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theme/theme4.xml" ContentType="application/vnd.openxmlformats-officedocument.theme+xml"/>
  <Override PartName="/ppt/slideLayouts/slideLayout35.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48" r:id="rId4"/>
    <p:sldMasterId id="2147483650" r:id="rId5"/>
    <p:sldMasterId id="2147483662" r:id="rId6"/>
    <p:sldMasterId id="2147483684" r:id="rId7"/>
    <p:sldMasterId id="2147483686" r:id="rId8"/>
  </p:sldMasterIdLst>
  <p:notesMasterIdLst>
    <p:notesMasterId r:id="rId27"/>
  </p:notesMasterIdLst>
  <p:sldIdLst>
    <p:sldId id="256" r:id="rId9"/>
    <p:sldId id="257" r:id="rId10"/>
    <p:sldId id="259" r:id="rId11"/>
    <p:sldId id="1163" r:id="rId12"/>
    <p:sldId id="1164" r:id="rId13"/>
    <p:sldId id="295" r:id="rId14"/>
    <p:sldId id="1065" r:id="rId15"/>
    <p:sldId id="1101" r:id="rId16"/>
    <p:sldId id="1168" r:id="rId17"/>
    <p:sldId id="1054" r:id="rId18"/>
    <p:sldId id="1154" r:id="rId19"/>
    <p:sldId id="1103" r:id="rId20"/>
    <p:sldId id="1158" r:id="rId21"/>
    <p:sldId id="1167" r:id="rId22"/>
    <p:sldId id="1165" r:id="rId23"/>
    <p:sldId id="314" r:id="rId24"/>
    <p:sldId id="305" r:id="rId25"/>
    <p:sldId id="1159" r:id="rId26"/>
  </p:sldIdLst>
  <p:sldSz cx="9906000" cy="6858000" type="A4"/>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248">
          <p15:clr>
            <a:srgbClr val="A4A3A4"/>
          </p15:clr>
        </p15:guide>
        <p15:guide id="2" pos="600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Yilmaz Mahshid" initials="YM" lastIdx="2" clrIdx="0">
    <p:extLst>
      <p:ext uri="{19B8F6BF-5375-455C-9EA6-DF929625EA0E}">
        <p15:presenceInfo xmlns:p15="http://schemas.microsoft.com/office/powerpoint/2012/main" userId="S::yilmaz.mahshid@pledpharma.se::5b57097e-3265-41fe-b713-4b87f0773258" providerId="AD"/>
      </p:ext>
    </p:extLst>
  </p:cmAuthor>
  <p:cmAuthor id="2" name="Christian Sonesson" initials="CS" lastIdx="2" clrIdx="1">
    <p:extLst>
      <p:ext uri="{19B8F6BF-5375-455C-9EA6-DF929625EA0E}">
        <p15:presenceInfo xmlns:p15="http://schemas.microsoft.com/office/powerpoint/2012/main" userId="S::christian.sonesson@pledpharma.se::81628d38-da31-4dcf-aed7-145f1456637f"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A2A56"/>
    <a:srgbClr val="E5EBF7"/>
    <a:srgbClr val="8EA3BD"/>
    <a:srgbClr val="748FC9"/>
    <a:srgbClr val="2F52A0"/>
    <a:srgbClr val="7A889A"/>
    <a:srgbClr val="E8EAF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9622"/>
    <p:restoredTop sz="94681"/>
  </p:normalViewPr>
  <p:slideViewPr>
    <p:cSldViewPr snapToGrid="0">
      <p:cViewPr varScale="1">
        <p:scale>
          <a:sx n="103" d="100"/>
          <a:sy n="103" d="100"/>
        </p:scale>
        <p:origin x="690" y="108"/>
      </p:cViewPr>
      <p:guideLst>
        <p:guide orient="horz" pos="1248"/>
        <p:guide pos="6000"/>
      </p:guideLst>
    </p:cSldViewPr>
  </p:slideViewPr>
  <p:notesTextViewPr>
    <p:cViewPr>
      <p:scale>
        <a:sx n="1" d="1"/>
        <a:sy n="1" d="1"/>
      </p:scale>
      <p:origin x="0" y="0"/>
    </p:cViewPr>
  </p:notesTextViewPr>
  <p:sorterViewPr>
    <p:cViewPr varScale="1">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5.xml"/><Relationship Id="rId13" Type="http://schemas.openxmlformats.org/officeDocument/2006/relationships/slide" Target="slides/slide5.xml"/><Relationship Id="rId18" Type="http://schemas.openxmlformats.org/officeDocument/2006/relationships/slide" Target="slides/slide10.xml"/><Relationship Id="rId26" Type="http://schemas.openxmlformats.org/officeDocument/2006/relationships/slide" Target="slides/slide18.xml"/><Relationship Id="rId3" Type="http://schemas.openxmlformats.org/officeDocument/2006/relationships/customXml" Target="../customXml/item3.xml"/><Relationship Id="rId21" Type="http://schemas.openxmlformats.org/officeDocument/2006/relationships/slide" Target="slides/slide13.xml"/><Relationship Id="rId7" Type="http://schemas.openxmlformats.org/officeDocument/2006/relationships/slideMaster" Target="slideMasters/slideMaster4.xml"/><Relationship Id="rId12" Type="http://schemas.openxmlformats.org/officeDocument/2006/relationships/slide" Target="slides/slide4.xml"/><Relationship Id="rId17" Type="http://schemas.openxmlformats.org/officeDocument/2006/relationships/slide" Target="slides/slide9.xml"/><Relationship Id="rId25" Type="http://schemas.openxmlformats.org/officeDocument/2006/relationships/slide" Target="slides/slide17.xml"/><Relationship Id="rId2" Type="http://schemas.openxmlformats.org/officeDocument/2006/relationships/customXml" Target="../customXml/item2.xml"/><Relationship Id="rId16" Type="http://schemas.openxmlformats.org/officeDocument/2006/relationships/slide" Target="slides/slide8.xml"/><Relationship Id="rId20" Type="http://schemas.openxmlformats.org/officeDocument/2006/relationships/slide" Target="slides/slide12.xml"/><Relationship Id="rId29"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3.xml"/><Relationship Id="rId24" Type="http://schemas.openxmlformats.org/officeDocument/2006/relationships/slide" Target="slides/slide16.xml"/><Relationship Id="rId32" Type="http://schemas.openxmlformats.org/officeDocument/2006/relationships/tableStyles" Target="tableStyles.xml"/><Relationship Id="rId5" Type="http://schemas.openxmlformats.org/officeDocument/2006/relationships/slideMaster" Target="slideMasters/slideMaster2.xml"/><Relationship Id="rId15" Type="http://schemas.openxmlformats.org/officeDocument/2006/relationships/slide" Target="slides/slide7.xml"/><Relationship Id="rId23" Type="http://schemas.openxmlformats.org/officeDocument/2006/relationships/slide" Target="slides/slide15.xml"/><Relationship Id="rId28" Type="http://schemas.openxmlformats.org/officeDocument/2006/relationships/commentAuthors" Target="commentAuthors.xml"/><Relationship Id="rId10" Type="http://schemas.openxmlformats.org/officeDocument/2006/relationships/slide" Target="slides/slide2.xml"/><Relationship Id="rId19" Type="http://schemas.openxmlformats.org/officeDocument/2006/relationships/slide" Target="slides/slide11.xml"/><Relationship Id="rId31"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1.xml"/><Relationship Id="rId14" Type="http://schemas.openxmlformats.org/officeDocument/2006/relationships/slide" Target="slides/slide6.xml"/><Relationship Id="rId22" Type="http://schemas.openxmlformats.org/officeDocument/2006/relationships/slide" Target="slides/slide14.xml"/><Relationship Id="rId27" Type="http://schemas.openxmlformats.org/officeDocument/2006/relationships/notesMaster" Target="notesMasters/notesMaster1.xml"/><Relationship Id="rId30"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3037840" cy="464820"/>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970938" y="0"/>
            <a:ext cx="3037840" cy="464820"/>
          </a:xfrm>
          <a:prstGeom prst="rect">
            <a:avLst/>
          </a:prstGeom>
        </p:spPr>
        <p:txBody>
          <a:bodyPr vert="horz" lIns="91440" tIns="45720" rIns="91440" bIns="45720" rtlCol="0"/>
          <a:lstStyle>
            <a:lvl1pPr algn="r">
              <a:defRPr sz="1200"/>
            </a:lvl1pPr>
          </a:lstStyle>
          <a:p>
            <a:fld id="{F7E536D6-2521-4C21-BAD9-A8DE046734E2}" type="datetimeFigureOut">
              <a:rPr lang="en-GB" smtClean="0"/>
              <a:t>31/08/2020</a:t>
            </a:fld>
            <a:endParaRPr lang="en-GB"/>
          </a:p>
        </p:txBody>
      </p:sp>
      <p:sp>
        <p:nvSpPr>
          <p:cNvPr id="4" name="Slide Image Placeholder 3"/>
          <p:cNvSpPr>
            <a:spLocks noGrp="1" noRot="1" noChangeAspect="1"/>
          </p:cNvSpPr>
          <p:nvPr>
            <p:ph type="sldImg" idx="2"/>
          </p:nvPr>
        </p:nvSpPr>
        <p:spPr>
          <a:xfrm>
            <a:off x="987425" y="696913"/>
            <a:ext cx="5035550" cy="348615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701041" y="4415791"/>
            <a:ext cx="5608320" cy="418338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1" y="8829967"/>
            <a:ext cx="3037840" cy="464820"/>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1440" tIns="45720" rIns="91440" bIns="45720" rtlCol="0" anchor="b"/>
          <a:lstStyle>
            <a:lvl1pPr algn="r">
              <a:defRPr sz="1200"/>
            </a:lvl1pPr>
          </a:lstStyle>
          <a:p>
            <a:fld id="{5ADB944C-A079-4A4E-9738-1EA0752C7CFF}" type="slidenum">
              <a:rPr lang="en-GB" smtClean="0"/>
              <a:t>‹#›</a:t>
            </a:fld>
            <a:endParaRPr lang="en-GB"/>
          </a:p>
        </p:txBody>
      </p:sp>
    </p:spTree>
    <p:extLst>
      <p:ext uri="{BB962C8B-B14F-4D97-AF65-F5344CB8AC3E}">
        <p14:creationId xmlns:p14="http://schemas.microsoft.com/office/powerpoint/2010/main" val="250609267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87425" y="696913"/>
            <a:ext cx="5035550" cy="3486150"/>
          </a:xfrm>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5ADB944C-A079-4A4E-9738-1EA0752C7CFF}" type="slidenum">
              <a:rPr lang="en-GB" smtClean="0"/>
              <a:t>3</a:t>
            </a:fld>
            <a:endParaRPr lang="en-GB"/>
          </a:p>
        </p:txBody>
      </p:sp>
    </p:spTree>
    <p:extLst>
      <p:ext uri="{BB962C8B-B14F-4D97-AF65-F5344CB8AC3E}">
        <p14:creationId xmlns:p14="http://schemas.microsoft.com/office/powerpoint/2010/main" val="404969157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sv-SE"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DB944C-A079-4A4E-9738-1EA0752C7CFF}"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GB"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08896969"/>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eg"/><Relationship Id="rId1" Type="http://schemas.openxmlformats.org/officeDocument/2006/relationships/slideMaster" Target="../slideMasters/slideMaster2.xml"/><Relationship Id="rId4" Type="http://schemas.microsoft.com/office/2007/relationships/hdphoto" Target="../media/hdphoto2.wdp"/></Relationships>
</file>

<file path=ppt/slideLayouts/_rels/slideLayout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cxnSp>
        <p:nvCxnSpPr>
          <p:cNvPr id="12" name="Straight Connector 11"/>
          <p:cNvCxnSpPr/>
          <p:nvPr userDrawn="1"/>
        </p:nvCxnSpPr>
        <p:spPr>
          <a:xfrm>
            <a:off x="0" y="6400800"/>
            <a:ext cx="9906000" cy="0"/>
          </a:xfrm>
          <a:prstGeom prst="line">
            <a:avLst/>
          </a:prstGeom>
          <a:ln w="12700"/>
        </p:spPr>
        <p:style>
          <a:lnRef idx="1">
            <a:schemeClr val="accent1"/>
          </a:lnRef>
          <a:fillRef idx="0">
            <a:schemeClr val="accent1"/>
          </a:fillRef>
          <a:effectRef idx="0">
            <a:schemeClr val="accent1"/>
          </a:effectRef>
          <a:fontRef idx="minor">
            <a:schemeClr val="tx1"/>
          </a:fontRef>
        </p:style>
      </p:cxnSp>
      <p:pic>
        <p:nvPicPr>
          <p:cNvPr id="14" name="Picture 2" descr="C:\Users\marcuswa\Desktop\Ta bort\pledpharma-logotype.png"/>
          <p:cNvPicPr>
            <a:picLocks noChangeAspect="1" noChangeArrowheads="1"/>
          </p:cNvPicPr>
          <p:nvPr userDrawn="1"/>
        </p:nvPicPr>
        <p:blipFill rotWithShape="1">
          <a:blip r:embed="rId2" cstate="print">
            <a:extLst>
              <a:ext uri="{28A0092B-C50C-407E-A947-70E740481C1C}">
                <a14:useLocalDpi xmlns:a14="http://schemas.microsoft.com/office/drawing/2010/main" val="0"/>
              </a:ext>
            </a:extLst>
          </a:blip>
          <a:srcRect b="26793"/>
          <a:stretch/>
        </p:blipFill>
        <p:spPr bwMode="auto">
          <a:xfrm>
            <a:off x="9296400" y="6400744"/>
            <a:ext cx="479684" cy="426413"/>
          </a:xfrm>
          <a:prstGeom prst="rect">
            <a:avLst/>
          </a:prstGeom>
          <a:noFill/>
          <a:extLst>
            <a:ext uri="{909E8E84-426E-40DD-AFC4-6F175D3DCCD1}">
              <a14:hiddenFill xmlns:a14="http://schemas.microsoft.com/office/drawing/2010/main">
                <a:solidFill>
                  <a:srgbClr val="FFFFFF"/>
                </a:solidFill>
              </a14:hiddenFill>
            </a:ext>
          </a:extLst>
        </p:spPr>
      </p:pic>
      <p:sp>
        <p:nvSpPr>
          <p:cNvPr id="126" name="Rectangle 125"/>
          <p:cNvSpPr/>
          <p:nvPr userDrawn="1"/>
        </p:nvSpPr>
        <p:spPr>
          <a:xfrm rot="10800000">
            <a:off x="0" y="4495800"/>
            <a:ext cx="9906000" cy="1904244"/>
          </a:xfrm>
          <a:prstGeom prst="rect">
            <a:avLst/>
          </a:prstGeom>
          <a:gradFill>
            <a:gsLst>
              <a:gs pos="0">
                <a:schemeClr val="tx2">
                  <a:alpha val="53000"/>
                </a:schemeClr>
              </a:gs>
              <a:gs pos="5000">
                <a:srgbClr val="2A5283">
                  <a:alpha val="44000"/>
                </a:srgbClr>
              </a:gs>
              <a:gs pos="16260">
                <a:srgbClr val="3F638F">
                  <a:alpha val="34000"/>
                </a:srgbClr>
              </a:gs>
              <a:gs pos="31000">
                <a:srgbClr val="5A799F">
                  <a:alpha val="31000"/>
                </a:srgbClr>
              </a:gs>
              <a:gs pos="48000">
                <a:srgbClr val="7D96B4">
                  <a:alpha val="18000"/>
                </a:srgbClr>
              </a:gs>
              <a:gs pos="75000">
                <a:srgbClr val="B7C5D6">
                  <a:alpha val="35000"/>
                </a:srgbClr>
              </a:gs>
              <a:gs pos="100000">
                <a:schemeClr val="bg1">
                  <a:alpha val="27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Anpassad layout">
    <p:spTree>
      <p:nvGrpSpPr>
        <p:cNvPr id="1" name=""/>
        <p:cNvGrpSpPr/>
        <p:nvPr/>
      </p:nvGrpSpPr>
      <p:grpSpPr>
        <a:xfrm>
          <a:off x="0" y="0"/>
          <a:ext cx="0" cy="0"/>
          <a:chOff x="0" y="0"/>
          <a:chExt cx="0" cy="0"/>
        </a:xfrm>
      </p:grpSpPr>
      <p:pic>
        <p:nvPicPr>
          <p:cNvPr id="21" name="Bildobjekt 20">
            <a:extLst>
              <a:ext uri="{FF2B5EF4-FFF2-40B4-BE49-F238E27FC236}">
                <a16:creationId xmlns:a16="http://schemas.microsoft.com/office/drawing/2014/main" id="{4D475D0D-FB6A-4661-97D7-95E8B0D1163B}"/>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2080" y="1299877"/>
            <a:ext cx="9918081" cy="5214063"/>
          </a:xfrm>
          <a:prstGeom prst="rect">
            <a:avLst/>
          </a:prstGeom>
        </p:spPr>
      </p:pic>
      <p:sp>
        <p:nvSpPr>
          <p:cNvPr id="3" name="Platshållare för bildnummer 2">
            <a:extLst>
              <a:ext uri="{FF2B5EF4-FFF2-40B4-BE49-F238E27FC236}">
                <a16:creationId xmlns:a16="http://schemas.microsoft.com/office/drawing/2014/main" id="{A4209E15-0C7E-45F7-8312-9417FAF1242B}"/>
              </a:ext>
            </a:extLst>
          </p:cNvPr>
          <p:cNvSpPr>
            <a:spLocks noGrp="1"/>
          </p:cNvSpPr>
          <p:nvPr>
            <p:ph type="sldNum" sz="quarter" idx="10"/>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19" name="TextBox 1">
            <a:extLst>
              <a:ext uri="{FF2B5EF4-FFF2-40B4-BE49-F238E27FC236}">
                <a16:creationId xmlns:a16="http://schemas.microsoft.com/office/drawing/2014/main" id="{1CD8BF6E-CCBF-423F-94DD-52AD87E3BABC}"/>
              </a:ext>
            </a:extLst>
          </p:cNvPr>
          <p:cNvSpPr txBox="1"/>
          <p:nvPr userDrawn="1"/>
        </p:nvSpPr>
        <p:spPr>
          <a:xfrm>
            <a:off x="403570" y="1859570"/>
            <a:ext cx="3804762" cy="923330"/>
          </a:xfrm>
          <a:prstGeom prst="rect">
            <a:avLst/>
          </a:prstGeom>
          <a:noFill/>
        </p:spPr>
        <p:txBody>
          <a:bodyPr wrap="square" rtlCol="0">
            <a:spAutoFit/>
          </a:bodyPr>
          <a:lstStyle/>
          <a:p>
            <a:endParaRPr lang="en-GB">
              <a:solidFill>
                <a:srgbClr val="262626"/>
              </a:solidFill>
            </a:endParaRPr>
          </a:p>
          <a:p>
            <a:endParaRPr lang="en-GB">
              <a:solidFill>
                <a:srgbClr val="262626"/>
              </a:solidFill>
            </a:endParaRPr>
          </a:p>
          <a:p>
            <a:endParaRPr lang="en-GB">
              <a:solidFill>
                <a:srgbClr val="262626"/>
              </a:solidFill>
            </a:endParaRPr>
          </a:p>
        </p:txBody>
      </p:sp>
    </p:spTree>
    <p:extLst>
      <p:ext uri="{BB962C8B-B14F-4D97-AF65-F5344CB8AC3E}">
        <p14:creationId xmlns:p14="http://schemas.microsoft.com/office/powerpoint/2010/main" val="282722567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Anpassad layout">
    <p:spTree>
      <p:nvGrpSpPr>
        <p:cNvPr id="1" name=""/>
        <p:cNvGrpSpPr/>
        <p:nvPr/>
      </p:nvGrpSpPr>
      <p:grpSpPr>
        <a:xfrm>
          <a:off x="0" y="0"/>
          <a:ext cx="0" cy="0"/>
          <a:chOff x="0" y="0"/>
          <a:chExt cx="0" cy="0"/>
        </a:xfrm>
      </p:grpSpPr>
      <p:pic>
        <p:nvPicPr>
          <p:cNvPr id="6" name="Picture 2">
            <a:extLst>
              <a:ext uri="{FF2B5EF4-FFF2-40B4-BE49-F238E27FC236}">
                <a16:creationId xmlns:a16="http://schemas.microsoft.com/office/drawing/2014/main" id="{F4D445DA-C74C-4B9F-88D7-CF1A1A48763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2" y="-2563"/>
            <a:ext cx="9905999" cy="2951661"/>
          </a:xfrm>
          <a:prstGeom prst="rect">
            <a:avLst/>
          </a:prstGeom>
        </p:spPr>
      </p:pic>
      <p:sp>
        <p:nvSpPr>
          <p:cNvPr id="3" name="Platshållare för bildnummer 2">
            <a:extLst>
              <a:ext uri="{FF2B5EF4-FFF2-40B4-BE49-F238E27FC236}">
                <a16:creationId xmlns:a16="http://schemas.microsoft.com/office/drawing/2014/main" id="{661C33FA-E1AF-46F2-A766-D5D46BDD8F78}"/>
              </a:ext>
            </a:extLst>
          </p:cNvPr>
          <p:cNvSpPr>
            <a:spLocks noGrp="1"/>
          </p:cNvSpPr>
          <p:nvPr>
            <p:ph type="sldNum" sz="quarter" idx="10"/>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4" name="Rectangle 20">
            <a:extLst>
              <a:ext uri="{FF2B5EF4-FFF2-40B4-BE49-F238E27FC236}">
                <a16:creationId xmlns:a16="http://schemas.microsoft.com/office/drawing/2014/main" id="{A37FDF6C-1776-46C4-A9E1-0C9AEFB3BE3F}"/>
              </a:ext>
            </a:extLst>
          </p:cNvPr>
          <p:cNvSpPr/>
          <p:nvPr userDrawn="1"/>
        </p:nvSpPr>
        <p:spPr>
          <a:xfrm>
            <a:off x="-38030" y="0"/>
            <a:ext cx="9944031" cy="2967602"/>
          </a:xfrm>
          <a:prstGeom prst="rect">
            <a:avLst/>
          </a:prstGeom>
          <a:solidFill>
            <a:schemeClr val="tx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262626"/>
              </a:solidFill>
            </a:endParaRPr>
          </a:p>
        </p:txBody>
      </p:sp>
      <p:sp>
        <p:nvSpPr>
          <p:cNvPr id="7" name="Oval 12">
            <a:extLst>
              <a:ext uri="{FF2B5EF4-FFF2-40B4-BE49-F238E27FC236}">
                <a16:creationId xmlns:a16="http://schemas.microsoft.com/office/drawing/2014/main" id="{189627F9-83AC-4B13-BFFC-6049D8F7C16E}"/>
              </a:ext>
            </a:extLst>
          </p:cNvPr>
          <p:cNvSpPr/>
          <p:nvPr userDrawn="1"/>
        </p:nvSpPr>
        <p:spPr>
          <a:xfrm>
            <a:off x="4350402" y="1975166"/>
            <a:ext cx="1170000" cy="1440000"/>
          </a:xfrm>
          <a:prstGeom prst="ellipse">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262626"/>
              </a:solidFill>
            </a:endParaRPr>
          </a:p>
        </p:txBody>
      </p:sp>
      <p:sp>
        <p:nvSpPr>
          <p:cNvPr id="8" name="Oval 13">
            <a:extLst>
              <a:ext uri="{FF2B5EF4-FFF2-40B4-BE49-F238E27FC236}">
                <a16:creationId xmlns:a16="http://schemas.microsoft.com/office/drawing/2014/main" id="{CFEB1DF4-2E96-44F6-8C4F-A1B8DCA3B7C9}"/>
              </a:ext>
            </a:extLst>
          </p:cNvPr>
          <p:cNvSpPr/>
          <p:nvPr userDrawn="1"/>
        </p:nvSpPr>
        <p:spPr>
          <a:xfrm>
            <a:off x="4377401" y="2068951"/>
            <a:ext cx="1170000" cy="1440000"/>
          </a:xfrm>
          <a:prstGeom prst="ellipse">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262626"/>
              </a:solidFill>
            </a:endParaRPr>
          </a:p>
        </p:txBody>
      </p:sp>
      <p:sp>
        <p:nvSpPr>
          <p:cNvPr id="9" name="Oval 14">
            <a:extLst>
              <a:ext uri="{FF2B5EF4-FFF2-40B4-BE49-F238E27FC236}">
                <a16:creationId xmlns:a16="http://schemas.microsoft.com/office/drawing/2014/main" id="{DDBDFBBA-4EB3-4D5F-8307-D9C3C572D72D}"/>
              </a:ext>
            </a:extLst>
          </p:cNvPr>
          <p:cNvSpPr/>
          <p:nvPr userDrawn="1"/>
        </p:nvSpPr>
        <p:spPr>
          <a:xfrm>
            <a:off x="4472652" y="1975166"/>
            <a:ext cx="1170000" cy="1440000"/>
          </a:xfrm>
          <a:prstGeom prst="ellipse">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262626"/>
              </a:solidFill>
            </a:endParaRPr>
          </a:p>
        </p:txBody>
      </p:sp>
      <p:sp>
        <p:nvSpPr>
          <p:cNvPr id="10" name="Oval 15">
            <a:extLst>
              <a:ext uri="{FF2B5EF4-FFF2-40B4-BE49-F238E27FC236}">
                <a16:creationId xmlns:a16="http://schemas.microsoft.com/office/drawing/2014/main" id="{ED5B05B0-BF13-4074-BC88-778AEFE3E345}"/>
              </a:ext>
            </a:extLst>
          </p:cNvPr>
          <p:cNvSpPr/>
          <p:nvPr userDrawn="1"/>
        </p:nvSpPr>
        <p:spPr>
          <a:xfrm>
            <a:off x="4411527" y="2022059"/>
            <a:ext cx="1170000" cy="1440000"/>
          </a:xfrm>
          <a:prstGeom prst="ellipse">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262626"/>
              </a:solidFill>
            </a:endParaRPr>
          </a:p>
        </p:txBody>
      </p:sp>
      <p:pic>
        <p:nvPicPr>
          <p:cNvPr id="11" name="Picture 6" descr="Bildresultat för pharma icon">
            <a:extLst>
              <a:ext uri="{FF2B5EF4-FFF2-40B4-BE49-F238E27FC236}">
                <a16:creationId xmlns:a16="http://schemas.microsoft.com/office/drawing/2014/main" id="{650D58C6-40AD-49F4-9A7B-FBF16CC16A7B}"/>
              </a:ext>
            </a:extLst>
          </p:cNvPr>
          <p:cNvPicPr>
            <a:picLocks noChangeAspect="1" noChangeArrowheads="1"/>
          </p:cNvPicPr>
          <p:nvPr userDrawn="1"/>
        </p:nvPicPr>
        <p:blipFill>
          <a:blip r:embed="rId3" cstate="email">
            <a:duotone>
              <a:schemeClr val="accent1">
                <a:shade val="45000"/>
                <a:satMod val="135000"/>
              </a:schemeClr>
              <a:prstClr val="white"/>
            </a:duotone>
            <a:extLst>
              <a:ext uri="{BEBA8EAE-BF5A-486C-A8C5-ECC9F3942E4B}">
                <a14:imgProps xmlns:a14="http://schemas.microsoft.com/office/drawing/2010/main">
                  <a14:imgLayer r:embed="rId4">
                    <a14:imgEffect>
                      <a14:colorTemperature colorTemp="11200"/>
                    </a14:imgEffect>
                  </a14:imgLayer>
                </a14:imgProps>
              </a:ext>
              <a:ext uri="{28A0092B-C50C-407E-A947-70E740481C1C}">
                <a14:useLocalDpi xmlns:a14="http://schemas.microsoft.com/office/drawing/2010/main"/>
              </a:ext>
            </a:extLst>
          </a:blip>
          <a:srcRect/>
          <a:stretch>
            <a:fillRect/>
          </a:stretch>
        </p:blipFill>
        <p:spPr bwMode="auto">
          <a:xfrm>
            <a:off x="4566508" y="2219881"/>
            <a:ext cx="848539" cy="104435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3680371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Rubrik och innehåll">
    <p:spTree>
      <p:nvGrpSpPr>
        <p:cNvPr id="1" name=""/>
        <p:cNvGrpSpPr/>
        <p:nvPr/>
      </p:nvGrpSpPr>
      <p:grpSpPr>
        <a:xfrm>
          <a:off x="0" y="0"/>
          <a:ext cx="0" cy="0"/>
          <a:chOff x="0" y="0"/>
          <a:chExt cx="0" cy="0"/>
        </a:xfrm>
      </p:grpSpPr>
      <p:sp>
        <p:nvSpPr>
          <p:cNvPr id="2" name="Rubrik 1"/>
          <p:cNvSpPr>
            <a:spLocks noGrp="1"/>
          </p:cNvSpPr>
          <p:nvPr>
            <p:ph type="title"/>
          </p:nvPr>
        </p:nvSpPr>
        <p:spPr/>
        <p:txBody>
          <a:bodyPr/>
          <a:lstStyle/>
          <a:p>
            <a:r>
              <a:rPr lang="en-US"/>
              <a:t>Click to edit Master title style</a:t>
            </a:r>
            <a:endParaRPr lang="sv-SE"/>
          </a:p>
        </p:txBody>
      </p:sp>
      <p:sp>
        <p:nvSpPr>
          <p:cNvPr id="3" name="Platshållare för innehåll 2"/>
          <p:cNvSpPr>
            <a:spLocks noGrp="1"/>
          </p:cNvSpPr>
          <p:nvPr>
            <p:ph idx="1"/>
          </p:nvPr>
        </p:nvSpPr>
        <p:spPr>
          <a:xfrm>
            <a:off x="342240" y="1701802"/>
            <a:ext cx="9214644" cy="436668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pic>
        <p:nvPicPr>
          <p:cNvPr id="5" name="Picture 5">
            <a:extLst>
              <a:ext uri="{FF2B5EF4-FFF2-40B4-BE49-F238E27FC236}">
                <a16:creationId xmlns:a16="http://schemas.microsoft.com/office/drawing/2014/main" id="{E1A734BB-0500-4FC4-A471-732295555A33}"/>
              </a:ext>
            </a:extLst>
          </p:cNvPr>
          <p:cNvPicPr>
            <a:picLocks noChangeAspect="1"/>
          </p:cNvPicPr>
          <p:nvPr userDrawn="1"/>
        </p:nvPicPr>
        <p:blipFill>
          <a:blip r:embed="rId2">
            <a:extLst>
              <a:ext uri="{BEBA8EAE-BF5A-486C-A8C5-ECC9F3942E4B}">
                <a14:imgProps xmlns:a14="http://schemas.microsoft.com/office/drawing/2010/main">
                  <a14:imgLayer r:embed="rId3">
                    <a14:imgEffect>
                      <a14:backgroundRemoval t="10000" b="90000" l="10000" r="90000">
                        <a14:foregroundMark x1="23364" y1="82292" x2="63551" y2="85417"/>
                        <a14:foregroundMark x1="63551" y1="85417" x2="80374" y2="84375"/>
                        <a14:foregroundMark x1="80374" y1="84375" x2="79439" y2="83333"/>
                        <a14:foregroundMark x1="21495" y1="86458" x2="40187" y2="84375"/>
                        <a14:foregroundMark x1="40187" y1="84375" x2="57944" y2="85417"/>
                        <a14:foregroundMark x1="57944" y1="85417" x2="73832" y2="84375"/>
                        <a14:foregroundMark x1="73832" y1="84375" x2="39252" y2="80208"/>
                        <a14:foregroundMark x1="39252" y1="80208" x2="20561" y2="80208"/>
                        <a14:foregroundMark x1="38318" y1="81250" x2="57009" y2="81250"/>
                        <a14:foregroundMark x1="57009" y1="81250" x2="73832" y2="81250"/>
                        <a14:foregroundMark x1="73832" y1="81250" x2="77570" y2="83333"/>
                        <a14:foregroundMark x1="80374" y1="82292" x2="72897" y2="81250"/>
                        <a14:foregroundMark x1="45794" y1="53125" x2="45794" y2="64583"/>
                        <a14:foregroundMark x1="45794" y1="46875" x2="67290" y2="46875"/>
                        <a14:foregroundMark x1="56075" y1="59375" x2="67290" y2="59375"/>
                        <a14:foregroundMark x1="35514" y1="23958" x2="45794" y2="25000"/>
                      </a14:backgroundRemoval>
                    </a14:imgEffect>
                  </a14:imgLayer>
                </a14:imgProps>
              </a:ext>
              <a:ext uri="{28A0092B-C50C-407E-A947-70E740481C1C}">
                <a14:useLocalDpi xmlns:a14="http://schemas.microsoft.com/office/drawing/2010/main"/>
              </a:ext>
            </a:extLst>
          </a:blip>
          <a:stretch>
            <a:fillRect/>
          </a:stretch>
        </p:blipFill>
        <p:spPr>
          <a:xfrm>
            <a:off x="9143241" y="6068486"/>
            <a:ext cx="743668" cy="821191"/>
          </a:xfrm>
          <a:prstGeom prst="rect">
            <a:avLst/>
          </a:prstGeom>
        </p:spPr>
      </p:pic>
    </p:spTree>
    <p:extLst>
      <p:ext uri="{BB962C8B-B14F-4D97-AF65-F5344CB8AC3E}">
        <p14:creationId xmlns:p14="http://schemas.microsoft.com/office/powerpoint/2010/main" val="82406308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Två Innehållsdelar">
    <p:spTree>
      <p:nvGrpSpPr>
        <p:cNvPr id="1" name=""/>
        <p:cNvGrpSpPr/>
        <p:nvPr/>
      </p:nvGrpSpPr>
      <p:grpSpPr>
        <a:xfrm>
          <a:off x="0" y="0"/>
          <a:ext cx="0" cy="0"/>
          <a:chOff x="0" y="0"/>
          <a:chExt cx="0" cy="0"/>
        </a:xfrm>
      </p:grpSpPr>
      <p:sp>
        <p:nvSpPr>
          <p:cNvPr id="2" name="Rubrik 1"/>
          <p:cNvSpPr>
            <a:spLocks noGrp="1"/>
          </p:cNvSpPr>
          <p:nvPr>
            <p:ph type="title"/>
          </p:nvPr>
        </p:nvSpPr>
        <p:spPr>
          <a:xfrm>
            <a:off x="342240" y="349252"/>
            <a:ext cx="9214644" cy="1159933"/>
          </a:xfrm>
        </p:spPr>
        <p:txBody>
          <a:bodyPr/>
          <a:lstStyle/>
          <a:p>
            <a:r>
              <a:rPr lang="en-US"/>
              <a:t>Click to edit Master title style</a:t>
            </a:r>
            <a:endParaRPr lang="sv-SE"/>
          </a:p>
        </p:txBody>
      </p:sp>
      <p:sp>
        <p:nvSpPr>
          <p:cNvPr id="3" name="Platshållare för innehåll 2"/>
          <p:cNvSpPr>
            <a:spLocks noGrp="1"/>
          </p:cNvSpPr>
          <p:nvPr>
            <p:ph idx="1"/>
          </p:nvPr>
        </p:nvSpPr>
        <p:spPr>
          <a:xfrm>
            <a:off x="342240" y="1701799"/>
            <a:ext cx="4473179" cy="4366684"/>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8" name="Platshållare för innehåll 2"/>
          <p:cNvSpPr>
            <a:spLocks noGrp="1"/>
          </p:cNvSpPr>
          <p:nvPr>
            <p:ph idx="13"/>
          </p:nvPr>
        </p:nvSpPr>
        <p:spPr>
          <a:xfrm>
            <a:off x="5075107" y="1701799"/>
            <a:ext cx="4473179" cy="4366684"/>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Tree>
    <p:extLst>
      <p:ext uri="{BB962C8B-B14F-4D97-AF65-F5344CB8AC3E}">
        <p14:creationId xmlns:p14="http://schemas.microsoft.com/office/powerpoint/2010/main" val="28886420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re Innehållsdelar">
    <p:spTree>
      <p:nvGrpSpPr>
        <p:cNvPr id="1" name=""/>
        <p:cNvGrpSpPr/>
        <p:nvPr/>
      </p:nvGrpSpPr>
      <p:grpSpPr>
        <a:xfrm>
          <a:off x="0" y="0"/>
          <a:ext cx="0" cy="0"/>
          <a:chOff x="0" y="0"/>
          <a:chExt cx="0" cy="0"/>
        </a:xfrm>
      </p:grpSpPr>
      <p:sp>
        <p:nvSpPr>
          <p:cNvPr id="2" name="Rubrik 1"/>
          <p:cNvSpPr>
            <a:spLocks noGrp="1"/>
          </p:cNvSpPr>
          <p:nvPr>
            <p:ph type="title"/>
          </p:nvPr>
        </p:nvSpPr>
        <p:spPr>
          <a:xfrm>
            <a:off x="342240" y="349252"/>
            <a:ext cx="9214644" cy="1159933"/>
          </a:xfrm>
        </p:spPr>
        <p:txBody>
          <a:bodyPr/>
          <a:lstStyle/>
          <a:p>
            <a:r>
              <a:rPr lang="en-US"/>
              <a:t>Click to edit Master title style</a:t>
            </a:r>
            <a:endParaRPr lang="sv-SE"/>
          </a:p>
        </p:txBody>
      </p:sp>
      <p:sp>
        <p:nvSpPr>
          <p:cNvPr id="3" name="Platshållare för innehåll 2"/>
          <p:cNvSpPr>
            <a:spLocks noGrp="1"/>
          </p:cNvSpPr>
          <p:nvPr>
            <p:ph idx="1"/>
          </p:nvPr>
        </p:nvSpPr>
        <p:spPr>
          <a:xfrm>
            <a:off x="342240" y="1701800"/>
            <a:ext cx="4473179" cy="4368000"/>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11" name="Platshållare för innehåll 2"/>
          <p:cNvSpPr>
            <a:spLocks noGrp="1"/>
          </p:cNvSpPr>
          <p:nvPr>
            <p:ph idx="15"/>
          </p:nvPr>
        </p:nvSpPr>
        <p:spPr>
          <a:xfrm>
            <a:off x="5073700" y="1701803"/>
            <a:ext cx="4473179" cy="2082893"/>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
        <p:nvSpPr>
          <p:cNvPr id="9" name="Platshållare för innehåll 2"/>
          <p:cNvSpPr>
            <a:spLocks noGrp="1"/>
          </p:cNvSpPr>
          <p:nvPr>
            <p:ph idx="16"/>
          </p:nvPr>
        </p:nvSpPr>
        <p:spPr>
          <a:xfrm>
            <a:off x="5073700" y="3986910"/>
            <a:ext cx="4473179" cy="2082893"/>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Tree>
    <p:extLst>
      <p:ext uri="{BB962C8B-B14F-4D97-AF65-F5344CB8AC3E}">
        <p14:creationId xmlns:p14="http://schemas.microsoft.com/office/powerpoint/2010/main" val="182772899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Fyra Innehållsdelar">
    <p:spTree>
      <p:nvGrpSpPr>
        <p:cNvPr id="1" name=""/>
        <p:cNvGrpSpPr/>
        <p:nvPr/>
      </p:nvGrpSpPr>
      <p:grpSpPr>
        <a:xfrm>
          <a:off x="0" y="0"/>
          <a:ext cx="0" cy="0"/>
          <a:chOff x="0" y="0"/>
          <a:chExt cx="0" cy="0"/>
        </a:xfrm>
      </p:grpSpPr>
      <p:sp>
        <p:nvSpPr>
          <p:cNvPr id="2" name="Rubrik 1"/>
          <p:cNvSpPr>
            <a:spLocks noGrp="1"/>
          </p:cNvSpPr>
          <p:nvPr>
            <p:ph type="title"/>
          </p:nvPr>
        </p:nvSpPr>
        <p:spPr/>
        <p:txBody>
          <a:bodyPr/>
          <a:lstStyle/>
          <a:p>
            <a:r>
              <a:rPr lang="en-US"/>
              <a:t>Click to edit Master title style</a:t>
            </a:r>
            <a:endParaRPr lang="sv-SE"/>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10" name="Platshållare för innehåll 2"/>
          <p:cNvSpPr>
            <a:spLocks noGrp="1"/>
          </p:cNvSpPr>
          <p:nvPr>
            <p:ph idx="1"/>
          </p:nvPr>
        </p:nvSpPr>
        <p:spPr>
          <a:xfrm>
            <a:off x="342240" y="1701800"/>
            <a:ext cx="4473179" cy="2083200"/>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
        <p:nvSpPr>
          <p:cNvPr id="13" name="Platshållare för innehåll 2"/>
          <p:cNvSpPr>
            <a:spLocks noGrp="1"/>
          </p:cNvSpPr>
          <p:nvPr>
            <p:ph idx="13"/>
          </p:nvPr>
        </p:nvSpPr>
        <p:spPr>
          <a:xfrm>
            <a:off x="342240" y="3989337"/>
            <a:ext cx="4473179" cy="2083200"/>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
        <p:nvSpPr>
          <p:cNvPr id="14" name="Platshållare för innehåll 2"/>
          <p:cNvSpPr>
            <a:spLocks noGrp="1"/>
          </p:cNvSpPr>
          <p:nvPr>
            <p:ph idx="14"/>
          </p:nvPr>
        </p:nvSpPr>
        <p:spPr>
          <a:xfrm>
            <a:off x="5074181" y="1701800"/>
            <a:ext cx="4473179" cy="2083200"/>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
        <p:nvSpPr>
          <p:cNvPr id="15" name="Platshållare för innehåll 2"/>
          <p:cNvSpPr>
            <a:spLocks noGrp="1"/>
          </p:cNvSpPr>
          <p:nvPr>
            <p:ph idx="15"/>
          </p:nvPr>
        </p:nvSpPr>
        <p:spPr>
          <a:xfrm>
            <a:off x="5074181" y="3989337"/>
            <a:ext cx="4473179" cy="2083200"/>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Tree>
    <p:extLst>
      <p:ext uri="{BB962C8B-B14F-4D97-AF65-F5344CB8AC3E}">
        <p14:creationId xmlns:p14="http://schemas.microsoft.com/office/powerpoint/2010/main" val="75866994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Sex Innehållsdelar">
    <p:spTree>
      <p:nvGrpSpPr>
        <p:cNvPr id="1" name=""/>
        <p:cNvGrpSpPr/>
        <p:nvPr/>
      </p:nvGrpSpPr>
      <p:grpSpPr>
        <a:xfrm>
          <a:off x="0" y="0"/>
          <a:ext cx="0" cy="0"/>
          <a:chOff x="0" y="0"/>
          <a:chExt cx="0" cy="0"/>
        </a:xfrm>
      </p:grpSpPr>
      <p:sp>
        <p:nvSpPr>
          <p:cNvPr id="2" name="Rubrik 1"/>
          <p:cNvSpPr>
            <a:spLocks noGrp="1"/>
          </p:cNvSpPr>
          <p:nvPr>
            <p:ph type="title"/>
          </p:nvPr>
        </p:nvSpPr>
        <p:spPr/>
        <p:txBody>
          <a:bodyPr/>
          <a:lstStyle/>
          <a:p>
            <a:r>
              <a:rPr lang="en-US"/>
              <a:t>Click to edit Master title style</a:t>
            </a:r>
            <a:endParaRPr lang="sv-SE"/>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11" name="Platshållare för innehåll 2"/>
          <p:cNvSpPr>
            <a:spLocks noGrp="1"/>
          </p:cNvSpPr>
          <p:nvPr>
            <p:ph idx="15"/>
          </p:nvPr>
        </p:nvSpPr>
        <p:spPr>
          <a:xfrm>
            <a:off x="342240" y="1701803"/>
            <a:ext cx="2879894" cy="2082893"/>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
        <p:nvSpPr>
          <p:cNvPr id="12" name="Platshållare för innehåll 2"/>
          <p:cNvSpPr>
            <a:spLocks noGrp="1"/>
          </p:cNvSpPr>
          <p:nvPr>
            <p:ph idx="16"/>
          </p:nvPr>
        </p:nvSpPr>
        <p:spPr>
          <a:xfrm>
            <a:off x="342240" y="3980382"/>
            <a:ext cx="2879894" cy="2082893"/>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
        <p:nvSpPr>
          <p:cNvPr id="13" name="Platshållare för innehåll 2"/>
          <p:cNvSpPr>
            <a:spLocks noGrp="1"/>
          </p:cNvSpPr>
          <p:nvPr>
            <p:ph idx="17"/>
          </p:nvPr>
        </p:nvSpPr>
        <p:spPr>
          <a:xfrm>
            <a:off x="3509615" y="1701803"/>
            <a:ext cx="2879894" cy="2082893"/>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
        <p:nvSpPr>
          <p:cNvPr id="14" name="Platshållare för innehåll 2"/>
          <p:cNvSpPr>
            <a:spLocks noGrp="1"/>
          </p:cNvSpPr>
          <p:nvPr>
            <p:ph idx="18"/>
          </p:nvPr>
        </p:nvSpPr>
        <p:spPr>
          <a:xfrm>
            <a:off x="3509615" y="3980382"/>
            <a:ext cx="2879894" cy="2082893"/>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
        <p:nvSpPr>
          <p:cNvPr id="21" name="Platshållare för innehåll 2"/>
          <p:cNvSpPr>
            <a:spLocks noGrp="1"/>
          </p:cNvSpPr>
          <p:nvPr>
            <p:ph idx="19"/>
          </p:nvPr>
        </p:nvSpPr>
        <p:spPr>
          <a:xfrm>
            <a:off x="6676990" y="1701803"/>
            <a:ext cx="2879894" cy="2082893"/>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
        <p:nvSpPr>
          <p:cNvPr id="22" name="Platshållare för innehåll 2"/>
          <p:cNvSpPr>
            <a:spLocks noGrp="1"/>
          </p:cNvSpPr>
          <p:nvPr>
            <p:ph idx="20"/>
          </p:nvPr>
        </p:nvSpPr>
        <p:spPr>
          <a:xfrm>
            <a:off x="6676990" y="3980382"/>
            <a:ext cx="2879894" cy="2082893"/>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sv-SE"/>
          </a:p>
        </p:txBody>
      </p:sp>
    </p:spTree>
    <p:extLst>
      <p:ext uri="{BB962C8B-B14F-4D97-AF65-F5344CB8AC3E}">
        <p14:creationId xmlns:p14="http://schemas.microsoft.com/office/powerpoint/2010/main" val="208239826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Endast rubrik">
    <p:spTree>
      <p:nvGrpSpPr>
        <p:cNvPr id="1" name=""/>
        <p:cNvGrpSpPr/>
        <p:nvPr/>
      </p:nvGrpSpPr>
      <p:grpSpPr>
        <a:xfrm>
          <a:off x="0" y="0"/>
          <a:ext cx="0" cy="0"/>
          <a:chOff x="0" y="0"/>
          <a:chExt cx="0" cy="0"/>
        </a:xfrm>
      </p:grpSpPr>
      <p:sp>
        <p:nvSpPr>
          <p:cNvPr id="2" name="Rubrik 1"/>
          <p:cNvSpPr>
            <a:spLocks noGrp="1"/>
          </p:cNvSpPr>
          <p:nvPr>
            <p:ph type="title"/>
          </p:nvPr>
        </p:nvSpPr>
        <p:spPr/>
        <p:txBody>
          <a:bodyPr/>
          <a:lstStyle/>
          <a:p>
            <a:r>
              <a:rPr lang="en-US"/>
              <a:t>Click to edit Master title style</a:t>
            </a:r>
            <a:endParaRPr lang="sv-SE"/>
          </a:p>
        </p:txBody>
      </p:sp>
      <p:sp>
        <p:nvSpPr>
          <p:cNvPr id="5" name="Platshållare för bildnummer 4"/>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176703197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Tom">
    <p:spTree>
      <p:nvGrpSpPr>
        <p:cNvPr id="1" name=""/>
        <p:cNvGrpSpPr/>
        <p:nvPr/>
      </p:nvGrpSpPr>
      <p:grpSpPr>
        <a:xfrm>
          <a:off x="0" y="0"/>
          <a:ext cx="0" cy="0"/>
          <a:chOff x="0" y="0"/>
          <a:chExt cx="0" cy="0"/>
        </a:xfrm>
      </p:grpSpPr>
      <p:sp>
        <p:nvSpPr>
          <p:cNvPr id="4" name="Platshållare för bildnummer 3"/>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39653333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Kapitelsida">
    <p:spTree>
      <p:nvGrpSpPr>
        <p:cNvPr id="1" name=""/>
        <p:cNvGrpSpPr/>
        <p:nvPr/>
      </p:nvGrpSpPr>
      <p:grpSpPr>
        <a:xfrm>
          <a:off x="0" y="0"/>
          <a:ext cx="0" cy="0"/>
          <a:chOff x="0" y="0"/>
          <a:chExt cx="0" cy="0"/>
        </a:xfrm>
      </p:grpSpPr>
      <p:sp>
        <p:nvSpPr>
          <p:cNvPr id="2" name="Rubrik 1"/>
          <p:cNvSpPr>
            <a:spLocks noGrp="1"/>
          </p:cNvSpPr>
          <p:nvPr>
            <p:ph type="ctrTitle"/>
          </p:nvPr>
        </p:nvSpPr>
        <p:spPr>
          <a:xfrm>
            <a:off x="342240" y="349255"/>
            <a:ext cx="9214644" cy="2691633"/>
          </a:xfrm>
        </p:spPr>
        <p:txBody>
          <a:bodyPr anchor="b">
            <a:noAutofit/>
          </a:bodyPr>
          <a:lstStyle>
            <a:lvl1pPr>
              <a:lnSpc>
                <a:spcPts val="8666"/>
              </a:lnSpc>
              <a:defRPr sz="6667"/>
            </a:lvl1pPr>
          </a:lstStyle>
          <a:p>
            <a:r>
              <a:rPr lang="en-US"/>
              <a:t>Click to edit Master title style</a:t>
            </a:r>
            <a:endParaRPr lang="sv-SE"/>
          </a:p>
        </p:txBody>
      </p:sp>
      <p:sp>
        <p:nvSpPr>
          <p:cNvPr id="3" name="Underrubrik 2"/>
          <p:cNvSpPr>
            <a:spLocks noGrp="1"/>
          </p:cNvSpPr>
          <p:nvPr>
            <p:ph type="subTitle" idx="1"/>
          </p:nvPr>
        </p:nvSpPr>
        <p:spPr>
          <a:xfrm>
            <a:off x="342240" y="3241955"/>
            <a:ext cx="9214644" cy="2809596"/>
          </a:xfrm>
          <a:prstGeom prst="rect">
            <a:avLst/>
          </a:prstGeom>
        </p:spPr>
        <p:txBody>
          <a:bodyPr>
            <a:normAutofit/>
          </a:bodyPr>
          <a:lstStyle>
            <a:lvl1pPr marL="0" indent="0" algn="l">
              <a:buNone/>
              <a:defRPr sz="2667">
                <a:solidFill>
                  <a:schemeClr val="bg2"/>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endParaRPr lang="sv-SE"/>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249598964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Citatsida">
    <p:spTree>
      <p:nvGrpSpPr>
        <p:cNvPr id="1" name=""/>
        <p:cNvGrpSpPr/>
        <p:nvPr/>
      </p:nvGrpSpPr>
      <p:grpSpPr>
        <a:xfrm>
          <a:off x="0" y="0"/>
          <a:ext cx="0" cy="0"/>
          <a:chOff x="0" y="0"/>
          <a:chExt cx="0" cy="0"/>
        </a:xfrm>
      </p:grpSpPr>
      <p:sp>
        <p:nvSpPr>
          <p:cNvPr id="2" name="Rubrik 1"/>
          <p:cNvSpPr>
            <a:spLocks noGrp="1"/>
          </p:cNvSpPr>
          <p:nvPr>
            <p:ph type="ctrTitle"/>
          </p:nvPr>
        </p:nvSpPr>
        <p:spPr>
          <a:xfrm>
            <a:off x="342239" y="1200728"/>
            <a:ext cx="8414941" cy="3522240"/>
          </a:xfrm>
        </p:spPr>
        <p:txBody>
          <a:bodyPr anchor="ctr">
            <a:noAutofit/>
          </a:bodyPr>
          <a:lstStyle>
            <a:lvl1pPr>
              <a:lnSpc>
                <a:spcPct val="100000"/>
              </a:lnSpc>
              <a:defRPr sz="5333" baseline="0"/>
            </a:lvl1pPr>
          </a:lstStyle>
          <a:p>
            <a:r>
              <a:rPr lang="en-US"/>
              <a:t>Click to edit Master title style</a:t>
            </a:r>
            <a:endParaRPr lang="sv-SE"/>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167124474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Rubrikbild">
    <p:spTree>
      <p:nvGrpSpPr>
        <p:cNvPr id="1" name=""/>
        <p:cNvGrpSpPr/>
        <p:nvPr/>
      </p:nvGrpSpPr>
      <p:grpSpPr>
        <a:xfrm>
          <a:off x="0" y="0"/>
          <a:ext cx="0" cy="0"/>
          <a:chOff x="0" y="0"/>
          <a:chExt cx="0" cy="0"/>
        </a:xfrm>
      </p:grpSpPr>
      <p:sp>
        <p:nvSpPr>
          <p:cNvPr id="2" name="Rubrik 1"/>
          <p:cNvSpPr>
            <a:spLocks noGrp="1"/>
          </p:cNvSpPr>
          <p:nvPr>
            <p:ph type="ctrTitle"/>
          </p:nvPr>
        </p:nvSpPr>
        <p:spPr>
          <a:xfrm>
            <a:off x="342240" y="349250"/>
            <a:ext cx="9214644" cy="1781700"/>
          </a:xfrm>
        </p:spPr>
        <p:txBody>
          <a:bodyPr anchor="b">
            <a:noAutofit/>
          </a:bodyPr>
          <a:lstStyle>
            <a:lvl1pPr>
              <a:lnSpc>
                <a:spcPts val="6667"/>
              </a:lnSpc>
              <a:defRPr sz="6667"/>
            </a:lvl1pPr>
          </a:lstStyle>
          <a:p>
            <a:r>
              <a:rPr lang="sv-SE"/>
              <a:t>Klicka här för att ändra format</a:t>
            </a:r>
          </a:p>
        </p:txBody>
      </p:sp>
      <p:sp>
        <p:nvSpPr>
          <p:cNvPr id="3" name="Underrubrik 2"/>
          <p:cNvSpPr>
            <a:spLocks noGrp="1"/>
          </p:cNvSpPr>
          <p:nvPr>
            <p:ph type="subTitle" idx="1"/>
          </p:nvPr>
        </p:nvSpPr>
        <p:spPr>
          <a:xfrm>
            <a:off x="342240" y="2186710"/>
            <a:ext cx="9214644" cy="720395"/>
          </a:xfrm>
        </p:spPr>
        <p:txBody>
          <a:bodyPr>
            <a:noAutofit/>
          </a:bodyPr>
          <a:lstStyle>
            <a:lvl1pPr marL="0" indent="0" algn="l">
              <a:buNone/>
              <a:defRPr sz="2700">
                <a:solidFill>
                  <a:schemeClr val="bg2"/>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sv-SE"/>
              <a:t>Klicka här för att ändra format på underrubrik i bakgrunden</a:t>
            </a:r>
          </a:p>
        </p:txBody>
      </p:sp>
      <p:sp>
        <p:nvSpPr>
          <p:cNvPr id="8" name="Platshållare för bild 7"/>
          <p:cNvSpPr>
            <a:spLocks noGrp="1"/>
          </p:cNvSpPr>
          <p:nvPr>
            <p:ph type="pic" sz="quarter" idx="13" hasCustomPrompt="1"/>
          </p:nvPr>
        </p:nvSpPr>
        <p:spPr>
          <a:xfrm>
            <a:off x="342240" y="3786191"/>
            <a:ext cx="9214644" cy="2265363"/>
          </a:xfrm>
          <a:solidFill>
            <a:schemeClr val="bg1">
              <a:lumMod val="95000"/>
            </a:schemeClr>
          </a:solidFill>
        </p:spPr>
        <p:txBody>
          <a:bodyPr anchor="ctr"/>
          <a:lstStyle>
            <a:lvl1pPr marL="0" marR="0" indent="0" algn="ctr" defTabSz="1219170" rtl="0" eaLnBrk="1" fontAlgn="auto" latinLnBrk="0" hangingPunct="1">
              <a:lnSpc>
                <a:spcPct val="100000"/>
              </a:lnSpc>
              <a:spcBef>
                <a:spcPts val="1333"/>
              </a:spcBef>
              <a:spcAft>
                <a:spcPts val="400"/>
              </a:spcAft>
              <a:buClr>
                <a:schemeClr val="bg2"/>
              </a:buClr>
              <a:buSzTx/>
              <a:buFont typeface="Arial" pitchFamily="34" charset="0"/>
              <a:buNone/>
              <a:tabLst/>
              <a:defRPr sz="1600"/>
            </a:lvl1pPr>
          </a:lstStyle>
          <a:p>
            <a:r>
              <a:rPr lang="sv-SE"/>
              <a:t>Klicka på ramen och välj en bild från bildbanken</a:t>
            </a:r>
          </a:p>
        </p:txBody>
      </p:sp>
      <p:sp>
        <p:nvSpPr>
          <p:cNvPr id="9" name="Platshållare för datum 8"/>
          <p:cNvSpPr>
            <a:spLocks noGrp="1"/>
          </p:cNvSpPr>
          <p:nvPr>
            <p:ph type="dt" sz="half" idx="16"/>
          </p:nvPr>
        </p:nvSpPr>
        <p:spPr>
          <a:xfrm>
            <a:off x="346114" y="2929167"/>
            <a:ext cx="1593315" cy="215212"/>
          </a:xfrm>
          <a:prstGeom prst="rect">
            <a:avLst/>
          </a:prstGeom>
        </p:spPr>
        <p:txBody>
          <a:bodyPr lIns="0" tIns="0" rIns="0" bIns="0"/>
          <a:lstStyle>
            <a:lvl1pPr>
              <a:defRPr sz="1600">
                <a:solidFill>
                  <a:schemeClr val="bg2"/>
                </a:solidFill>
              </a:defRPr>
            </a:lvl1pPr>
          </a:lstStyle>
          <a:p>
            <a:endParaRPr lang="sv-SE">
              <a:solidFill>
                <a:srgbClr val="262626"/>
              </a:solidFill>
            </a:endParaRPr>
          </a:p>
        </p:txBody>
      </p:sp>
    </p:spTree>
    <p:extLst>
      <p:ext uri="{BB962C8B-B14F-4D97-AF65-F5344CB8AC3E}">
        <p14:creationId xmlns:p14="http://schemas.microsoft.com/office/powerpoint/2010/main" val="151039578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Rubrik och innehåll">
    <p:spTree>
      <p:nvGrpSpPr>
        <p:cNvPr id="1" name=""/>
        <p:cNvGrpSpPr/>
        <p:nvPr/>
      </p:nvGrpSpPr>
      <p:grpSpPr>
        <a:xfrm>
          <a:off x="0" y="0"/>
          <a:ext cx="0" cy="0"/>
          <a:chOff x="0" y="0"/>
          <a:chExt cx="0" cy="0"/>
        </a:xfrm>
      </p:grpSpPr>
      <p:sp>
        <p:nvSpPr>
          <p:cNvPr id="2" name="Rubrik 1"/>
          <p:cNvSpPr>
            <a:spLocks noGrp="1"/>
          </p:cNvSpPr>
          <p:nvPr>
            <p:ph type="title"/>
          </p:nvPr>
        </p:nvSpPr>
        <p:spPr/>
        <p:txBody>
          <a:bodyPr/>
          <a:lstStyle/>
          <a:p>
            <a:r>
              <a:rPr lang="sv-SE"/>
              <a:t>Klicka här för att ändra format</a:t>
            </a:r>
          </a:p>
        </p:txBody>
      </p:sp>
      <p:sp>
        <p:nvSpPr>
          <p:cNvPr id="3" name="Platshållare för innehåll 2"/>
          <p:cNvSpPr>
            <a:spLocks noGrp="1"/>
          </p:cNvSpPr>
          <p:nvPr>
            <p:ph idx="1"/>
          </p:nvPr>
        </p:nvSpPr>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145770536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Två Innehållsdelar">
    <p:spTree>
      <p:nvGrpSpPr>
        <p:cNvPr id="1" name=""/>
        <p:cNvGrpSpPr/>
        <p:nvPr/>
      </p:nvGrpSpPr>
      <p:grpSpPr>
        <a:xfrm>
          <a:off x="0" y="0"/>
          <a:ext cx="0" cy="0"/>
          <a:chOff x="0" y="0"/>
          <a:chExt cx="0" cy="0"/>
        </a:xfrm>
      </p:grpSpPr>
      <p:sp>
        <p:nvSpPr>
          <p:cNvPr id="2" name="Rubrik 1"/>
          <p:cNvSpPr>
            <a:spLocks noGrp="1"/>
          </p:cNvSpPr>
          <p:nvPr>
            <p:ph type="title"/>
          </p:nvPr>
        </p:nvSpPr>
        <p:spPr/>
        <p:txBody>
          <a:bodyPr/>
          <a:lstStyle/>
          <a:p>
            <a:r>
              <a:rPr lang="sv-SE"/>
              <a:t>Klicka här för att ändra format</a:t>
            </a:r>
          </a:p>
        </p:txBody>
      </p:sp>
      <p:sp>
        <p:nvSpPr>
          <p:cNvPr id="3" name="Platshållare för innehåll 2"/>
          <p:cNvSpPr>
            <a:spLocks noGrp="1"/>
          </p:cNvSpPr>
          <p:nvPr>
            <p:ph idx="1"/>
          </p:nvPr>
        </p:nvSpPr>
        <p:spPr>
          <a:xfrm>
            <a:off x="342240" y="1701799"/>
            <a:ext cx="4473179" cy="4366684"/>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8" name="Platshållare för innehåll 2"/>
          <p:cNvSpPr>
            <a:spLocks noGrp="1"/>
          </p:cNvSpPr>
          <p:nvPr>
            <p:ph idx="13"/>
          </p:nvPr>
        </p:nvSpPr>
        <p:spPr>
          <a:xfrm>
            <a:off x="5075107" y="1701799"/>
            <a:ext cx="4473179" cy="4366684"/>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Tree>
    <p:extLst>
      <p:ext uri="{BB962C8B-B14F-4D97-AF65-F5344CB8AC3E}">
        <p14:creationId xmlns:p14="http://schemas.microsoft.com/office/powerpoint/2010/main" val="49073574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re Innehållsdelar">
    <p:spTree>
      <p:nvGrpSpPr>
        <p:cNvPr id="1" name=""/>
        <p:cNvGrpSpPr/>
        <p:nvPr/>
      </p:nvGrpSpPr>
      <p:grpSpPr>
        <a:xfrm>
          <a:off x="0" y="0"/>
          <a:ext cx="0" cy="0"/>
          <a:chOff x="0" y="0"/>
          <a:chExt cx="0" cy="0"/>
        </a:xfrm>
      </p:grpSpPr>
      <p:sp>
        <p:nvSpPr>
          <p:cNvPr id="2" name="Rubrik 1"/>
          <p:cNvSpPr>
            <a:spLocks noGrp="1"/>
          </p:cNvSpPr>
          <p:nvPr>
            <p:ph type="title"/>
          </p:nvPr>
        </p:nvSpPr>
        <p:spPr/>
        <p:txBody>
          <a:bodyPr/>
          <a:lstStyle/>
          <a:p>
            <a:r>
              <a:rPr lang="sv-SE"/>
              <a:t>Klicka här för att ändra format</a:t>
            </a:r>
          </a:p>
        </p:txBody>
      </p:sp>
      <p:sp>
        <p:nvSpPr>
          <p:cNvPr id="3" name="Platshållare för innehåll 2"/>
          <p:cNvSpPr>
            <a:spLocks noGrp="1"/>
          </p:cNvSpPr>
          <p:nvPr>
            <p:ph idx="1"/>
          </p:nvPr>
        </p:nvSpPr>
        <p:spPr>
          <a:xfrm>
            <a:off x="342240" y="1701800"/>
            <a:ext cx="4473179" cy="4368000"/>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11" name="Platshållare för innehåll 2"/>
          <p:cNvSpPr>
            <a:spLocks noGrp="1"/>
          </p:cNvSpPr>
          <p:nvPr>
            <p:ph idx="15"/>
          </p:nvPr>
        </p:nvSpPr>
        <p:spPr>
          <a:xfrm>
            <a:off x="5073700" y="1701803"/>
            <a:ext cx="4473179" cy="2082893"/>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9" name="Platshållare för innehåll 2"/>
          <p:cNvSpPr>
            <a:spLocks noGrp="1"/>
          </p:cNvSpPr>
          <p:nvPr>
            <p:ph idx="16"/>
          </p:nvPr>
        </p:nvSpPr>
        <p:spPr>
          <a:xfrm>
            <a:off x="5073700" y="3986910"/>
            <a:ext cx="4473179" cy="2082893"/>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Tree>
    <p:extLst>
      <p:ext uri="{BB962C8B-B14F-4D97-AF65-F5344CB8AC3E}">
        <p14:creationId xmlns:p14="http://schemas.microsoft.com/office/powerpoint/2010/main" val="344538853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Fyra Innehållsdelar">
    <p:spTree>
      <p:nvGrpSpPr>
        <p:cNvPr id="1" name=""/>
        <p:cNvGrpSpPr/>
        <p:nvPr/>
      </p:nvGrpSpPr>
      <p:grpSpPr>
        <a:xfrm>
          <a:off x="0" y="0"/>
          <a:ext cx="0" cy="0"/>
          <a:chOff x="0" y="0"/>
          <a:chExt cx="0" cy="0"/>
        </a:xfrm>
      </p:grpSpPr>
      <p:sp>
        <p:nvSpPr>
          <p:cNvPr id="2" name="Rubrik 1"/>
          <p:cNvSpPr>
            <a:spLocks noGrp="1"/>
          </p:cNvSpPr>
          <p:nvPr>
            <p:ph type="title"/>
          </p:nvPr>
        </p:nvSpPr>
        <p:spPr/>
        <p:txBody>
          <a:bodyPr/>
          <a:lstStyle/>
          <a:p>
            <a:r>
              <a:rPr lang="sv-SE"/>
              <a:t>Klicka här för att ändra format</a:t>
            </a:r>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10" name="Platshållare för innehåll 2"/>
          <p:cNvSpPr>
            <a:spLocks noGrp="1"/>
          </p:cNvSpPr>
          <p:nvPr>
            <p:ph idx="1"/>
          </p:nvPr>
        </p:nvSpPr>
        <p:spPr>
          <a:xfrm>
            <a:off x="342240" y="1701800"/>
            <a:ext cx="4473179" cy="2083200"/>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13" name="Platshållare för innehåll 2"/>
          <p:cNvSpPr>
            <a:spLocks noGrp="1"/>
          </p:cNvSpPr>
          <p:nvPr>
            <p:ph idx="13"/>
          </p:nvPr>
        </p:nvSpPr>
        <p:spPr>
          <a:xfrm>
            <a:off x="342240" y="3989337"/>
            <a:ext cx="4473179" cy="2083200"/>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14" name="Platshållare för innehåll 2"/>
          <p:cNvSpPr>
            <a:spLocks noGrp="1"/>
          </p:cNvSpPr>
          <p:nvPr>
            <p:ph idx="14"/>
          </p:nvPr>
        </p:nvSpPr>
        <p:spPr>
          <a:xfrm>
            <a:off x="5074181" y="1701800"/>
            <a:ext cx="4473179" cy="2083200"/>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15" name="Platshållare för innehåll 2"/>
          <p:cNvSpPr>
            <a:spLocks noGrp="1"/>
          </p:cNvSpPr>
          <p:nvPr>
            <p:ph idx="15"/>
          </p:nvPr>
        </p:nvSpPr>
        <p:spPr>
          <a:xfrm>
            <a:off x="5074181" y="3989337"/>
            <a:ext cx="4473179" cy="2083200"/>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Tree>
    <p:extLst>
      <p:ext uri="{BB962C8B-B14F-4D97-AF65-F5344CB8AC3E}">
        <p14:creationId xmlns:p14="http://schemas.microsoft.com/office/powerpoint/2010/main" val="268270083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Sex Innehållsdelar">
    <p:spTree>
      <p:nvGrpSpPr>
        <p:cNvPr id="1" name=""/>
        <p:cNvGrpSpPr/>
        <p:nvPr/>
      </p:nvGrpSpPr>
      <p:grpSpPr>
        <a:xfrm>
          <a:off x="0" y="0"/>
          <a:ext cx="0" cy="0"/>
          <a:chOff x="0" y="0"/>
          <a:chExt cx="0" cy="0"/>
        </a:xfrm>
      </p:grpSpPr>
      <p:sp>
        <p:nvSpPr>
          <p:cNvPr id="2" name="Rubrik 1"/>
          <p:cNvSpPr>
            <a:spLocks noGrp="1"/>
          </p:cNvSpPr>
          <p:nvPr>
            <p:ph type="title"/>
          </p:nvPr>
        </p:nvSpPr>
        <p:spPr/>
        <p:txBody>
          <a:bodyPr/>
          <a:lstStyle/>
          <a:p>
            <a:r>
              <a:rPr lang="sv-SE"/>
              <a:t>Klicka här för att ändra format</a:t>
            </a:r>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11" name="Platshållare för innehåll 2"/>
          <p:cNvSpPr>
            <a:spLocks noGrp="1"/>
          </p:cNvSpPr>
          <p:nvPr>
            <p:ph idx="15"/>
          </p:nvPr>
        </p:nvSpPr>
        <p:spPr>
          <a:xfrm>
            <a:off x="342240" y="1701803"/>
            <a:ext cx="2879894" cy="2082893"/>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12" name="Platshållare för innehåll 2"/>
          <p:cNvSpPr>
            <a:spLocks noGrp="1"/>
          </p:cNvSpPr>
          <p:nvPr>
            <p:ph idx="16"/>
          </p:nvPr>
        </p:nvSpPr>
        <p:spPr>
          <a:xfrm>
            <a:off x="342240" y="3980382"/>
            <a:ext cx="2879894" cy="2082893"/>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13" name="Platshållare för innehåll 2"/>
          <p:cNvSpPr>
            <a:spLocks noGrp="1"/>
          </p:cNvSpPr>
          <p:nvPr>
            <p:ph idx="17"/>
          </p:nvPr>
        </p:nvSpPr>
        <p:spPr>
          <a:xfrm>
            <a:off x="3509615" y="1701803"/>
            <a:ext cx="2879894" cy="2082893"/>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14" name="Platshållare för innehåll 2"/>
          <p:cNvSpPr>
            <a:spLocks noGrp="1"/>
          </p:cNvSpPr>
          <p:nvPr>
            <p:ph idx="18"/>
          </p:nvPr>
        </p:nvSpPr>
        <p:spPr>
          <a:xfrm>
            <a:off x="3509615" y="3980382"/>
            <a:ext cx="2879894" cy="2082893"/>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21" name="Platshållare för innehåll 2"/>
          <p:cNvSpPr>
            <a:spLocks noGrp="1"/>
          </p:cNvSpPr>
          <p:nvPr>
            <p:ph idx="19"/>
          </p:nvPr>
        </p:nvSpPr>
        <p:spPr>
          <a:xfrm>
            <a:off x="6676990" y="1701803"/>
            <a:ext cx="2879894" cy="2082893"/>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22" name="Platshållare för innehåll 2"/>
          <p:cNvSpPr>
            <a:spLocks noGrp="1"/>
          </p:cNvSpPr>
          <p:nvPr>
            <p:ph idx="20"/>
          </p:nvPr>
        </p:nvSpPr>
        <p:spPr>
          <a:xfrm>
            <a:off x="6676990" y="3980382"/>
            <a:ext cx="2879894" cy="2082893"/>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Tree>
    <p:extLst>
      <p:ext uri="{BB962C8B-B14F-4D97-AF65-F5344CB8AC3E}">
        <p14:creationId xmlns:p14="http://schemas.microsoft.com/office/powerpoint/2010/main" val="34730444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p:cSld name="Endast rubrik">
    <p:spTree>
      <p:nvGrpSpPr>
        <p:cNvPr id="1" name=""/>
        <p:cNvGrpSpPr/>
        <p:nvPr/>
      </p:nvGrpSpPr>
      <p:grpSpPr>
        <a:xfrm>
          <a:off x="0" y="0"/>
          <a:ext cx="0" cy="0"/>
          <a:chOff x="0" y="0"/>
          <a:chExt cx="0" cy="0"/>
        </a:xfrm>
      </p:grpSpPr>
      <p:sp>
        <p:nvSpPr>
          <p:cNvPr id="2" name="Rubrik 1"/>
          <p:cNvSpPr>
            <a:spLocks noGrp="1"/>
          </p:cNvSpPr>
          <p:nvPr>
            <p:ph type="title"/>
          </p:nvPr>
        </p:nvSpPr>
        <p:spPr/>
        <p:txBody>
          <a:bodyPr/>
          <a:lstStyle/>
          <a:p>
            <a:r>
              <a:rPr lang="sv-SE"/>
              <a:t>Klicka här för att ändra format</a:t>
            </a:r>
          </a:p>
        </p:txBody>
      </p:sp>
      <p:sp>
        <p:nvSpPr>
          <p:cNvPr id="5" name="Platshållare för bildnummer 4"/>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92508027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Tom">
    <p:spTree>
      <p:nvGrpSpPr>
        <p:cNvPr id="1" name=""/>
        <p:cNvGrpSpPr/>
        <p:nvPr/>
      </p:nvGrpSpPr>
      <p:grpSpPr>
        <a:xfrm>
          <a:off x="0" y="0"/>
          <a:ext cx="0" cy="0"/>
          <a:chOff x="0" y="0"/>
          <a:chExt cx="0" cy="0"/>
        </a:xfrm>
      </p:grpSpPr>
      <p:sp>
        <p:nvSpPr>
          <p:cNvPr id="4" name="Platshållare för bildnummer 3"/>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262718725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re grå rutor och text">
    <p:spTree>
      <p:nvGrpSpPr>
        <p:cNvPr id="1" name=""/>
        <p:cNvGrpSpPr/>
        <p:nvPr/>
      </p:nvGrpSpPr>
      <p:grpSpPr>
        <a:xfrm>
          <a:off x="0" y="0"/>
          <a:ext cx="0" cy="0"/>
          <a:chOff x="0" y="0"/>
          <a:chExt cx="0" cy="0"/>
        </a:xfrm>
      </p:grpSpPr>
      <p:sp>
        <p:nvSpPr>
          <p:cNvPr id="2" name="Rubrik 1"/>
          <p:cNvSpPr>
            <a:spLocks noGrp="1"/>
          </p:cNvSpPr>
          <p:nvPr>
            <p:ph type="title"/>
          </p:nvPr>
        </p:nvSpPr>
        <p:spPr/>
        <p:txBody>
          <a:bodyPr/>
          <a:lstStyle/>
          <a:p>
            <a:r>
              <a:rPr lang="sv-SE"/>
              <a:t>Klicka här för att ändra format</a:t>
            </a:r>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12" name="Platshållare för text 7"/>
          <p:cNvSpPr>
            <a:spLocks noGrp="1"/>
          </p:cNvSpPr>
          <p:nvPr>
            <p:ph type="body" sz="quarter" idx="18"/>
          </p:nvPr>
        </p:nvSpPr>
        <p:spPr>
          <a:xfrm>
            <a:off x="336745" y="1701803"/>
            <a:ext cx="2889900" cy="4349749"/>
          </a:xfrm>
          <a:solidFill>
            <a:schemeClr val="tx2"/>
          </a:solidFill>
        </p:spPr>
        <p:txBody>
          <a:bodyPr lIns="252000" tIns="252000" rIns="252000" bIns="252000"/>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14" name="Platshållare för text 7"/>
          <p:cNvSpPr>
            <a:spLocks noGrp="1"/>
          </p:cNvSpPr>
          <p:nvPr>
            <p:ph type="body" sz="quarter" idx="19"/>
          </p:nvPr>
        </p:nvSpPr>
        <p:spPr>
          <a:xfrm>
            <a:off x="3487716" y="1701803"/>
            <a:ext cx="2889900" cy="4349749"/>
          </a:xfrm>
          <a:solidFill>
            <a:schemeClr val="tx2"/>
          </a:solidFill>
        </p:spPr>
        <p:txBody>
          <a:bodyPr lIns="252000" tIns="252000" rIns="252000" bIns="252000"/>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15" name="Platshållare för text 7"/>
          <p:cNvSpPr>
            <a:spLocks noGrp="1"/>
          </p:cNvSpPr>
          <p:nvPr>
            <p:ph type="body" sz="quarter" idx="20"/>
          </p:nvPr>
        </p:nvSpPr>
        <p:spPr>
          <a:xfrm>
            <a:off x="6656977" y="1701803"/>
            <a:ext cx="2889900" cy="4349749"/>
          </a:xfrm>
          <a:solidFill>
            <a:schemeClr val="tx2"/>
          </a:solidFill>
        </p:spPr>
        <p:txBody>
          <a:bodyPr lIns="252000" tIns="252000" rIns="252000" bIns="252000"/>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Tree>
    <p:extLst>
      <p:ext uri="{BB962C8B-B14F-4D97-AF65-F5344CB8AC3E}">
        <p14:creationId xmlns:p14="http://schemas.microsoft.com/office/powerpoint/2010/main" val="368072128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Fyra grå rutor och text">
    <p:spTree>
      <p:nvGrpSpPr>
        <p:cNvPr id="1" name=""/>
        <p:cNvGrpSpPr/>
        <p:nvPr/>
      </p:nvGrpSpPr>
      <p:grpSpPr>
        <a:xfrm>
          <a:off x="0" y="0"/>
          <a:ext cx="0" cy="0"/>
          <a:chOff x="0" y="0"/>
          <a:chExt cx="0" cy="0"/>
        </a:xfrm>
      </p:grpSpPr>
      <p:sp>
        <p:nvSpPr>
          <p:cNvPr id="2" name="Rubrik 1"/>
          <p:cNvSpPr>
            <a:spLocks noGrp="1"/>
          </p:cNvSpPr>
          <p:nvPr>
            <p:ph type="title"/>
          </p:nvPr>
        </p:nvSpPr>
        <p:spPr/>
        <p:txBody>
          <a:bodyPr/>
          <a:lstStyle/>
          <a:p>
            <a:r>
              <a:rPr lang="sv-SE"/>
              <a:t>Klicka här för att ändra format</a:t>
            </a:r>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12" name="Platshållare för text 7"/>
          <p:cNvSpPr>
            <a:spLocks noGrp="1"/>
          </p:cNvSpPr>
          <p:nvPr>
            <p:ph type="body" sz="quarter" idx="18"/>
          </p:nvPr>
        </p:nvSpPr>
        <p:spPr>
          <a:xfrm>
            <a:off x="336743" y="1701801"/>
            <a:ext cx="4473300" cy="2083200"/>
          </a:xfrm>
          <a:solidFill>
            <a:schemeClr val="tx2"/>
          </a:solidFill>
        </p:spPr>
        <p:txBody>
          <a:bodyPr lIns="252000" tIns="252000" rIns="252000" bIns="252000"/>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11" name="Platshållare för text 7"/>
          <p:cNvSpPr>
            <a:spLocks noGrp="1"/>
          </p:cNvSpPr>
          <p:nvPr>
            <p:ph type="body" sz="quarter" idx="20"/>
          </p:nvPr>
        </p:nvSpPr>
        <p:spPr>
          <a:xfrm>
            <a:off x="5073577" y="1701801"/>
            <a:ext cx="4473300" cy="2083200"/>
          </a:xfrm>
          <a:solidFill>
            <a:schemeClr val="tx2"/>
          </a:solidFill>
        </p:spPr>
        <p:txBody>
          <a:bodyPr lIns="252000" tIns="252000" rIns="252000" bIns="252000"/>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15" name="Platshållare för text 7"/>
          <p:cNvSpPr>
            <a:spLocks noGrp="1"/>
          </p:cNvSpPr>
          <p:nvPr>
            <p:ph type="body" sz="quarter" idx="21"/>
          </p:nvPr>
        </p:nvSpPr>
        <p:spPr>
          <a:xfrm>
            <a:off x="336743" y="3977617"/>
            <a:ext cx="4473300" cy="2083200"/>
          </a:xfrm>
          <a:solidFill>
            <a:schemeClr val="tx2"/>
          </a:solidFill>
        </p:spPr>
        <p:txBody>
          <a:bodyPr lIns="252000" tIns="252000" rIns="252000" bIns="252000"/>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16" name="Platshållare för text 7"/>
          <p:cNvSpPr>
            <a:spLocks noGrp="1"/>
          </p:cNvSpPr>
          <p:nvPr>
            <p:ph type="body" sz="quarter" idx="22"/>
          </p:nvPr>
        </p:nvSpPr>
        <p:spPr>
          <a:xfrm>
            <a:off x="5073577" y="3977617"/>
            <a:ext cx="4473300" cy="2083200"/>
          </a:xfrm>
          <a:solidFill>
            <a:schemeClr val="tx2"/>
          </a:solidFill>
        </p:spPr>
        <p:txBody>
          <a:bodyPr lIns="252000" tIns="252000" rIns="252000" bIns="252000"/>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Tree>
    <p:extLst>
      <p:ext uri="{BB962C8B-B14F-4D97-AF65-F5344CB8AC3E}">
        <p14:creationId xmlns:p14="http://schemas.microsoft.com/office/powerpoint/2010/main" val="351772106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Innehåll och bild">
    <p:spTree>
      <p:nvGrpSpPr>
        <p:cNvPr id="1" name=""/>
        <p:cNvGrpSpPr/>
        <p:nvPr/>
      </p:nvGrpSpPr>
      <p:grpSpPr>
        <a:xfrm>
          <a:off x="0" y="0"/>
          <a:ext cx="0" cy="0"/>
          <a:chOff x="0" y="0"/>
          <a:chExt cx="0" cy="0"/>
        </a:xfrm>
      </p:grpSpPr>
      <p:sp>
        <p:nvSpPr>
          <p:cNvPr id="2" name="Rubrik 1"/>
          <p:cNvSpPr>
            <a:spLocks noGrp="1"/>
          </p:cNvSpPr>
          <p:nvPr>
            <p:ph type="title"/>
          </p:nvPr>
        </p:nvSpPr>
        <p:spPr>
          <a:xfrm>
            <a:off x="342240" y="349253"/>
            <a:ext cx="3943482" cy="1159932"/>
          </a:xfrm>
        </p:spPr>
        <p:txBody>
          <a:bodyPr/>
          <a:lstStyle/>
          <a:p>
            <a:r>
              <a:rPr lang="sv-SE"/>
              <a:t>Klicka här för att ändra format</a:t>
            </a:r>
          </a:p>
        </p:txBody>
      </p:sp>
      <p:sp>
        <p:nvSpPr>
          <p:cNvPr id="3" name="Platshållare för innehåll 2"/>
          <p:cNvSpPr>
            <a:spLocks noGrp="1"/>
          </p:cNvSpPr>
          <p:nvPr>
            <p:ph idx="1"/>
          </p:nvPr>
        </p:nvSpPr>
        <p:spPr>
          <a:xfrm>
            <a:off x="342241" y="1701803"/>
            <a:ext cx="3943483" cy="4349749"/>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8" name="Platshållare för bild 7"/>
          <p:cNvSpPr>
            <a:spLocks noGrp="1"/>
          </p:cNvSpPr>
          <p:nvPr>
            <p:ph type="pic" sz="quarter" idx="15" hasCustomPrompt="1"/>
          </p:nvPr>
        </p:nvSpPr>
        <p:spPr>
          <a:xfrm>
            <a:off x="5075109" y="349251"/>
            <a:ext cx="4481777" cy="5702300"/>
          </a:xfrm>
          <a:solidFill>
            <a:schemeClr val="bg1">
              <a:lumMod val="95000"/>
            </a:schemeClr>
          </a:solidFill>
        </p:spPr>
        <p:txBody>
          <a:bodyPr anchor="ctr"/>
          <a:lstStyle>
            <a:lvl1pPr marL="0" marR="0" indent="0" algn="ctr" defTabSz="1219170" rtl="0" eaLnBrk="1" fontAlgn="auto" latinLnBrk="0" hangingPunct="1">
              <a:lnSpc>
                <a:spcPct val="100000"/>
              </a:lnSpc>
              <a:spcBef>
                <a:spcPts val="1333"/>
              </a:spcBef>
              <a:spcAft>
                <a:spcPts val="400"/>
              </a:spcAft>
              <a:buClr>
                <a:schemeClr val="bg2"/>
              </a:buClr>
              <a:buSzTx/>
              <a:buFont typeface="Arial" pitchFamily="34" charset="0"/>
              <a:buNone/>
              <a:tabLst/>
              <a:defRPr sz="1600"/>
            </a:lvl1pPr>
          </a:lstStyle>
          <a:p>
            <a:r>
              <a:rPr lang="sv-SE"/>
              <a:t>Klicka på ramen och välj en bild från bildbanken</a:t>
            </a:r>
          </a:p>
        </p:txBody>
      </p:sp>
    </p:spTree>
    <p:extLst>
      <p:ext uri="{BB962C8B-B14F-4D97-AF65-F5344CB8AC3E}">
        <p14:creationId xmlns:p14="http://schemas.microsoft.com/office/powerpoint/2010/main" val="230669325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Innehåll och två bilder">
    <p:spTree>
      <p:nvGrpSpPr>
        <p:cNvPr id="1" name=""/>
        <p:cNvGrpSpPr/>
        <p:nvPr/>
      </p:nvGrpSpPr>
      <p:grpSpPr>
        <a:xfrm>
          <a:off x="0" y="0"/>
          <a:ext cx="0" cy="0"/>
          <a:chOff x="0" y="0"/>
          <a:chExt cx="0" cy="0"/>
        </a:xfrm>
      </p:grpSpPr>
      <p:sp>
        <p:nvSpPr>
          <p:cNvPr id="2" name="Rubrik 1"/>
          <p:cNvSpPr>
            <a:spLocks noGrp="1"/>
          </p:cNvSpPr>
          <p:nvPr>
            <p:ph type="title"/>
          </p:nvPr>
        </p:nvSpPr>
        <p:spPr>
          <a:xfrm>
            <a:off x="342239" y="349253"/>
            <a:ext cx="5499000" cy="1159932"/>
          </a:xfrm>
        </p:spPr>
        <p:txBody>
          <a:bodyPr/>
          <a:lstStyle/>
          <a:p>
            <a:r>
              <a:rPr lang="sv-SE"/>
              <a:t>Klicka här för att ändra format</a:t>
            </a:r>
          </a:p>
        </p:txBody>
      </p:sp>
      <p:sp>
        <p:nvSpPr>
          <p:cNvPr id="3" name="Platshållare för innehåll 2"/>
          <p:cNvSpPr>
            <a:spLocks noGrp="1"/>
          </p:cNvSpPr>
          <p:nvPr>
            <p:ph idx="1"/>
          </p:nvPr>
        </p:nvSpPr>
        <p:spPr>
          <a:xfrm>
            <a:off x="342238" y="1701803"/>
            <a:ext cx="5499000" cy="4349749"/>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8" name="Platshållare för bild 7"/>
          <p:cNvSpPr>
            <a:spLocks noGrp="1"/>
          </p:cNvSpPr>
          <p:nvPr>
            <p:ph type="pic" sz="quarter" idx="15" hasCustomPrompt="1"/>
          </p:nvPr>
        </p:nvSpPr>
        <p:spPr>
          <a:xfrm>
            <a:off x="6655597" y="349254"/>
            <a:ext cx="2901289" cy="2714653"/>
          </a:xfrm>
          <a:solidFill>
            <a:schemeClr val="bg1">
              <a:lumMod val="95000"/>
            </a:schemeClr>
          </a:solidFill>
        </p:spPr>
        <p:txBody>
          <a:bodyPr anchor="ctr"/>
          <a:lstStyle>
            <a:lvl1pPr marL="0" marR="0" indent="0" algn="ctr" defTabSz="1219170" rtl="0" eaLnBrk="1" fontAlgn="auto" latinLnBrk="0" hangingPunct="1">
              <a:lnSpc>
                <a:spcPct val="100000"/>
              </a:lnSpc>
              <a:spcBef>
                <a:spcPts val="1333"/>
              </a:spcBef>
              <a:spcAft>
                <a:spcPts val="400"/>
              </a:spcAft>
              <a:buClr>
                <a:schemeClr val="bg2"/>
              </a:buClr>
              <a:buSzTx/>
              <a:buFont typeface="Arial" pitchFamily="34" charset="0"/>
              <a:buNone/>
              <a:tabLst/>
              <a:defRPr sz="1333"/>
            </a:lvl1pPr>
          </a:lstStyle>
          <a:p>
            <a:r>
              <a:rPr lang="sv-SE"/>
              <a:t>Klicka på ramen och välj en bild från bildbanken</a:t>
            </a:r>
          </a:p>
        </p:txBody>
      </p:sp>
      <p:sp>
        <p:nvSpPr>
          <p:cNvPr id="13" name="Platshållare för bild 7"/>
          <p:cNvSpPr>
            <a:spLocks noGrp="1"/>
          </p:cNvSpPr>
          <p:nvPr>
            <p:ph type="pic" sz="quarter" idx="16" hasCustomPrompt="1"/>
          </p:nvPr>
        </p:nvSpPr>
        <p:spPr>
          <a:xfrm>
            <a:off x="6655597" y="3336901"/>
            <a:ext cx="2901289" cy="2714653"/>
          </a:xfrm>
          <a:solidFill>
            <a:schemeClr val="bg1">
              <a:lumMod val="95000"/>
            </a:schemeClr>
          </a:solidFill>
        </p:spPr>
        <p:txBody>
          <a:bodyPr anchor="ctr"/>
          <a:lstStyle>
            <a:lvl1pPr marL="0" marR="0" indent="0" algn="ctr" defTabSz="1219170" rtl="0" eaLnBrk="1" fontAlgn="auto" latinLnBrk="0" hangingPunct="1">
              <a:lnSpc>
                <a:spcPct val="100000"/>
              </a:lnSpc>
              <a:spcBef>
                <a:spcPts val="1333"/>
              </a:spcBef>
              <a:spcAft>
                <a:spcPts val="400"/>
              </a:spcAft>
              <a:buClr>
                <a:schemeClr val="bg2"/>
              </a:buClr>
              <a:buSzTx/>
              <a:buFont typeface="Arial" pitchFamily="34" charset="0"/>
              <a:buNone/>
              <a:tabLst/>
              <a:defRPr sz="1333"/>
            </a:lvl1pPr>
          </a:lstStyle>
          <a:p>
            <a:r>
              <a:rPr lang="sv-SE"/>
              <a:t>Klicka på ramen och välj en bild från bildbanken</a:t>
            </a:r>
          </a:p>
        </p:txBody>
      </p:sp>
    </p:spTree>
    <p:extLst>
      <p:ext uri="{BB962C8B-B14F-4D97-AF65-F5344CB8AC3E}">
        <p14:creationId xmlns:p14="http://schemas.microsoft.com/office/powerpoint/2010/main" val="3825569417"/>
      </p:ext>
    </p:extLst>
  </p:cSld>
  <p:clrMapOvr>
    <a:masterClrMapping/>
  </p:clrMapOvr>
  <p:extLst>
    <p:ext uri="{DCECCB84-F9BA-43D5-87BE-67443E8EF086}">
      <p15:sldGuideLst xmlns:p15="http://schemas.microsoft.com/office/powerpoint/2012/main">
        <p15:guide id="1" orient="horz" pos="2867">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Innehåll och bild (lång rubrik)">
    <p:spTree>
      <p:nvGrpSpPr>
        <p:cNvPr id="1" name=""/>
        <p:cNvGrpSpPr/>
        <p:nvPr/>
      </p:nvGrpSpPr>
      <p:grpSpPr>
        <a:xfrm>
          <a:off x="0" y="0"/>
          <a:ext cx="0" cy="0"/>
          <a:chOff x="0" y="0"/>
          <a:chExt cx="0" cy="0"/>
        </a:xfrm>
      </p:grpSpPr>
      <p:sp>
        <p:nvSpPr>
          <p:cNvPr id="3" name="Platshållare för innehåll 2"/>
          <p:cNvSpPr>
            <a:spLocks noGrp="1"/>
          </p:cNvSpPr>
          <p:nvPr>
            <p:ph idx="1"/>
          </p:nvPr>
        </p:nvSpPr>
        <p:spPr>
          <a:xfrm>
            <a:off x="342241" y="1701803"/>
            <a:ext cx="3943483" cy="4349749"/>
          </a:xfrm>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
        <p:nvSpPr>
          <p:cNvPr id="8" name="Platshållare för bild 7"/>
          <p:cNvSpPr>
            <a:spLocks noGrp="1"/>
          </p:cNvSpPr>
          <p:nvPr>
            <p:ph type="pic" sz="quarter" idx="15" hasCustomPrompt="1"/>
          </p:nvPr>
        </p:nvSpPr>
        <p:spPr>
          <a:xfrm>
            <a:off x="5075109" y="1701802"/>
            <a:ext cx="4481777" cy="4349751"/>
          </a:xfrm>
          <a:solidFill>
            <a:schemeClr val="bg1">
              <a:lumMod val="95000"/>
            </a:schemeClr>
          </a:solidFill>
        </p:spPr>
        <p:txBody>
          <a:bodyPr anchor="ctr"/>
          <a:lstStyle>
            <a:lvl1pPr marL="0" marR="0" indent="0" algn="ctr" defTabSz="1219170" rtl="0" eaLnBrk="1" fontAlgn="auto" latinLnBrk="0" hangingPunct="1">
              <a:lnSpc>
                <a:spcPct val="100000"/>
              </a:lnSpc>
              <a:spcBef>
                <a:spcPts val="1333"/>
              </a:spcBef>
              <a:spcAft>
                <a:spcPts val="400"/>
              </a:spcAft>
              <a:buClr>
                <a:schemeClr val="bg2"/>
              </a:buClr>
              <a:buSzTx/>
              <a:buFont typeface="Arial" pitchFamily="34" charset="0"/>
              <a:buNone/>
              <a:tabLst/>
              <a:defRPr sz="1600"/>
            </a:lvl1pPr>
          </a:lstStyle>
          <a:p>
            <a:r>
              <a:rPr lang="sv-SE"/>
              <a:t>Klicka på ramen och välj en bild från bildbanken</a:t>
            </a:r>
          </a:p>
        </p:txBody>
      </p:sp>
      <p:sp>
        <p:nvSpPr>
          <p:cNvPr id="4" name="Rubrik 3"/>
          <p:cNvSpPr>
            <a:spLocks noGrp="1"/>
          </p:cNvSpPr>
          <p:nvPr>
            <p:ph type="title"/>
          </p:nvPr>
        </p:nvSpPr>
        <p:spPr/>
        <p:txBody>
          <a:bodyPr/>
          <a:lstStyle/>
          <a:p>
            <a:r>
              <a:rPr lang="sv-SE"/>
              <a:t>Klicka här för att ändra format</a:t>
            </a:r>
          </a:p>
        </p:txBody>
      </p:sp>
    </p:spTree>
    <p:extLst>
      <p:ext uri="{BB962C8B-B14F-4D97-AF65-F5344CB8AC3E}">
        <p14:creationId xmlns:p14="http://schemas.microsoft.com/office/powerpoint/2010/main" val="250138578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Innehåll och bild (utfallande)">
    <p:spTree>
      <p:nvGrpSpPr>
        <p:cNvPr id="1" name=""/>
        <p:cNvGrpSpPr/>
        <p:nvPr/>
      </p:nvGrpSpPr>
      <p:grpSpPr>
        <a:xfrm>
          <a:off x="0" y="0"/>
          <a:ext cx="0" cy="0"/>
          <a:chOff x="0" y="0"/>
          <a:chExt cx="0" cy="0"/>
        </a:xfrm>
      </p:grpSpPr>
      <p:sp>
        <p:nvSpPr>
          <p:cNvPr id="7" name="Platshållare för bild 6"/>
          <p:cNvSpPr>
            <a:spLocks noGrp="1"/>
          </p:cNvSpPr>
          <p:nvPr>
            <p:ph type="pic" sz="quarter" idx="21" hasCustomPrompt="1"/>
          </p:nvPr>
        </p:nvSpPr>
        <p:spPr>
          <a:xfrm>
            <a:off x="0" y="0"/>
            <a:ext cx="9906000" cy="6858000"/>
          </a:xfrm>
          <a:solidFill>
            <a:schemeClr val="bg1">
              <a:lumMod val="95000"/>
            </a:schemeClr>
          </a:solidFill>
        </p:spPr>
        <p:txBody>
          <a:bodyPr anchor="t"/>
          <a:lstStyle>
            <a:lvl1pPr marL="0" marR="0" indent="0" algn="ctr" defTabSz="1219170" rtl="0" eaLnBrk="1" fontAlgn="auto" latinLnBrk="0" hangingPunct="1">
              <a:lnSpc>
                <a:spcPct val="100000"/>
              </a:lnSpc>
              <a:spcBef>
                <a:spcPts val="1333"/>
              </a:spcBef>
              <a:spcAft>
                <a:spcPts val="400"/>
              </a:spcAft>
              <a:buClr>
                <a:schemeClr val="bg2"/>
              </a:buClr>
              <a:buSzTx/>
              <a:buFont typeface="Arial" pitchFamily="34" charset="0"/>
              <a:buNone/>
              <a:tabLst/>
              <a:defRPr sz="1600"/>
            </a:lvl1pPr>
          </a:lstStyle>
          <a:p>
            <a:r>
              <a:rPr lang="sv-SE"/>
              <a:t>Klicka på ramen och välj en bild från bildbanken</a:t>
            </a:r>
          </a:p>
        </p:txBody>
      </p:sp>
      <p:sp>
        <p:nvSpPr>
          <p:cNvPr id="2" name="Rubrik 1"/>
          <p:cNvSpPr>
            <a:spLocks noGrp="1"/>
          </p:cNvSpPr>
          <p:nvPr>
            <p:ph type="title"/>
          </p:nvPr>
        </p:nvSpPr>
        <p:spPr/>
        <p:txBody>
          <a:bodyPr/>
          <a:lstStyle/>
          <a:p>
            <a:r>
              <a:rPr lang="sv-SE"/>
              <a:t>Klicka här för att ändra format</a:t>
            </a:r>
          </a:p>
        </p:txBody>
      </p:sp>
      <p:sp>
        <p:nvSpPr>
          <p:cNvPr id="3" name="Platshållare för innehåll 2"/>
          <p:cNvSpPr>
            <a:spLocks noGrp="1"/>
          </p:cNvSpPr>
          <p:nvPr>
            <p:ph idx="1"/>
          </p:nvPr>
        </p:nvSpPr>
        <p:spPr/>
        <p:txBody>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8" name="Platshållare för bildnummer 7"/>
          <p:cNvSpPr>
            <a:spLocks noGrp="1"/>
          </p:cNvSpPr>
          <p:nvPr>
            <p:ph type="sldNum" sz="quarter" idx="23"/>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215534431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Rubrik. bild och textruta">
    <p:spTree>
      <p:nvGrpSpPr>
        <p:cNvPr id="1" name=""/>
        <p:cNvGrpSpPr/>
        <p:nvPr/>
      </p:nvGrpSpPr>
      <p:grpSpPr>
        <a:xfrm>
          <a:off x="0" y="0"/>
          <a:ext cx="0" cy="0"/>
          <a:chOff x="0" y="0"/>
          <a:chExt cx="0" cy="0"/>
        </a:xfrm>
      </p:grpSpPr>
      <p:sp>
        <p:nvSpPr>
          <p:cNvPr id="13" name="Platshållare för bild 6"/>
          <p:cNvSpPr>
            <a:spLocks noGrp="1"/>
          </p:cNvSpPr>
          <p:nvPr>
            <p:ph type="pic" sz="quarter" idx="21" hasCustomPrompt="1"/>
          </p:nvPr>
        </p:nvSpPr>
        <p:spPr>
          <a:xfrm>
            <a:off x="0" y="1940987"/>
            <a:ext cx="9906000" cy="4127499"/>
          </a:xfrm>
          <a:solidFill>
            <a:schemeClr val="bg1">
              <a:lumMod val="95000"/>
            </a:schemeClr>
          </a:solidFill>
        </p:spPr>
        <p:txBody>
          <a:bodyPr anchor="t"/>
          <a:lstStyle>
            <a:lvl1pPr marL="0" marR="0" indent="0" algn="ctr" defTabSz="1219170" rtl="0" eaLnBrk="1" fontAlgn="auto" latinLnBrk="0" hangingPunct="1">
              <a:lnSpc>
                <a:spcPct val="100000"/>
              </a:lnSpc>
              <a:spcBef>
                <a:spcPts val="1333"/>
              </a:spcBef>
              <a:spcAft>
                <a:spcPts val="400"/>
              </a:spcAft>
              <a:buClr>
                <a:schemeClr val="bg2"/>
              </a:buClr>
              <a:buSzTx/>
              <a:buFont typeface="Arial" pitchFamily="34" charset="0"/>
              <a:buNone/>
              <a:tabLst/>
              <a:defRPr sz="1600"/>
            </a:lvl1pPr>
          </a:lstStyle>
          <a:p>
            <a:r>
              <a:rPr lang="sv-SE"/>
              <a:t>Klicka på ramen och välj en bild från bildbanken</a:t>
            </a:r>
          </a:p>
        </p:txBody>
      </p:sp>
      <p:sp>
        <p:nvSpPr>
          <p:cNvPr id="2" name="Rubrik 1"/>
          <p:cNvSpPr>
            <a:spLocks noGrp="1"/>
          </p:cNvSpPr>
          <p:nvPr>
            <p:ph type="title"/>
          </p:nvPr>
        </p:nvSpPr>
        <p:spPr/>
        <p:txBody>
          <a:bodyPr/>
          <a:lstStyle/>
          <a:p>
            <a:r>
              <a:rPr lang="sv-SE"/>
              <a:t>Klicka här för att ändra format</a:t>
            </a:r>
          </a:p>
        </p:txBody>
      </p:sp>
      <p:sp>
        <p:nvSpPr>
          <p:cNvPr id="5" name="Platshållare för text 7"/>
          <p:cNvSpPr>
            <a:spLocks noGrp="1"/>
          </p:cNvSpPr>
          <p:nvPr>
            <p:ph type="body" sz="quarter" idx="20" hasCustomPrompt="1"/>
          </p:nvPr>
        </p:nvSpPr>
        <p:spPr>
          <a:xfrm>
            <a:off x="501900" y="2744733"/>
            <a:ext cx="2730000" cy="2520000"/>
          </a:xfrm>
          <a:prstGeom prst="roundRect">
            <a:avLst/>
          </a:prstGeom>
          <a:solidFill>
            <a:schemeClr val="bg2"/>
          </a:solidFill>
        </p:spPr>
        <p:txBody>
          <a:bodyPr lIns="252000" tIns="252000" rIns="252000" bIns="252000" anchor="ctr"/>
          <a:lstStyle>
            <a:lvl1pPr marL="0" indent="0" algn="ctr">
              <a:spcBef>
                <a:spcPts val="0"/>
              </a:spcBef>
              <a:spcAft>
                <a:spcPts val="0"/>
              </a:spcAft>
              <a:buNone/>
              <a:defRPr sz="2400">
                <a:solidFill>
                  <a:schemeClr val="bg1"/>
                </a:solidFill>
              </a:defRPr>
            </a:lvl1pPr>
            <a:lvl2pPr marL="234945" indent="0">
              <a:buNone/>
              <a:defRPr/>
            </a:lvl2pPr>
            <a:lvl3pPr marL="480472" indent="0">
              <a:buNone/>
              <a:defRPr/>
            </a:lvl3pPr>
            <a:lvl4pPr marL="713298" indent="0">
              <a:buNone/>
              <a:defRPr/>
            </a:lvl4pPr>
            <a:lvl5pPr marL="960943" indent="0">
              <a:buNone/>
              <a:defRPr/>
            </a:lvl5pPr>
          </a:lstStyle>
          <a:p>
            <a:pPr lvl="0"/>
            <a:r>
              <a:rPr lang="sv-SE"/>
              <a:t>Klicka här för att skriva in text</a:t>
            </a:r>
          </a:p>
        </p:txBody>
      </p:sp>
      <p:sp>
        <p:nvSpPr>
          <p:cNvPr id="4" name="Platshållare för bildnummer 3"/>
          <p:cNvSpPr>
            <a:spLocks noGrp="1"/>
          </p:cNvSpPr>
          <p:nvPr>
            <p:ph type="sldNum" sz="quarter" idx="23"/>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1509930507"/>
      </p:ext>
    </p:extLst>
  </p:cSld>
  <p:clrMapOvr>
    <a:masterClrMapping/>
  </p:clrMapOvr>
  <p:extLst>
    <p:ext uri="{DCECCB84-F9BA-43D5-87BE-67443E8EF086}">
      <p15:sldGuideLst xmlns:p15="http://schemas.microsoft.com/office/powerpoint/2012/main">
        <p15:guide id="1" orient="horz" pos="2867">
          <p15:clr>
            <a:srgbClr val="FBAE40"/>
          </p15:clr>
        </p15:guide>
        <p15:guide id="2" orient="horz" pos="917">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Rubrik, bild och tre textrutor">
    <p:spTree>
      <p:nvGrpSpPr>
        <p:cNvPr id="1" name=""/>
        <p:cNvGrpSpPr/>
        <p:nvPr/>
      </p:nvGrpSpPr>
      <p:grpSpPr>
        <a:xfrm>
          <a:off x="0" y="0"/>
          <a:ext cx="0" cy="0"/>
          <a:chOff x="0" y="0"/>
          <a:chExt cx="0" cy="0"/>
        </a:xfrm>
      </p:grpSpPr>
      <p:sp>
        <p:nvSpPr>
          <p:cNvPr id="13" name="Platshållare för bild 6"/>
          <p:cNvSpPr>
            <a:spLocks noGrp="1"/>
          </p:cNvSpPr>
          <p:nvPr>
            <p:ph type="pic" sz="quarter" idx="21" hasCustomPrompt="1"/>
          </p:nvPr>
        </p:nvSpPr>
        <p:spPr>
          <a:xfrm>
            <a:off x="0" y="1940987"/>
            <a:ext cx="9906000" cy="4127499"/>
          </a:xfrm>
          <a:solidFill>
            <a:schemeClr val="bg1">
              <a:lumMod val="95000"/>
            </a:schemeClr>
          </a:solidFill>
        </p:spPr>
        <p:txBody>
          <a:bodyPr anchor="t"/>
          <a:lstStyle>
            <a:lvl1pPr marL="0" marR="0" indent="0" algn="ctr" defTabSz="1219170" rtl="0" eaLnBrk="1" fontAlgn="auto" latinLnBrk="0" hangingPunct="1">
              <a:lnSpc>
                <a:spcPct val="100000"/>
              </a:lnSpc>
              <a:spcBef>
                <a:spcPts val="1333"/>
              </a:spcBef>
              <a:spcAft>
                <a:spcPts val="400"/>
              </a:spcAft>
              <a:buClr>
                <a:schemeClr val="bg2"/>
              </a:buClr>
              <a:buSzTx/>
              <a:buFont typeface="Arial" pitchFamily="34" charset="0"/>
              <a:buNone/>
              <a:tabLst/>
              <a:defRPr sz="1600"/>
            </a:lvl1pPr>
          </a:lstStyle>
          <a:p>
            <a:r>
              <a:rPr lang="sv-SE"/>
              <a:t>Klicka på ramen och välj en bild från bildbanken</a:t>
            </a:r>
          </a:p>
        </p:txBody>
      </p:sp>
      <p:sp>
        <p:nvSpPr>
          <p:cNvPr id="2" name="Rubrik 1"/>
          <p:cNvSpPr>
            <a:spLocks noGrp="1"/>
          </p:cNvSpPr>
          <p:nvPr>
            <p:ph type="title"/>
          </p:nvPr>
        </p:nvSpPr>
        <p:spPr/>
        <p:txBody>
          <a:bodyPr/>
          <a:lstStyle/>
          <a:p>
            <a:r>
              <a:rPr lang="sv-SE"/>
              <a:t>Klicka här för att ändra format</a:t>
            </a:r>
          </a:p>
        </p:txBody>
      </p:sp>
      <p:sp>
        <p:nvSpPr>
          <p:cNvPr id="8" name="Platshållare för text 7"/>
          <p:cNvSpPr>
            <a:spLocks noGrp="1"/>
          </p:cNvSpPr>
          <p:nvPr>
            <p:ph type="body" sz="quarter" idx="20" hasCustomPrompt="1"/>
          </p:nvPr>
        </p:nvSpPr>
        <p:spPr>
          <a:xfrm>
            <a:off x="501900" y="2744733"/>
            <a:ext cx="2730000" cy="2520000"/>
          </a:xfrm>
          <a:prstGeom prst="roundRect">
            <a:avLst/>
          </a:prstGeom>
          <a:solidFill>
            <a:schemeClr val="bg2"/>
          </a:solidFill>
        </p:spPr>
        <p:txBody>
          <a:bodyPr lIns="252000" tIns="252000" rIns="252000" bIns="252000" anchor="ctr"/>
          <a:lstStyle>
            <a:lvl1pPr marL="0" marR="0" indent="0" algn="ctr" defTabSz="1219170" rtl="0" eaLnBrk="1" fontAlgn="auto" latinLnBrk="0" hangingPunct="1">
              <a:lnSpc>
                <a:spcPct val="100000"/>
              </a:lnSpc>
              <a:spcBef>
                <a:spcPts val="0"/>
              </a:spcBef>
              <a:spcAft>
                <a:spcPts val="0"/>
              </a:spcAft>
              <a:buClr>
                <a:schemeClr val="bg2"/>
              </a:buClr>
              <a:buSzTx/>
              <a:buFont typeface="Arial" pitchFamily="34" charset="0"/>
              <a:buNone/>
              <a:tabLst/>
              <a:defRPr sz="2400">
                <a:solidFill>
                  <a:schemeClr val="bg1"/>
                </a:solidFill>
              </a:defRPr>
            </a:lvl1pPr>
            <a:lvl2pPr marL="234945" indent="0">
              <a:buNone/>
              <a:defRPr/>
            </a:lvl2pPr>
            <a:lvl3pPr marL="480472" indent="0">
              <a:buNone/>
              <a:defRPr/>
            </a:lvl3pPr>
            <a:lvl4pPr marL="713298" indent="0">
              <a:buNone/>
              <a:defRPr/>
            </a:lvl4pPr>
            <a:lvl5pPr marL="960943" indent="0">
              <a:buNone/>
              <a:defRPr/>
            </a:lvl5pPr>
          </a:lstStyle>
          <a:p>
            <a:pPr marL="0" marR="0" lvl="0" indent="0" algn="ctr" defTabSz="1219170" rtl="0" eaLnBrk="1" fontAlgn="auto" latinLnBrk="0" hangingPunct="1">
              <a:lnSpc>
                <a:spcPct val="100000"/>
              </a:lnSpc>
              <a:spcBef>
                <a:spcPts val="0"/>
              </a:spcBef>
              <a:spcAft>
                <a:spcPts val="0"/>
              </a:spcAft>
              <a:buClr>
                <a:schemeClr val="bg2"/>
              </a:buClr>
              <a:buSzTx/>
              <a:buFont typeface="Arial" pitchFamily="34" charset="0"/>
              <a:buNone/>
              <a:tabLst/>
              <a:defRPr/>
            </a:pPr>
            <a:r>
              <a:rPr lang="sv-SE"/>
              <a:t>Klicka här för att skriva in text</a:t>
            </a:r>
          </a:p>
        </p:txBody>
      </p:sp>
      <p:sp>
        <p:nvSpPr>
          <p:cNvPr id="5" name="Platshållare för text 7"/>
          <p:cNvSpPr>
            <a:spLocks noGrp="1"/>
          </p:cNvSpPr>
          <p:nvPr>
            <p:ph type="body" sz="quarter" idx="22" hasCustomPrompt="1"/>
          </p:nvPr>
        </p:nvSpPr>
        <p:spPr>
          <a:xfrm>
            <a:off x="3588000" y="2744733"/>
            <a:ext cx="2730000" cy="2520000"/>
          </a:xfrm>
          <a:prstGeom prst="roundRect">
            <a:avLst/>
          </a:prstGeom>
          <a:solidFill>
            <a:schemeClr val="accent2"/>
          </a:solidFill>
        </p:spPr>
        <p:txBody>
          <a:bodyPr lIns="252000" tIns="252000" rIns="252000" bIns="252000" anchor="ctr"/>
          <a:lstStyle>
            <a:lvl1pPr marL="0" marR="0" indent="0" algn="ctr" defTabSz="1219170" rtl="0" eaLnBrk="1" fontAlgn="auto" latinLnBrk="0" hangingPunct="1">
              <a:lnSpc>
                <a:spcPct val="100000"/>
              </a:lnSpc>
              <a:spcBef>
                <a:spcPts val="0"/>
              </a:spcBef>
              <a:spcAft>
                <a:spcPts val="0"/>
              </a:spcAft>
              <a:buClr>
                <a:schemeClr val="bg2"/>
              </a:buClr>
              <a:buSzTx/>
              <a:buFont typeface="Arial" pitchFamily="34" charset="0"/>
              <a:buNone/>
              <a:tabLst/>
              <a:defRPr sz="2400">
                <a:solidFill>
                  <a:schemeClr val="bg1"/>
                </a:solidFill>
              </a:defRPr>
            </a:lvl1pPr>
            <a:lvl2pPr marL="234945" indent="0">
              <a:buNone/>
              <a:defRPr/>
            </a:lvl2pPr>
            <a:lvl3pPr marL="480472" indent="0">
              <a:buNone/>
              <a:defRPr/>
            </a:lvl3pPr>
            <a:lvl4pPr marL="713298" indent="0">
              <a:buNone/>
              <a:defRPr/>
            </a:lvl4pPr>
            <a:lvl5pPr marL="960943" indent="0">
              <a:buNone/>
              <a:defRPr/>
            </a:lvl5pPr>
          </a:lstStyle>
          <a:p>
            <a:pPr marL="0" marR="0" lvl="0" indent="0" algn="ctr" defTabSz="1219170" rtl="0" eaLnBrk="1" fontAlgn="auto" latinLnBrk="0" hangingPunct="1">
              <a:lnSpc>
                <a:spcPct val="100000"/>
              </a:lnSpc>
              <a:spcBef>
                <a:spcPts val="0"/>
              </a:spcBef>
              <a:spcAft>
                <a:spcPts val="0"/>
              </a:spcAft>
              <a:buClr>
                <a:schemeClr val="bg2"/>
              </a:buClr>
              <a:buSzTx/>
              <a:buFont typeface="Arial" pitchFamily="34" charset="0"/>
              <a:buNone/>
              <a:tabLst/>
              <a:defRPr/>
            </a:pPr>
            <a:r>
              <a:rPr lang="sv-SE"/>
              <a:t>Klicka här för att skriva in text</a:t>
            </a:r>
          </a:p>
        </p:txBody>
      </p:sp>
      <p:sp>
        <p:nvSpPr>
          <p:cNvPr id="6" name="Platshållare för text 7"/>
          <p:cNvSpPr>
            <a:spLocks noGrp="1"/>
          </p:cNvSpPr>
          <p:nvPr>
            <p:ph type="body" sz="quarter" idx="23" hasCustomPrompt="1"/>
          </p:nvPr>
        </p:nvSpPr>
        <p:spPr>
          <a:xfrm>
            <a:off x="6674100" y="2744733"/>
            <a:ext cx="2730000" cy="2520000"/>
          </a:xfrm>
          <a:prstGeom prst="roundRect">
            <a:avLst/>
          </a:prstGeom>
          <a:solidFill>
            <a:schemeClr val="accent3"/>
          </a:solidFill>
        </p:spPr>
        <p:txBody>
          <a:bodyPr lIns="252000" tIns="252000" rIns="252000" bIns="252000" anchor="ctr"/>
          <a:lstStyle>
            <a:lvl1pPr marL="0" marR="0" indent="0" algn="ctr" defTabSz="1219170" rtl="0" eaLnBrk="1" fontAlgn="auto" latinLnBrk="0" hangingPunct="1">
              <a:lnSpc>
                <a:spcPct val="100000"/>
              </a:lnSpc>
              <a:spcBef>
                <a:spcPts val="0"/>
              </a:spcBef>
              <a:spcAft>
                <a:spcPts val="0"/>
              </a:spcAft>
              <a:buClr>
                <a:schemeClr val="bg2"/>
              </a:buClr>
              <a:buSzTx/>
              <a:buFont typeface="Arial" pitchFamily="34" charset="0"/>
              <a:buNone/>
              <a:tabLst/>
              <a:defRPr sz="2400">
                <a:solidFill>
                  <a:schemeClr val="bg1"/>
                </a:solidFill>
              </a:defRPr>
            </a:lvl1pPr>
            <a:lvl2pPr marL="234945" indent="0">
              <a:buNone/>
              <a:defRPr/>
            </a:lvl2pPr>
            <a:lvl3pPr marL="480472" indent="0">
              <a:buNone/>
              <a:defRPr/>
            </a:lvl3pPr>
            <a:lvl4pPr marL="713298" indent="0">
              <a:buNone/>
              <a:defRPr/>
            </a:lvl4pPr>
            <a:lvl5pPr marL="960943" indent="0">
              <a:buNone/>
              <a:defRPr/>
            </a:lvl5pPr>
          </a:lstStyle>
          <a:p>
            <a:pPr marL="0" marR="0" lvl="0" indent="0" algn="ctr" defTabSz="1219170" rtl="0" eaLnBrk="1" fontAlgn="auto" latinLnBrk="0" hangingPunct="1">
              <a:lnSpc>
                <a:spcPct val="100000"/>
              </a:lnSpc>
              <a:spcBef>
                <a:spcPts val="0"/>
              </a:spcBef>
              <a:spcAft>
                <a:spcPts val="0"/>
              </a:spcAft>
              <a:buClr>
                <a:schemeClr val="bg2"/>
              </a:buClr>
              <a:buSzTx/>
              <a:buFont typeface="Arial" pitchFamily="34" charset="0"/>
              <a:buNone/>
              <a:tabLst/>
              <a:defRPr/>
            </a:pPr>
            <a:r>
              <a:rPr lang="sv-SE"/>
              <a:t>Klicka här för att skriva in text</a:t>
            </a:r>
          </a:p>
        </p:txBody>
      </p:sp>
      <p:sp>
        <p:nvSpPr>
          <p:cNvPr id="4" name="Platshållare för bildnummer 3"/>
          <p:cNvSpPr>
            <a:spLocks noGrp="1"/>
          </p:cNvSpPr>
          <p:nvPr>
            <p:ph type="sldNum" sz="quarter" idx="25"/>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2247156016"/>
      </p:ext>
    </p:extLst>
  </p:cSld>
  <p:clrMapOvr>
    <a:masterClrMapping/>
  </p:clrMapOvr>
  <p:extLst>
    <p:ext uri="{DCECCB84-F9BA-43D5-87BE-67443E8EF086}">
      <p15:sldGuideLst xmlns:p15="http://schemas.microsoft.com/office/powerpoint/2012/main">
        <p15:guide id="1" orient="horz" pos="2867">
          <p15:clr>
            <a:srgbClr val="FBAE40"/>
          </p15:clr>
        </p15:guide>
        <p15:guide id="2" orient="horz" pos="917">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Kapitelsida">
    <p:spTree>
      <p:nvGrpSpPr>
        <p:cNvPr id="1" name=""/>
        <p:cNvGrpSpPr/>
        <p:nvPr/>
      </p:nvGrpSpPr>
      <p:grpSpPr>
        <a:xfrm>
          <a:off x="0" y="0"/>
          <a:ext cx="0" cy="0"/>
          <a:chOff x="0" y="0"/>
          <a:chExt cx="0" cy="0"/>
        </a:xfrm>
      </p:grpSpPr>
      <p:sp>
        <p:nvSpPr>
          <p:cNvPr id="2" name="Rubrik 1"/>
          <p:cNvSpPr>
            <a:spLocks noGrp="1"/>
          </p:cNvSpPr>
          <p:nvPr>
            <p:ph type="ctrTitle"/>
          </p:nvPr>
        </p:nvSpPr>
        <p:spPr>
          <a:xfrm>
            <a:off x="342240" y="349255"/>
            <a:ext cx="9214644" cy="2691633"/>
          </a:xfrm>
        </p:spPr>
        <p:txBody>
          <a:bodyPr anchor="b">
            <a:noAutofit/>
          </a:bodyPr>
          <a:lstStyle>
            <a:lvl1pPr>
              <a:lnSpc>
                <a:spcPts val="8666"/>
              </a:lnSpc>
              <a:defRPr sz="6667"/>
            </a:lvl1pPr>
          </a:lstStyle>
          <a:p>
            <a:r>
              <a:rPr lang="sv-SE"/>
              <a:t>Klicka här för att ändra format</a:t>
            </a:r>
          </a:p>
        </p:txBody>
      </p:sp>
      <p:sp>
        <p:nvSpPr>
          <p:cNvPr id="3" name="Underrubrik 2"/>
          <p:cNvSpPr>
            <a:spLocks noGrp="1"/>
          </p:cNvSpPr>
          <p:nvPr>
            <p:ph type="subTitle" idx="1"/>
          </p:nvPr>
        </p:nvSpPr>
        <p:spPr>
          <a:xfrm>
            <a:off x="342240" y="3241955"/>
            <a:ext cx="9214644" cy="2809596"/>
          </a:xfrm>
        </p:spPr>
        <p:txBody>
          <a:bodyPr>
            <a:normAutofit/>
          </a:bodyPr>
          <a:lstStyle>
            <a:lvl1pPr marL="0" indent="0" algn="l">
              <a:buNone/>
              <a:defRPr sz="2667">
                <a:solidFill>
                  <a:schemeClr val="bg2"/>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sv-SE"/>
              <a:t>Klicka här för att ändra format på underrubrik i bakgrunden</a:t>
            </a:r>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154115647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Citatsida">
    <p:spTree>
      <p:nvGrpSpPr>
        <p:cNvPr id="1" name=""/>
        <p:cNvGrpSpPr/>
        <p:nvPr/>
      </p:nvGrpSpPr>
      <p:grpSpPr>
        <a:xfrm>
          <a:off x="0" y="0"/>
          <a:ext cx="0" cy="0"/>
          <a:chOff x="0" y="0"/>
          <a:chExt cx="0" cy="0"/>
        </a:xfrm>
      </p:grpSpPr>
      <p:sp>
        <p:nvSpPr>
          <p:cNvPr id="2" name="Rubrik 1"/>
          <p:cNvSpPr>
            <a:spLocks noGrp="1"/>
          </p:cNvSpPr>
          <p:nvPr>
            <p:ph type="ctrTitle"/>
          </p:nvPr>
        </p:nvSpPr>
        <p:spPr>
          <a:xfrm>
            <a:off x="342239" y="1200728"/>
            <a:ext cx="8414941" cy="3522240"/>
          </a:xfrm>
        </p:spPr>
        <p:txBody>
          <a:bodyPr anchor="ctr">
            <a:noAutofit/>
          </a:bodyPr>
          <a:lstStyle>
            <a:lvl1pPr>
              <a:lnSpc>
                <a:spcPct val="100000"/>
              </a:lnSpc>
              <a:defRPr sz="5333" baseline="0"/>
            </a:lvl1pPr>
          </a:lstStyle>
          <a:p>
            <a:r>
              <a:rPr lang="sv-SE"/>
              <a:t>Klicka här för att ändra format</a:t>
            </a:r>
          </a:p>
        </p:txBody>
      </p:sp>
      <p:sp>
        <p:nvSpPr>
          <p:cNvPr id="6" name="Platshållare för bildnummer 5"/>
          <p:cNvSpPr>
            <a:spLocks noGrp="1"/>
          </p:cNvSpPr>
          <p:nvPr>
            <p:ph type="sldNum" sz="quarter" idx="12"/>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2357985210"/>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Helsidesbild - Grå textplatta">
    <p:spTree>
      <p:nvGrpSpPr>
        <p:cNvPr id="1" name=""/>
        <p:cNvGrpSpPr/>
        <p:nvPr/>
      </p:nvGrpSpPr>
      <p:grpSpPr>
        <a:xfrm>
          <a:off x="0" y="0"/>
          <a:ext cx="0" cy="0"/>
          <a:chOff x="0" y="0"/>
          <a:chExt cx="0" cy="0"/>
        </a:xfrm>
      </p:grpSpPr>
      <p:sp>
        <p:nvSpPr>
          <p:cNvPr id="13" name="Platshållare för bild 6"/>
          <p:cNvSpPr>
            <a:spLocks noGrp="1"/>
          </p:cNvSpPr>
          <p:nvPr>
            <p:ph type="pic" sz="quarter" idx="21" hasCustomPrompt="1"/>
          </p:nvPr>
        </p:nvSpPr>
        <p:spPr>
          <a:xfrm>
            <a:off x="0" y="0"/>
            <a:ext cx="9906000" cy="6858000"/>
          </a:xfrm>
          <a:solidFill>
            <a:schemeClr val="bg1">
              <a:lumMod val="95000"/>
            </a:schemeClr>
          </a:solidFill>
        </p:spPr>
        <p:txBody>
          <a:bodyPr anchor="ctr"/>
          <a:lstStyle>
            <a:lvl1pPr marL="0" marR="0" indent="0" algn="ctr" defTabSz="1219170" rtl="0" eaLnBrk="1" fontAlgn="auto" latinLnBrk="0" hangingPunct="1">
              <a:lnSpc>
                <a:spcPct val="100000"/>
              </a:lnSpc>
              <a:spcBef>
                <a:spcPts val="1333"/>
              </a:spcBef>
              <a:spcAft>
                <a:spcPts val="400"/>
              </a:spcAft>
              <a:buClr>
                <a:schemeClr val="bg2"/>
              </a:buClr>
              <a:buSzTx/>
              <a:buFont typeface="Arial" pitchFamily="34" charset="0"/>
              <a:buNone/>
              <a:tabLst/>
              <a:defRPr sz="1600"/>
            </a:lvl1pPr>
          </a:lstStyle>
          <a:p>
            <a:r>
              <a:rPr lang="sv-SE"/>
              <a:t>Klicka på ramen och välj en bild från bildbanken</a:t>
            </a:r>
          </a:p>
        </p:txBody>
      </p:sp>
      <p:sp>
        <p:nvSpPr>
          <p:cNvPr id="15" name="Platshållare för text 7"/>
          <p:cNvSpPr>
            <a:spLocks noGrp="1"/>
          </p:cNvSpPr>
          <p:nvPr>
            <p:ph type="body" sz="quarter" idx="20"/>
          </p:nvPr>
        </p:nvSpPr>
        <p:spPr>
          <a:xfrm>
            <a:off x="5066976" y="648717"/>
            <a:ext cx="4489908" cy="2260740"/>
          </a:xfrm>
          <a:solidFill>
            <a:schemeClr val="tx2"/>
          </a:solidFill>
        </p:spPr>
        <p:txBody>
          <a:bodyPr lIns="252000" tIns="252000" rIns="252000" bIns="252000"/>
          <a:lstStyle>
            <a:lvl1pPr marL="0" indent="0">
              <a:buNone/>
              <a:defRPr/>
            </a:lvl1pPr>
            <a:lvl2pPr marL="234945" indent="0">
              <a:buNone/>
              <a:defRPr/>
            </a:lvl2pPr>
            <a:lvl3pPr marL="480472" indent="0">
              <a:buNone/>
              <a:defRPr/>
            </a:lvl3pPr>
            <a:lvl4pPr marL="713298" indent="0">
              <a:buNone/>
              <a:defRPr/>
            </a:lvl4pPr>
            <a:lvl5pPr marL="960943" indent="0">
              <a:buNone/>
              <a:defRPr/>
            </a:lvl5pPr>
          </a:lstStyle>
          <a:p>
            <a:pPr lvl="0"/>
            <a:r>
              <a:rPr lang="sv-SE"/>
              <a:t>Klicka här för att ändra format på bakgrundstexten</a:t>
            </a:r>
          </a:p>
        </p:txBody>
      </p:sp>
      <p:sp>
        <p:nvSpPr>
          <p:cNvPr id="3" name="Platshållare för bildnummer 2"/>
          <p:cNvSpPr>
            <a:spLocks noGrp="1"/>
          </p:cNvSpPr>
          <p:nvPr>
            <p:ph type="sldNum" sz="quarter" idx="23"/>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13675303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userDrawn="1">
  <p:cSld name="Helsidesbild - Röd textplatta">
    <p:spTree>
      <p:nvGrpSpPr>
        <p:cNvPr id="1" name=""/>
        <p:cNvGrpSpPr/>
        <p:nvPr/>
      </p:nvGrpSpPr>
      <p:grpSpPr>
        <a:xfrm>
          <a:off x="0" y="0"/>
          <a:ext cx="0" cy="0"/>
          <a:chOff x="0" y="0"/>
          <a:chExt cx="0" cy="0"/>
        </a:xfrm>
      </p:grpSpPr>
      <p:sp>
        <p:nvSpPr>
          <p:cNvPr id="13" name="Platshållare för bild 6"/>
          <p:cNvSpPr>
            <a:spLocks noGrp="1"/>
          </p:cNvSpPr>
          <p:nvPr>
            <p:ph type="pic" sz="quarter" idx="21" hasCustomPrompt="1"/>
          </p:nvPr>
        </p:nvSpPr>
        <p:spPr>
          <a:xfrm>
            <a:off x="0" y="0"/>
            <a:ext cx="9906000" cy="6858000"/>
          </a:xfrm>
          <a:solidFill>
            <a:schemeClr val="bg1">
              <a:lumMod val="95000"/>
            </a:schemeClr>
          </a:solidFill>
        </p:spPr>
        <p:txBody>
          <a:bodyPr anchor="ctr"/>
          <a:lstStyle>
            <a:lvl1pPr marL="0" marR="0" indent="0" algn="ctr" defTabSz="1219170" rtl="0" eaLnBrk="1" fontAlgn="auto" latinLnBrk="0" hangingPunct="1">
              <a:lnSpc>
                <a:spcPct val="100000"/>
              </a:lnSpc>
              <a:spcBef>
                <a:spcPts val="1333"/>
              </a:spcBef>
              <a:spcAft>
                <a:spcPts val="400"/>
              </a:spcAft>
              <a:buClr>
                <a:schemeClr val="bg2"/>
              </a:buClr>
              <a:buSzTx/>
              <a:buFont typeface="Arial" pitchFamily="34" charset="0"/>
              <a:buNone/>
              <a:tabLst/>
              <a:defRPr sz="1600"/>
            </a:lvl1pPr>
          </a:lstStyle>
          <a:p>
            <a:r>
              <a:rPr lang="sv-SE"/>
              <a:t>Klicka på ramen och välj en bild från bildbanken</a:t>
            </a:r>
          </a:p>
        </p:txBody>
      </p:sp>
      <p:sp>
        <p:nvSpPr>
          <p:cNvPr id="15" name="Platshållare för text 7"/>
          <p:cNvSpPr>
            <a:spLocks noGrp="1"/>
          </p:cNvSpPr>
          <p:nvPr>
            <p:ph type="body" sz="quarter" idx="20"/>
          </p:nvPr>
        </p:nvSpPr>
        <p:spPr>
          <a:xfrm>
            <a:off x="342239" y="879643"/>
            <a:ext cx="4489908" cy="2260740"/>
          </a:xfrm>
          <a:solidFill>
            <a:schemeClr val="bg2"/>
          </a:solidFill>
        </p:spPr>
        <p:txBody>
          <a:bodyPr lIns="252000" tIns="252000" rIns="252000" bIns="252000"/>
          <a:lstStyle>
            <a:lvl1pPr marL="0" indent="0">
              <a:buNone/>
              <a:defRPr>
                <a:solidFill>
                  <a:schemeClr val="bg1"/>
                </a:solidFill>
              </a:defRPr>
            </a:lvl1pPr>
            <a:lvl2pPr marL="234945" indent="0">
              <a:buNone/>
              <a:defRPr/>
            </a:lvl2pPr>
            <a:lvl3pPr marL="480472" indent="0">
              <a:buNone/>
              <a:defRPr/>
            </a:lvl3pPr>
            <a:lvl4pPr marL="713298" indent="0">
              <a:buNone/>
              <a:defRPr/>
            </a:lvl4pPr>
            <a:lvl5pPr marL="960943" indent="0">
              <a:buNone/>
              <a:defRPr/>
            </a:lvl5pPr>
          </a:lstStyle>
          <a:p>
            <a:pPr lvl="0"/>
            <a:r>
              <a:rPr lang="sv-SE"/>
              <a:t>Klicka här för att ändra format på bakgrundstexten</a:t>
            </a:r>
          </a:p>
        </p:txBody>
      </p:sp>
      <p:sp>
        <p:nvSpPr>
          <p:cNvPr id="3" name="Platshållare för bildnummer 2"/>
          <p:cNvSpPr>
            <a:spLocks noGrp="1"/>
          </p:cNvSpPr>
          <p:nvPr>
            <p:ph type="sldNum" sz="quarter" idx="23"/>
          </p:nvPr>
        </p:nvSpPr>
        <p:spPr/>
        <p:txBody>
          <a:body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106207315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238250" y="1122363"/>
            <a:ext cx="7429500" cy="2387600"/>
          </a:xfrm>
        </p:spPr>
        <p:txBody>
          <a:bodyPr anchor="b"/>
          <a:lstStyle>
            <a:lvl1pPr algn="ctr">
              <a:defRPr sz="6000"/>
            </a:lvl1pPr>
          </a:lstStyle>
          <a:p>
            <a:r>
              <a:rPr lang="en-US"/>
              <a:t>Click to edit Master title style</a:t>
            </a:r>
            <a:endParaRPr lang="en-GB"/>
          </a:p>
        </p:txBody>
      </p:sp>
      <p:sp>
        <p:nvSpPr>
          <p:cNvPr id="3" name="Subtitle 2"/>
          <p:cNvSpPr>
            <a:spLocks noGrp="1"/>
          </p:cNvSpPr>
          <p:nvPr>
            <p:ph type="subTitle" idx="1"/>
          </p:nvPr>
        </p:nvSpPr>
        <p:spPr>
          <a:xfrm>
            <a:off x="1238250" y="3602038"/>
            <a:ext cx="74295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p:cNvSpPr>
            <a:spLocks noGrp="1"/>
          </p:cNvSpPr>
          <p:nvPr>
            <p:ph type="dt" sz="half" idx="10"/>
          </p:nvPr>
        </p:nvSpPr>
        <p:spPr/>
        <p:txBody>
          <a:bodyPr/>
          <a:lstStyle>
            <a:lvl1pPr>
              <a:defRPr>
                <a:latin typeface="HelveticaNeue" panose="00000400000000000000" pitchFamily="2" charset="0"/>
              </a:defRPr>
            </a:lvl1pPr>
          </a:lstStyle>
          <a:p>
            <a:endParaRPr lang="en-GB">
              <a:solidFill>
                <a:srgbClr val="262626"/>
              </a:solidFill>
            </a:endParaRPr>
          </a:p>
        </p:txBody>
      </p:sp>
      <p:sp>
        <p:nvSpPr>
          <p:cNvPr id="6" name="Slide Number Placeholder 5"/>
          <p:cNvSpPr>
            <a:spLocks noGrp="1"/>
          </p:cNvSpPr>
          <p:nvPr>
            <p:ph type="sldNum" sz="quarter" idx="12"/>
          </p:nvPr>
        </p:nvSpPr>
        <p:spPr/>
        <p:txBody>
          <a:bodyPr/>
          <a:lstStyle/>
          <a:p>
            <a:fld id="{33BCDAA9-238E-4540-BEA2-073D09F19EE5}" type="slidenum">
              <a:rPr lang="en-GB" smtClean="0">
                <a:solidFill>
                  <a:srgbClr val="262626">
                    <a:tint val="75000"/>
                  </a:srgbClr>
                </a:solidFill>
              </a:rPr>
              <a:pPr/>
              <a:t>‹#›</a:t>
            </a:fld>
            <a:endParaRPr lang="en-GB">
              <a:solidFill>
                <a:srgbClr val="262626">
                  <a:tint val="75000"/>
                </a:srgbClr>
              </a:solidFill>
            </a:endParaRPr>
          </a:p>
        </p:txBody>
      </p:sp>
    </p:spTree>
    <p:extLst>
      <p:ext uri="{BB962C8B-B14F-4D97-AF65-F5344CB8AC3E}">
        <p14:creationId xmlns:p14="http://schemas.microsoft.com/office/powerpoint/2010/main" val="2058258130"/>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cxnSp>
        <p:nvCxnSpPr>
          <p:cNvPr id="12" name="Straight Connector 11"/>
          <p:cNvCxnSpPr/>
          <p:nvPr userDrawn="1"/>
        </p:nvCxnSpPr>
        <p:spPr>
          <a:xfrm>
            <a:off x="0" y="6400800"/>
            <a:ext cx="9906000" cy="0"/>
          </a:xfrm>
          <a:prstGeom prst="line">
            <a:avLst/>
          </a:prstGeom>
          <a:ln w="12700"/>
        </p:spPr>
        <p:style>
          <a:lnRef idx="1">
            <a:schemeClr val="accent1"/>
          </a:lnRef>
          <a:fillRef idx="0">
            <a:schemeClr val="accent1"/>
          </a:fillRef>
          <a:effectRef idx="0">
            <a:schemeClr val="accent1"/>
          </a:effectRef>
          <a:fontRef idx="minor">
            <a:schemeClr val="tx1"/>
          </a:fontRef>
        </p:style>
      </p:cxnSp>
      <p:pic>
        <p:nvPicPr>
          <p:cNvPr id="14" name="Picture 2" descr="C:\Users\marcuswa\Desktop\Ta bort\pledpharma-logotype.png"/>
          <p:cNvPicPr>
            <a:picLocks noChangeAspect="1" noChangeArrowheads="1"/>
          </p:cNvPicPr>
          <p:nvPr userDrawn="1"/>
        </p:nvPicPr>
        <p:blipFill rotWithShape="1">
          <a:blip r:embed="rId2" cstate="print">
            <a:extLst>
              <a:ext uri="{28A0092B-C50C-407E-A947-70E740481C1C}">
                <a14:useLocalDpi xmlns:a14="http://schemas.microsoft.com/office/drawing/2010/main" val="0"/>
              </a:ext>
            </a:extLst>
          </a:blip>
          <a:srcRect b="26793"/>
          <a:stretch/>
        </p:blipFill>
        <p:spPr bwMode="auto">
          <a:xfrm>
            <a:off x="9296400" y="6400744"/>
            <a:ext cx="479684" cy="426413"/>
          </a:xfrm>
          <a:prstGeom prst="rect">
            <a:avLst/>
          </a:prstGeom>
          <a:noFill/>
          <a:extLst>
            <a:ext uri="{909E8E84-426E-40DD-AFC4-6F175D3DCCD1}">
              <a14:hiddenFill xmlns:a14="http://schemas.microsoft.com/office/drawing/2010/main">
                <a:solidFill>
                  <a:srgbClr val="FFFFFF"/>
                </a:solidFill>
              </a14:hiddenFill>
            </a:ext>
          </a:extLst>
        </p:spPr>
      </p:pic>
      <p:sp>
        <p:nvSpPr>
          <p:cNvPr id="126" name="Rectangle 125"/>
          <p:cNvSpPr/>
          <p:nvPr userDrawn="1"/>
        </p:nvSpPr>
        <p:spPr>
          <a:xfrm rot="10800000">
            <a:off x="0" y="4495800"/>
            <a:ext cx="9906000" cy="1904244"/>
          </a:xfrm>
          <a:prstGeom prst="rect">
            <a:avLst/>
          </a:prstGeom>
          <a:gradFill>
            <a:gsLst>
              <a:gs pos="0">
                <a:schemeClr val="tx2">
                  <a:alpha val="53000"/>
                </a:schemeClr>
              </a:gs>
              <a:gs pos="5000">
                <a:srgbClr val="2A5283">
                  <a:alpha val="44000"/>
                </a:srgbClr>
              </a:gs>
              <a:gs pos="16260">
                <a:srgbClr val="3F638F">
                  <a:alpha val="34000"/>
                </a:srgbClr>
              </a:gs>
              <a:gs pos="31000">
                <a:srgbClr val="5A799F">
                  <a:alpha val="31000"/>
                </a:srgbClr>
              </a:gs>
              <a:gs pos="48000">
                <a:srgbClr val="7D96B4">
                  <a:alpha val="18000"/>
                </a:srgbClr>
              </a:gs>
              <a:gs pos="75000">
                <a:srgbClr val="B7C5D6">
                  <a:alpha val="35000"/>
                </a:srgbClr>
              </a:gs>
              <a:gs pos="100000">
                <a:schemeClr val="bg1">
                  <a:alpha val="27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9413599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cxnSp>
        <p:nvCxnSpPr>
          <p:cNvPr id="12" name="Straight Connector 11"/>
          <p:cNvCxnSpPr/>
          <p:nvPr userDrawn="1"/>
        </p:nvCxnSpPr>
        <p:spPr>
          <a:xfrm>
            <a:off x="0" y="6400800"/>
            <a:ext cx="9906000" cy="0"/>
          </a:xfrm>
          <a:prstGeom prst="line">
            <a:avLst/>
          </a:prstGeom>
          <a:ln w="12700"/>
        </p:spPr>
        <p:style>
          <a:lnRef idx="1">
            <a:schemeClr val="accent1"/>
          </a:lnRef>
          <a:fillRef idx="0">
            <a:schemeClr val="accent1"/>
          </a:fillRef>
          <a:effectRef idx="0">
            <a:schemeClr val="accent1"/>
          </a:effectRef>
          <a:fontRef idx="minor">
            <a:schemeClr val="tx1"/>
          </a:fontRef>
        </p:style>
      </p:cxnSp>
      <p:pic>
        <p:nvPicPr>
          <p:cNvPr id="14" name="Picture 2" descr="C:\Users\marcuswa\Desktop\Ta bort\pledpharma-logotype.png"/>
          <p:cNvPicPr>
            <a:picLocks noChangeAspect="1" noChangeArrowheads="1"/>
          </p:cNvPicPr>
          <p:nvPr userDrawn="1"/>
        </p:nvPicPr>
        <p:blipFill rotWithShape="1">
          <a:blip r:embed="rId2" cstate="print">
            <a:extLst>
              <a:ext uri="{28A0092B-C50C-407E-A947-70E740481C1C}">
                <a14:useLocalDpi xmlns:a14="http://schemas.microsoft.com/office/drawing/2010/main" val="0"/>
              </a:ext>
            </a:extLst>
          </a:blip>
          <a:srcRect b="26793"/>
          <a:stretch/>
        </p:blipFill>
        <p:spPr bwMode="auto">
          <a:xfrm>
            <a:off x="9296400" y="6400744"/>
            <a:ext cx="479684" cy="426413"/>
          </a:xfrm>
          <a:prstGeom prst="rect">
            <a:avLst/>
          </a:prstGeom>
          <a:noFill/>
          <a:extLst>
            <a:ext uri="{909E8E84-426E-40DD-AFC4-6F175D3DCCD1}">
              <a14:hiddenFill xmlns:a14="http://schemas.microsoft.com/office/drawing/2010/main">
                <a:solidFill>
                  <a:srgbClr val="FFFFFF"/>
                </a:solidFill>
              </a14:hiddenFill>
            </a:ext>
          </a:extLst>
        </p:spPr>
      </p:pic>
      <p:sp>
        <p:nvSpPr>
          <p:cNvPr id="126" name="Rectangle 125"/>
          <p:cNvSpPr/>
          <p:nvPr userDrawn="1"/>
        </p:nvSpPr>
        <p:spPr>
          <a:xfrm rot="10800000">
            <a:off x="0" y="4495800"/>
            <a:ext cx="9906000" cy="1904244"/>
          </a:xfrm>
          <a:prstGeom prst="rect">
            <a:avLst/>
          </a:prstGeom>
          <a:gradFill>
            <a:gsLst>
              <a:gs pos="0">
                <a:schemeClr val="tx2">
                  <a:alpha val="53000"/>
                </a:schemeClr>
              </a:gs>
              <a:gs pos="5000">
                <a:srgbClr val="2A5283">
                  <a:alpha val="44000"/>
                </a:srgbClr>
              </a:gs>
              <a:gs pos="16260">
                <a:srgbClr val="3F638F">
                  <a:alpha val="34000"/>
                </a:srgbClr>
              </a:gs>
              <a:gs pos="31000">
                <a:srgbClr val="5A799F">
                  <a:alpha val="31000"/>
                </a:srgbClr>
              </a:gs>
              <a:gs pos="48000">
                <a:srgbClr val="7D96B4">
                  <a:alpha val="18000"/>
                </a:srgbClr>
              </a:gs>
              <a:gs pos="75000">
                <a:srgbClr val="B7C5D6">
                  <a:alpha val="35000"/>
                </a:srgbClr>
              </a:gs>
              <a:gs pos="100000">
                <a:schemeClr val="bg1">
                  <a:alpha val="27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prstClr val="white"/>
              </a:solidFill>
            </a:endParaRPr>
          </a:p>
        </p:txBody>
      </p:sp>
    </p:spTree>
    <p:extLst>
      <p:ext uri="{BB962C8B-B14F-4D97-AF65-F5344CB8AC3E}">
        <p14:creationId xmlns:p14="http://schemas.microsoft.com/office/powerpoint/2010/main" val="667914485"/>
      </p:ext>
    </p:extLst>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13" Type="http://schemas.openxmlformats.org/officeDocument/2006/relationships/image" Target="../media/image2.png"/><Relationship Id="rId3" Type="http://schemas.openxmlformats.org/officeDocument/2006/relationships/slideLayout" Target="../slideLayouts/slideLayout4.xml"/><Relationship Id="rId7" Type="http://schemas.openxmlformats.org/officeDocument/2006/relationships/slideLayout" Target="../slideLayouts/slideLayout8.xml"/><Relationship Id="rId12" Type="http://schemas.openxmlformats.org/officeDocument/2006/relationships/theme" Target="../theme/theme2.xml"/><Relationship Id="rId2" Type="http://schemas.openxmlformats.org/officeDocument/2006/relationships/slideLayout" Target="../slideLayouts/slideLayout3.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5" Type="http://schemas.openxmlformats.org/officeDocument/2006/relationships/slideLayout" Target="../slideLayouts/slideLayout6.xml"/><Relationship Id="rId10" Type="http://schemas.openxmlformats.org/officeDocument/2006/relationships/slideLayout" Target="../slideLayouts/slideLayout11.xml"/><Relationship Id="rId4" Type="http://schemas.openxmlformats.org/officeDocument/2006/relationships/slideLayout" Target="../slideLayouts/slideLayout5.xml"/><Relationship Id="rId9" Type="http://schemas.openxmlformats.org/officeDocument/2006/relationships/slideLayout" Target="../slideLayouts/slideLayout10.xml"/><Relationship Id="rId14" Type="http://schemas.microsoft.com/office/2007/relationships/hdphoto" Target="../media/hdphoto1.wdp"/></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slideLayout" Target="../slideLayouts/slideLayout25.xml"/><Relationship Id="rId18" Type="http://schemas.openxmlformats.org/officeDocument/2006/relationships/slideLayout" Target="../slideLayouts/slideLayout30.xml"/><Relationship Id="rId3" Type="http://schemas.openxmlformats.org/officeDocument/2006/relationships/slideLayout" Target="../slideLayouts/slideLayout15.xml"/><Relationship Id="rId21" Type="http://schemas.openxmlformats.org/officeDocument/2006/relationships/slideLayout" Target="../slideLayouts/slideLayout33.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17" Type="http://schemas.openxmlformats.org/officeDocument/2006/relationships/slideLayout" Target="../slideLayouts/slideLayout29.xml"/><Relationship Id="rId2" Type="http://schemas.openxmlformats.org/officeDocument/2006/relationships/slideLayout" Target="../slideLayouts/slideLayout14.xml"/><Relationship Id="rId16" Type="http://schemas.openxmlformats.org/officeDocument/2006/relationships/slideLayout" Target="../slideLayouts/slideLayout28.xml"/><Relationship Id="rId20" Type="http://schemas.openxmlformats.org/officeDocument/2006/relationships/slideLayout" Target="../slideLayouts/slideLayout32.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5" Type="http://schemas.openxmlformats.org/officeDocument/2006/relationships/slideLayout" Target="../slideLayouts/slideLayout27.xml"/><Relationship Id="rId10" Type="http://schemas.openxmlformats.org/officeDocument/2006/relationships/slideLayout" Target="../slideLayouts/slideLayout22.xml"/><Relationship Id="rId19" Type="http://schemas.openxmlformats.org/officeDocument/2006/relationships/slideLayout" Target="../slideLayouts/slideLayout31.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slideLayout" Target="../slideLayouts/slideLayout26.xml"/><Relationship Id="rId22"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2" Type="http://schemas.openxmlformats.org/officeDocument/2006/relationships/theme" Target="../theme/theme4.xml"/><Relationship Id="rId1" Type="http://schemas.openxmlformats.org/officeDocument/2006/relationships/slideLayout" Target="../slideLayouts/slideLayout34.xml"/></Relationships>
</file>

<file path=ppt/slideMasters/_rels/slideMaster5.xml.rels><?xml version="1.0" encoding="UTF-8" standalone="yes"?>
<Relationships xmlns="http://schemas.openxmlformats.org/package/2006/relationships"><Relationship Id="rId2" Type="http://schemas.openxmlformats.org/officeDocument/2006/relationships/theme" Target="../theme/theme5.xml"/><Relationship Id="rId1" Type="http://schemas.openxmlformats.org/officeDocument/2006/relationships/slideLayout" Target="../slideLayouts/slideLayout3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Text Placeholder 2"/>
          <p:cNvSpPr txBox="1">
            <a:spLocks/>
          </p:cNvSpPr>
          <p:nvPr userDrawn="1"/>
        </p:nvSpPr>
        <p:spPr>
          <a:xfrm>
            <a:off x="176902" y="6527116"/>
            <a:ext cx="351000" cy="229431"/>
          </a:xfrm>
          <a:prstGeom prst="rect">
            <a:avLst/>
          </a:prstGeom>
          <a:ln>
            <a:noFill/>
          </a:ln>
        </p:spPr>
        <p:txBody>
          <a:bodyPr lIns="0" tIns="0" rIns="0" bIns="0" anchor="ctr"/>
          <a:lstStyle>
            <a:lvl1pPr marL="0" indent="0" algn="ctr" rtl="0" eaLnBrk="0" fontAlgn="base" hangingPunct="0">
              <a:spcBef>
                <a:spcPct val="20000"/>
              </a:spcBef>
              <a:spcAft>
                <a:spcPct val="0"/>
              </a:spcAft>
              <a:buClr>
                <a:schemeClr val="hlink"/>
              </a:buClr>
              <a:buSzPct val="120000"/>
              <a:buFontTx/>
              <a:buNone/>
              <a:defRPr sz="1000" b="1">
                <a:solidFill>
                  <a:srgbClr val="464646"/>
                </a:solidFill>
                <a:effectLst/>
                <a:latin typeface="Arial" pitchFamily="34" charset="0"/>
                <a:ea typeface="Arial" pitchFamily="-109" charset="0"/>
                <a:cs typeface="Arial" pitchFamily="34" charset="0"/>
              </a:defRPr>
            </a:lvl1pPr>
            <a:lvl2pPr marL="457200" indent="0" algn="ctr" rtl="0" eaLnBrk="0" fontAlgn="base" hangingPunct="0">
              <a:spcBef>
                <a:spcPct val="20000"/>
              </a:spcBef>
              <a:spcAft>
                <a:spcPct val="0"/>
              </a:spcAft>
              <a:buFontTx/>
              <a:buNone/>
              <a:defRPr sz="1000" b="1">
                <a:solidFill>
                  <a:srgbClr val="464646"/>
                </a:solidFill>
                <a:effectLst/>
                <a:latin typeface="Arial" pitchFamily="34" charset="0"/>
                <a:ea typeface="Arial" pitchFamily="-109" charset="0"/>
                <a:cs typeface="Arial" pitchFamily="34" charset="0"/>
              </a:defRPr>
            </a:lvl2pPr>
            <a:lvl3pPr marL="914400" indent="0" algn="ctr" rtl="0" eaLnBrk="0" fontAlgn="base" hangingPunct="0">
              <a:spcBef>
                <a:spcPct val="20000"/>
              </a:spcBef>
              <a:spcAft>
                <a:spcPct val="0"/>
              </a:spcAft>
              <a:buClr>
                <a:schemeClr val="hlink"/>
              </a:buClr>
              <a:buSzPct val="120000"/>
              <a:buFontTx/>
              <a:buNone/>
              <a:defRPr sz="1000" b="1">
                <a:solidFill>
                  <a:srgbClr val="464646"/>
                </a:solidFill>
                <a:effectLst/>
                <a:latin typeface="Arial" pitchFamily="34" charset="0"/>
                <a:ea typeface="Arial" pitchFamily="-109" charset="0"/>
                <a:cs typeface="Arial" pitchFamily="34" charset="0"/>
              </a:defRPr>
            </a:lvl3pPr>
            <a:lvl4pPr marL="1371600" indent="0" algn="ctr" rtl="0" eaLnBrk="0" fontAlgn="base" hangingPunct="0">
              <a:spcBef>
                <a:spcPct val="20000"/>
              </a:spcBef>
              <a:spcAft>
                <a:spcPct val="0"/>
              </a:spcAft>
              <a:buFontTx/>
              <a:buNone/>
              <a:defRPr sz="1000" b="1">
                <a:solidFill>
                  <a:srgbClr val="464646"/>
                </a:solidFill>
                <a:effectLst/>
                <a:latin typeface="Arial" pitchFamily="34" charset="0"/>
                <a:ea typeface="Arial" pitchFamily="-109" charset="0"/>
                <a:cs typeface="Arial" pitchFamily="34" charset="0"/>
              </a:defRPr>
            </a:lvl4pPr>
            <a:lvl5pPr marL="1828800" indent="0" algn="ctr" rtl="0" eaLnBrk="0" fontAlgn="base" hangingPunct="0">
              <a:spcBef>
                <a:spcPct val="20000"/>
              </a:spcBef>
              <a:spcAft>
                <a:spcPct val="0"/>
              </a:spcAft>
              <a:buClr>
                <a:schemeClr val="hlink"/>
              </a:buClr>
              <a:buSzPct val="80000"/>
              <a:buFontTx/>
              <a:buNone/>
              <a:defRPr sz="1000" b="1">
                <a:solidFill>
                  <a:srgbClr val="464646"/>
                </a:solidFill>
                <a:effectLst/>
                <a:latin typeface="Arial" pitchFamily="34" charset="0"/>
                <a:ea typeface="Arial" pitchFamily="-109" charset="0"/>
                <a:cs typeface="Arial" pitchFamily="34" charset="0"/>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cs typeface="+mn-cs"/>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cs typeface="+mn-cs"/>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cs typeface="+mn-cs"/>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cs typeface="+mn-cs"/>
              </a:defRPr>
            </a:lvl9pPr>
          </a:lstStyle>
          <a:p>
            <a:pPr algn="l">
              <a:buClr>
                <a:srgbClr val="FFCC00"/>
              </a:buClr>
              <a:defRPr/>
            </a:pPr>
            <a:fld id="{948025EA-50F8-4EAC-92EC-2CD572FC1D47}" type="slidenum">
              <a:rPr lang="en-GB" smtClean="0">
                <a:solidFill>
                  <a:schemeClr val="tx2"/>
                </a:solidFill>
              </a:rPr>
              <a:pPr algn="l">
                <a:buClr>
                  <a:srgbClr val="FFCC00"/>
                </a:buClr>
                <a:defRPr/>
              </a:pPr>
              <a:t>‹#›</a:t>
            </a:fld>
            <a:r>
              <a:rPr lang="en-GB">
                <a:solidFill>
                  <a:schemeClr val="tx2"/>
                </a:solidFill>
              </a:rPr>
              <a:t> |</a:t>
            </a:r>
          </a:p>
        </p:txBody>
      </p:sp>
    </p:spTree>
  </p:cSld>
  <p:clrMap bg1="lt1" tx1="dk1" bg2="lt2" tx2="dk2" accent1="accent1" accent2="accent2" accent3="accent3" accent4="accent4" accent5="accent5" accent6="accent6" hlink="hlink" folHlink="folHlink"/>
  <p:sldLayoutIdLst>
    <p:sldLayoutId id="2147483649" r:id="rId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
        <p:nvSpPr>
          <p:cNvPr id="2" name="Platshållare för rubrik 1"/>
          <p:cNvSpPr>
            <a:spLocks noGrp="1"/>
          </p:cNvSpPr>
          <p:nvPr>
            <p:ph type="title"/>
          </p:nvPr>
        </p:nvSpPr>
        <p:spPr>
          <a:xfrm>
            <a:off x="342240" y="349252"/>
            <a:ext cx="9214644" cy="1159933"/>
          </a:xfrm>
          <a:prstGeom prst="rect">
            <a:avLst/>
          </a:prstGeom>
        </p:spPr>
        <p:txBody>
          <a:bodyPr vert="horz" lIns="0" tIns="0" rIns="0" bIns="0" rtlCol="0" anchor="t">
            <a:noAutofit/>
          </a:bodyPr>
          <a:lstStyle/>
          <a:p>
            <a:r>
              <a:rPr lang="sv-SE"/>
              <a:t>Klicka här för att ändra format</a:t>
            </a:r>
          </a:p>
        </p:txBody>
      </p:sp>
      <p:sp>
        <p:nvSpPr>
          <p:cNvPr id="6" name="Platshållare för bildnummer 5"/>
          <p:cNvSpPr>
            <a:spLocks noGrp="1"/>
          </p:cNvSpPr>
          <p:nvPr>
            <p:ph type="sldNum" sz="quarter" idx="4"/>
          </p:nvPr>
        </p:nvSpPr>
        <p:spPr>
          <a:xfrm>
            <a:off x="334109" y="6406315"/>
            <a:ext cx="507000" cy="144000"/>
          </a:xfrm>
          <a:prstGeom prst="rect">
            <a:avLst/>
          </a:prstGeom>
        </p:spPr>
        <p:txBody>
          <a:bodyPr vert="horz" lIns="0" tIns="0" rIns="0" bIns="0" rtlCol="0" anchor="ctr"/>
          <a:lstStyle>
            <a:lvl1pPr algn="l">
              <a:defRPr sz="1067">
                <a:solidFill>
                  <a:schemeClr val="tx1">
                    <a:tint val="75000"/>
                  </a:schemeClr>
                </a:solidFill>
              </a:defRPr>
            </a:lvl1p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pic>
        <p:nvPicPr>
          <p:cNvPr id="5" name="Picture 5">
            <a:extLst>
              <a:ext uri="{FF2B5EF4-FFF2-40B4-BE49-F238E27FC236}">
                <a16:creationId xmlns:a16="http://schemas.microsoft.com/office/drawing/2014/main" id="{114A4F99-E13F-4C4B-BE6E-C9D87ECD6E9F}"/>
              </a:ext>
            </a:extLst>
          </p:cNvPr>
          <p:cNvPicPr>
            <a:picLocks noChangeAspect="1"/>
          </p:cNvPicPr>
          <p:nvPr userDrawn="1"/>
        </p:nvPicPr>
        <p:blipFill>
          <a:blip r:embed="rId13" cstate="email">
            <a:extLst>
              <a:ext uri="{BEBA8EAE-BF5A-486C-A8C5-ECC9F3942E4B}">
                <a14:imgProps xmlns:a14="http://schemas.microsoft.com/office/drawing/2010/main">
                  <a14:imgLayer r:embed="rId14">
                    <a14:imgEffect>
                      <a14:backgroundRemoval t="10000" b="90000" l="10000" r="90000">
                        <a14:foregroundMark x1="23364" y1="82292" x2="63551" y2="85417"/>
                        <a14:foregroundMark x1="63551" y1="85417" x2="80374" y2="84375"/>
                        <a14:foregroundMark x1="80374" y1="84375" x2="79439" y2="83333"/>
                        <a14:foregroundMark x1="21495" y1="86458" x2="40187" y2="84375"/>
                        <a14:foregroundMark x1="40187" y1="84375" x2="57944" y2="85417"/>
                        <a14:foregroundMark x1="57944" y1="85417" x2="73832" y2="84375"/>
                        <a14:foregroundMark x1="73832" y1="84375" x2="39252" y2="80208"/>
                        <a14:foregroundMark x1="39252" y1="80208" x2="20561" y2="80208"/>
                        <a14:foregroundMark x1="38318" y1="81250" x2="57009" y2="81250"/>
                        <a14:foregroundMark x1="57009" y1="81250" x2="73832" y2="81250"/>
                        <a14:foregroundMark x1="73832" y1="81250" x2="77570" y2="83333"/>
                        <a14:foregroundMark x1="80374" y1="82292" x2="72897" y2="81250"/>
                        <a14:foregroundMark x1="45794" y1="53125" x2="45794" y2="64583"/>
                        <a14:foregroundMark x1="45794" y1="46875" x2="67290" y2="46875"/>
                        <a14:foregroundMark x1="56075" y1="59375" x2="67290" y2="59375"/>
                        <a14:foregroundMark x1="35514" y1="23958" x2="45794" y2="25000"/>
                      </a14:backgroundRemoval>
                    </a14:imgEffect>
                  </a14:imgLayer>
                </a14:imgProps>
              </a:ext>
              <a:ext uri="{28A0092B-C50C-407E-A947-70E740481C1C}">
                <a14:useLocalDpi xmlns:a14="http://schemas.microsoft.com/office/drawing/2010/main"/>
              </a:ext>
            </a:extLst>
          </a:blip>
          <a:stretch>
            <a:fillRect/>
          </a:stretch>
        </p:blipFill>
        <p:spPr>
          <a:xfrm>
            <a:off x="9143241" y="6068486"/>
            <a:ext cx="743668" cy="821191"/>
          </a:xfrm>
          <a:prstGeom prst="rect">
            <a:avLst/>
          </a:prstGeom>
        </p:spPr>
      </p:pic>
      <p:sp>
        <p:nvSpPr>
          <p:cNvPr id="15" name="Oval 11">
            <a:extLst>
              <a:ext uri="{FF2B5EF4-FFF2-40B4-BE49-F238E27FC236}">
                <a16:creationId xmlns:a16="http://schemas.microsoft.com/office/drawing/2014/main" id="{574DD4C0-23F6-4962-BEDD-7C5FBF7400DB}"/>
              </a:ext>
            </a:extLst>
          </p:cNvPr>
          <p:cNvSpPr/>
          <p:nvPr userDrawn="1"/>
        </p:nvSpPr>
        <p:spPr>
          <a:xfrm>
            <a:off x="8909691" y="423747"/>
            <a:ext cx="321750" cy="360000"/>
          </a:xfrm>
          <a:prstGeom prst="ellipse">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262626"/>
              </a:solidFill>
            </a:endParaRPr>
          </a:p>
        </p:txBody>
      </p:sp>
      <p:sp>
        <p:nvSpPr>
          <p:cNvPr id="16" name="Oval 12">
            <a:extLst>
              <a:ext uri="{FF2B5EF4-FFF2-40B4-BE49-F238E27FC236}">
                <a16:creationId xmlns:a16="http://schemas.microsoft.com/office/drawing/2014/main" id="{4152DB4F-6710-407C-BDBA-8D53AE550DB4}"/>
              </a:ext>
            </a:extLst>
          </p:cNvPr>
          <p:cNvSpPr/>
          <p:nvPr userDrawn="1"/>
        </p:nvSpPr>
        <p:spPr>
          <a:xfrm>
            <a:off x="9004660" y="915780"/>
            <a:ext cx="321750" cy="360000"/>
          </a:xfrm>
          <a:prstGeom prst="ellipse">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262626"/>
              </a:solidFill>
            </a:endParaRPr>
          </a:p>
        </p:txBody>
      </p:sp>
      <p:sp>
        <p:nvSpPr>
          <p:cNvPr id="17" name="Oval 13">
            <a:extLst>
              <a:ext uri="{FF2B5EF4-FFF2-40B4-BE49-F238E27FC236}">
                <a16:creationId xmlns:a16="http://schemas.microsoft.com/office/drawing/2014/main" id="{C71E1B8A-F7A8-4DF4-805D-6A935E0C041A}"/>
              </a:ext>
            </a:extLst>
          </p:cNvPr>
          <p:cNvSpPr/>
          <p:nvPr userDrawn="1"/>
        </p:nvSpPr>
        <p:spPr>
          <a:xfrm>
            <a:off x="9407985" y="631300"/>
            <a:ext cx="175500" cy="180000"/>
          </a:xfrm>
          <a:prstGeom prst="ellipse">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262626"/>
              </a:solidFill>
            </a:endParaRPr>
          </a:p>
        </p:txBody>
      </p:sp>
    </p:spTree>
    <p:extLst>
      <p:ext uri="{BB962C8B-B14F-4D97-AF65-F5344CB8AC3E}">
        <p14:creationId xmlns:p14="http://schemas.microsoft.com/office/powerpoint/2010/main" val="835870604"/>
      </p:ext>
    </p:extLst>
  </p:cSld>
  <p:clrMap bg1="dk1" tx1="lt1" bg2="dk2" tx2="lt2" accent1="accent1" accent2="accent2" accent3="accent3" accent4="accent4" accent5="accent5" accent6="accent6" hlink="hlink" folHlink="folHlink"/>
  <p:sldLayoutIdLst>
    <p:sldLayoutId id="2147483651" r:id="rId1"/>
    <p:sldLayoutId id="2147483652" r:id="rId2"/>
    <p:sldLayoutId id="2147483653" r:id="rId3"/>
    <p:sldLayoutId id="2147483654" r:id="rId4"/>
    <p:sldLayoutId id="2147483655" r:id="rId5"/>
    <p:sldLayoutId id="2147483656" r:id="rId6"/>
    <p:sldLayoutId id="2147483657" r:id="rId7"/>
    <p:sldLayoutId id="2147483658" r:id="rId8"/>
    <p:sldLayoutId id="2147483659" r:id="rId9"/>
    <p:sldLayoutId id="2147483660" r:id="rId10"/>
    <p:sldLayoutId id="2147483661" r:id="rId11"/>
  </p:sldLayoutIdLst>
  <p:hf hdr="0" ftr="0" dt="0"/>
  <p:txStyles>
    <p:titleStyle>
      <a:lvl1pPr algn="l" defTabSz="1219170" rtl="0" eaLnBrk="1" latinLnBrk="0" hangingPunct="1">
        <a:lnSpc>
          <a:spcPts val="4400"/>
        </a:lnSpc>
        <a:spcBef>
          <a:spcPct val="0"/>
        </a:spcBef>
        <a:buNone/>
        <a:defRPr sz="3600" b="1" kern="1200">
          <a:solidFill>
            <a:schemeClr val="tx1"/>
          </a:solidFill>
          <a:latin typeface="HelveticaNeue" panose="00000400000000000000" pitchFamily="2" charset="0"/>
          <a:ea typeface="+mj-ea"/>
          <a:cs typeface="+mj-cs"/>
        </a:defRPr>
      </a:lvl1pPr>
    </p:titleStyle>
    <p:bodyStyle>
      <a:lvl1pPr marL="234945" indent="-234945" algn="l" defTabSz="1219170" rtl="0" eaLnBrk="1" latinLnBrk="0" hangingPunct="1">
        <a:spcBef>
          <a:spcPts val="1333"/>
        </a:spcBef>
        <a:spcAft>
          <a:spcPts val="400"/>
        </a:spcAft>
        <a:buClr>
          <a:srgbClr val="000066"/>
        </a:buClr>
        <a:buFont typeface="Arial" pitchFamily="34" charset="0"/>
        <a:buChar char="•"/>
        <a:defRPr sz="2100" kern="1200">
          <a:solidFill>
            <a:schemeClr val="tx1"/>
          </a:solidFill>
          <a:latin typeface="HelveticaNeue" panose="00000400000000000000" pitchFamily="2" charset="0"/>
          <a:ea typeface="+mn-ea"/>
          <a:cs typeface="+mn-cs"/>
        </a:defRPr>
      </a:lvl1pPr>
      <a:lvl2pPr marL="480472" indent="-245527" algn="l" defTabSz="1219170" rtl="0" eaLnBrk="1" latinLnBrk="0" hangingPunct="1">
        <a:spcBef>
          <a:spcPts val="400"/>
        </a:spcBef>
        <a:spcAft>
          <a:spcPts val="400"/>
        </a:spcAft>
        <a:buClr>
          <a:srgbClr val="000066"/>
        </a:buClr>
        <a:buFont typeface="Arial" pitchFamily="34" charset="0"/>
        <a:buChar char="−"/>
        <a:defRPr sz="2000" kern="1200">
          <a:solidFill>
            <a:schemeClr val="tx1"/>
          </a:solidFill>
          <a:latin typeface="HelveticaNeue" panose="00000400000000000000" pitchFamily="2" charset="0"/>
          <a:ea typeface="+mn-ea"/>
          <a:cs typeface="+mn-cs"/>
        </a:defRPr>
      </a:lvl2pPr>
      <a:lvl3pPr marL="713300" indent="-232828" algn="l" defTabSz="1219170" rtl="0" eaLnBrk="1" latinLnBrk="0" hangingPunct="1">
        <a:spcBef>
          <a:spcPts val="400"/>
        </a:spcBef>
        <a:spcAft>
          <a:spcPts val="400"/>
        </a:spcAft>
        <a:buFont typeface="Arial" pitchFamily="34" charset="0"/>
        <a:buChar char="•"/>
        <a:defRPr sz="1600" kern="1200">
          <a:solidFill>
            <a:schemeClr val="tx1"/>
          </a:solidFill>
          <a:latin typeface="HelveticaNeue" panose="00000400000000000000" pitchFamily="2" charset="0"/>
          <a:ea typeface="+mn-ea"/>
          <a:cs typeface="+mn-cs"/>
        </a:defRPr>
      </a:lvl3pPr>
      <a:lvl4pPr marL="960943" indent="-247644" algn="l" defTabSz="1219170" rtl="0" eaLnBrk="1" latinLnBrk="0" hangingPunct="1">
        <a:spcBef>
          <a:spcPts val="400"/>
        </a:spcBef>
        <a:spcAft>
          <a:spcPts val="400"/>
        </a:spcAft>
        <a:buFont typeface="Arial" pitchFamily="34" charset="0"/>
        <a:buChar char="−"/>
        <a:defRPr sz="1400" kern="1200">
          <a:solidFill>
            <a:schemeClr val="tx1"/>
          </a:solidFill>
          <a:latin typeface="HelveticaNeue" panose="00000400000000000000" pitchFamily="2" charset="0"/>
          <a:ea typeface="+mn-ea"/>
          <a:cs typeface="+mn-cs"/>
        </a:defRPr>
      </a:lvl4pPr>
      <a:lvl5pPr marL="1193770" indent="-232828" algn="l" defTabSz="1219170" rtl="0" eaLnBrk="1" latinLnBrk="0" hangingPunct="1">
        <a:spcBef>
          <a:spcPts val="400"/>
        </a:spcBef>
        <a:spcAft>
          <a:spcPts val="400"/>
        </a:spcAft>
        <a:buFont typeface="Wingdings" pitchFamily="2" charset="2"/>
        <a:buChar char="§"/>
        <a:defRPr sz="1200" kern="1200">
          <a:solidFill>
            <a:schemeClr val="tx1"/>
          </a:solidFill>
          <a:latin typeface="HelveticaNeue" panose="00000400000000000000" pitchFamily="2" charset="0"/>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sv-SE"/>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713">
          <p15:clr>
            <a:srgbClr val="F26B43"/>
          </p15:clr>
        </p15:guide>
        <p15:guide id="2" orient="horz" pos="804">
          <p15:clr>
            <a:srgbClr val="F26B43"/>
          </p15:clr>
        </p15:guide>
        <p15:guide id="3" orient="horz" pos="2867">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
        <p:nvSpPr>
          <p:cNvPr id="2" name="Platshållare för rubrik 1"/>
          <p:cNvSpPr>
            <a:spLocks noGrp="1"/>
          </p:cNvSpPr>
          <p:nvPr>
            <p:ph type="title"/>
          </p:nvPr>
        </p:nvSpPr>
        <p:spPr>
          <a:xfrm>
            <a:off x="342240" y="349252"/>
            <a:ext cx="9214644" cy="1159933"/>
          </a:xfrm>
          <a:prstGeom prst="rect">
            <a:avLst/>
          </a:prstGeom>
        </p:spPr>
        <p:txBody>
          <a:bodyPr vert="horz" lIns="0" tIns="0" rIns="0" bIns="0" rtlCol="0" anchor="t">
            <a:noAutofit/>
          </a:bodyPr>
          <a:lstStyle/>
          <a:p>
            <a:r>
              <a:rPr lang="sv-SE"/>
              <a:t>Klicka här för att ändra format</a:t>
            </a:r>
          </a:p>
        </p:txBody>
      </p:sp>
      <p:sp>
        <p:nvSpPr>
          <p:cNvPr id="3" name="Platshållare för text 2"/>
          <p:cNvSpPr>
            <a:spLocks noGrp="1"/>
          </p:cNvSpPr>
          <p:nvPr>
            <p:ph type="body" idx="1"/>
          </p:nvPr>
        </p:nvSpPr>
        <p:spPr>
          <a:xfrm>
            <a:off x="342240" y="1701802"/>
            <a:ext cx="9214644" cy="4366685"/>
          </a:xfrm>
          <a:prstGeom prst="rect">
            <a:avLst/>
          </a:prstGeom>
        </p:spPr>
        <p:txBody>
          <a:bodyPr vert="horz" lIns="0" tIns="0" rIns="0" bIns="0" rtlCol="0">
            <a:noAutofit/>
          </a:bodyPr>
          <a:lstStyle/>
          <a:p>
            <a:pPr lvl="0"/>
            <a:r>
              <a:rPr lang="sv-SE"/>
              <a:t>Klicka här för att ändra format på bakgrundstexten</a:t>
            </a:r>
          </a:p>
          <a:p>
            <a:pPr lvl="1"/>
            <a:r>
              <a:rPr lang="sv-SE"/>
              <a:t>Nivå två</a:t>
            </a:r>
          </a:p>
          <a:p>
            <a:pPr lvl="2"/>
            <a:r>
              <a:rPr lang="sv-SE"/>
              <a:t>Nivå tre</a:t>
            </a:r>
          </a:p>
          <a:p>
            <a:pPr lvl="3"/>
            <a:r>
              <a:rPr lang="sv-SE"/>
              <a:t>Nivå fyra</a:t>
            </a:r>
          </a:p>
          <a:p>
            <a:pPr lvl="4"/>
            <a:r>
              <a:rPr lang="sv-SE"/>
              <a:t>Nivå fem</a:t>
            </a:r>
          </a:p>
        </p:txBody>
      </p:sp>
      <p:sp>
        <p:nvSpPr>
          <p:cNvPr id="6" name="Platshållare för bildnummer 5"/>
          <p:cNvSpPr>
            <a:spLocks noGrp="1"/>
          </p:cNvSpPr>
          <p:nvPr>
            <p:ph type="sldNum" sz="quarter" idx="4"/>
          </p:nvPr>
        </p:nvSpPr>
        <p:spPr>
          <a:xfrm>
            <a:off x="334109" y="6406315"/>
            <a:ext cx="507000" cy="144000"/>
          </a:xfrm>
          <a:prstGeom prst="rect">
            <a:avLst/>
          </a:prstGeom>
        </p:spPr>
        <p:txBody>
          <a:bodyPr vert="horz" lIns="0" tIns="0" rIns="0" bIns="0" rtlCol="0" anchor="ctr"/>
          <a:lstStyle>
            <a:lvl1pPr algn="l">
              <a:defRPr sz="1067">
                <a:solidFill>
                  <a:schemeClr val="tx1">
                    <a:tint val="75000"/>
                  </a:schemeClr>
                </a:solidFill>
              </a:defRPr>
            </a:lvl1pPr>
          </a:lstStyle>
          <a:p>
            <a:fld id="{49CB9C75-1BDC-4F71-93E5-A5FC0D61CD4F}" type="slidenum">
              <a:rPr lang="sv-SE" smtClean="0">
                <a:solidFill>
                  <a:srgbClr val="262626">
                    <a:tint val="75000"/>
                  </a:srgbClr>
                </a:solidFill>
              </a:rPr>
              <a:pPr/>
              <a:t>‹#›</a:t>
            </a:fld>
            <a:endParaRPr lang="sv-SE">
              <a:solidFill>
                <a:srgbClr val="262626">
                  <a:tint val="75000"/>
                </a:srgbClr>
              </a:solidFill>
            </a:endParaRPr>
          </a:p>
        </p:txBody>
      </p:sp>
    </p:spTree>
    <p:extLst>
      <p:ext uri="{BB962C8B-B14F-4D97-AF65-F5344CB8AC3E}">
        <p14:creationId xmlns:p14="http://schemas.microsoft.com/office/powerpoint/2010/main" val="2880018620"/>
      </p:ext>
    </p:extLst>
  </p:cSld>
  <p:clrMap bg1="dk1" tx1="lt1" bg2="dk2" tx2="lt2" accent1="accent1" accent2="accent2" accent3="accent3" accent4="accent4" accent5="accent5" accent6="accent6" hlink="hlink" folHlink="folHlink"/>
  <p:sldLayoutIdLst>
    <p:sldLayoutId id="2147483663" r:id="rId1"/>
    <p:sldLayoutId id="2147483664" r:id="rId2"/>
    <p:sldLayoutId id="2147483665" r:id="rId3"/>
    <p:sldLayoutId id="2147483666" r:id="rId4"/>
    <p:sldLayoutId id="2147483667" r:id="rId5"/>
    <p:sldLayoutId id="2147483668" r:id="rId6"/>
    <p:sldLayoutId id="2147483669" r:id="rId7"/>
    <p:sldLayoutId id="2147483670" r:id="rId8"/>
    <p:sldLayoutId id="2147483671" r:id="rId9"/>
    <p:sldLayoutId id="2147483672" r:id="rId10"/>
    <p:sldLayoutId id="2147483673" r:id="rId11"/>
    <p:sldLayoutId id="2147483674" r:id="rId12"/>
    <p:sldLayoutId id="2147483675" r:id="rId13"/>
    <p:sldLayoutId id="2147483676" r:id="rId14"/>
    <p:sldLayoutId id="2147483677" r:id="rId15"/>
    <p:sldLayoutId id="2147483678" r:id="rId16"/>
    <p:sldLayoutId id="2147483679" r:id="rId17"/>
    <p:sldLayoutId id="2147483680" r:id="rId18"/>
    <p:sldLayoutId id="2147483681" r:id="rId19"/>
    <p:sldLayoutId id="2147483682" r:id="rId20"/>
    <p:sldLayoutId id="2147483683" r:id="rId21"/>
  </p:sldLayoutIdLst>
  <p:hf hdr="0" ftr="0" dt="0"/>
  <p:txStyles>
    <p:titleStyle>
      <a:lvl1pPr algn="l" defTabSz="1219170" rtl="0" eaLnBrk="1" latinLnBrk="0" hangingPunct="1">
        <a:lnSpc>
          <a:spcPts val="4400"/>
        </a:lnSpc>
        <a:spcBef>
          <a:spcPct val="0"/>
        </a:spcBef>
        <a:buNone/>
        <a:defRPr sz="3600" b="1" kern="1200">
          <a:solidFill>
            <a:schemeClr val="tx1"/>
          </a:solidFill>
          <a:latin typeface="HelveticaNeue" panose="00000400000000000000" pitchFamily="2" charset="0"/>
          <a:ea typeface="+mj-ea"/>
          <a:cs typeface="+mj-cs"/>
        </a:defRPr>
      </a:lvl1pPr>
    </p:titleStyle>
    <p:bodyStyle>
      <a:lvl1pPr marL="234945" indent="-234945" algn="l" defTabSz="1219170" rtl="0" eaLnBrk="1" latinLnBrk="0" hangingPunct="1">
        <a:spcBef>
          <a:spcPts val="1333"/>
        </a:spcBef>
        <a:spcAft>
          <a:spcPts val="400"/>
        </a:spcAft>
        <a:buClr>
          <a:srgbClr val="000066"/>
        </a:buClr>
        <a:buFont typeface="Arial" pitchFamily="34" charset="0"/>
        <a:buChar char="•"/>
        <a:defRPr sz="2100" kern="1200">
          <a:solidFill>
            <a:schemeClr val="tx1"/>
          </a:solidFill>
          <a:latin typeface="HelveticaNeue" panose="00000400000000000000" pitchFamily="2" charset="0"/>
          <a:ea typeface="+mn-ea"/>
          <a:cs typeface="+mn-cs"/>
        </a:defRPr>
      </a:lvl1pPr>
      <a:lvl2pPr marL="480472" indent="-245527" algn="l" defTabSz="1219170" rtl="0" eaLnBrk="1" latinLnBrk="0" hangingPunct="1">
        <a:spcBef>
          <a:spcPts val="400"/>
        </a:spcBef>
        <a:spcAft>
          <a:spcPts val="400"/>
        </a:spcAft>
        <a:buClr>
          <a:srgbClr val="000066"/>
        </a:buClr>
        <a:buFont typeface="Arial" pitchFamily="34" charset="0"/>
        <a:buChar char="−"/>
        <a:defRPr sz="2000" kern="1200">
          <a:solidFill>
            <a:schemeClr val="tx1"/>
          </a:solidFill>
          <a:latin typeface="HelveticaNeue" panose="00000400000000000000" pitchFamily="2" charset="0"/>
          <a:ea typeface="+mn-ea"/>
          <a:cs typeface="+mn-cs"/>
        </a:defRPr>
      </a:lvl2pPr>
      <a:lvl3pPr marL="713300" indent="-232828" algn="l" defTabSz="1219170" rtl="0" eaLnBrk="1" latinLnBrk="0" hangingPunct="1">
        <a:spcBef>
          <a:spcPts val="400"/>
        </a:spcBef>
        <a:spcAft>
          <a:spcPts val="400"/>
        </a:spcAft>
        <a:buFont typeface="Arial" pitchFamily="34" charset="0"/>
        <a:buChar char="•"/>
        <a:defRPr sz="1600" kern="1200">
          <a:solidFill>
            <a:schemeClr val="tx1"/>
          </a:solidFill>
          <a:latin typeface="HelveticaNeue" panose="00000400000000000000" pitchFamily="2" charset="0"/>
          <a:ea typeface="+mn-ea"/>
          <a:cs typeface="+mn-cs"/>
        </a:defRPr>
      </a:lvl3pPr>
      <a:lvl4pPr marL="960943" indent="-247644" algn="l" defTabSz="1219170" rtl="0" eaLnBrk="1" latinLnBrk="0" hangingPunct="1">
        <a:spcBef>
          <a:spcPts val="400"/>
        </a:spcBef>
        <a:spcAft>
          <a:spcPts val="400"/>
        </a:spcAft>
        <a:buFont typeface="Arial" pitchFamily="34" charset="0"/>
        <a:buChar char="−"/>
        <a:defRPr sz="1400" kern="1200">
          <a:solidFill>
            <a:schemeClr val="tx1"/>
          </a:solidFill>
          <a:latin typeface="HelveticaNeue" panose="00000400000000000000" pitchFamily="2" charset="0"/>
          <a:ea typeface="+mn-ea"/>
          <a:cs typeface="+mn-cs"/>
        </a:defRPr>
      </a:lvl4pPr>
      <a:lvl5pPr marL="1193770" indent="-232828" algn="l" defTabSz="1219170" rtl="0" eaLnBrk="1" latinLnBrk="0" hangingPunct="1">
        <a:spcBef>
          <a:spcPts val="400"/>
        </a:spcBef>
        <a:spcAft>
          <a:spcPts val="400"/>
        </a:spcAft>
        <a:buFont typeface="Wingdings" pitchFamily="2" charset="2"/>
        <a:buChar char="§"/>
        <a:defRPr sz="1200" kern="1200">
          <a:solidFill>
            <a:schemeClr val="tx1"/>
          </a:solidFill>
          <a:latin typeface="HelveticaNeue" panose="00000400000000000000" pitchFamily="2" charset="0"/>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sv-SE"/>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713">
          <p15:clr>
            <a:srgbClr val="F26B43"/>
          </p15:clr>
        </p15:guide>
        <p15:guide id="2" orient="horz" pos="804">
          <p15:clr>
            <a:srgbClr val="F26B43"/>
          </p15:clr>
        </p15:guide>
        <p15:guide id="3" orient="horz" pos="2867">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Text Placeholder 2"/>
          <p:cNvSpPr txBox="1">
            <a:spLocks/>
          </p:cNvSpPr>
          <p:nvPr userDrawn="1"/>
        </p:nvSpPr>
        <p:spPr>
          <a:xfrm>
            <a:off x="176902" y="6527116"/>
            <a:ext cx="351000" cy="229431"/>
          </a:xfrm>
          <a:prstGeom prst="rect">
            <a:avLst/>
          </a:prstGeom>
          <a:ln>
            <a:noFill/>
          </a:ln>
        </p:spPr>
        <p:txBody>
          <a:bodyPr lIns="0" tIns="0" rIns="0" bIns="0" anchor="ctr"/>
          <a:lstStyle>
            <a:lvl1pPr marL="0" indent="0" algn="ctr" rtl="0" eaLnBrk="0" fontAlgn="base" hangingPunct="0">
              <a:spcBef>
                <a:spcPct val="20000"/>
              </a:spcBef>
              <a:spcAft>
                <a:spcPct val="0"/>
              </a:spcAft>
              <a:buClr>
                <a:schemeClr val="hlink"/>
              </a:buClr>
              <a:buSzPct val="120000"/>
              <a:buFontTx/>
              <a:buNone/>
              <a:defRPr sz="1000" b="1">
                <a:solidFill>
                  <a:srgbClr val="464646"/>
                </a:solidFill>
                <a:effectLst/>
                <a:latin typeface="Arial" pitchFamily="34" charset="0"/>
                <a:ea typeface="Arial" pitchFamily="-109" charset="0"/>
                <a:cs typeface="Arial" pitchFamily="34" charset="0"/>
              </a:defRPr>
            </a:lvl1pPr>
            <a:lvl2pPr marL="457200" indent="0" algn="ctr" rtl="0" eaLnBrk="0" fontAlgn="base" hangingPunct="0">
              <a:spcBef>
                <a:spcPct val="20000"/>
              </a:spcBef>
              <a:spcAft>
                <a:spcPct val="0"/>
              </a:spcAft>
              <a:buFontTx/>
              <a:buNone/>
              <a:defRPr sz="1000" b="1">
                <a:solidFill>
                  <a:srgbClr val="464646"/>
                </a:solidFill>
                <a:effectLst/>
                <a:latin typeface="Arial" pitchFamily="34" charset="0"/>
                <a:ea typeface="Arial" pitchFamily="-109" charset="0"/>
                <a:cs typeface="Arial" pitchFamily="34" charset="0"/>
              </a:defRPr>
            </a:lvl2pPr>
            <a:lvl3pPr marL="914400" indent="0" algn="ctr" rtl="0" eaLnBrk="0" fontAlgn="base" hangingPunct="0">
              <a:spcBef>
                <a:spcPct val="20000"/>
              </a:spcBef>
              <a:spcAft>
                <a:spcPct val="0"/>
              </a:spcAft>
              <a:buClr>
                <a:schemeClr val="hlink"/>
              </a:buClr>
              <a:buSzPct val="120000"/>
              <a:buFontTx/>
              <a:buNone/>
              <a:defRPr sz="1000" b="1">
                <a:solidFill>
                  <a:srgbClr val="464646"/>
                </a:solidFill>
                <a:effectLst/>
                <a:latin typeface="Arial" pitchFamily="34" charset="0"/>
                <a:ea typeface="Arial" pitchFamily="-109" charset="0"/>
                <a:cs typeface="Arial" pitchFamily="34" charset="0"/>
              </a:defRPr>
            </a:lvl3pPr>
            <a:lvl4pPr marL="1371600" indent="0" algn="ctr" rtl="0" eaLnBrk="0" fontAlgn="base" hangingPunct="0">
              <a:spcBef>
                <a:spcPct val="20000"/>
              </a:spcBef>
              <a:spcAft>
                <a:spcPct val="0"/>
              </a:spcAft>
              <a:buFontTx/>
              <a:buNone/>
              <a:defRPr sz="1000" b="1">
                <a:solidFill>
                  <a:srgbClr val="464646"/>
                </a:solidFill>
                <a:effectLst/>
                <a:latin typeface="Arial" pitchFamily="34" charset="0"/>
                <a:ea typeface="Arial" pitchFamily="-109" charset="0"/>
                <a:cs typeface="Arial" pitchFamily="34" charset="0"/>
              </a:defRPr>
            </a:lvl4pPr>
            <a:lvl5pPr marL="1828800" indent="0" algn="ctr" rtl="0" eaLnBrk="0" fontAlgn="base" hangingPunct="0">
              <a:spcBef>
                <a:spcPct val="20000"/>
              </a:spcBef>
              <a:spcAft>
                <a:spcPct val="0"/>
              </a:spcAft>
              <a:buClr>
                <a:schemeClr val="hlink"/>
              </a:buClr>
              <a:buSzPct val="80000"/>
              <a:buFontTx/>
              <a:buNone/>
              <a:defRPr sz="1000" b="1">
                <a:solidFill>
                  <a:srgbClr val="464646"/>
                </a:solidFill>
                <a:effectLst/>
                <a:latin typeface="Arial" pitchFamily="34" charset="0"/>
                <a:ea typeface="Arial" pitchFamily="-109" charset="0"/>
                <a:cs typeface="Arial" pitchFamily="34" charset="0"/>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cs typeface="+mn-cs"/>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cs typeface="+mn-cs"/>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cs typeface="+mn-cs"/>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cs typeface="+mn-cs"/>
              </a:defRPr>
            </a:lvl9pPr>
          </a:lstStyle>
          <a:p>
            <a:pPr algn="l">
              <a:buClr>
                <a:srgbClr val="FFCC00"/>
              </a:buClr>
              <a:defRPr/>
            </a:pPr>
            <a:fld id="{948025EA-50F8-4EAC-92EC-2CD572FC1D47}" type="slidenum">
              <a:rPr lang="en-GB" smtClean="0">
                <a:solidFill>
                  <a:schemeClr val="tx2"/>
                </a:solidFill>
              </a:rPr>
              <a:pPr algn="l">
                <a:buClr>
                  <a:srgbClr val="FFCC00"/>
                </a:buClr>
                <a:defRPr/>
              </a:pPr>
              <a:t>‹#›</a:t>
            </a:fld>
            <a:r>
              <a:rPr lang="en-GB">
                <a:solidFill>
                  <a:schemeClr val="tx2"/>
                </a:solidFill>
              </a:rPr>
              <a:t> |</a:t>
            </a:r>
          </a:p>
        </p:txBody>
      </p:sp>
    </p:spTree>
    <p:extLst>
      <p:ext uri="{BB962C8B-B14F-4D97-AF65-F5344CB8AC3E}">
        <p14:creationId xmlns:p14="http://schemas.microsoft.com/office/powerpoint/2010/main" val="626764530"/>
      </p:ext>
    </p:extLst>
  </p:cSld>
  <p:clrMap bg1="lt1" tx1="dk1" bg2="lt2" tx2="dk2" accent1="accent1" accent2="accent2" accent3="accent3" accent4="accent4" accent5="accent5" accent6="accent6" hlink="hlink" folHlink="folHlink"/>
  <p:sldLayoutIdLst>
    <p:sldLayoutId id="2147483685" r:id="rId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Text Placeholder 2"/>
          <p:cNvSpPr txBox="1">
            <a:spLocks/>
          </p:cNvSpPr>
          <p:nvPr userDrawn="1"/>
        </p:nvSpPr>
        <p:spPr>
          <a:xfrm>
            <a:off x="176902" y="6527116"/>
            <a:ext cx="351000" cy="229431"/>
          </a:xfrm>
          <a:prstGeom prst="rect">
            <a:avLst/>
          </a:prstGeom>
          <a:ln>
            <a:noFill/>
          </a:ln>
        </p:spPr>
        <p:txBody>
          <a:bodyPr lIns="0" tIns="0" rIns="0" bIns="0" anchor="ctr"/>
          <a:lstStyle>
            <a:lvl1pPr marL="0" indent="0" algn="ctr" rtl="0" eaLnBrk="0" fontAlgn="base" hangingPunct="0">
              <a:spcBef>
                <a:spcPct val="20000"/>
              </a:spcBef>
              <a:spcAft>
                <a:spcPct val="0"/>
              </a:spcAft>
              <a:buClr>
                <a:schemeClr val="hlink"/>
              </a:buClr>
              <a:buSzPct val="120000"/>
              <a:buFontTx/>
              <a:buNone/>
              <a:defRPr sz="1000" b="1">
                <a:solidFill>
                  <a:srgbClr val="464646"/>
                </a:solidFill>
                <a:effectLst/>
                <a:latin typeface="Arial" pitchFamily="34" charset="0"/>
                <a:ea typeface="Arial" pitchFamily="-109" charset="0"/>
                <a:cs typeface="Arial" pitchFamily="34" charset="0"/>
              </a:defRPr>
            </a:lvl1pPr>
            <a:lvl2pPr marL="457200" indent="0" algn="ctr" rtl="0" eaLnBrk="0" fontAlgn="base" hangingPunct="0">
              <a:spcBef>
                <a:spcPct val="20000"/>
              </a:spcBef>
              <a:spcAft>
                <a:spcPct val="0"/>
              </a:spcAft>
              <a:buFontTx/>
              <a:buNone/>
              <a:defRPr sz="1000" b="1">
                <a:solidFill>
                  <a:srgbClr val="464646"/>
                </a:solidFill>
                <a:effectLst/>
                <a:latin typeface="Arial" pitchFamily="34" charset="0"/>
                <a:ea typeface="Arial" pitchFamily="-109" charset="0"/>
                <a:cs typeface="Arial" pitchFamily="34" charset="0"/>
              </a:defRPr>
            </a:lvl2pPr>
            <a:lvl3pPr marL="914400" indent="0" algn="ctr" rtl="0" eaLnBrk="0" fontAlgn="base" hangingPunct="0">
              <a:spcBef>
                <a:spcPct val="20000"/>
              </a:spcBef>
              <a:spcAft>
                <a:spcPct val="0"/>
              </a:spcAft>
              <a:buClr>
                <a:schemeClr val="hlink"/>
              </a:buClr>
              <a:buSzPct val="120000"/>
              <a:buFontTx/>
              <a:buNone/>
              <a:defRPr sz="1000" b="1">
                <a:solidFill>
                  <a:srgbClr val="464646"/>
                </a:solidFill>
                <a:effectLst/>
                <a:latin typeface="Arial" pitchFamily="34" charset="0"/>
                <a:ea typeface="Arial" pitchFamily="-109" charset="0"/>
                <a:cs typeface="Arial" pitchFamily="34" charset="0"/>
              </a:defRPr>
            </a:lvl3pPr>
            <a:lvl4pPr marL="1371600" indent="0" algn="ctr" rtl="0" eaLnBrk="0" fontAlgn="base" hangingPunct="0">
              <a:spcBef>
                <a:spcPct val="20000"/>
              </a:spcBef>
              <a:spcAft>
                <a:spcPct val="0"/>
              </a:spcAft>
              <a:buFontTx/>
              <a:buNone/>
              <a:defRPr sz="1000" b="1">
                <a:solidFill>
                  <a:srgbClr val="464646"/>
                </a:solidFill>
                <a:effectLst/>
                <a:latin typeface="Arial" pitchFamily="34" charset="0"/>
                <a:ea typeface="Arial" pitchFamily="-109" charset="0"/>
                <a:cs typeface="Arial" pitchFamily="34" charset="0"/>
              </a:defRPr>
            </a:lvl4pPr>
            <a:lvl5pPr marL="1828800" indent="0" algn="ctr" rtl="0" eaLnBrk="0" fontAlgn="base" hangingPunct="0">
              <a:spcBef>
                <a:spcPct val="20000"/>
              </a:spcBef>
              <a:spcAft>
                <a:spcPct val="0"/>
              </a:spcAft>
              <a:buClr>
                <a:schemeClr val="hlink"/>
              </a:buClr>
              <a:buSzPct val="80000"/>
              <a:buFontTx/>
              <a:buNone/>
              <a:defRPr sz="1000" b="1">
                <a:solidFill>
                  <a:srgbClr val="464646"/>
                </a:solidFill>
                <a:effectLst/>
                <a:latin typeface="Arial" pitchFamily="34" charset="0"/>
                <a:ea typeface="Arial" pitchFamily="-109" charset="0"/>
                <a:cs typeface="Arial" pitchFamily="34" charset="0"/>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cs typeface="+mn-cs"/>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cs typeface="+mn-cs"/>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cs typeface="+mn-cs"/>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cs typeface="+mn-cs"/>
              </a:defRPr>
            </a:lvl9pPr>
          </a:lstStyle>
          <a:p>
            <a:pPr algn="l">
              <a:buClr>
                <a:srgbClr val="FFCC00"/>
              </a:buClr>
              <a:defRPr/>
            </a:pPr>
            <a:fld id="{948025EA-50F8-4EAC-92EC-2CD572FC1D47}" type="slidenum">
              <a:rPr lang="en-GB" smtClean="0">
                <a:solidFill>
                  <a:srgbClr val="1F497D"/>
                </a:solidFill>
              </a:rPr>
              <a:pPr algn="l">
                <a:buClr>
                  <a:srgbClr val="FFCC00"/>
                </a:buClr>
                <a:defRPr/>
              </a:pPr>
              <a:t>‹#›</a:t>
            </a:fld>
            <a:r>
              <a:rPr lang="en-GB">
                <a:solidFill>
                  <a:srgbClr val="1F497D"/>
                </a:solidFill>
              </a:rPr>
              <a:t> |</a:t>
            </a:r>
          </a:p>
        </p:txBody>
      </p:sp>
    </p:spTree>
    <p:extLst>
      <p:ext uri="{BB962C8B-B14F-4D97-AF65-F5344CB8AC3E}">
        <p14:creationId xmlns:p14="http://schemas.microsoft.com/office/powerpoint/2010/main" val="179094420"/>
      </p:ext>
    </p:extLst>
  </p:cSld>
  <p:clrMap bg1="lt1" tx1="dk1" bg2="lt2" tx2="dk2" accent1="accent1" accent2="accent2" accent3="accent3" accent4="accent4" accent5="accent5" accent6="accent6" hlink="hlink" folHlink="folHlink"/>
  <p:sldLayoutIdLst>
    <p:sldLayoutId id="2147483687" r:id="rId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png"/><Relationship Id="rId1" Type="http://schemas.openxmlformats.org/officeDocument/2006/relationships/slideLayout" Target="../slideLayouts/slideLayout1.xml"/><Relationship Id="rId4" Type="http://schemas.openxmlformats.org/officeDocument/2006/relationships/image" Target="../media/image8.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8.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8" Type="http://schemas.openxmlformats.org/officeDocument/2006/relationships/image" Target="../media/image15.jpeg"/><Relationship Id="rId3" Type="http://schemas.openxmlformats.org/officeDocument/2006/relationships/image" Target="../media/image10.jpeg"/><Relationship Id="rId7" Type="http://schemas.openxmlformats.org/officeDocument/2006/relationships/image" Target="../media/image14.svg"/><Relationship Id="rId2" Type="http://schemas.openxmlformats.org/officeDocument/2006/relationships/image" Target="../media/image9.jpeg"/><Relationship Id="rId1" Type="http://schemas.openxmlformats.org/officeDocument/2006/relationships/slideLayout" Target="../slideLayouts/slideLayout1.xml"/><Relationship Id="rId6" Type="http://schemas.openxmlformats.org/officeDocument/2006/relationships/image" Target="../media/image13.png"/><Relationship Id="rId5" Type="http://schemas.openxmlformats.org/officeDocument/2006/relationships/image" Target="../media/image12.jpeg"/><Relationship Id="rId4" Type="http://schemas.openxmlformats.org/officeDocument/2006/relationships/image" Target="../media/image11.png"/></Relationships>
</file>

<file path=ppt/slides/_rels/slide7.xml.rels><?xml version="1.0" encoding="UTF-8" standalone="yes"?>
<Relationships xmlns="http://schemas.openxmlformats.org/package/2006/relationships"><Relationship Id="rId8" Type="http://schemas.microsoft.com/office/2007/relationships/hdphoto" Target="../media/hdphoto3.wdp"/><Relationship Id="rId3" Type="http://schemas.openxmlformats.org/officeDocument/2006/relationships/image" Target="../media/image17.jpeg"/><Relationship Id="rId7" Type="http://schemas.openxmlformats.org/officeDocument/2006/relationships/image" Target="../media/image21.jpeg"/><Relationship Id="rId2" Type="http://schemas.openxmlformats.org/officeDocument/2006/relationships/image" Target="../media/image16.jpeg"/><Relationship Id="rId1" Type="http://schemas.openxmlformats.org/officeDocument/2006/relationships/slideLayout" Target="../slideLayouts/slideLayout34.xml"/><Relationship Id="rId6" Type="http://schemas.openxmlformats.org/officeDocument/2006/relationships/image" Target="../media/image20.jpeg"/><Relationship Id="rId5" Type="http://schemas.openxmlformats.org/officeDocument/2006/relationships/image" Target="../media/image19.png"/><Relationship Id="rId4" Type="http://schemas.openxmlformats.org/officeDocument/2006/relationships/image" Target="../media/image18.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3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1.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2.xml"/><Relationship Id="rId1" Type="http://schemas.openxmlformats.org/officeDocument/2006/relationships/slideLayout" Target="../slideLayouts/slideLayout3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png"/><Relationship Id="rId1" Type="http://schemas.openxmlformats.org/officeDocument/2006/relationships/slideLayout" Target="../slideLayouts/slideLayout1.xml"/><Relationship Id="rId4" Type="http://schemas.openxmlformats.org/officeDocument/2006/relationships/image" Target="../media/image8.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p:cNvSpPr/>
          <p:nvPr/>
        </p:nvSpPr>
        <p:spPr>
          <a:xfrm>
            <a:off x="0" y="0"/>
            <a:ext cx="9906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itle 1"/>
          <p:cNvSpPr txBox="1">
            <a:spLocks/>
          </p:cNvSpPr>
          <p:nvPr/>
        </p:nvSpPr>
        <p:spPr>
          <a:xfrm>
            <a:off x="1828801" y="1178331"/>
            <a:ext cx="10515600" cy="681241"/>
          </a:xfrm>
          <a:prstGeom prst="rect">
            <a:avLst/>
          </a:prstGeom>
        </p:spPr>
        <p:txBody>
          <a:bodyPr vert="horz" lIns="91440" tIns="45720" rIns="91440" bIns="45720" rtlCol="0" anchor="t">
            <a:noAutofit/>
          </a:bodyPr>
          <a:lstStyle>
            <a:lvl1pPr algn="l" defTabSz="914400" rtl="0" eaLnBrk="1" latinLnBrk="0" hangingPunct="1">
              <a:lnSpc>
                <a:spcPct val="90000"/>
              </a:lnSpc>
              <a:spcBef>
                <a:spcPct val="0"/>
              </a:spcBef>
              <a:buNone/>
              <a:defRPr sz="3200" b="1" kern="1200">
                <a:solidFill>
                  <a:schemeClr val="tx1"/>
                </a:solidFill>
                <a:latin typeface="+mj-lt"/>
                <a:ea typeface="+mj-ea"/>
                <a:cs typeface="+mj-cs"/>
              </a:defRPr>
            </a:lvl1pPr>
          </a:lstStyle>
          <a:p>
            <a:r>
              <a:rPr lang="en-US" sz="4800" spc="300">
                <a:latin typeface="Malgun Gothic" panose="020B0503020000020004" pitchFamily="34" charset="-127"/>
                <a:ea typeface="Malgun Gothic" panose="020B0503020000020004" pitchFamily="34" charset="-127"/>
              </a:rPr>
              <a:t>PledPharma</a:t>
            </a:r>
          </a:p>
        </p:txBody>
      </p:sp>
      <p:sp>
        <p:nvSpPr>
          <p:cNvPr id="18" name="TextBox 17"/>
          <p:cNvSpPr txBox="1"/>
          <p:nvPr/>
        </p:nvSpPr>
        <p:spPr>
          <a:xfrm>
            <a:off x="1851658" y="1868314"/>
            <a:ext cx="6250349" cy="1477328"/>
          </a:xfrm>
          <a:prstGeom prst="rect">
            <a:avLst/>
          </a:prstGeom>
          <a:noFill/>
        </p:spPr>
        <p:txBody>
          <a:bodyPr wrap="square" rtlCol="0">
            <a:spAutoFit/>
          </a:bodyPr>
          <a:lstStyle/>
          <a:p>
            <a:r>
              <a:rPr lang="en-GB" dirty="0">
                <a:latin typeface="HelveticaNeue"/>
              </a:rPr>
              <a:t>Presentation – </a:t>
            </a:r>
            <a:r>
              <a:rPr lang="en-US" dirty="0">
                <a:latin typeface="HelveticaNeue"/>
              </a:rPr>
              <a:t>Pareto Securities Healthcare Conference</a:t>
            </a:r>
            <a:endParaRPr lang="en-GB" dirty="0">
              <a:latin typeface="HelveticaNeue"/>
            </a:endParaRPr>
          </a:p>
          <a:p>
            <a:r>
              <a:rPr lang="en-GB" dirty="0">
                <a:latin typeface="HelveticaNeue"/>
              </a:rPr>
              <a:t>Sept 2</a:t>
            </a:r>
            <a:r>
              <a:rPr lang="en-GB" baseline="30000" dirty="0">
                <a:latin typeface="HelveticaNeue"/>
              </a:rPr>
              <a:t>nd</a:t>
            </a:r>
            <a:r>
              <a:rPr lang="en-GB" dirty="0">
                <a:latin typeface="HelveticaNeue"/>
              </a:rPr>
              <a:t>, 2020</a:t>
            </a:r>
          </a:p>
          <a:p>
            <a:endParaRPr lang="en-GB" dirty="0">
              <a:latin typeface="HelveticaNeue"/>
            </a:endParaRPr>
          </a:p>
          <a:p>
            <a:r>
              <a:rPr lang="en-GB" dirty="0">
                <a:latin typeface="HelveticaNeue"/>
              </a:rPr>
              <a:t>Nicklas Westerholm, CEO</a:t>
            </a:r>
          </a:p>
          <a:p>
            <a:endParaRPr lang="en-GB" dirty="0"/>
          </a:p>
        </p:txBody>
      </p:sp>
      <p:grpSp>
        <p:nvGrpSpPr>
          <p:cNvPr id="20" name="Group 19"/>
          <p:cNvGrpSpPr/>
          <p:nvPr/>
        </p:nvGrpSpPr>
        <p:grpSpPr>
          <a:xfrm>
            <a:off x="-958438" y="916984"/>
            <a:ext cx="13988638" cy="4645616"/>
            <a:chOff x="-1526219" y="838200"/>
            <a:chExt cx="14699154" cy="4881578"/>
          </a:xfrm>
        </p:grpSpPr>
        <p:grpSp>
          <p:nvGrpSpPr>
            <p:cNvPr id="4" name="Group 3"/>
            <p:cNvGrpSpPr/>
            <p:nvPr/>
          </p:nvGrpSpPr>
          <p:grpSpPr>
            <a:xfrm>
              <a:off x="4038600" y="838200"/>
              <a:ext cx="9134335" cy="4876799"/>
              <a:chOff x="3903784" y="750277"/>
              <a:chExt cx="9155723" cy="5451232"/>
            </a:xfrm>
            <a:blipFill dpi="0" rotWithShape="1">
              <a:blip r:embed="rId2"/>
              <a:srcRect/>
              <a:stretch>
                <a:fillRect l="15000" r="11000" b="-7000"/>
              </a:stretch>
            </a:blipFill>
          </p:grpSpPr>
          <p:grpSp>
            <p:nvGrpSpPr>
              <p:cNvPr id="5" name="Group 4"/>
              <p:cNvGrpSpPr/>
              <p:nvPr/>
            </p:nvGrpSpPr>
            <p:grpSpPr>
              <a:xfrm flipH="1" flipV="1">
                <a:off x="3903784" y="3528647"/>
                <a:ext cx="7221415" cy="2672862"/>
                <a:chOff x="879230" y="3411416"/>
                <a:chExt cx="7221415" cy="2672862"/>
              </a:xfrm>
              <a:grpFill/>
            </p:grpSpPr>
            <p:sp>
              <p:nvSpPr>
                <p:cNvPr id="9" name="Isosceles Triangle 8"/>
                <p:cNvSpPr/>
                <p:nvPr/>
              </p:nvSpPr>
              <p:spPr>
                <a:xfrm>
                  <a:off x="879230" y="3411416"/>
                  <a:ext cx="3516923"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Isosceles Triangle 9"/>
                <p:cNvSpPr/>
                <p:nvPr/>
              </p:nvSpPr>
              <p:spPr>
                <a:xfrm flipV="1">
                  <a:off x="2731476" y="3411416"/>
                  <a:ext cx="3516923"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Isosceles Triangle 10"/>
                <p:cNvSpPr/>
                <p:nvPr/>
              </p:nvSpPr>
              <p:spPr>
                <a:xfrm>
                  <a:off x="4583722" y="3411416"/>
                  <a:ext cx="3516923"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6" name="Group 5"/>
              <p:cNvGrpSpPr/>
              <p:nvPr/>
            </p:nvGrpSpPr>
            <p:grpSpPr>
              <a:xfrm>
                <a:off x="7690338" y="750277"/>
                <a:ext cx="5369169" cy="2672862"/>
                <a:chOff x="879230" y="3411416"/>
                <a:chExt cx="5369169" cy="2672862"/>
              </a:xfrm>
              <a:grpFill/>
            </p:grpSpPr>
            <p:sp>
              <p:nvSpPr>
                <p:cNvPr id="7" name="Isosceles Triangle 6"/>
                <p:cNvSpPr/>
                <p:nvPr/>
              </p:nvSpPr>
              <p:spPr>
                <a:xfrm>
                  <a:off x="879230" y="3411416"/>
                  <a:ext cx="3516923"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Isosceles Triangle 7"/>
                <p:cNvSpPr/>
                <p:nvPr/>
              </p:nvSpPr>
              <p:spPr>
                <a:xfrm flipV="1">
                  <a:off x="2731476" y="3411416"/>
                  <a:ext cx="3516923"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12" name="Group 11"/>
            <p:cNvGrpSpPr/>
            <p:nvPr/>
          </p:nvGrpSpPr>
          <p:grpSpPr>
            <a:xfrm>
              <a:off x="-1526219" y="3309526"/>
              <a:ext cx="7203119" cy="2405474"/>
              <a:chOff x="-1404189" y="4016788"/>
              <a:chExt cx="6278185" cy="2688813"/>
            </a:xfrm>
            <a:blipFill dpi="0" rotWithShape="1">
              <a:blip r:embed="rId3"/>
              <a:srcRect/>
              <a:stretch>
                <a:fillRect t="-80000" b="-1000"/>
              </a:stretch>
            </a:blipFill>
          </p:grpSpPr>
          <p:sp>
            <p:nvSpPr>
              <p:cNvPr id="13" name="Isosceles Triangle 12"/>
              <p:cNvSpPr/>
              <p:nvPr/>
            </p:nvSpPr>
            <p:spPr>
              <a:xfrm flipH="1">
                <a:off x="1817076" y="4032739"/>
                <a:ext cx="3056920"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Isosceles Triangle 13"/>
              <p:cNvSpPr/>
              <p:nvPr/>
            </p:nvSpPr>
            <p:spPr>
              <a:xfrm flipH="1" flipV="1">
                <a:off x="205201" y="4032739"/>
                <a:ext cx="3056920"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Isosceles Triangle 14"/>
              <p:cNvSpPr/>
              <p:nvPr/>
            </p:nvSpPr>
            <p:spPr>
              <a:xfrm flipH="1">
                <a:off x="-1404189" y="4016788"/>
                <a:ext cx="3056920" cy="2672862"/>
              </a:xfrm>
              <a:prstGeom prst="triangle">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6" name="Isosceles Triangle 15"/>
            <p:cNvSpPr/>
            <p:nvPr/>
          </p:nvSpPr>
          <p:spPr>
            <a:xfrm flipH="1" flipV="1">
              <a:off x="3979578" y="3309525"/>
              <a:ext cx="3614201" cy="2410253"/>
            </a:xfrm>
            <a:prstGeom prst="triangle">
              <a:avLst/>
            </a:prstGeom>
            <a:solidFill>
              <a:srgbClr val="1A2A5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pic>
        <p:nvPicPr>
          <p:cNvPr id="24" name="Picture 2" descr="C:\Users\marcuswa\Desktop\Ta bort\pledpharma-logotype.png"/>
          <p:cNvPicPr>
            <a:picLocks noChangeAspect="1" noChangeArrowheads="1"/>
          </p:cNvPicPr>
          <p:nvPr/>
        </p:nvPicPr>
        <p:blipFill rotWithShape="1">
          <a:blip r:embed="rId4">
            <a:extLst>
              <a:ext uri="{28A0092B-C50C-407E-A947-70E740481C1C}">
                <a14:useLocalDpi xmlns:a14="http://schemas.microsoft.com/office/drawing/2010/main" val="0"/>
              </a:ext>
            </a:extLst>
          </a:blip>
          <a:srcRect b="40261"/>
          <a:stretch/>
        </p:blipFill>
        <p:spPr bwMode="auto">
          <a:xfrm>
            <a:off x="-214744" y="688771"/>
            <a:ext cx="2424545" cy="1758771"/>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0" y="0"/>
            <a:ext cx="9906000" cy="457200"/>
          </a:xfrm>
          <a:prstGeom prst="rect">
            <a:avLst/>
          </a:prstGeom>
          <a:solidFill>
            <a:srgbClr val="1A2A5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0" y="6248400"/>
            <a:ext cx="9906000" cy="609600"/>
          </a:xfrm>
          <a:prstGeom prst="rect">
            <a:avLst/>
          </a:prstGeom>
          <a:solidFill>
            <a:srgbClr val="1A2A5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5607282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0" y="0"/>
            <a:ext cx="9906000" cy="6272784"/>
          </a:xfrm>
          <a:prstGeom prst="rect">
            <a:avLst/>
          </a:prstGeom>
          <a:solidFill>
            <a:srgbClr val="E8EA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TextBox 34"/>
          <p:cNvSpPr txBox="1"/>
          <p:nvPr/>
        </p:nvSpPr>
        <p:spPr>
          <a:xfrm>
            <a:off x="381000" y="342900"/>
            <a:ext cx="9067800" cy="400110"/>
          </a:xfrm>
          <a:prstGeom prst="rect">
            <a:avLst/>
          </a:prstGeom>
          <a:noFill/>
        </p:spPr>
        <p:txBody>
          <a:bodyPr wrap="square" rtlCol="0">
            <a:spAutoFit/>
          </a:bodyPr>
          <a:lstStyle/>
          <a:p>
            <a:r>
              <a:rPr lang="en-GB" sz="2000" b="1">
                <a:latin typeface="Malgun Gothic" panose="020B0503020000020004" pitchFamily="34" charset="-127"/>
                <a:ea typeface="Malgun Gothic" panose="020B0503020000020004" pitchFamily="34" charset="-127"/>
                <a:cs typeface="Calibri" panose="020F0502020204030204" pitchFamily="34" charset="0"/>
              </a:rPr>
              <a:t>Disclaimer</a:t>
            </a:r>
          </a:p>
        </p:txBody>
      </p:sp>
      <p:sp>
        <p:nvSpPr>
          <p:cNvPr id="33" name="Rectangle 32"/>
          <p:cNvSpPr/>
          <p:nvPr/>
        </p:nvSpPr>
        <p:spPr>
          <a:xfrm>
            <a:off x="304801" y="1066802"/>
            <a:ext cx="9296400" cy="5078313"/>
          </a:xfrm>
          <a:prstGeom prst="rect">
            <a:avLst/>
          </a:prstGeom>
        </p:spPr>
        <p:txBody>
          <a:bodyPr wrap="square">
            <a:spAutoFit/>
          </a:bodyPr>
          <a:lstStyle/>
          <a:p>
            <a:r>
              <a:rPr lang="en-US" sz="900">
                <a:latin typeface="HelveticaNeue"/>
              </a:rPr>
              <a:t>IMPORTANT: You must read the following before continuing. The following applies to this document, the oral presentation of the information in this document by PledPharma AB (the “Company”) or any person on behalf of the Company, and any question-and-answer session that follows the oral presentation (collectively, the “Information”). In accessing the Information, you agree to be bound by the following terms and conditions.</a:t>
            </a:r>
          </a:p>
          <a:p>
            <a:endParaRPr lang="en-US" sz="900">
              <a:latin typeface="HelveticaNeue"/>
            </a:endParaRPr>
          </a:p>
          <a:p>
            <a:r>
              <a:rPr lang="en-US" sz="900">
                <a:latin typeface="HelveticaNeue"/>
              </a:rPr>
              <a:t>The Information is confidential and may not be reproduced, redistributed, published or passed on to any other person, directly or indirectly, in whole or in part, for any purpose. This document may not be removed from the premises. If this document has been received in error it must be returned immediately to the Company. </a:t>
            </a:r>
          </a:p>
          <a:p>
            <a:r>
              <a:rPr lang="en-US" sz="900">
                <a:latin typeface="HelveticaNeue"/>
              </a:rPr>
              <a:t> </a:t>
            </a:r>
          </a:p>
          <a:p>
            <a:r>
              <a:rPr lang="en-US" sz="900">
                <a:latin typeface="HelveticaNeue"/>
              </a:rPr>
              <a:t>The Information is not intended for potential investors and does not constitute or form part of, and should not be construed as an offer or the solicitation of an offer to subscribe for or purchase securities of the Company, and nothing contained therein shall form the basis of or be relied on in connection with any contractor commitment whatsoever. This document and its contents may not be viewed by persons within the United States or “U.S. Persons” (as defined in Regulation S under the Securities Act of 1933,asamended (the “Securities Act”) unless they are qualified institutional buyers “QIBs” as defined in Rule 144A under the Securities Act. By accessing the Information, you represent that you are (i): a non-U.S. person that is outside the United States or (ii) a QIB. This document and its contents may not be viewed by persons within the United Kingdom unless they are persons with professional experience in matters relating to investments falling within Article 19(5) of the Financial Services and Markets Act 2000 (Financial Promotion) Order 2005 as amended (the “Order”), or high net worth entities falling within Article 49(2)(a) to (d) of the Order (each a “Relevant Person”). By accessing the Information, you represent that you are: (i) outside the United Kingdom or (ii) a Relevant Person.</a:t>
            </a:r>
          </a:p>
          <a:p>
            <a:endParaRPr lang="en-US" sz="900">
              <a:latin typeface="HelveticaNeue"/>
            </a:endParaRPr>
          </a:p>
          <a:p>
            <a:r>
              <a:rPr lang="en-US" sz="900">
                <a:latin typeface="HelveticaNeue"/>
              </a:rPr>
              <a:t>The Information has been prepared by the Company, and no other party accepts any responsibility whatsoever, or makes any representation or warranty, express or implied, for the contents of the Information, including its accuracy, completeness or verification or for any other statement made or purported to be made in connection with the Company and nothing in this document or at this presentation shall be relied upon as a promise or representation in this respect, whether as to the past or the future.  </a:t>
            </a:r>
          </a:p>
          <a:p>
            <a:endParaRPr lang="en-US" sz="900">
              <a:latin typeface="HelveticaNeue"/>
            </a:endParaRPr>
          </a:p>
          <a:p>
            <a:r>
              <a:rPr lang="en-US" sz="900">
                <a:latin typeface="HelveticaNeue"/>
              </a:rPr>
              <a:t>The Information contains forward-looking statements. All statements other than statements of historical fact included in the Information are forward-looking statements. Forward-looking statements give the Company’s current expectations and projections relating to its financial condition, results of operations, plans, objectives, future performance and business. These statements may include, without limitation, any statements preceded by, followed by or including words such as “target,” “believe,” “expect,” “aim,” “intend,” “may,” “anticipate,” “estimate,” “plan,” “project,” “will,” “can have,” “likely,” “should,” “would,” “could” and other words and terms of similar meaning or the negative thereof. Such forward-looking statements involve known and unknown risks, uncertainties and other important factors beyond the Company’s control that could cause the Company’s actual results, performance or achievements to be materially different from the expected results, performance or achievements expressed or implied by such forward-looking statements. Such forward-looking statements are based on numerous assumptions regarding the Company’s present and future business strategies and the environment in which it will operate in the future. </a:t>
            </a:r>
          </a:p>
          <a:p>
            <a:endParaRPr lang="en-US" sz="900">
              <a:latin typeface="HelveticaNeue"/>
            </a:endParaRPr>
          </a:p>
          <a:p>
            <a:r>
              <a:rPr lang="en-US" sz="900">
                <a:latin typeface="HelveticaNeue"/>
              </a:rPr>
              <a:t>No representation, warranty or undertaking, express or implied, is made as to, and no reliance should be placed on, the fairness, accuracy, completeness or correctness of the Information or the opinions contained therein. The Information has not been independently verified and will not be updated. The Information, including but not limited to forward-looking statements, applies only as of the date of this document and is not intended to give any assurances as to future results. The Company expressly disclaims any obligation or undertaking to disseminate any updates or revisions to the Information, including any financial data or forward-looking statements, and will not publicly release any revisions it may make to the Information that may result from any change in the Company’s expectations, any change in events, conditions or circumstances on which these forward-looking statements are based, or other events or circumstances arising after the date of this document. Market data used in the Information not attributed to a specific source are estimates of the Company and have not been independently verified.</a:t>
            </a:r>
            <a:endParaRPr lang="en-US" sz="900">
              <a:latin typeface="HelveticaNeue"/>
              <a:cs typeface="Calibri" panose="020F0502020204030204" pitchFamily="34" charset="0"/>
            </a:endParaRPr>
          </a:p>
        </p:txBody>
      </p:sp>
    </p:spTree>
    <p:extLst>
      <p:ext uri="{BB962C8B-B14F-4D97-AF65-F5344CB8AC3E}">
        <p14:creationId xmlns:p14="http://schemas.microsoft.com/office/powerpoint/2010/main" val="303750450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0" y="0"/>
            <a:ext cx="9906000" cy="64164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p:cNvSpPr/>
          <p:nvPr/>
        </p:nvSpPr>
        <p:spPr>
          <a:xfrm>
            <a:off x="4203704" y="1476375"/>
            <a:ext cx="5336400" cy="398145"/>
          </a:xfrm>
          <a:prstGeom prst="rect">
            <a:avLst/>
          </a:prstGeom>
          <a:noFill/>
          <a:ln w="3175">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bg1"/>
              </a:solidFill>
              <a:highlight>
                <a:srgbClr val="1A2A56"/>
              </a:highlight>
            </a:endParaRPr>
          </a:p>
        </p:txBody>
      </p:sp>
      <p:sp>
        <p:nvSpPr>
          <p:cNvPr id="11" name="Rectangle 10"/>
          <p:cNvSpPr/>
          <p:nvPr/>
        </p:nvSpPr>
        <p:spPr>
          <a:xfrm rot="10800000" flipH="1" flipV="1">
            <a:off x="2" y="1"/>
            <a:ext cx="3962399" cy="6428232"/>
          </a:xfrm>
          <a:prstGeom prst="rect">
            <a:avLst/>
          </a:prstGeom>
          <a:blipFill dpi="0" rotWithShape="1">
            <a:blip r:embed="rId3"/>
            <a:srcRect/>
            <a:stretch>
              <a:fillRect l="-35714" t="-1" r="-24897" b="113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p:cNvSpPr/>
          <p:nvPr/>
        </p:nvSpPr>
        <p:spPr>
          <a:xfrm>
            <a:off x="-9524" y="0"/>
            <a:ext cx="3971925" cy="6416423"/>
          </a:xfrm>
          <a:prstGeom prst="rect">
            <a:avLst/>
          </a:prstGeom>
          <a:solidFill>
            <a:srgbClr val="1A2A56">
              <a:alpha val="7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3" name="Picture 2" descr="C:\Users\marcuswa\Desktop\Ta bort\pledpharma-logotype.png"/>
          <p:cNvPicPr>
            <a:picLocks noChangeAspect="1" noChangeArrowheads="1"/>
          </p:cNvPicPr>
          <p:nvPr/>
        </p:nvPicPr>
        <p:blipFill rotWithShape="1">
          <a:blip r:embed="rId4">
            <a:extLst>
              <a:ext uri="{28A0092B-C50C-407E-A947-70E740481C1C}">
                <a14:useLocalDpi xmlns:a14="http://schemas.microsoft.com/office/drawing/2010/main" val="0"/>
              </a:ext>
            </a:extLst>
          </a:blip>
          <a:srcRect b="26793"/>
          <a:stretch/>
        </p:blipFill>
        <p:spPr bwMode="auto">
          <a:xfrm>
            <a:off x="6251112" y="-88900"/>
            <a:ext cx="1244175" cy="1106004"/>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p:cNvSpPr txBox="1"/>
          <p:nvPr/>
        </p:nvSpPr>
        <p:spPr>
          <a:xfrm>
            <a:off x="4203704" y="2167335"/>
            <a:ext cx="5930896" cy="461665"/>
          </a:xfrm>
          <a:prstGeom prst="rect">
            <a:avLst/>
          </a:prstGeom>
          <a:noFill/>
        </p:spPr>
        <p:txBody>
          <a:bodyPr wrap="square" rtlCol="0">
            <a:spAutoFit/>
          </a:bodyPr>
          <a:lstStyle/>
          <a:p>
            <a:r>
              <a:rPr lang="en-GB" sz="2400" dirty="0">
                <a:solidFill>
                  <a:srgbClr val="1A2A56"/>
                </a:solidFill>
                <a:latin typeface="HelveticaNeue"/>
              </a:rPr>
              <a:t>2. </a:t>
            </a:r>
            <a:r>
              <a:rPr lang="en-GB" sz="2400" dirty="0" err="1">
                <a:solidFill>
                  <a:srgbClr val="1A2A56"/>
                </a:solidFill>
                <a:latin typeface="HelveticaNeue"/>
              </a:rPr>
              <a:t>PledPharma</a:t>
            </a:r>
            <a:r>
              <a:rPr lang="en-GB" sz="2400" dirty="0">
                <a:solidFill>
                  <a:srgbClr val="1A2A56"/>
                </a:solidFill>
                <a:latin typeface="HelveticaNeue"/>
              </a:rPr>
              <a:t> today</a:t>
            </a:r>
            <a:r>
              <a:rPr lang="en-GB" sz="2400" dirty="0">
                <a:solidFill>
                  <a:srgbClr val="1A2A56"/>
                </a:solidFill>
                <a:highlight>
                  <a:srgbClr val="FFFF00"/>
                </a:highlight>
                <a:latin typeface="HelveticaNeue"/>
              </a:rPr>
              <a:t> </a:t>
            </a:r>
          </a:p>
        </p:txBody>
      </p:sp>
      <p:sp>
        <p:nvSpPr>
          <p:cNvPr id="16" name="TextBox 15"/>
          <p:cNvSpPr txBox="1"/>
          <p:nvPr/>
        </p:nvSpPr>
        <p:spPr>
          <a:xfrm>
            <a:off x="4203703" y="2912046"/>
            <a:ext cx="5397500" cy="461665"/>
          </a:xfrm>
          <a:prstGeom prst="rect">
            <a:avLst/>
          </a:prstGeom>
          <a:noFill/>
        </p:spPr>
        <p:txBody>
          <a:bodyPr wrap="square" rtlCol="0">
            <a:spAutoFit/>
          </a:bodyPr>
          <a:lstStyle/>
          <a:p>
            <a:r>
              <a:rPr lang="en-GB" sz="2400" dirty="0">
                <a:solidFill>
                  <a:srgbClr val="1A2A56"/>
                </a:solidFill>
                <a:latin typeface="HelveticaNeue"/>
              </a:rPr>
              <a:t>3. </a:t>
            </a:r>
            <a:r>
              <a:rPr lang="en-GB" sz="2400" dirty="0" err="1">
                <a:solidFill>
                  <a:srgbClr val="1A2A56"/>
                </a:solidFill>
                <a:latin typeface="HelveticaNeue"/>
              </a:rPr>
              <a:t>Aladote</a:t>
            </a:r>
            <a:endParaRPr lang="en-GB" sz="2400" dirty="0">
              <a:solidFill>
                <a:srgbClr val="1A2A56"/>
              </a:solidFill>
              <a:latin typeface="HelveticaNeue"/>
            </a:endParaRPr>
          </a:p>
        </p:txBody>
      </p:sp>
      <p:cxnSp>
        <p:nvCxnSpPr>
          <p:cNvPr id="23" name="Straight Connector 22"/>
          <p:cNvCxnSpPr>
            <a:cxnSpLocks/>
          </p:cNvCxnSpPr>
          <p:nvPr/>
        </p:nvCxnSpPr>
        <p:spPr>
          <a:xfrm flipH="1">
            <a:off x="3962403" y="-12700"/>
            <a:ext cx="1" cy="6428233"/>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343400" y="1130300"/>
            <a:ext cx="5184000" cy="0"/>
          </a:xfrm>
          <a:prstGeom prst="line">
            <a:avLst/>
          </a:prstGeom>
          <a:ln w="3175">
            <a:solidFill>
              <a:srgbClr val="1A2A56"/>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4203703" y="1430715"/>
            <a:ext cx="4630385" cy="461665"/>
          </a:xfrm>
          <a:prstGeom prst="rect">
            <a:avLst/>
          </a:prstGeom>
          <a:noFill/>
        </p:spPr>
        <p:txBody>
          <a:bodyPr wrap="square" rtlCol="0">
            <a:spAutoFit/>
          </a:bodyPr>
          <a:lstStyle/>
          <a:p>
            <a:r>
              <a:rPr lang="en-GB" sz="2400" dirty="0">
                <a:solidFill>
                  <a:srgbClr val="1A2A56"/>
                </a:solidFill>
                <a:latin typeface="HelveticaNeue"/>
              </a:rPr>
              <a:t>1. Year to date in brief</a:t>
            </a:r>
          </a:p>
        </p:txBody>
      </p:sp>
      <p:sp>
        <p:nvSpPr>
          <p:cNvPr id="49" name="Isosceles Triangle 48"/>
          <p:cNvSpPr/>
          <p:nvPr/>
        </p:nvSpPr>
        <p:spPr>
          <a:xfrm>
            <a:off x="1054103" y="-1295400"/>
            <a:ext cx="1828800" cy="1295400"/>
          </a:xfrm>
          <a:prstGeom prst="triangle">
            <a:avLst/>
          </a:prstGeom>
          <a:solidFill>
            <a:schemeClr val="tx2">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Isosceles Triangle 49"/>
          <p:cNvSpPr/>
          <p:nvPr/>
        </p:nvSpPr>
        <p:spPr>
          <a:xfrm rot="10800000">
            <a:off x="-10148" y="-1269391"/>
            <a:ext cx="1837113" cy="1295400"/>
          </a:xfrm>
          <a:prstGeom prst="triangle">
            <a:avLst/>
          </a:prstGeom>
          <a:solidFill>
            <a:schemeClr val="tx2">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Isosceles Triangle 50"/>
          <p:cNvSpPr/>
          <p:nvPr/>
        </p:nvSpPr>
        <p:spPr>
          <a:xfrm rot="10800000">
            <a:off x="2106172" y="-1286764"/>
            <a:ext cx="1837113" cy="1295400"/>
          </a:xfrm>
          <a:prstGeom prst="triangle">
            <a:avLst/>
          </a:prstGeom>
          <a:solidFill>
            <a:schemeClr val="tx2">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3" name="Group 52"/>
          <p:cNvGrpSpPr/>
          <p:nvPr/>
        </p:nvGrpSpPr>
        <p:grpSpPr>
          <a:xfrm>
            <a:off x="-63500" y="-1015054"/>
            <a:ext cx="4038607" cy="7443286"/>
            <a:chOff x="-76202" y="-1108955"/>
            <a:chExt cx="4038607" cy="8005055"/>
          </a:xfrm>
          <a:solidFill>
            <a:schemeClr val="tx2">
              <a:alpha val="33000"/>
            </a:schemeClr>
          </a:solidFill>
        </p:grpSpPr>
        <p:sp>
          <p:nvSpPr>
            <p:cNvPr id="54" name="Isosceles Triangle 53"/>
            <p:cNvSpPr/>
            <p:nvPr/>
          </p:nvSpPr>
          <p:spPr>
            <a:xfrm>
              <a:off x="0" y="5588000"/>
              <a:ext cx="1828800"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Isosceles Triangle 54"/>
            <p:cNvSpPr/>
            <p:nvPr/>
          </p:nvSpPr>
          <p:spPr>
            <a:xfrm rot="10800000">
              <a:off x="1059201" y="5600700"/>
              <a:ext cx="1828800"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6" name="Isosceles Triangle 55"/>
            <p:cNvSpPr/>
            <p:nvPr/>
          </p:nvSpPr>
          <p:spPr>
            <a:xfrm>
              <a:off x="2133600" y="5534253"/>
              <a:ext cx="1828800"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7" name="Isosceles Triangle 56"/>
            <p:cNvSpPr/>
            <p:nvPr/>
          </p:nvSpPr>
          <p:spPr>
            <a:xfrm rot="5400000">
              <a:off x="-812948" y="5136035"/>
              <a:ext cx="2357111" cy="883619"/>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8" name="Isosceles Triangle 57"/>
            <p:cNvSpPr/>
            <p:nvPr/>
          </p:nvSpPr>
          <p:spPr>
            <a:xfrm rot="16200000">
              <a:off x="2456339" y="5097937"/>
              <a:ext cx="2204710" cy="807416"/>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9" name="Isosceles Triangle 58"/>
            <p:cNvSpPr/>
            <p:nvPr/>
          </p:nvSpPr>
          <p:spPr>
            <a:xfrm>
              <a:off x="1054100" y="4212844"/>
              <a:ext cx="1828800"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Isosceles Triangle 59"/>
            <p:cNvSpPr/>
            <p:nvPr/>
          </p:nvSpPr>
          <p:spPr>
            <a:xfrm rot="10800000">
              <a:off x="-10152" y="4238853"/>
              <a:ext cx="1837113"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Isosceles Triangle 60"/>
            <p:cNvSpPr/>
            <p:nvPr/>
          </p:nvSpPr>
          <p:spPr>
            <a:xfrm rot="10800000">
              <a:off x="2106169" y="4221480"/>
              <a:ext cx="1837113"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Isosceles Triangle 61"/>
            <p:cNvSpPr/>
            <p:nvPr/>
          </p:nvSpPr>
          <p:spPr>
            <a:xfrm>
              <a:off x="3" y="2822956"/>
              <a:ext cx="1828800"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Isosceles Triangle 62"/>
            <p:cNvSpPr/>
            <p:nvPr/>
          </p:nvSpPr>
          <p:spPr>
            <a:xfrm rot="10800000">
              <a:off x="1059204" y="2835656"/>
              <a:ext cx="1828800"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4" name="Isosceles Triangle 63"/>
            <p:cNvSpPr/>
            <p:nvPr/>
          </p:nvSpPr>
          <p:spPr>
            <a:xfrm>
              <a:off x="2133603" y="2769209"/>
              <a:ext cx="1828800"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5" name="Isosceles Triangle 64"/>
            <p:cNvSpPr/>
            <p:nvPr/>
          </p:nvSpPr>
          <p:spPr>
            <a:xfrm rot="5400000">
              <a:off x="-812945" y="2370991"/>
              <a:ext cx="2357111" cy="883619"/>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6" name="Isosceles Triangle 65"/>
            <p:cNvSpPr/>
            <p:nvPr/>
          </p:nvSpPr>
          <p:spPr>
            <a:xfrm rot="16200000">
              <a:off x="2456342" y="2332893"/>
              <a:ext cx="2204710" cy="807416"/>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Isosceles Triangle 66"/>
            <p:cNvSpPr/>
            <p:nvPr/>
          </p:nvSpPr>
          <p:spPr>
            <a:xfrm>
              <a:off x="1054103" y="1447800"/>
              <a:ext cx="1828800"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Isosceles Triangle 67"/>
            <p:cNvSpPr/>
            <p:nvPr/>
          </p:nvSpPr>
          <p:spPr>
            <a:xfrm rot="10800000">
              <a:off x="-10149" y="1473809"/>
              <a:ext cx="1837113"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Isosceles Triangle 68"/>
            <p:cNvSpPr/>
            <p:nvPr/>
          </p:nvSpPr>
          <p:spPr>
            <a:xfrm rot="10800000">
              <a:off x="2106172" y="1456436"/>
              <a:ext cx="1837113"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0" name="Isosceles Triangle 69"/>
            <p:cNvSpPr/>
            <p:nvPr/>
          </p:nvSpPr>
          <p:spPr>
            <a:xfrm>
              <a:off x="3" y="79756"/>
              <a:ext cx="1828800"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1" name="Isosceles Triangle 70"/>
            <p:cNvSpPr/>
            <p:nvPr/>
          </p:nvSpPr>
          <p:spPr>
            <a:xfrm rot="10800000">
              <a:off x="1059204" y="92456"/>
              <a:ext cx="1828800"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Isosceles Triangle 71"/>
            <p:cNvSpPr/>
            <p:nvPr/>
          </p:nvSpPr>
          <p:spPr>
            <a:xfrm>
              <a:off x="2133603" y="26009"/>
              <a:ext cx="1828800" cy="12954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Isosceles Triangle 72"/>
            <p:cNvSpPr/>
            <p:nvPr/>
          </p:nvSpPr>
          <p:spPr>
            <a:xfrm rot="5400000">
              <a:off x="-812945" y="-372209"/>
              <a:ext cx="2357111" cy="883619"/>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p:cNvSpPr/>
            <p:nvPr/>
          </p:nvSpPr>
          <p:spPr>
            <a:xfrm rot="16200000">
              <a:off x="2456342" y="-410307"/>
              <a:ext cx="2204710" cy="807416"/>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 name="TextBox 19"/>
          <p:cNvSpPr txBox="1"/>
          <p:nvPr/>
        </p:nvSpPr>
        <p:spPr>
          <a:xfrm>
            <a:off x="-457200" y="285692"/>
            <a:ext cx="4912402" cy="400110"/>
          </a:xfrm>
          <a:prstGeom prst="rect">
            <a:avLst/>
          </a:prstGeom>
          <a:noFill/>
        </p:spPr>
        <p:txBody>
          <a:bodyPr wrap="square" rtlCol="0">
            <a:spAutoFit/>
          </a:bodyPr>
          <a:lstStyle/>
          <a:p>
            <a:pPr algn="ctr"/>
            <a:r>
              <a:rPr lang="en-GB" sz="2000" b="1">
                <a:solidFill>
                  <a:schemeClr val="bg1"/>
                </a:solidFill>
                <a:latin typeface="Malgun Gothic" panose="020B0503020000020004" pitchFamily="34" charset="-127"/>
                <a:ea typeface="Malgun Gothic" panose="020B0503020000020004" pitchFamily="34" charset="-127"/>
                <a:cs typeface="Calibri" panose="020F0502020204030204" pitchFamily="34" charset="0"/>
              </a:rPr>
              <a:t>Agenda</a:t>
            </a:r>
          </a:p>
        </p:txBody>
      </p:sp>
      <p:sp>
        <p:nvSpPr>
          <p:cNvPr id="38" name="TextBox 37">
            <a:extLst>
              <a:ext uri="{FF2B5EF4-FFF2-40B4-BE49-F238E27FC236}">
                <a16:creationId xmlns:a16="http://schemas.microsoft.com/office/drawing/2014/main" id="{CA008B24-B9C4-41E6-A748-683F57285F2D}"/>
              </a:ext>
            </a:extLst>
          </p:cNvPr>
          <p:cNvSpPr txBox="1"/>
          <p:nvPr/>
        </p:nvSpPr>
        <p:spPr>
          <a:xfrm>
            <a:off x="4215891" y="3655574"/>
            <a:ext cx="5397500" cy="461665"/>
          </a:xfrm>
          <a:prstGeom prst="rect">
            <a:avLst/>
          </a:prstGeom>
          <a:noFill/>
        </p:spPr>
        <p:txBody>
          <a:bodyPr wrap="square" rtlCol="0">
            <a:spAutoFit/>
          </a:bodyPr>
          <a:lstStyle/>
          <a:p>
            <a:r>
              <a:rPr lang="en-GB" sz="2400" dirty="0">
                <a:solidFill>
                  <a:srgbClr val="1A2A56"/>
                </a:solidFill>
                <a:latin typeface="HelveticaNeue"/>
              </a:rPr>
              <a:t>4. </a:t>
            </a:r>
            <a:r>
              <a:rPr lang="en-GB" sz="2400" dirty="0" err="1">
                <a:solidFill>
                  <a:srgbClr val="1A2A56"/>
                </a:solidFill>
                <a:latin typeface="HelveticaNeue"/>
              </a:rPr>
              <a:t>PledOx</a:t>
            </a:r>
            <a:endParaRPr lang="en-GB" sz="2400" dirty="0">
              <a:solidFill>
                <a:srgbClr val="1A2A56"/>
              </a:solidFill>
              <a:latin typeface="HelveticaNeue"/>
            </a:endParaRPr>
          </a:p>
        </p:txBody>
      </p:sp>
      <p:sp>
        <p:nvSpPr>
          <p:cNvPr id="39" name="TextBox 38">
            <a:extLst>
              <a:ext uri="{FF2B5EF4-FFF2-40B4-BE49-F238E27FC236}">
                <a16:creationId xmlns:a16="http://schemas.microsoft.com/office/drawing/2014/main" id="{A07158AF-4857-4821-B8AE-585E5BEF4541}"/>
              </a:ext>
            </a:extLst>
          </p:cNvPr>
          <p:cNvSpPr txBox="1"/>
          <p:nvPr/>
        </p:nvSpPr>
        <p:spPr>
          <a:xfrm>
            <a:off x="4231131" y="4329182"/>
            <a:ext cx="5397500" cy="461665"/>
          </a:xfrm>
          <a:prstGeom prst="rect">
            <a:avLst/>
          </a:prstGeom>
          <a:noFill/>
        </p:spPr>
        <p:txBody>
          <a:bodyPr wrap="square" rtlCol="0">
            <a:spAutoFit/>
          </a:bodyPr>
          <a:lstStyle/>
          <a:p>
            <a:r>
              <a:rPr lang="en-GB" sz="2400" dirty="0">
                <a:solidFill>
                  <a:srgbClr val="1A2A56"/>
                </a:solidFill>
                <a:latin typeface="HelveticaNeue"/>
              </a:rPr>
              <a:t>5. Summary and Q&amp;A</a:t>
            </a:r>
          </a:p>
        </p:txBody>
      </p:sp>
    </p:spTree>
    <p:extLst>
      <p:ext uri="{BB962C8B-B14F-4D97-AF65-F5344CB8AC3E}">
        <p14:creationId xmlns:p14="http://schemas.microsoft.com/office/powerpoint/2010/main" val="66340838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81000" y="342902"/>
            <a:ext cx="9067800" cy="400110"/>
          </a:xfrm>
          <a:prstGeom prst="rect">
            <a:avLst/>
          </a:prstGeom>
          <a:noFill/>
        </p:spPr>
        <p:txBody>
          <a:bodyPr wrap="square" rtlCol="0">
            <a:spAutoFit/>
          </a:bodyPr>
          <a:lstStyle/>
          <a:p>
            <a:pPr lvl="0">
              <a:defRPr/>
            </a:pPr>
            <a:r>
              <a:rPr lang="en-US" sz="2000" b="1" dirty="0">
                <a:solidFill>
                  <a:prstClr val="black"/>
                </a:solidFill>
                <a:latin typeface="Malgun Gothic" panose="020B0503020000020004" pitchFamily="34" charset="-127"/>
                <a:ea typeface="Malgun Gothic" panose="020B0503020000020004" pitchFamily="34" charset="-127"/>
                <a:cs typeface="Calibri" panose="020F0502020204030204" pitchFamily="34" charset="0"/>
              </a:rPr>
              <a:t>Year to date in brief</a:t>
            </a:r>
            <a:endParaRPr lang="en-US" sz="2000" b="1" dirty="0">
              <a:solidFill>
                <a:prstClr val="black"/>
              </a:solidFill>
              <a:highlight>
                <a:srgbClr val="FFFF00"/>
              </a:highlight>
              <a:latin typeface="Malgun Gothic" panose="020B0503020000020004" pitchFamily="34" charset="-127"/>
              <a:ea typeface="Malgun Gothic" panose="020B0503020000020004" pitchFamily="34" charset="-127"/>
              <a:cs typeface="Calibri" panose="020F0502020204030204" pitchFamily="34" charset="0"/>
            </a:endParaRPr>
          </a:p>
        </p:txBody>
      </p:sp>
      <p:sp>
        <p:nvSpPr>
          <p:cNvPr id="76" name="Rounded Rectangle 75"/>
          <p:cNvSpPr/>
          <p:nvPr/>
        </p:nvSpPr>
        <p:spPr>
          <a:xfrm>
            <a:off x="570808" y="981476"/>
            <a:ext cx="9023893" cy="4715235"/>
          </a:xfrm>
          <a:prstGeom prst="roundRect">
            <a:avLst>
              <a:gd name="adj" fmla="val 1535"/>
            </a:avLst>
          </a:prstGeom>
          <a:solidFill>
            <a:schemeClr val="bg1"/>
          </a:solidFill>
          <a:ln w="3175">
            <a:prstDash val="solid"/>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p:cNvSpPr/>
          <p:nvPr/>
        </p:nvSpPr>
        <p:spPr>
          <a:xfrm>
            <a:off x="640509" y="1161289"/>
            <a:ext cx="8884492" cy="3877985"/>
          </a:xfrm>
          <a:prstGeom prst="rect">
            <a:avLst/>
          </a:prstGeom>
        </p:spPr>
        <p:txBody>
          <a:bodyPr wrap="square">
            <a:spAutoFit/>
          </a:bodyPr>
          <a:lstStyle/>
          <a:p>
            <a:pPr marL="234945" lvl="0" indent="-234945" defTabSz="1219170">
              <a:spcBef>
                <a:spcPts val="1333"/>
              </a:spcBef>
              <a:spcAft>
                <a:spcPts val="400"/>
              </a:spcAft>
              <a:buClr>
                <a:srgbClr val="000066"/>
              </a:buClr>
              <a:buFont typeface="Arial" pitchFamily="34" charset="0"/>
              <a:buChar char="•"/>
              <a:defRPr/>
            </a:pPr>
            <a:r>
              <a:rPr lang="en-US" sz="1600" dirty="0">
                <a:solidFill>
                  <a:srgbClr val="262626"/>
                </a:solidFill>
                <a:latin typeface="HelveticaNeue" panose="00000400000000000000" pitchFamily="2" charset="0"/>
              </a:rPr>
              <a:t>January 8:  Following interactions in late 2019 with the FDA and the European Medicines Agency (EMA), the development strategy for </a:t>
            </a:r>
            <a:r>
              <a:rPr lang="en-US" sz="1600" dirty="0" err="1">
                <a:solidFill>
                  <a:srgbClr val="262626"/>
                </a:solidFill>
                <a:latin typeface="HelveticaNeue" panose="00000400000000000000" pitchFamily="2" charset="0"/>
              </a:rPr>
              <a:t>Aladote</a:t>
            </a:r>
            <a:r>
              <a:rPr lang="en-US" sz="1600" dirty="0">
                <a:solidFill>
                  <a:srgbClr val="262626"/>
                </a:solidFill>
                <a:latin typeface="HelveticaNeue" panose="00000400000000000000" pitchFamily="2" charset="0"/>
              </a:rPr>
              <a:t> was finalized, consisting of one pivotal Phase II/III study. Further interactions with FDA and EMA planned for 2020. </a:t>
            </a:r>
            <a:endParaRPr lang="sv-SE" sz="1600" dirty="0">
              <a:solidFill>
                <a:srgbClr val="262626"/>
              </a:solidFill>
              <a:latin typeface="HelveticaNeue" panose="00000400000000000000" pitchFamily="2" charset="0"/>
            </a:endParaRPr>
          </a:p>
          <a:p>
            <a:pPr marL="234945" lvl="0" indent="-234945" defTabSz="1219170">
              <a:spcBef>
                <a:spcPts val="1333"/>
              </a:spcBef>
              <a:spcAft>
                <a:spcPts val="400"/>
              </a:spcAft>
              <a:buClr>
                <a:srgbClr val="000066"/>
              </a:buClr>
              <a:buFont typeface="Arial" pitchFamily="34" charset="0"/>
              <a:buChar char="•"/>
              <a:defRPr/>
            </a:pPr>
            <a:r>
              <a:rPr lang="en-US" sz="1600" dirty="0">
                <a:solidFill>
                  <a:srgbClr val="262626"/>
                </a:solidFill>
                <a:latin typeface="HelveticaNeue" panose="00000400000000000000" pitchFamily="2" charset="0"/>
              </a:rPr>
              <a:t>January 23: US Food and Drug Administration (FDA) issued a clinical hold in the US of the pivotal phase III POLAR program for </a:t>
            </a:r>
            <a:r>
              <a:rPr lang="en-US" sz="1600" dirty="0" err="1">
                <a:solidFill>
                  <a:srgbClr val="262626"/>
                </a:solidFill>
                <a:latin typeface="HelveticaNeue" panose="00000400000000000000" pitchFamily="2" charset="0"/>
              </a:rPr>
              <a:t>PledOx</a:t>
            </a:r>
            <a:r>
              <a:rPr lang="en-US" sz="1600" baseline="30000" dirty="0">
                <a:solidFill>
                  <a:srgbClr val="262626"/>
                </a:solidFill>
                <a:latin typeface="HelveticaNeue" panose="00000400000000000000" pitchFamily="2" charset="0"/>
              </a:rPr>
              <a:t>®</a:t>
            </a:r>
            <a:endParaRPr lang="en-US" sz="1600" dirty="0">
              <a:solidFill>
                <a:srgbClr val="262626"/>
              </a:solidFill>
              <a:latin typeface="HelveticaNeue" panose="00000400000000000000" pitchFamily="2" charset="0"/>
            </a:endParaRPr>
          </a:p>
          <a:p>
            <a:pPr marL="234945" lvl="0" indent="-234945" defTabSz="1219170">
              <a:spcBef>
                <a:spcPts val="1333"/>
              </a:spcBef>
              <a:spcAft>
                <a:spcPts val="400"/>
              </a:spcAft>
              <a:buClr>
                <a:srgbClr val="000066"/>
              </a:buClr>
              <a:buFont typeface="Arial" pitchFamily="34" charset="0"/>
              <a:buChar char="•"/>
              <a:defRPr/>
            </a:pPr>
            <a:r>
              <a:rPr lang="en-US" sz="1600" dirty="0">
                <a:solidFill>
                  <a:srgbClr val="262626"/>
                </a:solidFill>
                <a:latin typeface="HelveticaNeue" panose="00000400000000000000" pitchFamily="2" charset="0"/>
              </a:rPr>
              <a:t>March 1: Dosing of patients in the pivotal phase III POLAR program for </a:t>
            </a:r>
            <a:r>
              <a:rPr lang="en-US" sz="1600" dirty="0" err="1">
                <a:solidFill>
                  <a:srgbClr val="262626"/>
                </a:solidFill>
                <a:latin typeface="HelveticaNeue" panose="00000400000000000000" pitchFamily="2" charset="0"/>
              </a:rPr>
              <a:t>PledOx</a:t>
            </a:r>
            <a:r>
              <a:rPr lang="en-US" sz="1600" dirty="0">
                <a:solidFill>
                  <a:srgbClr val="262626"/>
                </a:solidFill>
                <a:latin typeface="HelveticaNeue" panose="00000400000000000000" pitchFamily="2" charset="0"/>
              </a:rPr>
              <a:t> is put on hold after interactions with the French regulatory authority, ANSM</a:t>
            </a:r>
          </a:p>
          <a:p>
            <a:pPr marL="234945" lvl="0" indent="-234945" defTabSz="1219170">
              <a:spcBef>
                <a:spcPts val="1333"/>
              </a:spcBef>
              <a:spcAft>
                <a:spcPts val="400"/>
              </a:spcAft>
              <a:buClr>
                <a:srgbClr val="000066"/>
              </a:buClr>
              <a:buFont typeface="Arial" pitchFamily="34" charset="0"/>
              <a:buChar char="•"/>
              <a:defRPr/>
            </a:pPr>
            <a:r>
              <a:rPr lang="sv-SE" sz="1600" dirty="0">
                <a:solidFill>
                  <a:srgbClr val="262626"/>
                </a:solidFill>
                <a:latin typeface="HelveticaNeue" panose="00000400000000000000" pitchFamily="2" charset="0"/>
              </a:rPr>
              <a:t>April 6: </a:t>
            </a:r>
            <a:r>
              <a:rPr lang="en-US" sz="1600" dirty="0">
                <a:solidFill>
                  <a:srgbClr val="262626"/>
                </a:solidFill>
                <a:latin typeface="HelveticaNeue" panose="00000400000000000000" pitchFamily="2" charset="0"/>
              </a:rPr>
              <a:t>PledPharma decision to close the POLAR program, with a data cut-off targeted for the third quarter and subsequent data read out of efficacy &amp; safety</a:t>
            </a:r>
          </a:p>
          <a:p>
            <a:pPr marL="234945" lvl="0" indent="-234945" defTabSz="1219170">
              <a:spcBef>
                <a:spcPts val="1333"/>
              </a:spcBef>
              <a:spcAft>
                <a:spcPts val="400"/>
              </a:spcAft>
              <a:buClr>
                <a:srgbClr val="000066"/>
              </a:buClr>
              <a:buFont typeface="Arial" pitchFamily="34" charset="0"/>
              <a:buChar char="•"/>
              <a:defRPr/>
            </a:pPr>
            <a:r>
              <a:rPr lang="en-US" sz="1600" dirty="0">
                <a:solidFill>
                  <a:srgbClr val="262626"/>
                </a:solidFill>
                <a:latin typeface="HelveticaNeue" panose="00000400000000000000" pitchFamily="2" charset="0"/>
              </a:rPr>
              <a:t>June/July: Positive pre-clinical results with </a:t>
            </a:r>
            <a:r>
              <a:rPr lang="en-US" sz="1600" dirty="0" err="1">
                <a:solidFill>
                  <a:srgbClr val="262626"/>
                </a:solidFill>
                <a:latin typeface="HelveticaNeue" panose="00000400000000000000" pitchFamily="2" charset="0"/>
              </a:rPr>
              <a:t>PledOx</a:t>
            </a:r>
            <a:r>
              <a:rPr lang="en-US" sz="1600" dirty="0">
                <a:solidFill>
                  <a:srgbClr val="262626"/>
                </a:solidFill>
                <a:latin typeface="HelveticaNeue" panose="00000400000000000000" pitchFamily="2" charset="0"/>
              </a:rPr>
              <a:t> presented at Peripheral Nerve Society’s annual meeting and published in the peer-reviewed journal Antioxidants</a:t>
            </a:r>
            <a:endParaRPr lang="en-US" sz="1600" dirty="0">
              <a:latin typeface="HelveticaNeue"/>
            </a:endParaRPr>
          </a:p>
          <a:p>
            <a:pPr marL="171450" lvl="0" indent="-171450">
              <a:buFont typeface="Arial" panose="020B0604020202020204" pitchFamily="34" charset="0"/>
              <a:buChar char="•"/>
              <a:defRPr/>
            </a:pPr>
            <a:endParaRPr lang="en-GB" sz="1000" dirty="0">
              <a:latin typeface="HelveticaNeue"/>
            </a:endParaRPr>
          </a:p>
        </p:txBody>
      </p:sp>
    </p:spTree>
    <p:extLst>
      <p:ext uri="{BB962C8B-B14F-4D97-AF65-F5344CB8AC3E}">
        <p14:creationId xmlns:p14="http://schemas.microsoft.com/office/powerpoint/2010/main" val="324422402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81000" y="342902"/>
            <a:ext cx="9067800" cy="400110"/>
          </a:xfrm>
          <a:prstGeom prst="rect">
            <a:avLst/>
          </a:prstGeom>
          <a:noFill/>
        </p:spPr>
        <p:txBody>
          <a:bodyPr wrap="square" rtlCol="0">
            <a:spAutoFit/>
          </a:bodyPr>
          <a:lstStyle/>
          <a:p>
            <a:pPr lvl="0">
              <a:defRPr/>
            </a:pPr>
            <a:r>
              <a:rPr lang="en-US" sz="2000" b="1" dirty="0" err="1">
                <a:latin typeface="Malgun Gothic" panose="020B0503020000020004" pitchFamily="34" charset="-127"/>
                <a:ea typeface="Malgun Gothic" panose="020B0503020000020004" pitchFamily="34" charset="-127"/>
                <a:cs typeface="Calibri" panose="020F0502020204030204" pitchFamily="34" charset="0"/>
              </a:rPr>
              <a:t>PledPharma</a:t>
            </a:r>
            <a:r>
              <a:rPr lang="en-US" sz="2000" b="1" dirty="0">
                <a:latin typeface="Malgun Gothic" panose="020B0503020000020004" pitchFamily="34" charset="-127"/>
                <a:ea typeface="Malgun Gothic" panose="020B0503020000020004" pitchFamily="34" charset="-127"/>
                <a:cs typeface="Calibri" panose="020F0502020204030204" pitchFamily="34" charset="0"/>
              </a:rPr>
              <a:t> today</a:t>
            </a:r>
          </a:p>
        </p:txBody>
      </p:sp>
      <p:sp>
        <p:nvSpPr>
          <p:cNvPr id="76" name="Rounded Rectangle 75"/>
          <p:cNvSpPr/>
          <p:nvPr/>
        </p:nvSpPr>
        <p:spPr>
          <a:xfrm>
            <a:off x="501108" y="999765"/>
            <a:ext cx="9023893" cy="4715235"/>
          </a:xfrm>
          <a:prstGeom prst="roundRect">
            <a:avLst>
              <a:gd name="adj" fmla="val 1535"/>
            </a:avLst>
          </a:prstGeom>
          <a:solidFill>
            <a:schemeClr val="bg1"/>
          </a:solidFill>
          <a:ln w="3175">
            <a:prstDash val="solid"/>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p:cNvSpPr/>
          <p:nvPr/>
        </p:nvSpPr>
        <p:spPr>
          <a:xfrm>
            <a:off x="640509" y="1161289"/>
            <a:ext cx="8884492" cy="4247317"/>
          </a:xfrm>
          <a:prstGeom prst="rect">
            <a:avLst/>
          </a:prstGeom>
        </p:spPr>
        <p:txBody>
          <a:bodyPr wrap="square">
            <a:spAutoFit/>
          </a:bodyPr>
          <a:lstStyle/>
          <a:p>
            <a:pPr marL="342900" lvl="0" indent="-342900">
              <a:spcAft>
                <a:spcPts val="1200"/>
              </a:spcAft>
              <a:buFont typeface="+mj-lt"/>
              <a:buAutoNum type="arabicPeriod"/>
              <a:defRPr/>
            </a:pPr>
            <a:r>
              <a:rPr lang="en-US" sz="1600" dirty="0">
                <a:latin typeface="HelveticaNeue" panose="00000400000000000000"/>
              </a:rPr>
              <a:t>Aladote is an important opportunity to address the high unmet medical need to prevent liver injury after paracetamol overdose (Orphan drug designation in the US)</a:t>
            </a:r>
          </a:p>
          <a:p>
            <a:pPr marL="742950" lvl="1" indent="-285750">
              <a:spcAft>
                <a:spcPts val="1200"/>
              </a:spcAft>
              <a:buFont typeface="Arial" panose="020B0604020202020204" pitchFamily="34" charset="0"/>
              <a:buChar char="•"/>
              <a:defRPr/>
            </a:pPr>
            <a:r>
              <a:rPr lang="en-US" sz="1400" dirty="0">
                <a:latin typeface="HelveticaNeue" panose="00000400000000000000"/>
              </a:rPr>
              <a:t>Full focus on the forthcoming regulatory interactions and </a:t>
            </a:r>
            <a:r>
              <a:rPr lang="en-US" sz="1400" dirty="0">
                <a:solidFill>
                  <a:prstClr val="black"/>
                </a:solidFill>
                <a:latin typeface="HelveticaNeue" panose="00000400000000000000"/>
              </a:rPr>
              <a:t>pivotal Phase II/III study</a:t>
            </a:r>
          </a:p>
          <a:p>
            <a:pPr marL="742950" lvl="1" indent="-285750">
              <a:spcAft>
                <a:spcPts val="1200"/>
              </a:spcAft>
              <a:buFont typeface="Arial" panose="020B0604020202020204" pitchFamily="34" charset="0"/>
              <a:buChar char="•"/>
              <a:defRPr/>
            </a:pPr>
            <a:r>
              <a:rPr lang="en-US" sz="1400" dirty="0">
                <a:latin typeface="HelveticaNeue" panose="00000400000000000000"/>
              </a:rPr>
              <a:t>No severe allergic-hypersensitivity reactions reported after single-dose administration in the clinical trials with </a:t>
            </a:r>
            <a:r>
              <a:rPr lang="en-US" sz="1400" dirty="0" err="1">
                <a:latin typeface="HelveticaNeue" panose="00000400000000000000"/>
              </a:rPr>
              <a:t>calmangafodipir</a:t>
            </a:r>
            <a:endParaRPr lang="en-GB" sz="1400" dirty="0">
              <a:latin typeface="HelveticaNeue" panose="00000400000000000000"/>
            </a:endParaRPr>
          </a:p>
          <a:p>
            <a:pPr marL="342900" lvl="0" indent="-342900">
              <a:spcAft>
                <a:spcPts val="1200"/>
              </a:spcAft>
              <a:buFont typeface="+mj-lt"/>
              <a:buAutoNum type="arabicPeriod"/>
              <a:defRPr/>
            </a:pPr>
            <a:r>
              <a:rPr lang="en-US" sz="1600" dirty="0">
                <a:latin typeface="HelveticaNeue" panose="00000400000000000000"/>
              </a:rPr>
              <a:t>Phase III POLAR program data read-out will determine path forward for </a:t>
            </a:r>
            <a:r>
              <a:rPr lang="en-US" sz="1600" dirty="0" err="1">
                <a:latin typeface="HelveticaNeue" panose="00000400000000000000"/>
              </a:rPr>
              <a:t>PledOx</a:t>
            </a:r>
            <a:r>
              <a:rPr lang="en-US" sz="1600" dirty="0">
                <a:latin typeface="HelveticaNeue" panose="00000400000000000000"/>
              </a:rPr>
              <a:t> to prevent nerve damage associated with chemotherapy</a:t>
            </a:r>
          </a:p>
          <a:p>
            <a:pPr marL="630238" lvl="1" indent="-173038">
              <a:spcAft>
                <a:spcPts val="1200"/>
              </a:spcAft>
              <a:buFont typeface="Arial" panose="020B0604020202020204" pitchFamily="34" charset="0"/>
              <a:buChar char="•"/>
              <a:defRPr/>
            </a:pPr>
            <a:r>
              <a:rPr lang="en-GB" sz="1400" dirty="0">
                <a:latin typeface="HelveticaNeue" panose="00000400000000000000"/>
              </a:rPr>
              <a:t>Data collection ongoing and a cut-off targeted for the third quarter this year</a:t>
            </a:r>
          </a:p>
          <a:p>
            <a:pPr marL="628650" lvl="1" indent="-171450">
              <a:spcAft>
                <a:spcPts val="1200"/>
              </a:spcAft>
              <a:buFont typeface="Arial" panose="020B0604020202020204" pitchFamily="34" charset="0"/>
              <a:buChar char="•"/>
              <a:defRPr/>
            </a:pPr>
            <a:r>
              <a:rPr lang="en-US" sz="1400" dirty="0">
                <a:latin typeface="HelveticaNeue" panose="00000400000000000000"/>
              </a:rPr>
              <a:t>Phase III data from 590 randomized patients will enable an efficacy and safety evaluation and assessment of the benefit/risk of </a:t>
            </a:r>
            <a:r>
              <a:rPr lang="en-US" sz="1400" dirty="0" err="1">
                <a:latin typeface="HelveticaNeue" panose="00000400000000000000"/>
              </a:rPr>
              <a:t>PledOx</a:t>
            </a:r>
            <a:endParaRPr lang="en-US" sz="1400" dirty="0">
              <a:latin typeface="HelveticaNeue" panose="00000400000000000000"/>
            </a:endParaRPr>
          </a:p>
          <a:p>
            <a:pPr marL="342900" indent="-342900">
              <a:spcAft>
                <a:spcPts val="1200"/>
              </a:spcAft>
              <a:buFont typeface="+mj-lt"/>
              <a:buAutoNum type="arabicPeriod"/>
              <a:defRPr/>
            </a:pPr>
            <a:r>
              <a:rPr lang="en-US" sz="1600" dirty="0">
                <a:latin typeface="HelveticaNeue" panose="00000400000000000000"/>
              </a:rPr>
              <a:t>Robust cash position (approx. 184 million SEK) reported end of the second quarter 2020</a:t>
            </a:r>
          </a:p>
          <a:p>
            <a:pPr lvl="0">
              <a:spcAft>
                <a:spcPts val="1200"/>
              </a:spcAft>
              <a:defRPr/>
            </a:pPr>
            <a:endParaRPr lang="en-US" sz="1600" dirty="0">
              <a:highlight>
                <a:srgbClr val="FFFF00"/>
              </a:highlight>
              <a:latin typeface="HelveticaNeue"/>
            </a:endParaRPr>
          </a:p>
          <a:p>
            <a:pPr marL="171450" lvl="0" indent="-171450">
              <a:buFont typeface="Arial" panose="020B0604020202020204" pitchFamily="34" charset="0"/>
              <a:buChar char="•"/>
              <a:defRPr/>
            </a:pPr>
            <a:endParaRPr lang="en-GB" sz="1000" dirty="0">
              <a:latin typeface="HelveticaNeue"/>
            </a:endParaRPr>
          </a:p>
        </p:txBody>
      </p:sp>
    </p:spTree>
    <p:extLst>
      <p:ext uri="{BB962C8B-B14F-4D97-AF65-F5344CB8AC3E}">
        <p14:creationId xmlns:p14="http://schemas.microsoft.com/office/powerpoint/2010/main" val="365600092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 name="Picture 94" descr="Medic, Hospital, Laboratory, Medical, Health, Doctor">
            <a:extLst>
              <a:ext uri="{FF2B5EF4-FFF2-40B4-BE49-F238E27FC236}">
                <a16:creationId xmlns:a16="http://schemas.microsoft.com/office/drawing/2014/main" id="{5543678C-A88F-4789-9BC6-08F4787A756B}"/>
              </a:ext>
            </a:extLst>
          </p:cNvPr>
          <p:cNvPicPr>
            <a:picLocks noChangeAspect="1" noChangeArrowheads="1"/>
          </p:cNvPicPr>
          <p:nvPr/>
        </p:nvPicPr>
        <p:blipFill rotWithShape="1">
          <a:blip r:embed="rId2" cstate="email">
            <a:grayscl/>
            <a:extLst>
              <a:ext uri="{28A0092B-C50C-407E-A947-70E740481C1C}">
                <a14:useLocalDpi xmlns:a14="http://schemas.microsoft.com/office/drawing/2010/main"/>
              </a:ext>
            </a:extLst>
          </a:blip>
          <a:srcRect l="-1807" t="44550" r="1807" b="35909"/>
          <a:stretch/>
        </p:blipFill>
        <p:spPr bwMode="auto">
          <a:xfrm>
            <a:off x="5217270" y="3645105"/>
            <a:ext cx="4216695" cy="1873269"/>
          </a:xfrm>
          <a:prstGeom prst="rect">
            <a:avLst/>
          </a:prstGeom>
          <a:noFill/>
          <a:extLst>
            <a:ext uri="{909E8E84-426E-40DD-AFC4-6F175D3DCCD1}">
              <a14:hiddenFill xmlns:a14="http://schemas.microsoft.com/office/drawing/2010/main">
                <a:solidFill>
                  <a:srgbClr val="FFFFFF"/>
                </a:solidFill>
              </a14:hiddenFill>
            </a:ext>
          </a:extLst>
        </p:spPr>
      </p:pic>
      <p:sp>
        <p:nvSpPr>
          <p:cNvPr id="96" name="Rectangle 95">
            <a:extLst>
              <a:ext uri="{FF2B5EF4-FFF2-40B4-BE49-F238E27FC236}">
                <a16:creationId xmlns:a16="http://schemas.microsoft.com/office/drawing/2014/main" id="{ABC90720-4C78-4A19-B1D7-E52BA41ED76C}"/>
              </a:ext>
            </a:extLst>
          </p:cNvPr>
          <p:cNvSpPr/>
          <p:nvPr/>
        </p:nvSpPr>
        <p:spPr>
          <a:xfrm>
            <a:off x="5261310" y="3628114"/>
            <a:ext cx="4187491" cy="1913128"/>
          </a:xfrm>
          <a:prstGeom prst="rect">
            <a:avLst/>
          </a:prstGeom>
          <a:solidFill>
            <a:srgbClr val="E9E9E9">
              <a:alpha val="8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262626"/>
              </a:solidFill>
              <a:effectLst/>
              <a:uLnTx/>
              <a:uFillTx/>
              <a:latin typeface="HelveticaNeue"/>
            </a:endParaRPr>
          </a:p>
        </p:txBody>
      </p:sp>
      <p:pic>
        <p:nvPicPr>
          <p:cNvPr id="97" name="Picture 4" descr="Medic, Hospital, Laboratory, Medical, Health, Doctor">
            <a:extLst>
              <a:ext uri="{FF2B5EF4-FFF2-40B4-BE49-F238E27FC236}">
                <a16:creationId xmlns:a16="http://schemas.microsoft.com/office/drawing/2014/main" id="{7B831188-A628-4EEC-B8A9-27E5661108C1}"/>
              </a:ext>
            </a:extLst>
          </p:cNvPr>
          <p:cNvPicPr>
            <a:picLocks noChangeAspect="1" noChangeArrowheads="1"/>
          </p:cNvPicPr>
          <p:nvPr/>
        </p:nvPicPr>
        <p:blipFill rotWithShape="1">
          <a:blip r:embed="rId3" cstate="email">
            <a:grayscl/>
            <a:extLst>
              <a:ext uri="{28A0092B-C50C-407E-A947-70E740481C1C}">
                <a14:useLocalDpi xmlns:a14="http://schemas.microsoft.com/office/drawing/2010/main"/>
              </a:ext>
            </a:extLst>
          </a:blip>
          <a:srcRect l="153" t="28332" r="-153" b="52385"/>
          <a:stretch/>
        </p:blipFill>
        <p:spPr bwMode="auto">
          <a:xfrm>
            <a:off x="5261310" y="1447800"/>
            <a:ext cx="4146799" cy="1863782"/>
          </a:xfrm>
          <a:prstGeom prst="rect">
            <a:avLst/>
          </a:prstGeom>
          <a:noFill/>
          <a:extLst>
            <a:ext uri="{909E8E84-426E-40DD-AFC4-6F175D3DCCD1}">
              <a14:hiddenFill xmlns:a14="http://schemas.microsoft.com/office/drawing/2010/main">
                <a:solidFill>
                  <a:srgbClr val="FFFFFF"/>
                </a:solidFill>
              </a14:hiddenFill>
            </a:ext>
          </a:extLst>
        </p:spPr>
      </p:pic>
      <p:sp>
        <p:nvSpPr>
          <p:cNvPr id="98" name="Freeform: Shape 12"/>
          <p:cNvSpPr/>
          <p:nvPr/>
        </p:nvSpPr>
        <p:spPr>
          <a:xfrm rot="10800000">
            <a:off x="8188998" y="4646335"/>
            <a:ext cx="1253285" cy="877112"/>
          </a:xfrm>
          <a:custGeom>
            <a:avLst/>
            <a:gdLst>
              <a:gd name="connsiteX0" fmla="*/ 0 w 1876285"/>
              <a:gd name="connsiteY0" fmla="*/ 0 h 1326179"/>
              <a:gd name="connsiteX1" fmla="*/ 1817622 w 1876285"/>
              <a:gd name="connsiteY1" fmla="*/ 0 h 1326179"/>
              <a:gd name="connsiteX2" fmla="*/ 1825135 w 1876285"/>
              <a:gd name="connsiteY2" fmla="*/ 18191 h 1326179"/>
              <a:gd name="connsiteX3" fmla="*/ 1876285 w 1876285"/>
              <a:gd name="connsiteY3" fmla="*/ 317994 h 1326179"/>
              <a:gd name="connsiteX4" fmla="*/ 738555 w 1876285"/>
              <a:gd name="connsiteY4" fmla="*/ 1326179 h 1326179"/>
              <a:gd name="connsiteX5" fmla="*/ 102440 w 1876285"/>
              <a:gd name="connsiteY5" fmla="*/ 1153997 h 1326179"/>
              <a:gd name="connsiteX6" fmla="*/ 0 w 1876285"/>
              <a:gd name="connsiteY6" fmla="*/ 1079101 h 132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6285" h="1326179">
                <a:moveTo>
                  <a:pt x="0" y="0"/>
                </a:moveTo>
                <a:lnTo>
                  <a:pt x="1817622" y="0"/>
                </a:lnTo>
                <a:lnTo>
                  <a:pt x="1825135" y="18191"/>
                </a:lnTo>
                <a:cubicBezTo>
                  <a:pt x="1858377" y="112899"/>
                  <a:pt x="1876285" y="213593"/>
                  <a:pt x="1876285" y="317994"/>
                </a:cubicBezTo>
                <a:cubicBezTo>
                  <a:pt x="1876285" y="874799"/>
                  <a:pt x="1366906" y="1326179"/>
                  <a:pt x="738555" y="1326179"/>
                </a:cubicBezTo>
                <a:cubicBezTo>
                  <a:pt x="502924" y="1326179"/>
                  <a:pt x="284022" y="1262704"/>
                  <a:pt x="102440" y="1153997"/>
                </a:cubicBezTo>
                <a:lnTo>
                  <a:pt x="0" y="1079101"/>
                </a:lnTo>
                <a:close/>
              </a:path>
            </a:pathLst>
          </a:custGeom>
          <a:solidFill>
            <a:srgbClr val="000066"/>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262626"/>
              </a:solidFill>
              <a:effectLst/>
              <a:uLnTx/>
              <a:uFillTx/>
              <a:latin typeface="HelveticaNeue"/>
            </a:endParaRPr>
          </a:p>
        </p:txBody>
      </p:sp>
      <p:sp>
        <p:nvSpPr>
          <p:cNvPr id="99" name="Rectangle 52"/>
          <p:cNvSpPr/>
          <p:nvPr/>
        </p:nvSpPr>
        <p:spPr>
          <a:xfrm>
            <a:off x="1354873" y="1790700"/>
            <a:ext cx="2522564" cy="646331"/>
          </a:xfrm>
          <a:prstGeom prst="rect">
            <a:avLst/>
          </a:prstGeom>
        </p:spPr>
        <p:txBody>
          <a:bodyPr wrap="square">
            <a:spAutoFit/>
          </a:bodyPr>
          <a:lstStyle/>
          <a:p>
            <a:pPr algn="ctr"/>
            <a:r>
              <a:rPr lang="en-US" sz="3600" b="1" err="1">
                <a:solidFill>
                  <a:srgbClr val="262626"/>
                </a:solidFill>
                <a:latin typeface="HelveticaNeue"/>
                <a:ea typeface="Malgun Gothic" panose="020B0503020000020004" pitchFamily="34" charset="-127"/>
              </a:rPr>
              <a:t>Aladote</a:t>
            </a:r>
            <a:r>
              <a:rPr lang="en-US" sz="3600" b="1" baseline="30000">
                <a:solidFill>
                  <a:srgbClr val="262626"/>
                </a:solidFill>
                <a:latin typeface="HelveticaNeue"/>
                <a:ea typeface="Malgun Gothic" panose="020B0503020000020004" pitchFamily="34" charset="-127"/>
              </a:rPr>
              <a:t>®</a:t>
            </a:r>
            <a:endParaRPr lang="en-GB" sz="3600" b="1" baseline="30000">
              <a:solidFill>
                <a:srgbClr val="262626"/>
              </a:solidFill>
              <a:latin typeface="HelveticaNeue"/>
              <a:ea typeface="Malgun Gothic" panose="020B0503020000020004" pitchFamily="34" charset="-127"/>
            </a:endParaRPr>
          </a:p>
        </p:txBody>
      </p:sp>
      <p:pic>
        <p:nvPicPr>
          <p:cNvPr id="100" name="Picture 4" descr="Bildresultat för toxic icon"/>
          <p:cNvPicPr>
            <a:picLocks noChangeAspect="1" noChangeArrowheads="1"/>
          </p:cNvPicPr>
          <p:nvPr/>
        </p:nvPicPr>
        <p:blipFill>
          <a:blip r:embed="rId4" cstate="email">
            <a:lum bright="70000" contrast="-70000"/>
            <a:extLst>
              <a:ext uri="{28A0092B-C50C-407E-A947-70E740481C1C}">
                <a14:useLocalDpi xmlns:a14="http://schemas.microsoft.com/office/drawing/2010/main"/>
              </a:ext>
            </a:extLst>
          </a:blip>
          <a:srcRect/>
          <a:stretch>
            <a:fillRect/>
          </a:stretch>
        </p:blipFill>
        <p:spPr bwMode="auto">
          <a:xfrm>
            <a:off x="8605369" y="4787075"/>
            <a:ext cx="649545" cy="649545"/>
          </a:xfrm>
          <a:prstGeom prst="rect">
            <a:avLst/>
          </a:prstGeom>
          <a:noFill/>
          <a:extLst>
            <a:ext uri="{909E8E84-426E-40DD-AFC4-6F175D3DCCD1}">
              <a14:hiddenFill xmlns:a14="http://schemas.microsoft.com/office/drawing/2010/main">
                <a:solidFill>
                  <a:srgbClr val="FFFFFF"/>
                </a:solidFill>
              </a14:hiddenFill>
            </a:ext>
          </a:extLst>
        </p:spPr>
      </p:pic>
      <p:grpSp>
        <p:nvGrpSpPr>
          <p:cNvPr id="102" name="Group 101">
            <a:extLst>
              <a:ext uri="{FF2B5EF4-FFF2-40B4-BE49-F238E27FC236}">
                <a16:creationId xmlns:a16="http://schemas.microsoft.com/office/drawing/2014/main" id="{2644CEEB-348B-4055-A569-CC6D5092DD15}"/>
              </a:ext>
            </a:extLst>
          </p:cNvPr>
          <p:cNvGrpSpPr/>
          <p:nvPr/>
        </p:nvGrpSpPr>
        <p:grpSpPr>
          <a:xfrm>
            <a:off x="479178" y="3600650"/>
            <a:ext cx="4261832" cy="1960737"/>
            <a:chOff x="1656818" y="3756900"/>
            <a:chExt cx="5330047" cy="2452190"/>
          </a:xfrm>
        </p:grpSpPr>
        <p:grpSp>
          <p:nvGrpSpPr>
            <p:cNvPr id="109" name="Group 7">
              <a:extLst>
                <a:ext uri="{FF2B5EF4-FFF2-40B4-BE49-F238E27FC236}">
                  <a16:creationId xmlns:a16="http://schemas.microsoft.com/office/drawing/2014/main" id="{5A2C1F74-CB04-41F5-AF75-531A34CF79C2}"/>
                </a:ext>
              </a:extLst>
            </p:cNvPr>
            <p:cNvGrpSpPr/>
            <p:nvPr/>
          </p:nvGrpSpPr>
          <p:grpSpPr>
            <a:xfrm>
              <a:off x="4492359" y="3756900"/>
              <a:ext cx="2494506" cy="2452190"/>
              <a:chOff x="3324744" y="1916832"/>
              <a:chExt cx="2494506" cy="2452190"/>
            </a:xfrm>
          </p:grpSpPr>
          <p:sp>
            <p:nvSpPr>
              <p:cNvPr id="116" name="Rectangle 5">
                <a:extLst>
                  <a:ext uri="{FF2B5EF4-FFF2-40B4-BE49-F238E27FC236}">
                    <a16:creationId xmlns:a16="http://schemas.microsoft.com/office/drawing/2014/main" id="{3BE7FDA2-B8BD-4021-AE46-41C2A93C3A01}"/>
                  </a:ext>
                </a:extLst>
              </p:cNvPr>
              <p:cNvSpPr/>
              <p:nvPr/>
            </p:nvSpPr>
            <p:spPr>
              <a:xfrm>
                <a:off x="3324744" y="2276866"/>
                <a:ext cx="2494500" cy="2088234"/>
              </a:xfrm>
              <a:prstGeom prst="rect">
                <a:avLst/>
              </a:prstGeom>
              <a:solidFill>
                <a:schemeClr val="bg1"/>
              </a:solidFill>
              <a:ln w="9525" cap="flat" cmpd="sng" algn="ctr">
                <a:solidFill>
                  <a:srgbClr val="2F52A0"/>
                </a:solidFill>
                <a:prstDash val="solid"/>
              </a:ln>
              <a:effectLst>
                <a:outerShdw blurRad="50800" dist="38100" dir="2700000" algn="tl" rotWithShape="0">
                  <a:prstClr val="black">
                    <a:alpha val="40000"/>
                  </a:prstClr>
                </a:outerShdw>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HelveticaNeue"/>
                </a:endParaRPr>
              </a:p>
            </p:txBody>
          </p:sp>
          <p:pic>
            <p:nvPicPr>
              <p:cNvPr id="115" name="Picture 2" descr="C:\Users\kristianuk\AppData\Local\Microsoft\Windows\Temporary Internet Files\Content.Outlook\E6F0D5HU\IV_bag_01.jpg">
                <a:extLst>
                  <a:ext uri="{FF2B5EF4-FFF2-40B4-BE49-F238E27FC236}">
                    <a16:creationId xmlns:a16="http://schemas.microsoft.com/office/drawing/2014/main" id="{FF2DC167-89AB-4F57-8BDF-61D76E212CA5}"/>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a:ext>
                </a:extLst>
              </a:blip>
              <a:srcRect/>
              <a:stretch/>
            </p:blipFill>
            <p:spPr bwMode="auto">
              <a:xfrm>
                <a:off x="3429483" y="2303246"/>
                <a:ext cx="2094778" cy="2065776"/>
              </a:xfrm>
              <a:prstGeom prst="rect">
                <a:avLst/>
              </a:prstGeom>
              <a:noFill/>
              <a:extLst>
                <a:ext uri="{909E8E84-426E-40DD-AFC4-6F175D3DCCD1}">
                  <a14:hiddenFill xmlns:a14="http://schemas.microsoft.com/office/drawing/2010/main">
                    <a:solidFill>
                      <a:srgbClr val="FFFFFF"/>
                    </a:solidFill>
                  </a14:hiddenFill>
                </a:ext>
              </a:extLst>
            </p:spPr>
          </p:pic>
          <p:sp>
            <p:nvSpPr>
              <p:cNvPr id="117" name="Rectangle 116">
                <a:extLst>
                  <a:ext uri="{FF2B5EF4-FFF2-40B4-BE49-F238E27FC236}">
                    <a16:creationId xmlns:a16="http://schemas.microsoft.com/office/drawing/2014/main" id="{3F23F8FD-04C6-418E-B4B4-F2FB0DFD1533}"/>
                  </a:ext>
                </a:extLst>
              </p:cNvPr>
              <p:cNvSpPr/>
              <p:nvPr/>
            </p:nvSpPr>
            <p:spPr>
              <a:xfrm>
                <a:off x="3324750" y="1916832"/>
                <a:ext cx="2494500" cy="360040"/>
              </a:xfrm>
              <a:prstGeom prst="rect">
                <a:avLst/>
              </a:prstGeom>
              <a:solidFill>
                <a:srgbClr val="2F52A0"/>
              </a:solidFill>
              <a:ln w="9525" cap="flat" cmpd="sng" algn="ctr">
                <a:solidFill>
                  <a:srgbClr val="555986"/>
                </a:solidFill>
                <a:prstDash val="solid"/>
              </a:ln>
              <a:effectLst/>
            </p:spPr>
            <p:txBody>
              <a:bodyPr rtlCol="0" anchor="ctr"/>
              <a:lstStyle/>
              <a:p>
                <a:pPr fontAlgn="base">
                  <a:spcBef>
                    <a:spcPct val="0"/>
                  </a:spcBef>
                  <a:spcAft>
                    <a:spcPct val="0"/>
                  </a:spcAft>
                </a:pPr>
                <a:r>
                  <a:rPr lang="en-US" sz="1200" b="1">
                    <a:solidFill>
                      <a:prstClr val="white"/>
                    </a:solidFill>
                    <a:latin typeface="HelveticaNeue"/>
                  </a:rPr>
                  <a:t>Acetylcysteine (NAC)</a:t>
                </a:r>
              </a:p>
            </p:txBody>
          </p:sp>
        </p:grpSp>
        <p:grpSp>
          <p:nvGrpSpPr>
            <p:cNvPr id="110" name="Group 4">
              <a:extLst>
                <a:ext uri="{FF2B5EF4-FFF2-40B4-BE49-F238E27FC236}">
                  <a16:creationId xmlns:a16="http://schemas.microsoft.com/office/drawing/2014/main" id="{E9476F44-F89D-421B-B78A-1732CA8D0A1D}"/>
                </a:ext>
              </a:extLst>
            </p:cNvPr>
            <p:cNvGrpSpPr/>
            <p:nvPr/>
          </p:nvGrpSpPr>
          <p:grpSpPr>
            <a:xfrm>
              <a:off x="1656818" y="3756900"/>
              <a:ext cx="2464219" cy="2448268"/>
              <a:chOff x="542092" y="1910382"/>
              <a:chExt cx="2464219" cy="2448268"/>
            </a:xfrm>
          </p:grpSpPr>
          <p:sp>
            <p:nvSpPr>
              <p:cNvPr id="113" name="Rectangle 22">
                <a:extLst>
                  <a:ext uri="{FF2B5EF4-FFF2-40B4-BE49-F238E27FC236}">
                    <a16:creationId xmlns:a16="http://schemas.microsoft.com/office/drawing/2014/main" id="{DA1A5CB1-85F1-4099-B98B-AFCD985664A3}"/>
                  </a:ext>
                </a:extLst>
              </p:cNvPr>
              <p:cNvSpPr/>
              <p:nvPr/>
            </p:nvSpPr>
            <p:spPr>
              <a:xfrm>
                <a:off x="542092" y="1910382"/>
                <a:ext cx="2464218" cy="360040"/>
              </a:xfrm>
              <a:prstGeom prst="rect">
                <a:avLst/>
              </a:prstGeom>
              <a:solidFill>
                <a:srgbClr val="1A2A56"/>
              </a:solidFill>
              <a:ln w="9525" cap="flat" cmpd="sng" algn="ctr">
                <a:solidFill>
                  <a:srgbClr val="835590"/>
                </a:solidFill>
                <a:prstDash val="solid"/>
              </a:ln>
              <a:effectLst/>
            </p:spPr>
            <p:txBody>
              <a:bodyPr rtlCol="0" anchor="ctr"/>
              <a:lstStyle/>
              <a:p>
                <a:pPr marL="0" marR="0" lvl="0" indent="0" defTabSz="914400" eaLnBrk="1" fontAlgn="base" latinLnBrk="0" hangingPunct="1">
                  <a:lnSpc>
                    <a:spcPct val="100000"/>
                  </a:lnSpc>
                  <a:spcBef>
                    <a:spcPct val="0"/>
                  </a:spcBef>
                  <a:spcAft>
                    <a:spcPct val="0"/>
                  </a:spcAft>
                  <a:buClrTx/>
                  <a:buSzTx/>
                  <a:buFontTx/>
                  <a:buNone/>
                  <a:tabLst/>
                  <a:defRPr/>
                </a:pPr>
                <a:r>
                  <a:rPr kumimoji="0" lang="en-US" sz="1200" b="1" i="0" u="none" strike="noStrike" kern="0" cap="none" spc="0" normalizeH="0" baseline="0" noProof="0" err="1">
                    <a:ln>
                      <a:noFill/>
                    </a:ln>
                    <a:solidFill>
                      <a:prstClr val="white"/>
                    </a:solidFill>
                    <a:effectLst/>
                    <a:uLnTx/>
                    <a:uFillTx/>
                    <a:latin typeface="HelveticaNeue"/>
                  </a:rPr>
                  <a:t>Aladote</a:t>
                </a:r>
                <a:r>
                  <a:rPr kumimoji="0" lang="en-US" sz="1200" b="1" i="0" u="none" strike="noStrike" kern="0" cap="none" spc="0" normalizeH="0" baseline="0" noProof="0">
                    <a:ln>
                      <a:noFill/>
                    </a:ln>
                    <a:solidFill>
                      <a:prstClr val="white"/>
                    </a:solidFill>
                    <a:effectLst/>
                    <a:uLnTx/>
                    <a:uFillTx/>
                    <a:latin typeface="HelveticaNeue"/>
                  </a:rPr>
                  <a:t>®</a:t>
                </a:r>
              </a:p>
            </p:txBody>
          </p:sp>
          <p:sp>
            <p:nvSpPr>
              <p:cNvPr id="114" name="Rectangle 26">
                <a:extLst>
                  <a:ext uri="{FF2B5EF4-FFF2-40B4-BE49-F238E27FC236}">
                    <a16:creationId xmlns:a16="http://schemas.microsoft.com/office/drawing/2014/main" id="{AE433D20-72F4-43FE-B9E4-95A1E196C05B}"/>
                  </a:ext>
                </a:extLst>
              </p:cNvPr>
              <p:cNvSpPr/>
              <p:nvPr/>
            </p:nvSpPr>
            <p:spPr>
              <a:xfrm>
                <a:off x="542092" y="2270416"/>
                <a:ext cx="2464219" cy="2088234"/>
              </a:xfrm>
              <a:prstGeom prst="rect">
                <a:avLst/>
              </a:prstGeom>
              <a:solidFill>
                <a:schemeClr val="bg1"/>
              </a:solidFill>
              <a:ln w="9525" cap="flat" cmpd="sng" algn="ctr">
                <a:solidFill>
                  <a:srgbClr val="1A2A56"/>
                </a:solidFill>
                <a:prstDash val="solid"/>
              </a:ln>
              <a:effectLst>
                <a:outerShdw blurRad="50800" dist="38100" dir="2700000" algn="tl" rotWithShape="0">
                  <a:prstClr val="black">
                    <a:alpha val="40000"/>
                  </a:prstClr>
                </a:outerShdw>
              </a:effectLst>
            </p:spPr>
            <p:txBody>
              <a:bodyPr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prstClr val="white"/>
                  </a:solidFill>
                  <a:effectLst/>
                  <a:uLnTx/>
                  <a:uFillTx/>
                  <a:latin typeface="HelveticaNeue"/>
                </a:endParaRPr>
              </a:p>
            </p:txBody>
          </p:sp>
        </p:grpSp>
        <p:sp>
          <p:nvSpPr>
            <p:cNvPr id="111" name="Oval 28">
              <a:extLst>
                <a:ext uri="{FF2B5EF4-FFF2-40B4-BE49-F238E27FC236}">
                  <a16:creationId xmlns:a16="http://schemas.microsoft.com/office/drawing/2014/main" id="{25276C61-D9A6-4129-B811-FAB235C0B4C9}"/>
                </a:ext>
              </a:extLst>
            </p:cNvPr>
            <p:cNvSpPr/>
            <p:nvPr/>
          </p:nvSpPr>
          <p:spPr>
            <a:xfrm>
              <a:off x="3946658" y="4687377"/>
              <a:ext cx="720080" cy="720080"/>
            </a:xfrm>
            <a:prstGeom prst="ellipse">
              <a:avLst/>
            </a:prstGeom>
            <a:solidFill>
              <a:srgbClr val="748FC9"/>
            </a:solidFill>
            <a:ln w="25400" cap="flat" cmpd="sng" algn="ctr">
              <a:solidFill>
                <a:schemeClr val="bg1"/>
              </a:solidFill>
              <a:prstDash val="solid"/>
            </a:ln>
            <a:effectLst>
              <a:outerShdw blurRad="50800" dist="38100" dir="2700000" algn="tl" rotWithShape="0">
                <a:prstClr val="black">
                  <a:alpha val="40000"/>
                </a:prstClr>
              </a:outerShdw>
            </a:effectLst>
          </p:spPr>
          <p:txBody>
            <a:bodyPr bIns="108000" rtlCol="0" anchor="ct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sz="4800" b="0" i="0" u="none" strike="noStrike" kern="0" cap="none" spc="0" normalizeH="0" baseline="0" noProof="0">
                  <a:ln>
                    <a:noFill/>
                  </a:ln>
                  <a:solidFill>
                    <a:prstClr val="white"/>
                  </a:solidFill>
                  <a:effectLst/>
                  <a:uLnTx/>
                  <a:uFillTx/>
                  <a:latin typeface="HelveticaNeue"/>
                </a:rPr>
                <a:t>+</a:t>
              </a:r>
            </a:p>
          </p:txBody>
        </p:sp>
      </p:grpSp>
      <p:sp>
        <p:nvSpPr>
          <p:cNvPr id="103" name="Rectangle 102">
            <a:extLst>
              <a:ext uri="{FF2B5EF4-FFF2-40B4-BE49-F238E27FC236}">
                <a16:creationId xmlns:a16="http://schemas.microsoft.com/office/drawing/2014/main" id="{F2ED57E0-3CE6-4AAA-A9E2-EE20B404222C}"/>
              </a:ext>
            </a:extLst>
          </p:cNvPr>
          <p:cNvSpPr/>
          <p:nvPr/>
        </p:nvSpPr>
        <p:spPr>
          <a:xfrm>
            <a:off x="5261383" y="1447800"/>
            <a:ext cx="4146799" cy="1879708"/>
          </a:xfrm>
          <a:prstGeom prst="rect">
            <a:avLst/>
          </a:prstGeom>
          <a:solidFill>
            <a:srgbClr val="E9E9E9">
              <a:alpha val="8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262626"/>
              </a:solidFill>
              <a:effectLst/>
              <a:uLnTx/>
              <a:uFillTx/>
              <a:latin typeface="HelveticaNeue"/>
            </a:endParaRPr>
          </a:p>
        </p:txBody>
      </p:sp>
      <p:sp>
        <p:nvSpPr>
          <p:cNvPr id="104" name="Freeform: Shape 18"/>
          <p:cNvSpPr/>
          <p:nvPr/>
        </p:nvSpPr>
        <p:spPr>
          <a:xfrm>
            <a:off x="5240927" y="1467009"/>
            <a:ext cx="1197511" cy="983103"/>
          </a:xfrm>
          <a:custGeom>
            <a:avLst/>
            <a:gdLst>
              <a:gd name="connsiteX0" fmla="*/ 0 w 1876285"/>
              <a:gd name="connsiteY0" fmla="*/ 0 h 1326179"/>
              <a:gd name="connsiteX1" fmla="*/ 1817622 w 1876285"/>
              <a:gd name="connsiteY1" fmla="*/ 0 h 1326179"/>
              <a:gd name="connsiteX2" fmla="*/ 1825135 w 1876285"/>
              <a:gd name="connsiteY2" fmla="*/ 18191 h 1326179"/>
              <a:gd name="connsiteX3" fmla="*/ 1876285 w 1876285"/>
              <a:gd name="connsiteY3" fmla="*/ 317994 h 1326179"/>
              <a:gd name="connsiteX4" fmla="*/ 738555 w 1876285"/>
              <a:gd name="connsiteY4" fmla="*/ 1326179 h 1326179"/>
              <a:gd name="connsiteX5" fmla="*/ 102440 w 1876285"/>
              <a:gd name="connsiteY5" fmla="*/ 1153997 h 1326179"/>
              <a:gd name="connsiteX6" fmla="*/ 0 w 1876285"/>
              <a:gd name="connsiteY6" fmla="*/ 1079101 h 132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6285" h="1326179">
                <a:moveTo>
                  <a:pt x="0" y="0"/>
                </a:moveTo>
                <a:lnTo>
                  <a:pt x="1817622" y="0"/>
                </a:lnTo>
                <a:lnTo>
                  <a:pt x="1825135" y="18191"/>
                </a:lnTo>
                <a:cubicBezTo>
                  <a:pt x="1858377" y="112899"/>
                  <a:pt x="1876285" y="213593"/>
                  <a:pt x="1876285" y="317994"/>
                </a:cubicBezTo>
                <a:cubicBezTo>
                  <a:pt x="1876285" y="874799"/>
                  <a:pt x="1366906" y="1326179"/>
                  <a:pt x="738555" y="1326179"/>
                </a:cubicBezTo>
                <a:cubicBezTo>
                  <a:pt x="502924" y="1326179"/>
                  <a:pt x="284022" y="1262704"/>
                  <a:pt x="102440" y="1153997"/>
                </a:cubicBezTo>
                <a:lnTo>
                  <a:pt x="0" y="1079101"/>
                </a:lnTo>
                <a:close/>
              </a:path>
            </a:pathLst>
          </a:custGeom>
          <a:solidFill>
            <a:srgbClr val="000066"/>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262626"/>
              </a:solidFill>
              <a:effectLst/>
              <a:uLnTx/>
              <a:uFillTx/>
              <a:latin typeface="HelveticaNeue"/>
            </a:endParaRPr>
          </a:p>
        </p:txBody>
      </p:sp>
      <p:sp>
        <p:nvSpPr>
          <p:cNvPr id="105" name="TextBox 104">
            <a:extLst>
              <a:ext uri="{FF2B5EF4-FFF2-40B4-BE49-F238E27FC236}">
                <a16:creationId xmlns:a16="http://schemas.microsoft.com/office/drawing/2014/main" id="{26CC2AA4-AA0C-4A1F-9B5F-CBD0ECFA0293}"/>
              </a:ext>
            </a:extLst>
          </p:cNvPr>
          <p:cNvSpPr txBox="1"/>
          <p:nvPr/>
        </p:nvSpPr>
        <p:spPr>
          <a:xfrm>
            <a:off x="5319083" y="2691825"/>
            <a:ext cx="4089025" cy="523220"/>
          </a:xfrm>
          <a:prstGeom prst="rect">
            <a:avLst/>
          </a:prstGeom>
          <a:noFill/>
        </p:spPr>
        <p:txBody>
          <a:bodyPr wrap="square" rtlCol="0">
            <a:spAutoFit/>
          </a:bodyPr>
          <a:lstStyle/>
          <a:p>
            <a:r>
              <a:rPr lang="en-GB" sz="1400" b="1" dirty="0">
                <a:solidFill>
                  <a:srgbClr val="262626"/>
                </a:solidFill>
                <a:latin typeface="HelveticaNeue"/>
              </a:rPr>
              <a:t>Reduce acute liver injury caused by paracetamol (acetaminophen) poisoning…</a:t>
            </a:r>
          </a:p>
        </p:txBody>
      </p:sp>
      <p:sp>
        <p:nvSpPr>
          <p:cNvPr id="106" name="TextBox 105">
            <a:extLst>
              <a:ext uri="{FF2B5EF4-FFF2-40B4-BE49-F238E27FC236}">
                <a16:creationId xmlns:a16="http://schemas.microsoft.com/office/drawing/2014/main" id="{89A1D397-B25B-40C0-862F-56A291ED209A}"/>
              </a:ext>
            </a:extLst>
          </p:cNvPr>
          <p:cNvSpPr txBox="1"/>
          <p:nvPr/>
        </p:nvSpPr>
        <p:spPr>
          <a:xfrm>
            <a:off x="5273362" y="3633438"/>
            <a:ext cx="4291262" cy="1277273"/>
          </a:xfrm>
          <a:prstGeom prst="rect">
            <a:avLst/>
          </a:prstGeom>
          <a:noFill/>
        </p:spPr>
        <p:txBody>
          <a:bodyPr wrap="square" rtlCol="0">
            <a:spAutoFit/>
          </a:bodyPr>
          <a:lstStyle/>
          <a:p>
            <a:pPr>
              <a:spcAft>
                <a:spcPts val="600"/>
              </a:spcAft>
            </a:pPr>
            <a:r>
              <a:rPr lang="en-GB" sz="1400" b="1" dirty="0">
                <a:solidFill>
                  <a:srgbClr val="262626"/>
                </a:solidFill>
                <a:latin typeface="HelveticaNeue"/>
              </a:rPr>
              <a:t>… in </a:t>
            </a:r>
            <a:r>
              <a:rPr lang="en-US" sz="1400" b="1" dirty="0">
                <a:solidFill>
                  <a:srgbClr val="262626"/>
                </a:solidFill>
                <a:latin typeface="HelveticaNeue"/>
              </a:rPr>
              <a:t>patients with increased risk </a:t>
            </a:r>
            <a:r>
              <a:rPr lang="en-GB" sz="1400" b="1" dirty="0">
                <a:solidFill>
                  <a:srgbClr val="262626"/>
                </a:solidFill>
                <a:latin typeface="HelveticaNeue"/>
              </a:rPr>
              <a:t>where treatment of NAC is not adequate: </a:t>
            </a:r>
          </a:p>
          <a:p>
            <a:pPr marL="177800"/>
            <a:r>
              <a:rPr lang="en-GB" sz="1400" dirty="0">
                <a:solidFill>
                  <a:srgbClr val="262626"/>
                </a:solidFill>
                <a:latin typeface="HelveticaNeue"/>
              </a:rPr>
              <a:t>~ 25% of patients are late arrivals to hospitals (&gt;8h after the overdose) </a:t>
            </a:r>
          </a:p>
          <a:p>
            <a:pPr algn="r"/>
            <a:endParaRPr lang="en-GB" sz="1600" b="1" dirty="0">
              <a:solidFill>
                <a:srgbClr val="262626"/>
              </a:solidFill>
              <a:latin typeface="HelveticaNeue"/>
            </a:endParaRPr>
          </a:p>
        </p:txBody>
      </p:sp>
      <p:sp>
        <p:nvSpPr>
          <p:cNvPr id="107" name="TextBox 106">
            <a:extLst>
              <a:ext uri="{FF2B5EF4-FFF2-40B4-BE49-F238E27FC236}">
                <a16:creationId xmlns:a16="http://schemas.microsoft.com/office/drawing/2014/main" id="{93B81160-E276-4D2D-A353-250F1BB9FA5D}"/>
              </a:ext>
            </a:extLst>
          </p:cNvPr>
          <p:cNvSpPr txBox="1"/>
          <p:nvPr/>
        </p:nvSpPr>
        <p:spPr>
          <a:xfrm>
            <a:off x="861884" y="2391018"/>
            <a:ext cx="3957004" cy="584775"/>
          </a:xfrm>
          <a:prstGeom prst="rect">
            <a:avLst/>
          </a:prstGeom>
          <a:noFill/>
        </p:spPr>
        <p:txBody>
          <a:bodyPr wrap="square" rtlCol="0">
            <a:spAutoFit/>
          </a:bodyPr>
          <a:lstStyle/>
          <a:p>
            <a:r>
              <a:rPr lang="en-GB" sz="1600" dirty="0">
                <a:solidFill>
                  <a:srgbClr val="262626"/>
                </a:solidFill>
                <a:latin typeface="HelveticaNeue"/>
              </a:rPr>
              <a:t>aims to become new standard of care for </a:t>
            </a:r>
            <a:r>
              <a:rPr lang="en-US" sz="1600" dirty="0">
                <a:solidFill>
                  <a:srgbClr val="262626"/>
                </a:solidFill>
                <a:latin typeface="HelveticaNeue"/>
              </a:rPr>
              <a:t>patients with increased risk for liver injury</a:t>
            </a:r>
            <a:endParaRPr lang="en-GB" sz="1600" dirty="0">
              <a:solidFill>
                <a:srgbClr val="262626"/>
              </a:solidFill>
              <a:latin typeface="HelveticaNeue"/>
            </a:endParaRPr>
          </a:p>
        </p:txBody>
      </p:sp>
      <p:pic>
        <p:nvPicPr>
          <p:cNvPr id="108" name="Graphic 51" descr="Footprint">
            <a:extLst>
              <a:ext uri="{FF2B5EF4-FFF2-40B4-BE49-F238E27FC236}">
                <a16:creationId xmlns:a16="http://schemas.microsoft.com/office/drawing/2014/main" id="{7F7A6EFF-99E6-4D0C-B986-E5F254C077A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379884" y="1514138"/>
            <a:ext cx="731142" cy="731142"/>
          </a:xfrm>
          <a:prstGeom prst="rect">
            <a:avLst/>
          </a:prstGeom>
        </p:spPr>
      </p:pic>
      <p:pic>
        <p:nvPicPr>
          <p:cNvPr id="118" name="Picture 2" descr="C:\Users\marcuswa\Desktop\Ta bort\product-vial-aladote.jpg"/>
          <p:cNvPicPr>
            <a:picLocks noChangeAspect="1" noChangeArrowheads="1"/>
          </p:cNvPicPr>
          <p:nvPr/>
        </p:nvPicPr>
        <p:blipFill>
          <a:blip r:embed="rId8"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1332" y="3910854"/>
            <a:ext cx="1717506" cy="1431255"/>
          </a:xfrm>
          <a:prstGeom prst="rect">
            <a:avLst/>
          </a:prstGeom>
          <a:noFill/>
          <a:extLst>
            <a:ext uri="{909E8E84-426E-40DD-AFC4-6F175D3DCCD1}">
              <a14:hiddenFill xmlns:a14="http://schemas.microsoft.com/office/drawing/2010/main">
                <a:solidFill>
                  <a:srgbClr val="FFFFFF"/>
                </a:solidFill>
              </a14:hiddenFill>
            </a:ext>
          </a:extLst>
        </p:spPr>
      </p:pic>
      <p:sp>
        <p:nvSpPr>
          <p:cNvPr id="25" name="TextBox 24">
            <a:extLst>
              <a:ext uri="{FF2B5EF4-FFF2-40B4-BE49-F238E27FC236}">
                <a16:creationId xmlns:a16="http://schemas.microsoft.com/office/drawing/2014/main" id="{70998AEB-C73C-4832-BF28-9A4A9235D1B1}"/>
              </a:ext>
            </a:extLst>
          </p:cNvPr>
          <p:cNvSpPr txBox="1"/>
          <p:nvPr/>
        </p:nvSpPr>
        <p:spPr>
          <a:xfrm>
            <a:off x="427148" y="168413"/>
            <a:ext cx="9067800" cy="707886"/>
          </a:xfrm>
          <a:prstGeom prst="rect">
            <a:avLst/>
          </a:prstGeom>
          <a:noFill/>
        </p:spPr>
        <p:txBody>
          <a:bodyPr wrap="square" rtlCol="0">
            <a:spAutoFit/>
          </a:bodyPr>
          <a:lstStyle/>
          <a:p>
            <a:r>
              <a:rPr lang="en-US" sz="2000" b="1" dirty="0" err="1">
                <a:latin typeface="Malgun Gothic" panose="020B0503020000020004" pitchFamily="34" charset="-127"/>
                <a:ea typeface="Malgun Gothic" panose="020B0503020000020004" pitchFamily="34" charset="-127"/>
                <a:cs typeface="Calibri" panose="020F0502020204030204" pitchFamily="34" charset="0"/>
              </a:rPr>
              <a:t>Aladote</a:t>
            </a:r>
            <a:r>
              <a:rPr lang="en-US" sz="2000" b="1" baseline="30000" dirty="0">
                <a:latin typeface="Malgun Gothic" panose="020B0503020000020004" pitchFamily="34" charset="-127"/>
                <a:ea typeface="Malgun Gothic" panose="020B0503020000020004" pitchFamily="34" charset="-127"/>
                <a:cs typeface="Calibri" panose="020F0502020204030204" pitchFamily="34" charset="0"/>
              </a:rPr>
              <a:t>®</a:t>
            </a:r>
            <a:r>
              <a:rPr lang="en-US" sz="2000" b="1" dirty="0">
                <a:latin typeface="Malgun Gothic" panose="020B0503020000020004" pitchFamily="34" charset="-127"/>
                <a:ea typeface="Malgun Gothic" panose="020B0503020000020004" pitchFamily="34" charset="-127"/>
                <a:cs typeface="Calibri" panose="020F0502020204030204" pitchFamily="34" charset="0"/>
              </a:rPr>
              <a:t> – protects the liver and reduces the risk of acute </a:t>
            </a:r>
            <a:r>
              <a:rPr lang="en-US" sz="2000" b="1">
                <a:latin typeface="Malgun Gothic" panose="020B0503020000020004" pitchFamily="34" charset="-127"/>
                <a:ea typeface="Malgun Gothic" panose="020B0503020000020004" pitchFamily="34" charset="-127"/>
                <a:cs typeface="Calibri" panose="020F0502020204030204" pitchFamily="34" charset="0"/>
              </a:rPr>
              <a:t>liver failure, </a:t>
            </a:r>
            <a:r>
              <a:rPr lang="en-GB" sz="2000" b="1" dirty="0">
                <a:solidFill>
                  <a:prstClr val="black"/>
                </a:solidFill>
                <a:latin typeface="Malgun Gothic" panose="020B0503020000020004" pitchFamily="34" charset="-127"/>
                <a:ea typeface="Malgun Gothic" panose="020B0503020000020004" pitchFamily="34" charset="-127"/>
                <a:cs typeface="Calibri" panose="020F0502020204030204" pitchFamily="34" charset="0"/>
              </a:rPr>
              <a:t>Orphan Drug Designation* by the FDA (March 2019)</a:t>
            </a:r>
            <a:endParaRPr lang="en-US" sz="2000" b="1" dirty="0">
              <a:latin typeface="Malgun Gothic" panose="020B0503020000020004" pitchFamily="34" charset="-127"/>
              <a:ea typeface="Malgun Gothic" panose="020B0503020000020004" pitchFamily="34" charset="-127"/>
              <a:cs typeface="Calibri" panose="020F0502020204030204" pitchFamily="34" charset="0"/>
            </a:endParaRPr>
          </a:p>
        </p:txBody>
      </p:sp>
      <p:sp>
        <p:nvSpPr>
          <p:cNvPr id="3" name="Rectangle 2">
            <a:extLst>
              <a:ext uri="{FF2B5EF4-FFF2-40B4-BE49-F238E27FC236}">
                <a16:creationId xmlns:a16="http://schemas.microsoft.com/office/drawing/2014/main" id="{F2CA75F0-58EC-40BA-BB1C-B26AB14F68D4}"/>
              </a:ext>
            </a:extLst>
          </p:cNvPr>
          <p:cNvSpPr/>
          <p:nvPr/>
        </p:nvSpPr>
        <p:spPr>
          <a:xfrm>
            <a:off x="2273419" y="6503450"/>
            <a:ext cx="6182868" cy="307777"/>
          </a:xfrm>
          <a:prstGeom prst="rect">
            <a:avLst/>
          </a:prstGeom>
        </p:spPr>
        <p:txBody>
          <a:bodyPr wrap="square">
            <a:spAutoFit/>
          </a:bodyPr>
          <a:lstStyle/>
          <a:p>
            <a:r>
              <a:rPr lang="en-GB" sz="1400" dirty="0">
                <a:latin typeface="HelveticaNeue" panose="00000400000000000000"/>
                <a:ea typeface="SimSun" panose="02010600030101010101" pitchFamily="2" charset="-122"/>
                <a:cs typeface="Verdana" panose="020B0604030504040204" pitchFamily="34" charset="0"/>
              </a:rPr>
              <a:t>*Qualifies for Orphan Drug Designation in the EU after Brexit</a:t>
            </a:r>
            <a:endParaRPr lang="en-GB" sz="1400" dirty="0">
              <a:latin typeface="HelveticaNeue" panose="00000400000000000000"/>
            </a:endParaRPr>
          </a:p>
        </p:txBody>
      </p:sp>
    </p:spTree>
    <p:extLst>
      <p:ext uri="{BB962C8B-B14F-4D97-AF65-F5344CB8AC3E}">
        <p14:creationId xmlns:p14="http://schemas.microsoft.com/office/powerpoint/2010/main" val="130313784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533400" y="1371600"/>
            <a:ext cx="9051016" cy="4553746"/>
            <a:chOff x="1187450" y="1200150"/>
            <a:chExt cx="7632700" cy="3840163"/>
          </a:xfrm>
          <a:solidFill>
            <a:schemeClr val="bg1">
              <a:lumMod val="95000"/>
            </a:schemeClr>
          </a:solidFill>
        </p:grpSpPr>
        <p:sp>
          <p:nvSpPr>
            <p:cNvPr id="10" name="Freeform 9"/>
            <p:cNvSpPr>
              <a:spLocks/>
            </p:cNvSpPr>
            <p:nvPr/>
          </p:nvSpPr>
          <p:spPr bwMode="auto">
            <a:xfrm>
              <a:off x="4303713" y="1871663"/>
              <a:ext cx="17463" cy="25400"/>
            </a:xfrm>
            <a:custGeom>
              <a:avLst/>
              <a:gdLst>
                <a:gd name="T0" fmla="*/ 11 w 11"/>
                <a:gd name="T1" fmla="*/ 16 h 16"/>
                <a:gd name="T2" fmla="*/ 0 w 11"/>
                <a:gd name="T3" fmla="*/ 16 h 16"/>
                <a:gd name="T4" fmla="*/ 0 w 11"/>
                <a:gd name="T5" fmla="*/ 16 h 16"/>
                <a:gd name="T6" fmla="*/ 0 w 11"/>
                <a:gd name="T7" fmla="*/ 16 h 16"/>
                <a:gd name="T8" fmla="*/ 0 w 11"/>
                <a:gd name="T9" fmla="*/ 16 h 16"/>
                <a:gd name="T10" fmla="*/ 0 w 11"/>
                <a:gd name="T11" fmla="*/ 10 h 16"/>
                <a:gd name="T12" fmla="*/ 0 w 11"/>
                <a:gd name="T13" fmla="*/ 10 h 16"/>
                <a:gd name="T14" fmla="*/ 0 w 11"/>
                <a:gd name="T15" fmla="*/ 10 h 16"/>
                <a:gd name="T16" fmla="*/ 0 w 11"/>
                <a:gd name="T17" fmla="*/ 10 h 16"/>
                <a:gd name="T18" fmla="*/ 7 w 11"/>
                <a:gd name="T19" fmla="*/ 6 h 16"/>
                <a:gd name="T20" fmla="*/ 7 w 11"/>
                <a:gd name="T21" fmla="*/ 6 h 16"/>
                <a:gd name="T22" fmla="*/ 7 w 11"/>
                <a:gd name="T23" fmla="*/ 6 h 16"/>
                <a:gd name="T24" fmla="*/ 7 w 11"/>
                <a:gd name="T25" fmla="*/ 0 h 16"/>
                <a:gd name="T26" fmla="*/ 7 w 11"/>
                <a:gd name="T27" fmla="*/ 0 h 16"/>
                <a:gd name="T28" fmla="*/ 11 w 11"/>
                <a:gd name="T29" fmla="*/ 0 h 16"/>
                <a:gd name="T30" fmla="*/ 11 w 11"/>
                <a:gd name="T31" fmla="*/ 6 h 16"/>
                <a:gd name="T32" fmla="*/ 11 w 11"/>
                <a:gd name="T33" fmla="*/ 6 h 16"/>
                <a:gd name="T34" fmla="*/ 11 w 11"/>
                <a:gd name="T35" fmla="*/ 0 h 16"/>
                <a:gd name="T36" fmla="*/ 11 w 11"/>
                <a:gd name="T37" fmla="*/ 6 h 16"/>
                <a:gd name="T38" fmla="*/ 11 w 11"/>
                <a:gd name="T39" fmla="*/ 6 h 16"/>
                <a:gd name="T40" fmla="*/ 11 w 11"/>
                <a:gd name="T41" fmla="*/ 6 h 16"/>
                <a:gd name="T42" fmla="*/ 11 w 11"/>
                <a:gd name="T43" fmla="*/ 10 h 16"/>
                <a:gd name="T44" fmla="*/ 11 w 11"/>
                <a:gd name="T45" fmla="*/ 10 h 16"/>
                <a:gd name="T46" fmla="*/ 11 w 11"/>
                <a:gd name="T47" fmla="*/ 10 h 16"/>
                <a:gd name="T48" fmla="*/ 11 w 11"/>
                <a:gd name="T49" fmla="*/ 16 h 16"/>
                <a:gd name="T50" fmla="*/ 11 w 11"/>
                <a:gd name="T51" fmla="*/ 16 h 16"/>
                <a:gd name="T52" fmla="*/ 11 w 11"/>
                <a:gd name="T5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6">
                  <a:moveTo>
                    <a:pt x="11" y="16"/>
                  </a:moveTo>
                  <a:lnTo>
                    <a:pt x="0" y="16"/>
                  </a:lnTo>
                  <a:lnTo>
                    <a:pt x="0" y="16"/>
                  </a:lnTo>
                  <a:lnTo>
                    <a:pt x="0" y="16"/>
                  </a:lnTo>
                  <a:lnTo>
                    <a:pt x="0" y="16"/>
                  </a:lnTo>
                  <a:lnTo>
                    <a:pt x="0" y="10"/>
                  </a:lnTo>
                  <a:lnTo>
                    <a:pt x="0" y="10"/>
                  </a:lnTo>
                  <a:lnTo>
                    <a:pt x="0" y="10"/>
                  </a:lnTo>
                  <a:lnTo>
                    <a:pt x="0" y="10"/>
                  </a:lnTo>
                  <a:lnTo>
                    <a:pt x="7" y="6"/>
                  </a:lnTo>
                  <a:lnTo>
                    <a:pt x="7" y="6"/>
                  </a:lnTo>
                  <a:lnTo>
                    <a:pt x="7" y="6"/>
                  </a:lnTo>
                  <a:lnTo>
                    <a:pt x="7" y="0"/>
                  </a:lnTo>
                  <a:lnTo>
                    <a:pt x="7" y="0"/>
                  </a:lnTo>
                  <a:lnTo>
                    <a:pt x="11" y="0"/>
                  </a:lnTo>
                  <a:lnTo>
                    <a:pt x="11" y="6"/>
                  </a:lnTo>
                  <a:lnTo>
                    <a:pt x="11" y="6"/>
                  </a:lnTo>
                  <a:lnTo>
                    <a:pt x="11" y="0"/>
                  </a:lnTo>
                  <a:lnTo>
                    <a:pt x="11" y="6"/>
                  </a:lnTo>
                  <a:lnTo>
                    <a:pt x="11" y="6"/>
                  </a:lnTo>
                  <a:lnTo>
                    <a:pt x="11" y="6"/>
                  </a:lnTo>
                  <a:lnTo>
                    <a:pt x="11" y="10"/>
                  </a:lnTo>
                  <a:lnTo>
                    <a:pt x="11" y="10"/>
                  </a:lnTo>
                  <a:lnTo>
                    <a:pt x="11" y="10"/>
                  </a:lnTo>
                  <a:lnTo>
                    <a:pt x="11" y="16"/>
                  </a:lnTo>
                  <a:lnTo>
                    <a:pt x="11" y="16"/>
                  </a:lnTo>
                  <a:lnTo>
                    <a:pt x="11"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 name="Freeform 10"/>
            <p:cNvSpPr>
              <a:spLocks/>
            </p:cNvSpPr>
            <p:nvPr/>
          </p:nvSpPr>
          <p:spPr bwMode="auto">
            <a:xfrm>
              <a:off x="4303713" y="1871663"/>
              <a:ext cx="17463" cy="25400"/>
            </a:xfrm>
            <a:custGeom>
              <a:avLst/>
              <a:gdLst>
                <a:gd name="T0" fmla="*/ 11 w 11"/>
                <a:gd name="T1" fmla="*/ 16 h 16"/>
                <a:gd name="T2" fmla="*/ 0 w 11"/>
                <a:gd name="T3" fmla="*/ 16 h 16"/>
                <a:gd name="T4" fmla="*/ 0 w 11"/>
                <a:gd name="T5" fmla="*/ 16 h 16"/>
                <a:gd name="T6" fmla="*/ 0 w 11"/>
                <a:gd name="T7" fmla="*/ 16 h 16"/>
                <a:gd name="T8" fmla="*/ 0 w 11"/>
                <a:gd name="T9" fmla="*/ 16 h 16"/>
                <a:gd name="T10" fmla="*/ 0 w 11"/>
                <a:gd name="T11" fmla="*/ 10 h 16"/>
                <a:gd name="T12" fmla="*/ 0 w 11"/>
                <a:gd name="T13" fmla="*/ 10 h 16"/>
                <a:gd name="T14" fmla="*/ 0 w 11"/>
                <a:gd name="T15" fmla="*/ 10 h 16"/>
                <a:gd name="T16" fmla="*/ 0 w 11"/>
                <a:gd name="T17" fmla="*/ 10 h 16"/>
                <a:gd name="T18" fmla="*/ 7 w 11"/>
                <a:gd name="T19" fmla="*/ 6 h 16"/>
                <a:gd name="T20" fmla="*/ 7 w 11"/>
                <a:gd name="T21" fmla="*/ 6 h 16"/>
                <a:gd name="T22" fmla="*/ 7 w 11"/>
                <a:gd name="T23" fmla="*/ 6 h 16"/>
                <a:gd name="T24" fmla="*/ 7 w 11"/>
                <a:gd name="T25" fmla="*/ 0 h 16"/>
                <a:gd name="T26" fmla="*/ 7 w 11"/>
                <a:gd name="T27" fmla="*/ 0 h 16"/>
                <a:gd name="T28" fmla="*/ 11 w 11"/>
                <a:gd name="T29" fmla="*/ 0 h 16"/>
                <a:gd name="T30" fmla="*/ 11 w 11"/>
                <a:gd name="T31" fmla="*/ 6 h 16"/>
                <a:gd name="T32" fmla="*/ 11 w 11"/>
                <a:gd name="T33" fmla="*/ 6 h 16"/>
                <a:gd name="T34" fmla="*/ 11 w 11"/>
                <a:gd name="T35" fmla="*/ 0 h 16"/>
                <a:gd name="T36" fmla="*/ 11 w 11"/>
                <a:gd name="T37" fmla="*/ 6 h 16"/>
                <a:gd name="T38" fmla="*/ 11 w 11"/>
                <a:gd name="T39" fmla="*/ 6 h 16"/>
                <a:gd name="T40" fmla="*/ 11 w 11"/>
                <a:gd name="T41" fmla="*/ 6 h 16"/>
                <a:gd name="T42" fmla="*/ 11 w 11"/>
                <a:gd name="T43" fmla="*/ 10 h 16"/>
                <a:gd name="T44" fmla="*/ 11 w 11"/>
                <a:gd name="T45" fmla="*/ 10 h 16"/>
                <a:gd name="T46" fmla="*/ 11 w 11"/>
                <a:gd name="T47" fmla="*/ 10 h 16"/>
                <a:gd name="T48" fmla="*/ 11 w 11"/>
                <a:gd name="T49" fmla="*/ 16 h 16"/>
                <a:gd name="T50" fmla="*/ 11 w 11"/>
                <a:gd name="T51" fmla="*/ 16 h 16"/>
                <a:gd name="T52" fmla="*/ 11 w 11"/>
                <a:gd name="T5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6">
                  <a:moveTo>
                    <a:pt x="11" y="16"/>
                  </a:moveTo>
                  <a:lnTo>
                    <a:pt x="0" y="16"/>
                  </a:lnTo>
                  <a:lnTo>
                    <a:pt x="0" y="16"/>
                  </a:lnTo>
                  <a:lnTo>
                    <a:pt x="0" y="16"/>
                  </a:lnTo>
                  <a:lnTo>
                    <a:pt x="0" y="16"/>
                  </a:lnTo>
                  <a:lnTo>
                    <a:pt x="0" y="10"/>
                  </a:lnTo>
                  <a:lnTo>
                    <a:pt x="0" y="10"/>
                  </a:lnTo>
                  <a:lnTo>
                    <a:pt x="0" y="10"/>
                  </a:lnTo>
                  <a:lnTo>
                    <a:pt x="0" y="10"/>
                  </a:lnTo>
                  <a:lnTo>
                    <a:pt x="7" y="6"/>
                  </a:lnTo>
                  <a:lnTo>
                    <a:pt x="7" y="6"/>
                  </a:lnTo>
                  <a:lnTo>
                    <a:pt x="7" y="6"/>
                  </a:lnTo>
                  <a:lnTo>
                    <a:pt x="7" y="0"/>
                  </a:lnTo>
                  <a:lnTo>
                    <a:pt x="7" y="0"/>
                  </a:lnTo>
                  <a:lnTo>
                    <a:pt x="11" y="0"/>
                  </a:lnTo>
                  <a:lnTo>
                    <a:pt x="11" y="6"/>
                  </a:lnTo>
                  <a:lnTo>
                    <a:pt x="11" y="6"/>
                  </a:lnTo>
                  <a:lnTo>
                    <a:pt x="11" y="0"/>
                  </a:lnTo>
                  <a:lnTo>
                    <a:pt x="11" y="6"/>
                  </a:lnTo>
                  <a:lnTo>
                    <a:pt x="11" y="6"/>
                  </a:lnTo>
                  <a:lnTo>
                    <a:pt x="11" y="6"/>
                  </a:lnTo>
                  <a:lnTo>
                    <a:pt x="11" y="10"/>
                  </a:lnTo>
                  <a:lnTo>
                    <a:pt x="11" y="10"/>
                  </a:lnTo>
                  <a:lnTo>
                    <a:pt x="11" y="10"/>
                  </a:lnTo>
                  <a:lnTo>
                    <a:pt x="11" y="16"/>
                  </a:lnTo>
                  <a:lnTo>
                    <a:pt x="11" y="16"/>
                  </a:lnTo>
                  <a:lnTo>
                    <a:pt x="11"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 name="Freeform 11"/>
            <p:cNvSpPr>
              <a:spLocks/>
            </p:cNvSpPr>
            <p:nvPr/>
          </p:nvSpPr>
          <p:spPr bwMode="auto">
            <a:xfrm>
              <a:off x="1809750" y="1452563"/>
              <a:ext cx="1520825" cy="784225"/>
            </a:xfrm>
            <a:custGeom>
              <a:avLst/>
              <a:gdLst>
                <a:gd name="T0" fmla="*/ 754 w 958"/>
                <a:gd name="T1" fmla="*/ 410 h 494"/>
                <a:gd name="T2" fmla="*/ 659 w 958"/>
                <a:gd name="T3" fmla="*/ 455 h 494"/>
                <a:gd name="T4" fmla="*/ 560 w 958"/>
                <a:gd name="T5" fmla="*/ 482 h 494"/>
                <a:gd name="T6" fmla="*/ 583 w 958"/>
                <a:gd name="T7" fmla="*/ 449 h 494"/>
                <a:gd name="T8" fmla="*/ 595 w 958"/>
                <a:gd name="T9" fmla="*/ 455 h 494"/>
                <a:gd name="T10" fmla="*/ 554 w 958"/>
                <a:gd name="T11" fmla="*/ 420 h 494"/>
                <a:gd name="T12" fmla="*/ 537 w 958"/>
                <a:gd name="T13" fmla="*/ 393 h 494"/>
                <a:gd name="T14" fmla="*/ 490 w 958"/>
                <a:gd name="T15" fmla="*/ 397 h 494"/>
                <a:gd name="T16" fmla="*/ 438 w 958"/>
                <a:gd name="T17" fmla="*/ 377 h 494"/>
                <a:gd name="T18" fmla="*/ 64 w 958"/>
                <a:gd name="T19" fmla="*/ 371 h 494"/>
                <a:gd name="T20" fmla="*/ 29 w 958"/>
                <a:gd name="T21" fmla="*/ 342 h 494"/>
                <a:gd name="T22" fmla="*/ 41 w 958"/>
                <a:gd name="T23" fmla="*/ 319 h 494"/>
                <a:gd name="T24" fmla="*/ 29 w 958"/>
                <a:gd name="T25" fmla="*/ 296 h 494"/>
                <a:gd name="T26" fmla="*/ 41 w 958"/>
                <a:gd name="T27" fmla="*/ 280 h 494"/>
                <a:gd name="T28" fmla="*/ 64 w 958"/>
                <a:gd name="T29" fmla="*/ 257 h 494"/>
                <a:gd name="T30" fmla="*/ 64 w 958"/>
                <a:gd name="T31" fmla="*/ 231 h 494"/>
                <a:gd name="T32" fmla="*/ 22 w 958"/>
                <a:gd name="T33" fmla="*/ 196 h 494"/>
                <a:gd name="T34" fmla="*/ 152 w 958"/>
                <a:gd name="T35" fmla="*/ 39 h 494"/>
                <a:gd name="T36" fmla="*/ 239 w 958"/>
                <a:gd name="T37" fmla="*/ 33 h 494"/>
                <a:gd name="T38" fmla="*/ 327 w 958"/>
                <a:gd name="T39" fmla="*/ 39 h 494"/>
                <a:gd name="T40" fmla="*/ 414 w 958"/>
                <a:gd name="T41" fmla="*/ 55 h 494"/>
                <a:gd name="T42" fmla="*/ 449 w 958"/>
                <a:gd name="T43" fmla="*/ 66 h 494"/>
                <a:gd name="T44" fmla="*/ 548 w 958"/>
                <a:gd name="T45" fmla="*/ 66 h 494"/>
                <a:gd name="T46" fmla="*/ 595 w 958"/>
                <a:gd name="T47" fmla="*/ 55 h 494"/>
                <a:gd name="T48" fmla="*/ 607 w 958"/>
                <a:gd name="T49" fmla="*/ 66 h 494"/>
                <a:gd name="T50" fmla="*/ 649 w 958"/>
                <a:gd name="T51" fmla="*/ 49 h 494"/>
                <a:gd name="T52" fmla="*/ 649 w 958"/>
                <a:gd name="T53" fmla="*/ 10 h 494"/>
                <a:gd name="T54" fmla="*/ 684 w 958"/>
                <a:gd name="T55" fmla="*/ 27 h 494"/>
                <a:gd name="T56" fmla="*/ 684 w 958"/>
                <a:gd name="T57" fmla="*/ 49 h 494"/>
                <a:gd name="T58" fmla="*/ 700 w 958"/>
                <a:gd name="T59" fmla="*/ 55 h 494"/>
                <a:gd name="T60" fmla="*/ 741 w 958"/>
                <a:gd name="T61" fmla="*/ 45 h 494"/>
                <a:gd name="T62" fmla="*/ 782 w 958"/>
                <a:gd name="T63" fmla="*/ 39 h 494"/>
                <a:gd name="T64" fmla="*/ 760 w 958"/>
                <a:gd name="T65" fmla="*/ 72 h 494"/>
                <a:gd name="T66" fmla="*/ 725 w 958"/>
                <a:gd name="T67" fmla="*/ 84 h 494"/>
                <a:gd name="T68" fmla="*/ 688 w 958"/>
                <a:gd name="T69" fmla="*/ 95 h 494"/>
                <a:gd name="T70" fmla="*/ 677 w 958"/>
                <a:gd name="T71" fmla="*/ 101 h 494"/>
                <a:gd name="T72" fmla="*/ 601 w 958"/>
                <a:gd name="T73" fmla="*/ 123 h 494"/>
                <a:gd name="T74" fmla="*/ 583 w 958"/>
                <a:gd name="T75" fmla="*/ 150 h 494"/>
                <a:gd name="T76" fmla="*/ 544 w 958"/>
                <a:gd name="T77" fmla="*/ 208 h 494"/>
                <a:gd name="T78" fmla="*/ 544 w 958"/>
                <a:gd name="T79" fmla="*/ 241 h 494"/>
                <a:gd name="T80" fmla="*/ 624 w 958"/>
                <a:gd name="T81" fmla="*/ 270 h 494"/>
                <a:gd name="T82" fmla="*/ 624 w 958"/>
                <a:gd name="T83" fmla="*/ 303 h 494"/>
                <a:gd name="T84" fmla="*/ 636 w 958"/>
                <a:gd name="T85" fmla="*/ 336 h 494"/>
                <a:gd name="T86" fmla="*/ 712 w 958"/>
                <a:gd name="T87" fmla="*/ 264 h 494"/>
                <a:gd name="T88" fmla="*/ 741 w 958"/>
                <a:gd name="T89" fmla="*/ 185 h 494"/>
                <a:gd name="T90" fmla="*/ 817 w 958"/>
                <a:gd name="T91" fmla="*/ 150 h 494"/>
                <a:gd name="T92" fmla="*/ 840 w 958"/>
                <a:gd name="T93" fmla="*/ 185 h 494"/>
                <a:gd name="T94" fmla="*/ 834 w 958"/>
                <a:gd name="T95" fmla="*/ 212 h 494"/>
                <a:gd name="T96" fmla="*/ 846 w 958"/>
                <a:gd name="T97" fmla="*/ 218 h 494"/>
                <a:gd name="T98" fmla="*/ 904 w 958"/>
                <a:gd name="T99" fmla="*/ 208 h 494"/>
                <a:gd name="T100" fmla="*/ 904 w 958"/>
                <a:gd name="T101" fmla="*/ 231 h 494"/>
                <a:gd name="T102" fmla="*/ 904 w 958"/>
                <a:gd name="T103" fmla="*/ 251 h 494"/>
                <a:gd name="T104" fmla="*/ 910 w 958"/>
                <a:gd name="T105" fmla="*/ 296 h 494"/>
                <a:gd name="T106" fmla="*/ 958 w 958"/>
                <a:gd name="T107" fmla="*/ 309 h 494"/>
                <a:gd name="T108" fmla="*/ 945 w 958"/>
                <a:gd name="T109" fmla="*/ 325 h 494"/>
                <a:gd name="T110" fmla="*/ 900 w 958"/>
                <a:gd name="T111" fmla="*/ 348 h 494"/>
                <a:gd name="T112" fmla="*/ 719 w 958"/>
                <a:gd name="T113" fmla="*/ 420 h 494"/>
                <a:gd name="T114" fmla="*/ 824 w 958"/>
                <a:gd name="T115" fmla="*/ 377 h 494"/>
                <a:gd name="T116" fmla="*/ 789 w 958"/>
                <a:gd name="T117" fmla="*/ 393 h 494"/>
                <a:gd name="T118" fmla="*/ 805 w 958"/>
                <a:gd name="T119" fmla="*/ 416 h 494"/>
                <a:gd name="T120" fmla="*/ 811 w 958"/>
                <a:gd name="T121" fmla="*/ 459 h 494"/>
                <a:gd name="T122" fmla="*/ 817 w 958"/>
                <a:gd name="T123" fmla="*/ 443 h 494"/>
                <a:gd name="T124" fmla="*/ 776 w 958"/>
                <a:gd name="T125" fmla="*/ 44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8" h="494">
                  <a:moveTo>
                    <a:pt x="770" y="443"/>
                  </a:moveTo>
                  <a:lnTo>
                    <a:pt x="770" y="426"/>
                  </a:lnTo>
                  <a:lnTo>
                    <a:pt x="776" y="420"/>
                  </a:lnTo>
                  <a:lnTo>
                    <a:pt x="776" y="420"/>
                  </a:lnTo>
                  <a:lnTo>
                    <a:pt x="776" y="420"/>
                  </a:lnTo>
                  <a:lnTo>
                    <a:pt x="776" y="416"/>
                  </a:lnTo>
                  <a:lnTo>
                    <a:pt x="776" y="416"/>
                  </a:lnTo>
                  <a:lnTo>
                    <a:pt x="782" y="410"/>
                  </a:lnTo>
                  <a:lnTo>
                    <a:pt x="782" y="410"/>
                  </a:lnTo>
                  <a:lnTo>
                    <a:pt x="782" y="404"/>
                  </a:lnTo>
                  <a:lnTo>
                    <a:pt x="760" y="404"/>
                  </a:lnTo>
                  <a:lnTo>
                    <a:pt x="754" y="410"/>
                  </a:lnTo>
                  <a:lnTo>
                    <a:pt x="754" y="410"/>
                  </a:lnTo>
                  <a:lnTo>
                    <a:pt x="747" y="416"/>
                  </a:lnTo>
                  <a:lnTo>
                    <a:pt x="747" y="420"/>
                  </a:lnTo>
                  <a:lnTo>
                    <a:pt x="747" y="420"/>
                  </a:lnTo>
                  <a:lnTo>
                    <a:pt x="741" y="426"/>
                  </a:lnTo>
                  <a:lnTo>
                    <a:pt x="741" y="432"/>
                  </a:lnTo>
                  <a:lnTo>
                    <a:pt x="735" y="432"/>
                  </a:lnTo>
                  <a:lnTo>
                    <a:pt x="729" y="439"/>
                  </a:lnTo>
                  <a:lnTo>
                    <a:pt x="725" y="439"/>
                  </a:lnTo>
                  <a:lnTo>
                    <a:pt x="719" y="443"/>
                  </a:lnTo>
                  <a:lnTo>
                    <a:pt x="665" y="443"/>
                  </a:lnTo>
                  <a:lnTo>
                    <a:pt x="659" y="455"/>
                  </a:lnTo>
                  <a:lnTo>
                    <a:pt x="630" y="482"/>
                  </a:lnTo>
                  <a:lnTo>
                    <a:pt x="614" y="482"/>
                  </a:lnTo>
                  <a:lnTo>
                    <a:pt x="595" y="494"/>
                  </a:lnTo>
                  <a:lnTo>
                    <a:pt x="548" y="494"/>
                  </a:lnTo>
                  <a:lnTo>
                    <a:pt x="548" y="494"/>
                  </a:lnTo>
                  <a:lnTo>
                    <a:pt x="548" y="494"/>
                  </a:lnTo>
                  <a:lnTo>
                    <a:pt x="548" y="494"/>
                  </a:lnTo>
                  <a:lnTo>
                    <a:pt x="548" y="494"/>
                  </a:lnTo>
                  <a:lnTo>
                    <a:pt x="548" y="488"/>
                  </a:lnTo>
                  <a:lnTo>
                    <a:pt x="554" y="488"/>
                  </a:lnTo>
                  <a:lnTo>
                    <a:pt x="560" y="482"/>
                  </a:lnTo>
                  <a:lnTo>
                    <a:pt x="560" y="482"/>
                  </a:lnTo>
                  <a:lnTo>
                    <a:pt x="560" y="482"/>
                  </a:lnTo>
                  <a:lnTo>
                    <a:pt x="566" y="478"/>
                  </a:lnTo>
                  <a:lnTo>
                    <a:pt x="566" y="472"/>
                  </a:lnTo>
                  <a:lnTo>
                    <a:pt x="572" y="472"/>
                  </a:lnTo>
                  <a:lnTo>
                    <a:pt x="572" y="465"/>
                  </a:lnTo>
                  <a:lnTo>
                    <a:pt x="572" y="465"/>
                  </a:lnTo>
                  <a:lnTo>
                    <a:pt x="572" y="455"/>
                  </a:lnTo>
                  <a:lnTo>
                    <a:pt x="572" y="455"/>
                  </a:lnTo>
                  <a:lnTo>
                    <a:pt x="579" y="449"/>
                  </a:lnTo>
                  <a:lnTo>
                    <a:pt x="579" y="443"/>
                  </a:lnTo>
                  <a:lnTo>
                    <a:pt x="583" y="443"/>
                  </a:lnTo>
                  <a:lnTo>
                    <a:pt x="583" y="449"/>
                  </a:lnTo>
                  <a:lnTo>
                    <a:pt x="583" y="449"/>
                  </a:lnTo>
                  <a:lnTo>
                    <a:pt x="583" y="449"/>
                  </a:lnTo>
                  <a:lnTo>
                    <a:pt x="583" y="455"/>
                  </a:lnTo>
                  <a:lnTo>
                    <a:pt x="583" y="455"/>
                  </a:lnTo>
                  <a:lnTo>
                    <a:pt x="583" y="455"/>
                  </a:lnTo>
                  <a:lnTo>
                    <a:pt x="583" y="459"/>
                  </a:lnTo>
                  <a:lnTo>
                    <a:pt x="583" y="459"/>
                  </a:lnTo>
                  <a:lnTo>
                    <a:pt x="589" y="459"/>
                  </a:lnTo>
                  <a:lnTo>
                    <a:pt x="595" y="455"/>
                  </a:lnTo>
                  <a:lnTo>
                    <a:pt x="595" y="455"/>
                  </a:lnTo>
                  <a:lnTo>
                    <a:pt x="595" y="455"/>
                  </a:lnTo>
                  <a:lnTo>
                    <a:pt x="595" y="455"/>
                  </a:lnTo>
                  <a:lnTo>
                    <a:pt x="601" y="455"/>
                  </a:lnTo>
                  <a:lnTo>
                    <a:pt x="601" y="443"/>
                  </a:lnTo>
                  <a:lnTo>
                    <a:pt x="601" y="443"/>
                  </a:lnTo>
                  <a:lnTo>
                    <a:pt x="595" y="439"/>
                  </a:lnTo>
                  <a:lnTo>
                    <a:pt x="595" y="439"/>
                  </a:lnTo>
                  <a:lnTo>
                    <a:pt x="595" y="432"/>
                  </a:lnTo>
                  <a:lnTo>
                    <a:pt x="560" y="432"/>
                  </a:lnTo>
                  <a:lnTo>
                    <a:pt x="560" y="432"/>
                  </a:lnTo>
                  <a:lnTo>
                    <a:pt x="554" y="426"/>
                  </a:lnTo>
                  <a:lnTo>
                    <a:pt x="554" y="426"/>
                  </a:lnTo>
                  <a:lnTo>
                    <a:pt x="554" y="420"/>
                  </a:lnTo>
                  <a:lnTo>
                    <a:pt x="554" y="420"/>
                  </a:lnTo>
                  <a:lnTo>
                    <a:pt x="554" y="420"/>
                  </a:lnTo>
                  <a:lnTo>
                    <a:pt x="554" y="416"/>
                  </a:lnTo>
                  <a:lnTo>
                    <a:pt x="554" y="416"/>
                  </a:lnTo>
                  <a:lnTo>
                    <a:pt x="554" y="410"/>
                  </a:lnTo>
                  <a:lnTo>
                    <a:pt x="554" y="410"/>
                  </a:lnTo>
                  <a:lnTo>
                    <a:pt x="554" y="404"/>
                  </a:lnTo>
                  <a:lnTo>
                    <a:pt x="548" y="404"/>
                  </a:lnTo>
                  <a:lnTo>
                    <a:pt x="548" y="397"/>
                  </a:lnTo>
                  <a:lnTo>
                    <a:pt x="544" y="397"/>
                  </a:lnTo>
                  <a:lnTo>
                    <a:pt x="544" y="397"/>
                  </a:lnTo>
                  <a:lnTo>
                    <a:pt x="544" y="393"/>
                  </a:lnTo>
                  <a:lnTo>
                    <a:pt x="537" y="393"/>
                  </a:lnTo>
                  <a:lnTo>
                    <a:pt x="537" y="381"/>
                  </a:lnTo>
                  <a:lnTo>
                    <a:pt x="513" y="381"/>
                  </a:lnTo>
                  <a:lnTo>
                    <a:pt x="513" y="381"/>
                  </a:lnTo>
                  <a:lnTo>
                    <a:pt x="513" y="381"/>
                  </a:lnTo>
                  <a:lnTo>
                    <a:pt x="508" y="387"/>
                  </a:lnTo>
                  <a:lnTo>
                    <a:pt x="508" y="387"/>
                  </a:lnTo>
                  <a:lnTo>
                    <a:pt x="508" y="387"/>
                  </a:lnTo>
                  <a:lnTo>
                    <a:pt x="508" y="393"/>
                  </a:lnTo>
                  <a:lnTo>
                    <a:pt x="508" y="393"/>
                  </a:lnTo>
                  <a:lnTo>
                    <a:pt x="502" y="397"/>
                  </a:lnTo>
                  <a:lnTo>
                    <a:pt x="490" y="397"/>
                  </a:lnTo>
                  <a:lnTo>
                    <a:pt x="490" y="397"/>
                  </a:lnTo>
                  <a:lnTo>
                    <a:pt x="484" y="393"/>
                  </a:lnTo>
                  <a:lnTo>
                    <a:pt x="484" y="393"/>
                  </a:lnTo>
                  <a:lnTo>
                    <a:pt x="484" y="393"/>
                  </a:lnTo>
                  <a:lnTo>
                    <a:pt x="478" y="387"/>
                  </a:lnTo>
                  <a:lnTo>
                    <a:pt x="478" y="393"/>
                  </a:lnTo>
                  <a:lnTo>
                    <a:pt x="467" y="393"/>
                  </a:lnTo>
                  <a:lnTo>
                    <a:pt x="467" y="387"/>
                  </a:lnTo>
                  <a:lnTo>
                    <a:pt x="443" y="387"/>
                  </a:lnTo>
                  <a:lnTo>
                    <a:pt x="443" y="381"/>
                  </a:lnTo>
                  <a:lnTo>
                    <a:pt x="438" y="381"/>
                  </a:lnTo>
                  <a:lnTo>
                    <a:pt x="438" y="377"/>
                  </a:lnTo>
                  <a:lnTo>
                    <a:pt x="438" y="377"/>
                  </a:lnTo>
                  <a:lnTo>
                    <a:pt x="438" y="371"/>
                  </a:lnTo>
                  <a:lnTo>
                    <a:pt x="432" y="371"/>
                  </a:lnTo>
                  <a:lnTo>
                    <a:pt x="432" y="371"/>
                  </a:lnTo>
                  <a:lnTo>
                    <a:pt x="432" y="377"/>
                  </a:lnTo>
                  <a:lnTo>
                    <a:pt x="64" y="381"/>
                  </a:lnTo>
                  <a:lnTo>
                    <a:pt x="64" y="377"/>
                  </a:lnTo>
                  <a:lnTo>
                    <a:pt x="64" y="377"/>
                  </a:lnTo>
                  <a:lnTo>
                    <a:pt x="64" y="371"/>
                  </a:lnTo>
                  <a:lnTo>
                    <a:pt x="64" y="371"/>
                  </a:lnTo>
                  <a:lnTo>
                    <a:pt x="64" y="371"/>
                  </a:lnTo>
                  <a:lnTo>
                    <a:pt x="64" y="371"/>
                  </a:lnTo>
                  <a:lnTo>
                    <a:pt x="64" y="371"/>
                  </a:lnTo>
                  <a:lnTo>
                    <a:pt x="64" y="364"/>
                  </a:lnTo>
                  <a:lnTo>
                    <a:pt x="57" y="364"/>
                  </a:lnTo>
                  <a:lnTo>
                    <a:pt x="57" y="358"/>
                  </a:lnTo>
                  <a:lnTo>
                    <a:pt x="51" y="358"/>
                  </a:lnTo>
                  <a:lnTo>
                    <a:pt x="51" y="358"/>
                  </a:lnTo>
                  <a:lnTo>
                    <a:pt x="51" y="358"/>
                  </a:lnTo>
                  <a:lnTo>
                    <a:pt x="51" y="354"/>
                  </a:lnTo>
                  <a:lnTo>
                    <a:pt x="41" y="354"/>
                  </a:lnTo>
                  <a:lnTo>
                    <a:pt x="41" y="348"/>
                  </a:lnTo>
                  <a:lnTo>
                    <a:pt x="35" y="348"/>
                  </a:lnTo>
                  <a:lnTo>
                    <a:pt x="35" y="342"/>
                  </a:lnTo>
                  <a:lnTo>
                    <a:pt x="29" y="342"/>
                  </a:lnTo>
                  <a:lnTo>
                    <a:pt x="29" y="342"/>
                  </a:lnTo>
                  <a:lnTo>
                    <a:pt x="29" y="336"/>
                  </a:lnTo>
                  <a:lnTo>
                    <a:pt x="35" y="332"/>
                  </a:lnTo>
                  <a:lnTo>
                    <a:pt x="35" y="332"/>
                  </a:lnTo>
                  <a:lnTo>
                    <a:pt x="41" y="325"/>
                  </a:lnTo>
                  <a:lnTo>
                    <a:pt x="41" y="325"/>
                  </a:lnTo>
                  <a:lnTo>
                    <a:pt x="45" y="325"/>
                  </a:lnTo>
                  <a:lnTo>
                    <a:pt x="45" y="319"/>
                  </a:lnTo>
                  <a:lnTo>
                    <a:pt x="41" y="319"/>
                  </a:lnTo>
                  <a:lnTo>
                    <a:pt x="41" y="319"/>
                  </a:lnTo>
                  <a:lnTo>
                    <a:pt x="41" y="319"/>
                  </a:lnTo>
                  <a:lnTo>
                    <a:pt x="41" y="319"/>
                  </a:lnTo>
                  <a:lnTo>
                    <a:pt x="41" y="315"/>
                  </a:lnTo>
                  <a:lnTo>
                    <a:pt x="41" y="315"/>
                  </a:lnTo>
                  <a:lnTo>
                    <a:pt x="41" y="315"/>
                  </a:lnTo>
                  <a:lnTo>
                    <a:pt x="41" y="309"/>
                  </a:lnTo>
                  <a:lnTo>
                    <a:pt x="41" y="309"/>
                  </a:lnTo>
                  <a:lnTo>
                    <a:pt x="41" y="309"/>
                  </a:lnTo>
                  <a:lnTo>
                    <a:pt x="41" y="309"/>
                  </a:lnTo>
                  <a:lnTo>
                    <a:pt x="41" y="303"/>
                  </a:lnTo>
                  <a:lnTo>
                    <a:pt x="29" y="303"/>
                  </a:lnTo>
                  <a:lnTo>
                    <a:pt x="35" y="296"/>
                  </a:lnTo>
                  <a:lnTo>
                    <a:pt x="29" y="296"/>
                  </a:lnTo>
                  <a:lnTo>
                    <a:pt x="29" y="296"/>
                  </a:lnTo>
                  <a:lnTo>
                    <a:pt x="29" y="296"/>
                  </a:lnTo>
                  <a:lnTo>
                    <a:pt x="29" y="296"/>
                  </a:lnTo>
                  <a:lnTo>
                    <a:pt x="29" y="292"/>
                  </a:lnTo>
                  <a:lnTo>
                    <a:pt x="29" y="292"/>
                  </a:lnTo>
                  <a:lnTo>
                    <a:pt x="29" y="292"/>
                  </a:lnTo>
                  <a:lnTo>
                    <a:pt x="35" y="286"/>
                  </a:lnTo>
                  <a:lnTo>
                    <a:pt x="35" y="286"/>
                  </a:lnTo>
                  <a:lnTo>
                    <a:pt x="35" y="286"/>
                  </a:lnTo>
                  <a:lnTo>
                    <a:pt x="41" y="286"/>
                  </a:lnTo>
                  <a:lnTo>
                    <a:pt x="35" y="280"/>
                  </a:lnTo>
                  <a:lnTo>
                    <a:pt x="35" y="280"/>
                  </a:lnTo>
                  <a:lnTo>
                    <a:pt x="41" y="280"/>
                  </a:lnTo>
                  <a:lnTo>
                    <a:pt x="41" y="274"/>
                  </a:lnTo>
                  <a:lnTo>
                    <a:pt x="41" y="274"/>
                  </a:lnTo>
                  <a:lnTo>
                    <a:pt x="41" y="274"/>
                  </a:lnTo>
                  <a:lnTo>
                    <a:pt x="45" y="274"/>
                  </a:lnTo>
                  <a:lnTo>
                    <a:pt x="45" y="270"/>
                  </a:lnTo>
                  <a:lnTo>
                    <a:pt x="51" y="274"/>
                  </a:lnTo>
                  <a:lnTo>
                    <a:pt x="51" y="270"/>
                  </a:lnTo>
                  <a:lnTo>
                    <a:pt x="57" y="270"/>
                  </a:lnTo>
                  <a:lnTo>
                    <a:pt x="64" y="264"/>
                  </a:lnTo>
                  <a:lnTo>
                    <a:pt x="64" y="264"/>
                  </a:lnTo>
                  <a:lnTo>
                    <a:pt x="64" y="257"/>
                  </a:lnTo>
                  <a:lnTo>
                    <a:pt x="64" y="257"/>
                  </a:lnTo>
                  <a:lnTo>
                    <a:pt x="64" y="257"/>
                  </a:lnTo>
                  <a:lnTo>
                    <a:pt x="64" y="251"/>
                  </a:lnTo>
                  <a:lnTo>
                    <a:pt x="64" y="251"/>
                  </a:lnTo>
                  <a:lnTo>
                    <a:pt x="64" y="247"/>
                  </a:lnTo>
                  <a:lnTo>
                    <a:pt x="57" y="247"/>
                  </a:lnTo>
                  <a:lnTo>
                    <a:pt x="57" y="247"/>
                  </a:lnTo>
                  <a:lnTo>
                    <a:pt x="57" y="235"/>
                  </a:lnTo>
                  <a:lnTo>
                    <a:pt x="57" y="235"/>
                  </a:lnTo>
                  <a:lnTo>
                    <a:pt x="57" y="235"/>
                  </a:lnTo>
                  <a:lnTo>
                    <a:pt x="57" y="235"/>
                  </a:lnTo>
                  <a:lnTo>
                    <a:pt x="57" y="231"/>
                  </a:lnTo>
                  <a:lnTo>
                    <a:pt x="64" y="231"/>
                  </a:lnTo>
                  <a:lnTo>
                    <a:pt x="64" y="224"/>
                  </a:lnTo>
                  <a:lnTo>
                    <a:pt x="64" y="224"/>
                  </a:lnTo>
                  <a:lnTo>
                    <a:pt x="64" y="212"/>
                  </a:lnTo>
                  <a:lnTo>
                    <a:pt x="57" y="208"/>
                  </a:lnTo>
                  <a:lnTo>
                    <a:pt x="57" y="202"/>
                  </a:lnTo>
                  <a:lnTo>
                    <a:pt x="57" y="202"/>
                  </a:lnTo>
                  <a:lnTo>
                    <a:pt x="51" y="196"/>
                  </a:lnTo>
                  <a:lnTo>
                    <a:pt x="41" y="196"/>
                  </a:lnTo>
                  <a:lnTo>
                    <a:pt x="41" y="202"/>
                  </a:lnTo>
                  <a:lnTo>
                    <a:pt x="22" y="202"/>
                  </a:lnTo>
                  <a:lnTo>
                    <a:pt x="22" y="196"/>
                  </a:lnTo>
                  <a:lnTo>
                    <a:pt x="22" y="196"/>
                  </a:lnTo>
                  <a:lnTo>
                    <a:pt x="22" y="196"/>
                  </a:lnTo>
                  <a:lnTo>
                    <a:pt x="22" y="196"/>
                  </a:lnTo>
                  <a:lnTo>
                    <a:pt x="22" y="196"/>
                  </a:lnTo>
                  <a:lnTo>
                    <a:pt x="22" y="196"/>
                  </a:lnTo>
                  <a:lnTo>
                    <a:pt x="22" y="189"/>
                  </a:lnTo>
                  <a:lnTo>
                    <a:pt x="22" y="189"/>
                  </a:lnTo>
                  <a:lnTo>
                    <a:pt x="22" y="185"/>
                  </a:lnTo>
                  <a:lnTo>
                    <a:pt x="29" y="185"/>
                  </a:lnTo>
                  <a:lnTo>
                    <a:pt x="29" y="179"/>
                  </a:lnTo>
                  <a:lnTo>
                    <a:pt x="0" y="179"/>
                  </a:lnTo>
                  <a:lnTo>
                    <a:pt x="152" y="39"/>
                  </a:lnTo>
                  <a:lnTo>
                    <a:pt x="152" y="39"/>
                  </a:lnTo>
                  <a:lnTo>
                    <a:pt x="152" y="39"/>
                  </a:lnTo>
                  <a:lnTo>
                    <a:pt x="152" y="39"/>
                  </a:lnTo>
                  <a:lnTo>
                    <a:pt x="156" y="39"/>
                  </a:lnTo>
                  <a:lnTo>
                    <a:pt x="156" y="33"/>
                  </a:lnTo>
                  <a:lnTo>
                    <a:pt x="162" y="33"/>
                  </a:lnTo>
                  <a:lnTo>
                    <a:pt x="162" y="39"/>
                  </a:lnTo>
                  <a:lnTo>
                    <a:pt x="175" y="39"/>
                  </a:lnTo>
                  <a:lnTo>
                    <a:pt x="175" y="45"/>
                  </a:lnTo>
                  <a:lnTo>
                    <a:pt x="181" y="45"/>
                  </a:lnTo>
                  <a:lnTo>
                    <a:pt x="181" y="49"/>
                  </a:lnTo>
                  <a:lnTo>
                    <a:pt x="191" y="49"/>
                  </a:lnTo>
                  <a:lnTo>
                    <a:pt x="239" y="33"/>
                  </a:lnTo>
                  <a:lnTo>
                    <a:pt x="296" y="33"/>
                  </a:lnTo>
                  <a:lnTo>
                    <a:pt x="296" y="27"/>
                  </a:lnTo>
                  <a:lnTo>
                    <a:pt x="309" y="27"/>
                  </a:lnTo>
                  <a:lnTo>
                    <a:pt x="309" y="33"/>
                  </a:lnTo>
                  <a:lnTo>
                    <a:pt x="309" y="33"/>
                  </a:lnTo>
                  <a:lnTo>
                    <a:pt x="309" y="39"/>
                  </a:lnTo>
                  <a:lnTo>
                    <a:pt x="309" y="39"/>
                  </a:lnTo>
                  <a:lnTo>
                    <a:pt x="309" y="39"/>
                  </a:lnTo>
                  <a:lnTo>
                    <a:pt x="309" y="45"/>
                  </a:lnTo>
                  <a:lnTo>
                    <a:pt x="321" y="45"/>
                  </a:lnTo>
                  <a:lnTo>
                    <a:pt x="327" y="39"/>
                  </a:lnTo>
                  <a:lnTo>
                    <a:pt x="327" y="39"/>
                  </a:lnTo>
                  <a:lnTo>
                    <a:pt x="327" y="39"/>
                  </a:lnTo>
                  <a:lnTo>
                    <a:pt x="356" y="39"/>
                  </a:lnTo>
                  <a:lnTo>
                    <a:pt x="356" y="33"/>
                  </a:lnTo>
                  <a:lnTo>
                    <a:pt x="362" y="33"/>
                  </a:lnTo>
                  <a:lnTo>
                    <a:pt x="362" y="39"/>
                  </a:lnTo>
                  <a:lnTo>
                    <a:pt x="379" y="39"/>
                  </a:lnTo>
                  <a:lnTo>
                    <a:pt x="391" y="45"/>
                  </a:lnTo>
                  <a:lnTo>
                    <a:pt x="401" y="45"/>
                  </a:lnTo>
                  <a:lnTo>
                    <a:pt x="408" y="49"/>
                  </a:lnTo>
                  <a:lnTo>
                    <a:pt x="420" y="49"/>
                  </a:lnTo>
                  <a:lnTo>
                    <a:pt x="420" y="55"/>
                  </a:lnTo>
                  <a:lnTo>
                    <a:pt x="414" y="55"/>
                  </a:lnTo>
                  <a:lnTo>
                    <a:pt x="414" y="55"/>
                  </a:lnTo>
                  <a:lnTo>
                    <a:pt x="414" y="62"/>
                  </a:lnTo>
                  <a:lnTo>
                    <a:pt x="401" y="62"/>
                  </a:lnTo>
                  <a:lnTo>
                    <a:pt x="401" y="62"/>
                  </a:lnTo>
                  <a:lnTo>
                    <a:pt x="408" y="62"/>
                  </a:lnTo>
                  <a:lnTo>
                    <a:pt x="414" y="66"/>
                  </a:lnTo>
                  <a:lnTo>
                    <a:pt x="414" y="66"/>
                  </a:lnTo>
                  <a:lnTo>
                    <a:pt x="420" y="66"/>
                  </a:lnTo>
                  <a:lnTo>
                    <a:pt x="420" y="72"/>
                  </a:lnTo>
                  <a:lnTo>
                    <a:pt x="443" y="72"/>
                  </a:lnTo>
                  <a:lnTo>
                    <a:pt x="443" y="66"/>
                  </a:lnTo>
                  <a:lnTo>
                    <a:pt x="449" y="66"/>
                  </a:lnTo>
                  <a:lnTo>
                    <a:pt x="455" y="62"/>
                  </a:lnTo>
                  <a:lnTo>
                    <a:pt x="455" y="62"/>
                  </a:lnTo>
                  <a:lnTo>
                    <a:pt x="467" y="62"/>
                  </a:lnTo>
                  <a:lnTo>
                    <a:pt x="467" y="72"/>
                  </a:lnTo>
                  <a:lnTo>
                    <a:pt x="478" y="72"/>
                  </a:lnTo>
                  <a:lnTo>
                    <a:pt x="478" y="78"/>
                  </a:lnTo>
                  <a:lnTo>
                    <a:pt x="484" y="62"/>
                  </a:lnTo>
                  <a:lnTo>
                    <a:pt x="525" y="55"/>
                  </a:lnTo>
                  <a:lnTo>
                    <a:pt x="531" y="62"/>
                  </a:lnTo>
                  <a:lnTo>
                    <a:pt x="531" y="62"/>
                  </a:lnTo>
                  <a:lnTo>
                    <a:pt x="544" y="62"/>
                  </a:lnTo>
                  <a:lnTo>
                    <a:pt x="548" y="66"/>
                  </a:lnTo>
                  <a:lnTo>
                    <a:pt x="548" y="66"/>
                  </a:lnTo>
                  <a:lnTo>
                    <a:pt x="560" y="66"/>
                  </a:lnTo>
                  <a:lnTo>
                    <a:pt x="560" y="62"/>
                  </a:lnTo>
                  <a:lnTo>
                    <a:pt x="560" y="62"/>
                  </a:lnTo>
                  <a:lnTo>
                    <a:pt x="579" y="62"/>
                  </a:lnTo>
                  <a:lnTo>
                    <a:pt x="583" y="66"/>
                  </a:lnTo>
                  <a:lnTo>
                    <a:pt x="583" y="66"/>
                  </a:lnTo>
                  <a:lnTo>
                    <a:pt x="583" y="66"/>
                  </a:lnTo>
                  <a:lnTo>
                    <a:pt x="589" y="66"/>
                  </a:lnTo>
                  <a:lnTo>
                    <a:pt x="589" y="62"/>
                  </a:lnTo>
                  <a:lnTo>
                    <a:pt x="595" y="62"/>
                  </a:lnTo>
                  <a:lnTo>
                    <a:pt x="595" y="55"/>
                  </a:lnTo>
                  <a:lnTo>
                    <a:pt x="595" y="55"/>
                  </a:lnTo>
                  <a:lnTo>
                    <a:pt x="601" y="55"/>
                  </a:lnTo>
                  <a:lnTo>
                    <a:pt x="601" y="49"/>
                  </a:lnTo>
                  <a:lnTo>
                    <a:pt x="614" y="49"/>
                  </a:lnTo>
                  <a:lnTo>
                    <a:pt x="614" y="55"/>
                  </a:lnTo>
                  <a:lnTo>
                    <a:pt x="614" y="55"/>
                  </a:lnTo>
                  <a:lnTo>
                    <a:pt x="607" y="62"/>
                  </a:lnTo>
                  <a:lnTo>
                    <a:pt x="607" y="62"/>
                  </a:lnTo>
                  <a:lnTo>
                    <a:pt x="607" y="62"/>
                  </a:lnTo>
                  <a:lnTo>
                    <a:pt x="607" y="62"/>
                  </a:lnTo>
                  <a:lnTo>
                    <a:pt x="607" y="66"/>
                  </a:lnTo>
                  <a:lnTo>
                    <a:pt x="607" y="66"/>
                  </a:lnTo>
                  <a:lnTo>
                    <a:pt x="607" y="72"/>
                  </a:lnTo>
                  <a:lnTo>
                    <a:pt x="618" y="72"/>
                  </a:lnTo>
                  <a:lnTo>
                    <a:pt x="618" y="66"/>
                  </a:lnTo>
                  <a:lnTo>
                    <a:pt x="618" y="66"/>
                  </a:lnTo>
                  <a:lnTo>
                    <a:pt x="618" y="62"/>
                  </a:lnTo>
                  <a:lnTo>
                    <a:pt x="618" y="62"/>
                  </a:lnTo>
                  <a:lnTo>
                    <a:pt x="618" y="62"/>
                  </a:lnTo>
                  <a:lnTo>
                    <a:pt x="618" y="62"/>
                  </a:lnTo>
                  <a:lnTo>
                    <a:pt x="618" y="55"/>
                  </a:lnTo>
                  <a:lnTo>
                    <a:pt x="636" y="55"/>
                  </a:lnTo>
                  <a:lnTo>
                    <a:pt x="642" y="49"/>
                  </a:lnTo>
                  <a:lnTo>
                    <a:pt x="649" y="49"/>
                  </a:lnTo>
                  <a:lnTo>
                    <a:pt x="653" y="45"/>
                  </a:lnTo>
                  <a:lnTo>
                    <a:pt x="653" y="39"/>
                  </a:lnTo>
                  <a:lnTo>
                    <a:pt x="636" y="39"/>
                  </a:lnTo>
                  <a:lnTo>
                    <a:pt x="636" y="39"/>
                  </a:lnTo>
                  <a:lnTo>
                    <a:pt x="636" y="33"/>
                  </a:lnTo>
                  <a:lnTo>
                    <a:pt x="636" y="33"/>
                  </a:lnTo>
                  <a:lnTo>
                    <a:pt x="636" y="33"/>
                  </a:lnTo>
                  <a:lnTo>
                    <a:pt x="636" y="27"/>
                  </a:lnTo>
                  <a:lnTo>
                    <a:pt x="636" y="27"/>
                  </a:lnTo>
                  <a:lnTo>
                    <a:pt x="636" y="22"/>
                  </a:lnTo>
                  <a:lnTo>
                    <a:pt x="636" y="22"/>
                  </a:lnTo>
                  <a:lnTo>
                    <a:pt x="649" y="10"/>
                  </a:lnTo>
                  <a:lnTo>
                    <a:pt x="653" y="10"/>
                  </a:lnTo>
                  <a:lnTo>
                    <a:pt x="659" y="4"/>
                  </a:lnTo>
                  <a:lnTo>
                    <a:pt x="665" y="4"/>
                  </a:lnTo>
                  <a:lnTo>
                    <a:pt x="665" y="0"/>
                  </a:lnTo>
                  <a:lnTo>
                    <a:pt x="677" y="0"/>
                  </a:lnTo>
                  <a:lnTo>
                    <a:pt x="677" y="10"/>
                  </a:lnTo>
                  <a:lnTo>
                    <a:pt x="677" y="10"/>
                  </a:lnTo>
                  <a:lnTo>
                    <a:pt x="677" y="16"/>
                  </a:lnTo>
                  <a:lnTo>
                    <a:pt x="684" y="16"/>
                  </a:lnTo>
                  <a:lnTo>
                    <a:pt x="684" y="22"/>
                  </a:lnTo>
                  <a:lnTo>
                    <a:pt x="684" y="22"/>
                  </a:lnTo>
                  <a:lnTo>
                    <a:pt x="684" y="27"/>
                  </a:lnTo>
                  <a:lnTo>
                    <a:pt x="684" y="27"/>
                  </a:lnTo>
                  <a:lnTo>
                    <a:pt x="684" y="33"/>
                  </a:lnTo>
                  <a:lnTo>
                    <a:pt x="671" y="33"/>
                  </a:lnTo>
                  <a:lnTo>
                    <a:pt x="671" y="39"/>
                  </a:lnTo>
                  <a:lnTo>
                    <a:pt x="684" y="39"/>
                  </a:lnTo>
                  <a:lnTo>
                    <a:pt x="684" y="45"/>
                  </a:lnTo>
                  <a:lnTo>
                    <a:pt x="677" y="45"/>
                  </a:lnTo>
                  <a:lnTo>
                    <a:pt x="677" y="45"/>
                  </a:lnTo>
                  <a:lnTo>
                    <a:pt x="677" y="49"/>
                  </a:lnTo>
                  <a:lnTo>
                    <a:pt x="677" y="49"/>
                  </a:lnTo>
                  <a:lnTo>
                    <a:pt x="677" y="49"/>
                  </a:lnTo>
                  <a:lnTo>
                    <a:pt x="684" y="49"/>
                  </a:lnTo>
                  <a:lnTo>
                    <a:pt x="688" y="45"/>
                  </a:lnTo>
                  <a:lnTo>
                    <a:pt x="688" y="45"/>
                  </a:lnTo>
                  <a:lnTo>
                    <a:pt x="688" y="45"/>
                  </a:lnTo>
                  <a:lnTo>
                    <a:pt x="688" y="45"/>
                  </a:lnTo>
                  <a:lnTo>
                    <a:pt x="694" y="45"/>
                  </a:lnTo>
                  <a:lnTo>
                    <a:pt x="694" y="39"/>
                  </a:lnTo>
                  <a:lnTo>
                    <a:pt x="694" y="45"/>
                  </a:lnTo>
                  <a:lnTo>
                    <a:pt x="706" y="45"/>
                  </a:lnTo>
                  <a:lnTo>
                    <a:pt x="706" y="49"/>
                  </a:lnTo>
                  <a:lnTo>
                    <a:pt x="706" y="49"/>
                  </a:lnTo>
                  <a:lnTo>
                    <a:pt x="706" y="55"/>
                  </a:lnTo>
                  <a:lnTo>
                    <a:pt x="700" y="55"/>
                  </a:lnTo>
                  <a:lnTo>
                    <a:pt x="700" y="62"/>
                  </a:lnTo>
                  <a:lnTo>
                    <a:pt x="694" y="62"/>
                  </a:lnTo>
                  <a:lnTo>
                    <a:pt x="694" y="66"/>
                  </a:lnTo>
                  <a:lnTo>
                    <a:pt x="694" y="66"/>
                  </a:lnTo>
                  <a:lnTo>
                    <a:pt x="706" y="66"/>
                  </a:lnTo>
                  <a:lnTo>
                    <a:pt x="712" y="62"/>
                  </a:lnTo>
                  <a:lnTo>
                    <a:pt x="712" y="62"/>
                  </a:lnTo>
                  <a:lnTo>
                    <a:pt x="719" y="55"/>
                  </a:lnTo>
                  <a:lnTo>
                    <a:pt x="719" y="49"/>
                  </a:lnTo>
                  <a:lnTo>
                    <a:pt x="729" y="49"/>
                  </a:lnTo>
                  <a:lnTo>
                    <a:pt x="735" y="45"/>
                  </a:lnTo>
                  <a:lnTo>
                    <a:pt x="741" y="45"/>
                  </a:lnTo>
                  <a:lnTo>
                    <a:pt x="741" y="39"/>
                  </a:lnTo>
                  <a:lnTo>
                    <a:pt x="741" y="39"/>
                  </a:lnTo>
                  <a:lnTo>
                    <a:pt x="747" y="33"/>
                  </a:lnTo>
                  <a:lnTo>
                    <a:pt x="747" y="33"/>
                  </a:lnTo>
                  <a:lnTo>
                    <a:pt x="754" y="33"/>
                  </a:lnTo>
                  <a:lnTo>
                    <a:pt x="754" y="27"/>
                  </a:lnTo>
                  <a:lnTo>
                    <a:pt x="764" y="27"/>
                  </a:lnTo>
                  <a:lnTo>
                    <a:pt x="770" y="33"/>
                  </a:lnTo>
                  <a:lnTo>
                    <a:pt x="770" y="33"/>
                  </a:lnTo>
                  <a:lnTo>
                    <a:pt x="770" y="33"/>
                  </a:lnTo>
                  <a:lnTo>
                    <a:pt x="782" y="33"/>
                  </a:lnTo>
                  <a:lnTo>
                    <a:pt x="782" y="39"/>
                  </a:lnTo>
                  <a:lnTo>
                    <a:pt x="782" y="39"/>
                  </a:lnTo>
                  <a:lnTo>
                    <a:pt x="782" y="39"/>
                  </a:lnTo>
                  <a:lnTo>
                    <a:pt x="782" y="45"/>
                  </a:lnTo>
                  <a:lnTo>
                    <a:pt x="776" y="45"/>
                  </a:lnTo>
                  <a:lnTo>
                    <a:pt x="776" y="49"/>
                  </a:lnTo>
                  <a:lnTo>
                    <a:pt x="770" y="49"/>
                  </a:lnTo>
                  <a:lnTo>
                    <a:pt x="770" y="49"/>
                  </a:lnTo>
                  <a:lnTo>
                    <a:pt x="770" y="55"/>
                  </a:lnTo>
                  <a:lnTo>
                    <a:pt x="770" y="55"/>
                  </a:lnTo>
                  <a:lnTo>
                    <a:pt x="764" y="62"/>
                  </a:lnTo>
                  <a:lnTo>
                    <a:pt x="764" y="66"/>
                  </a:lnTo>
                  <a:lnTo>
                    <a:pt x="760" y="72"/>
                  </a:lnTo>
                  <a:lnTo>
                    <a:pt x="760" y="72"/>
                  </a:lnTo>
                  <a:lnTo>
                    <a:pt x="747" y="84"/>
                  </a:lnTo>
                  <a:lnTo>
                    <a:pt x="735" y="84"/>
                  </a:lnTo>
                  <a:lnTo>
                    <a:pt x="735" y="84"/>
                  </a:lnTo>
                  <a:lnTo>
                    <a:pt x="735" y="84"/>
                  </a:lnTo>
                  <a:lnTo>
                    <a:pt x="735" y="84"/>
                  </a:lnTo>
                  <a:lnTo>
                    <a:pt x="729" y="78"/>
                  </a:lnTo>
                  <a:lnTo>
                    <a:pt x="729" y="78"/>
                  </a:lnTo>
                  <a:lnTo>
                    <a:pt x="729" y="78"/>
                  </a:lnTo>
                  <a:lnTo>
                    <a:pt x="729" y="78"/>
                  </a:lnTo>
                  <a:lnTo>
                    <a:pt x="729" y="84"/>
                  </a:lnTo>
                  <a:lnTo>
                    <a:pt x="725" y="84"/>
                  </a:lnTo>
                  <a:lnTo>
                    <a:pt x="725" y="84"/>
                  </a:lnTo>
                  <a:lnTo>
                    <a:pt x="725" y="88"/>
                  </a:lnTo>
                  <a:lnTo>
                    <a:pt x="712" y="88"/>
                  </a:lnTo>
                  <a:lnTo>
                    <a:pt x="712" y="88"/>
                  </a:lnTo>
                  <a:lnTo>
                    <a:pt x="712" y="88"/>
                  </a:lnTo>
                  <a:lnTo>
                    <a:pt x="712" y="84"/>
                  </a:lnTo>
                  <a:lnTo>
                    <a:pt x="700" y="84"/>
                  </a:lnTo>
                  <a:lnTo>
                    <a:pt x="700" y="88"/>
                  </a:lnTo>
                  <a:lnTo>
                    <a:pt x="694" y="88"/>
                  </a:lnTo>
                  <a:lnTo>
                    <a:pt x="694" y="95"/>
                  </a:lnTo>
                  <a:lnTo>
                    <a:pt x="688" y="95"/>
                  </a:lnTo>
                  <a:lnTo>
                    <a:pt x="688" y="95"/>
                  </a:lnTo>
                  <a:lnTo>
                    <a:pt x="684" y="101"/>
                  </a:lnTo>
                  <a:lnTo>
                    <a:pt x="671" y="101"/>
                  </a:lnTo>
                  <a:lnTo>
                    <a:pt x="671" y="101"/>
                  </a:lnTo>
                  <a:lnTo>
                    <a:pt x="671" y="95"/>
                  </a:lnTo>
                  <a:lnTo>
                    <a:pt x="659" y="95"/>
                  </a:lnTo>
                  <a:lnTo>
                    <a:pt x="659" y="95"/>
                  </a:lnTo>
                  <a:lnTo>
                    <a:pt x="659" y="88"/>
                  </a:lnTo>
                  <a:lnTo>
                    <a:pt x="649" y="88"/>
                  </a:lnTo>
                  <a:lnTo>
                    <a:pt x="649" y="95"/>
                  </a:lnTo>
                  <a:lnTo>
                    <a:pt x="653" y="101"/>
                  </a:lnTo>
                  <a:lnTo>
                    <a:pt x="653" y="101"/>
                  </a:lnTo>
                  <a:lnTo>
                    <a:pt x="677" y="101"/>
                  </a:lnTo>
                  <a:lnTo>
                    <a:pt x="677" y="107"/>
                  </a:lnTo>
                  <a:lnTo>
                    <a:pt x="677" y="107"/>
                  </a:lnTo>
                  <a:lnTo>
                    <a:pt x="677" y="107"/>
                  </a:lnTo>
                  <a:lnTo>
                    <a:pt x="677" y="111"/>
                  </a:lnTo>
                  <a:lnTo>
                    <a:pt x="665" y="111"/>
                  </a:lnTo>
                  <a:lnTo>
                    <a:pt x="659" y="117"/>
                  </a:lnTo>
                  <a:lnTo>
                    <a:pt x="653" y="117"/>
                  </a:lnTo>
                  <a:lnTo>
                    <a:pt x="642" y="123"/>
                  </a:lnTo>
                  <a:lnTo>
                    <a:pt x="636" y="123"/>
                  </a:lnTo>
                  <a:lnTo>
                    <a:pt x="624" y="128"/>
                  </a:lnTo>
                  <a:lnTo>
                    <a:pt x="618" y="128"/>
                  </a:lnTo>
                  <a:lnTo>
                    <a:pt x="601" y="123"/>
                  </a:lnTo>
                  <a:lnTo>
                    <a:pt x="595" y="123"/>
                  </a:lnTo>
                  <a:lnTo>
                    <a:pt x="595" y="123"/>
                  </a:lnTo>
                  <a:lnTo>
                    <a:pt x="607" y="123"/>
                  </a:lnTo>
                  <a:lnTo>
                    <a:pt x="607" y="128"/>
                  </a:lnTo>
                  <a:lnTo>
                    <a:pt x="614" y="128"/>
                  </a:lnTo>
                  <a:lnTo>
                    <a:pt x="614" y="134"/>
                  </a:lnTo>
                  <a:lnTo>
                    <a:pt x="614" y="134"/>
                  </a:lnTo>
                  <a:lnTo>
                    <a:pt x="614" y="140"/>
                  </a:lnTo>
                  <a:lnTo>
                    <a:pt x="595" y="140"/>
                  </a:lnTo>
                  <a:lnTo>
                    <a:pt x="595" y="146"/>
                  </a:lnTo>
                  <a:lnTo>
                    <a:pt x="583" y="146"/>
                  </a:lnTo>
                  <a:lnTo>
                    <a:pt x="583" y="150"/>
                  </a:lnTo>
                  <a:lnTo>
                    <a:pt x="572" y="150"/>
                  </a:lnTo>
                  <a:lnTo>
                    <a:pt x="572" y="156"/>
                  </a:lnTo>
                  <a:lnTo>
                    <a:pt x="572" y="156"/>
                  </a:lnTo>
                  <a:lnTo>
                    <a:pt x="572" y="156"/>
                  </a:lnTo>
                  <a:lnTo>
                    <a:pt x="572" y="163"/>
                  </a:lnTo>
                  <a:lnTo>
                    <a:pt x="566" y="163"/>
                  </a:lnTo>
                  <a:lnTo>
                    <a:pt x="554" y="173"/>
                  </a:lnTo>
                  <a:lnTo>
                    <a:pt x="544" y="179"/>
                  </a:lnTo>
                  <a:lnTo>
                    <a:pt x="537" y="185"/>
                  </a:lnTo>
                  <a:lnTo>
                    <a:pt x="531" y="196"/>
                  </a:lnTo>
                  <a:lnTo>
                    <a:pt x="531" y="208"/>
                  </a:lnTo>
                  <a:lnTo>
                    <a:pt x="544" y="208"/>
                  </a:lnTo>
                  <a:lnTo>
                    <a:pt x="544" y="218"/>
                  </a:lnTo>
                  <a:lnTo>
                    <a:pt x="537" y="218"/>
                  </a:lnTo>
                  <a:lnTo>
                    <a:pt x="537" y="224"/>
                  </a:lnTo>
                  <a:lnTo>
                    <a:pt x="537" y="224"/>
                  </a:lnTo>
                  <a:lnTo>
                    <a:pt x="537" y="231"/>
                  </a:lnTo>
                  <a:lnTo>
                    <a:pt x="537" y="231"/>
                  </a:lnTo>
                  <a:lnTo>
                    <a:pt x="544" y="231"/>
                  </a:lnTo>
                  <a:lnTo>
                    <a:pt x="537" y="235"/>
                  </a:lnTo>
                  <a:lnTo>
                    <a:pt x="537" y="235"/>
                  </a:lnTo>
                  <a:lnTo>
                    <a:pt x="537" y="235"/>
                  </a:lnTo>
                  <a:lnTo>
                    <a:pt x="537" y="235"/>
                  </a:lnTo>
                  <a:lnTo>
                    <a:pt x="544" y="241"/>
                  </a:lnTo>
                  <a:lnTo>
                    <a:pt x="544" y="241"/>
                  </a:lnTo>
                  <a:lnTo>
                    <a:pt x="544" y="241"/>
                  </a:lnTo>
                  <a:lnTo>
                    <a:pt x="560" y="235"/>
                  </a:lnTo>
                  <a:lnTo>
                    <a:pt x="566" y="235"/>
                  </a:lnTo>
                  <a:lnTo>
                    <a:pt x="589" y="257"/>
                  </a:lnTo>
                  <a:lnTo>
                    <a:pt x="589" y="264"/>
                  </a:lnTo>
                  <a:lnTo>
                    <a:pt x="595" y="264"/>
                  </a:lnTo>
                  <a:lnTo>
                    <a:pt x="607" y="274"/>
                  </a:lnTo>
                  <a:lnTo>
                    <a:pt x="607" y="274"/>
                  </a:lnTo>
                  <a:lnTo>
                    <a:pt x="618" y="274"/>
                  </a:lnTo>
                  <a:lnTo>
                    <a:pt x="618" y="270"/>
                  </a:lnTo>
                  <a:lnTo>
                    <a:pt x="624" y="270"/>
                  </a:lnTo>
                  <a:lnTo>
                    <a:pt x="636" y="274"/>
                  </a:lnTo>
                  <a:lnTo>
                    <a:pt x="636" y="274"/>
                  </a:lnTo>
                  <a:lnTo>
                    <a:pt x="636" y="274"/>
                  </a:lnTo>
                  <a:lnTo>
                    <a:pt x="636" y="280"/>
                  </a:lnTo>
                  <a:lnTo>
                    <a:pt x="630" y="280"/>
                  </a:lnTo>
                  <a:lnTo>
                    <a:pt x="630" y="286"/>
                  </a:lnTo>
                  <a:lnTo>
                    <a:pt x="636" y="286"/>
                  </a:lnTo>
                  <a:lnTo>
                    <a:pt x="630" y="292"/>
                  </a:lnTo>
                  <a:lnTo>
                    <a:pt x="630" y="296"/>
                  </a:lnTo>
                  <a:lnTo>
                    <a:pt x="630" y="296"/>
                  </a:lnTo>
                  <a:lnTo>
                    <a:pt x="630" y="296"/>
                  </a:lnTo>
                  <a:lnTo>
                    <a:pt x="624" y="303"/>
                  </a:lnTo>
                  <a:lnTo>
                    <a:pt x="624" y="309"/>
                  </a:lnTo>
                  <a:lnTo>
                    <a:pt x="624" y="309"/>
                  </a:lnTo>
                  <a:lnTo>
                    <a:pt x="624" y="315"/>
                  </a:lnTo>
                  <a:lnTo>
                    <a:pt x="624" y="315"/>
                  </a:lnTo>
                  <a:lnTo>
                    <a:pt x="624" y="319"/>
                  </a:lnTo>
                  <a:lnTo>
                    <a:pt x="624" y="319"/>
                  </a:lnTo>
                  <a:lnTo>
                    <a:pt x="630" y="325"/>
                  </a:lnTo>
                  <a:lnTo>
                    <a:pt x="630" y="332"/>
                  </a:lnTo>
                  <a:lnTo>
                    <a:pt x="636" y="332"/>
                  </a:lnTo>
                  <a:lnTo>
                    <a:pt x="636" y="336"/>
                  </a:lnTo>
                  <a:lnTo>
                    <a:pt x="636" y="336"/>
                  </a:lnTo>
                  <a:lnTo>
                    <a:pt x="636" y="336"/>
                  </a:lnTo>
                  <a:lnTo>
                    <a:pt x="642" y="336"/>
                  </a:lnTo>
                  <a:lnTo>
                    <a:pt x="642" y="342"/>
                  </a:lnTo>
                  <a:lnTo>
                    <a:pt x="642" y="342"/>
                  </a:lnTo>
                  <a:lnTo>
                    <a:pt x="642" y="342"/>
                  </a:lnTo>
                  <a:lnTo>
                    <a:pt x="659" y="325"/>
                  </a:lnTo>
                  <a:lnTo>
                    <a:pt x="665" y="315"/>
                  </a:lnTo>
                  <a:lnTo>
                    <a:pt x="665" y="309"/>
                  </a:lnTo>
                  <a:lnTo>
                    <a:pt x="671" y="296"/>
                  </a:lnTo>
                  <a:lnTo>
                    <a:pt x="671" y="280"/>
                  </a:lnTo>
                  <a:lnTo>
                    <a:pt x="684" y="274"/>
                  </a:lnTo>
                  <a:lnTo>
                    <a:pt x="688" y="274"/>
                  </a:lnTo>
                  <a:lnTo>
                    <a:pt x="712" y="264"/>
                  </a:lnTo>
                  <a:lnTo>
                    <a:pt x="725" y="251"/>
                  </a:lnTo>
                  <a:lnTo>
                    <a:pt x="729" y="241"/>
                  </a:lnTo>
                  <a:lnTo>
                    <a:pt x="729" y="224"/>
                  </a:lnTo>
                  <a:lnTo>
                    <a:pt x="725" y="224"/>
                  </a:lnTo>
                  <a:lnTo>
                    <a:pt x="725" y="218"/>
                  </a:lnTo>
                  <a:lnTo>
                    <a:pt x="719" y="218"/>
                  </a:lnTo>
                  <a:lnTo>
                    <a:pt x="719" y="212"/>
                  </a:lnTo>
                  <a:lnTo>
                    <a:pt x="719" y="212"/>
                  </a:lnTo>
                  <a:lnTo>
                    <a:pt x="719" y="212"/>
                  </a:lnTo>
                  <a:lnTo>
                    <a:pt x="725" y="208"/>
                  </a:lnTo>
                  <a:lnTo>
                    <a:pt x="725" y="202"/>
                  </a:lnTo>
                  <a:lnTo>
                    <a:pt x="741" y="185"/>
                  </a:lnTo>
                  <a:lnTo>
                    <a:pt x="741" y="185"/>
                  </a:lnTo>
                  <a:lnTo>
                    <a:pt x="741" y="185"/>
                  </a:lnTo>
                  <a:lnTo>
                    <a:pt x="741" y="173"/>
                  </a:lnTo>
                  <a:lnTo>
                    <a:pt x="747" y="169"/>
                  </a:lnTo>
                  <a:lnTo>
                    <a:pt x="747" y="163"/>
                  </a:lnTo>
                  <a:lnTo>
                    <a:pt x="760" y="150"/>
                  </a:lnTo>
                  <a:lnTo>
                    <a:pt x="760" y="150"/>
                  </a:lnTo>
                  <a:lnTo>
                    <a:pt x="764" y="146"/>
                  </a:lnTo>
                  <a:lnTo>
                    <a:pt x="805" y="146"/>
                  </a:lnTo>
                  <a:lnTo>
                    <a:pt x="805" y="150"/>
                  </a:lnTo>
                  <a:lnTo>
                    <a:pt x="805" y="150"/>
                  </a:lnTo>
                  <a:lnTo>
                    <a:pt x="817" y="150"/>
                  </a:lnTo>
                  <a:lnTo>
                    <a:pt x="824" y="156"/>
                  </a:lnTo>
                  <a:lnTo>
                    <a:pt x="824" y="156"/>
                  </a:lnTo>
                  <a:lnTo>
                    <a:pt x="824" y="156"/>
                  </a:lnTo>
                  <a:lnTo>
                    <a:pt x="824" y="163"/>
                  </a:lnTo>
                  <a:lnTo>
                    <a:pt x="824" y="163"/>
                  </a:lnTo>
                  <a:lnTo>
                    <a:pt x="824" y="169"/>
                  </a:lnTo>
                  <a:lnTo>
                    <a:pt x="824" y="169"/>
                  </a:lnTo>
                  <a:lnTo>
                    <a:pt x="840" y="169"/>
                  </a:lnTo>
                  <a:lnTo>
                    <a:pt x="840" y="173"/>
                  </a:lnTo>
                  <a:lnTo>
                    <a:pt x="846" y="173"/>
                  </a:lnTo>
                  <a:lnTo>
                    <a:pt x="840" y="173"/>
                  </a:lnTo>
                  <a:lnTo>
                    <a:pt x="840" y="185"/>
                  </a:lnTo>
                  <a:lnTo>
                    <a:pt x="840" y="185"/>
                  </a:lnTo>
                  <a:lnTo>
                    <a:pt x="834" y="189"/>
                  </a:lnTo>
                  <a:lnTo>
                    <a:pt x="834" y="202"/>
                  </a:lnTo>
                  <a:lnTo>
                    <a:pt x="830" y="202"/>
                  </a:lnTo>
                  <a:lnTo>
                    <a:pt x="830" y="202"/>
                  </a:lnTo>
                  <a:lnTo>
                    <a:pt x="830" y="202"/>
                  </a:lnTo>
                  <a:lnTo>
                    <a:pt x="830" y="202"/>
                  </a:lnTo>
                  <a:lnTo>
                    <a:pt x="840" y="202"/>
                  </a:lnTo>
                  <a:lnTo>
                    <a:pt x="840" y="208"/>
                  </a:lnTo>
                  <a:lnTo>
                    <a:pt x="834" y="208"/>
                  </a:lnTo>
                  <a:lnTo>
                    <a:pt x="834" y="212"/>
                  </a:lnTo>
                  <a:lnTo>
                    <a:pt x="834" y="212"/>
                  </a:lnTo>
                  <a:lnTo>
                    <a:pt x="830" y="218"/>
                  </a:lnTo>
                  <a:lnTo>
                    <a:pt x="830" y="218"/>
                  </a:lnTo>
                  <a:lnTo>
                    <a:pt x="830" y="224"/>
                  </a:lnTo>
                  <a:lnTo>
                    <a:pt x="830" y="224"/>
                  </a:lnTo>
                  <a:lnTo>
                    <a:pt x="830" y="224"/>
                  </a:lnTo>
                  <a:lnTo>
                    <a:pt x="830" y="224"/>
                  </a:lnTo>
                  <a:lnTo>
                    <a:pt x="834" y="224"/>
                  </a:lnTo>
                  <a:lnTo>
                    <a:pt x="834" y="218"/>
                  </a:lnTo>
                  <a:lnTo>
                    <a:pt x="834" y="218"/>
                  </a:lnTo>
                  <a:lnTo>
                    <a:pt x="840" y="218"/>
                  </a:lnTo>
                  <a:lnTo>
                    <a:pt x="840" y="212"/>
                  </a:lnTo>
                  <a:lnTo>
                    <a:pt x="846" y="218"/>
                  </a:lnTo>
                  <a:lnTo>
                    <a:pt x="852" y="212"/>
                  </a:lnTo>
                  <a:lnTo>
                    <a:pt x="865" y="212"/>
                  </a:lnTo>
                  <a:lnTo>
                    <a:pt x="894" y="185"/>
                  </a:lnTo>
                  <a:lnTo>
                    <a:pt x="894" y="185"/>
                  </a:lnTo>
                  <a:lnTo>
                    <a:pt x="900" y="185"/>
                  </a:lnTo>
                  <a:lnTo>
                    <a:pt x="900" y="196"/>
                  </a:lnTo>
                  <a:lnTo>
                    <a:pt x="900" y="196"/>
                  </a:lnTo>
                  <a:lnTo>
                    <a:pt x="900" y="196"/>
                  </a:lnTo>
                  <a:lnTo>
                    <a:pt x="900" y="202"/>
                  </a:lnTo>
                  <a:lnTo>
                    <a:pt x="900" y="202"/>
                  </a:lnTo>
                  <a:lnTo>
                    <a:pt x="904" y="202"/>
                  </a:lnTo>
                  <a:lnTo>
                    <a:pt x="904" y="208"/>
                  </a:lnTo>
                  <a:lnTo>
                    <a:pt x="904" y="208"/>
                  </a:lnTo>
                  <a:lnTo>
                    <a:pt x="904" y="212"/>
                  </a:lnTo>
                  <a:lnTo>
                    <a:pt x="904" y="212"/>
                  </a:lnTo>
                  <a:lnTo>
                    <a:pt x="904" y="212"/>
                  </a:lnTo>
                  <a:lnTo>
                    <a:pt x="904" y="212"/>
                  </a:lnTo>
                  <a:lnTo>
                    <a:pt x="900" y="218"/>
                  </a:lnTo>
                  <a:lnTo>
                    <a:pt x="904" y="218"/>
                  </a:lnTo>
                  <a:lnTo>
                    <a:pt x="904" y="224"/>
                  </a:lnTo>
                  <a:lnTo>
                    <a:pt x="904" y="224"/>
                  </a:lnTo>
                  <a:lnTo>
                    <a:pt x="904" y="224"/>
                  </a:lnTo>
                  <a:lnTo>
                    <a:pt x="904" y="231"/>
                  </a:lnTo>
                  <a:lnTo>
                    <a:pt x="904" y="231"/>
                  </a:lnTo>
                  <a:lnTo>
                    <a:pt x="910" y="231"/>
                  </a:lnTo>
                  <a:lnTo>
                    <a:pt x="910" y="235"/>
                  </a:lnTo>
                  <a:lnTo>
                    <a:pt x="910" y="235"/>
                  </a:lnTo>
                  <a:lnTo>
                    <a:pt x="910" y="235"/>
                  </a:lnTo>
                  <a:lnTo>
                    <a:pt x="910" y="241"/>
                  </a:lnTo>
                  <a:lnTo>
                    <a:pt x="910" y="241"/>
                  </a:lnTo>
                  <a:lnTo>
                    <a:pt x="910" y="247"/>
                  </a:lnTo>
                  <a:lnTo>
                    <a:pt x="904" y="247"/>
                  </a:lnTo>
                  <a:lnTo>
                    <a:pt x="904" y="247"/>
                  </a:lnTo>
                  <a:lnTo>
                    <a:pt x="904" y="247"/>
                  </a:lnTo>
                  <a:lnTo>
                    <a:pt x="904" y="247"/>
                  </a:lnTo>
                  <a:lnTo>
                    <a:pt x="904" y="251"/>
                  </a:lnTo>
                  <a:lnTo>
                    <a:pt x="916" y="264"/>
                  </a:lnTo>
                  <a:lnTo>
                    <a:pt x="923" y="264"/>
                  </a:lnTo>
                  <a:lnTo>
                    <a:pt x="929" y="270"/>
                  </a:lnTo>
                  <a:lnTo>
                    <a:pt x="935" y="270"/>
                  </a:lnTo>
                  <a:lnTo>
                    <a:pt x="939" y="274"/>
                  </a:lnTo>
                  <a:lnTo>
                    <a:pt x="945" y="274"/>
                  </a:lnTo>
                  <a:lnTo>
                    <a:pt x="935" y="286"/>
                  </a:lnTo>
                  <a:lnTo>
                    <a:pt x="929" y="286"/>
                  </a:lnTo>
                  <a:lnTo>
                    <a:pt x="923" y="292"/>
                  </a:lnTo>
                  <a:lnTo>
                    <a:pt x="910" y="292"/>
                  </a:lnTo>
                  <a:lnTo>
                    <a:pt x="910" y="296"/>
                  </a:lnTo>
                  <a:lnTo>
                    <a:pt x="910" y="296"/>
                  </a:lnTo>
                  <a:lnTo>
                    <a:pt x="910" y="296"/>
                  </a:lnTo>
                  <a:lnTo>
                    <a:pt x="916" y="296"/>
                  </a:lnTo>
                  <a:lnTo>
                    <a:pt x="916" y="292"/>
                  </a:lnTo>
                  <a:lnTo>
                    <a:pt x="916" y="292"/>
                  </a:lnTo>
                  <a:lnTo>
                    <a:pt x="916" y="292"/>
                  </a:lnTo>
                  <a:lnTo>
                    <a:pt x="958" y="292"/>
                  </a:lnTo>
                  <a:lnTo>
                    <a:pt x="958" y="296"/>
                  </a:lnTo>
                  <a:lnTo>
                    <a:pt x="958" y="296"/>
                  </a:lnTo>
                  <a:lnTo>
                    <a:pt x="958" y="296"/>
                  </a:lnTo>
                  <a:lnTo>
                    <a:pt x="958" y="303"/>
                  </a:lnTo>
                  <a:lnTo>
                    <a:pt x="958" y="303"/>
                  </a:lnTo>
                  <a:lnTo>
                    <a:pt x="958" y="309"/>
                  </a:lnTo>
                  <a:lnTo>
                    <a:pt x="951" y="309"/>
                  </a:lnTo>
                  <a:lnTo>
                    <a:pt x="951" y="309"/>
                  </a:lnTo>
                  <a:lnTo>
                    <a:pt x="951" y="309"/>
                  </a:lnTo>
                  <a:lnTo>
                    <a:pt x="951" y="315"/>
                  </a:lnTo>
                  <a:lnTo>
                    <a:pt x="951" y="315"/>
                  </a:lnTo>
                  <a:lnTo>
                    <a:pt x="951" y="315"/>
                  </a:lnTo>
                  <a:lnTo>
                    <a:pt x="951" y="315"/>
                  </a:lnTo>
                  <a:lnTo>
                    <a:pt x="951" y="319"/>
                  </a:lnTo>
                  <a:lnTo>
                    <a:pt x="951" y="319"/>
                  </a:lnTo>
                  <a:lnTo>
                    <a:pt x="951" y="325"/>
                  </a:lnTo>
                  <a:lnTo>
                    <a:pt x="945" y="325"/>
                  </a:lnTo>
                  <a:lnTo>
                    <a:pt x="945" y="325"/>
                  </a:lnTo>
                  <a:lnTo>
                    <a:pt x="939" y="332"/>
                  </a:lnTo>
                  <a:lnTo>
                    <a:pt x="939" y="332"/>
                  </a:lnTo>
                  <a:lnTo>
                    <a:pt x="935" y="325"/>
                  </a:lnTo>
                  <a:lnTo>
                    <a:pt x="935" y="325"/>
                  </a:lnTo>
                  <a:lnTo>
                    <a:pt x="929" y="332"/>
                  </a:lnTo>
                  <a:lnTo>
                    <a:pt x="916" y="332"/>
                  </a:lnTo>
                  <a:lnTo>
                    <a:pt x="910" y="336"/>
                  </a:lnTo>
                  <a:lnTo>
                    <a:pt x="904" y="336"/>
                  </a:lnTo>
                  <a:lnTo>
                    <a:pt x="904" y="336"/>
                  </a:lnTo>
                  <a:lnTo>
                    <a:pt x="904" y="342"/>
                  </a:lnTo>
                  <a:lnTo>
                    <a:pt x="900" y="348"/>
                  </a:lnTo>
                  <a:lnTo>
                    <a:pt x="900" y="348"/>
                  </a:lnTo>
                  <a:lnTo>
                    <a:pt x="900" y="348"/>
                  </a:lnTo>
                  <a:lnTo>
                    <a:pt x="900" y="348"/>
                  </a:lnTo>
                  <a:lnTo>
                    <a:pt x="894" y="354"/>
                  </a:lnTo>
                  <a:lnTo>
                    <a:pt x="799" y="354"/>
                  </a:lnTo>
                  <a:lnTo>
                    <a:pt x="776" y="377"/>
                  </a:lnTo>
                  <a:lnTo>
                    <a:pt x="770" y="377"/>
                  </a:lnTo>
                  <a:lnTo>
                    <a:pt x="760" y="387"/>
                  </a:lnTo>
                  <a:lnTo>
                    <a:pt x="754" y="387"/>
                  </a:lnTo>
                  <a:lnTo>
                    <a:pt x="747" y="393"/>
                  </a:lnTo>
                  <a:lnTo>
                    <a:pt x="735" y="397"/>
                  </a:lnTo>
                  <a:lnTo>
                    <a:pt x="735" y="404"/>
                  </a:lnTo>
                  <a:lnTo>
                    <a:pt x="719" y="420"/>
                  </a:lnTo>
                  <a:lnTo>
                    <a:pt x="729" y="420"/>
                  </a:lnTo>
                  <a:lnTo>
                    <a:pt x="735" y="416"/>
                  </a:lnTo>
                  <a:lnTo>
                    <a:pt x="735" y="416"/>
                  </a:lnTo>
                  <a:lnTo>
                    <a:pt x="735" y="410"/>
                  </a:lnTo>
                  <a:lnTo>
                    <a:pt x="735" y="410"/>
                  </a:lnTo>
                  <a:lnTo>
                    <a:pt x="735" y="410"/>
                  </a:lnTo>
                  <a:lnTo>
                    <a:pt x="747" y="404"/>
                  </a:lnTo>
                  <a:lnTo>
                    <a:pt x="770" y="381"/>
                  </a:lnTo>
                  <a:lnTo>
                    <a:pt x="795" y="371"/>
                  </a:lnTo>
                  <a:lnTo>
                    <a:pt x="824" y="371"/>
                  </a:lnTo>
                  <a:lnTo>
                    <a:pt x="824" y="377"/>
                  </a:lnTo>
                  <a:lnTo>
                    <a:pt x="824" y="377"/>
                  </a:lnTo>
                  <a:lnTo>
                    <a:pt x="824" y="377"/>
                  </a:lnTo>
                  <a:lnTo>
                    <a:pt x="824" y="381"/>
                  </a:lnTo>
                  <a:lnTo>
                    <a:pt x="824" y="381"/>
                  </a:lnTo>
                  <a:lnTo>
                    <a:pt x="824" y="387"/>
                  </a:lnTo>
                  <a:lnTo>
                    <a:pt x="817" y="387"/>
                  </a:lnTo>
                  <a:lnTo>
                    <a:pt x="817" y="393"/>
                  </a:lnTo>
                  <a:lnTo>
                    <a:pt x="805" y="393"/>
                  </a:lnTo>
                  <a:lnTo>
                    <a:pt x="805" y="387"/>
                  </a:lnTo>
                  <a:lnTo>
                    <a:pt x="789" y="387"/>
                  </a:lnTo>
                  <a:lnTo>
                    <a:pt x="789" y="387"/>
                  </a:lnTo>
                  <a:lnTo>
                    <a:pt x="789" y="393"/>
                  </a:lnTo>
                  <a:lnTo>
                    <a:pt x="789" y="393"/>
                  </a:lnTo>
                  <a:lnTo>
                    <a:pt x="789" y="393"/>
                  </a:lnTo>
                  <a:lnTo>
                    <a:pt x="799" y="404"/>
                  </a:lnTo>
                  <a:lnTo>
                    <a:pt x="805" y="404"/>
                  </a:lnTo>
                  <a:lnTo>
                    <a:pt x="805" y="397"/>
                  </a:lnTo>
                  <a:lnTo>
                    <a:pt x="817" y="397"/>
                  </a:lnTo>
                  <a:lnTo>
                    <a:pt x="811" y="404"/>
                  </a:lnTo>
                  <a:lnTo>
                    <a:pt x="811" y="404"/>
                  </a:lnTo>
                  <a:lnTo>
                    <a:pt x="811" y="404"/>
                  </a:lnTo>
                  <a:lnTo>
                    <a:pt x="805" y="410"/>
                  </a:lnTo>
                  <a:lnTo>
                    <a:pt x="805" y="410"/>
                  </a:lnTo>
                  <a:lnTo>
                    <a:pt x="805" y="410"/>
                  </a:lnTo>
                  <a:lnTo>
                    <a:pt x="805" y="416"/>
                  </a:lnTo>
                  <a:lnTo>
                    <a:pt x="805" y="416"/>
                  </a:lnTo>
                  <a:lnTo>
                    <a:pt x="805" y="420"/>
                  </a:lnTo>
                  <a:lnTo>
                    <a:pt x="817" y="432"/>
                  </a:lnTo>
                  <a:lnTo>
                    <a:pt x="846" y="432"/>
                  </a:lnTo>
                  <a:lnTo>
                    <a:pt x="846" y="443"/>
                  </a:lnTo>
                  <a:lnTo>
                    <a:pt x="830" y="443"/>
                  </a:lnTo>
                  <a:lnTo>
                    <a:pt x="830" y="443"/>
                  </a:lnTo>
                  <a:lnTo>
                    <a:pt x="824" y="449"/>
                  </a:lnTo>
                  <a:lnTo>
                    <a:pt x="817" y="449"/>
                  </a:lnTo>
                  <a:lnTo>
                    <a:pt x="817" y="455"/>
                  </a:lnTo>
                  <a:lnTo>
                    <a:pt x="811" y="455"/>
                  </a:lnTo>
                  <a:lnTo>
                    <a:pt x="811" y="459"/>
                  </a:lnTo>
                  <a:lnTo>
                    <a:pt x="805" y="459"/>
                  </a:lnTo>
                  <a:lnTo>
                    <a:pt x="805" y="465"/>
                  </a:lnTo>
                  <a:lnTo>
                    <a:pt x="795" y="465"/>
                  </a:lnTo>
                  <a:lnTo>
                    <a:pt x="795" y="465"/>
                  </a:lnTo>
                  <a:lnTo>
                    <a:pt x="789" y="472"/>
                  </a:lnTo>
                  <a:lnTo>
                    <a:pt x="770" y="472"/>
                  </a:lnTo>
                  <a:lnTo>
                    <a:pt x="770" y="465"/>
                  </a:lnTo>
                  <a:lnTo>
                    <a:pt x="782" y="455"/>
                  </a:lnTo>
                  <a:lnTo>
                    <a:pt x="782" y="449"/>
                  </a:lnTo>
                  <a:lnTo>
                    <a:pt x="799" y="449"/>
                  </a:lnTo>
                  <a:lnTo>
                    <a:pt x="805" y="443"/>
                  </a:lnTo>
                  <a:lnTo>
                    <a:pt x="817" y="443"/>
                  </a:lnTo>
                  <a:lnTo>
                    <a:pt x="811" y="439"/>
                  </a:lnTo>
                  <a:lnTo>
                    <a:pt x="805" y="439"/>
                  </a:lnTo>
                  <a:lnTo>
                    <a:pt x="805" y="439"/>
                  </a:lnTo>
                  <a:lnTo>
                    <a:pt x="805" y="432"/>
                  </a:lnTo>
                  <a:lnTo>
                    <a:pt x="799" y="432"/>
                  </a:lnTo>
                  <a:lnTo>
                    <a:pt x="799" y="432"/>
                  </a:lnTo>
                  <a:lnTo>
                    <a:pt x="795" y="439"/>
                  </a:lnTo>
                  <a:lnTo>
                    <a:pt x="795" y="439"/>
                  </a:lnTo>
                  <a:lnTo>
                    <a:pt x="795" y="439"/>
                  </a:lnTo>
                  <a:lnTo>
                    <a:pt x="789" y="443"/>
                  </a:lnTo>
                  <a:lnTo>
                    <a:pt x="776" y="443"/>
                  </a:lnTo>
                  <a:lnTo>
                    <a:pt x="776" y="449"/>
                  </a:lnTo>
                  <a:lnTo>
                    <a:pt x="776" y="449"/>
                  </a:lnTo>
                  <a:lnTo>
                    <a:pt x="770" y="443"/>
                  </a:lnTo>
                  <a:lnTo>
                    <a:pt x="770" y="44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 name="Freeform 12"/>
            <p:cNvSpPr>
              <a:spLocks/>
            </p:cNvSpPr>
            <p:nvPr/>
          </p:nvSpPr>
          <p:spPr bwMode="auto">
            <a:xfrm>
              <a:off x="1809750" y="1452563"/>
              <a:ext cx="1520825" cy="784225"/>
            </a:xfrm>
            <a:custGeom>
              <a:avLst/>
              <a:gdLst>
                <a:gd name="T0" fmla="*/ 754 w 958"/>
                <a:gd name="T1" fmla="*/ 410 h 494"/>
                <a:gd name="T2" fmla="*/ 659 w 958"/>
                <a:gd name="T3" fmla="*/ 455 h 494"/>
                <a:gd name="T4" fmla="*/ 560 w 958"/>
                <a:gd name="T5" fmla="*/ 482 h 494"/>
                <a:gd name="T6" fmla="*/ 583 w 958"/>
                <a:gd name="T7" fmla="*/ 449 h 494"/>
                <a:gd name="T8" fmla="*/ 595 w 958"/>
                <a:gd name="T9" fmla="*/ 455 h 494"/>
                <a:gd name="T10" fmla="*/ 554 w 958"/>
                <a:gd name="T11" fmla="*/ 420 h 494"/>
                <a:gd name="T12" fmla="*/ 537 w 958"/>
                <a:gd name="T13" fmla="*/ 393 h 494"/>
                <a:gd name="T14" fmla="*/ 490 w 958"/>
                <a:gd name="T15" fmla="*/ 397 h 494"/>
                <a:gd name="T16" fmla="*/ 438 w 958"/>
                <a:gd name="T17" fmla="*/ 377 h 494"/>
                <a:gd name="T18" fmla="*/ 64 w 958"/>
                <a:gd name="T19" fmla="*/ 371 h 494"/>
                <a:gd name="T20" fmla="*/ 29 w 958"/>
                <a:gd name="T21" fmla="*/ 342 h 494"/>
                <a:gd name="T22" fmla="*/ 41 w 958"/>
                <a:gd name="T23" fmla="*/ 319 h 494"/>
                <a:gd name="T24" fmla="*/ 29 w 958"/>
                <a:gd name="T25" fmla="*/ 296 h 494"/>
                <a:gd name="T26" fmla="*/ 41 w 958"/>
                <a:gd name="T27" fmla="*/ 280 h 494"/>
                <a:gd name="T28" fmla="*/ 64 w 958"/>
                <a:gd name="T29" fmla="*/ 257 h 494"/>
                <a:gd name="T30" fmla="*/ 64 w 958"/>
                <a:gd name="T31" fmla="*/ 231 h 494"/>
                <a:gd name="T32" fmla="*/ 22 w 958"/>
                <a:gd name="T33" fmla="*/ 196 h 494"/>
                <a:gd name="T34" fmla="*/ 152 w 958"/>
                <a:gd name="T35" fmla="*/ 39 h 494"/>
                <a:gd name="T36" fmla="*/ 239 w 958"/>
                <a:gd name="T37" fmla="*/ 33 h 494"/>
                <a:gd name="T38" fmla="*/ 327 w 958"/>
                <a:gd name="T39" fmla="*/ 39 h 494"/>
                <a:gd name="T40" fmla="*/ 414 w 958"/>
                <a:gd name="T41" fmla="*/ 55 h 494"/>
                <a:gd name="T42" fmla="*/ 449 w 958"/>
                <a:gd name="T43" fmla="*/ 66 h 494"/>
                <a:gd name="T44" fmla="*/ 548 w 958"/>
                <a:gd name="T45" fmla="*/ 66 h 494"/>
                <a:gd name="T46" fmla="*/ 595 w 958"/>
                <a:gd name="T47" fmla="*/ 55 h 494"/>
                <a:gd name="T48" fmla="*/ 607 w 958"/>
                <a:gd name="T49" fmla="*/ 66 h 494"/>
                <a:gd name="T50" fmla="*/ 649 w 958"/>
                <a:gd name="T51" fmla="*/ 49 h 494"/>
                <a:gd name="T52" fmla="*/ 649 w 958"/>
                <a:gd name="T53" fmla="*/ 10 h 494"/>
                <a:gd name="T54" fmla="*/ 684 w 958"/>
                <a:gd name="T55" fmla="*/ 27 h 494"/>
                <a:gd name="T56" fmla="*/ 684 w 958"/>
                <a:gd name="T57" fmla="*/ 49 h 494"/>
                <a:gd name="T58" fmla="*/ 700 w 958"/>
                <a:gd name="T59" fmla="*/ 55 h 494"/>
                <a:gd name="T60" fmla="*/ 741 w 958"/>
                <a:gd name="T61" fmla="*/ 45 h 494"/>
                <a:gd name="T62" fmla="*/ 782 w 958"/>
                <a:gd name="T63" fmla="*/ 39 h 494"/>
                <a:gd name="T64" fmla="*/ 760 w 958"/>
                <a:gd name="T65" fmla="*/ 72 h 494"/>
                <a:gd name="T66" fmla="*/ 725 w 958"/>
                <a:gd name="T67" fmla="*/ 84 h 494"/>
                <a:gd name="T68" fmla="*/ 688 w 958"/>
                <a:gd name="T69" fmla="*/ 95 h 494"/>
                <a:gd name="T70" fmla="*/ 677 w 958"/>
                <a:gd name="T71" fmla="*/ 101 h 494"/>
                <a:gd name="T72" fmla="*/ 601 w 958"/>
                <a:gd name="T73" fmla="*/ 123 h 494"/>
                <a:gd name="T74" fmla="*/ 583 w 958"/>
                <a:gd name="T75" fmla="*/ 150 h 494"/>
                <a:gd name="T76" fmla="*/ 544 w 958"/>
                <a:gd name="T77" fmla="*/ 208 h 494"/>
                <a:gd name="T78" fmla="*/ 544 w 958"/>
                <a:gd name="T79" fmla="*/ 241 h 494"/>
                <a:gd name="T80" fmla="*/ 624 w 958"/>
                <a:gd name="T81" fmla="*/ 270 h 494"/>
                <a:gd name="T82" fmla="*/ 624 w 958"/>
                <a:gd name="T83" fmla="*/ 303 h 494"/>
                <a:gd name="T84" fmla="*/ 636 w 958"/>
                <a:gd name="T85" fmla="*/ 336 h 494"/>
                <a:gd name="T86" fmla="*/ 712 w 958"/>
                <a:gd name="T87" fmla="*/ 264 h 494"/>
                <a:gd name="T88" fmla="*/ 741 w 958"/>
                <a:gd name="T89" fmla="*/ 185 h 494"/>
                <a:gd name="T90" fmla="*/ 817 w 958"/>
                <a:gd name="T91" fmla="*/ 150 h 494"/>
                <a:gd name="T92" fmla="*/ 840 w 958"/>
                <a:gd name="T93" fmla="*/ 185 h 494"/>
                <a:gd name="T94" fmla="*/ 834 w 958"/>
                <a:gd name="T95" fmla="*/ 212 h 494"/>
                <a:gd name="T96" fmla="*/ 846 w 958"/>
                <a:gd name="T97" fmla="*/ 218 h 494"/>
                <a:gd name="T98" fmla="*/ 904 w 958"/>
                <a:gd name="T99" fmla="*/ 208 h 494"/>
                <a:gd name="T100" fmla="*/ 904 w 958"/>
                <a:gd name="T101" fmla="*/ 231 h 494"/>
                <a:gd name="T102" fmla="*/ 904 w 958"/>
                <a:gd name="T103" fmla="*/ 251 h 494"/>
                <a:gd name="T104" fmla="*/ 910 w 958"/>
                <a:gd name="T105" fmla="*/ 296 h 494"/>
                <a:gd name="T106" fmla="*/ 958 w 958"/>
                <a:gd name="T107" fmla="*/ 309 h 494"/>
                <a:gd name="T108" fmla="*/ 945 w 958"/>
                <a:gd name="T109" fmla="*/ 325 h 494"/>
                <a:gd name="T110" fmla="*/ 900 w 958"/>
                <a:gd name="T111" fmla="*/ 348 h 494"/>
                <a:gd name="T112" fmla="*/ 719 w 958"/>
                <a:gd name="T113" fmla="*/ 420 h 494"/>
                <a:gd name="T114" fmla="*/ 824 w 958"/>
                <a:gd name="T115" fmla="*/ 377 h 494"/>
                <a:gd name="T116" fmla="*/ 789 w 958"/>
                <a:gd name="T117" fmla="*/ 393 h 494"/>
                <a:gd name="T118" fmla="*/ 805 w 958"/>
                <a:gd name="T119" fmla="*/ 416 h 494"/>
                <a:gd name="T120" fmla="*/ 811 w 958"/>
                <a:gd name="T121" fmla="*/ 459 h 494"/>
                <a:gd name="T122" fmla="*/ 817 w 958"/>
                <a:gd name="T123" fmla="*/ 443 h 494"/>
                <a:gd name="T124" fmla="*/ 776 w 958"/>
                <a:gd name="T125" fmla="*/ 44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8" h="494">
                  <a:moveTo>
                    <a:pt x="770" y="443"/>
                  </a:moveTo>
                  <a:lnTo>
                    <a:pt x="770" y="426"/>
                  </a:lnTo>
                  <a:lnTo>
                    <a:pt x="776" y="420"/>
                  </a:lnTo>
                  <a:lnTo>
                    <a:pt x="776" y="420"/>
                  </a:lnTo>
                  <a:lnTo>
                    <a:pt x="776" y="420"/>
                  </a:lnTo>
                  <a:lnTo>
                    <a:pt x="776" y="416"/>
                  </a:lnTo>
                  <a:lnTo>
                    <a:pt x="776" y="416"/>
                  </a:lnTo>
                  <a:lnTo>
                    <a:pt x="782" y="410"/>
                  </a:lnTo>
                  <a:lnTo>
                    <a:pt x="782" y="410"/>
                  </a:lnTo>
                  <a:lnTo>
                    <a:pt x="782" y="404"/>
                  </a:lnTo>
                  <a:lnTo>
                    <a:pt x="760" y="404"/>
                  </a:lnTo>
                  <a:lnTo>
                    <a:pt x="754" y="410"/>
                  </a:lnTo>
                  <a:lnTo>
                    <a:pt x="754" y="410"/>
                  </a:lnTo>
                  <a:lnTo>
                    <a:pt x="747" y="416"/>
                  </a:lnTo>
                  <a:lnTo>
                    <a:pt x="747" y="420"/>
                  </a:lnTo>
                  <a:lnTo>
                    <a:pt x="747" y="420"/>
                  </a:lnTo>
                  <a:lnTo>
                    <a:pt x="741" y="426"/>
                  </a:lnTo>
                  <a:lnTo>
                    <a:pt x="741" y="432"/>
                  </a:lnTo>
                  <a:lnTo>
                    <a:pt x="735" y="432"/>
                  </a:lnTo>
                  <a:lnTo>
                    <a:pt x="729" y="439"/>
                  </a:lnTo>
                  <a:lnTo>
                    <a:pt x="725" y="439"/>
                  </a:lnTo>
                  <a:lnTo>
                    <a:pt x="719" y="443"/>
                  </a:lnTo>
                  <a:lnTo>
                    <a:pt x="665" y="443"/>
                  </a:lnTo>
                  <a:lnTo>
                    <a:pt x="659" y="455"/>
                  </a:lnTo>
                  <a:lnTo>
                    <a:pt x="630" y="482"/>
                  </a:lnTo>
                  <a:lnTo>
                    <a:pt x="614" y="482"/>
                  </a:lnTo>
                  <a:lnTo>
                    <a:pt x="595" y="494"/>
                  </a:lnTo>
                  <a:lnTo>
                    <a:pt x="548" y="494"/>
                  </a:lnTo>
                  <a:lnTo>
                    <a:pt x="548" y="494"/>
                  </a:lnTo>
                  <a:lnTo>
                    <a:pt x="548" y="494"/>
                  </a:lnTo>
                  <a:lnTo>
                    <a:pt x="548" y="494"/>
                  </a:lnTo>
                  <a:lnTo>
                    <a:pt x="548" y="494"/>
                  </a:lnTo>
                  <a:lnTo>
                    <a:pt x="548" y="488"/>
                  </a:lnTo>
                  <a:lnTo>
                    <a:pt x="554" y="488"/>
                  </a:lnTo>
                  <a:lnTo>
                    <a:pt x="560" y="482"/>
                  </a:lnTo>
                  <a:lnTo>
                    <a:pt x="560" y="482"/>
                  </a:lnTo>
                  <a:lnTo>
                    <a:pt x="560" y="482"/>
                  </a:lnTo>
                  <a:lnTo>
                    <a:pt x="566" y="478"/>
                  </a:lnTo>
                  <a:lnTo>
                    <a:pt x="566" y="472"/>
                  </a:lnTo>
                  <a:lnTo>
                    <a:pt x="572" y="472"/>
                  </a:lnTo>
                  <a:lnTo>
                    <a:pt x="572" y="465"/>
                  </a:lnTo>
                  <a:lnTo>
                    <a:pt x="572" y="465"/>
                  </a:lnTo>
                  <a:lnTo>
                    <a:pt x="572" y="455"/>
                  </a:lnTo>
                  <a:lnTo>
                    <a:pt x="572" y="455"/>
                  </a:lnTo>
                  <a:lnTo>
                    <a:pt x="579" y="449"/>
                  </a:lnTo>
                  <a:lnTo>
                    <a:pt x="579" y="443"/>
                  </a:lnTo>
                  <a:lnTo>
                    <a:pt x="583" y="443"/>
                  </a:lnTo>
                  <a:lnTo>
                    <a:pt x="583" y="449"/>
                  </a:lnTo>
                  <a:lnTo>
                    <a:pt x="583" y="449"/>
                  </a:lnTo>
                  <a:lnTo>
                    <a:pt x="583" y="449"/>
                  </a:lnTo>
                  <a:lnTo>
                    <a:pt x="583" y="455"/>
                  </a:lnTo>
                  <a:lnTo>
                    <a:pt x="583" y="455"/>
                  </a:lnTo>
                  <a:lnTo>
                    <a:pt x="583" y="455"/>
                  </a:lnTo>
                  <a:lnTo>
                    <a:pt x="583" y="459"/>
                  </a:lnTo>
                  <a:lnTo>
                    <a:pt x="583" y="459"/>
                  </a:lnTo>
                  <a:lnTo>
                    <a:pt x="589" y="459"/>
                  </a:lnTo>
                  <a:lnTo>
                    <a:pt x="595" y="455"/>
                  </a:lnTo>
                  <a:lnTo>
                    <a:pt x="595" y="455"/>
                  </a:lnTo>
                  <a:lnTo>
                    <a:pt x="595" y="455"/>
                  </a:lnTo>
                  <a:lnTo>
                    <a:pt x="595" y="455"/>
                  </a:lnTo>
                  <a:lnTo>
                    <a:pt x="601" y="455"/>
                  </a:lnTo>
                  <a:lnTo>
                    <a:pt x="601" y="443"/>
                  </a:lnTo>
                  <a:lnTo>
                    <a:pt x="601" y="443"/>
                  </a:lnTo>
                  <a:lnTo>
                    <a:pt x="595" y="439"/>
                  </a:lnTo>
                  <a:lnTo>
                    <a:pt x="595" y="439"/>
                  </a:lnTo>
                  <a:lnTo>
                    <a:pt x="595" y="432"/>
                  </a:lnTo>
                  <a:lnTo>
                    <a:pt x="560" y="432"/>
                  </a:lnTo>
                  <a:lnTo>
                    <a:pt x="560" y="432"/>
                  </a:lnTo>
                  <a:lnTo>
                    <a:pt x="554" y="426"/>
                  </a:lnTo>
                  <a:lnTo>
                    <a:pt x="554" y="426"/>
                  </a:lnTo>
                  <a:lnTo>
                    <a:pt x="554" y="420"/>
                  </a:lnTo>
                  <a:lnTo>
                    <a:pt x="554" y="420"/>
                  </a:lnTo>
                  <a:lnTo>
                    <a:pt x="554" y="420"/>
                  </a:lnTo>
                  <a:lnTo>
                    <a:pt x="554" y="416"/>
                  </a:lnTo>
                  <a:lnTo>
                    <a:pt x="554" y="416"/>
                  </a:lnTo>
                  <a:lnTo>
                    <a:pt x="554" y="410"/>
                  </a:lnTo>
                  <a:lnTo>
                    <a:pt x="554" y="410"/>
                  </a:lnTo>
                  <a:lnTo>
                    <a:pt x="554" y="404"/>
                  </a:lnTo>
                  <a:lnTo>
                    <a:pt x="548" y="404"/>
                  </a:lnTo>
                  <a:lnTo>
                    <a:pt x="548" y="397"/>
                  </a:lnTo>
                  <a:lnTo>
                    <a:pt x="544" y="397"/>
                  </a:lnTo>
                  <a:lnTo>
                    <a:pt x="544" y="397"/>
                  </a:lnTo>
                  <a:lnTo>
                    <a:pt x="544" y="393"/>
                  </a:lnTo>
                  <a:lnTo>
                    <a:pt x="537" y="393"/>
                  </a:lnTo>
                  <a:lnTo>
                    <a:pt x="537" y="381"/>
                  </a:lnTo>
                  <a:lnTo>
                    <a:pt x="513" y="381"/>
                  </a:lnTo>
                  <a:lnTo>
                    <a:pt x="513" y="381"/>
                  </a:lnTo>
                  <a:lnTo>
                    <a:pt x="513" y="381"/>
                  </a:lnTo>
                  <a:lnTo>
                    <a:pt x="508" y="387"/>
                  </a:lnTo>
                  <a:lnTo>
                    <a:pt x="508" y="387"/>
                  </a:lnTo>
                  <a:lnTo>
                    <a:pt x="508" y="387"/>
                  </a:lnTo>
                  <a:lnTo>
                    <a:pt x="508" y="393"/>
                  </a:lnTo>
                  <a:lnTo>
                    <a:pt x="508" y="393"/>
                  </a:lnTo>
                  <a:lnTo>
                    <a:pt x="502" y="397"/>
                  </a:lnTo>
                  <a:lnTo>
                    <a:pt x="490" y="397"/>
                  </a:lnTo>
                  <a:lnTo>
                    <a:pt x="490" y="397"/>
                  </a:lnTo>
                  <a:lnTo>
                    <a:pt x="484" y="393"/>
                  </a:lnTo>
                  <a:lnTo>
                    <a:pt x="484" y="393"/>
                  </a:lnTo>
                  <a:lnTo>
                    <a:pt x="484" y="393"/>
                  </a:lnTo>
                  <a:lnTo>
                    <a:pt x="478" y="387"/>
                  </a:lnTo>
                  <a:lnTo>
                    <a:pt x="478" y="393"/>
                  </a:lnTo>
                  <a:lnTo>
                    <a:pt x="467" y="393"/>
                  </a:lnTo>
                  <a:lnTo>
                    <a:pt x="467" y="387"/>
                  </a:lnTo>
                  <a:lnTo>
                    <a:pt x="443" y="387"/>
                  </a:lnTo>
                  <a:lnTo>
                    <a:pt x="443" y="381"/>
                  </a:lnTo>
                  <a:lnTo>
                    <a:pt x="438" y="381"/>
                  </a:lnTo>
                  <a:lnTo>
                    <a:pt x="438" y="377"/>
                  </a:lnTo>
                  <a:lnTo>
                    <a:pt x="438" y="377"/>
                  </a:lnTo>
                  <a:lnTo>
                    <a:pt x="438" y="371"/>
                  </a:lnTo>
                  <a:lnTo>
                    <a:pt x="432" y="371"/>
                  </a:lnTo>
                  <a:lnTo>
                    <a:pt x="432" y="371"/>
                  </a:lnTo>
                  <a:lnTo>
                    <a:pt x="432" y="377"/>
                  </a:lnTo>
                  <a:lnTo>
                    <a:pt x="64" y="381"/>
                  </a:lnTo>
                  <a:lnTo>
                    <a:pt x="64" y="377"/>
                  </a:lnTo>
                  <a:lnTo>
                    <a:pt x="64" y="377"/>
                  </a:lnTo>
                  <a:lnTo>
                    <a:pt x="64" y="371"/>
                  </a:lnTo>
                  <a:lnTo>
                    <a:pt x="64" y="371"/>
                  </a:lnTo>
                  <a:lnTo>
                    <a:pt x="64" y="371"/>
                  </a:lnTo>
                  <a:lnTo>
                    <a:pt x="64" y="371"/>
                  </a:lnTo>
                  <a:lnTo>
                    <a:pt x="64" y="371"/>
                  </a:lnTo>
                  <a:lnTo>
                    <a:pt x="64" y="364"/>
                  </a:lnTo>
                  <a:lnTo>
                    <a:pt x="57" y="364"/>
                  </a:lnTo>
                  <a:lnTo>
                    <a:pt x="57" y="358"/>
                  </a:lnTo>
                  <a:lnTo>
                    <a:pt x="51" y="358"/>
                  </a:lnTo>
                  <a:lnTo>
                    <a:pt x="51" y="358"/>
                  </a:lnTo>
                  <a:lnTo>
                    <a:pt x="51" y="358"/>
                  </a:lnTo>
                  <a:lnTo>
                    <a:pt x="51" y="354"/>
                  </a:lnTo>
                  <a:lnTo>
                    <a:pt x="41" y="354"/>
                  </a:lnTo>
                  <a:lnTo>
                    <a:pt x="41" y="348"/>
                  </a:lnTo>
                  <a:lnTo>
                    <a:pt x="35" y="348"/>
                  </a:lnTo>
                  <a:lnTo>
                    <a:pt x="35" y="342"/>
                  </a:lnTo>
                  <a:lnTo>
                    <a:pt x="29" y="342"/>
                  </a:lnTo>
                  <a:lnTo>
                    <a:pt x="29" y="342"/>
                  </a:lnTo>
                  <a:lnTo>
                    <a:pt x="29" y="336"/>
                  </a:lnTo>
                  <a:lnTo>
                    <a:pt x="35" y="332"/>
                  </a:lnTo>
                  <a:lnTo>
                    <a:pt x="35" y="332"/>
                  </a:lnTo>
                  <a:lnTo>
                    <a:pt x="41" y="325"/>
                  </a:lnTo>
                  <a:lnTo>
                    <a:pt x="41" y="325"/>
                  </a:lnTo>
                  <a:lnTo>
                    <a:pt x="45" y="325"/>
                  </a:lnTo>
                  <a:lnTo>
                    <a:pt x="45" y="319"/>
                  </a:lnTo>
                  <a:lnTo>
                    <a:pt x="41" y="319"/>
                  </a:lnTo>
                  <a:lnTo>
                    <a:pt x="41" y="319"/>
                  </a:lnTo>
                  <a:lnTo>
                    <a:pt x="41" y="319"/>
                  </a:lnTo>
                  <a:lnTo>
                    <a:pt x="41" y="319"/>
                  </a:lnTo>
                  <a:lnTo>
                    <a:pt x="41" y="315"/>
                  </a:lnTo>
                  <a:lnTo>
                    <a:pt x="41" y="315"/>
                  </a:lnTo>
                  <a:lnTo>
                    <a:pt x="41" y="315"/>
                  </a:lnTo>
                  <a:lnTo>
                    <a:pt x="41" y="309"/>
                  </a:lnTo>
                  <a:lnTo>
                    <a:pt x="41" y="309"/>
                  </a:lnTo>
                  <a:lnTo>
                    <a:pt x="41" y="309"/>
                  </a:lnTo>
                  <a:lnTo>
                    <a:pt x="41" y="309"/>
                  </a:lnTo>
                  <a:lnTo>
                    <a:pt x="41" y="303"/>
                  </a:lnTo>
                  <a:lnTo>
                    <a:pt x="29" y="303"/>
                  </a:lnTo>
                  <a:lnTo>
                    <a:pt x="35" y="296"/>
                  </a:lnTo>
                  <a:lnTo>
                    <a:pt x="29" y="296"/>
                  </a:lnTo>
                  <a:lnTo>
                    <a:pt x="29" y="296"/>
                  </a:lnTo>
                  <a:lnTo>
                    <a:pt x="29" y="296"/>
                  </a:lnTo>
                  <a:lnTo>
                    <a:pt x="29" y="296"/>
                  </a:lnTo>
                  <a:lnTo>
                    <a:pt x="29" y="292"/>
                  </a:lnTo>
                  <a:lnTo>
                    <a:pt x="29" y="292"/>
                  </a:lnTo>
                  <a:lnTo>
                    <a:pt x="29" y="292"/>
                  </a:lnTo>
                  <a:lnTo>
                    <a:pt x="35" y="286"/>
                  </a:lnTo>
                  <a:lnTo>
                    <a:pt x="35" y="286"/>
                  </a:lnTo>
                  <a:lnTo>
                    <a:pt x="35" y="286"/>
                  </a:lnTo>
                  <a:lnTo>
                    <a:pt x="41" y="286"/>
                  </a:lnTo>
                  <a:lnTo>
                    <a:pt x="35" y="280"/>
                  </a:lnTo>
                  <a:lnTo>
                    <a:pt x="35" y="280"/>
                  </a:lnTo>
                  <a:lnTo>
                    <a:pt x="41" y="280"/>
                  </a:lnTo>
                  <a:lnTo>
                    <a:pt x="41" y="274"/>
                  </a:lnTo>
                  <a:lnTo>
                    <a:pt x="41" y="274"/>
                  </a:lnTo>
                  <a:lnTo>
                    <a:pt x="41" y="274"/>
                  </a:lnTo>
                  <a:lnTo>
                    <a:pt x="45" y="274"/>
                  </a:lnTo>
                  <a:lnTo>
                    <a:pt x="45" y="270"/>
                  </a:lnTo>
                  <a:lnTo>
                    <a:pt x="51" y="274"/>
                  </a:lnTo>
                  <a:lnTo>
                    <a:pt x="51" y="270"/>
                  </a:lnTo>
                  <a:lnTo>
                    <a:pt x="57" y="270"/>
                  </a:lnTo>
                  <a:lnTo>
                    <a:pt x="64" y="264"/>
                  </a:lnTo>
                  <a:lnTo>
                    <a:pt x="64" y="264"/>
                  </a:lnTo>
                  <a:lnTo>
                    <a:pt x="64" y="257"/>
                  </a:lnTo>
                  <a:lnTo>
                    <a:pt x="64" y="257"/>
                  </a:lnTo>
                  <a:lnTo>
                    <a:pt x="64" y="257"/>
                  </a:lnTo>
                  <a:lnTo>
                    <a:pt x="64" y="251"/>
                  </a:lnTo>
                  <a:lnTo>
                    <a:pt x="64" y="251"/>
                  </a:lnTo>
                  <a:lnTo>
                    <a:pt x="64" y="247"/>
                  </a:lnTo>
                  <a:lnTo>
                    <a:pt x="57" y="247"/>
                  </a:lnTo>
                  <a:lnTo>
                    <a:pt x="57" y="247"/>
                  </a:lnTo>
                  <a:lnTo>
                    <a:pt x="57" y="235"/>
                  </a:lnTo>
                  <a:lnTo>
                    <a:pt x="57" y="235"/>
                  </a:lnTo>
                  <a:lnTo>
                    <a:pt x="57" y="235"/>
                  </a:lnTo>
                  <a:lnTo>
                    <a:pt x="57" y="235"/>
                  </a:lnTo>
                  <a:lnTo>
                    <a:pt x="57" y="231"/>
                  </a:lnTo>
                  <a:lnTo>
                    <a:pt x="64" y="231"/>
                  </a:lnTo>
                  <a:lnTo>
                    <a:pt x="64" y="224"/>
                  </a:lnTo>
                  <a:lnTo>
                    <a:pt x="64" y="224"/>
                  </a:lnTo>
                  <a:lnTo>
                    <a:pt x="64" y="212"/>
                  </a:lnTo>
                  <a:lnTo>
                    <a:pt x="57" y="208"/>
                  </a:lnTo>
                  <a:lnTo>
                    <a:pt x="57" y="202"/>
                  </a:lnTo>
                  <a:lnTo>
                    <a:pt x="57" y="202"/>
                  </a:lnTo>
                  <a:lnTo>
                    <a:pt x="51" y="196"/>
                  </a:lnTo>
                  <a:lnTo>
                    <a:pt x="41" y="196"/>
                  </a:lnTo>
                  <a:lnTo>
                    <a:pt x="41" y="202"/>
                  </a:lnTo>
                  <a:lnTo>
                    <a:pt x="22" y="202"/>
                  </a:lnTo>
                  <a:lnTo>
                    <a:pt x="22" y="196"/>
                  </a:lnTo>
                  <a:lnTo>
                    <a:pt x="22" y="196"/>
                  </a:lnTo>
                  <a:lnTo>
                    <a:pt x="22" y="196"/>
                  </a:lnTo>
                  <a:lnTo>
                    <a:pt x="22" y="196"/>
                  </a:lnTo>
                  <a:lnTo>
                    <a:pt x="22" y="196"/>
                  </a:lnTo>
                  <a:lnTo>
                    <a:pt x="22" y="196"/>
                  </a:lnTo>
                  <a:lnTo>
                    <a:pt x="22" y="189"/>
                  </a:lnTo>
                  <a:lnTo>
                    <a:pt x="22" y="189"/>
                  </a:lnTo>
                  <a:lnTo>
                    <a:pt x="22" y="185"/>
                  </a:lnTo>
                  <a:lnTo>
                    <a:pt x="29" y="185"/>
                  </a:lnTo>
                  <a:lnTo>
                    <a:pt x="29" y="179"/>
                  </a:lnTo>
                  <a:lnTo>
                    <a:pt x="0" y="179"/>
                  </a:lnTo>
                  <a:lnTo>
                    <a:pt x="152" y="39"/>
                  </a:lnTo>
                  <a:lnTo>
                    <a:pt x="152" y="39"/>
                  </a:lnTo>
                  <a:lnTo>
                    <a:pt x="152" y="39"/>
                  </a:lnTo>
                  <a:lnTo>
                    <a:pt x="152" y="39"/>
                  </a:lnTo>
                  <a:lnTo>
                    <a:pt x="156" y="39"/>
                  </a:lnTo>
                  <a:lnTo>
                    <a:pt x="156" y="33"/>
                  </a:lnTo>
                  <a:lnTo>
                    <a:pt x="162" y="33"/>
                  </a:lnTo>
                  <a:lnTo>
                    <a:pt x="162" y="39"/>
                  </a:lnTo>
                  <a:lnTo>
                    <a:pt x="175" y="39"/>
                  </a:lnTo>
                  <a:lnTo>
                    <a:pt x="175" y="45"/>
                  </a:lnTo>
                  <a:lnTo>
                    <a:pt x="181" y="45"/>
                  </a:lnTo>
                  <a:lnTo>
                    <a:pt x="181" y="49"/>
                  </a:lnTo>
                  <a:lnTo>
                    <a:pt x="191" y="49"/>
                  </a:lnTo>
                  <a:lnTo>
                    <a:pt x="239" y="33"/>
                  </a:lnTo>
                  <a:lnTo>
                    <a:pt x="296" y="33"/>
                  </a:lnTo>
                  <a:lnTo>
                    <a:pt x="296" y="27"/>
                  </a:lnTo>
                  <a:lnTo>
                    <a:pt x="309" y="27"/>
                  </a:lnTo>
                  <a:lnTo>
                    <a:pt x="309" y="33"/>
                  </a:lnTo>
                  <a:lnTo>
                    <a:pt x="309" y="33"/>
                  </a:lnTo>
                  <a:lnTo>
                    <a:pt x="309" y="39"/>
                  </a:lnTo>
                  <a:lnTo>
                    <a:pt x="309" y="39"/>
                  </a:lnTo>
                  <a:lnTo>
                    <a:pt x="309" y="39"/>
                  </a:lnTo>
                  <a:lnTo>
                    <a:pt x="309" y="45"/>
                  </a:lnTo>
                  <a:lnTo>
                    <a:pt x="321" y="45"/>
                  </a:lnTo>
                  <a:lnTo>
                    <a:pt x="327" y="39"/>
                  </a:lnTo>
                  <a:lnTo>
                    <a:pt x="327" y="39"/>
                  </a:lnTo>
                  <a:lnTo>
                    <a:pt x="327" y="39"/>
                  </a:lnTo>
                  <a:lnTo>
                    <a:pt x="356" y="39"/>
                  </a:lnTo>
                  <a:lnTo>
                    <a:pt x="356" y="33"/>
                  </a:lnTo>
                  <a:lnTo>
                    <a:pt x="362" y="33"/>
                  </a:lnTo>
                  <a:lnTo>
                    <a:pt x="362" y="39"/>
                  </a:lnTo>
                  <a:lnTo>
                    <a:pt x="379" y="39"/>
                  </a:lnTo>
                  <a:lnTo>
                    <a:pt x="391" y="45"/>
                  </a:lnTo>
                  <a:lnTo>
                    <a:pt x="401" y="45"/>
                  </a:lnTo>
                  <a:lnTo>
                    <a:pt x="408" y="49"/>
                  </a:lnTo>
                  <a:lnTo>
                    <a:pt x="420" y="49"/>
                  </a:lnTo>
                  <a:lnTo>
                    <a:pt x="420" y="55"/>
                  </a:lnTo>
                  <a:lnTo>
                    <a:pt x="414" y="55"/>
                  </a:lnTo>
                  <a:lnTo>
                    <a:pt x="414" y="55"/>
                  </a:lnTo>
                  <a:lnTo>
                    <a:pt x="414" y="62"/>
                  </a:lnTo>
                  <a:lnTo>
                    <a:pt x="401" y="62"/>
                  </a:lnTo>
                  <a:lnTo>
                    <a:pt x="401" y="62"/>
                  </a:lnTo>
                  <a:lnTo>
                    <a:pt x="408" y="62"/>
                  </a:lnTo>
                  <a:lnTo>
                    <a:pt x="414" y="66"/>
                  </a:lnTo>
                  <a:lnTo>
                    <a:pt x="414" y="66"/>
                  </a:lnTo>
                  <a:lnTo>
                    <a:pt x="420" y="66"/>
                  </a:lnTo>
                  <a:lnTo>
                    <a:pt x="420" y="72"/>
                  </a:lnTo>
                  <a:lnTo>
                    <a:pt x="443" y="72"/>
                  </a:lnTo>
                  <a:lnTo>
                    <a:pt x="443" y="66"/>
                  </a:lnTo>
                  <a:lnTo>
                    <a:pt x="449" y="66"/>
                  </a:lnTo>
                  <a:lnTo>
                    <a:pt x="455" y="62"/>
                  </a:lnTo>
                  <a:lnTo>
                    <a:pt x="455" y="62"/>
                  </a:lnTo>
                  <a:lnTo>
                    <a:pt x="467" y="62"/>
                  </a:lnTo>
                  <a:lnTo>
                    <a:pt x="467" y="72"/>
                  </a:lnTo>
                  <a:lnTo>
                    <a:pt x="478" y="72"/>
                  </a:lnTo>
                  <a:lnTo>
                    <a:pt x="478" y="78"/>
                  </a:lnTo>
                  <a:lnTo>
                    <a:pt x="484" y="62"/>
                  </a:lnTo>
                  <a:lnTo>
                    <a:pt x="525" y="55"/>
                  </a:lnTo>
                  <a:lnTo>
                    <a:pt x="531" y="62"/>
                  </a:lnTo>
                  <a:lnTo>
                    <a:pt x="531" y="62"/>
                  </a:lnTo>
                  <a:lnTo>
                    <a:pt x="544" y="62"/>
                  </a:lnTo>
                  <a:lnTo>
                    <a:pt x="548" y="66"/>
                  </a:lnTo>
                  <a:lnTo>
                    <a:pt x="548" y="66"/>
                  </a:lnTo>
                  <a:lnTo>
                    <a:pt x="560" y="66"/>
                  </a:lnTo>
                  <a:lnTo>
                    <a:pt x="560" y="62"/>
                  </a:lnTo>
                  <a:lnTo>
                    <a:pt x="560" y="62"/>
                  </a:lnTo>
                  <a:lnTo>
                    <a:pt x="579" y="62"/>
                  </a:lnTo>
                  <a:lnTo>
                    <a:pt x="583" y="66"/>
                  </a:lnTo>
                  <a:lnTo>
                    <a:pt x="583" y="66"/>
                  </a:lnTo>
                  <a:lnTo>
                    <a:pt x="583" y="66"/>
                  </a:lnTo>
                  <a:lnTo>
                    <a:pt x="589" y="66"/>
                  </a:lnTo>
                  <a:lnTo>
                    <a:pt x="589" y="62"/>
                  </a:lnTo>
                  <a:lnTo>
                    <a:pt x="595" y="62"/>
                  </a:lnTo>
                  <a:lnTo>
                    <a:pt x="595" y="55"/>
                  </a:lnTo>
                  <a:lnTo>
                    <a:pt x="595" y="55"/>
                  </a:lnTo>
                  <a:lnTo>
                    <a:pt x="601" y="55"/>
                  </a:lnTo>
                  <a:lnTo>
                    <a:pt x="601" y="49"/>
                  </a:lnTo>
                  <a:lnTo>
                    <a:pt x="614" y="49"/>
                  </a:lnTo>
                  <a:lnTo>
                    <a:pt x="614" y="55"/>
                  </a:lnTo>
                  <a:lnTo>
                    <a:pt x="614" y="55"/>
                  </a:lnTo>
                  <a:lnTo>
                    <a:pt x="607" y="62"/>
                  </a:lnTo>
                  <a:lnTo>
                    <a:pt x="607" y="62"/>
                  </a:lnTo>
                  <a:lnTo>
                    <a:pt x="607" y="62"/>
                  </a:lnTo>
                  <a:lnTo>
                    <a:pt x="607" y="62"/>
                  </a:lnTo>
                  <a:lnTo>
                    <a:pt x="607" y="66"/>
                  </a:lnTo>
                  <a:lnTo>
                    <a:pt x="607" y="66"/>
                  </a:lnTo>
                  <a:lnTo>
                    <a:pt x="607" y="72"/>
                  </a:lnTo>
                  <a:lnTo>
                    <a:pt x="618" y="72"/>
                  </a:lnTo>
                  <a:lnTo>
                    <a:pt x="618" y="66"/>
                  </a:lnTo>
                  <a:lnTo>
                    <a:pt x="618" y="66"/>
                  </a:lnTo>
                  <a:lnTo>
                    <a:pt x="618" y="62"/>
                  </a:lnTo>
                  <a:lnTo>
                    <a:pt x="618" y="62"/>
                  </a:lnTo>
                  <a:lnTo>
                    <a:pt x="618" y="62"/>
                  </a:lnTo>
                  <a:lnTo>
                    <a:pt x="618" y="62"/>
                  </a:lnTo>
                  <a:lnTo>
                    <a:pt x="618" y="55"/>
                  </a:lnTo>
                  <a:lnTo>
                    <a:pt x="636" y="55"/>
                  </a:lnTo>
                  <a:lnTo>
                    <a:pt x="642" y="49"/>
                  </a:lnTo>
                  <a:lnTo>
                    <a:pt x="649" y="49"/>
                  </a:lnTo>
                  <a:lnTo>
                    <a:pt x="653" y="45"/>
                  </a:lnTo>
                  <a:lnTo>
                    <a:pt x="653" y="39"/>
                  </a:lnTo>
                  <a:lnTo>
                    <a:pt x="636" y="39"/>
                  </a:lnTo>
                  <a:lnTo>
                    <a:pt x="636" y="39"/>
                  </a:lnTo>
                  <a:lnTo>
                    <a:pt x="636" y="33"/>
                  </a:lnTo>
                  <a:lnTo>
                    <a:pt x="636" y="33"/>
                  </a:lnTo>
                  <a:lnTo>
                    <a:pt x="636" y="33"/>
                  </a:lnTo>
                  <a:lnTo>
                    <a:pt x="636" y="27"/>
                  </a:lnTo>
                  <a:lnTo>
                    <a:pt x="636" y="27"/>
                  </a:lnTo>
                  <a:lnTo>
                    <a:pt x="636" y="22"/>
                  </a:lnTo>
                  <a:lnTo>
                    <a:pt x="636" y="22"/>
                  </a:lnTo>
                  <a:lnTo>
                    <a:pt x="649" y="10"/>
                  </a:lnTo>
                  <a:lnTo>
                    <a:pt x="653" y="10"/>
                  </a:lnTo>
                  <a:lnTo>
                    <a:pt x="659" y="4"/>
                  </a:lnTo>
                  <a:lnTo>
                    <a:pt x="665" y="4"/>
                  </a:lnTo>
                  <a:lnTo>
                    <a:pt x="665" y="0"/>
                  </a:lnTo>
                  <a:lnTo>
                    <a:pt x="677" y="0"/>
                  </a:lnTo>
                  <a:lnTo>
                    <a:pt x="677" y="10"/>
                  </a:lnTo>
                  <a:lnTo>
                    <a:pt x="677" y="10"/>
                  </a:lnTo>
                  <a:lnTo>
                    <a:pt x="677" y="16"/>
                  </a:lnTo>
                  <a:lnTo>
                    <a:pt x="684" y="16"/>
                  </a:lnTo>
                  <a:lnTo>
                    <a:pt x="684" y="22"/>
                  </a:lnTo>
                  <a:lnTo>
                    <a:pt x="684" y="22"/>
                  </a:lnTo>
                  <a:lnTo>
                    <a:pt x="684" y="27"/>
                  </a:lnTo>
                  <a:lnTo>
                    <a:pt x="684" y="27"/>
                  </a:lnTo>
                  <a:lnTo>
                    <a:pt x="684" y="33"/>
                  </a:lnTo>
                  <a:lnTo>
                    <a:pt x="671" y="33"/>
                  </a:lnTo>
                  <a:lnTo>
                    <a:pt x="671" y="39"/>
                  </a:lnTo>
                  <a:lnTo>
                    <a:pt x="684" y="39"/>
                  </a:lnTo>
                  <a:lnTo>
                    <a:pt x="684" y="45"/>
                  </a:lnTo>
                  <a:lnTo>
                    <a:pt x="677" y="45"/>
                  </a:lnTo>
                  <a:lnTo>
                    <a:pt x="677" y="45"/>
                  </a:lnTo>
                  <a:lnTo>
                    <a:pt x="677" y="49"/>
                  </a:lnTo>
                  <a:lnTo>
                    <a:pt x="677" y="49"/>
                  </a:lnTo>
                  <a:lnTo>
                    <a:pt x="677" y="49"/>
                  </a:lnTo>
                  <a:lnTo>
                    <a:pt x="684" y="49"/>
                  </a:lnTo>
                  <a:lnTo>
                    <a:pt x="688" y="45"/>
                  </a:lnTo>
                  <a:lnTo>
                    <a:pt x="688" y="45"/>
                  </a:lnTo>
                  <a:lnTo>
                    <a:pt x="688" y="45"/>
                  </a:lnTo>
                  <a:lnTo>
                    <a:pt x="688" y="45"/>
                  </a:lnTo>
                  <a:lnTo>
                    <a:pt x="694" y="45"/>
                  </a:lnTo>
                  <a:lnTo>
                    <a:pt x="694" y="39"/>
                  </a:lnTo>
                  <a:lnTo>
                    <a:pt x="694" y="45"/>
                  </a:lnTo>
                  <a:lnTo>
                    <a:pt x="706" y="45"/>
                  </a:lnTo>
                  <a:lnTo>
                    <a:pt x="706" y="49"/>
                  </a:lnTo>
                  <a:lnTo>
                    <a:pt x="706" y="49"/>
                  </a:lnTo>
                  <a:lnTo>
                    <a:pt x="706" y="55"/>
                  </a:lnTo>
                  <a:lnTo>
                    <a:pt x="700" y="55"/>
                  </a:lnTo>
                  <a:lnTo>
                    <a:pt x="700" y="62"/>
                  </a:lnTo>
                  <a:lnTo>
                    <a:pt x="694" y="62"/>
                  </a:lnTo>
                  <a:lnTo>
                    <a:pt x="694" y="66"/>
                  </a:lnTo>
                  <a:lnTo>
                    <a:pt x="694" y="66"/>
                  </a:lnTo>
                  <a:lnTo>
                    <a:pt x="706" y="66"/>
                  </a:lnTo>
                  <a:lnTo>
                    <a:pt x="712" y="62"/>
                  </a:lnTo>
                  <a:lnTo>
                    <a:pt x="712" y="62"/>
                  </a:lnTo>
                  <a:lnTo>
                    <a:pt x="719" y="55"/>
                  </a:lnTo>
                  <a:lnTo>
                    <a:pt x="719" y="49"/>
                  </a:lnTo>
                  <a:lnTo>
                    <a:pt x="729" y="49"/>
                  </a:lnTo>
                  <a:lnTo>
                    <a:pt x="735" y="45"/>
                  </a:lnTo>
                  <a:lnTo>
                    <a:pt x="741" y="45"/>
                  </a:lnTo>
                  <a:lnTo>
                    <a:pt x="741" y="39"/>
                  </a:lnTo>
                  <a:lnTo>
                    <a:pt x="741" y="39"/>
                  </a:lnTo>
                  <a:lnTo>
                    <a:pt x="747" y="33"/>
                  </a:lnTo>
                  <a:lnTo>
                    <a:pt x="747" y="33"/>
                  </a:lnTo>
                  <a:lnTo>
                    <a:pt x="754" y="33"/>
                  </a:lnTo>
                  <a:lnTo>
                    <a:pt x="754" y="27"/>
                  </a:lnTo>
                  <a:lnTo>
                    <a:pt x="764" y="27"/>
                  </a:lnTo>
                  <a:lnTo>
                    <a:pt x="770" y="33"/>
                  </a:lnTo>
                  <a:lnTo>
                    <a:pt x="770" y="33"/>
                  </a:lnTo>
                  <a:lnTo>
                    <a:pt x="770" y="33"/>
                  </a:lnTo>
                  <a:lnTo>
                    <a:pt x="782" y="33"/>
                  </a:lnTo>
                  <a:lnTo>
                    <a:pt x="782" y="39"/>
                  </a:lnTo>
                  <a:lnTo>
                    <a:pt x="782" y="39"/>
                  </a:lnTo>
                  <a:lnTo>
                    <a:pt x="782" y="39"/>
                  </a:lnTo>
                  <a:lnTo>
                    <a:pt x="782" y="45"/>
                  </a:lnTo>
                  <a:lnTo>
                    <a:pt x="776" y="45"/>
                  </a:lnTo>
                  <a:lnTo>
                    <a:pt x="776" y="49"/>
                  </a:lnTo>
                  <a:lnTo>
                    <a:pt x="770" y="49"/>
                  </a:lnTo>
                  <a:lnTo>
                    <a:pt x="770" y="49"/>
                  </a:lnTo>
                  <a:lnTo>
                    <a:pt x="770" y="55"/>
                  </a:lnTo>
                  <a:lnTo>
                    <a:pt x="770" y="55"/>
                  </a:lnTo>
                  <a:lnTo>
                    <a:pt x="764" y="62"/>
                  </a:lnTo>
                  <a:lnTo>
                    <a:pt x="764" y="66"/>
                  </a:lnTo>
                  <a:lnTo>
                    <a:pt x="760" y="72"/>
                  </a:lnTo>
                  <a:lnTo>
                    <a:pt x="760" y="72"/>
                  </a:lnTo>
                  <a:lnTo>
                    <a:pt x="747" y="84"/>
                  </a:lnTo>
                  <a:lnTo>
                    <a:pt x="735" y="84"/>
                  </a:lnTo>
                  <a:lnTo>
                    <a:pt x="735" y="84"/>
                  </a:lnTo>
                  <a:lnTo>
                    <a:pt x="735" y="84"/>
                  </a:lnTo>
                  <a:lnTo>
                    <a:pt x="735" y="84"/>
                  </a:lnTo>
                  <a:lnTo>
                    <a:pt x="729" y="78"/>
                  </a:lnTo>
                  <a:lnTo>
                    <a:pt x="729" y="78"/>
                  </a:lnTo>
                  <a:lnTo>
                    <a:pt x="729" y="78"/>
                  </a:lnTo>
                  <a:lnTo>
                    <a:pt x="729" y="78"/>
                  </a:lnTo>
                  <a:lnTo>
                    <a:pt x="729" y="84"/>
                  </a:lnTo>
                  <a:lnTo>
                    <a:pt x="725" y="84"/>
                  </a:lnTo>
                  <a:lnTo>
                    <a:pt x="725" y="84"/>
                  </a:lnTo>
                  <a:lnTo>
                    <a:pt x="725" y="88"/>
                  </a:lnTo>
                  <a:lnTo>
                    <a:pt x="712" y="88"/>
                  </a:lnTo>
                  <a:lnTo>
                    <a:pt x="712" y="88"/>
                  </a:lnTo>
                  <a:lnTo>
                    <a:pt x="712" y="88"/>
                  </a:lnTo>
                  <a:lnTo>
                    <a:pt x="712" y="84"/>
                  </a:lnTo>
                  <a:lnTo>
                    <a:pt x="700" y="84"/>
                  </a:lnTo>
                  <a:lnTo>
                    <a:pt x="700" y="88"/>
                  </a:lnTo>
                  <a:lnTo>
                    <a:pt x="694" y="88"/>
                  </a:lnTo>
                  <a:lnTo>
                    <a:pt x="694" y="95"/>
                  </a:lnTo>
                  <a:lnTo>
                    <a:pt x="688" y="95"/>
                  </a:lnTo>
                  <a:lnTo>
                    <a:pt x="688" y="95"/>
                  </a:lnTo>
                  <a:lnTo>
                    <a:pt x="684" y="101"/>
                  </a:lnTo>
                  <a:lnTo>
                    <a:pt x="671" y="101"/>
                  </a:lnTo>
                  <a:lnTo>
                    <a:pt x="671" y="101"/>
                  </a:lnTo>
                  <a:lnTo>
                    <a:pt x="671" y="95"/>
                  </a:lnTo>
                  <a:lnTo>
                    <a:pt x="659" y="95"/>
                  </a:lnTo>
                  <a:lnTo>
                    <a:pt x="659" y="95"/>
                  </a:lnTo>
                  <a:lnTo>
                    <a:pt x="659" y="88"/>
                  </a:lnTo>
                  <a:lnTo>
                    <a:pt x="649" y="88"/>
                  </a:lnTo>
                  <a:lnTo>
                    <a:pt x="649" y="95"/>
                  </a:lnTo>
                  <a:lnTo>
                    <a:pt x="653" y="101"/>
                  </a:lnTo>
                  <a:lnTo>
                    <a:pt x="653" y="101"/>
                  </a:lnTo>
                  <a:lnTo>
                    <a:pt x="677" y="101"/>
                  </a:lnTo>
                  <a:lnTo>
                    <a:pt x="677" y="107"/>
                  </a:lnTo>
                  <a:lnTo>
                    <a:pt x="677" y="107"/>
                  </a:lnTo>
                  <a:lnTo>
                    <a:pt x="677" y="107"/>
                  </a:lnTo>
                  <a:lnTo>
                    <a:pt x="677" y="111"/>
                  </a:lnTo>
                  <a:lnTo>
                    <a:pt x="665" y="111"/>
                  </a:lnTo>
                  <a:lnTo>
                    <a:pt x="659" y="117"/>
                  </a:lnTo>
                  <a:lnTo>
                    <a:pt x="653" y="117"/>
                  </a:lnTo>
                  <a:lnTo>
                    <a:pt x="642" y="123"/>
                  </a:lnTo>
                  <a:lnTo>
                    <a:pt x="636" y="123"/>
                  </a:lnTo>
                  <a:lnTo>
                    <a:pt x="624" y="128"/>
                  </a:lnTo>
                  <a:lnTo>
                    <a:pt x="618" y="128"/>
                  </a:lnTo>
                  <a:lnTo>
                    <a:pt x="601" y="123"/>
                  </a:lnTo>
                  <a:lnTo>
                    <a:pt x="595" y="123"/>
                  </a:lnTo>
                  <a:lnTo>
                    <a:pt x="595" y="123"/>
                  </a:lnTo>
                  <a:lnTo>
                    <a:pt x="607" y="123"/>
                  </a:lnTo>
                  <a:lnTo>
                    <a:pt x="607" y="128"/>
                  </a:lnTo>
                  <a:lnTo>
                    <a:pt x="614" y="128"/>
                  </a:lnTo>
                  <a:lnTo>
                    <a:pt x="614" y="134"/>
                  </a:lnTo>
                  <a:lnTo>
                    <a:pt x="614" y="134"/>
                  </a:lnTo>
                  <a:lnTo>
                    <a:pt x="614" y="140"/>
                  </a:lnTo>
                  <a:lnTo>
                    <a:pt x="595" y="140"/>
                  </a:lnTo>
                  <a:lnTo>
                    <a:pt x="595" y="146"/>
                  </a:lnTo>
                  <a:lnTo>
                    <a:pt x="583" y="146"/>
                  </a:lnTo>
                  <a:lnTo>
                    <a:pt x="583" y="150"/>
                  </a:lnTo>
                  <a:lnTo>
                    <a:pt x="572" y="150"/>
                  </a:lnTo>
                  <a:lnTo>
                    <a:pt x="572" y="156"/>
                  </a:lnTo>
                  <a:lnTo>
                    <a:pt x="572" y="156"/>
                  </a:lnTo>
                  <a:lnTo>
                    <a:pt x="572" y="156"/>
                  </a:lnTo>
                  <a:lnTo>
                    <a:pt x="572" y="163"/>
                  </a:lnTo>
                  <a:lnTo>
                    <a:pt x="566" y="163"/>
                  </a:lnTo>
                  <a:lnTo>
                    <a:pt x="554" y="173"/>
                  </a:lnTo>
                  <a:lnTo>
                    <a:pt x="544" y="179"/>
                  </a:lnTo>
                  <a:lnTo>
                    <a:pt x="537" y="185"/>
                  </a:lnTo>
                  <a:lnTo>
                    <a:pt x="531" y="196"/>
                  </a:lnTo>
                  <a:lnTo>
                    <a:pt x="531" y="208"/>
                  </a:lnTo>
                  <a:lnTo>
                    <a:pt x="544" y="208"/>
                  </a:lnTo>
                  <a:lnTo>
                    <a:pt x="544" y="218"/>
                  </a:lnTo>
                  <a:lnTo>
                    <a:pt x="537" y="218"/>
                  </a:lnTo>
                  <a:lnTo>
                    <a:pt x="537" y="224"/>
                  </a:lnTo>
                  <a:lnTo>
                    <a:pt x="537" y="224"/>
                  </a:lnTo>
                  <a:lnTo>
                    <a:pt x="537" y="231"/>
                  </a:lnTo>
                  <a:lnTo>
                    <a:pt x="537" y="231"/>
                  </a:lnTo>
                  <a:lnTo>
                    <a:pt x="544" y="231"/>
                  </a:lnTo>
                  <a:lnTo>
                    <a:pt x="537" y="235"/>
                  </a:lnTo>
                  <a:lnTo>
                    <a:pt x="537" y="235"/>
                  </a:lnTo>
                  <a:lnTo>
                    <a:pt x="537" y="235"/>
                  </a:lnTo>
                  <a:lnTo>
                    <a:pt x="537" y="235"/>
                  </a:lnTo>
                  <a:lnTo>
                    <a:pt x="544" y="241"/>
                  </a:lnTo>
                  <a:lnTo>
                    <a:pt x="544" y="241"/>
                  </a:lnTo>
                  <a:lnTo>
                    <a:pt x="544" y="241"/>
                  </a:lnTo>
                  <a:lnTo>
                    <a:pt x="560" y="235"/>
                  </a:lnTo>
                  <a:lnTo>
                    <a:pt x="566" y="235"/>
                  </a:lnTo>
                  <a:lnTo>
                    <a:pt x="589" y="257"/>
                  </a:lnTo>
                  <a:lnTo>
                    <a:pt x="589" y="264"/>
                  </a:lnTo>
                  <a:lnTo>
                    <a:pt x="595" y="264"/>
                  </a:lnTo>
                  <a:lnTo>
                    <a:pt x="607" y="274"/>
                  </a:lnTo>
                  <a:lnTo>
                    <a:pt x="607" y="274"/>
                  </a:lnTo>
                  <a:lnTo>
                    <a:pt x="618" y="274"/>
                  </a:lnTo>
                  <a:lnTo>
                    <a:pt x="618" y="270"/>
                  </a:lnTo>
                  <a:lnTo>
                    <a:pt x="624" y="270"/>
                  </a:lnTo>
                  <a:lnTo>
                    <a:pt x="636" y="274"/>
                  </a:lnTo>
                  <a:lnTo>
                    <a:pt x="636" y="274"/>
                  </a:lnTo>
                  <a:lnTo>
                    <a:pt x="636" y="274"/>
                  </a:lnTo>
                  <a:lnTo>
                    <a:pt x="636" y="280"/>
                  </a:lnTo>
                  <a:lnTo>
                    <a:pt x="630" y="280"/>
                  </a:lnTo>
                  <a:lnTo>
                    <a:pt x="630" y="286"/>
                  </a:lnTo>
                  <a:lnTo>
                    <a:pt x="636" y="286"/>
                  </a:lnTo>
                  <a:lnTo>
                    <a:pt x="630" y="292"/>
                  </a:lnTo>
                  <a:lnTo>
                    <a:pt x="630" y="296"/>
                  </a:lnTo>
                  <a:lnTo>
                    <a:pt x="630" y="296"/>
                  </a:lnTo>
                  <a:lnTo>
                    <a:pt x="630" y="296"/>
                  </a:lnTo>
                  <a:lnTo>
                    <a:pt x="624" y="303"/>
                  </a:lnTo>
                  <a:lnTo>
                    <a:pt x="624" y="309"/>
                  </a:lnTo>
                  <a:lnTo>
                    <a:pt x="624" y="309"/>
                  </a:lnTo>
                  <a:lnTo>
                    <a:pt x="624" y="315"/>
                  </a:lnTo>
                  <a:lnTo>
                    <a:pt x="624" y="315"/>
                  </a:lnTo>
                  <a:lnTo>
                    <a:pt x="624" y="319"/>
                  </a:lnTo>
                  <a:lnTo>
                    <a:pt x="624" y="319"/>
                  </a:lnTo>
                  <a:lnTo>
                    <a:pt x="630" y="325"/>
                  </a:lnTo>
                  <a:lnTo>
                    <a:pt x="630" y="332"/>
                  </a:lnTo>
                  <a:lnTo>
                    <a:pt x="636" y="332"/>
                  </a:lnTo>
                  <a:lnTo>
                    <a:pt x="636" y="336"/>
                  </a:lnTo>
                  <a:lnTo>
                    <a:pt x="636" y="336"/>
                  </a:lnTo>
                  <a:lnTo>
                    <a:pt x="636" y="336"/>
                  </a:lnTo>
                  <a:lnTo>
                    <a:pt x="642" y="336"/>
                  </a:lnTo>
                  <a:lnTo>
                    <a:pt x="642" y="342"/>
                  </a:lnTo>
                  <a:lnTo>
                    <a:pt x="642" y="342"/>
                  </a:lnTo>
                  <a:lnTo>
                    <a:pt x="642" y="342"/>
                  </a:lnTo>
                  <a:lnTo>
                    <a:pt x="659" y="325"/>
                  </a:lnTo>
                  <a:lnTo>
                    <a:pt x="665" y="315"/>
                  </a:lnTo>
                  <a:lnTo>
                    <a:pt x="665" y="309"/>
                  </a:lnTo>
                  <a:lnTo>
                    <a:pt x="671" y="296"/>
                  </a:lnTo>
                  <a:lnTo>
                    <a:pt x="671" y="280"/>
                  </a:lnTo>
                  <a:lnTo>
                    <a:pt x="684" y="274"/>
                  </a:lnTo>
                  <a:lnTo>
                    <a:pt x="688" y="274"/>
                  </a:lnTo>
                  <a:lnTo>
                    <a:pt x="712" y="264"/>
                  </a:lnTo>
                  <a:lnTo>
                    <a:pt x="725" y="251"/>
                  </a:lnTo>
                  <a:lnTo>
                    <a:pt x="729" y="241"/>
                  </a:lnTo>
                  <a:lnTo>
                    <a:pt x="729" y="224"/>
                  </a:lnTo>
                  <a:lnTo>
                    <a:pt x="725" y="224"/>
                  </a:lnTo>
                  <a:lnTo>
                    <a:pt x="725" y="218"/>
                  </a:lnTo>
                  <a:lnTo>
                    <a:pt x="719" y="218"/>
                  </a:lnTo>
                  <a:lnTo>
                    <a:pt x="719" y="212"/>
                  </a:lnTo>
                  <a:lnTo>
                    <a:pt x="719" y="212"/>
                  </a:lnTo>
                  <a:lnTo>
                    <a:pt x="719" y="212"/>
                  </a:lnTo>
                  <a:lnTo>
                    <a:pt x="725" y="208"/>
                  </a:lnTo>
                  <a:lnTo>
                    <a:pt x="725" y="202"/>
                  </a:lnTo>
                  <a:lnTo>
                    <a:pt x="741" y="185"/>
                  </a:lnTo>
                  <a:lnTo>
                    <a:pt x="741" y="185"/>
                  </a:lnTo>
                  <a:lnTo>
                    <a:pt x="741" y="185"/>
                  </a:lnTo>
                  <a:lnTo>
                    <a:pt x="741" y="173"/>
                  </a:lnTo>
                  <a:lnTo>
                    <a:pt x="747" y="169"/>
                  </a:lnTo>
                  <a:lnTo>
                    <a:pt x="747" y="163"/>
                  </a:lnTo>
                  <a:lnTo>
                    <a:pt x="760" y="150"/>
                  </a:lnTo>
                  <a:lnTo>
                    <a:pt x="760" y="150"/>
                  </a:lnTo>
                  <a:lnTo>
                    <a:pt x="764" y="146"/>
                  </a:lnTo>
                  <a:lnTo>
                    <a:pt x="805" y="146"/>
                  </a:lnTo>
                  <a:lnTo>
                    <a:pt x="805" y="150"/>
                  </a:lnTo>
                  <a:lnTo>
                    <a:pt x="805" y="150"/>
                  </a:lnTo>
                  <a:lnTo>
                    <a:pt x="817" y="150"/>
                  </a:lnTo>
                  <a:lnTo>
                    <a:pt x="824" y="156"/>
                  </a:lnTo>
                  <a:lnTo>
                    <a:pt x="824" y="156"/>
                  </a:lnTo>
                  <a:lnTo>
                    <a:pt x="824" y="156"/>
                  </a:lnTo>
                  <a:lnTo>
                    <a:pt x="824" y="163"/>
                  </a:lnTo>
                  <a:lnTo>
                    <a:pt x="824" y="163"/>
                  </a:lnTo>
                  <a:lnTo>
                    <a:pt x="824" y="169"/>
                  </a:lnTo>
                  <a:lnTo>
                    <a:pt x="824" y="169"/>
                  </a:lnTo>
                  <a:lnTo>
                    <a:pt x="840" y="169"/>
                  </a:lnTo>
                  <a:lnTo>
                    <a:pt x="840" y="173"/>
                  </a:lnTo>
                  <a:lnTo>
                    <a:pt x="846" y="173"/>
                  </a:lnTo>
                  <a:lnTo>
                    <a:pt x="840" y="173"/>
                  </a:lnTo>
                  <a:lnTo>
                    <a:pt x="840" y="185"/>
                  </a:lnTo>
                  <a:lnTo>
                    <a:pt x="840" y="185"/>
                  </a:lnTo>
                  <a:lnTo>
                    <a:pt x="834" y="189"/>
                  </a:lnTo>
                  <a:lnTo>
                    <a:pt x="834" y="202"/>
                  </a:lnTo>
                  <a:lnTo>
                    <a:pt x="830" y="202"/>
                  </a:lnTo>
                  <a:lnTo>
                    <a:pt x="830" y="202"/>
                  </a:lnTo>
                  <a:lnTo>
                    <a:pt x="830" y="202"/>
                  </a:lnTo>
                  <a:lnTo>
                    <a:pt x="830" y="202"/>
                  </a:lnTo>
                  <a:lnTo>
                    <a:pt x="840" y="202"/>
                  </a:lnTo>
                  <a:lnTo>
                    <a:pt x="840" y="208"/>
                  </a:lnTo>
                  <a:lnTo>
                    <a:pt x="834" y="208"/>
                  </a:lnTo>
                  <a:lnTo>
                    <a:pt x="834" y="212"/>
                  </a:lnTo>
                  <a:lnTo>
                    <a:pt x="834" y="212"/>
                  </a:lnTo>
                  <a:lnTo>
                    <a:pt x="830" y="218"/>
                  </a:lnTo>
                  <a:lnTo>
                    <a:pt x="830" y="218"/>
                  </a:lnTo>
                  <a:lnTo>
                    <a:pt x="830" y="224"/>
                  </a:lnTo>
                  <a:lnTo>
                    <a:pt x="830" y="224"/>
                  </a:lnTo>
                  <a:lnTo>
                    <a:pt x="830" y="224"/>
                  </a:lnTo>
                  <a:lnTo>
                    <a:pt x="830" y="224"/>
                  </a:lnTo>
                  <a:lnTo>
                    <a:pt x="834" y="224"/>
                  </a:lnTo>
                  <a:lnTo>
                    <a:pt x="834" y="218"/>
                  </a:lnTo>
                  <a:lnTo>
                    <a:pt x="834" y="218"/>
                  </a:lnTo>
                  <a:lnTo>
                    <a:pt x="840" y="218"/>
                  </a:lnTo>
                  <a:lnTo>
                    <a:pt x="840" y="212"/>
                  </a:lnTo>
                  <a:lnTo>
                    <a:pt x="846" y="218"/>
                  </a:lnTo>
                  <a:lnTo>
                    <a:pt x="852" y="212"/>
                  </a:lnTo>
                  <a:lnTo>
                    <a:pt x="865" y="212"/>
                  </a:lnTo>
                  <a:lnTo>
                    <a:pt x="894" y="185"/>
                  </a:lnTo>
                  <a:lnTo>
                    <a:pt x="894" y="185"/>
                  </a:lnTo>
                  <a:lnTo>
                    <a:pt x="900" y="185"/>
                  </a:lnTo>
                  <a:lnTo>
                    <a:pt x="900" y="196"/>
                  </a:lnTo>
                  <a:lnTo>
                    <a:pt x="900" y="196"/>
                  </a:lnTo>
                  <a:lnTo>
                    <a:pt x="900" y="196"/>
                  </a:lnTo>
                  <a:lnTo>
                    <a:pt x="900" y="202"/>
                  </a:lnTo>
                  <a:lnTo>
                    <a:pt x="900" y="202"/>
                  </a:lnTo>
                  <a:lnTo>
                    <a:pt x="904" y="202"/>
                  </a:lnTo>
                  <a:lnTo>
                    <a:pt x="904" y="208"/>
                  </a:lnTo>
                  <a:lnTo>
                    <a:pt x="904" y="208"/>
                  </a:lnTo>
                  <a:lnTo>
                    <a:pt x="904" y="212"/>
                  </a:lnTo>
                  <a:lnTo>
                    <a:pt x="904" y="212"/>
                  </a:lnTo>
                  <a:lnTo>
                    <a:pt x="904" y="212"/>
                  </a:lnTo>
                  <a:lnTo>
                    <a:pt x="904" y="212"/>
                  </a:lnTo>
                  <a:lnTo>
                    <a:pt x="900" y="218"/>
                  </a:lnTo>
                  <a:lnTo>
                    <a:pt x="904" y="218"/>
                  </a:lnTo>
                  <a:lnTo>
                    <a:pt x="904" y="224"/>
                  </a:lnTo>
                  <a:lnTo>
                    <a:pt x="904" y="224"/>
                  </a:lnTo>
                  <a:lnTo>
                    <a:pt x="904" y="224"/>
                  </a:lnTo>
                  <a:lnTo>
                    <a:pt x="904" y="231"/>
                  </a:lnTo>
                  <a:lnTo>
                    <a:pt x="904" y="231"/>
                  </a:lnTo>
                  <a:lnTo>
                    <a:pt x="910" y="231"/>
                  </a:lnTo>
                  <a:lnTo>
                    <a:pt x="910" y="235"/>
                  </a:lnTo>
                  <a:lnTo>
                    <a:pt x="910" y="235"/>
                  </a:lnTo>
                  <a:lnTo>
                    <a:pt x="910" y="235"/>
                  </a:lnTo>
                  <a:lnTo>
                    <a:pt x="910" y="241"/>
                  </a:lnTo>
                  <a:lnTo>
                    <a:pt x="910" y="241"/>
                  </a:lnTo>
                  <a:lnTo>
                    <a:pt x="910" y="247"/>
                  </a:lnTo>
                  <a:lnTo>
                    <a:pt x="904" y="247"/>
                  </a:lnTo>
                  <a:lnTo>
                    <a:pt x="904" y="247"/>
                  </a:lnTo>
                  <a:lnTo>
                    <a:pt x="904" y="247"/>
                  </a:lnTo>
                  <a:lnTo>
                    <a:pt x="904" y="247"/>
                  </a:lnTo>
                  <a:lnTo>
                    <a:pt x="904" y="251"/>
                  </a:lnTo>
                  <a:lnTo>
                    <a:pt x="916" y="264"/>
                  </a:lnTo>
                  <a:lnTo>
                    <a:pt x="923" y="264"/>
                  </a:lnTo>
                  <a:lnTo>
                    <a:pt x="929" y="270"/>
                  </a:lnTo>
                  <a:lnTo>
                    <a:pt x="935" y="270"/>
                  </a:lnTo>
                  <a:lnTo>
                    <a:pt x="939" y="274"/>
                  </a:lnTo>
                  <a:lnTo>
                    <a:pt x="945" y="274"/>
                  </a:lnTo>
                  <a:lnTo>
                    <a:pt x="935" y="286"/>
                  </a:lnTo>
                  <a:lnTo>
                    <a:pt x="929" y="286"/>
                  </a:lnTo>
                  <a:lnTo>
                    <a:pt x="923" y="292"/>
                  </a:lnTo>
                  <a:lnTo>
                    <a:pt x="910" y="292"/>
                  </a:lnTo>
                  <a:lnTo>
                    <a:pt x="910" y="296"/>
                  </a:lnTo>
                  <a:lnTo>
                    <a:pt x="910" y="296"/>
                  </a:lnTo>
                  <a:lnTo>
                    <a:pt x="910" y="296"/>
                  </a:lnTo>
                  <a:lnTo>
                    <a:pt x="916" y="296"/>
                  </a:lnTo>
                  <a:lnTo>
                    <a:pt x="916" y="292"/>
                  </a:lnTo>
                  <a:lnTo>
                    <a:pt x="916" y="292"/>
                  </a:lnTo>
                  <a:lnTo>
                    <a:pt x="916" y="292"/>
                  </a:lnTo>
                  <a:lnTo>
                    <a:pt x="958" y="292"/>
                  </a:lnTo>
                  <a:lnTo>
                    <a:pt x="958" y="296"/>
                  </a:lnTo>
                  <a:lnTo>
                    <a:pt x="958" y="296"/>
                  </a:lnTo>
                  <a:lnTo>
                    <a:pt x="958" y="296"/>
                  </a:lnTo>
                  <a:lnTo>
                    <a:pt x="958" y="303"/>
                  </a:lnTo>
                  <a:lnTo>
                    <a:pt x="958" y="303"/>
                  </a:lnTo>
                  <a:lnTo>
                    <a:pt x="958" y="309"/>
                  </a:lnTo>
                  <a:lnTo>
                    <a:pt x="951" y="309"/>
                  </a:lnTo>
                  <a:lnTo>
                    <a:pt x="951" y="309"/>
                  </a:lnTo>
                  <a:lnTo>
                    <a:pt x="951" y="309"/>
                  </a:lnTo>
                  <a:lnTo>
                    <a:pt x="951" y="315"/>
                  </a:lnTo>
                  <a:lnTo>
                    <a:pt x="951" y="315"/>
                  </a:lnTo>
                  <a:lnTo>
                    <a:pt x="951" y="315"/>
                  </a:lnTo>
                  <a:lnTo>
                    <a:pt x="951" y="315"/>
                  </a:lnTo>
                  <a:lnTo>
                    <a:pt x="951" y="319"/>
                  </a:lnTo>
                  <a:lnTo>
                    <a:pt x="951" y="319"/>
                  </a:lnTo>
                  <a:lnTo>
                    <a:pt x="951" y="325"/>
                  </a:lnTo>
                  <a:lnTo>
                    <a:pt x="945" y="325"/>
                  </a:lnTo>
                  <a:lnTo>
                    <a:pt x="945" y="325"/>
                  </a:lnTo>
                  <a:lnTo>
                    <a:pt x="939" y="332"/>
                  </a:lnTo>
                  <a:lnTo>
                    <a:pt x="939" y="332"/>
                  </a:lnTo>
                  <a:lnTo>
                    <a:pt x="935" y="325"/>
                  </a:lnTo>
                  <a:lnTo>
                    <a:pt x="935" y="325"/>
                  </a:lnTo>
                  <a:lnTo>
                    <a:pt x="929" y="332"/>
                  </a:lnTo>
                  <a:lnTo>
                    <a:pt x="916" y="332"/>
                  </a:lnTo>
                  <a:lnTo>
                    <a:pt x="910" y="336"/>
                  </a:lnTo>
                  <a:lnTo>
                    <a:pt x="904" y="336"/>
                  </a:lnTo>
                  <a:lnTo>
                    <a:pt x="904" y="336"/>
                  </a:lnTo>
                  <a:lnTo>
                    <a:pt x="904" y="342"/>
                  </a:lnTo>
                  <a:lnTo>
                    <a:pt x="900" y="348"/>
                  </a:lnTo>
                  <a:lnTo>
                    <a:pt x="900" y="348"/>
                  </a:lnTo>
                  <a:lnTo>
                    <a:pt x="900" y="348"/>
                  </a:lnTo>
                  <a:lnTo>
                    <a:pt x="900" y="348"/>
                  </a:lnTo>
                  <a:lnTo>
                    <a:pt x="894" y="354"/>
                  </a:lnTo>
                  <a:lnTo>
                    <a:pt x="799" y="354"/>
                  </a:lnTo>
                  <a:lnTo>
                    <a:pt x="776" y="377"/>
                  </a:lnTo>
                  <a:lnTo>
                    <a:pt x="770" y="377"/>
                  </a:lnTo>
                  <a:lnTo>
                    <a:pt x="760" y="387"/>
                  </a:lnTo>
                  <a:lnTo>
                    <a:pt x="754" y="387"/>
                  </a:lnTo>
                  <a:lnTo>
                    <a:pt x="747" y="393"/>
                  </a:lnTo>
                  <a:lnTo>
                    <a:pt x="735" y="397"/>
                  </a:lnTo>
                  <a:lnTo>
                    <a:pt x="735" y="404"/>
                  </a:lnTo>
                  <a:lnTo>
                    <a:pt x="719" y="420"/>
                  </a:lnTo>
                  <a:lnTo>
                    <a:pt x="729" y="420"/>
                  </a:lnTo>
                  <a:lnTo>
                    <a:pt x="735" y="416"/>
                  </a:lnTo>
                  <a:lnTo>
                    <a:pt x="735" y="416"/>
                  </a:lnTo>
                  <a:lnTo>
                    <a:pt x="735" y="410"/>
                  </a:lnTo>
                  <a:lnTo>
                    <a:pt x="735" y="410"/>
                  </a:lnTo>
                  <a:lnTo>
                    <a:pt x="735" y="410"/>
                  </a:lnTo>
                  <a:lnTo>
                    <a:pt x="747" y="404"/>
                  </a:lnTo>
                  <a:lnTo>
                    <a:pt x="770" y="381"/>
                  </a:lnTo>
                  <a:lnTo>
                    <a:pt x="795" y="371"/>
                  </a:lnTo>
                  <a:lnTo>
                    <a:pt x="824" y="371"/>
                  </a:lnTo>
                  <a:lnTo>
                    <a:pt x="824" y="377"/>
                  </a:lnTo>
                  <a:lnTo>
                    <a:pt x="824" y="377"/>
                  </a:lnTo>
                  <a:lnTo>
                    <a:pt x="824" y="377"/>
                  </a:lnTo>
                  <a:lnTo>
                    <a:pt x="824" y="381"/>
                  </a:lnTo>
                  <a:lnTo>
                    <a:pt x="824" y="381"/>
                  </a:lnTo>
                  <a:lnTo>
                    <a:pt x="824" y="387"/>
                  </a:lnTo>
                  <a:lnTo>
                    <a:pt x="817" y="387"/>
                  </a:lnTo>
                  <a:lnTo>
                    <a:pt x="817" y="393"/>
                  </a:lnTo>
                  <a:lnTo>
                    <a:pt x="805" y="393"/>
                  </a:lnTo>
                  <a:lnTo>
                    <a:pt x="805" y="387"/>
                  </a:lnTo>
                  <a:lnTo>
                    <a:pt x="789" y="387"/>
                  </a:lnTo>
                  <a:lnTo>
                    <a:pt x="789" y="387"/>
                  </a:lnTo>
                  <a:lnTo>
                    <a:pt x="789" y="393"/>
                  </a:lnTo>
                  <a:lnTo>
                    <a:pt x="789" y="393"/>
                  </a:lnTo>
                  <a:lnTo>
                    <a:pt x="789" y="393"/>
                  </a:lnTo>
                  <a:lnTo>
                    <a:pt x="799" y="404"/>
                  </a:lnTo>
                  <a:lnTo>
                    <a:pt x="805" y="404"/>
                  </a:lnTo>
                  <a:lnTo>
                    <a:pt x="805" y="397"/>
                  </a:lnTo>
                  <a:lnTo>
                    <a:pt x="817" y="397"/>
                  </a:lnTo>
                  <a:lnTo>
                    <a:pt x="811" y="404"/>
                  </a:lnTo>
                  <a:lnTo>
                    <a:pt x="811" y="404"/>
                  </a:lnTo>
                  <a:lnTo>
                    <a:pt x="811" y="404"/>
                  </a:lnTo>
                  <a:lnTo>
                    <a:pt x="805" y="410"/>
                  </a:lnTo>
                  <a:lnTo>
                    <a:pt x="805" y="410"/>
                  </a:lnTo>
                  <a:lnTo>
                    <a:pt x="805" y="410"/>
                  </a:lnTo>
                  <a:lnTo>
                    <a:pt x="805" y="416"/>
                  </a:lnTo>
                  <a:lnTo>
                    <a:pt x="805" y="416"/>
                  </a:lnTo>
                  <a:lnTo>
                    <a:pt x="805" y="420"/>
                  </a:lnTo>
                  <a:lnTo>
                    <a:pt x="817" y="432"/>
                  </a:lnTo>
                  <a:lnTo>
                    <a:pt x="846" y="432"/>
                  </a:lnTo>
                  <a:lnTo>
                    <a:pt x="846" y="443"/>
                  </a:lnTo>
                  <a:lnTo>
                    <a:pt x="830" y="443"/>
                  </a:lnTo>
                  <a:lnTo>
                    <a:pt x="830" y="443"/>
                  </a:lnTo>
                  <a:lnTo>
                    <a:pt x="824" y="449"/>
                  </a:lnTo>
                  <a:lnTo>
                    <a:pt x="817" y="449"/>
                  </a:lnTo>
                  <a:lnTo>
                    <a:pt x="817" y="455"/>
                  </a:lnTo>
                  <a:lnTo>
                    <a:pt x="811" y="455"/>
                  </a:lnTo>
                  <a:lnTo>
                    <a:pt x="811" y="459"/>
                  </a:lnTo>
                  <a:lnTo>
                    <a:pt x="805" y="459"/>
                  </a:lnTo>
                  <a:lnTo>
                    <a:pt x="805" y="465"/>
                  </a:lnTo>
                  <a:lnTo>
                    <a:pt x="795" y="465"/>
                  </a:lnTo>
                  <a:lnTo>
                    <a:pt x="795" y="465"/>
                  </a:lnTo>
                  <a:lnTo>
                    <a:pt x="789" y="472"/>
                  </a:lnTo>
                  <a:lnTo>
                    <a:pt x="770" y="472"/>
                  </a:lnTo>
                  <a:lnTo>
                    <a:pt x="770" y="465"/>
                  </a:lnTo>
                  <a:lnTo>
                    <a:pt x="782" y="455"/>
                  </a:lnTo>
                  <a:lnTo>
                    <a:pt x="782" y="449"/>
                  </a:lnTo>
                  <a:lnTo>
                    <a:pt x="799" y="449"/>
                  </a:lnTo>
                  <a:lnTo>
                    <a:pt x="805" y="443"/>
                  </a:lnTo>
                  <a:lnTo>
                    <a:pt x="817" y="443"/>
                  </a:lnTo>
                  <a:lnTo>
                    <a:pt x="811" y="439"/>
                  </a:lnTo>
                  <a:lnTo>
                    <a:pt x="805" y="439"/>
                  </a:lnTo>
                  <a:lnTo>
                    <a:pt x="805" y="439"/>
                  </a:lnTo>
                  <a:lnTo>
                    <a:pt x="805" y="432"/>
                  </a:lnTo>
                  <a:lnTo>
                    <a:pt x="799" y="432"/>
                  </a:lnTo>
                  <a:lnTo>
                    <a:pt x="799" y="432"/>
                  </a:lnTo>
                  <a:lnTo>
                    <a:pt x="795" y="439"/>
                  </a:lnTo>
                  <a:lnTo>
                    <a:pt x="795" y="439"/>
                  </a:lnTo>
                  <a:lnTo>
                    <a:pt x="795" y="439"/>
                  </a:lnTo>
                  <a:lnTo>
                    <a:pt x="789" y="443"/>
                  </a:lnTo>
                  <a:lnTo>
                    <a:pt x="776" y="443"/>
                  </a:lnTo>
                  <a:lnTo>
                    <a:pt x="776" y="449"/>
                  </a:lnTo>
                  <a:lnTo>
                    <a:pt x="776" y="449"/>
                  </a:lnTo>
                  <a:lnTo>
                    <a:pt x="770" y="443"/>
                  </a:lnTo>
                  <a:lnTo>
                    <a:pt x="770" y="44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 name="Freeform 13"/>
            <p:cNvSpPr>
              <a:spLocks/>
            </p:cNvSpPr>
            <p:nvPr/>
          </p:nvSpPr>
          <p:spPr bwMode="auto">
            <a:xfrm>
              <a:off x="5305425" y="2933700"/>
              <a:ext cx="149225" cy="160338"/>
            </a:xfrm>
            <a:custGeom>
              <a:avLst/>
              <a:gdLst>
                <a:gd name="T0" fmla="*/ 82 w 94"/>
                <a:gd name="T1" fmla="*/ 95 h 101"/>
                <a:gd name="T2" fmla="*/ 88 w 94"/>
                <a:gd name="T3" fmla="*/ 95 h 101"/>
                <a:gd name="T4" fmla="*/ 94 w 94"/>
                <a:gd name="T5" fmla="*/ 101 h 101"/>
                <a:gd name="T6" fmla="*/ 82 w 94"/>
                <a:gd name="T7" fmla="*/ 85 h 101"/>
                <a:gd name="T8" fmla="*/ 76 w 94"/>
                <a:gd name="T9" fmla="*/ 72 h 101"/>
                <a:gd name="T10" fmla="*/ 70 w 94"/>
                <a:gd name="T11" fmla="*/ 66 h 101"/>
                <a:gd name="T12" fmla="*/ 63 w 94"/>
                <a:gd name="T13" fmla="*/ 56 h 101"/>
                <a:gd name="T14" fmla="*/ 53 w 94"/>
                <a:gd name="T15" fmla="*/ 50 h 101"/>
                <a:gd name="T16" fmla="*/ 41 w 94"/>
                <a:gd name="T17" fmla="*/ 50 h 101"/>
                <a:gd name="T18" fmla="*/ 41 w 94"/>
                <a:gd name="T19" fmla="*/ 43 h 101"/>
                <a:gd name="T20" fmla="*/ 35 w 94"/>
                <a:gd name="T21" fmla="*/ 39 h 101"/>
                <a:gd name="T22" fmla="*/ 35 w 94"/>
                <a:gd name="T23" fmla="*/ 33 h 101"/>
                <a:gd name="T24" fmla="*/ 35 w 94"/>
                <a:gd name="T25" fmla="*/ 27 h 101"/>
                <a:gd name="T26" fmla="*/ 28 w 94"/>
                <a:gd name="T27" fmla="*/ 23 h 101"/>
                <a:gd name="T28" fmla="*/ 28 w 94"/>
                <a:gd name="T29" fmla="*/ 0 h 101"/>
                <a:gd name="T30" fmla="*/ 18 w 94"/>
                <a:gd name="T31" fmla="*/ 4 h 101"/>
                <a:gd name="T32" fmla="*/ 18 w 94"/>
                <a:gd name="T33" fmla="*/ 10 h 101"/>
                <a:gd name="T34" fmla="*/ 12 w 94"/>
                <a:gd name="T35" fmla="*/ 10 h 101"/>
                <a:gd name="T36" fmla="*/ 12 w 94"/>
                <a:gd name="T37" fmla="*/ 17 h 101"/>
                <a:gd name="T38" fmla="*/ 6 w 94"/>
                <a:gd name="T39" fmla="*/ 17 h 101"/>
                <a:gd name="T40" fmla="*/ 6 w 94"/>
                <a:gd name="T41" fmla="*/ 23 h 101"/>
                <a:gd name="T42" fmla="*/ 6 w 94"/>
                <a:gd name="T43" fmla="*/ 27 h 101"/>
                <a:gd name="T44" fmla="*/ 6 w 94"/>
                <a:gd name="T45" fmla="*/ 27 h 101"/>
                <a:gd name="T46" fmla="*/ 6 w 94"/>
                <a:gd name="T47" fmla="*/ 27 h 101"/>
                <a:gd name="T48" fmla="*/ 6 w 94"/>
                <a:gd name="T49" fmla="*/ 33 h 101"/>
                <a:gd name="T50" fmla="*/ 0 w 94"/>
                <a:gd name="T51" fmla="*/ 39 h 101"/>
                <a:gd name="T52" fmla="*/ 0 w 94"/>
                <a:gd name="T53" fmla="*/ 43 h 101"/>
                <a:gd name="T54" fmla="*/ 0 w 94"/>
                <a:gd name="T55" fmla="*/ 43 h 101"/>
                <a:gd name="T56" fmla="*/ 0 w 94"/>
                <a:gd name="T57" fmla="*/ 50 h 101"/>
                <a:gd name="T58" fmla="*/ 0 w 94"/>
                <a:gd name="T59" fmla="*/ 50 h 101"/>
                <a:gd name="T60" fmla="*/ 6 w 94"/>
                <a:gd name="T61" fmla="*/ 56 h 101"/>
                <a:gd name="T62" fmla="*/ 6 w 94"/>
                <a:gd name="T63" fmla="*/ 50 h 101"/>
                <a:gd name="T64" fmla="*/ 18 w 94"/>
                <a:gd name="T65" fmla="*/ 39 h 101"/>
                <a:gd name="T66" fmla="*/ 18 w 94"/>
                <a:gd name="T67" fmla="*/ 43 h 101"/>
                <a:gd name="T68" fmla="*/ 24 w 94"/>
                <a:gd name="T69" fmla="*/ 50 h 101"/>
                <a:gd name="T70" fmla="*/ 35 w 94"/>
                <a:gd name="T71" fmla="*/ 50 h 101"/>
                <a:gd name="T72" fmla="*/ 41 w 94"/>
                <a:gd name="T73" fmla="*/ 56 h 101"/>
                <a:gd name="T74" fmla="*/ 41 w 94"/>
                <a:gd name="T75" fmla="*/ 56 h 101"/>
                <a:gd name="T76" fmla="*/ 47 w 94"/>
                <a:gd name="T77" fmla="*/ 62 h 101"/>
                <a:gd name="T78" fmla="*/ 53 w 94"/>
                <a:gd name="T79" fmla="*/ 66 h 101"/>
                <a:gd name="T80" fmla="*/ 59 w 94"/>
                <a:gd name="T81" fmla="*/ 66 h 101"/>
                <a:gd name="T82" fmla="*/ 63 w 94"/>
                <a:gd name="T83" fmla="*/ 72 h 101"/>
                <a:gd name="T84" fmla="*/ 63 w 94"/>
                <a:gd name="T85" fmla="*/ 78 h 101"/>
                <a:gd name="T86" fmla="*/ 70 w 94"/>
                <a:gd name="T87" fmla="*/ 78 h 101"/>
                <a:gd name="T88" fmla="*/ 70 w 94"/>
                <a:gd name="T89" fmla="*/ 85 h 101"/>
                <a:gd name="T90" fmla="*/ 70 w 94"/>
                <a:gd name="T91" fmla="*/ 85 h 101"/>
                <a:gd name="T92" fmla="*/ 70 w 94"/>
                <a:gd name="T93" fmla="*/ 89 h 101"/>
                <a:gd name="T94" fmla="*/ 82 w 94"/>
                <a:gd name="T95" fmla="*/ 95 h 101"/>
                <a:gd name="T96" fmla="*/ 82 w 94"/>
                <a:gd name="T97"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 h="101">
                  <a:moveTo>
                    <a:pt x="82" y="95"/>
                  </a:moveTo>
                  <a:lnTo>
                    <a:pt x="82" y="95"/>
                  </a:lnTo>
                  <a:lnTo>
                    <a:pt x="82" y="95"/>
                  </a:lnTo>
                  <a:lnTo>
                    <a:pt x="88" y="95"/>
                  </a:lnTo>
                  <a:lnTo>
                    <a:pt x="88" y="101"/>
                  </a:lnTo>
                  <a:lnTo>
                    <a:pt x="94" y="101"/>
                  </a:lnTo>
                  <a:lnTo>
                    <a:pt x="82" y="85"/>
                  </a:lnTo>
                  <a:lnTo>
                    <a:pt x="82" y="85"/>
                  </a:lnTo>
                  <a:lnTo>
                    <a:pt x="76" y="78"/>
                  </a:lnTo>
                  <a:lnTo>
                    <a:pt x="76" y="72"/>
                  </a:lnTo>
                  <a:lnTo>
                    <a:pt x="70" y="66"/>
                  </a:lnTo>
                  <a:lnTo>
                    <a:pt x="70" y="66"/>
                  </a:lnTo>
                  <a:lnTo>
                    <a:pt x="63" y="62"/>
                  </a:lnTo>
                  <a:lnTo>
                    <a:pt x="63" y="56"/>
                  </a:lnTo>
                  <a:lnTo>
                    <a:pt x="53" y="56"/>
                  </a:lnTo>
                  <a:lnTo>
                    <a:pt x="53" y="50"/>
                  </a:lnTo>
                  <a:lnTo>
                    <a:pt x="41" y="50"/>
                  </a:lnTo>
                  <a:lnTo>
                    <a:pt x="41" y="50"/>
                  </a:lnTo>
                  <a:lnTo>
                    <a:pt x="41" y="43"/>
                  </a:lnTo>
                  <a:lnTo>
                    <a:pt x="41" y="43"/>
                  </a:lnTo>
                  <a:lnTo>
                    <a:pt x="41" y="39"/>
                  </a:lnTo>
                  <a:lnTo>
                    <a:pt x="35" y="39"/>
                  </a:lnTo>
                  <a:lnTo>
                    <a:pt x="35" y="39"/>
                  </a:lnTo>
                  <a:lnTo>
                    <a:pt x="35" y="33"/>
                  </a:lnTo>
                  <a:lnTo>
                    <a:pt x="35" y="33"/>
                  </a:lnTo>
                  <a:lnTo>
                    <a:pt x="35" y="27"/>
                  </a:lnTo>
                  <a:lnTo>
                    <a:pt x="28" y="27"/>
                  </a:lnTo>
                  <a:lnTo>
                    <a:pt x="28" y="23"/>
                  </a:lnTo>
                  <a:lnTo>
                    <a:pt x="28" y="23"/>
                  </a:lnTo>
                  <a:lnTo>
                    <a:pt x="28" y="0"/>
                  </a:lnTo>
                  <a:lnTo>
                    <a:pt x="24" y="0"/>
                  </a:lnTo>
                  <a:lnTo>
                    <a:pt x="18" y="4"/>
                  </a:lnTo>
                  <a:lnTo>
                    <a:pt x="18" y="4"/>
                  </a:lnTo>
                  <a:lnTo>
                    <a:pt x="18" y="10"/>
                  </a:lnTo>
                  <a:lnTo>
                    <a:pt x="12" y="10"/>
                  </a:lnTo>
                  <a:lnTo>
                    <a:pt x="12" y="10"/>
                  </a:lnTo>
                  <a:lnTo>
                    <a:pt x="12" y="10"/>
                  </a:lnTo>
                  <a:lnTo>
                    <a:pt x="12" y="17"/>
                  </a:lnTo>
                  <a:lnTo>
                    <a:pt x="6" y="17"/>
                  </a:lnTo>
                  <a:lnTo>
                    <a:pt x="6" y="17"/>
                  </a:lnTo>
                  <a:lnTo>
                    <a:pt x="6" y="23"/>
                  </a:lnTo>
                  <a:lnTo>
                    <a:pt x="6" y="23"/>
                  </a:lnTo>
                  <a:lnTo>
                    <a:pt x="6" y="23"/>
                  </a:lnTo>
                  <a:lnTo>
                    <a:pt x="6" y="27"/>
                  </a:lnTo>
                  <a:lnTo>
                    <a:pt x="6" y="27"/>
                  </a:lnTo>
                  <a:lnTo>
                    <a:pt x="6" y="27"/>
                  </a:lnTo>
                  <a:lnTo>
                    <a:pt x="6" y="27"/>
                  </a:lnTo>
                  <a:lnTo>
                    <a:pt x="6" y="27"/>
                  </a:lnTo>
                  <a:lnTo>
                    <a:pt x="6" y="33"/>
                  </a:lnTo>
                  <a:lnTo>
                    <a:pt x="6" y="33"/>
                  </a:lnTo>
                  <a:lnTo>
                    <a:pt x="6" y="39"/>
                  </a:lnTo>
                  <a:lnTo>
                    <a:pt x="0" y="39"/>
                  </a:lnTo>
                  <a:lnTo>
                    <a:pt x="0" y="39"/>
                  </a:lnTo>
                  <a:lnTo>
                    <a:pt x="0" y="43"/>
                  </a:lnTo>
                  <a:lnTo>
                    <a:pt x="0" y="43"/>
                  </a:lnTo>
                  <a:lnTo>
                    <a:pt x="0" y="43"/>
                  </a:lnTo>
                  <a:lnTo>
                    <a:pt x="0" y="50"/>
                  </a:lnTo>
                  <a:lnTo>
                    <a:pt x="0" y="50"/>
                  </a:lnTo>
                  <a:lnTo>
                    <a:pt x="0" y="50"/>
                  </a:lnTo>
                  <a:lnTo>
                    <a:pt x="0" y="50"/>
                  </a:lnTo>
                  <a:lnTo>
                    <a:pt x="0" y="56"/>
                  </a:lnTo>
                  <a:lnTo>
                    <a:pt x="6" y="56"/>
                  </a:lnTo>
                  <a:lnTo>
                    <a:pt x="6" y="50"/>
                  </a:lnTo>
                  <a:lnTo>
                    <a:pt x="6" y="50"/>
                  </a:lnTo>
                  <a:lnTo>
                    <a:pt x="18" y="50"/>
                  </a:lnTo>
                  <a:lnTo>
                    <a:pt x="18" y="39"/>
                  </a:lnTo>
                  <a:lnTo>
                    <a:pt x="18" y="43"/>
                  </a:lnTo>
                  <a:lnTo>
                    <a:pt x="18" y="43"/>
                  </a:lnTo>
                  <a:lnTo>
                    <a:pt x="24" y="43"/>
                  </a:lnTo>
                  <a:lnTo>
                    <a:pt x="24" y="50"/>
                  </a:lnTo>
                  <a:lnTo>
                    <a:pt x="24" y="50"/>
                  </a:lnTo>
                  <a:lnTo>
                    <a:pt x="35" y="50"/>
                  </a:lnTo>
                  <a:lnTo>
                    <a:pt x="41" y="56"/>
                  </a:lnTo>
                  <a:lnTo>
                    <a:pt x="41" y="56"/>
                  </a:lnTo>
                  <a:lnTo>
                    <a:pt x="41" y="56"/>
                  </a:lnTo>
                  <a:lnTo>
                    <a:pt x="41" y="56"/>
                  </a:lnTo>
                  <a:lnTo>
                    <a:pt x="47" y="62"/>
                  </a:lnTo>
                  <a:lnTo>
                    <a:pt x="47" y="62"/>
                  </a:lnTo>
                  <a:lnTo>
                    <a:pt x="53" y="62"/>
                  </a:lnTo>
                  <a:lnTo>
                    <a:pt x="53" y="66"/>
                  </a:lnTo>
                  <a:lnTo>
                    <a:pt x="53" y="66"/>
                  </a:lnTo>
                  <a:lnTo>
                    <a:pt x="59" y="66"/>
                  </a:lnTo>
                  <a:lnTo>
                    <a:pt x="59" y="72"/>
                  </a:lnTo>
                  <a:lnTo>
                    <a:pt x="63" y="72"/>
                  </a:lnTo>
                  <a:lnTo>
                    <a:pt x="63" y="78"/>
                  </a:lnTo>
                  <a:lnTo>
                    <a:pt x="63" y="78"/>
                  </a:lnTo>
                  <a:lnTo>
                    <a:pt x="63" y="78"/>
                  </a:lnTo>
                  <a:lnTo>
                    <a:pt x="70" y="78"/>
                  </a:lnTo>
                  <a:lnTo>
                    <a:pt x="70" y="85"/>
                  </a:lnTo>
                  <a:lnTo>
                    <a:pt x="70" y="85"/>
                  </a:lnTo>
                  <a:lnTo>
                    <a:pt x="70" y="85"/>
                  </a:lnTo>
                  <a:lnTo>
                    <a:pt x="70" y="85"/>
                  </a:lnTo>
                  <a:lnTo>
                    <a:pt x="70" y="89"/>
                  </a:lnTo>
                  <a:lnTo>
                    <a:pt x="70" y="89"/>
                  </a:lnTo>
                  <a:lnTo>
                    <a:pt x="82" y="89"/>
                  </a:lnTo>
                  <a:lnTo>
                    <a:pt x="82" y="95"/>
                  </a:lnTo>
                  <a:lnTo>
                    <a:pt x="82" y="95"/>
                  </a:lnTo>
                  <a:lnTo>
                    <a:pt x="82" y="9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 name="Freeform 14"/>
            <p:cNvSpPr>
              <a:spLocks/>
            </p:cNvSpPr>
            <p:nvPr/>
          </p:nvSpPr>
          <p:spPr bwMode="auto">
            <a:xfrm>
              <a:off x="5305425" y="2933700"/>
              <a:ext cx="149225" cy="160338"/>
            </a:xfrm>
            <a:custGeom>
              <a:avLst/>
              <a:gdLst>
                <a:gd name="T0" fmla="*/ 82 w 94"/>
                <a:gd name="T1" fmla="*/ 95 h 101"/>
                <a:gd name="T2" fmla="*/ 88 w 94"/>
                <a:gd name="T3" fmla="*/ 95 h 101"/>
                <a:gd name="T4" fmla="*/ 94 w 94"/>
                <a:gd name="T5" fmla="*/ 101 h 101"/>
                <a:gd name="T6" fmla="*/ 82 w 94"/>
                <a:gd name="T7" fmla="*/ 85 h 101"/>
                <a:gd name="T8" fmla="*/ 76 w 94"/>
                <a:gd name="T9" fmla="*/ 72 h 101"/>
                <a:gd name="T10" fmla="*/ 70 w 94"/>
                <a:gd name="T11" fmla="*/ 66 h 101"/>
                <a:gd name="T12" fmla="*/ 63 w 94"/>
                <a:gd name="T13" fmla="*/ 56 h 101"/>
                <a:gd name="T14" fmla="*/ 53 w 94"/>
                <a:gd name="T15" fmla="*/ 50 h 101"/>
                <a:gd name="T16" fmla="*/ 41 w 94"/>
                <a:gd name="T17" fmla="*/ 50 h 101"/>
                <a:gd name="T18" fmla="*/ 41 w 94"/>
                <a:gd name="T19" fmla="*/ 43 h 101"/>
                <a:gd name="T20" fmla="*/ 35 w 94"/>
                <a:gd name="T21" fmla="*/ 39 h 101"/>
                <a:gd name="T22" fmla="*/ 35 w 94"/>
                <a:gd name="T23" fmla="*/ 33 h 101"/>
                <a:gd name="T24" fmla="*/ 35 w 94"/>
                <a:gd name="T25" fmla="*/ 27 h 101"/>
                <a:gd name="T26" fmla="*/ 28 w 94"/>
                <a:gd name="T27" fmla="*/ 23 h 101"/>
                <a:gd name="T28" fmla="*/ 28 w 94"/>
                <a:gd name="T29" fmla="*/ 0 h 101"/>
                <a:gd name="T30" fmla="*/ 18 w 94"/>
                <a:gd name="T31" fmla="*/ 4 h 101"/>
                <a:gd name="T32" fmla="*/ 18 w 94"/>
                <a:gd name="T33" fmla="*/ 10 h 101"/>
                <a:gd name="T34" fmla="*/ 12 w 94"/>
                <a:gd name="T35" fmla="*/ 10 h 101"/>
                <a:gd name="T36" fmla="*/ 12 w 94"/>
                <a:gd name="T37" fmla="*/ 17 h 101"/>
                <a:gd name="T38" fmla="*/ 6 w 94"/>
                <a:gd name="T39" fmla="*/ 17 h 101"/>
                <a:gd name="T40" fmla="*/ 6 w 94"/>
                <a:gd name="T41" fmla="*/ 23 h 101"/>
                <a:gd name="T42" fmla="*/ 6 w 94"/>
                <a:gd name="T43" fmla="*/ 27 h 101"/>
                <a:gd name="T44" fmla="*/ 6 w 94"/>
                <a:gd name="T45" fmla="*/ 27 h 101"/>
                <a:gd name="T46" fmla="*/ 6 w 94"/>
                <a:gd name="T47" fmla="*/ 27 h 101"/>
                <a:gd name="T48" fmla="*/ 6 w 94"/>
                <a:gd name="T49" fmla="*/ 33 h 101"/>
                <a:gd name="T50" fmla="*/ 0 w 94"/>
                <a:gd name="T51" fmla="*/ 39 h 101"/>
                <a:gd name="T52" fmla="*/ 0 w 94"/>
                <a:gd name="T53" fmla="*/ 43 h 101"/>
                <a:gd name="T54" fmla="*/ 0 w 94"/>
                <a:gd name="T55" fmla="*/ 43 h 101"/>
                <a:gd name="T56" fmla="*/ 0 w 94"/>
                <a:gd name="T57" fmla="*/ 50 h 101"/>
                <a:gd name="T58" fmla="*/ 0 w 94"/>
                <a:gd name="T59" fmla="*/ 50 h 101"/>
                <a:gd name="T60" fmla="*/ 6 w 94"/>
                <a:gd name="T61" fmla="*/ 56 h 101"/>
                <a:gd name="T62" fmla="*/ 6 w 94"/>
                <a:gd name="T63" fmla="*/ 50 h 101"/>
                <a:gd name="T64" fmla="*/ 18 w 94"/>
                <a:gd name="T65" fmla="*/ 39 h 101"/>
                <a:gd name="T66" fmla="*/ 18 w 94"/>
                <a:gd name="T67" fmla="*/ 43 h 101"/>
                <a:gd name="T68" fmla="*/ 24 w 94"/>
                <a:gd name="T69" fmla="*/ 50 h 101"/>
                <a:gd name="T70" fmla="*/ 35 w 94"/>
                <a:gd name="T71" fmla="*/ 50 h 101"/>
                <a:gd name="T72" fmla="*/ 41 w 94"/>
                <a:gd name="T73" fmla="*/ 56 h 101"/>
                <a:gd name="T74" fmla="*/ 41 w 94"/>
                <a:gd name="T75" fmla="*/ 56 h 101"/>
                <a:gd name="T76" fmla="*/ 47 w 94"/>
                <a:gd name="T77" fmla="*/ 62 h 101"/>
                <a:gd name="T78" fmla="*/ 53 w 94"/>
                <a:gd name="T79" fmla="*/ 66 h 101"/>
                <a:gd name="T80" fmla="*/ 59 w 94"/>
                <a:gd name="T81" fmla="*/ 66 h 101"/>
                <a:gd name="T82" fmla="*/ 63 w 94"/>
                <a:gd name="T83" fmla="*/ 72 h 101"/>
                <a:gd name="T84" fmla="*/ 63 w 94"/>
                <a:gd name="T85" fmla="*/ 78 h 101"/>
                <a:gd name="T86" fmla="*/ 70 w 94"/>
                <a:gd name="T87" fmla="*/ 78 h 101"/>
                <a:gd name="T88" fmla="*/ 70 w 94"/>
                <a:gd name="T89" fmla="*/ 85 h 101"/>
                <a:gd name="T90" fmla="*/ 70 w 94"/>
                <a:gd name="T91" fmla="*/ 85 h 101"/>
                <a:gd name="T92" fmla="*/ 70 w 94"/>
                <a:gd name="T93" fmla="*/ 89 h 101"/>
                <a:gd name="T94" fmla="*/ 82 w 94"/>
                <a:gd name="T95" fmla="*/ 95 h 101"/>
                <a:gd name="T96" fmla="*/ 82 w 94"/>
                <a:gd name="T97"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 h="101">
                  <a:moveTo>
                    <a:pt x="82" y="95"/>
                  </a:moveTo>
                  <a:lnTo>
                    <a:pt x="82" y="95"/>
                  </a:lnTo>
                  <a:lnTo>
                    <a:pt x="82" y="95"/>
                  </a:lnTo>
                  <a:lnTo>
                    <a:pt x="88" y="95"/>
                  </a:lnTo>
                  <a:lnTo>
                    <a:pt x="88" y="101"/>
                  </a:lnTo>
                  <a:lnTo>
                    <a:pt x="94" y="101"/>
                  </a:lnTo>
                  <a:lnTo>
                    <a:pt x="82" y="85"/>
                  </a:lnTo>
                  <a:lnTo>
                    <a:pt x="82" y="85"/>
                  </a:lnTo>
                  <a:lnTo>
                    <a:pt x="76" y="78"/>
                  </a:lnTo>
                  <a:lnTo>
                    <a:pt x="76" y="72"/>
                  </a:lnTo>
                  <a:lnTo>
                    <a:pt x="70" y="66"/>
                  </a:lnTo>
                  <a:lnTo>
                    <a:pt x="70" y="66"/>
                  </a:lnTo>
                  <a:lnTo>
                    <a:pt x="63" y="62"/>
                  </a:lnTo>
                  <a:lnTo>
                    <a:pt x="63" y="56"/>
                  </a:lnTo>
                  <a:lnTo>
                    <a:pt x="53" y="56"/>
                  </a:lnTo>
                  <a:lnTo>
                    <a:pt x="53" y="50"/>
                  </a:lnTo>
                  <a:lnTo>
                    <a:pt x="41" y="50"/>
                  </a:lnTo>
                  <a:lnTo>
                    <a:pt x="41" y="50"/>
                  </a:lnTo>
                  <a:lnTo>
                    <a:pt x="41" y="43"/>
                  </a:lnTo>
                  <a:lnTo>
                    <a:pt x="41" y="43"/>
                  </a:lnTo>
                  <a:lnTo>
                    <a:pt x="41" y="39"/>
                  </a:lnTo>
                  <a:lnTo>
                    <a:pt x="35" y="39"/>
                  </a:lnTo>
                  <a:lnTo>
                    <a:pt x="35" y="39"/>
                  </a:lnTo>
                  <a:lnTo>
                    <a:pt x="35" y="33"/>
                  </a:lnTo>
                  <a:lnTo>
                    <a:pt x="35" y="33"/>
                  </a:lnTo>
                  <a:lnTo>
                    <a:pt x="35" y="27"/>
                  </a:lnTo>
                  <a:lnTo>
                    <a:pt x="28" y="27"/>
                  </a:lnTo>
                  <a:lnTo>
                    <a:pt x="28" y="23"/>
                  </a:lnTo>
                  <a:lnTo>
                    <a:pt x="28" y="23"/>
                  </a:lnTo>
                  <a:lnTo>
                    <a:pt x="28" y="0"/>
                  </a:lnTo>
                  <a:lnTo>
                    <a:pt x="24" y="0"/>
                  </a:lnTo>
                  <a:lnTo>
                    <a:pt x="18" y="4"/>
                  </a:lnTo>
                  <a:lnTo>
                    <a:pt x="18" y="4"/>
                  </a:lnTo>
                  <a:lnTo>
                    <a:pt x="18" y="10"/>
                  </a:lnTo>
                  <a:lnTo>
                    <a:pt x="12" y="10"/>
                  </a:lnTo>
                  <a:lnTo>
                    <a:pt x="12" y="10"/>
                  </a:lnTo>
                  <a:lnTo>
                    <a:pt x="12" y="10"/>
                  </a:lnTo>
                  <a:lnTo>
                    <a:pt x="12" y="17"/>
                  </a:lnTo>
                  <a:lnTo>
                    <a:pt x="6" y="17"/>
                  </a:lnTo>
                  <a:lnTo>
                    <a:pt x="6" y="17"/>
                  </a:lnTo>
                  <a:lnTo>
                    <a:pt x="6" y="23"/>
                  </a:lnTo>
                  <a:lnTo>
                    <a:pt x="6" y="23"/>
                  </a:lnTo>
                  <a:lnTo>
                    <a:pt x="6" y="23"/>
                  </a:lnTo>
                  <a:lnTo>
                    <a:pt x="6" y="27"/>
                  </a:lnTo>
                  <a:lnTo>
                    <a:pt x="6" y="27"/>
                  </a:lnTo>
                  <a:lnTo>
                    <a:pt x="6" y="27"/>
                  </a:lnTo>
                  <a:lnTo>
                    <a:pt x="6" y="27"/>
                  </a:lnTo>
                  <a:lnTo>
                    <a:pt x="6" y="27"/>
                  </a:lnTo>
                  <a:lnTo>
                    <a:pt x="6" y="33"/>
                  </a:lnTo>
                  <a:lnTo>
                    <a:pt x="6" y="33"/>
                  </a:lnTo>
                  <a:lnTo>
                    <a:pt x="6" y="39"/>
                  </a:lnTo>
                  <a:lnTo>
                    <a:pt x="0" y="39"/>
                  </a:lnTo>
                  <a:lnTo>
                    <a:pt x="0" y="39"/>
                  </a:lnTo>
                  <a:lnTo>
                    <a:pt x="0" y="43"/>
                  </a:lnTo>
                  <a:lnTo>
                    <a:pt x="0" y="43"/>
                  </a:lnTo>
                  <a:lnTo>
                    <a:pt x="0" y="43"/>
                  </a:lnTo>
                  <a:lnTo>
                    <a:pt x="0" y="50"/>
                  </a:lnTo>
                  <a:lnTo>
                    <a:pt x="0" y="50"/>
                  </a:lnTo>
                  <a:lnTo>
                    <a:pt x="0" y="50"/>
                  </a:lnTo>
                  <a:lnTo>
                    <a:pt x="0" y="50"/>
                  </a:lnTo>
                  <a:lnTo>
                    <a:pt x="0" y="56"/>
                  </a:lnTo>
                  <a:lnTo>
                    <a:pt x="6" y="56"/>
                  </a:lnTo>
                  <a:lnTo>
                    <a:pt x="6" y="50"/>
                  </a:lnTo>
                  <a:lnTo>
                    <a:pt x="6" y="50"/>
                  </a:lnTo>
                  <a:lnTo>
                    <a:pt x="18" y="50"/>
                  </a:lnTo>
                  <a:lnTo>
                    <a:pt x="18" y="39"/>
                  </a:lnTo>
                  <a:lnTo>
                    <a:pt x="18" y="43"/>
                  </a:lnTo>
                  <a:lnTo>
                    <a:pt x="18" y="43"/>
                  </a:lnTo>
                  <a:lnTo>
                    <a:pt x="24" y="43"/>
                  </a:lnTo>
                  <a:lnTo>
                    <a:pt x="24" y="50"/>
                  </a:lnTo>
                  <a:lnTo>
                    <a:pt x="24" y="50"/>
                  </a:lnTo>
                  <a:lnTo>
                    <a:pt x="35" y="50"/>
                  </a:lnTo>
                  <a:lnTo>
                    <a:pt x="41" y="56"/>
                  </a:lnTo>
                  <a:lnTo>
                    <a:pt x="41" y="56"/>
                  </a:lnTo>
                  <a:lnTo>
                    <a:pt x="41" y="56"/>
                  </a:lnTo>
                  <a:lnTo>
                    <a:pt x="41" y="56"/>
                  </a:lnTo>
                  <a:lnTo>
                    <a:pt x="47" y="62"/>
                  </a:lnTo>
                  <a:lnTo>
                    <a:pt x="47" y="62"/>
                  </a:lnTo>
                  <a:lnTo>
                    <a:pt x="53" y="62"/>
                  </a:lnTo>
                  <a:lnTo>
                    <a:pt x="53" y="66"/>
                  </a:lnTo>
                  <a:lnTo>
                    <a:pt x="53" y="66"/>
                  </a:lnTo>
                  <a:lnTo>
                    <a:pt x="59" y="66"/>
                  </a:lnTo>
                  <a:lnTo>
                    <a:pt x="59" y="72"/>
                  </a:lnTo>
                  <a:lnTo>
                    <a:pt x="63" y="72"/>
                  </a:lnTo>
                  <a:lnTo>
                    <a:pt x="63" y="78"/>
                  </a:lnTo>
                  <a:lnTo>
                    <a:pt x="63" y="78"/>
                  </a:lnTo>
                  <a:lnTo>
                    <a:pt x="63" y="78"/>
                  </a:lnTo>
                  <a:lnTo>
                    <a:pt x="70" y="78"/>
                  </a:lnTo>
                  <a:lnTo>
                    <a:pt x="70" y="85"/>
                  </a:lnTo>
                  <a:lnTo>
                    <a:pt x="70" y="85"/>
                  </a:lnTo>
                  <a:lnTo>
                    <a:pt x="70" y="85"/>
                  </a:lnTo>
                  <a:lnTo>
                    <a:pt x="70" y="85"/>
                  </a:lnTo>
                  <a:lnTo>
                    <a:pt x="70" y="89"/>
                  </a:lnTo>
                  <a:lnTo>
                    <a:pt x="70" y="89"/>
                  </a:lnTo>
                  <a:lnTo>
                    <a:pt x="82" y="89"/>
                  </a:lnTo>
                  <a:lnTo>
                    <a:pt x="82" y="95"/>
                  </a:lnTo>
                  <a:lnTo>
                    <a:pt x="82" y="95"/>
                  </a:lnTo>
                  <a:lnTo>
                    <a:pt x="82" y="9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 name="Freeform 15"/>
            <p:cNvSpPr>
              <a:spLocks/>
            </p:cNvSpPr>
            <p:nvPr/>
          </p:nvSpPr>
          <p:spPr bwMode="auto">
            <a:xfrm>
              <a:off x="4692650" y="1979613"/>
              <a:ext cx="157163" cy="71438"/>
            </a:xfrm>
            <a:custGeom>
              <a:avLst/>
              <a:gdLst>
                <a:gd name="T0" fmla="*/ 99 w 99"/>
                <a:gd name="T1" fmla="*/ 26 h 45"/>
                <a:gd name="T2" fmla="*/ 93 w 99"/>
                <a:gd name="T3" fmla="*/ 32 h 45"/>
                <a:gd name="T4" fmla="*/ 93 w 99"/>
                <a:gd name="T5" fmla="*/ 32 h 45"/>
                <a:gd name="T6" fmla="*/ 93 w 99"/>
                <a:gd name="T7" fmla="*/ 32 h 45"/>
                <a:gd name="T8" fmla="*/ 93 w 99"/>
                <a:gd name="T9" fmla="*/ 32 h 45"/>
                <a:gd name="T10" fmla="*/ 93 w 99"/>
                <a:gd name="T11" fmla="*/ 39 h 45"/>
                <a:gd name="T12" fmla="*/ 70 w 99"/>
                <a:gd name="T13" fmla="*/ 39 h 45"/>
                <a:gd name="T14" fmla="*/ 70 w 99"/>
                <a:gd name="T15" fmla="*/ 39 h 45"/>
                <a:gd name="T16" fmla="*/ 70 w 99"/>
                <a:gd name="T17" fmla="*/ 39 h 45"/>
                <a:gd name="T18" fmla="*/ 70 w 99"/>
                <a:gd name="T19" fmla="*/ 39 h 45"/>
                <a:gd name="T20" fmla="*/ 70 w 99"/>
                <a:gd name="T21" fmla="*/ 45 h 45"/>
                <a:gd name="T22" fmla="*/ 58 w 99"/>
                <a:gd name="T23" fmla="*/ 45 h 45"/>
                <a:gd name="T24" fmla="*/ 52 w 99"/>
                <a:gd name="T25" fmla="*/ 39 h 45"/>
                <a:gd name="T26" fmla="*/ 52 w 99"/>
                <a:gd name="T27" fmla="*/ 39 h 45"/>
                <a:gd name="T28" fmla="*/ 29 w 99"/>
                <a:gd name="T29" fmla="*/ 45 h 45"/>
                <a:gd name="T30" fmla="*/ 23 w 99"/>
                <a:gd name="T31" fmla="*/ 39 h 45"/>
                <a:gd name="T32" fmla="*/ 17 w 99"/>
                <a:gd name="T33" fmla="*/ 39 h 45"/>
                <a:gd name="T34" fmla="*/ 13 w 99"/>
                <a:gd name="T35" fmla="*/ 32 h 45"/>
                <a:gd name="T36" fmla="*/ 13 w 99"/>
                <a:gd name="T37" fmla="*/ 26 h 45"/>
                <a:gd name="T38" fmla="*/ 7 w 99"/>
                <a:gd name="T39" fmla="*/ 26 h 45"/>
                <a:gd name="T40" fmla="*/ 7 w 99"/>
                <a:gd name="T41" fmla="*/ 16 h 45"/>
                <a:gd name="T42" fmla="*/ 0 w 99"/>
                <a:gd name="T43" fmla="*/ 16 h 45"/>
                <a:gd name="T44" fmla="*/ 13 w 99"/>
                <a:gd name="T45" fmla="*/ 16 h 45"/>
                <a:gd name="T46" fmla="*/ 17 w 99"/>
                <a:gd name="T47" fmla="*/ 10 h 45"/>
                <a:gd name="T48" fmla="*/ 23 w 99"/>
                <a:gd name="T49" fmla="*/ 10 h 45"/>
                <a:gd name="T50" fmla="*/ 29 w 99"/>
                <a:gd name="T51" fmla="*/ 4 h 45"/>
                <a:gd name="T52" fmla="*/ 29 w 99"/>
                <a:gd name="T53" fmla="*/ 4 h 45"/>
                <a:gd name="T54" fmla="*/ 35 w 99"/>
                <a:gd name="T55" fmla="*/ 4 h 45"/>
                <a:gd name="T56" fmla="*/ 42 w 99"/>
                <a:gd name="T57" fmla="*/ 0 h 45"/>
                <a:gd name="T58" fmla="*/ 52 w 99"/>
                <a:gd name="T59" fmla="*/ 10 h 45"/>
                <a:gd name="T60" fmla="*/ 58 w 99"/>
                <a:gd name="T61" fmla="*/ 10 h 45"/>
                <a:gd name="T62" fmla="*/ 70 w 99"/>
                <a:gd name="T63" fmla="*/ 22 h 45"/>
                <a:gd name="T64" fmla="*/ 70 w 99"/>
                <a:gd name="T65" fmla="*/ 22 h 45"/>
                <a:gd name="T66" fmla="*/ 77 w 99"/>
                <a:gd name="T67" fmla="*/ 22 h 45"/>
                <a:gd name="T68" fmla="*/ 83 w 99"/>
                <a:gd name="T69" fmla="*/ 26 h 45"/>
                <a:gd name="T70" fmla="*/ 83 w 99"/>
                <a:gd name="T71" fmla="*/ 26 h 45"/>
                <a:gd name="T72" fmla="*/ 83 w 99"/>
                <a:gd name="T73" fmla="*/ 26 h 45"/>
                <a:gd name="T74" fmla="*/ 99 w 99"/>
                <a:gd name="T75" fmla="*/ 26 h 45"/>
                <a:gd name="T76" fmla="*/ 99 w 99"/>
                <a:gd name="T77" fmla="*/ 2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45">
                  <a:moveTo>
                    <a:pt x="99" y="26"/>
                  </a:moveTo>
                  <a:lnTo>
                    <a:pt x="93" y="32"/>
                  </a:lnTo>
                  <a:lnTo>
                    <a:pt x="93" y="32"/>
                  </a:lnTo>
                  <a:lnTo>
                    <a:pt x="93" y="32"/>
                  </a:lnTo>
                  <a:lnTo>
                    <a:pt x="93" y="32"/>
                  </a:lnTo>
                  <a:lnTo>
                    <a:pt x="93" y="39"/>
                  </a:lnTo>
                  <a:lnTo>
                    <a:pt x="70" y="39"/>
                  </a:lnTo>
                  <a:lnTo>
                    <a:pt x="70" y="39"/>
                  </a:lnTo>
                  <a:lnTo>
                    <a:pt x="70" y="39"/>
                  </a:lnTo>
                  <a:lnTo>
                    <a:pt x="70" y="39"/>
                  </a:lnTo>
                  <a:lnTo>
                    <a:pt x="70" y="45"/>
                  </a:lnTo>
                  <a:lnTo>
                    <a:pt x="58" y="45"/>
                  </a:lnTo>
                  <a:lnTo>
                    <a:pt x="52" y="39"/>
                  </a:lnTo>
                  <a:lnTo>
                    <a:pt x="52" y="39"/>
                  </a:lnTo>
                  <a:lnTo>
                    <a:pt x="29" y="45"/>
                  </a:lnTo>
                  <a:lnTo>
                    <a:pt x="23" y="39"/>
                  </a:lnTo>
                  <a:lnTo>
                    <a:pt x="17" y="39"/>
                  </a:lnTo>
                  <a:lnTo>
                    <a:pt x="13" y="32"/>
                  </a:lnTo>
                  <a:lnTo>
                    <a:pt x="13" y="26"/>
                  </a:lnTo>
                  <a:lnTo>
                    <a:pt x="7" y="26"/>
                  </a:lnTo>
                  <a:lnTo>
                    <a:pt x="7" y="16"/>
                  </a:lnTo>
                  <a:lnTo>
                    <a:pt x="0" y="16"/>
                  </a:lnTo>
                  <a:lnTo>
                    <a:pt x="13" y="16"/>
                  </a:lnTo>
                  <a:lnTo>
                    <a:pt x="17" y="10"/>
                  </a:lnTo>
                  <a:lnTo>
                    <a:pt x="23" y="10"/>
                  </a:lnTo>
                  <a:lnTo>
                    <a:pt x="29" y="4"/>
                  </a:lnTo>
                  <a:lnTo>
                    <a:pt x="29" y="4"/>
                  </a:lnTo>
                  <a:lnTo>
                    <a:pt x="35" y="4"/>
                  </a:lnTo>
                  <a:lnTo>
                    <a:pt x="42" y="0"/>
                  </a:lnTo>
                  <a:lnTo>
                    <a:pt x="52" y="10"/>
                  </a:lnTo>
                  <a:lnTo>
                    <a:pt x="58" y="10"/>
                  </a:lnTo>
                  <a:lnTo>
                    <a:pt x="70" y="22"/>
                  </a:lnTo>
                  <a:lnTo>
                    <a:pt x="70" y="22"/>
                  </a:lnTo>
                  <a:lnTo>
                    <a:pt x="77" y="22"/>
                  </a:lnTo>
                  <a:lnTo>
                    <a:pt x="83" y="26"/>
                  </a:lnTo>
                  <a:lnTo>
                    <a:pt x="83" y="26"/>
                  </a:lnTo>
                  <a:lnTo>
                    <a:pt x="83" y="26"/>
                  </a:lnTo>
                  <a:lnTo>
                    <a:pt x="99" y="26"/>
                  </a:lnTo>
                  <a:lnTo>
                    <a:pt x="99" y="2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 name="Freeform 16"/>
            <p:cNvSpPr>
              <a:spLocks/>
            </p:cNvSpPr>
            <p:nvPr/>
          </p:nvSpPr>
          <p:spPr bwMode="auto">
            <a:xfrm>
              <a:off x="4692650" y="1979613"/>
              <a:ext cx="157163" cy="71438"/>
            </a:xfrm>
            <a:custGeom>
              <a:avLst/>
              <a:gdLst>
                <a:gd name="T0" fmla="*/ 99 w 99"/>
                <a:gd name="T1" fmla="*/ 26 h 45"/>
                <a:gd name="T2" fmla="*/ 93 w 99"/>
                <a:gd name="T3" fmla="*/ 32 h 45"/>
                <a:gd name="T4" fmla="*/ 93 w 99"/>
                <a:gd name="T5" fmla="*/ 32 h 45"/>
                <a:gd name="T6" fmla="*/ 93 w 99"/>
                <a:gd name="T7" fmla="*/ 32 h 45"/>
                <a:gd name="T8" fmla="*/ 93 w 99"/>
                <a:gd name="T9" fmla="*/ 32 h 45"/>
                <a:gd name="T10" fmla="*/ 93 w 99"/>
                <a:gd name="T11" fmla="*/ 39 h 45"/>
                <a:gd name="T12" fmla="*/ 70 w 99"/>
                <a:gd name="T13" fmla="*/ 39 h 45"/>
                <a:gd name="T14" fmla="*/ 70 w 99"/>
                <a:gd name="T15" fmla="*/ 39 h 45"/>
                <a:gd name="T16" fmla="*/ 70 w 99"/>
                <a:gd name="T17" fmla="*/ 39 h 45"/>
                <a:gd name="T18" fmla="*/ 70 w 99"/>
                <a:gd name="T19" fmla="*/ 39 h 45"/>
                <a:gd name="T20" fmla="*/ 70 w 99"/>
                <a:gd name="T21" fmla="*/ 45 h 45"/>
                <a:gd name="T22" fmla="*/ 58 w 99"/>
                <a:gd name="T23" fmla="*/ 45 h 45"/>
                <a:gd name="T24" fmla="*/ 52 w 99"/>
                <a:gd name="T25" fmla="*/ 39 h 45"/>
                <a:gd name="T26" fmla="*/ 52 w 99"/>
                <a:gd name="T27" fmla="*/ 39 h 45"/>
                <a:gd name="T28" fmla="*/ 29 w 99"/>
                <a:gd name="T29" fmla="*/ 45 h 45"/>
                <a:gd name="T30" fmla="*/ 23 w 99"/>
                <a:gd name="T31" fmla="*/ 39 h 45"/>
                <a:gd name="T32" fmla="*/ 17 w 99"/>
                <a:gd name="T33" fmla="*/ 39 h 45"/>
                <a:gd name="T34" fmla="*/ 13 w 99"/>
                <a:gd name="T35" fmla="*/ 32 h 45"/>
                <a:gd name="T36" fmla="*/ 13 w 99"/>
                <a:gd name="T37" fmla="*/ 26 h 45"/>
                <a:gd name="T38" fmla="*/ 7 w 99"/>
                <a:gd name="T39" fmla="*/ 26 h 45"/>
                <a:gd name="T40" fmla="*/ 7 w 99"/>
                <a:gd name="T41" fmla="*/ 16 h 45"/>
                <a:gd name="T42" fmla="*/ 0 w 99"/>
                <a:gd name="T43" fmla="*/ 16 h 45"/>
                <a:gd name="T44" fmla="*/ 13 w 99"/>
                <a:gd name="T45" fmla="*/ 16 h 45"/>
                <a:gd name="T46" fmla="*/ 17 w 99"/>
                <a:gd name="T47" fmla="*/ 10 h 45"/>
                <a:gd name="T48" fmla="*/ 23 w 99"/>
                <a:gd name="T49" fmla="*/ 10 h 45"/>
                <a:gd name="T50" fmla="*/ 29 w 99"/>
                <a:gd name="T51" fmla="*/ 4 h 45"/>
                <a:gd name="T52" fmla="*/ 29 w 99"/>
                <a:gd name="T53" fmla="*/ 4 h 45"/>
                <a:gd name="T54" fmla="*/ 35 w 99"/>
                <a:gd name="T55" fmla="*/ 4 h 45"/>
                <a:gd name="T56" fmla="*/ 42 w 99"/>
                <a:gd name="T57" fmla="*/ 0 h 45"/>
                <a:gd name="T58" fmla="*/ 52 w 99"/>
                <a:gd name="T59" fmla="*/ 10 h 45"/>
                <a:gd name="T60" fmla="*/ 58 w 99"/>
                <a:gd name="T61" fmla="*/ 10 h 45"/>
                <a:gd name="T62" fmla="*/ 70 w 99"/>
                <a:gd name="T63" fmla="*/ 22 h 45"/>
                <a:gd name="T64" fmla="*/ 70 w 99"/>
                <a:gd name="T65" fmla="*/ 22 h 45"/>
                <a:gd name="T66" fmla="*/ 77 w 99"/>
                <a:gd name="T67" fmla="*/ 22 h 45"/>
                <a:gd name="T68" fmla="*/ 83 w 99"/>
                <a:gd name="T69" fmla="*/ 26 h 45"/>
                <a:gd name="T70" fmla="*/ 83 w 99"/>
                <a:gd name="T71" fmla="*/ 26 h 45"/>
                <a:gd name="T72" fmla="*/ 83 w 99"/>
                <a:gd name="T73" fmla="*/ 26 h 45"/>
                <a:gd name="T74" fmla="*/ 99 w 99"/>
                <a:gd name="T75" fmla="*/ 26 h 45"/>
                <a:gd name="T76" fmla="*/ 99 w 99"/>
                <a:gd name="T77" fmla="*/ 2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45">
                  <a:moveTo>
                    <a:pt x="99" y="26"/>
                  </a:moveTo>
                  <a:lnTo>
                    <a:pt x="93" y="32"/>
                  </a:lnTo>
                  <a:lnTo>
                    <a:pt x="93" y="32"/>
                  </a:lnTo>
                  <a:lnTo>
                    <a:pt x="93" y="32"/>
                  </a:lnTo>
                  <a:lnTo>
                    <a:pt x="93" y="32"/>
                  </a:lnTo>
                  <a:lnTo>
                    <a:pt x="93" y="39"/>
                  </a:lnTo>
                  <a:lnTo>
                    <a:pt x="70" y="39"/>
                  </a:lnTo>
                  <a:lnTo>
                    <a:pt x="70" y="39"/>
                  </a:lnTo>
                  <a:lnTo>
                    <a:pt x="70" y="39"/>
                  </a:lnTo>
                  <a:lnTo>
                    <a:pt x="70" y="39"/>
                  </a:lnTo>
                  <a:lnTo>
                    <a:pt x="70" y="45"/>
                  </a:lnTo>
                  <a:lnTo>
                    <a:pt x="58" y="45"/>
                  </a:lnTo>
                  <a:lnTo>
                    <a:pt x="52" y="39"/>
                  </a:lnTo>
                  <a:lnTo>
                    <a:pt x="52" y="39"/>
                  </a:lnTo>
                  <a:lnTo>
                    <a:pt x="29" y="45"/>
                  </a:lnTo>
                  <a:lnTo>
                    <a:pt x="23" y="39"/>
                  </a:lnTo>
                  <a:lnTo>
                    <a:pt x="17" y="39"/>
                  </a:lnTo>
                  <a:lnTo>
                    <a:pt x="13" y="32"/>
                  </a:lnTo>
                  <a:lnTo>
                    <a:pt x="13" y="26"/>
                  </a:lnTo>
                  <a:lnTo>
                    <a:pt x="7" y="26"/>
                  </a:lnTo>
                  <a:lnTo>
                    <a:pt x="7" y="16"/>
                  </a:lnTo>
                  <a:lnTo>
                    <a:pt x="0" y="16"/>
                  </a:lnTo>
                  <a:lnTo>
                    <a:pt x="13" y="16"/>
                  </a:lnTo>
                  <a:lnTo>
                    <a:pt x="17" y="10"/>
                  </a:lnTo>
                  <a:lnTo>
                    <a:pt x="23" y="10"/>
                  </a:lnTo>
                  <a:lnTo>
                    <a:pt x="29" y="4"/>
                  </a:lnTo>
                  <a:lnTo>
                    <a:pt x="29" y="4"/>
                  </a:lnTo>
                  <a:lnTo>
                    <a:pt x="35" y="4"/>
                  </a:lnTo>
                  <a:lnTo>
                    <a:pt x="42" y="0"/>
                  </a:lnTo>
                  <a:lnTo>
                    <a:pt x="52" y="10"/>
                  </a:lnTo>
                  <a:lnTo>
                    <a:pt x="58" y="10"/>
                  </a:lnTo>
                  <a:lnTo>
                    <a:pt x="70" y="22"/>
                  </a:lnTo>
                  <a:lnTo>
                    <a:pt x="70" y="22"/>
                  </a:lnTo>
                  <a:lnTo>
                    <a:pt x="77" y="22"/>
                  </a:lnTo>
                  <a:lnTo>
                    <a:pt x="83" y="26"/>
                  </a:lnTo>
                  <a:lnTo>
                    <a:pt x="83" y="26"/>
                  </a:lnTo>
                  <a:lnTo>
                    <a:pt x="83" y="26"/>
                  </a:lnTo>
                  <a:lnTo>
                    <a:pt x="99" y="26"/>
                  </a:lnTo>
                  <a:lnTo>
                    <a:pt x="99" y="2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 name="Freeform 17"/>
            <p:cNvSpPr>
              <a:spLocks/>
            </p:cNvSpPr>
            <p:nvPr/>
          </p:nvSpPr>
          <p:spPr bwMode="auto">
            <a:xfrm>
              <a:off x="4803775" y="2030413"/>
              <a:ext cx="111125" cy="46038"/>
            </a:xfrm>
            <a:custGeom>
              <a:avLst/>
              <a:gdLst>
                <a:gd name="T0" fmla="*/ 29 w 70"/>
                <a:gd name="T1" fmla="*/ 0 h 29"/>
                <a:gd name="T2" fmla="*/ 29 w 70"/>
                <a:gd name="T3" fmla="*/ 0 h 29"/>
                <a:gd name="T4" fmla="*/ 29 w 70"/>
                <a:gd name="T5" fmla="*/ 0 h 29"/>
                <a:gd name="T6" fmla="*/ 29 w 70"/>
                <a:gd name="T7" fmla="*/ 0 h 29"/>
                <a:gd name="T8" fmla="*/ 58 w 70"/>
                <a:gd name="T9" fmla="*/ 0 h 29"/>
                <a:gd name="T10" fmla="*/ 64 w 70"/>
                <a:gd name="T11" fmla="*/ 7 h 29"/>
                <a:gd name="T12" fmla="*/ 70 w 70"/>
                <a:gd name="T13" fmla="*/ 7 h 29"/>
                <a:gd name="T14" fmla="*/ 70 w 70"/>
                <a:gd name="T15" fmla="*/ 13 h 29"/>
                <a:gd name="T16" fmla="*/ 70 w 70"/>
                <a:gd name="T17" fmla="*/ 13 h 29"/>
                <a:gd name="T18" fmla="*/ 70 w 70"/>
                <a:gd name="T19" fmla="*/ 13 h 29"/>
                <a:gd name="T20" fmla="*/ 70 w 70"/>
                <a:gd name="T21" fmla="*/ 17 h 29"/>
                <a:gd name="T22" fmla="*/ 35 w 70"/>
                <a:gd name="T23" fmla="*/ 17 h 29"/>
                <a:gd name="T24" fmla="*/ 35 w 70"/>
                <a:gd name="T25" fmla="*/ 17 h 29"/>
                <a:gd name="T26" fmla="*/ 29 w 70"/>
                <a:gd name="T27" fmla="*/ 23 h 29"/>
                <a:gd name="T28" fmla="*/ 23 w 70"/>
                <a:gd name="T29" fmla="*/ 23 h 29"/>
                <a:gd name="T30" fmla="*/ 23 w 70"/>
                <a:gd name="T31" fmla="*/ 29 h 29"/>
                <a:gd name="T32" fmla="*/ 7 w 70"/>
                <a:gd name="T33" fmla="*/ 29 h 29"/>
                <a:gd name="T34" fmla="*/ 7 w 70"/>
                <a:gd name="T35" fmla="*/ 29 h 29"/>
                <a:gd name="T36" fmla="*/ 7 w 70"/>
                <a:gd name="T37" fmla="*/ 23 h 29"/>
                <a:gd name="T38" fmla="*/ 0 w 70"/>
                <a:gd name="T39" fmla="*/ 23 h 29"/>
                <a:gd name="T40" fmla="*/ 0 w 70"/>
                <a:gd name="T41" fmla="*/ 23 h 29"/>
                <a:gd name="T42" fmla="*/ 0 w 70"/>
                <a:gd name="T43" fmla="*/ 17 h 29"/>
                <a:gd name="T44" fmla="*/ 0 w 70"/>
                <a:gd name="T45" fmla="*/ 17 h 29"/>
                <a:gd name="T46" fmla="*/ 0 w 70"/>
                <a:gd name="T47" fmla="*/ 13 h 29"/>
                <a:gd name="T48" fmla="*/ 0 w 70"/>
                <a:gd name="T49" fmla="*/ 13 h 29"/>
                <a:gd name="T50" fmla="*/ 0 w 70"/>
                <a:gd name="T51" fmla="*/ 13 h 29"/>
                <a:gd name="T52" fmla="*/ 0 w 70"/>
                <a:gd name="T53" fmla="*/ 7 h 29"/>
                <a:gd name="T54" fmla="*/ 0 w 70"/>
                <a:gd name="T55" fmla="*/ 7 h 29"/>
                <a:gd name="T56" fmla="*/ 0 w 70"/>
                <a:gd name="T57" fmla="*/ 7 h 29"/>
                <a:gd name="T58" fmla="*/ 0 w 70"/>
                <a:gd name="T59" fmla="*/ 7 h 29"/>
                <a:gd name="T60" fmla="*/ 19 w 70"/>
                <a:gd name="T61" fmla="*/ 7 h 29"/>
                <a:gd name="T62" fmla="*/ 19 w 70"/>
                <a:gd name="T63" fmla="*/ 0 h 29"/>
                <a:gd name="T64" fmla="*/ 29 w 70"/>
                <a:gd name="T65" fmla="*/ 0 h 29"/>
                <a:gd name="T66" fmla="*/ 29 w 70"/>
                <a:gd name="T6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 h="29">
                  <a:moveTo>
                    <a:pt x="29" y="0"/>
                  </a:moveTo>
                  <a:lnTo>
                    <a:pt x="29" y="0"/>
                  </a:lnTo>
                  <a:lnTo>
                    <a:pt x="29" y="0"/>
                  </a:lnTo>
                  <a:lnTo>
                    <a:pt x="29" y="0"/>
                  </a:lnTo>
                  <a:lnTo>
                    <a:pt x="58" y="0"/>
                  </a:lnTo>
                  <a:lnTo>
                    <a:pt x="64" y="7"/>
                  </a:lnTo>
                  <a:lnTo>
                    <a:pt x="70" y="7"/>
                  </a:lnTo>
                  <a:lnTo>
                    <a:pt x="70" y="13"/>
                  </a:lnTo>
                  <a:lnTo>
                    <a:pt x="70" y="13"/>
                  </a:lnTo>
                  <a:lnTo>
                    <a:pt x="70" y="13"/>
                  </a:lnTo>
                  <a:lnTo>
                    <a:pt x="70" y="17"/>
                  </a:lnTo>
                  <a:lnTo>
                    <a:pt x="35" y="17"/>
                  </a:lnTo>
                  <a:lnTo>
                    <a:pt x="35" y="17"/>
                  </a:lnTo>
                  <a:lnTo>
                    <a:pt x="29" y="23"/>
                  </a:lnTo>
                  <a:lnTo>
                    <a:pt x="23" y="23"/>
                  </a:lnTo>
                  <a:lnTo>
                    <a:pt x="23" y="29"/>
                  </a:lnTo>
                  <a:lnTo>
                    <a:pt x="7" y="29"/>
                  </a:lnTo>
                  <a:lnTo>
                    <a:pt x="7" y="29"/>
                  </a:lnTo>
                  <a:lnTo>
                    <a:pt x="7" y="23"/>
                  </a:lnTo>
                  <a:lnTo>
                    <a:pt x="0" y="23"/>
                  </a:lnTo>
                  <a:lnTo>
                    <a:pt x="0" y="23"/>
                  </a:lnTo>
                  <a:lnTo>
                    <a:pt x="0" y="17"/>
                  </a:lnTo>
                  <a:lnTo>
                    <a:pt x="0" y="17"/>
                  </a:lnTo>
                  <a:lnTo>
                    <a:pt x="0" y="13"/>
                  </a:lnTo>
                  <a:lnTo>
                    <a:pt x="0" y="13"/>
                  </a:lnTo>
                  <a:lnTo>
                    <a:pt x="0" y="13"/>
                  </a:lnTo>
                  <a:lnTo>
                    <a:pt x="0" y="7"/>
                  </a:lnTo>
                  <a:lnTo>
                    <a:pt x="0" y="7"/>
                  </a:lnTo>
                  <a:lnTo>
                    <a:pt x="0" y="7"/>
                  </a:lnTo>
                  <a:lnTo>
                    <a:pt x="0" y="7"/>
                  </a:lnTo>
                  <a:lnTo>
                    <a:pt x="19" y="7"/>
                  </a:lnTo>
                  <a:lnTo>
                    <a:pt x="19" y="0"/>
                  </a:lnTo>
                  <a:lnTo>
                    <a:pt x="29" y="0"/>
                  </a:lnTo>
                  <a:lnTo>
                    <a:pt x="2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 name="Freeform 18"/>
            <p:cNvSpPr>
              <a:spLocks/>
            </p:cNvSpPr>
            <p:nvPr/>
          </p:nvSpPr>
          <p:spPr bwMode="auto">
            <a:xfrm>
              <a:off x="4803775" y="2030413"/>
              <a:ext cx="111125" cy="46038"/>
            </a:xfrm>
            <a:custGeom>
              <a:avLst/>
              <a:gdLst>
                <a:gd name="T0" fmla="*/ 29 w 70"/>
                <a:gd name="T1" fmla="*/ 0 h 29"/>
                <a:gd name="T2" fmla="*/ 29 w 70"/>
                <a:gd name="T3" fmla="*/ 0 h 29"/>
                <a:gd name="T4" fmla="*/ 29 w 70"/>
                <a:gd name="T5" fmla="*/ 0 h 29"/>
                <a:gd name="T6" fmla="*/ 29 w 70"/>
                <a:gd name="T7" fmla="*/ 0 h 29"/>
                <a:gd name="T8" fmla="*/ 58 w 70"/>
                <a:gd name="T9" fmla="*/ 0 h 29"/>
                <a:gd name="T10" fmla="*/ 64 w 70"/>
                <a:gd name="T11" fmla="*/ 7 h 29"/>
                <a:gd name="T12" fmla="*/ 70 w 70"/>
                <a:gd name="T13" fmla="*/ 7 h 29"/>
                <a:gd name="T14" fmla="*/ 70 w 70"/>
                <a:gd name="T15" fmla="*/ 13 h 29"/>
                <a:gd name="T16" fmla="*/ 70 w 70"/>
                <a:gd name="T17" fmla="*/ 13 h 29"/>
                <a:gd name="T18" fmla="*/ 70 w 70"/>
                <a:gd name="T19" fmla="*/ 13 h 29"/>
                <a:gd name="T20" fmla="*/ 70 w 70"/>
                <a:gd name="T21" fmla="*/ 17 h 29"/>
                <a:gd name="T22" fmla="*/ 35 w 70"/>
                <a:gd name="T23" fmla="*/ 17 h 29"/>
                <a:gd name="T24" fmla="*/ 35 w 70"/>
                <a:gd name="T25" fmla="*/ 17 h 29"/>
                <a:gd name="T26" fmla="*/ 29 w 70"/>
                <a:gd name="T27" fmla="*/ 23 h 29"/>
                <a:gd name="T28" fmla="*/ 23 w 70"/>
                <a:gd name="T29" fmla="*/ 23 h 29"/>
                <a:gd name="T30" fmla="*/ 23 w 70"/>
                <a:gd name="T31" fmla="*/ 29 h 29"/>
                <a:gd name="T32" fmla="*/ 7 w 70"/>
                <a:gd name="T33" fmla="*/ 29 h 29"/>
                <a:gd name="T34" fmla="*/ 7 w 70"/>
                <a:gd name="T35" fmla="*/ 29 h 29"/>
                <a:gd name="T36" fmla="*/ 7 w 70"/>
                <a:gd name="T37" fmla="*/ 23 h 29"/>
                <a:gd name="T38" fmla="*/ 0 w 70"/>
                <a:gd name="T39" fmla="*/ 23 h 29"/>
                <a:gd name="T40" fmla="*/ 0 w 70"/>
                <a:gd name="T41" fmla="*/ 23 h 29"/>
                <a:gd name="T42" fmla="*/ 0 w 70"/>
                <a:gd name="T43" fmla="*/ 17 h 29"/>
                <a:gd name="T44" fmla="*/ 0 w 70"/>
                <a:gd name="T45" fmla="*/ 17 h 29"/>
                <a:gd name="T46" fmla="*/ 0 w 70"/>
                <a:gd name="T47" fmla="*/ 13 h 29"/>
                <a:gd name="T48" fmla="*/ 0 w 70"/>
                <a:gd name="T49" fmla="*/ 13 h 29"/>
                <a:gd name="T50" fmla="*/ 0 w 70"/>
                <a:gd name="T51" fmla="*/ 13 h 29"/>
                <a:gd name="T52" fmla="*/ 0 w 70"/>
                <a:gd name="T53" fmla="*/ 7 h 29"/>
                <a:gd name="T54" fmla="*/ 0 w 70"/>
                <a:gd name="T55" fmla="*/ 7 h 29"/>
                <a:gd name="T56" fmla="*/ 0 w 70"/>
                <a:gd name="T57" fmla="*/ 7 h 29"/>
                <a:gd name="T58" fmla="*/ 0 w 70"/>
                <a:gd name="T59" fmla="*/ 7 h 29"/>
                <a:gd name="T60" fmla="*/ 19 w 70"/>
                <a:gd name="T61" fmla="*/ 7 h 29"/>
                <a:gd name="T62" fmla="*/ 19 w 70"/>
                <a:gd name="T63" fmla="*/ 0 h 29"/>
                <a:gd name="T64" fmla="*/ 29 w 70"/>
                <a:gd name="T65" fmla="*/ 0 h 29"/>
                <a:gd name="T66" fmla="*/ 29 w 70"/>
                <a:gd name="T6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 h="29">
                  <a:moveTo>
                    <a:pt x="29" y="0"/>
                  </a:moveTo>
                  <a:lnTo>
                    <a:pt x="29" y="0"/>
                  </a:lnTo>
                  <a:lnTo>
                    <a:pt x="29" y="0"/>
                  </a:lnTo>
                  <a:lnTo>
                    <a:pt x="29" y="0"/>
                  </a:lnTo>
                  <a:lnTo>
                    <a:pt x="58" y="0"/>
                  </a:lnTo>
                  <a:lnTo>
                    <a:pt x="64" y="7"/>
                  </a:lnTo>
                  <a:lnTo>
                    <a:pt x="70" y="7"/>
                  </a:lnTo>
                  <a:lnTo>
                    <a:pt x="70" y="13"/>
                  </a:lnTo>
                  <a:lnTo>
                    <a:pt x="70" y="13"/>
                  </a:lnTo>
                  <a:lnTo>
                    <a:pt x="70" y="13"/>
                  </a:lnTo>
                  <a:lnTo>
                    <a:pt x="70" y="17"/>
                  </a:lnTo>
                  <a:lnTo>
                    <a:pt x="35" y="17"/>
                  </a:lnTo>
                  <a:lnTo>
                    <a:pt x="35" y="17"/>
                  </a:lnTo>
                  <a:lnTo>
                    <a:pt x="29" y="23"/>
                  </a:lnTo>
                  <a:lnTo>
                    <a:pt x="23" y="23"/>
                  </a:lnTo>
                  <a:lnTo>
                    <a:pt x="23" y="29"/>
                  </a:lnTo>
                  <a:lnTo>
                    <a:pt x="7" y="29"/>
                  </a:lnTo>
                  <a:lnTo>
                    <a:pt x="7" y="29"/>
                  </a:lnTo>
                  <a:lnTo>
                    <a:pt x="7" y="23"/>
                  </a:lnTo>
                  <a:lnTo>
                    <a:pt x="0" y="23"/>
                  </a:lnTo>
                  <a:lnTo>
                    <a:pt x="0" y="23"/>
                  </a:lnTo>
                  <a:lnTo>
                    <a:pt x="0" y="17"/>
                  </a:lnTo>
                  <a:lnTo>
                    <a:pt x="0" y="17"/>
                  </a:lnTo>
                  <a:lnTo>
                    <a:pt x="0" y="13"/>
                  </a:lnTo>
                  <a:lnTo>
                    <a:pt x="0" y="13"/>
                  </a:lnTo>
                  <a:lnTo>
                    <a:pt x="0" y="13"/>
                  </a:lnTo>
                  <a:lnTo>
                    <a:pt x="0" y="7"/>
                  </a:lnTo>
                  <a:lnTo>
                    <a:pt x="0" y="7"/>
                  </a:lnTo>
                  <a:lnTo>
                    <a:pt x="0" y="7"/>
                  </a:lnTo>
                  <a:lnTo>
                    <a:pt x="0" y="7"/>
                  </a:lnTo>
                  <a:lnTo>
                    <a:pt x="19" y="7"/>
                  </a:lnTo>
                  <a:lnTo>
                    <a:pt x="19" y="0"/>
                  </a:lnTo>
                  <a:lnTo>
                    <a:pt x="29" y="0"/>
                  </a:lnTo>
                  <a:lnTo>
                    <a:pt x="2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 name="Freeform 19"/>
            <p:cNvSpPr>
              <a:spLocks/>
            </p:cNvSpPr>
            <p:nvPr/>
          </p:nvSpPr>
          <p:spPr bwMode="auto">
            <a:xfrm>
              <a:off x="5611813" y="2681288"/>
              <a:ext cx="17463" cy="46038"/>
            </a:xfrm>
            <a:custGeom>
              <a:avLst/>
              <a:gdLst>
                <a:gd name="T0" fmla="*/ 11 w 11"/>
                <a:gd name="T1" fmla="*/ 29 h 29"/>
                <a:gd name="T2" fmla="*/ 6 w 11"/>
                <a:gd name="T3" fmla="*/ 29 h 29"/>
                <a:gd name="T4" fmla="*/ 6 w 11"/>
                <a:gd name="T5" fmla="*/ 23 h 29"/>
                <a:gd name="T6" fmla="*/ 6 w 11"/>
                <a:gd name="T7" fmla="*/ 23 h 29"/>
                <a:gd name="T8" fmla="*/ 6 w 11"/>
                <a:gd name="T9" fmla="*/ 23 h 29"/>
                <a:gd name="T10" fmla="*/ 6 w 11"/>
                <a:gd name="T11" fmla="*/ 23 h 29"/>
                <a:gd name="T12" fmla="*/ 6 w 11"/>
                <a:gd name="T13" fmla="*/ 17 h 29"/>
                <a:gd name="T14" fmla="*/ 0 w 11"/>
                <a:gd name="T15" fmla="*/ 17 h 29"/>
                <a:gd name="T16" fmla="*/ 0 w 11"/>
                <a:gd name="T17" fmla="*/ 13 h 29"/>
                <a:gd name="T18" fmla="*/ 0 w 11"/>
                <a:gd name="T19" fmla="*/ 13 h 29"/>
                <a:gd name="T20" fmla="*/ 0 w 11"/>
                <a:gd name="T21" fmla="*/ 13 h 29"/>
                <a:gd name="T22" fmla="*/ 6 w 11"/>
                <a:gd name="T23" fmla="*/ 7 h 29"/>
                <a:gd name="T24" fmla="*/ 6 w 11"/>
                <a:gd name="T25" fmla="*/ 7 h 29"/>
                <a:gd name="T26" fmla="*/ 6 w 11"/>
                <a:gd name="T27" fmla="*/ 7 h 29"/>
                <a:gd name="T28" fmla="*/ 6 w 11"/>
                <a:gd name="T29" fmla="*/ 0 h 29"/>
                <a:gd name="T30" fmla="*/ 6 w 11"/>
                <a:gd name="T31" fmla="*/ 0 h 29"/>
                <a:gd name="T32" fmla="*/ 6 w 11"/>
                <a:gd name="T33" fmla="*/ 0 h 29"/>
                <a:gd name="T34" fmla="*/ 6 w 11"/>
                <a:gd name="T35" fmla="*/ 0 h 29"/>
                <a:gd name="T36" fmla="*/ 11 w 11"/>
                <a:gd name="T37" fmla="*/ 7 h 29"/>
                <a:gd name="T38" fmla="*/ 11 w 11"/>
                <a:gd name="T39" fmla="*/ 7 h 29"/>
                <a:gd name="T40" fmla="*/ 11 w 11"/>
                <a:gd name="T41" fmla="*/ 13 h 29"/>
                <a:gd name="T42" fmla="*/ 11 w 11"/>
                <a:gd name="T43" fmla="*/ 13 h 29"/>
                <a:gd name="T44" fmla="*/ 11 w 11"/>
                <a:gd name="T45" fmla="*/ 13 h 29"/>
                <a:gd name="T46" fmla="*/ 11 w 11"/>
                <a:gd name="T47" fmla="*/ 17 h 29"/>
                <a:gd name="T48" fmla="*/ 11 w 11"/>
                <a:gd name="T49" fmla="*/ 17 h 29"/>
                <a:gd name="T50" fmla="*/ 11 w 11"/>
                <a:gd name="T51" fmla="*/ 17 h 29"/>
                <a:gd name="T52" fmla="*/ 11 w 11"/>
                <a:gd name="T53" fmla="*/ 23 h 29"/>
                <a:gd name="T54" fmla="*/ 11 w 11"/>
                <a:gd name="T55" fmla="*/ 23 h 29"/>
                <a:gd name="T56" fmla="*/ 11 w 11"/>
                <a:gd name="T57" fmla="*/ 23 h 29"/>
                <a:gd name="T58" fmla="*/ 11 w 11"/>
                <a:gd name="T59" fmla="*/ 29 h 29"/>
                <a:gd name="T60" fmla="*/ 11 w 11"/>
                <a:gd name="T6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9">
                  <a:moveTo>
                    <a:pt x="11" y="29"/>
                  </a:moveTo>
                  <a:lnTo>
                    <a:pt x="6" y="29"/>
                  </a:lnTo>
                  <a:lnTo>
                    <a:pt x="6" y="23"/>
                  </a:lnTo>
                  <a:lnTo>
                    <a:pt x="6" y="23"/>
                  </a:lnTo>
                  <a:lnTo>
                    <a:pt x="6" y="23"/>
                  </a:lnTo>
                  <a:lnTo>
                    <a:pt x="6" y="23"/>
                  </a:lnTo>
                  <a:lnTo>
                    <a:pt x="6" y="17"/>
                  </a:lnTo>
                  <a:lnTo>
                    <a:pt x="0" y="17"/>
                  </a:lnTo>
                  <a:lnTo>
                    <a:pt x="0" y="13"/>
                  </a:lnTo>
                  <a:lnTo>
                    <a:pt x="0" y="13"/>
                  </a:lnTo>
                  <a:lnTo>
                    <a:pt x="0" y="13"/>
                  </a:lnTo>
                  <a:lnTo>
                    <a:pt x="6" y="7"/>
                  </a:lnTo>
                  <a:lnTo>
                    <a:pt x="6" y="7"/>
                  </a:lnTo>
                  <a:lnTo>
                    <a:pt x="6" y="7"/>
                  </a:lnTo>
                  <a:lnTo>
                    <a:pt x="6" y="0"/>
                  </a:lnTo>
                  <a:lnTo>
                    <a:pt x="6" y="0"/>
                  </a:lnTo>
                  <a:lnTo>
                    <a:pt x="6" y="0"/>
                  </a:lnTo>
                  <a:lnTo>
                    <a:pt x="6" y="0"/>
                  </a:lnTo>
                  <a:lnTo>
                    <a:pt x="11" y="7"/>
                  </a:lnTo>
                  <a:lnTo>
                    <a:pt x="11" y="7"/>
                  </a:lnTo>
                  <a:lnTo>
                    <a:pt x="11" y="13"/>
                  </a:lnTo>
                  <a:lnTo>
                    <a:pt x="11" y="13"/>
                  </a:lnTo>
                  <a:lnTo>
                    <a:pt x="11" y="13"/>
                  </a:lnTo>
                  <a:lnTo>
                    <a:pt x="11" y="17"/>
                  </a:lnTo>
                  <a:lnTo>
                    <a:pt x="11" y="17"/>
                  </a:lnTo>
                  <a:lnTo>
                    <a:pt x="11" y="17"/>
                  </a:lnTo>
                  <a:lnTo>
                    <a:pt x="11" y="23"/>
                  </a:lnTo>
                  <a:lnTo>
                    <a:pt x="11" y="23"/>
                  </a:lnTo>
                  <a:lnTo>
                    <a:pt x="11" y="23"/>
                  </a:lnTo>
                  <a:lnTo>
                    <a:pt x="11" y="29"/>
                  </a:lnTo>
                  <a:lnTo>
                    <a:pt x="11"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 name="Freeform 20"/>
            <p:cNvSpPr>
              <a:spLocks/>
            </p:cNvSpPr>
            <p:nvPr/>
          </p:nvSpPr>
          <p:spPr bwMode="auto">
            <a:xfrm>
              <a:off x="5611813" y="2681288"/>
              <a:ext cx="17463" cy="46038"/>
            </a:xfrm>
            <a:custGeom>
              <a:avLst/>
              <a:gdLst>
                <a:gd name="T0" fmla="*/ 11 w 11"/>
                <a:gd name="T1" fmla="*/ 29 h 29"/>
                <a:gd name="T2" fmla="*/ 6 w 11"/>
                <a:gd name="T3" fmla="*/ 29 h 29"/>
                <a:gd name="T4" fmla="*/ 6 w 11"/>
                <a:gd name="T5" fmla="*/ 23 h 29"/>
                <a:gd name="T6" fmla="*/ 6 w 11"/>
                <a:gd name="T7" fmla="*/ 23 h 29"/>
                <a:gd name="T8" fmla="*/ 6 w 11"/>
                <a:gd name="T9" fmla="*/ 23 h 29"/>
                <a:gd name="T10" fmla="*/ 6 w 11"/>
                <a:gd name="T11" fmla="*/ 23 h 29"/>
                <a:gd name="T12" fmla="*/ 6 w 11"/>
                <a:gd name="T13" fmla="*/ 17 h 29"/>
                <a:gd name="T14" fmla="*/ 0 w 11"/>
                <a:gd name="T15" fmla="*/ 17 h 29"/>
                <a:gd name="T16" fmla="*/ 0 w 11"/>
                <a:gd name="T17" fmla="*/ 13 h 29"/>
                <a:gd name="T18" fmla="*/ 0 w 11"/>
                <a:gd name="T19" fmla="*/ 13 h 29"/>
                <a:gd name="T20" fmla="*/ 0 w 11"/>
                <a:gd name="T21" fmla="*/ 13 h 29"/>
                <a:gd name="T22" fmla="*/ 6 w 11"/>
                <a:gd name="T23" fmla="*/ 7 h 29"/>
                <a:gd name="T24" fmla="*/ 6 w 11"/>
                <a:gd name="T25" fmla="*/ 7 h 29"/>
                <a:gd name="T26" fmla="*/ 6 w 11"/>
                <a:gd name="T27" fmla="*/ 7 h 29"/>
                <a:gd name="T28" fmla="*/ 6 w 11"/>
                <a:gd name="T29" fmla="*/ 0 h 29"/>
                <a:gd name="T30" fmla="*/ 6 w 11"/>
                <a:gd name="T31" fmla="*/ 0 h 29"/>
                <a:gd name="T32" fmla="*/ 6 w 11"/>
                <a:gd name="T33" fmla="*/ 0 h 29"/>
                <a:gd name="T34" fmla="*/ 6 w 11"/>
                <a:gd name="T35" fmla="*/ 0 h 29"/>
                <a:gd name="T36" fmla="*/ 11 w 11"/>
                <a:gd name="T37" fmla="*/ 7 h 29"/>
                <a:gd name="T38" fmla="*/ 11 w 11"/>
                <a:gd name="T39" fmla="*/ 7 h 29"/>
                <a:gd name="T40" fmla="*/ 11 w 11"/>
                <a:gd name="T41" fmla="*/ 13 h 29"/>
                <a:gd name="T42" fmla="*/ 11 w 11"/>
                <a:gd name="T43" fmla="*/ 13 h 29"/>
                <a:gd name="T44" fmla="*/ 11 w 11"/>
                <a:gd name="T45" fmla="*/ 13 h 29"/>
                <a:gd name="T46" fmla="*/ 11 w 11"/>
                <a:gd name="T47" fmla="*/ 17 h 29"/>
                <a:gd name="T48" fmla="*/ 11 w 11"/>
                <a:gd name="T49" fmla="*/ 17 h 29"/>
                <a:gd name="T50" fmla="*/ 11 w 11"/>
                <a:gd name="T51" fmla="*/ 17 h 29"/>
                <a:gd name="T52" fmla="*/ 11 w 11"/>
                <a:gd name="T53" fmla="*/ 23 h 29"/>
                <a:gd name="T54" fmla="*/ 11 w 11"/>
                <a:gd name="T55" fmla="*/ 23 h 29"/>
                <a:gd name="T56" fmla="*/ 11 w 11"/>
                <a:gd name="T57" fmla="*/ 23 h 29"/>
                <a:gd name="T58" fmla="*/ 11 w 11"/>
                <a:gd name="T59" fmla="*/ 29 h 29"/>
                <a:gd name="T60" fmla="*/ 11 w 11"/>
                <a:gd name="T6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9">
                  <a:moveTo>
                    <a:pt x="11" y="29"/>
                  </a:moveTo>
                  <a:lnTo>
                    <a:pt x="6" y="29"/>
                  </a:lnTo>
                  <a:lnTo>
                    <a:pt x="6" y="23"/>
                  </a:lnTo>
                  <a:lnTo>
                    <a:pt x="6" y="23"/>
                  </a:lnTo>
                  <a:lnTo>
                    <a:pt x="6" y="23"/>
                  </a:lnTo>
                  <a:lnTo>
                    <a:pt x="6" y="23"/>
                  </a:lnTo>
                  <a:lnTo>
                    <a:pt x="6" y="17"/>
                  </a:lnTo>
                  <a:lnTo>
                    <a:pt x="0" y="17"/>
                  </a:lnTo>
                  <a:lnTo>
                    <a:pt x="0" y="13"/>
                  </a:lnTo>
                  <a:lnTo>
                    <a:pt x="0" y="13"/>
                  </a:lnTo>
                  <a:lnTo>
                    <a:pt x="0" y="13"/>
                  </a:lnTo>
                  <a:lnTo>
                    <a:pt x="6" y="7"/>
                  </a:lnTo>
                  <a:lnTo>
                    <a:pt x="6" y="7"/>
                  </a:lnTo>
                  <a:lnTo>
                    <a:pt x="6" y="7"/>
                  </a:lnTo>
                  <a:lnTo>
                    <a:pt x="6" y="0"/>
                  </a:lnTo>
                  <a:lnTo>
                    <a:pt x="6" y="0"/>
                  </a:lnTo>
                  <a:lnTo>
                    <a:pt x="6" y="0"/>
                  </a:lnTo>
                  <a:lnTo>
                    <a:pt x="6" y="0"/>
                  </a:lnTo>
                  <a:lnTo>
                    <a:pt x="11" y="7"/>
                  </a:lnTo>
                  <a:lnTo>
                    <a:pt x="11" y="7"/>
                  </a:lnTo>
                  <a:lnTo>
                    <a:pt x="11" y="13"/>
                  </a:lnTo>
                  <a:lnTo>
                    <a:pt x="11" y="13"/>
                  </a:lnTo>
                  <a:lnTo>
                    <a:pt x="11" y="13"/>
                  </a:lnTo>
                  <a:lnTo>
                    <a:pt x="11" y="17"/>
                  </a:lnTo>
                  <a:lnTo>
                    <a:pt x="11" y="17"/>
                  </a:lnTo>
                  <a:lnTo>
                    <a:pt x="11" y="17"/>
                  </a:lnTo>
                  <a:lnTo>
                    <a:pt x="11" y="23"/>
                  </a:lnTo>
                  <a:lnTo>
                    <a:pt x="11" y="23"/>
                  </a:lnTo>
                  <a:lnTo>
                    <a:pt x="11" y="23"/>
                  </a:lnTo>
                  <a:lnTo>
                    <a:pt x="11" y="29"/>
                  </a:lnTo>
                  <a:lnTo>
                    <a:pt x="11"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 name="Freeform 21"/>
            <p:cNvSpPr>
              <a:spLocks/>
            </p:cNvSpPr>
            <p:nvPr/>
          </p:nvSpPr>
          <p:spPr bwMode="auto">
            <a:xfrm>
              <a:off x="5722938" y="2692400"/>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 name="Freeform 22"/>
            <p:cNvSpPr>
              <a:spLocks/>
            </p:cNvSpPr>
            <p:nvPr/>
          </p:nvSpPr>
          <p:spPr bwMode="auto">
            <a:xfrm>
              <a:off x="5722938" y="2692400"/>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 name="Freeform 23"/>
            <p:cNvSpPr>
              <a:spLocks/>
            </p:cNvSpPr>
            <p:nvPr/>
          </p:nvSpPr>
          <p:spPr bwMode="auto">
            <a:xfrm>
              <a:off x="5722938" y="2692400"/>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 name="Freeform 24"/>
            <p:cNvSpPr>
              <a:spLocks/>
            </p:cNvSpPr>
            <p:nvPr/>
          </p:nvSpPr>
          <p:spPr bwMode="auto">
            <a:xfrm>
              <a:off x="5516563" y="2578100"/>
              <a:ext cx="20638" cy="41275"/>
            </a:xfrm>
            <a:custGeom>
              <a:avLst/>
              <a:gdLst>
                <a:gd name="T0" fmla="*/ 7 w 13"/>
                <a:gd name="T1" fmla="*/ 4 h 26"/>
                <a:gd name="T2" fmla="*/ 7 w 13"/>
                <a:gd name="T3" fmla="*/ 4 h 26"/>
                <a:gd name="T4" fmla="*/ 7 w 13"/>
                <a:gd name="T5" fmla="*/ 4 h 26"/>
                <a:gd name="T6" fmla="*/ 13 w 13"/>
                <a:gd name="T7" fmla="*/ 4 h 26"/>
                <a:gd name="T8" fmla="*/ 13 w 13"/>
                <a:gd name="T9" fmla="*/ 16 h 26"/>
                <a:gd name="T10" fmla="*/ 13 w 13"/>
                <a:gd name="T11" fmla="*/ 16 h 26"/>
                <a:gd name="T12" fmla="*/ 13 w 13"/>
                <a:gd name="T13" fmla="*/ 20 h 26"/>
                <a:gd name="T14" fmla="*/ 13 w 13"/>
                <a:gd name="T15" fmla="*/ 20 h 26"/>
                <a:gd name="T16" fmla="*/ 13 w 13"/>
                <a:gd name="T17" fmla="*/ 20 h 26"/>
                <a:gd name="T18" fmla="*/ 13 w 13"/>
                <a:gd name="T19" fmla="*/ 26 h 26"/>
                <a:gd name="T20" fmla="*/ 0 w 13"/>
                <a:gd name="T21" fmla="*/ 26 h 26"/>
                <a:gd name="T22" fmla="*/ 0 w 13"/>
                <a:gd name="T23" fmla="*/ 20 h 26"/>
                <a:gd name="T24" fmla="*/ 0 w 13"/>
                <a:gd name="T25" fmla="*/ 20 h 26"/>
                <a:gd name="T26" fmla="*/ 0 w 13"/>
                <a:gd name="T27" fmla="*/ 20 h 26"/>
                <a:gd name="T28" fmla="*/ 0 w 13"/>
                <a:gd name="T29" fmla="*/ 4 h 26"/>
                <a:gd name="T30" fmla="*/ 0 w 13"/>
                <a:gd name="T31" fmla="*/ 4 h 26"/>
                <a:gd name="T32" fmla="*/ 0 w 13"/>
                <a:gd name="T33" fmla="*/ 4 h 26"/>
                <a:gd name="T34" fmla="*/ 7 w 13"/>
                <a:gd name="T35" fmla="*/ 4 h 26"/>
                <a:gd name="T36" fmla="*/ 7 w 13"/>
                <a:gd name="T37" fmla="*/ 0 h 26"/>
                <a:gd name="T38" fmla="*/ 7 w 13"/>
                <a:gd name="T39" fmla="*/ 4 h 26"/>
                <a:gd name="T40" fmla="*/ 7 w 13"/>
                <a:gd name="T41"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26">
                  <a:moveTo>
                    <a:pt x="7" y="4"/>
                  </a:moveTo>
                  <a:lnTo>
                    <a:pt x="7" y="4"/>
                  </a:lnTo>
                  <a:lnTo>
                    <a:pt x="7" y="4"/>
                  </a:lnTo>
                  <a:lnTo>
                    <a:pt x="13" y="4"/>
                  </a:lnTo>
                  <a:lnTo>
                    <a:pt x="13" y="16"/>
                  </a:lnTo>
                  <a:lnTo>
                    <a:pt x="13" y="16"/>
                  </a:lnTo>
                  <a:lnTo>
                    <a:pt x="13" y="20"/>
                  </a:lnTo>
                  <a:lnTo>
                    <a:pt x="13" y="20"/>
                  </a:lnTo>
                  <a:lnTo>
                    <a:pt x="13" y="20"/>
                  </a:lnTo>
                  <a:lnTo>
                    <a:pt x="13" y="26"/>
                  </a:lnTo>
                  <a:lnTo>
                    <a:pt x="0" y="26"/>
                  </a:lnTo>
                  <a:lnTo>
                    <a:pt x="0" y="20"/>
                  </a:lnTo>
                  <a:lnTo>
                    <a:pt x="0" y="20"/>
                  </a:lnTo>
                  <a:lnTo>
                    <a:pt x="0" y="20"/>
                  </a:lnTo>
                  <a:lnTo>
                    <a:pt x="0" y="4"/>
                  </a:lnTo>
                  <a:lnTo>
                    <a:pt x="0" y="4"/>
                  </a:lnTo>
                  <a:lnTo>
                    <a:pt x="0" y="4"/>
                  </a:lnTo>
                  <a:lnTo>
                    <a:pt x="7" y="4"/>
                  </a:lnTo>
                  <a:lnTo>
                    <a:pt x="7" y="0"/>
                  </a:lnTo>
                  <a:lnTo>
                    <a:pt x="7" y="4"/>
                  </a:lnTo>
                  <a:lnTo>
                    <a:pt x="7"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 name="Freeform 25"/>
            <p:cNvSpPr>
              <a:spLocks/>
            </p:cNvSpPr>
            <p:nvPr/>
          </p:nvSpPr>
          <p:spPr bwMode="auto">
            <a:xfrm>
              <a:off x="5516563" y="2578100"/>
              <a:ext cx="20638" cy="41275"/>
            </a:xfrm>
            <a:custGeom>
              <a:avLst/>
              <a:gdLst>
                <a:gd name="T0" fmla="*/ 7 w 13"/>
                <a:gd name="T1" fmla="*/ 4 h 26"/>
                <a:gd name="T2" fmla="*/ 7 w 13"/>
                <a:gd name="T3" fmla="*/ 4 h 26"/>
                <a:gd name="T4" fmla="*/ 7 w 13"/>
                <a:gd name="T5" fmla="*/ 4 h 26"/>
                <a:gd name="T6" fmla="*/ 13 w 13"/>
                <a:gd name="T7" fmla="*/ 4 h 26"/>
                <a:gd name="T8" fmla="*/ 13 w 13"/>
                <a:gd name="T9" fmla="*/ 16 h 26"/>
                <a:gd name="T10" fmla="*/ 13 w 13"/>
                <a:gd name="T11" fmla="*/ 16 h 26"/>
                <a:gd name="T12" fmla="*/ 13 w 13"/>
                <a:gd name="T13" fmla="*/ 20 h 26"/>
                <a:gd name="T14" fmla="*/ 13 w 13"/>
                <a:gd name="T15" fmla="*/ 20 h 26"/>
                <a:gd name="T16" fmla="*/ 13 w 13"/>
                <a:gd name="T17" fmla="*/ 20 h 26"/>
                <a:gd name="T18" fmla="*/ 13 w 13"/>
                <a:gd name="T19" fmla="*/ 26 h 26"/>
                <a:gd name="T20" fmla="*/ 0 w 13"/>
                <a:gd name="T21" fmla="*/ 26 h 26"/>
                <a:gd name="T22" fmla="*/ 0 w 13"/>
                <a:gd name="T23" fmla="*/ 20 h 26"/>
                <a:gd name="T24" fmla="*/ 0 w 13"/>
                <a:gd name="T25" fmla="*/ 20 h 26"/>
                <a:gd name="T26" fmla="*/ 0 w 13"/>
                <a:gd name="T27" fmla="*/ 20 h 26"/>
                <a:gd name="T28" fmla="*/ 0 w 13"/>
                <a:gd name="T29" fmla="*/ 4 h 26"/>
                <a:gd name="T30" fmla="*/ 0 w 13"/>
                <a:gd name="T31" fmla="*/ 4 h 26"/>
                <a:gd name="T32" fmla="*/ 0 w 13"/>
                <a:gd name="T33" fmla="*/ 4 h 26"/>
                <a:gd name="T34" fmla="*/ 7 w 13"/>
                <a:gd name="T35" fmla="*/ 4 h 26"/>
                <a:gd name="T36" fmla="*/ 7 w 13"/>
                <a:gd name="T37" fmla="*/ 0 h 26"/>
                <a:gd name="T38" fmla="*/ 7 w 13"/>
                <a:gd name="T39" fmla="*/ 4 h 26"/>
                <a:gd name="T40" fmla="*/ 7 w 13"/>
                <a:gd name="T41"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26">
                  <a:moveTo>
                    <a:pt x="7" y="4"/>
                  </a:moveTo>
                  <a:lnTo>
                    <a:pt x="7" y="4"/>
                  </a:lnTo>
                  <a:lnTo>
                    <a:pt x="7" y="4"/>
                  </a:lnTo>
                  <a:lnTo>
                    <a:pt x="13" y="4"/>
                  </a:lnTo>
                  <a:lnTo>
                    <a:pt x="13" y="16"/>
                  </a:lnTo>
                  <a:lnTo>
                    <a:pt x="13" y="16"/>
                  </a:lnTo>
                  <a:lnTo>
                    <a:pt x="13" y="20"/>
                  </a:lnTo>
                  <a:lnTo>
                    <a:pt x="13" y="20"/>
                  </a:lnTo>
                  <a:lnTo>
                    <a:pt x="13" y="20"/>
                  </a:lnTo>
                  <a:lnTo>
                    <a:pt x="13" y="26"/>
                  </a:lnTo>
                  <a:lnTo>
                    <a:pt x="0" y="26"/>
                  </a:lnTo>
                  <a:lnTo>
                    <a:pt x="0" y="20"/>
                  </a:lnTo>
                  <a:lnTo>
                    <a:pt x="0" y="20"/>
                  </a:lnTo>
                  <a:lnTo>
                    <a:pt x="0" y="20"/>
                  </a:lnTo>
                  <a:lnTo>
                    <a:pt x="0" y="4"/>
                  </a:lnTo>
                  <a:lnTo>
                    <a:pt x="0" y="4"/>
                  </a:lnTo>
                  <a:lnTo>
                    <a:pt x="0" y="4"/>
                  </a:lnTo>
                  <a:lnTo>
                    <a:pt x="7" y="4"/>
                  </a:lnTo>
                  <a:lnTo>
                    <a:pt x="7" y="0"/>
                  </a:lnTo>
                  <a:lnTo>
                    <a:pt x="7" y="4"/>
                  </a:lnTo>
                  <a:lnTo>
                    <a:pt x="7"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 name="Freeform 26"/>
            <p:cNvSpPr>
              <a:spLocks/>
            </p:cNvSpPr>
            <p:nvPr/>
          </p:nvSpPr>
          <p:spPr bwMode="auto">
            <a:xfrm>
              <a:off x="7123113" y="3290888"/>
              <a:ext cx="39688" cy="34925"/>
            </a:xfrm>
            <a:custGeom>
              <a:avLst/>
              <a:gdLst>
                <a:gd name="T0" fmla="*/ 0 w 25"/>
                <a:gd name="T1" fmla="*/ 6 h 22"/>
                <a:gd name="T2" fmla="*/ 0 w 25"/>
                <a:gd name="T3" fmla="*/ 6 h 22"/>
                <a:gd name="T4" fmla="*/ 12 w 25"/>
                <a:gd name="T5" fmla="*/ 6 h 22"/>
                <a:gd name="T6" fmla="*/ 18 w 25"/>
                <a:gd name="T7" fmla="*/ 0 h 22"/>
                <a:gd name="T8" fmla="*/ 18 w 25"/>
                <a:gd name="T9" fmla="*/ 6 h 22"/>
                <a:gd name="T10" fmla="*/ 25 w 25"/>
                <a:gd name="T11" fmla="*/ 10 h 22"/>
                <a:gd name="T12" fmla="*/ 25 w 25"/>
                <a:gd name="T13" fmla="*/ 10 h 22"/>
                <a:gd name="T14" fmla="*/ 25 w 25"/>
                <a:gd name="T15" fmla="*/ 16 h 22"/>
                <a:gd name="T16" fmla="*/ 25 w 25"/>
                <a:gd name="T17" fmla="*/ 16 h 22"/>
                <a:gd name="T18" fmla="*/ 25 w 25"/>
                <a:gd name="T19" fmla="*/ 22 h 22"/>
                <a:gd name="T20" fmla="*/ 12 w 25"/>
                <a:gd name="T21" fmla="*/ 22 h 22"/>
                <a:gd name="T22" fmla="*/ 12 w 25"/>
                <a:gd name="T23" fmla="*/ 22 h 22"/>
                <a:gd name="T24" fmla="*/ 0 w 25"/>
                <a:gd name="T25" fmla="*/ 10 h 22"/>
                <a:gd name="T26" fmla="*/ 0 w 25"/>
                <a:gd name="T27" fmla="*/ 10 h 22"/>
                <a:gd name="T28" fmla="*/ 0 w 25"/>
                <a:gd name="T29" fmla="*/ 6 h 22"/>
                <a:gd name="T30" fmla="*/ 0 w 25"/>
                <a:gd name="T31" fmla="*/ 6 h 22"/>
                <a:gd name="T32" fmla="*/ 0 w 25"/>
                <a:gd name="T33" fmla="*/ 6 h 22"/>
                <a:gd name="T34" fmla="*/ 6 w 25"/>
                <a:gd name="T35" fmla="*/ 6 h 22"/>
                <a:gd name="T36" fmla="*/ 0 w 25"/>
                <a:gd name="T37" fmla="*/ 6 h 22"/>
                <a:gd name="T38" fmla="*/ 0 w 25"/>
                <a:gd name="T39"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2">
                  <a:moveTo>
                    <a:pt x="0" y="6"/>
                  </a:moveTo>
                  <a:lnTo>
                    <a:pt x="0" y="6"/>
                  </a:lnTo>
                  <a:lnTo>
                    <a:pt x="12" y="6"/>
                  </a:lnTo>
                  <a:lnTo>
                    <a:pt x="18" y="0"/>
                  </a:lnTo>
                  <a:lnTo>
                    <a:pt x="18" y="6"/>
                  </a:lnTo>
                  <a:lnTo>
                    <a:pt x="25" y="10"/>
                  </a:lnTo>
                  <a:lnTo>
                    <a:pt x="25" y="10"/>
                  </a:lnTo>
                  <a:lnTo>
                    <a:pt x="25" y="16"/>
                  </a:lnTo>
                  <a:lnTo>
                    <a:pt x="25" y="16"/>
                  </a:lnTo>
                  <a:lnTo>
                    <a:pt x="25" y="22"/>
                  </a:lnTo>
                  <a:lnTo>
                    <a:pt x="12" y="22"/>
                  </a:lnTo>
                  <a:lnTo>
                    <a:pt x="12" y="22"/>
                  </a:lnTo>
                  <a:lnTo>
                    <a:pt x="0" y="10"/>
                  </a:lnTo>
                  <a:lnTo>
                    <a:pt x="0" y="10"/>
                  </a:lnTo>
                  <a:lnTo>
                    <a:pt x="0" y="6"/>
                  </a:lnTo>
                  <a:lnTo>
                    <a:pt x="0" y="6"/>
                  </a:lnTo>
                  <a:lnTo>
                    <a:pt x="0" y="6"/>
                  </a:lnTo>
                  <a:lnTo>
                    <a:pt x="6"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 name="Freeform 27"/>
            <p:cNvSpPr>
              <a:spLocks/>
            </p:cNvSpPr>
            <p:nvPr/>
          </p:nvSpPr>
          <p:spPr bwMode="auto">
            <a:xfrm>
              <a:off x="7123113" y="3290888"/>
              <a:ext cx="39688" cy="34925"/>
            </a:xfrm>
            <a:custGeom>
              <a:avLst/>
              <a:gdLst>
                <a:gd name="T0" fmla="*/ 0 w 25"/>
                <a:gd name="T1" fmla="*/ 6 h 22"/>
                <a:gd name="T2" fmla="*/ 0 w 25"/>
                <a:gd name="T3" fmla="*/ 6 h 22"/>
                <a:gd name="T4" fmla="*/ 12 w 25"/>
                <a:gd name="T5" fmla="*/ 6 h 22"/>
                <a:gd name="T6" fmla="*/ 18 w 25"/>
                <a:gd name="T7" fmla="*/ 0 h 22"/>
                <a:gd name="T8" fmla="*/ 18 w 25"/>
                <a:gd name="T9" fmla="*/ 6 h 22"/>
                <a:gd name="T10" fmla="*/ 25 w 25"/>
                <a:gd name="T11" fmla="*/ 10 h 22"/>
                <a:gd name="T12" fmla="*/ 25 w 25"/>
                <a:gd name="T13" fmla="*/ 10 h 22"/>
                <a:gd name="T14" fmla="*/ 25 w 25"/>
                <a:gd name="T15" fmla="*/ 16 h 22"/>
                <a:gd name="T16" fmla="*/ 25 w 25"/>
                <a:gd name="T17" fmla="*/ 16 h 22"/>
                <a:gd name="T18" fmla="*/ 25 w 25"/>
                <a:gd name="T19" fmla="*/ 22 h 22"/>
                <a:gd name="T20" fmla="*/ 12 w 25"/>
                <a:gd name="T21" fmla="*/ 22 h 22"/>
                <a:gd name="T22" fmla="*/ 12 w 25"/>
                <a:gd name="T23" fmla="*/ 22 h 22"/>
                <a:gd name="T24" fmla="*/ 0 w 25"/>
                <a:gd name="T25" fmla="*/ 10 h 22"/>
                <a:gd name="T26" fmla="*/ 0 w 25"/>
                <a:gd name="T27" fmla="*/ 10 h 22"/>
                <a:gd name="T28" fmla="*/ 0 w 25"/>
                <a:gd name="T29" fmla="*/ 6 h 22"/>
                <a:gd name="T30" fmla="*/ 0 w 25"/>
                <a:gd name="T31" fmla="*/ 6 h 22"/>
                <a:gd name="T32" fmla="*/ 0 w 25"/>
                <a:gd name="T33" fmla="*/ 6 h 22"/>
                <a:gd name="T34" fmla="*/ 6 w 25"/>
                <a:gd name="T35" fmla="*/ 6 h 22"/>
                <a:gd name="T36" fmla="*/ 0 w 25"/>
                <a:gd name="T37" fmla="*/ 6 h 22"/>
                <a:gd name="T38" fmla="*/ 0 w 25"/>
                <a:gd name="T39"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2">
                  <a:moveTo>
                    <a:pt x="0" y="6"/>
                  </a:moveTo>
                  <a:lnTo>
                    <a:pt x="0" y="6"/>
                  </a:lnTo>
                  <a:lnTo>
                    <a:pt x="12" y="6"/>
                  </a:lnTo>
                  <a:lnTo>
                    <a:pt x="18" y="0"/>
                  </a:lnTo>
                  <a:lnTo>
                    <a:pt x="18" y="6"/>
                  </a:lnTo>
                  <a:lnTo>
                    <a:pt x="25" y="10"/>
                  </a:lnTo>
                  <a:lnTo>
                    <a:pt x="25" y="10"/>
                  </a:lnTo>
                  <a:lnTo>
                    <a:pt x="25" y="16"/>
                  </a:lnTo>
                  <a:lnTo>
                    <a:pt x="25" y="16"/>
                  </a:lnTo>
                  <a:lnTo>
                    <a:pt x="25" y="22"/>
                  </a:lnTo>
                  <a:lnTo>
                    <a:pt x="12" y="22"/>
                  </a:lnTo>
                  <a:lnTo>
                    <a:pt x="12" y="22"/>
                  </a:lnTo>
                  <a:lnTo>
                    <a:pt x="0" y="10"/>
                  </a:lnTo>
                  <a:lnTo>
                    <a:pt x="0" y="10"/>
                  </a:lnTo>
                  <a:lnTo>
                    <a:pt x="0" y="6"/>
                  </a:lnTo>
                  <a:lnTo>
                    <a:pt x="0" y="6"/>
                  </a:lnTo>
                  <a:lnTo>
                    <a:pt x="0" y="6"/>
                  </a:lnTo>
                  <a:lnTo>
                    <a:pt x="6"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 name="Freeform 28"/>
            <p:cNvSpPr>
              <a:spLocks/>
            </p:cNvSpPr>
            <p:nvPr/>
          </p:nvSpPr>
          <p:spPr bwMode="auto">
            <a:xfrm>
              <a:off x="3071813" y="4664075"/>
              <a:ext cx="15875" cy="25400"/>
            </a:xfrm>
            <a:custGeom>
              <a:avLst/>
              <a:gdLst>
                <a:gd name="T0" fmla="*/ 10 w 10"/>
                <a:gd name="T1" fmla="*/ 6 h 16"/>
                <a:gd name="T2" fmla="*/ 4 w 10"/>
                <a:gd name="T3" fmla="*/ 0 h 16"/>
                <a:gd name="T4" fmla="*/ 4 w 10"/>
                <a:gd name="T5" fmla="*/ 6 h 16"/>
                <a:gd name="T6" fmla="*/ 0 w 10"/>
                <a:gd name="T7" fmla="*/ 6 h 16"/>
                <a:gd name="T8" fmla="*/ 0 w 10"/>
                <a:gd name="T9" fmla="*/ 6 h 16"/>
                <a:gd name="T10" fmla="*/ 0 w 10"/>
                <a:gd name="T11" fmla="*/ 6 h 16"/>
                <a:gd name="T12" fmla="*/ 0 w 10"/>
                <a:gd name="T13" fmla="*/ 10 h 16"/>
                <a:gd name="T14" fmla="*/ 0 w 10"/>
                <a:gd name="T15" fmla="*/ 10 h 16"/>
                <a:gd name="T16" fmla="*/ 0 w 10"/>
                <a:gd name="T17" fmla="*/ 10 h 16"/>
                <a:gd name="T18" fmla="*/ 0 w 10"/>
                <a:gd name="T19" fmla="*/ 10 h 16"/>
                <a:gd name="T20" fmla="*/ 0 w 10"/>
                <a:gd name="T21" fmla="*/ 16 h 16"/>
                <a:gd name="T22" fmla="*/ 0 w 10"/>
                <a:gd name="T23" fmla="*/ 16 h 16"/>
                <a:gd name="T24" fmla="*/ 10 w 10"/>
                <a:gd name="T25" fmla="*/ 16 h 16"/>
                <a:gd name="T26" fmla="*/ 10 w 10"/>
                <a:gd name="T27" fmla="*/ 10 h 16"/>
                <a:gd name="T28" fmla="*/ 10 w 10"/>
                <a:gd name="T29" fmla="*/ 10 h 16"/>
                <a:gd name="T30" fmla="*/ 10 w 10"/>
                <a:gd name="T31" fmla="*/ 10 h 16"/>
                <a:gd name="T32" fmla="*/ 10 w 10"/>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6">
                  <a:moveTo>
                    <a:pt x="10" y="6"/>
                  </a:moveTo>
                  <a:lnTo>
                    <a:pt x="4" y="0"/>
                  </a:lnTo>
                  <a:lnTo>
                    <a:pt x="4" y="6"/>
                  </a:lnTo>
                  <a:lnTo>
                    <a:pt x="0" y="6"/>
                  </a:lnTo>
                  <a:lnTo>
                    <a:pt x="0" y="6"/>
                  </a:lnTo>
                  <a:lnTo>
                    <a:pt x="0" y="6"/>
                  </a:lnTo>
                  <a:lnTo>
                    <a:pt x="0" y="10"/>
                  </a:lnTo>
                  <a:lnTo>
                    <a:pt x="0" y="10"/>
                  </a:lnTo>
                  <a:lnTo>
                    <a:pt x="0" y="10"/>
                  </a:lnTo>
                  <a:lnTo>
                    <a:pt x="0" y="10"/>
                  </a:lnTo>
                  <a:lnTo>
                    <a:pt x="0" y="16"/>
                  </a:lnTo>
                  <a:lnTo>
                    <a:pt x="0" y="16"/>
                  </a:lnTo>
                  <a:lnTo>
                    <a:pt x="10" y="16"/>
                  </a:lnTo>
                  <a:lnTo>
                    <a:pt x="10" y="10"/>
                  </a:lnTo>
                  <a:lnTo>
                    <a:pt x="10" y="10"/>
                  </a:lnTo>
                  <a:lnTo>
                    <a:pt x="10" y="10"/>
                  </a:lnTo>
                  <a:lnTo>
                    <a:pt x="1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 name="Freeform 29"/>
            <p:cNvSpPr>
              <a:spLocks/>
            </p:cNvSpPr>
            <p:nvPr/>
          </p:nvSpPr>
          <p:spPr bwMode="auto">
            <a:xfrm>
              <a:off x="3228975" y="4932363"/>
              <a:ext cx="15875" cy="15875"/>
            </a:xfrm>
            <a:custGeom>
              <a:avLst/>
              <a:gdLst>
                <a:gd name="T0" fmla="*/ 6 w 10"/>
                <a:gd name="T1" fmla="*/ 10 h 10"/>
                <a:gd name="T2" fmla="*/ 10 w 10"/>
                <a:gd name="T3" fmla="*/ 6 h 10"/>
                <a:gd name="T4" fmla="*/ 10 w 10"/>
                <a:gd name="T5" fmla="*/ 6 h 10"/>
                <a:gd name="T6" fmla="*/ 10 w 10"/>
                <a:gd name="T7" fmla="*/ 6 h 10"/>
                <a:gd name="T8" fmla="*/ 10 w 10"/>
                <a:gd name="T9" fmla="*/ 0 h 10"/>
                <a:gd name="T10" fmla="*/ 6 w 10"/>
                <a:gd name="T11" fmla="*/ 0 h 10"/>
                <a:gd name="T12" fmla="*/ 6 w 10"/>
                <a:gd name="T13" fmla="*/ 0 h 10"/>
                <a:gd name="T14" fmla="*/ 6 w 10"/>
                <a:gd name="T15" fmla="*/ 0 h 10"/>
                <a:gd name="T16" fmla="*/ 6 w 10"/>
                <a:gd name="T17" fmla="*/ 0 h 10"/>
                <a:gd name="T18" fmla="*/ 6 w 10"/>
                <a:gd name="T19" fmla="*/ 6 h 10"/>
                <a:gd name="T20" fmla="*/ 0 w 10"/>
                <a:gd name="T21" fmla="*/ 6 h 10"/>
                <a:gd name="T22" fmla="*/ 0 w 10"/>
                <a:gd name="T23" fmla="*/ 6 h 10"/>
                <a:gd name="T24" fmla="*/ 0 w 10"/>
                <a:gd name="T25" fmla="*/ 10 h 10"/>
                <a:gd name="T26" fmla="*/ 0 w 10"/>
                <a:gd name="T27" fmla="*/ 10 h 10"/>
                <a:gd name="T28" fmla="*/ 0 w 10"/>
                <a:gd name="T29" fmla="*/ 10 h 10"/>
                <a:gd name="T30" fmla="*/ 6 w 10"/>
                <a:gd name="T31" fmla="*/ 10 h 10"/>
                <a:gd name="T32" fmla="*/ 6 w 10"/>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0">
                  <a:moveTo>
                    <a:pt x="6" y="10"/>
                  </a:moveTo>
                  <a:lnTo>
                    <a:pt x="10" y="6"/>
                  </a:lnTo>
                  <a:lnTo>
                    <a:pt x="10" y="6"/>
                  </a:lnTo>
                  <a:lnTo>
                    <a:pt x="10" y="6"/>
                  </a:lnTo>
                  <a:lnTo>
                    <a:pt x="10" y="0"/>
                  </a:lnTo>
                  <a:lnTo>
                    <a:pt x="6" y="0"/>
                  </a:lnTo>
                  <a:lnTo>
                    <a:pt x="6" y="0"/>
                  </a:lnTo>
                  <a:lnTo>
                    <a:pt x="6" y="0"/>
                  </a:lnTo>
                  <a:lnTo>
                    <a:pt x="6" y="0"/>
                  </a:lnTo>
                  <a:lnTo>
                    <a:pt x="6" y="6"/>
                  </a:lnTo>
                  <a:lnTo>
                    <a:pt x="0" y="6"/>
                  </a:lnTo>
                  <a:lnTo>
                    <a:pt x="0" y="6"/>
                  </a:lnTo>
                  <a:lnTo>
                    <a:pt x="0" y="10"/>
                  </a:lnTo>
                  <a:lnTo>
                    <a:pt x="0" y="10"/>
                  </a:lnTo>
                  <a:lnTo>
                    <a:pt x="0" y="10"/>
                  </a:lnTo>
                  <a:lnTo>
                    <a:pt x="6" y="10"/>
                  </a:lnTo>
                  <a:lnTo>
                    <a:pt x="6"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 name="Freeform 30"/>
            <p:cNvSpPr>
              <a:spLocks/>
            </p:cNvSpPr>
            <p:nvPr/>
          </p:nvSpPr>
          <p:spPr bwMode="auto">
            <a:xfrm>
              <a:off x="3228975" y="4932363"/>
              <a:ext cx="15875" cy="15875"/>
            </a:xfrm>
            <a:custGeom>
              <a:avLst/>
              <a:gdLst>
                <a:gd name="T0" fmla="*/ 6 w 10"/>
                <a:gd name="T1" fmla="*/ 10 h 10"/>
                <a:gd name="T2" fmla="*/ 10 w 10"/>
                <a:gd name="T3" fmla="*/ 6 h 10"/>
                <a:gd name="T4" fmla="*/ 10 w 10"/>
                <a:gd name="T5" fmla="*/ 6 h 10"/>
                <a:gd name="T6" fmla="*/ 10 w 10"/>
                <a:gd name="T7" fmla="*/ 6 h 10"/>
                <a:gd name="T8" fmla="*/ 10 w 10"/>
                <a:gd name="T9" fmla="*/ 0 h 10"/>
                <a:gd name="T10" fmla="*/ 6 w 10"/>
                <a:gd name="T11" fmla="*/ 0 h 10"/>
                <a:gd name="T12" fmla="*/ 6 w 10"/>
                <a:gd name="T13" fmla="*/ 0 h 10"/>
                <a:gd name="T14" fmla="*/ 6 w 10"/>
                <a:gd name="T15" fmla="*/ 0 h 10"/>
                <a:gd name="T16" fmla="*/ 6 w 10"/>
                <a:gd name="T17" fmla="*/ 0 h 10"/>
                <a:gd name="T18" fmla="*/ 6 w 10"/>
                <a:gd name="T19" fmla="*/ 6 h 10"/>
                <a:gd name="T20" fmla="*/ 0 w 10"/>
                <a:gd name="T21" fmla="*/ 6 h 10"/>
                <a:gd name="T22" fmla="*/ 0 w 10"/>
                <a:gd name="T23" fmla="*/ 6 h 10"/>
                <a:gd name="T24" fmla="*/ 0 w 10"/>
                <a:gd name="T25" fmla="*/ 10 h 10"/>
                <a:gd name="T26" fmla="*/ 0 w 10"/>
                <a:gd name="T27" fmla="*/ 10 h 10"/>
                <a:gd name="T28" fmla="*/ 0 w 10"/>
                <a:gd name="T29" fmla="*/ 10 h 10"/>
                <a:gd name="T30" fmla="*/ 6 w 10"/>
                <a:gd name="T31" fmla="*/ 10 h 10"/>
                <a:gd name="T32" fmla="*/ 6 w 10"/>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0">
                  <a:moveTo>
                    <a:pt x="6" y="10"/>
                  </a:moveTo>
                  <a:lnTo>
                    <a:pt x="10" y="6"/>
                  </a:lnTo>
                  <a:lnTo>
                    <a:pt x="10" y="6"/>
                  </a:lnTo>
                  <a:lnTo>
                    <a:pt x="10" y="6"/>
                  </a:lnTo>
                  <a:lnTo>
                    <a:pt x="10" y="0"/>
                  </a:lnTo>
                  <a:lnTo>
                    <a:pt x="6" y="0"/>
                  </a:lnTo>
                  <a:lnTo>
                    <a:pt x="6" y="0"/>
                  </a:lnTo>
                  <a:lnTo>
                    <a:pt x="6" y="0"/>
                  </a:lnTo>
                  <a:lnTo>
                    <a:pt x="6" y="0"/>
                  </a:lnTo>
                  <a:lnTo>
                    <a:pt x="6" y="6"/>
                  </a:lnTo>
                  <a:lnTo>
                    <a:pt x="0" y="6"/>
                  </a:lnTo>
                  <a:lnTo>
                    <a:pt x="0" y="6"/>
                  </a:lnTo>
                  <a:lnTo>
                    <a:pt x="0" y="10"/>
                  </a:lnTo>
                  <a:lnTo>
                    <a:pt x="0" y="10"/>
                  </a:lnTo>
                  <a:lnTo>
                    <a:pt x="0" y="10"/>
                  </a:lnTo>
                  <a:lnTo>
                    <a:pt x="6" y="10"/>
                  </a:lnTo>
                  <a:lnTo>
                    <a:pt x="6"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 name="Freeform 31"/>
            <p:cNvSpPr>
              <a:spLocks/>
            </p:cNvSpPr>
            <p:nvPr/>
          </p:nvSpPr>
          <p:spPr bwMode="auto">
            <a:xfrm>
              <a:off x="3254375" y="4932363"/>
              <a:ext cx="30163" cy="25400"/>
            </a:xfrm>
            <a:custGeom>
              <a:avLst/>
              <a:gdLst>
                <a:gd name="T0" fmla="*/ 0 w 19"/>
                <a:gd name="T1" fmla="*/ 0 h 16"/>
                <a:gd name="T2" fmla="*/ 19 w 19"/>
                <a:gd name="T3" fmla="*/ 0 h 16"/>
                <a:gd name="T4" fmla="*/ 19 w 19"/>
                <a:gd name="T5" fmla="*/ 6 h 16"/>
                <a:gd name="T6" fmla="*/ 6 w 19"/>
                <a:gd name="T7" fmla="*/ 6 h 16"/>
                <a:gd name="T8" fmla="*/ 13 w 19"/>
                <a:gd name="T9" fmla="*/ 6 h 16"/>
                <a:gd name="T10" fmla="*/ 6 w 19"/>
                <a:gd name="T11" fmla="*/ 10 h 16"/>
                <a:gd name="T12" fmla="*/ 6 w 19"/>
                <a:gd name="T13" fmla="*/ 10 h 16"/>
                <a:gd name="T14" fmla="*/ 6 w 19"/>
                <a:gd name="T15" fmla="*/ 10 h 16"/>
                <a:gd name="T16" fmla="*/ 6 w 19"/>
                <a:gd name="T17" fmla="*/ 16 h 16"/>
                <a:gd name="T18" fmla="*/ 0 w 19"/>
                <a:gd name="T19" fmla="*/ 16 h 16"/>
                <a:gd name="T20" fmla="*/ 0 w 19"/>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0" y="0"/>
                  </a:moveTo>
                  <a:lnTo>
                    <a:pt x="19" y="0"/>
                  </a:lnTo>
                  <a:lnTo>
                    <a:pt x="19" y="6"/>
                  </a:lnTo>
                  <a:lnTo>
                    <a:pt x="6" y="6"/>
                  </a:lnTo>
                  <a:lnTo>
                    <a:pt x="13" y="6"/>
                  </a:lnTo>
                  <a:lnTo>
                    <a:pt x="6" y="10"/>
                  </a:lnTo>
                  <a:lnTo>
                    <a:pt x="6" y="10"/>
                  </a:lnTo>
                  <a:lnTo>
                    <a:pt x="6" y="10"/>
                  </a:lnTo>
                  <a:lnTo>
                    <a:pt x="6" y="16"/>
                  </a:lnTo>
                  <a:lnTo>
                    <a:pt x="0" y="1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 name="Freeform 32"/>
            <p:cNvSpPr>
              <a:spLocks/>
            </p:cNvSpPr>
            <p:nvPr/>
          </p:nvSpPr>
          <p:spPr bwMode="auto">
            <a:xfrm>
              <a:off x="2901950" y="1665288"/>
              <a:ext cx="38100" cy="25400"/>
            </a:xfrm>
            <a:custGeom>
              <a:avLst/>
              <a:gdLst>
                <a:gd name="T0" fmla="*/ 0 w 24"/>
                <a:gd name="T1" fmla="*/ 12 h 16"/>
                <a:gd name="T2" fmla="*/ 0 w 24"/>
                <a:gd name="T3" fmla="*/ 12 h 16"/>
                <a:gd name="T4" fmla="*/ 0 w 24"/>
                <a:gd name="T5" fmla="*/ 16 h 16"/>
                <a:gd name="T6" fmla="*/ 18 w 24"/>
                <a:gd name="T7" fmla="*/ 16 h 16"/>
                <a:gd name="T8" fmla="*/ 18 w 24"/>
                <a:gd name="T9" fmla="*/ 12 h 16"/>
                <a:gd name="T10" fmla="*/ 18 w 24"/>
                <a:gd name="T11" fmla="*/ 12 h 16"/>
                <a:gd name="T12" fmla="*/ 24 w 24"/>
                <a:gd name="T13" fmla="*/ 12 h 16"/>
                <a:gd name="T14" fmla="*/ 24 w 24"/>
                <a:gd name="T15" fmla="*/ 6 h 16"/>
                <a:gd name="T16" fmla="*/ 24 w 24"/>
                <a:gd name="T17" fmla="*/ 6 h 16"/>
                <a:gd name="T18" fmla="*/ 24 w 24"/>
                <a:gd name="T19" fmla="*/ 0 h 16"/>
                <a:gd name="T20" fmla="*/ 12 w 24"/>
                <a:gd name="T21" fmla="*/ 0 h 16"/>
                <a:gd name="T22" fmla="*/ 12 w 24"/>
                <a:gd name="T23" fmla="*/ 0 h 16"/>
                <a:gd name="T24" fmla="*/ 6 w 24"/>
                <a:gd name="T25" fmla="*/ 6 h 16"/>
                <a:gd name="T26" fmla="*/ 6 w 24"/>
                <a:gd name="T27" fmla="*/ 6 h 16"/>
                <a:gd name="T28" fmla="*/ 0 w 24"/>
                <a:gd name="T29" fmla="*/ 12 h 16"/>
                <a:gd name="T30" fmla="*/ 0 w 24"/>
                <a:gd name="T31" fmla="*/ 12 h 16"/>
                <a:gd name="T32" fmla="*/ 0 w 24"/>
                <a:gd name="T3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6">
                  <a:moveTo>
                    <a:pt x="0" y="12"/>
                  </a:moveTo>
                  <a:lnTo>
                    <a:pt x="0" y="12"/>
                  </a:lnTo>
                  <a:lnTo>
                    <a:pt x="0" y="16"/>
                  </a:lnTo>
                  <a:lnTo>
                    <a:pt x="18" y="16"/>
                  </a:lnTo>
                  <a:lnTo>
                    <a:pt x="18" y="12"/>
                  </a:lnTo>
                  <a:lnTo>
                    <a:pt x="18" y="12"/>
                  </a:lnTo>
                  <a:lnTo>
                    <a:pt x="24" y="12"/>
                  </a:lnTo>
                  <a:lnTo>
                    <a:pt x="24" y="6"/>
                  </a:lnTo>
                  <a:lnTo>
                    <a:pt x="24" y="6"/>
                  </a:lnTo>
                  <a:lnTo>
                    <a:pt x="24" y="0"/>
                  </a:lnTo>
                  <a:lnTo>
                    <a:pt x="12" y="0"/>
                  </a:lnTo>
                  <a:lnTo>
                    <a:pt x="12" y="0"/>
                  </a:lnTo>
                  <a:lnTo>
                    <a:pt x="6" y="6"/>
                  </a:lnTo>
                  <a:lnTo>
                    <a:pt x="6" y="6"/>
                  </a:lnTo>
                  <a:lnTo>
                    <a:pt x="0" y="12"/>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 name="Freeform 33"/>
            <p:cNvSpPr>
              <a:spLocks/>
            </p:cNvSpPr>
            <p:nvPr/>
          </p:nvSpPr>
          <p:spPr bwMode="auto">
            <a:xfrm>
              <a:off x="2901950" y="1665288"/>
              <a:ext cx="38100" cy="25400"/>
            </a:xfrm>
            <a:custGeom>
              <a:avLst/>
              <a:gdLst>
                <a:gd name="T0" fmla="*/ 0 w 24"/>
                <a:gd name="T1" fmla="*/ 12 h 16"/>
                <a:gd name="T2" fmla="*/ 0 w 24"/>
                <a:gd name="T3" fmla="*/ 12 h 16"/>
                <a:gd name="T4" fmla="*/ 0 w 24"/>
                <a:gd name="T5" fmla="*/ 16 h 16"/>
                <a:gd name="T6" fmla="*/ 18 w 24"/>
                <a:gd name="T7" fmla="*/ 16 h 16"/>
                <a:gd name="T8" fmla="*/ 18 w 24"/>
                <a:gd name="T9" fmla="*/ 12 h 16"/>
                <a:gd name="T10" fmla="*/ 18 w 24"/>
                <a:gd name="T11" fmla="*/ 12 h 16"/>
                <a:gd name="T12" fmla="*/ 24 w 24"/>
                <a:gd name="T13" fmla="*/ 12 h 16"/>
                <a:gd name="T14" fmla="*/ 24 w 24"/>
                <a:gd name="T15" fmla="*/ 6 h 16"/>
                <a:gd name="T16" fmla="*/ 24 w 24"/>
                <a:gd name="T17" fmla="*/ 6 h 16"/>
                <a:gd name="T18" fmla="*/ 24 w 24"/>
                <a:gd name="T19" fmla="*/ 0 h 16"/>
                <a:gd name="T20" fmla="*/ 12 w 24"/>
                <a:gd name="T21" fmla="*/ 0 h 16"/>
                <a:gd name="T22" fmla="*/ 12 w 24"/>
                <a:gd name="T23" fmla="*/ 0 h 16"/>
                <a:gd name="T24" fmla="*/ 6 w 24"/>
                <a:gd name="T25" fmla="*/ 6 h 16"/>
                <a:gd name="T26" fmla="*/ 6 w 24"/>
                <a:gd name="T27" fmla="*/ 6 h 16"/>
                <a:gd name="T28" fmla="*/ 0 w 24"/>
                <a:gd name="T29" fmla="*/ 12 h 16"/>
                <a:gd name="T30" fmla="*/ 0 w 24"/>
                <a:gd name="T31" fmla="*/ 12 h 16"/>
                <a:gd name="T32" fmla="*/ 0 w 24"/>
                <a:gd name="T3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6">
                  <a:moveTo>
                    <a:pt x="0" y="12"/>
                  </a:moveTo>
                  <a:lnTo>
                    <a:pt x="0" y="12"/>
                  </a:lnTo>
                  <a:lnTo>
                    <a:pt x="0" y="16"/>
                  </a:lnTo>
                  <a:lnTo>
                    <a:pt x="18" y="16"/>
                  </a:lnTo>
                  <a:lnTo>
                    <a:pt x="18" y="12"/>
                  </a:lnTo>
                  <a:lnTo>
                    <a:pt x="18" y="12"/>
                  </a:lnTo>
                  <a:lnTo>
                    <a:pt x="24" y="12"/>
                  </a:lnTo>
                  <a:lnTo>
                    <a:pt x="24" y="6"/>
                  </a:lnTo>
                  <a:lnTo>
                    <a:pt x="24" y="6"/>
                  </a:lnTo>
                  <a:lnTo>
                    <a:pt x="24" y="0"/>
                  </a:lnTo>
                  <a:lnTo>
                    <a:pt x="12" y="0"/>
                  </a:lnTo>
                  <a:lnTo>
                    <a:pt x="12" y="0"/>
                  </a:lnTo>
                  <a:lnTo>
                    <a:pt x="6" y="6"/>
                  </a:lnTo>
                  <a:lnTo>
                    <a:pt x="6" y="6"/>
                  </a:lnTo>
                  <a:lnTo>
                    <a:pt x="0" y="12"/>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 name="Freeform 34"/>
            <p:cNvSpPr>
              <a:spLocks/>
            </p:cNvSpPr>
            <p:nvPr/>
          </p:nvSpPr>
          <p:spPr bwMode="auto">
            <a:xfrm>
              <a:off x="2744788" y="1504950"/>
              <a:ext cx="65088" cy="25400"/>
            </a:xfrm>
            <a:custGeom>
              <a:avLst/>
              <a:gdLst>
                <a:gd name="T0" fmla="*/ 0 w 41"/>
                <a:gd name="T1" fmla="*/ 12 h 16"/>
                <a:gd name="T2" fmla="*/ 6 w 41"/>
                <a:gd name="T3" fmla="*/ 12 h 16"/>
                <a:gd name="T4" fmla="*/ 12 w 41"/>
                <a:gd name="T5" fmla="*/ 16 h 16"/>
                <a:gd name="T6" fmla="*/ 25 w 41"/>
                <a:gd name="T7" fmla="*/ 16 h 16"/>
                <a:gd name="T8" fmla="*/ 29 w 41"/>
                <a:gd name="T9" fmla="*/ 12 h 16"/>
                <a:gd name="T10" fmla="*/ 41 w 41"/>
                <a:gd name="T11" fmla="*/ 12 h 16"/>
                <a:gd name="T12" fmla="*/ 35 w 41"/>
                <a:gd name="T13" fmla="*/ 6 h 16"/>
                <a:gd name="T14" fmla="*/ 35 w 41"/>
                <a:gd name="T15" fmla="*/ 0 h 16"/>
                <a:gd name="T16" fmla="*/ 18 w 41"/>
                <a:gd name="T17" fmla="*/ 0 h 16"/>
                <a:gd name="T18" fmla="*/ 6 w 41"/>
                <a:gd name="T19" fmla="*/ 12 h 16"/>
                <a:gd name="T20" fmla="*/ 0 w 41"/>
                <a:gd name="T21" fmla="*/ 12 h 16"/>
                <a:gd name="T22" fmla="*/ 0 w 41"/>
                <a:gd name="T2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6">
                  <a:moveTo>
                    <a:pt x="0" y="12"/>
                  </a:moveTo>
                  <a:lnTo>
                    <a:pt x="6" y="12"/>
                  </a:lnTo>
                  <a:lnTo>
                    <a:pt x="12" y="16"/>
                  </a:lnTo>
                  <a:lnTo>
                    <a:pt x="25" y="16"/>
                  </a:lnTo>
                  <a:lnTo>
                    <a:pt x="29" y="12"/>
                  </a:lnTo>
                  <a:lnTo>
                    <a:pt x="41" y="12"/>
                  </a:lnTo>
                  <a:lnTo>
                    <a:pt x="35" y="6"/>
                  </a:lnTo>
                  <a:lnTo>
                    <a:pt x="35" y="0"/>
                  </a:lnTo>
                  <a:lnTo>
                    <a:pt x="18" y="0"/>
                  </a:lnTo>
                  <a:lnTo>
                    <a:pt x="6" y="12"/>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 name="Freeform 35"/>
            <p:cNvSpPr>
              <a:spLocks/>
            </p:cNvSpPr>
            <p:nvPr/>
          </p:nvSpPr>
          <p:spPr bwMode="auto">
            <a:xfrm>
              <a:off x="2744788" y="1504950"/>
              <a:ext cx="65088" cy="25400"/>
            </a:xfrm>
            <a:custGeom>
              <a:avLst/>
              <a:gdLst>
                <a:gd name="T0" fmla="*/ 0 w 41"/>
                <a:gd name="T1" fmla="*/ 12 h 16"/>
                <a:gd name="T2" fmla="*/ 6 w 41"/>
                <a:gd name="T3" fmla="*/ 12 h 16"/>
                <a:gd name="T4" fmla="*/ 12 w 41"/>
                <a:gd name="T5" fmla="*/ 16 h 16"/>
                <a:gd name="T6" fmla="*/ 25 w 41"/>
                <a:gd name="T7" fmla="*/ 16 h 16"/>
                <a:gd name="T8" fmla="*/ 29 w 41"/>
                <a:gd name="T9" fmla="*/ 12 h 16"/>
                <a:gd name="T10" fmla="*/ 41 w 41"/>
                <a:gd name="T11" fmla="*/ 12 h 16"/>
                <a:gd name="T12" fmla="*/ 35 w 41"/>
                <a:gd name="T13" fmla="*/ 6 h 16"/>
                <a:gd name="T14" fmla="*/ 35 w 41"/>
                <a:gd name="T15" fmla="*/ 0 h 16"/>
                <a:gd name="T16" fmla="*/ 18 w 41"/>
                <a:gd name="T17" fmla="*/ 0 h 16"/>
                <a:gd name="T18" fmla="*/ 6 w 41"/>
                <a:gd name="T19" fmla="*/ 12 h 16"/>
                <a:gd name="T20" fmla="*/ 0 w 41"/>
                <a:gd name="T21" fmla="*/ 12 h 16"/>
                <a:gd name="T22" fmla="*/ 0 w 41"/>
                <a:gd name="T2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6">
                  <a:moveTo>
                    <a:pt x="0" y="12"/>
                  </a:moveTo>
                  <a:lnTo>
                    <a:pt x="6" y="12"/>
                  </a:lnTo>
                  <a:lnTo>
                    <a:pt x="12" y="16"/>
                  </a:lnTo>
                  <a:lnTo>
                    <a:pt x="25" y="16"/>
                  </a:lnTo>
                  <a:lnTo>
                    <a:pt x="29" y="12"/>
                  </a:lnTo>
                  <a:lnTo>
                    <a:pt x="41" y="12"/>
                  </a:lnTo>
                  <a:lnTo>
                    <a:pt x="35" y="6"/>
                  </a:lnTo>
                  <a:lnTo>
                    <a:pt x="35" y="0"/>
                  </a:lnTo>
                  <a:lnTo>
                    <a:pt x="18" y="0"/>
                  </a:lnTo>
                  <a:lnTo>
                    <a:pt x="6" y="12"/>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 name="Freeform 36"/>
            <p:cNvSpPr>
              <a:spLocks/>
            </p:cNvSpPr>
            <p:nvPr/>
          </p:nvSpPr>
          <p:spPr bwMode="auto">
            <a:xfrm>
              <a:off x="2728913" y="1416050"/>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 name="Freeform 37"/>
            <p:cNvSpPr>
              <a:spLocks/>
            </p:cNvSpPr>
            <p:nvPr/>
          </p:nvSpPr>
          <p:spPr bwMode="auto">
            <a:xfrm>
              <a:off x="2728913" y="1416050"/>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 name="Freeform 38"/>
            <p:cNvSpPr>
              <a:spLocks/>
            </p:cNvSpPr>
            <p:nvPr/>
          </p:nvSpPr>
          <p:spPr bwMode="auto">
            <a:xfrm>
              <a:off x="2728913" y="1416050"/>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 name="Freeform 39"/>
            <p:cNvSpPr>
              <a:spLocks/>
            </p:cNvSpPr>
            <p:nvPr/>
          </p:nvSpPr>
          <p:spPr bwMode="auto">
            <a:xfrm>
              <a:off x="3319463" y="2082800"/>
              <a:ext cx="36513" cy="30163"/>
            </a:xfrm>
            <a:custGeom>
              <a:avLst/>
              <a:gdLst>
                <a:gd name="T0" fmla="*/ 0 w 23"/>
                <a:gd name="T1" fmla="*/ 13 h 19"/>
                <a:gd name="T2" fmla="*/ 0 w 23"/>
                <a:gd name="T3" fmla="*/ 13 h 19"/>
                <a:gd name="T4" fmla="*/ 0 w 23"/>
                <a:gd name="T5" fmla="*/ 19 h 19"/>
                <a:gd name="T6" fmla="*/ 0 w 23"/>
                <a:gd name="T7" fmla="*/ 19 h 19"/>
                <a:gd name="T8" fmla="*/ 19 w 23"/>
                <a:gd name="T9" fmla="*/ 19 h 19"/>
                <a:gd name="T10" fmla="*/ 19 w 23"/>
                <a:gd name="T11" fmla="*/ 13 h 19"/>
                <a:gd name="T12" fmla="*/ 19 w 23"/>
                <a:gd name="T13" fmla="*/ 13 h 19"/>
                <a:gd name="T14" fmla="*/ 19 w 23"/>
                <a:gd name="T15" fmla="*/ 7 h 19"/>
                <a:gd name="T16" fmla="*/ 23 w 23"/>
                <a:gd name="T17" fmla="*/ 7 h 19"/>
                <a:gd name="T18" fmla="*/ 23 w 23"/>
                <a:gd name="T19" fmla="*/ 0 h 19"/>
                <a:gd name="T20" fmla="*/ 19 w 23"/>
                <a:gd name="T21" fmla="*/ 0 h 19"/>
                <a:gd name="T22" fmla="*/ 19 w 23"/>
                <a:gd name="T23" fmla="*/ 0 h 19"/>
                <a:gd name="T24" fmla="*/ 13 w 23"/>
                <a:gd name="T25" fmla="*/ 7 h 19"/>
                <a:gd name="T26" fmla="*/ 7 w 23"/>
                <a:gd name="T27" fmla="*/ 7 h 19"/>
                <a:gd name="T28" fmla="*/ 7 w 23"/>
                <a:gd name="T29" fmla="*/ 7 h 19"/>
                <a:gd name="T30" fmla="*/ 0 w 23"/>
                <a:gd name="T31" fmla="*/ 13 h 19"/>
                <a:gd name="T32" fmla="*/ 0 w 23"/>
                <a:gd name="T33" fmla="*/ 13 h 19"/>
                <a:gd name="T34" fmla="*/ 0 w 23"/>
                <a:gd name="T35"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9">
                  <a:moveTo>
                    <a:pt x="0" y="13"/>
                  </a:moveTo>
                  <a:lnTo>
                    <a:pt x="0" y="13"/>
                  </a:lnTo>
                  <a:lnTo>
                    <a:pt x="0" y="19"/>
                  </a:lnTo>
                  <a:lnTo>
                    <a:pt x="0" y="19"/>
                  </a:lnTo>
                  <a:lnTo>
                    <a:pt x="19" y="19"/>
                  </a:lnTo>
                  <a:lnTo>
                    <a:pt x="19" y="13"/>
                  </a:lnTo>
                  <a:lnTo>
                    <a:pt x="19" y="13"/>
                  </a:lnTo>
                  <a:lnTo>
                    <a:pt x="19" y="7"/>
                  </a:lnTo>
                  <a:lnTo>
                    <a:pt x="23" y="7"/>
                  </a:lnTo>
                  <a:lnTo>
                    <a:pt x="23" y="0"/>
                  </a:lnTo>
                  <a:lnTo>
                    <a:pt x="19" y="0"/>
                  </a:lnTo>
                  <a:lnTo>
                    <a:pt x="19" y="0"/>
                  </a:lnTo>
                  <a:lnTo>
                    <a:pt x="13" y="7"/>
                  </a:lnTo>
                  <a:lnTo>
                    <a:pt x="7" y="7"/>
                  </a:lnTo>
                  <a:lnTo>
                    <a:pt x="7" y="7"/>
                  </a:lnTo>
                  <a:lnTo>
                    <a:pt x="0" y="13"/>
                  </a:lnTo>
                  <a:lnTo>
                    <a:pt x="0" y="13"/>
                  </a:lnTo>
                  <a:lnTo>
                    <a:pt x="0"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 name="Freeform 40"/>
            <p:cNvSpPr>
              <a:spLocks/>
            </p:cNvSpPr>
            <p:nvPr/>
          </p:nvSpPr>
          <p:spPr bwMode="auto">
            <a:xfrm>
              <a:off x="3319463" y="2082800"/>
              <a:ext cx="36513" cy="30163"/>
            </a:xfrm>
            <a:custGeom>
              <a:avLst/>
              <a:gdLst>
                <a:gd name="T0" fmla="*/ 0 w 23"/>
                <a:gd name="T1" fmla="*/ 13 h 19"/>
                <a:gd name="T2" fmla="*/ 0 w 23"/>
                <a:gd name="T3" fmla="*/ 13 h 19"/>
                <a:gd name="T4" fmla="*/ 0 w 23"/>
                <a:gd name="T5" fmla="*/ 19 h 19"/>
                <a:gd name="T6" fmla="*/ 0 w 23"/>
                <a:gd name="T7" fmla="*/ 19 h 19"/>
                <a:gd name="T8" fmla="*/ 19 w 23"/>
                <a:gd name="T9" fmla="*/ 19 h 19"/>
                <a:gd name="T10" fmla="*/ 19 w 23"/>
                <a:gd name="T11" fmla="*/ 13 h 19"/>
                <a:gd name="T12" fmla="*/ 19 w 23"/>
                <a:gd name="T13" fmla="*/ 13 h 19"/>
                <a:gd name="T14" fmla="*/ 19 w 23"/>
                <a:gd name="T15" fmla="*/ 7 h 19"/>
                <a:gd name="T16" fmla="*/ 23 w 23"/>
                <a:gd name="T17" fmla="*/ 7 h 19"/>
                <a:gd name="T18" fmla="*/ 23 w 23"/>
                <a:gd name="T19" fmla="*/ 0 h 19"/>
                <a:gd name="T20" fmla="*/ 19 w 23"/>
                <a:gd name="T21" fmla="*/ 0 h 19"/>
                <a:gd name="T22" fmla="*/ 19 w 23"/>
                <a:gd name="T23" fmla="*/ 0 h 19"/>
                <a:gd name="T24" fmla="*/ 13 w 23"/>
                <a:gd name="T25" fmla="*/ 7 h 19"/>
                <a:gd name="T26" fmla="*/ 7 w 23"/>
                <a:gd name="T27" fmla="*/ 7 h 19"/>
                <a:gd name="T28" fmla="*/ 7 w 23"/>
                <a:gd name="T29" fmla="*/ 7 h 19"/>
                <a:gd name="T30" fmla="*/ 0 w 23"/>
                <a:gd name="T31" fmla="*/ 13 h 19"/>
                <a:gd name="T32" fmla="*/ 0 w 23"/>
                <a:gd name="T33" fmla="*/ 13 h 19"/>
                <a:gd name="T34" fmla="*/ 0 w 23"/>
                <a:gd name="T35"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9">
                  <a:moveTo>
                    <a:pt x="0" y="13"/>
                  </a:moveTo>
                  <a:lnTo>
                    <a:pt x="0" y="13"/>
                  </a:lnTo>
                  <a:lnTo>
                    <a:pt x="0" y="19"/>
                  </a:lnTo>
                  <a:lnTo>
                    <a:pt x="0" y="19"/>
                  </a:lnTo>
                  <a:lnTo>
                    <a:pt x="19" y="19"/>
                  </a:lnTo>
                  <a:lnTo>
                    <a:pt x="19" y="13"/>
                  </a:lnTo>
                  <a:lnTo>
                    <a:pt x="19" y="13"/>
                  </a:lnTo>
                  <a:lnTo>
                    <a:pt x="19" y="7"/>
                  </a:lnTo>
                  <a:lnTo>
                    <a:pt x="23" y="7"/>
                  </a:lnTo>
                  <a:lnTo>
                    <a:pt x="23" y="0"/>
                  </a:lnTo>
                  <a:lnTo>
                    <a:pt x="19" y="0"/>
                  </a:lnTo>
                  <a:lnTo>
                    <a:pt x="19" y="0"/>
                  </a:lnTo>
                  <a:lnTo>
                    <a:pt x="13" y="7"/>
                  </a:lnTo>
                  <a:lnTo>
                    <a:pt x="7" y="7"/>
                  </a:lnTo>
                  <a:lnTo>
                    <a:pt x="7" y="7"/>
                  </a:lnTo>
                  <a:lnTo>
                    <a:pt x="0" y="13"/>
                  </a:lnTo>
                  <a:lnTo>
                    <a:pt x="0" y="13"/>
                  </a:lnTo>
                  <a:lnTo>
                    <a:pt x="0"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 name="Freeform 41"/>
            <p:cNvSpPr>
              <a:spLocks/>
            </p:cNvSpPr>
            <p:nvPr/>
          </p:nvSpPr>
          <p:spPr bwMode="auto">
            <a:xfrm>
              <a:off x="3133725" y="2020888"/>
              <a:ext cx="49213" cy="30163"/>
            </a:xfrm>
            <a:custGeom>
              <a:avLst/>
              <a:gdLst>
                <a:gd name="T0" fmla="*/ 18 w 31"/>
                <a:gd name="T1" fmla="*/ 13 h 19"/>
                <a:gd name="T2" fmla="*/ 18 w 31"/>
                <a:gd name="T3" fmla="*/ 6 h 19"/>
                <a:gd name="T4" fmla="*/ 6 w 31"/>
                <a:gd name="T5" fmla="*/ 6 h 19"/>
                <a:gd name="T6" fmla="*/ 6 w 31"/>
                <a:gd name="T7" fmla="*/ 0 h 19"/>
                <a:gd name="T8" fmla="*/ 0 w 31"/>
                <a:gd name="T9" fmla="*/ 0 h 19"/>
                <a:gd name="T10" fmla="*/ 0 w 31"/>
                <a:gd name="T11" fmla="*/ 0 h 19"/>
                <a:gd name="T12" fmla="*/ 0 w 31"/>
                <a:gd name="T13" fmla="*/ 6 h 19"/>
                <a:gd name="T14" fmla="*/ 6 w 31"/>
                <a:gd name="T15" fmla="*/ 13 h 19"/>
                <a:gd name="T16" fmla="*/ 6 w 31"/>
                <a:gd name="T17" fmla="*/ 13 h 19"/>
                <a:gd name="T18" fmla="*/ 6 w 31"/>
                <a:gd name="T19" fmla="*/ 13 h 19"/>
                <a:gd name="T20" fmla="*/ 12 w 31"/>
                <a:gd name="T21" fmla="*/ 19 h 19"/>
                <a:gd name="T22" fmla="*/ 12 w 31"/>
                <a:gd name="T23" fmla="*/ 19 h 19"/>
                <a:gd name="T24" fmla="*/ 25 w 31"/>
                <a:gd name="T25" fmla="*/ 19 h 19"/>
                <a:gd name="T26" fmla="*/ 25 w 31"/>
                <a:gd name="T27" fmla="*/ 13 h 19"/>
                <a:gd name="T28" fmla="*/ 31 w 31"/>
                <a:gd name="T29" fmla="*/ 13 h 19"/>
                <a:gd name="T30" fmla="*/ 18 w 31"/>
                <a:gd name="T31" fmla="*/ 13 h 19"/>
                <a:gd name="T32" fmla="*/ 18 w 31"/>
                <a:gd name="T33"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19">
                  <a:moveTo>
                    <a:pt x="18" y="13"/>
                  </a:moveTo>
                  <a:lnTo>
                    <a:pt x="18" y="6"/>
                  </a:lnTo>
                  <a:lnTo>
                    <a:pt x="6" y="6"/>
                  </a:lnTo>
                  <a:lnTo>
                    <a:pt x="6" y="0"/>
                  </a:lnTo>
                  <a:lnTo>
                    <a:pt x="0" y="0"/>
                  </a:lnTo>
                  <a:lnTo>
                    <a:pt x="0" y="0"/>
                  </a:lnTo>
                  <a:lnTo>
                    <a:pt x="0" y="6"/>
                  </a:lnTo>
                  <a:lnTo>
                    <a:pt x="6" y="13"/>
                  </a:lnTo>
                  <a:lnTo>
                    <a:pt x="6" y="13"/>
                  </a:lnTo>
                  <a:lnTo>
                    <a:pt x="6" y="13"/>
                  </a:lnTo>
                  <a:lnTo>
                    <a:pt x="12" y="19"/>
                  </a:lnTo>
                  <a:lnTo>
                    <a:pt x="12" y="19"/>
                  </a:lnTo>
                  <a:lnTo>
                    <a:pt x="25" y="19"/>
                  </a:lnTo>
                  <a:lnTo>
                    <a:pt x="25" y="13"/>
                  </a:lnTo>
                  <a:lnTo>
                    <a:pt x="31" y="13"/>
                  </a:lnTo>
                  <a:lnTo>
                    <a:pt x="18" y="13"/>
                  </a:lnTo>
                  <a:lnTo>
                    <a:pt x="18"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 name="Freeform 42"/>
            <p:cNvSpPr>
              <a:spLocks/>
            </p:cNvSpPr>
            <p:nvPr/>
          </p:nvSpPr>
          <p:spPr bwMode="auto">
            <a:xfrm>
              <a:off x="3133725" y="2020888"/>
              <a:ext cx="49213" cy="30163"/>
            </a:xfrm>
            <a:custGeom>
              <a:avLst/>
              <a:gdLst>
                <a:gd name="T0" fmla="*/ 18 w 31"/>
                <a:gd name="T1" fmla="*/ 13 h 19"/>
                <a:gd name="T2" fmla="*/ 18 w 31"/>
                <a:gd name="T3" fmla="*/ 6 h 19"/>
                <a:gd name="T4" fmla="*/ 6 w 31"/>
                <a:gd name="T5" fmla="*/ 6 h 19"/>
                <a:gd name="T6" fmla="*/ 6 w 31"/>
                <a:gd name="T7" fmla="*/ 0 h 19"/>
                <a:gd name="T8" fmla="*/ 0 w 31"/>
                <a:gd name="T9" fmla="*/ 0 h 19"/>
                <a:gd name="T10" fmla="*/ 0 w 31"/>
                <a:gd name="T11" fmla="*/ 0 h 19"/>
                <a:gd name="T12" fmla="*/ 0 w 31"/>
                <a:gd name="T13" fmla="*/ 6 h 19"/>
                <a:gd name="T14" fmla="*/ 6 w 31"/>
                <a:gd name="T15" fmla="*/ 13 h 19"/>
                <a:gd name="T16" fmla="*/ 6 w 31"/>
                <a:gd name="T17" fmla="*/ 13 h 19"/>
                <a:gd name="T18" fmla="*/ 6 w 31"/>
                <a:gd name="T19" fmla="*/ 13 h 19"/>
                <a:gd name="T20" fmla="*/ 12 w 31"/>
                <a:gd name="T21" fmla="*/ 19 h 19"/>
                <a:gd name="T22" fmla="*/ 12 w 31"/>
                <a:gd name="T23" fmla="*/ 19 h 19"/>
                <a:gd name="T24" fmla="*/ 25 w 31"/>
                <a:gd name="T25" fmla="*/ 19 h 19"/>
                <a:gd name="T26" fmla="*/ 25 w 31"/>
                <a:gd name="T27" fmla="*/ 13 h 19"/>
                <a:gd name="T28" fmla="*/ 31 w 31"/>
                <a:gd name="T29" fmla="*/ 13 h 19"/>
                <a:gd name="T30" fmla="*/ 18 w 31"/>
                <a:gd name="T31" fmla="*/ 13 h 19"/>
                <a:gd name="T32" fmla="*/ 18 w 31"/>
                <a:gd name="T33"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19">
                  <a:moveTo>
                    <a:pt x="18" y="13"/>
                  </a:moveTo>
                  <a:lnTo>
                    <a:pt x="18" y="6"/>
                  </a:lnTo>
                  <a:lnTo>
                    <a:pt x="6" y="6"/>
                  </a:lnTo>
                  <a:lnTo>
                    <a:pt x="6" y="0"/>
                  </a:lnTo>
                  <a:lnTo>
                    <a:pt x="0" y="0"/>
                  </a:lnTo>
                  <a:lnTo>
                    <a:pt x="0" y="0"/>
                  </a:lnTo>
                  <a:lnTo>
                    <a:pt x="0" y="6"/>
                  </a:lnTo>
                  <a:lnTo>
                    <a:pt x="6" y="13"/>
                  </a:lnTo>
                  <a:lnTo>
                    <a:pt x="6" y="13"/>
                  </a:lnTo>
                  <a:lnTo>
                    <a:pt x="6" y="13"/>
                  </a:lnTo>
                  <a:lnTo>
                    <a:pt x="12" y="19"/>
                  </a:lnTo>
                  <a:lnTo>
                    <a:pt x="12" y="19"/>
                  </a:lnTo>
                  <a:lnTo>
                    <a:pt x="25" y="19"/>
                  </a:lnTo>
                  <a:lnTo>
                    <a:pt x="25" y="13"/>
                  </a:lnTo>
                  <a:lnTo>
                    <a:pt x="31" y="13"/>
                  </a:lnTo>
                  <a:lnTo>
                    <a:pt x="18" y="13"/>
                  </a:lnTo>
                  <a:lnTo>
                    <a:pt x="18"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 name="Freeform 43"/>
            <p:cNvSpPr>
              <a:spLocks/>
            </p:cNvSpPr>
            <p:nvPr/>
          </p:nvSpPr>
          <p:spPr bwMode="auto">
            <a:xfrm>
              <a:off x="2967038" y="1684338"/>
              <a:ext cx="19050" cy="15875"/>
            </a:xfrm>
            <a:custGeom>
              <a:avLst/>
              <a:gdLst>
                <a:gd name="T0" fmla="*/ 6 w 12"/>
                <a:gd name="T1" fmla="*/ 0 h 10"/>
                <a:gd name="T2" fmla="*/ 0 w 12"/>
                <a:gd name="T3" fmla="*/ 4 h 10"/>
                <a:gd name="T4" fmla="*/ 0 w 12"/>
                <a:gd name="T5" fmla="*/ 10 h 10"/>
                <a:gd name="T6" fmla="*/ 12 w 12"/>
                <a:gd name="T7" fmla="*/ 10 h 10"/>
                <a:gd name="T8" fmla="*/ 12 w 12"/>
                <a:gd name="T9" fmla="*/ 4 h 10"/>
                <a:gd name="T10" fmla="*/ 12 w 12"/>
                <a:gd name="T11" fmla="*/ 4 h 10"/>
                <a:gd name="T12" fmla="*/ 12 w 12"/>
                <a:gd name="T13" fmla="*/ 4 h 10"/>
                <a:gd name="T14" fmla="*/ 12 w 12"/>
                <a:gd name="T15" fmla="*/ 0 h 10"/>
                <a:gd name="T16" fmla="*/ 6 w 12"/>
                <a:gd name="T17" fmla="*/ 0 h 10"/>
                <a:gd name="T18" fmla="*/ 6 w 12"/>
                <a:gd name="T19" fmla="*/ 0 h 10"/>
                <a:gd name="T20" fmla="*/ 6 w 12"/>
                <a:gd name="T21" fmla="*/ 0 h 10"/>
                <a:gd name="T22" fmla="*/ 6 w 12"/>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
                  <a:moveTo>
                    <a:pt x="6" y="0"/>
                  </a:moveTo>
                  <a:lnTo>
                    <a:pt x="0" y="4"/>
                  </a:lnTo>
                  <a:lnTo>
                    <a:pt x="0" y="10"/>
                  </a:lnTo>
                  <a:lnTo>
                    <a:pt x="12" y="10"/>
                  </a:lnTo>
                  <a:lnTo>
                    <a:pt x="12" y="4"/>
                  </a:lnTo>
                  <a:lnTo>
                    <a:pt x="12" y="4"/>
                  </a:lnTo>
                  <a:lnTo>
                    <a:pt x="12" y="4"/>
                  </a:lnTo>
                  <a:lnTo>
                    <a:pt x="12" y="0"/>
                  </a:lnTo>
                  <a:lnTo>
                    <a:pt x="6" y="0"/>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 name="Freeform 44"/>
            <p:cNvSpPr>
              <a:spLocks/>
            </p:cNvSpPr>
            <p:nvPr/>
          </p:nvSpPr>
          <p:spPr bwMode="auto">
            <a:xfrm>
              <a:off x="2967038" y="1684338"/>
              <a:ext cx="19050" cy="15875"/>
            </a:xfrm>
            <a:custGeom>
              <a:avLst/>
              <a:gdLst>
                <a:gd name="T0" fmla="*/ 6 w 12"/>
                <a:gd name="T1" fmla="*/ 0 h 10"/>
                <a:gd name="T2" fmla="*/ 0 w 12"/>
                <a:gd name="T3" fmla="*/ 4 h 10"/>
                <a:gd name="T4" fmla="*/ 0 w 12"/>
                <a:gd name="T5" fmla="*/ 10 h 10"/>
                <a:gd name="T6" fmla="*/ 12 w 12"/>
                <a:gd name="T7" fmla="*/ 10 h 10"/>
                <a:gd name="T8" fmla="*/ 12 w 12"/>
                <a:gd name="T9" fmla="*/ 4 h 10"/>
                <a:gd name="T10" fmla="*/ 12 w 12"/>
                <a:gd name="T11" fmla="*/ 4 h 10"/>
                <a:gd name="T12" fmla="*/ 12 w 12"/>
                <a:gd name="T13" fmla="*/ 4 h 10"/>
                <a:gd name="T14" fmla="*/ 12 w 12"/>
                <a:gd name="T15" fmla="*/ 0 h 10"/>
                <a:gd name="T16" fmla="*/ 6 w 12"/>
                <a:gd name="T17" fmla="*/ 0 h 10"/>
                <a:gd name="T18" fmla="*/ 6 w 12"/>
                <a:gd name="T19" fmla="*/ 0 h 10"/>
                <a:gd name="T20" fmla="*/ 6 w 12"/>
                <a:gd name="T21" fmla="*/ 0 h 10"/>
                <a:gd name="T22" fmla="*/ 6 w 12"/>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
                  <a:moveTo>
                    <a:pt x="6" y="0"/>
                  </a:moveTo>
                  <a:lnTo>
                    <a:pt x="0" y="4"/>
                  </a:lnTo>
                  <a:lnTo>
                    <a:pt x="0" y="10"/>
                  </a:lnTo>
                  <a:lnTo>
                    <a:pt x="12" y="10"/>
                  </a:lnTo>
                  <a:lnTo>
                    <a:pt x="12" y="4"/>
                  </a:lnTo>
                  <a:lnTo>
                    <a:pt x="12" y="4"/>
                  </a:lnTo>
                  <a:lnTo>
                    <a:pt x="12" y="4"/>
                  </a:lnTo>
                  <a:lnTo>
                    <a:pt x="12" y="0"/>
                  </a:lnTo>
                  <a:lnTo>
                    <a:pt x="6" y="0"/>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 name="Freeform 45"/>
            <p:cNvSpPr>
              <a:spLocks/>
            </p:cNvSpPr>
            <p:nvPr/>
          </p:nvSpPr>
          <p:spPr bwMode="auto">
            <a:xfrm>
              <a:off x="2874963" y="1282700"/>
              <a:ext cx="76200" cy="34925"/>
            </a:xfrm>
            <a:custGeom>
              <a:avLst/>
              <a:gdLst>
                <a:gd name="T0" fmla="*/ 29 w 48"/>
                <a:gd name="T1" fmla="*/ 22 h 22"/>
                <a:gd name="T2" fmla="*/ 13 w 48"/>
                <a:gd name="T3" fmla="*/ 22 h 22"/>
                <a:gd name="T4" fmla="*/ 13 w 48"/>
                <a:gd name="T5" fmla="*/ 22 h 22"/>
                <a:gd name="T6" fmla="*/ 13 w 48"/>
                <a:gd name="T7" fmla="*/ 22 h 22"/>
                <a:gd name="T8" fmla="*/ 13 w 48"/>
                <a:gd name="T9" fmla="*/ 16 h 22"/>
                <a:gd name="T10" fmla="*/ 0 w 48"/>
                <a:gd name="T11" fmla="*/ 16 h 22"/>
                <a:gd name="T12" fmla="*/ 0 w 48"/>
                <a:gd name="T13" fmla="*/ 10 h 22"/>
                <a:gd name="T14" fmla="*/ 0 w 48"/>
                <a:gd name="T15" fmla="*/ 10 h 22"/>
                <a:gd name="T16" fmla="*/ 0 w 48"/>
                <a:gd name="T17" fmla="*/ 6 h 22"/>
                <a:gd name="T18" fmla="*/ 13 w 48"/>
                <a:gd name="T19" fmla="*/ 6 h 22"/>
                <a:gd name="T20" fmla="*/ 13 w 48"/>
                <a:gd name="T21" fmla="*/ 0 h 22"/>
                <a:gd name="T22" fmla="*/ 23 w 48"/>
                <a:gd name="T23" fmla="*/ 0 h 22"/>
                <a:gd name="T24" fmla="*/ 29 w 48"/>
                <a:gd name="T25" fmla="*/ 6 h 22"/>
                <a:gd name="T26" fmla="*/ 29 w 48"/>
                <a:gd name="T27" fmla="*/ 6 h 22"/>
                <a:gd name="T28" fmla="*/ 29 w 48"/>
                <a:gd name="T29" fmla="*/ 6 h 22"/>
                <a:gd name="T30" fmla="*/ 41 w 48"/>
                <a:gd name="T31" fmla="*/ 6 h 22"/>
                <a:gd name="T32" fmla="*/ 41 w 48"/>
                <a:gd name="T33" fmla="*/ 10 h 22"/>
                <a:gd name="T34" fmla="*/ 48 w 48"/>
                <a:gd name="T35" fmla="*/ 10 h 22"/>
                <a:gd name="T36" fmla="*/ 48 w 48"/>
                <a:gd name="T37" fmla="*/ 16 h 22"/>
                <a:gd name="T38" fmla="*/ 41 w 48"/>
                <a:gd name="T39" fmla="*/ 16 h 22"/>
                <a:gd name="T40" fmla="*/ 41 w 48"/>
                <a:gd name="T41" fmla="*/ 22 h 22"/>
                <a:gd name="T42" fmla="*/ 35 w 48"/>
                <a:gd name="T43" fmla="*/ 22 h 22"/>
                <a:gd name="T44" fmla="*/ 35 w 48"/>
                <a:gd name="T45" fmla="*/ 22 h 22"/>
                <a:gd name="T46" fmla="*/ 35 w 48"/>
                <a:gd name="T47" fmla="*/ 22 h 22"/>
                <a:gd name="T48" fmla="*/ 29 w 48"/>
                <a:gd name="T49" fmla="*/ 16 h 22"/>
                <a:gd name="T50" fmla="*/ 29 w 48"/>
                <a:gd name="T51" fmla="*/ 16 h 22"/>
                <a:gd name="T52" fmla="*/ 29 w 48"/>
                <a:gd name="T53" fmla="*/ 16 h 22"/>
                <a:gd name="T54" fmla="*/ 29 w 48"/>
                <a:gd name="T55" fmla="*/ 22 h 22"/>
                <a:gd name="T56" fmla="*/ 29 w 48"/>
                <a:gd name="T5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 h="22">
                  <a:moveTo>
                    <a:pt x="29" y="22"/>
                  </a:moveTo>
                  <a:lnTo>
                    <a:pt x="13" y="22"/>
                  </a:lnTo>
                  <a:lnTo>
                    <a:pt x="13" y="22"/>
                  </a:lnTo>
                  <a:lnTo>
                    <a:pt x="13" y="22"/>
                  </a:lnTo>
                  <a:lnTo>
                    <a:pt x="13" y="16"/>
                  </a:lnTo>
                  <a:lnTo>
                    <a:pt x="0" y="16"/>
                  </a:lnTo>
                  <a:lnTo>
                    <a:pt x="0" y="10"/>
                  </a:lnTo>
                  <a:lnTo>
                    <a:pt x="0" y="10"/>
                  </a:lnTo>
                  <a:lnTo>
                    <a:pt x="0" y="6"/>
                  </a:lnTo>
                  <a:lnTo>
                    <a:pt x="13" y="6"/>
                  </a:lnTo>
                  <a:lnTo>
                    <a:pt x="13" y="0"/>
                  </a:lnTo>
                  <a:lnTo>
                    <a:pt x="23" y="0"/>
                  </a:lnTo>
                  <a:lnTo>
                    <a:pt x="29" y="6"/>
                  </a:lnTo>
                  <a:lnTo>
                    <a:pt x="29" y="6"/>
                  </a:lnTo>
                  <a:lnTo>
                    <a:pt x="29" y="6"/>
                  </a:lnTo>
                  <a:lnTo>
                    <a:pt x="41" y="6"/>
                  </a:lnTo>
                  <a:lnTo>
                    <a:pt x="41" y="10"/>
                  </a:lnTo>
                  <a:lnTo>
                    <a:pt x="48" y="10"/>
                  </a:lnTo>
                  <a:lnTo>
                    <a:pt x="48" y="16"/>
                  </a:lnTo>
                  <a:lnTo>
                    <a:pt x="41" y="16"/>
                  </a:lnTo>
                  <a:lnTo>
                    <a:pt x="41" y="22"/>
                  </a:lnTo>
                  <a:lnTo>
                    <a:pt x="35" y="22"/>
                  </a:lnTo>
                  <a:lnTo>
                    <a:pt x="35" y="22"/>
                  </a:lnTo>
                  <a:lnTo>
                    <a:pt x="35" y="22"/>
                  </a:lnTo>
                  <a:lnTo>
                    <a:pt x="29" y="16"/>
                  </a:lnTo>
                  <a:lnTo>
                    <a:pt x="29" y="16"/>
                  </a:lnTo>
                  <a:lnTo>
                    <a:pt x="29" y="16"/>
                  </a:lnTo>
                  <a:lnTo>
                    <a:pt x="29" y="22"/>
                  </a:lnTo>
                  <a:lnTo>
                    <a:pt x="29"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 name="Freeform 46"/>
            <p:cNvSpPr>
              <a:spLocks/>
            </p:cNvSpPr>
            <p:nvPr/>
          </p:nvSpPr>
          <p:spPr bwMode="auto">
            <a:xfrm>
              <a:off x="2874963" y="1282700"/>
              <a:ext cx="76200" cy="34925"/>
            </a:xfrm>
            <a:custGeom>
              <a:avLst/>
              <a:gdLst>
                <a:gd name="T0" fmla="*/ 29 w 48"/>
                <a:gd name="T1" fmla="*/ 22 h 22"/>
                <a:gd name="T2" fmla="*/ 13 w 48"/>
                <a:gd name="T3" fmla="*/ 22 h 22"/>
                <a:gd name="T4" fmla="*/ 13 w 48"/>
                <a:gd name="T5" fmla="*/ 22 h 22"/>
                <a:gd name="T6" fmla="*/ 13 w 48"/>
                <a:gd name="T7" fmla="*/ 22 h 22"/>
                <a:gd name="T8" fmla="*/ 13 w 48"/>
                <a:gd name="T9" fmla="*/ 16 h 22"/>
                <a:gd name="T10" fmla="*/ 0 w 48"/>
                <a:gd name="T11" fmla="*/ 16 h 22"/>
                <a:gd name="T12" fmla="*/ 0 w 48"/>
                <a:gd name="T13" fmla="*/ 10 h 22"/>
                <a:gd name="T14" fmla="*/ 0 w 48"/>
                <a:gd name="T15" fmla="*/ 10 h 22"/>
                <a:gd name="T16" fmla="*/ 0 w 48"/>
                <a:gd name="T17" fmla="*/ 6 h 22"/>
                <a:gd name="T18" fmla="*/ 13 w 48"/>
                <a:gd name="T19" fmla="*/ 6 h 22"/>
                <a:gd name="T20" fmla="*/ 13 w 48"/>
                <a:gd name="T21" fmla="*/ 0 h 22"/>
                <a:gd name="T22" fmla="*/ 23 w 48"/>
                <a:gd name="T23" fmla="*/ 0 h 22"/>
                <a:gd name="T24" fmla="*/ 29 w 48"/>
                <a:gd name="T25" fmla="*/ 6 h 22"/>
                <a:gd name="T26" fmla="*/ 29 w 48"/>
                <a:gd name="T27" fmla="*/ 6 h 22"/>
                <a:gd name="T28" fmla="*/ 29 w 48"/>
                <a:gd name="T29" fmla="*/ 6 h 22"/>
                <a:gd name="T30" fmla="*/ 41 w 48"/>
                <a:gd name="T31" fmla="*/ 6 h 22"/>
                <a:gd name="T32" fmla="*/ 41 w 48"/>
                <a:gd name="T33" fmla="*/ 10 h 22"/>
                <a:gd name="T34" fmla="*/ 48 w 48"/>
                <a:gd name="T35" fmla="*/ 10 h 22"/>
                <a:gd name="T36" fmla="*/ 48 w 48"/>
                <a:gd name="T37" fmla="*/ 16 h 22"/>
                <a:gd name="T38" fmla="*/ 41 w 48"/>
                <a:gd name="T39" fmla="*/ 16 h 22"/>
                <a:gd name="T40" fmla="*/ 41 w 48"/>
                <a:gd name="T41" fmla="*/ 22 h 22"/>
                <a:gd name="T42" fmla="*/ 35 w 48"/>
                <a:gd name="T43" fmla="*/ 22 h 22"/>
                <a:gd name="T44" fmla="*/ 35 w 48"/>
                <a:gd name="T45" fmla="*/ 22 h 22"/>
                <a:gd name="T46" fmla="*/ 35 w 48"/>
                <a:gd name="T47" fmla="*/ 22 h 22"/>
                <a:gd name="T48" fmla="*/ 29 w 48"/>
                <a:gd name="T49" fmla="*/ 16 h 22"/>
                <a:gd name="T50" fmla="*/ 29 w 48"/>
                <a:gd name="T51" fmla="*/ 16 h 22"/>
                <a:gd name="T52" fmla="*/ 29 w 48"/>
                <a:gd name="T53" fmla="*/ 16 h 22"/>
                <a:gd name="T54" fmla="*/ 29 w 48"/>
                <a:gd name="T55" fmla="*/ 22 h 22"/>
                <a:gd name="T56" fmla="*/ 29 w 48"/>
                <a:gd name="T5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 h="22">
                  <a:moveTo>
                    <a:pt x="29" y="22"/>
                  </a:moveTo>
                  <a:lnTo>
                    <a:pt x="13" y="22"/>
                  </a:lnTo>
                  <a:lnTo>
                    <a:pt x="13" y="22"/>
                  </a:lnTo>
                  <a:lnTo>
                    <a:pt x="13" y="22"/>
                  </a:lnTo>
                  <a:lnTo>
                    <a:pt x="13" y="16"/>
                  </a:lnTo>
                  <a:lnTo>
                    <a:pt x="0" y="16"/>
                  </a:lnTo>
                  <a:lnTo>
                    <a:pt x="0" y="10"/>
                  </a:lnTo>
                  <a:lnTo>
                    <a:pt x="0" y="10"/>
                  </a:lnTo>
                  <a:lnTo>
                    <a:pt x="0" y="6"/>
                  </a:lnTo>
                  <a:lnTo>
                    <a:pt x="13" y="6"/>
                  </a:lnTo>
                  <a:lnTo>
                    <a:pt x="13" y="0"/>
                  </a:lnTo>
                  <a:lnTo>
                    <a:pt x="23" y="0"/>
                  </a:lnTo>
                  <a:lnTo>
                    <a:pt x="29" y="6"/>
                  </a:lnTo>
                  <a:lnTo>
                    <a:pt x="29" y="6"/>
                  </a:lnTo>
                  <a:lnTo>
                    <a:pt x="29" y="6"/>
                  </a:lnTo>
                  <a:lnTo>
                    <a:pt x="41" y="6"/>
                  </a:lnTo>
                  <a:lnTo>
                    <a:pt x="41" y="10"/>
                  </a:lnTo>
                  <a:lnTo>
                    <a:pt x="48" y="10"/>
                  </a:lnTo>
                  <a:lnTo>
                    <a:pt x="48" y="16"/>
                  </a:lnTo>
                  <a:lnTo>
                    <a:pt x="41" y="16"/>
                  </a:lnTo>
                  <a:lnTo>
                    <a:pt x="41" y="22"/>
                  </a:lnTo>
                  <a:lnTo>
                    <a:pt x="35" y="22"/>
                  </a:lnTo>
                  <a:lnTo>
                    <a:pt x="35" y="22"/>
                  </a:lnTo>
                  <a:lnTo>
                    <a:pt x="35" y="22"/>
                  </a:lnTo>
                  <a:lnTo>
                    <a:pt x="29" y="16"/>
                  </a:lnTo>
                  <a:lnTo>
                    <a:pt x="29" y="16"/>
                  </a:lnTo>
                  <a:lnTo>
                    <a:pt x="29" y="16"/>
                  </a:lnTo>
                  <a:lnTo>
                    <a:pt x="29" y="22"/>
                  </a:lnTo>
                  <a:lnTo>
                    <a:pt x="29"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 name="Freeform 47"/>
            <p:cNvSpPr>
              <a:spLocks/>
            </p:cNvSpPr>
            <p:nvPr/>
          </p:nvSpPr>
          <p:spPr bwMode="auto">
            <a:xfrm>
              <a:off x="2717800" y="1317625"/>
              <a:ext cx="36513" cy="6350"/>
            </a:xfrm>
            <a:custGeom>
              <a:avLst/>
              <a:gdLst>
                <a:gd name="T0" fmla="*/ 0 w 23"/>
                <a:gd name="T1" fmla="*/ 0 h 4"/>
                <a:gd name="T2" fmla="*/ 0 w 23"/>
                <a:gd name="T3" fmla="*/ 4 h 4"/>
                <a:gd name="T4" fmla="*/ 23 w 23"/>
                <a:gd name="T5" fmla="*/ 4 h 4"/>
                <a:gd name="T6" fmla="*/ 17 w 23"/>
                <a:gd name="T7" fmla="*/ 0 h 4"/>
                <a:gd name="T8" fmla="*/ 0 w 23"/>
                <a:gd name="T9" fmla="*/ 0 h 4"/>
                <a:gd name="T10" fmla="*/ 0 w 23"/>
                <a:gd name="T11" fmla="*/ 0 h 4"/>
              </a:gdLst>
              <a:ahLst/>
              <a:cxnLst>
                <a:cxn ang="0">
                  <a:pos x="T0" y="T1"/>
                </a:cxn>
                <a:cxn ang="0">
                  <a:pos x="T2" y="T3"/>
                </a:cxn>
                <a:cxn ang="0">
                  <a:pos x="T4" y="T5"/>
                </a:cxn>
                <a:cxn ang="0">
                  <a:pos x="T6" y="T7"/>
                </a:cxn>
                <a:cxn ang="0">
                  <a:pos x="T8" y="T9"/>
                </a:cxn>
                <a:cxn ang="0">
                  <a:pos x="T10" y="T11"/>
                </a:cxn>
              </a:cxnLst>
              <a:rect l="0" t="0" r="r" b="b"/>
              <a:pathLst>
                <a:path w="23" h="4">
                  <a:moveTo>
                    <a:pt x="0" y="0"/>
                  </a:moveTo>
                  <a:lnTo>
                    <a:pt x="0" y="4"/>
                  </a:lnTo>
                  <a:lnTo>
                    <a:pt x="23" y="4"/>
                  </a:lnTo>
                  <a:lnTo>
                    <a:pt x="17"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 name="Freeform 48"/>
            <p:cNvSpPr>
              <a:spLocks/>
            </p:cNvSpPr>
            <p:nvPr/>
          </p:nvSpPr>
          <p:spPr bwMode="auto">
            <a:xfrm>
              <a:off x="2717800" y="1317625"/>
              <a:ext cx="36513" cy="6350"/>
            </a:xfrm>
            <a:custGeom>
              <a:avLst/>
              <a:gdLst>
                <a:gd name="T0" fmla="*/ 0 w 23"/>
                <a:gd name="T1" fmla="*/ 0 h 4"/>
                <a:gd name="T2" fmla="*/ 0 w 23"/>
                <a:gd name="T3" fmla="*/ 4 h 4"/>
                <a:gd name="T4" fmla="*/ 23 w 23"/>
                <a:gd name="T5" fmla="*/ 4 h 4"/>
                <a:gd name="T6" fmla="*/ 17 w 23"/>
                <a:gd name="T7" fmla="*/ 0 h 4"/>
                <a:gd name="T8" fmla="*/ 0 w 23"/>
                <a:gd name="T9" fmla="*/ 0 h 4"/>
                <a:gd name="T10" fmla="*/ 0 w 23"/>
                <a:gd name="T11" fmla="*/ 0 h 4"/>
              </a:gdLst>
              <a:ahLst/>
              <a:cxnLst>
                <a:cxn ang="0">
                  <a:pos x="T0" y="T1"/>
                </a:cxn>
                <a:cxn ang="0">
                  <a:pos x="T2" y="T3"/>
                </a:cxn>
                <a:cxn ang="0">
                  <a:pos x="T4" y="T5"/>
                </a:cxn>
                <a:cxn ang="0">
                  <a:pos x="T6" y="T7"/>
                </a:cxn>
                <a:cxn ang="0">
                  <a:pos x="T8" y="T9"/>
                </a:cxn>
                <a:cxn ang="0">
                  <a:pos x="T10" y="T11"/>
                </a:cxn>
              </a:cxnLst>
              <a:rect l="0" t="0" r="r" b="b"/>
              <a:pathLst>
                <a:path w="23" h="4">
                  <a:moveTo>
                    <a:pt x="0" y="0"/>
                  </a:moveTo>
                  <a:lnTo>
                    <a:pt x="0" y="4"/>
                  </a:lnTo>
                  <a:lnTo>
                    <a:pt x="23" y="4"/>
                  </a:lnTo>
                  <a:lnTo>
                    <a:pt x="17"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 name="Freeform 49"/>
            <p:cNvSpPr>
              <a:spLocks/>
            </p:cNvSpPr>
            <p:nvPr/>
          </p:nvSpPr>
          <p:spPr bwMode="auto">
            <a:xfrm>
              <a:off x="2735263" y="1292225"/>
              <a:ext cx="74613" cy="25400"/>
            </a:xfrm>
            <a:custGeom>
              <a:avLst/>
              <a:gdLst>
                <a:gd name="T0" fmla="*/ 0 w 47"/>
                <a:gd name="T1" fmla="*/ 10 h 16"/>
                <a:gd name="T2" fmla="*/ 12 w 47"/>
                <a:gd name="T3" fmla="*/ 10 h 16"/>
                <a:gd name="T4" fmla="*/ 18 w 47"/>
                <a:gd name="T5" fmla="*/ 16 h 16"/>
                <a:gd name="T6" fmla="*/ 31 w 47"/>
                <a:gd name="T7" fmla="*/ 16 h 16"/>
                <a:gd name="T8" fmla="*/ 47 w 47"/>
                <a:gd name="T9" fmla="*/ 10 h 16"/>
                <a:gd name="T10" fmla="*/ 41 w 47"/>
                <a:gd name="T11" fmla="*/ 4 h 16"/>
                <a:gd name="T12" fmla="*/ 31 w 47"/>
                <a:gd name="T13" fmla="*/ 4 h 16"/>
                <a:gd name="T14" fmla="*/ 24 w 47"/>
                <a:gd name="T15" fmla="*/ 0 h 16"/>
                <a:gd name="T16" fmla="*/ 6 w 47"/>
                <a:gd name="T17" fmla="*/ 0 h 16"/>
                <a:gd name="T18" fmla="*/ 6 w 47"/>
                <a:gd name="T19" fmla="*/ 0 h 16"/>
                <a:gd name="T20" fmla="*/ 6 w 47"/>
                <a:gd name="T21" fmla="*/ 4 h 16"/>
                <a:gd name="T22" fmla="*/ 6 w 47"/>
                <a:gd name="T23" fmla="*/ 4 h 16"/>
                <a:gd name="T24" fmla="*/ 0 w 47"/>
                <a:gd name="T25" fmla="*/ 10 h 16"/>
                <a:gd name="T26" fmla="*/ 0 w 47"/>
                <a:gd name="T2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16">
                  <a:moveTo>
                    <a:pt x="0" y="10"/>
                  </a:moveTo>
                  <a:lnTo>
                    <a:pt x="12" y="10"/>
                  </a:lnTo>
                  <a:lnTo>
                    <a:pt x="18" y="16"/>
                  </a:lnTo>
                  <a:lnTo>
                    <a:pt x="31" y="16"/>
                  </a:lnTo>
                  <a:lnTo>
                    <a:pt x="47" y="10"/>
                  </a:lnTo>
                  <a:lnTo>
                    <a:pt x="41" y="4"/>
                  </a:lnTo>
                  <a:lnTo>
                    <a:pt x="31" y="4"/>
                  </a:lnTo>
                  <a:lnTo>
                    <a:pt x="24" y="0"/>
                  </a:lnTo>
                  <a:lnTo>
                    <a:pt x="6" y="0"/>
                  </a:lnTo>
                  <a:lnTo>
                    <a:pt x="6" y="0"/>
                  </a:lnTo>
                  <a:lnTo>
                    <a:pt x="6" y="4"/>
                  </a:lnTo>
                  <a:lnTo>
                    <a:pt x="6" y="4"/>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 name="Freeform 50"/>
            <p:cNvSpPr>
              <a:spLocks/>
            </p:cNvSpPr>
            <p:nvPr/>
          </p:nvSpPr>
          <p:spPr bwMode="auto">
            <a:xfrm>
              <a:off x="2735263" y="1292225"/>
              <a:ext cx="74613" cy="25400"/>
            </a:xfrm>
            <a:custGeom>
              <a:avLst/>
              <a:gdLst>
                <a:gd name="T0" fmla="*/ 0 w 47"/>
                <a:gd name="T1" fmla="*/ 10 h 16"/>
                <a:gd name="T2" fmla="*/ 12 w 47"/>
                <a:gd name="T3" fmla="*/ 10 h 16"/>
                <a:gd name="T4" fmla="*/ 18 w 47"/>
                <a:gd name="T5" fmla="*/ 16 h 16"/>
                <a:gd name="T6" fmla="*/ 31 w 47"/>
                <a:gd name="T7" fmla="*/ 16 h 16"/>
                <a:gd name="T8" fmla="*/ 47 w 47"/>
                <a:gd name="T9" fmla="*/ 10 h 16"/>
                <a:gd name="T10" fmla="*/ 41 w 47"/>
                <a:gd name="T11" fmla="*/ 4 h 16"/>
                <a:gd name="T12" fmla="*/ 31 w 47"/>
                <a:gd name="T13" fmla="*/ 4 h 16"/>
                <a:gd name="T14" fmla="*/ 24 w 47"/>
                <a:gd name="T15" fmla="*/ 0 h 16"/>
                <a:gd name="T16" fmla="*/ 6 w 47"/>
                <a:gd name="T17" fmla="*/ 0 h 16"/>
                <a:gd name="T18" fmla="*/ 6 w 47"/>
                <a:gd name="T19" fmla="*/ 0 h 16"/>
                <a:gd name="T20" fmla="*/ 6 w 47"/>
                <a:gd name="T21" fmla="*/ 4 h 16"/>
                <a:gd name="T22" fmla="*/ 6 w 47"/>
                <a:gd name="T23" fmla="*/ 4 h 16"/>
                <a:gd name="T24" fmla="*/ 0 w 47"/>
                <a:gd name="T25" fmla="*/ 10 h 16"/>
                <a:gd name="T26" fmla="*/ 0 w 47"/>
                <a:gd name="T2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16">
                  <a:moveTo>
                    <a:pt x="0" y="10"/>
                  </a:moveTo>
                  <a:lnTo>
                    <a:pt x="12" y="10"/>
                  </a:lnTo>
                  <a:lnTo>
                    <a:pt x="18" y="16"/>
                  </a:lnTo>
                  <a:lnTo>
                    <a:pt x="31" y="16"/>
                  </a:lnTo>
                  <a:lnTo>
                    <a:pt x="47" y="10"/>
                  </a:lnTo>
                  <a:lnTo>
                    <a:pt x="41" y="4"/>
                  </a:lnTo>
                  <a:lnTo>
                    <a:pt x="31" y="4"/>
                  </a:lnTo>
                  <a:lnTo>
                    <a:pt x="24" y="0"/>
                  </a:lnTo>
                  <a:lnTo>
                    <a:pt x="6" y="0"/>
                  </a:lnTo>
                  <a:lnTo>
                    <a:pt x="6" y="0"/>
                  </a:lnTo>
                  <a:lnTo>
                    <a:pt x="6" y="4"/>
                  </a:lnTo>
                  <a:lnTo>
                    <a:pt x="6" y="4"/>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 name="Line 47"/>
            <p:cNvSpPr>
              <a:spLocks noChangeShapeType="1"/>
            </p:cNvSpPr>
            <p:nvPr/>
          </p:nvSpPr>
          <p:spPr bwMode="auto">
            <a:xfrm>
              <a:off x="1865313" y="17986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 name="Freeform 52"/>
            <p:cNvSpPr>
              <a:spLocks/>
            </p:cNvSpPr>
            <p:nvPr/>
          </p:nvSpPr>
          <p:spPr bwMode="auto">
            <a:xfrm>
              <a:off x="1874838" y="1798638"/>
              <a:ext cx="0" cy="9525"/>
            </a:xfrm>
            <a:custGeom>
              <a:avLst/>
              <a:gdLst>
                <a:gd name="T0" fmla="*/ 6 h 6"/>
                <a:gd name="T1" fmla="*/ 6 h 6"/>
                <a:gd name="T2" fmla="*/ 6 h 6"/>
                <a:gd name="T3" fmla="*/ 0 h 6"/>
              </a:gdLst>
              <a:ahLst/>
              <a:cxnLst>
                <a:cxn ang="0">
                  <a:pos x="0" y="T0"/>
                </a:cxn>
                <a:cxn ang="0">
                  <a:pos x="0" y="T1"/>
                </a:cxn>
                <a:cxn ang="0">
                  <a:pos x="0" y="T2"/>
                </a:cxn>
                <a:cxn ang="0">
                  <a:pos x="0" y="T3"/>
                </a:cxn>
              </a:cxnLst>
              <a:rect l="0" t="0" r="r" b="b"/>
              <a:pathLst>
                <a:path h="6">
                  <a:moveTo>
                    <a:pt x="0" y="6"/>
                  </a:move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 name="Freeform 53"/>
            <p:cNvSpPr>
              <a:spLocks/>
            </p:cNvSpPr>
            <p:nvPr/>
          </p:nvSpPr>
          <p:spPr bwMode="auto">
            <a:xfrm>
              <a:off x="1279525" y="1881188"/>
              <a:ext cx="19050" cy="15875"/>
            </a:xfrm>
            <a:custGeom>
              <a:avLst/>
              <a:gdLst>
                <a:gd name="T0" fmla="*/ 0 w 12"/>
                <a:gd name="T1" fmla="*/ 0 h 10"/>
                <a:gd name="T2" fmla="*/ 0 w 12"/>
                <a:gd name="T3" fmla="*/ 10 h 10"/>
                <a:gd name="T4" fmla="*/ 12 w 12"/>
                <a:gd name="T5" fmla="*/ 10 h 10"/>
                <a:gd name="T6" fmla="*/ 12 w 12"/>
                <a:gd name="T7" fmla="*/ 4 h 10"/>
                <a:gd name="T8" fmla="*/ 12 w 12"/>
                <a:gd name="T9" fmla="*/ 4 h 10"/>
                <a:gd name="T10" fmla="*/ 12 w 12"/>
                <a:gd name="T11" fmla="*/ 4 h 10"/>
                <a:gd name="T12" fmla="*/ 12 w 12"/>
                <a:gd name="T13" fmla="*/ 4 h 10"/>
                <a:gd name="T14" fmla="*/ 12 w 12"/>
                <a:gd name="T15" fmla="*/ 4 h 10"/>
                <a:gd name="T16" fmla="*/ 12 w 12"/>
                <a:gd name="T17" fmla="*/ 4 h 10"/>
                <a:gd name="T18" fmla="*/ 12 w 12"/>
                <a:gd name="T19" fmla="*/ 4 h 10"/>
                <a:gd name="T20" fmla="*/ 6 w 12"/>
                <a:gd name="T21" fmla="*/ 0 h 10"/>
                <a:gd name="T22" fmla="*/ 0 w 12"/>
                <a:gd name="T23" fmla="*/ 0 h 10"/>
                <a:gd name="T24" fmla="*/ 0 w 12"/>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0" y="0"/>
                  </a:moveTo>
                  <a:lnTo>
                    <a:pt x="0" y="10"/>
                  </a:lnTo>
                  <a:lnTo>
                    <a:pt x="12" y="10"/>
                  </a:lnTo>
                  <a:lnTo>
                    <a:pt x="12" y="4"/>
                  </a:lnTo>
                  <a:lnTo>
                    <a:pt x="12" y="4"/>
                  </a:lnTo>
                  <a:lnTo>
                    <a:pt x="12" y="4"/>
                  </a:lnTo>
                  <a:lnTo>
                    <a:pt x="12" y="4"/>
                  </a:lnTo>
                  <a:lnTo>
                    <a:pt x="12" y="4"/>
                  </a:lnTo>
                  <a:lnTo>
                    <a:pt x="12" y="4"/>
                  </a:lnTo>
                  <a:lnTo>
                    <a:pt x="12" y="4"/>
                  </a:lnTo>
                  <a:lnTo>
                    <a:pt x="6"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 name="Freeform 54"/>
            <p:cNvSpPr>
              <a:spLocks/>
            </p:cNvSpPr>
            <p:nvPr/>
          </p:nvSpPr>
          <p:spPr bwMode="auto">
            <a:xfrm>
              <a:off x="1279525" y="1881188"/>
              <a:ext cx="19050" cy="15875"/>
            </a:xfrm>
            <a:custGeom>
              <a:avLst/>
              <a:gdLst>
                <a:gd name="T0" fmla="*/ 0 w 12"/>
                <a:gd name="T1" fmla="*/ 0 h 10"/>
                <a:gd name="T2" fmla="*/ 0 w 12"/>
                <a:gd name="T3" fmla="*/ 10 h 10"/>
                <a:gd name="T4" fmla="*/ 12 w 12"/>
                <a:gd name="T5" fmla="*/ 10 h 10"/>
                <a:gd name="T6" fmla="*/ 12 w 12"/>
                <a:gd name="T7" fmla="*/ 4 h 10"/>
                <a:gd name="T8" fmla="*/ 12 w 12"/>
                <a:gd name="T9" fmla="*/ 4 h 10"/>
                <a:gd name="T10" fmla="*/ 12 w 12"/>
                <a:gd name="T11" fmla="*/ 4 h 10"/>
                <a:gd name="T12" fmla="*/ 12 w 12"/>
                <a:gd name="T13" fmla="*/ 4 h 10"/>
                <a:gd name="T14" fmla="*/ 12 w 12"/>
                <a:gd name="T15" fmla="*/ 4 h 10"/>
                <a:gd name="T16" fmla="*/ 12 w 12"/>
                <a:gd name="T17" fmla="*/ 4 h 10"/>
                <a:gd name="T18" fmla="*/ 12 w 12"/>
                <a:gd name="T19" fmla="*/ 4 h 10"/>
                <a:gd name="T20" fmla="*/ 6 w 12"/>
                <a:gd name="T21" fmla="*/ 0 h 10"/>
                <a:gd name="T22" fmla="*/ 0 w 12"/>
                <a:gd name="T23" fmla="*/ 0 h 10"/>
                <a:gd name="T24" fmla="*/ 0 w 12"/>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0" y="0"/>
                  </a:moveTo>
                  <a:lnTo>
                    <a:pt x="0" y="10"/>
                  </a:lnTo>
                  <a:lnTo>
                    <a:pt x="12" y="10"/>
                  </a:lnTo>
                  <a:lnTo>
                    <a:pt x="12" y="4"/>
                  </a:lnTo>
                  <a:lnTo>
                    <a:pt x="12" y="4"/>
                  </a:lnTo>
                  <a:lnTo>
                    <a:pt x="12" y="4"/>
                  </a:lnTo>
                  <a:lnTo>
                    <a:pt x="12" y="4"/>
                  </a:lnTo>
                  <a:lnTo>
                    <a:pt x="12" y="4"/>
                  </a:lnTo>
                  <a:lnTo>
                    <a:pt x="12" y="4"/>
                  </a:lnTo>
                  <a:lnTo>
                    <a:pt x="12" y="4"/>
                  </a:lnTo>
                  <a:lnTo>
                    <a:pt x="6"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 name="Freeform 55"/>
            <p:cNvSpPr>
              <a:spLocks/>
            </p:cNvSpPr>
            <p:nvPr/>
          </p:nvSpPr>
          <p:spPr bwMode="auto">
            <a:xfrm>
              <a:off x="1233488" y="1871663"/>
              <a:ext cx="65088" cy="25400"/>
            </a:xfrm>
            <a:custGeom>
              <a:avLst/>
              <a:gdLst>
                <a:gd name="T0" fmla="*/ 17 w 41"/>
                <a:gd name="T1" fmla="*/ 16 h 16"/>
                <a:gd name="T2" fmla="*/ 17 w 41"/>
                <a:gd name="T3" fmla="*/ 10 h 16"/>
                <a:gd name="T4" fmla="*/ 23 w 41"/>
                <a:gd name="T5" fmla="*/ 10 h 16"/>
                <a:gd name="T6" fmla="*/ 29 w 41"/>
                <a:gd name="T7" fmla="*/ 6 h 16"/>
                <a:gd name="T8" fmla="*/ 35 w 41"/>
                <a:gd name="T9" fmla="*/ 6 h 16"/>
                <a:gd name="T10" fmla="*/ 35 w 41"/>
                <a:gd name="T11" fmla="*/ 0 h 16"/>
                <a:gd name="T12" fmla="*/ 41 w 41"/>
                <a:gd name="T13" fmla="*/ 0 h 16"/>
                <a:gd name="T14" fmla="*/ 17 w 41"/>
                <a:gd name="T15" fmla="*/ 0 h 16"/>
                <a:gd name="T16" fmla="*/ 13 w 41"/>
                <a:gd name="T17" fmla="*/ 6 h 16"/>
                <a:gd name="T18" fmla="*/ 6 w 41"/>
                <a:gd name="T19" fmla="*/ 6 h 16"/>
                <a:gd name="T20" fmla="*/ 6 w 41"/>
                <a:gd name="T21" fmla="*/ 10 h 16"/>
                <a:gd name="T22" fmla="*/ 0 w 41"/>
                <a:gd name="T23" fmla="*/ 16 h 16"/>
                <a:gd name="T24" fmla="*/ 17 w 41"/>
                <a:gd name="T25" fmla="*/ 16 h 16"/>
                <a:gd name="T26" fmla="*/ 17 w 41"/>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16">
                  <a:moveTo>
                    <a:pt x="17" y="16"/>
                  </a:moveTo>
                  <a:lnTo>
                    <a:pt x="17" y="10"/>
                  </a:lnTo>
                  <a:lnTo>
                    <a:pt x="23" y="10"/>
                  </a:lnTo>
                  <a:lnTo>
                    <a:pt x="29" y="6"/>
                  </a:lnTo>
                  <a:lnTo>
                    <a:pt x="35" y="6"/>
                  </a:lnTo>
                  <a:lnTo>
                    <a:pt x="35" y="0"/>
                  </a:lnTo>
                  <a:lnTo>
                    <a:pt x="41" y="0"/>
                  </a:lnTo>
                  <a:lnTo>
                    <a:pt x="17" y="0"/>
                  </a:lnTo>
                  <a:lnTo>
                    <a:pt x="13" y="6"/>
                  </a:lnTo>
                  <a:lnTo>
                    <a:pt x="6" y="6"/>
                  </a:lnTo>
                  <a:lnTo>
                    <a:pt x="6" y="10"/>
                  </a:lnTo>
                  <a:lnTo>
                    <a:pt x="0" y="16"/>
                  </a:lnTo>
                  <a:lnTo>
                    <a:pt x="17" y="16"/>
                  </a:lnTo>
                  <a:lnTo>
                    <a:pt x="17"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 name="Freeform 56"/>
            <p:cNvSpPr>
              <a:spLocks/>
            </p:cNvSpPr>
            <p:nvPr/>
          </p:nvSpPr>
          <p:spPr bwMode="auto">
            <a:xfrm>
              <a:off x="1233488" y="1871663"/>
              <a:ext cx="65088" cy="25400"/>
            </a:xfrm>
            <a:custGeom>
              <a:avLst/>
              <a:gdLst>
                <a:gd name="T0" fmla="*/ 17 w 41"/>
                <a:gd name="T1" fmla="*/ 16 h 16"/>
                <a:gd name="T2" fmla="*/ 17 w 41"/>
                <a:gd name="T3" fmla="*/ 10 h 16"/>
                <a:gd name="T4" fmla="*/ 23 w 41"/>
                <a:gd name="T5" fmla="*/ 10 h 16"/>
                <a:gd name="T6" fmla="*/ 29 w 41"/>
                <a:gd name="T7" fmla="*/ 6 h 16"/>
                <a:gd name="T8" fmla="*/ 35 w 41"/>
                <a:gd name="T9" fmla="*/ 6 h 16"/>
                <a:gd name="T10" fmla="*/ 35 w 41"/>
                <a:gd name="T11" fmla="*/ 0 h 16"/>
                <a:gd name="T12" fmla="*/ 41 w 41"/>
                <a:gd name="T13" fmla="*/ 0 h 16"/>
                <a:gd name="T14" fmla="*/ 17 w 41"/>
                <a:gd name="T15" fmla="*/ 0 h 16"/>
                <a:gd name="T16" fmla="*/ 13 w 41"/>
                <a:gd name="T17" fmla="*/ 6 h 16"/>
                <a:gd name="T18" fmla="*/ 6 w 41"/>
                <a:gd name="T19" fmla="*/ 6 h 16"/>
                <a:gd name="T20" fmla="*/ 6 w 41"/>
                <a:gd name="T21" fmla="*/ 10 h 16"/>
                <a:gd name="T22" fmla="*/ 0 w 41"/>
                <a:gd name="T23" fmla="*/ 16 h 16"/>
                <a:gd name="T24" fmla="*/ 17 w 41"/>
                <a:gd name="T25" fmla="*/ 16 h 16"/>
                <a:gd name="T26" fmla="*/ 17 w 41"/>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16">
                  <a:moveTo>
                    <a:pt x="17" y="16"/>
                  </a:moveTo>
                  <a:lnTo>
                    <a:pt x="17" y="10"/>
                  </a:lnTo>
                  <a:lnTo>
                    <a:pt x="23" y="10"/>
                  </a:lnTo>
                  <a:lnTo>
                    <a:pt x="29" y="6"/>
                  </a:lnTo>
                  <a:lnTo>
                    <a:pt x="35" y="6"/>
                  </a:lnTo>
                  <a:lnTo>
                    <a:pt x="35" y="0"/>
                  </a:lnTo>
                  <a:lnTo>
                    <a:pt x="41" y="0"/>
                  </a:lnTo>
                  <a:lnTo>
                    <a:pt x="17" y="0"/>
                  </a:lnTo>
                  <a:lnTo>
                    <a:pt x="13" y="6"/>
                  </a:lnTo>
                  <a:lnTo>
                    <a:pt x="6" y="6"/>
                  </a:lnTo>
                  <a:lnTo>
                    <a:pt x="6" y="10"/>
                  </a:lnTo>
                  <a:lnTo>
                    <a:pt x="0" y="16"/>
                  </a:lnTo>
                  <a:lnTo>
                    <a:pt x="17" y="16"/>
                  </a:lnTo>
                  <a:lnTo>
                    <a:pt x="17"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 name="Freeform 57"/>
            <p:cNvSpPr>
              <a:spLocks/>
            </p:cNvSpPr>
            <p:nvPr/>
          </p:nvSpPr>
          <p:spPr bwMode="auto">
            <a:xfrm>
              <a:off x="1233488" y="1871663"/>
              <a:ext cx="65088" cy="25400"/>
            </a:xfrm>
            <a:custGeom>
              <a:avLst/>
              <a:gdLst>
                <a:gd name="T0" fmla="*/ 17 w 41"/>
                <a:gd name="T1" fmla="*/ 16 h 16"/>
                <a:gd name="T2" fmla="*/ 17 w 41"/>
                <a:gd name="T3" fmla="*/ 10 h 16"/>
                <a:gd name="T4" fmla="*/ 23 w 41"/>
                <a:gd name="T5" fmla="*/ 10 h 16"/>
                <a:gd name="T6" fmla="*/ 29 w 41"/>
                <a:gd name="T7" fmla="*/ 6 h 16"/>
                <a:gd name="T8" fmla="*/ 35 w 41"/>
                <a:gd name="T9" fmla="*/ 6 h 16"/>
                <a:gd name="T10" fmla="*/ 35 w 41"/>
                <a:gd name="T11" fmla="*/ 0 h 16"/>
                <a:gd name="T12" fmla="*/ 41 w 41"/>
                <a:gd name="T13" fmla="*/ 0 h 16"/>
                <a:gd name="T14" fmla="*/ 17 w 41"/>
                <a:gd name="T15" fmla="*/ 0 h 16"/>
                <a:gd name="T16" fmla="*/ 13 w 41"/>
                <a:gd name="T17" fmla="*/ 6 h 16"/>
                <a:gd name="T18" fmla="*/ 6 w 41"/>
                <a:gd name="T19" fmla="*/ 6 h 16"/>
                <a:gd name="T20" fmla="*/ 6 w 41"/>
                <a:gd name="T21" fmla="*/ 10 h 16"/>
                <a:gd name="T22" fmla="*/ 0 w 41"/>
                <a:gd name="T23" fmla="*/ 16 h 16"/>
                <a:gd name="T24" fmla="*/ 17 w 41"/>
                <a:gd name="T2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16">
                  <a:moveTo>
                    <a:pt x="17" y="16"/>
                  </a:moveTo>
                  <a:lnTo>
                    <a:pt x="17" y="10"/>
                  </a:lnTo>
                  <a:lnTo>
                    <a:pt x="23" y="10"/>
                  </a:lnTo>
                  <a:lnTo>
                    <a:pt x="29" y="6"/>
                  </a:lnTo>
                  <a:lnTo>
                    <a:pt x="35" y="6"/>
                  </a:lnTo>
                  <a:lnTo>
                    <a:pt x="35" y="0"/>
                  </a:lnTo>
                  <a:lnTo>
                    <a:pt x="41" y="0"/>
                  </a:lnTo>
                  <a:lnTo>
                    <a:pt x="17" y="0"/>
                  </a:lnTo>
                  <a:lnTo>
                    <a:pt x="13" y="6"/>
                  </a:lnTo>
                  <a:lnTo>
                    <a:pt x="6" y="6"/>
                  </a:lnTo>
                  <a:lnTo>
                    <a:pt x="6" y="10"/>
                  </a:lnTo>
                  <a:lnTo>
                    <a:pt x="0" y="16"/>
                  </a:lnTo>
                  <a:lnTo>
                    <a:pt x="17"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 name="Freeform 58"/>
            <p:cNvSpPr>
              <a:spLocks/>
            </p:cNvSpPr>
            <p:nvPr/>
          </p:nvSpPr>
          <p:spPr bwMode="auto">
            <a:xfrm>
              <a:off x="1187450" y="1887538"/>
              <a:ext cx="36513" cy="19050"/>
            </a:xfrm>
            <a:custGeom>
              <a:avLst/>
              <a:gdLst>
                <a:gd name="T0" fmla="*/ 23 w 23"/>
                <a:gd name="T1" fmla="*/ 0 h 12"/>
                <a:gd name="T2" fmla="*/ 23 w 23"/>
                <a:gd name="T3" fmla="*/ 0 h 12"/>
                <a:gd name="T4" fmla="*/ 23 w 23"/>
                <a:gd name="T5" fmla="*/ 6 h 12"/>
                <a:gd name="T6" fmla="*/ 17 w 23"/>
                <a:gd name="T7" fmla="*/ 6 h 12"/>
                <a:gd name="T8" fmla="*/ 17 w 23"/>
                <a:gd name="T9" fmla="*/ 12 h 12"/>
                <a:gd name="T10" fmla="*/ 0 w 23"/>
                <a:gd name="T11" fmla="*/ 12 h 12"/>
                <a:gd name="T12" fmla="*/ 7 w 23"/>
                <a:gd name="T13" fmla="*/ 12 h 12"/>
                <a:gd name="T14" fmla="*/ 7 w 23"/>
                <a:gd name="T15" fmla="*/ 6 h 12"/>
                <a:gd name="T16" fmla="*/ 7 w 23"/>
                <a:gd name="T17" fmla="*/ 6 h 12"/>
                <a:gd name="T18" fmla="*/ 11 w 23"/>
                <a:gd name="T19" fmla="*/ 6 h 12"/>
                <a:gd name="T20" fmla="*/ 11 w 23"/>
                <a:gd name="T21" fmla="*/ 0 h 12"/>
                <a:gd name="T22" fmla="*/ 11 w 23"/>
                <a:gd name="T23" fmla="*/ 0 h 12"/>
                <a:gd name="T24" fmla="*/ 11 w 23"/>
                <a:gd name="T25" fmla="*/ 0 h 12"/>
                <a:gd name="T26" fmla="*/ 23 w 23"/>
                <a:gd name="T27" fmla="*/ 0 h 12"/>
                <a:gd name="T28" fmla="*/ 23 w 23"/>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2">
                  <a:moveTo>
                    <a:pt x="23" y="0"/>
                  </a:moveTo>
                  <a:lnTo>
                    <a:pt x="23" y="0"/>
                  </a:lnTo>
                  <a:lnTo>
                    <a:pt x="23" y="6"/>
                  </a:lnTo>
                  <a:lnTo>
                    <a:pt x="17" y="6"/>
                  </a:lnTo>
                  <a:lnTo>
                    <a:pt x="17" y="12"/>
                  </a:lnTo>
                  <a:lnTo>
                    <a:pt x="0" y="12"/>
                  </a:lnTo>
                  <a:lnTo>
                    <a:pt x="7" y="12"/>
                  </a:lnTo>
                  <a:lnTo>
                    <a:pt x="7" y="6"/>
                  </a:lnTo>
                  <a:lnTo>
                    <a:pt x="7" y="6"/>
                  </a:lnTo>
                  <a:lnTo>
                    <a:pt x="11" y="6"/>
                  </a:lnTo>
                  <a:lnTo>
                    <a:pt x="11" y="0"/>
                  </a:lnTo>
                  <a:lnTo>
                    <a:pt x="11" y="0"/>
                  </a:lnTo>
                  <a:lnTo>
                    <a:pt x="11" y="0"/>
                  </a:lnTo>
                  <a:lnTo>
                    <a:pt x="23" y="0"/>
                  </a:lnTo>
                  <a:lnTo>
                    <a:pt x="23"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 name="Freeform 59"/>
            <p:cNvSpPr>
              <a:spLocks/>
            </p:cNvSpPr>
            <p:nvPr/>
          </p:nvSpPr>
          <p:spPr bwMode="auto">
            <a:xfrm>
              <a:off x="1187450" y="1887538"/>
              <a:ext cx="36513" cy="19050"/>
            </a:xfrm>
            <a:custGeom>
              <a:avLst/>
              <a:gdLst>
                <a:gd name="T0" fmla="*/ 23 w 23"/>
                <a:gd name="T1" fmla="*/ 0 h 12"/>
                <a:gd name="T2" fmla="*/ 23 w 23"/>
                <a:gd name="T3" fmla="*/ 0 h 12"/>
                <a:gd name="T4" fmla="*/ 23 w 23"/>
                <a:gd name="T5" fmla="*/ 6 h 12"/>
                <a:gd name="T6" fmla="*/ 17 w 23"/>
                <a:gd name="T7" fmla="*/ 6 h 12"/>
                <a:gd name="T8" fmla="*/ 17 w 23"/>
                <a:gd name="T9" fmla="*/ 12 h 12"/>
                <a:gd name="T10" fmla="*/ 0 w 23"/>
                <a:gd name="T11" fmla="*/ 12 h 12"/>
                <a:gd name="T12" fmla="*/ 7 w 23"/>
                <a:gd name="T13" fmla="*/ 12 h 12"/>
                <a:gd name="T14" fmla="*/ 7 w 23"/>
                <a:gd name="T15" fmla="*/ 6 h 12"/>
                <a:gd name="T16" fmla="*/ 7 w 23"/>
                <a:gd name="T17" fmla="*/ 6 h 12"/>
                <a:gd name="T18" fmla="*/ 11 w 23"/>
                <a:gd name="T19" fmla="*/ 6 h 12"/>
                <a:gd name="T20" fmla="*/ 11 w 23"/>
                <a:gd name="T21" fmla="*/ 0 h 12"/>
                <a:gd name="T22" fmla="*/ 11 w 23"/>
                <a:gd name="T23" fmla="*/ 0 h 12"/>
                <a:gd name="T24" fmla="*/ 11 w 23"/>
                <a:gd name="T25" fmla="*/ 0 h 12"/>
                <a:gd name="T26" fmla="*/ 23 w 23"/>
                <a:gd name="T27" fmla="*/ 0 h 12"/>
                <a:gd name="T28" fmla="*/ 23 w 23"/>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2">
                  <a:moveTo>
                    <a:pt x="23" y="0"/>
                  </a:moveTo>
                  <a:lnTo>
                    <a:pt x="23" y="0"/>
                  </a:lnTo>
                  <a:lnTo>
                    <a:pt x="23" y="6"/>
                  </a:lnTo>
                  <a:lnTo>
                    <a:pt x="17" y="6"/>
                  </a:lnTo>
                  <a:lnTo>
                    <a:pt x="17" y="12"/>
                  </a:lnTo>
                  <a:lnTo>
                    <a:pt x="0" y="12"/>
                  </a:lnTo>
                  <a:lnTo>
                    <a:pt x="7" y="12"/>
                  </a:lnTo>
                  <a:lnTo>
                    <a:pt x="7" y="6"/>
                  </a:lnTo>
                  <a:lnTo>
                    <a:pt x="7" y="6"/>
                  </a:lnTo>
                  <a:lnTo>
                    <a:pt x="11" y="6"/>
                  </a:lnTo>
                  <a:lnTo>
                    <a:pt x="11" y="0"/>
                  </a:lnTo>
                  <a:lnTo>
                    <a:pt x="11" y="0"/>
                  </a:lnTo>
                  <a:lnTo>
                    <a:pt x="11" y="0"/>
                  </a:lnTo>
                  <a:lnTo>
                    <a:pt x="23" y="0"/>
                  </a:lnTo>
                  <a:lnTo>
                    <a:pt x="23"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 name="Freeform 60"/>
            <p:cNvSpPr>
              <a:spLocks/>
            </p:cNvSpPr>
            <p:nvPr/>
          </p:nvSpPr>
          <p:spPr bwMode="auto">
            <a:xfrm>
              <a:off x="1465263" y="1835150"/>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 name="Freeform 61"/>
            <p:cNvSpPr>
              <a:spLocks/>
            </p:cNvSpPr>
            <p:nvPr/>
          </p:nvSpPr>
          <p:spPr bwMode="auto">
            <a:xfrm>
              <a:off x="1465263" y="1835150"/>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 name="Freeform 62"/>
            <p:cNvSpPr>
              <a:spLocks/>
            </p:cNvSpPr>
            <p:nvPr/>
          </p:nvSpPr>
          <p:spPr bwMode="auto">
            <a:xfrm>
              <a:off x="1465263" y="1835150"/>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6"/>
                  </a:moveTo>
                  <a:lnTo>
                    <a:pt x="0" y="10"/>
                  </a:lnTo>
                  <a:lnTo>
                    <a:pt x="0" y="6"/>
                  </a:lnTo>
                  <a:lnTo>
                    <a:pt x="0" y="6"/>
                  </a:lnTo>
                  <a:lnTo>
                    <a:pt x="7" y="6"/>
                  </a:lnTo>
                  <a:lnTo>
                    <a:pt x="7"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 name="Freeform 63"/>
            <p:cNvSpPr>
              <a:spLocks/>
            </p:cNvSpPr>
            <p:nvPr/>
          </p:nvSpPr>
          <p:spPr bwMode="auto">
            <a:xfrm>
              <a:off x="1476375" y="1789113"/>
              <a:ext cx="61913" cy="55563"/>
            </a:xfrm>
            <a:custGeom>
              <a:avLst/>
              <a:gdLst>
                <a:gd name="T0" fmla="*/ 22 w 39"/>
                <a:gd name="T1" fmla="*/ 0 h 35"/>
                <a:gd name="T2" fmla="*/ 22 w 39"/>
                <a:gd name="T3" fmla="*/ 6 h 35"/>
                <a:gd name="T4" fmla="*/ 16 w 39"/>
                <a:gd name="T5" fmla="*/ 6 h 35"/>
                <a:gd name="T6" fmla="*/ 16 w 39"/>
                <a:gd name="T7" fmla="*/ 12 h 35"/>
                <a:gd name="T8" fmla="*/ 16 w 39"/>
                <a:gd name="T9" fmla="*/ 12 h 35"/>
                <a:gd name="T10" fmla="*/ 16 w 39"/>
                <a:gd name="T11" fmla="*/ 12 h 35"/>
                <a:gd name="T12" fmla="*/ 16 w 39"/>
                <a:gd name="T13" fmla="*/ 19 h 35"/>
                <a:gd name="T14" fmla="*/ 0 w 39"/>
                <a:gd name="T15" fmla="*/ 19 h 35"/>
                <a:gd name="T16" fmla="*/ 0 w 39"/>
                <a:gd name="T17" fmla="*/ 19 h 35"/>
                <a:gd name="T18" fmla="*/ 0 w 39"/>
                <a:gd name="T19" fmla="*/ 19 h 35"/>
                <a:gd name="T20" fmla="*/ 0 w 39"/>
                <a:gd name="T21" fmla="*/ 23 h 35"/>
                <a:gd name="T22" fmla="*/ 0 w 39"/>
                <a:gd name="T23" fmla="*/ 23 h 35"/>
                <a:gd name="T24" fmla="*/ 0 w 39"/>
                <a:gd name="T25" fmla="*/ 23 h 35"/>
                <a:gd name="T26" fmla="*/ 0 w 39"/>
                <a:gd name="T27" fmla="*/ 23 h 35"/>
                <a:gd name="T28" fmla="*/ 4 w 39"/>
                <a:gd name="T29" fmla="*/ 29 h 35"/>
                <a:gd name="T30" fmla="*/ 4 w 39"/>
                <a:gd name="T31" fmla="*/ 29 h 35"/>
                <a:gd name="T32" fmla="*/ 4 w 39"/>
                <a:gd name="T33" fmla="*/ 35 h 35"/>
                <a:gd name="T34" fmla="*/ 4 w 39"/>
                <a:gd name="T35" fmla="*/ 35 h 35"/>
                <a:gd name="T36" fmla="*/ 4 w 39"/>
                <a:gd name="T37" fmla="*/ 35 h 35"/>
                <a:gd name="T38" fmla="*/ 10 w 39"/>
                <a:gd name="T39" fmla="*/ 29 h 35"/>
                <a:gd name="T40" fmla="*/ 10 w 39"/>
                <a:gd name="T41" fmla="*/ 23 h 35"/>
                <a:gd name="T42" fmla="*/ 16 w 39"/>
                <a:gd name="T43" fmla="*/ 23 h 35"/>
                <a:gd name="T44" fmla="*/ 22 w 39"/>
                <a:gd name="T45" fmla="*/ 19 h 35"/>
                <a:gd name="T46" fmla="*/ 28 w 39"/>
                <a:gd name="T47" fmla="*/ 19 h 35"/>
                <a:gd name="T48" fmla="*/ 35 w 39"/>
                <a:gd name="T49" fmla="*/ 12 h 35"/>
                <a:gd name="T50" fmla="*/ 35 w 39"/>
                <a:gd name="T51" fmla="*/ 12 h 35"/>
                <a:gd name="T52" fmla="*/ 39 w 39"/>
                <a:gd name="T53" fmla="*/ 12 h 35"/>
                <a:gd name="T54" fmla="*/ 39 w 39"/>
                <a:gd name="T55" fmla="*/ 6 h 35"/>
                <a:gd name="T56" fmla="*/ 39 w 39"/>
                <a:gd name="T57" fmla="*/ 6 h 35"/>
                <a:gd name="T58" fmla="*/ 39 w 39"/>
                <a:gd name="T59" fmla="*/ 6 h 35"/>
                <a:gd name="T60" fmla="*/ 39 w 39"/>
                <a:gd name="T61" fmla="*/ 0 h 35"/>
                <a:gd name="T62" fmla="*/ 35 w 39"/>
                <a:gd name="T63" fmla="*/ 6 h 35"/>
                <a:gd name="T64" fmla="*/ 22 w 39"/>
                <a:gd name="T65" fmla="*/ 6 h 35"/>
                <a:gd name="T66" fmla="*/ 22 w 39"/>
                <a:gd name="T67" fmla="*/ 6 h 35"/>
                <a:gd name="T68" fmla="*/ 22 w 39"/>
                <a:gd name="T69" fmla="*/ 6 h 35"/>
                <a:gd name="T70" fmla="*/ 22 w 39"/>
                <a:gd name="T71" fmla="*/ 0 h 35"/>
                <a:gd name="T72" fmla="*/ 22 w 39"/>
                <a:gd name="T7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 h="35">
                  <a:moveTo>
                    <a:pt x="22" y="0"/>
                  </a:moveTo>
                  <a:lnTo>
                    <a:pt x="22" y="6"/>
                  </a:lnTo>
                  <a:lnTo>
                    <a:pt x="16" y="6"/>
                  </a:lnTo>
                  <a:lnTo>
                    <a:pt x="16" y="12"/>
                  </a:lnTo>
                  <a:lnTo>
                    <a:pt x="16" y="12"/>
                  </a:lnTo>
                  <a:lnTo>
                    <a:pt x="16" y="12"/>
                  </a:lnTo>
                  <a:lnTo>
                    <a:pt x="16" y="19"/>
                  </a:lnTo>
                  <a:lnTo>
                    <a:pt x="0" y="19"/>
                  </a:lnTo>
                  <a:lnTo>
                    <a:pt x="0" y="19"/>
                  </a:lnTo>
                  <a:lnTo>
                    <a:pt x="0" y="19"/>
                  </a:lnTo>
                  <a:lnTo>
                    <a:pt x="0" y="23"/>
                  </a:lnTo>
                  <a:lnTo>
                    <a:pt x="0" y="23"/>
                  </a:lnTo>
                  <a:lnTo>
                    <a:pt x="0" y="23"/>
                  </a:lnTo>
                  <a:lnTo>
                    <a:pt x="0" y="23"/>
                  </a:lnTo>
                  <a:lnTo>
                    <a:pt x="4" y="29"/>
                  </a:lnTo>
                  <a:lnTo>
                    <a:pt x="4" y="29"/>
                  </a:lnTo>
                  <a:lnTo>
                    <a:pt x="4" y="35"/>
                  </a:lnTo>
                  <a:lnTo>
                    <a:pt x="4" y="35"/>
                  </a:lnTo>
                  <a:lnTo>
                    <a:pt x="4" y="35"/>
                  </a:lnTo>
                  <a:lnTo>
                    <a:pt x="10" y="29"/>
                  </a:lnTo>
                  <a:lnTo>
                    <a:pt x="10" y="23"/>
                  </a:lnTo>
                  <a:lnTo>
                    <a:pt x="16" y="23"/>
                  </a:lnTo>
                  <a:lnTo>
                    <a:pt x="22" y="19"/>
                  </a:lnTo>
                  <a:lnTo>
                    <a:pt x="28" y="19"/>
                  </a:lnTo>
                  <a:lnTo>
                    <a:pt x="35" y="12"/>
                  </a:lnTo>
                  <a:lnTo>
                    <a:pt x="35" y="12"/>
                  </a:lnTo>
                  <a:lnTo>
                    <a:pt x="39" y="12"/>
                  </a:lnTo>
                  <a:lnTo>
                    <a:pt x="39" y="6"/>
                  </a:lnTo>
                  <a:lnTo>
                    <a:pt x="39" y="6"/>
                  </a:lnTo>
                  <a:lnTo>
                    <a:pt x="39" y="6"/>
                  </a:lnTo>
                  <a:lnTo>
                    <a:pt x="39" y="0"/>
                  </a:lnTo>
                  <a:lnTo>
                    <a:pt x="35" y="6"/>
                  </a:lnTo>
                  <a:lnTo>
                    <a:pt x="22" y="6"/>
                  </a:lnTo>
                  <a:lnTo>
                    <a:pt x="22" y="6"/>
                  </a:lnTo>
                  <a:lnTo>
                    <a:pt x="22" y="6"/>
                  </a:lnTo>
                  <a:lnTo>
                    <a:pt x="22" y="0"/>
                  </a:lnTo>
                  <a:lnTo>
                    <a:pt x="2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 name="Freeform 64"/>
            <p:cNvSpPr>
              <a:spLocks/>
            </p:cNvSpPr>
            <p:nvPr/>
          </p:nvSpPr>
          <p:spPr bwMode="auto">
            <a:xfrm>
              <a:off x="1476375" y="1789113"/>
              <a:ext cx="61913" cy="55563"/>
            </a:xfrm>
            <a:custGeom>
              <a:avLst/>
              <a:gdLst>
                <a:gd name="T0" fmla="*/ 22 w 39"/>
                <a:gd name="T1" fmla="*/ 0 h 35"/>
                <a:gd name="T2" fmla="*/ 22 w 39"/>
                <a:gd name="T3" fmla="*/ 6 h 35"/>
                <a:gd name="T4" fmla="*/ 16 w 39"/>
                <a:gd name="T5" fmla="*/ 6 h 35"/>
                <a:gd name="T6" fmla="*/ 16 w 39"/>
                <a:gd name="T7" fmla="*/ 12 h 35"/>
                <a:gd name="T8" fmla="*/ 16 w 39"/>
                <a:gd name="T9" fmla="*/ 12 h 35"/>
                <a:gd name="T10" fmla="*/ 16 w 39"/>
                <a:gd name="T11" fmla="*/ 12 h 35"/>
                <a:gd name="T12" fmla="*/ 16 w 39"/>
                <a:gd name="T13" fmla="*/ 19 h 35"/>
                <a:gd name="T14" fmla="*/ 0 w 39"/>
                <a:gd name="T15" fmla="*/ 19 h 35"/>
                <a:gd name="T16" fmla="*/ 0 w 39"/>
                <a:gd name="T17" fmla="*/ 19 h 35"/>
                <a:gd name="T18" fmla="*/ 0 w 39"/>
                <a:gd name="T19" fmla="*/ 19 h 35"/>
                <a:gd name="T20" fmla="*/ 0 w 39"/>
                <a:gd name="T21" fmla="*/ 23 h 35"/>
                <a:gd name="T22" fmla="*/ 0 w 39"/>
                <a:gd name="T23" fmla="*/ 23 h 35"/>
                <a:gd name="T24" fmla="*/ 0 w 39"/>
                <a:gd name="T25" fmla="*/ 23 h 35"/>
                <a:gd name="T26" fmla="*/ 0 w 39"/>
                <a:gd name="T27" fmla="*/ 23 h 35"/>
                <a:gd name="T28" fmla="*/ 4 w 39"/>
                <a:gd name="T29" fmla="*/ 29 h 35"/>
                <a:gd name="T30" fmla="*/ 4 w 39"/>
                <a:gd name="T31" fmla="*/ 29 h 35"/>
                <a:gd name="T32" fmla="*/ 4 w 39"/>
                <a:gd name="T33" fmla="*/ 35 h 35"/>
                <a:gd name="T34" fmla="*/ 4 w 39"/>
                <a:gd name="T35" fmla="*/ 35 h 35"/>
                <a:gd name="T36" fmla="*/ 4 w 39"/>
                <a:gd name="T37" fmla="*/ 35 h 35"/>
                <a:gd name="T38" fmla="*/ 10 w 39"/>
                <a:gd name="T39" fmla="*/ 29 h 35"/>
                <a:gd name="T40" fmla="*/ 10 w 39"/>
                <a:gd name="T41" fmla="*/ 23 h 35"/>
                <a:gd name="T42" fmla="*/ 16 w 39"/>
                <a:gd name="T43" fmla="*/ 23 h 35"/>
                <a:gd name="T44" fmla="*/ 22 w 39"/>
                <a:gd name="T45" fmla="*/ 19 h 35"/>
                <a:gd name="T46" fmla="*/ 28 w 39"/>
                <a:gd name="T47" fmla="*/ 19 h 35"/>
                <a:gd name="T48" fmla="*/ 35 w 39"/>
                <a:gd name="T49" fmla="*/ 12 h 35"/>
                <a:gd name="T50" fmla="*/ 35 w 39"/>
                <a:gd name="T51" fmla="*/ 12 h 35"/>
                <a:gd name="T52" fmla="*/ 39 w 39"/>
                <a:gd name="T53" fmla="*/ 12 h 35"/>
                <a:gd name="T54" fmla="*/ 39 w 39"/>
                <a:gd name="T55" fmla="*/ 6 h 35"/>
                <a:gd name="T56" fmla="*/ 39 w 39"/>
                <a:gd name="T57" fmla="*/ 6 h 35"/>
                <a:gd name="T58" fmla="*/ 39 w 39"/>
                <a:gd name="T59" fmla="*/ 6 h 35"/>
                <a:gd name="T60" fmla="*/ 39 w 39"/>
                <a:gd name="T61" fmla="*/ 0 h 35"/>
                <a:gd name="T62" fmla="*/ 35 w 39"/>
                <a:gd name="T63" fmla="*/ 6 h 35"/>
                <a:gd name="T64" fmla="*/ 22 w 39"/>
                <a:gd name="T65" fmla="*/ 6 h 35"/>
                <a:gd name="T66" fmla="*/ 22 w 39"/>
                <a:gd name="T67" fmla="*/ 6 h 35"/>
                <a:gd name="T68" fmla="*/ 22 w 39"/>
                <a:gd name="T69" fmla="*/ 6 h 35"/>
                <a:gd name="T70" fmla="*/ 22 w 39"/>
                <a:gd name="T71" fmla="*/ 0 h 35"/>
                <a:gd name="T72" fmla="*/ 22 w 39"/>
                <a:gd name="T7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 h="35">
                  <a:moveTo>
                    <a:pt x="22" y="0"/>
                  </a:moveTo>
                  <a:lnTo>
                    <a:pt x="22" y="6"/>
                  </a:lnTo>
                  <a:lnTo>
                    <a:pt x="16" y="6"/>
                  </a:lnTo>
                  <a:lnTo>
                    <a:pt x="16" y="12"/>
                  </a:lnTo>
                  <a:lnTo>
                    <a:pt x="16" y="12"/>
                  </a:lnTo>
                  <a:lnTo>
                    <a:pt x="16" y="12"/>
                  </a:lnTo>
                  <a:lnTo>
                    <a:pt x="16" y="19"/>
                  </a:lnTo>
                  <a:lnTo>
                    <a:pt x="0" y="19"/>
                  </a:lnTo>
                  <a:lnTo>
                    <a:pt x="0" y="19"/>
                  </a:lnTo>
                  <a:lnTo>
                    <a:pt x="0" y="19"/>
                  </a:lnTo>
                  <a:lnTo>
                    <a:pt x="0" y="23"/>
                  </a:lnTo>
                  <a:lnTo>
                    <a:pt x="0" y="23"/>
                  </a:lnTo>
                  <a:lnTo>
                    <a:pt x="0" y="23"/>
                  </a:lnTo>
                  <a:lnTo>
                    <a:pt x="0" y="23"/>
                  </a:lnTo>
                  <a:lnTo>
                    <a:pt x="4" y="29"/>
                  </a:lnTo>
                  <a:lnTo>
                    <a:pt x="4" y="29"/>
                  </a:lnTo>
                  <a:lnTo>
                    <a:pt x="4" y="35"/>
                  </a:lnTo>
                  <a:lnTo>
                    <a:pt x="4" y="35"/>
                  </a:lnTo>
                  <a:lnTo>
                    <a:pt x="4" y="35"/>
                  </a:lnTo>
                  <a:lnTo>
                    <a:pt x="10" y="29"/>
                  </a:lnTo>
                  <a:lnTo>
                    <a:pt x="10" y="23"/>
                  </a:lnTo>
                  <a:lnTo>
                    <a:pt x="16" y="23"/>
                  </a:lnTo>
                  <a:lnTo>
                    <a:pt x="22" y="19"/>
                  </a:lnTo>
                  <a:lnTo>
                    <a:pt x="28" y="19"/>
                  </a:lnTo>
                  <a:lnTo>
                    <a:pt x="35" y="12"/>
                  </a:lnTo>
                  <a:lnTo>
                    <a:pt x="35" y="12"/>
                  </a:lnTo>
                  <a:lnTo>
                    <a:pt x="39" y="12"/>
                  </a:lnTo>
                  <a:lnTo>
                    <a:pt x="39" y="6"/>
                  </a:lnTo>
                  <a:lnTo>
                    <a:pt x="39" y="6"/>
                  </a:lnTo>
                  <a:lnTo>
                    <a:pt x="39" y="6"/>
                  </a:lnTo>
                  <a:lnTo>
                    <a:pt x="39" y="0"/>
                  </a:lnTo>
                  <a:lnTo>
                    <a:pt x="35" y="6"/>
                  </a:lnTo>
                  <a:lnTo>
                    <a:pt x="22" y="6"/>
                  </a:lnTo>
                  <a:lnTo>
                    <a:pt x="22" y="6"/>
                  </a:lnTo>
                  <a:lnTo>
                    <a:pt x="22" y="6"/>
                  </a:lnTo>
                  <a:lnTo>
                    <a:pt x="22" y="0"/>
                  </a:lnTo>
                  <a:lnTo>
                    <a:pt x="2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 name="Freeform 65"/>
            <p:cNvSpPr>
              <a:spLocks/>
            </p:cNvSpPr>
            <p:nvPr/>
          </p:nvSpPr>
          <p:spPr bwMode="auto">
            <a:xfrm>
              <a:off x="3032125" y="4984750"/>
              <a:ext cx="19050" cy="19050"/>
            </a:xfrm>
            <a:custGeom>
              <a:avLst/>
              <a:gdLst>
                <a:gd name="T0" fmla="*/ 6 w 12"/>
                <a:gd name="T1" fmla="*/ 0 h 12"/>
                <a:gd name="T2" fmla="*/ 0 w 12"/>
                <a:gd name="T3" fmla="*/ 6 h 12"/>
                <a:gd name="T4" fmla="*/ 0 w 12"/>
                <a:gd name="T5" fmla="*/ 6 h 12"/>
                <a:gd name="T6" fmla="*/ 6 w 12"/>
                <a:gd name="T7" fmla="*/ 6 h 12"/>
                <a:gd name="T8" fmla="*/ 6 w 12"/>
                <a:gd name="T9" fmla="*/ 12 h 12"/>
                <a:gd name="T10" fmla="*/ 6 w 12"/>
                <a:gd name="T11" fmla="*/ 12 h 12"/>
                <a:gd name="T12" fmla="*/ 6 w 12"/>
                <a:gd name="T13" fmla="*/ 12 h 12"/>
                <a:gd name="T14" fmla="*/ 12 w 12"/>
                <a:gd name="T15" fmla="*/ 12 h 12"/>
                <a:gd name="T16" fmla="*/ 12 w 12"/>
                <a:gd name="T17" fmla="*/ 6 h 12"/>
                <a:gd name="T18" fmla="*/ 6 w 12"/>
                <a:gd name="T19" fmla="*/ 6 h 12"/>
                <a:gd name="T20" fmla="*/ 6 w 12"/>
                <a:gd name="T21" fmla="*/ 6 h 12"/>
                <a:gd name="T22" fmla="*/ 6 w 12"/>
                <a:gd name="T23" fmla="*/ 6 h 12"/>
                <a:gd name="T24" fmla="*/ 6 w 12"/>
                <a:gd name="T25" fmla="*/ 0 h 12"/>
                <a:gd name="T26" fmla="*/ 6 w 1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6" y="0"/>
                  </a:moveTo>
                  <a:lnTo>
                    <a:pt x="0" y="6"/>
                  </a:lnTo>
                  <a:lnTo>
                    <a:pt x="0" y="6"/>
                  </a:lnTo>
                  <a:lnTo>
                    <a:pt x="6" y="6"/>
                  </a:lnTo>
                  <a:lnTo>
                    <a:pt x="6" y="12"/>
                  </a:lnTo>
                  <a:lnTo>
                    <a:pt x="6" y="12"/>
                  </a:lnTo>
                  <a:lnTo>
                    <a:pt x="6" y="12"/>
                  </a:lnTo>
                  <a:lnTo>
                    <a:pt x="12" y="12"/>
                  </a:lnTo>
                  <a:lnTo>
                    <a:pt x="12" y="6"/>
                  </a:lnTo>
                  <a:lnTo>
                    <a:pt x="6" y="6"/>
                  </a:lnTo>
                  <a:lnTo>
                    <a:pt x="6" y="6"/>
                  </a:lnTo>
                  <a:lnTo>
                    <a:pt x="6" y="6"/>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 name="Freeform 66"/>
            <p:cNvSpPr>
              <a:spLocks/>
            </p:cNvSpPr>
            <p:nvPr/>
          </p:nvSpPr>
          <p:spPr bwMode="auto">
            <a:xfrm>
              <a:off x="3032125" y="4984750"/>
              <a:ext cx="19050" cy="19050"/>
            </a:xfrm>
            <a:custGeom>
              <a:avLst/>
              <a:gdLst>
                <a:gd name="T0" fmla="*/ 6 w 12"/>
                <a:gd name="T1" fmla="*/ 0 h 12"/>
                <a:gd name="T2" fmla="*/ 0 w 12"/>
                <a:gd name="T3" fmla="*/ 6 h 12"/>
                <a:gd name="T4" fmla="*/ 0 w 12"/>
                <a:gd name="T5" fmla="*/ 6 h 12"/>
                <a:gd name="T6" fmla="*/ 6 w 12"/>
                <a:gd name="T7" fmla="*/ 6 h 12"/>
                <a:gd name="T8" fmla="*/ 6 w 12"/>
                <a:gd name="T9" fmla="*/ 12 h 12"/>
                <a:gd name="T10" fmla="*/ 6 w 12"/>
                <a:gd name="T11" fmla="*/ 12 h 12"/>
                <a:gd name="T12" fmla="*/ 6 w 12"/>
                <a:gd name="T13" fmla="*/ 12 h 12"/>
                <a:gd name="T14" fmla="*/ 12 w 12"/>
                <a:gd name="T15" fmla="*/ 12 h 12"/>
                <a:gd name="T16" fmla="*/ 12 w 12"/>
                <a:gd name="T17" fmla="*/ 6 h 12"/>
                <a:gd name="T18" fmla="*/ 6 w 12"/>
                <a:gd name="T19" fmla="*/ 6 h 12"/>
                <a:gd name="T20" fmla="*/ 6 w 12"/>
                <a:gd name="T21" fmla="*/ 6 h 12"/>
                <a:gd name="T22" fmla="*/ 6 w 12"/>
                <a:gd name="T23" fmla="*/ 6 h 12"/>
                <a:gd name="T24" fmla="*/ 6 w 12"/>
                <a:gd name="T25" fmla="*/ 0 h 12"/>
                <a:gd name="T26" fmla="*/ 6 w 1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6" y="0"/>
                  </a:moveTo>
                  <a:lnTo>
                    <a:pt x="0" y="6"/>
                  </a:lnTo>
                  <a:lnTo>
                    <a:pt x="0" y="6"/>
                  </a:lnTo>
                  <a:lnTo>
                    <a:pt x="6" y="6"/>
                  </a:lnTo>
                  <a:lnTo>
                    <a:pt x="6" y="12"/>
                  </a:lnTo>
                  <a:lnTo>
                    <a:pt x="6" y="12"/>
                  </a:lnTo>
                  <a:lnTo>
                    <a:pt x="6" y="12"/>
                  </a:lnTo>
                  <a:lnTo>
                    <a:pt x="12" y="12"/>
                  </a:lnTo>
                  <a:lnTo>
                    <a:pt x="12" y="6"/>
                  </a:lnTo>
                  <a:lnTo>
                    <a:pt x="6" y="6"/>
                  </a:lnTo>
                  <a:lnTo>
                    <a:pt x="6" y="6"/>
                  </a:lnTo>
                  <a:lnTo>
                    <a:pt x="6" y="6"/>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 name="Freeform 67"/>
            <p:cNvSpPr>
              <a:spLocks/>
            </p:cNvSpPr>
            <p:nvPr/>
          </p:nvSpPr>
          <p:spPr bwMode="auto">
            <a:xfrm>
              <a:off x="3006725" y="4984750"/>
              <a:ext cx="15875" cy="19050"/>
            </a:xfrm>
            <a:custGeom>
              <a:avLst/>
              <a:gdLst>
                <a:gd name="T0" fmla="*/ 6 w 10"/>
                <a:gd name="T1" fmla="*/ 0 h 12"/>
                <a:gd name="T2" fmla="*/ 0 w 10"/>
                <a:gd name="T3" fmla="*/ 0 h 12"/>
                <a:gd name="T4" fmla="*/ 0 w 10"/>
                <a:gd name="T5" fmla="*/ 6 h 12"/>
                <a:gd name="T6" fmla="*/ 0 w 10"/>
                <a:gd name="T7" fmla="*/ 6 h 12"/>
                <a:gd name="T8" fmla="*/ 0 w 10"/>
                <a:gd name="T9" fmla="*/ 6 h 12"/>
                <a:gd name="T10" fmla="*/ 0 w 10"/>
                <a:gd name="T11" fmla="*/ 6 h 12"/>
                <a:gd name="T12" fmla="*/ 0 w 10"/>
                <a:gd name="T13" fmla="*/ 12 h 12"/>
                <a:gd name="T14" fmla="*/ 6 w 10"/>
                <a:gd name="T15" fmla="*/ 12 h 12"/>
                <a:gd name="T16" fmla="*/ 10 w 10"/>
                <a:gd name="T17" fmla="*/ 6 h 12"/>
                <a:gd name="T18" fmla="*/ 10 w 10"/>
                <a:gd name="T19" fmla="*/ 6 h 12"/>
                <a:gd name="T20" fmla="*/ 10 w 10"/>
                <a:gd name="T21" fmla="*/ 6 h 12"/>
                <a:gd name="T22" fmla="*/ 10 w 10"/>
                <a:gd name="T23" fmla="*/ 6 h 12"/>
                <a:gd name="T24" fmla="*/ 10 w 10"/>
                <a:gd name="T25" fmla="*/ 0 h 12"/>
                <a:gd name="T26" fmla="*/ 6 w 10"/>
                <a:gd name="T27" fmla="*/ 0 h 12"/>
                <a:gd name="T28" fmla="*/ 6 w 10"/>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2">
                  <a:moveTo>
                    <a:pt x="6" y="0"/>
                  </a:moveTo>
                  <a:lnTo>
                    <a:pt x="0" y="0"/>
                  </a:lnTo>
                  <a:lnTo>
                    <a:pt x="0" y="6"/>
                  </a:lnTo>
                  <a:lnTo>
                    <a:pt x="0" y="6"/>
                  </a:lnTo>
                  <a:lnTo>
                    <a:pt x="0" y="6"/>
                  </a:lnTo>
                  <a:lnTo>
                    <a:pt x="0" y="6"/>
                  </a:lnTo>
                  <a:lnTo>
                    <a:pt x="0" y="12"/>
                  </a:lnTo>
                  <a:lnTo>
                    <a:pt x="6" y="12"/>
                  </a:lnTo>
                  <a:lnTo>
                    <a:pt x="10" y="6"/>
                  </a:lnTo>
                  <a:lnTo>
                    <a:pt x="10" y="6"/>
                  </a:lnTo>
                  <a:lnTo>
                    <a:pt x="10" y="6"/>
                  </a:lnTo>
                  <a:lnTo>
                    <a:pt x="10" y="6"/>
                  </a:lnTo>
                  <a:lnTo>
                    <a:pt x="10"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 name="Freeform 68"/>
            <p:cNvSpPr>
              <a:spLocks/>
            </p:cNvSpPr>
            <p:nvPr/>
          </p:nvSpPr>
          <p:spPr bwMode="auto">
            <a:xfrm>
              <a:off x="3006725" y="4984750"/>
              <a:ext cx="15875" cy="19050"/>
            </a:xfrm>
            <a:custGeom>
              <a:avLst/>
              <a:gdLst>
                <a:gd name="T0" fmla="*/ 6 w 10"/>
                <a:gd name="T1" fmla="*/ 0 h 12"/>
                <a:gd name="T2" fmla="*/ 0 w 10"/>
                <a:gd name="T3" fmla="*/ 0 h 12"/>
                <a:gd name="T4" fmla="*/ 0 w 10"/>
                <a:gd name="T5" fmla="*/ 6 h 12"/>
                <a:gd name="T6" fmla="*/ 0 w 10"/>
                <a:gd name="T7" fmla="*/ 6 h 12"/>
                <a:gd name="T8" fmla="*/ 0 w 10"/>
                <a:gd name="T9" fmla="*/ 6 h 12"/>
                <a:gd name="T10" fmla="*/ 0 w 10"/>
                <a:gd name="T11" fmla="*/ 6 h 12"/>
                <a:gd name="T12" fmla="*/ 0 w 10"/>
                <a:gd name="T13" fmla="*/ 12 h 12"/>
                <a:gd name="T14" fmla="*/ 6 w 10"/>
                <a:gd name="T15" fmla="*/ 12 h 12"/>
                <a:gd name="T16" fmla="*/ 10 w 10"/>
                <a:gd name="T17" fmla="*/ 6 h 12"/>
                <a:gd name="T18" fmla="*/ 10 w 10"/>
                <a:gd name="T19" fmla="*/ 6 h 12"/>
                <a:gd name="T20" fmla="*/ 10 w 10"/>
                <a:gd name="T21" fmla="*/ 6 h 12"/>
                <a:gd name="T22" fmla="*/ 10 w 10"/>
                <a:gd name="T23" fmla="*/ 6 h 12"/>
                <a:gd name="T24" fmla="*/ 10 w 10"/>
                <a:gd name="T25" fmla="*/ 0 h 12"/>
                <a:gd name="T26" fmla="*/ 6 w 10"/>
                <a:gd name="T27" fmla="*/ 0 h 12"/>
                <a:gd name="T28" fmla="*/ 6 w 10"/>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2">
                  <a:moveTo>
                    <a:pt x="6" y="0"/>
                  </a:moveTo>
                  <a:lnTo>
                    <a:pt x="0" y="0"/>
                  </a:lnTo>
                  <a:lnTo>
                    <a:pt x="0" y="6"/>
                  </a:lnTo>
                  <a:lnTo>
                    <a:pt x="0" y="6"/>
                  </a:lnTo>
                  <a:lnTo>
                    <a:pt x="0" y="6"/>
                  </a:lnTo>
                  <a:lnTo>
                    <a:pt x="0" y="6"/>
                  </a:lnTo>
                  <a:lnTo>
                    <a:pt x="0" y="12"/>
                  </a:lnTo>
                  <a:lnTo>
                    <a:pt x="6" y="12"/>
                  </a:lnTo>
                  <a:lnTo>
                    <a:pt x="10" y="6"/>
                  </a:lnTo>
                  <a:lnTo>
                    <a:pt x="10" y="6"/>
                  </a:lnTo>
                  <a:lnTo>
                    <a:pt x="10" y="6"/>
                  </a:lnTo>
                  <a:lnTo>
                    <a:pt x="10" y="6"/>
                  </a:lnTo>
                  <a:lnTo>
                    <a:pt x="10"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 name="Freeform 69"/>
            <p:cNvSpPr>
              <a:spLocks/>
            </p:cNvSpPr>
            <p:nvPr/>
          </p:nvSpPr>
          <p:spPr bwMode="auto">
            <a:xfrm>
              <a:off x="2986088" y="4978400"/>
              <a:ext cx="20638" cy="0"/>
            </a:xfrm>
            <a:custGeom>
              <a:avLst/>
              <a:gdLst>
                <a:gd name="T0" fmla="*/ 0 w 13"/>
                <a:gd name="T1" fmla="*/ 0 w 13"/>
                <a:gd name="T2" fmla="*/ 0 w 13"/>
                <a:gd name="T3" fmla="*/ 13 w 13"/>
                <a:gd name="T4" fmla="*/ 0 w 13"/>
                <a:gd name="T5" fmla="*/ 0 w 13"/>
                <a:gd name="T6" fmla="*/ 0 w 13"/>
                <a:gd name="T7" fmla="*/ 0 w 1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3">
                  <a:moveTo>
                    <a:pt x="0" y="0"/>
                  </a:moveTo>
                  <a:lnTo>
                    <a:pt x="0" y="0"/>
                  </a:lnTo>
                  <a:lnTo>
                    <a:pt x="0" y="0"/>
                  </a:lnTo>
                  <a:lnTo>
                    <a:pt x="13"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 name="Freeform 70"/>
            <p:cNvSpPr>
              <a:spLocks/>
            </p:cNvSpPr>
            <p:nvPr/>
          </p:nvSpPr>
          <p:spPr bwMode="auto">
            <a:xfrm>
              <a:off x="2986088" y="4978400"/>
              <a:ext cx="20638" cy="0"/>
            </a:xfrm>
            <a:custGeom>
              <a:avLst/>
              <a:gdLst>
                <a:gd name="T0" fmla="*/ 0 w 13"/>
                <a:gd name="T1" fmla="*/ 0 w 13"/>
                <a:gd name="T2" fmla="*/ 0 w 13"/>
                <a:gd name="T3" fmla="*/ 13 w 13"/>
                <a:gd name="T4" fmla="*/ 0 w 13"/>
                <a:gd name="T5" fmla="*/ 0 w 13"/>
                <a:gd name="T6" fmla="*/ 0 w 13"/>
                <a:gd name="T7" fmla="*/ 0 w 1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3">
                  <a:moveTo>
                    <a:pt x="0" y="0"/>
                  </a:moveTo>
                  <a:lnTo>
                    <a:pt x="0" y="0"/>
                  </a:lnTo>
                  <a:lnTo>
                    <a:pt x="0" y="0"/>
                  </a:lnTo>
                  <a:lnTo>
                    <a:pt x="13"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 name="Freeform 71"/>
            <p:cNvSpPr>
              <a:spLocks/>
            </p:cNvSpPr>
            <p:nvPr/>
          </p:nvSpPr>
          <p:spPr bwMode="auto">
            <a:xfrm>
              <a:off x="2960688" y="4957763"/>
              <a:ext cx="25400" cy="20638"/>
            </a:xfrm>
            <a:custGeom>
              <a:avLst/>
              <a:gdLst>
                <a:gd name="T0" fmla="*/ 10 w 16"/>
                <a:gd name="T1" fmla="*/ 0 h 13"/>
                <a:gd name="T2" fmla="*/ 4 w 16"/>
                <a:gd name="T3" fmla="*/ 0 h 13"/>
                <a:gd name="T4" fmla="*/ 4 w 16"/>
                <a:gd name="T5" fmla="*/ 0 h 13"/>
                <a:gd name="T6" fmla="*/ 4 w 16"/>
                <a:gd name="T7" fmla="*/ 0 h 13"/>
                <a:gd name="T8" fmla="*/ 4 w 16"/>
                <a:gd name="T9" fmla="*/ 6 h 13"/>
                <a:gd name="T10" fmla="*/ 0 w 16"/>
                <a:gd name="T11" fmla="*/ 6 h 13"/>
                <a:gd name="T12" fmla="*/ 0 w 16"/>
                <a:gd name="T13" fmla="*/ 6 h 13"/>
                <a:gd name="T14" fmla="*/ 0 w 16"/>
                <a:gd name="T15" fmla="*/ 6 h 13"/>
                <a:gd name="T16" fmla="*/ 0 w 16"/>
                <a:gd name="T17" fmla="*/ 13 h 13"/>
                <a:gd name="T18" fmla="*/ 10 w 16"/>
                <a:gd name="T19" fmla="*/ 13 h 13"/>
                <a:gd name="T20" fmla="*/ 10 w 16"/>
                <a:gd name="T21" fmla="*/ 6 h 13"/>
                <a:gd name="T22" fmla="*/ 16 w 16"/>
                <a:gd name="T23" fmla="*/ 6 h 13"/>
                <a:gd name="T24" fmla="*/ 16 w 16"/>
                <a:gd name="T25" fmla="*/ 0 h 13"/>
                <a:gd name="T26" fmla="*/ 10 w 16"/>
                <a:gd name="T27" fmla="*/ 0 h 13"/>
                <a:gd name="T28" fmla="*/ 10 w 16"/>
                <a:gd name="T29" fmla="*/ 0 h 13"/>
                <a:gd name="T30" fmla="*/ 10 w 16"/>
                <a:gd name="T31" fmla="*/ 0 h 13"/>
                <a:gd name="T32" fmla="*/ 10 w 16"/>
                <a:gd name="T33" fmla="*/ 0 h 13"/>
                <a:gd name="T34" fmla="*/ 10 w 16"/>
                <a:gd name="T35" fmla="*/ 0 h 13"/>
                <a:gd name="T36" fmla="*/ 10 w 16"/>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3">
                  <a:moveTo>
                    <a:pt x="10" y="0"/>
                  </a:moveTo>
                  <a:lnTo>
                    <a:pt x="4" y="0"/>
                  </a:lnTo>
                  <a:lnTo>
                    <a:pt x="4" y="0"/>
                  </a:lnTo>
                  <a:lnTo>
                    <a:pt x="4" y="0"/>
                  </a:lnTo>
                  <a:lnTo>
                    <a:pt x="4" y="6"/>
                  </a:lnTo>
                  <a:lnTo>
                    <a:pt x="0" y="6"/>
                  </a:lnTo>
                  <a:lnTo>
                    <a:pt x="0" y="6"/>
                  </a:lnTo>
                  <a:lnTo>
                    <a:pt x="0" y="6"/>
                  </a:lnTo>
                  <a:lnTo>
                    <a:pt x="0" y="13"/>
                  </a:lnTo>
                  <a:lnTo>
                    <a:pt x="10" y="13"/>
                  </a:lnTo>
                  <a:lnTo>
                    <a:pt x="10" y="6"/>
                  </a:lnTo>
                  <a:lnTo>
                    <a:pt x="16" y="6"/>
                  </a:lnTo>
                  <a:lnTo>
                    <a:pt x="16" y="0"/>
                  </a:lnTo>
                  <a:lnTo>
                    <a:pt x="10" y="0"/>
                  </a:lnTo>
                  <a:lnTo>
                    <a:pt x="10" y="0"/>
                  </a:lnTo>
                  <a:lnTo>
                    <a:pt x="10" y="0"/>
                  </a:lnTo>
                  <a:lnTo>
                    <a:pt x="10" y="0"/>
                  </a:lnTo>
                  <a:lnTo>
                    <a:pt x="10" y="0"/>
                  </a:lnTo>
                  <a:lnTo>
                    <a:pt x="1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 name="Freeform 72"/>
            <p:cNvSpPr>
              <a:spLocks/>
            </p:cNvSpPr>
            <p:nvPr/>
          </p:nvSpPr>
          <p:spPr bwMode="auto">
            <a:xfrm>
              <a:off x="2960688" y="4957763"/>
              <a:ext cx="25400" cy="20638"/>
            </a:xfrm>
            <a:custGeom>
              <a:avLst/>
              <a:gdLst>
                <a:gd name="T0" fmla="*/ 10 w 16"/>
                <a:gd name="T1" fmla="*/ 0 h 13"/>
                <a:gd name="T2" fmla="*/ 4 w 16"/>
                <a:gd name="T3" fmla="*/ 0 h 13"/>
                <a:gd name="T4" fmla="*/ 4 w 16"/>
                <a:gd name="T5" fmla="*/ 0 h 13"/>
                <a:gd name="T6" fmla="*/ 4 w 16"/>
                <a:gd name="T7" fmla="*/ 0 h 13"/>
                <a:gd name="T8" fmla="*/ 4 w 16"/>
                <a:gd name="T9" fmla="*/ 6 h 13"/>
                <a:gd name="T10" fmla="*/ 0 w 16"/>
                <a:gd name="T11" fmla="*/ 6 h 13"/>
                <a:gd name="T12" fmla="*/ 0 w 16"/>
                <a:gd name="T13" fmla="*/ 6 h 13"/>
                <a:gd name="T14" fmla="*/ 0 w 16"/>
                <a:gd name="T15" fmla="*/ 6 h 13"/>
                <a:gd name="T16" fmla="*/ 0 w 16"/>
                <a:gd name="T17" fmla="*/ 13 h 13"/>
                <a:gd name="T18" fmla="*/ 10 w 16"/>
                <a:gd name="T19" fmla="*/ 13 h 13"/>
                <a:gd name="T20" fmla="*/ 10 w 16"/>
                <a:gd name="T21" fmla="*/ 6 h 13"/>
                <a:gd name="T22" fmla="*/ 16 w 16"/>
                <a:gd name="T23" fmla="*/ 6 h 13"/>
                <a:gd name="T24" fmla="*/ 16 w 16"/>
                <a:gd name="T25" fmla="*/ 0 h 13"/>
                <a:gd name="T26" fmla="*/ 10 w 16"/>
                <a:gd name="T27" fmla="*/ 0 h 13"/>
                <a:gd name="T28" fmla="*/ 10 w 16"/>
                <a:gd name="T29" fmla="*/ 0 h 13"/>
                <a:gd name="T30" fmla="*/ 10 w 16"/>
                <a:gd name="T31" fmla="*/ 0 h 13"/>
                <a:gd name="T32" fmla="*/ 10 w 16"/>
                <a:gd name="T33" fmla="*/ 0 h 13"/>
                <a:gd name="T34" fmla="*/ 10 w 16"/>
                <a:gd name="T35" fmla="*/ 0 h 13"/>
                <a:gd name="T36" fmla="*/ 10 w 16"/>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3">
                  <a:moveTo>
                    <a:pt x="10" y="0"/>
                  </a:moveTo>
                  <a:lnTo>
                    <a:pt x="4" y="0"/>
                  </a:lnTo>
                  <a:lnTo>
                    <a:pt x="4" y="0"/>
                  </a:lnTo>
                  <a:lnTo>
                    <a:pt x="4" y="0"/>
                  </a:lnTo>
                  <a:lnTo>
                    <a:pt x="4" y="6"/>
                  </a:lnTo>
                  <a:lnTo>
                    <a:pt x="0" y="6"/>
                  </a:lnTo>
                  <a:lnTo>
                    <a:pt x="0" y="6"/>
                  </a:lnTo>
                  <a:lnTo>
                    <a:pt x="0" y="6"/>
                  </a:lnTo>
                  <a:lnTo>
                    <a:pt x="0" y="13"/>
                  </a:lnTo>
                  <a:lnTo>
                    <a:pt x="10" y="13"/>
                  </a:lnTo>
                  <a:lnTo>
                    <a:pt x="10" y="6"/>
                  </a:lnTo>
                  <a:lnTo>
                    <a:pt x="16" y="6"/>
                  </a:lnTo>
                  <a:lnTo>
                    <a:pt x="16" y="0"/>
                  </a:lnTo>
                  <a:lnTo>
                    <a:pt x="10" y="0"/>
                  </a:lnTo>
                  <a:lnTo>
                    <a:pt x="10" y="0"/>
                  </a:lnTo>
                  <a:lnTo>
                    <a:pt x="10" y="0"/>
                  </a:lnTo>
                  <a:lnTo>
                    <a:pt x="10" y="0"/>
                  </a:lnTo>
                  <a:lnTo>
                    <a:pt x="10" y="0"/>
                  </a:lnTo>
                  <a:lnTo>
                    <a:pt x="1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 name="Freeform 73"/>
            <p:cNvSpPr>
              <a:spLocks/>
            </p:cNvSpPr>
            <p:nvPr/>
          </p:nvSpPr>
          <p:spPr bwMode="auto">
            <a:xfrm>
              <a:off x="2951163" y="4941888"/>
              <a:ext cx="25400" cy="6350"/>
            </a:xfrm>
            <a:custGeom>
              <a:avLst/>
              <a:gdLst>
                <a:gd name="T0" fmla="*/ 10 w 16"/>
                <a:gd name="T1" fmla="*/ 0 h 4"/>
                <a:gd name="T2" fmla="*/ 6 w 16"/>
                <a:gd name="T3" fmla="*/ 0 h 4"/>
                <a:gd name="T4" fmla="*/ 6 w 16"/>
                <a:gd name="T5" fmla="*/ 4 h 4"/>
                <a:gd name="T6" fmla="*/ 0 w 16"/>
                <a:gd name="T7" fmla="*/ 4 h 4"/>
                <a:gd name="T8" fmla="*/ 0 w 16"/>
                <a:gd name="T9" fmla="*/ 4 h 4"/>
                <a:gd name="T10" fmla="*/ 0 w 16"/>
                <a:gd name="T11" fmla="*/ 4 h 4"/>
                <a:gd name="T12" fmla="*/ 0 w 16"/>
                <a:gd name="T13" fmla="*/ 4 h 4"/>
                <a:gd name="T14" fmla="*/ 0 w 16"/>
                <a:gd name="T15" fmla="*/ 4 h 4"/>
                <a:gd name="T16" fmla="*/ 16 w 16"/>
                <a:gd name="T17" fmla="*/ 4 h 4"/>
                <a:gd name="T18" fmla="*/ 10 w 16"/>
                <a:gd name="T19" fmla="*/ 4 h 4"/>
                <a:gd name="T20" fmla="*/ 10 w 16"/>
                <a:gd name="T21" fmla="*/ 0 h 4"/>
                <a:gd name="T22" fmla="*/ 10 w 16"/>
                <a:gd name="T23" fmla="*/ 0 h 4"/>
                <a:gd name="T24" fmla="*/ 10 w 1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4">
                  <a:moveTo>
                    <a:pt x="10" y="0"/>
                  </a:moveTo>
                  <a:lnTo>
                    <a:pt x="6" y="0"/>
                  </a:lnTo>
                  <a:lnTo>
                    <a:pt x="6" y="4"/>
                  </a:lnTo>
                  <a:lnTo>
                    <a:pt x="0" y="4"/>
                  </a:lnTo>
                  <a:lnTo>
                    <a:pt x="0" y="4"/>
                  </a:lnTo>
                  <a:lnTo>
                    <a:pt x="0" y="4"/>
                  </a:lnTo>
                  <a:lnTo>
                    <a:pt x="0" y="4"/>
                  </a:lnTo>
                  <a:lnTo>
                    <a:pt x="0" y="4"/>
                  </a:lnTo>
                  <a:lnTo>
                    <a:pt x="16" y="4"/>
                  </a:lnTo>
                  <a:lnTo>
                    <a:pt x="10" y="4"/>
                  </a:lnTo>
                  <a:lnTo>
                    <a:pt x="10" y="0"/>
                  </a:lnTo>
                  <a:lnTo>
                    <a:pt x="10" y="0"/>
                  </a:lnTo>
                  <a:lnTo>
                    <a:pt x="1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 name="Freeform 74"/>
            <p:cNvSpPr>
              <a:spLocks/>
            </p:cNvSpPr>
            <p:nvPr/>
          </p:nvSpPr>
          <p:spPr bwMode="auto">
            <a:xfrm>
              <a:off x="2951163" y="4941888"/>
              <a:ext cx="25400" cy="6350"/>
            </a:xfrm>
            <a:custGeom>
              <a:avLst/>
              <a:gdLst>
                <a:gd name="T0" fmla="*/ 10 w 16"/>
                <a:gd name="T1" fmla="*/ 0 h 4"/>
                <a:gd name="T2" fmla="*/ 6 w 16"/>
                <a:gd name="T3" fmla="*/ 0 h 4"/>
                <a:gd name="T4" fmla="*/ 6 w 16"/>
                <a:gd name="T5" fmla="*/ 4 h 4"/>
                <a:gd name="T6" fmla="*/ 0 w 16"/>
                <a:gd name="T7" fmla="*/ 4 h 4"/>
                <a:gd name="T8" fmla="*/ 0 w 16"/>
                <a:gd name="T9" fmla="*/ 4 h 4"/>
                <a:gd name="T10" fmla="*/ 0 w 16"/>
                <a:gd name="T11" fmla="*/ 4 h 4"/>
                <a:gd name="T12" fmla="*/ 0 w 16"/>
                <a:gd name="T13" fmla="*/ 4 h 4"/>
                <a:gd name="T14" fmla="*/ 0 w 16"/>
                <a:gd name="T15" fmla="*/ 4 h 4"/>
                <a:gd name="T16" fmla="*/ 16 w 16"/>
                <a:gd name="T17" fmla="*/ 4 h 4"/>
                <a:gd name="T18" fmla="*/ 10 w 16"/>
                <a:gd name="T19" fmla="*/ 4 h 4"/>
                <a:gd name="T20" fmla="*/ 10 w 16"/>
                <a:gd name="T21" fmla="*/ 0 h 4"/>
                <a:gd name="T22" fmla="*/ 10 w 16"/>
                <a:gd name="T23" fmla="*/ 0 h 4"/>
                <a:gd name="T24" fmla="*/ 10 w 1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4">
                  <a:moveTo>
                    <a:pt x="10" y="0"/>
                  </a:moveTo>
                  <a:lnTo>
                    <a:pt x="6" y="0"/>
                  </a:lnTo>
                  <a:lnTo>
                    <a:pt x="6" y="4"/>
                  </a:lnTo>
                  <a:lnTo>
                    <a:pt x="0" y="4"/>
                  </a:lnTo>
                  <a:lnTo>
                    <a:pt x="0" y="4"/>
                  </a:lnTo>
                  <a:lnTo>
                    <a:pt x="0" y="4"/>
                  </a:lnTo>
                  <a:lnTo>
                    <a:pt x="0" y="4"/>
                  </a:lnTo>
                  <a:lnTo>
                    <a:pt x="0" y="4"/>
                  </a:lnTo>
                  <a:lnTo>
                    <a:pt x="16" y="4"/>
                  </a:lnTo>
                  <a:lnTo>
                    <a:pt x="10" y="4"/>
                  </a:lnTo>
                  <a:lnTo>
                    <a:pt x="10" y="0"/>
                  </a:lnTo>
                  <a:lnTo>
                    <a:pt x="10" y="0"/>
                  </a:lnTo>
                  <a:lnTo>
                    <a:pt x="1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 name="Freeform 75"/>
            <p:cNvSpPr>
              <a:spLocks/>
            </p:cNvSpPr>
            <p:nvPr/>
          </p:nvSpPr>
          <p:spPr bwMode="auto">
            <a:xfrm>
              <a:off x="2855913" y="4664075"/>
              <a:ext cx="28575" cy="36513"/>
            </a:xfrm>
            <a:custGeom>
              <a:avLst/>
              <a:gdLst>
                <a:gd name="T0" fmla="*/ 6 w 18"/>
                <a:gd name="T1" fmla="*/ 0 h 23"/>
                <a:gd name="T2" fmla="*/ 6 w 18"/>
                <a:gd name="T3" fmla="*/ 0 h 23"/>
                <a:gd name="T4" fmla="*/ 6 w 18"/>
                <a:gd name="T5" fmla="*/ 0 h 23"/>
                <a:gd name="T6" fmla="*/ 6 w 18"/>
                <a:gd name="T7" fmla="*/ 6 h 23"/>
                <a:gd name="T8" fmla="*/ 0 w 18"/>
                <a:gd name="T9" fmla="*/ 6 h 23"/>
                <a:gd name="T10" fmla="*/ 0 w 18"/>
                <a:gd name="T11" fmla="*/ 10 h 23"/>
                <a:gd name="T12" fmla="*/ 6 w 18"/>
                <a:gd name="T13" fmla="*/ 10 h 23"/>
                <a:gd name="T14" fmla="*/ 6 w 18"/>
                <a:gd name="T15" fmla="*/ 16 h 23"/>
                <a:gd name="T16" fmla="*/ 6 w 18"/>
                <a:gd name="T17" fmla="*/ 16 h 23"/>
                <a:gd name="T18" fmla="*/ 6 w 18"/>
                <a:gd name="T19" fmla="*/ 23 h 23"/>
                <a:gd name="T20" fmla="*/ 6 w 18"/>
                <a:gd name="T21" fmla="*/ 23 h 23"/>
                <a:gd name="T22" fmla="*/ 6 w 18"/>
                <a:gd name="T23" fmla="*/ 23 h 23"/>
                <a:gd name="T24" fmla="*/ 18 w 18"/>
                <a:gd name="T25" fmla="*/ 23 h 23"/>
                <a:gd name="T26" fmla="*/ 18 w 18"/>
                <a:gd name="T27" fmla="*/ 16 h 23"/>
                <a:gd name="T28" fmla="*/ 12 w 18"/>
                <a:gd name="T29" fmla="*/ 16 h 23"/>
                <a:gd name="T30" fmla="*/ 12 w 18"/>
                <a:gd name="T31" fmla="*/ 10 h 23"/>
                <a:gd name="T32" fmla="*/ 12 w 18"/>
                <a:gd name="T33" fmla="*/ 10 h 23"/>
                <a:gd name="T34" fmla="*/ 12 w 18"/>
                <a:gd name="T35" fmla="*/ 10 h 23"/>
                <a:gd name="T36" fmla="*/ 12 w 18"/>
                <a:gd name="T37" fmla="*/ 6 h 23"/>
                <a:gd name="T38" fmla="*/ 12 w 18"/>
                <a:gd name="T39" fmla="*/ 6 h 23"/>
                <a:gd name="T40" fmla="*/ 12 w 18"/>
                <a:gd name="T41" fmla="*/ 6 h 23"/>
                <a:gd name="T42" fmla="*/ 12 w 18"/>
                <a:gd name="T43" fmla="*/ 0 h 23"/>
                <a:gd name="T44" fmla="*/ 6 w 18"/>
                <a:gd name="T45" fmla="*/ 0 h 23"/>
                <a:gd name="T46" fmla="*/ 6 w 18"/>
                <a:gd name="T47" fmla="*/ 0 h 23"/>
                <a:gd name="T48" fmla="*/ 6 w 18"/>
                <a:gd name="T49" fmla="*/ 0 h 23"/>
                <a:gd name="T50" fmla="*/ 6 w 18"/>
                <a:gd name="T5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23">
                  <a:moveTo>
                    <a:pt x="6" y="0"/>
                  </a:moveTo>
                  <a:lnTo>
                    <a:pt x="6" y="0"/>
                  </a:lnTo>
                  <a:lnTo>
                    <a:pt x="6" y="0"/>
                  </a:lnTo>
                  <a:lnTo>
                    <a:pt x="6" y="6"/>
                  </a:lnTo>
                  <a:lnTo>
                    <a:pt x="0" y="6"/>
                  </a:lnTo>
                  <a:lnTo>
                    <a:pt x="0" y="10"/>
                  </a:lnTo>
                  <a:lnTo>
                    <a:pt x="6" y="10"/>
                  </a:lnTo>
                  <a:lnTo>
                    <a:pt x="6" y="16"/>
                  </a:lnTo>
                  <a:lnTo>
                    <a:pt x="6" y="16"/>
                  </a:lnTo>
                  <a:lnTo>
                    <a:pt x="6" y="23"/>
                  </a:lnTo>
                  <a:lnTo>
                    <a:pt x="6" y="23"/>
                  </a:lnTo>
                  <a:lnTo>
                    <a:pt x="6" y="23"/>
                  </a:lnTo>
                  <a:lnTo>
                    <a:pt x="18" y="23"/>
                  </a:lnTo>
                  <a:lnTo>
                    <a:pt x="18" y="16"/>
                  </a:lnTo>
                  <a:lnTo>
                    <a:pt x="12" y="16"/>
                  </a:lnTo>
                  <a:lnTo>
                    <a:pt x="12" y="10"/>
                  </a:lnTo>
                  <a:lnTo>
                    <a:pt x="12" y="10"/>
                  </a:lnTo>
                  <a:lnTo>
                    <a:pt x="12" y="10"/>
                  </a:lnTo>
                  <a:lnTo>
                    <a:pt x="12" y="6"/>
                  </a:lnTo>
                  <a:lnTo>
                    <a:pt x="12" y="6"/>
                  </a:lnTo>
                  <a:lnTo>
                    <a:pt x="12" y="6"/>
                  </a:lnTo>
                  <a:lnTo>
                    <a:pt x="12" y="0"/>
                  </a:lnTo>
                  <a:lnTo>
                    <a:pt x="6" y="0"/>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 name="Freeform 76"/>
            <p:cNvSpPr>
              <a:spLocks/>
            </p:cNvSpPr>
            <p:nvPr/>
          </p:nvSpPr>
          <p:spPr bwMode="auto">
            <a:xfrm>
              <a:off x="2855913" y="4664075"/>
              <a:ext cx="28575" cy="36513"/>
            </a:xfrm>
            <a:custGeom>
              <a:avLst/>
              <a:gdLst>
                <a:gd name="T0" fmla="*/ 6 w 18"/>
                <a:gd name="T1" fmla="*/ 0 h 23"/>
                <a:gd name="T2" fmla="*/ 6 w 18"/>
                <a:gd name="T3" fmla="*/ 0 h 23"/>
                <a:gd name="T4" fmla="*/ 6 w 18"/>
                <a:gd name="T5" fmla="*/ 0 h 23"/>
                <a:gd name="T6" fmla="*/ 6 w 18"/>
                <a:gd name="T7" fmla="*/ 6 h 23"/>
                <a:gd name="T8" fmla="*/ 0 w 18"/>
                <a:gd name="T9" fmla="*/ 6 h 23"/>
                <a:gd name="T10" fmla="*/ 0 w 18"/>
                <a:gd name="T11" fmla="*/ 10 h 23"/>
                <a:gd name="T12" fmla="*/ 6 w 18"/>
                <a:gd name="T13" fmla="*/ 10 h 23"/>
                <a:gd name="T14" fmla="*/ 6 w 18"/>
                <a:gd name="T15" fmla="*/ 16 h 23"/>
                <a:gd name="T16" fmla="*/ 6 w 18"/>
                <a:gd name="T17" fmla="*/ 16 h 23"/>
                <a:gd name="T18" fmla="*/ 6 w 18"/>
                <a:gd name="T19" fmla="*/ 23 h 23"/>
                <a:gd name="T20" fmla="*/ 6 w 18"/>
                <a:gd name="T21" fmla="*/ 23 h 23"/>
                <a:gd name="T22" fmla="*/ 6 w 18"/>
                <a:gd name="T23" fmla="*/ 23 h 23"/>
                <a:gd name="T24" fmla="*/ 18 w 18"/>
                <a:gd name="T25" fmla="*/ 23 h 23"/>
                <a:gd name="T26" fmla="*/ 18 w 18"/>
                <a:gd name="T27" fmla="*/ 16 h 23"/>
                <a:gd name="T28" fmla="*/ 12 w 18"/>
                <a:gd name="T29" fmla="*/ 16 h 23"/>
                <a:gd name="T30" fmla="*/ 12 w 18"/>
                <a:gd name="T31" fmla="*/ 10 h 23"/>
                <a:gd name="T32" fmla="*/ 12 w 18"/>
                <a:gd name="T33" fmla="*/ 10 h 23"/>
                <a:gd name="T34" fmla="*/ 12 w 18"/>
                <a:gd name="T35" fmla="*/ 10 h 23"/>
                <a:gd name="T36" fmla="*/ 12 w 18"/>
                <a:gd name="T37" fmla="*/ 6 h 23"/>
                <a:gd name="T38" fmla="*/ 12 w 18"/>
                <a:gd name="T39" fmla="*/ 6 h 23"/>
                <a:gd name="T40" fmla="*/ 12 w 18"/>
                <a:gd name="T41" fmla="*/ 6 h 23"/>
                <a:gd name="T42" fmla="*/ 12 w 18"/>
                <a:gd name="T43" fmla="*/ 0 h 23"/>
                <a:gd name="T44" fmla="*/ 6 w 18"/>
                <a:gd name="T45" fmla="*/ 0 h 23"/>
                <a:gd name="T46" fmla="*/ 6 w 18"/>
                <a:gd name="T47" fmla="*/ 0 h 23"/>
                <a:gd name="T48" fmla="*/ 6 w 18"/>
                <a:gd name="T49" fmla="*/ 0 h 23"/>
                <a:gd name="T50" fmla="*/ 6 w 18"/>
                <a:gd name="T5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23">
                  <a:moveTo>
                    <a:pt x="6" y="0"/>
                  </a:moveTo>
                  <a:lnTo>
                    <a:pt x="6" y="0"/>
                  </a:lnTo>
                  <a:lnTo>
                    <a:pt x="6" y="0"/>
                  </a:lnTo>
                  <a:lnTo>
                    <a:pt x="6" y="6"/>
                  </a:lnTo>
                  <a:lnTo>
                    <a:pt x="0" y="6"/>
                  </a:lnTo>
                  <a:lnTo>
                    <a:pt x="0" y="10"/>
                  </a:lnTo>
                  <a:lnTo>
                    <a:pt x="6" y="10"/>
                  </a:lnTo>
                  <a:lnTo>
                    <a:pt x="6" y="16"/>
                  </a:lnTo>
                  <a:lnTo>
                    <a:pt x="6" y="16"/>
                  </a:lnTo>
                  <a:lnTo>
                    <a:pt x="6" y="23"/>
                  </a:lnTo>
                  <a:lnTo>
                    <a:pt x="6" y="23"/>
                  </a:lnTo>
                  <a:lnTo>
                    <a:pt x="6" y="23"/>
                  </a:lnTo>
                  <a:lnTo>
                    <a:pt x="18" y="23"/>
                  </a:lnTo>
                  <a:lnTo>
                    <a:pt x="18" y="16"/>
                  </a:lnTo>
                  <a:lnTo>
                    <a:pt x="12" y="16"/>
                  </a:lnTo>
                  <a:lnTo>
                    <a:pt x="12" y="10"/>
                  </a:lnTo>
                  <a:lnTo>
                    <a:pt x="12" y="10"/>
                  </a:lnTo>
                  <a:lnTo>
                    <a:pt x="12" y="10"/>
                  </a:lnTo>
                  <a:lnTo>
                    <a:pt x="12" y="6"/>
                  </a:lnTo>
                  <a:lnTo>
                    <a:pt x="12" y="6"/>
                  </a:lnTo>
                  <a:lnTo>
                    <a:pt x="12" y="6"/>
                  </a:lnTo>
                  <a:lnTo>
                    <a:pt x="12" y="0"/>
                  </a:lnTo>
                  <a:lnTo>
                    <a:pt x="6" y="0"/>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 name="Freeform 77"/>
            <p:cNvSpPr>
              <a:spLocks/>
            </p:cNvSpPr>
            <p:nvPr/>
          </p:nvSpPr>
          <p:spPr bwMode="auto">
            <a:xfrm>
              <a:off x="2884488" y="4745038"/>
              <a:ext cx="17463" cy="17463"/>
            </a:xfrm>
            <a:custGeom>
              <a:avLst/>
              <a:gdLst>
                <a:gd name="T0" fmla="*/ 0 w 11"/>
                <a:gd name="T1" fmla="*/ 11 h 11"/>
                <a:gd name="T2" fmla="*/ 11 w 11"/>
                <a:gd name="T3" fmla="*/ 11 h 11"/>
                <a:gd name="T4" fmla="*/ 11 w 11"/>
                <a:gd name="T5" fmla="*/ 5 h 11"/>
                <a:gd name="T6" fmla="*/ 7 w 11"/>
                <a:gd name="T7" fmla="*/ 5 h 11"/>
                <a:gd name="T8" fmla="*/ 7 w 11"/>
                <a:gd name="T9" fmla="*/ 0 h 11"/>
                <a:gd name="T10" fmla="*/ 7 w 11"/>
                <a:gd name="T11" fmla="*/ 5 h 11"/>
                <a:gd name="T12" fmla="*/ 0 w 11"/>
                <a:gd name="T13" fmla="*/ 5 h 11"/>
                <a:gd name="T14" fmla="*/ 0 w 11"/>
                <a:gd name="T15" fmla="*/ 11 h 11"/>
                <a:gd name="T16" fmla="*/ 0 w 11"/>
                <a:gd name="T17" fmla="*/ 11 h 11"/>
                <a:gd name="T18" fmla="*/ 0 w 11"/>
                <a:gd name="T19" fmla="*/ 11 h 11"/>
                <a:gd name="T20" fmla="*/ 0 w 11"/>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1">
                  <a:moveTo>
                    <a:pt x="0" y="11"/>
                  </a:moveTo>
                  <a:lnTo>
                    <a:pt x="11" y="11"/>
                  </a:lnTo>
                  <a:lnTo>
                    <a:pt x="11" y="5"/>
                  </a:lnTo>
                  <a:lnTo>
                    <a:pt x="7" y="5"/>
                  </a:lnTo>
                  <a:lnTo>
                    <a:pt x="7" y="0"/>
                  </a:lnTo>
                  <a:lnTo>
                    <a:pt x="7" y="5"/>
                  </a:lnTo>
                  <a:lnTo>
                    <a:pt x="0" y="5"/>
                  </a:lnTo>
                  <a:lnTo>
                    <a:pt x="0" y="11"/>
                  </a:lnTo>
                  <a:lnTo>
                    <a:pt x="0" y="11"/>
                  </a:lnTo>
                  <a:lnTo>
                    <a:pt x="0" y="11"/>
                  </a:lnTo>
                  <a:lnTo>
                    <a:pt x="0"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 name="Freeform 78"/>
            <p:cNvSpPr>
              <a:spLocks/>
            </p:cNvSpPr>
            <p:nvPr/>
          </p:nvSpPr>
          <p:spPr bwMode="auto">
            <a:xfrm>
              <a:off x="2884488" y="4745038"/>
              <a:ext cx="17463" cy="17463"/>
            </a:xfrm>
            <a:custGeom>
              <a:avLst/>
              <a:gdLst>
                <a:gd name="T0" fmla="*/ 0 w 11"/>
                <a:gd name="T1" fmla="*/ 11 h 11"/>
                <a:gd name="T2" fmla="*/ 11 w 11"/>
                <a:gd name="T3" fmla="*/ 11 h 11"/>
                <a:gd name="T4" fmla="*/ 11 w 11"/>
                <a:gd name="T5" fmla="*/ 5 h 11"/>
                <a:gd name="T6" fmla="*/ 7 w 11"/>
                <a:gd name="T7" fmla="*/ 5 h 11"/>
                <a:gd name="T8" fmla="*/ 7 w 11"/>
                <a:gd name="T9" fmla="*/ 0 h 11"/>
                <a:gd name="T10" fmla="*/ 7 w 11"/>
                <a:gd name="T11" fmla="*/ 5 h 11"/>
                <a:gd name="T12" fmla="*/ 0 w 11"/>
                <a:gd name="T13" fmla="*/ 5 h 11"/>
                <a:gd name="T14" fmla="*/ 0 w 11"/>
                <a:gd name="T15" fmla="*/ 11 h 11"/>
                <a:gd name="T16" fmla="*/ 0 w 11"/>
                <a:gd name="T17" fmla="*/ 11 h 11"/>
                <a:gd name="T18" fmla="*/ 0 w 11"/>
                <a:gd name="T19" fmla="*/ 11 h 11"/>
                <a:gd name="T20" fmla="*/ 0 w 11"/>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1">
                  <a:moveTo>
                    <a:pt x="0" y="11"/>
                  </a:moveTo>
                  <a:lnTo>
                    <a:pt x="11" y="11"/>
                  </a:lnTo>
                  <a:lnTo>
                    <a:pt x="11" y="5"/>
                  </a:lnTo>
                  <a:lnTo>
                    <a:pt x="7" y="5"/>
                  </a:lnTo>
                  <a:lnTo>
                    <a:pt x="7" y="0"/>
                  </a:lnTo>
                  <a:lnTo>
                    <a:pt x="7" y="5"/>
                  </a:lnTo>
                  <a:lnTo>
                    <a:pt x="0" y="5"/>
                  </a:lnTo>
                  <a:lnTo>
                    <a:pt x="0" y="11"/>
                  </a:lnTo>
                  <a:lnTo>
                    <a:pt x="0" y="11"/>
                  </a:lnTo>
                  <a:lnTo>
                    <a:pt x="0" y="11"/>
                  </a:lnTo>
                  <a:lnTo>
                    <a:pt x="0"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 name="Freeform 79"/>
            <p:cNvSpPr>
              <a:spLocks/>
            </p:cNvSpPr>
            <p:nvPr/>
          </p:nvSpPr>
          <p:spPr bwMode="auto">
            <a:xfrm>
              <a:off x="2901950" y="4824413"/>
              <a:ext cx="19050" cy="19050"/>
            </a:xfrm>
            <a:custGeom>
              <a:avLst/>
              <a:gdLst>
                <a:gd name="T0" fmla="*/ 0 w 12"/>
                <a:gd name="T1" fmla="*/ 6 h 12"/>
                <a:gd name="T2" fmla="*/ 0 w 12"/>
                <a:gd name="T3" fmla="*/ 6 h 12"/>
                <a:gd name="T4" fmla="*/ 6 w 12"/>
                <a:gd name="T5" fmla="*/ 12 h 12"/>
                <a:gd name="T6" fmla="*/ 6 w 12"/>
                <a:gd name="T7" fmla="*/ 12 h 12"/>
                <a:gd name="T8" fmla="*/ 6 w 12"/>
                <a:gd name="T9" fmla="*/ 12 h 12"/>
                <a:gd name="T10" fmla="*/ 6 w 12"/>
                <a:gd name="T11" fmla="*/ 12 h 12"/>
                <a:gd name="T12" fmla="*/ 12 w 12"/>
                <a:gd name="T13" fmla="*/ 12 h 12"/>
                <a:gd name="T14" fmla="*/ 12 w 12"/>
                <a:gd name="T15" fmla="*/ 6 h 12"/>
                <a:gd name="T16" fmla="*/ 6 w 12"/>
                <a:gd name="T17" fmla="*/ 6 h 12"/>
                <a:gd name="T18" fmla="*/ 6 w 12"/>
                <a:gd name="T19" fmla="*/ 6 h 12"/>
                <a:gd name="T20" fmla="*/ 6 w 12"/>
                <a:gd name="T21" fmla="*/ 0 h 12"/>
                <a:gd name="T22" fmla="*/ 12 w 12"/>
                <a:gd name="T23" fmla="*/ 0 h 12"/>
                <a:gd name="T24" fmla="*/ 6 w 12"/>
                <a:gd name="T25" fmla="*/ 0 h 12"/>
                <a:gd name="T26" fmla="*/ 6 w 12"/>
                <a:gd name="T27" fmla="*/ 0 h 12"/>
                <a:gd name="T28" fmla="*/ 6 w 12"/>
                <a:gd name="T29" fmla="*/ 0 h 12"/>
                <a:gd name="T30" fmla="*/ 6 w 12"/>
                <a:gd name="T31" fmla="*/ 0 h 12"/>
                <a:gd name="T32" fmla="*/ 6 w 12"/>
                <a:gd name="T33" fmla="*/ 6 h 12"/>
                <a:gd name="T34" fmla="*/ 0 w 12"/>
                <a:gd name="T35" fmla="*/ 6 h 12"/>
                <a:gd name="T36" fmla="*/ 0 w 12"/>
                <a:gd name="T37" fmla="*/ 6 h 12"/>
                <a:gd name="T38" fmla="*/ 0 w 12"/>
                <a:gd name="T3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12">
                  <a:moveTo>
                    <a:pt x="0" y="6"/>
                  </a:moveTo>
                  <a:lnTo>
                    <a:pt x="0" y="6"/>
                  </a:lnTo>
                  <a:lnTo>
                    <a:pt x="6" y="12"/>
                  </a:lnTo>
                  <a:lnTo>
                    <a:pt x="6" y="12"/>
                  </a:lnTo>
                  <a:lnTo>
                    <a:pt x="6" y="12"/>
                  </a:lnTo>
                  <a:lnTo>
                    <a:pt x="6" y="12"/>
                  </a:lnTo>
                  <a:lnTo>
                    <a:pt x="12" y="12"/>
                  </a:lnTo>
                  <a:lnTo>
                    <a:pt x="12" y="6"/>
                  </a:lnTo>
                  <a:lnTo>
                    <a:pt x="6" y="6"/>
                  </a:lnTo>
                  <a:lnTo>
                    <a:pt x="6" y="6"/>
                  </a:lnTo>
                  <a:lnTo>
                    <a:pt x="6" y="0"/>
                  </a:lnTo>
                  <a:lnTo>
                    <a:pt x="12" y="0"/>
                  </a:lnTo>
                  <a:lnTo>
                    <a:pt x="6" y="0"/>
                  </a:lnTo>
                  <a:lnTo>
                    <a:pt x="6" y="0"/>
                  </a:lnTo>
                  <a:lnTo>
                    <a:pt x="6" y="0"/>
                  </a:lnTo>
                  <a:lnTo>
                    <a:pt x="6" y="0"/>
                  </a:lnTo>
                  <a:lnTo>
                    <a:pt x="6"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 name="Freeform 80"/>
            <p:cNvSpPr>
              <a:spLocks/>
            </p:cNvSpPr>
            <p:nvPr/>
          </p:nvSpPr>
          <p:spPr bwMode="auto">
            <a:xfrm>
              <a:off x="2901950" y="4824413"/>
              <a:ext cx="19050" cy="19050"/>
            </a:xfrm>
            <a:custGeom>
              <a:avLst/>
              <a:gdLst>
                <a:gd name="T0" fmla="*/ 0 w 12"/>
                <a:gd name="T1" fmla="*/ 6 h 12"/>
                <a:gd name="T2" fmla="*/ 0 w 12"/>
                <a:gd name="T3" fmla="*/ 6 h 12"/>
                <a:gd name="T4" fmla="*/ 6 w 12"/>
                <a:gd name="T5" fmla="*/ 12 h 12"/>
                <a:gd name="T6" fmla="*/ 6 w 12"/>
                <a:gd name="T7" fmla="*/ 12 h 12"/>
                <a:gd name="T8" fmla="*/ 6 w 12"/>
                <a:gd name="T9" fmla="*/ 12 h 12"/>
                <a:gd name="T10" fmla="*/ 6 w 12"/>
                <a:gd name="T11" fmla="*/ 12 h 12"/>
                <a:gd name="T12" fmla="*/ 12 w 12"/>
                <a:gd name="T13" fmla="*/ 12 h 12"/>
                <a:gd name="T14" fmla="*/ 12 w 12"/>
                <a:gd name="T15" fmla="*/ 6 h 12"/>
                <a:gd name="T16" fmla="*/ 6 w 12"/>
                <a:gd name="T17" fmla="*/ 6 h 12"/>
                <a:gd name="T18" fmla="*/ 6 w 12"/>
                <a:gd name="T19" fmla="*/ 6 h 12"/>
                <a:gd name="T20" fmla="*/ 6 w 12"/>
                <a:gd name="T21" fmla="*/ 0 h 12"/>
                <a:gd name="T22" fmla="*/ 12 w 12"/>
                <a:gd name="T23" fmla="*/ 0 h 12"/>
                <a:gd name="T24" fmla="*/ 6 w 12"/>
                <a:gd name="T25" fmla="*/ 0 h 12"/>
                <a:gd name="T26" fmla="*/ 6 w 12"/>
                <a:gd name="T27" fmla="*/ 0 h 12"/>
                <a:gd name="T28" fmla="*/ 6 w 12"/>
                <a:gd name="T29" fmla="*/ 0 h 12"/>
                <a:gd name="T30" fmla="*/ 6 w 12"/>
                <a:gd name="T31" fmla="*/ 0 h 12"/>
                <a:gd name="T32" fmla="*/ 6 w 12"/>
                <a:gd name="T33" fmla="*/ 6 h 12"/>
                <a:gd name="T34" fmla="*/ 0 w 12"/>
                <a:gd name="T35" fmla="*/ 6 h 12"/>
                <a:gd name="T36" fmla="*/ 0 w 12"/>
                <a:gd name="T37" fmla="*/ 6 h 12"/>
                <a:gd name="T38" fmla="*/ 0 w 12"/>
                <a:gd name="T3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12">
                  <a:moveTo>
                    <a:pt x="0" y="6"/>
                  </a:moveTo>
                  <a:lnTo>
                    <a:pt x="0" y="6"/>
                  </a:lnTo>
                  <a:lnTo>
                    <a:pt x="6" y="12"/>
                  </a:lnTo>
                  <a:lnTo>
                    <a:pt x="6" y="12"/>
                  </a:lnTo>
                  <a:lnTo>
                    <a:pt x="6" y="12"/>
                  </a:lnTo>
                  <a:lnTo>
                    <a:pt x="6" y="12"/>
                  </a:lnTo>
                  <a:lnTo>
                    <a:pt x="12" y="12"/>
                  </a:lnTo>
                  <a:lnTo>
                    <a:pt x="12" y="6"/>
                  </a:lnTo>
                  <a:lnTo>
                    <a:pt x="6" y="6"/>
                  </a:lnTo>
                  <a:lnTo>
                    <a:pt x="6" y="6"/>
                  </a:lnTo>
                  <a:lnTo>
                    <a:pt x="6" y="0"/>
                  </a:lnTo>
                  <a:lnTo>
                    <a:pt x="12" y="0"/>
                  </a:lnTo>
                  <a:lnTo>
                    <a:pt x="6" y="0"/>
                  </a:lnTo>
                  <a:lnTo>
                    <a:pt x="6" y="0"/>
                  </a:lnTo>
                  <a:lnTo>
                    <a:pt x="6" y="0"/>
                  </a:lnTo>
                  <a:lnTo>
                    <a:pt x="6" y="0"/>
                  </a:lnTo>
                  <a:lnTo>
                    <a:pt x="6"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 name="Freeform 81"/>
            <p:cNvSpPr>
              <a:spLocks/>
            </p:cNvSpPr>
            <p:nvPr/>
          </p:nvSpPr>
          <p:spPr bwMode="auto">
            <a:xfrm>
              <a:off x="2895600" y="4843463"/>
              <a:ext cx="25400" cy="26988"/>
            </a:xfrm>
            <a:custGeom>
              <a:avLst/>
              <a:gdLst>
                <a:gd name="T0" fmla="*/ 4 w 16"/>
                <a:gd name="T1" fmla="*/ 4 h 17"/>
                <a:gd name="T2" fmla="*/ 0 w 16"/>
                <a:gd name="T3" fmla="*/ 0 h 17"/>
                <a:gd name="T4" fmla="*/ 0 w 16"/>
                <a:gd name="T5" fmla="*/ 0 h 17"/>
                <a:gd name="T6" fmla="*/ 0 w 16"/>
                <a:gd name="T7" fmla="*/ 4 h 17"/>
                <a:gd name="T8" fmla="*/ 0 w 16"/>
                <a:gd name="T9" fmla="*/ 4 h 17"/>
                <a:gd name="T10" fmla="*/ 4 w 16"/>
                <a:gd name="T11" fmla="*/ 11 h 17"/>
                <a:gd name="T12" fmla="*/ 4 w 16"/>
                <a:gd name="T13" fmla="*/ 11 h 17"/>
                <a:gd name="T14" fmla="*/ 4 w 16"/>
                <a:gd name="T15" fmla="*/ 11 h 17"/>
                <a:gd name="T16" fmla="*/ 10 w 16"/>
                <a:gd name="T17" fmla="*/ 17 h 17"/>
                <a:gd name="T18" fmla="*/ 16 w 16"/>
                <a:gd name="T19" fmla="*/ 17 h 17"/>
                <a:gd name="T20" fmla="*/ 10 w 16"/>
                <a:gd name="T21" fmla="*/ 11 h 17"/>
                <a:gd name="T22" fmla="*/ 10 w 16"/>
                <a:gd name="T23" fmla="*/ 11 h 17"/>
                <a:gd name="T24" fmla="*/ 10 w 16"/>
                <a:gd name="T25" fmla="*/ 11 h 17"/>
                <a:gd name="T26" fmla="*/ 10 w 16"/>
                <a:gd name="T27" fmla="*/ 4 h 17"/>
                <a:gd name="T28" fmla="*/ 4 w 16"/>
                <a:gd name="T29" fmla="*/ 4 h 17"/>
                <a:gd name="T30" fmla="*/ 4 w 16"/>
                <a:gd name="T31" fmla="*/ 4 h 17"/>
                <a:gd name="T32" fmla="*/ 4 w 16"/>
                <a:gd name="T33"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7">
                  <a:moveTo>
                    <a:pt x="4" y="4"/>
                  </a:moveTo>
                  <a:lnTo>
                    <a:pt x="0" y="0"/>
                  </a:lnTo>
                  <a:lnTo>
                    <a:pt x="0" y="0"/>
                  </a:lnTo>
                  <a:lnTo>
                    <a:pt x="0" y="4"/>
                  </a:lnTo>
                  <a:lnTo>
                    <a:pt x="0" y="4"/>
                  </a:lnTo>
                  <a:lnTo>
                    <a:pt x="4" y="11"/>
                  </a:lnTo>
                  <a:lnTo>
                    <a:pt x="4" y="11"/>
                  </a:lnTo>
                  <a:lnTo>
                    <a:pt x="4" y="11"/>
                  </a:lnTo>
                  <a:lnTo>
                    <a:pt x="10" y="17"/>
                  </a:lnTo>
                  <a:lnTo>
                    <a:pt x="16" y="17"/>
                  </a:lnTo>
                  <a:lnTo>
                    <a:pt x="10" y="11"/>
                  </a:lnTo>
                  <a:lnTo>
                    <a:pt x="10" y="11"/>
                  </a:lnTo>
                  <a:lnTo>
                    <a:pt x="10" y="11"/>
                  </a:lnTo>
                  <a:lnTo>
                    <a:pt x="10" y="4"/>
                  </a:lnTo>
                  <a:lnTo>
                    <a:pt x="4" y="4"/>
                  </a:lnTo>
                  <a:lnTo>
                    <a:pt x="4" y="4"/>
                  </a:lnTo>
                  <a:lnTo>
                    <a:pt x="4"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 name="Freeform 82"/>
            <p:cNvSpPr>
              <a:spLocks/>
            </p:cNvSpPr>
            <p:nvPr/>
          </p:nvSpPr>
          <p:spPr bwMode="auto">
            <a:xfrm>
              <a:off x="2895600" y="4843463"/>
              <a:ext cx="25400" cy="26988"/>
            </a:xfrm>
            <a:custGeom>
              <a:avLst/>
              <a:gdLst>
                <a:gd name="T0" fmla="*/ 4 w 16"/>
                <a:gd name="T1" fmla="*/ 4 h 17"/>
                <a:gd name="T2" fmla="*/ 0 w 16"/>
                <a:gd name="T3" fmla="*/ 0 h 17"/>
                <a:gd name="T4" fmla="*/ 0 w 16"/>
                <a:gd name="T5" fmla="*/ 0 h 17"/>
                <a:gd name="T6" fmla="*/ 0 w 16"/>
                <a:gd name="T7" fmla="*/ 4 h 17"/>
                <a:gd name="T8" fmla="*/ 0 w 16"/>
                <a:gd name="T9" fmla="*/ 4 h 17"/>
                <a:gd name="T10" fmla="*/ 4 w 16"/>
                <a:gd name="T11" fmla="*/ 11 h 17"/>
                <a:gd name="T12" fmla="*/ 4 w 16"/>
                <a:gd name="T13" fmla="*/ 11 h 17"/>
                <a:gd name="T14" fmla="*/ 4 w 16"/>
                <a:gd name="T15" fmla="*/ 11 h 17"/>
                <a:gd name="T16" fmla="*/ 10 w 16"/>
                <a:gd name="T17" fmla="*/ 17 h 17"/>
                <a:gd name="T18" fmla="*/ 16 w 16"/>
                <a:gd name="T19" fmla="*/ 17 h 17"/>
                <a:gd name="T20" fmla="*/ 10 w 16"/>
                <a:gd name="T21" fmla="*/ 11 h 17"/>
                <a:gd name="T22" fmla="*/ 10 w 16"/>
                <a:gd name="T23" fmla="*/ 11 h 17"/>
                <a:gd name="T24" fmla="*/ 10 w 16"/>
                <a:gd name="T25" fmla="*/ 11 h 17"/>
                <a:gd name="T26" fmla="*/ 10 w 16"/>
                <a:gd name="T27" fmla="*/ 4 h 17"/>
                <a:gd name="T28" fmla="*/ 4 w 16"/>
                <a:gd name="T29" fmla="*/ 4 h 17"/>
                <a:gd name="T30" fmla="*/ 4 w 16"/>
                <a:gd name="T31" fmla="*/ 4 h 17"/>
                <a:gd name="T32" fmla="*/ 4 w 16"/>
                <a:gd name="T33"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7">
                  <a:moveTo>
                    <a:pt x="4" y="4"/>
                  </a:moveTo>
                  <a:lnTo>
                    <a:pt x="0" y="0"/>
                  </a:lnTo>
                  <a:lnTo>
                    <a:pt x="0" y="0"/>
                  </a:lnTo>
                  <a:lnTo>
                    <a:pt x="0" y="4"/>
                  </a:lnTo>
                  <a:lnTo>
                    <a:pt x="0" y="4"/>
                  </a:lnTo>
                  <a:lnTo>
                    <a:pt x="4" y="11"/>
                  </a:lnTo>
                  <a:lnTo>
                    <a:pt x="4" y="11"/>
                  </a:lnTo>
                  <a:lnTo>
                    <a:pt x="4" y="11"/>
                  </a:lnTo>
                  <a:lnTo>
                    <a:pt x="10" y="17"/>
                  </a:lnTo>
                  <a:lnTo>
                    <a:pt x="16" y="17"/>
                  </a:lnTo>
                  <a:lnTo>
                    <a:pt x="10" y="11"/>
                  </a:lnTo>
                  <a:lnTo>
                    <a:pt x="10" y="11"/>
                  </a:lnTo>
                  <a:lnTo>
                    <a:pt x="10" y="11"/>
                  </a:lnTo>
                  <a:lnTo>
                    <a:pt x="10" y="4"/>
                  </a:lnTo>
                  <a:lnTo>
                    <a:pt x="4" y="4"/>
                  </a:lnTo>
                  <a:lnTo>
                    <a:pt x="4" y="4"/>
                  </a:lnTo>
                  <a:lnTo>
                    <a:pt x="4"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 name="Freeform 83"/>
            <p:cNvSpPr>
              <a:spLocks/>
            </p:cNvSpPr>
            <p:nvPr/>
          </p:nvSpPr>
          <p:spPr bwMode="auto">
            <a:xfrm>
              <a:off x="2921000" y="4870450"/>
              <a:ext cx="9525" cy="15875"/>
            </a:xfrm>
            <a:custGeom>
              <a:avLst/>
              <a:gdLst>
                <a:gd name="T0" fmla="*/ 6 w 6"/>
                <a:gd name="T1" fmla="*/ 6 h 10"/>
                <a:gd name="T2" fmla="*/ 0 w 6"/>
                <a:gd name="T3" fmla="*/ 0 h 10"/>
                <a:gd name="T4" fmla="*/ 0 w 6"/>
                <a:gd name="T5" fmla="*/ 0 h 10"/>
                <a:gd name="T6" fmla="*/ 0 w 6"/>
                <a:gd name="T7" fmla="*/ 0 h 10"/>
                <a:gd name="T8" fmla="*/ 0 w 6"/>
                <a:gd name="T9" fmla="*/ 6 h 10"/>
                <a:gd name="T10" fmla="*/ 0 w 6"/>
                <a:gd name="T11" fmla="*/ 6 h 10"/>
                <a:gd name="T12" fmla="*/ 0 w 6"/>
                <a:gd name="T13" fmla="*/ 6 h 10"/>
                <a:gd name="T14" fmla="*/ 0 w 6"/>
                <a:gd name="T15" fmla="*/ 6 h 10"/>
                <a:gd name="T16" fmla="*/ 0 w 6"/>
                <a:gd name="T17" fmla="*/ 10 h 10"/>
                <a:gd name="T18" fmla="*/ 0 w 6"/>
                <a:gd name="T19" fmla="*/ 10 h 10"/>
                <a:gd name="T20" fmla="*/ 0 w 6"/>
                <a:gd name="T21" fmla="*/ 10 h 10"/>
                <a:gd name="T22" fmla="*/ 6 w 6"/>
                <a:gd name="T23" fmla="*/ 10 h 10"/>
                <a:gd name="T24" fmla="*/ 6 w 6"/>
                <a:gd name="T25" fmla="*/ 6 h 10"/>
                <a:gd name="T26" fmla="*/ 6 w 6"/>
                <a:gd name="T27" fmla="*/ 6 h 10"/>
                <a:gd name="T28" fmla="*/ 6 w 6"/>
                <a:gd name="T29" fmla="*/ 6 h 10"/>
                <a:gd name="T30" fmla="*/ 6 w 6"/>
                <a:gd name="T3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0">
                  <a:moveTo>
                    <a:pt x="6" y="6"/>
                  </a:moveTo>
                  <a:lnTo>
                    <a:pt x="0" y="0"/>
                  </a:lnTo>
                  <a:lnTo>
                    <a:pt x="0" y="0"/>
                  </a:lnTo>
                  <a:lnTo>
                    <a:pt x="0" y="0"/>
                  </a:lnTo>
                  <a:lnTo>
                    <a:pt x="0" y="6"/>
                  </a:lnTo>
                  <a:lnTo>
                    <a:pt x="0" y="6"/>
                  </a:lnTo>
                  <a:lnTo>
                    <a:pt x="0" y="6"/>
                  </a:lnTo>
                  <a:lnTo>
                    <a:pt x="0" y="6"/>
                  </a:lnTo>
                  <a:lnTo>
                    <a:pt x="0" y="10"/>
                  </a:lnTo>
                  <a:lnTo>
                    <a:pt x="0" y="10"/>
                  </a:lnTo>
                  <a:lnTo>
                    <a:pt x="0" y="10"/>
                  </a:lnTo>
                  <a:lnTo>
                    <a:pt x="6" y="10"/>
                  </a:lnTo>
                  <a:lnTo>
                    <a:pt x="6" y="6"/>
                  </a:lnTo>
                  <a:lnTo>
                    <a:pt x="6" y="6"/>
                  </a:lnTo>
                  <a:lnTo>
                    <a:pt x="6" y="6"/>
                  </a:lnTo>
                  <a:lnTo>
                    <a:pt x="6"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 name="Freeform 84"/>
            <p:cNvSpPr>
              <a:spLocks/>
            </p:cNvSpPr>
            <p:nvPr/>
          </p:nvSpPr>
          <p:spPr bwMode="auto">
            <a:xfrm>
              <a:off x="2940050" y="4905375"/>
              <a:ext cx="11113" cy="26988"/>
            </a:xfrm>
            <a:custGeom>
              <a:avLst/>
              <a:gdLst>
                <a:gd name="T0" fmla="*/ 7 w 7"/>
                <a:gd name="T1" fmla="*/ 0 h 17"/>
                <a:gd name="T2" fmla="*/ 0 w 7"/>
                <a:gd name="T3" fmla="*/ 0 h 17"/>
                <a:gd name="T4" fmla="*/ 0 w 7"/>
                <a:gd name="T5" fmla="*/ 0 h 17"/>
                <a:gd name="T6" fmla="*/ 0 w 7"/>
                <a:gd name="T7" fmla="*/ 0 h 17"/>
                <a:gd name="T8" fmla="*/ 0 w 7"/>
                <a:gd name="T9" fmla="*/ 4 h 17"/>
                <a:gd name="T10" fmla="*/ 0 w 7"/>
                <a:gd name="T11" fmla="*/ 4 h 17"/>
                <a:gd name="T12" fmla="*/ 0 w 7"/>
                <a:gd name="T13" fmla="*/ 4 h 17"/>
                <a:gd name="T14" fmla="*/ 0 w 7"/>
                <a:gd name="T15" fmla="*/ 11 h 17"/>
                <a:gd name="T16" fmla="*/ 0 w 7"/>
                <a:gd name="T17" fmla="*/ 11 h 17"/>
                <a:gd name="T18" fmla="*/ 0 w 7"/>
                <a:gd name="T19" fmla="*/ 11 h 17"/>
                <a:gd name="T20" fmla="*/ 0 w 7"/>
                <a:gd name="T21" fmla="*/ 11 h 17"/>
                <a:gd name="T22" fmla="*/ 7 w 7"/>
                <a:gd name="T23" fmla="*/ 17 h 17"/>
                <a:gd name="T24" fmla="*/ 7 w 7"/>
                <a:gd name="T25" fmla="*/ 17 h 17"/>
                <a:gd name="T26" fmla="*/ 7 w 7"/>
                <a:gd name="T27" fmla="*/ 17 h 17"/>
                <a:gd name="T28" fmla="*/ 7 w 7"/>
                <a:gd name="T29" fmla="*/ 17 h 17"/>
                <a:gd name="T30" fmla="*/ 7 w 7"/>
                <a:gd name="T31" fmla="*/ 11 h 17"/>
                <a:gd name="T32" fmla="*/ 7 w 7"/>
                <a:gd name="T33" fmla="*/ 11 h 17"/>
                <a:gd name="T34" fmla="*/ 7 w 7"/>
                <a:gd name="T35" fmla="*/ 11 h 17"/>
                <a:gd name="T36" fmla="*/ 7 w 7"/>
                <a:gd name="T37" fmla="*/ 4 h 17"/>
                <a:gd name="T38" fmla="*/ 7 w 7"/>
                <a:gd name="T39" fmla="*/ 4 h 17"/>
                <a:gd name="T40" fmla="*/ 7 w 7"/>
                <a:gd name="T41" fmla="*/ 4 h 17"/>
                <a:gd name="T42" fmla="*/ 7 w 7"/>
                <a:gd name="T43" fmla="*/ 4 h 17"/>
                <a:gd name="T44" fmla="*/ 7 w 7"/>
                <a:gd name="T45" fmla="*/ 0 h 17"/>
                <a:gd name="T46" fmla="*/ 7 w 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17">
                  <a:moveTo>
                    <a:pt x="7" y="0"/>
                  </a:moveTo>
                  <a:lnTo>
                    <a:pt x="0" y="0"/>
                  </a:lnTo>
                  <a:lnTo>
                    <a:pt x="0" y="0"/>
                  </a:lnTo>
                  <a:lnTo>
                    <a:pt x="0" y="0"/>
                  </a:lnTo>
                  <a:lnTo>
                    <a:pt x="0" y="4"/>
                  </a:lnTo>
                  <a:lnTo>
                    <a:pt x="0" y="4"/>
                  </a:lnTo>
                  <a:lnTo>
                    <a:pt x="0" y="4"/>
                  </a:lnTo>
                  <a:lnTo>
                    <a:pt x="0" y="11"/>
                  </a:lnTo>
                  <a:lnTo>
                    <a:pt x="0" y="11"/>
                  </a:lnTo>
                  <a:lnTo>
                    <a:pt x="0" y="11"/>
                  </a:lnTo>
                  <a:lnTo>
                    <a:pt x="0" y="11"/>
                  </a:lnTo>
                  <a:lnTo>
                    <a:pt x="7" y="17"/>
                  </a:lnTo>
                  <a:lnTo>
                    <a:pt x="7" y="17"/>
                  </a:lnTo>
                  <a:lnTo>
                    <a:pt x="7" y="17"/>
                  </a:lnTo>
                  <a:lnTo>
                    <a:pt x="7" y="17"/>
                  </a:lnTo>
                  <a:lnTo>
                    <a:pt x="7" y="11"/>
                  </a:lnTo>
                  <a:lnTo>
                    <a:pt x="7" y="11"/>
                  </a:lnTo>
                  <a:lnTo>
                    <a:pt x="7" y="11"/>
                  </a:lnTo>
                  <a:lnTo>
                    <a:pt x="7" y="4"/>
                  </a:lnTo>
                  <a:lnTo>
                    <a:pt x="7" y="4"/>
                  </a:lnTo>
                  <a:lnTo>
                    <a:pt x="7"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 name="Freeform 85"/>
            <p:cNvSpPr>
              <a:spLocks/>
            </p:cNvSpPr>
            <p:nvPr/>
          </p:nvSpPr>
          <p:spPr bwMode="auto">
            <a:xfrm>
              <a:off x="2940050" y="4905375"/>
              <a:ext cx="11113" cy="26988"/>
            </a:xfrm>
            <a:custGeom>
              <a:avLst/>
              <a:gdLst>
                <a:gd name="T0" fmla="*/ 7 w 7"/>
                <a:gd name="T1" fmla="*/ 0 h 17"/>
                <a:gd name="T2" fmla="*/ 0 w 7"/>
                <a:gd name="T3" fmla="*/ 0 h 17"/>
                <a:gd name="T4" fmla="*/ 0 w 7"/>
                <a:gd name="T5" fmla="*/ 0 h 17"/>
                <a:gd name="T6" fmla="*/ 0 w 7"/>
                <a:gd name="T7" fmla="*/ 0 h 17"/>
                <a:gd name="T8" fmla="*/ 0 w 7"/>
                <a:gd name="T9" fmla="*/ 4 h 17"/>
                <a:gd name="T10" fmla="*/ 0 w 7"/>
                <a:gd name="T11" fmla="*/ 4 h 17"/>
                <a:gd name="T12" fmla="*/ 0 w 7"/>
                <a:gd name="T13" fmla="*/ 4 h 17"/>
                <a:gd name="T14" fmla="*/ 0 w 7"/>
                <a:gd name="T15" fmla="*/ 11 h 17"/>
                <a:gd name="T16" fmla="*/ 0 w 7"/>
                <a:gd name="T17" fmla="*/ 11 h 17"/>
                <a:gd name="T18" fmla="*/ 0 w 7"/>
                <a:gd name="T19" fmla="*/ 11 h 17"/>
                <a:gd name="T20" fmla="*/ 0 w 7"/>
                <a:gd name="T21" fmla="*/ 11 h 17"/>
                <a:gd name="T22" fmla="*/ 7 w 7"/>
                <a:gd name="T23" fmla="*/ 17 h 17"/>
                <a:gd name="T24" fmla="*/ 7 w 7"/>
                <a:gd name="T25" fmla="*/ 17 h 17"/>
                <a:gd name="T26" fmla="*/ 7 w 7"/>
                <a:gd name="T27" fmla="*/ 17 h 17"/>
                <a:gd name="T28" fmla="*/ 7 w 7"/>
                <a:gd name="T29" fmla="*/ 17 h 17"/>
                <a:gd name="T30" fmla="*/ 7 w 7"/>
                <a:gd name="T31" fmla="*/ 11 h 17"/>
                <a:gd name="T32" fmla="*/ 7 w 7"/>
                <a:gd name="T33" fmla="*/ 11 h 17"/>
                <a:gd name="T34" fmla="*/ 7 w 7"/>
                <a:gd name="T35" fmla="*/ 11 h 17"/>
                <a:gd name="T36" fmla="*/ 7 w 7"/>
                <a:gd name="T37" fmla="*/ 4 h 17"/>
                <a:gd name="T38" fmla="*/ 7 w 7"/>
                <a:gd name="T39" fmla="*/ 4 h 17"/>
                <a:gd name="T40" fmla="*/ 7 w 7"/>
                <a:gd name="T41" fmla="*/ 4 h 17"/>
                <a:gd name="T42" fmla="*/ 7 w 7"/>
                <a:gd name="T43" fmla="*/ 4 h 17"/>
                <a:gd name="T44" fmla="*/ 7 w 7"/>
                <a:gd name="T45" fmla="*/ 0 h 17"/>
                <a:gd name="T46" fmla="*/ 7 w 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17">
                  <a:moveTo>
                    <a:pt x="7" y="0"/>
                  </a:moveTo>
                  <a:lnTo>
                    <a:pt x="0" y="0"/>
                  </a:lnTo>
                  <a:lnTo>
                    <a:pt x="0" y="0"/>
                  </a:lnTo>
                  <a:lnTo>
                    <a:pt x="0" y="0"/>
                  </a:lnTo>
                  <a:lnTo>
                    <a:pt x="0" y="4"/>
                  </a:lnTo>
                  <a:lnTo>
                    <a:pt x="0" y="4"/>
                  </a:lnTo>
                  <a:lnTo>
                    <a:pt x="0" y="4"/>
                  </a:lnTo>
                  <a:lnTo>
                    <a:pt x="0" y="11"/>
                  </a:lnTo>
                  <a:lnTo>
                    <a:pt x="0" y="11"/>
                  </a:lnTo>
                  <a:lnTo>
                    <a:pt x="0" y="11"/>
                  </a:lnTo>
                  <a:lnTo>
                    <a:pt x="0" y="11"/>
                  </a:lnTo>
                  <a:lnTo>
                    <a:pt x="7" y="17"/>
                  </a:lnTo>
                  <a:lnTo>
                    <a:pt x="7" y="17"/>
                  </a:lnTo>
                  <a:lnTo>
                    <a:pt x="7" y="17"/>
                  </a:lnTo>
                  <a:lnTo>
                    <a:pt x="7" y="17"/>
                  </a:lnTo>
                  <a:lnTo>
                    <a:pt x="7" y="11"/>
                  </a:lnTo>
                  <a:lnTo>
                    <a:pt x="7" y="11"/>
                  </a:lnTo>
                  <a:lnTo>
                    <a:pt x="7" y="11"/>
                  </a:lnTo>
                  <a:lnTo>
                    <a:pt x="7" y="4"/>
                  </a:lnTo>
                  <a:lnTo>
                    <a:pt x="7" y="4"/>
                  </a:lnTo>
                  <a:lnTo>
                    <a:pt x="7"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 name="Freeform 86"/>
            <p:cNvSpPr>
              <a:spLocks/>
            </p:cNvSpPr>
            <p:nvPr/>
          </p:nvSpPr>
          <p:spPr bwMode="auto">
            <a:xfrm>
              <a:off x="3016250" y="4994275"/>
              <a:ext cx="25400" cy="15875"/>
            </a:xfrm>
            <a:custGeom>
              <a:avLst/>
              <a:gdLst>
                <a:gd name="T0" fmla="*/ 4 w 16"/>
                <a:gd name="T1" fmla="*/ 0 h 10"/>
                <a:gd name="T2" fmla="*/ 4 w 16"/>
                <a:gd name="T3" fmla="*/ 0 h 10"/>
                <a:gd name="T4" fmla="*/ 4 w 16"/>
                <a:gd name="T5" fmla="*/ 6 h 10"/>
                <a:gd name="T6" fmla="*/ 0 w 16"/>
                <a:gd name="T7" fmla="*/ 6 h 10"/>
                <a:gd name="T8" fmla="*/ 0 w 16"/>
                <a:gd name="T9" fmla="*/ 6 h 10"/>
                <a:gd name="T10" fmla="*/ 0 w 16"/>
                <a:gd name="T11" fmla="*/ 6 h 10"/>
                <a:gd name="T12" fmla="*/ 0 w 16"/>
                <a:gd name="T13" fmla="*/ 6 h 10"/>
                <a:gd name="T14" fmla="*/ 0 w 16"/>
                <a:gd name="T15" fmla="*/ 10 h 10"/>
                <a:gd name="T16" fmla="*/ 16 w 16"/>
                <a:gd name="T17" fmla="*/ 10 h 10"/>
                <a:gd name="T18" fmla="*/ 16 w 16"/>
                <a:gd name="T19" fmla="*/ 6 h 10"/>
                <a:gd name="T20" fmla="*/ 10 w 16"/>
                <a:gd name="T21" fmla="*/ 6 h 10"/>
                <a:gd name="T22" fmla="*/ 10 w 16"/>
                <a:gd name="T23" fmla="*/ 6 h 10"/>
                <a:gd name="T24" fmla="*/ 10 w 16"/>
                <a:gd name="T25" fmla="*/ 6 h 10"/>
                <a:gd name="T26" fmla="*/ 10 w 16"/>
                <a:gd name="T27" fmla="*/ 6 h 10"/>
                <a:gd name="T28" fmla="*/ 10 w 16"/>
                <a:gd name="T29" fmla="*/ 0 h 10"/>
                <a:gd name="T30" fmla="*/ 4 w 16"/>
                <a:gd name="T31" fmla="*/ 0 h 10"/>
                <a:gd name="T32" fmla="*/ 4 w 16"/>
                <a:gd name="T3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0">
                  <a:moveTo>
                    <a:pt x="4" y="0"/>
                  </a:moveTo>
                  <a:lnTo>
                    <a:pt x="4" y="0"/>
                  </a:lnTo>
                  <a:lnTo>
                    <a:pt x="4" y="6"/>
                  </a:lnTo>
                  <a:lnTo>
                    <a:pt x="0" y="6"/>
                  </a:lnTo>
                  <a:lnTo>
                    <a:pt x="0" y="6"/>
                  </a:lnTo>
                  <a:lnTo>
                    <a:pt x="0" y="6"/>
                  </a:lnTo>
                  <a:lnTo>
                    <a:pt x="0" y="6"/>
                  </a:lnTo>
                  <a:lnTo>
                    <a:pt x="0" y="10"/>
                  </a:lnTo>
                  <a:lnTo>
                    <a:pt x="16" y="10"/>
                  </a:lnTo>
                  <a:lnTo>
                    <a:pt x="16" y="6"/>
                  </a:lnTo>
                  <a:lnTo>
                    <a:pt x="10" y="6"/>
                  </a:lnTo>
                  <a:lnTo>
                    <a:pt x="10" y="6"/>
                  </a:lnTo>
                  <a:lnTo>
                    <a:pt x="10" y="6"/>
                  </a:lnTo>
                  <a:lnTo>
                    <a:pt x="10" y="6"/>
                  </a:lnTo>
                  <a:lnTo>
                    <a:pt x="10" y="0"/>
                  </a:lnTo>
                  <a:lnTo>
                    <a:pt x="4" y="0"/>
                  </a:lnTo>
                  <a:lnTo>
                    <a:pt x="4"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 name="Freeform 87"/>
            <p:cNvSpPr>
              <a:spLocks/>
            </p:cNvSpPr>
            <p:nvPr/>
          </p:nvSpPr>
          <p:spPr bwMode="auto">
            <a:xfrm>
              <a:off x="3016250" y="4994275"/>
              <a:ext cx="25400" cy="15875"/>
            </a:xfrm>
            <a:custGeom>
              <a:avLst/>
              <a:gdLst>
                <a:gd name="T0" fmla="*/ 4 w 16"/>
                <a:gd name="T1" fmla="*/ 0 h 10"/>
                <a:gd name="T2" fmla="*/ 4 w 16"/>
                <a:gd name="T3" fmla="*/ 0 h 10"/>
                <a:gd name="T4" fmla="*/ 4 w 16"/>
                <a:gd name="T5" fmla="*/ 6 h 10"/>
                <a:gd name="T6" fmla="*/ 0 w 16"/>
                <a:gd name="T7" fmla="*/ 6 h 10"/>
                <a:gd name="T8" fmla="*/ 0 w 16"/>
                <a:gd name="T9" fmla="*/ 6 h 10"/>
                <a:gd name="T10" fmla="*/ 0 w 16"/>
                <a:gd name="T11" fmla="*/ 6 h 10"/>
                <a:gd name="T12" fmla="*/ 0 w 16"/>
                <a:gd name="T13" fmla="*/ 6 h 10"/>
                <a:gd name="T14" fmla="*/ 0 w 16"/>
                <a:gd name="T15" fmla="*/ 10 h 10"/>
                <a:gd name="T16" fmla="*/ 16 w 16"/>
                <a:gd name="T17" fmla="*/ 10 h 10"/>
                <a:gd name="T18" fmla="*/ 16 w 16"/>
                <a:gd name="T19" fmla="*/ 6 h 10"/>
                <a:gd name="T20" fmla="*/ 10 w 16"/>
                <a:gd name="T21" fmla="*/ 6 h 10"/>
                <a:gd name="T22" fmla="*/ 10 w 16"/>
                <a:gd name="T23" fmla="*/ 6 h 10"/>
                <a:gd name="T24" fmla="*/ 10 w 16"/>
                <a:gd name="T25" fmla="*/ 6 h 10"/>
                <a:gd name="T26" fmla="*/ 10 w 16"/>
                <a:gd name="T27" fmla="*/ 6 h 10"/>
                <a:gd name="T28" fmla="*/ 10 w 16"/>
                <a:gd name="T29" fmla="*/ 0 h 10"/>
                <a:gd name="T30" fmla="*/ 4 w 16"/>
                <a:gd name="T31" fmla="*/ 0 h 10"/>
                <a:gd name="T32" fmla="*/ 4 w 16"/>
                <a:gd name="T3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0">
                  <a:moveTo>
                    <a:pt x="4" y="0"/>
                  </a:moveTo>
                  <a:lnTo>
                    <a:pt x="4" y="0"/>
                  </a:lnTo>
                  <a:lnTo>
                    <a:pt x="4" y="6"/>
                  </a:lnTo>
                  <a:lnTo>
                    <a:pt x="0" y="6"/>
                  </a:lnTo>
                  <a:lnTo>
                    <a:pt x="0" y="6"/>
                  </a:lnTo>
                  <a:lnTo>
                    <a:pt x="0" y="6"/>
                  </a:lnTo>
                  <a:lnTo>
                    <a:pt x="0" y="6"/>
                  </a:lnTo>
                  <a:lnTo>
                    <a:pt x="0" y="10"/>
                  </a:lnTo>
                  <a:lnTo>
                    <a:pt x="16" y="10"/>
                  </a:lnTo>
                  <a:lnTo>
                    <a:pt x="16" y="6"/>
                  </a:lnTo>
                  <a:lnTo>
                    <a:pt x="10" y="6"/>
                  </a:lnTo>
                  <a:lnTo>
                    <a:pt x="10" y="6"/>
                  </a:lnTo>
                  <a:lnTo>
                    <a:pt x="10" y="6"/>
                  </a:lnTo>
                  <a:lnTo>
                    <a:pt x="10" y="6"/>
                  </a:lnTo>
                  <a:lnTo>
                    <a:pt x="10" y="0"/>
                  </a:lnTo>
                  <a:lnTo>
                    <a:pt x="4" y="0"/>
                  </a:lnTo>
                  <a:lnTo>
                    <a:pt x="4"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 name="Freeform 88"/>
            <p:cNvSpPr>
              <a:spLocks/>
            </p:cNvSpPr>
            <p:nvPr/>
          </p:nvSpPr>
          <p:spPr bwMode="auto">
            <a:xfrm>
              <a:off x="2744788" y="2841625"/>
              <a:ext cx="19050" cy="11113"/>
            </a:xfrm>
            <a:custGeom>
              <a:avLst/>
              <a:gdLst>
                <a:gd name="T0" fmla="*/ 0 w 12"/>
                <a:gd name="T1" fmla="*/ 7 h 7"/>
                <a:gd name="T2" fmla="*/ 0 w 12"/>
                <a:gd name="T3" fmla="*/ 7 h 7"/>
                <a:gd name="T4" fmla="*/ 0 w 12"/>
                <a:gd name="T5" fmla="*/ 7 h 7"/>
                <a:gd name="T6" fmla="*/ 12 w 12"/>
                <a:gd name="T7" fmla="*/ 7 h 7"/>
                <a:gd name="T8" fmla="*/ 12 w 12"/>
                <a:gd name="T9" fmla="*/ 0 h 7"/>
                <a:gd name="T10" fmla="*/ 0 w 12"/>
                <a:gd name="T11" fmla="*/ 0 h 7"/>
                <a:gd name="T12" fmla="*/ 0 w 12"/>
                <a:gd name="T13" fmla="*/ 7 h 7"/>
                <a:gd name="T14" fmla="*/ 0 w 12"/>
                <a:gd name="T15" fmla="*/ 7 h 7"/>
                <a:gd name="T16" fmla="*/ 0 w 12"/>
                <a:gd name="T17" fmla="*/ 7 h 7"/>
                <a:gd name="T18" fmla="*/ 0 w 12"/>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
                  <a:moveTo>
                    <a:pt x="0" y="7"/>
                  </a:moveTo>
                  <a:lnTo>
                    <a:pt x="0" y="7"/>
                  </a:lnTo>
                  <a:lnTo>
                    <a:pt x="0" y="7"/>
                  </a:lnTo>
                  <a:lnTo>
                    <a:pt x="12" y="7"/>
                  </a:lnTo>
                  <a:lnTo>
                    <a:pt x="12" y="0"/>
                  </a:lnTo>
                  <a:lnTo>
                    <a:pt x="0" y="0"/>
                  </a:lnTo>
                  <a:lnTo>
                    <a:pt x="0" y="7"/>
                  </a:lnTo>
                  <a:lnTo>
                    <a:pt x="0" y="7"/>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 name="Freeform 89"/>
            <p:cNvSpPr>
              <a:spLocks/>
            </p:cNvSpPr>
            <p:nvPr/>
          </p:nvSpPr>
          <p:spPr bwMode="auto">
            <a:xfrm>
              <a:off x="2744788" y="2841625"/>
              <a:ext cx="19050" cy="11113"/>
            </a:xfrm>
            <a:custGeom>
              <a:avLst/>
              <a:gdLst>
                <a:gd name="T0" fmla="*/ 0 w 12"/>
                <a:gd name="T1" fmla="*/ 7 h 7"/>
                <a:gd name="T2" fmla="*/ 0 w 12"/>
                <a:gd name="T3" fmla="*/ 7 h 7"/>
                <a:gd name="T4" fmla="*/ 0 w 12"/>
                <a:gd name="T5" fmla="*/ 7 h 7"/>
                <a:gd name="T6" fmla="*/ 12 w 12"/>
                <a:gd name="T7" fmla="*/ 7 h 7"/>
                <a:gd name="T8" fmla="*/ 12 w 12"/>
                <a:gd name="T9" fmla="*/ 0 h 7"/>
                <a:gd name="T10" fmla="*/ 0 w 12"/>
                <a:gd name="T11" fmla="*/ 0 h 7"/>
                <a:gd name="T12" fmla="*/ 0 w 12"/>
                <a:gd name="T13" fmla="*/ 7 h 7"/>
                <a:gd name="T14" fmla="*/ 0 w 12"/>
                <a:gd name="T15" fmla="*/ 7 h 7"/>
                <a:gd name="T16" fmla="*/ 0 w 12"/>
                <a:gd name="T17" fmla="*/ 7 h 7"/>
                <a:gd name="T18" fmla="*/ 0 w 12"/>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
                  <a:moveTo>
                    <a:pt x="0" y="7"/>
                  </a:moveTo>
                  <a:lnTo>
                    <a:pt x="0" y="7"/>
                  </a:lnTo>
                  <a:lnTo>
                    <a:pt x="0" y="7"/>
                  </a:lnTo>
                  <a:lnTo>
                    <a:pt x="12" y="7"/>
                  </a:lnTo>
                  <a:lnTo>
                    <a:pt x="12" y="0"/>
                  </a:lnTo>
                  <a:lnTo>
                    <a:pt x="0" y="0"/>
                  </a:lnTo>
                  <a:lnTo>
                    <a:pt x="0" y="7"/>
                  </a:lnTo>
                  <a:lnTo>
                    <a:pt x="0" y="7"/>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 name="Freeform 90"/>
            <p:cNvSpPr>
              <a:spLocks/>
            </p:cNvSpPr>
            <p:nvPr/>
          </p:nvSpPr>
          <p:spPr bwMode="auto">
            <a:xfrm>
              <a:off x="2895600" y="2924175"/>
              <a:ext cx="25400" cy="15875"/>
            </a:xfrm>
            <a:custGeom>
              <a:avLst/>
              <a:gdLst>
                <a:gd name="T0" fmla="*/ 0 w 16"/>
                <a:gd name="T1" fmla="*/ 6 h 10"/>
                <a:gd name="T2" fmla="*/ 0 w 16"/>
                <a:gd name="T3" fmla="*/ 10 h 10"/>
                <a:gd name="T4" fmla="*/ 0 w 16"/>
                <a:gd name="T5" fmla="*/ 10 h 10"/>
                <a:gd name="T6" fmla="*/ 16 w 16"/>
                <a:gd name="T7" fmla="*/ 10 h 10"/>
                <a:gd name="T8" fmla="*/ 16 w 16"/>
                <a:gd name="T9" fmla="*/ 6 h 10"/>
                <a:gd name="T10" fmla="*/ 10 w 16"/>
                <a:gd name="T11" fmla="*/ 6 h 10"/>
                <a:gd name="T12" fmla="*/ 10 w 16"/>
                <a:gd name="T13" fmla="*/ 0 h 10"/>
                <a:gd name="T14" fmla="*/ 10 w 16"/>
                <a:gd name="T15" fmla="*/ 0 h 10"/>
                <a:gd name="T16" fmla="*/ 10 w 16"/>
                <a:gd name="T17" fmla="*/ 6 h 10"/>
                <a:gd name="T18" fmla="*/ 0 w 16"/>
                <a:gd name="T19" fmla="*/ 6 h 10"/>
                <a:gd name="T20" fmla="*/ 0 w 16"/>
                <a:gd name="T21" fmla="*/ 6 h 10"/>
                <a:gd name="T22" fmla="*/ 0 w 16"/>
                <a:gd name="T23" fmla="*/ 6 h 10"/>
                <a:gd name="T24" fmla="*/ 0 w 16"/>
                <a:gd name="T25"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0">
                  <a:moveTo>
                    <a:pt x="0" y="6"/>
                  </a:moveTo>
                  <a:lnTo>
                    <a:pt x="0" y="10"/>
                  </a:lnTo>
                  <a:lnTo>
                    <a:pt x="0" y="10"/>
                  </a:lnTo>
                  <a:lnTo>
                    <a:pt x="16" y="10"/>
                  </a:lnTo>
                  <a:lnTo>
                    <a:pt x="16" y="6"/>
                  </a:lnTo>
                  <a:lnTo>
                    <a:pt x="10" y="6"/>
                  </a:lnTo>
                  <a:lnTo>
                    <a:pt x="10" y="0"/>
                  </a:lnTo>
                  <a:lnTo>
                    <a:pt x="10" y="0"/>
                  </a:lnTo>
                  <a:lnTo>
                    <a:pt x="10" y="6"/>
                  </a:lnTo>
                  <a:lnTo>
                    <a:pt x="0"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 name="Freeform 91"/>
            <p:cNvSpPr>
              <a:spLocks/>
            </p:cNvSpPr>
            <p:nvPr/>
          </p:nvSpPr>
          <p:spPr bwMode="auto">
            <a:xfrm>
              <a:off x="2895600" y="2924175"/>
              <a:ext cx="25400" cy="15875"/>
            </a:xfrm>
            <a:custGeom>
              <a:avLst/>
              <a:gdLst>
                <a:gd name="T0" fmla="*/ 0 w 16"/>
                <a:gd name="T1" fmla="*/ 6 h 10"/>
                <a:gd name="T2" fmla="*/ 0 w 16"/>
                <a:gd name="T3" fmla="*/ 10 h 10"/>
                <a:gd name="T4" fmla="*/ 0 w 16"/>
                <a:gd name="T5" fmla="*/ 10 h 10"/>
                <a:gd name="T6" fmla="*/ 16 w 16"/>
                <a:gd name="T7" fmla="*/ 10 h 10"/>
                <a:gd name="T8" fmla="*/ 16 w 16"/>
                <a:gd name="T9" fmla="*/ 6 h 10"/>
                <a:gd name="T10" fmla="*/ 10 w 16"/>
                <a:gd name="T11" fmla="*/ 6 h 10"/>
                <a:gd name="T12" fmla="*/ 10 w 16"/>
                <a:gd name="T13" fmla="*/ 0 h 10"/>
                <a:gd name="T14" fmla="*/ 10 w 16"/>
                <a:gd name="T15" fmla="*/ 0 h 10"/>
                <a:gd name="T16" fmla="*/ 10 w 16"/>
                <a:gd name="T17" fmla="*/ 6 h 10"/>
                <a:gd name="T18" fmla="*/ 0 w 16"/>
                <a:gd name="T19" fmla="*/ 6 h 10"/>
                <a:gd name="T20" fmla="*/ 0 w 16"/>
                <a:gd name="T21" fmla="*/ 6 h 10"/>
                <a:gd name="T22" fmla="*/ 0 w 16"/>
                <a:gd name="T23" fmla="*/ 6 h 10"/>
                <a:gd name="T24" fmla="*/ 0 w 16"/>
                <a:gd name="T25"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0">
                  <a:moveTo>
                    <a:pt x="0" y="6"/>
                  </a:moveTo>
                  <a:lnTo>
                    <a:pt x="0" y="10"/>
                  </a:lnTo>
                  <a:lnTo>
                    <a:pt x="0" y="10"/>
                  </a:lnTo>
                  <a:lnTo>
                    <a:pt x="16" y="10"/>
                  </a:lnTo>
                  <a:lnTo>
                    <a:pt x="16" y="6"/>
                  </a:lnTo>
                  <a:lnTo>
                    <a:pt x="10" y="6"/>
                  </a:lnTo>
                  <a:lnTo>
                    <a:pt x="10" y="0"/>
                  </a:lnTo>
                  <a:lnTo>
                    <a:pt x="10" y="0"/>
                  </a:lnTo>
                  <a:lnTo>
                    <a:pt x="10" y="6"/>
                  </a:lnTo>
                  <a:lnTo>
                    <a:pt x="0"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 name="Freeform 92"/>
            <p:cNvSpPr>
              <a:spLocks/>
            </p:cNvSpPr>
            <p:nvPr/>
          </p:nvSpPr>
          <p:spPr bwMode="auto">
            <a:xfrm>
              <a:off x="2960688" y="2933700"/>
              <a:ext cx="6350" cy="0"/>
            </a:xfrm>
            <a:custGeom>
              <a:avLst/>
              <a:gdLst>
                <a:gd name="T0" fmla="*/ 0 w 4"/>
                <a:gd name="T1" fmla="*/ 0 w 4"/>
                <a:gd name="T2" fmla="*/ 0 w 4"/>
                <a:gd name="T3" fmla="*/ 0 w 4"/>
                <a:gd name="T4" fmla="*/ 4 w 4"/>
                <a:gd name="T5" fmla="*/ 0 w 4"/>
                <a:gd name="T6" fmla="*/ 0 w 4"/>
              </a:gdLst>
              <a:ahLst/>
              <a:cxnLst>
                <a:cxn ang="0">
                  <a:pos x="T0" y="0"/>
                </a:cxn>
                <a:cxn ang="0">
                  <a:pos x="T1" y="0"/>
                </a:cxn>
                <a:cxn ang="0">
                  <a:pos x="T2" y="0"/>
                </a:cxn>
                <a:cxn ang="0">
                  <a:pos x="T3" y="0"/>
                </a:cxn>
                <a:cxn ang="0">
                  <a:pos x="T4" y="0"/>
                </a:cxn>
                <a:cxn ang="0">
                  <a:pos x="T5" y="0"/>
                </a:cxn>
                <a:cxn ang="0">
                  <a:pos x="T6" y="0"/>
                </a:cxn>
              </a:cxnLst>
              <a:rect l="0" t="0" r="r" b="b"/>
              <a:pathLst>
                <a:path w="4">
                  <a:moveTo>
                    <a:pt x="0" y="0"/>
                  </a:moveTo>
                  <a:lnTo>
                    <a:pt x="0" y="0"/>
                  </a:lnTo>
                  <a:lnTo>
                    <a:pt x="0" y="0"/>
                  </a:lnTo>
                  <a:lnTo>
                    <a:pt x="0" y="0"/>
                  </a:lnTo>
                  <a:lnTo>
                    <a:pt x="4"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 name="Freeform 93"/>
            <p:cNvSpPr>
              <a:spLocks/>
            </p:cNvSpPr>
            <p:nvPr/>
          </p:nvSpPr>
          <p:spPr bwMode="auto">
            <a:xfrm>
              <a:off x="2960688" y="2933700"/>
              <a:ext cx="6350" cy="0"/>
            </a:xfrm>
            <a:custGeom>
              <a:avLst/>
              <a:gdLst>
                <a:gd name="T0" fmla="*/ 0 w 4"/>
                <a:gd name="T1" fmla="*/ 0 w 4"/>
                <a:gd name="T2" fmla="*/ 0 w 4"/>
                <a:gd name="T3" fmla="*/ 0 w 4"/>
                <a:gd name="T4" fmla="*/ 4 w 4"/>
                <a:gd name="T5" fmla="*/ 0 w 4"/>
                <a:gd name="T6" fmla="*/ 0 w 4"/>
              </a:gdLst>
              <a:ahLst/>
              <a:cxnLst>
                <a:cxn ang="0">
                  <a:pos x="T0" y="0"/>
                </a:cxn>
                <a:cxn ang="0">
                  <a:pos x="T1" y="0"/>
                </a:cxn>
                <a:cxn ang="0">
                  <a:pos x="T2" y="0"/>
                </a:cxn>
                <a:cxn ang="0">
                  <a:pos x="T3" y="0"/>
                </a:cxn>
                <a:cxn ang="0">
                  <a:pos x="T4" y="0"/>
                </a:cxn>
                <a:cxn ang="0">
                  <a:pos x="T5" y="0"/>
                </a:cxn>
                <a:cxn ang="0">
                  <a:pos x="T6" y="0"/>
                </a:cxn>
              </a:cxnLst>
              <a:rect l="0" t="0" r="r" b="b"/>
              <a:pathLst>
                <a:path w="4">
                  <a:moveTo>
                    <a:pt x="0" y="0"/>
                  </a:moveTo>
                  <a:lnTo>
                    <a:pt x="0" y="0"/>
                  </a:lnTo>
                  <a:lnTo>
                    <a:pt x="0" y="0"/>
                  </a:lnTo>
                  <a:lnTo>
                    <a:pt x="0" y="0"/>
                  </a:lnTo>
                  <a:lnTo>
                    <a:pt x="4"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 name="Freeform 94"/>
            <p:cNvSpPr>
              <a:spLocks/>
            </p:cNvSpPr>
            <p:nvPr/>
          </p:nvSpPr>
          <p:spPr bwMode="auto">
            <a:xfrm>
              <a:off x="2951163" y="2924175"/>
              <a:ext cx="15875" cy="0"/>
            </a:xfrm>
            <a:custGeom>
              <a:avLst/>
              <a:gdLst>
                <a:gd name="T0" fmla="*/ 0 w 10"/>
                <a:gd name="T1" fmla="*/ 0 w 10"/>
                <a:gd name="T2" fmla="*/ 0 w 10"/>
                <a:gd name="T3" fmla="*/ 10 w 10"/>
                <a:gd name="T4" fmla="*/ 0 w 10"/>
                <a:gd name="T5" fmla="*/ 0 w 10"/>
              </a:gdLst>
              <a:ahLst/>
              <a:cxnLst>
                <a:cxn ang="0">
                  <a:pos x="T0" y="0"/>
                </a:cxn>
                <a:cxn ang="0">
                  <a:pos x="T1" y="0"/>
                </a:cxn>
                <a:cxn ang="0">
                  <a:pos x="T2" y="0"/>
                </a:cxn>
                <a:cxn ang="0">
                  <a:pos x="T3" y="0"/>
                </a:cxn>
                <a:cxn ang="0">
                  <a:pos x="T4" y="0"/>
                </a:cxn>
                <a:cxn ang="0">
                  <a:pos x="T5" y="0"/>
                </a:cxn>
              </a:cxnLst>
              <a:rect l="0" t="0" r="r" b="b"/>
              <a:pathLst>
                <a:path w="10">
                  <a:moveTo>
                    <a:pt x="0" y="0"/>
                  </a:moveTo>
                  <a:lnTo>
                    <a:pt x="0" y="0"/>
                  </a:lnTo>
                  <a:lnTo>
                    <a:pt x="0" y="0"/>
                  </a:lnTo>
                  <a:lnTo>
                    <a:pt x="1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 name="Freeform 95"/>
            <p:cNvSpPr>
              <a:spLocks/>
            </p:cNvSpPr>
            <p:nvPr/>
          </p:nvSpPr>
          <p:spPr bwMode="auto">
            <a:xfrm>
              <a:off x="2951163" y="2924175"/>
              <a:ext cx="15875" cy="0"/>
            </a:xfrm>
            <a:custGeom>
              <a:avLst/>
              <a:gdLst>
                <a:gd name="T0" fmla="*/ 0 w 10"/>
                <a:gd name="T1" fmla="*/ 0 w 10"/>
                <a:gd name="T2" fmla="*/ 0 w 10"/>
                <a:gd name="T3" fmla="*/ 10 w 10"/>
                <a:gd name="T4" fmla="*/ 0 w 10"/>
                <a:gd name="T5" fmla="*/ 0 w 10"/>
              </a:gdLst>
              <a:ahLst/>
              <a:cxnLst>
                <a:cxn ang="0">
                  <a:pos x="T0" y="0"/>
                </a:cxn>
                <a:cxn ang="0">
                  <a:pos x="T1" y="0"/>
                </a:cxn>
                <a:cxn ang="0">
                  <a:pos x="T2" y="0"/>
                </a:cxn>
                <a:cxn ang="0">
                  <a:pos x="T3" y="0"/>
                </a:cxn>
                <a:cxn ang="0">
                  <a:pos x="T4" y="0"/>
                </a:cxn>
                <a:cxn ang="0">
                  <a:pos x="T5" y="0"/>
                </a:cxn>
              </a:cxnLst>
              <a:rect l="0" t="0" r="r" b="b"/>
              <a:pathLst>
                <a:path w="10">
                  <a:moveTo>
                    <a:pt x="0" y="0"/>
                  </a:moveTo>
                  <a:lnTo>
                    <a:pt x="0" y="0"/>
                  </a:lnTo>
                  <a:lnTo>
                    <a:pt x="0" y="0"/>
                  </a:lnTo>
                  <a:lnTo>
                    <a:pt x="1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 name="Freeform 96"/>
            <p:cNvSpPr>
              <a:spLocks/>
            </p:cNvSpPr>
            <p:nvPr/>
          </p:nvSpPr>
          <p:spPr bwMode="auto">
            <a:xfrm>
              <a:off x="2995613" y="2940050"/>
              <a:ext cx="20638" cy="9525"/>
            </a:xfrm>
            <a:custGeom>
              <a:avLst/>
              <a:gdLst>
                <a:gd name="T0" fmla="*/ 0 w 13"/>
                <a:gd name="T1" fmla="*/ 0 h 6"/>
                <a:gd name="T2" fmla="*/ 7 w 13"/>
                <a:gd name="T3" fmla="*/ 6 h 6"/>
                <a:gd name="T4" fmla="*/ 7 w 13"/>
                <a:gd name="T5" fmla="*/ 6 h 6"/>
                <a:gd name="T6" fmla="*/ 7 w 13"/>
                <a:gd name="T7" fmla="*/ 6 h 6"/>
                <a:gd name="T8" fmla="*/ 7 w 13"/>
                <a:gd name="T9" fmla="*/ 6 h 6"/>
                <a:gd name="T10" fmla="*/ 7 w 13"/>
                <a:gd name="T11" fmla="*/ 6 h 6"/>
                <a:gd name="T12" fmla="*/ 13 w 13"/>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3" h="6">
                  <a:moveTo>
                    <a:pt x="0" y="0"/>
                  </a:moveTo>
                  <a:lnTo>
                    <a:pt x="7" y="6"/>
                  </a:lnTo>
                  <a:lnTo>
                    <a:pt x="7" y="6"/>
                  </a:lnTo>
                  <a:lnTo>
                    <a:pt x="7" y="6"/>
                  </a:lnTo>
                  <a:lnTo>
                    <a:pt x="7" y="6"/>
                  </a:lnTo>
                  <a:lnTo>
                    <a:pt x="7" y="6"/>
                  </a:lnTo>
                  <a:lnTo>
                    <a:pt x="13"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 name="Line 93"/>
            <p:cNvSpPr>
              <a:spLocks noChangeShapeType="1"/>
            </p:cNvSpPr>
            <p:nvPr/>
          </p:nvSpPr>
          <p:spPr bwMode="auto">
            <a:xfrm flipH="1" flipV="1">
              <a:off x="3006725" y="2940050"/>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 name="Line 94"/>
            <p:cNvSpPr>
              <a:spLocks noChangeShapeType="1"/>
            </p:cNvSpPr>
            <p:nvPr/>
          </p:nvSpPr>
          <p:spPr bwMode="auto">
            <a:xfrm flipH="1">
              <a:off x="3006725" y="29702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 name="Freeform 99"/>
            <p:cNvSpPr>
              <a:spLocks/>
            </p:cNvSpPr>
            <p:nvPr/>
          </p:nvSpPr>
          <p:spPr bwMode="auto">
            <a:xfrm>
              <a:off x="3006725" y="2960688"/>
              <a:ext cx="9525" cy="15875"/>
            </a:xfrm>
            <a:custGeom>
              <a:avLst/>
              <a:gdLst>
                <a:gd name="T0" fmla="*/ 0 w 6"/>
                <a:gd name="T1" fmla="*/ 10 h 10"/>
                <a:gd name="T2" fmla="*/ 0 w 6"/>
                <a:gd name="T3" fmla="*/ 10 h 10"/>
                <a:gd name="T4" fmla="*/ 6 w 6"/>
                <a:gd name="T5" fmla="*/ 6 h 10"/>
                <a:gd name="T6" fmla="*/ 6 w 6"/>
                <a:gd name="T7" fmla="*/ 6 h 10"/>
                <a:gd name="T8" fmla="*/ 6 w 6"/>
                <a:gd name="T9" fmla="*/ 6 h 10"/>
                <a:gd name="T10" fmla="*/ 6 w 6"/>
                <a:gd name="T11" fmla="*/ 0 h 10"/>
                <a:gd name="T12" fmla="*/ 6 w 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0" y="10"/>
                  </a:moveTo>
                  <a:lnTo>
                    <a:pt x="0" y="10"/>
                  </a:lnTo>
                  <a:lnTo>
                    <a:pt x="6" y="6"/>
                  </a:lnTo>
                  <a:lnTo>
                    <a:pt x="6" y="6"/>
                  </a:lnTo>
                  <a:lnTo>
                    <a:pt x="6" y="6"/>
                  </a:lnTo>
                  <a:lnTo>
                    <a:pt x="6"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 name="Freeform 100"/>
            <p:cNvSpPr>
              <a:spLocks/>
            </p:cNvSpPr>
            <p:nvPr/>
          </p:nvSpPr>
          <p:spPr bwMode="auto">
            <a:xfrm>
              <a:off x="3016250" y="2986088"/>
              <a:ext cx="6350" cy="9525"/>
            </a:xfrm>
            <a:custGeom>
              <a:avLst/>
              <a:gdLst>
                <a:gd name="T0" fmla="*/ 0 w 4"/>
                <a:gd name="T1" fmla="*/ 0 h 6"/>
                <a:gd name="T2" fmla="*/ 0 w 4"/>
                <a:gd name="T3" fmla="*/ 6 h 6"/>
                <a:gd name="T4" fmla="*/ 0 w 4"/>
                <a:gd name="T5" fmla="*/ 6 h 6"/>
                <a:gd name="T6" fmla="*/ 0 w 4"/>
                <a:gd name="T7" fmla="*/ 6 h 6"/>
                <a:gd name="T8" fmla="*/ 4 w 4"/>
                <a:gd name="T9" fmla="*/ 6 h 6"/>
                <a:gd name="T10" fmla="*/ 4 w 4"/>
                <a:gd name="T11" fmla="*/ 0 h 6"/>
                <a:gd name="T12" fmla="*/ 0 w 4"/>
                <a:gd name="T13" fmla="*/ 0 h 6"/>
                <a:gd name="T14" fmla="*/ 0 w 4"/>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0" y="0"/>
                  </a:moveTo>
                  <a:lnTo>
                    <a:pt x="0" y="6"/>
                  </a:lnTo>
                  <a:lnTo>
                    <a:pt x="0" y="6"/>
                  </a:lnTo>
                  <a:lnTo>
                    <a:pt x="0" y="6"/>
                  </a:lnTo>
                  <a:lnTo>
                    <a:pt x="4" y="6"/>
                  </a:lnTo>
                  <a:lnTo>
                    <a:pt x="4"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 name="Freeform 101"/>
            <p:cNvSpPr>
              <a:spLocks/>
            </p:cNvSpPr>
            <p:nvPr/>
          </p:nvSpPr>
          <p:spPr bwMode="auto">
            <a:xfrm>
              <a:off x="3016250" y="2986088"/>
              <a:ext cx="6350" cy="9525"/>
            </a:xfrm>
            <a:custGeom>
              <a:avLst/>
              <a:gdLst>
                <a:gd name="T0" fmla="*/ 0 w 4"/>
                <a:gd name="T1" fmla="*/ 0 h 6"/>
                <a:gd name="T2" fmla="*/ 0 w 4"/>
                <a:gd name="T3" fmla="*/ 6 h 6"/>
                <a:gd name="T4" fmla="*/ 0 w 4"/>
                <a:gd name="T5" fmla="*/ 6 h 6"/>
                <a:gd name="T6" fmla="*/ 0 w 4"/>
                <a:gd name="T7" fmla="*/ 6 h 6"/>
                <a:gd name="T8" fmla="*/ 4 w 4"/>
                <a:gd name="T9" fmla="*/ 6 h 6"/>
                <a:gd name="T10" fmla="*/ 4 w 4"/>
                <a:gd name="T11" fmla="*/ 0 h 6"/>
                <a:gd name="T12" fmla="*/ 0 w 4"/>
                <a:gd name="T13" fmla="*/ 0 h 6"/>
                <a:gd name="T14" fmla="*/ 0 w 4"/>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0" y="0"/>
                  </a:moveTo>
                  <a:lnTo>
                    <a:pt x="0" y="6"/>
                  </a:lnTo>
                  <a:lnTo>
                    <a:pt x="0" y="6"/>
                  </a:lnTo>
                  <a:lnTo>
                    <a:pt x="0" y="6"/>
                  </a:lnTo>
                  <a:lnTo>
                    <a:pt x="4" y="6"/>
                  </a:lnTo>
                  <a:lnTo>
                    <a:pt x="4"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 name="Freeform 102"/>
            <p:cNvSpPr>
              <a:spLocks/>
            </p:cNvSpPr>
            <p:nvPr/>
          </p:nvSpPr>
          <p:spPr bwMode="auto">
            <a:xfrm>
              <a:off x="3016250" y="3032125"/>
              <a:ext cx="15875" cy="6350"/>
            </a:xfrm>
            <a:custGeom>
              <a:avLst/>
              <a:gdLst>
                <a:gd name="T0" fmla="*/ 0 w 10"/>
                <a:gd name="T1" fmla="*/ 0 h 4"/>
                <a:gd name="T2" fmla="*/ 0 w 10"/>
                <a:gd name="T3" fmla="*/ 0 h 4"/>
                <a:gd name="T4" fmla="*/ 4 w 10"/>
                <a:gd name="T5" fmla="*/ 0 h 4"/>
                <a:gd name="T6" fmla="*/ 4 w 10"/>
                <a:gd name="T7" fmla="*/ 4 h 4"/>
                <a:gd name="T8" fmla="*/ 4 w 10"/>
                <a:gd name="T9" fmla="*/ 4 h 4"/>
                <a:gd name="T10" fmla="*/ 10 w 10"/>
                <a:gd name="T11" fmla="*/ 4 h 4"/>
                <a:gd name="T12" fmla="*/ 10 w 10"/>
                <a:gd name="T13" fmla="*/ 0 h 4"/>
                <a:gd name="T14" fmla="*/ 0 w 10"/>
                <a:gd name="T15" fmla="*/ 0 h 4"/>
                <a:gd name="T16" fmla="*/ 0 w 10"/>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
                  <a:moveTo>
                    <a:pt x="0" y="0"/>
                  </a:moveTo>
                  <a:lnTo>
                    <a:pt x="0" y="0"/>
                  </a:lnTo>
                  <a:lnTo>
                    <a:pt x="4" y="0"/>
                  </a:lnTo>
                  <a:lnTo>
                    <a:pt x="4" y="4"/>
                  </a:lnTo>
                  <a:lnTo>
                    <a:pt x="4" y="4"/>
                  </a:lnTo>
                  <a:lnTo>
                    <a:pt x="10" y="4"/>
                  </a:lnTo>
                  <a:lnTo>
                    <a:pt x="1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 name="Freeform 103"/>
            <p:cNvSpPr>
              <a:spLocks/>
            </p:cNvSpPr>
            <p:nvPr/>
          </p:nvSpPr>
          <p:spPr bwMode="auto">
            <a:xfrm>
              <a:off x="3016250" y="3032125"/>
              <a:ext cx="15875" cy="6350"/>
            </a:xfrm>
            <a:custGeom>
              <a:avLst/>
              <a:gdLst>
                <a:gd name="T0" fmla="*/ 0 w 10"/>
                <a:gd name="T1" fmla="*/ 0 h 4"/>
                <a:gd name="T2" fmla="*/ 0 w 10"/>
                <a:gd name="T3" fmla="*/ 0 h 4"/>
                <a:gd name="T4" fmla="*/ 4 w 10"/>
                <a:gd name="T5" fmla="*/ 0 h 4"/>
                <a:gd name="T6" fmla="*/ 4 w 10"/>
                <a:gd name="T7" fmla="*/ 4 h 4"/>
                <a:gd name="T8" fmla="*/ 4 w 10"/>
                <a:gd name="T9" fmla="*/ 4 h 4"/>
                <a:gd name="T10" fmla="*/ 10 w 10"/>
                <a:gd name="T11" fmla="*/ 4 h 4"/>
                <a:gd name="T12" fmla="*/ 10 w 10"/>
                <a:gd name="T13" fmla="*/ 0 h 4"/>
                <a:gd name="T14" fmla="*/ 0 w 10"/>
                <a:gd name="T15" fmla="*/ 0 h 4"/>
                <a:gd name="T16" fmla="*/ 0 w 10"/>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
                  <a:moveTo>
                    <a:pt x="0" y="0"/>
                  </a:moveTo>
                  <a:lnTo>
                    <a:pt x="0" y="0"/>
                  </a:lnTo>
                  <a:lnTo>
                    <a:pt x="4" y="0"/>
                  </a:lnTo>
                  <a:lnTo>
                    <a:pt x="4" y="4"/>
                  </a:lnTo>
                  <a:lnTo>
                    <a:pt x="4" y="4"/>
                  </a:lnTo>
                  <a:lnTo>
                    <a:pt x="10" y="4"/>
                  </a:lnTo>
                  <a:lnTo>
                    <a:pt x="1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 name="Freeform 104"/>
            <p:cNvSpPr>
              <a:spLocks/>
            </p:cNvSpPr>
            <p:nvPr/>
          </p:nvSpPr>
          <p:spPr bwMode="auto">
            <a:xfrm>
              <a:off x="3022600" y="3048000"/>
              <a:ext cx="9525" cy="20638"/>
            </a:xfrm>
            <a:custGeom>
              <a:avLst/>
              <a:gdLst>
                <a:gd name="T0" fmla="*/ 0 w 6"/>
                <a:gd name="T1" fmla="*/ 13 h 13"/>
                <a:gd name="T2" fmla="*/ 0 w 6"/>
                <a:gd name="T3" fmla="*/ 13 h 13"/>
                <a:gd name="T4" fmla="*/ 6 w 6"/>
                <a:gd name="T5" fmla="*/ 13 h 13"/>
                <a:gd name="T6" fmla="*/ 0 w 6"/>
                <a:gd name="T7" fmla="*/ 6 h 13"/>
                <a:gd name="T8" fmla="*/ 0 w 6"/>
                <a:gd name="T9" fmla="*/ 6 h 13"/>
                <a:gd name="T10" fmla="*/ 0 w 6"/>
                <a:gd name="T11" fmla="*/ 6 h 13"/>
                <a:gd name="T12" fmla="*/ 0 w 6"/>
                <a:gd name="T13" fmla="*/ 0 h 13"/>
                <a:gd name="T14" fmla="*/ 0 w 6"/>
                <a:gd name="T15" fmla="*/ 6 h 13"/>
                <a:gd name="T16" fmla="*/ 0 w 6"/>
                <a:gd name="T17" fmla="*/ 6 h 13"/>
                <a:gd name="T18" fmla="*/ 0 w 6"/>
                <a:gd name="T19" fmla="*/ 6 h 13"/>
                <a:gd name="T20" fmla="*/ 0 w 6"/>
                <a:gd name="T21" fmla="*/ 13 h 13"/>
                <a:gd name="T22" fmla="*/ 0 w 6"/>
                <a:gd name="T23" fmla="*/ 13 h 13"/>
                <a:gd name="T24" fmla="*/ 0 w 6"/>
                <a:gd name="T25" fmla="*/ 13 h 13"/>
                <a:gd name="T26" fmla="*/ 0 w 6"/>
                <a:gd name="T27" fmla="*/ 13 h 13"/>
                <a:gd name="T28" fmla="*/ 0 w 6"/>
                <a:gd name="T2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3">
                  <a:moveTo>
                    <a:pt x="0" y="13"/>
                  </a:moveTo>
                  <a:lnTo>
                    <a:pt x="0" y="13"/>
                  </a:lnTo>
                  <a:lnTo>
                    <a:pt x="6" y="13"/>
                  </a:lnTo>
                  <a:lnTo>
                    <a:pt x="0" y="6"/>
                  </a:lnTo>
                  <a:lnTo>
                    <a:pt x="0" y="6"/>
                  </a:lnTo>
                  <a:lnTo>
                    <a:pt x="0" y="6"/>
                  </a:lnTo>
                  <a:lnTo>
                    <a:pt x="0" y="0"/>
                  </a:lnTo>
                  <a:lnTo>
                    <a:pt x="0" y="6"/>
                  </a:lnTo>
                  <a:lnTo>
                    <a:pt x="0" y="6"/>
                  </a:lnTo>
                  <a:lnTo>
                    <a:pt x="0" y="6"/>
                  </a:lnTo>
                  <a:lnTo>
                    <a:pt x="0" y="13"/>
                  </a:lnTo>
                  <a:lnTo>
                    <a:pt x="0" y="13"/>
                  </a:lnTo>
                  <a:lnTo>
                    <a:pt x="0" y="13"/>
                  </a:lnTo>
                  <a:lnTo>
                    <a:pt x="0" y="13"/>
                  </a:lnTo>
                  <a:lnTo>
                    <a:pt x="0"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 name="Freeform 105"/>
            <p:cNvSpPr>
              <a:spLocks/>
            </p:cNvSpPr>
            <p:nvPr/>
          </p:nvSpPr>
          <p:spPr bwMode="auto">
            <a:xfrm>
              <a:off x="3022600" y="3048000"/>
              <a:ext cx="9525" cy="20638"/>
            </a:xfrm>
            <a:custGeom>
              <a:avLst/>
              <a:gdLst>
                <a:gd name="T0" fmla="*/ 0 w 6"/>
                <a:gd name="T1" fmla="*/ 13 h 13"/>
                <a:gd name="T2" fmla="*/ 0 w 6"/>
                <a:gd name="T3" fmla="*/ 13 h 13"/>
                <a:gd name="T4" fmla="*/ 6 w 6"/>
                <a:gd name="T5" fmla="*/ 13 h 13"/>
                <a:gd name="T6" fmla="*/ 0 w 6"/>
                <a:gd name="T7" fmla="*/ 6 h 13"/>
                <a:gd name="T8" fmla="*/ 0 w 6"/>
                <a:gd name="T9" fmla="*/ 6 h 13"/>
                <a:gd name="T10" fmla="*/ 0 w 6"/>
                <a:gd name="T11" fmla="*/ 6 h 13"/>
                <a:gd name="T12" fmla="*/ 0 w 6"/>
                <a:gd name="T13" fmla="*/ 0 h 13"/>
                <a:gd name="T14" fmla="*/ 0 w 6"/>
                <a:gd name="T15" fmla="*/ 6 h 13"/>
                <a:gd name="T16" fmla="*/ 0 w 6"/>
                <a:gd name="T17" fmla="*/ 6 h 13"/>
                <a:gd name="T18" fmla="*/ 0 w 6"/>
                <a:gd name="T19" fmla="*/ 6 h 13"/>
                <a:gd name="T20" fmla="*/ 0 w 6"/>
                <a:gd name="T21" fmla="*/ 13 h 13"/>
                <a:gd name="T22" fmla="*/ 0 w 6"/>
                <a:gd name="T23" fmla="*/ 13 h 13"/>
                <a:gd name="T24" fmla="*/ 0 w 6"/>
                <a:gd name="T25" fmla="*/ 13 h 13"/>
                <a:gd name="T26" fmla="*/ 0 w 6"/>
                <a:gd name="T27" fmla="*/ 13 h 13"/>
                <a:gd name="T28" fmla="*/ 0 w 6"/>
                <a:gd name="T2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3">
                  <a:moveTo>
                    <a:pt x="0" y="13"/>
                  </a:moveTo>
                  <a:lnTo>
                    <a:pt x="0" y="13"/>
                  </a:lnTo>
                  <a:lnTo>
                    <a:pt x="6" y="13"/>
                  </a:lnTo>
                  <a:lnTo>
                    <a:pt x="0" y="6"/>
                  </a:lnTo>
                  <a:lnTo>
                    <a:pt x="0" y="6"/>
                  </a:lnTo>
                  <a:lnTo>
                    <a:pt x="0" y="6"/>
                  </a:lnTo>
                  <a:lnTo>
                    <a:pt x="0" y="0"/>
                  </a:lnTo>
                  <a:lnTo>
                    <a:pt x="0" y="6"/>
                  </a:lnTo>
                  <a:lnTo>
                    <a:pt x="0" y="6"/>
                  </a:lnTo>
                  <a:lnTo>
                    <a:pt x="0" y="6"/>
                  </a:lnTo>
                  <a:lnTo>
                    <a:pt x="0" y="13"/>
                  </a:lnTo>
                  <a:lnTo>
                    <a:pt x="0" y="13"/>
                  </a:lnTo>
                  <a:lnTo>
                    <a:pt x="0" y="13"/>
                  </a:lnTo>
                  <a:lnTo>
                    <a:pt x="0" y="13"/>
                  </a:lnTo>
                  <a:lnTo>
                    <a:pt x="0"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 name="Freeform 106"/>
            <p:cNvSpPr>
              <a:spLocks/>
            </p:cNvSpPr>
            <p:nvPr/>
          </p:nvSpPr>
          <p:spPr bwMode="auto">
            <a:xfrm>
              <a:off x="3041650" y="3074988"/>
              <a:ext cx="9525" cy="19050"/>
            </a:xfrm>
            <a:custGeom>
              <a:avLst/>
              <a:gdLst>
                <a:gd name="T0" fmla="*/ 0 w 6"/>
                <a:gd name="T1" fmla="*/ 0 h 12"/>
                <a:gd name="T2" fmla="*/ 0 w 6"/>
                <a:gd name="T3" fmla="*/ 12 h 12"/>
                <a:gd name="T4" fmla="*/ 6 w 6"/>
                <a:gd name="T5" fmla="*/ 6 h 12"/>
                <a:gd name="T6" fmla="*/ 0 w 6"/>
                <a:gd name="T7" fmla="*/ 0 h 12"/>
                <a:gd name="T8" fmla="*/ 0 w 6"/>
                <a:gd name="T9" fmla="*/ 0 h 12"/>
              </a:gdLst>
              <a:ahLst/>
              <a:cxnLst>
                <a:cxn ang="0">
                  <a:pos x="T0" y="T1"/>
                </a:cxn>
                <a:cxn ang="0">
                  <a:pos x="T2" y="T3"/>
                </a:cxn>
                <a:cxn ang="0">
                  <a:pos x="T4" y="T5"/>
                </a:cxn>
                <a:cxn ang="0">
                  <a:pos x="T6" y="T7"/>
                </a:cxn>
                <a:cxn ang="0">
                  <a:pos x="T8" y="T9"/>
                </a:cxn>
              </a:cxnLst>
              <a:rect l="0" t="0" r="r" b="b"/>
              <a:pathLst>
                <a:path w="6" h="12">
                  <a:moveTo>
                    <a:pt x="0" y="0"/>
                  </a:moveTo>
                  <a:lnTo>
                    <a:pt x="0" y="12"/>
                  </a:lnTo>
                  <a:lnTo>
                    <a:pt x="6" y="6"/>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 name="Freeform 107"/>
            <p:cNvSpPr>
              <a:spLocks/>
            </p:cNvSpPr>
            <p:nvPr/>
          </p:nvSpPr>
          <p:spPr bwMode="auto">
            <a:xfrm>
              <a:off x="3041650" y="3074988"/>
              <a:ext cx="9525" cy="19050"/>
            </a:xfrm>
            <a:custGeom>
              <a:avLst/>
              <a:gdLst>
                <a:gd name="T0" fmla="*/ 0 w 6"/>
                <a:gd name="T1" fmla="*/ 0 h 12"/>
                <a:gd name="T2" fmla="*/ 0 w 6"/>
                <a:gd name="T3" fmla="*/ 12 h 12"/>
                <a:gd name="T4" fmla="*/ 6 w 6"/>
                <a:gd name="T5" fmla="*/ 6 h 12"/>
                <a:gd name="T6" fmla="*/ 0 w 6"/>
                <a:gd name="T7" fmla="*/ 0 h 12"/>
                <a:gd name="T8" fmla="*/ 0 w 6"/>
                <a:gd name="T9" fmla="*/ 0 h 12"/>
              </a:gdLst>
              <a:ahLst/>
              <a:cxnLst>
                <a:cxn ang="0">
                  <a:pos x="T0" y="T1"/>
                </a:cxn>
                <a:cxn ang="0">
                  <a:pos x="T2" y="T3"/>
                </a:cxn>
                <a:cxn ang="0">
                  <a:pos x="T4" y="T5"/>
                </a:cxn>
                <a:cxn ang="0">
                  <a:pos x="T6" y="T7"/>
                </a:cxn>
                <a:cxn ang="0">
                  <a:pos x="T8" y="T9"/>
                </a:cxn>
              </a:cxnLst>
              <a:rect l="0" t="0" r="r" b="b"/>
              <a:pathLst>
                <a:path w="6" h="12">
                  <a:moveTo>
                    <a:pt x="0" y="0"/>
                  </a:moveTo>
                  <a:lnTo>
                    <a:pt x="0" y="12"/>
                  </a:lnTo>
                  <a:lnTo>
                    <a:pt x="6" y="6"/>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 name="Freeform 108"/>
            <p:cNvSpPr>
              <a:spLocks/>
            </p:cNvSpPr>
            <p:nvPr/>
          </p:nvSpPr>
          <p:spPr bwMode="auto">
            <a:xfrm>
              <a:off x="3016250" y="3094038"/>
              <a:ext cx="6350" cy="9525"/>
            </a:xfrm>
            <a:custGeom>
              <a:avLst/>
              <a:gdLst>
                <a:gd name="T0" fmla="*/ 0 w 4"/>
                <a:gd name="T1" fmla="*/ 0 h 6"/>
                <a:gd name="T2" fmla="*/ 0 w 4"/>
                <a:gd name="T3" fmla="*/ 0 h 6"/>
                <a:gd name="T4" fmla="*/ 0 w 4"/>
                <a:gd name="T5" fmla="*/ 6 h 6"/>
                <a:gd name="T6" fmla="*/ 0 w 4"/>
                <a:gd name="T7" fmla="*/ 6 h 6"/>
                <a:gd name="T8" fmla="*/ 0 w 4"/>
                <a:gd name="T9" fmla="*/ 6 h 6"/>
                <a:gd name="T10" fmla="*/ 4 w 4"/>
                <a:gd name="T11" fmla="*/ 6 h 6"/>
                <a:gd name="T12" fmla="*/ 4 w 4"/>
                <a:gd name="T13" fmla="*/ 0 h 6"/>
                <a:gd name="T14" fmla="*/ 0 w 4"/>
                <a:gd name="T15" fmla="*/ 0 h 6"/>
                <a:gd name="T16" fmla="*/ 0 w 4"/>
                <a:gd name="T17" fmla="*/ 0 h 6"/>
                <a:gd name="T18" fmla="*/ 0 w 4"/>
                <a:gd name="T19" fmla="*/ 0 h 6"/>
                <a:gd name="T20" fmla="*/ 0 w 4"/>
                <a:gd name="T21" fmla="*/ 0 h 6"/>
                <a:gd name="T22" fmla="*/ 0 w 4"/>
                <a:gd name="T23" fmla="*/ 0 h 6"/>
                <a:gd name="T24" fmla="*/ 0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0" y="0"/>
                  </a:moveTo>
                  <a:lnTo>
                    <a:pt x="0" y="0"/>
                  </a:lnTo>
                  <a:lnTo>
                    <a:pt x="0" y="6"/>
                  </a:lnTo>
                  <a:lnTo>
                    <a:pt x="0" y="6"/>
                  </a:lnTo>
                  <a:lnTo>
                    <a:pt x="0" y="6"/>
                  </a:lnTo>
                  <a:lnTo>
                    <a:pt x="4" y="6"/>
                  </a:lnTo>
                  <a:lnTo>
                    <a:pt x="4"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 name="Freeform 109"/>
            <p:cNvSpPr>
              <a:spLocks/>
            </p:cNvSpPr>
            <p:nvPr/>
          </p:nvSpPr>
          <p:spPr bwMode="auto">
            <a:xfrm>
              <a:off x="3016250" y="3094038"/>
              <a:ext cx="6350" cy="9525"/>
            </a:xfrm>
            <a:custGeom>
              <a:avLst/>
              <a:gdLst>
                <a:gd name="T0" fmla="*/ 0 w 4"/>
                <a:gd name="T1" fmla="*/ 0 h 6"/>
                <a:gd name="T2" fmla="*/ 0 w 4"/>
                <a:gd name="T3" fmla="*/ 0 h 6"/>
                <a:gd name="T4" fmla="*/ 0 w 4"/>
                <a:gd name="T5" fmla="*/ 6 h 6"/>
                <a:gd name="T6" fmla="*/ 0 w 4"/>
                <a:gd name="T7" fmla="*/ 6 h 6"/>
                <a:gd name="T8" fmla="*/ 0 w 4"/>
                <a:gd name="T9" fmla="*/ 6 h 6"/>
                <a:gd name="T10" fmla="*/ 4 w 4"/>
                <a:gd name="T11" fmla="*/ 6 h 6"/>
                <a:gd name="T12" fmla="*/ 4 w 4"/>
                <a:gd name="T13" fmla="*/ 0 h 6"/>
                <a:gd name="T14" fmla="*/ 0 w 4"/>
                <a:gd name="T15" fmla="*/ 0 h 6"/>
                <a:gd name="T16" fmla="*/ 0 w 4"/>
                <a:gd name="T17" fmla="*/ 0 h 6"/>
                <a:gd name="T18" fmla="*/ 0 w 4"/>
                <a:gd name="T19" fmla="*/ 0 h 6"/>
                <a:gd name="T20" fmla="*/ 0 w 4"/>
                <a:gd name="T21" fmla="*/ 0 h 6"/>
                <a:gd name="T22" fmla="*/ 0 w 4"/>
                <a:gd name="T23" fmla="*/ 0 h 6"/>
                <a:gd name="T24" fmla="*/ 0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0" y="0"/>
                  </a:moveTo>
                  <a:lnTo>
                    <a:pt x="0" y="0"/>
                  </a:lnTo>
                  <a:lnTo>
                    <a:pt x="0" y="6"/>
                  </a:lnTo>
                  <a:lnTo>
                    <a:pt x="0" y="6"/>
                  </a:lnTo>
                  <a:lnTo>
                    <a:pt x="0" y="6"/>
                  </a:lnTo>
                  <a:lnTo>
                    <a:pt x="4" y="6"/>
                  </a:lnTo>
                  <a:lnTo>
                    <a:pt x="4"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 name="Freeform 110"/>
            <p:cNvSpPr>
              <a:spLocks/>
            </p:cNvSpPr>
            <p:nvPr/>
          </p:nvSpPr>
          <p:spPr bwMode="auto">
            <a:xfrm>
              <a:off x="2790825" y="3068638"/>
              <a:ext cx="9525" cy="6350"/>
            </a:xfrm>
            <a:custGeom>
              <a:avLst/>
              <a:gdLst>
                <a:gd name="T0" fmla="*/ 6 w 6"/>
                <a:gd name="T1" fmla="*/ 4 h 4"/>
                <a:gd name="T2" fmla="*/ 6 w 6"/>
                <a:gd name="T3" fmla="*/ 0 h 4"/>
                <a:gd name="T4" fmla="*/ 0 w 6"/>
                <a:gd name="T5" fmla="*/ 0 h 4"/>
                <a:gd name="T6" fmla="*/ 0 w 6"/>
                <a:gd name="T7" fmla="*/ 4 h 4"/>
                <a:gd name="T8" fmla="*/ 0 w 6"/>
                <a:gd name="T9" fmla="*/ 4 h 4"/>
                <a:gd name="T10" fmla="*/ 0 w 6"/>
                <a:gd name="T11" fmla="*/ 4 h 4"/>
                <a:gd name="T12" fmla="*/ 0 w 6"/>
                <a:gd name="T13" fmla="*/ 4 h 4"/>
                <a:gd name="T14" fmla="*/ 6 w 6"/>
                <a:gd name="T15" fmla="*/ 4 h 4"/>
                <a:gd name="T16" fmla="*/ 6 w 6"/>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6" y="4"/>
                  </a:moveTo>
                  <a:lnTo>
                    <a:pt x="6" y="0"/>
                  </a:lnTo>
                  <a:lnTo>
                    <a:pt x="0" y="0"/>
                  </a:lnTo>
                  <a:lnTo>
                    <a:pt x="0" y="4"/>
                  </a:lnTo>
                  <a:lnTo>
                    <a:pt x="0" y="4"/>
                  </a:lnTo>
                  <a:lnTo>
                    <a:pt x="0" y="4"/>
                  </a:lnTo>
                  <a:lnTo>
                    <a:pt x="0" y="4"/>
                  </a:lnTo>
                  <a:lnTo>
                    <a:pt x="6" y="4"/>
                  </a:lnTo>
                  <a:lnTo>
                    <a:pt x="6"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 name="Freeform 111"/>
            <p:cNvSpPr>
              <a:spLocks/>
            </p:cNvSpPr>
            <p:nvPr/>
          </p:nvSpPr>
          <p:spPr bwMode="auto">
            <a:xfrm>
              <a:off x="2790825" y="3068638"/>
              <a:ext cx="9525" cy="6350"/>
            </a:xfrm>
            <a:custGeom>
              <a:avLst/>
              <a:gdLst>
                <a:gd name="T0" fmla="*/ 6 w 6"/>
                <a:gd name="T1" fmla="*/ 4 h 4"/>
                <a:gd name="T2" fmla="*/ 6 w 6"/>
                <a:gd name="T3" fmla="*/ 0 h 4"/>
                <a:gd name="T4" fmla="*/ 0 w 6"/>
                <a:gd name="T5" fmla="*/ 0 h 4"/>
                <a:gd name="T6" fmla="*/ 0 w 6"/>
                <a:gd name="T7" fmla="*/ 4 h 4"/>
                <a:gd name="T8" fmla="*/ 0 w 6"/>
                <a:gd name="T9" fmla="*/ 4 h 4"/>
                <a:gd name="T10" fmla="*/ 0 w 6"/>
                <a:gd name="T11" fmla="*/ 4 h 4"/>
                <a:gd name="T12" fmla="*/ 0 w 6"/>
                <a:gd name="T13" fmla="*/ 4 h 4"/>
                <a:gd name="T14" fmla="*/ 6 w 6"/>
                <a:gd name="T15" fmla="*/ 4 h 4"/>
                <a:gd name="T16" fmla="*/ 6 w 6"/>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6" y="4"/>
                  </a:moveTo>
                  <a:lnTo>
                    <a:pt x="6" y="0"/>
                  </a:lnTo>
                  <a:lnTo>
                    <a:pt x="0" y="0"/>
                  </a:lnTo>
                  <a:lnTo>
                    <a:pt x="0" y="4"/>
                  </a:lnTo>
                  <a:lnTo>
                    <a:pt x="0" y="4"/>
                  </a:lnTo>
                  <a:lnTo>
                    <a:pt x="0" y="4"/>
                  </a:lnTo>
                  <a:lnTo>
                    <a:pt x="0" y="4"/>
                  </a:lnTo>
                  <a:lnTo>
                    <a:pt x="6" y="4"/>
                  </a:lnTo>
                  <a:lnTo>
                    <a:pt x="6"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 name="Freeform 112"/>
            <p:cNvSpPr>
              <a:spLocks/>
            </p:cNvSpPr>
            <p:nvPr/>
          </p:nvSpPr>
          <p:spPr bwMode="auto">
            <a:xfrm>
              <a:off x="2995613" y="3146425"/>
              <a:ext cx="26988" cy="25400"/>
            </a:xfrm>
            <a:custGeom>
              <a:avLst/>
              <a:gdLst>
                <a:gd name="T0" fmla="*/ 0 w 17"/>
                <a:gd name="T1" fmla="*/ 12 h 16"/>
                <a:gd name="T2" fmla="*/ 7 w 17"/>
                <a:gd name="T3" fmla="*/ 12 h 16"/>
                <a:gd name="T4" fmla="*/ 7 w 17"/>
                <a:gd name="T5" fmla="*/ 16 h 16"/>
                <a:gd name="T6" fmla="*/ 7 w 17"/>
                <a:gd name="T7" fmla="*/ 16 h 16"/>
                <a:gd name="T8" fmla="*/ 7 w 17"/>
                <a:gd name="T9" fmla="*/ 16 h 16"/>
                <a:gd name="T10" fmla="*/ 7 w 17"/>
                <a:gd name="T11" fmla="*/ 16 h 16"/>
                <a:gd name="T12" fmla="*/ 7 w 17"/>
                <a:gd name="T13" fmla="*/ 16 h 16"/>
                <a:gd name="T14" fmla="*/ 13 w 17"/>
                <a:gd name="T15" fmla="*/ 16 h 16"/>
                <a:gd name="T16" fmla="*/ 13 w 17"/>
                <a:gd name="T17" fmla="*/ 12 h 16"/>
                <a:gd name="T18" fmla="*/ 17 w 17"/>
                <a:gd name="T19" fmla="*/ 12 h 16"/>
                <a:gd name="T20" fmla="*/ 17 w 17"/>
                <a:gd name="T21" fmla="*/ 6 h 16"/>
                <a:gd name="T22" fmla="*/ 17 w 17"/>
                <a:gd name="T23" fmla="*/ 6 h 16"/>
                <a:gd name="T24" fmla="*/ 17 w 17"/>
                <a:gd name="T25" fmla="*/ 6 h 16"/>
                <a:gd name="T26" fmla="*/ 17 w 17"/>
                <a:gd name="T27" fmla="*/ 6 h 16"/>
                <a:gd name="T28" fmla="*/ 17 w 17"/>
                <a:gd name="T29" fmla="*/ 0 h 16"/>
                <a:gd name="T30" fmla="*/ 13 w 17"/>
                <a:gd name="T31" fmla="*/ 0 h 16"/>
                <a:gd name="T32" fmla="*/ 7 w 17"/>
                <a:gd name="T33" fmla="*/ 6 h 16"/>
                <a:gd name="T34" fmla="*/ 7 w 17"/>
                <a:gd name="T35" fmla="*/ 6 h 16"/>
                <a:gd name="T36" fmla="*/ 7 w 17"/>
                <a:gd name="T37" fmla="*/ 6 h 16"/>
                <a:gd name="T38" fmla="*/ 7 w 17"/>
                <a:gd name="T39" fmla="*/ 6 h 16"/>
                <a:gd name="T40" fmla="*/ 7 w 17"/>
                <a:gd name="T41" fmla="*/ 6 h 16"/>
                <a:gd name="T42" fmla="*/ 7 w 17"/>
                <a:gd name="T43" fmla="*/ 12 h 16"/>
                <a:gd name="T44" fmla="*/ 0 w 17"/>
                <a:gd name="T45" fmla="*/ 12 h 16"/>
                <a:gd name="T46" fmla="*/ 0 w 17"/>
                <a:gd name="T4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6">
                  <a:moveTo>
                    <a:pt x="0" y="12"/>
                  </a:moveTo>
                  <a:lnTo>
                    <a:pt x="7" y="12"/>
                  </a:lnTo>
                  <a:lnTo>
                    <a:pt x="7" y="16"/>
                  </a:lnTo>
                  <a:lnTo>
                    <a:pt x="7" y="16"/>
                  </a:lnTo>
                  <a:lnTo>
                    <a:pt x="7" y="16"/>
                  </a:lnTo>
                  <a:lnTo>
                    <a:pt x="7" y="16"/>
                  </a:lnTo>
                  <a:lnTo>
                    <a:pt x="7" y="16"/>
                  </a:lnTo>
                  <a:lnTo>
                    <a:pt x="13" y="16"/>
                  </a:lnTo>
                  <a:lnTo>
                    <a:pt x="13" y="12"/>
                  </a:lnTo>
                  <a:lnTo>
                    <a:pt x="17" y="12"/>
                  </a:lnTo>
                  <a:lnTo>
                    <a:pt x="17" y="6"/>
                  </a:lnTo>
                  <a:lnTo>
                    <a:pt x="17" y="6"/>
                  </a:lnTo>
                  <a:lnTo>
                    <a:pt x="17" y="6"/>
                  </a:lnTo>
                  <a:lnTo>
                    <a:pt x="17" y="6"/>
                  </a:lnTo>
                  <a:lnTo>
                    <a:pt x="17" y="0"/>
                  </a:lnTo>
                  <a:lnTo>
                    <a:pt x="13" y="0"/>
                  </a:lnTo>
                  <a:lnTo>
                    <a:pt x="7" y="6"/>
                  </a:lnTo>
                  <a:lnTo>
                    <a:pt x="7" y="6"/>
                  </a:lnTo>
                  <a:lnTo>
                    <a:pt x="7" y="6"/>
                  </a:lnTo>
                  <a:lnTo>
                    <a:pt x="7" y="6"/>
                  </a:lnTo>
                  <a:lnTo>
                    <a:pt x="7" y="6"/>
                  </a:lnTo>
                  <a:lnTo>
                    <a:pt x="7" y="12"/>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 name="Freeform 113"/>
            <p:cNvSpPr>
              <a:spLocks/>
            </p:cNvSpPr>
            <p:nvPr/>
          </p:nvSpPr>
          <p:spPr bwMode="auto">
            <a:xfrm>
              <a:off x="2995613" y="3146425"/>
              <a:ext cx="26988" cy="25400"/>
            </a:xfrm>
            <a:custGeom>
              <a:avLst/>
              <a:gdLst>
                <a:gd name="T0" fmla="*/ 0 w 17"/>
                <a:gd name="T1" fmla="*/ 12 h 16"/>
                <a:gd name="T2" fmla="*/ 7 w 17"/>
                <a:gd name="T3" fmla="*/ 12 h 16"/>
                <a:gd name="T4" fmla="*/ 7 w 17"/>
                <a:gd name="T5" fmla="*/ 16 h 16"/>
                <a:gd name="T6" fmla="*/ 7 w 17"/>
                <a:gd name="T7" fmla="*/ 16 h 16"/>
                <a:gd name="T8" fmla="*/ 7 w 17"/>
                <a:gd name="T9" fmla="*/ 16 h 16"/>
                <a:gd name="T10" fmla="*/ 7 w 17"/>
                <a:gd name="T11" fmla="*/ 16 h 16"/>
                <a:gd name="T12" fmla="*/ 7 w 17"/>
                <a:gd name="T13" fmla="*/ 16 h 16"/>
                <a:gd name="T14" fmla="*/ 13 w 17"/>
                <a:gd name="T15" fmla="*/ 16 h 16"/>
                <a:gd name="T16" fmla="*/ 13 w 17"/>
                <a:gd name="T17" fmla="*/ 12 h 16"/>
                <a:gd name="T18" fmla="*/ 17 w 17"/>
                <a:gd name="T19" fmla="*/ 12 h 16"/>
                <a:gd name="T20" fmla="*/ 17 w 17"/>
                <a:gd name="T21" fmla="*/ 6 h 16"/>
                <a:gd name="T22" fmla="*/ 17 w 17"/>
                <a:gd name="T23" fmla="*/ 6 h 16"/>
                <a:gd name="T24" fmla="*/ 17 w 17"/>
                <a:gd name="T25" fmla="*/ 6 h 16"/>
                <a:gd name="T26" fmla="*/ 17 w 17"/>
                <a:gd name="T27" fmla="*/ 6 h 16"/>
                <a:gd name="T28" fmla="*/ 17 w 17"/>
                <a:gd name="T29" fmla="*/ 0 h 16"/>
                <a:gd name="T30" fmla="*/ 13 w 17"/>
                <a:gd name="T31" fmla="*/ 0 h 16"/>
                <a:gd name="T32" fmla="*/ 7 w 17"/>
                <a:gd name="T33" fmla="*/ 6 h 16"/>
                <a:gd name="T34" fmla="*/ 7 w 17"/>
                <a:gd name="T35" fmla="*/ 6 h 16"/>
                <a:gd name="T36" fmla="*/ 7 w 17"/>
                <a:gd name="T37" fmla="*/ 6 h 16"/>
                <a:gd name="T38" fmla="*/ 7 w 17"/>
                <a:gd name="T39" fmla="*/ 6 h 16"/>
                <a:gd name="T40" fmla="*/ 7 w 17"/>
                <a:gd name="T41" fmla="*/ 6 h 16"/>
                <a:gd name="T42" fmla="*/ 7 w 17"/>
                <a:gd name="T43" fmla="*/ 12 h 16"/>
                <a:gd name="T44" fmla="*/ 0 w 17"/>
                <a:gd name="T45" fmla="*/ 12 h 16"/>
                <a:gd name="T46" fmla="*/ 0 w 17"/>
                <a:gd name="T4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6">
                  <a:moveTo>
                    <a:pt x="0" y="12"/>
                  </a:moveTo>
                  <a:lnTo>
                    <a:pt x="7" y="12"/>
                  </a:lnTo>
                  <a:lnTo>
                    <a:pt x="7" y="16"/>
                  </a:lnTo>
                  <a:lnTo>
                    <a:pt x="7" y="16"/>
                  </a:lnTo>
                  <a:lnTo>
                    <a:pt x="7" y="16"/>
                  </a:lnTo>
                  <a:lnTo>
                    <a:pt x="7" y="16"/>
                  </a:lnTo>
                  <a:lnTo>
                    <a:pt x="7" y="16"/>
                  </a:lnTo>
                  <a:lnTo>
                    <a:pt x="13" y="16"/>
                  </a:lnTo>
                  <a:lnTo>
                    <a:pt x="13" y="12"/>
                  </a:lnTo>
                  <a:lnTo>
                    <a:pt x="17" y="12"/>
                  </a:lnTo>
                  <a:lnTo>
                    <a:pt x="17" y="6"/>
                  </a:lnTo>
                  <a:lnTo>
                    <a:pt x="17" y="6"/>
                  </a:lnTo>
                  <a:lnTo>
                    <a:pt x="17" y="6"/>
                  </a:lnTo>
                  <a:lnTo>
                    <a:pt x="17" y="6"/>
                  </a:lnTo>
                  <a:lnTo>
                    <a:pt x="17" y="0"/>
                  </a:lnTo>
                  <a:lnTo>
                    <a:pt x="13" y="0"/>
                  </a:lnTo>
                  <a:lnTo>
                    <a:pt x="7" y="6"/>
                  </a:lnTo>
                  <a:lnTo>
                    <a:pt x="7" y="6"/>
                  </a:lnTo>
                  <a:lnTo>
                    <a:pt x="7" y="6"/>
                  </a:lnTo>
                  <a:lnTo>
                    <a:pt x="7" y="6"/>
                  </a:lnTo>
                  <a:lnTo>
                    <a:pt x="7" y="6"/>
                  </a:lnTo>
                  <a:lnTo>
                    <a:pt x="7" y="12"/>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 name="Freeform 114"/>
            <p:cNvSpPr>
              <a:spLocks/>
            </p:cNvSpPr>
            <p:nvPr/>
          </p:nvSpPr>
          <p:spPr bwMode="auto">
            <a:xfrm>
              <a:off x="3016250" y="3130550"/>
              <a:ext cx="6350" cy="0"/>
            </a:xfrm>
            <a:custGeom>
              <a:avLst/>
              <a:gdLst>
                <a:gd name="T0" fmla="*/ 0 w 4"/>
                <a:gd name="T1" fmla="*/ 0 w 4"/>
                <a:gd name="T2" fmla="*/ 0 w 4"/>
                <a:gd name="T3" fmla="*/ 4 w 4"/>
                <a:gd name="T4" fmla="*/ 0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lnTo>
                    <a:pt x="0" y="0"/>
                  </a:lnTo>
                  <a:lnTo>
                    <a:pt x="4"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 name="Freeform 115"/>
            <p:cNvSpPr>
              <a:spLocks/>
            </p:cNvSpPr>
            <p:nvPr/>
          </p:nvSpPr>
          <p:spPr bwMode="auto">
            <a:xfrm>
              <a:off x="3016250" y="3130550"/>
              <a:ext cx="6350" cy="0"/>
            </a:xfrm>
            <a:custGeom>
              <a:avLst/>
              <a:gdLst>
                <a:gd name="T0" fmla="*/ 0 w 4"/>
                <a:gd name="T1" fmla="*/ 0 w 4"/>
                <a:gd name="T2" fmla="*/ 0 w 4"/>
                <a:gd name="T3" fmla="*/ 4 w 4"/>
                <a:gd name="T4" fmla="*/ 0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lnTo>
                    <a:pt x="0" y="0"/>
                  </a:lnTo>
                  <a:lnTo>
                    <a:pt x="4"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 name="Freeform 116"/>
            <p:cNvSpPr>
              <a:spLocks/>
            </p:cNvSpPr>
            <p:nvPr/>
          </p:nvSpPr>
          <p:spPr bwMode="auto">
            <a:xfrm>
              <a:off x="2828925" y="3103563"/>
              <a:ext cx="11113" cy="6350"/>
            </a:xfrm>
            <a:custGeom>
              <a:avLst/>
              <a:gdLst>
                <a:gd name="T0" fmla="*/ 0 w 7"/>
                <a:gd name="T1" fmla="*/ 4 h 4"/>
                <a:gd name="T2" fmla="*/ 7 w 7"/>
                <a:gd name="T3" fmla="*/ 4 h 4"/>
                <a:gd name="T4" fmla="*/ 7 w 7"/>
                <a:gd name="T5" fmla="*/ 0 h 4"/>
                <a:gd name="T6" fmla="*/ 0 w 7"/>
                <a:gd name="T7" fmla="*/ 4 h 4"/>
                <a:gd name="T8" fmla="*/ 0 w 7"/>
                <a:gd name="T9" fmla="*/ 4 h 4"/>
              </a:gdLst>
              <a:ahLst/>
              <a:cxnLst>
                <a:cxn ang="0">
                  <a:pos x="T0" y="T1"/>
                </a:cxn>
                <a:cxn ang="0">
                  <a:pos x="T2" y="T3"/>
                </a:cxn>
                <a:cxn ang="0">
                  <a:pos x="T4" y="T5"/>
                </a:cxn>
                <a:cxn ang="0">
                  <a:pos x="T6" y="T7"/>
                </a:cxn>
                <a:cxn ang="0">
                  <a:pos x="T8" y="T9"/>
                </a:cxn>
              </a:cxnLst>
              <a:rect l="0" t="0" r="r" b="b"/>
              <a:pathLst>
                <a:path w="7" h="4">
                  <a:moveTo>
                    <a:pt x="0" y="4"/>
                  </a:moveTo>
                  <a:lnTo>
                    <a:pt x="7" y="4"/>
                  </a:lnTo>
                  <a:lnTo>
                    <a:pt x="7" y="0"/>
                  </a:lnTo>
                  <a:lnTo>
                    <a:pt x="0" y="4"/>
                  </a:lnTo>
                  <a:lnTo>
                    <a:pt x="0"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 name="Freeform 117"/>
            <p:cNvSpPr>
              <a:spLocks/>
            </p:cNvSpPr>
            <p:nvPr/>
          </p:nvSpPr>
          <p:spPr bwMode="auto">
            <a:xfrm>
              <a:off x="2828925" y="3103563"/>
              <a:ext cx="11113" cy="6350"/>
            </a:xfrm>
            <a:custGeom>
              <a:avLst/>
              <a:gdLst>
                <a:gd name="T0" fmla="*/ 0 w 7"/>
                <a:gd name="T1" fmla="*/ 4 h 4"/>
                <a:gd name="T2" fmla="*/ 7 w 7"/>
                <a:gd name="T3" fmla="*/ 4 h 4"/>
                <a:gd name="T4" fmla="*/ 7 w 7"/>
                <a:gd name="T5" fmla="*/ 0 h 4"/>
                <a:gd name="T6" fmla="*/ 0 w 7"/>
                <a:gd name="T7" fmla="*/ 4 h 4"/>
                <a:gd name="T8" fmla="*/ 0 w 7"/>
                <a:gd name="T9" fmla="*/ 4 h 4"/>
              </a:gdLst>
              <a:ahLst/>
              <a:cxnLst>
                <a:cxn ang="0">
                  <a:pos x="T0" y="T1"/>
                </a:cxn>
                <a:cxn ang="0">
                  <a:pos x="T2" y="T3"/>
                </a:cxn>
                <a:cxn ang="0">
                  <a:pos x="T4" y="T5"/>
                </a:cxn>
                <a:cxn ang="0">
                  <a:pos x="T6" y="T7"/>
                </a:cxn>
                <a:cxn ang="0">
                  <a:pos x="T8" y="T9"/>
                </a:cxn>
              </a:cxnLst>
              <a:rect l="0" t="0" r="r" b="b"/>
              <a:pathLst>
                <a:path w="7" h="4">
                  <a:moveTo>
                    <a:pt x="0" y="4"/>
                  </a:moveTo>
                  <a:lnTo>
                    <a:pt x="7" y="4"/>
                  </a:lnTo>
                  <a:lnTo>
                    <a:pt x="7" y="0"/>
                  </a:lnTo>
                  <a:lnTo>
                    <a:pt x="0" y="4"/>
                  </a:lnTo>
                  <a:lnTo>
                    <a:pt x="0"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 name="Freeform 118"/>
            <p:cNvSpPr>
              <a:spLocks/>
            </p:cNvSpPr>
            <p:nvPr/>
          </p:nvSpPr>
          <p:spPr bwMode="auto">
            <a:xfrm>
              <a:off x="3016250"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 name="Freeform 120"/>
            <p:cNvSpPr>
              <a:spLocks/>
            </p:cNvSpPr>
            <p:nvPr/>
          </p:nvSpPr>
          <p:spPr bwMode="auto">
            <a:xfrm>
              <a:off x="3016250"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 name="Freeform 121"/>
            <p:cNvSpPr>
              <a:spLocks/>
            </p:cNvSpPr>
            <p:nvPr/>
          </p:nvSpPr>
          <p:spPr bwMode="auto">
            <a:xfrm>
              <a:off x="3016250"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 name="Freeform 122"/>
            <p:cNvSpPr>
              <a:spLocks/>
            </p:cNvSpPr>
            <p:nvPr/>
          </p:nvSpPr>
          <p:spPr bwMode="auto">
            <a:xfrm>
              <a:off x="2846388" y="2273300"/>
              <a:ext cx="49213" cy="15875"/>
            </a:xfrm>
            <a:custGeom>
              <a:avLst/>
              <a:gdLst>
                <a:gd name="T0" fmla="*/ 0 w 31"/>
                <a:gd name="T1" fmla="*/ 10 h 10"/>
                <a:gd name="T2" fmla="*/ 18 w 31"/>
                <a:gd name="T3" fmla="*/ 10 h 10"/>
                <a:gd name="T4" fmla="*/ 18 w 31"/>
                <a:gd name="T5" fmla="*/ 4 h 10"/>
                <a:gd name="T6" fmla="*/ 18 w 31"/>
                <a:gd name="T7" fmla="*/ 4 h 10"/>
                <a:gd name="T8" fmla="*/ 31 w 31"/>
                <a:gd name="T9" fmla="*/ 4 h 10"/>
                <a:gd name="T10" fmla="*/ 31 w 31"/>
                <a:gd name="T11" fmla="*/ 0 h 10"/>
                <a:gd name="T12" fmla="*/ 12 w 31"/>
                <a:gd name="T13" fmla="*/ 0 h 10"/>
                <a:gd name="T14" fmla="*/ 6 w 31"/>
                <a:gd name="T15" fmla="*/ 4 h 10"/>
                <a:gd name="T16" fmla="*/ 0 w 31"/>
                <a:gd name="T17" fmla="*/ 4 h 10"/>
                <a:gd name="T18" fmla="*/ 0 w 31"/>
                <a:gd name="T19" fmla="*/ 10 h 10"/>
                <a:gd name="T20" fmla="*/ 0 w 31"/>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10">
                  <a:moveTo>
                    <a:pt x="0" y="10"/>
                  </a:moveTo>
                  <a:lnTo>
                    <a:pt x="18" y="10"/>
                  </a:lnTo>
                  <a:lnTo>
                    <a:pt x="18" y="4"/>
                  </a:lnTo>
                  <a:lnTo>
                    <a:pt x="18" y="4"/>
                  </a:lnTo>
                  <a:lnTo>
                    <a:pt x="31" y="4"/>
                  </a:lnTo>
                  <a:lnTo>
                    <a:pt x="31" y="0"/>
                  </a:lnTo>
                  <a:lnTo>
                    <a:pt x="12" y="0"/>
                  </a:lnTo>
                  <a:lnTo>
                    <a:pt x="6" y="4"/>
                  </a:lnTo>
                  <a:lnTo>
                    <a:pt x="0" y="4"/>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 name="Freeform 123"/>
            <p:cNvSpPr>
              <a:spLocks/>
            </p:cNvSpPr>
            <p:nvPr/>
          </p:nvSpPr>
          <p:spPr bwMode="auto">
            <a:xfrm>
              <a:off x="2846388" y="2273300"/>
              <a:ext cx="49213" cy="15875"/>
            </a:xfrm>
            <a:custGeom>
              <a:avLst/>
              <a:gdLst>
                <a:gd name="T0" fmla="*/ 0 w 31"/>
                <a:gd name="T1" fmla="*/ 10 h 10"/>
                <a:gd name="T2" fmla="*/ 18 w 31"/>
                <a:gd name="T3" fmla="*/ 10 h 10"/>
                <a:gd name="T4" fmla="*/ 18 w 31"/>
                <a:gd name="T5" fmla="*/ 4 h 10"/>
                <a:gd name="T6" fmla="*/ 18 w 31"/>
                <a:gd name="T7" fmla="*/ 4 h 10"/>
                <a:gd name="T8" fmla="*/ 31 w 31"/>
                <a:gd name="T9" fmla="*/ 4 h 10"/>
                <a:gd name="T10" fmla="*/ 31 w 31"/>
                <a:gd name="T11" fmla="*/ 0 h 10"/>
                <a:gd name="T12" fmla="*/ 12 w 31"/>
                <a:gd name="T13" fmla="*/ 0 h 10"/>
                <a:gd name="T14" fmla="*/ 6 w 31"/>
                <a:gd name="T15" fmla="*/ 4 h 10"/>
                <a:gd name="T16" fmla="*/ 0 w 31"/>
                <a:gd name="T17" fmla="*/ 4 h 10"/>
                <a:gd name="T18" fmla="*/ 0 w 31"/>
                <a:gd name="T19" fmla="*/ 10 h 10"/>
                <a:gd name="T20" fmla="*/ 0 w 31"/>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10">
                  <a:moveTo>
                    <a:pt x="0" y="10"/>
                  </a:moveTo>
                  <a:lnTo>
                    <a:pt x="18" y="10"/>
                  </a:lnTo>
                  <a:lnTo>
                    <a:pt x="18" y="4"/>
                  </a:lnTo>
                  <a:lnTo>
                    <a:pt x="18" y="4"/>
                  </a:lnTo>
                  <a:lnTo>
                    <a:pt x="31" y="4"/>
                  </a:lnTo>
                  <a:lnTo>
                    <a:pt x="31" y="0"/>
                  </a:lnTo>
                  <a:lnTo>
                    <a:pt x="12" y="0"/>
                  </a:lnTo>
                  <a:lnTo>
                    <a:pt x="6" y="4"/>
                  </a:lnTo>
                  <a:lnTo>
                    <a:pt x="0" y="4"/>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 name="Freeform 124"/>
            <p:cNvSpPr>
              <a:spLocks/>
            </p:cNvSpPr>
            <p:nvPr/>
          </p:nvSpPr>
          <p:spPr bwMode="auto">
            <a:xfrm>
              <a:off x="2846388" y="2273300"/>
              <a:ext cx="49213" cy="15875"/>
            </a:xfrm>
            <a:custGeom>
              <a:avLst/>
              <a:gdLst>
                <a:gd name="T0" fmla="*/ 0 w 31"/>
                <a:gd name="T1" fmla="*/ 10 h 10"/>
                <a:gd name="T2" fmla="*/ 18 w 31"/>
                <a:gd name="T3" fmla="*/ 10 h 10"/>
                <a:gd name="T4" fmla="*/ 18 w 31"/>
                <a:gd name="T5" fmla="*/ 4 h 10"/>
                <a:gd name="T6" fmla="*/ 18 w 31"/>
                <a:gd name="T7" fmla="*/ 4 h 10"/>
                <a:gd name="T8" fmla="*/ 31 w 31"/>
                <a:gd name="T9" fmla="*/ 4 h 10"/>
                <a:gd name="T10" fmla="*/ 31 w 31"/>
                <a:gd name="T11" fmla="*/ 0 h 10"/>
                <a:gd name="T12" fmla="*/ 12 w 31"/>
                <a:gd name="T13" fmla="*/ 0 h 10"/>
                <a:gd name="T14" fmla="*/ 6 w 31"/>
                <a:gd name="T15" fmla="*/ 4 h 10"/>
                <a:gd name="T16" fmla="*/ 0 w 31"/>
                <a:gd name="T17" fmla="*/ 4 h 10"/>
                <a:gd name="T18" fmla="*/ 0 w 31"/>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
                  <a:moveTo>
                    <a:pt x="0" y="10"/>
                  </a:moveTo>
                  <a:lnTo>
                    <a:pt x="18" y="10"/>
                  </a:lnTo>
                  <a:lnTo>
                    <a:pt x="18" y="4"/>
                  </a:lnTo>
                  <a:lnTo>
                    <a:pt x="18" y="4"/>
                  </a:lnTo>
                  <a:lnTo>
                    <a:pt x="31" y="4"/>
                  </a:lnTo>
                  <a:lnTo>
                    <a:pt x="31" y="0"/>
                  </a:lnTo>
                  <a:lnTo>
                    <a:pt x="12" y="0"/>
                  </a:lnTo>
                  <a:lnTo>
                    <a:pt x="6" y="4"/>
                  </a:lnTo>
                  <a:lnTo>
                    <a:pt x="0" y="4"/>
                  </a:lnTo>
                  <a:lnTo>
                    <a:pt x="0"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 name="Freeform 125"/>
            <p:cNvSpPr>
              <a:spLocks/>
            </p:cNvSpPr>
            <p:nvPr/>
          </p:nvSpPr>
          <p:spPr bwMode="auto">
            <a:xfrm>
              <a:off x="2532063" y="2835275"/>
              <a:ext cx="9525" cy="6350"/>
            </a:xfrm>
            <a:custGeom>
              <a:avLst/>
              <a:gdLst>
                <a:gd name="T0" fmla="*/ 0 w 6"/>
                <a:gd name="T1" fmla="*/ 0 h 4"/>
                <a:gd name="T2" fmla="*/ 0 w 6"/>
                <a:gd name="T3" fmla="*/ 4 h 4"/>
                <a:gd name="T4" fmla="*/ 0 w 6"/>
                <a:gd name="T5" fmla="*/ 4 h 4"/>
                <a:gd name="T6" fmla="*/ 0 w 6"/>
                <a:gd name="T7" fmla="*/ 4 h 4"/>
                <a:gd name="T8" fmla="*/ 0 w 6"/>
                <a:gd name="T9" fmla="*/ 4 h 4"/>
                <a:gd name="T10" fmla="*/ 6 w 6"/>
                <a:gd name="T11" fmla="*/ 4 h 4"/>
                <a:gd name="T12" fmla="*/ 6 w 6"/>
                <a:gd name="T13" fmla="*/ 0 h 4"/>
                <a:gd name="T14" fmla="*/ 0 w 6"/>
                <a:gd name="T15" fmla="*/ 0 h 4"/>
                <a:gd name="T16" fmla="*/ 0 w 6"/>
                <a:gd name="T17" fmla="*/ 0 h 4"/>
                <a:gd name="T18" fmla="*/ 0 w 6"/>
                <a:gd name="T19" fmla="*/ 0 h 4"/>
                <a:gd name="T20" fmla="*/ 0 w 6"/>
                <a:gd name="T21" fmla="*/ 0 h 4"/>
                <a:gd name="T22" fmla="*/ 0 w 6"/>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0" y="0"/>
                  </a:moveTo>
                  <a:lnTo>
                    <a:pt x="0" y="4"/>
                  </a:lnTo>
                  <a:lnTo>
                    <a:pt x="0" y="4"/>
                  </a:lnTo>
                  <a:lnTo>
                    <a:pt x="0" y="4"/>
                  </a:lnTo>
                  <a:lnTo>
                    <a:pt x="0" y="4"/>
                  </a:lnTo>
                  <a:lnTo>
                    <a:pt x="6" y="4"/>
                  </a:lnTo>
                  <a:lnTo>
                    <a:pt x="6"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 name="Freeform 126"/>
            <p:cNvSpPr>
              <a:spLocks/>
            </p:cNvSpPr>
            <p:nvPr/>
          </p:nvSpPr>
          <p:spPr bwMode="auto">
            <a:xfrm>
              <a:off x="2532063" y="2835275"/>
              <a:ext cx="9525" cy="6350"/>
            </a:xfrm>
            <a:custGeom>
              <a:avLst/>
              <a:gdLst>
                <a:gd name="T0" fmla="*/ 0 w 6"/>
                <a:gd name="T1" fmla="*/ 0 h 4"/>
                <a:gd name="T2" fmla="*/ 0 w 6"/>
                <a:gd name="T3" fmla="*/ 4 h 4"/>
                <a:gd name="T4" fmla="*/ 0 w 6"/>
                <a:gd name="T5" fmla="*/ 4 h 4"/>
                <a:gd name="T6" fmla="*/ 0 w 6"/>
                <a:gd name="T7" fmla="*/ 4 h 4"/>
                <a:gd name="T8" fmla="*/ 0 w 6"/>
                <a:gd name="T9" fmla="*/ 4 h 4"/>
                <a:gd name="T10" fmla="*/ 6 w 6"/>
                <a:gd name="T11" fmla="*/ 4 h 4"/>
                <a:gd name="T12" fmla="*/ 6 w 6"/>
                <a:gd name="T13" fmla="*/ 0 h 4"/>
                <a:gd name="T14" fmla="*/ 0 w 6"/>
                <a:gd name="T15" fmla="*/ 0 h 4"/>
                <a:gd name="T16" fmla="*/ 0 w 6"/>
                <a:gd name="T17" fmla="*/ 0 h 4"/>
                <a:gd name="T18" fmla="*/ 0 w 6"/>
                <a:gd name="T19" fmla="*/ 0 h 4"/>
                <a:gd name="T20" fmla="*/ 0 w 6"/>
                <a:gd name="T21" fmla="*/ 0 h 4"/>
                <a:gd name="T22" fmla="*/ 0 w 6"/>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0" y="0"/>
                  </a:moveTo>
                  <a:lnTo>
                    <a:pt x="0" y="4"/>
                  </a:lnTo>
                  <a:lnTo>
                    <a:pt x="0" y="4"/>
                  </a:lnTo>
                  <a:lnTo>
                    <a:pt x="0" y="4"/>
                  </a:lnTo>
                  <a:lnTo>
                    <a:pt x="0" y="4"/>
                  </a:lnTo>
                  <a:lnTo>
                    <a:pt x="6" y="4"/>
                  </a:lnTo>
                  <a:lnTo>
                    <a:pt x="6"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 name="Freeform 127"/>
            <p:cNvSpPr>
              <a:spLocks/>
            </p:cNvSpPr>
            <p:nvPr/>
          </p:nvSpPr>
          <p:spPr bwMode="auto">
            <a:xfrm>
              <a:off x="2652713" y="2692400"/>
              <a:ext cx="9525" cy="9525"/>
            </a:xfrm>
            <a:custGeom>
              <a:avLst/>
              <a:gdLst>
                <a:gd name="T0" fmla="*/ 0 w 6"/>
                <a:gd name="T1" fmla="*/ 0 h 6"/>
                <a:gd name="T2" fmla="*/ 0 w 6"/>
                <a:gd name="T3" fmla="*/ 0 h 6"/>
                <a:gd name="T4" fmla="*/ 0 w 6"/>
                <a:gd name="T5" fmla="*/ 6 h 6"/>
                <a:gd name="T6" fmla="*/ 0 w 6"/>
                <a:gd name="T7" fmla="*/ 6 h 6"/>
                <a:gd name="T8" fmla="*/ 0 w 6"/>
                <a:gd name="T9" fmla="*/ 6 h 6"/>
                <a:gd name="T10" fmla="*/ 0 w 6"/>
                <a:gd name="T11" fmla="*/ 6 h 6"/>
                <a:gd name="T12" fmla="*/ 0 w 6"/>
                <a:gd name="T13" fmla="*/ 6 h 6"/>
                <a:gd name="T14" fmla="*/ 0 w 6"/>
                <a:gd name="T15" fmla="*/ 6 h 6"/>
                <a:gd name="T16" fmla="*/ 6 w 6"/>
                <a:gd name="T17" fmla="*/ 6 h 6"/>
                <a:gd name="T18" fmla="*/ 6 w 6"/>
                <a:gd name="T19" fmla="*/ 0 h 6"/>
                <a:gd name="T20" fmla="*/ 0 w 6"/>
                <a:gd name="T21" fmla="*/ 0 h 6"/>
                <a:gd name="T22" fmla="*/ 0 w 6"/>
                <a:gd name="T23" fmla="*/ 0 h 6"/>
                <a:gd name="T24" fmla="*/ 0 w 6"/>
                <a:gd name="T25" fmla="*/ 0 h 6"/>
                <a:gd name="T26" fmla="*/ 0 w 6"/>
                <a:gd name="T27" fmla="*/ 0 h 6"/>
                <a:gd name="T28" fmla="*/ 0 w 6"/>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0"/>
                  </a:moveTo>
                  <a:lnTo>
                    <a:pt x="0" y="0"/>
                  </a:lnTo>
                  <a:lnTo>
                    <a:pt x="0" y="6"/>
                  </a:lnTo>
                  <a:lnTo>
                    <a:pt x="0" y="6"/>
                  </a:lnTo>
                  <a:lnTo>
                    <a:pt x="0" y="6"/>
                  </a:lnTo>
                  <a:lnTo>
                    <a:pt x="0" y="6"/>
                  </a:lnTo>
                  <a:lnTo>
                    <a:pt x="0" y="6"/>
                  </a:lnTo>
                  <a:lnTo>
                    <a:pt x="0" y="6"/>
                  </a:lnTo>
                  <a:lnTo>
                    <a:pt x="6" y="6"/>
                  </a:lnTo>
                  <a:lnTo>
                    <a:pt x="6"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 name="Freeform 128"/>
            <p:cNvSpPr>
              <a:spLocks/>
            </p:cNvSpPr>
            <p:nvPr/>
          </p:nvSpPr>
          <p:spPr bwMode="auto">
            <a:xfrm>
              <a:off x="2652713" y="2692400"/>
              <a:ext cx="9525" cy="9525"/>
            </a:xfrm>
            <a:custGeom>
              <a:avLst/>
              <a:gdLst>
                <a:gd name="T0" fmla="*/ 0 w 6"/>
                <a:gd name="T1" fmla="*/ 0 h 6"/>
                <a:gd name="T2" fmla="*/ 0 w 6"/>
                <a:gd name="T3" fmla="*/ 0 h 6"/>
                <a:gd name="T4" fmla="*/ 0 w 6"/>
                <a:gd name="T5" fmla="*/ 6 h 6"/>
                <a:gd name="T6" fmla="*/ 0 w 6"/>
                <a:gd name="T7" fmla="*/ 6 h 6"/>
                <a:gd name="T8" fmla="*/ 0 w 6"/>
                <a:gd name="T9" fmla="*/ 6 h 6"/>
                <a:gd name="T10" fmla="*/ 0 w 6"/>
                <a:gd name="T11" fmla="*/ 6 h 6"/>
                <a:gd name="T12" fmla="*/ 0 w 6"/>
                <a:gd name="T13" fmla="*/ 6 h 6"/>
                <a:gd name="T14" fmla="*/ 0 w 6"/>
                <a:gd name="T15" fmla="*/ 6 h 6"/>
                <a:gd name="T16" fmla="*/ 6 w 6"/>
                <a:gd name="T17" fmla="*/ 6 h 6"/>
                <a:gd name="T18" fmla="*/ 6 w 6"/>
                <a:gd name="T19" fmla="*/ 0 h 6"/>
                <a:gd name="T20" fmla="*/ 0 w 6"/>
                <a:gd name="T21" fmla="*/ 0 h 6"/>
                <a:gd name="T22" fmla="*/ 0 w 6"/>
                <a:gd name="T23" fmla="*/ 0 h 6"/>
                <a:gd name="T24" fmla="*/ 0 w 6"/>
                <a:gd name="T25" fmla="*/ 0 h 6"/>
                <a:gd name="T26" fmla="*/ 0 w 6"/>
                <a:gd name="T27" fmla="*/ 0 h 6"/>
                <a:gd name="T28" fmla="*/ 0 w 6"/>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0"/>
                  </a:moveTo>
                  <a:lnTo>
                    <a:pt x="0" y="0"/>
                  </a:lnTo>
                  <a:lnTo>
                    <a:pt x="0" y="6"/>
                  </a:lnTo>
                  <a:lnTo>
                    <a:pt x="0" y="6"/>
                  </a:lnTo>
                  <a:lnTo>
                    <a:pt x="0" y="6"/>
                  </a:lnTo>
                  <a:lnTo>
                    <a:pt x="0" y="6"/>
                  </a:lnTo>
                  <a:lnTo>
                    <a:pt x="0" y="6"/>
                  </a:lnTo>
                  <a:lnTo>
                    <a:pt x="0" y="6"/>
                  </a:lnTo>
                  <a:lnTo>
                    <a:pt x="6" y="6"/>
                  </a:lnTo>
                  <a:lnTo>
                    <a:pt x="6"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 name="Freeform 129"/>
            <p:cNvSpPr>
              <a:spLocks/>
            </p:cNvSpPr>
            <p:nvPr/>
          </p:nvSpPr>
          <p:spPr bwMode="auto">
            <a:xfrm>
              <a:off x="2662238" y="2674938"/>
              <a:ext cx="26988" cy="42863"/>
            </a:xfrm>
            <a:custGeom>
              <a:avLst/>
              <a:gdLst>
                <a:gd name="T0" fmla="*/ 7 w 17"/>
                <a:gd name="T1" fmla="*/ 11 h 27"/>
                <a:gd name="T2" fmla="*/ 0 w 17"/>
                <a:gd name="T3" fmla="*/ 0 h 27"/>
                <a:gd name="T4" fmla="*/ 0 w 17"/>
                <a:gd name="T5" fmla="*/ 0 h 27"/>
                <a:gd name="T6" fmla="*/ 7 w 17"/>
                <a:gd name="T7" fmla="*/ 0 h 27"/>
                <a:gd name="T8" fmla="*/ 7 w 17"/>
                <a:gd name="T9" fmla="*/ 4 h 27"/>
                <a:gd name="T10" fmla="*/ 11 w 17"/>
                <a:gd name="T11" fmla="*/ 4 h 27"/>
                <a:gd name="T12" fmla="*/ 11 w 17"/>
                <a:gd name="T13" fmla="*/ 11 h 27"/>
                <a:gd name="T14" fmla="*/ 11 w 17"/>
                <a:gd name="T15" fmla="*/ 11 h 27"/>
                <a:gd name="T16" fmla="*/ 17 w 17"/>
                <a:gd name="T17" fmla="*/ 11 h 27"/>
                <a:gd name="T18" fmla="*/ 17 w 17"/>
                <a:gd name="T19" fmla="*/ 17 h 27"/>
                <a:gd name="T20" fmla="*/ 17 w 17"/>
                <a:gd name="T21" fmla="*/ 17 h 27"/>
                <a:gd name="T22" fmla="*/ 17 w 17"/>
                <a:gd name="T23" fmla="*/ 17 h 27"/>
                <a:gd name="T24" fmla="*/ 17 w 17"/>
                <a:gd name="T25" fmla="*/ 21 h 27"/>
                <a:gd name="T26" fmla="*/ 17 w 17"/>
                <a:gd name="T27" fmla="*/ 21 h 27"/>
                <a:gd name="T28" fmla="*/ 17 w 17"/>
                <a:gd name="T29" fmla="*/ 21 h 27"/>
                <a:gd name="T30" fmla="*/ 17 w 17"/>
                <a:gd name="T31" fmla="*/ 21 h 27"/>
                <a:gd name="T32" fmla="*/ 17 w 17"/>
                <a:gd name="T33" fmla="*/ 27 h 27"/>
                <a:gd name="T34" fmla="*/ 11 w 17"/>
                <a:gd name="T35" fmla="*/ 27 h 27"/>
                <a:gd name="T36" fmla="*/ 11 w 17"/>
                <a:gd name="T37" fmla="*/ 21 h 27"/>
                <a:gd name="T38" fmla="*/ 11 w 17"/>
                <a:gd name="T39" fmla="*/ 21 h 27"/>
                <a:gd name="T40" fmla="*/ 11 w 17"/>
                <a:gd name="T41" fmla="*/ 21 h 27"/>
                <a:gd name="T42" fmla="*/ 11 w 17"/>
                <a:gd name="T43" fmla="*/ 21 h 27"/>
                <a:gd name="T44" fmla="*/ 11 w 17"/>
                <a:gd name="T45" fmla="*/ 17 h 27"/>
                <a:gd name="T46" fmla="*/ 11 w 17"/>
                <a:gd name="T47" fmla="*/ 17 h 27"/>
                <a:gd name="T48" fmla="*/ 11 w 17"/>
                <a:gd name="T49" fmla="*/ 11 h 27"/>
                <a:gd name="T50" fmla="*/ 7 w 17"/>
                <a:gd name="T51" fmla="*/ 11 h 27"/>
                <a:gd name="T52" fmla="*/ 7 w 17"/>
                <a:gd name="T53" fmla="*/ 11 h 27"/>
                <a:gd name="T54" fmla="*/ 7 w 17"/>
                <a:gd name="T5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 h="27">
                  <a:moveTo>
                    <a:pt x="7" y="11"/>
                  </a:moveTo>
                  <a:lnTo>
                    <a:pt x="0" y="0"/>
                  </a:lnTo>
                  <a:lnTo>
                    <a:pt x="0" y="0"/>
                  </a:lnTo>
                  <a:lnTo>
                    <a:pt x="7" y="0"/>
                  </a:lnTo>
                  <a:lnTo>
                    <a:pt x="7" y="4"/>
                  </a:lnTo>
                  <a:lnTo>
                    <a:pt x="11" y="4"/>
                  </a:lnTo>
                  <a:lnTo>
                    <a:pt x="11" y="11"/>
                  </a:lnTo>
                  <a:lnTo>
                    <a:pt x="11" y="11"/>
                  </a:lnTo>
                  <a:lnTo>
                    <a:pt x="17" y="11"/>
                  </a:lnTo>
                  <a:lnTo>
                    <a:pt x="17" y="17"/>
                  </a:lnTo>
                  <a:lnTo>
                    <a:pt x="17" y="17"/>
                  </a:lnTo>
                  <a:lnTo>
                    <a:pt x="17" y="17"/>
                  </a:lnTo>
                  <a:lnTo>
                    <a:pt x="17" y="21"/>
                  </a:lnTo>
                  <a:lnTo>
                    <a:pt x="17" y="21"/>
                  </a:lnTo>
                  <a:lnTo>
                    <a:pt x="17" y="21"/>
                  </a:lnTo>
                  <a:lnTo>
                    <a:pt x="17" y="21"/>
                  </a:lnTo>
                  <a:lnTo>
                    <a:pt x="17" y="27"/>
                  </a:lnTo>
                  <a:lnTo>
                    <a:pt x="11" y="27"/>
                  </a:lnTo>
                  <a:lnTo>
                    <a:pt x="11" y="21"/>
                  </a:lnTo>
                  <a:lnTo>
                    <a:pt x="11" y="21"/>
                  </a:lnTo>
                  <a:lnTo>
                    <a:pt x="11" y="21"/>
                  </a:lnTo>
                  <a:lnTo>
                    <a:pt x="11" y="21"/>
                  </a:lnTo>
                  <a:lnTo>
                    <a:pt x="11" y="17"/>
                  </a:lnTo>
                  <a:lnTo>
                    <a:pt x="11" y="17"/>
                  </a:lnTo>
                  <a:lnTo>
                    <a:pt x="11" y="11"/>
                  </a:lnTo>
                  <a:lnTo>
                    <a:pt x="7" y="11"/>
                  </a:lnTo>
                  <a:lnTo>
                    <a:pt x="7" y="11"/>
                  </a:lnTo>
                  <a:lnTo>
                    <a:pt x="7"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 name="Freeform 130"/>
            <p:cNvSpPr>
              <a:spLocks/>
            </p:cNvSpPr>
            <p:nvPr/>
          </p:nvSpPr>
          <p:spPr bwMode="auto">
            <a:xfrm>
              <a:off x="2662238" y="2674938"/>
              <a:ext cx="26988" cy="42863"/>
            </a:xfrm>
            <a:custGeom>
              <a:avLst/>
              <a:gdLst>
                <a:gd name="T0" fmla="*/ 7 w 17"/>
                <a:gd name="T1" fmla="*/ 11 h 27"/>
                <a:gd name="T2" fmla="*/ 0 w 17"/>
                <a:gd name="T3" fmla="*/ 0 h 27"/>
                <a:gd name="T4" fmla="*/ 0 w 17"/>
                <a:gd name="T5" fmla="*/ 0 h 27"/>
                <a:gd name="T6" fmla="*/ 7 w 17"/>
                <a:gd name="T7" fmla="*/ 0 h 27"/>
                <a:gd name="T8" fmla="*/ 7 w 17"/>
                <a:gd name="T9" fmla="*/ 4 h 27"/>
                <a:gd name="T10" fmla="*/ 11 w 17"/>
                <a:gd name="T11" fmla="*/ 4 h 27"/>
                <a:gd name="T12" fmla="*/ 11 w 17"/>
                <a:gd name="T13" fmla="*/ 11 h 27"/>
                <a:gd name="T14" fmla="*/ 11 w 17"/>
                <a:gd name="T15" fmla="*/ 11 h 27"/>
                <a:gd name="T16" fmla="*/ 17 w 17"/>
                <a:gd name="T17" fmla="*/ 11 h 27"/>
                <a:gd name="T18" fmla="*/ 17 w 17"/>
                <a:gd name="T19" fmla="*/ 17 h 27"/>
                <a:gd name="T20" fmla="*/ 17 w 17"/>
                <a:gd name="T21" fmla="*/ 17 h 27"/>
                <a:gd name="T22" fmla="*/ 17 w 17"/>
                <a:gd name="T23" fmla="*/ 17 h 27"/>
                <a:gd name="T24" fmla="*/ 17 w 17"/>
                <a:gd name="T25" fmla="*/ 21 h 27"/>
                <a:gd name="T26" fmla="*/ 17 w 17"/>
                <a:gd name="T27" fmla="*/ 21 h 27"/>
                <a:gd name="T28" fmla="*/ 17 w 17"/>
                <a:gd name="T29" fmla="*/ 21 h 27"/>
                <a:gd name="T30" fmla="*/ 17 w 17"/>
                <a:gd name="T31" fmla="*/ 21 h 27"/>
                <a:gd name="T32" fmla="*/ 17 w 17"/>
                <a:gd name="T33" fmla="*/ 27 h 27"/>
                <a:gd name="T34" fmla="*/ 11 w 17"/>
                <a:gd name="T35" fmla="*/ 27 h 27"/>
                <a:gd name="T36" fmla="*/ 11 w 17"/>
                <a:gd name="T37" fmla="*/ 21 h 27"/>
                <a:gd name="T38" fmla="*/ 11 w 17"/>
                <a:gd name="T39" fmla="*/ 21 h 27"/>
                <a:gd name="T40" fmla="*/ 11 w 17"/>
                <a:gd name="T41" fmla="*/ 21 h 27"/>
                <a:gd name="T42" fmla="*/ 11 w 17"/>
                <a:gd name="T43" fmla="*/ 21 h 27"/>
                <a:gd name="T44" fmla="*/ 11 w 17"/>
                <a:gd name="T45" fmla="*/ 17 h 27"/>
                <a:gd name="T46" fmla="*/ 11 w 17"/>
                <a:gd name="T47" fmla="*/ 17 h 27"/>
                <a:gd name="T48" fmla="*/ 11 w 17"/>
                <a:gd name="T49" fmla="*/ 11 h 27"/>
                <a:gd name="T50" fmla="*/ 7 w 17"/>
                <a:gd name="T51" fmla="*/ 11 h 27"/>
                <a:gd name="T52" fmla="*/ 7 w 17"/>
                <a:gd name="T53" fmla="*/ 11 h 27"/>
                <a:gd name="T54" fmla="*/ 7 w 17"/>
                <a:gd name="T5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 h="27">
                  <a:moveTo>
                    <a:pt x="7" y="11"/>
                  </a:moveTo>
                  <a:lnTo>
                    <a:pt x="0" y="0"/>
                  </a:lnTo>
                  <a:lnTo>
                    <a:pt x="0" y="0"/>
                  </a:lnTo>
                  <a:lnTo>
                    <a:pt x="7" y="0"/>
                  </a:lnTo>
                  <a:lnTo>
                    <a:pt x="7" y="4"/>
                  </a:lnTo>
                  <a:lnTo>
                    <a:pt x="11" y="4"/>
                  </a:lnTo>
                  <a:lnTo>
                    <a:pt x="11" y="11"/>
                  </a:lnTo>
                  <a:lnTo>
                    <a:pt x="11" y="11"/>
                  </a:lnTo>
                  <a:lnTo>
                    <a:pt x="17" y="11"/>
                  </a:lnTo>
                  <a:lnTo>
                    <a:pt x="17" y="17"/>
                  </a:lnTo>
                  <a:lnTo>
                    <a:pt x="17" y="17"/>
                  </a:lnTo>
                  <a:lnTo>
                    <a:pt x="17" y="17"/>
                  </a:lnTo>
                  <a:lnTo>
                    <a:pt x="17" y="21"/>
                  </a:lnTo>
                  <a:lnTo>
                    <a:pt x="17" y="21"/>
                  </a:lnTo>
                  <a:lnTo>
                    <a:pt x="17" y="21"/>
                  </a:lnTo>
                  <a:lnTo>
                    <a:pt x="17" y="21"/>
                  </a:lnTo>
                  <a:lnTo>
                    <a:pt x="17" y="27"/>
                  </a:lnTo>
                  <a:lnTo>
                    <a:pt x="11" y="27"/>
                  </a:lnTo>
                  <a:lnTo>
                    <a:pt x="11" y="21"/>
                  </a:lnTo>
                  <a:lnTo>
                    <a:pt x="11" y="21"/>
                  </a:lnTo>
                  <a:lnTo>
                    <a:pt x="11" y="21"/>
                  </a:lnTo>
                  <a:lnTo>
                    <a:pt x="11" y="21"/>
                  </a:lnTo>
                  <a:lnTo>
                    <a:pt x="11" y="17"/>
                  </a:lnTo>
                  <a:lnTo>
                    <a:pt x="11" y="17"/>
                  </a:lnTo>
                  <a:lnTo>
                    <a:pt x="11" y="11"/>
                  </a:lnTo>
                  <a:lnTo>
                    <a:pt x="7" y="11"/>
                  </a:lnTo>
                  <a:lnTo>
                    <a:pt x="7" y="11"/>
                  </a:lnTo>
                  <a:lnTo>
                    <a:pt x="7"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 name="Freeform 131"/>
            <p:cNvSpPr>
              <a:spLocks/>
            </p:cNvSpPr>
            <p:nvPr/>
          </p:nvSpPr>
          <p:spPr bwMode="auto">
            <a:xfrm>
              <a:off x="2652713" y="2736850"/>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 name="Freeform 132"/>
            <p:cNvSpPr>
              <a:spLocks/>
            </p:cNvSpPr>
            <p:nvPr/>
          </p:nvSpPr>
          <p:spPr bwMode="auto">
            <a:xfrm>
              <a:off x="2652713" y="2736850"/>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 name="Freeform 133"/>
            <p:cNvSpPr>
              <a:spLocks/>
            </p:cNvSpPr>
            <p:nvPr/>
          </p:nvSpPr>
          <p:spPr bwMode="auto">
            <a:xfrm>
              <a:off x="2652713" y="2736850"/>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 name="Freeform 134"/>
            <p:cNvSpPr>
              <a:spLocks/>
            </p:cNvSpPr>
            <p:nvPr/>
          </p:nvSpPr>
          <p:spPr bwMode="auto">
            <a:xfrm>
              <a:off x="2689225" y="2727325"/>
              <a:ext cx="19050" cy="17463"/>
            </a:xfrm>
            <a:custGeom>
              <a:avLst/>
              <a:gdLst>
                <a:gd name="T0" fmla="*/ 0 w 12"/>
                <a:gd name="T1" fmla="*/ 0 h 11"/>
                <a:gd name="T2" fmla="*/ 0 w 12"/>
                <a:gd name="T3" fmla="*/ 0 h 11"/>
                <a:gd name="T4" fmla="*/ 6 w 12"/>
                <a:gd name="T5" fmla="*/ 0 h 11"/>
                <a:gd name="T6" fmla="*/ 6 w 12"/>
                <a:gd name="T7" fmla="*/ 6 h 11"/>
                <a:gd name="T8" fmla="*/ 6 w 12"/>
                <a:gd name="T9" fmla="*/ 6 h 11"/>
                <a:gd name="T10" fmla="*/ 6 w 12"/>
                <a:gd name="T11" fmla="*/ 6 h 11"/>
                <a:gd name="T12" fmla="*/ 6 w 12"/>
                <a:gd name="T13" fmla="*/ 6 h 11"/>
                <a:gd name="T14" fmla="*/ 12 w 12"/>
                <a:gd name="T15" fmla="*/ 6 h 11"/>
                <a:gd name="T16" fmla="*/ 6 w 12"/>
                <a:gd name="T17" fmla="*/ 6 h 11"/>
                <a:gd name="T18" fmla="*/ 6 w 12"/>
                <a:gd name="T19" fmla="*/ 11 h 11"/>
                <a:gd name="T20" fmla="*/ 6 w 12"/>
                <a:gd name="T21" fmla="*/ 11 h 11"/>
                <a:gd name="T22" fmla="*/ 6 w 12"/>
                <a:gd name="T23" fmla="*/ 11 h 11"/>
                <a:gd name="T24" fmla="*/ 6 w 12"/>
                <a:gd name="T25" fmla="*/ 11 h 11"/>
                <a:gd name="T26" fmla="*/ 6 w 12"/>
                <a:gd name="T27" fmla="*/ 11 h 11"/>
                <a:gd name="T28" fmla="*/ 0 w 12"/>
                <a:gd name="T29" fmla="*/ 6 h 11"/>
                <a:gd name="T30" fmla="*/ 0 w 12"/>
                <a:gd name="T31" fmla="*/ 6 h 11"/>
                <a:gd name="T32" fmla="*/ 0 w 12"/>
                <a:gd name="T33" fmla="*/ 6 h 11"/>
                <a:gd name="T34" fmla="*/ 0 w 12"/>
                <a:gd name="T35" fmla="*/ 0 h 11"/>
                <a:gd name="T36" fmla="*/ 0 w 12"/>
                <a:gd name="T37" fmla="*/ 0 h 11"/>
                <a:gd name="T38" fmla="*/ 0 w 12"/>
                <a:gd name="T3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11">
                  <a:moveTo>
                    <a:pt x="0" y="0"/>
                  </a:moveTo>
                  <a:lnTo>
                    <a:pt x="0" y="0"/>
                  </a:lnTo>
                  <a:lnTo>
                    <a:pt x="6" y="0"/>
                  </a:lnTo>
                  <a:lnTo>
                    <a:pt x="6" y="6"/>
                  </a:lnTo>
                  <a:lnTo>
                    <a:pt x="6" y="6"/>
                  </a:lnTo>
                  <a:lnTo>
                    <a:pt x="6" y="6"/>
                  </a:lnTo>
                  <a:lnTo>
                    <a:pt x="6" y="6"/>
                  </a:lnTo>
                  <a:lnTo>
                    <a:pt x="12" y="6"/>
                  </a:lnTo>
                  <a:lnTo>
                    <a:pt x="6" y="6"/>
                  </a:lnTo>
                  <a:lnTo>
                    <a:pt x="6" y="11"/>
                  </a:lnTo>
                  <a:lnTo>
                    <a:pt x="6" y="11"/>
                  </a:lnTo>
                  <a:lnTo>
                    <a:pt x="6" y="11"/>
                  </a:lnTo>
                  <a:lnTo>
                    <a:pt x="6" y="11"/>
                  </a:lnTo>
                  <a:lnTo>
                    <a:pt x="6" y="11"/>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 name="Freeform 135"/>
            <p:cNvSpPr>
              <a:spLocks/>
            </p:cNvSpPr>
            <p:nvPr/>
          </p:nvSpPr>
          <p:spPr bwMode="auto">
            <a:xfrm>
              <a:off x="2689225" y="2727325"/>
              <a:ext cx="19050" cy="17463"/>
            </a:xfrm>
            <a:custGeom>
              <a:avLst/>
              <a:gdLst>
                <a:gd name="T0" fmla="*/ 0 w 12"/>
                <a:gd name="T1" fmla="*/ 0 h 11"/>
                <a:gd name="T2" fmla="*/ 0 w 12"/>
                <a:gd name="T3" fmla="*/ 0 h 11"/>
                <a:gd name="T4" fmla="*/ 6 w 12"/>
                <a:gd name="T5" fmla="*/ 0 h 11"/>
                <a:gd name="T6" fmla="*/ 6 w 12"/>
                <a:gd name="T7" fmla="*/ 6 h 11"/>
                <a:gd name="T8" fmla="*/ 6 w 12"/>
                <a:gd name="T9" fmla="*/ 6 h 11"/>
                <a:gd name="T10" fmla="*/ 6 w 12"/>
                <a:gd name="T11" fmla="*/ 6 h 11"/>
                <a:gd name="T12" fmla="*/ 6 w 12"/>
                <a:gd name="T13" fmla="*/ 6 h 11"/>
                <a:gd name="T14" fmla="*/ 12 w 12"/>
                <a:gd name="T15" fmla="*/ 6 h 11"/>
                <a:gd name="T16" fmla="*/ 6 w 12"/>
                <a:gd name="T17" fmla="*/ 6 h 11"/>
                <a:gd name="T18" fmla="*/ 6 w 12"/>
                <a:gd name="T19" fmla="*/ 11 h 11"/>
                <a:gd name="T20" fmla="*/ 6 w 12"/>
                <a:gd name="T21" fmla="*/ 11 h 11"/>
                <a:gd name="T22" fmla="*/ 6 w 12"/>
                <a:gd name="T23" fmla="*/ 11 h 11"/>
                <a:gd name="T24" fmla="*/ 6 w 12"/>
                <a:gd name="T25" fmla="*/ 11 h 11"/>
                <a:gd name="T26" fmla="*/ 6 w 12"/>
                <a:gd name="T27" fmla="*/ 11 h 11"/>
                <a:gd name="T28" fmla="*/ 0 w 12"/>
                <a:gd name="T29" fmla="*/ 6 h 11"/>
                <a:gd name="T30" fmla="*/ 0 w 12"/>
                <a:gd name="T31" fmla="*/ 6 h 11"/>
                <a:gd name="T32" fmla="*/ 0 w 12"/>
                <a:gd name="T33" fmla="*/ 6 h 11"/>
                <a:gd name="T34" fmla="*/ 0 w 12"/>
                <a:gd name="T35" fmla="*/ 0 h 11"/>
                <a:gd name="T36" fmla="*/ 0 w 12"/>
                <a:gd name="T37" fmla="*/ 0 h 11"/>
                <a:gd name="T38" fmla="*/ 0 w 12"/>
                <a:gd name="T3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11">
                  <a:moveTo>
                    <a:pt x="0" y="0"/>
                  </a:moveTo>
                  <a:lnTo>
                    <a:pt x="0" y="0"/>
                  </a:lnTo>
                  <a:lnTo>
                    <a:pt x="6" y="0"/>
                  </a:lnTo>
                  <a:lnTo>
                    <a:pt x="6" y="6"/>
                  </a:lnTo>
                  <a:lnTo>
                    <a:pt x="6" y="6"/>
                  </a:lnTo>
                  <a:lnTo>
                    <a:pt x="6" y="6"/>
                  </a:lnTo>
                  <a:lnTo>
                    <a:pt x="6" y="6"/>
                  </a:lnTo>
                  <a:lnTo>
                    <a:pt x="12" y="6"/>
                  </a:lnTo>
                  <a:lnTo>
                    <a:pt x="6" y="6"/>
                  </a:lnTo>
                  <a:lnTo>
                    <a:pt x="6" y="11"/>
                  </a:lnTo>
                  <a:lnTo>
                    <a:pt x="6" y="11"/>
                  </a:lnTo>
                  <a:lnTo>
                    <a:pt x="6" y="11"/>
                  </a:lnTo>
                  <a:lnTo>
                    <a:pt x="6" y="11"/>
                  </a:lnTo>
                  <a:lnTo>
                    <a:pt x="6" y="11"/>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 name="Freeform 136"/>
            <p:cNvSpPr>
              <a:spLocks/>
            </p:cNvSpPr>
            <p:nvPr/>
          </p:nvSpPr>
          <p:spPr bwMode="auto">
            <a:xfrm>
              <a:off x="2708275" y="2744788"/>
              <a:ext cx="9525" cy="19050"/>
            </a:xfrm>
            <a:custGeom>
              <a:avLst/>
              <a:gdLst>
                <a:gd name="T0" fmla="*/ 6 w 6"/>
                <a:gd name="T1" fmla="*/ 0 h 12"/>
                <a:gd name="T2" fmla="*/ 6 w 6"/>
                <a:gd name="T3" fmla="*/ 0 h 12"/>
                <a:gd name="T4" fmla="*/ 6 w 6"/>
                <a:gd name="T5" fmla="*/ 6 h 12"/>
                <a:gd name="T6" fmla="*/ 6 w 6"/>
                <a:gd name="T7" fmla="*/ 6 h 12"/>
                <a:gd name="T8" fmla="*/ 6 w 6"/>
                <a:gd name="T9" fmla="*/ 6 h 12"/>
                <a:gd name="T10" fmla="*/ 6 w 6"/>
                <a:gd name="T11" fmla="*/ 12 h 12"/>
                <a:gd name="T12" fmla="*/ 0 w 6"/>
                <a:gd name="T13" fmla="*/ 12 h 12"/>
                <a:gd name="T14" fmla="*/ 0 w 6"/>
                <a:gd name="T15" fmla="*/ 12 h 12"/>
                <a:gd name="T16" fmla="*/ 0 w 6"/>
                <a:gd name="T17" fmla="*/ 6 h 12"/>
                <a:gd name="T18" fmla="*/ 0 w 6"/>
                <a:gd name="T19" fmla="*/ 6 h 12"/>
                <a:gd name="T20" fmla="*/ 0 w 6"/>
                <a:gd name="T21" fmla="*/ 6 h 12"/>
                <a:gd name="T22" fmla="*/ 0 w 6"/>
                <a:gd name="T23" fmla="*/ 0 h 12"/>
                <a:gd name="T24" fmla="*/ 6 w 6"/>
                <a:gd name="T25" fmla="*/ 0 h 12"/>
                <a:gd name="T26" fmla="*/ 6 w 6"/>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6" y="0"/>
                  </a:moveTo>
                  <a:lnTo>
                    <a:pt x="6" y="0"/>
                  </a:lnTo>
                  <a:lnTo>
                    <a:pt x="6" y="6"/>
                  </a:lnTo>
                  <a:lnTo>
                    <a:pt x="6" y="6"/>
                  </a:lnTo>
                  <a:lnTo>
                    <a:pt x="6" y="6"/>
                  </a:lnTo>
                  <a:lnTo>
                    <a:pt x="6" y="12"/>
                  </a:lnTo>
                  <a:lnTo>
                    <a:pt x="0" y="12"/>
                  </a:lnTo>
                  <a:lnTo>
                    <a:pt x="0" y="12"/>
                  </a:lnTo>
                  <a:lnTo>
                    <a:pt x="0" y="6"/>
                  </a:lnTo>
                  <a:lnTo>
                    <a:pt x="0" y="6"/>
                  </a:lnTo>
                  <a:lnTo>
                    <a:pt x="0" y="6"/>
                  </a:lnTo>
                  <a:lnTo>
                    <a:pt x="0"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 name="Freeform 137"/>
            <p:cNvSpPr>
              <a:spLocks/>
            </p:cNvSpPr>
            <p:nvPr/>
          </p:nvSpPr>
          <p:spPr bwMode="auto">
            <a:xfrm>
              <a:off x="2708275" y="2744788"/>
              <a:ext cx="9525" cy="19050"/>
            </a:xfrm>
            <a:custGeom>
              <a:avLst/>
              <a:gdLst>
                <a:gd name="T0" fmla="*/ 6 w 6"/>
                <a:gd name="T1" fmla="*/ 0 h 12"/>
                <a:gd name="T2" fmla="*/ 6 w 6"/>
                <a:gd name="T3" fmla="*/ 0 h 12"/>
                <a:gd name="T4" fmla="*/ 6 w 6"/>
                <a:gd name="T5" fmla="*/ 6 h 12"/>
                <a:gd name="T6" fmla="*/ 6 w 6"/>
                <a:gd name="T7" fmla="*/ 6 h 12"/>
                <a:gd name="T8" fmla="*/ 6 w 6"/>
                <a:gd name="T9" fmla="*/ 6 h 12"/>
                <a:gd name="T10" fmla="*/ 6 w 6"/>
                <a:gd name="T11" fmla="*/ 12 h 12"/>
                <a:gd name="T12" fmla="*/ 0 w 6"/>
                <a:gd name="T13" fmla="*/ 12 h 12"/>
                <a:gd name="T14" fmla="*/ 0 w 6"/>
                <a:gd name="T15" fmla="*/ 12 h 12"/>
                <a:gd name="T16" fmla="*/ 0 w 6"/>
                <a:gd name="T17" fmla="*/ 6 h 12"/>
                <a:gd name="T18" fmla="*/ 0 w 6"/>
                <a:gd name="T19" fmla="*/ 6 h 12"/>
                <a:gd name="T20" fmla="*/ 0 w 6"/>
                <a:gd name="T21" fmla="*/ 6 h 12"/>
                <a:gd name="T22" fmla="*/ 0 w 6"/>
                <a:gd name="T23" fmla="*/ 0 h 12"/>
                <a:gd name="T24" fmla="*/ 6 w 6"/>
                <a:gd name="T25" fmla="*/ 0 h 12"/>
                <a:gd name="T26" fmla="*/ 6 w 6"/>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6" y="0"/>
                  </a:moveTo>
                  <a:lnTo>
                    <a:pt x="6" y="0"/>
                  </a:lnTo>
                  <a:lnTo>
                    <a:pt x="6" y="6"/>
                  </a:lnTo>
                  <a:lnTo>
                    <a:pt x="6" y="6"/>
                  </a:lnTo>
                  <a:lnTo>
                    <a:pt x="6" y="6"/>
                  </a:lnTo>
                  <a:lnTo>
                    <a:pt x="6" y="12"/>
                  </a:lnTo>
                  <a:lnTo>
                    <a:pt x="0" y="12"/>
                  </a:lnTo>
                  <a:lnTo>
                    <a:pt x="0" y="12"/>
                  </a:lnTo>
                  <a:lnTo>
                    <a:pt x="0" y="6"/>
                  </a:lnTo>
                  <a:lnTo>
                    <a:pt x="0" y="6"/>
                  </a:lnTo>
                  <a:lnTo>
                    <a:pt x="0" y="6"/>
                  </a:lnTo>
                  <a:lnTo>
                    <a:pt x="0"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 name="Freeform 138"/>
            <p:cNvSpPr>
              <a:spLocks/>
            </p:cNvSpPr>
            <p:nvPr/>
          </p:nvSpPr>
          <p:spPr bwMode="auto">
            <a:xfrm>
              <a:off x="2708275" y="2773363"/>
              <a:ext cx="20638" cy="26988"/>
            </a:xfrm>
            <a:custGeom>
              <a:avLst/>
              <a:gdLst>
                <a:gd name="T0" fmla="*/ 13 w 13"/>
                <a:gd name="T1" fmla="*/ 17 h 17"/>
                <a:gd name="T2" fmla="*/ 13 w 13"/>
                <a:gd name="T3" fmla="*/ 10 h 17"/>
                <a:gd name="T4" fmla="*/ 6 w 13"/>
                <a:gd name="T5" fmla="*/ 10 h 17"/>
                <a:gd name="T6" fmla="*/ 6 w 13"/>
                <a:gd name="T7" fmla="*/ 10 h 17"/>
                <a:gd name="T8" fmla="*/ 6 w 13"/>
                <a:gd name="T9" fmla="*/ 4 h 17"/>
                <a:gd name="T10" fmla="*/ 6 w 13"/>
                <a:gd name="T11" fmla="*/ 4 h 17"/>
                <a:gd name="T12" fmla="*/ 6 w 13"/>
                <a:gd name="T13" fmla="*/ 4 h 17"/>
                <a:gd name="T14" fmla="*/ 6 w 13"/>
                <a:gd name="T15" fmla="*/ 0 h 17"/>
                <a:gd name="T16" fmla="*/ 6 w 13"/>
                <a:gd name="T17" fmla="*/ 10 h 17"/>
                <a:gd name="T18" fmla="*/ 0 w 13"/>
                <a:gd name="T19" fmla="*/ 10 h 17"/>
                <a:gd name="T20" fmla="*/ 0 w 13"/>
                <a:gd name="T21" fmla="*/ 10 h 17"/>
                <a:gd name="T22" fmla="*/ 0 w 13"/>
                <a:gd name="T23" fmla="*/ 17 h 17"/>
                <a:gd name="T24" fmla="*/ 13 w 13"/>
                <a:gd name="T25" fmla="*/ 17 h 17"/>
                <a:gd name="T26" fmla="*/ 13 w 13"/>
                <a:gd name="T2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7">
                  <a:moveTo>
                    <a:pt x="13" y="17"/>
                  </a:moveTo>
                  <a:lnTo>
                    <a:pt x="13" y="10"/>
                  </a:lnTo>
                  <a:lnTo>
                    <a:pt x="6" y="10"/>
                  </a:lnTo>
                  <a:lnTo>
                    <a:pt x="6" y="10"/>
                  </a:lnTo>
                  <a:lnTo>
                    <a:pt x="6" y="4"/>
                  </a:lnTo>
                  <a:lnTo>
                    <a:pt x="6" y="4"/>
                  </a:lnTo>
                  <a:lnTo>
                    <a:pt x="6" y="4"/>
                  </a:lnTo>
                  <a:lnTo>
                    <a:pt x="6" y="0"/>
                  </a:lnTo>
                  <a:lnTo>
                    <a:pt x="6" y="10"/>
                  </a:lnTo>
                  <a:lnTo>
                    <a:pt x="0" y="10"/>
                  </a:lnTo>
                  <a:lnTo>
                    <a:pt x="0" y="10"/>
                  </a:lnTo>
                  <a:lnTo>
                    <a:pt x="0" y="17"/>
                  </a:lnTo>
                  <a:lnTo>
                    <a:pt x="13" y="17"/>
                  </a:lnTo>
                  <a:lnTo>
                    <a:pt x="13" y="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 name="Freeform 139"/>
            <p:cNvSpPr>
              <a:spLocks/>
            </p:cNvSpPr>
            <p:nvPr/>
          </p:nvSpPr>
          <p:spPr bwMode="auto">
            <a:xfrm>
              <a:off x="2708275" y="2773363"/>
              <a:ext cx="20638" cy="26988"/>
            </a:xfrm>
            <a:custGeom>
              <a:avLst/>
              <a:gdLst>
                <a:gd name="T0" fmla="*/ 13 w 13"/>
                <a:gd name="T1" fmla="*/ 17 h 17"/>
                <a:gd name="T2" fmla="*/ 13 w 13"/>
                <a:gd name="T3" fmla="*/ 10 h 17"/>
                <a:gd name="T4" fmla="*/ 6 w 13"/>
                <a:gd name="T5" fmla="*/ 10 h 17"/>
                <a:gd name="T6" fmla="*/ 6 w 13"/>
                <a:gd name="T7" fmla="*/ 10 h 17"/>
                <a:gd name="T8" fmla="*/ 6 w 13"/>
                <a:gd name="T9" fmla="*/ 4 h 17"/>
                <a:gd name="T10" fmla="*/ 6 w 13"/>
                <a:gd name="T11" fmla="*/ 4 h 17"/>
                <a:gd name="T12" fmla="*/ 6 w 13"/>
                <a:gd name="T13" fmla="*/ 4 h 17"/>
                <a:gd name="T14" fmla="*/ 6 w 13"/>
                <a:gd name="T15" fmla="*/ 0 h 17"/>
                <a:gd name="T16" fmla="*/ 6 w 13"/>
                <a:gd name="T17" fmla="*/ 10 h 17"/>
                <a:gd name="T18" fmla="*/ 0 w 13"/>
                <a:gd name="T19" fmla="*/ 10 h 17"/>
                <a:gd name="T20" fmla="*/ 0 w 13"/>
                <a:gd name="T21" fmla="*/ 10 h 17"/>
                <a:gd name="T22" fmla="*/ 0 w 13"/>
                <a:gd name="T23" fmla="*/ 17 h 17"/>
                <a:gd name="T24" fmla="*/ 13 w 13"/>
                <a:gd name="T25" fmla="*/ 17 h 17"/>
                <a:gd name="T26" fmla="*/ 13 w 13"/>
                <a:gd name="T2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7">
                  <a:moveTo>
                    <a:pt x="13" y="17"/>
                  </a:moveTo>
                  <a:lnTo>
                    <a:pt x="13" y="10"/>
                  </a:lnTo>
                  <a:lnTo>
                    <a:pt x="6" y="10"/>
                  </a:lnTo>
                  <a:lnTo>
                    <a:pt x="6" y="10"/>
                  </a:lnTo>
                  <a:lnTo>
                    <a:pt x="6" y="4"/>
                  </a:lnTo>
                  <a:lnTo>
                    <a:pt x="6" y="4"/>
                  </a:lnTo>
                  <a:lnTo>
                    <a:pt x="6" y="4"/>
                  </a:lnTo>
                  <a:lnTo>
                    <a:pt x="6" y="0"/>
                  </a:lnTo>
                  <a:lnTo>
                    <a:pt x="6" y="10"/>
                  </a:lnTo>
                  <a:lnTo>
                    <a:pt x="0" y="10"/>
                  </a:lnTo>
                  <a:lnTo>
                    <a:pt x="0" y="10"/>
                  </a:lnTo>
                  <a:lnTo>
                    <a:pt x="0" y="17"/>
                  </a:lnTo>
                  <a:lnTo>
                    <a:pt x="13" y="17"/>
                  </a:lnTo>
                  <a:lnTo>
                    <a:pt x="13" y="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 name="Freeform 140"/>
            <p:cNvSpPr>
              <a:spLocks/>
            </p:cNvSpPr>
            <p:nvPr/>
          </p:nvSpPr>
          <p:spPr bwMode="auto">
            <a:xfrm>
              <a:off x="2735263" y="2800350"/>
              <a:ext cx="9525" cy="25400"/>
            </a:xfrm>
            <a:custGeom>
              <a:avLst/>
              <a:gdLst>
                <a:gd name="T0" fmla="*/ 6 w 6"/>
                <a:gd name="T1" fmla="*/ 0 h 16"/>
                <a:gd name="T2" fmla="*/ 6 w 6"/>
                <a:gd name="T3" fmla="*/ 0 h 16"/>
                <a:gd name="T4" fmla="*/ 6 w 6"/>
                <a:gd name="T5" fmla="*/ 0 h 16"/>
                <a:gd name="T6" fmla="*/ 6 w 6"/>
                <a:gd name="T7" fmla="*/ 4 h 16"/>
                <a:gd name="T8" fmla="*/ 6 w 6"/>
                <a:gd name="T9" fmla="*/ 4 h 16"/>
                <a:gd name="T10" fmla="*/ 6 w 6"/>
                <a:gd name="T11" fmla="*/ 4 h 16"/>
                <a:gd name="T12" fmla="*/ 6 w 6"/>
                <a:gd name="T13" fmla="*/ 4 h 16"/>
                <a:gd name="T14" fmla="*/ 6 w 6"/>
                <a:gd name="T15" fmla="*/ 10 h 16"/>
                <a:gd name="T16" fmla="*/ 0 w 6"/>
                <a:gd name="T17" fmla="*/ 10 h 16"/>
                <a:gd name="T18" fmla="*/ 0 w 6"/>
                <a:gd name="T19" fmla="*/ 16 h 16"/>
                <a:gd name="T20" fmla="*/ 0 w 6"/>
                <a:gd name="T21" fmla="*/ 16 h 16"/>
                <a:gd name="T22" fmla="*/ 0 w 6"/>
                <a:gd name="T23" fmla="*/ 10 h 16"/>
                <a:gd name="T24" fmla="*/ 0 w 6"/>
                <a:gd name="T25" fmla="*/ 10 h 16"/>
                <a:gd name="T26" fmla="*/ 0 w 6"/>
                <a:gd name="T27" fmla="*/ 10 h 16"/>
                <a:gd name="T28" fmla="*/ 0 w 6"/>
                <a:gd name="T29" fmla="*/ 4 h 16"/>
                <a:gd name="T30" fmla="*/ 0 w 6"/>
                <a:gd name="T31" fmla="*/ 4 h 16"/>
                <a:gd name="T32" fmla="*/ 0 w 6"/>
                <a:gd name="T33" fmla="*/ 4 h 16"/>
                <a:gd name="T34" fmla="*/ 6 w 6"/>
                <a:gd name="T35" fmla="*/ 4 h 16"/>
                <a:gd name="T36" fmla="*/ 6 w 6"/>
                <a:gd name="T37" fmla="*/ 0 h 16"/>
                <a:gd name="T38" fmla="*/ 6 w 6"/>
                <a:gd name="T39" fmla="*/ 0 h 16"/>
                <a:gd name="T40" fmla="*/ 6 w 6"/>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6">
                  <a:moveTo>
                    <a:pt x="6" y="0"/>
                  </a:moveTo>
                  <a:lnTo>
                    <a:pt x="6" y="0"/>
                  </a:lnTo>
                  <a:lnTo>
                    <a:pt x="6" y="0"/>
                  </a:lnTo>
                  <a:lnTo>
                    <a:pt x="6" y="4"/>
                  </a:lnTo>
                  <a:lnTo>
                    <a:pt x="6" y="4"/>
                  </a:lnTo>
                  <a:lnTo>
                    <a:pt x="6" y="4"/>
                  </a:lnTo>
                  <a:lnTo>
                    <a:pt x="6" y="4"/>
                  </a:lnTo>
                  <a:lnTo>
                    <a:pt x="6" y="10"/>
                  </a:lnTo>
                  <a:lnTo>
                    <a:pt x="0" y="10"/>
                  </a:lnTo>
                  <a:lnTo>
                    <a:pt x="0" y="16"/>
                  </a:lnTo>
                  <a:lnTo>
                    <a:pt x="0" y="16"/>
                  </a:lnTo>
                  <a:lnTo>
                    <a:pt x="0" y="10"/>
                  </a:lnTo>
                  <a:lnTo>
                    <a:pt x="0" y="10"/>
                  </a:lnTo>
                  <a:lnTo>
                    <a:pt x="0" y="10"/>
                  </a:lnTo>
                  <a:lnTo>
                    <a:pt x="0" y="4"/>
                  </a:lnTo>
                  <a:lnTo>
                    <a:pt x="0" y="4"/>
                  </a:lnTo>
                  <a:lnTo>
                    <a:pt x="0" y="4"/>
                  </a:lnTo>
                  <a:lnTo>
                    <a:pt x="6" y="4"/>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 name="Freeform 141"/>
            <p:cNvSpPr>
              <a:spLocks/>
            </p:cNvSpPr>
            <p:nvPr/>
          </p:nvSpPr>
          <p:spPr bwMode="auto">
            <a:xfrm>
              <a:off x="2735263" y="2800350"/>
              <a:ext cx="9525" cy="25400"/>
            </a:xfrm>
            <a:custGeom>
              <a:avLst/>
              <a:gdLst>
                <a:gd name="T0" fmla="*/ 6 w 6"/>
                <a:gd name="T1" fmla="*/ 0 h 16"/>
                <a:gd name="T2" fmla="*/ 6 w 6"/>
                <a:gd name="T3" fmla="*/ 0 h 16"/>
                <a:gd name="T4" fmla="*/ 6 w 6"/>
                <a:gd name="T5" fmla="*/ 0 h 16"/>
                <a:gd name="T6" fmla="*/ 6 w 6"/>
                <a:gd name="T7" fmla="*/ 4 h 16"/>
                <a:gd name="T8" fmla="*/ 6 w 6"/>
                <a:gd name="T9" fmla="*/ 4 h 16"/>
                <a:gd name="T10" fmla="*/ 6 w 6"/>
                <a:gd name="T11" fmla="*/ 4 h 16"/>
                <a:gd name="T12" fmla="*/ 6 w 6"/>
                <a:gd name="T13" fmla="*/ 4 h 16"/>
                <a:gd name="T14" fmla="*/ 6 w 6"/>
                <a:gd name="T15" fmla="*/ 10 h 16"/>
                <a:gd name="T16" fmla="*/ 0 w 6"/>
                <a:gd name="T17" fmla="*/ 10 h 16"/>
                <a:gd name="T18" fmla="*/ 0 w 6"/>
                <a:gd name="T19" fmla="*/ 16 h 16"/>
                <a:gd name="T20" fmla="*/ 0 w 6"/>
                <a:gd name="T21" fmla="*/ 16 h 16"/>
                <a:gd name="T22" fmla="*/ 0 w 6"/>
                <a:gd name="T23" fmla="*/ 10 h 16"/>
                <a:gd name="T24" fmla="*/ 0 w 6"/>
                <a:gd name="T25" fmla="*/ 10 h 16"/>
                <a:gd name="T26" fmla="*/ 0 w 6"/>
                <a:gd name="T27" fmla="*/ 10 h 16"/>
                <a:gd name="T28" fmla="*/ 0 w 6"/>
                <a:gd name="T29" fmla="*/ 4 h 16"/>
                <a:gd name="T30" fmla="*/ 0 w 6"/>
                <a:gd name="T31" fmla="*/ 4 h 16"/>
                <a:gd name="T32" fmla="*/ 0 w 6"/>
                <a:gd name="T33" fmla="*/ 4 h 16"/>
                <a:gd name="T34" fmla="*/ 6 w 6"/>
                <a:gd name="T35" fmla="*/ 4 h 16"/>
                <a:gd name="T36" fmla="*/ 6 w 6"/>
                <a:gd name="T37" fmla="*/ 0 h 16"/>
                <a:gd name="T38" fmla="*/ 6 w 6"/>
                <a:gd name="T39" fmla="*/ 0 h 16"/>
                <a:gd name="T40" fmla="*/ 6 w 6"/>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6">
                  <a:moveTo>
                    <a:pt x="6" y="0"/>
                  </a:moveTo>
                  <a:lnTo>
                    <a:pt x="6" y="0"/>
                  </a:lnTo>
                  <a:lnTo>
                    <a:pt x="6" y="0"/>
                  </a:lnTo>
                  <a:lnTo>
                    <a:pt x="6" y="4"/>
                  </a:lnTo>
                  <a:lnTo>
                    <a:pt x="6" y="4"/>
                  </a:lnTo>
                  <a:lnTo>
                    <a:pt x="6" y="4"/>
                  </a:lnTo>
                  <a:lnTo>
                    <a:pt x="6" y="4"/>
                  </a:lnTo>
                  <a:lnTo>
                    <a:pt x="6" y="10"/>
                  </a:lnTo>
                  <a:lnTo>
                    <a:pt x="0" y="10"/>
                  </a:lnTo>
                  <a:lnTo>
                    <a:pt x="0" y="16"/>
                  </a:lnTo>
                  <a:lnTo>
                    <a:pt x="0" y="16"/>
                  </a:lnTo>
                  <a:lnTo>
                    <a:pt x="0" y="10"/>
                  </a:lnTo>
                  <a:lnTo>
                    <a:pt x="0" y="10"/>
                  </a:lnTo>
                  <a:lnTo>
                    <a:pt x="0" y="10"/>
                  </a:lnTo>
                  <a:lnTo>
                    <a:pt x="0" y="4"/>
                  </a:lnTo>
                  <a:lnTo>
                    <a:pt x="0" y="4"/>
                  </a:lnTo>
                  <a:lnTo>
                    <a:pt x="0" y="4"/>
                  </a:lnTo>
                  <a:lnTo>
                    <a:pt x="6" y="4"/>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 name="Freeform 142"/>
            <p:cNvSpPr>
              <a:spLocks/>
            </p:cNvSpPr>
            <p:nvPr/>
          </p:nvSpPr>
          <p:spPr bwMode="auto">
            <a:xfrm>
              <a:off x="2763838" y="2816225"/>
              <a:ext cx="9525" cy="0"/>
            </a:xfrm>
            <a:custGeom>
              <a:avLst/>
              <a:gdLst>
                <a:gd name="T0" fmla="*/ 0 w 6"/>
                <a:gd name="T1" fmla="*/ 0 w 6"/>
                <a:gd name="T2" fmla="*/ 0 w 6"/>
                <a:gd name="T3" fmla="*/ 0 w 6"/>
                <a:gd name="T4" fmla="*/ 0 w 6"/>
                <a:gd name="T5" fmla="*/ 6 w 6"/>
                <a:gd name="T6" fmla="*/ 0 w 6"/>
                <a:gd name="T7" fmla="*/ 0 w 6"/>
                <a:gd name="T8" fmla="*/ 0 w 6"/>
                <a:gd name="T9" fmla="*/ 0 w 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6">
                  <a:moveTo>
                    <a:pt x="0" y="0"/>
                  </a:moveTo>
                  <a:lnTo>
                    <a:pt x="0" y="0"/>
                  </a:lnTo>
                  <a:lnTo>
                    <a:pt x="0" y="0"/>
                  </a:lnTo>
                  <a:lnTo>
                    <a:pt x="0" y="0"/>
                  </a:lnTo>
                  <a:lnTo>
                    <a:pt x="0" y="0"/>
                  </a:lnTo>
                  <a:lnTo>
                    <a:pt x="6"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 name="Freeform 143"/>
            <p:cNvSpPr>
              <a:spLocks/>
            </p:cNvSpPr>
            <p:nvPr/>
          </p:nvSpPr>
          <p:spPr bwMode="auto">
            <a:xfrm>
              <a:off x="2763838" y="2816225"/>
              <a:ext cx="9525" cy="0"/>
            </a:xfrm>
            <a:custGeom>
              <a:avLst/>
              <a:gdLst>
                <a:gd name="T0" fmla="*/ 0 w 6"/>
                <a:gd name="T1" fmla="*/ 0 w 6"/>
                <a:gd name="T2" fmla="*/ 0 w 6"/>
                <a:gd name="T3" fmla="*/ 0 w 6"/>
                <a:gd name="T4" fmla="*/ 0 w 6"/>
                <a:gd name="T5" fmla="*/ 6 w 6"/>
                <a:gd name="T6" fmla="*/ 0 w 6"/>
                <a:gd name="T7" fmla="*/ 0 w 6"/>
                <a:gd name="T8" fmla="*/ 0 w 6"/>
                <a:gd name="T9" fmla="*/ 0 w 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6">
                  <a:moveTo>
                    <a:pt x="0" y="0"/>
                  </a:moveTo>
                  <a:lnTo>
                    <a:pt x="0" y="0"/>
                  </a:lnTo>
                  <a:lnTo>
                    <a:pt x="0" y="0"/>
                  </a:lnTo>
                  <a:lnTo>
                    <a:pt x="0" y="0"/>
                  </a:lnTo>
                  <a:lnTo>
                    <a:pt x="0" y="0"/>
                  </a:lnTo>
                  <a:lnTo>
                    <a:pt x="6"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 name="Freeform 144"/>
            <p:cNvSpPr>
              <a:spLocks/>
            </p:cNvSpPr>
            <p:nvPr/>
          </p:nvSpPr>
          <p:spPr bwMode="auto">
            <a:xfrm>
              <a:off x="4146550" y="1360488"/>
              <a:ext cx="17463" cy="9525"/>
            </a:xfrm>
            <a:custGeom>
              <a:avLst/>
              <a:gdLst>
                <a:gd name="T0" fmla="*/ 0 w 11"/>
                <a:gd name="T1" fmla="*/ 6 h 6"/>
                <a:gd name="T2" fmla="*/ 5 w 11"/>
                <a:gd name="T3" fmla="*/ 0 h 6"/>
                <a:gd name="T4" fmla="*/ 5 w 11"/>
                <a:gd name="T5" fmla="*/ 0 h 6"/>
                <a:gd name="T6" fmla="*/ 5 w 11"/>
                <a:gd name="T7" fmla="*/ 0 h 6"/>
                <a:gd name="T8" fmla="*/ 11 w 11"/>
                <a:gd name="T9" fmla="*/ 0 h 6"/>
                <a:gd name="T10" fmla="*/ 11 w 11"/>
                <a:gd name="T11" fmla="*/ 6 h 6"/>
                <a:gd name="T12" fmla="*/ 0 w 11"/>
                <a:gd name="T13" fmla="*/ 6 h 6"/>
                <a:gd name="T14" fmla="*/ 0 w 11"/>
                <a:gd name="T15" fmla="*/ 6 h 6"/>
                <a:gd name="T16" fmla="*/ 0 w 11"/>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0" y="6"/>
                  </a:moveTo>
                  <a:lnTo>
                    <a:pt x="5" y="0"/>
                  </a:lnTo>
                  <a:lnTo>
                    <a:pt x="5" y="0"/>
                  </a:lnTo>
                  <a:lnTo>
                    <a:pt x="5" y="0"/>
                  </a:lnTo>
                  <a:lnTo>
                    <a:pt x="11" y="0"/>
                  </a:lnTo>
                  <a:lnTo>
                    <a:pt x="11"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 name="Freeform 145"/>
            <p:cNvSpPr>
              <a:spLocks/>
            </p:cNvSpPr>
            <p:nvPr/>
          </p:nvSpPr>
          <p:spPr bwMode="auto">
            <a:xfrm>
              <a:off x="4146550" y="1360488"/>
              <a:ext cx="17463" cy="9525"/>
            </a:xfrm>
            <a:custGeom>
              <a:avLst/>
              <a:gdLst>
                <a:gd name="T0" fmla="*/ 0 w 11"/>
                <a:gd name="T1" fmla="*/ 6 h 6"/>
                <a:gd name="T2" fmla="*/ 5 w 11"/>
                <a:gd name="T3" fmla="*/ 0 h 6"/>
                <a:gd name="T4" fmla="*/ 5 w 11"/>
                <a:gd name="T5" fmla="*/ 0 h 6"/>
                <a:gd name="T6" fmla="*/ 5 w 11"/>
                <a:gd name="T7" fmla="*/ 0 h 6"/>
                <a:gd name="T8" fmla="*/ 11 w 11"/>
                <a:gd name="T9" fmla="*/ 0 h 6"/>
                <a:gd name="T10" fmla="*/ 11 w 11"/>
                <a:gd name="T11" fmla="*/ 6 h 6"/>
                <a:gd name="T12" fmla="*/ 0 w 11"/>
                <a:gd name="T13" fmla="*/ 6 h 6"/>
                <a:gd name="T14" fmla="*/ 0 w 11"/>
                <a:gd name="T15" fmla="*/ 6 h 6"/>
                <a:gd name="T16" fmla="*/ 0 w 11"/>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0" y="6"/>
                  </a:moveTo>
                  <a:lnTo>
                    <a:pt x="5" y="0"/>
                  </a:lnTo>
                  <a:lnTo>
                    <a:pt x="5" y="0"/>
                  </a:lnTo>
                  <a:lnTo>
                    <a:pt x="5" y="0"/>
                  </a:lnTo>
                  <a:lnTo>
                    <a:pt x="11" y="0"/>
                  </a:lnTo>
                  <a:lnTo>
                    <a:pt x="11"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 name="Freeform 146"/>
            <p:cNvSpPr>
              <a:spLocks/>
            </p:cNvSpPr>
            <p:nvPr/>
          </p:nvSpPr>
          <p:spPr bwMode="auto">
            <a:xfrm>
              <a:off x="3516313" y="1487488"/>
              <a:ext cx="36513" cy="26988"/>
            </a:xfrm>
            <a:custGeom>
              <a:avLst/>
              <a:gdLst>
                <a:gd name="T0" fmla="*/ 0 w 23"/>
                <a:gd name="T1" fmla="*/ 0 h 17"/>
                <a:gd name="T2" fmla="*/ 10 w 23"/>
                <a:gd name="T3" fmla="*/ 0 h 17"/>
                <a:gd name="T4" fmla="*/ 16 w 23"/>
                <a:gd name="T5" fmla="*/ 5 h 17"/>
                <a:gd name="T6" fmla="*/ 16 w 23"/>
                <a:gd name="T7" fmla="*/ 5 h 17"/>
                <a:gd name="T8" fmla="*/ 23 w 23"/>
                <a:gd name="T9" fmla="*/ 5 h 17"/>
                <a:gd name="T10" fmla="*/ 23 w 23"/>
                <a:gd name="T11" fmla="*/ 11 h 17"/>
                <a:gd name="T12" fmla="*/ 23 w 23"/>
                <a:gd name="T13" fmla="*/ 11 h 17"/>
                <a:gd name="T14" fmla="*/ 23 w 23"/>
                <a:gd name="T15" fmla="*/ 11 h 17"/>
                <a:gd name="T16" fmla="*/ 16 w 23"/>
                <a:gd name="T17" fmla="*/ 17 h 17"/>
                <a:gd name="T18" fmla="*/ 6 w 23"/>
                <a:gd name="T19" fmla="*/ 17 h 17"/>
                <a:gd name="T20" fmla="*/ 6 w 23"/>
                <a:gd name="T21" fmla="*/ 17 h 17"/>
                <a:gd name="T22" fmla="*/ 0 w 23"/>
                <a:gd name="T23" fmla="*/ 11 h 17"/>
                <a:gd name="T24" fmla="*/ 0 w 23"/>
                <a:gd name="T25" fmla="*/ 11 h 17"/>
                <a:gd name="T26" fmla="*/ 0 w 23"/>
                <a:gd name="T27" fmla="*/ 11 h 17"/>
                <a:gd name="T28" fmla="*/ 0 w 23"/>
                <a:gd name="T29" fmla="*/ 5 h 17"/>
                <a:gd name="T30" fmla="*/ 0 w 23"/>
                <a:gd name="T31" fmla="*/ 5 h 17"/>
                <a:gd name="T32" fmla="*/ 6 w 23"/>
                <a:gd name="T33" fmla="*/ 5 h 17"/>
                <a:gd name="T34" fmla="*/ 0 w 23"/>
                <a:gd name="T35" fmla="*/ 5 h 17"/>
                <a:gd name="T36" fmla="*/ 0 w 23"/>
                <a:gd name="T37" fmla="*/ 0 h 17"/>
                <a:gd name="T38" fmla="*/ 0 w 23"/>
                <a:gd name="T3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17">
                  <a:moveTo>
                    <a:pt x="0" y="0"/>
                  </a:moveTo>
                  <a:lnTo>
                    <a:pt x="10" y="0"/>
                  </a:lnTo>
                  <a:lnTo>
                    <a:pt x="16" y="5"/>
                  </a:lnTo>
                  <a:lnTo>
                    <a:pt x="16" y="5"/>
                  </a:lnTo>
                  <a:lnTo>
                    <a:pt x="23" y="5"/>
                  </a:lnTo>
                  <a:lnTo>
                    <a:pt x="23" y="11"/>
                  </a:lnTo>
                  <a:lnTo>
                    <a:pt x="23" y="11"/>
                  </a:lnTo>
                  <a:lnTo>
                    <a:pt x="23" y="11"/>
                  </a:lnTo>
                  <a:lnTo>
                    <a:pt x="16" y="17"/>
                  </a:lnTo>
                  <a:lnTo>
                    <a:pt x="6" y="17"/>
                  </a:lnTo>
                  <a:lnTo>
                    <a:pt x="6" y="17"/>
                  </a:lnTo>
                  <a:lnTo>
                    <a:pt x="0" y="11"/>
                  </a:lnTo>
                  <a:lnTo>
                    <a:pt x="0" y="11"/>
                  </a:lnTo>
                  <a:lnTo>
                    <a:pt x="0" y="11"/>
                  </a:lnTo>
                  <a:lnTo>
                    <a:pt x="0" y="5"/>
                  </a:lnTo>
                  <a:lnTo>
                    <a:pt x="0" y="5"/>
                  </a:lnTo>
                  <a:lnTo>
                    <a:pt x="6" y="5"/>
                  </a:lnTo>
                  <a:lnTo>
                    <a:pt x="0" y="5"/>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 name="Freeform 147"/>
            <p:cNvSpPr>
              <a:spLocks/>
            </p:cNvSpPr>
            <p:nvPr/>
          </p:nvSpPr>
          <p:spPr bwMode="auto">
            <a:xfrm>
              <a:off x="3516313" y="1487488"/>
              <a:ext cx="36513" cy="26988"/>
            </a:xfrm>
            <a:custGeom>
              <a:avLst/>
              <a:gdLst>
                <a:gd name="T0" fmla="*/ 0 w 23"/>
                <a:gd name="T1" fmla="*/ 0 h 17"/>
                <a:gd name="T2" fmla="*/ 10 w 23"/>
                <a:gd name="T3" fmla="*/ 0 h 17"/>
                <a:gd name="T4" fmla="*/ 16 w 23"/>
                <a:gd name="T5" fmla="*/ 5 h 17"/>
                <a:gd name="T6" fmla="*/ 16 w 23"/>
                <a:gd name="T7" fmla="*/ 5 h 17"/>
                <a:gd name="T8" fmla="*/ 23 w 23"/>
                <a:gd name="T9" fmla="*/ 5 h 17"/>
                <a:gd name="T10" fmla="*/ 23 w 23"/>
                <a:gd name="T11" fmla="*/ 11 h 17"/>
                <a:gd name="T12" fmla="*/ 23 w 23"/>
                <a:gd name="T13" fmla="*/ 11 h 17"/>
                <a:gd name="T14" fmla="*/ 23 w 23"/>
                <a:gd name="T15" fmla="*/ 11 h 17"/>
                <a:gd name="T16" fmla="*/ 16 w 23"/>
                <a:gd name="T17" fmla="*/ 17 h 17"/>
                <a:gd name="T18" fmla="*/ 6 w 23"/>
                <a:gd name="T19" fmla="*/ 17 h 17"/>
                <a:gd name="T20" fmla="*/ 6 w 23"/>
                <a:gd name="T21" fmla="*/ 17 h 17"/>
                <a:gd name="T22" fmla="*/ 0 w 23"/>
                <a:gd name="T23" fmla="*/ 11 h 17"/>
                <a:gd name="T24" fmla="*/ 0 w 23"/>
                <a:gd name="T25" fmla="*/ 11 h 17"/>
                <a:gd name="T26" fmla="*/ 0 w 23"/>
                <a:gd name="T27" fmla="*/ 11 h 17"/>
                <a:gd name="T28" fmla="*/ 0 w 23"/>
                <a:gd name="T29" fmla="*/ 5 h 17"/>
                <a:gd name="T30" fmla="*/ 0 w 23"/>
                <a:gd name="T31" fmla="*/ 5 h 17"/>
                <a:gd name="T32" fmla="*/ 6 w 23"/>
                <a:gd name="T33" fmla="*/ 5 h 17"/>
                <a:gd name="T34" fmla="*/ 0 w 23"/>
                <a:gd name="T35" fmla="*/ 5 h 17"/>
                <a:gd name="T36" fmla="*/ 0 w 23"/>
                <a:gd name="T37" fmla="*/ 0 h 17"/>
                <a:gd name="T38" fmla="*/ 0 w 23"/>
                <a:gd name="T3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17">
                  <a:moveTo>
                    <a:pt x="0" y="0"/>
                  </a:moveTo>
                  <a:lnTo>
                    <a:pt x="10" y="0"/>
                  </a:lnTo>
                  <a:lnTo>
                    <a:pt x="16" y="5"/>
                  </a:lnTo>
                  <a:lnTo>
                    <a:pt x="16" y="5"/>
                  </a:lnTo>
                  <a:lnTo>
                    <a:pt x="23" y="5"/>
                  </a:lnTo>
                  <a:lnTo>
                    <a:pt x="23" y="11"/>
                  </a:lnTo>
                  <a:lnTo>
                    <a:pt x="23" y="11"/>
                  </a:lnTo>
                  <a:lnTo>
                    <a:pt x="23" y="11"/>
                  </a:lnTo>
                  <a:lnTo>
                    <a:pt x="16" y="17"/>
                  </a:lnTo>
                  <a:lnTo>
                    <a:pt x="6" y="17"/>
                  </a:lnTo>
                  <a:lnTo>
                    <a:pt x="6" y="17"/>
                  </a:lnTo>
                  <a:lnTo>
                    <a:pt x="0" y="11"/>
                  </a:lnTo>
                  <a:lnTo>
                    <a:pt x="0" y="11"/>
                  </a:lnTo>
                  <a:lnTo>
                    <a:pt x="0" y="11"/>
                  </a:lnTo>
                  <a:lnTo>
                    <a:pt x="0" y="5"/>
                  </a:lnTo>
                  <a:lnTo>
                    <a:pt x="0" y="5"/>
                  </a:lnTo>
                  <a:lnTo>
                    <a:pt x="6" y="5"/>
                  </a:lnTo>
                  <a:lnTo>
                    <a:pt x="0" y="5"/>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 name="Freeform 148"/>
            <p:cNvSpPr>
              <a:spLocks/>
            </p:cNvSpPr>
            <p:nvPr/>
          </p:nvSpPr>
          <p:spPr bwMode="auto">
            <a:xfrm>
              <a:off x="3525838" y="1431925"/>
              <a:ext cx="26988" cy="20638"/>
            </a:xfrm>
            <a:custGeom>
              <a:avLst/>
              <a:gdLst>
                <a:gd name="T0" fmla="*/ 4 w 17"/>
                <a:gd name="T1" fmla="*/ 0 h 13"/>
                <a:gd name="T2" fmla="*/ 17 w 17"/>
                <a:gd name="T3" fmla="*/ 0 h 13"/>
                <a:gd name="T4" fmla="*/ 17 w 17"/>
                <a:gd name="T5" fmla="*/ 7 h 13"/>
                <a:gd name="T6" fmla="*/ 17 w 17"/>
                <a:gd name="T7" fmla="*/ 7 h 13"/>
                <a:gd name="T8" fmla="*/ 17 w 17"/>
                <a:gd name="T9" fmla="*/ 13 h 13"/>
                <a:gd name="T10" fmla="*/ 0 w 17"/>
                <a:gd name="T11" fmla="*/ 13 h 13"/>
                <a:gd name="T12" fmla="*/ 4 w 17"/>
                <a:gd name="T13" fmla="*/ 0 h 13"/>
                <a:gd name="T14" fmla="*/ 4 w 17"/>
                <a:gd name="T15" fmla="*/ 0 h 13"/>
                <a:gd name="T16" fmla="*/ 4 w 1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3">
                  <a:moveTo>
                    <a:pt x="4" y="0"/>
                  </a:moveTo>
                  <a:lnTo>
                    <a:pt x="17" y="0"/>
                  </a:lnTo>
                  <a:lnTo>
                    <a:pt x="17" y="7"/>
                  </a:lnTo>
                  <a:lnTo>
                    <a:pt x="17" y="7"/>
                  </a:lnTo>
                  <a:lnTo>
                    <a:pt x="17" y="13"/>
                  </a:lnTo>
                  <a:lnTo>
                    <a:pt x="0" y="13"/>
                  </a:lnTo>
                  <a:lnTo>
                    <a:pt x="4" y="0"/>
                  </a:lnTo>
                  <a:lnTo>
                    <a:pt x="4" y="0"/>
                  </a:lnTo>
                  <a:lnTo>
                    <a:pt x="4"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 name="Freeform 149"/>
            <p:cNvSpPr>
              <a:spLocks/>
            </p:cNvSpPr>
            <p:nvPr/>
          </p:nvSpPr>
          <p:spPr bwMode="auto">
            <a:xfrm>
              <a:off x="3525838" y="1431925"/>
              <a:ext cx="26988" cy="20638"/>
            </a:xfrm>
            <a:custGeom>
              <a:avLst/>
              <a:gdLst>
                <a:gd name="T0" fmla="*/ 4 w 17"/>
                <a:gd name="T1" fmla="*/ 0 h 13"/>
                <a:gd name="T2" fmla="*/ 17 w 17"/>
                <a:gd name="T3" fmla="*/ 0 h 13"/>
                <a:gd name="T4" fmla="*/ 17 w 17"/>
                <a:gd name="T5" fmla="*/ 7 h 13"/>
                <a:gd name="T6" fmla="*/ 17 w 17"/>
                <a:gd name="T7" fmla="*/ 7 h 13"/>
                <a:gd name="T8" fmla="*/ 17 w 17"/>
                <a:gd name="T9" fmla="*/ 13 h 13"/>
                <a:gd name="T10" fmla="*/ 0 w 17"/>
                <a:gd name="T11" fmla="*/ 13 h 13"/>
                <a:gd name="T12" fmla="*/ 4 w 17"/>
                <a:gd name="T13" fmla="*/ 0 h 13"/>
                <a:gd name="T14" fmla="*/ 4 w 17"/>
                <a:gd name="T15" fmla="*/ 0 h 13"/>
                <a:gd name="T16" fmla="*/ 4 w 1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3">
                  <a:moveTo>
                    <a:pt x="4" y="0"/>
                  </a:moveTo>
                  <a:lnTo>
                    <a:pt x="17" y="0"/>
                  </a:lnTo>
                  <a:lnTo>
                    <a:pt x="17" y="7"/>
                  </a:lnTo>
                  <a:lnTo>
                    <a:pt x="17" y="7"/>
                  </a:lnTo>
                  <a:lnTo>
                    <a:pt x="17" y="13"/>
                  </a:lnTo>
                  <a:lnTo>
                    <a:pt x="0" y="13"/>
                  </a:lnTo>
                  <a:lnTo>
                    <a:pt x="4" y="0"/>
                  </a:lnTo>
                  <a:lnTo>
                    <a:pt x="4" y="0"/>
                  </a:lnTo>
                  <a:lnTo>
                    <a:pt x="4"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 name="Freeform 150"/>
            <p:cNvSpPr>
              <a:spLocks/>
            </p:cNvSpPr>
            <p:nvPr/>
          </p:nvSpPr>
          <p:spPr bwMode="auto">
            <a:xfrm>
              <a:off x="3340100" y="1317625"/>
              <a:ext cx="34925" cy="26988"/>
            </a:xfrm>
            <a:custGeom>
              <a:avLst/>
              <a:gdLst>
                <a:gd name="T0" fmla="*/ 0 w 22"/>
                <a:gd name="T1" fmla="*/ 0 h 17"/>
                <a:gd name="T2" fmla="*/ 10 w 22"/>
                <a:gd name="T3" fmla="*/ 0 h 17"/>
                <a:gd name="T4" fmla="*/ 16 w 22"/>
                <a:gd name="T5" fmla="*/ 4 h 17"/>
                <a:gd name="T6" fmla="*/ 22 w 22"/>
                <a:gd name="T7" fmla="*/ 4 h 17"/>
                <a:gd name="T8" fmla="*/ 22 w 22"/>
                <a:gd name="T9" fmla="*/ 11 h 17"/>
                <a:gd name="T10" fmla="*/ 16 w 22"/>
                <a:gd name="T11" fmla="*/ 11 h 17"/>
                <a:gd name="T12" fmla="*/ 16 w 22"/>
                <a:gd name="T13" fmla="*/ 11 h 17"/>
                <a:gd name="T14" fmla="*/ 16 w 22"/>
                <a:gd name="T15" fmla="*/ 17 h 17"/>
                <a:gd name="T16" fmla="*/ 6 w 22"/>
                <a:gd name="T17" fmla="*/ 17 h 17"/>
                <a:gd name="T18" fmla="*/ 6 w 22"/>
                <a:gd name="T19" fmla="*/ 11 h 17"/>
                <a:gd name="T20" fmla="*/ 6 w 22"/>
                <a:gd name="T21" fmla="*/ 11 h 17"/>
                <a:gd name="T22" fmla="*/ 6 w 22"/>
                <a:gd name="T23" fmla="*/ 11 h 17"/>
                <a:gd name="T24" fmla="*/ 6 w 22"/>
                <a:gd name="T25" fmla="*/ 4 h 17"/>
                <a:gd name="T26" fmla="*/ 10 w 22"/>
                <a:gd name="T27" fmla="*/ 4 h 17"/>
                <a:gd name="T28" fmla="*/ 0 w 22"/>
                <a:gd name="T29" fmla="*/ 4 h 17"/>
                <a:gd name="T30" fmla="*/ 0 w 22"/>
                <a:gd name="T31" fmla="*/ 0 h 17"/>
                <a:gd name="T32" fmla="*/ 0 w 22"/>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17">
                  <a:moveTo>
                    <a:pt x="0" y="0"/>
                  </a:moveTo>
                  <a:lnTo>
                    <a:pt x="10" y="0"/>
                  </a:lnTo>
                  <a:lnTo>
                    <a:pt x="16" y="4"/>
                  </a:lnTo>
                  <a:lnTo>
                    <a:pt x="22" y="4"/>
                  </a:lnTo>
                  <a:lnTo>
                    <a:pt x="22" y="11"/>
                  </a:lnTo>
                  <a:lnTo>
                    <a:pt x="16" y="11"/>
                  </a:lnTo>
                  <a:lnTo>
                    <a:pt x="16" y="11"/>
                  </a:lnTo>
                  <a:lnTo>
                    <a:pt x="16" y="17"/>
                  </a:lnTo>
                  <a:lnTo>
                    <a:pt x="6" y="17"/>
                  </a:lnTo>
                  <a:lnTo>
                    <a:pt x="6" y="11"/>
                  </a:lnTo>
                  <a:lnTo>
                    <a:pt x="6" y="11"/>
                  </a:lnTo>
                  <a:lnTo>
                    <a:pt x="6" y="11"/>
                  </a:lnTo>
                  <a:lnTo>
                    <a:pt x="6" y="4"/>
                  </a:lnTo>
                  <a:lnTo>
                    <a:pt x="10" y="4"/>
                  </a:lnTo>
                  <a:lnTo>
                    <a:pt x="0" y="4"/>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 name="Freeform 151"/>
            <p:cNvSpPr>
              <a:spLocks/>
            </p:cNvSpPr>
            <p:nvPr/>
          </p:nvSpPr>
          <p:spPr bwMode="auto">
            <a:xfrm>
              <a:off x="3340100" y="1317625"/>
              <a:ext cx="34925" cy="26988"/>
            </a:xfrm>
            <a:custGeom>
              <a:avLst/>
              <a:gdLst>
                <a:gd name="T0" fmla="*/ 0 w 22"/>
                <a:gd name="T1" fmla="*/ 0 h 17"/>
                <a:gd name="T2" fmla="*/ 10 w 22"/>
                <a:gd name="T3" fmla="*/ 0 h 17"/>
                <a:gd name="T4" fmla="*/ 16 w 22"/>
                <a:gd name="T5" fmla="*/ 4 h 17"/>
                <a:gd name="T6" fmla="*/ 22 w 22"/>
                <a:gd name="T7" fmla="*/ 4 h 17"/>
                <a:gd name="T8" fmla="*/ 22 w 22"/>
                <a:gd name="T9" fmla="*/ 11 h 17"/>
                <a:gd name="T10" fmla="*/ 16 w 22"/>
                <a:gd name="T11" fmla="*/ 11 h 17"/>
                <a:gd name="T12" fmla="*/ 16 w 22"/>
                <a:gd name="T13" fmla="*/ 11 h 17"/>
                <a:gd name="T14" fmla="*/ 16 w 22"/>
                <a:gd name="T15" fmla="*/ 17 h 17"/>
                <a:gd name="T16" fmla="*/ 6 w 22"/>
                <a:gd name="T17" fmla="*/ 17 h 17"/>
                <a:gd name="T18" fmla="*/ 6 w 22"/>
                <a:gd name="T19" fmla="*/ 11 h 17"/>
                <a:gd name="T20" fmla="*/ 6 w 22"/>
                <a:gd name="T21" fmla="*/ 11 h 17"/>
                <a:gd name="T22" fmla="*/ 6 w 22"/>
                <a:gd name="T23" fmla="*/ 11 h 17"/>
                <a:gd name="T24" fmla="*/ 6 w 22"/>
                <a:gd name="T25" fmla="*/ 4 h 17"/>
                <a:gd name="T26" fmla="*/ 10 w 22"/>
                <a:gd name="T27" fmla="*/ 4 h 17"/>
                <a:gd name="T28" fmla="*/ 0 w 22"/>
                <a:gd name="T29" fmla="*/ 4 h 17"/>
                <a:gd name="T30" fmla="*/ 0 w 22"/>
                <a:gd name="T31" fmla="*/ 0 h 17"/>
                <a:gd name="T32" fmla="*/ 0 w 22"/>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17">
                  <a:moveTo>
                    <a:pt x="0" y="0"/>
                  </a:moveTo>
                  <a:lnTo>
                    <a:pt x="10" y="0"/>
                  </a:lnTo>
                  <a:lnTo>
                    <a:pt x="16" y="4"/>
                  </a:lnTo>
                  <a:lnTo>
                    <a:pt x="22" y="4"/>
                  </a:lnTo>
                  <a:lnTo>
                    <a:pt x="22" y="11"/>
                  </a:lnTo>
                  <a:lnTo>
                    <a:pt x="16" y="11"/>
                  </a:lnTo>
                  <a:lnTo>
                    <a:pt x="16" y="11"/>
                  </a:lnTo>
                  <a:lnTo>
                    <a:pt x="16" y="17"/>
                  </a:lnTo>
                  <a:lnTo>
                    <a:pt x="6" y="17"/>
                  </a:lnTo>
                  <a:lnTo>
                    <a:pt x="6" y="11"/>
                  </a:lnTo>
                  <a:lnTo>
                    <a:pt x="6" y="11"/>
                  </a:lnTo>
                  <a:lnTo>
                    <a:pt x="6" y="11"/>
                  </a:lnTo>
                  <a:lnTo>
                    <a:pt x="6" y="4"/>
                  </a:lnTo>
                  <a:lnTo>
                    <a:pt x="10" y="4"/>
                  </a:lnTo>
                  <a:lnTo>
                    <a:pt x="0" y="4"/>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 name="Freeform 152"/>
            <p:cNvSpPr>
              <a:spLocks/>
            </p:cNvSpPr>
            <p:nvPr/>
          </p:nvSpPr>
          <p:spPr bwMode="auto">
            <a:xfrm>
              <a:off x="3349625" y="1200150"/>
              <a:ext cx="915988" cy="552450"/>
            </a:xfrm>
            <a:custGeom>
              <a:avLst/>
              <a:gdLst>
                <a:gd name="T0" fmla="*/ 80 w 577"/>
                <a:gd name="T1" fmla="*/ 46 h 348"/>
                <a:gd name="T2" fmla="*/ 140 w 577"/>
                <a:gd name="T3" fmla="*/ 23 h 348"/>
                <a:gd name="T4" fmla="*/ 210 w 577"/>
                <a:gd name="T5" fmla="*/ 23 h 348"/>
                <a:gd name="T6" fmla="*/ 239 w 577"/>
                <a:gd name="T7" fmla="*/ 23 h 348"/>
                <a:gd name="T8" fmla="*/ 261 w 577"/>
                <a:gd name="T9" fmla="*/ 17 h 348"/>
                <a:gd name="T10" fmla="*/ 290 w 577"/>
                <a:gd name="T11" fmla="*/ 23 h 348"/>
                <a:gd name="T12" fmla="*/ 296 w 577"/>
                <a:gd name="T13" fmla="*/ 13 h 348"/>
                <a:gd name="T14" fmla="*/ 321 w 577"/>
                <a:gd name="T15" fmla="*/ 6 h 348"/>
                <a:gd name="T16" fmla="*/ 356 w 577"/>
                <a:gd name="T17" fmla="*/ 0 h 348"/>
                <a:gd name="T18" fmla="*/ 385 w 577"/>
                <a:gd name="T19" fmla="*/ 6 h 348"/>
                <a:gd name="T20" fmla="*/ 420 w 577"/>
                <a:gd name="T21" fmla="*/ 17 h 348"/>
                <a:gd name="T22" fmla="*/ 467 w 577"/>
                <a:gd name="T23" fmla="*/ 17 h 348"/>
                <a:gd name="T24" fmla="*/ 461 w 577"/>
                <a:gd name="T25" fmla="*/ 23 h 348"/>
                <a:gd name="T26" fmla="*/ 478 w 577"/>
                <a:gd name="T27" fmla="*/ 35 h 348"/>
                <a:gd name="T28" fmla="*/ 560 w 577"/>
                <a:gd name="T29" fmla="*/ 17 h 348"/>
                <a:gd name="T30" fmla="*/ 496 w 577"/>
                <a:gd name="T31" fmla="*/ 39 h 348"/>
                <a:gd name="T32" fmla="*/ 502 w 577"/>
                <a:gd name="T33" fmla="*/ 58 h 348"/>
                <a:gd name="T34" fmla="*/ 502 w 577"/>
                <a:gd name="T35" fmla="*/ 68 h 348"/>
                <a:gd name="T36" fmla="*/ 513 w 577"/>
                <a:gd name="T37" fmla="*/ 68 h 348"/>
                <a:gd name="T38" fmla="*/ 502 w 577"/>
                <a:gd name="T39" fmla="*/ 97 h 348"/>
                <a:gd name="T40" fmla="*/ 478 w 577"/>
                <a:gd name="T41" fmla="*/ 85 h 348"/>
                <a:gd name="T42" fmla="*/ 478 w 577"/>
                <a:gd name="T43" fmla="*/ 85 h 348"/>
                <a:gd name="T44" fmla="*/ 472 w 577"/>
                <a:gd name="T45" fmla="*/ 101 h 348"/>
                <a:gd name="T46" fmla="*/ 467 w 577"/>
                <a:gd name="T47" fmla="*/ 120 h 348"/>
                <a:gd name="T48" fmla="*/ 467 w 577"/>
                <a:gd name="T49" fmla="*/ 136 h 348"/>
                <a:gd name="T50" fmla="*/ 461 w 577"/>
                <a:gd name="T51" fmla="*/ 130 h 348"/>
                <a:gd name="T52" fmla="*/ 449 w 577"/>
                <a:gd name="T53" fmla="*/ 146 h 348"/>
                <a:gd name="T54" fmla="*/ 443 w 577"/>
                <a:gd name="T55" fmla="*/ 146 h 348"/>
                <a:gd name="T56" fmla="*/ 455 w 577"/>
                <a:gd name="T57" fmla="*/ 175 h 348"/>
                <a:gd name="T58" fmla="*/ 443 w 577"/>
                <a:gd name="T59" fmla="*/ 169 h 348"/>
                <a:gd name="T60" fmla="*/ 432 w 577"/>
                <a:gd name="T61" fmla="*/ 169 h 348"/>
                <a:gd name="T62" fmla="*/ 397 w 577"/>
                <a:gd name="T63" fmla="*/ 159 h 348"/>
                <a:gd name="T64" fmla="*/ 414 w 577"/>
                <a:gd name="T65" fmla="*/ 169 h 348"/>
                <a:gd name="T66" fmla="*/ 391 w 577"/>
                <a:gd name="T67" fmla="*/ 169 h 348"/>
                <a:gd name="T68" fmla="*/ 432 w 577"/>
                <a:gd name="T69" fmla="*/ 181 h 348"/>
                <a:gd name="T70" fmla="*/ 443 w 577"/>
                <a:gd name="T71" fmla="*/ 186 h 348"/>
                <a:gd name="T72" fmla="*/ 350 w 577"/>
                <a:gd name="T73" fmla="*/ 208 h 348"/>
                <a:gd name="T74" fmla="*/ 321 w 577"/>
                <a:gd name="T75" fmla="*/ 231 h 348"/>
                <a:gd name="T76" fmla="*/ 268 w 577"/>
                <a:gd name="T77" fmla="*/ 254 h 348"/>
                <a:gd name="T78" fmla="*/ 233 w 577"/>
                <a:gd name="T79" fmla="*/ 260 h 348"/>
                <a:gd name="T80" fmla="*/ 226 w 577"/>
                <a:gd name="T81" fmla="*/ 282 h 348"/>
                <a:gd name="T82" fmla="*/ 204 w 577"/>
                <a:gd name="T83" fmla="*/ 293 h 348"/>
                <a:gd name="T84" fmla="*/ 175 w 577"/>
                <a:gd name="T85" fmla="*/ 344 h 348"/>
                <a:gd name="T86" fmla="*/ 128 w 577"/>
                <a:gd name="T87" fmla="*/ 328 h 348"/>
                <a:gd name="T88" fmla="*/ 115 w 577"/>
                <a:gd name="T89" fmla="*/ 299 h 348"/>
                <a:gd name="T90" fmla="*/ 105 w 577"/>
                <a:gd name="T91" fmla="*/ 282 h 348"/>
                <a:gd name="T92" fmla="*/ 105 w 577"/>
                <a:gd name="T93" fmla="*/ 260 h 348"/>
                <a:gd name="T94" fmla="*/ 99 w 577"/>
                <a:gd name="T95" fmla="*/ 243 h 348"/>
                <a:gd name="T96" fmla="*/ 99 w 577"/>
                <a:gd name="T97" fmla="*/ 231 h 348"/>
                <a:gd name="T98" fmla="*/ 115 w 577"/>
                <a:gd name="T99" fmla="*/ 208 h 348"/>
                <a:gd name="T100" fmla="*/ 121 w 577"/>
                <a:gd name="T101" fmla="*/ 175 h 348"/>
                <a:gd name="T102" fmla="*/ 146 w 577"/>
                <a:gd name="T103" fmla="*/ 175 h 348"/>
                <a:gd name="T104" fmla="*/ 128 w 577"/>
                <a:gd name="T105" fmla="*/ 146 h 348"/>
                <a:gd name="T106" fmla="*/ 121 w 577"/>
                <a:gd name="T107" fmla="*/ 124 h 348"/>
                <a:gd name="T108" fmla="*/ 121 w 577"/>
                <a:gd name="T109" fmla="*/ 120 h 348"/>
                <a:gd name="T110" fmla="*/ 64 w 577"/>
                <a:gd name="T111" fmla="*/ 91 h 348"/>
                <a:gd name="T112" fmla="*/ 16 w 577"/>
                <a:gd name="T113" fmla="*/ 97 h 348"/>
                <a:gd name="T114" fmla="*/ 23 w 577"/>
                <a:gd name="T115" fmla="*/ 85 h 348"/>
                <a:gd name="T116" fmla="*/ 4 w 577"/>
                <a:gd name="T117" fmla="*/ 6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7" h="348">
                  <a:moveTo>
                    <a:pt x="4" y="62"/>
                  </a:moveTo>
                  <a:lnTo>
                    <a:pt x="10" y="62"/>
                  </a:lnTo>
                  <a:lnTo>
                    <a:pt x="16" y="58"/>
                  </a:lnTo>
                  <a:lnTo>
                    <a:pt x="41" y="58"/>
                  </a:lnTo>
                  <a:lnTo>
                    <a:pt x="41" y="52"/>
                  </a:lnTo>
                  <a:lnTo>
                    <a:pt x="80" y="52"/>
                  </a:lnTo>
                  <a:lnTo>
                    <a:pt x="80" y="46"/>
                  </a:lnTo>
                  <a:lnTo>
                    <a:pt x="99" y="46"/>
                  </a:lnTo>
                  <a:lnTo>
                    <a:pt x="80" y="46"/>
                  </a:lnTo>
                  <a:lnTo>
                    <a:pt x="80" y="39"/>
                  </a:lnTo>
                  <a:lnTo>
                    <a:pt x="80" y="39"/>
                  </a:lnTo>
                  <a:lnTo>
                    <a:pt x="80" y="39"/>
                  </a:lnTo>
                  <a:lnTo>
                    <a:pt x="80" y="35"/>
                  </a:lnTo>
                  <a:lnTo>
                    <a:pt x="80" y="35"/>
                  </a:lnTo>
                  <a:lnTo>
                    <a:pt x="111" y="35"/>
                  </a:lnTo>
                  <a:lnTo>
                    <a:pt x="115" y="29"/>
                  </a:lnTo>
                  <a:lnTo>
                    <a:pt x="134" y="29"/>
                  </a:lnTo>
                  <a:lnTo>
                    <a:pt x="140" y="23"/>
                  </a:lnTo>
                  <a:lnTo>
                    <a:pt x="140" y="23"/>
                  </a:lnTo>
                  <a:lnTo>
                    <a:pt x="169" y="23"/>
                  </a:lnTo>
                  <a:lnTo>
                    <a:pt x="163" y="13"/>
                  </a:lnTo>
                  <a:lnTo>
                    <a:pt x="163" y="13"/>
                  </a:lnTo>
                  <a:lnTo>
                    <a:pt x="163" y="17"/>
                  </a:lnTo>
                  <a:lnTo>
                    <a:pt x="210" y="17"/>
                  </a:lnTo>
                  <a:lnTo>
                    <a:pt x="210" y="23"/>
                  </a:lnTo>
                  <a:lnTo>
                    <a:pt x="210" y="23"/>
                  </a:lnTo>
                  <a:lnTo>
                    <a:pt x="210" y="23"/>
                  </a:lnTo>
                  <a:lnTo>
                    <a:pt x="216" y="23"/>
                  </a:lnTo>
                  <a:lnTo>
                    <a:pt x="220" y="17"/>
                  </a:lnTo>
                  <a:lnTo>
                    <a:pt x="220" y="17"/>
                  </a:lnTo>
                  <a:lnTo>
                    <a:pt x="220" y="17"/>
                  </a:lnTo>
                  <a:lnTo>
                    <a:pt x="220" y="17"/>
                  </a:lnTo>
                  <a:lnTo>
                    <a:pt x="220" y="23"/>
                  </a:lnTo>
                  <a:lnTo>
                    <a:pt x="220" y="23"/>
                  </a:lnTo>
                  <a:lnTo>
                    <a:pt x="220" y="23"/>
                  </a:lnTo>
                  <a:lnTo>
                    <a:pt x="239" y="23"/>
                  </a:lnTo>
                  <a:lnTo>
                    <a:pt x="239" y="17"/>
                  </a:lnTo>
                  <a:lnTo>
                    <a:pt x="239" y="17"/>
                  </a:lnTo>
                  <a:lnTo>
                    <a:pt x="245" y="17"/>
                  </a:lnTo>
                  <a:lnTo>
                    <a:pt x="245" y="13"/>
                  </a:lnTo>
                  <a:lnTo>
                    <a:pt x="245" y="13"/>
                  </a:lnTo>
                  <a:lnTo>
                    <a:pt x="261" y="13"/>
                  </a:lnTo>
                  <a:lnTo>
                    <a:pt x="261" y="17"/>
                  </a:lnTo>
                  <a:lnTo>
                    <a:pt x="261" y="17"/>
                  </a:lnTo>
                  <a:lnTo>
                    <a:pt x="261" y="17"/>
                  </a:lnTo>
                  <a:lnTo>
                    <a:pt x="261" y="17"/>
                  </a:lnTo>
                  <a:lnTo>
                    <a:pt x="268" y="17"/>
                  </a:lnTo>
                  <a:lnTo>
                    <a:pt x="268" y="23"/>
                  </a:lnTo>
                  <a:lnTo>
                    <a:pt x="280" y="23"/>
                  </a:lnTo>
                  <a:lnTo>
                    <a:pt x="280" y="17"/>
                  </a:lnTo>
                  <a:lnTo>
                    <a:pt x="286" y="29"/>
                  </a:lnTo>
                  <a:lnTo>
                    <a:pt x="286" y="29"/>
                  </a:lnTo>
                  <a:lnTo>
                    <a:pt x="290" y="23"/>
                  </a:lnTo>
                  <a:lnTo>
                    <a:pt x="290" y="23"/>
                  </a:lnTo>
                  <a:lnTo>
                    <a:pt x="296" y="23"/>
                  </a:lnTo>
                  <a:lnTo>
                    <a:pt x="303" y="17"/>
                  </a:lnTo>
                  <a:lnTo>
                    <a:pt x="303" y="17"/>
                  </a:lnTo>
                  <a:lnTo>
                    <a:pt x="303" y="17"/>
                  </a:lnTo>
                  <a:lnTo>
                    <a:pt x="296" y="13"/>
                  </a:lnTo>
                  <a:lnTo>
                    <a:pt x="296" y="13"/>
                  </a:lnTo>
                  <a:lnTo>
                    <a:pt x="296" y="13"/>
                  </a:lnTo>
                  <a:lnTo>
                    <a:pt x="296" y="13"/>
                  </a:lnTo>
                  <a:lnTo>
                    <a:pt x="296" y="13"/>
                  </a:lnTo>
                  <a:lnTo>
                    <a:pt x="296" y="13"/>
                  </a:lnTo>
                  <a:lnTo>
                    <a:pt x="296" y="13"/>
                  </a:lnTo>
                  <a:lnTo>
                    <a:pt x="296" y="6"/>
                  </a:lnTo>
                  <a:lnTo>
                    <a:pt x="296" y="6"/>
                  </a:lnTo>
                  <a:lnTo>
                    <a:pt x="303" y="6"/>
                  </a:lnTo>
                  <a:lnTo>
                    <a:pt x="290" y="6"/>
                  </a:lnTo>
                  <a:lnTo>
                    <a:pt x="290" y="6"/>
                  </a:lnTo>
                  <a:lnTo>
                    <a:pt x="290" y="6"/>
                  </a:lnTo>
                  <a:lnTo>
                    <a:pt x="321" y="6"/>
                  </a:lnTo>
                  <a:lnTo>
                    <a:pt x="321" y="13"/>
                  </a:lnTo>
                  <a:lnTo>
                    <a:pt x="315" y="13"/>
                  </a:lnTo>
                  <a:lnTo>
                    <a:pt x="327" y="13"/>
                  </a:lnTo>
                  <a:lnTo>
                    <a:pt x="331" y="6"/>
                  </a:lnTo>
                  <a:lnTo>
                    <a:pt x="362" y="6"/>
                  </a:lnTo>
                  <a:lnTo>
                    <a:pt x="356" y="6"/>
                  </a:lnTo>
                  <a:lnTo>
                    <a:pt x="356" y="0"/>
                  </a:lnTo>
                  <a:lnTo>
                    <a:pt x="356" y="0"/>
                  </a:lnTo>
                  <a:lnTo>
                    <a:pt x="356" y="0"/>
                  </a:lnTo>
                  <a:lnTo>
                    <a:pt x="414" y="0"/>
                  </a:lnTo>
                  <a:lnTo>
                    <a:pt x="420" y="6"/>
                  </a:lnTo>
                  <a:lnTo>
                    <a:pt x="432" y="6"/>
                  </a:lnTo>
                  <a:lnTo>
                    <a:pt x="437" y="0"/>
                  </a:lnTo>
                  <a:lnTo>
                    <a:pt x="449" y="0"/>
                  </a:lnTo>
                  <a:lnTo>
                    <a:pt x="449" y="6"/>
                  </a:lnTo>
                  <a:lnTo>
                    <a:pt x="373" y="13"/>
                  </a:lnTo>
                  <a:lnTo>
                    <a:pt x="379" y="13"/>
                  </a:lnTo>
                  <a:lnTo>
                    <a:pt x="385" y="6"/>
                  </a:lnTo>
                  <a:lnTo>
                    <a:pt x="472" y="6"/>
                  </a:lnTo>
                  <a:lnTo>
                    <a:pt x="478" y="13"/>
                  </a:lnTo>
                  <a:lnTo>
                    <a:pt x="478" y="13"/>
                  </a:lnTo>
                  <a:lnTo>
                    <a:pt x="484" y="13"/>
                  </a:lnTo>
                  <a:lnTo>
                    <a:pt x="490" y="6"/>
                  </a:lnTo>
                  <a:lnTo>
                    <a:pt x="490" y="13"/>
                  </a:lnTo>
                  <a:lnTo>
                    <a:pt x="490" y="13"/>
                  </a:lnTo>
                  <a:lnTo>
                    <a:pt x="490" y="17"/>
                  </a:lnTo>
                  <a:lnTo>
                    <a:pt x="420" y="17"/>
                  </a:lnTo>
                  <a:lnTo>
                    <a:pt x="420" y="17"/>
                  </a:lnTo>
                  <a:lnTo>
                    <a:pt x="420" y="17"/>
                  </a:lnTo>
                  <a:lnTo>
                    <a:pt x="397" y="23"/>
                  </a:lnTo>
                  <a:lnTo>
                    <a:pt x="408" y="23"/>
                  </a:lnTo>
                  <a:lnTo>
                    <a:pt x="420" y="17"/>
                  </a:lnTo>
                  <a:lnTo>
                    <a:pt x="449" y="17"/>
                  </a:lnTo>
                  <a:lnTo>
                    <a:pt x="455" y="13"/>
                  </a:lnTo>
                  <a:lnTo>
                    <a:pt x="467" y="13"/>
                  </a:lnTo>
                  <a:lnTo>
                    <a:pt x="467" y="17"/>
                  </a:lnTo>
                  <a:lnTo>
                    <a:pt x="467" y="17"/>
                  </a:lnTo>
                  <a:lnTo>
                    <a:pt x="467" y="17"/>
                  </a:lnTo>
                  <a:lnTo>
                    <a:pt x="467" y="23"/>
                  </a:lnTo>
                  <a:lnTo>
                    <a:pt x="461" y="29"/>
                  </a:lnTo>
                  <a:lnTo>
                    <a:pt x="455" y="29"/>
                  </a:lnTo>
                  <a:lnTo>
                    <a:pt x="455" y="35"/>
                  </a:lnTo>
                  <a:lnTo>
                    <a:pt x="455" y="29"/>
                  </a:lnTo>
                  <a:lnTo>
                    <a:pt x="455" y="29"/>
                  </a:lnTo>
                  <a:lnTo>
                    <a:pt x="461" y="23"/>
                  </a:lnTo>
                  <a:lnTo>
                    <a:pt x="472" y="23"/>
                  </a:lnTo>
                  <a:lnTo>
                    <a:pt x="478" y="17"/>
                  </a:lnTo>
                  <a:lnTo>
                    <a:pt x="478" y="17"/>
                  </a:lnTo>
                  <a:lnTo>
                    <a:pt x="484" y="17"/>
                  </a:lnTo>
                  <a:lnTo>
                    <a:pt x="484" y="23"/>
                  </a:lnTo>
                  <a:lnTo>
                    <a:pt x="484" y="23"/>
                  </a:lnTo>
                  <a:lnTo>
                    <a:pt x="478" y="29"/>
                  </a:lnTo>
                  <a:lnTo>
                    <a:pt x="478" y="29"/>
                  </a:lnTo>
                  <a:lnTo>
                    <a:pt x="478" y="35"/>
                  </a:lnTo>
                  <a:lnTo>
                    <a:pt x="472" y="35"/>
                  </a:lnTo>
                  <a:lnTo>
                    <a:pt x="472" y="35"/>
                  </a:lnTo>
                  <a:lnTo>
                    <a:pt x="478" y="35"/>
                  </a:lnTo>
                  <a:lnTo>
                    <a:pt x="484" y="29"/>
                  </a:lnTo>
                  <a:lnTo>
                    <a:pt x="507" y="29"/>
                  </a:lnTo>
                  <a:lnTo>
                    <a:pt x="513" y="23"/>
                  </a:lnTo>
                  <a:lnTo>
                    <a:pt x="519" y="23"/>
                  </a:lnTo>
                  <a:lnTo>
                    <a:pt x="525" y="17"/>
                  </a:lnTo>
                  <a:lnTo>
                    <a:pt x="560" y="17"/>
                  </a:lnTo>
                  <a:lnTo>
                    <a:pt x="560" y="23"/>
                  </a:lnTo>
                  <a:lnTo>
                    <a:pt x="577" y="23"/>
                  </a:lnTo>
                  <a:lnTo>
                    <a:pt x="572" y="29"/>
                  </a:lnTo>
                  <a:lnTo>
                    <a:pt x="560" y="35"/>
                  </a:lnTo>
                  <a:lnTo>
                    <a:pt x="496" y="35"/>
                  </a:lnTo>
                  <a:lnTo>
                    <a:pt x="525" y="35"/>
                  </a:lnTo>
                  <a:lnTo>
                    <a:pt x="525" y="39"/>
                  </a:lnTo>
                  <a:lnTo>
                    <a:pt x="531" y="39"/>
                  </a:lnTo>
                  <a:lnTo>
                    <a:pt x="496" y="39"/>
                  </a:lnTo>
                  <a:lnTo>
                    <a:pt x="502" y="39"/>
                  </a:lnTo>
                  <a:lnTo>
                    <a:pt x="502" y="46"/>
                  </a:lnTo>
                  <a:lnTo>
                    <a:pt x="502" y="46"/>
                  </a:lnTo>
                  <a:lnTo>
                    <a:pt x="502" y="46"/>
                  </a:lnTo>
                  <a:lnTo>
                    <a:pt x="513" y="46"/>
                  </a:lnTo>
                  <a:lnTo>
                    <a:pt x="502" y="46"/>
                  </a:lnTo>
                  <a:lnTo>
                    <a:pt x="502" y="52"/>
                  </a:lnTo>
                  <a:lnTo>
                    <a:pt x="502" y="52"/>
                  </a:lnTo>
                  <a:lnTo>
                    <a:pt x="502" y="58"/>
                  </a:lnTo>
                  <a:lnTo>
                    <a:pt x="496" y="58"/>
                  </a:lnTo>
                  <a:lnTo>
                    <a:pt x="490" y="62"/>
                  </a:lnTo>
                  <a:lnTo>
                    <a:pt x="484" y="62"/>
                  </a:lnTo>
                  <a:lnTo>
                    <a:pt x="478" y="68"/>
                  </a:lnTo>
                  <a:lnTo>
                    <a:pt x="490" y="68"/>
                  </a:lnTo>
                  <a:lnTo>
                    <a:pt x="490" y="62"/>
                  </a:lnTo>
                  <a:lnTo>
                    <a:pt x="490" y="62"/>
                  </a:lnTo>
                  <a:lnTo>
                    <a:pt x="502" y="62"/>
                  </a:lnTo>
                  <a:lnTo>
                    <a:pt x="502" y="68"/>
                  </a:lnTo>
                  <a:lnTo>
                    <a:pt x="502" y="68"/>
                  </a:lnTo>
                  <a:lnTo>
                    <a:pt x="502" y="68"/>
                  </a:lnTo>
                  <a:lnTo>
                    <a:pt x="502" y="74"/>
                  </a:lnTo>
                  <a:lnTo>
                    <a:pt x="502" y="74"/>
                  </a:lnTo>
                  <a:lnTo>
                    <a:pt x="502" y="74"/>
                  </a:lnTo>
                  <a:lnTo>
                    <a:pt x="502" y="74"/>
                  </a:lnTo>
                  <a:lnTo>
                    <a:pt x="513" y="74"/>
                  </a:lnTo>
                  <a:lnTo>
                    <a:pt x="513" y="68"/>
                  </a:lnTo>
                  <a:lnTo>
                    <a:pt x="513" y="68"/>
                  </a:lnTo>
                  <a:lnTo>
                    <a:pt x="519" y="68"/>
                  </a:lnTo>
                  <a:lnTo>
                    <a:pt x="513" y="74"/>
                  </a:lnTo>
                  <a:lnTo>
                    <a:pt x="513" y="85"/>
                  </a:lnTo>
                  <a:lnTo>
                    <a:pt x="507" y="85"/>
                  </a:lnTo>
                  <a:lnTo>
                    <a:pt x="507" y="91"/>
                  </a:lnTo>
                  <a:lnTo>
                    <a:pt x="502" y="97"/>
                  </a:lnTo>
                  <a:lnTo>
                    <a:pt x="502" y="97"/>
                  </a:lnTo>
                  <a:lnTo>
                    <a:pt x="502" y="97"/>
                  </a:lnTo>
                  <a:lnTo>
                    <a:pt x="502" y="97"/>
                  </a:lnTo>
                  <a:lnTo>
                    <a:pt x="502" y="91"/>
                  </a:lnTo>
                  <a:lnTo>
                    <a:pt x="496" y="91"/>
                  </a:lnTo>
                  <a:lnTo>
                    <a:pt x="496" y="85"/>
                  </a:lnTo>
                  <a:lnTo>
                    <a:pt x="496" y="85"/>
                  </a:lnTo>
                  <a:lnTo>
                    <a:pt x="496" y="78"/>
                  </a:lnTo>
                  <a:lnTo>
                    <a:pt x="472" y="78"/>
                  </a:lnTo>
                  <a:lnTo>
                    <a:pt x="472" y="78"/>
                  </a:lnTo>
                  <a:lnTo>
                    <a:pt x="472" y="78"/>
                  </a:lnTo>
                  <a:lnTo>
                    <a:pt x="478" y="85"/>
                  </a:lnTo>
                  <a:lnTo>
                    <a:pt x="478" y="85"/>
                  </a:lnTo>
                  <a:lnTo>
                    <a:pt x="478" y="78"/>
                  </a:lnTo>
                  <a:lnTo>
                    <a:pt x="478" y="78"/>
                  </a:lnTo>
                  <a:lnTo>
                    <a:pt x="484" y="78"/>
                  </a:lnTo>
                  <a:lnTo>
                    <a:pt x="484" y="85"/>
                  </a:lnTo>
                  <a:lnTo>
                    <a:pt x="478" y="85"/>
                  </a:lnTo>
                  <a:lnTo>
                    <a:pt x="478" y="85"/>
                  </a:lnTo>
                  <a:lnTo>
                    <a:pt x="478" y="85"/>
                  </a:lnTo>
                  <a:lnTo>
                    <a:pt x="478" y="85"/>
                  </a:lnTo>
                  <a:lnTo>
                    <a:pt x="484" y="91"/>
                  </a:lnTo>
                  <a:lnTo>
                    <a:pt x="484" y="91"/>
                  </a:lnTo>
                  <a:lnTo>
                    <a:pt x="490" y="91"/>
                  </a:lnTo>
                  <a:lnTo>
                    <a:pt x="490" y="97"/>
                  </a:lnTo>
                  <a:lnTo>
                    <a:pt x="490" y="97"/>
                  </a:lnTo>
                  <a:lnTo>
                    <a:pt x="490" y="97"/>
                  </a:lnTo>
                  <a:lnTo>
                    <a:pt x="490" y="101"/>
                  </a:lnTo>
                  <a:lnTo>
                    <a:pt x="472" y="101"/>
                  </a:lnTo>
                  <a:lnTo>
                    <a:pt x="472" y="101"/>
                  </a:lnTo>
                  <a:lnTo>
                    <a:pt x="484" y="101"/>
                  </a:lnTo>
                  <a:lnTo>
                    <a:pt x="484" y="107"/>
                  </a:lnTo>
                  <a:lnTo>
                    <a:pt x="484" y="107"/>
                  </a:lnTo>
                  <a:lnTo>
                    <a:pt x="484" y="113"/>
                  </a:lnTo>
                  <a:lnTo>
                    <a:pt x="484" y="113"/>
                  </a:lnTo>
                  <a:lnTo>
                    <a:pt x="490" y="113"/>
                  </a:lnTo>
                  <a:lnTo>
                    <a:pt x="490" y="120"/>
                  </a:lnTo>
                  <a:lnTo>
                    <a:pt x="467" y="120"/>
                  </a:lnTo>
                  <a:lnTo>
                    <a:pt x="467" y="120"/>
                  </a:lnTo>
                  <a:lnTo>
                    <a:pt x="467" y="120"/>
                  </a:lnTo>
                  <a:lnTo>
                    <a:pt x="478" y="120"/>
                  </a:lnTo>
                  <a:lnTo>
                    <a:pt x="478" y="124"/>
                  </a:lnTo>
                  <a:lnTo>
                    <a:pt x="478" y="124"/>
                  </a:lnTo>
                  <a:lnTo>
                    <a:pt x="478" y="124"/>
                  </a:lnTo>
                  <a:lnTo>
                    <a:pt x="478" y="130"/>
                  </a:lnTo>
                  <a:lnTo>
                    <a:pt x="472" y="130"/>
                  </a:lnTo>
                  <a:lnTo>
                    <a:pt x="472" y="136"/>
                  </a:lnTo>
                  <a:lnTo>
                    <a:pt x="467" y="136"/>
                  </a:lnTo>
                  <a:lnTo>
                    <a:pt x="467" y="136"/>
                  </a:lnTo>
                  <a:lnTo>
                    <a:pt x="467" y="136"/>
                  </a:lnTo>
                  <a:lnTo>
                    <a:pt x="467" y="136"/>
                  </a:lnTo>
                  <a:lnTo>
                    <a:pt x="467" y="130"/>
                  </a:lnTo>
                  <a:lnTo>
                    <a:pt x="461" y="130"/>
                  </a:lnTo>
                  <a:lnTo>
                    <a:pt x="461" y="130"/>
                  </a:lnTo>
                  <a:lnTo>
                    <a:pt x="461" y="130"/>
                  </a:lnTo>
                  <a:lnTo>
                    <a:pt x="461" y="130"/>
                  </a:lnTo>
                  <a:lnTo>
                    <a:pt x="461" y="130"/>
                  </a:lnTo>
                  <a:lnTo>
                    <a:pt x="461" y="130"/>
                  </a:lnTo>
                  <a:lnTo>
                    <a:pt x="461" y="136"/>
                  </a:lnTo>
                  <a:lnTo>
                    <a:pt x="461" y="136"/>
                  </a:lnTo>
                  <a:lnTo>
                    <a:pt x="461" y="136"/>
                  </a:lnTo>
                  <a:lnTo>
                    <a:pt x="461" y="142"/>
                  </a:lnTo>
                  <a:lnTo>
                    <a:pt x="461" y="142"/>
                  </a:lnTo>
                  <a:lnTo>
                    <a:pt x="461" y="142"/>
                  </a:lnTo>
                  <a:lnTo>
                    <a:pt x="461" y="146"/>
                  </a:lnTo>
                  <a:lnTo>
                    <a:pt x="449" y="146"/>
                  </a:lnTo>
                  <a:lnTo>
                    <a:pt x="449" y="146"/>
                  </a:lnTo>
                  <a:lnTo>
                    <a:pt x="449" y="146"/>
                  </a:lnTo>
                  <a:lnTo>
                    <a:pt x="449" y="142"/>
                  </a:lnTo>
                  <a:lnTo>
                    <a:pt x="432" y="142"/>
                  </a:lnTo>
                  <a:lnTo>
                    <a:pt x="432" y="136"/>
                  </a:lnTo>
                  <a:lnTo>
                    <a:pt x="426" y="136"/>
                  </a:lnTo>
                  <a:lnTo>
                    <a:pt x="432" y="136"/>
                  </a:lnTo>
                  <a:lnTo>
                    <a:pt x="443" y="146"/>
                  </a:lnTo>
                  <a:lnTo>
                    <a:pt x="443" y="146"/>
                  </a:lnTo>
                  <a:lnTo>
                    <a:pt x="449" y="153"/>
                  </a:lnTo>
                  <a:lnTo>
                    <a:pt x="449" y="159"/>
                  </a:lnTo>
                  <a:lnTo>
                    <a:pt x="461" y="159"/>
                  </a:lnTo>
                  <a:lnTo>
                    <a:pt x="461" y="169"/>
                  </a:lnTo>
                  <a:lnTo>
                    <a:pt x="461" y="169"/>
                  </a:lnTo>
                  <a:lnTo>
                    <a:pt x="461" y="169"/>
                  </a:lnTo>
                  <a:lnTo>
                    <a:pt x="461" y="169"/>
                  </a:lnTo>
                  <a:lnTo>
                    <a:pt x="455" y="175"/>
                  </a:lnTo>
                  <a:lnTo>
                    <a:pt x="455" y="175"/>
                  </a:lnTo>
                  <a:lnTo>
                    <a:pt x="455" y="175"/>
                  </a:lnTo>
                  <a:lnTo>
                    <a:pt x="455" y="181"/>
                  </a:lnTo>
                  <a:lnTo>
                    <a:pt x="455" y="175"/>
                  </a:lnTo>
                  <a:lnTo>
                    <a:pt x="455" y="175"/>
                  </a:lnTo>
                  <a:lnTo>
                    <a:pt x="455" y="175"/>
                  </a:lnTo>
                  <a:lnTo>
                    <a:pt x="455" y="175"/>
                  </a:lnTo>
                  <a:lnTo>
                    <a:pt x="455" y="169"/>
                  </a:lnTo>
                  <a:lnTo>
                    <a:pt x="443" y="169"/>
                  </a:lnTo>
                  <a:lnTo>
                    <a:pt x="443" y="169"/>
                  </a:lnTo>
                  <a:lnTo>
                    <a:pt x="443" y="169"/>
                  </a:lnTo>
                  <a:lnTo>
                    <a:pt x="443" y="175"/>
                  </a:lnTo>
                  <a:lnTo>
                    <a:pt x="437" y="175"/>
                  </a:lnTo>
                  <a:lnTo>
                    <a:pt x="437" y="175"/>
                  </a:lnTo>
                  <a:lnTo>
                    <a:pt x="437" y="175"/>
                  </a:lnTo>
                  <a:lnTo>
                    <a:pt x="437" y="175"/>
                  </a:lnTo>
                  <a:lnTo>
                    <a:pt x="437" y="169"/>
                  </a:lnTo>
                  <a:lnTo>
                    <a:pt x="432" y="169"/>
                  </a:lnTo>
                  <a:lnTo>
                    <a:pt x="432" y="169"/>
                  </a:lnTo>
                  <a:lnTo>
                    <a:pt x="432" y="163"/>
                  </a:lnTo>
                  <a:lnTo>
                    <a:pt x="432" y="163"/>
                  </a:lnTo>
                  <a:lnTo>
                    <a:pt x="426" y="159"/>
                  </a:lnTo>
                  <a:lnTo>
                    <a:pt x="397" y="159"/>
                  </a:lnTo>
                  <a:lnTo>
                    <a:pt x="397" y="159"/>
                  </a:lnTo>
                  <a:lnTo>
                    <a:pt x="397" y="159"/>
                  </a:lnTo>
                  <a:lnTo>
                    <a:pt x="397" y="159"/>
                  </a:lnTo>
                  <a:lnTo>
                    <a:pt x="397" y="159"/>
                  </a:lnTo>
                  <a:lnTo>
                    <a:pt x="397" y="159"/>
                  </a:lnTo>
                  <a:lnTo>
                    <a:pt x="397" y="159"/>
                  </a:lnTo>
                  <a:lnTo>
                    <a:pt x="414" y="159"/>
                  </a:lnTo>
                  <a:lnTo>
                    <a:pt x="420" y="163"/>
                  </a:lnTo>
                  <a:lnTo>
                    <a:pt x="420" y="163"/>
                  </a:lnTo>
                  <a:lnTo>
                    <a:pt x="420" y="163"/>
                  </a:lnTo>
                  <a:lnTo>
                    <a:pt x="420" y="169"/>
                  </a:lnTo>
                  <a:lnTo>
                    <a:pt x="414" y="169"/>
                  </a:lnTo>
                  <a:lnTo>
                    <a:pt x="414" y="169"/>
                  </a:lnTo>
                  <a:lnTo>
                    <a:pt x="414" y="169"/>
                  </a:lnTo>
                  <a:lnTo>
                    <a:pt x="414" y="169"/>
                  </a:lnTo>
                  <a:lnTo>
                    <a:pt x="420" y="169"/>
                  </a:lnTo>
                  <a:lnTo>
                    <a:pt x="420" y="175"/>
                  </a:lnTo>
                  <a:lnTo>
                    <a:pt x="414" y="175"/>
                  </a:lnTo>
                  <a:lnTo>
                    <a:pt x="414" y="181"/>
                  </a:lnTo>
                  <a:lnTo>
                    <a:pt x="408" y="175"/>
                  </a:lnTo>
                  <a:lnTo>
                    <a:pt x="397" y="175"/>
                  </a:lnTo>
                  <a:lnTo>
                    <a:pt x="397" y="169"/>
                  </a:lnTo>
                  <a:lnTo>
                    <a:pt x="391" y="169"/>
                  </a:lnTo>
                  <a:lnTo>
                    <a:pt x="391" y="169"/>
                  </a:lnTo>
                  <a:lnTo>
                    <a:pt x="391" y="169"/>
                  </a:lnTo>
                  <a:lnTo>
                    <a:pt x="391" y="169"/>
                  </a:lnTo>
                  <a:lnTo>
                    <a:pt x="391" y="175"/>
                  </a:lnTo>
                  <a:lnTo>
                    <a:pt x="391" y="175"/>
                  </a:lnTo>
                  <a:lnTo>
                    <a:pt x="391" y="181"/>
                  </a:lnTo>
                  <a:lnTo>
                    <a:pt x="391" y="181"/>
                  </a:lnTo>
                  <a:lnTo>
                    <a:pt x="391" y="181"/>
                  </a:lnTo>
                  <a:lnTo>
                    <a:pt x="432" y="181"/>
                  </a:lnTo>
                  <a:lnTo>
                    <a:pt x="432" y="175"/>
                  </a:lnTo>
                  <a:lnTo>
                    <a:pt x="432" y="175"/>
                  </a:lnTo>
                  <a:lnTo>
                    <a:pt x="437" y="175"/>
                  </a:lnTo>
                  <a:lnTo>
                    <a:pt x="437" y="181"/>
                  </a:lnTo>
                  <a:lnTo>
                    <a:pt x="437" y="181"/>
                  </a:lnTo>
                  <a:lnTo>
                    <a:pt x="449" y="181"/>
                  </a:lnTo>
                  <a:lnTo>
                    <a:pt x="449" y="186"/>
                  </a:lnTo>
                  <a:lnTo>
                    <a:pt x="443" y="186"/>
                  </a:lnTo>
                  <a:lnTo>
                    <a:pt x="443" y="186"/>
                  </a:lnTo>
                  <a:lnTo>
                    <a:pt x="443" y="192"/>
                  </a:lnTo>
                  <a:lnTo>
                    <a:pt x="432" y="192"/>
                  </a:lnTo>
                  <a:lnTo>
                    <a:pt x="426" y="198"/>
                  </a:lnTo>
                  <a:lnTo>
                    <a:pt x="414" y="198"/>
                  </a:lnTo>
                  <a:lnTo>
                    <a:pt x="414" y="198"/>
                  </a:lnTo>
                  <a:lnTo>
                    <a:pt x="408" y="204"/>
                  </a:lnTo>
                  <a:lnTo>
                    <a:pt x="402" y="204"/>
                  </a:lnTo>
                  <a:lnTo>
                    <a:pt x="397" y="208"/>
                  </a:lnTo>
                  <a:lnTo>
                    <a:pt x="350" y="208"/>
                  </a:lnTo>
                  <a:lnTo>
                    <a:pt x="350" y="208"/>
                  </a:lnTo>
                  <a:lnTo>
                    <a:pt x="344" y="214"/>
                  </a:lnTo>
                  <a:lnTo>
                    <a:pt x="338" y="214"/>
                  </a:lnTo>
                  <a:lnTo>
                    <a:pt x="338" y="214"/>
                  </a:lnTo>
                  <a:lnTo>
                    <a:pt x="331" y="221"/>
                  </a:lnTo>
                  <a:lnTo>
                    <a:pt x="327" y="221"/>
                  </a:lnTo>
                  <a:lnTo>
                    <a:pt x="327" y="221"/>
                  </a:lnTo>
                  <a:lnTo>
                    <a:pt x="327" y="225"/>
                  </a:lnTo>
                  <a:lnTo>
                    <a:pt x="321" y="231"/>
                  </a:lnTo>
                  <a:lnTo>
                    <a:pt x="321" y="231"/>
                  </a:lnTo>
                  <a:lnTo>
                    <a:pt x="315" y="237"/>
                  </a:lnTo>
                  <a:lnTo>
                    <a:pt x="309" y="237"/>
                  </a:lnTo>
                  <a:lnTo>
                    <a:pt x="303" y="243"/>
                  </a:lnTo>
                  <a:lnTo>
                    <a:pt x="296" y="243"/>
                  </a:lnTo>
                  <a:lnTo>
                    <a:pt x="296" y="243"/>
                  </a:lnTo>
                  <a:lnTo>
                    <a:pt x="290" y="247"/>
                  </a:lnTo>
                  <a:lnTo>
                    <a:pt x="274" y="247"/>
                  </a:lnTo>
                  <a:lnTo>
                    <a:pt x="268" y="254"/>
                  </a:lnTo>
                  <a:lnTo>
                    <a:pt x="239" y="254"/>
                  </a:lnTo>
                  <a:lnTo>
                    <a:pt x="239" y="254"/>
                  </a:lnTo>
                  <a:lnTo>
                    <a:pt x="239" y="260"/>
                  </a:lnTo>
                  <a:lnTo>
                    <a:pt x="233" y="260"/>
                  </a:lnTo>
                  <a:lnTo>
                    <a:pt x="233" y="260"/>
                  </a:lnTo>
                  <a:lnTo>
                    <a:pt x="233" y="260"/>
                  </a:lnTo>
                  <a:lnTo>
                    <a:pt x="233" y="260"/>
                  </a:lnTo>
                  <a:lnTo>
                    <a:pt x="233" y="260"/>
                  </a:lnTo>
                  <a:lnTo>
                    <a:pt x="233" y="260"/>
                  </a:lnTo>
                  <a:lnTo>
                    <a:pt x="233" y="266"/>
                  </a:lnTo>
                  <a:lnTo>
                    <a:pt x="233" y="266"/>
                  </a:lnTo>
                  <a:lnTo>
                    <a:pt x="233" y="266"/>
                  </a:lnTo>
                  <a:lnTo>
                    <a:pt x="233" y="270"/>
                  </a:lnTo>
                  <a:lnTo>
                    <a:pt x="226" y="270"/>
                  </a:lnTo>
                  <a:lnTo>
                    <a:pt x="226" y="270"/>
                  </a:lnTo>
                  <a:lnTo>
                    <a:pt x="226" y="276"/>
                  </a:lnTo>
                  <a:lnTo>
                    <a:pt x="226" y="276"/>
                  </a:lnTo>
                  <a:lnTo>
                    <a:pt x="226" y="282"/>
                  </a:lnTo>
                  <a:lnTo>
                    <a:pt x="220" y="282"/>
                  </a:lnTo>
                  <a:lnTo>
                    <a:pt x="220" y="282"/>
                  </a:lnTo>
                  <a:lnTo>
                    <a:pt x="220" y="282"/>
                  </a:lnTo>
                  <a:lnTo>
                    <a:pt x="220" y="282"/>
                  </a:lnTo>
                  <a:lnTo>
                    <a:pt x="220" y="282"/>
                  </a:lnTo>
                  <a:lnTo>
                    <a:pt x="216" y="287"/>
                  </a:lnTo>
                  <a:lnTo>
                    <a:pt x="216" y="287"/>
                  </a:lnTo>
                  <a:lnTo>
                    <a:pt x="210" y="293"/>
                  </a:lnTo>
                  <a:lnTo>
                    <a:pt x="204" y="293"/>
                  </a:lnTo>
                  <a:lnTo>
                    <a:pt x="204" y="293"/>
                  </a:lnTo>
                  <a:lnTo>
                    <a:pt x="204" y="293"/>
                  </a:lnTo>
                  <a:lnTo>
                    <a:pt x="204" y="309"/>
                  </a:lnTo>
                  <a:lnTo>
                    <a:pt x="191" y="309"/>
                  </a:lnTo>
                  <a:lnTo>
                    <a:pt x="185" y="315"/>
                  </a:lnTo>
                  <a:lnTo>
                    <a:pt x="185" y="322"/>
                  </a:lnTo>
                  <a:lnTo>
                    <a:pt x="181" y="332"/>
                  </a:lnTo>
                  <a:lnTo>
                    <a:pt x="181" y="338"/>
                  </a:lnTo>
                  <a:lnTo>
                    <a:pt x="175" y="344"/>
                  </a:lnTo>
                  <a:lnTo>
                    <a:pt x="175" y="348"/>
                  </a:lnTo>
                  <a:lnTo>
                    <a:pt x="163" y="348"/>
                  </a:lnTo>
                  <a:lnTo>
                    <a:pt x="163" y="344"/>
                  </a:lnTo>
                  <a:lnTo>
                    <a:pt x="163" y="344"/>
                  </a:lnTo>
                  <a:lnTo>
                    <a:pt x="163" y="344"/>
                  </a:lnTo>
                  <a:lnTo>
                    <a:pt x="163" y="332"/>
                  </a:lnTo>
                  <a:lnTo>
                    <a:pt x="134" y="332"/>
                  </a:lnTo>
                  <a:lnTo>
                    <a:pt x="128" y="328"/>
                  </a:lnTo>
                  <a:lnTo>
                    <a:pt x="128" y="328"/>
                  </a:lnTo>
                  <a:lnTo>
                    <a:pt x="121" y="322"/>
                  </a:lnTo>
                  <a:lnTo>
                    <a:pt x="121" y="315"/>
                  </a:lnTo>
                  <a:lnTo>
                    <a:pt x="115" y="309"/>
                  </a:lnTo>
                  <a:lnTo>
                    <a:pt x="115" y="305"/>
                  </a:lnTo>
                  <a:lnTo>
                    <a:pt x="115" y="305"/>
                  </a:lnTo>
                  <a:lnTo>
                    <a:pt x="115" y="299"/>
                  </a:lnTo>
                  <a:lnTo>
                    <a:pt x="115" y="299"/>
                  </a:lnTo>
                  <a:lnTo>
                    <a:pt x="115" y="299"/>
                  </a:lnTo>
                  <a:lnTo>
                    <a:pt x="115" y="299"/>
                  </a:lnTo>
                  <a:lnTo>
                    <a:pt x="115" y="293"/>
                  </a:lnTo>
                  <a:lnTo>
                    <a:pt x="115" y="293"/>
                  </a:lnTo>
                  <a:lnTo>
                    <a:pt x="115" y="293"/>
                  </a:lnTo>
                  <a:lnTo>
                    <a:pt x="115" y="287"/>
                  </a:lnTo>
                  <a:lnTo>
                    <a:pt x="105" y="287"/>
                  </a:lnTo>
                  <a:lnTo>
                    <a:pt x="105" y="282"/>
                  </a:lnTo>
                  <a:lnTo>
                    <a:pt x="105" y="282"/>
                  </a:lnTo>
                  <a:lnTo>
                    <a:pt x="105" y="282"/>
                  </a:lnTo>
                  <a:lnTo>
                    <a:pt x="105" y="282"/>
                  </a:lnTo>
                  <a:lnTo>
                    <a:pt x="99" y="276"/>
                  </a:lnTo>
                  <a:lnTo>
                    <a:pt x="111" y="276"/>
                  </a:lnTo>
                  <a:lnTo>
                    <a:pt x="105" y="276"/>
                  </a:lnTo>
                  <a:lnTo>
                    <a:pt x="105" y="276"/>
                  </a:lnTo>
                  <a:lnTo>
                    <a:pt x="105" y="270"/>
                  </a:lnTo>
                  <a:lnTo>
                    <a:pt x="99" y="270"/>
                  </a:lnTo>
                  <a:lnTo>
                    <a:pt x="99" y="270"/>
                  </a:lnTo>
                  <a:lnTo>
                    <a:pt x="105" y="270"/>
                  </a:lnTo>
                  <a:lnTo>
                    <a:pt x="105" y="260"/>
                  </a:lnTo>
                  <a:lnTo>
                    <a:pt x="99" y="260"/>
                  </a:lnTo>
                  <a:lnTo>
                    <a:pt x="99" y="260"/>
                  </a:lnTo>
                  <a:lnTo>
                    <a:pt x="99" y="260"/>
                  </a:lnTo>
                  <a:lnTo>
                    <a:pt x="99" y="254"/>
                  </a:lnTo>
                  <a:lnTo>
                    <a:pt x="93" y="254"/>
                  </a:lnTo>
                  <a:lnTo>
                    <a:pt x="93" y="247"/>
                  </a:lnTo>
                  <a:lnTo>
                    <a:pt x="93" y="247"/>
                  </a:lnTo>
                  <a:lnTo>
                    <a:pt x="99" y="247"/>
                  </a:lnTo>
                  <a:lnTo>
                    <a:pt x="99" y="243"/>
                  </a:lnTo>
                  <a:lnTo>
                    <a:pt x="99" y="243"/>
                  </a:lnTo>
                  <a:lnTo>
                    <a:pt x="99" y="243"/>
                  </a:lnTo>
                  <a:lnTo>
                    <a:pt x="99" y="237"/>
                  </a:lnTo>
                  <a:lnTo>
                    <a:pt x="99" y="237"/>
                  </a:lnTo>
                  <a:lnTo>
                    <a:pt x="99" y="237"/>
                  </a:lnTo>
                  <a:lnTo>
                    <a:pt x="99" y="237"/>
                  </a:lnTo>
                  <a:lnTo>
                    <a:pt x="99" y="237"/>
                  </a:lnTo>
                  <a:lnTo>
                    <a:pt x="93" y="231"/>
                  </a:lnTo>
                  <a:lnTo>
                    <a:pt x="99" y="231"/>
                  </a:lnTo>
                  <a:lnTo>
                    <a:pt x="99" y="225"/>
                  </a:lnTo>
                  <a:lnTo>
                    <a:pt x="105" y="225"/>
                  </a:lnTo>
                  <a:lnTo>
                    <a:pt x="105" y="221"/>
                  </a:lnTo>
                  <a:lnTo>
                    <a:pt x="105" y="221"/>
                  </a:lnTo>
                  <a:lnTo>
                    <a:pt x="105" y="221"/>
                  </a:lnTo>
                  <a:lnTo>
                    <a:pt x="115" y="221"/>
                  </a:lnTo>
                  <a:lnTo>
                    <a:pt x="115" y="208"/>
                  </a:lnTo>
                  <a:lnTo>
                    <a:pt x="115" y="208"/>
                  </a:lnTo>
                  <a:lnTo>
                    <a:pt x="115" y="208"/>
                  </a:lnTo>
                  <a:lnTo>
                    <a:pt x="121" y="208"/>
                  </a:lnTo>
                  <a:lnTo>
                    <a:pt x="128" y="204"/>
                  </a:lnTo>
                  <a:lnTo>
                    <a:pt x="128" y="204"/>
                  </a:lnTo>
                  <a:lnTo>
                    <a:pt x="146" y="204"/>
                  </a:lnTo>
                  <a:lnTo>
                    <a:pt x="146" y="192"/>
                  </a:lnTo>
                  <a:lnTo>
                    <a:pt x="146" y="192"/>
                  </a:lnTo>
                  <a:lnTo>
                    <a:pt x="140" y="186"/>
                  </a:lnTo>
                  <a:lnTo>
                    <a:pt x="134" y="186"/>
                  </a:lnTo>
                  <a:lnTo>
                    <a:pt x="121" y="175"/>
                  </a:lnTo>
                  <a:lnTo>
                    <a:pt x="115" y="175"/>
                  </a:lnTo>
                  <a:lnTo>
                    <a:pt x="115" y="169"/>
                  </a:lnTo>
                  <a:lnTo>
                    <a:pt x="115" y="169"/>
                  </a:lnTo>
                  <a:lnTo>
                    <a:pt x="128" y="169"/>
                  </a:lnTo>
                  <a:lnTo>
                    <a:pt x="146" y="181"/>
                  </a:lnTo>
                  <a:lnTo>
                    <a:pt x="146" y="181"/>
                  </a:lnTo>
                  <a:lnTo>
                    <a:pt x="146" y="181"/>
                  </a:lnTo>
                  <a:lnTo>
                    <a:pt x="146" y="175"/>
                  </a:lnTo>
                  <a:lnTo>
                    <a:pt x="146" y="175"/>
                  </a:lnTo>
                  <a:lnTo>
                    <a:pt x="146" y="175"/>
                  </a:lnTo>
                  <a:lnTo>
                    <a:pt x="146" y="169"/>
                  </a:lnTo>
                  <a:lnTo>
                    <a:pt x="140" y="169"/>
                  </a:lnTo>
                  <a:lnTo>
                    <a:pt x="140" y="163"/>
                  </a:lnTo>
                  <a:lnTo>
                    <a:pt x="134" y="159"/>
                  </a:lnTo>
                  <a:lnTo>
                    <a:pt x="134" y="159"/>
                  </a:lnTo>
                  <a:lnTo>
                    <a:pt x="134" y="153"/>
                  </a:lnTo>
                  <a:lnTo>
                    <a:pt x="128" y="146"/>
                  </a:lnTo>
                  <a:lnTo>
                    <a:pt x="128" y="146"/>
                  </a:lnTo>
                  <a:lnTo>
                    <a:pt x="128" y="130"/>
                  </a:lnTo>
                  <a:lnTo>
                    <a:pt x="121" y="130"/>
                  </a:lnTo>
                  <a:lnTo>
                    <a:pt x="121" y="130"/>
                  </a:lnTo>
                  <a:lnTo>
                    <a:pt x="121" y="130"/>
                  </a:lnTo>
                  <a:lnTo>
                    <a:pt x="121" y="130"/>
                  </a:lnTo>
                  <a:lnTo>
                    <a:pt x="121" y="130"/>
                  </a:lnTo>
                  <a:lnTo>
                    <a:pt x="128" y="130"/>
                  </a:lnTo>
                  <a:lnTo>
                    <a:pt x="128" y="124"/>
                  </a:lnTo>
                  <a:lnTo>
                    <a:pt x="121" y="124"/>
                  </a:lnTo>
                  <a:lnTo>
                    <a:pt x="121" y="124"/>
                  </a:lnTo>
                  <a:lnTo>
                    <a:pt x="121" y="124"/>
                  </a:lnTo>
                  <a:lnTo>
                    <a:pt x="121" y="120"/>
                  </a:lnTo>
                  <a:lnTo>
                    <a:pt x="115" y="120"/>
                  </a:lnTo>
                  <a:lnTo>
                    <a:pt x="115" y="120"/>
                  </a:lnTo>
                  <a:lnTo>
                    <a:pt x="115" y="120"/>
                  </a:lnTo>
                  <a:lnTo>
                    <a:pt x="115" y="120"/>
                  </a:lnTo>
                  <a:lnTo>
                    <a:pt x="115" y="120"/>
                  </a:lnTo>
                  <a:lnTo>
                    <a:pt x="121" y="120"/>
                  </a:lnTo>
                  <a:lnTo>
                    <a:pt x="121" y="113"/>
                  </a:lnTo>
                  <a:lnTo>
                    <a:pt x="115" y="113"/>
                  </a:lnTo>
                  <a:lnTo>
                    <a:pt x="115" y="107"/>
                  </a:lnTo>
                  <a:lnTo>
                    <a:pt x="99" y="107"/>
                  </a:lnTo>
                  <a:lnTo>
                    <a:pt x="99" y="101"/>
                  </a:lnTo>
                  <a:lnTo>
                    <a:pt x="93" y="97"/>
                  </a:lnTo>
                  <a:lnTo>
                    <a:pt x="86" y="97"/>
                  </a:lnTo>
                  <a:lnTo>
                    <a:pt x="86" y="91"/>
                  </a:lnTo>
                  <a:lnTo>
                    <a:pt x="64" y="91"/>
                  </a:lnTo>
                  <a:lnTo>
                    <a:pt x="64" y="91"/>
                  </a:lnTo>
                  <a:lnTo>
                    <a:pt x="58" y="97"/>
                  </a:lnTo>
                  <a:lnTo>
                    <a:pt x="35" y="97"/>
                  </a:lnTo>
                  <a:lnTo>
                    <a:pt x="35" y="101"/>
                  </a:lnTo>
                  <a:lnTo>
                    <a:pt x="23" y="101"/>
                  </a:lnTo>
                  <a:lnTo>
                    <a:pt x="23" y="101"/>
                  </a:lnTo>
                  <a:lnTo>
                    <a:pt x="23" y="101"/>
                  </a:lnTo>
                  <a:lnTo>
                    <a:pt x="16" y="97"/>
                  </a:lnTo>
                  <a:lnTo>
                    <a:pt x="16" y="97"/>
                  </a:lnTo>
                  <a:lnTo>
                    <a:pt x="16" y="97"/>
                  </a:lnTo>
                  <a:lnTo>
                    <a:pt x="16" y="97"/>
                  </a:lnTo>
                  <a:lnTo>
                    <a:pt x="16" y="97"/>
                  </a:lnTo>
                  <a:lnTo>
                    <a:pt x="16" y="91"/>
                  </a:lnTo>
                  <a:lnTo>
                    <a:pt x="16" y="91"/>
                  </a:lnTo>
                  <a:lnTo>
                    <a:pt x="16" y="91"/>
                  </a:lnTo>
                  <a:lnTo>
                    <a:pt x="29" y="91"/>
                  </a:lnTo>
                  <a:lnTo>
                    <a:pt x="29" y="85"/>
                  </a:lnTo>
                  <a:lnTo>
                    <a:pt x="23" y="85"/>
                  </a:lnTo>
                  <a:lnTo>
                    <a:pt x="41" y="85"/>
                  </a:lnTo>
                  <a:lnTo>
                    <a:pt x="41" y="78"/>
                  </a:lnTo>
                  <a:lnTo>
                    <a:pt x="51" y="78"/>
                  </a:lnTo>
                  <a:lnTo>
                    <a:pt x="51" y="74"/>
                  </a:lnTo>
                  <a:lnTo>
                    <a:pt x="23" y="74"/>
                  </a:lnTo>
                  <a:lnTo>
                    <a:pt x="23" y="74"/>
                  </a:lnTo>
                  <a:lnTo>
                    <a:pt x="16" y="68"/>
                  </a:lnTo>
                  <a:lnTo>
                    <a:pt x="4" y="68"/>
                  </a:lnTo>
                  <a:lnTo>
                    <a:pt x="4" y="68"/>
                  </a:lnTo>
                  <a:lnTo>
                    <a:pt x="4" y="68"/>
                  </a:lnTo>
                  <a:lnTo>
                    <a:pt x="0" y="62"/>
                  </a:lnTo>
                  <a:lnTo>
                    <a:pt x="0" y="62"/>
                  </a:lnTo>
                  <a:lnTo>
                    <a:pt x="4" y="62"/>
                  </a:lnTo>
                  <a:lnTo>
                    <a:pt x="4" y="6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 name="Freeform 153"/>
            <p:cNvSpPr>
              <a:spLocks/>
            </p:cNvSpPr>
            <p:nvPr/>
          </p:nvSpPr>
          <p:spPr bwMode="auto">
            <a:xfrm>
              <a:off x="3349625" y="1200150"/>
              <a:ext cx="915988" cy="552450"/>
            </a:xfrm>
            <a:custGeom>
              <a:avLst/>
              <a:gdLst>
                <a:gd name="T0" fmla="*/ 80 w 577"/>
                <a:gd name="T1" fmla="*/ 46 h 348"/>
                <a:gd name="T2" fmla="*/ 140 w 577"/>
                <a:gd name="T3" fmla="*/ 23 h 348"/>
                <a:gd name="T4" fmla="*/ 210 w 577"/>
                <a:gd name="T5" fmla="*/ 23 h 348"/>
                <a:gd name="T6" fmla="*/ 239 w 577"/>
                <a:gd name="T7" fmla="*/ 23 h 348"/>
                <a:gd name="T8" fmla="*/ 261 w 577"/>
                <a:gd name="T9" fmla="*/ 17 h 348"/>
                <a:gd name="T10" fmla="*/ 290 w 577"/>
                <a:gd name="T11" fmla="*/ 23 h 348"/>
                <a:gd name="T12" fmla="*/ 296 w 577"/>
                <a:gd name="T13" fmla="*/ 13 h 348"/>
                <a:gd name="T14" fmla="*/ 321 w 577"/>
                <a:gd name="T15" fmla="*/ 6 h 348"/>
                <a:gd name="T16" fmla="*/ 356 w 577"/>
                <a:gd name="T17" fmla="*/ 0 h 348"/>
                <a:gd name="T18" fmla="*/ 385 w 577"/>
                <a:gd name="T19" fmla="*/ 6 h 348"/>
                <a:gd name="T20" fmla="*/ 420 w 577"/>
                <a:gd name="T21" fmla="*/ 17 h 348"/>
                <a:gd name="T22" fmla="*/ 467 w 577"/>
                <a:gd name="T23" fmla="*/ 17 h 348"/>
                <a:gd name="T24" fmla="*/ 461 w 577"/>
                <a:gd name="T25" fmla="*/ 23 h 348"/>
                <a:gd name="T26" fmla="*/ 478 w 577"/>
                <a:gd name="T27" fmla="*/ 35 h 348"/>
                <a:gd name="T28" fmla="*/ 560 w 577"/>
                <a:gd name="T29" fmla="*/ 17 h 348"/>
                <a:gd name="T30" fmla="*/ 496 w 577"/>
                <a:gd name="T31" fmla="*/ 39 h 348"/>
                <a:gd name="T32" fmla="*/ 502 w 577"/>
                <a:gd name="T33" fmla="*/ 58 h 348"/>
                <a:gd name="T34" fmla="*/ 502 w 577"/>
                <a:gd name="T35" fmla="*/ 68 h 348"/>
                <a:gd name="T36" fmla="*/ 513 w 577"/>
                <a:gd name="T37" fmla="*/ 68 h 348"/>
                <a:gd name="T38" fmla="*/ 502 w 577"/>
                <a:gd name="T39" fmla="*/ 97 h 348"/>
                <a:gd name="T40" fmla="*/ 478 w 577"/>
                <a:gd name="T41" fmla="*/ 85 h 348"/>
                <a:gd name="T42" fmla="*/ 478 w 577"/>
                <a:gd name="T43" fmla="*/ 85 h 348"/>
                <a:gd name="T44" fmla="*/ 472 w 577"/>
                <a:gd name="T45" fmla="*/ 101 h 348"/>
                <a:gd name="T46" fmla="*/ 467 w 577"/>
                <a:gd name="T47" fmla="*/ 120 h 348"/>
                <a:gd name="T48" fmla="*/ 467 w 577"/>
                <a:gd name="T49" fmla="*/ 136 h 348"/>
                <a:gd name="T50" fmla="*/ 461 w 577"/>
                <a:gd name="T51" fmla="*/ 130 h 348"/>
                <a:gd name="T52" fmla="*/ 449 w 577"/>
                <a:gd name="T53" fmla="*/ 146 h 348"/>
                <a:gd name="T54" fmla="*/ 443 w 577"/>
                <a:gd name="T55" fmla="*/ 146 h 348"/>
                <a:gd name="T56" fmla="*/ 455 w 577"/>
                <a:gd name="T57" fmla="*/ 175 h 348"/>
                <a:gd name="T58" fmla="*/ 443 w 577"/>
                <a:gd name="T59" fmla="*/ 169 h 348"/>
                <a:gd name="T60" fmla="*/ 432 w 577"/>
                <a:gd name="T61" fmla="*/ 169 h 348"/>
                <a:gd name="T62" fmla="*/ 397 w 577"/>
                <a:gd name="T63" fmla="*/ 159 h 348"/>
                <a:gd name="T64" fmla="*/ 414 w 577"/>
                <a:gd name="T65" fmla="*/ 169 h 348"/>
                <a:gd name="T66" fmla="*/ 391 w 577"/>
                <a:gd name="T67" fmla="*/ 169 h 348"/>
                <a:gd name="T68" fmla="*/ 432 w 577"/>
                <a:gd name="T69" fmla="*/ 181 h 348"/>
                <a:gd name="T70" fmla="*/ 443 w 577"/>
                <a:gd name="T71" fmla="*/ 186 h 348"/>
                <a:gd name="T72" fmla="*/ 350 w 577"/>
                <a:gd name="T73" fmla="*/ 208 h 348"/>
                <a:gd name="T74" fmla="*/ 321 w 577"/>
                <a:gd name="T75" fmla="*/ 231 h 348"/>
                <a:gd name="T76" fmla="*/ 268 w 577"/>
                <a:gd name="T77" fmla="*/ 254 h 348"/>
                <a:gd name="T78" fmla="*/ 233 w 577"/>
                <a:gd name="T79" fmla="*/ 260 h 348"/>
                <a:gd name="T80" fmla="*/ 226 w 577"/>
                <a:gd name="T81" fmla="*/ 282 h 348"/>
                <a:gd name="T82" fmla="*/ 204 w 577"/>
                <a:gd name="T83" fmla="*/ 293 h 348"/>
                <a:gd name="T84" fmla="*/ 175 w 577"/>
                <a:gd name="T85" fmla="*/ 344 h 348"/>
                <a:gd name="T86" fmla="*/ 128 w 577"/>
                <a:gd name="T87" fmla="*/ 328 h 348"/>
                <a:gd name="T88" fmla="*/ 115 w 577"/>
                <a:gd name="T89" fmla="*/ 299 h 348"/>
                <a:gd name="T90" fmla="*/ 105 w 577"/>
                <a:gd name="T91" fmla="*/ 282 h 348"/>
                <a:gd name="T92" fmla="*/ 105 w 577"/>
                <a:gd name="T93" fmla="*/ 260 h 348"/>
                <a:gd name="T94" fmla="*/ 99 w 577"/>
                <a:gd name="T95" fmla="*/ 243 h 348"/>
                <a:gd name="T96" fmla="*/ 99 w 577"/>
                <a:gd name="T97" fmla="*/ 231 h 348"/>
                <a:gd name="T98" fmla="*/ 115 w 577"/>
                <a:gd name="T99" fmla="*/ 208 h 348"/>
                <a:gd name="T100" fmla="*/ 121 w 577"/>
                <a:gd name="T101" fmla="*/ 175 h 348"/>
                <a:gd name="T102" fmla="*/ 146 w 577"/>
                <a:gd name="T103" fmla="*/ 175 h 348"/>
                <a:gd name="T104" fmla="*/ 128 w 577"/>
                <a:gd name="T105" fmla="*/ 146 h 348"/>
                <a:gd name="T106" fmla="*/ 121 w 577"/>
                <a:gd name="T107" fmla="*/ 124 h 348"/>
                <a:gd name="T108" fmla="*/ 121 w 577"/>
                <a:gd name="T109" fmla="*/ 120 h 348"/>
                <a:gd name="T110" fmla="*/ 64 w 577"/>
                <a:gd name="T111" fmla="*/ 91 h 348"/>
                <a:gd name="T112" fmla="*/ 16 w 577"/>
                <a:gd name="T113" fmla="*/ 97 h 348"/>
                <a:gd name="T114" fmla="*/ 23 w 577"/>
                <a:gd name="T115" fmla="*/ 85 h 348"/>
                <a:gd name="T116" fmla="*/ 4 w 577"/>
                <a:gd name="T117" fmla="*/ 6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7" h="348">
                  <a:moveTo>
                    <a:pt x="4" y="62"/>
                  </a:moveTo>
                  <a:lnTo>
                    <a:pt x="10" y="62"/>
                  </a:lnTo>
                  <a:lnTo>
                    <a:pt x="16" y="58"/>
                  </a:lnTo>
                  <a:lnTo>
                    <a:pt x="41" y="58"/>
                  </a:lnTo>
                  <a:lnTo>
                    <a:pt x="41" y="52"/>
                  </a:lnTo>
                  <a:lnTo>
                    <a:pt x="80" y="52"/>
                  </a:lnTo>
                  <a:lnTo>
                    <a:pt x="80" y="46"/>
                  </a:lnTo>
                  <a:lnTo>
                    <a:pt x="99" y="46"/>
                  </a:lnTo>
                  <a:lnTo>
                    <a:pt x="80" y="46"/>
                  </a:lnTo>
                  <a:lnTo>
                    <a:pt x="80" y="39"/>
                  </a:lnTo>
                  <a:lnTo>
                    <a:pt x="80" y="39"/>
                  </a:lnTo>
                  <a:lnTo>
                    <a:pt x="80" y="39"/>
                  </a:lnTo>
                  <a:lnTo>
                    <a:pt x="80" y="35"/>
                  </a:lnTo>
                  <a:lnTo>
                    <a:pt x="80" y="35"/>
                  </a:lnTo>
                  <a:lnTo>
                    <a:pt x="111" y="35"/>
                  </a:lnTo>
                  <a:lnTo>
                    <a:pt x="115" y="29"/>
                  </a:lnTo>
                  <a:lnTo>
                    <a:pt x="134" y="29"/>
                  </a:lnTo>
                  <a:lnTo>
                    <a:pt x="140" y="23"/>
                  </a:lnTo>
                  <a:lnTo>
                    <a:pt x="140" y="23"/>
                  </a:lnTo>
                  <a:lnTo>
                    <a:pt x="169" y="23"/>
                  </a:lnTo>
                  <a:lnTo>
                    <a:pt x="163" y="13"/>
                  </a:lnTo>
                  <a:lnTo>
                    <a:pt x="163" y="13"/>
                  </a:lnTo>
                  <a:lnTo>
                    <a:pt x="163" y="17"/>
                  </a:lnTo>
                  <a:lnTo>
                    <a:pt x="210" y="17"/>
                  </a:lnTo>
                  <a:lnTo>
                    <a:pt x="210" y="23"/>
                  </a:lnTo>
                  <a:lnTo>
                    <a:pt x="210" y="23"/>
                  </a:lnTo>
                  <a:lnTo>
                    <a:pt x="210" y="23"/>
                  </a:lnTo>
                  <a:lnTo>
                    <a:pt x="216" y="23"/>
                  </a:lnTo>
                  <a:lnTo>
                    <a:pt x="220" y="17"/>
                  </a:lnTo>
                  <a:lnTo>
                    <a:pt x="220" y="17"/>
                  </a:lnTo>
                  <a:lnTo>
                    <a:pt x="220" y="17"/>
                  </a:lnTo>
                  <a:lnTo>
                    <a:pt x="220" y="17"/>
                  </a:lnTo>
                  <a:lnTo>
                    <a:pt x="220" y="23"/>
                  </a:lnTo>
                  <a:lnTo>
                    <a:pt x="220" y="23"/>
                  </a:lnTo>
                  <a:lnTo>
                    <a:pt x="220" y="23"/>
                  </a:lnTo>
                  <a:lnTo>
                    <a:pt x="239" y="23"/>
                  </a:lnTo>
                  <a:lnTo>
                    <a:pt x="239" y="17"/>
                  </a:lnTo>
                  <a:lnTo>
                    <a:pt x="239" y="17"/>
                  </a:lnTo>
                  <a:lnTo>
                    <a:pt x="245" y="17"/>
                  </a:lnTo>
                  <a:lnTo>
                    <a:pt x="245" y="13"/>
                  </a:lnTo>
                  <a:lnTo>
                    <a:pt x="245" y="13"/>
                  </a:lnTo>
                  <a:lnTo>
                    <a:pt x="261" y="13"/>
                  </a:lnTo>
                  <a:lnTo>
                    <a:pt x="261" y="17"/>
                  </a:lnTo>
                  <a:lnTo>
                    <a:pt x="261" y="17"/>
                  </a:lnTo>
                  <a:lnTo>
                    <a:pt x="261" y="17"/>
                  </a:lnTo>
                  <a:lnTo>
                    <a:pt x="261" y="17"/>
                  </a:lnTo>
                  <a:lnTo>
                    <a:pt x="268" y="17"/>
                  </a:lnTo>
                  <a:lnTo>
                    <a:pt x="268" y="23"/>
                  </a:lnTo>
                  <a:lnTo>
                    <a:pt x="280" y="23"/>
                  </a:lnTo>
                  <a:lnTo>
                    <a:pt x="280" y="17"/>
                  </a:lnTo>
                  <a:lnTo>
                    <a:pt x="286" y="29"/>
                  </a:lnTo>
                  <a:lnTo>
                    <a:pt x="286" y="29"/>
                  </a:lnTo>
                  <a:lnTo>
                    <a:pt x="290" y="23"/>
                  </a:lnTo>
                  <a:lnTo>
                    <a:pt x="290" y="23"/>
                  </a:lnTo>
                  <a:lnTo>
                    <a:pt x="296" y="23"/>
                  </a:lnTo>
                  <a:lnTo>
                    <a:pt x="303" y="17"/>
                  </a:lnTo>
                  <a:lnTo>
                    <a:pt x="303" y="17"/>
                  </a:lnTo>
                  <a:lnTo>
                    <a:pt x="303" y="17"/>
                  </a:lnTo>
                  <a:lnTo>
                    <a:pt x="296" y="13"/>
                  </a:lnTo>
                  <a:lnTo>
                    <a:pt x="296" y="13"/>
                  </a:lnTo>
                  <a:lnTo>
                    <a:pt x="296" y="13"/>
                  </a:lnTo>
                  <a:lnTo>
                    <a:pt x="296" y="13"/>
                  </a:lnTo>
                  <a:lnTo>
                    <a:pt x="296" y="13"/>
                  </a:lnTo>
                  <a:lnTo>
                    <a:pt x="296" y="13"/>
                  </a:lnTo>
                  <a:lnTo>
                    <a:pt x="296" y="13"/>
                  </a:lnTo>
                  <a:lnTo>
                    <a:pt x="296" y="6"/>
                  </a:lnTo>
                  <a:lnTo>
                    <a:pt x="296" y="6"/>
                  </a:lnTo>
                  <a:lnTo>
                    <a:pt x="303" y="6"/>
                  </a:lnTo>
                  <a:lnTo>
                    <a:pt x="290" y="6"/>
                  </a:lnTo>
                  <a:lnTo>
                    <a:pt x="290" y="6"/>
                  </a:lnTo>
                  <a:lnTo>
                    <a:pt x="290" y="6"/>
                  </a:lnTo>
                  <a:lnTo>
                    <a:pt x="321" y="6"/>
                  </a:lnTo>
                  <a:lnTo>
                    <a:pt x="321" y="13"/>
                  </a:lnTo>
                  <a:lnTo>
                    <a:pt x="315" y="13"/>
                  </a:lnTo>
                  <a:lnTo>
                    <a:pt x="327" y="13"/>
                  </a:lnTo>
                  <a:lnTo>
                    <a:pt x="331" y="6"/>
                  </a:lnTo>
                  <a:lnTo>
                    <a:pt x="362" y="6"/>
                  </a:lnTo>
                  <a:lnTo>
                    <a:pt x="356" y="6"/>
                  </a:lnTo>
                  <a:lnTo>
                    <a:pt x="356" y="0"/>
                  </a:lnTo>
                  <a:lnTo>
                    <a:pt x="356" y="0"/>
                  </a:lnTo>
                  <a:lnTo>
                    <a:pt x="356" y="0"/>
                  </a:lnTo>
                  <a:lnTo>
                    <a:pt x="414" y="0"/>
                  </a:lnTo>
                  <a:lnTo>
                    <a:pt x="420" y="6"/>
                  </a:lnTo>
                  <a:lnTo>
                    <a:pt x="432" y="6"/>
                  </a:lnTo>
                  <a:lnTo>
                    <a:pt x="437" y="0"/>
                  </a:lnTo>
                  <a:lnTo>
                    <a:pt x="449" y="0"/>
                  </a:lnTo>
                  <a:lnTo>
                    <a:pt x="449" y="6"/>
                  </a:lnTo>
                  <a:lnTo>
                    <a:pt x="373" y="13"/>
                  </a:lnTo>
                  <a:lnTo>
                    <a:pt x="379" y="13"/>
                  </a:lnTo>
                  <a:lnTo>
                    <a:pt x="385" y="6"/>
                  </a:lnTo>
                  <a:lnTo>
                    <a:pt x="472" y="6"/>
                  </a:lnTo>
                  <a:lnTo>
                    <a:pt x="478" y="13"/>
                  </a:lnTo>
                  <a:lnTo>
                    <a:pt x="478" y="13"/>
                  </a:lnTo>
                  <a:lnTo>
                    <a:pt x="484" y="13"/>
                  </a:lnTo>
                  <a:lnTo>
                    <a:pt x="490" y="6"/>
                  </a:lnTo>
                  <a:lnTo>
                    <a:pt x="490" y="13"/>
                  </a:lnTo>
                  <a:lnTo>
                    <a:pt x="490" y="13"/>
                  </a:lnTo>
                  <a:lnTo>
                    <a:pt x="490" y="17"/>
                  </a:lnTo>
                  <a:lnTo>
                    <a:pt x="420" y="17"/>
                  </a:lnTo>
                  <a:lnTo>
                    <a:pt x="420" y="17"/>
                  </a:lnTo>
                  <a:lnTo>
                    <a:pt x="420" y="17"/>
                  </a:lnTo>
                  <a:lnTo>
                    <a:pt x="397" y="23"/>
                  </a:lnTo>
                  <a:lnTo>
                    <a:pt x="408" y="23"/>
                  </a:lnTo>
                  <a:lnTo>
                    <a:pt x="420" y="17"/>
                  </a:lnTo>
                  <a:lnTo>
                    <a:pt x="449" y="17"/>
                  </a:lnTo>
                  <a:lnTo>
                    <a:pt x="455" y="13"/>
                  </a:lnTo>
                  <a:lnTo>
                    <a:pt x="467" y="13"/>
                  </a:lnTo>
                  <a:lnTo>
                    <a:pt x="467" y="17"/>
                  </a:lnTo>
                  <a:lnTo>
                    <a:pt x="467" y="17"/>
                  </a:lnTo>
                  <a:lnTo>
                    <a:pt x="467" y="17"/>
                  </a:lnTo>
                  <a:lnTo>
                    <a:pt x="467" y="23"/>
                  </a:lnTo>
                  <a:lnTo>
                    <a:pt x="461" y="29"/>
                  </a:lnTo>
                  <a:lnTo>
                    <a:pt x="455" y="29"/>
                  </a:lnTo>
                  <a:lnTo>
                    <a:pt x="455" y="35"/>
                  </a:lnTo>
                  <a:lnTo>
                    <a:pt x="455" y="29"/>
                  </a:lnTo>
                  <a:lnTo>
                    <a:pt x="455" y="29"/>
                  </a:lnTo>
                  <a:lnTo>
                    <a:pt x="461" y="23"/>
                  </a:lnTo>
                  <a:lnTo>
                    <a:pt x="472" y="23"/>
                  </a:lnTo>
                  <a:lnTo>
                    <a:pt x="478" y="17"/>
                  </a:lnTo>
                  <a:lnTo>
                    <a:pt x="478" y="17"/>
                  </a:lnTo>
                  <a:lnTo>
                    <a:pt x="484" y="17"/>
                  </a:lnTo>
                  <a:lnTo>
                    <a:pt x="484" y="23"/>
                  </a:lnTo>
                  <a:lnTo>
                    <a:pt x="484" y="23"/>
                  </a:lnTo>
                  <a:lnTo>
                    <a:pt x="478" y="29"/>
                  </a:lnTo>
                  <a:lnTo>
                    <a:pt x="478" y="29"/>
                  </a:lnTo>
                  <a:lnTo>
                    <a:pt x="478" y="35"/>
                  </a:lnTo>
                  <a:lnTo>
                    <a:pt x="472" y="35"/>
                  </a:lnTo>
                  <a:lnTo>
                    <a:pt x="472" y="35"/>
                  </a:lnTo>
                  <a:lnTo>
                    <a:pt x="478" y="35"/>
                  </a:lnTo>
                  <a:lnTo>
                    <a:pt x="484" y="29"/>
                  </a:lnTo>
                  <a:lnTo>
                    <a:pt x="507" y="29"/>
                  </a:lnTo>
                  <a:lnTo>
                    <a:pt x="513" y="23"/>
                  </a:lnTo>
                  <a:lnTo>
                    <a:pt x="519" y="23"/>
                  </a:lnTo>
                  <a:lnTo>
                    <a:pt x="525" y="17"/>
                  </a:lnTo>
                  <a:lnTo>
                    <a:pt x="560" y="17"/>
                  </a:lnTo>
                  <a:lnTo>
                    <a:pt x="560" y="23"/>
                  </a:lnTo>
                  <a:lnTo>
                    <a:pt x="577" y="23"/>
                  </a:lnTo>
                  <a:lnTo>
                    <a:pt x="572" y="29"/>
                  </a:lnTo>
                  <a:lnTo>
                    <a:pt x="560" y="35"/>
                  </a:lnTo>
                  <a:lnTo>
                    <a:pt x="496" y="35"/>
                  </a:lnTo>
                  <a:lnTo>
                    <a:pt x="525" y="35"/>
                  </a:lnTo>
                  <a:lnTo>
                    <a:pt x="525" y="39"/>
                  </a:lnTo>
                  <a:lnTo>
                    <a:pt x="531" y="39"/>
                  </a:lnTo>
                  <a:lnTo>
                    <a:pt x="496" y="39"/>
                  </a:lnTo>
                  <a:lnTo>
                    <a:pt x="502" y="39"/>
                  </a:lnTo>
                  <a:lnTo>
                    <a:pt x="502" y="46"/>
                  </a:lnTo>
                  <a:lnTo>
                    <a:pt x="502" y="46"/>
                  </a:lnTo>
                  <a:lnTo>
                    <a:pt x="502" y="46"/>
                  </a:lnTo>
                  <a:lnTo>
                    <a:pt x="513" y="46"/>
                  </a:lnTo>
                  <a:lnTo>
                    <a:pt x="502" y="46"/>
                  </a:lnTo>
                  <a:lnTo>
                    <a:pt x="502" y="52"/>
                  </a:lnTo>
                  <a:lnTo>
                    <a:pt x="502" y="52"/>
                  </a:lnTo>
                  <a:lnTo>
                    <a:pt x="502" y="58"/>
                  </a:lnTo>
                  <a:lnTo>
                    <a:pt x="496" y="58"/>
                  </a:lnTo>
                  <a:lnTo>
                    <a:pt x="490" y="62"/>
                  </a:lnTo>
                  <a:lnTo>
                    <a:pt x="484" y="62"/>
                  </a:lnTo>
                  <a:lnTo>
                    <a:pt x="478" y="68"/>
                  </a:lnTo>
                  <a:lnTo>
                    <a:pt x="490" y="68"/>
                  </a:lnTo>
                  <a:lnTo>
                    <a:pt x="490" y="62"/>
                  </a:lnTo>
                  <a:lnTo>
                    <a:pt x="490" y="62"/>
                  </a:lnTo>
                  <a:lnTo>
                    <a:pt x="502" y="62"/>
                  </a:lnTo>
                  <a:lnTo>
                    <a:pt x="502" y="68"/>
                  </a:lnTo>
                  <a:lnTo>
                    <a:pt x="502" y="68"/>
                  </a:lnTo>
                  <a:lnTo>
                    <a:pt x="502" y="68"/>
                  </a:lnTo>
                  <a:lnTo>
                    <a:pt x="502" y="74"/>
                  </a:lnTo>
                  <a:lnTo>
                    <a:pt x="502" y="74"/>
                  </a:lnTo>
                  <a:lnTo>
                    <a:pt x="502" y="74"/>
                  </a:lnTo>
                  <a:lnTo>
                    <a:pt x="502" y="74"/>
                  </a:lnTo>
                  <a:lnTo>
                    <a:pt x="513" y="74"/>
                  </a:lnTo>
                  <a:lnTo>
                    <a:pt x="513" y="68"/>
                  </a:lnTo>
                  <a:lnTo>
                    <a:pt x="513" y="68"/>
                  </a:lnTo>
                  <a:lnTo>
                    <a:pt x="519" y="68"/>
                  </a:lnTo>
                  <a:lnTo>
                    <a:pt x="513" y="74"/>
                  </a:lnTo>
                  <a:lnTo>
                    <a:pt x="513" y="85"/>
                  </a:lnTo>
                  <a:lnTo>
                    <a:pt x="507" y="85"/>
                  </a:lnTo>
                  <a:lnTo>
                    <a:pt x="507" y="91"/>
                  </a:lnTo>
                  <a:lnTo>
                    <a:pt x="502" y="97"/>
                  </a:lnTo>
                  <a:lnTo>
                    <a:pt x="502" y="97"/>
                  </a:lnTo>
                  <a:lnTo>
                    <a:pt x="502" y="97"/>
                  </a:lnTo>
                  <a:lnTo>
                    <a:pt x="502" y="97"/>
                  </a:lnTo>
                  <a:lnTo>
                    <a:pt x="502" y="91"/>
                  </a:lnTo>
                  <a:lnTo>
                    <a:pt x="496" y="91"/>
                  </a:lnTo>
                  <a:lnTo>
                    <a:pt x="496" y="85"/>
                  </a:lnTo>
                  <a:lnTo>
                    <a:pt x="496" y="85"/>
                  </a:lnTo>
                  <a:lnTo>
                    <a:pt x="496" y="78"/>
                  </a:lnTo>
                  <a:lnTo>
                    <a:pt x="472" y="78"/>
                  </a:lnTo>
                  <a:lnTo>
                    <a:pt x="472" y="78"/>
                  </a:lnTo>
                  <a:lnTo>
                    <a:pt x="472" y="78"/>
                  </a:lnTo>
                  <a:lnTo>
                    <a:pt x="478" y="85"/>
                  </a:lnTo>
                  <a:lnTo>
                    <a:pt x="478" y="85"/>
                  </a:lnTo>
                  <a:lnTo>
                    <a:pt x="478" y="78"/>
                  </a:lnTo>
                  <a:lnTo>
                    <a:pt x="478" y="78"/>
                  </a:lnTo>
                  <a:lnTo>
                    <a:pt x="484" y="78"/>
                  </a:lnTo>
                  <a:lnTo>
                    <a:pt x="484" y="85"/>
                  </a:lnTo>
                  <a:lnTo>
                    <a:pt x="478" y="85"/>
                  </a:lnTo>
                  <a:lnTo>
                    <a:pt x="478" y="85"/>
                  </a:lnTo>
                  <a:lnTo>
                    <a:pt x="478" y="85"/>
                  </a:lnTo>
                  <a:lnTo>
                    <a:pt x="478" y="85"/>
                  </a:lnTo>
                  <a:lnTo>
                    <a:pt x="484" y="91"/>
                  </a:lnTo>
                  <a:lnTo>
                    <a:pt x="484" y="91"/>
                  </a:lnTo>
                  <a:lnTo>
                    <a:pt x="490" y="91"/>
                  </a:lnTo>
                  <a:lnTo>
                    <a:pt x="490" y="97"/>
                  </a:lnTo>
                  <a:lnTo>
                    <a:pt x="490" y="97"/>
                  </a:lnTo>
                  <a:lnTo>
                    <a:pt x="490" y="97"/>
                  </a:lnTo>
                  <a:lnTo>
                    <a:pt x="490" y="101"/>
                  </a:lnTo>
                  <a:lnTo>
                    <a:pt x="472" y="101"/>
                  </a:lnTo>
                  <a:lnTo>
                    <a:pt x="472" y="101"/>
                  </a:lnTo>
                  <a:lnTo>
                    <a:pt x="484" y="101"/>
                  </a:lnTo>
                  <a:lnTo>
                    <a:pt x="484" y="107"/>
                  </a:lnTo>
                  <a:lnTo>
                    <a:pt x="484" y="107"/>
                  </a:lnTo>
                  <a:lnTo>
                    <a:pt x="484" y="113"/>
                  </a:lnTo>
                  <a:lnTo>
                    <a:pt x="484" y="113"/>
                  </a:lnTo>
                  <a:lnTo>
                    <a:pt x="490" y="113"/>
                  </a:lnTo>
                  <a:lnTo>
                    <a:pt x="490" y="120"/>
                  </a:lnTo>
                  <a:lnTo>
                    <a:pt x="467" y="120"/>
                  </a:lnTo>
                  <a:lnTo>
                    <a:pt x="467" y="120"/>
                  </a:lnTo>
                  <a:lnTo>
                    <a:pt x="467" y="120"/>
                  </a:lnTo>
                  <a:lnTo>
                    <a:pt x="478" y="120"/>
                  </a:lnTo>
                  <a:lnTo>
                    <a:pt x="478" y="124"/>
                  </a:lnTo>
                  <a:lnTo>
                    <a:pt x="478" y="124"/>
                  </a:lnTo>
                  <a:lnTo>
                    <a:pt x="478" y="124"/>
                  </a:lnTo>
                  <a:lnTo>
                    <a:pt x="478" y="130"/>
                  </a:lnTo>
                  <a:lnTo>
                    <a:pt x="472" y="130"/>
                  </a:lnTo>
                  <a:lnTo>
                    <a:pt x="472" y="136"/>
                  </a:lnTo>
                  <a:lnTo>
                    <a:pt x="467" y="136"/>
                  </a:lnTo>
                  <a:lnTo>
                    <a:pt x="467" y="136"/>
                  </a:lnTo>
                  <a:lnTo>
                    <a:pt x="467" y="136"/>
                  </a:lnTo>
                  <a:lnTo>
                    <a:pt x="467" y="136"/>
                  </a:lnTo>
                  <a:lnTo>
                    <a:pt x="467" y="130"/>
                  </a:lnTo>
                  <a:lnTo>
                    <a:pt x="461" y="130"/>
                  </a:lnTo>
                  <a:lnTo>
                    <a:pt x="461" y="130"/>
                  </a:lnTo>
                  <a:lnTo>
                    <a:pt x="461" y="130"/>
                  </a:lnTo>
                  <a:lnTo>
                    <a:pt x="461" y="130"/>
                  </a:lnTo>
                  <a:lnTo>
                    <a:pt x="461" y="130"/>
                  </a:lnTo>
                  <a:lnTo>
                    <a:pt x="461" y="130"/>
                  </a:lnTo>
                  <a:lnTo>
                    <a:pt x="461" y="136"/>
                  </a:lnTo>
                  <a:lnTo>
                    <a:pt x="461" y="136"/>
                  </a:lnTo>
                  <a:lnTo>
                    <a:pt x="461" y="136"/>
                  </a:lnTo>
                  <a:lnTo>
                    <a:pt x="461" y="142"/>
                  </a:lnTo>
                  <a:lnTo>
                    <a:pt x="461" y="142"/>
                  </a:lnTo>
                  <a:lnTo>
                    <a:pt x="461" y="142"/>
                  </a:lnTo>
                  <a:lnTo>
                    <a:pt x="461" y="146"/>
                  </a:lnTo>
                  <a:lnTo>
                    <a:pt x="449" y="146"/>
                  </a:lnTo>
                  <a:lnTo>
                    <a:pt x="449" y="146"/>
                  </a:lnTo>
                  <a:lnTo>
                    <a:pt x="449" y="146"/>
                  </a:lnTo>
                  <a:lnTo>
                    <a:pt x="449" y="142"/>
                  </a:lnTo>
                  <a:lnTo>
                    <a:pt x="432" y="142"/>
                  </a:lnTo>
                  <a:lnTo>
                    <a:pt x="432" y="136"/>
                  </a:lnTo>
                  <a:lnTo>
                    <a:pt x="426" y="136"/>
                  </a:lnTo>
                  <a:lnTo>
                    <a:pt x="432" y="136"/>
                  </a:lnTo>
                  <a:lnTo>
                    <a:pt x="443" y="146"/>
                  </a:lnTo>
                  <a:lnTo>
                    <a:pt x="443" y="146"/>
                  </a:lnTo>
                  <a:lnTo>
                    <a:pt x="449" y="153"/>
                  </a:lnTo>
                  <a:lnTo>
                    <a:pt x="449" y="159"/>
                  </a:lnTo>
                  <a:lnTo>
                    <a:pt x="461" y="159"/>
                  </a:lnTo>
                  <a:lnTo>
                    <a:pt x="461" y="169"/>
                  </a:lnTo>
                  <a:lnTo>
                    <a:pt x="461" y="169"/>
                  </a:lnTo>
                  <a:lnTo>
                    <a:pt x="461" y="169"/>
                  </a:lnTo>
                  <a:lnTo>
                    <a:pt x="461" y="169"/>
                  </a:lnTo>
                  <a:lnTo>
                    <a:pt x="455" y="175"/>
                  </a:lnTo>
                  <a:lnTo>
                    <a:pt x="455" y="175"/>
                  </a:lnTo>
                  <a:lnTo>
                    <a:pt x="455" y="175"/>
                  </a:lnTo>
                  <a:lnTo>
                    <a:pt x="455" y="181"/>
                  </a:lnTo>
                  <a:lnTo>
                    <a:pt x="455" y="175"/>
                  </a:lnTo>
                  <a:lnTo>
                    <a:pt x="455" y="175"/>
                  </a:lnTo>
                  <a:lnTo>
                    <a:pt x="455" y="175"/>
                  </a:lnTo>
                  <a:lnTo>
                    <a:pt x="455" y="175"/>
                  </a:lnTo>
                  <a:lnTo>
                    <a:pt x="455" y="169"/>
                  </a:lnTo>
                  <a:lnTo>
                    <a:pt x="443" y="169"/>
                  </a:lnTo>
                  <a:lnTo>
                    <a:pt x="443" y="169"/>
                  </a:lnTo>
                  <a:lnTo>
                    <a:pt x="443" y="169"/>
                  </a:lnTo>
                  <a:lnTo>
                    <a:pt x="443" y="175"/>
                  </a:lnTo>
                  <a:lnTo>
                    <a:pt x="437" y="175"/>
                  </a:lnTo>
                  <a:lnTo>
                    <a:pt x="437" y="175"/>
                  </a:lnTo>
                  <a:lnTo>
                    <a:pt x="437" y="175"/>
                  </a:lnTo>
                  <a:lnTo>
                    <a:pt x="437" y="175"/>
                  </a:lnTo>
                  <a:lnTo>
                    <a:pt x="437" y="169"/>
                  </a:lnTo>
                  <a:lnTo>
                    <a:pt x="432" y="169"/>
                  </a:lnTo>
                  <a:lnTo>
                    <a:pt x="432" y="169"/>
                  </a:lnTo>
                  <a:lnTo>
                    <a:pt x="432" y="163"/>
                  </a:lnTo>
                  <a:lnTo>
                    <a:pt x="432" y="163"/>
                  </a:lnTo>
                  <a:lnTo>
                    <a:pt x="426" y="159"/>
                  </a:lnTo>
                  <a:lnTo>
                    <a:pt x="397" y="159"/>
                  </a:lnTo>
                  <a:lnTo>
                    <a:pt x="397" y="159"/>
                  </a:lnTo>
                  <a:lnTo>
                    <a:pt x="397" y="159"/>
                  </a:lnTo>
                  <a:lnTo>
                    <a:pt x="397" y="159"/>
                  </a:lnTo>
                  <a:lnTo>
                    <a:pt x="397" y="159"/>
                  </a:lnTo>
                  <a:lnTo>
                    <a:pt x="397" y="159"/>
                  </a:lnTo>
                  <a:lnTo>
                    <a:pt x="397" y="159"/>
                  </a:lnTo>
                  <a:lnTo>
                    <a:pt x="414" y="159"/>
                  </a:lnTo>
                  <a:lnTo>
                    <a:pt x="420" y="163"/>
                  </a:lnTo>
                  <a:lnTo>
                    <a:pt x="420" y="163"/>
                  </a:lnTo>
                  <a:lnTo>
                    <a:pt x="420" y="163"/>
                  </a:lnTo>
                  <a:lnTo>
                    <a:pt x="420" y="169"/>
                  </a:lnTo>
                  <a:lnTo>
                    <a:pt x="414" y="169"/>
                  </a:lnTo>
                  <a:lnTo>
                    <a:pt x="414" y="169"/>
                  </a:lnTo>
                  <a:lnTo>
                    <a:pt x="414" y="169"/>
                  </a:lnTo>
                  <a:lnTo>
                    <a:pt x="414" y="169"/>
                  </a:lnTo>
                  <a:lnTo>
                    <a:pt x="420" y="169"/>
                  </a:lnTo>
                  <a:lnTo>
                    <a:pt x="420" y="175"/>
                  </a:lnTo>
                  <a:lnTo>
                    <a:pt x="414" y="175"/>
                  </a:lnTo>
                  <a:lnTo>
                    <a:pt x="414" y="181"/>
                  </a:lnTo>
                  <a:lnTo>
                    <a:pt x="408" y="175"/>
                  </a:lnTo>
                  <a:lnTo>
                    <a:pt x="397" y="175"/>
                  </a:lnTo>
                  <a:lnTo>
                    <a:pt x="397" y="169"/>
                  </a:lnTo>
                  <a:lnTo>
                    <a:pt x="391" y="169"/>
                  </a:lnTo>
                  <a:lnTo>
                    <a:pt x="391" y="169"/>
                  </a:lnTo>
                  <a:lnTo>
                    <a:pt x="391" y="169"/>
                  </a:lnTo>
                  <a:lnTo>
                    <a:pt x="391" y="169"/>
                  </a:lnTo>
                  <a:lnTo>
                    <a:pt x="391" y="175"/>
                  </a:lnTo>
                  <a:lnTo>
                    <a:pt x="391" y="175"/>
                  </a:lnTo>
                  <a:lnTo>
                    <a:pt x="391" y="181"/>
                  </a:lnTo>
                  <a:lnTo>
                    <a:pt x="391" y="181"/>
                  </a:lnTo>
                  <a:lnTo>
                    <a:pt x="391" y="181"/>
                  </a:lnTo>
                  <a:lnTo>
                    <a:pt x="432" y="181"/>
                  </a:lnTo>
                  <a:lnTo>
                    <a:pt x="432" y="175"/>
                  </a:lnTo>
                  <a:lnTo>
                    <a:pt x="432" y="175"/>
                  </a:lnTo>
                  <a:lnTo>
                    <a:pt x="437" y="175"/>
                  </a:lnTo>
                  <a:lnTo>
                    <a:pt x="437" y="181"/>
                  </a:lnTo>
                  <a:lnTo>
                    <a:pt x="437" y="181"/>
                  </a:lnTo>
                  <a:lnTo>
                    <a:pt x="449" y="181"/>
                  </a:lnTo>
                  <a:lnTo>
                    <a:pt x="449" y="186"/>
                  </a:lnTo>
                  <a:lnTo>
                    <a:pt x="443" y="186"/>
                  </a:lnTo>
                  <a:lnTo>
                    <a:pt x="443" y="186"/>
                  </a:lnTo>
                  <a:lnTo>
                    <a:pt x="443" y="192"/>
                  </a:lnTo>
                  <a:lnTo>
                    <a:pt x="432" y="192"/>
                  </a:lnTo>
                  <a:lnTo>
                    <a:pt x="426" y="198"/>
                  </a:lnTo>
                  <a:lnTo>
                    <a:pt x="414" y="198"/>
                  </a:lnTo>
                  <a:lnTo>
                    <a:pt x="414" y="198"/>
                  </a:lnTo>
                  <a:lnTo>
                    <a:pt x="408" y="204"/>
                  </a:lnTo>
                  <a:lnTo>
                    <a:pt x="402" y="204"/>
                  </a:lnTo>
                  <a:lnTo>
                    <a:pt x="397" y="208"/>
                  </a:lnTo>
                  <a:lnTo>
                    <a:pt x="350" y="208"/>
                  </a:lnTo>
                  <a:lnTo>
                    <a:pt x="350" y="208"/>
                  </a:lnTo>
                  <a:lnTo>
                    <a:pt x="344" y="214"/>
                  </a:lnTo>
                  <a:lnTo>
                    <a:pt x="338" y="214"/>
                  </a:lnTo>
                  <a:lnTo>
                    <a:pt x="338" y="214"/>
                  </a:lnTo>
                  <a:lnTo>
                    <a:pt x="331" y="221"/>
                  </a:lnTo>
                  <a:lnTo>
                    <a:pt x="327" y="221"/>
                  </a:lnTo>
                  <a:lnTo>
                    <a:pt x="327" y="221"/>
                  </a:lnTo>
                  <a:lnTo>
                    <a:pt x="327" y="225"/>
                  </a:lnTo>
                  <a:lnTo>
                    <a:pt x="321" y="231"/>
                  </a:lnTo>
                  <a:lnTo>
                    <a:pt x="321" y="231"/>
                  </a:lnTo>
                  <a:lnTo>
                    <a:pt x="315" y="237"/>
                  </a:lnTo>
                  <a:lnTo>
                    <a:pt x="309" y="237"/>
                  </a:lnTo>
                  <a:lnTo>
                    <a:pt x="303" y="243"/>
                  </a:lnTo>
                  <a:lnTo>
                    <a:pt x="296" y="243"/>
                  </a:lnTo>
                  <a:lnTo>
                    <a:pt x="296" y="243"/>
                  </a:lnTo>
                  <a:lnTo>
                    <a:pt x="290" y="247"/>
                  </a:lnTo>
                  <a:lnTo>
                    <a:pt x="274" y="247"/>
                  </a:lnTo>
                  <a:lnTo>
                    <a:pt x="268" y="254"/>
                  </a:lnTo>
                  <a:lnTo>
                    <a:pt x="239" y="254"/>
                  </a:lnTo>
                  <a:lnTo>
                    <a:pt x="239" y="254"/>
                  </a:lnTo>
                  <a:lnTo>
                    <a:pt x="239" y="260"/>
                  </a:lnTo>
                  <a:lnTo>
                    <a:pt x="233" y="260"/>
                  </a:lnTo>
                  <a:lnTo>
                    <a:pt x="233" y="260"/>
                  </a:lnTo>
                  <a:lnTo>
                    <a:pt x="233" y="260"/>
                  </a:lnTo>
                  <a:lnTo>
                    <a:pt x="233" y="260"/>
                  </a:lnTo>
                  <a:lnTo>
                    <a:pt x="233" y="260"/>
                  </a:lnTo>
                  <a:lnTo>
                    <a:pt x="233" y="260"/>
                  </a:lnTo>
                  <a:lnTo>
                    <a:pt x="233" y="266"/>
                  </a:lnTo>
                  <a:lnTo>
                    <a:pt x="233" y="266"/>
                  </a:lnTo>
                  <a:lnTo>
                    <a:pt x="233" y="266"/>
                  </a:lnTo>
                  <a:lnTo>
                    <a:pt x="233" y="270"/>
                  </a:lnTo>
                  <a:lnTo>
                    <a:pt x="226" y="270"/>
                  </a:lnTo>
                  <a:lnTo>
                    <a:pt x="226" y="270"/>
                  </a:lnTo>
                  <a:lnTo>
                    <a:pt x="226" y="276"/>
                  </a:lnTo>
                  <a:lnTo>
                    <a:pt x="226" y="276"/>
                  </a:lnTo>
                  <a:lnTo>
                    <a:pt x="226" y="282"/>
                  </a:lnTo>
                  <a:lnTo>
                    <a:pt x="220" y="282"/>
                  </a:lnTo>
                  <a:lnTo>
                    <a:pt x="220" y="282"/>
                  </a:lnTo>
                  <a:lnTo>
                    <a:pt x="220" y="282"/>
                  </a:lnTo>
                  <a:lnTo>
                    <a:pt x="220" y="282"/>
                  </a:lnTo>
                  <a:lnTo>
                    <a:pt x="220" y="282"/>
                  </a:lnTo>
                  <a:lnTo>
                    <a:pt x="216" y="287"/>
                  </a:lnTo>
                  <a:lnTo>
                    <a:pt x="216" y="287"/>
                  </a:lnTo>
                  <a:lnTo>
                    <a:pt x="210" y="293"/>
                  </a:lnTo>
                  <a:lnTo>
                    <a:pt x="204" y="293"/>
                  </a:lnTo>
                  <a:lnTo>
                    <a:pt x="204" y="293"/>
                  </a:lnTo>
                  <a:lnTo>
                    <a:pt x="204" y="293"/>
                  </a:lnTo>
                  <a:lnTo>
                    <a:pt x="204" y="309"/>
                  </a:lnTo>
                  <a:lnTo>
                    <a:pt x="191" y="309"/>
                  </a:lnTo>
                  <a:lnTo>
                    <a:pt x="185" y="315"/>
                  </a:lnTo>
                  <a:lnTo>
                    <a:pt x="185" y="322"/>
                  </a:lnTo>
                  <a:lnTo>
                    <a:pt x="181" y="332"/>
                  </a:lnTo>
                  <a:lnTo>
                    <a:pt x="181" y="338"/>
                  </a:lnTo>
                  <a:lnTo>
                    <a:pt x="175" y="344"/>
                  </a:lnTo>
                  <a:lnTo>
                    <a:pt x="175" y="348"/>
                  </a:lnTo>
                  <a:lnTo>
                    <a:pt x="163" y="348"/>
                  </a:lnTo>
                  <a:lnTo>
                    <a:pt x="163" y="344"/>
                  </a:lnTo>
                  <a:lnTo>
                    <a:pt x="163" y="344"/>
                  </a:lnTo>
                  <a:lnTo>
                    <a:pt x="163" y="344"/>
                  </a:lnTo>
                  <a:lnTo>
                    <a:pt x="163" y="332"/>
                  </a:lnTo>
                  <a:lnTo>
                    <a:pt x="134" y="332"/>
                  </a:lnTo>
                  <a:lnTo>
                    <a:pt x="128" y="328"/>
                  </a:lnTo>
                  <a:lnTo>
                    <a:pt x="128" y="328"/>
                  </a:lnTo>
                  <a:lnTo>
                    <a:pt x="121" y="322"/>
                  </a:lnTo>
                  <a:lnTo>
                    <a:pt x="121" y="315"/>
                  </a:lnTo>
                  <a:lnTo>
                    <a:pt x="115" y="309"/>
                  </a:lnTo>
                  <a:lnTo>
                    <a:pt x="115" y="305"/>
                  </a:lnTo>
                  <a:lnTo>
                    <a:pt x="115" y="305"/>
                  </a:lnTo>
                  <a:lnTo>
                    <a:pt x="115" y="299"/>
                  </a:lnTo>
                  <a:lnTo>
                    <a:pt x="115" y="299"/>
                  </a:lnTo>
                  <a:lnTo>
                    <a:pt x="115" y="299"/>
                  </a:lnTo>
                  <a:lnTo>
                    <a:pt x="115" y="299"/>
                  </a:lnTo>
                  <a:lnTo>
                    <a:pt x="115" y="293"/>
                  </a:lnTo>
                  <a:lnTo>
                    <a:pt x="115" y="293"/>
                  </a:lnTo>
                  <a:lnTo>
                    <a:pt x="115" y="293"/>
                  </a:lnTo>
                  <a:lnTo>
                    <a:pt x="115" y="287"/>
                  </a:lnTo>
                  <a:lnTo>
                    <a:pt x="105" y="287"/>
                  </a:lnTo>
                  <a:lnTo>
                    <a:pt x="105" y="282"/>
                  </a:lnTo>
                  <a:lnTo>
                    <a:pt x="105" y="282"/>
                  </a:lnTo>
                  <a:lnTo>
                    <a:pt x="105" y="282"/>
                  </a:lnTo>
                  <a:lnTo>
                    <a:pt x="105" y="282"/>
                  </a:lnTo>
                  <a:lnTo>
                    <a:pt x="99" y="276"/>
                  </a:lnTo>
                  <a:lnTo>
                    <a:pt x="111" y="276"/>
                  </a:lnTo>
                  <a:lnTo>
                    <a:pt x="105" y="276"/>
                  </a:lnTo>
                  <a:lnTo>
                    <a:pt x="105" y="276"/>
                  </a:lnTo>
                  <a:lnTo>
                    <a:pt x="105" y="270"/>
                  </a:lnTo>
                  <a:lnTo>
                    <a:pt x="99" y="270"/>
                  </a:lnTo>
                  <a:lnTo>
                    <a:pt x="99" y="270"/>
                  </a:lnTo>
                  <a:lnTo>
                    <a:pt x="105" y="270"/>
                  </a:lnTo>
                  <a:lnTo>
                    <a:pt x="105" y="260"/>
                  </a:lnTo>
                  <a:lnTo>
                    <a:pt x="99" y="260"/>
                  </a:lnTo>
                  <a:lnTo>
                    <a:pt x="99" y="260"/>
                  </a:lnTo>
                  <a:lnTo>
                    <a:pt x="99" y="260"/>
                  </a:lnTo>
                  <a:lnTo>
                    <a:pt x="99" y="254"/>
                  </a:lnTo>
                  <a:lnTo>
                    <a:pt x="93" y="254"/>
                  </a:lnTo>
                  <a:lnTo>
                    <a:pt x="93" y="247"/>
                  </a:lnTo>
                  <a:lnTo>
                    <a:pt x="93" y="247"/>
                  </a:lnTo>
                  <a:lnTo>
                    <a:pt x="99" y="247"/>
                  </a:lnTo>
                  <a:lnTo>
                    <a:pt x="99" y="243"/>
                  </a:lnTo>
                  <a:lnTo>
                    <a:pt x="99" y="243"/>
                  </a:lnTo>
                  <a:lnTo>
                    <a:pt x="99" y="243"/>
                  </a:lnTo>
                  <a:lnTo>
                    <a:pt x="99" y="237"/>
                  </a:lnTo>
                  <a:lnTo>
                    <a:pt x="99" y="237"/>
                  </a:lnTo>
                  <a:lnTo>
                    <a:pt x="99" y="237"/>
                  </a:lnTo>
                  <a:lnTo>
                    <a:pt x="99" y="237"/>
                  </a:lnTo>
                  <a:lnTo>
                    <a:pt x="99" y="237"/>
                  </a:lnTo>
                  <a:lnTo>
                    <a:pt x="93" y="231"/>
                  </a:lnTo>
                  <a:lnTo>
                    <a:pt x="99" y="231"/>
                  </a:lnTo>
                  <a:lnTo>
                    <a:pt x="99" y="225"/>
                  </a:lnTo>
                  <a:lnTo>
                    <a:pt x="105" y="225"/>
                  </a:lnTo>
                  <a:lnTo>
                    <a:pt x="105" y="221"/>
                  </a:lnTo>
                  <a:lnTo>
                    <a:pt x="105" y="221"/>
                  </a:lnTo>
                  <a:lnTo>
                    <a:pt x="105" y="221"/>
                  </a:lnTo>
                  <a:lnTo>
                    <a:pt x="115" y="221"/>
                  </a:lnTo>
                  <a:lnTo>
                    <a:pt x="115" y="208"/>
                  </a:lnTo>
                  <a:lnTo>
                    <a:pt x="115" y="208"/>
                  </a:lnTo>
                  <a:lnTo>
                    <a:pt x="115" y="208"/>
                  </a:lnTo>
                  <a:lnTo>
                    <a:pt x="121" y="208"/>
                  </a:lnTo>
                  <a:lnTo>
                    <a:pt x="128" y="204"/>
                  </a:lnTo>
                  <a:lnTo>
                    <a:pt x="128" y="204"/>
                  </a:lnTo>
                  <a:lnTo>
                    <a:pt x="146" y="204"/>
                  </a:lnTo>
                  <a:lnTo>
                    <a:pt x="146" y="192"/>
                  </a:lnTo>
                  <a:lnTo>
                    <a:pt x="146" y="192"/>
                  </a:lnTo>
                  <a:lnTo>
                    <a:pt x="140" y="186"/>
                  </a:lnTo>
                  <a:lnTo>
                    <a:pt x="134" y="186"/>
                  </a:lnTo>
                  <a:lnTo>
                    <a:pt x="121" y="175"/>
                  </a:lnTo>
                  <a:lnTo>
                    <a:pt x="115" y="175"/>
                  </a:lnTo>
                  <a:lnTo>
                    <a:pt x="115" y="169"/>
                  </a:lnTo>
                  <a:lnTo>
                    <a:pt x="115" y="169"/>
                  </a:lnTo>
                  <a:lnTo>
                    <a:pt x="128" y="169"/>
                  </a:lnTo>
                  <a:lnTo>
                    <a:pt x="146" y="181"/>
                  </a:lnTo>
                  <a:lnTo>
                    <a:pt x="146" y="181"/>
                  </a:lnTo>
                  <a:lnTo>
                    <a:pt x="146" y="181"/>
                  </a:lnTo>
                  <a:lnTo>
                    <a:pt x="146" y="175"/>
                  </a:lnTo>
                  <a:lnTo>
                    <a:pt x="146" y="175"/>
                  </a:lnTo>
                  <a:lnTo>
                    <a:pt x="146" y="175"/>
                  </a:lnTo>
                  <a:lnTo>
                    <a:pt x="146" y="169"/>
                  </a:lnTo>
                  <a:lnTo>
                    <a:pt x="140" y="169"/>
                  </a:lnTo>
                  <a:lnTo>
                    <a:pt x="140" y="163"/>
                  </a:lnTo>
                  <a:lnTo>
                    <a:pt x="134" y="159"/>
                  </a:lnTo>
                  <a:lnTo>
                    <a:pt x="134" y="159"/>
                  </a:lnTo>
                  <a:lnTo>
                    <a:pt x="134" y="153"/>
                  </a:lnTo>
                  <a:lnTo>
                    <a:pt x="128" y="146"/>
                  </a:lnTo>
                  <a:lnTo>
                    <a:pt x="128" y="146"/>
                  </a:lnTo>
                  <a:lnTo>
                    <a:pt x="128" y="130"/>
                  </a:lnTo>
                  <a:lnTo>
                    <a:pt x="121" y="130"/>
                  </a:lnTo>
                  <a:lnTo>
                    <a:pt x="121" y="130"/>
                  </a:lnTo>
                  <a:lnTo>
                    <a:pt x="121" y="130"/>
                  </a:lnTo>
                  <a:lnTo>
                    <a:pt x="121" y="130"/>
                  </a:lnTo>
                  <a:lnTo>
                    <a:pt x="121" y="130"/>
                  </a:lnTo>
                  <a:lnTo>
                    <a:pt x="128" y="130"/>
                  </a:lnTo>
                  <a:lnTo>
                    <a:pt x="128" y="124"/>
                  </a:lnTo>
                  <a:lnTo>
                    <a:pt x="121" y="124"/>
                  </a:lnTo>
                  <a:lnTo>
                    <a:pt x="121" y="124"/>
                  </a:lnTo>
                  <a:lnTo>
                    <a:pt x="121" y="124"/>
                  </a:lnTo>
                  <a:lnTo>
                    <a:pt x="121" y="120"/>
                  </a:lnTo>
                  <a:lnTo>
                    <a:pt x="115" y="120"/>
                  </a:lnTo>
                  <a:lnTo>
                    <a:pt x="115" y="120"/>
                  </a:lnTo>
                  <a:lnTo>
                    <a:pt x="115" y="120"/>
                  </a:lnTo>
                  <a:lnTo>
                    <a:pt x="115" y="120"/>
                  </a:lnTo>
                  <a:lnTo>
                    <a:pt x="115" y="120"/>
                  </a:lnTo>
                  <a:lnTo>
                    <a:pt x="121" y="120"/>
                  </a:lnTo>
                  <a:lnTo>
                    <a:pt x="121" y="113"/>
                  </a:lnTo>
                  <a:lnTo>
                    <a:pt x="115" y="113"/>
                  </a:lnTo>
                  <a:lnTo>
                    <a:pt x="115" y="107"/>
                  </a:lnTo>
                  <a:lnTo>
                    <a:pt x="99" y="107"/>
                  </a:lnTo>
                  <a:lnTo>
                    <a:pt x="99" y="101"/>
                  </a:lnTo>
                  <a:lnTo>
                    <a:pt x="93" y="97"/>
                  </a:lnTo>
                  <a:lnTo>
                    <a:pt x="86" y="97"/>
                  </a:lnTo>
                  <a:lnTo>
                    <a:pt x="86" y="91"/>
                  </a:lnTo>
                  <a:lnTo>
                    <a:pt x="64" y="91"/>
                  </a:lnTo>
                  <a:lnTo>
                    <a:pt x="64" y="91"/>
                  </a:lnTo>
                  <a:lnTo>
                    <a:pt x="58" y="97"/>
                  </a:lnTo>
                  <a:lnTo>
                    <a:pt x="35" y="97"/>
                  </a:lnTo>
                  <a:lnTo>
                    <a:pt x="35" y="101"/>
                  </a:lnTo>
                  <a:lnTo>
                    <a:pt x="23" y="101"/>
                  </a:lnTo>
                  <a:lnTo>
                    <a:pt x="23" y="101"/>
                  </a:lnTo>
                  <a:lnTo>
                    <a:pt x="23" y="101"/>
                  </a:lnTo>
                  <a:lnTo>
                    <a:pt x="16" y="97"/>
                  </a:lnTo>
                  <a:lnTo>
                    <a:pt x="16" y="97"/>
                  </a:lnTo>
                  <a:lnTo>
                    <a:pt x="16" y="97"/>
                  </a:lnTo>
                  <a:lnTo>
                    <a:pt x="16" y="97"/>
                  </a:lnTo>
                  <a:lnTo>
                    <a:pt x="16" y="97"/>
                  </a:lnTo>
                  <a:lnTo>
                    <a:pt x="16" y="91"/>
                  </a:lnTo>
                  <a:lnTo>
                    <a:pt x="16" y="91"/>
                  </a:lnTo>
                  <a:lnTo>
                    <a:pt x="16" y="91"/>
                  </a:lnTo>
                  <a:lnTo>
                    <a:pt x="29" y="91"/>
                  </a:lnTo>
                  <a:lnTo>
                    <a:pt x="29" y="85"/>
                  </a:lnTo>
                  <a:lnTo>
                    <a:pt x="23" y="85"/>
                  </a:lnTo>
                  <a:lnTo>
                    <a:pt x="41" y="85"/>
                  </a:lnTo>
                  <a:lnTo>
                    <a:pt x="41" y="78"/>
                  </a:lnTo>
                  <a:lnTo>
                    <a:pt x="51" y="78"/>
                  </a:lnTo>
                  <a:lnTo>
                    <a:pt x="51" y="74"/>
                  </a:lnTo>
                  <a:lnTo>
                    <a:pt x="23" y="74"/>
                  </a:lnTo>
                  <a:lnTo>
                    <a:pt x="23" y="74"/>
                  </a:lnTo>
                  <a:lnTo>
                    <a:pt x="16" y="68"/>
                  </a:lnTo>
                  <a:lnTo>
                    <a:pt x="4" y="68"/>
                  </a:lnTo>
                  <a:lnTo>
                    <a:pt x="4" y="68"/>
                  </a:lnTo>
                  <a:lnTo>
                    <a:pt x="4" y="68"/>
                  </a:lnTo>
                  <a:lnTo>
                    <a:pt x="0" y="62"/>
                  </a:lnTo>
                  <a:lnTo>
                    <a:pt x="0" y="62"/>
                  </a:lnTo>
                  <a:lnTo>
                    <a:pt x="4" y="62"/>
                  </a:lnTo>
                  <a:lnTo>
                    <a:pt x="4" y="6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 name="Freeform 154"/>
            <p:cNvSpPr>
              <a:spLocks/>
            </p:cNvSpPr>
            <p:nvPr/>
          </p:nvSpPr>
          <p:spPr bwMode="auto">
            <a:xfrm>
              <a:off x="3784600" y="1209675"/>
              <a:ext cx="25400" cy="17463"/>
            </a:xfrm>
            <a:custGeom>
              <a:avLst/>
              <a:gdLst>
                <a:gd name="T0" fmla="*/ 0 w 16"/>
                <a:gd name="T1" fmla="*/ 7 h 11"/>
                <a:gd name="T2" fmla="*/ 0 w 16"/>
                <a:gd name="T3" fmla="*/ 7 h 11"/>
                <a:gd name="T4" fmla="*/ 6 w 16"/>
                <a:gd name="T5" fmla="*/ 7 h 11"/>
                <a:gd name="T6" fmla="*/ 6 w 16"/>
                <a:gd name="T7" fmla="*/ 0 h 11"/>
                <a:gd name="T8" fmla="*/ 6 w 16"/>
                <a:gd name="T9" fmla="*/ 0 h 11"/>
                <a:gd name="T10" fmla="*/ 6 w 16"/>
                <a:gd name="T11" fmla="*/ 0 h 11"/>
                <a:gd name="T12" fmla="*/ 12 w 16"/>
                <a:gd name="T13" fmla="*/ 0 h 11"/>
                <a:gd name="T14" fmla="*/ 16 w 16"/>
                <a:gd name="T15" fmla="*/ 7 h 11"/>
                <a:gd name="T16" fmla="*/ 16 w 16"/>
                <a:gd name="T17" fmla="*/ 7 h 11"/>
                <a:gd name="T18" fmla="*/ 16 w 16"/>
                <a:gd name="T19" fmla="*/ 7 h 11"/>
                <a:gd name="T20" fmla="*/ 16 w 16"/>
                <a:gd name="T21" fmla="*/ 11 h 11"/>
                <a:gd name="T22" fmla="*/ 0 w 16"/>
                <a:gd name="T23" fmla="*/ 11 h 11"/>
                <a:gd name="T24" fmla="*/ 0 w 16"/>
                <a:gd name="T25" fmla="*/ 7 h 11"/>
                <a:gd name="T26" fmla="*/ 0 w 16"/>
                <a:gd name="T27" fmla="*/ 7 h 11"/>
                <a:gd name="T28" fmla="*/ 0 w 16"/>
                <a:gd name="T29" fmla="*/ 7 h 11"/>
                <a:gd name="T30" fmla="*/ 0 w 16"/>
                <a:gd name="T31" fmla="*/ 7 h 11"/>
                <a:gd name="T32" fmla="*/ 0 w 16"/>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1">
                  <a:moveTo>
                    <a:pt x="0" y="7"/>
                  </a:moveTo>
                  <a:lnTo>
                    <a:pt x="0" y="7"/>
                  </a:lnTo>
                  <a:lnTo>
                    <a:pt x="6" y="7"/>
                  </a:lnTo>
                  <a:lnTo>
                    <a:pt x="6" y="0"/>
                  </a:lnTo>
                  <a:lnTo>
                    <a:pt x="6" y="0"/>
                  </a:lnTo>
                  <a:lnTo>
                    <a:pt x="6" y="0"/>
                  </a:lnTo>
                  <a:lnTo>
                    <a:pt x="12" y="0"/>
                  </a:lnTo>
                  <a:lnTo>
                    <a:pt x="16" y="7"/>
                  </a:lnTo>
                  <a:lnTo>
                    <a:pt x="16" y="7"/>
                  </a:lnTo>
                  <a:lnTo>
                    <a:pt x="16" y="7"/>
                  </a:lnTo>
                  <a:lnTo>
                    <a:pt x="16" y="11"/>
                  </a:lnTo>
                  <a:lnTo>
                    <a:pt x="0" y="11"/>
                  </a:lnTo>
                  <a:lnTo>
                    <a:pt x="0" y="7"/>
                  </a:lnTo>
                  <a:lnTo>
                    <a:pt x="0" y="7"/>
                  </a:lnTo>
                  <a:lnTo>
                    <a:pt x="0" y="7"/>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 name="Freeform 155"/>
            <p:cNvSpPr>
              <a:spLocks/>
            </p:cNvSpPr>
            <p:nvPr/>
          </p:nvSpPr>
          <p:spPr bwMode="auto">
            <a:xfrm>
              <a:off x="3784600" y="1209675"/>
              <a:ext cx="25400" cy="17463"/>
            </a:xfrm>
            <a:custGeom>
              <a:avLst/>
              <a:gdLst>
                <a:gd name="T0" fmla="*/ 0 w 16"/>
                <a:gd name="T1" fmla="*/ 7 h 11"/>
                <a:gd name="T2" fmla="*/ 0 w 16"/>
                <a:gd name="T3" fmla="*/ 7 h 11"/>
                <a:gd name="T4" fmla="*/ 6 w 16"/>
                <a:gd name="T5" fmla="*/ 7 h 11"/>
                <a:gd name="T6" fmla="*/ 6 w 16"/>
                <a:gd name="T7" fmla="*/ 0 h 11"/>
                <a:gd name="T8" fmla="*/ 6 w 16"/>
                <a:gd name="T9" fmla="*/ 0 h 11"/>
                <a:gd name="T10" fmla="*/ 6 w 16"/>
                <a:gd name="T11" fmla="*/ 0 h 11"/>
                <a:gd name="T12" fmla="*/ 12 w 16"/>
                <a:gd name="T13" fmla="*/ 0 h 11"/>
                <a:gd name="T14" fmla="*/ 16 w 16"/>
                <a:gd name="T15" fmla="*/ 7 h 11"/>
                <a:gd name="T16" fmla="*/ 16 w 16"/>
                <a:gd name="T17" fmla="*/ 7 h 11"/>
                <a:gd name="T18" fmla="*/ 16 w 16"/>
                <a:gd name="T19" fmla="*/ 7 h 11"/>
                <a:gd name="T20" fmla="*/ 16 w 16"/>
                <a:gd name="T21" fmla="*/ 11 h 11"/>
                <a:gd name="T22" fmla="*/ 0 w 16"/>
                <a:gd name="T23" fmla="*/ 11 h 11"/>
                <a:gd name="T24" fmla="*/ 0 w 16"/>
                <a:gd name="T25" fmla="*/ 7 h 11"/>
                <a:gd name="T26" fmla="*/ 0 w 16"/>
                <a:gd name="T27" fmla="*/ 7 h 11"/>
                <a:gd name="T28" fmla="*/ 0 w 16"/>
                <a:gd name="T29" fmla="*/ 7 h 11"/>
                <a:gd name="T30" fmla="*/ 0 w 16"/>
                <a:gd name="T31" fmla="*/ 7 h 11"/>
                <a:gd name="T32" fmla="*/ 0 w 16"/>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1">
                  <a:moveTo>
                    <a:pt x="0" y="7"/>
                  </a:moveTo>
                  <a:lnTo>
                    <a:pt x="0" y="7"/>
                  </a:lnTo>
                  <a:lnTo>
                    <a:pt x="6" y="7"/>
                  </a:lnTo>
                  <a:lnTo>
                    <a:pt x="6" y="0"/>
                  </a:lnTo>
                  <a:lnTo>
                    <a:pt x="6" y="0"/>
                  </a:lnTo>
                  <a:lnTo>
                    <a:pt x="6" y="0"/>
                  </a:lnTo>
                  <a:lnTo>
                    <a:pt x="12" y="0"/>
                  </a:lnTo>
                  <a:lnTo>
                    <a:pt x="16" y="7"/>
                  </a:lnTo>
                  <a:lnTo>
                    <a:pt x="16" y="7"/>
                  </a:lnTo>
                  <a:lnTo>
                    <a:pt x="16" y="7"/>
                  </a:lnTo>
                  <a:lnTo>
                    <a:pt x="16" y="11"/>
                  </a:lnTo>
                  <a:lnTo>
                    <a:pt x="0" y="11"/>
                  </a:lnTo>
                  <a:lnTo>
                    <a:pt x="0" y="7"/>
                  </a:lnTo>
                  <a:lnTo>
                    <a:pt x="0" y="7"/>
                  </a:lnTo>
                  <a:lnTo>
                    <a:pt x="0" y="7"/>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 name="Freeform 156"/>
            <p:cNvSpPr>
              <a:spLocks/>
            </p:cNvSpPr>
            <p:nvPr/>
          </p:nvSpPr>
          <p:spPr bwMode="auto">
            <a:xfrm>
              <a:off x="7456488" y="4467225"/>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 name="Freeform 157"/>
            <p:cNvSpPr>
              <a:spLocks/>
            </p:cNvSpPr>
            <p:nvPr/>
          </p:nvSpPr>
          <p:spPr bwMode="auto">
            <a:xfrm>
              <a:off x="7456488" y="4467225"/>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 name="Freeform 158"/>
            <p:cNvSpPr>
              <a:spLocks/>
            </p:cNvSpPr>
            <p:nvPr/>
          </p:nvSpPr>
          <p:spPr bwMode="auto">
            <a:xfrm>
              <a:off x="7456488" y="4467225"/>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Lst>
              <a:ahLst/>
              <a:cxnLst>
                <a:cxn ang="0">
                  <a:pos x="T0" y="T1"/>
                </a:cxn>
                <a:cxn ang="0">
                  <a:pos x="T2" y="T3"/>
                </a:cxn>
                <a:cxn ang="0">
                  <a:pos x="T4" y="T5"/>
                </a:cxn>
                <a:cxn ang="0">
                  <a:pos x="T6" y="T7"/>
                </a:cxn>
                <a:cxn ang="0">
                  <a:pos x="T8" y="T9"/>
                </a:cxn>
                <a:cxn ang="0">
                  <a:pos x="T10" y="T11"/>
                </a:cxn>
              </a:cxnLst>
              <a:rect l="0" t="0" r="r" b="b"/>
              <a:pathLst>
                <a:path w="18" h="6">
                  <a:moveTo>
                    <a:pt x="0" y="6"/>
                  </a:moveTo>
                  <a:lnTo>
                    <a:pt x="6" y="6"/>
                  </a:lnTo>
                  <a:lnTo>
                    <a:pt x="6" y="0"/>
                  </a:lnTo>
                  <a:lnTo>
                    <a:pt x="18" y="0"/>
                  </a:lnTo>
                  <a:lnTo>
                    <a:pt x="18"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 name="Freeform 159"/>
            <p:cNvSpPr>
              <a:spLocks/>
            </p:cNvSpPr>
            <p:nvPr/>
          </p:nvSpPr>
          <p:spPr bwMode="auto">
            <a:xfrm>
              <a:off x="7567613" y="4581525"/>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1" name="Freeform 160"/>
            <p:cNvSpPr>
              <a:spLocks/>
            </p:cNvSpPr>
            <p:nvPr/>
          </p:nvSpPr>
          <p:spPr bwMode="auto">
            <a:xfrm>
              <a:off x="7567613" y="4581525"/>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2" name="Freeform 161"/>
            <p:cNvSpPr>
              <a:spLocks/>
            </p:cNvSpPr>
            <p:nvPr/>
          </p:nvSpPr>
          <p:spPr bwMode="auto">
            <a:xfrm>
              <a:off x="7567613" y="4581525"/>
              <a:ext cx="0" cy="11113"/>
            </a:xfrm>
            <a:custGeom>
              <a:avLst/>
              <a:gdLst>
                <a:gd name="T0" fmla="*/ 0 h 7"/>
                <a:gd name="T1" fmla="*/ 7 h 7"/>
                <a:gd name="T2" fmla="*/ 0 h 7"/>
              </a:gdLst>
              <a:ahLst/>
              <a:cxnLst>
                <a:cxn ang="0">
                  <a:pos x="0" y="T0"/>
                </a:cxn>
                <a:cxn ang="0">
                  <a:pos x="0" y="T1"/>
                </a:cxn>
                <a:cxn ang="0">
                  <a:pos x="0" y="T2"/>
                </a:cxn>
              </a:cxnLst>
              <a:rect l="0" t="0" r="r" b="b"/>
              <a:pathLst>
                <a:path h="7">
                  <a:moveTo>
                    <a:pt x="0" y="0"/>
                  </a:moveTo>
                  <a:lnTo>
                    <a:pt x="0" y="7"/>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3" name="Line 157"/>
            <p:cNvSpPr>
              <a:spLocks noChangeShapeType="1"/>
            </p:cNvSpPr>
            <p:nvPr/>
          </p:nvSpPr>
          <p:spPr bwMode="auto">
            <a:xfrm flipV="1">
              <a:off x="7651750" y="4581525"/>
              <a:ext cx="0" cy="206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4" name="Freeform 163"/>
            <p:cNvSpPr>
              <a:spLocks/>
            </p:cNvSpPr>
            <p:nvPr/>
          </p:nvSpPr>
          <p:spPr bwMode="auto">
            <a:xfrm>
              <a:off x="7651750" y="4581525"/>
              <a:ext cx="0" cy="20638"/>
            </a:xfrm>
            <a:custGeom>
              <a:avLst/>
              <a:gdLst>
                <a:gd name="T0" fmla="*/ 0 h 13"/>
                <a:gd name="T1" fmla="*/ 7 h 13"/>
                <a:gd name="T2" fmla="*/ 7 h 13"/>
                <a:gd name="T3" fmla="*/ 7 h 13"/>
                <a:gd name="T4" fmla="*/ 13 h 13"/>
                <a:gd name="T5" fmla="*/ 13 h 13"/>
              </a:gdLst>
              <a:ahLst/>
              <a:cxnLst>
                <a:cxn ang="0">
                  <a:pos x="0" y="T0"/>
                </a:cxn>
                <a:cxn ang="0">
                  <a:pos x="0" y="T1"/>
                </a:cxn>
                <a:cxn ang="0">
                  <a:pos x="0" y="T2"/>
                </a:cxn>
                <a:cxn ang="0">
                  <a:pos x="0" y="T3"/>
                </a:cxn>
                <a:cxn ang="0">
                  <a:pos x="0" y="T4"/>
                </a:cxn>
                <a:cxn ang="0">
                  <a:pos x="0" y="T5"/>
                </a:cxn>
              </a:cxnLst>
              <a:rect l="0" t="0" r="r" b="b"/>
              <a:pathLst>
                <a:path h="13">
                  <a:moveTo>
                    <a:pt x="0" y="0"/>
                  </a:moveTo>
                  <a:lnTo>
                    <a:pt x="0" y="7"/>
                  </a:lnTo>
                  <a:lnTo>
                    <a:pt x="0" y="7"/>
                  </a:lnTo>
                  <a:lnTo>
                    <a:pt x="0" y="7"/>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5" name="Freeform 164"/>
            <p:cNvSpPr>
              <a:spLocks/>
            </p:cNvSpPr>
            <p:nvPr/>
          </p:nvSpPr>
          <p:spPr bwMode="auto">
            <a:xfrm>
              <a:off x="7931150" y="4102100"/>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 name="T34" fmla="*/ 0 w 12"/>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6" name="Freeform 165"/>
            <p:cNvSpPr>
              <a:spLocks/>
            </p:cNvSpPr>
            <p:nvPr/>
          </p:nvSpPr>
          <p:spPr bwMode="auto">
            <a:xfrm>
              <a:off x="7931150" y="4102100"/>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 name="T34" fmla="*/ 0 w 12"/>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7" name="Freeform 166"/>
            <p:cNvSpPr>
              <a:spLocks/>
            </p:cNvSpPr>
            <p:nvPr/>
          </p:nvSpPr>
          <p:spPr bwMode="auto">
            <a:xfrm>
              <a:off x="7931150" y="4102100"/>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8" name="Freeform 167"/>
            <p:cNvSpPr>
              <a:spLocks/>
            </p:cNvSpPr>
            <p:nvPr/>
          </p:nvSpPr>
          <p:spPr bwMode="auto">
            <a:xfrm>
              <a:off x="7940675" y="4038600"/>
              <a:ext cx="15875" cy="36513"/>
            </a:xfrm>
            <a:custGeom>
              <a:avLst/>
              <a:gdLst>
                <a:gd name="T0" fmla="*/ 0 w 10"/>
                <a:gd name="T1" fmla="*/ 11 h 23"/>
                <a:gd name="T2" fmla="*/ 0 w 10"/>
                <a:gd name="T3" fmla="*/ 11 h 23"/>
                <a:gd name="T4" fmla="*/ 0 w 10"/>
                <a:gd name="T5" fmla="*/ 11 h 23"/>
                <a:gd name="T6" fmla="*/ 0 w 10"/>
                <a:gd name="T7" fmla="*/ 11 h 23"/>
                <a:gd name="T8" fmla="*/ 6 w 10"/>
                <a:gd name="T9" fmla="*/ 17 h 23"/>
                <a:gd name="T10" fmla="*/ 6 w 10"/>
                <a:gd name="T11" fmla="*/ 17 h 23"/>
                <a:gd name="T12" fmla="*/ 6 w 10"/>
                <a:gd name="T13" fmla="*/ 17 h 23"/>
                <a:gd name="T14" fmla="*/ 6 w 10"/>
                <a:gd name="T15" fmla="*/ 23 h 23"/>
                <a:gd name="T16" fmla="*/ 10 w 10"/>
                <a:gd name="T17" fmla="*/ 23 h 23"/>
                <a:gd name="T18" fmla="*/ 10 w 10"/>
                <a:gd name="T19" fmla="*/ 17 h 23"/>
                <a:gd name="T20" fmla="*/ 10 w 10"/>
                <a:gd name="T21" fmla="*/ 17 h 23"/>
                <a:gd name="T22" fmla="*/ 10 w 10"/>
                <a:gd name="T23" fmla="*/ 17 h 23"/>
                <a:gd name="T24" fmla="*/ 10 w 10"/>
                <a:gd name="T25" fmla="*/ 11 h 23"/>
                <a:gd name="T26" fmla="*/ 10 w 10"/>
                <a:gd name="T27" fmla="*/ 11 h 23"/>
                <a:gd name="T28" fmla="*/ 10 w 10"/>
                <a:gd name="T29" fmla="*/ 11 h 23"/>
                <a:gd name="T30" fmla="*/ 10 w 10"/>
                <a:gd name="T31" fmla="*/ 11 h 23"/>
                <a:gd name="T32" fmla="*/ 10 w 10"/>
                <a:gd name="T33" fmla="*/ 7 h 23"/>
                <a:gd name="T34" fmla="*/ 10 w 10"/>
                <a:gd name="T35" fmla="*/ 7 h 23"/>
                <a:gd name="T36" fmla="*/ 10 w 10"/>
                <a:gd name="T37" fmla="*/ 0 h 23"/>
                <a:gd name="T38" fmla="*/ 6 w 10"/>
                <a:gd name="T39" fmla="*/ 0 h 23"/>
                <a:gd name="T40" fmla="*/ 6 w 10"/>
                <a:gd name="T41" fmla="*/ 0 h 23"/>
                <a:gd name="T42" fmla="*/ 6 w 10"/>
                <a:gd name="T43" fmla="*/ 0 h 23"/>
                <a:gd name="T44" fmla="*/ 6 w 10"/>
                <a:gd name="T45" fmla="*/ 0 h 23"/>
                <a:gd name="T46" fmla="*/ 6 w 10"/>
                <a:gd name="T47" fmla="*/ 0 h 23"/>
                <a:gd name="T48" fmla="*/ 6 w 10"/>
                <a:gd name="T49"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23">
                  <a:moveTo>
                    <a:pt x="0" y="11"/>
                  </a:moveTo>
                  <a:lnTo>
                    <a:pt x="0" y="11"/>
                  </a:lnTo>
                  <a:lnTo>
                    <a:pt x="0" y="11"/>
                  </a:lnTo>
                  <a:lnTo>
                    <a:pt x="0" y="11"/>
                  </a:lnTo>
                  <a:lnTo>
                    <a:pt x="6" y="17"/>
                  </a:lnTo>
                  <a:lnTo>
                    <a:pt x="6" y="17"/>
                  </a:lnTo>
                  <a:lnTo>
                    <a:pt x="6" y="17"/>
                  </a:lnTo>
                  <a:lnTo>
                    <a:pt x="6"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0"/>
                  </a:lnTo>
                  <a:lnTo>
                    <a:pt x="6"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9" name="Freeform 168"/>
            <p:cNvSpPr>
              <a:spLocks/>
            </p:cNvSpPr>
            <p:nvPr/>
          </p:nvSpPr>
          <p:spPr bwMode="auto">
            <a:xfrm>
              <a:off x="7910513" y="4013200"/>
              <a:ext cx="20638" cy="25400"/>
            </a:xfrm>
            <a:custGeom>
              <a:avLst/>
              <a:gdLst>
                <a:gd name="T0" fmla="*/ 0 w 13"/>
                <a:gd name="T1" fmla="*/ 16 h 16"/>
                <a:gd name="T2" fmla="*/ 6 w 13"/>
                <a:gd name="T3" fmla="*/ 16 h 16"/>
                <a:gd name="T4" fmla="*/ 6 w 13"/>
                <a:gd name="T5" fmla="*/ 10 h 16"/>
                <a:gd name="T6" fmla="*/ 6 w 13"/>
                <a:gd name="T7" fmla="*/ 10 h 16"/>
                <a:gd name="T8" fmla="*/ 6 w 13"/>
                <a:gd name="T9" fmla="*/ 6 h 16"/>
                <a:gd name="T10" fmla="*/ 6 w 13"/>
                <a:gd name="T11" fmla="*/ 6 h 16"/>
                <a:gd name="T12" fmla="*/ 13 w 13"/>
                <a:gd name="T13" fmla="*/ 6 h 16"/>
                <a:gd name="T14" fmla="*/ 13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0" y="16"/>
                  </a:moveTo>
                  <a:lnTo>
                    <a:pt x="6" y="16"/>
                  </a:lnTo>
                  <a:lnTo>
                    <a:pt x="6" y="10"/>
                  </a:lnTo>
                  <a:lnTo>
                    <a:pt x="6" y="10"/>
                  </a:lnTo>
                  <a:lnTo>
                    <a:pt x="6" y="6"/>
                  </a:lnTo>
                  <a:lnTo>
                    <a:pt x="6" y="6"/>
                  </a:lnTo>
                  <a:lnTo>
                    <a:pt x="13"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0" name="Freeform 169"/>
            <p:cNvSpPr>
              <a:spLocks/>
            </p:cNvSpPr>
            <p:nvPr/>
          </p:nvSpPr>
          <p:spPr bwMode="auto">
            <a:xfrm>
              <a:off x="7561263" y="4618038"/>
              <a:ext cx="90488" cy="82550"/>
            </a:xfrm>
            <a:custGeom>
              <a:avLst/>
              <a:gdLst>
                <a:gd name="T0" fmla="*/ 4 w 57"/>
                <a:gd name="T1" fmla="*/ 52 h 52"/>
                <a:gd name="T2" fmla="*/ 4 w 57"/>
                <a:gd name="T3" fmla="*/ 45 h 52"/>
                <a:gd name="T4" fmla="*/ 0 w 57"/>
                <a:gd name="T5" fmla="*/ 45 h 52"/>
                <a:gd name="T6" fmla="*/ 0 w 57"/>
                <a:gd name="T7" fmla="*/ 45 h 52"/>
                <a:gd name="T8" fmla="*/ 0 w 57"/>
                <a:gd name="T9" fmla="*/ 45 h 52"/>
                <a:gd name="T10" fmla="*/ 0 w 57"/>
                <a:gd name="T11" fmla="*/ 39 h 52"/>
                <a:gd name="T12" fmla="*/ 0 w 57"/>
                <a:gd name="T13" fmla="*/ 39 h 52"/>
                <a:gd name="T14" fmla="*/ 0 w 57"/>
                <a:gd name="T15" fmla="*/ 39 h 52"/>
                <a:gd name="T16" fmla="*/ 0 w 57"/>
                <a:gd name="T17" fmla="*/ 35 h 52"/>
                <a:gd name="T18" fmla="*/ 0 w 57"/>
                <a:gd name="T19" fmla="*/ 35 h 52"/>
                <a:gd name="T20" fmla="*/ 0 w 57"/>
                <a:gd name="T21" fmla="*/ 19 h 52"/>
                <a:gd name="T22" fmla="*/ 4 w 57"/>
                <a:gd name="T23" fmla="*/ 12 h 52"/>
                <a:gd name="T24" fmla="*/ 4 w 57"/>
                <a:gd name="T25" fmla="*/ 0 h 52"/>
                <a:gd name="T26" fmla="*/ 22 w 57"/>
                <a:gd name="T27" fmla="*/ 0 h 52"/>
                <a:gd name="T28" fmla="*/ 22 w 57"/>
                <a:gd name="T29" fmla="*/ 6 h 52"/>
                <a:gd name="T30" fmla="*/ 22 w 57"/>
                <a:gd name="T31" fmla="*/ 6 h 52"/>
                <a:gd name="T32" fmla="*/ 29 w 57"/>
                <a:gd name="T33" fmla="*/ 6 h 52"/>
                <a:gd name="T34" fmla="*/ 35 w 57"/>
                <a:gd name="T35" fmla="*/ 0 h 52"/>
                <a:gd name="T36" fmla="*/ 35 w 57"/>
                <a:gd name="T37" fmla="*/ 0 h 52"/>
                <a:gd name="T38" fmla="*/ 35 w 57"/>
                <a:gd name="T39" fmla="*/ 0 h 52"/>
                <a:gd name="T40" fmla="*/ 35 w 57"/>
                <a:gd name="T41" fmla="*/ 0 h 52"/>
                <a:gd name="T42" fmla="*/ 57 w 57"/>
                <a:gd name="T43" fmla="*/ 0 h 52"/>
                <a:gd name="T44" fmla="*/ 51 w 57"/>
                <a:gd name="T45" fmla="*/ 0 h 52"/>
                <a:gd name="T46" fmla="*/ 45 w 57"/>
                <a:gd name="T47" fmla="*/ 6 h 52"/>
                <a:gd name="T48" fmla="*/ 45 w 57"/>
                <a:gd name="T49" fmla="*/ 12 h 52"/>
                <a:gd name="T50" fmla="*/ 35 w 57"/>
                <a:gd name="T51" fmla="*/ 19 h 52"/>
                <a:gd name="T52" fmla="*/ 35 w 57"/>
                <a:gd name="T53" fmla="*/ 23 h 52"/>
                <a:gd name="T54" fmla="*/ 29 w 57"/>
                <a:gd name="T55" fmla="*/ 29 h 52"/>
                <a:gd name="T56" fmla="*/ 29 w 57"/>
                <a:gd name="T57" fmla="*/ 39 h 52"/>
                <a:gd name="T58" fmla="*/ 29 w 57"/>
                <a:gd name="T59" fmla="*/ 35 h 52"/>
                <a:gd name="T60" fmla="*/ 22 w 57"/>
                <a:gd name="T61" fmla="*/ 35 h 52"/>
                <a:gd name="T62" fmla="*/ 22 w 57"/>
                <a:gd name="T63" fmla="*/ 39 h 52"/>
                <a:gd name="T64" fmla="*/ 16 w 57"/>
                <a:gd name="T65" fmla="*/ 39 h 52"/>
                <a:gd name="T66" fmla="*/ 16 w 57"/>
                <a:gd name="T67" fmla="*/ 39 h 52"/>
                <a:gd name="T68" fmla="*/ 16 w 57"/>
                <a:gd name="T69" fmla="*/ 45 h 52"/>
                <a:gd name="T70" fmla="*/ 4 w 57"/>
                <a:gd name="T71" fmla="*/ 45 h 52"/>
                <a:gd name="T72" fmla="*/ 4 w 57"/>
                <a:gd name="T73" fmla="*/ 52 h 52"/>
                <a:gd name="T74" fmla="*/ 4 w 57"/>
                <a:gd name="T75"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7" h="52">
                  <a:moveTo>
                    <a:pt x="4" y="52"/>
                  </a:moveTo>
                  <a:lnTo>
                    <a:pt x="4" y="45"/>
                  </a:lnTo>
                  <a:lnTo>
                    <a:pt x="0" y="45"/>
                  </a:lnTo>
                  <a:lnTo>
                    <a:pt x="0" y="45"/>
                  </a:lnTo>
                  <a:lnTo>
                    <a:pt x="0" y="45"/>
                  </a:lnTo>
                  <a:lnTo>
                    <a:pt x="0" y="39"/>
                  </a:lnTo>
                  <a:lnTo>
                    <a:pt x="0" y="39"/>
                  </a:lnTo>
                  <a:lnTo>
                    <a:pt x="0" y="39"/>
                  </a:lnTo>
                  <a:lnTo>
                    <a:pt x="0" y="35"/>
                  </a:lnTo>
                  <a:lnTo>
                    <a:pt x="0" y="35"/>
                  </a:lnTo>
                  <a:lnTo>
                    <a:pt x="0" y="19"/>
                  </a:lnTo>
                  <a:lnTo>
                    <a:pt x="4" y="12"/>
                  </a:lnTo>
                  <a:lnTo>
                    <a:pt x="4" y="0"/>
                  </a:lnTo>
                  <a:lnTo>
                    <a:pt x="22" y="0"/>
                  </a:lnTo>
                  <a:lnTo>
                    <a:pt x="22" y="6"/>
                  </a:lnTo>
                  <a:lnTo>
                    <a:pt x="22" y="6"/>
                  </a:lnTo>
                  <a:lnTo>
                    <a:pt x="29" y="6"/>
                  </a:lnTo>
                  <a:lnTo>
                    <a:pt x="35" y="0"/>
                  </a:lnTo>
                  <a:lnTo>
                    <a:pt x="35" y="0"/>
                  </a:lnTo>
                  <a:lnTo>
                    <a:pt x="35" y="0"/>
                  </a:lnTo>
                  <a:lnTo>
                    <a:pt x="35" y="0"/>
                  </a:lnTo>
                  <a:lnTo>
                    <a:pt x="57" y="0"/>
                  </a:lnTo>
                  <a:lnTo>
                    <a:pt x="51" y="0"/>
                  </a:lnTo>
                  <a:lnTo>
                    <a:pt x="45" y="6"/>
                  </a:lnTo>
                  <a:lnTo>
                    <a:pt x="45" y="12"/>
                  </a:lnTo>
                  <a:lnTo>
                    <a:pt x="35" y="19"/>
                  </a:lnTo>
                  <a:lnTo>
                    <a:pt x="35" y="23"/>
                  </a:lnTo>
                  <a:lnTo>
                    <a:pt x="29" y="29"/>
                  </a:lnTo>
                  <a:lnTo>
                    <a:pt x="29" y="39"/>
                  </a:lnTo>
                  <a:lnTo>
                    <a:pt x="29" y="35"/>
                  </a:lnTo>
                  <a:lnTo>
                    <a:pt x="22" y="35"/>
                  </a:lnTo>
                  <a:lnTo>
                    <a:pt x="22" y="39"/>
                  </a:lnTo>
                  <a:lnTo>
                    <a:pt x="16" y="39"/>
                  </a:lnTo>
                  <a:lnTo>
                    <a:pt x="16" y="39"/>
                  </a:lnTo>
                  <a:lnTo>
                    <a:pt x="16" y="45"/>
                  </a:lnTo>
                  <a:lnTo>
                    <a:pt x="4" y="45"/>
                  </a:lnTo>
                  <a:lnTo>
                    <a:pt x="4" y="52"/>
                  </a:lnTo>
                  <a:lnTo>
                    <a:pt x="4" y="5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1" name="Freeform 170"/>
            <p:cNvSpPr>
              <a:spLocks/>
            </p:cNvSpPr>
            <p:nvPr/>
          </p:nvSpPr>
          <p:spPr bwMode="auto">
            <a:xfrm>
              <a:off x="7561263" y="4618038"/>
              <a:ext cx="90488" cy="82550"/>
            </a:xfrm>
            <a:custGeom>
              <a:avLst/>
              <a:gdLst>
                <a:gd name="T0" fmla="*/ 4 w 57"/>
                <a:gd name="T1" fmla="*/ 52 h 52"/>
                <a:gd name="T2" fmla="*/ 4 w 57"/>
                <a:gd name="T3" fmla="*/ 45 h 52"/>
                <a:gd name="T4" fmla="*/ 0 w 57"/>
                <a:gd name="T5" fmla="*/ 45 h 52"/>
                <a:gd name="T6" fmla="*/ 0 w 57"/>
                <a:gd name="T7" fmla="*/ 45 h 52"/>
                <a:gd name="T8" fmla="*/ 0 w 57"/>
                <a:gd name="T9" fmla="*/ 45 h 52"/>
                <a:gd name="T10" fmla="*/ 0 w 57"/>
                <a:gd name="T11" fmla="*/ 39 h 52"/>
                <a:gd name="T12" fmla="*/ 0 w 57"/>
                <a:gd name="T13" fmla="*/ 39 h 52"/>
                <a:gd name="T14" fmla="*/ 0 w 57"/>
                <a:gd name="T15" fmla="*/ 39 h 52"/>
                <a:gd name="T16" fmla="*/ 0 w 57"/>
                <a:gd name="T17" fmla="*/ 35 h 52"/>
                <a:gd name="T18" fmla="*/ 0 w 57"/>
                <a:gd name="T19" fmla="*/ 35 h 52"/>
                <a:gd name="T20" fmla="*/ 0 w 57"/>
                <a:gd name="T21" fmla="*/ 19 h 52"/>
                <a:gd name="T22" fmla="*/ 4 w 57"/>
                <a:gd name="T23" fmla="*/ 12 h 52"/>
                <a:gd name="T24" fmla="*/ 4 w 57"/>
                <a:gd name="T25" fmla="*/ 0 h 52"/>
                <a:gd name="T26" fmla="*/ 22 w 57"/>
                <a:gd name="T27" fmla="*/ 0 h 52"/>
                <a:gd name="T28" fmla="*/ 22 w 57"/>
                <a:gd name="T29" fmla="*/ 6 h 52"/>
                <a:gd name="T30" fmla="*/ 22 w 57"/>
                <a:gd name="T31" fmla="*/ 6 h 52"/>
                <a:gd name="T32" fmla="*/ 29 w 57"/>
                <a:gd name="T33" fmla="*/ 6 h 52"/>
                <a:gd name="T34" fmla="*/ 35 w 57"/>
                <a:gd name="T35" fmla="*/ 0 h 52"/>
                <a:gd name="T36" fmla="*/ 35 w 57"/>
                <a:gd name="T37" fmla="*/ 0 h 52"/>
                <a:gd name="T38" fmla="*/ 35 w 57"/>
                <a:gd name="T39" fmla="*/ 0 h 52"/>
                <a:gd name="T40" fmla="*/ 35 w 57"/>
                <a:gd name="T41" fmla="*/ 0 h 52"/>
                <a:gd name="T42" fmla="*/ 57 w 57"/>
                <a:gd name="T43" fmla="*/ 0 h 52"/>
                <a:gd name="T44" fmla="*/ 51 w 57"/>
                <a:gd name="T45" fmla="*/ 0 h 52"/>
                <a:gd name="T46" fmla="*/ 45 w 57"/>
                <a:gd name="T47" fmla="*/ 6 h 52"/>
                <a:gd name="T48" fmla="*/ 45 w 57"/>
                <a:gd name="T49" fmla="*/ 12 h 52"/>
                <a:gd name="T50" fmla="*/ 35 w 57"/>
                <a:gd name="T51" fmla="*/ 19 h 52"/>
                <a:gd name="T52" fmla="*/ 35 w 57"/>
                <a:gd name="T53" fmla="*/ 23 h 52"/>
                <a:gd name="T54" fmla="*/ 29 w 57"/>
                <a:gd name="T55" fmla="*/ 29 h 52"/>
                <a:gd name="T56" fmla="*/ 29 w 57"/>
                <a:gd name="T57" fmla="*/ 39 h 52"/>
                <a:gd name="T58" fmla="*/ 29 w 57"/>
                <a:gd name="T59" fmla="*/ 35 h 52"/>
                <a:gd name="T60" fmla="*/ 22 w 57"/>
                <a:gd name="T61" fmla="*/ 35 h 52"/>
                <a:gd name="T62" fmla="*/ 22 w 57"/>
                <a:gd name="T63" fmla="*/ 39 h 52"/>
                <a:gd name="T64" fmla="*/ 16 w 57"/>
                <a:gd name="T65" fmla="*/ 39 h 52"/>
                <a:gd name="T66" fmla="*/ 16 w 57"/>
                <a:gd name="T67" fmla="*/ 39 h 52"/>
                <a:gd name="T68" fmla="*/ 16 w 57"/>
                <a:gd name="T69" fmla="*/ 45 h 52"/>
                <a:gd name="T70" fmla="*/ 4 w 57"/>
                <a:gd name="T71" fmla="*/ 45 h 52"/>
                <a:gd name="T72" fmla="*/ 4 w 57"/>
                <a:gd name="T73" fmla="*/ 52 h 52"/>
                <a:gd name="T74" fmla="*/ 4 w 57"/>
                <a:gd name="T75"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7" h="52">
                  <a:moveTo>
                    <a:pt x="4" y="52"/>
                  </a:moveTo>
                  <a:lnTo>
                    <a:pt x="4" y="45"/>
                  </a:lnTo>
                  <a:lnTo>
                    <a:pt x="0" y="45"/>
                  </a:lnTo>
                  <a:lnTo>
                    <a:pt x="0" y="45"/>
                  </a:lnTo>
                  <a:lnTo>
                    <a:pt x="0" y="45"/>
                  </a:lnTo>
                  <a:lnTo>
                    <a:pt x="0" y="39"/>
                  </a:lnTo>
                  <a:lnTo>
                    <a:pt x="0" y="39"/>
                  </a:lnTo>
                  <a:lnTo>
                    <a:pt x="0" y="39"/>
                  </a:lnTo>
                  <a:lnTo>
                    <a:pt x="0" y="35"/>
                  </a:lnTo>
                  <a:lnTo>
                    <a:pt x="0" y="35"/>
                  </a:lnTo>
                  <a:lnTo>
                    <a:pt x="0" y="19"/>
                  </a:lnTo>
                  <a:lnTo>
                    <a:pt x="4" y="12"/>
                  </a:lnTo>
                  <a:lnTo>
                    <a:pt x="4" y="0"/>
                  </a:lnTo>
                  <a:lnTo>
                    <a:pt x="22" y="0"/>
                  </a:lnTo>
                  <a:lnTo>
                    <a:pt x="22" y="6"/>
                  </a:lnTo>
                  <a:lnTo>
                    <a:pt x="22" y="6"/>
                  </a:lnTo>
                  <a:lnTo>
                    <a:pt x="29" y="6"/>
                  </a:lnTo>
                  <a:lnTo>
                    <a:pt x="35" y="0"/>
                  </a:lnTo>
                  <a:lnTo>
                    <a:pt x="35" y="0"/>
                  </a:lnTo>
                  <a:lnTo>
                    <a:pt x="35" y="0"/>
                  </a:lnTo>
                  <a:lnTo>
                    <a:pt x="35" y="0"/>
                  </a:lnTo>
                  <a:lnTo>
                    <a:pt x="57" y="0"/>
                  </a:lnTo>
                  <a:lnTo>
                    <a:pt x="51" y="0"/>
                  </a:lnTo>
                  <a:lnTo>
                    <a:pt x="45" y="6"/>
                  </a:lnTo>
                  <a:lnTo>
                    <a:pt x="45" y="12"/>
                  </a:lnTo>
                  <a:lnTo>
                    <a:pt x="35" y="19"/>
                  </a:lnTo>
                  <a:lnTo>
                    <a:pt x="35" y="23"/>
                  </a:lnTo>
                  <a:lnTo>
                    <a:pt x="29" y="29"/>
                  </a:lnTo>
                  <a:lnTo>
                    <a:pt x="29" y="39"/>
                  </a:lnTo>
                  <a:lnTo>
                    <a:pt x="29" y="35"/>
                  </a:lnTo>
                  <a:lnTo>
                    <a:pt x="22" y="35"/>
                  </a:lnTo>
                  <a:lnTo>
                    <a:pt x="22" y="39"/>
                  </a:lnTo>
                  <a:lnTo>
                    <a:pt x="16" y="39"/>
                  </a:lnTo>
                  <a:lnTo>
                    <a:pt x="16" y="39"/>
                  </a:lnTo>
                  <a:lnTo>
                    <a:pt x="16" y="45"/>
                  </a:lnTo>
                  <a:lnTo>
                    <a:pt x="4" y="45"/>
                  </a:lnTo>
                  <a:lnTo>
                    <a:pt x="4" y="52"/>
                  </a:lnTo>
                  <a:lnTo>
                    <a:pt x="4" y="5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2" name="Freeform 171"/>
            <p:cNvSpPr>
              <a:spLocks/>
            </p:cNvSpPr>
            <p:nvPr/>
          </p:nvSpPr>
          <p:spPr bwMode="auto">
            <a:xfrm>
              <a:off x="7485063" y="3760788"/>
              <a:ext cx="36513" cy="20638"/>
            </a:xfrm>
            <a:custGeom>
              <a:avLst/>
              <a:gdLst>
                <a:gd name="T0" fmla="*/ 17 w 23"/>
                <a:gd name="T1" fmla="*/ 13 h 13"/>
                <a:gd name="T2" fmla="*/ 17 w 23"/>
                <a:gd name="T3" fmla="*/ 13 h 13"/>
                <a:gd name="T4" fmla="*/ 17 w 23"/>
                <a:gd name="T5" fmla="*/ 6 h 13"/>
                <a:gd name="T6" fmla="*/ 17 w 23"/>
                <a:gd name="T7" fmla="*/ 6 h 13"/>
                <a:gd name="T8" fmla="*/ 17 w 23"/>
                <a:gd name="T9" fmla="*/ 6 h 13"/>
                <a:gd name="T10" fmla="*/ 17 w 23"/>
                <a:gd name="T11" fmla="*/ 6 h 13"/>
                <a:gd name="T12" fmla="*/ 17 w 23"/>
                <a:gd name="T13" fmla="*/ 0 h 13"/>
                <a:gd name="T14" fmla="*/ 23 w 23"/>
                <a:gd name="T15" fmla="*/ 0 h 13"/>
                <a:gd name="T16" fmla="*/ 0 w 23"/>
                <a:gd name="T17" fmla="*/ 0 h 13"/>
                <a:gd name="T18" fmla="*/ 0 w 23"/>
                <a:gd name="T19" fmla="*/ 0 h 13"/>
                <a:gd name="T20" fmla="*/ 0 w 23"/>
                <a:gd name="T21" fmla="*/ 0 h 13"/>
                <a:gd name="T22" fmla="*/ 0 w 23"/>
                <a:gd name="T23" fmla="*/ 0 h 13"/>
                <a:gd name="T24" fmla="*/ 0 w 23"/>
                <a:gd name="T25" fmla="*/ 6 h 13"/>
                <a:gd name="T26" fmla="*/ 11 w 23"/>
                <a:gd name="T27" fmla="*/ 6 h 13"/>
                <a:gd name="T28" fmla="*/ 11 w 23"/>
                <a:gd name="T29" fmla="*/ 13 h 13"/>
                <a:gd name="T30" fmla="*/ 11 w 23"/>
                <a:gd name="T31" fmla="*/ 13 h 13"/>
                <a:gd name="T32" fmla="*/ 17 w 23"/>
                <a:gd name="T33" fmla="*/ 13 h 13"/>
                <a:gd name="T34" fmla="*/ 17 w 23"/>
                <a:gd name="T3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3">
                  <a:moveTo>
                    <a:pt x="17" y="13"/>
                  </a:moveTo>
                  <a:lnTo>
                    <a:pt x="17" y="13"/>
                  </a:lnTo>
                  <a:lnTo>
                    <a:pt x="17" y="6"/>
                  </a:lnTo>
                  <a:lnTo>
                    <a:pt x="17" y="6"/>
                  </a:lnTo>
                  <a:lnTo>
                    <a:pt x="17" y="6"/>
                  </a:lnTo>
                  <a:lnTo>
                    <a:pt x="17" y="6"/>
                  </a:lnTo>
                  <a:lnTo>
                    <a:pt x="17" y="0"/>
                  </a:lnTo>
                  <a:lnTo>
                    <a:pt x="23" y="0"/>
                  </a:lnTo>
                  <a:lnTo>
                    <a:pt x="0" y="0"/>
                  </a:lnTo>
                  <a:lnTo>
                    <a:pt x="0" y="0"/>
                  </a:lnTo>
                  <a:lnTo>
                    <a:pt x="0" y="0"/>
                  </a:lnTo>
                  <a:lnTo>
                    <a:pt x="0" y="0"/>
                  </a:lnTo>
                  <a:lnTo>
                    <a:pt x="0" y="6"/>
                  </a:lnTo>
                  <a:lnTo>
                    <a:pt x="11" y="6"/>
                  </a:lnTo>
                  <a:lnTo>
                    <a:pt x="11" y="13"/>
                  </a:lnTo>
                  <a:lnTo>
                    <a:pt x="11" y="13"/>
                  </a:lnTo>
                  <a:lnTo>
                    <a:pt x="17" y="13"/>
                  </a:lnTo>
                  <a:lnTo>
                    <a:pt x="17"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3" name="Freeform 172"/>
            <p:cNvSpPr>
              <a:spLocks/>
            </p:cNvSpPr>
            <p:nvPr/>
          </p:nvSpPr>
          <p:spPr bwMode="auto">
            <a:xfrm>
              <a:off x="7485063" y="3760788"/>
              <a:ext cx="36513" cy="20638"/>
            </a:xfrm>
            <a:custGeom>
              <a:avLst/>
              <a:gdLst>
                <a:gd name="T0" fmla="*/ 17 w 23"/>
                <a:gd name="T1" fmla="*/ 13 h 13"/>
                <a:gd name="T2" fmla="*/ 17 w 23"/>
                <a:gd name="T3" fmla="*/ 13 h 13"/>
                <a:gd name="T4" fmla="*/ 17 w 23"/>
                <a:gd name="T5" fmla="*/ 6 h 13"/>
                <a:gd name="T6" fmla="*/ 17 w 23"/>
                <a:gd name="T7" fmla="*/ 6 h 13"/>
                <a:gd name="T8" fmla="*/ 17 w 23"/>
                <a:gd name="T9" fmla="*/ 6 h 13"/>
                <a:gd name="T10" fmla="*/ 17 w 23"/>
                <a:gd name="T11" fmla="*/ 6 h 13"/>
                <a:gd name="T12" fmla="*/ 17 w 23"/>
                <a:gd name="T13" fmla="*/ 0 h 13"/>
                <a:gd name="T14" fmla="*/ 23 w 23"/>
                <a:gd name="T15" fmla="*/ 0 h 13"/>
                <a:gd name="T16" fmla="*/ 0 w 23"/>
                <a:gd name="T17" fmla="*/ 0 h 13"/>
                <a:gd name="T18" fmla="*/ 0 w 23"/>
                <a:gd name="T19" fmla="*/ 0 h 13"/>
                <a:gd name="T20" fmla="*/ 0 w 23"/>
                <a:gd name="T21" fmla="*/ 0 h 13"/>
                <a:gd name="T22" fmla="*/ 0 w 23"/>
                <a:gd name="T23" fmla="*/ 0 h 13"/>
                <a:gd name="T24" fmla="*/ 0 w 23"/>
                <a:gd name="T25" fmla="*/ 6 h 13"/>
                <a:gd name="T26" fmla="*/ 11 w 23"/>
                <a:gd name="T27" fmla="*/ 6 h 13"/>
                <a:gd name="T28" fmla="*/ 11 w 23"/>
                <a:gd name="T29" fmla="*/ 13 h 13"/>
                <a:gd name="T30" fmla="*/ 11 w 23"/>
                <a:gd name="T31" fmla="*/ 13 h 13"/>
                <a:gd name="T32" fmla="*/ 17 w 23"/>
                <a:gd name="T33" fmla="*/ 13 h 13"/>
                <a:gd name="T34" fmla="*/ 17 w 23"/>
                <a:gd name="T3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3">
                  <a:moveTo>
                    <a:pt x="17" y="13"/>
                  </a:moveTo>
                  <a:lnTo>
                    <a:pt x="17" y="13"/>
                  </a:lnTo>
                  <a:lnTo>
                    <a:pt x="17" y="6"/>
                  </a:lnTo>
                  <a:lnTo>
                    <a:pt x="17" y="6"/>
                  </a:lnTo>
                  <a:lnTo>
                    <a:pt x="17" y="6"/>
                  </a:lnTo>
                  <a:lnTo>
                    <a:pt x="17" y="6"/>
                  </a:lnTo>
                  <a:lnTo>
                    <a:pt x="17" y="0"/>
                  </a:lnTo>
                  <a:lnTo>
                    <a:pt x="23" y="0"/>
                  </a:lnTo>
                  <a:lnTo>
                    <a:pt x="0" y="0"/>
                  </a:lnTo>
                  <a:lnTo>
                    <a:pt x="0" y="0"/>
                  </a:lnTo>
                  <a:lnTo>
                    <a:pt x="0" y="0"/>
                  </a:lnTo>
                  <a:lnTo>
                    <a:pt x="0" y="0"/>
                  </a:lnTo>
                  <a:lnTo>
                    <a:pt x="0" y="6"/>
                  </a:lnTo>
                  <a:lnTo>
                    <a:pt x="11" y="6"/>
                  </a:lnTo>
                  <a:lnTo>
                    <a:pt x="11" y="13"/>
                  </a:lnTo>
                  <a:lnTo>
                    <a:pt x="11" y="13"/>
                  </a:lnTo>
                  <a:lnTo>
                    <a:pt x="17" y="13"/>
                  </a:lnTo>
                  <a:lnTo>
                    <a:pt x="17"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4" name="Freeform 173"/>
            <p:cNvSpPr>
              <a:spLocks/>
            </p:cNvSpPr>
            <p:nvPr/>
          </p:nvSpPr>
          <p:spPr bwMode="auto">
            <a:xfrm>
              <a:off x="7931150" y="4772025"/>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5" name="Freeform 174"/>
            <p:cNvSpPr>
              <a:spLocks/>
            </p:cNvSpPr>
            <p:nvPr/>
          </p:nvSpPr>
          <p:spPr bwMode="auto">
            <a:xfrm>
              <a:off x="7931150" y="4772025"/>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6" name="Freeform 175"/>
            <p:cNvSpPr>
              <a:spLocks/>
            </p:cNvSpPr>
            <p:nvPr/>
          </p:nvSpPr>
          <p:spPr bwMode="auto">
            <a:xfrm>
              <a:off x="7931150" y="4772025"/>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7" name="Freeform 176"/>
            <p:cNvSpPr>
              <a:spLocks/>
            </p:cNvSpPr>
            <p:nvPr/>
          </p:nvSpPr>
          <p:spPr bwMode="auto">
            <a:xfrm>
              <a:off x="7940675" y="4602163"/>
              <a:ext cx="257175" cy="169863"/>
            </a:xfrm>
            <a:custGeom>
              <a:avLst/>
              <a:gdLst>
                <a:gd name="T0" fmla="*/ 0 w 162"/>
                <a:gd name="T1" fmla="*/ 90 h 107"/>
                <a:gd name="T2" fmla="*/ 16 w 162"/>
                <a:gd name="T3" fmla="*/ 84 h 107"/>
                <a:gd name="T4" fmla="*/ 16 w 162"/>
                <a:gd name="T5" fmla="*/ 78 h 107"/>
                <a:gd name="T6" fmla="*/ 22 w 162"/>
                <a:gd name="T7" fmla="*/ 72 h 107"/>
                <a:gd name="T8" fmla="*/ 22 w 162"/>
                <a:gd name="T9" fmla="*/ 78 h 107"/>
                <a:gd name="T10" fmla="*/ 29 w 162"/>
                <a:gd name="T11" fmla="*/ 78 h 107"/>
                <a:gd name="T12" fmla="*/ 35 w 162"/>
                <a:gd name="T13" fmla="*/ 72 h 107"/>
                <a:gd name="T14" fmla="*/ 41 w 162"/>
                <a:gd name="T15" fmla="*/ 68 h 107"/>
                <a:gd name="T16" fmla="*/ 47 w 162"/>
                <a:gd name="T17" fmla="*/ 62 h 107"/>
                <a:gd name="T18" fmla="*/ 47 w 162"/>
                <a:gd name="T19" fmla="*/ 62 h 107"/>
                <a:gd name="T20" fmla="*/ 64 w 162"/>
                <a:gd name="T21" fmla="*/ 55 h 107"/>
                <a:gd name="T22" fmla="*/ 76 w 162"/>
                <a:gd name="T23" fmla="*/ 49 h 107"/>
                <a:gd name="T24" fmla="*/ 86 w 162"/>
                <a:gd name="T25" fmla="*/ 45 h 107"/>
                <a:gd name="T26" fmla="*/ 92 w 162"/>
                <a:gd name="T27" fmla="*/ 39 h 107"/>
                <a:gd name="T28" fmla="*/ 111 w 162"/>
                <a:gd name="T29" fmla="*/ 33 h 107"/>
                <a:gd name="T30" fmla="*/ 117 w 162"/>
                <a:gd name="T31" fmla="*/ 29 h 107"/>
                <a:gd name="T32" fmla="*/ 121 w 162"/>
                <a:gd name="T33" fmla="*/ 22 h 107"/>
                <a:gd name="T34" fmla="*/ 134 w 162"/>
                <a:gd name="T35" fmla="*/ 16 h 107"/>
                <a:gd name="T36" fmla="*/ 140 w 162"/>
                <a:gd name="T37" fmla="*/ 10 h 107"/>
                <a:gd name="T38" fmla="*/ 146 w 162"/>
                <a:gd name="T39" fmla="*/ 6 h 107"/>
                <a:gd name="T40" fmla="*/ 152 w 162"/>
                <a:gd name="T41" fmla="*/ 6 h 107"/>
                <a:gd name="T42" fmla="*/ 156 w 162"/>
                <a:gd name="T43" fmla="*/ 6 h 107"/>
                <a:gd name="T44" fmla="*/ 156 w 162"/>
                <a:gd name="T45" fmla="*/ 10 h 107"/>
                <a:gd name="T46" fmla="*/ 156 w 162"/>
                <a:gd name="T47" fmla="*/ 10 h 107"/>
                <a:gd name="T48" fmla="*/ 156 w 162"/>
                <a:gd name="T49" fmla="*/ 16 h 107"/>
                <a:gd name="T50" fmla="*/ 146 w 162"/>
                <a:gd name="T51" fmla="*/ 33 h 107"/>
                <a:gd name="T52" fmla="*/ 117 w 162"/>
                <a:gd name="T53" fmla="*/ 55 h 107"/>
                <a:gd name="T54" fmla="*/ 111 w 162"/>
                <a:gd name="T55" fmla="*/ 62 h 107"/>
                <a:gd name="T56" fmla="*/ 86 w 162"/>
                <a:gd name="T57" fmla="*/ 62 h 107"/>
                <a:gd name="T58" fmla="*/ 82 w 162"/>
                <a:gd name="T59" fmla="*/ 68 h 107"/>
                <a:gd name="T60" fmla="*/ 70 w 162"/>
                <a:gd name="T61" fmla="*/ 84 h 107"/>
                <a:gd name="T62" fmla="*/ 51 w 162"/>
                <a:gd name="T63" fmla="*/ 101 h 107"/>
                <a:gd name="T64" fmla="*/ 10 w 162"/>
                <a:gd name="T65" fmla="*/ 107 h 107"/>
                <a:gd name="T66" fmla="*/ 10 w 162"/>
                <a:gd name="T67" fmla="*/ 107 h 107"/>
                <a:gd name="T68" fmla="*/ 0 w 162"/>
                <a:gd name="T69"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2" h="107">
                  <a:moveTo>
                    <a:pt x="0" y="101"/>
                  </a:moveTo>
                  <a:lnTo>
                    <a:pt x="0" y="90"/>
                  </a:lnTo>
                  <a:lnTo>
                    <a:pt x="10" y="90"/>
                  </a:lnTo>
                  <a:lnTo>
                    <a:pt x="16" y="84"/>
                  </a:lnTo>
                  <a:lnTo>
                    <a:pt x="16" y="84"/>
                  </a:lnTo>
                  <a:lnTo>
                    <a:pt x="16" y="78"/>
                  </a:lnTo>
                  <a:lnTo>
                    <a:pt x="16" y="78"/>
                  </a:lnTo>
                  <a:lnTo>
                    <a:pt x="22" y="72"/>
                  </a:lnTo>
                  <a:lnTo>
                    <a:pt x="22" y="78"/>
                  </a:lnTo>
                  <a:lnTo>
                    <a:pt x="22" y="78"/>
                  </a:lnTo>
                  <a:lnTo>
                    <a:pt x="22" y="78"/>
                  </a:lnTo>
                  <a:lnTo>
                    <a:pt x="29" y="78"/>
                  </a:lnTo>
                  <a:lnTo>
                    <a:pt x="29" y="72"/>
                  </a:lnTo>
                  <a:lnTo>
                    <a:pt x="35" y="72"/>
                  </a:lnTo>
                  <a:lnTo>
                    <a:pt x="41" y="68"/>
                  </a:lnTo>
                  <a:lnTo>
                    <a:pt x="41" y="68"/>
                  </a:lnTo>
                  <a:lnTo>
                    <a:pt x="41" y="68"/>
                  </a:lnTo>
                  <a:lnTo>
                    <a:pt x="47" y="62"/>
                  </a:lnTo>
                  <a:lnTo>
                    <a:pt x="47" y="62"/>
                  </a:lnTo>
                  <a:lnTo>
                    <a:pt x="47" y="62"/>
                  </a:lnTo>
                  <a:lnTo>
                    <a:pt x="51" y="55"/>
                  </a:lnTo>
                  <a:lnTo>
                    <a:pt x="64" y="55"/>
                  </a:lnTo>
                  <a:lnTo>
                    <a:pt x="70" y="49"/>
                  </a:lnTo>
                  <a:lnTo>
                    <a:pt x="76" y="49"/>
                  </a:lnTo>
                  <a:lnTo>
                    <a:pt x="82" y="45"/>
                  </a:lnTo>
                  <a:lnTo>
                    <a:pt x="86" y="45"/>
                  </a:lnTo>
                  <a:lnTo>
                    <a:pt x="92" y="39"/>
                  </a:lnTo>
                  <a:lnTo>
                    <a:pt x="92" y="39"/>
                  </a:lnTo>
                  <a:lnTo>
                    <a:pt x="105" y="39"/>
                  </a:lnTo>
                  <a:lnTo>
                    <a:pt x="111" y="33"/>
                  </a:lnTo>
                  <a:lnTo>
                    <a:pt x="111" y="33"/>
                  </a:lnTo>
                  <a:lnTo>
                    <a:pt x="117" y="29"/>
                  </a:lnTo>
                  <a:lnTo>
                    <a:pt x="117" y="29"/>
                  </a:lnTo>
                  <a:lnTo>
                    <a:pt x="121" y="22"/>
                  </a:lnTo>
                  <a:lnTo>
                    <a:pt x="121" y="16"/>
                  </a:lnTo>
                  <a:lnTo>
                    <a:pt x="134" y="16"/>
                  </a:lnTo>
                  <a:lnTo>
                    <a:pt x="140" y="10"/>
                  </a:lnTo>
                  <a:lnTo>
                    <a:pt x="140" y="10"/>
                  </a:lnTo>
                  <a:lnTo>
                    <a:pt x="146" y="6"/>
                  </a:lnTo>
                  <a:lnTo>
                    <a:pt x="146" y="6"/>
                  </a:lnTo>
                  <a:lnTo>
                    <a:pt x="152" y="0"/>
                  </a:lnTo>
                  <a:lnTo>
                    <a:pt x="152" y="6"/>
                  </a:lnTo>
                  <a:lnTo>
                    <a:pt x="152" y="6"/>
                  </a:lnTo>
                  <a:lnTo>
                    <a:pt x="156" y="6"/>
                  </a:lnTo>
                  <a:lnTo>
                    <a:pt x="156" y="10"/>
                  </a:lnTo>
                  <a:lnTo>
                    <a:pt x="156" y="10"/>
                  </a:lnTo>
                  <a:lnTo>
                    <a:pt x="156" y="10"/>
                  </a:lnTo>
                  <a:lnTo>
                    <a:pt x="156" y="10"/>
                  </a:lnTo>
                  <a:lnTo>
                    <a:pt x="162" y="10"/>
                  </a:lnTo>
                  <a:lnTo>
                    <a:pt x="156" y="16"/>
                  </a:lnTo>
                  <a:lnTo>
                    <a:pt x="156" y="29"/>
                  </a:lnTo>
                  <a:lnTo>
                    <a:pt x="146" y="33"/>
                  </a:lnTo>
                  <a:lnTo>
                    <a:pt x="121" y="55"/>
                  </a:lnTo>
                  <a:lnTo>
                    <a:pt x="117" y="55"/>
                  </a:lnTo>
                  <a:lnTo>
                    <a:pt x="117" y="55"/>
                  </a:lnTo>
                  <a:lnTo>
                    <a:pt x="111" y="62"/>
                  </a:lnTo>
                  <a:lnTo>
                    <a:pt x="86" y="62"/>
                  </a:lnTo>
                  <a:lnTo>
                    <a:pt x="86" y="62"/>
                  </a:lnTo>
                  <a:lnTo>
                    <a:pt x="86" y="62"/>
                  </a:lnTo>
                  <a:lnTo>
                    <a:pt x="82" y="68"/>
                  </a:lnTo>
                  <a:lnTo>
                    <a:pt x="76" y="78"/>
                  </a:lnTo>
                  <a:lnTo>
                    <a:pt x="70" y="84"/>
                  </a:lnTo>
                  <a:lnTo>
                    <a:pt x="57" y="90"/>
                  </a:lnTo>
                  <a:lnTo>
                    <a:pt x="51" y="101"/>
                  </a:lnTo>
                  <a:lnTo>
                    <a:pt x="41" y="107"/>
                  </a:lnTo>
                  <a:lnTo>
                    <a:pt x="10" y="107"/>
                  </a:lnTo>
                  <a:lnTo>
                    <a:pt x="10" y="107"/>
                  </a:lnTo>
                  <a:lnTo>
                    <a:pt x="10" y="107"/>
                  </a:lnTo>
                  <a:lnTo>
                    <a:pt x="6" y="101"/>
                  </a:lnTo>
                  <a:lnTo>
                    <a:pt x="0" y="101"/>
                  </a:lnTo>
                  <a:lnTo>
                    <a:pt x="0" y="10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8" name="Freeform 177"/>
            <p:cNvSpPr>
              <a:spLocks/>
            </p:cNvSpPr>
            <p:nvPr/>
          </p:nvSpPr>
          <p:spPr bwMode="auto">
            <a:xfrm>
              <a:off x="7940675" y="4602163"/>
              <a:ext cx="257175" cy="169863"/>
            </a:xfrm>
            <a:custGeom>
              <a:avLst/>
              <a:gdLst>
                <a:gd name="T0" fmla="*/ 0 w 162"/>
                <a:gd name="T1" fmla="*/ 90 h 107"/>
                <a:gd name="T2" fmla="*/ 16 w 162"/>
                <a:gd name="T3" fmla="*/ 84 h 107"/>
                <a:gd name="T4" fmla="*/ 16 w 162"/>
                <a:gd name="T5" fmla="*/ 78 h 107"/>
                <a:gd name="T6" fmla="*/ 22 w 162"/>
                <a:gd name="T7" fmla="*/ 72 h 107"/>
                <a:gd name="T8" fmla="*/ 22 w 162"/>
                <a:gd name="T9" fmla="*/ 78 h 107"/>
                <a:gd name="T10" fmla="*/ 29 w 162"/>
                <a:gd name="T11" fmla="*/ 78 h 107"/>
                <a:gd name="T12" fmla="*/ 35 w 162"/>
                <a:gd name="T13" fmla="*/ 72 h 107"/>
                <a:gd name="T14" fmla="*/ 41 w 162"/>
                <a:gd name="T15" fmla="*/ 68 h 107"/>
                <a:gd name="T16" fmla="*/ 47 w 162"/>
                <a:gd name="T17" fmla="*/ 62 h 107"/>
                <a:gd name="T18" fmla="*/ 47 w 162"/>
                <a:gd name="T19" fmla="*/ 62 h 107"/>
                <a:gd name="T20" fmla="*/ 64 w 162"/>
                <a:gd name="T21" fmla="*/ 55 h 107"/>
                <a:gd name="T22" fmla="*/ 76 w 162"/>
                <a:gd name="T23" fmla="*/ 49 h 107"/>
                <a:gd name="T24" fmla="*/ 86 w 162"/>
                <a:gd name="T25" fmla="*/ 45 h 107"/>
                <a:gd name="T26" fmla="*/ 92 w 162"/>
                <a:gd name="T27" fmla="*/ 39 h 107"/>
                <a:gd name="T28" fmla="*/ 111 w 162"/>
                <a:gd name="T29" fmla="*/ 33 h 107"/>
                <a:gd name="T30" fmla="*/ 117 w 162"/>
                <a:gd name="T31" fmla="*/ 29 h 107"/>
                <a:gd name="T32" fmla="*/ 121 w 162"/>
                <a:gd name="T33" fmla="*/ 22 h 107"/>
                <a:gd name="T34" fmla="*/ 134 w 162"/>
                <a:gd name="T35" fmla="*/ 16 h 107"/>
                <a:gd name="T36" fmla="*/ 140 w 162"/>
                <a:gd name="T37" fmla="*/ 10 h 107"/>
                <a:gd name="T38" fmla="*/ 146 w 162"/>
                <a:gd name="T39" fmla="*/ 6 h 107"/>
                <a:gd name="T40" fmla="*/ 152 w 162"/>
                <a:gd name="T41" fmla="*/ 6 h 107"/>
                <a:gd name="T42" fmla="*/ 156 w 162"/>
                <a:gd name="T43" fmla="*/ 6 h 107"/>
                <a:gd name="T44" fmla="*/ 156 w 162"/>
                <a:gd name="T45" fmla="*/ 10 h 107"/>
                <a:gd name="T46" fmla="*/ 156 w 162"/>
                <a:gd name="T47" fmla="*/ 10 h 107"/>
                <a:gd name="T48" fmla="*/ 156 w 162"/>
                <a:gd name="T49" fmla="*/ 16 h 107"/>
                <a:gd name="T50" fmla="*/ 146 w 162"/>
                <a:gd name="T51" fmla="*/ 33 h 107"/>
                <a:gd name="T52" fmla="*/ 117 w 162"/>
                <a:gd name="T53" fmla="*/ 55 h 107"/>
                <a:gd name="T54" fmla="*/ 111 w 162"/>
                <a:gd name="T55" fmla="*/ 62 h 107"/>
                <a:gd name="T56" fmla="*/ 86 w 162"/>
                <a:gd name="T57" fmla="*/ 62 h 107"/>
                <a:gd name="T58" fmla="*/ 82 w 162"/>
                <a:gd name="T59" fmla="*/ 68 h 107"/>
                <a:gd name="T60" fmla="*/ 70 w 162"/>
                <a:gd name="T61" fmla="*/ 84 h 107"/>
                <a:gd name="T62" fmla="*/ 51 w 162"/>
                <a:gd name="T63" fmla="*/ 101 h 107"/>
                <a:gd name="T64" fmla="*/ 10 w 162"/>
                <a:gd name="T65" fmla="*/ 107 h 107"/>
                <a:gd name="T66" fmla="*/ 10 w 162"/>
                <a:gd name="T67" fmla="*/ 107 h 107"/>
                <a:gd name="T68" fmla="*/ 0 w 162"/>
                <a:gd name="T69"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2" h="107">
                  <a:moveTo>
                    <a:pt x="0" y="101"/>
                  </a:moveTo>
                  <a:lnTo>
                    <a:pt x="0" y="90"/>
                  </a:lnTo>
                  <a:lnTo>
                    <a:pt x="10" y="90"/>
                  </a:lnTo>
                  <a:lnTo>
                    <a:pt x="16" y="84"/>
                  </a:lnTo>
                  <a:lnTo>
                    <a:pt x="16" y="84"/>
                  </a:lnTo>
                  <a:lnTo>
                    <a:pt x="16" y="78"/>
                  </a:lnTo>
                  <a:lnTo>
                    <a:pt x="16" y="78"/>
                  </a:lnTo>
                  <a:lnTo>
                    <a:pt x="22" y="72"/>
                  </a:lnTo>
                  <a:lnTo>
                    <a:pt x="22" y="78"/>
                  </a:lnTo>
                  <a:lnTo>
                    <a:pt x="22" y="78"/>
                  </a:lnTo>
                  <a:lnTo>
                    <a:pt x="22" y="78"/>
                  </a:lnTo>
                  <a:lnTo>
                    <a:pt x="29" y="78"/>
                  </a:lnTo>
                  <a:lnTo>
                    <a:pt x="29" y="72"/>
                  </a:lnTo>
                  <a:lnTo>
                    <a:pt x="35" y="72"/>
                  </a:lnTo>
                  <a:lnTo>
                    <a:pt x="41" y="68"/>
                  </a:lnTo>
                  <a:lnTo>
                    <a:pt x="41" y="68"/>
                  </a:lnTo>
                  <a:lnTo>
                    <a:pt x="41" y="68"/>
                  </a:lnTo>
                  <a:lnTo>
                    <a:pt x="47" y="62"/>
                  </a:lnTo>
                  <a:lnTo>
                    <a:pt x="47" y="62"/>
                  </a:lnTo>
                  <a:lnTo>
                    <a:pt x="47" y="62"/>
                  </a:lnTo>
                  <a:lnTo>
                    <a:pt x="51" y="55"/>
                  </a:lnTo>
                  <a:lnTo>
                    <a:pt x="64" y="55"/>
                  </a:lnTo>
                  <a:lnTo>
                    <a:pt x="70" y="49"/>
                  </a:lnTo>
                  <a:lnTo>
                    <a:pt x="76" y="49"/>
                  </a:lnTo>
                  <a:lnTo>
                    <a:pt x="82" y="45"/>
                  </a:lnTo>
                  <a:lnTo>
                    <a:pt x="86" y="45"/>
                  </a:lnTo>
                  <a:lnTo>
                    <a:pt x="92" y="39"/>
                  </a:lnTo>
                  <a:lnTo>
                    <a:pt x="92" y="39"/>
                  </a:lnTo>
                  <a:lnTo>
                    <a:pt x="105" y="39"/>
                  </a:lnTo>
                  <a:lnTo>
                    <a:pt x="111" y="33"/>
                  </a:lnTo>
                  <a:lnTo>
                    <a:pt x="111" y="33"/>
                  </a:lnTo>
                  <a:lnTo>
                    <a:pt x="117" y="29"/>
                  </a:lnTo>
                  <a:lnTo>
                    <a:pt x="117" y="29"/>
                  </a:lnTo>
                  <a:lnTo>
                    <a:pt x="121" y="22"/>
                  </a:lnTo>
                  <a:lnTo>
                    <a:pt x="121" y="16"/>
                  </a:lnTo>
                  <a:lnTo>
                    <a:pt x="134" y="16"/>
                  </a:lnTo>
                  <a:lnTo>
                    <a:pt x="140" y="10"/>
                  </a:lnTo>
                  <a:lnTo>
                    <a:pt x="140" y="10"/>
                  </a:lnTo>
                  <a:lnTo>
                    <a:pt x="146" y="6"/>
                  </a:lnTo>
                  <a:lnTo>
                    <a:pt x="146" y="6"/>
                  </a:lnTo>
                  <a:lnTo>
                    <a:pt x="152" y="0"/>
                  </a:lnTo>
                  <a:lnTo>
                    <a:pt x="152" y="6"/>
                  </a:lnTo>
                  <a:lnTo>
                    <a:pt x="152" y="6"/>
                  </a:lnTo>
                  <a:lnTo>
                    <a:pt x="156" y="6"/>
                  </a:lnTo>
                  <a:lnTo>
                    <a:pt x="156" y="10"/>
                  </a:lnTo>
                  <a:lnTo>
                    <a:pt x="156" y="10"/>
                  </a:lnTo>
                  <a:lnTo>
                    <a:pt x="156" y="10"/>
                  </a:lnTo>
                  <a:lnTo>
                    <a:pt x="156" y="10"/>
                  </a:lnTo>
                  <a:lnTo>
                    <a:pt x="162" y="10"/>
                  </a:lnTo>
                  <a:lnTo>
                    <a:pt x="156" y="16"/>
                  </a:lnTo>
                  <a:lnTo>
                    <a:pt x="156" y="29"/>
                  </a:lnTo>
                  <a:lnTo>
                    <a:pt x="146" y="33"/>
                  </a:lnTo>
                  <a:lnTo>
                    <a:pt x="121" y="55"/>
                  </a:lnTo>
                  <a:lnTo>
                    <a:pt x="117" y="55"/>
                  </a:lnTo>
                  <a:lnTo>
                    <a:pt x="117" y="55"/>
                  </a:lnTo>
                  <a:lnTo>
                    <a:pt x="111" y="62"/>
                  </a:lnTo>
                  <a:lnTo>
                    <a:pt x="86" y="62"/>
                  </a:lnTo>
                  <a:lnTo>
                    <a:pt x="86" y="62"/>
                  </a:lnTo>
                  <a:lnTo>
                    <a:pt x="86" y="62"/>
                  </a:lnTo>
                  <a:lnTo>
                    <a:pt x="82" y="68"/>
                  </a:lnTo>
                  <a:lnTo>
                    <a:pt x="76" y="78"/>
                  </a:lnTo>
                  <a:lnTo>
                    <a:pt x="70" y="84"/>
                  </a:lnTo>
                  <a:lnTo>
                    <a:pt x="57" y="90"/>
                  </a:lnTo>
                  <a:lnTo>
                    <a:pt x="51" y="101"/>
                  </a:lnTo>
                  <a:lnTo>
                    <a:pt x="41" y="107"/>
                  </a:lnTo>
                  <a:lnTo>
                    <a:pt x="10" y="107"/>
                  </a:lnTo>
                  <a:lnTo>
                    <a:pt x="10" y="107"/>
                  </a:lnTo>
                  <a:lnTo>
                    <a:pt x="10" y="107"/>
                  </a:lnTo>
                  <a:lnTo>
                    <a:pt x="6" y="101"/>
                  </a:lnTo>
                  <a:lnTo>
                    <a:pt x="0" y="101"/>
                  </a:lnTo>
                  <a:lnTo>
                    <a:pt x="0" y="10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9" name="Freeform 178"/>
            <p:cNvSpPr>
              <a:spLocks/>
            </p:cNvSpPr>
            <p:nvPr/>
          </p:nvSpPr>
          <p:spPr bwMode="auto">
            <a:xfrm>
              <a:off x="8218488" y="4421188"/>
              <a:ext cx="136525" cy="206375"/>
            </a:xfrm>
            <a:custGeom>
              <a:avLst/>
              <a:gdLst>
                <a:gd name="T0" fmla="*/ 16 w 86"/>
                <a:gd name="T1" fmla="*/ 91 h 130"/>
                <a:gd name="T2" fmla="*/ 22 w 86"/>
                <a:gd name="T3" fmla="*/ 81 h 130"/>
                <a:gd name="T4" fmla="*/ 29 w 86"/>
                <a:gd name="T5" fmla="*/ 75 h 130"/>
                <a:gd name="T6" fmla="*/ 41 w 86"/>
                <a:gd name="T7" fmla="*/ 68 h 130"/>
                <a:gd name="T8" fmla="*/ 41 w 86"/>
                <a:gd name="T9" fmla="*/ 62 h 130"/>
                <a:gd name="T10" fmla="*/ 41 w 86"/>
                <a:gd name="T11" fmla="*/ 58 h 130"/>
                <a:gd name="T12" fmla="*/ 47 w 86"/>
                <a:gd name="T13" fmla="*/ 46 h 130"/>
                <a:gd name="T14" fmla="*/ 51 w 86"/>
                <a:gd name="T15" fmla="*/ 40 h 130"/>
                <a:gd name="T16" fmla="*/ 47 w 86"/>
                <a:gd name="T17" fmla="*/ 29 h 130"/>
                <a:gd name="T18" fmla="*/ 41 w 86"/>
                <a:gd name="T19" fmla="*/ 0 h 130"/>
                <a:gd name="T20" fmla="*/ 47 w 86"/>
                <a:gd name="T21" fmla="*/ 7 h 130"/>
                <a:gd name="T22" fmla="*/ 51 w 86"/>
                <a:gd name="T23" fmla="*/ 13 h 130"/>
                <a:gd name="T24" fmla="*/ 58 w 86"/>
                <a:gd name="T25" fmla="*/ 19 h 130"/>
                <a:gd name="T26" fmla="*/ 58 w 86"/>
                <a:gd name="T27" fmla="*/ 29 h 130"/>
                <a:gd name="T28" fmla="*/ 58 w 86"/>
                <a:gd name="T29" fmla="*/ 29 h 130"/>
                <a:gd name="T30" fmla="*/ 51 w 86"/>
                <a:gd name="T31" fmla="*/ 35 h 130"/>
                <a:gd name="T32" fmla="*/ 51 w 86"/>
                <a:gd name="T33" fmla="*/ 40 h 130"/>
                <a:gd name="T34" fmla="*/ 51 w 86"/>
                <a:gd name="T35" fmla="*/ 46 h 130"/>
                <a:gd name="T36" fmla="*/ 51 w 86"/>
                <a:gd name="T37" fmla="*/ 52 h 130"/>
                <a:gd name="T38" fmla="*/ 51 w 86"/>
                <a:gd name="T39" fmla="*/ 52 h 130"/>
                <a:gd name="T40" fmla="*/ 58 w 86"/>
                <a:gd name="T41" fmla="*/ 52 h 130"/>
                <a:gd name="T42" fmla="*/ 58 w 86"/>
                <a:gd name="T43" fmla="*/ 46 h 130"/>
                <a:gd name="T44" fmla="*/ 58 w 86"/>
                <a:gd name="T45" fmla="*/ 46 h 130"/>
                <a:gd name="T46" fmla="*/ 58 w 86"/>
                <a:gd name="T47" fmla="*/ 46 h 130"/>
                <a:gd name="T48" fmla="*/ 64 w 86"/>
                <a:gd name="T49" fmla="*/ 58 h 130"/>
                <a:gd name="T50" fmla="*/ 64 w 86"/>
                <a:gd name="T51" fmla="*/ 62 h 130"/>
                <a:gd name="T52" fmla="*/ 70 w 86"/>
                <a:gd name="T53" fmla="*/ 68 h 130"/>
                <a:gd name="T54" fmla="*/ 76 w 86"/>
                <a:gd name="T55" fmla="*/ 62 h 130"/>
                <a:gd name="T56" fmla="*/ 86 w 86"/>
                <a:gd name="T57" fmla="*/ 62 h 130"/>
                <a:gd name="T58" fmla="*/ 82 w 86"/>
                <a:gd name="T59" fmla="*/ 75 h 130"/>
                <a:gd name="T60" fmla="*/ 76 w 86"/>
                <a:gd name="T61" fmla="*/ 81 h 130"/>
                <a:gd name="T62" fmla="*/ 70 w 86"/>
                <a:gd name="T63" fmla="*/ 85 h 130"/>
                <a:gd name="T64" fmla="*/ 51 w 86"/>
                <a:gd name="T65" fmla="*/ 91 h 130"/>
                <a:gd name="T66" fmla="*/ 51 w 86"/>
                <a:gd name="T67" fmla="*/ 91 h 130"/>
                <a:gd name="T68" fmla="*/ 47 w 86"/>
                <a:gd name="T69" fmla="*/ 97 h 130"/>
                <a:gd name="T70" fmla="*/ 47 w 86"/>
                <a:gd name="T71" fmla="*/ 101 h 130"/>
                <a:gd name="T72" fmla="*/ 47 w 86"/>
                <a:gd name="T73" fmla="*/ 101 h 130"/>
                <a:gd name="T74" fmla="*/ 41 w 86"/>
                <a:gd name="T75" fmla="*/ 114 h 130"/>
                <a:gd name="T76" fmla="*/ 29 w 86"/>
                <a:gd name="T77" fmla="*/ 120 h 130"/>
                <a:gd name="T78" fmla="*/ 16 w 86"/>
                <a:gd name="T79" fmla="*/ 130 h 130"/>
                <a:gd name="T80" fmla="*/ 0 w 86"/>
                <a:gd name="T81" fmla="*/ 130 h 130"/>
                <a:gd name="T82" fmla="*/ 0 w 86"/>
                <a:gd name="T83" fmla="*/ 124 h 130"/>
                <a:gd name="T84" fmla="*/ 0 w 86"/>
                <a:gd name="T85" fmla="*/ 124 h 130"/>
                <a:gd name="T86" fmla="*/ 0 w 86"/>
                <a:gd name="T87" fmla="*/ 120 h 130"/>
                <a:gd name="T88" fmla="*/ 12 w 86"/>
                <a:gd name="T89" fmla="*/ 114 h 130"/>
                <a:gd name="T90" fmla="*/ 16 w 86"/>
                <a:gd name="T91" fmla="*/ 114 h 130"/>
                <a:gd name="T92" fmla="*/ 16 w 86"/>
                <a:gd name="T93" fmla="*/ 108 h 130"/>
                <a:gd name="T94" fmla="*/ 16 w 86"/>
                <a:gd name="T95" fmla="*/ 101 h 130"/>
                <a:gd name="T96" fmla="*/ 16 w 86"/>
                <a:gd name="T97" fmla="*/ 97 h 130"/>
                <a:gd name="T98" fmla="*/ 6 w 86"/>
                <a:gd name="T99" fmla="*/ 97 h 130"/>
                <a:gd name="T100" fmla="*/ 12 w 86"/>
                <a:gd name="T101" fmla="*/ 9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 h="130">
                  <a:moveTo>
                    <a:pt x="12" y="91"/>
                  </a:moveTo>
                  <a:lnTo>
                    <a:pt x="16" y="91"/>
                  </a:lnTo>
                  <a:lnTo>
                    <a:pt x="16" y="85"/>
                  </a:lnTo>
                  <a:lnTo>
                    <a:pt x="22" y="81"/>
                  </a:lnTo>
                  <a:lnTo>
                    <a:pt x="29" y="81"/>
                  </a:lnTo>
                  <a:lnTo>
                    <a:pt x="29" y="75"/>
                  </a:lnTo>
                  <a:lnTo>
                    <a:pt x="35" y="68"/>
                  </a:lnTo>
                  <a:lnTo>
                    <a:pt x="41" y="68"/>
                  </a:lnTo>
                  <a:lnTo>
                    <a:pt x="41" y="62"/>
                  </a:lnTo>
                  <a:lnTo>
                    <a:pt x="41" y="62"/>
                  </a:lnTo>
                  <a:lnTo>
                    <a:pt x="41" y="58"/>
                  </a:lnTo>
                  <a:lnTo>
                    <a:pt x="41" y="58"/>
                  </a:lnTo>
                  <a:lnTo>
                    <a:pt x="41" y="52"/>
                  </a:lnTo>
                  <a:lnTo>
                    <a:pt x="47" y="46"/>
                  </a:lnTo>
                  <a:lnTo>
                    <a:pt x="47" y="46"/>
                  </a:lnTo>
                  <a:lnTo>
                    <a:pt x="51" y="40"/>
                  </a:lnTo>
                  <a:lnTo>
                    <a:pt x="47" y="40"/>
                  </a:lnTo>
                  <a:lnTo>
                    <a:pt x="47" y="29"/>
                  </a:lnTo>
                  <a:lnTo>
                    <a:pt x="41" y="23"/>
                  </a:lnTo>
                  <a:lnTo>
                    <a:pt x="41" y="0"/>
                  </a:lnTo>
                  <a:lnTo>
                    <a:pt x="47" y="0"/>
                  </a:lnTo>
                  <a:lnTo>
                    <a:pt x="47" y="7"/>
                  </a:lnTo>
                  <a:lnTo>
                    <a:pt x="51" y="7"/>
                  </a:lnTo>
                  <a:lnTo>
                    <a:pt x="51" y="13"/>
                  </a:lnTo>
                  <a:lnTo>
                    <a:pt x="51" y="13"/>
                  </a:lnTo>
                  <a:lnTo>
                    <a:pt x="58" y="19"/>
                  </a:lnTo>
                  <a:lnTo>
                    <a:pt x="58" y="19"/>
                  </a:lnTo>
                  <a:lnTo>
                    <a:pt x="58" y="29"/>
                  </a:lnTo>
                  <a:lnTo>
                    <a:pt x="58" y="29"/>
                  </a:lnTo>
                  <a:lnTo>
                    <a:pt x="58" y="29"/>
                  </a:lnTo>
                  <a:lnTo>
                    <a:pt x="51" y="35"/>
                  </a:lnTo>
                  <a:lnTo>
                    <a:pt x="51" y="35"/>
                  </a:lnTo>
                  <a:lnTo>
                    <a:pt x="51" y="40"/>
                  </a:lnTo>
                  <a:lnTo>
                    <a:pt x="51" y="40"/>
                  </a:lnTo>
                  <a:lnTo>
                    <a:pt x="51" y="40"/>
                  </a:lnTo>
                  <a:lnTo>
                    <a:pt x="51" y="46"/>
                  </a:lnTo>
                  <a:lnTo>
                    <a:pt x="51" y="46"/>
                  </a:lnTo>
                  <a:lnTo>
                    <a:pt x="51" y="52"/>
                  </a:lnTo>
                  <a:lnTo>
                    <a:pt x="51" y="52"/>
                  </a:lnTo>
                  <a:lnTo>
                    <a:pt x="51" y="52"/>
                  </a:lnTo>
                  <a:lnTo>
                    <a:pt x="51" y="52"/>
                  </a:lnTo>
                  <a:lnTo>
                    <a:pt x="58" y="52"/>
                  </a:lnTo>
                  <a:lnTo>
                    <a:pt x="58" y="46"/>
                  </a:lnTo>
                  <a:lnTo>
                    <a:pt x="58" y="46"/>
                  </a:lnTo>
                  <a:lnTo>
                    <a:pt x="58" y="46"/>
                  </a:lnTo>
                  <a:lnTo>
                    <a:pt x="58" y="46"/>
                  </a:lnTo>
                  <a:lnTo>
                    <a:pt x="58" y="40"/>
                  </a:lnTo>
                  <a:lnTo>
                    <a:pt x="58" y="46"/>
                  </a:lnTo>
                  <a:lnTo>
                    <a:pt x="64" y="52"/>
                  </a:lnTo>
                  <a:lnTo>
                    <a:pt x="64" y="58"/>
                  </a:lnTo>
                  <a:lnTo>
                    <a:pt x="64" y="58"/>
                  </a:lnTo>
                  <a:lnTo>
                    <a:pt x="64" y="62"/>
                  </a:lnTo>
                  <a:lnTo>
                    <a:pt x="70" y="62"/>
                  </a:lnTo>
                  <a:lnTo>
                    <a:pt x="70" y="68"/>
                  </a:lnTo>
                  <a:lnTo>
                    <a:pt x="76" y="68"/>
                  </a:lnTo>
                  <a:lnTo>
                    <a:pt x="76" y="62"/>
                  </a:lnTo>
                  <a:lnTo>
                    <a:pt x="76" y="62"/>
                  </a:lnTo>
                  <a:lnTo>
                    <a:pt x="86" y="62"/>
                  </a:lnTo>
                  <a:lnTo>
                    <a:pt x="86" y="68"/>
                  </a:lnTo>
                  <a:lnTo>
                    <a:pt x="82" y="75"/>
                  </a:lnTo>
                  <a:lnTo>
                    <a:pt x="82" y="81"/>
                  </a:lnTo>
                  <a:lnTo>
                    <a:pt x="76" y="81"/>
                  </a:lnTo>
                  <a:lnTo>
                    <a:pt x="76" y="85"/>
                  </a:lnTo>
                  <a:lnTo>
                    <a:pt x="70" y="85"/>
                  </a:lnTo>
                  <a:lnTo>
                    <a:pt x="64" y="91"/>
                  </a:lnTo>
                  <a:lnTo>
                    <a:pt x="51" y="91"/>
                  </a:lnTo>
                  <a:lnTo>
                    <a:pt x="51" y="91"/>
                  </a:lnTo>
                  <a:lnTo>
                    <a:pt x="51" y="91"/>
                  </a:lnTo>
                  <a:lnTo>
                    <a:pt x="47" y="97"/>
                  </a:lnTo>
                  <a:lnTo>
                    <a:pt x="47" y="97"/>
                  </a:lnTo>
                  <a:lnTo>
                    <a:pt x="47" y="97"/>
                  </a:lnTo>
                  <a:lnTo>
                    <a:pt x="47" y="101"/>
                  </a:lnTo>
                  <a:lnTo>
                    <a:pt x="47" y="101"/>
                  </a:lnTo>
                  <a:lnTo>
                    <a:pt x="47" y="101"/>
                  </a:lnTo>
                  <a:lnTo>
                    <a:pt x="41" y="108"/>
                  </a:lnTo>
                  <a:lnTo>
                    <a:pt x="41" y="114"/>
                  </a:lnTo>
                  <a:lnTo>
                    <a:pt x="35" y="120"/>
                  </a:lnTo>
                  <a:lnTo>
                    <a:pt x="29" y="120"/>
                  </a:lnTo>
                  <a:lnTo>
                    <a:pt x="16" y="124"/>
                  </a:lnTo>
                  <a:lnTo>
                    <a:pt x="16" y="130"/>
                  </a:lnTo>
                  <a:lnTo>
                    <a:pt x="0" y="130"/>
                  </a:lnTo>
                  <a:lnTo>
                    <a:pt x="0" y="130"/>
                  </a:lnTo>
                  <a:lnTo>
                    <a:pt x="0" y="124"/>
                  </a:lnTo>
                  <a:lnTo>
                    <a:pt x="0" y="124"/>
                  </a:lnTo>
                  <a:lnTo>
                    <a:pt x="0" y="124"/>
                  </a:lnTo>
                  <a:lnTo>
                    <a:pt x="0" y="124"/>
                  </a:lnTo>
                  <a:lnTo>
                    <a:pt x="0" y="124"/>
                  </a:lnTo>
                  <a:lnTo>
                    <a:pt x="0" y="120"/>
                  </a:lnTo>
                  <a:lnTo>
                    <a:pt x="6" y="120"/>
                  </a:lnTo>
                  <a:lnTo>
                    <a:pt x="12" y="114"/>
                  </a:lnTo>
                  <a:lnTo>
                    <a:pt x="12" y="114"/>
                  </a:lnTo>
                  <a:lnTo>
                    <a:pt x="16" y="114"/>
                  </a:lnTo>
                  <a:lnTo>
                    <a:pt x="16" y="108"/>
                  </a:lnTo>
                  <a:lnTo>
                    <a:pt x="16" y="108"/>
                  </a:lnTo>
                  <a:lnTo>
                    <a:pt x="16" y="108"/>
                  </a:lnTo>
                  <a:lnTo>
                    <a:pt x="16" y="101"/>
                  </a:lnTo>
                  <a:lnTo>
                    <a:pt x="16" y="101"/>
                  </a:lnTo>
                  <a:lnTo>
                    <a:pt x="16" y="97"/>
                  </a:lnTo>
                  <a:lnTo>
                    <a:pt x="6" y="97"/>
                  </a:lnTo>
                  <a:lnTo>
                    <a:pt x="6" y="97"/>
                  </a:lnTo>
                  <a:lnTo>
                    <a:pt x="12" y="91"/>
                  </a:lnTo>
                  <a:lnTo>
                    <a:pt x="12" y="9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0" name="Freeform 179"/>
            <p:cNvSpPr>
              <a:spLocks/>
            </p:cNvSpPr>
            <p:nvPr/>
          </p:nvSpPr>
          <p:spPr bwMode="auto">
            <a:xfrm>
              <a:off x="8218488" y="4421188"/>
              <a:ext cx="136525" cy="206375"/>
            </a:xfrm>
            <a:custGeom>
              <a:avLst/>
              <a:gdLst>
                <a:gd name="T0" fmla="*/ 16 w 86"/>
                <a:gd name="T1" fmla="*/ 91 h 130"/>
                <a:gd name="T2" fmla="*/ 22 w 86"/>
                <a:gd name="T3" fmla="*/ 81 h 130"/>
                <a:gd name="T4" fmla="*/ 29 w 86"/>
                <a:gd name="T5" fmla="*/ 75 h 130"/>
                <a:gd name="T6" fmla="*/ 41 w 86"/>
                <a:gd name="T7" fmla="*/ 68 h 130"/>
                <a:gd name="T8" fmla="*/ 41 w 86"/>
                <a:gd name="T9" fmla="*/ 62 h 130"/>
                <a:gd name="T10" fmla="*/ 41 w 86"/>
                <a:gd name="T11" fmla="*/ 58 h 130"/>
                <a:gd name="T12" fmla="*/ 47 w 86"/>
                <a:gd name="T13" fmla="*/ 46 h 130"/>
                <a:gd name="T14" fmla="*/ 51 w 86"/>
                <a:gd name="T15" fmla="*/ 40 h 130"/>
                <a:gd name="T16" fmla="*/ 47 w 86"/>
                <a:gd name="T17" fmla="*/ 29 h 130"/>
                <a:gd name="T18" fmla="*/ 41 w 86"/>
                <a:gd name="T19" fmla="*/ 0 h 130"/>
                <a:gd name="T20" fmla="*/ 47 w 86"/>
                <a:gd name="T21" fmla="*/ 7 h 130"/>
                <a:gd name="T22" fmla="*/ 51 w 86"/>
                <a:gd name="T23" fmla="*/ 13 h 130"/>
                <a:gd name="T24" fmla="*/ 58 w 86"/>
                <a:gd name="T25" fmla="*/ 19 h 130"/>
                <a:gd name="T26" fmla="*/ 58 w 86"/>
                <a:gd name="T27" fmla="*/ 29 h 130"/>
                <a:gd name="T28" fmla="*/ 58 w 86"/>
                <a:gd name="T29" fmla="*/ 29 h 130"/>
                <a:gd name="T30" fmla="*/ 51 w 86"/>
                <a:gd name="T31" fmla="*/ 35 h 130"/>
                <a:gd name="T32" fmla="*/ 51 w 86"/>
                <a:gd name="T33" fmla="*/ 40 h 130"/>
                <a:gd name="T34" fmla="*/ 51 w 86"/>
                <a:gd name="T35" fmla="*/ 46 h 130"/>
                <a:gd name="T36" fmla="*/ 51 w 86"/>
                <a:gd name="T37" fmla="*/ 52 h 130"/>
                <a:gd name="T38" fmla="*/ 51 w 86"/>
                <a:gd name="T39" fmla="*/ 52 h 130"/>
                <a:gd name="T40" fmla="*/ 58 w 86"/>
                <a:gd name="T41" fmla="*/ 52 h 130"/>
                <a:gd name="T42" fmla="*/ 58 w 86"/>
                <a:gd name="T43" fmla="*/ 46 h 130"/>
                <a:gd name="T44" fmla="*/ 58 w 86"/>
                <a:gd name="T45" fmla="*/ 46 h 130"/>
                <a:gd name="T46" fmla="*/ 58 w 86"/>
                <a:gd name="T47" fmla="*/ 46 h 130"/>
                <a:gd name="T48" fmla="*/ 64 w 86"/>
                <a:gd name="T49" fmla="*/ 58 h 130"/>
                <a:gd name="T50" fmla="*/ 64 w 86"/>
                <a:gd name="T51" fmla="*/ 62 h 130"/>
                <a:gd name="T52" fmla="*/ 70 w 86"/>
                <a:gd name="T53" fmla="*/ 68 h 130"/>
                <a:gd name="T54" fmla="*/ 76 w 86"/>
                <a:gd name="T55" fmla="*/ 62 h 130"/>
                <a:gd name="T56" fmla="*/ 86 w 86"/>
                <a:gd name="T57" fmla="*/ 62 h 130"/>
                <a:gd name="T58" fmla="*/ 82 w 86"/>
                <a:gd name="T59" fmla="*/ 75 h 130"/>
                <a:gd name="T60" fmla="*/ 76 w 86"/>
                <a:gd name="T61" fmla="*/ 81 h 130"/>
                <a:gd name="T62" fmla="*/ 70 w 86"/>
                <a:gd name="T63" fmla="*/ 85 h 130"/>
                <a:gd name="T64" fmla="*/ 51 w 86"/>
                <a:gd name="T65" fmla="*/ 91 h 130"/>
                <a:gd name="T66" fmla="*/ 51 w 86"/>
                <a:gd name="T67" fmla="*/ 91 h 130"/>
                <a:gd name="T68" fmla="*/ 47 w 86"/>
                <a:gd name="T69" fmla="*/ 97 h 130"/>
                <a:gd name="T70" fmla="*/ 47 w 86"/>
                <a:gd name="T71" fmla="*/ 101 h 130"/>
                <a:gd name="T72" fmla="*/ 47 w 86"/>
                <a:gd name="T73" fmla="*/ 101 h 130"/>
                <a:gd name="T74" fmla="*/ 41 w 86"/>
                <a:gd name="T75" fmla="*/ 114 h 130"/>
                <a:gd name="T76" fmla="*/ 29 w 86"/>
                <a:gd name="T77" fmla="*/ 120 h 130"/>
                <a:gd name="T78" fmla="*/ 16 w 86"/>
                <a:gd name="T79" fmla="*/ 130 h 130"/>
                <a:gd name="T80" fmla="*/ 0 w 86"/>
                <a:gd name="T81" fmla="*/ 130 h 130"/>
                <a:gd name="T82" fmla="*/ 0 w 86"/>
                <a:gd name="T83" fmla="*/ 124 h 130"/>
                <a:gd name="T84" fmla="*/ 0 w 86"/>
                <a:gd name="T85" fmla="*/ 124 h 130"/>
                <a:gd name="T86" fmla="*/ 0 w 86"/>
                <a:gd name="T87" fmla="*/ 120 h 130"/>
                <a:gd name="T88" fmla="*/ 12 w 86"/>
                <a:gd name="T89" fmla="*/ 114 h 130"/>
                <a:gd name="T90" fmla="*/ 16 w 86"/>
                <a:gd name="T91" fmla="*/ 114 h 130"/>
                <a:gd name="T92" fmla="*/ 16 w 86"/>
                <a:gd name="T93" fmla="*/ 108 h 130"/>
                <a:gd name="T94" fmla="*/ 16 w 86"/>
                <a:gd name="T95" fmla="*/ 101 h 130"/>
                <a:gd name="T96" fmla="*/ 16 w 86"/>
                <a:gd name="T97" fmla="*/ 97 h 130"/>
                <a:gd name="T98" fmla="*/ 6 w 86"/>
                <a:gd name="T99" fmla="*/ 97 h 130"/>
                <a:gd name="T100" fmla="*/ 12 w 86"/>
                <a:gd name="T101" fmla="*/ 9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 h="130">
                  <a:moveTo>
                    <a:pt x="12" y="91"/>
                  </a:moveTo>
                  <a:lnTo>
                    <a:pt x="16" y="91"/>
                  </a:lnTo>
                  <a:lnTo>
                    <a:pt x="16" y="85"/>
                  </a:lnTo>
                  <a:lnTo>
                    <a:pt x="22" y="81"/>
                  </a:lnTo>
                  <a:lnTo>
                    <a:pt x="29" y="81"/>
                  </a:lnTo>
                  <a:lnTo>
                    <a:pt x="29" y="75"/>
                  </a:lnTo>
                  <a:lnTo>
                    <a:pt x="35" y="68"/>
                  </a:lnTo>
                  <a:lnTo>
                    <a:pt x="41" y="68"/>
                  </a:lnTo>
                  <a:lnTo>
                    <a:pt x="41" y="62"/>
                  </a:lnTo>
                  <a:lnTo>
                    <a:pt x="41" y="62"/>
                  </a:lnTo>
                  <a:lnTo>
                    <a:pt x="41" y="58"/>
                  </a:lnTo>
                  <a:lnTo>
                    <a:pt x="41" y="58"/>
                  </a:lnTo>
                  <a:lnTo>
                    <a:pt x="41" y="52"/>
                  </a:lnTo>
                  <a:lnTo>
                    <a:pt x="47" y="46"/>
                  </a:lnTo>
                  <a:lnTo>
                    <a:pt x="47" y="46"/>
                  </a:lnTo>
                  <a:lnTo>
                    <a:pt x="51" y="40"/>
                  </a:lnTo>
                  <a:lnTo>
                    <a:pt x="47" y="40"/>
                  </a:lnTo>
                  <a:lnTo>
                    <a:pt x="47" y="29"/>
                  </a:lnTo>
                  <a:lnTo>
                    <a:pt x="41" y="23"/>
                  </a:lnTo>
                  <a:lnTo>
                    <a:pt x="41" y="0"/>
                  </a:lnTo>
                  <a:lnTo>
                    <a:pt x="47" y="0"/>
                  </a:lnTo>
                  <a:lnTo>
                    <a:pt x="47" y="7"/>
                  </a:lnTo>
                  <a:lnTo>
                    <a:pt x="51" y="7"/>
                  </a:lnTo>
                  <a:lnTo>
                    <a:pt x="51" y="13"/>
                  </a:lnTo>
                  <a:lnTo>
                    <a:pt x="51" y="13"/>
                  </a:lnTo>
                  <a:lnTo>
                    <a:pt x="58" y="19"/>
                  </a:lnTo>
                  <a:lnTo>
                    <a:pt x="58" y="19"/>
                  </a:lnTo>
                  <a:lnTo>
                    <a:pt x="58" y="29"/>
                  </a:lnTo>
                  <a:lnTo>
                    <a:pt x="58" y="29"/>
                  </a:lnTo>
                  <a:lnTo>
                    <a:pt x="58" y="29"/>
                  </a:lnTo>
                  <a:lnTo>
                    <a:pt x="51" y="35"/>
                  </a:lnTo>
                  <a:lnTo>
                    <a:pt x="51" y="35"/>
                  </a:lnTo>
                  <a:lnTo>
                    <a:pt x="51" y="40"/>
                  </a:lnTo>
                  <a:lnTo>
                    <a:pt x="51" y="40"/>
                  </a:lnTo>
                  <a:lnTo>
                    <a:pt x="51" y="40"/>
                  </a:lnTo>
                  <a:lnTo>
                    <a:pt x="51" y="46"/>
                  </a:lnTo>
                  <a:lnTo>
                    <a:pt x="51" y="46"/>
                  </a:lnTo>
                  <a:lnTo>
                    <a:pt x="51" y="52"/>
                  </a:lnTo>
                  <a:lnTo>
                    <a:pt x="51" y="52"/>
                  </a:lnTo>
                  <a:lnTo>
                    <a:pt x="51" y="52"/>
                  </a:lnTo>
                  <a:lnTo>
                    <a:pt x="51" y="52"/>
                  </a:lnTo>
                  <a:lnTo>
                    <a:pt x="58" y="52"/>
                  </a:lnTo>
                  <a:lnTo>
                    <a:pt x="58" y="46"/>
                  </a:lnTo>
                  <a:lnTo>
                    <a:pt x="58" y="46"/>
                  </a:lnTo>
                  <a:lnTo>
                    <a:pt x="58" y="46"/>
                  </a:lnTo>
                  <a:lnTo>
                    <a:pt x="58" y="46"/>
                  </a:lnTo>
                  <a:lnTo>
                    <a:pt x="58" y="40"/>
                  </a:lnTo>
                  <a:lnTo>
                    <a:pt x="58" y="46"/>
                  </a:lnTo>
                  <a:lnTo>
                    <a:pt x="64" y="52"/>
                  </a:lnTo>
                  <a:lnTo>
                    <a:pt x="64" y="58"/>
                  </a:lnTo>
                  <a:lnTo>
                    <a:pt x="64" y="58"/>
                  </a:lnTo>
                  <a:lnTo>
                    <a:pt x="64" y="62"/>
                  </a:lnTo>
                  <a:lnTo>
                    <a:pt x="70" y="62"/>
                  </a:lnTo>
                  <a:lnTo>
                    <a:pt x="70" y="68"/>
                  </a:lnTo>
                  <a:lnTo>
                    <a:pt x="76" y="68"/>
                  </a:lnTo>
                  <a:lnTo>
                    <a:pt x="76" y="62"/>
                  </a:lnTo>
                  <a:lnTo>
                    <a:pt x="76" y="62"/>
                  </a:lnTo>
                  <a:lnTo>
                    <a:pt x="86" y="62"/>
                  </a:lnTo>
                  <a:lnTo>
                    <a:pt x="86" y="68"/>
                  </a:lnTo>
                  <a:lnTo>
                    <a:pt x="82" y="75"/>
                  </a:lnTo>
                  <a:lnTo>
                    <a:pt x="82" y="81"/>
                  </a:lnTo>
                  <a:lnTo>
                    <a:pt x="76" y="81"/>
                  </a:lnTo>
                  <a:lnTo>
                    <a:pt x="76" y="85"/>
                  </a:lnTo>
                  <a:lnTo>
                    <a:pt x="70" y="85"/>
                  </a:lnTo>
                  <a:lnTo>
                    <a:pt x="64" y="91"/>
                  </a:lnTo>
                  <a:lnTo>
                    <a:pt x="51" y="91"/>
                  </a:lnTo>
                  <a:lnTo>
                    <a:pt x="51" y="91"/>
                  </a:lnTo>
                  <a:lnTo>
                    <a:pt x="51" y="91"/>
                  </a:lnTo>
                  <a:lnTo>
                    <a:pt x="47" y="97"/>
                  </a:lnTo>
                  <a:lnTo>
                    <a:pt x="47" y="97"/>
                  </a:lnTo>
                  <a:lnTo>
                    <a:pt x="47" y="97"/>
                  </a:lnTo>
                  <a:lnTo>
                    <a:pt x="47" y="101"/>
                  </a:lnTo>
                  <a:lnTo>
                    <a:pt x="47" y="101"/>
                  </a:lnTo>
                  <a:lnTo>
                    <a:pt x="47" y="101"/>
                  </a:lnTo>
                  <a:lnTo>
                    <a:pt x="41" y="108"/>
                  </a:lnTo>
                  <a:lnTo>
                    <a:pt x="41" y="114"/>
                  </a:lnTo>
                  <a:lnTo>
                    <a:pt x="35" y="120"/>
                  </a:lnTo>
                  <a:lnTo>
                    <a:pt x="29" y="120"/>
                  </a:lnTo>
                  <a:lnTo>
                    <a:pt x="16" y="124"/>
                  </a:lnTo>
                  <a:lnTo>
                    <a:pt x="16" y="130"/>
                  </a:lnTo>
                  <a:lnTo>
                    <a:pt x="0" y="130"/>
                  </a:lnTo>
                  <a:lnTo>
                    <a:pt x="0" y="130"/>
                  </a:lnTo>
                  <a:lnTo>
                    <a:pt x="0" y="124"/>
                  </a:lnTo>
                  <a:lnTo>
                    <a:pt x="0" y="124"/>
                  </a:lnTo>
                  <a:lnTo>
                    <a:pt x="0" y="124"/>
                  </a:lnTo>
                  <a:lnTo>
                    <a:pt x="0" y="124"/>
                  </a:lnTo>
                  <a:lnTo>
                    <a:pt x="0" y="124"/>
                  </a:lnTo>
                  <a:lnTo>
                    <a:pt x="0" y="120"/>
                  </a:lnTo>
                  <a:lnTo>
                    <a:pt x="6" y="120"/>
                  </a:lnTo>
                  <a:lnTo>
                    <a:pt x="12" y="114"/>
                  </a:lnTo>
                  <a:lnTo>
                    <a:pt x="12" y="114"/>
                  </a:lnTo>
                  <a:lnTo>
                    <a:pt x="16" y="114"/>
                  </a:lnTo>
                  <a:lnTo>
                    <a:pt x="16" y="108"/>
                  </a:lnTo>
                  <a:lnTo>
                    <a:pt x="16" y="108"/>
                  </a:lnTo>
                  <a:lnTo>
                    <a:pt x="16" y="108"/>
                  </a:lnTo>
                  <a:lnTo>
                    <a:pt x="16" y="101"/>
                  </a:lnTo>
                  <a:lnTo>
                    <a:pt x="16" y="101"/>
                  </a:lnTo>
                  <a:lnTo>
                    <a:pt x="16" y="97"/>
                  </a:lnTo>
                  <a:lnTo>
                    <a:pt x="6" y="97"/>
                  </a:lnTo>
                  <a:lnTo>
                    <a:pt x="6" y="97"/>
                  </a:lnTo>
                  <a:lnTo>
                    <a:pt x="12" y="91"/>
                  </a:lnTo>
                  <a:lnTo>
                    <a:pt x="12" y="9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1" name="Freeform 180"/>
            <p:cNvSpPr>
              <a:spLocks/>
            </p:cNvSpPr>
            <p:nvPr/>
          </p:nvSpPr>
          <p:spPr bwMode="auto">
            <a:xfrm>
              <a:off x="7521575" y="3646488"/>
              <a:ext cx="9525" cy="15875"/>
            </a:xfrm>
            <a:custGeom>
              <a:avLst/>
              <a:gdLst>
                <a:gd name="T0" fmla="*/ 0 w 6"/>
                <a:gd name="T1" fmla="*/ 10 h 10"/>
                <a:gd name="T2" fmla="*/ 0 w 6"/>
                <a:gd name="T3" fmla="*/ 10 h 10"/>
                <a:gd name="T4" fmla="*/ 0 w 6"/>
                <a:gd name="T5" fmla="*/ 6 h 10"/>
                <a:gd name="T6" fmla="*/ 0 w 6"/>
                <a:gd name="T7" fmla="*/ 6 h 10"/>
                <a:gd name="T8" fmla="*/ 0 w 6"/>
                <a:gd name="T9" fmla="*/ 0 h 10"/>
                <a:gd name="T10" fmla="*/ 6 w 6"/>
                <a:gd name="T11" fmla="*/ 0 h 10"/>
                <a:gd name="T12" fmla="*/ 6 w 6"/>
                <a:gd name="T13" fmla="*/ 6 h 10"/>
                <a:gd name="T14" fmla="*/ 6 w 6"/>
                <a:gd name="T15" fmla="*/ 6 h 10"/>
                <a:gd name="T16" fmla="*/ 6 w 6"/>
                <a:gd name="T17" fmla="*/ 6 h 10"/>
                <a:gd name="T18" fmla="*/ 6 w 6"/>
                <a:gd name="T19" fmla="*/ 10 h 10"/>
                <a:gd name="T20" fmla="*/ 0 w 6"/>
                <a:gd name="T21" fmla="*/ 10 h 10"/>
                <a:gd name="T22" fmla="*/ 0 w 6"/>
                <a:gd name="T23" fmla="*/ 10 h 10"/>
                <a:gd name="T24" fmla="*/ 0 w 6"/>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0">
                  <a:moveTo>
                    <a:pt x="0" y="10"/>
                  </a:moveTo>
                  <a:lnTo>
                    <a:pt x="0" y="10"/>
                  </a:lnTo>
                  <a:lnTo>
                    <a:pt x="0" y="6"/>
                  </a:lnTo>
                  <a:lnTo>
                    <a:pt x="0" y="6"/>
                  </a:lnTo>
                  <a:lnTo>
                    <a:pt x="0" y="0"/>
                  </a:lnTo>
                  <a:lnTo>
                    <a:pt x="6" y="0"/>
                  </a:lnTo>
                  <a:lnTo>
                    <a:pt x="6" y="6"/>
                  </a:lnTo>
                  <a:lnTo>
                    <a:pt x="6" y="6"/>
                  </a:lnTo>
                  <a:lnTo>
                    <a:pt x="6" y="6"/>
                  </a:lnTo>
                  <a:lnTo>
                    <a:pt x="6" y="10"/>
                  </a:lnTo>
                  <a:lnTo>
                    <a:pt x="0" y="10"/>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2" name="Freeform 181"/>
            <p:cNvSpPr>
              <a:spLocks/>
            </p:cNvSpPr>
            <p:nvPr/>
          </p:nvSpPr>
          <p:spPr bwMode="auto">
            <a:xfrm>
              <a:off x="7521575" y="3646488"/>
              <a:ext cx="9525" cy="15875"/>
            </a:xfrm>
            <a:custGeom>
              <a:avLst/>
              <a:gdLst>
                <a:gd name="T0" fmla="*/ 0 w 6"/>
                <a:gd name="T1" fmla="*/ 10 h 10"/>
                <a:gd name="T2" fmla="*/ 0 w 6"/>
                <a:gd name="T3" fmla="*/ 10 h 10"/>
                <a:gd name="T4" fmla="*/ 0 w 6"/>
                <a:gd name="T5" fmla="*/ 6 h 10"/>
                <a:gd name="T6" fmla="*/ 0 w 6"/>
                <a:gd name="T7" fmla="*/ 6 h 10"/>
                <a:gd name="T8" fmla="*/ 0 w 6"/>
                <a:gd name="T9" fmla="*/ 0 h 10"/>
                <a:gd name="T10" fmla="*/ 6 w 6"/>
                <a:gd name="T11" fmla="*/ 0 h 10"/>
                <a:gd name="T12" fmla="*/ 6 w 6"/>
                <a:gd name="T13" fmla="*/ 6 h 10"/>
                <a:gd name="T14" fmla="*/ 6 w 6"/>
                <a:gd name="T15" fmla="*/ 6 h 10"/>
                <a:gd name="T16" fmla="*/ 6 w 6"/>
                <a:gd name="T17" fmla="*/ 6 h 10"/>
                <a:gd name="T18" fmla="*/ 6 w 6"/>
                <a:gd name="T19" fmla="*/ 10 h 10"/>
                <a:gd name="T20" fmla="*/ 0 w 6"/>
                <a:gd name="T21" fmla="*/ 10 h 10"/>
                <a:gd name="T22" fmla="*/ 0 w 6"/>
                <a:gd name="T23" fmla="*/ 10 h 10"/>
                <a:gd name="T24" fmla="*/ 0 w 6"/>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0">
                  <a:moveTo>
                    <a:pt x="0" y="10"/>
                  </a:moveTo>
                  <a:lnTo>
                    <a:pt x="0" y="10"/>
                  </a:lnTo>
                  <a:lnTo>
                    <a:pt x="0" y="6"/>
                  </a:lnTo>
                  <a:lnTo>
                    <a:pt x="0" y="6"/>
                  </a:lnTo>
                  <a:lnTo>
                    <a:pt x="0" y="0"/>
                  </a:lnTo>
                  <a:lnTo>
                    <a:pt x="6" y="0"/>
                  </a:lnTo>
                  <a:lnTo>
                    <a:pt x="6" y="6"/>
                  </a:lnTo>
                  <a:lnTo>
                    <a:pt x="6" y="6"/>
                  </a:lnTo>
                  <a:lnTo>
                    <a:pt x="6" y="6"/>
                  </a:lnTo>
                  <a:lnTo>
                    <a:pt x="6" y="10"/>
                  </a:lnTo>
                  <a:lnTo>
                    <a:pt x="0" y="10"/>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3" name="Freeform 182"/>
            <p:cNvSpPr>
              <a:spLocks/>
            </p:cNvSpPr>
            <p:nvPr/>
          </p:nvSpPr>
          <p:spPr bwMode="auto">
            <a:xfrm>
              <a:off x="7956550" y="3683000"/>
              <a:ext cx="30163" cy="36513"/>
            </a:xfrm>
            <a:custGeom>
              <a:avLst/>
              <a:gdLst>
                <a:gd name="T0" fmla="*/ 0 w 19"/>
                <a:gd name="T1" fmla="*/ 0 h 23"/>
                <a:gd name="T2" fmla="*/ 0 w 19"/>
                <a:gd name="T3" fmla="*/ 6 h 23"/>
                <a:gd name="T4" fmla="*/ 0 w 19"/>
                <a:gd name="T5" fmla="*/ 6 h 23"/>
                <a:gd name="T6" fmla="*/ 0 w 19"/>
                <a:gd name="T7" fmla="*/ 10 h 23"/>
                <a:gd name="T8" fmla="*/ 6 w 19"/>
                <a:gd name="T9" fmla="*/ 10 h 23"/>
                <a:gd name="T10" fmla="*/ 6 w 19"/>
                <a:gd name="T11" fmla="*/ 16 h 23"/>
                <a:gd name="T12" fmla="*/ 6 w 19"/>
                <a:gd name="T13" fmla="*/ 16 h 23"/>
                <a:gd name="T14" fmla="*/ 12 w 19"/>
                <a:gd name="T15" fmla="*/ 23 h 23"/>
                <a:gd name="T16" fmla="*/ 12 w 19"/>
                <a:gd name="T17" fmla="*/ 23 h 23"/>
                <a:gd name="T18" fmla="*/ 12 w 19"/>
                <a:gd name="T19" fmla="*/ 23 h 23"/>
                <a:gd name="T20" fmla="*/ 12 w 19"/>
                <a:gd name="T21" fmla="*/ 16 h 23"/>
                <a:gd name="T22" fmla="*/ 12 w 19"/>
                <a:gd name="T23" fmla="*/ 16 h 23"/>
                <a:gd name="T24" fmla="*/ 19 w 19"/>
                <a:gd name="T25" fmla="*/ 16 h 23"/>
                <a:gd name="T26" fmla="*/ 19 w 19"/>
                <a:gd name="T27" fmla="*/ 10 h 23"/>
                <a:gd name="T28" fmla="*/ 19 w 19"/>
                <a:gd name="T29" fmla="*/ 10 h 23"/>
                <a:gd name="T30" fmla="*/ 19 w 19"/>
                <a:gd name="T31" fmla="*/ 10 h 23"/>
                <a:gd name="T32" fmla="*/ 19 w 19"/>
                <a:gd name="T33" fmla="*/ 6 h 23"/>
                <a:gd name="T34" fmla="*/ 19 w 19"/>
                <a:gd name="T35" fmla="*/ 6 h 23"/>
                <a:gd name="T36" fmla="*/ 19 w 19"/>
                <a:gd name="T37" fmla="*/ 6 h 23"/>
                <a:gd name="T38" fmla="*/ 19 w 19"/>
                <a:gd name="T39" fmla="*/ 0 h 23"/>
                <a:gd name="T40" fmla="*/ 0 w 19"/>
                <a:gd name="T41" fmla="*/ 0 h 23"/>
                <a:gd name="T42" fmla="*/ 0 w 19"/>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0"/>
                  </a:moveTo>
                  <a:lnTo>
                    <a:pt x="0" y="6"/>
                  </a:lnTo>
                  <a:lnTo>
                    <a:pt x="0" y="6"/>
                  </a:lnTo>
                  <a:lnTo>
                    <a:pt x="0" y="10"/>
                  </a:lnTo>
                  <a:lnTo>
                    <a:pt x="6" y="10"/>
                  </a:lnTo>
                  <a:lnTo>
                    <a:pt x="6" y="16"/>
                  </a:lnTo>
                  <a:lnTo>
                    <a:pt x="6" y="16"/>
                  </a:lnTo>
                  <a:lnTo>
                    <a:pt x="12" y="23"/>
                  </a:lnTo>
                  <a:lnTo>
                    <a:pt x="12" y="23"/>
                  </a:lnTo>
                  <a:lnTo>
                    <a:pt x="12" y="23"/>
                  </a:lnTo>
                  <a:lnTo>
                    <a:pt x="12" y="16"/>
                  </a:lnTo>
                  <a:lnTo>
                    <a:pt x="12" y="16"/>
                  </a:lnTo>
                  <a:lnTo>
                    <a:pt x="19" y="16"/>
                  </a:lnTo>
                  <a:lnTo>
                    <a:pt x="19" y="10"/>
                  </a:lnTo>
                  <a:lnTo>
                    <a:pt x="19" y="10"/>
                  </a:lnTo>
                  <a:lnTo>
                    <a:pt x="19" y="10"/>
                  </a:lnTo>
                  <a:lnTo>
                    <a:pt x="19" y="6"/>
                  </a:lnTo>
                  <a:lnTo>
                    <a:pt x="19" y="6"/>
                  </a:lnTo>
                  <a:lnTo>
                    <a:pt x="19" y="6"/>
                  </a:lnTo>
                  <a:lnTo>
                    <a:pt x="19"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4" name="Freeform 183"/>
            <p:cNvSpPr>
              <a:spLocks/>
            </p:cNvSpPr>
            <p:nvPr/>
          </p:nvSpPr>
          <p:spPr bwMode="auto">
            <a:xfrm>
              <a:off x="7956550" y="3683000"/>
              <a:ext cx="30163" cy="36513"/>
            </a:xfrm>
            <a:custGeom>
              <a:avLst/>
              <a:gdLst>
                <a:gd name="T0" fmla="*/ 0 w 19"/>
                <a:gd name="T1" fmla="*/ 0 h 23"/>
                <a:gd name="T2" fmla="*/ 0 w 19"/>
                <a:gd name="T3" fmla="*/ 6 h 23"/>
                <a:gd name="T4" fmla="*/ 0 w 19"/>
                <a:gd name="T5" fmla="*/ 6 h 23"/>
                <a:gd name="T6" fmla="*/ 0 w 19"/>
                <a:gd name="T7" fmla="*/ 10 h 23"/>
                <a:gd name="T8" fmla="*/ 6 w 19"/>
                <a:gd name="T9" fmla="*/ 10 h 23"/>
                <a:gd name="T10" fmla="*/ 6 w 19"/>
                <a:gd name="T11" fmla="*/ 16 h 23"/>
                <a:gd name="T12" fmla="*/ 6 w 19"/>
                <a:gd name="T13" fmla="*/ 16 h 23"/>
                <a:gd name="T14" fmla="*/ 12 w 19"/>
                <a:gd name="T15" fmla="*/ 23 h 23"/>
                <a:gd name="T16" fmla="*/ 12 w 19"/>
                <a:gd name="T17" fmla="*/ 23 h 23"/>
                <a:gd name="T18" fmla="*/ 12 w 19"/>
                <a:gd name="T19" fmla="*/ 23 h 23"/>
                <a:gd name="T20" fmla="*/ 12 w 19"/>
                <a:gd name="T21" fmla="*/ 16 h 23"/>
                <a:gd name="T22" fmla="*/ 12 w 19"/>
                <a:gd name="T23" fmla="*/ 16 h 23"/>
                <a:gd name="T24" fmla="*/ 19 w 19"/>
                <a:gd name="T25" fmla="*/ 16 h 23"/>
                <a:gd name="T26" fmla="*/ 19 w 19"/>
                <a:gd name="T27" fmla="*/ 10 h 23"/>
                <a:gd name="T28" fmla="*/ 19 w 19"/>
                <a:gd name="T29" fmla="*/ 10 h 23"/>
                <a:gd name="T30" fmla="*/ 19 w 19"/>
                <a:gd name="T31" fmla="*/ 10 h 23"/>
                <a:gd name="T32" fmla="*/ 19 w 19"/>
                <a:gd name="T33" fmla="*/ 6 h 23"/>
                <a:gd name="T34" fmla="*/ 19 w 19"/>
                <a:gd name="T35" fmla="*/ 6 h 23"/>
                <a:gd name="T36" fmla="*/ 19 w 19"/>
                <a:gd name="T37" fmla="*/ 6 h 23"/>
                <a:gd name="T38" fmla="*/ 19 w 19"/>
                <a:gd name="T39" fmla="*/ 0 h 23"/>
                <a:gd name="T40" fmla="*/ 0 w 19"/>
                <a:gd name="T41" fmla="*/ 0 h 23"/>
                <a:gd name="T42" fmla="*/ 0 w 19"/>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0"/>
                  </a:moveTo>
                  <a:lnTo>
                    <a:pt x="0" y="6"/>
                  </a:lnTo>
                  <a:lnTo>
                    <a:pt x="0" y="6"/>
                  </a:lnTo>
                  <a:lnTo>
                    <a:pt x="0" y="10"/>
                  </a:lnTo>
                  <a:lnTo>
                    <a:pt x="6" y="10"/>
                  </a:lnTo>
                  <a:lnTo>
                    <a:pt x="6" y="16"/>
                  </a:lnTo>
                  <a:lnTo>
                    <a:pt x="6" y="16"/>
                  </a:lnTo>
                  <a:lnTo>
                    <a:pt x="12" y="23"/>
                  </a:lnTo>
                  <a:lnTo>
                    <a:pt x="12" y="23"/>
                  </a:lnTo>
                  <a:lnTo>
                    <a:pt x="12" y="23"/>
                  </a:lnTo>
                  <a:lnTo>
                    <a:pt x="12" y="16"/>
                  </a:lnTo>
                  <a:lnTo>
                    <a:pt x="12" y="16"/>
                  </a:lnTo>
                  <a:lnTo>
                    <a:pt x="19" y="16"/>
                  </a:lnTo>
                  <a:lnTo>
                    <a:pt x="19" y="10"/>
                  </a:lnTo>
                  <a:lnTo>
                    <a:pt x="19" y="10"/>
                  </a:lnTo>
                  <a:lnTo>
                    <a:pt x="19" y="10"/>
                  </a:lnTo>
                  <a:lnTo>
                    <a:pt x="19" y="6"/>
                  </a:lnTo>
                  <a:lnTo>
                    <a:pt x="19" y="6"/>
                  </a:lnTo>
                  <a:lnTo>
                    <a:pt x="19" y="6"/>
                  </a:lnTo>
                  <a:lnTo>
                    <a:pt x="19"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5" name="Freeform 184"/>
            <p:cNvSpPr>
              <a:spLocks/>
            </p:cNvSpPr>
            <p:nvPr/>
          </p:nvSpPr>
          <p:spPr bwMode="auto">
            <a:xfrm>
              <a:off x="8021638" y="3692525"/>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6" name="Freeform 185"/>
            <p:cNvSpPr>
              <a:spLocks/>
            </p:cNvSpPr>
            <p:nvPr/>
          </p:nvSpPr>
          <p:spPr bwMode="auto">
            <a:xfrm>
              <a:off x="8021638" y="3692525"/>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7" name="Freeform 186"/>
            <p:cNvSpPr>
              <a:spLocks/>
            </p:cNvSpPr>
            <p:nvPr/>
          </p:nvSpPr>
          <p:spPr bwMode="auto">
            <a:xfrm>
              <a:off x="8021638" y="3692525"/>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8" name="Freeform 187"/>
            <p:cNvSpPr>
              <a:spLocks/>
            </p:cNvSpPr>
            <p:nvPr/>
          </p:nvSpPr>
          <p:spPr bwMode="auto">
            <a:xfrm>
              <a:off x="7975600"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9" name="Freeform 188"/>
            <p:cNvSpPr>
              <a:spLocks/>
            </p:cNvSpPr>
            <p:nvPr/>
          </p:nvSpPr>
          <p:spPr bwMode="auto">
            <a:xfrm>
              <a:off x="7975600"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0" name="Freeform 189"/>
            <p:cNvSpPr>
              <a:spLocks/>
            </p:cNvSpPr>
            <p:nvPr/>
          </p:nvSpPr>
          <p:spPr bwMode="auto">
            <a:xfrm>
              <a:off x="7975600" y="3729038"/>
              <a:ext cx="11113" cy="6350"/>
            </a:xfrm>
            <a:custGeom>
              <a:avLst/>
              <a:gdLst>
                <a:gd name="T0" fmla="*/ 7 w 7"/>
                <a:gd name="T1" fmla="*/ 0 h 4"/>
                <a:gd name="T2" fmla="*/ 0 w 7"/>
                <a:gd name="T3" fmla="*/ 4 h 4"/>
                <a:gd name="T4" fmla="*/ 7 w 7"/>
                <a:gd name="T5" fmla="*/ 4 h 4"/>
                <a:gd name="T6" fmla="*/ 7 w 7"/>
                <a:gd name="T7" fmla="*/ 0 h 4"/>
              </a:gdLst>
              <a:ahLst/>
              <a:cxnLst>
                <a:cxn ang="0">
                  <a:pos x="T0" y="T1"/>
                </a:cxn>
                <a:cxn ang="0">
                  <a:pos x="T2" y="T3"/>
                </a:cxn>
                <a:cxn ang="0">
                  <a:pos x="T4" y="T5"/>
                </a:cxn>
                <a:cxn ang="0">
                  <a:pos x="T6" y="T7"/>
                </a:cxn>
              </a:cxnLst>
              <a:rect l="0" t="0" r="r" b="b"/>
              <a:pathLst>
                <a:path w="7" h="4">
                  <a:moveTo>
                    <a:pt x="7" y="0"/>
                  </a:moveTo>
                  <a:lnTo>
                    <a:pt x="0" y="4"/>
                  </a:lnTo>
                  <a:lnTo>
                    <a:pt x="7" y="4"/>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1" name="Freeform 190"/>
            <p:cNvSpPr>
              <a:spLocks/>
            </p:cNvSpPr>
            <p:nvPr/>
          </p:nvSpPr>
          <p:spPr bwMode="auto">
            <a:xfrm>
              <a:off x="6602413" y="3048000"/>
              <a:ext cx="9525" cy="55563"/>
            </a:xfrm>
            <a:custGeom>
              <a:avLst/>
              <a:gdLst>
                <a:gd name="T0" fmla="*/ 6 w 6"/>
                <a:gd name="T1" fmla="*/ 35 h 35"/>
                <a:gd name="T2" fmla="*/ 6 w 6"/>
                <a:gd name="T3" fmla="*/ 35 h 35"/>
                <a:gd name="T4" fmla="*/ 6 w 6"/>
                <a:gd name="T5" fmla="*/ 35 h 35"/>
                <a:gd name="T6" fmla="*/ 6 w 6"/>
                <a:gd name="T7" fmla="*/ 29 h 35"/>
                <a:gd name="T8" fmla="*/ 0 w 6"/>
                <a:gd name="T9" fmla="*/ 29 h 35"/>
                <a:gd name="T10" fmla="*/ 0 w 6"/>
                <a:gd name="T11" fmla="*/ 29 h 35"/>
                <a:gd name="T12" fmla="*/ 0 w 6"/>
                <a:gd name="T13" fmla="*/ 29 h 35"/>
                <a:gd name="T14" fmla="*/ 0 w 6"/>
                <a:gd name="T15" fmla="*/ 29 h 35"/>
                <a:gd name="T16" fmla="*/ 0 w 6"/>
                <a:gd name="T17" fmla="*/ 17 h 35"/>
                <a:gd name="T18" fmla="*/ 0 w 6"/>
                <a:gd name="T19" fmla="*/ 17 h 35"/>
                <a:gd name="T20" fmla="*/ 6 w 6"/>
                <a:gd name="T21" fmla="*/ 13 h 35"/>
                <a:gd name="T22" fmla="*/ 6 w 6"/>
                <a:gd name="T23" fmla="*/ 13 h 35"/>
                <a:gd name="T24" fmla="*/ 6 w 6"/>
                <a:gd name="T25" fmla="*/ 6 h 35"/>
                <a:gd name="T26" fmla="*/ 6 w 6"/>
                <a:gd name="T27" fmla="*/ 6 h 35"/>
                <a:gd name="T28" fmla="*/ 6 w 6"/>
                <a:gd name="T29" fmla="*/ 0 h 35"/>
                <a:gd name="T30" fmla="*/ 6 w 6"/>
                <a:gd name="T31" fmla="*/ 6 h 35"/>
                <a:gd name="T32" fmla="*/ 6 w 6"/>
                <a:gd name="T33" fmla="*/ 6 h 35"/>
                <a:gd name="T34" fmla="*/ 6 w 6"/>
                <a:gd name="T35" fmla="*/ 6 h 35"/>
                <a:gd name="T36" fmla="*/ 6 w 6"/>
                <a:gd name="T37" fmla="*/ 13 h 35"/>
                <a:gd name="T38" fmla="*/ 6 w 6"/>
                <a:gd name="T39" fmla="*/ 13 h 35"/>
                <a:gd name="T40" fmla="*/ 6 w 6"/>
                <a:gd name="T41" fmla="*/ 13 h 35"/>
                <a:gd name="T42" fmla="*/ 6 w 6"/>
                <a:gd name="T43" fmla="*/ 17 h 35"/>
                <a:gd name="T44" fmla="*/ 6 w 6"/>
                <a:gd name="T45" fmla="*/ 17 h 35"/>
                <a:gd name="T46" fmla="*/ 6 w 6"/>
                <a:gd name="T47" fmla="*/ 17 h 35"/>
                <a:gd name="T48" fmla="*/ 6 w 6"/>
                <a:gd name="T49" fmla="*/ 17 h 35"/>
                <a:gd name="T50" fmla="*/ 6 w 6"/>
                <a:gd name="T51" fmla="*/ 23 h 35"/>
                <a:gd name="T52" fmla="*/ 6 w 6"/>
                <a:gd name="T53" fmla="*/ 23 h 35"/>
                <a:gd name="T54" fmla="*/ 6 w 6"/>
                <a:gd name="T55" fmla="*/ 23 h 35"/>
                <a:gd name="T56" fmla="*/ 6 w 6"/>
                <a:gd name="T57" fmla="*/ 35 h 35"/>
                <a:gd name="T58" fmla="*/ 6 w 6"/>
                <a:gd name="T5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 h="35">
                  <a:moveTo>
                    <a:pt x="6" y="35"/>
                  </a:moveTo>
                  <a:lnTo>
                    <a:pt x="6" y="35"/>
                  </a:lnTo>
                  <a:lnTo>
                    <a:pt x="6" y="35"/>
                  </a:lnTo>
                  <a:lnTo>
                    <a:pt x="6" y="29"/>
                  </a:lnTo>
                  <a:lnTo>
                    <a:pt x="0" y="29"/>
                  </a:lnTo>
                  <a:lnTo>
                    <a:pt x="0" y="29"/>
                  </a:lnTo>
                  <a:lnTo>
                    <a:pt x="0" y="29"/>
                  </a:lnTo>
                  <a:lnTo>
                    <a:pt x="0" y="29"/>
                  </a:lnTo>
                  <a:lnTo>
                    <a:pt x="0" y="17"/>
                  </a:lnTo>
                  <a:lnTo>
                    <a:pt x="0" y="17"/>
                  </a:lnTo>
                  <a:lnTo>
                    <a:pt x="6" y="13"/>
                  </a:lnTo>
                  <a:lnTo>
                    <a:pt x="6" y="13"/>
                  </a:lnTo>
                  <a:lnTo>
                    <a:pt x="6" y="6"/>
                  </a:lnTo>
                  <a:lnTo>
                    <a:pt x="6" y="6"/>
                  </a:lnTo>
                  <a:lnTo>
                    <a:pt x="6" y="0"/>
                  </a:lnTo>
                  <a:lnTo>
                    <a:pt x="6" y="6"/>
                  </a:lnTo>
                  <a:lnTo>
                    <a:pt x="6" y="6"/>
                  </a:lnTo>
                  <a:lnTo>
                    <a:pt x="6" y="6"/>
                  </a:lnTo>
                  <a:lnTo>
                    <a:pt x="6" y="13"/>
                  </a:lnTo>
                  <a:lnTo>
                    <a:pt x="6" y="13"/>
                  </a:lnTo>
                  <a:lnTo>
                    <a:pt x="6" y="13"/>
                  </a:lnTo>
                  <a:lnTo>
                    <a:pt x="6" y="17"/>
                  </a:lnTo>
                  <a:lnTo>
                    <a:pt x="6" y="17"/>
                  </a:lnTo>
                  <a:lnTo>
                    <a:pt x="6" y="17"/>
                  </a:lnTo>
                  <a:lnTo>
                    <a:pt x="6" y="17"/>
                  </a:lnTo>
                  <a:lnTo>
                    <a:pt x="6" y="23"/>
                  </a:lnTo>
                  <a:lnTo>
                    <a:pt x="6" y="23"/>
                  </a:lnTo>
                  <a:lnTo>
                    <a:pt x="6" y="23"/>
                  </a:lnTo>
                  <a:lnTo>
                    <a:pt x="6" y="35"/>
                  </a:lnTo>
                  <a:lnTo>
                    <a:pt x="6" y="3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2" name="Freeform 191"/>
            <p:cNvSpPr>
              <a:spLocks/>
            </p:cNvSpPr>
            <p:nvPr/>
          </p:nvSpPr>
          <p:spPr bwMode="auto">
            <a:xfrm>
              <a:off x="6602413" y="3048000"/>
              <a:ext cx="9525" cy="55563"/>
            </a:xfrm>
            <a:custGeom>
              <a:avLst/>
              <a:gdLst>
                <a:gd name="T0" fmla="*/ 6 w 6"/>
                <a:gd name="T1" fmla="*/ 35 h 35"/>
                <a:gd name="T2" fmla="*/ 6 w 6"/>
                <a:gd name="T3" fmla="*/ 35 h 35"/>
                <a:gd name="T4" fmla="*/ 6 w 6"/>
                <a:gd name="T5" fmla="*/ 35 h 35"/>
                <a:gd name="T6" fmla="*/ 6 w 6"/>
                <a:gd name="T7" fmla="*/ 29 h 35"/>
                <a:gd name="T8" fmla="*/ 0 w 6"/>
                <a:gd name="T9" fmla="*/ 29 h 35"/>
                <a:gd name="T10" fmla="*/ 0 w 6"/>
                <a:gd name="T11" fmla="*/ 29 h 35"/>
                <a:gd name="T12" fmla="*/ 0 w 6"/>
                <a:gd name="T13" fmla="*/ 29 h 35"/>
                <a:gd name="T14" fmla="*/ 0 w 6"/>
                <a:gd name="T15" fmla="*/ 29 h 35"/>
                <a:gd name="T16" fmla="*/ 0 w 6"/>
                <a:gd name="T17" fmla="*/ 17 h 35"/>
                <a:gd name="T18" fmla="*/ 0 w 6"/>
                <a:gd name="T19" fmla="*/ 17 h 35"/>
                <a:gd name="T20" fmla="*/ 6 w 6"/>
                <a:gd name="T21" fmla="*/ 13 h 35"/>
                <a:gd name="T22" fmla="*/ 6 w 6"/>
                <a:gd name="T23" fmla="*/ 13 h 35"/>
                <a:gd name="T24" fmla="*/ 6 w 6"/>
                <a:gd name="T25" fmla="*/ 6 h 35"/>
                <a:gd name="T26" fmla="*/ 6 w 6"/>
                <a:gd name="T27" fmla="*/ 6 h 35"/>
                <a:gd name="T28" fmla="*/ 6 w 6"/>
                <a:gd name="T29" fmla="*/ 0 h 35"/>
                <a:gd name="T30" fmla="*/ 6 w 6"/>
                <a:gd name="T31" fmla="*/ 6 h 35"/>
                <a:gd name="T32" fmla="*/ 6 w 6"/>
                <a:gd name="T33" fmla="*/ 6 h 35"/>
                <a:gd name="T34" fmla="*/ 6 w 6"/>
                <a:gd name="T35" fmla="*/ 6 h 35"/>
                <a:gd name="T36" fmla="*/ 6 w 6"/>
                <a:gd name="T37" fmla="*/ 13 h 35"/>
                <a:gd name="T38" fmla="*/ 6 w 6"/>
                <a:gd name="T39" fmla="*/ 13 h 35"/>
                <a:gd name="T40" fmla="*/ 6 w 6"/>
                <a:gd name="T41" fmla="*/ 13 h 35"/>
                <a:gd name="T42" fmla="*/ 6 w 6"/>
                <a:gd name="T43" fmla="*/ 17 h 35"/>
                <a:gd name="T44" fmla="*/ 6 w 6"/>
                <a:gd name="T45" fmla="*/ 17 h 35"/>
                <a:gd name="T46" fmla="*/ 6 w 6"/>
                <a:gd name="T47" fmla="*/ 17 h 35"/>
                <a:gd name="T48" fmla="*/ 6 w 6"/>
                <a:gd name="T49" fmla="*/ 17 h 35"/>
                <a:gd name="T50" fmla="*/ 6 w 6"/>
                <a:gd name="T51" fmla="*/ 23 h 35"/>
                <a:gd name="T52" fmla="*/ 6 w 6"/>
                <a:gd name="T53" fmla="*/ 23 h 35"/>
                <a:gd name="T54" fmla="*/ 6 w 6"/>
                <a:gd name="T55" fmla="*/ 23 h 35"/>
                <a:gd name="T56" fmla="*/ 6 w 6"/>
                <a:gd name="T57" fmla="*/ 35 h 35"/>
                <a:gd name="T58" fmla="*/ 6 w 6"/>
                <a:gd name="T5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 h="35">
                  <a:moveTo>
                    <a:pt x="6" y="35"/>
                  </a:moveTo>
                  <a:lnTo>
                    <a:pt x="6" y="35"/>
                  </a:lnTo>
                  <a:lnTo>
                    <a:pt x="6" y="35"/>
                  </a:lnTo>
                  <a:lnTo>
                    <a:pt x="6" y="29"/>
                  </a:lnTo>
                  <a:lnTo>
                    <a:pt x="0" y="29"/>
                  </a:lnTo>
                  <a:lnTo>
                    <a:pt x="0" y="29"/>
                  </a:lnTo>
                  <a:lnTo>
                    <a:pt x="0" y="29"/>
                  </a:lnTo>
                  <a:lnTo>
                    <a:pt x="0" y="29"/>
                  </a:lnTo>
                  <a:lnTo>
                    <a:pt x="0" y="17"/>
                  </a:lnTo>
                  <a:lnTo>
                    <a:pt x="0" y="17"/>
                  </a:lnTo>
                  <a:lnTo>
                    <a:pt x="6" y="13"/>
                  </a:lnTo>
                  <a:lnTo>
                    <a:pt x="6" y="13"/>
                  </a:lnTo>
                  <a:lnTo>
                    <a:pt x="6" y="6"/>
                  </a:lnTo>
                  <a:lnTo>
                    <a:pt x="6" y="6"/>
                  </a:lnTo>
                  <a:lnTo>
                    <a:pt x="6" y="0"/>
                  </a:lnTo>
                  <a:lnTo>
                    <a:pt x="6" y="6"/>
                  </a:lnTo>
                  <a:lnTo>
                    <a:pt x="6" y="6"/>
                  </a:lnTo>
                  <a:lnTo>
                    <a:pt x="6" y="6"/>
                  </a:lnTo>
                  <a:lnTo>
                    <a:pt x="6" y="13"/>
                  </a:lnTo>
                  <a:lnTo>
                    <a:pt x="6" y="13"/>
                  </a:lnTo>
                  <a:lnTo>
                    <a:pt x="6" y="13"/>
                  </a:lnTo>
                  <a:lnTo>
                    <a:pt x="6" y="17"/>
                  </a:lnTo>
                  <a:lnTo>
                    <a:pt x="6" y="17"/>
                  </a:lnTo>
                  <a:lnTo>
                    <a:pt x="6" y="17"/>
                  </a:lnTo>
                  <a:lnTo>
                    <a:pt x="6" y="17"/>
                  </a:lnTo>
                  <a:lnTo>
                    <a:pt x="6" y="23"/>
                  </a:lnTo>
                  <a:lnTo>
                    <a:pt x="6" y="23"/>
                  </a:lnTo>
                  <a:lnTo>
                    <a:pt x="6" y="23"/>
                  </a:lnTo>
                  <a:lnTo>
                    <a:pt x="6" y="35"/>
                  </a:lnTo>
                  <a:lnTo>
                    <a:pt x="6" y="3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3" name="Freeform 192"/>
            <p:cNvSpPr>
              <a:spLocks/>
            </p:cNvSpPr>
            <p:nvPr/>
          </p:nvSpPr>
          <p:spPr bwMode="auto">
            <a:xfrm>
              <a:off x="3698875" y="4994275"/>
              <a:ext cx="55563" cy="25400"/>
            </a:xfrm>
            <a:custGeom>
              <a:avLst/>
              <a:gdLst>
                <a:gd name="T0" fmla="*/ 0 w 35"/>
                <a:gd name="T1" fmla="*/ 6 h 16"/>
                <a:gd name="T2" fmla="*/ 13 w 35"/>
                <a:gd name="T3" fmla="*/ 6 h 16"/>
                <a:gd name="T4" fmla="*/ 13 w 35"/>
                <a:gd name="T5" fmla="*/ 10 h 16"/>
                <a:gd name="T6" fmla="*/ 13 w 35"/>
                <a:gd name="T7" fmla="*/ 10 h 16"/>
                <a:gd name="T8" fmla="*/ 19 w 35"/>
                <a:gd name="T9" fmla="*/ 16 h 16"/>
                <a:gd name="T10" fmla="*/ 35 w 35"/>
                <a:gd name="T11" fmla="*/ 16 h 16"/>
                <a:gd name="T12" fmla="*/ 31 w 35"/>
                <a:gd name="T13" fmla="*/ 10 h 16"/>
                <a:gd name="T14" fmla="*/ 31 w 35"/>
                <a:gd name="T15" fmla="*/ 10 h 16"/>
                <a:gd name="T16" fmla="*/ 31 w 35"/>
                <a:gd name="T17" fmla="*/ 6 h 16"/>
                <a:gd name="T18" fmla="*/ 25 w 35"/>
                <a:gd name="T19" fmla="*/ 6 h 16"/>
                <a:gd name="T20" fmla="*/ 25 w 35"/>
                <a:gd name="T21" fmla="*/ 6 h 16"/>
                <a:gd name="T22" fmla="*/ 25 w 35"/>
                <a:gd name="T23" fmla="*/ 6 h 16"/>
                <a:gd name="T24" fmla="*/ 19 w 35"/>
                <a:gd name="T25" fmla="*/ 0 h 16"/>
                <a:gd name="T26" fmla="*/ 0 w 35"/>
                <a:gd name="T27" fmla="*/ 0 h 16"/>
                <a:gd name="T28" fmla="*/ 0 w 35"/>
                <a:gd name="T29" fmla="*/ 0 h 16"/>
                <a:gd name="T30" fmla="*/ 0 w 35"/>
                <a:gd name="T31" fmla="*/ 6 h 16"/>
                <a:gd name="T32" fmla="*/ 0 w 35"/>
                <a:gd name="T33" fmla="*/ 6 h 16"/>
                <a:gd name="T34" fmla="*/ 0 w 35"/>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6">
                  <a:moveTo>
                    <a:pt x="0" y="6"/>
                  </a:moveTo>
                  <a:lnTo>
                    <a:pt x="13" y="6"/>
                  </a:lnTo>
                  <a:lnTo>
                    <a:pt x="13" y="10"/>
                  </a:lnTo>
                  <a:lnTo>
                    <a:pt x="13" y="10"/>
                  </a:lnTo>
                  <a:lnTo>
                    <a:pt x="19" y="16"/>
                  </a:lnTo>
                  <a:lnTo>
                    <a:pt x="35" y="16"/>
                  </a:lnTo>
                  <a:lnTo>
                    <a:pt x="31" y="10"/>
                  </a:lnTo>
                  <a:lnTo>
                    <a:pt x="31" y="10"/>
                  </a:lnTo>
                  <a:lnTo>
                    <a:pt x="31" y="6"/>
                  </a:lnTo>
                  <a:lnTo>
                    <a:pt x="25" y="6"/>
                  </a:lnTo>
                  <a:lnTo>
                    <a:pt x="25" y="6"/>
                  </a:lnTo>
                  <a:lnTo>
                    <a:pt x="25" y="6"/>
                  </a:lnTo>
                  <a:lnTo>
                    <a:pt x="19" y="0"/>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4" name="Freeform 193"/>
            <p:cNvSpPr>
              <a:spLocks/>
            </p:cNvSpPr>
            <p:nvPr/>
          </p:nvSpPr>
          <p:spPr bwMode="auto">
            <a:xfrm>
              <a:off x="3698875" y="4994275"/>
              <a:ext cx="55563" cy="25400"/>
            </a:xfrm>
            <a:custGeom>
              <a:avLst/>
              <a:gdLst>
                <a:gd name="T0" fmla="*/ 0 w 35"/>
                <a:gd name="T1" fmla="*/ 6 h 16"/>
                <a:gd name="T2" fmla="*/ 13 w 35"/>
                <a:gd name="T3" fmla="*/ 6 h 16"/>
                <a:gd name="T4" fmla="*/ 13 w 35"/>
                <a:gd name="T5" fmla="*/ 10 h 16"/>
                <a:gd name="T6" fmla="*/ 13 w 35"/>
                <a:gd name="T7" fmla="*/ 10 h 16"/>
                <a:gd name="T8" fmla="*/ 19 w 35"/>
                <a:gd name="T9" fmla="*/ 16 h 16"/>
                <a:gd name="T10" fmla="*/ 35 w 35"/>
                <a:gd name="T11" fmla="*/ 16 h 16"/>
                <a:gd name="T12" fmla="*/ 31 w 35"/>
                <a:gd name="T13" fmla="*/ 10 h 16"/>
                <a:gd name="T14" fmla="*/ 31 w 35"/>
                <a:gd name="T15" fmla="*/ 10 h 16"/>
                <a:gd name="T16" fmla="*/ 31 w 35"/>
                <a:gd name="T17" fmla="*/ 6 h 16"/>
                <a:gd name="T18" fmla="*/ 25 w 35"/>
                <a:gd name="T19" fmla="*/ 6 h 16"/>
                <a:gd name="T20" fmla="*/ 25 w 35"/>
                <a:gd name="T21" fmla="*/ 6 h 16"/>
                <a:gd name="T22" fmla="*/ 25 w 35"/>
                <a:gd name="T23" fmla="*/ 6 h 16"/>
                <a:gd name="T24" fmla="*/ 19 w 35"/>
                <a:gd name="T25" fmla="*/ 0 h 16"/>
                <a:gd name="T26" fmla="*/ 0 w 35"/>
                <a:gd name="T27" fmla="*/ 0 h 16"/>
                <a:gd name="T28" fmla="*/ 0 w 35"/>
                <a:gd name="T29" fmla="*/ 0 h 16"/>
                <a:gd name="T30" fmla="*/ 0 w 35"/>
                <a:gd name="T31" fmla="*/ 6 h 16"/>
                <a:gd name="T32" fmla="*/ 0 w 35"/>
                <a:gd name="T33" fmla="*/ 6 h 16"/>
                <a:gd name="T34" fmla="*/ 0 w 35"/>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6">
                  <a:moveTo>
                    <a:pt x="0" y="6"/>
                  </a:moveTo>
                  <a:lnTo>
                    <a:pt x="13" y="6"/>
                  </a:lnTo>
                  <a:lnTo>
                    <a:pt x="13" y="10"/>
                  </a:lnTo>
                  <a:lnTo>
                    <a:pt x="13" y="10"/>
                  </a:lnTo>
                  <a:lnTo>
                    <a:pt x="19" y="16"/>
                  </a:lnTo>
                  <a:lnTo>
                    <a:pt x="35" y="16"/>
                  </a:lnTo>
                  <a:lnTo>
                    <a:pt x="31" y="10"/>
                  </a:lnTo>
                  <a:lnTo>
                    <a:pt x="31" y="10"/>
                  </a:lnTo>
                  <a:lnTo>
                    <a:pt x="31" y="6"/>
                  </a:lnTo>
                  <a:lnTo>
                    <a:pt x="25" y="6"/>
                  </a:lnTo>
                  <a:lnTo>
                    <a:pt x="25" y="6"/>
                  </a:lnTo>
                  <a:lnTo>
                    <a:pt x="25" y="6"/>
                  </a:lnTo>
                  <a:lnTo>
                    <a:pt x="19" y="0"/>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5" name="Freeform 194"/>
            <p:cNvSpPr>
              <a:spLocks/>
            </p:cNvSpPr>
            <p:nvPr/>
          </p:nvSpPr>
          <p:spPr bwMode="auto">
            <a:xfrm>
              <a:off x="5861050" y="4849813"/>
              <a:ext cx="28575" cy="20638"/>
            </a:xfrm>
            <a:custGeom>
              <a:avLst/>
              <a:gdLst>
                <a:gd name="T0" fmla="*/ 0 w 18"/>
                <a:gd name="T1" fmla="*/ 0 h 13"/>
                <a:gd name="T2" fmla="*/ 18 w 18"/>
                <a:gd name="T3" fmla="*/ 0 h 13"/>
                <a:gd name="T4" fmla="*/ 12 w 18"/>
                <a:gd name="T5" fmla="*/ 7 h 13"/>
                <a:gd name="T6" fmla="*/ 12 w 18"/>
                <a:gd name="T7" fmla="*/ 7 h 13"/>
                <a:gd name="T8" fmla="*/ 12 w 18"/>
                <a:gd name="T9" fmla="*/ 7 h 13"/>
                <a:gd name="T10" fmla="*/ 12 w 18"/>
                <a:gd name="T11" fmla="*/ 13 h 13"/>
                <a:gd name="T12" fmla="*/ 0 w 18"/>
                <a:gd name="T13" fmla="*/ 13 h 13"/>
                <a:gd name="T14" fmla="*/ 0 w 18"/>
                <a:gd name="T15" fmla="*/ 13 h 13"/>
                <a:gd name="T16" fmla="*/ 0 w 18"/>
                <a:gd name="T17" fmla="*/ 7 h 13"/>
                <a:gd name="T18" fmla="*/ 0 w 18"/>
                <a:gd name="T19" fmla="*/ 7 h 13"/>
                <a:gd name="T20" fmla="*/ 0 w 18"/>
                <a:gd name="T21" fmla="*/ 7 h 13"/>
                <a:gd name="T22" fmla="*/ 0 w 18"/>
                <a:gd name="T23" fmla="*/ 0 h 13"/>
                <a:gd name="T24" fmla="*/ 0 w 18"/>
                <a:gd name="T25" fmla="*/ 0 h 13"/>
                <a:gd name="T26" fmla="*/ 0 w 18"/>
                <a:gd name="T27" fmla="*/ 0 h 13"/>
                <a:gd name="T28" fmla="*/ 0 w 18"/>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3">
                  <a:moveTo>
                    <a:pt x="0" y="0"/>
                  </a:moveTo>
                  <a:lnTo>
                    <a:pt x="18" y="0"/>
                  </a:lnTo>
                  <a:lnTo>
                    <a:pt x="12" y="7"/>
                  </a:lnTo>
                  <a:lnTo>
                    <a:pt x="12" y="7"/>
                  </a:lnTo>
                  <a:lnTo>
                    <a:pt x="12" y="7"/>
                  </a:lnTo>
                  <a:lnTo>
                    <a:pt x="12" y="13"/>
                  </a:lnTo>
                  <a:lnTo>
                    <a:pt x="0" y="13"/>
                  </a:lnTo>
                  <a:lnTo>
                    <a:pt x="0" y="13"/>
                  </a:lnTo>
                  <a:lnTo>
                    <a:pt x="0" y="7"/>
                  </a:lnTo>
                  <a:lnTo>
                    <a:pt x="0" y="7"/>
                  </a:lnTo>
                  <a:lnTo>
                    <a:pt x="0" y="7"/>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6" name="Freeform 195"/>
            <p:cNvSpPr>
              <a:spLocks/>
            </p:cNvSpPr>
            <p:nvPr/>
          </p:nvSpPr>
          <p:spPr bwMode="auto">
            <a:xfrm>
              <a:off x="5861050" y="4849813"/>
              <a:ext cx="28575" cy="20638"/>
            </a:xfrm>
            <a:custGeom>
              <a:avLst/>
              <a:gdLst>
                <a:gd name="T0" fmla="*/ 0 w 18"/>
                <a:gd name="T1" fmla="*/ 0 h 13"/>
                <a:gd name="T2" fmla="*/ 18 w 18"/>
                <a:gd name="T3" fmla="*/ 0 h 13"/>
                <a:gd name="T4" fmla="*/ 12 w 18"/>
                <a:gd name="T5" fmla="*/ 7 h 13"/>
                <a:gd name="T6" fmla="*/ 12 w 18"/>
                <a:gd name="T7" fmla="*/ 7 h 13"/>
                <a:gd name="T8" fmla="*/ 12 w 18"/>
                <a:gd name="T9" fmla="*/ 7 h 13"/>
                <a:gd name="T10" fmla="*/ 12 w 18"/>
                <a:gd name="T11" fmla="*/ 13 h 13"/>
                <a:gd name="T12" fmla="*/ 0 w 18"/>
                <a:gd name="T13" fmla="*/ 13 h 13"/>
                <a:gd name="T14" fmla="*/ 0 w 18"/>
                <a:gd name="T15" fmla="*/ 13 h 13"/>
                <a:gd name="T16" fmla="*/ 0 w 18"/>
                <a:gd name="T17" fmla="*/ 7 h 13"/>
                <a:gd name="T18" fmla="*/ 0 w 18"/>
                <a:gd name="T19" fmla="*/ 7 h 13"/>
                <a:gd name="T20" fmla="*/ 0 w 18"/>
                <a:gd name="T21" fmla="*/ 7 h 13"/>
                <a:gd name="T22" fmla="*/ 0 w 18"/>
                <a:gd name="T23" fmla="*/ 0 h 13"/>
                <a:gd name="T24" fmla="*/ 0 w 18"/>
                <a:gd name="T25" fmla="*/ 0 h 13"/>
                <a:gd name="T26" fmla="*/ 0 w 18"/>
                <a:gd name="T27" fmla="*/ 0 h 13"/>
                <a:gd name="T28" fmla="*/ 0 w 18"/>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3">
                  <a:moveTo>
                    <a:pt x="0" y="0"/>
                  </a:moveTo>
                  <a:lnTo>
                    <a:pt x="18" y="0"/>
                  </a:lnTo>
                  <a:lnTo>
                    <a:pt x="12" y="7"/>
                  </a:lnTo>
                  <a:lnTo>
                    <a:pt x="12" y="7"/>
                  </a:lnTo>
                  <a:lnTo>
                    <a:pt x="12" y="7"/>
                  </a:lnTo>
                  <a:lnTo>
                    <a:pt x="12" y="13"/>
                  </a:lnTo>
                  <a:lnTo>
                    <a:pt x="0" y="13"/>
                  </a:lnTo>
                  <a:lnTo>
                    <a:pt x="0" y="13"/>
                  </a:lnTo>
                  <a:lnTo>
                    <a:pt x="0" y="7"/>
                  </a:lnTo>
                  <a:lnTo>
                    <a:pt x="0" y="7"/>
                  </a:lnTo>
                  <a:lnTo>
                    <a:pt x="0" y="7"/>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7" name="Freeform 196"/>
            <p:cNvSpPr>
              <a:spLocks/>
            </p:cNvSpPr>
            <p:nvPr/>
          </p:nvSpPr>
          <p:spPr bwMode="auto">
            <a:xfrm>
              <a:off x="4497388" y="2298700"/>
              <a:ext cx="19050" cy="17463"/>
            </a:xfrm>
            <a:custGeom>
              <a:avLst/>
              <a:gdLst>
                <a:gd name="T0" fmla="*/ 12 w 12"/>
                <a:gd name="T1" fmla="*/ 11 h 11"/>
                <a:gd name="T2" fmla="*/ 12 w 12"/>
                <a:gd name="T3" fmla="*/ 11 h 11"/>
                <a:gd name="T4" fmla="*/ 12 w 12"/>
                <a:gd name="T5" fmla="*/ 11 h 11"/>
                <a:gd name="T6" fmla="*/ 12 w 12"/>
                <a:gd name="T7" fmla="*/ 11 h 11"/>
                <a:gd name="T8" fmla="*/ 12 w 12"/>
                <a:gd name="T9" fmla="*/ 7 h 11"/>
                <a:gd name="T10" fmla="*/ 6 w 12"/>
                <a:gd name="T11" fmla="*/ 7 h 11"/>
                <a:gd name="T12" fmla="*/ 6 w 12"/>
                <a:gd name="T13" fmla="*/ 0 h 11"/>
                <a:gd name="T14" fmla="*/ 0 w 12"/>
                <a:gd name="T15" fmla="*/ 0 h 11"/>
                <a:gd name="T16" fmla="*/ 0 w 12"/>
                <a:gd name="T17" fmla="*/ 0 h 11"/>
                <a:gd name="T18" fmla="*/ 0 w 12"/>
                <a:gd name="T19" fmla="*/ 0 h 11"/>
                <a:gd name="T20" fmla="*/ 0 w 12"/>
                <a:gd name="T21" fmla="*/ 7 h 11"/>
                <a:gd name="T22" fmla="*/ 0 w 12"/>
                <a:gd name="T23" fmla="*/ 7 h 11"/>
                <a:gd name="T24" fmla="*/ 0 w 12"/>
                <a:gd name="T25" fmla="*/ 11 h 11"/>
                <a:gd name="T26" fmla="*/ 12 w 12"/>
                <a:gd name="T27" fmla="*/ 11 h 11"/>
                <a:gd name="T28" fmla="*/ 12 w 12"/>
                <a:gd name="T2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1">
                  <a:moveTo>
                    <a:pt x="12" y="11"/>
                  </a:moveTo>
                  <a:lnTo>
                    <a:pt x="12" y="11"/>
                  </a:lnTo>
                  <a:lnTo>
                    <a:pt x="12" y="11"/>
                  </a:lnTo>
                  <a:lnTo>
                    <a:pt x="12" y="11"/>
                  </a:lnTo>
                  <a:lnTo>
                    <a:pt x="12" y="7"/>
                  </a:lnTo>
                  <a:lnTo>
                    <a:pt x="6" y="7"/>
                  </a:lnTo>
                  <a:lnTo>
                    <a:pt x="6" y="0"/>
                  </a:lnTo>
                  <a:lnTo>
                    <a:pt x="0" y="0"/>
                  </a:lnTo>
                  <a:lnTo>
                    <a:pt x="0" y="0"/>
                  </a:lnTo>
                  <a:lnTo>
                    <a:pt x="0" y="0"/>
                  </a:lnTo>
                  <a:lnTo>
                    <a:pt x="0" y="7"/>
                  </a:lnTo>
                  <a:lnTo>
                    <a:pt x="0" y="7"/>
                  </a:lnTo>
                  <a:lnTo>
                    <a:pt x="0" y="11"/>
                  </a:lnTo>
                  <a:lnTo>
                    <a:pt x="12" y="11"/>
                  </a:lnTo>
                  <a:lnTo>
                    <a:pt x="12"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8" name="Freeform 197"/>
            <p:cNvSpPr>
              <a:spLocks/>
            </p:cNvSpPr>
            <p:nvPr/>
          </p:nvSpPr>
          <p:spPr bwMode="auto">
            <a:xfrm>
              <a:off x="4497388" y="2298700"/>
              <a:ext cx="19050" cy="17463"/>
            </a:xfrm>
            <a:custGeom>
              <a:avLst/>
              <a:gdLst>
                <a:gd name="T0" fmla="*/ 12 w 12"/>
                <a:gd name="T1" fmla="*/ 11 h 11"/>
                <a:gd name="T2" fmla="*/ 12 w 12"/>
                <a:gd name="T3" fmla="*/ 11 h 11"/>
                <a:gd name="T4" fmla="*/ 12 w 12"/>
                <a:gd name="T5" fmla="*/ 11 h 11"/>
                <a:gd name="T6" fmla="*/ 12 w 12"/>
                <a:gd name="T7" fmla="*/ 11 h 11"/>
                <a:gd name="T8" fmla="*/ 12 w 12"/>
                <a:gd name="T9" fmla="*/ 7 h 11"/>
                <a:gd name="T10" fmla="*/ 6 w 12"/>
                <a:gd name="T11" fmla="*/ 7 h 11"/>
                <a:gd name="T12" fmla="*/ 6 w 12"/>
                <a:gd name="T13" fmla="*/ 0 h 11"/>
                <a:gd name="T14" fmla="*/ 0 w 12"/>
                <a:gd name="T15" fmla="*/ 0 h 11"/>
                <a:gd name="T16" fmla="*/ 0 w 12"/>
                <a:gd name="T17" fmla="*/ 0 h 11"/>
                <a:gd name="T18" fmla="*/ 0 w 12"/>
                <a:gd name="T19" fmla="*/ 0 h 11"/>
                <a:gd name="T20" fmla="*/ 0 w 12"/>
                <a:gd name="T21" fmla="*/ 7 h 11"/>
                <a:gd name="T22" fmla="*/ 0 w 12"/>
                <a:gd name="T23" fmla="*/ 7 h 11"/>
                <a:gd name="T24" fmla="*/ 0 w 12"/>
                <a:gd name="T25" fmla="*/ 11 h 11"/>
                <a:gd name="T26" fmla="*/ 12 w 12"/>
                <a:gd name="T27" fmla="*/ 11 h 11"/>
                <a:gd name="T28" fmla="*/ 12 w 12"/>
                <a:gd name="T2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1">
                  <a:moveTo>
                    <a:pt x="12" y="11"/>
                  </a:moveTo>
                  <a:lnTo>
                    <a:pt x="12" y="11"/>
                  </a:lnTo>
                  <a:lnTo>
                    <a:pt x="12" y="11"/>
                  </a:lnTo>
                  <a:lnTo>
                    <a:pt x="12" y="11"/>
                  </a:lnTo>
                  <a:lnTo>
                    <a:pt x="12" y="7"/>
                  </a:lnTo>
                  <a:lnTo>
                    <a:pt x="6" y="7"/>
                  </a:lnTo>
                  <a:lnTo>
                    <a:pt x="6" y="0"/>
                  </a:lnTo>
                  <a:lnTo>
                    <a:pt x="0" y="0"/>
                  </a:lnTo>
                  <a:lnTo>
                    <a:pt x="0" y="0"/>
                  </a:lnTo>
                  <a:lnTo>
                    <a:pt x="0" y="0"/>
                  </a:lnTo>
                  <a:lnTo>
                    <a:pt x="0" y="7"/>
                  </a:lnTo>
                  <a:lnTo>
                    <a:pt x="0" y="7"/>
                  </a:lnTo>
                  <a:lnTo>
                    <a:pt x="0" y="11"/>
                  </a:lnTo>
                  <a:lnTo>
                    <a:pt x="12" y="11"/>
                  </a:lnTo>
                  <a:lnTo>
                    <a:pt x="12"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9" name="Freeform 198"/>
            <p:cNvSpPr>
              <a:spLocks/>
            </p:cNvSpPr>
            <p:nvPr/>
          </p:nvSpPr>
          <p:spPr bwMode="auto">
            <a:xfrm>
              <a:off x="4602163" y="1255713"/>
              <a:ext cx="222250" cy="79375"/>
            </a:xfrm>
            <a:custGeom>
              <a:avLst/>
              <a:gdLst>
                <a:gd name="T0" fmla="*/ 22 w 140"/>
                <a:gd name="T1" fmla="*/ 4 h 50"/>
                <a:gd name="T2" fmla="*/ 35 w 140"/>
                <a:gd name="T3" fmla="*/ 11 h 50"/>
                <a:gd name="T4" fmla="*/ 35 w 140"/>
                <a:gd name="T5" fmla="*/ 11 h 50"/>
                <a:gd name="T6" fmla="*/ 45 w 140"/>
                <a:gd name="T7" fmla="*/ 4 h 50"/>
                <a:gd name="T8" fmla="*/ 74 w 140"/>
                <a:gd name="T9" fmla="*/ 4 h 50"/>
                <a:gd name="T10" fmla="*/ 74 w 140"/>
                <a:gd name="T11" fmla="*/ 0 h 50"/>
                <a:gd name="T12" fmla="*/ 86 w 140"/>
                <a:gd name="T13" fmla="*/ 0 h 50"/>
                <a:gd name="T14" fmla="*/ 86 w 140"/>
                <a:gd name="T15" fmla="*/ 4 h 50"/>
                <a:gd name="T16" fmla="*/ 92 w 140"/>
                <a:gd name="T17" fmla="*/ 0 h 50"/>
                <a:gd name="T18" fmla="*/ 92 w 140"/>
                <a:gd name="T19" fmla="*/ 0 h 50"/>
                <a:gd name="T20" fmla="*/ 134 w 140"/>
                <a:gd name="T21" fmla="*/ 4 h 50"/>
                <a:gd name="T22" fmla="*/ 140 w 140"/>
                <a:gd name="T23" fmla="*/ 17 h 50"/>
                <a:gd name="T24" fmla="*/ 127 w 140"/>
                <a:gd name="T25" fmla="*/ 17 h 50"/>
                <a:gd name="T26" fmla="*/ 127 w 140"/>
                <a:gd name="T27" fmla="*/ 17 h 50"/>
                <a:gd name="T28" fmla="*/ 109 w 140"/>
                <a:gd name="T29" fmla="*/ 11 h 50"/>
                <a:gd name="T30" fmla="*/ 115 w 140"/>
                <a:gd name="T31" fmla="*/ 23 h 50"/>
                <a:gd name="T32" fmla="*/ 121 w 140"/>
                <a:gd name="T33" fmla="*/ 27 h 50"/>
                <a:gd name="T34" fmla="*/ 127 w 140"/>
                <a:gd name="T35" fmla="*/ 33 h 50"/>
                <a:gd name="T36" fmla="*/ 127 w 140"/>
                <a:gd name="T37" fmla="*/ 33 h 50"/>
                <a:gd name="T38" fmla="*/ 105 w 140"/>
                <a:gd name="T39" fmla="*/ 39 h 50"/>
                <a:gd name="T40" fmla="*/ 105 w 140"/>
                <a:gd name="T41" fmla="*/ 39 h 50"/>
                <a:gd name="T42" fmla="*/ 99 w 140"/>
                <a:gd name="T43" fmla="*/ 33 h 50"/>
                <a:gd name="T44" fmla="*/ 99 w 140"/>
                <a:gd name="T45" fmla="*/ 27 h 50"/>
                <a:gd name="T46" fmla="*/ 92 w 140"/>
                <a:gd name="T47" fmla="*/ 27 h 50"/>
                <a:gd name="T48" fmla="*/ 80 w 140"/>
                <a:gd name="T49" fmla="*/ 23 h 50"/>
                <a:gd name="T50" fmla="*/ 80 w 140"/>
                <a:gd name="T51" fmla="*/ 27 h 50"/>
                <a:gd name="T52" fmla="*/ 64 w 140"/>
                <a:gd name="T53" fmla="*/ 50 h 50"/>
                <a:gd name="T54" fmla="*/ 45 w 140"/>
                <a:gd name="T55" fmla="*/ 43 h 50"/>
                <a:gd name="T56" fmla="*/ 39 w 140"/>
                <a:gd name="T57" fmla="*/ 39 h 50"/>
                <a:gd name="T58" fmla="*/ 35 w 140"/>
                <a:gd name="T59" fmla="*/ 33 h 50"/>
                <a:gd name="T60" fmla="*/ 29 w 140"/>
                <a:gd name="T61" fmla="*/ 27 h 50"/>
                <a:gd name="T62" fmla="*/ 22 w 140"/>
                <a:gd name="T63" fmla="*/ 23 h 50"/>
                <a:gd name="T64" fmla="*/ 10 w 140"/>
                <a:gd name="T65" fmla="*/ 17 h 50"/>
                <a:gd name="T66" fmla="*/ 0 w 140"/>
                <a:gd name="T67" fmla="*/ 11 h 50"/>
                <a:gd name="T68" fmla="*/ 4 w 140"/>
                <a:gd name="T69" fmla="*/ 4 h 50"/>
                <a:gd name="T70" fmla="*/ 10 w 140"/>
                <a:gd name="T71" fmla="*/ 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0" h="50">
                  <a:moveTo>
                    <a:pt x="10" y="4"/>
                  </a:moveTo>
                  <a:lnTo>
                    <a:pt x="22" y="4"/>
                  </a:lnTo>
                  <a:lnTo>
                    <a:pt x="16" y="11"/>
                  </a:lnTo>
                  <a:lnTo>
                    <a:pt x="35" y="11"/>
                  </a:lnTo>
                  <a:lnTo>
                    <a:pt x="35" y="4"/>
                  </a:lnTo>
                  <a:lnTo>
                    <a:pt x="35" y="11"/>
                  </a:lnTo>
                  <a:lnTo>
                    <a:pt x="45" y="11"/>
                  </a:lnTo>
                  <a:lnTo>
                    <a:pt x="45" y="4"/>
                  </a:lnTo>
                  <a:lnTo>
                    <a:pt x="45" y="4"/>
                  </a:lnTo>
                  <a:lnTo>
                    <a:pt x="74" y="4"/>
                  </a:lnTo>
                  <a:lnTo>
                    <a:pt x="74" y="0"/>
                  </a:lnTo>
                  <a:lnTo>
                    <a:pt x="74" y="0"/>
                  </a:lnTo>
                  <a:lnTo>
                    <a:pt x="74" y="0"/>
                  </a:lnTo>
                  <a:lnTo>
                    <a:pt x="86" y="0"/>
                  </a:lnTo>
                  <a:lnTo>
                    <a:pt x="86" y="4"/>
                  </a:lnTo>
                  <a:lnTo>
                    <a:pt x="86" y="4"/>
                  </a:lnTo>
                  <a:lnTo>
                    <a:pt x="92" y="4"/>
                  </a:lnTo>
                  <a:lnTo>
                    <a:pt x="92" y="0"/>
                  </a:lnTo>
                  <a:lnTo>
                    <a:pt x="92" y="0"/>
                  </a:lnTo>
                  <a:lnTo>
                    <a:pt x="92" y="0"/>
                  </a:lnTo>
                  <a:lnTo>
                    <a:pt x="127" y="0"/>
                  </a:lnTo>
                  <a:lnTo>
                    <a:pt x="134" y="4"/>
                  </a:lnTo>
                  <a:lnTo>
                    <a:pt x="140" y="4"/>
                  </a:lnTo>
                  <a:lnTo>
                    <a:pt x="140" y="17"/>
                  </a:lnTo>
                  <a:lnTo>
                    <a:pt x="127" y="17"/>
                  </a:lnTo>
                  <a:lnTo>
                    <a:pt x="127" y="17"/>
                  </a:lnTo>
                  <a:lnTo>
                    <a:pt x="127" y="17"/>
                  </a:lnTo>
                  <a:lnTo>
                    <a:pt x="127" y="17"/>
                  </a:lnTo>
                  <a:lnTo>
                    <a:pt x="121" y="11"/>
                  </a:lnTo>
                  <a:lnTo>
                    <a:pt x="109" y="11"/>
                  </a:lnTo>
                  <a:lnTo>
                    <a:pt x="109" y="23"/>
                  </a:lnTo>
                  <a:lnTo>
                    <a:pt x="115" y="23"/>
                  </a:lnTo>
                  <a:lnTo>
                    <a:pt x="121" y="27"/>
                  </a:lnTo>
                  <a:lnTo>
                    <a:pt x="121" y="27"/>
                  </a:lnTo>
                  <a:lnTo>
                    <a:pt x="121" y="27"/>
                  </a:lnTo>
                  <a:lnTo>
                    <a:pt x="127" y="33"/>
                  </a:lnTo>
                  <a:lnTo>
                    <a:pt x="134" y="33"/>
                  </a:lnTo>
                  <a:lnTo>
                    <a:pt x="127" y="33"/>
                  </a:lnTo>
                  <a:lnTo>
                    <a:pt x="127" y="39"/>
                  </a:lnTo>
                  <a:lnTo>
                    <a:pt x="105" y="39"/>
                  </a:lnTo>
                  <a:lnTo>
                    <a:pt x="105" y="39"/>
                  </a:lnTo>
                  <a:lnTo>
                    <a:pt x="105" y="39"/>
                  </a:lnTo>
                  <a:lnTo>
                    <a:pt x="105" y="33"/>
                  </a:lnTo>
                  <a:lnTo>
                    <a:pt x="99" y="33"/>
                  </a:lnTo>
                  <a:lnTo>
                    <a:pt x="99" y="33"/>
                  </a:lnTo>
                  <a:lnTo>
                    <a:pt x="99" y="27"/>
                  </a:lnTo>
                  <a:lnTo>
                    <a:pt x="92" y="27"/>
                  </a:lnTo>
                  <a:lnTo>
                    <a:pt x="92" y="27"/>
                  </a:lnTo>
                  <a:lnTo>
                    <a:pt x="92" y="23"/>
                  </a:lnTo>
                  <a:lnTo>
                    <a:pt x="80" y="23"/>
                  </a:lnTo>
                  <a:lnTo>
                    <a:pt x="80" y="27"/>
                  </a:lnTo>
                  <a:lnTo>
                    <a:pt x="80" y="27"/>
                  </a:lnTo>
                  <a:lnTo>
                    <a:pt x="64" y="43"/>
                  </a:lnTo>
                  <a:lnTo>
                    <a:pt x="64" y="50"/>
                  </a:lnTo>
                  <a:lnTo>
                    <a:pt x="51" y="50"/>
                  </a:lnTo>
                  <a:lnTo>
                    <a:pt x="45" y="43"/>
                  </a:lnTo>
                  <a:lnTo>
                    <a:pt x="45" y="43"/>
                  </a:lnTo>
                  <a:lnTo>
                    <a:pt x="39" y="39"/>
                  </a:lnTo>
                  <a:lnTo>
                    <a:pt x="39" y="39"/>
                  </a:lnTo>
                  <a:lnTo>
                    <a:pt x="35" y="33"/>
                  </a:lnTo>
                  <a:lnTo>
                    <a:pt x="35" y="33"/>
                  </a:lnTo>
                  <a:lnTo>
                    <a:pt x="29" y="27"/>
                  </a:lnTo>
                  <a:lnTo>
                    <a:pt x="29" y="27"/>
                  </a:lnTo>
                  <a:lnTo>
                    <a:pt x="22" y="23"/>
                  </a:lnTo>
                  <a:lnTo>
                    <a:pt x="10" y="23"/>
                  </a:lnTo>
                  <a:lnTo>
                    <a:pt x="10" y="17"/>
                  </a:lnTo>
                  <a:lnTo>
                    <a:pt x="4" y="17"/>
                  </a:lnTo>
                  <a:lnTo>
                    <a:pt x="0" y="11"/>
                  </a:lnTo>
                  <a:lnTo>
                    <a:pt x="4" y="11"/>
                  </a:lnTo>
                  <a:lnTo>
                    <a:pt x="4" y="4"/>
                  </a:lnTo>
                  <a:lnTo>
                    <a:pt x="4" y="4"/>
                  </a:lnTo>
                  <a:lnTo>
                    <a:pt x="10" y="4"/>
                  </a:lnTo>
                  <a:lnTo>
                    <a:pt x="10"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0" name="Freeform 199"/>
            <p:cNvSpPr>
              <a:spLocks/>
            </p:cNvSpPr>
            <p:nvPr/>
          </p:nvSpPr>
          <p:spPr bwMode="auto">
            <a:xfrm>
              <a:off x="4602163" y="1255713"/>
              <a:ext cx="222250" cy="79375"/>
            </a:xfrm>
            <a:custGeom>
              <a:avLst/>
              <a:gdLst>
                <a:gd name="T0" fmla="*/ 22 w 140"/>
                <a:gd name="T1" fmla="*/ 4 h 50"/>
                <a:gd name="T2" fmla="*/ 35 w 140"/>
                <a:gd name="T3" fmla="*/ 11 h 50"/>
                <a:gd name="T4" fmla="*/ 35 w 140"/>
                <a:gd name="T5" fmla="*/ 11 h 50"/>
                <a:gd name="T6" fmla="*/ 45 w 140"/>
                <a:gd name="T7" fmla="*/ 4 h 50"/>
                <a:gd name="T8" fmla="*/ 74 w 140"/>
                <a:gd name="T9" fmla="*/ 4 h 50"/>
                <a:gd name="T10" fmla="*/ 74 w 140"/>
                <a:gd name="T11" fmla="*/ 0 h 50"/>
                <a:gd name="T12" fmla="*/ 86 w 140"/>
                <a:gd name="T13" fmla="*/ 0 h 50"/>
                <a:gd name="T14" fmla="*/ 86 w 140"/>
                <a:gd name="T15" fmla="*/ 4 h 50"/>
                <a:gd name="T16" fmla="*/ 92 w 140"/>
                <a:gd name="T17" fmla="*/ 0 h 50"/>
                <a:gd name="T18" fmla="*/ 92 w 140"/>
                <a:gd name="T19" fmla="*/ 0 h 50"/>
                <a:gd name="T20" fmla="*/ 134 w 140"/>
                <a:gd name="T21" fmla="*/ 4 h 50"/>
                <a:gd name="T22" fmla="*/ 140 w 140"/>
                <a:gd name="T23" fmla="*/ 17 h 50"/>
                <a:gd name="T24" fmla="*/ 127 w 140"/>
                <a:gd name="T25" fmla="*/ 17 h 50"/>
                <a:gd name="T26" fmla="*/ 127 w 140"/>
                <a:gd name="T27" fmla="*/ 17 h 50"/>
                <a:gd name="T28" fmla="*/ 109 w 140"/>
                <a:gd name="T29" fmla="*/ 11 h 50"/>
                <a:gd name="T30" fmla="*/ 115 w 140"/>
                <a:gd name="T31" fmla="*/ 23 h 50"/>
                <a:gd name="T32" fmla="*/ 121 w 140"/>
                <a:gd name="T33" fmla="*/ 27 h 50"/>
                <a:gd name="T34" fmla="*/ 127 w 140"/>
                <a:gd name="T35" fmla="*/ 33 h 50"/>
                <a:gd name="T36" fmla="*/ 127 w 140"/>
                <a:gd name="T37" fmla="*/ 33 h 50"/>
                <a:gd name="T38" fmla="*/ 105 w 140"/>
                <a:gd name="T39" fmla="*/ 39 h 50"/>
                <a:gd name="T40" fmla="*/ 105 w 140"/>
                <a:gd name="T41" fmla="*/ 39 h 50"/>
                <a:gd name="T42" fmla="*/ 99 w 140"/>
                <a:gd name="T43" fmla="*/ 33 h 50"/>
                <a:gd name="T44" fmla="*/ 99 w 140"/>
                <a:gd name="T45" fmla="*/ 27 h 50"/>
                <a:gd name="T46" fmla="*/ 92 w 140"/>
                <a:gd name="T47" fmla="*/ 27 h 50"/>
                <a:gd name="T48" fmla="*/ 80 w 140"/>
                <a:gd name="T49" fmla="*/ 23 h 50"/>
                <a:gd name="T50" fmla="*/ 80 w 140"/>
                <a:gd name="T51" fmla="*/ 27 h 50"/>
                <a:gd name="T52" fmla="*/ 64 w 140"/>
                <a:gd name="T53" fmla="*/ 50 h 50"/>
                <a:gd name="T54" fmla="*/ 45 w 140"/>
                <a:gd name="T55" fmla="*/ 43 h 50"/>
                <a:gd name="T56" fmla="*/ 39 w 140"/>
                <a:gd name="T57" fmla="*/ 39 h 50"/>
                <a:gd name="T58" fmla="*/ 35 w 140"/>
                <a:gd name="T59" fmla="*/ 33 h 50"/>
                <a:gd name="T60" fmla="*/ 29 w 140"/>
                <a:gd name="T61" fmla="*/ 27 h 50"/>
                <a:gd name="T62" fmla="*/ 22 w 140"/>
                <a:gd name="T63" fmla="*/ 23 h 50"/>
                <a:gd name="T64" fmla="*/ 10 w 140"/>
                <a:gd name="T65" fmla="*/ 17 h 50"/>
                <a:gd name="T66" fmla="*/ 0 w 140"/>
                <a:gd name="T67" fmla="*/ 11 h 50"/>
                <a:gd name="T68" fmla="*/ 4 w 140"/>
                <a:gd name="T69" fmla="*/ 4 h 50"/>
                <a:gd name="T70" fmla="*/ 10 w 140"/>
                <a:gd name="T71" fmla="*/ 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0" h="50">
                  <a:moveTo>
                    <a:pt x="10" y="4"/>
                  </a:moveTo>
                  <a:lnTo>
                    <a:pt x="22" y="4"/>
                  </a:lnTo>
                  <a:lnTo>
                    <a:pt x="16" y="11"/>
                  </a:lnTo>
                  <a:lnTo>
                    <a:pt x="35" y="11"/>
                  </a:lnTo>
                  <a:lnTo>
                    <a:pt x="35" y="4"/>
                  </a:lnTo>
                  <a:lnTo>
                    <a:pt x="35" y="11"/>
                  </a:lnTo>
                  <a:lnTo>
                    <a:pt x="45" y="11"/>
                  </a:lnTo>
                  <a:lnTo>
                    <a:pt x="45" y="4"/>
                  </a:lnTo>
                  <a:lnTo>
                    <a:pt x="45" y="4"/>
                  </a:lnTo>
                  <a:lnTo>
                    <a:pt x="74" y="4"/>
                  </a:lnTo>
                  <a:lnTo>
                    <a:pt x="74" y="0"/>
                  </a:lnTo>
                  <a:lnTo>
                    <a:pt x="74" y="0"/>
                  </a:lnTo>
                  <a:lnTo>
                    <a:pt x="74" y="0"/>
                  </a:lnTo>
                  <a:lnTo>
                    <a:pt x="86" y="0"/>
                  </a:lnTo>
                  <a:lnTo>
                    <a:pt x="86" y="4"/>
                  </a:lnTo>
                  <a:lnTo>
                    <a:pt x="86" y="4"/>
                  </a:lnTo>
                  <a:lnTo>
                    <a:pt x="92" y="4"/>
                  </a:lnTo>
                  <a:lnTo>
                    <a:pt x="92" y="0"/>
                  </a:lnTo>
                  <a:lnTo>
                    <a:pt x="92" y="0"/>
                  </a:lnTo>
                  <a:lnTo>
                    <a:pt x="92" y="0"/>
                  </a:lnTo>
                  <a:lnTo>
                    <a:pt x="127" y="0"/>
                  </a:lnTo>
                  <a:lnTo>
                    <a:pt x="134" y="4"/>
                  </a:lnTo>
                  <a:lnTo>
                    <a:pt x="140" y="4"/>
                  </a:lnTo>
                  <a:lnTo>
                    <a:pt x="140" y="17"/>
                  </a:lnTo>
                  <a:lnTo>
                    <a:pt x="127" y="17"/>
                  </a:lnTo>
                  <a:lnTo>
                    <a:pt x="127" y="17"/>
                  </a:lnTo>
                  <a:lnTo>
                    <a:pt x="127" y="17"/>
                  </a:lnTo>
                  <a:lnTo>
                    <a:pt x="127" y="17"/>
                  </a:lnTo>
                  <a:lnTo>
                    <a:pt x="121" y="11"/>
                  </a:lnTo>
                  <a:lnTo>
                    <a:pt x="109" y="11"/>
                  </a:lnTo>
                  <a:lnTo>
                    <a:pt x="109" y="23"/>
                  </a:lnTo>
                  <a:lnTo>
                    <a:pt x="115" y="23"/>
                  </a:lnTo>
                  <a:lnTo>
                    <a:pt x="121" y="27"/>
                  </a:lnTo>
                  <a:lnTo>
                    <a:pt x="121" y="27"/>
                  </a:lnTo>
                  <a:lnTo>
                    <a:pt x="121" y="27"/>
                  </a:lnTo>
                  <a:lnTo>
                    <a:pt x="127" y="33"/>
                  </a:lnTo>
                  <a:lnTo>
                    <a:pt x="134" y="33"/>
                  </a:lnTo>
                  <a:lnTo>
                    <a:pt x="127" y="33"/>
                  </a:lnTo>
                  <a:lnTo>
                    <a:pt x="127" y="39"/>
                  </a:lnTo>
                  <a:lnTo>
                    <a:pt x="105" y="39"/>
                  </a:lnTo>
                  <a:lnTo>
                    <a:pt x="105" y="39"/>
                  </a:lnTo>
                  <a:lnTo>
                    <a:pt x="105" y="39"/>
                  </a:lnTo>
                  <a:lnTo>
                    <a:pt x="105" y="33"/>
                  </a:lnTo>
                  <a:lnTo>
                    <a:pt x="99" y="33"/>
                  </a:lnTo>
                  <a:lnTo>
                    <a:pt x="99" y="33"/>
                  </a:lnTo>
                  <a:lnTo>
                    <a:pt x="99" y="27"/>
                  </a:lnTo>
                  <a:lnTo>
                    <a:pt x="92" y="27"/>
                  </a:lnTo>
                  <a:lnTo>
                    <a:pt x="92" y="27"/>
                  </a:lnTo>
                  <a:lnTo>
                    <a:pt x="92" y="23"/>
                  </a:lnTo>
                  <a:lnTo>
                    <a:pt x="80" y="23"/>
                  </a:lnTo>
                  <a:lnTo>
                    <a:pt x="80" y="27"/>
                  </a:lnTo>
                  <a:lnTo>
                    <a:pt x="80" y="27"/>
                  </a:lnTo>
                  <a:lnTo>
                    <a:pt x="64" y="43"/>
                  </a:lnTo>
                  <a:lnTo>
                    <a:pt x="64" y="50"/>
                  </a:lnTo>
                  <a:lnTo>
                    <a:pt x="51" y="50"/>
                  </a:lnTo>
                  <a:lnTo>
                    <a:pt x="45" y="43"/>
                  </a:lnTo>
                  <a:lnTo>
                    <a:pt x="45" y="43"/>
                  </a:lnTo>
                  <a:lnTo>
                    <a:pt x="39" y="39"/>
                  </a:lnTo>
                  <a:lnTo>
                    <a:pt x="39" y="39"/>
                  </a:lnTo>
                  <a:lnTo>
                    <a:pt x="35" y="33"/>
                  </a:lnTo>
                  <a:lnTo>
                    <a:pt x="35" y="33"/>
                  </a:lnTo>
                  <a:lnTo>
                    <a:pt x="29" y="27"/>
                  </a:lnTo>
                  <a:lnTo>
                    <a:pt x="29" y="27"/>
                  </a:lnTo>
                  <a:lnTo>
                    <a:pt x="22" y="23"/>
                  </a:lnTo>
                  <a:lnTo>
                    <a:pt x="10" y="23"/>
                  </a:lnTo>
                  <a:lnTo>
                    <a:pt x="10" y="17"/>
                  </a:lnTo>
                  <a:lnTo>
                    <a:pt x="4" y="17"/>
                  </a:lnTo>
                  <a:lnTo>
                    <a:pt x="0" y="11"/>
                  </a:lnTo>
                  <a:lnTo>
                    <a:pt x="4" y="11"/>
                  </a:lnTo>
                  <a:lnTo>
                    <a:pt x="4" y="4"/>
                  </a:lnTo>
                  <a:lnTo>
                    <a:pt x="4" y="4"/>
                  </a:lnTo>
                  <a:lnTo>
                    <a:pt x="10" y="4"/>
                  </a:lnTo>
                  <a:lnTo>
                    <a:pt x="10"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1" name="Freeform 200"/>
            <p:cNvSpPr>
              <a:spLocks/>
            </p:cNvSpPr>
            <p:nvPr/>
          </p:nvSpPr>
          <p:spPr bwMode="auto">
            <a:xfrm>
              <a:off x="4657725" y="1851025"/>
              <a:ext cx="25400" cy="30163"/>
            </a:xfrm>
            <a:custGeom>
              <a:avLst/>
              <a:gdLst>
                <a:gd name="T0" fmla="*/ 0 w 16"/>
                <a:gd name="T1" fmla="*/ 0 h 19"/>
                <a:gd name="T2" fmla="*/ 0 w 16"/>
                <a:gd name="T3" fmla="*/ 0 h 19"/>
                <a:gd name="T4" fmla="*/ 0 w 16"/>
                <a:gd name="T5" fmla="*/ 6 h 19"/>
                <a:gd name="T6" fmla="*/ 0 w 16"/>
                <a:gd name="T7" fmla="*/ 6 h 19"/>
                <a:gd name="T8" fmla="*/ 0 w 16"/>
                <a:gd name="T9" fmla="*/ 6 h 19"/>
                <a:gd name="T10" fmla="*/ 0 w 16"/>
                <a:gd name="T11" fmla="*/ 6 h 19"/>
                <a:gd name="T12" fmla="*/ 4 w 16"/>
                <a:gd name="T13" fmla="*/ 13 h 19"/>
                <a:gd name="T14" fmla="*/ 4 w 16"/>
                <a:gd name="T15" fmla="*/ 13 h 19"/>
                <a:gd name="T16" fmla="*/ 4 w 16"/>
                <a:gd name="T17" fmla="*/ 13 h 19"/>
                <a:gd name="T18" fmla="*/ 4 w 16"/>
                <a:gd name="T19" fmla="*/ 19 h 19"/>
                <a:gd name="T20" fmla="*/ 4 w 16"/>
                <a:gd name="T21" fmla="*/ 19 h 19"/>
                <a:gd name="T22" fmla="*/ 4 w 16"/>
                <a:gd name="T23" fmla="*/ 19 h 19"/>
                <a:gd name="T24" fmla="*/ 4 w 16"/>
                <a:gd name="T25" fmla="*/ 19 h 19"/>
                <a:gd name="T26" fmla="*/ 16 w 16"/>
                <a:gd name="T27" fmla="*/ 19 h 19"/>
                <a:gd name="T28" fmla="*/ 16 w 16"/>
                <a:gd name="T29" fmla="*/ 13 h 19"/>
                <a:gd name="T30" fmla="*/ 16 w 16"/>
                <a:gd name="T31" fmla="*/ 13 h 19"/>
                <a:gd name="T32" fmla="*/ 16 w 16"/>
                <a:gd name="T33" fmla="*/ 13 h 19"/>
                <a:gd name="T34" fmla="*/ 16 w 16"/>
                <a:gd name="T35" fmla="*/ 6 h 19"/>
                <a:gd name="T36" fmla="*/ 16 w 16"/>
                <a:gd name="T37" fmla="*/ 6 h 19"/>
                <a:gd name="T38" fmla="*/ 16 w 16"/>
                <a:gd name="T39" fmla="*/ 6 h 19"/>
                <a:gd name="T40" fmla="*/ 16 w 16"/>
                <a:gd name="T41" fmla="*/ 6 h 19"/>
                <a:gd name="T42" fmla="*/ 16 w 16"/>
                <a:gd name="T43" fmla="*/ 6 h 19"/>
                <a:gd name="T44" fmla="*/ 16 w 16"/>
                <a:gd name="T45" fmla="*/ 6 h 19"/>
                <a:gd name="T46" fmla="*/ 16 w 16"/>
                <a:gd name="T47" fmla="*/ 0 h 19"/>
                <a:gd name="T48" fmla="*/ 0 w 16"/>
                <a:gd name="T49" fmla="*/ 0 h 19"/>
                <a:gd name="T50" fmla="*/ 0 w 16"/>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9">
                  <a:moveTo>
                    <a:pt x="0" y="0"/>
                  </a:moveTo>
                  <a:lnTo>
                    <a:pt x="0" y="0"/>
                  </a:lnTo>
                  <a:lnTo>
                    <a:pt x="0" y="6"/>
                  </a:lnTo>
                  <a:lnTo>
                    <a:pt x="0" y="6"/>
                  </a:lnTo>
                  <a:lnTo>
                    <a:pt x="0" y="6"/>
                  </a:lnTo>
                  <a:lnTo>
                    <a:pt x="0" y="6"/>
                  </a:lnTo>
                  <a:lnTo>
                    <a:pt x="4" y="13"/>
                  </a:lnTo>
                  <a:lnTo>
                    <a:pt x="4" y="13"/>
                  </a:lnTo>
                  <a:lnTo>
                    <a:pt x="4" y="13"/>
                  </a:lnTo>
                  <a:lnTo>
                    <a:pt x="4" y="19"/>
                  </a:lnTo>
                  <a:lnTo>
                    <a:pt x="4" y="19"/>
                  </a:lnTo>
                  <a:lnTo>
                    <a:pt x="4" y="19"/>
                  </a:lnTo>
                  <a:lnTo>
                    <a:pt x="4" y="19"/>
                  </a:lnTo>
                  <a:lnTo>
                    <a:pt x="16" y="19"/>
                  </a:lnTo>
                  <a:lnTo>
                    <a:pt x="16" y="13"/>
                  </a:lnTo>
                  <a:lnTo>
                    <a:pt x="16" y="13"/>
                  </a:lnTo>
                  <a:lnTo>
                    <a:pt x="16" y="13"/>
                  </a:lnTo>
                  <a:lnTo>
                    <a:pt x="16" y="6"/>
                  </a:lnTo>
                  <a:lnTo>
                    <a:pt x="16" y="6"/>
                  </a:lnTo>
                  <a:lnTo>
                    <a:pt x="16" y="6"/>
                  </a:lnTo>
                  <a:lnTo>
                    <a:pt x="16" y="6"/>
                  </a:lnTo>
                  <a:lnTo>
                    <a:pt x="16" y="6"/>
                  </a:lnTo>
                  <a:lnTo>
                    <a:pt x="16" y="6"/>
                  </a:lnTo>
                  <a:lnTo>
                    <a:pt x="16"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2" name="Freeform 201"/>
            <p:cNvSpPr>
              <a:spLocks/>
            </p:cNvSpPr>
            <p:nvPr/>
          </p:nvSpPr>
          <p:spPr bwMode="auto">
            <a:xfrm>
              <a:off x="4657725" y="1851025"/>
              <a:ext cx="25400" cy="30163"/>
            </a:xfrm>
            <a:custGeom>
              <a:avLst/>
              <a:gdLst>
                <a:gd name="T0" fmla="*/ 0 w 16"/>
                <a:gd name="T1" fmla="*/ 0 h 19"/>
                <a:gd name="T2" fmla="*/ 0 w 16"/>
                <a:gd name="T3" fmla="*/ 0 h 19"/>
                <a:gd name="T4" fmla="*/ 0 w 16"/>
                <a:gd name="T5" fmla="*/ 6 h 19"/>
                <a:gd name="T6" fmla="*/ 0 w 16"/>
                <a:gd name="T7" fmla="*/ 6 h 19"/>
                <a:gd name="T8" fmla="*/ 0 w 16"/>
                <a:gd name="T9" fmla="*/ 6 h 19"/>
                <a:gd name="T10" fmla="*/ 0 w 16"/>
                <a:gd name="T11" fmla="*/ 6 h 19"/>
                <a:gd name="T12" fmla="*/ 4 w 16"/>
                <a:gd name="T13" fmla="*/ 13 h 19"/>
                <a:gd name="T14" fmla="*/ 4 w 16"/>
                <a:gd name="T15" fmla="*/ 13 h 19"/>
                <a:gd name="T16" fmla="*/ 4 w 16"/>
                <a:gd name="T17" fmla="*/ 13 h 19"/>
                <a:gd name="T18" fmla="*/ 4 w 16"/>
                <a:gd name="T19" fmla="*/ 19 h 19"/>
                <a:gd name="T20" fmla="*/ 4 w 16"/>
                <a:gd name="T21" fmla="*/ 19 h 19"/>
                <a:gd name="T22" fmla="*/ 4 w 16"/>
                <a:gd name="T23" fmla="*/ 19 h 19"/>
                <a:gd name="T24" fmla="*/ 4 w 16"/>
                <a:gd name="T25" fmla="*/ 19 h 19"/>
                <a:gd name="T26" fmla="*/ 16 w 16"/>
                <a:gd name="T27" fmla="*/ 19 h 19"/>
                <a:gd name="T28" fmla="*/ 16 w 16"/>
                <a:gd name="T29" fmla="*/ 13 h 19"/>
                <a:gd name="T30" fmla="*/ 16 w 16"/>
                <a:gd name="T31" fmla="*/ 13 h 19"/>
                <a:gd name="T32" fmla="*/ 16 w 16"/>
                <a:gd name="T33" fmla="*/ 13 h 19"/>
                <a:gd name="T34" fmla="*/ 16 w 16"/>
                <a:gd name="T35" fmla="*/ 6 h 19"/>
                <a:gd name="T36" fmla="*/ 16 w 16"/>
                <a:gd name="T37" fmla="*/ 6 h 19"/>
                <a:gd name="T38" fmla="*/ 16 w 16"/>
                <a:gd name="T39" fmla="*/ 6 h 19"/>
                <a:gd name="T40" fmla="*/ 16 w 16"/>
                <a:gd name="T41" fmla="*/ 6 h 19"/>
                <a:gd name="T42" fmla="*/ 16 w 16"/>
                <a:gd name="T43" fmla="*/ 6 h 19"/>
                <a:gd name="T44" fmla="*/ 16 w 16"/>
                <a:gd name="T45" fmla="*/ 6 h 19"/>
                <a:gd name="T46" fmla="*/ 16 w 16"/>
                <a:gd name="T47" fmla="*/ 0 h 19"/>
                <a:gd name="T48" fmla="*/ 0 w 16"/>
                <a:gd name="T49" fmla="*/ 0 h 19"/>
                <a:gd name="T50" fmla="*/ 0 w 16"/>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9">
                  <a:moveTo>
                    <a:pt x="0" y="0"/>
                  </a:moveTo>
                  <a:lnTo>
                    <a:pt x="0" y="0"/>
                  </a:lnTo>
                  <a:lnTo>
                    <a:pt x="0" y="6"/>
                  </a:lnTo>
                  <a:lnTo>
                    <a:pt x="0" y="6"/>
                  </a:lnTo>
                  <a:lnTo>
                    <a:pt x="0" y="6"/>
                  </a:lnTo>
                  <a:lnTo>
                    <a:pt x="0" y="6"/>
                  </a:lnTo>
                  <a:lnTo>
                    <a:pt x="4" y="13"/>
                  </a:lnTo>
                  <a:lnTo>
                    <a:pt x="4" y="13"/>
                  </a:lnTo>
                  <a:lnTo>
                    <a:pt x="4" y="13"/>
                  </a:lnTo>
                  <a:lnTo>
                    <a:pt x="4" y="19"/>
                  </a:lnTo>
                  <a:lnTo>
                    <a:pt x="4" y="19"/>
                  </a:lnTo>
                  <a:lnTo>
                    <a:pt x="4" y="19"/>
                  </a:lnTo>
                  <a:lnTo>
                    <a:pt x="4" y="19"/>
                  </a:lnTo>
                  <a:lnTo>
                    <a:pt x="16" y="19"/>
                  </a:lnTo>
                  <a:lnTo>
                    <a:pt x="16" y="13"/>
                  </a:lnTo>
                  <a:lnTo>
                    <a:pt x="16" y="13"/>
                  </a:lnTo>
                  <a:lnTo>
                    <a:pt x="16" y="13"/>
                  </a:lnTo>
                  <a:lnTo>
                    <a:pt x="16" y="6"/>
                  </a:lnTo>
                  <a:lnTo>
                    <a:pt x="16" y="6"/>
                  </a:lnTo>
                  <a:lnTo>
                    <a:pt x="16" y="6"/>
                  </a:lnTo>
                  <a:lnTo>
                    <a:pt x="16" y="6"/>
                  </a:lnTo>
                  <a:lnTo>
                    <a:pt x="16" y="6"/>
                  </a:lnTo>
                  <a:lnTo>
                    <a:pt x="16" y="6"/>
                  </a:lnTo>
                  <a:lnTo>
                    <a:pt x="16"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3" name="Freeform 202"/>
            <p:cNvSpPr>
              <a:spLocks/>
            </p:cNvSpPr>
            <p:nvPr/>
          </p:nvSpPr>
          <p:spPr bwMode="auto">
            <a:xfrm>
              <a:off x="5083175" y="1236663"/>
              <a:ext cx="111125" cy="25400"/>
            </a:xfrm>
            <a:custGeom>
              <a:avLst/>
              <a:gdLst>
                <a:gd name="T0" fmla="*/ 6 w 70"/>
                <a:gd name="T1" fmla="*/ 12 h 16"/>
                <a:gd name="T2" fmla="*/ 22 w 70"/>
                <a:gd name="T3" fmla="*/ 12 h 16"/>
                <a:gd name="T4" fmla="*/ 22 w 70"/>
                <a:gd name="T5" fmla="*/ 16 h 16"/>
                <a:gd name="T6" fmla="*/ 41 w 70"/>
                <a:gd name="T7" fmla="*/ 16 h 16"/>
                <a:gd name="T8" fmla="*/ 41 w 70"/>
                <a:gd name="T9" fmla="*/ 12 h 16"/>
                <a:gd name="T10" fmla="*/ 57 w 70"/>
                <a:gd name="T11" fmla="*/ 12 h 16"/>
                <a:gd name="T12" fmla="*/ 57 w 70"/>
                <a:gd name="T13" fmla="*/ 6 h 16"/>
                <a:gd name="T14" fmla="*/ 70 w 70"/>
                <a:gd name="T15" fmla="*/ 6 h 16"/>
                <a:gd name="T16" fmla="*/ 35 w 70"/>
                <a:gd name="T17" fmla="*/ 6 h 16"/>
                <a:gd name="T18" fmla="*/ 35 w 70"/>
                <a:gd name="T19" fmla="*/ 6 h 16"/>
                <a:gd name="T20" fmla="*/ 35 w 70"/>
                <a:gd name="T21" fmla="*/ 0 h 16"/>
                <a:gd name="T22" fmla="*/ 35 w 70"/>
                <a:gd name="T23" fmla="*/ 6 h 16"/>
                <a:gd name="T24" fmla="*/ 18 w 70"/>
                <a:gd name="T25" fmla="*/ 6 h 16"/>
                <a:gd name="T26" fmla="*/ 18 w 70"/>
                <a:gd name="T27" fmla="*/ 6 h 16"/>
                <a:gd name="T28" fmla="*/ 18 w 70"/>
                <a:gd name="T29" fmla="*/ 6 h 16"/>
                <a:gd name="T30" fmla="*/ 12 w 70"/>
                <a:gd name="T31" fmla="*/ 12 h 16"/>
                <a:gd name="T32" fmla="*/ 0 w 70"/>
                <a:gd name="T33" fmla="*/ 12 h 16"/>
                <a:gd name="T34" fmla="*/ 6 w 70"/>
                <a:gd name="T35" fmla="*/ 12 h 16"/>
                <a:gd name="T36" fmla="*/ 6 w 70"/>
                <a:gd name="T3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16">
                  <a:moveTo>
                    <a:pt x="6" y="12"/>
                  </a:moveTo>
                  <a:lnTo>
                    <a:pt x="22" y="12"/>
                  </a:lnTo>
                  <a:lnTo>
                    <a:pt x="22" y="16"/>
                  </a:lnTo>
                  <a:lnTo>
                    <a:pt x="41" y="16"/>
                  </a:lnTo>
                  <a:lnTo>
                    <a:pt x="41" y="12"/>
                  </a:lnTo>
                  <a:lnTo>
                    <a:pt x="57" y="12"/>
                  </a:lnTo>
                  <a:lnTo>
                    <a:pt x="57" y="6"/>
                  </a:lnTo>
                  <a:lnTo>
                    <a:pt x="70" y="6"/>
                  </a:lnTo>
                  <a:lnTo>
                    <a:pt x="35" y="6"/>
                  </a:lnTo>
                  <a:lnTo>
                    <a:pt x="35" y="6"/>
                  </a:lnTo>
                  <a:lnTo>
                    <a:pt x="35" y="0"/>
                  </a:lnTo>
                  <a:lnTo>
                    <a:pt x="35" y="6"/>
                  </a:lnTo>
                  <a:lnTo>
                    <a:pt x="18" y="6"/>
                  </a:lnTo>
                  <a:lnTo>
                    <a:pt x="18" y="6"/>
                  </a:lnTo>
                  <a:lnTo>
                    <a:pt x="18" y="6"/>
                  </a:lnTo>
                  <a:lnTo>
                    <a:pt x="12" y="12"/>
                  </a:lnTo>
                  <a:lnTo>
                    <a:pt x="0" y="12"/>
                  </a:lnTo>
                  <a:lnTo>
                    <a:pt x="6" y="12"/>
                  </a:lnTo>
                  <a:lnTo>
                    <a:pt x="6"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4" name="Freeform 203"/>
            <p:cNvSpPr>
              <a:spLocks/>
            </p:cNvSpPr>
            <p:nvPr/>
          </p:nvSpPr>
          <p:spPr bwMode="auto">
            <a:xfrm>
              <a:off x="5083175" y="1236663"/>
              <a:ext cx="111125" cy="25400"/>
            </a:xfrm>
            <a:custGeom>
              <a:avLst/>
              <a:gdLst>
                <a:gd name="T0" fmla="*/ 6 w 70"/>
                <a:gd name="T1" fmla="*/ 12 h 16"/>
                <a:gd name="T2" fmla="*/ 22 w 70"/>
                <a:gd name="T3" fmla="*/ 12 h 16"/>
                <a:gd name="T4" fmla="*/ 22 w 70"/>
                <a:gd name="T5" fmla="*/ 16 h 16"/>
                <a:gd name="T6" fmla="*/ 41 w 70"/>
                <a:gd name="T7" fmla="*/ 16 h 16"/>
                <a:gd name="T8" fmla="*/ 41 w 70"/>
                <a:gd name="T9" fmla="*/ 12 h 16"/>
                <a:gd name="T10" fmla="*/ 57 w 70"/>
                <a:gd name="T11" fmla="*/ 12 h 16"/>
                <a:gd name="T12" fmla="*/ 57 w 70"/>
                <a:gd name="T13" fmla="*/ 6 h 16"/>
                <a:gd name="T14" fmla="*/ 70 w 70"/>
                <a:gd name="T15" fmla="*/ 6 h 16"/>
                <a:gd name="T16" fmla="*/ 35 w 70"/>
                <a:gd name="T17" fmla="*/ 6 h 16"/>
                <a:gd name="T18" fmla="*/ 35 w 70"/>
                <a:gd name="T19" fmla="*/ 6 h 16"/>
                <a:gd name="T20" fmla="*/ 35 w 70"/>
                <a:gd name="T21" fmla="*/ 0 h 16"/>
                <a:gd name="T22" fmla="*/ 35 w 70"/>
                <a:gd name="T23" fmla="*/ 6 h 16"/>
                <a:gd name="T24" fmla="*/ 18 w 70"/>
                <a:gd name="T25" fmla="*/ 6 h 16"/>
                <a:gd name="T26" fmla="*/ 18 w 70"/>
                <a:gd name="T27" fmla="*/ 6 h 16"/>
                <a:gd name="T28" fmla="*/ 18 w 70"/>
                <a:gd name="T29" fmla="*/ 6 h 16"/>
                <a:gd name="T30" fmla="*/ 12 w 70"/>
                <a:gd name="T31" fmla="*/ 12 h 16"/>
                <a:gd name="T32" fmla="*/ 0 w 70"/>
                <a:gd name="T33" fmla="*/ 12 h 16"/>
                <a:gd name="T34" fmla="*/ 6 w 70"/>
                <a:gd name="T35" fmla="*/ 12 h 16"/>
                <a:gd name="T36" fmla="*/ 6 w 70"/>
                <a:gd name="T3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16">
                  <a:moveTo>
                    <a:pt x="6" y="12"/>
                  </a:moveTo>
                  <a:lnTo>
                    <a:pt x="22" y="12"/>
                  </a:lnTo>
                  <a:lnTo>
                    <a:pt x="22" y="16"/>
                  </a:lnTo>
                  <a:lnTo>
                    <a:pt x="41" y="16"/>
                  </a:lnTo>
                  <a:lnTo>
                    <a:pt x="41" y="12"/>
                  </a:lnTo>
                  <a:lnTo>
                    <a:pt x="57" y="12"/>
                  </a:lnTo>
                  <a:lnTo>
                    <a:pt x="57" y="6"/>
                  </a:lnTo>
                  <a:lnTo>
                    <a:pt x="70" y="6"/>
                  </a:lnTo>
                  <a:lnTo>
                    <a:pt x="35" y="6"/>
                  </a:lnTo>
                  <a:lnTo>
                    <a:pt x="35" y="6"/>
                  </a:lnTo>
                  <a:lnTo>
                    <a:pt x="35" y="0"/>
                  </a:lnTo>
                  <a:lnTo>
                    <a:pt x="35" y="6"/>
                  </a:lnTo>
                  <a:lnTo>
                    <a:pt x="18" y="6"/>
                  </a:lnTo>
                  <a:lnTo>
                    <a:pt x="18" y="6"/>
                  </a:lnTo>
                  <a:lnTo>
                    <a:pt x="18" y="6"/>
                  </a:lnTo>
                  <a:lnTo>
                    <a:pt x="12" y="12"/>
                  </a:lnTo>
                  <a:lnTo>
                    <a:pt x="0" y="12"/>
                  </a:lnTo>
                  <a:lnTo>
                    <a:pt x="6" y="12"/>
                  </a:lnTo>
                  <a:lnTo>
                    <a:pt x="6"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5" name="Freeform 204"/>
            <p:cNvSpPr>
              <a:spLocks/>
            </p:cNvSpPr>
            <p:nvPr/>
          </p:nvSpPr>
          <p:spPr bwMode="auto">
            <a:xfrm>
              <a:off x="5222875" y="1227138"/>
              <a:ext cx="65088" cy="28575"/>
            </a:xfrm>
            <a:custGeom>
              <a:avLst/>
              <a:gdLst>
                <a:gd name="T0" fmla="*/ 23 w 41"/>
                <a:gd name="T1" fmla="*/ 0 h 18"/>
                <a:gd name="T2" fmla="*/ 41 w 41"/>
                <a:gd name="T3" fmla="*/ 0 h 18"/>
                <a:gd name="T4" fmla="*/ 29 w 41"/>
                <a:gd name="T5" fmla="*/ 0 h 18"/>
                <a:gd name="T6" fmla="*/ 29 w 41"/>
                <a:gd name="T7" fmla="*/ 0 h 18"/>
                <a:gd name="T8" fmla="*/ 29 w 41"/>
                <a:gd name="T9" fmla="*/ 0 h 18"/>
                <a:gd name="T10" fmla="*/ 29 w 41"/>
                <a:gd name="T11" fmla="*/ 6 h 18"/>
                <a:gd name="T12" fmla="*/ 29 w 41"/>
                <a:gd name="T13" fmla="*/ 6 h 18"/>
                <a:gd name="T14" fmla="*/ 29 w 41"/>
                <a:gd name="T15" fmla="*/ 6 h 18"/>
                <a:gd name="T16" fmla="*/ 29 w 41"/>
                <a:gd name="T17" fmla="*/ 12 h 18"/>
                <a:gd name="T18" fmla="*/ 23 w 41"/>
                <a:gd name="T19" fmla="*/ 12 h 18"/>
                <a:gd name="T20" fmla="*/ 23 w 41"/>
                <a:gd name="T21" fmla="*/ 18 h 18"/>
                <a:gd name="T22" fmla="*/ 10 w 41"/>
                <a:gd name="T23" fmla="*/ 18 h 18"/>
                <a:gd name="T24" fmla="*/ 4 w 41"/>
                <a:gd name="T25" fmla="*/ 12 h 18"/>
                <a:gd name="T26" fmla="*/ 0 w 41"/>
                <a:gd name="T27" fmla="*/ 12 h 18"/>
                <a:gd name="T28" fmla="*/ 0 w 41"/>
                <a:gd name="T29" fmla="*/ 12 h 18"/>
                <a:gd name="T30" fmla="*/ 0 w 41"/>
                <a:gd name="T31" fmla="*/ 6 h 18"/>
                <a:gd name="T32" fmla="*/ 0 w 41"/>
                <a:gd name="T33" fmla="*/ 6 h 18"/>
                <a:gd name="T34" fmla="*/ 17 w 41"/>
                <a:gd name="T35" fmla="*/ 6 h 18"/>
                <a:gd name="T36" fmla="*/ 17 w 41"/>
                <a:gd name="T37" fmla="*/ 0 h 18"/>
                <a:gd name="T38" fmla="*/ 23 w 41"/>
                <a:gd name="T39" fmla="*/ 0 h 18"/>
                <a:gd name="T40" fmla="*/ 23 w 41"/>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18">
                  <a:moveTo>
                    <a:pt x="23" y="0"/>
                  </a:moveTo>
                  <a:lnTo>
                    <a:pt x="41" y="0"/>
                  </a:lnTo>
                  <a:lnTo>
                    <a:pt x="29" y="0"/>
                  </a:lnTo>
                  <a:lnTo>
                    <a:pt x="29" y="0"/>
                  </a:lnTo>
                  <a:lnTo>
                    <a:pt x="29" y="0"/>
                  </a:lnTo>
                  <a:lnTo>
                    <a:pt x="29" y="6"/>
                  </a:lnTo>
                  <a:lnTo>
                    <a:pt x="29" y="6"/>
                  </a:lnTo>
                  <a:lnTo>
                    <a:pt x="29" y="6"/>
                  </a:lnTo>
                  <a:lnTo>
                    <a:pt x="29" y="12"/>
                  </a:lnTo>
                  <a:lnTo>
                    <a:pt x="23" y="12"/>
                  </a:lnTo>
                  <a:lnTo>
                    <a:pt x="23" y="18"/>
                  </a:lnTo>
                  <a:lnTo>
                    <a:pt x="10" y="18"/>
                  </a:lnTo>
                  <a:lnTo>
                    <a:pt x="4" y="12"/>
                  </a:lnTo>
                  <a:lnTo>
                    <a:pt x="0" y="12"/>
                  </a:lnTo>
                  <a:lnTo>
                    <a:pt x="0" y="12"/>
                  </a:lnTo>
                  <a:lnTo>
                    <a:pt x="0" y="6"/>
                  </a:lnTo>
                  <a:lnTo>
                    <a:pt x="0" y="6"/>
                  </a:lnTo>
                  <a:lnTo>
                    <a:pt x="17" y="6"/>
                  </a:lnTo>
                  <a:lnTo>
                    <a:pt x="17" y="0"/>
                  </a:lnTo>
                  <a:lnTo>
                    <a:pt x="23" y="0"/>
                  </a:lnTo>
                  <a:lnTo>
                    <a:pt x="23"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6" name="Freeform 205"/>
            <p:cNvSpPr>
              <a:spLocks/>
            </p:cNvSpPr>
            <p:nvPr/>
          </p:nvSpPr>
          <p:spPr bwMode="auto">
            <a:xfrm>
              <a:off x="5222875" y="1227138"/>
              <a:ext cx="65088" cy="28575"/>
            </a:xfrm>
            <a:custGeom>
              <a:avLst/>
              <a:gdLst>
                <a:gd name="T0" fmla="*/ 23 w 41"/>
                <a:gd name="T1" fmla="*/ 0 h 18"/>
                <a:gd name="T2" fmla="*/ 41 w 41"/>
                <a:gd name="T3" fmla="*/ 0 h 18"/>
                <a:gd name="T4" fmla="*/ 29 w 41"/>
                <a:gd name="T5" fmla="*/ 0 h 18"/>
                <a:gd name="T6" fmla="*/ 29 w 41"/>
                <a:gd name="T7" fmla="*/ 0 h 18"/>
                <a:gd name="T8" fmla="*/ 29 w 41"/>
                <a:gd name="T9" fmla="*/ 0 h 18"/>
                <a:gd name="T10" fmla="*/ 29 w 41"/>
                <a:gd name="T11" fmla="*/ 6 h 18"/>
                <a:gd name="T12" fmla="*/ 29 w 41"/>
                <a:gd name="T13" fmla="*/ 6 h 18"/>
                <a:gd name="T14" fmla="*/ 29 w 41"/>
                <a:gd name="T15" fmla="*/ 6 h 18"/>
                <a:gd name="T16" fmla="*/ 29 w 41"/>
                <a:gd name="T17" fmla="*/ 12 h 18"/>
                <a:gd name="T18" fmla="*/ 23 w 41"/>
                <a:gd name="T19" fmla="*/ 12 h 18"/>
                <a:gd name="T20" fmla="*/ 23 w 41"/>
                <a:gd name="T21" fmla="*/ 18 h 18"/>
                <a:gd name="T22" fmla="*/ 10 w 41"/>
                <a:gd name="T23" fmla="*/ 18 h 18"/>
                <a:gd name="T24" fmla="*/ 4 w 41"/>
                <a:gd name="T25" fmla="*/ 12 h 18"/>
                <a:gd name="T26" fmla="*/ 0 w 41"/>
                <a:gd name="T27" fmla="*/ 12 h 18"/>
                <a:gd name="T28" fmla="*/ 0 w 41"/>
                <a:gd name="T29" fmla="*/ 12 h 18"/>
                <a:gd name="T30" fmla="*/ 0 w 41"/>
                <a:gd name="T31" fmla="*/ 6 h 18"/>
                <a:gd name="T32" fmla="*/ 0 w 41"/>
                <a:gd name="T33" fmla="*/ 6 h 18"/>
                <a:gd name="T34" fmla="*/ 17 w 41"/>
                <a:gd name="T35" fmla="*/ 6 h 18"/>
                <a:gd name="T36" fmla="*/ 17 w 41"/>
                <a:gd name="T37" fmla="*/ 0 h 18"/>
                <a:gd name="T38" fmla="*/ 23 w 41"/>
                <a:gd name="T39" fmla="*/ 0 h 18"/>
                <a:gd name="T40" fmla="*/ 23 w 41"/>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18">
                  <a:moveTo>
                    <a:pt x="23" y="0"/>
                  </a:moveTo>
                  <a:lnTo>
                    <a:pt x="41" y="0"/>
                  </a:lnTo>
                  <a:lnTo>
                    <a:pt x="29" y="0"/>
                  </a:lnTo>
                  <a:lnTo>
                    <a:pt x="29" y="0"/>
                  </a:lnTo>
                  <a:lnTo>
                    <a:pt x="29" y="0"/>
                  </a:lnTo>
                  <a:lnTo>
                    <a:pt x="29" y="6"/>
                  </a:lnTo>
                  <a:lnTo>
                    <a:pt x="29" y="6"/>
                  </a:lnTo>
                  <a:lnTo>
                    <a:pt x="29" y="6"/>
                  </a:lnTo>
                  <a:lnTo>
                    <a:pt x="29" y="12"/>
                  </a:lnTo>
                  <a:lnTo>
                    <a:pt x="23" y="12"/>
                  </a:lnTo>
                  <a:lnTo>
                    <a:pt x="23" y="18"/>
                  </a:lnTo>
                  <a:lnTo>
                    <a:pt x="10" y="18"/>
                  </a:lnTo>
                  <a:lnTo>
                    <a:pt x="4" y="12"/>
                  </a:lnTo>
                  <a:lnTo>
                    <a:pt x="0" y="12"/>
                  </a:lnTo>
                  <a:lnTo>
                    <a:pt x="0" y="12"/>
                  </a:lnTo>
                  <a:lnTo>
                    <a:pt x="0" y="6"/>
                  </a:lnTo>
                  <a:lnTo>
                    <a:pt x="0" y="6"/>
                  </a:lnTo>
                  <a:lnTo>
                    <a:pt x="17" y="6"/>
                  </a:lnTo>
                  <a:lnTo>
                    <a:pt x="17" y="0"/>
                  </a:lnTo>
                  <a:lnTo>
                    <a:pt x="23" y="0"/>
                  </a:lnTo>
                  <a:lnTo>
                    <a:pt x="23"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7" name="Freeform 206"/>
            <p:cNvSpPr>
              <a:spLocks/>
            </p:cNvSpPr>
            <p:nvPr/>
          </p:nvSpPr>
          <p:spPr bwMode="auto">
            <a:xfrm>
              <a:off x="5259388" y="1227138"/>
              <a:ext cx="111125" cy="34925"/>
            </a:xfrm>
            <a:custGeom>
              <a:avLst/>
              <a:gdLst>
                <a:gd name="T0" fmla="*/ 29 w 70"/>
                <a:gd name="T1" fmla="*/ 22 h 22"/>
                <a:gd name="T2" fmla="*/ 29 w 70"/>
                <a:gd name="T3" fmla="*/ 22 h 22"/>
                <a:gd name="T4" fmla="*/ 35 w 70"/>
                <a:gd name="T5" fmla="*/ 22 h 22"/>
                <a:gd name="T6" fmla="*/ 41 w 70"/>
                <a:gd name="T7" fmla="*/ 18 h 22"/>
                <a:gd name="T8" fmla="*/ 41 w 70"/>
                <a:gd name="T9" fmla="*/ 18 h 22"/>
                <a:gd name="T10" fmla="*/ 47 w 70"/>
                <a:gd name="T11" fmla="*/ 18 h 22"/>
                <a:gd name="T12" fmla="*/ 47 w 70"/>
                <a:gd name="T13" fmla="*/ 12 h 22"/>
                <a:gd name="T14" fmla="*/ 53 w 70"/>
                <a:gd name="T15" fmla="*/ 18 h 22"/>
                <a:gd name="T16" fmla="*/ 53 w 70"/>
                <a:gd name="T17" fmla="*/ 18 h 22"/>
                <a:gd name="T18" fmla="*/ 53 w 70"/>
                <a:gd name="T19" fmla="*/ 18 h 22"/>
                <a:gd name="T20" fmla="*/ 70 w 70"/>
                <a:gd name="T21" fmla="*/ 18 h 22"/>
                <a:gd name="T22" fmla="*/ 70 w 70"/>
                <a:gd name="T23" fmla="*/ 12 h 22"/>
                <a:gd name="T24" fmla="*/ 70 w 70"/>
                <a:gd name="T25" fmla="*/ 12 h 22"/>
                <a:gd name="T26" fmla="*/ 70 w 70"/>
                <a:gd name="T27" fmla="*/ 12 h 22"/>
                <a:gd name="T28" fmla="*/ 70 w 70"/>
                <a:gd name="T29" fmla="*/ 6 h 22"/>
                <a:gd name="T30" fmla="*/ 53 w 70"/>
                <a:gd name="T31" fmla="*/ 6 h 22"/>
                <a:gd name="T32" fmla="*/ 53 w 70"/>
                <a:gd name="T33" fmla="*/ 12 h 22"/>
                <a:gd name="T34" fmla="*/ 41 w 70"/>
                <a:gd name="T35" fmla="*/ 12 h 22"/>
                <a:gd name="T36" fmla="*/ 41 w 70"/>
                <a:gd name="T37" fmla="*/ 12 h 22"/>
                <a:gd name="T38" fmla="*/ 47 w 70"/>
                <a:gd name="T39" fmla="*/ 6 h 22"/>
                <a:gd name="T40" fmla="*/ 47 w 70"/>
                <a:gd name="T41" fmla="*/ 6 h 22"/>
                <a:gd name="T42" fmla="*/ 47 w 70"/>
                <a:gd name="T43" fmla="*/ 6 h 22"/>
                <a:gd name="T44" fmla="*/ 47 w 70"/>
                <a:gd name="T45" fmla="*/ 6 h 22"/>
                <a:gd name="T46" fmla="*/ 53 w 70"/>
                <a:gd name="T47" fmla="*/ 6 h 22"/>
                <a:gd name="T48" fmla="*/ 53 w 70"/>
                <a:gd name="T49" fmla="*/ 0 h 22"/>
                <a:gd name="T50" fmla="*/ 41 w 70"/>
                <a:gd name="T51" fmla="*/ 0 h 22"/>
                <a:gd name="T52" fmla="*/ 35 w 70"/>
                <a:gd name="T53" fmla="*/ 6 h 22"/>
                <a:gd name="T54" fmla="*/ 29 w 70"/>
                <a:gd name="T55" fmla="*/ 6 h 22"/>
                <a:gd name="T56" fmla="*/ 29 w 70"/>
                <a:gd name="T57" fmla="*/ 12 h 22"/>
                <a:gd name="T58" fmla="*/ 22 w 70"/>
                <a:gd name="T59" fmla="*/ 12 h 22"/>
                <a:gd name="T60" fmla="*/ 22 w 70"/>
                <a:gd name="T61" fmla="*/ 18 h 22"/>
                <a:gd name="T62" fmla="*/ 6 w 70"/>
                <a:gd name="T63" fmla="*/ 18 h 22"/>
                <a:gd name="T64" fmla="*/ 6 w 70"/>
                <a:gd name="T65" fmla="*/ 18 h 22"/>
                <a:gd name="T66" fmla="*/ 0 w 70"/>
                <a:gd name="T67" fmla="*/ 22 h 22"/>
                <a:gd name="T68" fmla="*/ 0 w 70"/>
                <a:gd name="T69" fmla="*/ 22 h 22"/>
                <a:gd name="T70" fmla="*/ 0 w 70"/>
                <a:gd name="T71" fmla="*/ 22 h 22"/>
                <a:gd name="T72" fmla="*/ 0 w 70"/>
                <a:gd name="T73" fmla="*/ 22 h 22"/>
                <a:gd name="T74" fmla="*/ 29 w 70"/>
                <a:gd name="T75" fmla="*/ 22 h 22"/>
                <a:gd name="T76" fmla="*/ 29 w 70"/>
                <a:gd name="T7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 h="22">
                  <a:moveTo>
                    <a:pt x="29" y="22"/>
                  </a:moveTo>
                  <a:lnTo>
                    <a:pt x="29" y="22"/>
                  </a:lnTo>
                  <a:lnTo>
                    <a:pt x="35" y="22"/>
                  </a:lnTo>
                  <a:lnTo>
                    <a:pt x="41" y="18"/>
                  </a:lnTo>
                  <a:lnTo>
                    <a:pt x="41" y="18"/>
                  </a:lnTo>
                  <a:lnTo>
                    <a:pt x="47" y="18"/>
                  </a:lnTo>
                  <a:lnTo>
                    <a:pt x="47" y="12"/>
                  </a:lnTo>
                  <a:lnTo>
                    <a:pt x="53" y="18"/>
                  </a:lnTo>
                  <a:lnTo>
                    <a:pt x="53" y="18"/>
                  </a:lnTo>
                  <a:lnTo>
                    <a:pt x="53" y="18"/>
                  </a:lnTo>
                  <a:lnTo>
                    <a:pt x="70" y="18"/>
                  </a:lnTo>
                  <a:lnTo>
                    <a:pt x="70" y="12"/>
                  </a:lnTo>
                  <a:lnTo>
                    <a:pt x="70" y="12"/>
                  </a:lnTo>
                  <a:lnTo>
                    <a:pt x="70" y="12"/>
                  </a:lnTo>
                  <a:lnTo>
                    <a:pt x="70" y="6"/>
                  </a:lnTo>
                  <a:lnTo>
                    <a:pt x="53" y="6"/>
                  </a:lnTo>
                  <a:lnTo>
                    <a:pt x="53" y="12"/>
                  </a:lnTo>
                  <a:lnTo>
                    <a:pt x="41" y="12"/>
                  </a:lnTo>
                  <a:lnTo>
                    <a:pt x="41" y="12"/>
                  </a:lnTo>
                  <a:lnTo>
                    <a:pt x="47" y="6"/>
                  </a:lnTo>
                  <a:lnTo>
                    <a:pt x="47" y="6"/>
                  </a:lnTo>
                  <a:lnTo>
                    <a:pt x="47" y="6"/>
                  </a:lnTo>
                  <a:lnTo>
                    <a:pt x="47" y="6"/>
                  </a:lnTo>
                  <a:lnTo>
                    <a:pt x="53" y="6"/>
                  </a:lnTo>
                  <a:lnTo>
                    <a:pt x="53" y="0"/>
                  </a:lnTo>
                  <a:lnTo>
                    <a:pt x="41" y="0"/>
                  </a:lnTo>
                  <a:lnTo>
                    <a:pt x="35" y="6"/>
                  </a:lnTo>
                  <a:lnTo>
                    <a:pt x="29" y="6"/>
                  </a:lnTo>
                  <a:lnTo>
                    <a:pt x="29" y="12"/>
                  </a:lnTo>
                  <a:lnTo>
                    <a:pt x="22" y="12"/>
                  </a:lnTo>
                  <a:lnTo>
                    <a:pt x="22" y="18"/>
                  </a:lnTo>
                  <a:lnTo>
                    <a:pt x="6" y="18"/>
                  </a:lnTo>
                  <a:lnTo>
                    <a:pt x="6" y="18"/>
                  </a:lnTo>
                  <a:lnTo>
                    <a:pt x="0" y="22"/>
                  </a:lnTo>
                  <a:lnTo>
                    <a:pt x="0" y="22"/>
                  </a:lnTo>
                  <a:lnTo>
                    <a:pt x="0" y="22"/>
                  </a:lnTo>
                  <a:lnTo>
                    <a:pt x="0" y="22"/>
                  </a:lnTo>
                  <a:lnTo>
                    <a:pt x="29" y="22"/>
                  </a:lnTo>
                  <a:lnTo>
                    <a:pt x="29"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8" name="Freeform 207"/>
            <p:cNvSpPr>
              <a:spLocks/>
            </p:cNvSpPr>
            <p:nvPr/>
          </p:nvSpPr>
          <p:spPr bwMode="auto">
            <a:xfrm>
              <a:off x="5259388" y="1227138"/>
              <a:ext cx="111125" cy="34925"/>
            </a:xfrm>
            <a:custGeom>
              <a:avLst/>
              <a:gdLst>
                <a:gd name="T0" fmla="*/ 29 w 70"/>
                <a:gd name="T1" fmla="*/ 22 h 22"/>
                <a:gd name="T2" fmla="*/ 29 w 70"/>
                <a:gd name="T3" fmla="*/ 22 h 22"/>
                <a:gd name="T4" fmla="*/ 35 w 70"/>
                <a:gd name="T5" fmla="*/ 22 h 22"/>
                <a:gd name="T6" fmla="*/ 41 w 70"/>
                <a:gd name="T7" fmla="*/ 18 h 22"/>
                <a:gd name="T8" fmla="*/ 41 w 70"/>
                <a:gd name="T9" fmla="*/ 18 h 22"/>
                <a:gd name="T10" fmla="*/ 47 w 70"/>
                <a:gd name="T11" fmla="*/ 18 h 22"/>
                <a:gd name="T12" fmla="*/ 47 w 70"/>
                <a:gd name="T13" fmla="*/ 12 h 22"/>
                <a:gd name="T14" fmla="*/ 53 w 70"/>
                <a:gd name="T15" fmla="*/ 18 h 22"/>
                <a:gd name="T16" fmla="*/ 53 w 70"/>
                <a:gd name="T17" fmla="*/ 18 h 22"/>
                <a:gd name="T18" fmla="*/ 53 w 70"/>
                <a:gd name="T19" fmla="*/ 18 h 22"/>
                <a:gd name="T20" fmla="*/ 70 w 70"/>
                <a:gd name="T21" fmla="*/ 18 h 22"/>
                <a:gd name="T22" fmla="*/ 70 w 70"/>
                <a:gd name="T23" fmla="*/ 12 h 22"/>
                <a:gd name="T24" fmla="*/ 70 w 70"/>
                <a:gd name="T25" fmla="*/ 12 h 22"/>
                <a:gd name="T26" fmla="*/ 70 w 70"/>
                <a:gd name="T27" fmla="*/ 12 h 22"/>
                <a:gd name="T28" fmla="*/ 70 w 70"/>
                <a:gd name="T29" fmla="*/ 6 h 22"/>
                <a:gd name="T30" fmla="*/ 53 w 70"/>
                <a:gd name="T31" fmla="*/ 6 h 22"/>
                <a:gd name="T32" fmla="*/ 53 w 70"/>
                <a:gd name="T33" fmla="*/ 12 h 22"/>
                <a:gd name="T34" fmla="*/ 41 w 70"/>
                <a:gd name="T35" fmla="*/ 12 h 22"/>
                <a:gd name="T36" fmla="*/ 41 w 70"/>
                <a:gd name="T37" fmla="*/ 12 h 22"/>
                <a:gd name="T38" fmla="*/ 47 w 70"/>
                <a:gd name="T39" fmla="*/ 6 h 22"/>
                <a:gd name="T40" fmla="*/ 47 w 70"/>
                <a:gd name="T41" fmla="*/ 6 h 22"/>
                <a:gd name="T42" fmla="*/ 47 w 70"/>
                <a:gd name="T43" fmla="*/ 6 h 22"/>
                <a:gd name="T44" fmla="*/ 47 w 70"/>
                <a:gd name="T45" fmla="*/ 6 h 22"/>
                <a:gd name="T46" fmla="*/ 53 w 70"/>
                <a:gd name="T47" fmla="*/ 6 h 22"/>
                <a:gd name="T48" fmla="*/ 53 w 70"/>
                <a:gd name="T49" fmla="*/ 0 h 22"/>
                <a:gd name="T50" fmla="*/ 41 w 70"/>
                <a:gd name="T51" fmla="*/ 0 h 22"/>
                <a:gd name="T52" fmla="*/ 35 w 70"/>
                <a:gd name="T53" fmla="*/ 6 h 22"/>
                <a:gd name="T54" fmla="*/ 29 w 70"/>
                <a:gd name="T55" fmla="*/ 6 h 22"/>
                <a:gd name="T56" fmla="*/ 29 w 70"/>
                <a:gd name="T57" fmla="*/ 12 h 22"/>
                <a:gd name="T58" fmla="*/ 22 w 70"/>
                <a:gd name="T59" fmla="*/ 12 h 22"/>
                <a:gd name="T60" fmla="*/ 22 w 70"/>
                <a:gd name="T61" fmla="*/ 18 h 22"/>
                <a:gd name="T62" fmla="*/ 6 w 70"/>
                <a:gd name="T63" fmla="*/ 18 h 22"/>
                <a:gd name="T64" fmla="*/ 6 w 70"/>
                <a:gd name="T65" fmla="*/ 18 h 22"/>
                <a:gd name="T66" fmla="*/ 0 w 70"/>
                <a:gd name="T67" fmla="*/ 22 h 22"/>
                <a:gd name="T68" fmla="*/ 0 w 70"/>
                <a:gd name="T69" fmla="*/ 22 h 22"/>
                <a:gd name="T70" fmla="*/ 0 w 70"/>
                <a:gd name="T71" fmla="*/ 22 h 22"/>
                <a:gd name="T72" fmla="*/ 0 w 70"/>
                <a:gd name="T73" fmla="*/ 22 h 22"/>
                <a:gd name="T74" fmla="*/ 29 w 70"/>
                <a:gd name="T75" fmla="*/ 22 h 22"/>
                <a:gd name="T76" fmla="*/ 29 w 70"/>
                <a:gd name="T7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 h="22">
                  <a:moveTo>
                    <a:pt x="29" y="22"/>
                  </a:moveTo>
                  <a:lnTo>
                    <a:pt x="29" y="22"/>
                  </a:lnTo>
                  <a:lnTo>
                    <a:pt x="35" y="22"/>
                  </a:lnTo>
                  <a:lnTo>
                    <a:pt x="41" y="18"/>
                  </a:lnTo>
                  <a:lnTo>
                    <a:pt x="41" y="18"/>
                  </a:lnTo>
                  <a:lnTo>
                    <a:pt x="47" y="18"/>
                  </a:lnTo>
                  <a:lnTo>
                    <a:pt x="47" y="12"/>
                  </a:lnTo>
                  <a:lnTo>
                    <a:pt x="53" y="18"/>
                  </a:lnTo>
                  <a:lnTo>
                    <a:pt x="53" y="18"/>
                  </a:lnTo>
                  <a:lnTo>
                    <a:pt x="53" y="18"/>
                  </a:lnTo>
                  <a:lnTo>
                    <a:pt x="70" y="18"/>
                  </a:lnTo>
                  <a:lnTo>
                    <a:pt x="70" y="12"/>
                  </a:lnTo>
                  <a:lnTo>
                    <a:pt x="70" y="12"/>
                  </a:lnTo>
                  <a:lnTo>
                    <a:pt x="70" y="12"/>
                  </a:lnTo>
                  <a:lnTo>
                    <a:pt x="70" y="6"/>
                  </a:lnTo>
                  <a:lnTo>
                    <a:pt x="53" y="6"/>
                  </a:lnTo>
                  <a:lnTo>
                    <a:pt x="53" y="12"/>
                  </a:lnTo>
                  <a:lnTo>
                    <a:pt x="41" y="12"/>
                  </a:lnTo>
                  <a:lnTo>
                    <a:pt x="41" y="12"/>
                  </a:lnTo>
                  <a:lnTo>
                    <a:pt x="47" y="6"/>
                  </a:lnTo>
                  <a:lnTo>
                    <a:pt x="47" y="6"/>
                  </a:lnTo>
                  <a:lnTo>
                    <a:pt x="47" y="6"/>
                  </a:lnTo>
                  <a:lnTo>
                    <a:pt x="47" y="6"/>
                  </a:lnTo>
                  <a:lnTo>
                    <a:pt x="53" y="6"/>
                  </a:lnTo>
                  <a:lnTo>
                    <a:pt x="53" y="0"/>
                  </a:lnTo>
                  <a:lnTo>
                    <a:pt x="41" y="0"/>
                  </a:lnTo>
                  <a:lnTo>
                    <a:pt x="35" y="6"/>
                  </a:lnTo>
                  <a:lnTo>
                    <a:pt x="29" y="6"/>
                  </a:lnTo>
                  <a:lnTo>
                    <a:pt x="29" y="12"/>
                  </a:lnTo>
                  <a:lnTo>
                    <a:pt x="22" y="12"/>
                  </a:lnTo>
                  <a:lnTo>
                    <a:pt x="22" y="18"/>
                  </a:lnTo>
                  <a:lnTo>
                    <a:pt x="6" y="18"/>
                  </a:lnTo>
                  <a:lnTo>
                    <a:pt x="6" y="18"/>
                  </a:lnTo>
                  <a:lnTo>
                    <a:pt x="0" y="22"/>
                  </a:lnTo>
                  <a:lnTo>
                    <a:pt x="0" y="22"/>
                  </a:lnTo>
                  <a:lnTo>
                    <a:pt x="0" y="22"/>
                  </a:lnTo>
                  <a:lnTo>
                    <a:pt x="0" y="22"/>
                  </a:lnTo>
                  <a:lnTo>
                    <a:pt x="29" y="22"/>
                  </a:lnTo>
                  <a:lnTo>
                    <a:pt x="29"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9" name="Freeform 208"/>
            <p:cNvSpPr>
              <a:spLocks noEditPoints="1"/>
            </p:cNvSpPr>
            <p:nvPr/>
          </p:nvSpPr>
          <p:spPr bwMode="auto">
            <a:xfrm>
              <a:off x="4117975" y="2609850"/>
              <a:ext cx="19050" cy="36513"/>
            </a:xfrm>
            <a:custGeom>
              <a:avLst/>
              <a:gdLst>
                <a:gd name="T0" fmla="*/ 6 w 12"/>
                <a:gd name="T1" fmla="*/ 12 h 23"/>
                <a:gd name="T2" fmla="*/ 6 w 12"/>
                <a:gd name="T3" fmla="*/ 23 h 23"/>
                <a:gd name="T4" fmla="*/ 6 w 12"/>
                <a:gd name="T5" fmla="*/ 6 h 23"/>
                <a:gd name="T6" fmla="*/ 12 w 12"/>
                <a:gd name="T7" fmla="*/ 0 h 23"/>
                <a:gd name="T8" fmla="*/ 6 w 12"/>
                <a:gd name="T9" fmla="*/ 12 h 23"/>
                <a:gd name="T10" fmla="*/ 6 w 12"/>
                <a:gd name="T11" fmla="*/ 23 h 23"/>
                <a:gd name="T12" fmla="*/ 6 w 12"/>
                <a:gd name="T13" fmla="*/ 6 h 23"/>
                <a:gd name="T14" fmla="*/ 12 w 12"/>
                <a:gd name="T15" fmla="*/ 0 h 23"/>
                <a:gd name="T16" fmla="*/ 12 w 12"/>
                <a:gd name="T17" fmla="*/ 6 h 23"/>
                <a:gd name="T18" fmla="*/ 6 w 12"/>
                <a:gd name="T19" fmla="*/ 19 h 23"/>
                <a:gd name="T20" fmla="*/ 6 w 12"/>
                <a:gd name="T21" fmla="*/ 12 h 23"/>
                <a:gd name="T22" fmla="*/ 12 w 12"/>
                <a:gd name="T23" fmla="*/ 0 h 23"/>
                <a:gd name="T24" fmla="*/ 12 w 12"/>
                <a:gd name="T25" fmla="*/ 6 h 23"/>
                <a:gd name="T26" fmla="*/ 6 w 12"/>
                <a:gd name="T27" fmla="*/ 19 h 23"/>
                <a:gd name="T28" fmla="*/ 6 w 12"/>
                <a:gd name="T29" fmla="*/ 12 h 23"/>
                <a:gd name="T30" fmla="*/ 12 w 12"/>
                <a:gd name="T31" fmla="*/ 0 h 23"/>
                <a:gd name="T32" fmla="*/ 12 w 12"/>
                <a:gd name="T33" fmla="*/ 0 h 23"/>
                <a:gd name="T34" fmla="*/ 6 w 12"/>
                <a:gd name="T35" fmla="*/ 12 h 23"/>
                <a:gd name="T36" fmla="*/ 6 w 12"/>
                <a:gd name="T37" fmla="*/ 23 h 23"/>
                <a:gd name="T38" fmla="*/ 6 w 12"/>
                <a:gd name="T39" fmla="*/ 6 h 23"/>
                <a:gd name="T40" fmla="*/ 12 w 12"/>
                <a:gd name="T41" fmla="*/ 0 h 23"/>
                <a:gd name="T42" fmla="*/ 12 w 12"/>
                <a:gd name="T43" fmla="*/ 0 h 23"/>
                <a:gd name="T44" fmla="*/ 6 w 12"/>
                <a:gd name="T45" fmla="*/ 19 h 23"/>
                <a:gd name="T46" fmla="*/ 0 w 12"/>
                <a:gd name="T47" fmla="*/ 12 h 23"/>
                <a:gd name="T48" fmla="*/ 12 w 12"/>
                <a:gd name="T49" fmla="*/ 0 h 23"/>
                <a:gd name="T50" fmla="*/ 12 w 12"/>
                <a:gd name="T51" fmla="*/ 0 h 23"/>
                <a:gd name="T52" fmla="*/ 6 w 12"/>
                <a:gd name="T53" fmla="*/ 19 h 23"/>
                <a:gd name="T54" fmla="*/ 0 w 12"/>
                <a:gd name="T55" fmla="*/ 12 h 23"/>
                <a:gd name="T56" fmla="*/ 12 w 12"/>
                <a:gd name="T57" fmla="*/ 0 h 23"/>
                <a:gd name="T58" fmla="*/ 12 w 12"/>
                <a:gd name="T59" fmla="*/ 0 h 23"/>
                <a:gd name="T60" fmla="*/ 6 w 12"/>
                <a:gd name="T61" fmla="*/ 19 h 23"/>
                <a:gd name="T62" fmla="*/ 0 w 12"/>
                <a:gd name="T63" fmla="*/ 12 h 23"/>
                <a:gd name="T64" fmla="*/ 12 w 12"/>
                <a:gd name="T65" fmla="*/ 0 h 23"/>
                <a:gd name="T66" fmla="*/ 12 w 12"/>
                <a:gd name="T67" fmla="*/ 0 h 23"/>
                <a:gd name="T68" fmla="*/ 6 w 12"/>
                <a:gd name="T69" fmla="*/ 12 h 23"/>
                <a:gd name="T70" fmla="*/ 0 w 12"/>
                <a:gd name="T71" fmla="*/ 23 h 23"/>
                <a:gd name="T72" fmla="*/ 6 w 12"/>
                <a:gd name="T73" fmla="*/ 6 h 23"/>
                <a:gd name="T74" fmla="*/ 12 w 12"/>
                <a:gd name="T75" fmla="*/ 0 h 23"/>
                <a:gd name="T76" fmla="*/ 6 w 12"/>
                <a:gd name="T77" fmla="*/ 12 h 23"/>
                <a:gd name="T78" fmla="*/ 0 w 12"/>
                <a:gd name="T79" fmla="*/ 23 h 23"/>
                <a:gd name="T80" fmla="*/ 6 w 12"/>
                <a:gd name="T81" fmla="*/ 6 h 23"/>
                <a:gd name="T82" fmla="*/ 12 w 12"/>
                <a:gd name="T83" fmla="*/ 0 h 23"/>
                <a:gd name="T84" fmla="*/ 6 w 12"/>
                <a:gd name="T85" fmla="*/ 12 h 23"/>
                <a:gd name="T86" fmla="*/ 6 w 12"/>
                <a:gd name="T87" fmla="*/ 23 h 23"/>
                <a:gd name="T88" fmla="*/ 6 w 12"/>
                <a:gd name="T89" fmla="*/ 6 h 23"/>
                <a:gd name="T90" fmla="*/ 12 w 12"/>
                <a:gd name="T91" fmla="*/ 0 h 23"/>
                <a:gd name="T92" fmla="*/ 6 w 12"/>
                <a:gd name="T93" fmla="*/ 12 h 23"/>
                <a:gd name="T94" fmla="*/ 6 w 12"/>
                <a:gd name="T95" fmla="*/ 23 h 23"/>
                <a:gd name="T96" fmla="*/ 6 w 12"/>
                <a:gd name="T97" fmla="*/ 6 h 23"/>
                <a:gd name="T98" fmla="*/ 12 w 12"/>
                <a:gd name="T99" fmla="*/ 0 h 23"/>
                <a:gd name="T100" fmla="*/ 12 w 12"/>
                <a:gd name="T101" fmla="*/ 0 h 23"/>
                <a:gd name="T102" fmla="*/ 6 w 12"/>
                <a:gd name="T103" fmla="*/ 12 h 23"/>
                <a:gd name="T104" fmla="*/ 0 w 12"/>
                <a:gd name="T105" fmla="*/ 23 h 23"/>
                <a:gd name="T106" fmla="*/ 6 w 12"/>
                <a:gd name="T107" fmla="*/ 6 h 23"/>
                <a:gd name="T108" fmla="*/ 12 w 12"/>
                <a:gd name="T109" fmla="*/ 0 h 23"/>
                <a:gd name="T110" fmla="*/ 6 w 12"/>
                <a:gd name="T111" fmla="*/ 12 h 23"/>
                <a:gd name="T112" fmla="*/ 0 w 12"/>
                <a:gd name="T113" fmla="*/ 23 h 23"/>
                <a:gd name="T114" fmla="*/ 6 w 12"/>
                <a:gd name="T115" fmla="*/ 6 h 23"/>
                <a:gd name="T116" fmla="*/ 12 w 12"/>
                <a:gd name="T117" fmla="*/ 0 h 23"/>
                <a:gd name="T118" fmla="*/ 6 w 12"/>
                <a:gd name="T119" fmla="*/ 12 h 23"/>
                <a:gd name="T120" fmla="*/ 0 w 12"/>
                <a:gd name="T121" fmla="*/ 23 h 23"/>
                <a:gd name="T122" fmla="*/ 6 w 12"/>
                <a:gd name="T123" fmla="*/ 6 h 23"/>
                <a:gd name="T124" fmla="*/ 12 w 12"/>
                <a:gd name="T1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close/>
                  <a:moveTo>
                    <a:pt x="12" y="0"/>
                  </a:move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close/>
                  <a:moveTo>
                    <a:pt x="12" y="0"/>
                  </a:move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0" name="Freeform 209"/>
            <p:cNvSpPr>
              <a:spLocks/>
            </p:cNvSpPr>
            <p:nvPr/>
          </p:nvSpPr>
          <p:spPr bwMode="auto">
            <a:xfrm>
              <a:off x="4117975"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1" name="Freeform 206"/>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2" name="Freeform 207"/>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3" name="Freeform 208"/>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4" name="Line 209"/>
            <p:cNvSpPr>
              <a:spLocks noChangeShapeType="1"/>
            </p:cNvSpPr>
            <p:nvPr/>
          </p:nvSpPr>
          <p:spPr bwMode="auto">
            <a:xfrm>
              <a:off x="4137026" y="2609850"/>
              <a:ext cx="0" cy="0"/>
            </a:xfrm>
            <a:prstGeom prst="line">
              <a:avLst/>
            </a:prstGeom>
            <a:grpFill/>
            <a:ln w="9525">
              <a:solidFill>
                <a:schemeClr val="bg1">
                  <a:lumMod val="8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5" name="Freeform 210"/>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6" name="Line 211"/>
            <p:cNvSpPr>
              <a:spLocks noChangeShapeType="1"/>
            </p:cNvSpPr>
            <p:nvPr/>
          </p:nvSpPr>
          <p:spPr bwMode="auto">
            <a:xfrm>
              <a:off x="4137026" y="2609850"/>
              <a:ext cx="0" cy="0"/>
            </a:xfrm>
            <a:prstGeom prst="line">
              <a:avLst/>
            </a:prstGeom>
            <a:grpFill/>
            <a:ln w="9525">
              <a:solidFill>
                <a:schemeClr val="bg1">
                  <a:lumMod val="8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7" name="Freeform 212"/>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8" name="Freeform 213"/>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9" name="Freeform 214"/>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0" name="Freeform 215"/>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1" name="Freeform 216"/>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2" name="Freeform 217"/>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3" name="Freeform 218"/>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4" name="Line 219"/>
            <p:cNvSpPr>
              <a:spLocks noChangeShapeType="1"/>
            </p:cNvSpPr>
            <p:nvPr/>
          </p:nvSpPr>
          <p:spPr bwMode="auto">
            <a:xfrm>
              <a:off x="4137026" y="2609850"/>
              <a:ext cx="0" cy="0"/>
            </a:xfrm>
            <a:prstGeom prst="line">
              <a:avLst/>
            </a:prstGeom>
            <a:grpFill/>
            <a:ln w="9525">
              <a:solidFill>
                <a:schemeClr val="bg1">
                  <a:lumMod val="8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5" name="Freeform 220"/>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6" name="Freeform 221"/>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7" name="Freeform 222"/>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8" name="Freeform 223"/>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9" name="Freeform 224"/>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0" name="Freeform 225"/>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1" name="Freeform 226"/>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2" name="Line 227"/>
            <p:cNvSpPr>
              <a:spLocks noChangeShapeType="1"/>
            </p:cNvSpPr>
            <p:nvPr/>
          </p:nvSpPr>
          <p:spPr bwMode="auto">
            <a:xfrm>
              <a:off x="4137026" y="2609850"/>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3" name="Freeform 228"/>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4" name="Line 229"/>
            <p:cNvSpPr>
              <a:spLocks noChangeShapeType="1"/>
            </p:cNvSpPr>
            <p:nvPr/>
          </p:nvSpPr>
          <p:spPr bwMode="auto">
            <a:xfrm>
              <a:off x="4137026" y="2609850"/>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5" name="Freeform 230"/>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6" name="Freeform 231"/>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7" name="Freeform 232"/>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8" name="Freeform 233"/>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9" name="Freeform 234"/>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0" name="Freeform 235"/>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1" name="Freeform 236"/>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2" name="Line 237"/>
            <p:cNvSpPr>
              <a:spLocks noChangeShapeType="1"/>
            </p:cNvSpPr>
            <p:nvPr/>
          </p:nvSpPr>
          <p:spPr bwMode="auto">
            <a:xfrm>
              <a:off x="4137026" y="2609850"/>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3" name="Freeform 238"/>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4" name="Freeform 239"/>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5" name="Freeform 240"/>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6" name="Freeform 241"/>
            <p:cNvSpPr>
              <a:spLocks/>
            </p:cNvSpPr>
            <p:nvPr/>
          </p:nvSpPr>
          <p:spPr bwMode="auto">
            <a:xfrm>
              <a:off x="4062413" y="2628900"/>
              <a:ext cx="19050" cy="17463"/>
            </a:xfrm>
            <a:custGeom>
              <a:avLst/>
              <a:gdLst>
                <a:gd name="T0" fmla="*/ 0 w 12"/>
                <a:gd name="T1" fmla="*/ 0 h 11"/>
                <a:gd name="T2" fmla="*/ 12 w 12"/>
                <a:gd name="T3" fmla="*/ 0 h 11"/>
                <a:gd name="T4" fmla="*/ 6 w 12"/>
                <a:gd name="T5" fmla="*/ 7 h 11"/>
                <a:gd name="T6" fmla="*/ 6 w 12"/>
                <a:gd name="T7" fmla="*/ 7 h 11"/>
                <a:gd name="T8" fmla="*/ 6 w 12"/>
                <a:gd name="T9" fmla="*/ 7 h 11"/>
                <a:gd name="T10" fmla="*/ 6 w 12"/>
                <a:gd name="T11" fmla="*/ 11 h 11"/>
                <a:gd name="T12" fmla="*/ 0 w 12"/>
                <a:gd name="T13" fmla="*/ 11 h 11"/>
                <a:gd name="T14" fmla="*/ 0 w 12"/>
                <a:gd name="T15" fmla="*/ 11 h 11"/>
                <a:gd name="T16" fmla="*/ 0 w 12"/>
                <a:gd name="T17" fmla="*/ 11 h 11"/>
                <a:gd name="T18" fmla="*/ 0 w 12"/>
                <a:gd name="T19" fmla="*/ 7 h 11"/>
                <a:gd name="T20" fmla="*/ 0 w 12"/>
                <a:gd name="T21" fmla="*/ 7 h 11"/>
                <a:gd name="T22" fmla="*/ 0 w 12"/>
                <a:gd name="T23" fmla="*/ 7 h 11"/>
                <a:gd name="T24" fmla="*/ 0 w 12"/>
                <a:gd name="T25" fmla="*/ 0 h 11"/>
                <a:gd name="T26" fmla="*/ 0 w 12"/>
                <a:gd name="T27" fmla="*/ 0 h 11"/>
                <a:gd name="T28" fmla="*/ 0 w 12"/>
                <a:gd name="T29" fmla="*/ 0 h 11"/>
                <a:gd name="T30" fmla="*/ 0 w 12"/>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1">
                  <a:moveTo>
                    <a:pt x="0" y="0"/>
                  </a:moveTo>
                  <a:lnTo>
                    <a:pt x="12" y="0"/>
                  </a:lnTo>
                  <a:lnTo>
                    <a:pt x="6" y="7"/>
                  </a:lnTo>
                  <a:lnTo>
                    <a:pt x="6" y="7"/>
                  </a:lnTo>
                  <a:lnTo>
                    <a:pt x="6" y="7"/>
                  </a:lnTo>
                  <a:lnTo>
                    <a:pt x="6" y="11"/>
                  </a:lnTo>
                  <a:lnTo>
                    <a:pt x="0" y="11"/>
                  </a:lnTo>
                  <a:lnTo>
                    <a:pt x="0" y="11"/>
                  </a:lnTo>
                  <a:lnTo>
                    <a:pt x="0" y="11"/>
                  </a:lnTo>
                  <a:lnTo>
                    <a:pt x="0" y="7"/>
                  </a:lnTo>
                  <a:lnTo>
                    <a:pt x="0" y="7"/>
                  </a:lnTo>
                  <a:lnTo>
                    <a:pt x="0" y="7"/>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7" name="Freeform 242"/>
            <p:cNvSpPr>
              <a:spLocks/>
            </p:cNvSpPr>
            <p:nvPr/>
          </p:nvSpPr>
          <p:spPr bwMode="auto">
            <a:xfrm>
              <a:off x="4062413" y="2628900"/>
              <a:ext cx="19050" cy="17463"/>
            </a:xfrm>
            <a:custGeom>
              <a:avLst/>
              <a:gdLst>
                <a:gd name="T0" fmla="*/ 0 w 12"/>
                <a:gd name="T1" fmla="*/ 0 h 11"/>
                <a:gd name="T2" fmla="*/ 12 w 12"/>
                <a:gd name="T3" fmla="*/ 0 h 11"/>
                <a:gd name="T4" fmla="*/ 6 w 12"/>
                <a:gd name="T5" fmla="*/ 7 h 11"/>
                <a:gd name="T6" fmla="*/ 6 w 12"/>
                <a:gd name="T7" fmla="*/ 7 h 11"/>
                <a:gd name="T8" fmla="*/ 6 w 12"/>
                <a:gd name="T9" fmla="*/ 7 h 11"/>
                <a:gd name="T10" fmla="*/ 6 w 12"/>
                <a:gd name="T11" fmla="*/ 11 h 11"/>
                <a:gd name="T12" fmla="*/ 0 w 12"/>
                <a:gd name="T13" fmla="*/ 11 h 11"/>
                <a:gd name="T14" fmla="*/ 0 w 12"/>
                <a:gd name="T15" fmla="*/ 11 h 11"/>
                <a:gd name="T16" fmla="*/ 0 w 12"/>
                <a:gd name="T17" fmla="*/ 11 h 11"/>
                <a:gd name="T18" fmla="*/ 0 w 12"/>
                <a:gd name="T19" fmla="*/ 7 h 11"/>
                <a:gd name="T20" fmla="*/ 0 w 12"/>
                <a:gd name="T21" fmla="*/ 7 h 11"/>
                <a:gd name="T22" fmla="*/ 0 w 12"/>
                <a:gd name="T23" fmla="*/ 7 h 11"/>
                <a:gd name="T24" fmla="*/ 0 w 12"/>
                <a:gd name="T25" fmla="*/ 0 h 11"/>
                <a:gd name="T26" fmla="*/ 0 w 12"/>
                <a:gd name="T27" fmla="*/ 0 h 11"/>
                <a:gd name="T28" fmla="*/ 0 w 12"/>
                <a:gd name="T29" fmla="*/ 0 h 11"/>
                <a:gd name="T30" fmla="*/ 0 w 12"/>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1">
                  <a:moveTo>
                    <a:pt x="0" y="0"/>
                  </a:moveTo>
                  <a:lnTo>
                    <a:pt x="12" y="0"/>
                  </a:lnTo>
                  <a:lnTo>
                    <a:pt x="6" y="7"/>
                  </a:lnTo>
                  <a:lnTo>
                    <a:pt x="6" y="7"/>
                  </a:lnTo>
                  <a:lnTo>
                    <a:pt x="6" y="7"/>
                  </a:lnTo>
                  <a:lnTo>
                    <a:pt x="6" y="11"/>
                  </a:lnTo>
                  <a:lnTo>
                    <a:pt x="0" y="11"/>
                  </a:lnTo>
                  <a:lnTo>
                    <a:pt x="0" y="11"/>
                  </a:lnTo>
                  <a:lnTo>
                    <a:pt x="0" y="11"/>
                  </a:lnTo>
                  <a:lnTo>
                    <a:pt x="0" y="7"/>
                  </a:lnTo>
                  <a:lnTo>
                    <a:pt x="0" y="7"/>
                  </a:lnTo>
                  <a:lnTo>
                    <a:pt x="0" y="7"/>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8" name="Freeform 243"/>
            <p:cNvSpPr>
              <a:spLocks/>
            </p:cNvSpPr>
            <p:nvPr/>
          </p:nvSpPr>
          <p:spPr bwMode="auto">
            <a:xfrm>
              <a:off x="4035426" y="2619375"/>
              <a:ext cx="7938" cy="20638"/>
            </a:xfrm>
            <a:custGeom>
              <a:avLst/>
              <a:gdLst>
                <a:gd name="T0" fmla="*/ 5 w 5"/>
                <a:gd name="T1" fmla="*/ 13 h 13"/>
                <a:gd name="T2" fmla="*/ 5 w 5"/>
                <a:gd name="T3" fmla="*/ 13 h 13"/>
                <a:gd name="T4" fmla="*/ 5 w 5"/>
                <a:gd name="T5" fmla="*/ 6 h 13"/>
                <a:gd name="T6" fmla="*/ 0 w 5"/>
                <a:gd name="T7" fmla="*/ 6 h 13"/>
                <a:gd name="T8" fmla="*/ 0 w 5"/>
                <a:gd name="T9" fmla="*/ 6 h 13"/>
                <a:gd name="T10" fmla="*/ 0 w 5"/>
                <a:gd name="T11" fmla="*/ 6 h 13"/>
                <a:gd name="T12" fmla="*/ 0 w 5"/>
                <a:gd name="T13" fmla="*/ 0 h 13"/>
                <a:gd name="T14" fmla="*/ 0 w 5"/>
                <a:gd name="T15" fmla="*/ 0 h 13"/>
                <a:gd name="T16" fmla="*/ 5 w 5"/>
                <a:gd name="T17" fmla="*/ 0 h 13"/>
                <a:gd name="T18" fmla="*/ 5 w 5"/>
                <a:gd name="T19" fmla="*/ 6 h 13"/>
                <a:gd name="T20" fmla="*/ 5 w 5"/>
                <a:gd name="T21" fmla="*/ 6 h 13"/>
                <a:gd name="T22" fmla="*/ 5 w 5"/>
                <a:gd name="T23" fmla="*/ 6 h 13"/>
                <a:gd name="T24" fmla="*/ 5 w 5"/>
                <a:gd name="T25" fmla="*/ 6 h 13"/>
                <a:gd name="T26" fmla="*/ 5 w 5"/>
                <a:gd name="T27" fmla="*/ 13 h 13"/>
                <a:gd name="T28" fmla="*/ 5 w 5"/>
                <a:gd name="T29" fmla="*/ 13 h 13"/>
                <a:gd name="T30" fmla="*/ 5 w 5"/>
                <a:gd name="T31" fmla="*/ 13 h 13"/>
                <a:gd name="T32" fmla="*/ 5 w 5"/>
                <a:gd name="T3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13">
                  <a:moveTo>
                    <a:pt x="5" y="13"/>
                  </a:moveTo>
                  <a:lnTo>
                    <a:pt x="5" y="13"/>
                  </a:lnTo>
                  <a:lnTo>
                    <a:pt x="5" y="6"/>
                  </a:lnTo>
                  <a:lnTo>
                    <a:pt x="0" y="6"/>
                  </a:lnTo>
                  <a:lnTo>
                    <a:pt x="0" y="6"/>
                  </a:lnTo>
                  <a:lnTo>
                    <a:pt x="0" y="6"/>
                  </a:lnTo>
                  <a:lnTo>
                    <a:pt x="0" y="0"/>
                  </a:lnTo>
                  <a:lnTo>
                    <a:pt x="0" y="0"/>
                  </a:lnTo>
                  <a:lnTo>
                    <a:pt x="5" y="0"/>
                  </a:lnTo>
                  <a:lnTo>
                    <a:pt x="5" y="6"/>
                  </a:lnTo>
                  <a:lnTo>
                    <a:pt x="5" y="6"/>
                  </a:lnTo>
                  <a:lnTo>
                    <a:pt x="5" y="6"/>
                  </a:lnTo>
                  <a:lnTo>
                    <a:pt x="5" y="6"/>
                  </a:lnTo>
                  <a:lnTo>
                    <a:pt x="5" y="13"/>
                  </a:lnTo>
                  <a:lnTo>
                    <a:pt x="5" y="13"/>
                  </a:lnTo>
                  <a:lnTo>
                    <a:pt x="5" y="13"/>
                  </a:lnTo>
                  <a:lnTo>
                    <a:pt x="5"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9" name="Freeform 244"/>
            <p:cNvSpPr>
              <a:spLocks/>
            </p:cNvSpPr>
            <p:nvPr/>
          </p:nvSpPr>
          <p:spPr bwMode="auto">
            <a:xfrm>
              <a:off x="4035426" y="2619375"/>
              <a:ext cx="7938" cy="20638"/>
            </a:xfrm>
            <a:custGeom>
              <a:avLst/>
              <a:gdLst>
                <a:gd name="T0" fmla="*/ 5 w 5"/>
                <a:gd name="T1" fmla="*/ 13 h 13"/>
                <a:gd name="T2" fmla="*/ 5 w 5"/>
                <a:gd name="T3" fmla="*/ 13 h 13"/>
                <a:gd name="T4" fmla="*/ 5 w 5"/>
                <a:gd name="T5" fmla="*/ 6 h 13"/>
                <a:gd name="T6" fmla="*/ 0 w 5"/>
                <a:gd name="T7" fmla="*/ 6 h 13"/>
                <a:gd name="T8" fmla="*/ 0 w 5"/>
                <a:gd name="T9" fmla="*/ 6 h 13"/>
                <a:gd name="T10" fmla="*/ 0 w 5"/>
                <a:gd name="T11" fmla="*/ 6 h 13"/>
                <a:gd name="T12" fmla="*/ 0 w 5"/>
                <a:gd name="T13" fmla="*/ 0 h 13"/>
                <a:gd name="T14" fmla="*/ 0 w 5"/>
                <a:gd name="T15" fmla="*/ 0 h 13"/>
                <a:gd name="T16" fmla="*/ 5 w 5"/>
                <a:gd name="T17" fmla="*/ 0 h 13"/>
                <a:gd name="T18" fmla="*/ 5 w 5"/>
                <a:gd name="T19" fmla="*/ 6 h 13"/>
                <a:gd name="T20" fmla="*/ 5 w 5"/>
                <a:gd name="T21" fmla="*/ 6 h 13"/>
                <a:gd name="T22" fmla="*/ 5 w 5"/>
                <a:gd name="T23" fmla="*/ 6 h 13"/>
                <a:gd name="T24" fmla="*/ 5 w 5"/>
                <a:gd name="T25" fmla="*/ 6 h 13"/>
                <a:gd name="T26" fmla="*/ 5 w 5"/>
                <a:gd name="T27" fmla="*/ 13 h 13"/>
                <a:gd name="T28" fmla="*/ 5 w 5"/>
                <a:gd name="T29" fmla="*/ 13 h 13"/>
                <a:gd name="T30" fmla="*/ 5 w 5"/>
                <a:gd name="T31" fmla="*/ 13 h 13"/>
                <a:gd name="T32" fmla="*/ 5 w 5"/>
                <a:gd name="T3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13">
                  <a:moveTo>
                    <a:pt x="5" y="13"/>
                  </a:moveTo>
                  <a:lnTo>
                    <a:pt x="5" y="13"/>
                  </a:lnTo>
                  <a:lnTo>
                    <a:pt x="5" y="6"/>
                  </a:lnTo>
                  <a:lnTo>
                    <a:pt x="0" y="6"/>
                  </a:lnTo>
                  <a:lnTo>
                    <a:pt x="0" y="6"/>
                  </a:lnTo>
                  <a:lnTo>
                    <a:pt x="0" y="6"/>
                  </a:lnTo>
                  <a:lnTo>
                    <a:pt x="0" y="0"/>
                  </a:lnTo>
                  <a:lnTo>
                    <a:pt x="0" y="0"/>
                  </a:lnTo>
                  <a:lnTo>
                    <a:pt x="5" y="0"/>
                  </a:lnTo>
                  <a:lnTo>
                    <a:pt x="5" y="6"/>
                  </a:lnTo>
                  <a:lnTo>
                    <a:pt x="5" y="6"/>
                  </a:lnTo>
                  <a:lnTo>
                    <a:pt x="5" y="6"/>
                  </a:lnTo>
                  <a:lnTo>
                    <a:pt x="5" y="6"/>
                  </a:lnTo>
                  <a:lnTo>
                    <a:pt x="5" y="13"/>
                  </a:lnTo>
                  <a:lnTo>
                    <a:pt x="5" y="13"/>
                  </a:lnTo>
                  <a:lnTo>
                    <a:pt x="5" y="13"/>
                  </a:lnTo>
                  <a:lnTo>
                    <a:pt x="5"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0" name="Freeform 245"/>
            <p:cNvSpPr>
              <a:spLocks/>
            </p:cNvSpPr>
            <p:nvPr/>
          </p:nvSpPr>
          <p:spPr bwMode="auto">
            <a:xfrm>
              <a:off x="5648326" y="1397000"/>
              <a:ext cx="36513" cy="19050"/>
            </a:xfrm>
            <a:custGeom>
              <a:avLst/>
              <a:gdLst>
                <a:gd name="T0" fmla="*/ 23 w 23"/>
                <a:gd name="T1" fmla="*/ 0 h 12"/>
                <a:gd name="T2" fmla="*/ 23 w 23"/>
                <a:gd name="T3" fmla="*/ 0 h 12"/>
                <a:gd name="T4" fmla="*/ 23 w 23"/>
                <a:gd name="T5" fmla="*/ 0 h 12"/>
                <a:gd name="T6" fmla="*/ 23 w 23"/>
                <a:gd name="T7" fmla="*/ 0 h 12"/>
                <a:gd name="T8" fmla="*/ 23 w 23"/>
                <a:gd name="T9" fmla="*/ 6 h 12"/>
                <a:gd name="T10" fmla="*/ 23 w 23"/>
                <a:gd name="T11" fmla="*/ 6 h 12"/>
                <a:gd name="T12" fmla="*/ 23 w 23"/>
                <a:gd name="T13" fmla="*/ 6 h 12"/>
                <a:gd name="T14" fmla="*/ 23 w 23"/>
                <a:gd name="T15" fmla="*/ 12 h 12"/>
                <a:gd name="T16" fmla="*/ 0 w 23"/>
                <a:gd name="T17" fmla="*/ 12 h 12"/>
                <a:gd name="T18" fmla="*/ 0 w 23"/>
                <a:gd name="T19" fmla="*/ 12 h 12"/>
                <a:gd name="T20" fmla="*/ 0 w 23"/>
                <a:gd name="T21" fmla="*/ 12 h 12"/>
                <a:gd name="T22" fmla="*/ 0 w 23"/>
                <a:gd name="T23" fmla="*/ 12 h 12"/>
                <a:gd name="T24" fmla="*/ 0 w 23"/>
                <a:gd name="T25" fmla="*/ 12 h 12"/>
                <a:gd name="T26" fmla="*/ 6 w 23"/>
                <a:gd name="T27" fmla="*/ 12 h 12"/>
                <a:gd name="T28" fmla="*/ 6 w 23"/>
                <a:gd name="T29" fmla="*/ 6 h 12"/>
                <a:gd name="T30" fmla="*/ 6 w 23"/>
                <a:gd name="T31" fmla="*/ 6 h 12"/>
                <a:gd name="T32" fmla="*/ 12 w 23"/>
                <a:gd name="T33" fmla="*/ 6 h 12"/>
                <a:gd name="T34" fmla="*/ 18 w 23"/>
                <a:gd name="T35" fmla="*/ 0 h 12"/>
                <a:gd name="T36" fmla="*/ 18 w 23"/>
                <a:gd name="T37" fmla="*/ 0 h 12"/>
                <a:gd name="T38" fmla="*/ 23 w 23"/>
                <a:gd name="T39" fmla="*/ 0 h 12"/>
                <a:gd name="T40" fmla="*/ 23 w 23"/>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2">
                  <a:moveTo>
                    <a:pt x="23" y="0"/>
                  </a:moveTo>
                  <a:lnTo>
                    <a:pt x="23" y="0"/>
                  </a:lnTo>
                  <a:lnTo>
                    <a:pt x="23" y="0"/>
                  </a:lnTo>
                  <a:lnTo>
                    <a:pt x="23" y="0"/>
                  </a:lnTo>
                  <a:lnTo>
                    <a:pt x="23" y="6"/>
                  </a:lnTo>
                  <a:lnTo>
                    <a:pt x="23" y="6"/>
                  </a:lnTo>
                  <a:lnTo>
                    <a:pt x="23" y="6"/>
                  </a:lnTo>
                  <a:lnTo>
                    <a:pt x="23" y="12"/>
                  </a:lnTo>
                  <a:lnTo>
                    <a:pt x="0" y="12"/>
                  </a:lnTo>
                  <a:lnTo>
                    <a:pt x="0" y="12"/>
                  </a:lnTo>
                  <a:lnTo>
                    <a:pt x="0" y="12"/>
                  </a:lnTo>
                  <a:lnTo>
                    <a:pt x="0" y="12"/>
                  </a:lnTo>
                  <a:lnTo>
                    <a:pt x="0" y="12"/>
                  </a:lnTo>
                  <a:lnTo>
                    <a:pt x="6" y="12"/>
                  </a:lnTo>
                  <a:lnTo>
                    <a:pt x="6" y="6"/>
                  </a:lnTo>
                  <a:lnTo>
                    <a:pt x="6" y="6"/>
                  </a:lnTo>
                  <a:lnTo>
                    <a:pt x="12" y="6"/>
                  </a:lnTo>
                  <a:lnTo>
                    <a:pt x="18" y="0"/>
                  </a:lnTo>
                  <a:lnTo>
                    <a:pt x="18" y="0"/>
                  </a:lnTo>
                  <a:lnTo>
                    <a:pt x="23" y="0"/>
                  </a:lnTo>
                  <a:lnTo>
                    <a:pt x="23"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1" name="Freeform 246"/>
            <p:cNvSpPr>
              <a:spLocks/>
            </p:cNvSpPr>
            <p:nvPr/>
          </p:nvSpPr>
          <p:spPr bwMode="auto">
            <a:xfrm>
              <a:off x="5648326" y="1397000"/>
              <a:ext cx="36513" cy="19050"/>
            </a:xfrm>
            <a:custGeom>
              <a:avLst/>
              <a:gdLst>
                <a:gd name="T0" fmla="*/ 23 w 23"/>
                <a:gd name="T1" fmla="*/ 0 h 12"/>
                <a:gd name="T2" fmla="*/ 23 w 23"/>
                <a:gd name="T3" fmla="*/ 0 h 12"/>
                <a:gd name="T4" fmla="*/ 23 w 23"/>
                <a:gd name="T5" fmla="*/ 0 h 12"/>
                <a:gd name="T6" fmla="*/ 23 w 23"/>
                <a:gd name="T7" fmla="*/ 0 h 12"/>
                <a:gd name="T8" fmla="*/ 23 w 23"/>
                <a:gd name="T9" fmla="*/ 6 h 12"/>
                <a:gd name="T10" fmla="*/ 23 w 23"/>
                <a:gd name="T11" fmla="*/ 6 h 12"/>
                <a:gd name="T12" fmla="*/ 23 w 23"/>
                <a:gd name="T13" fmla="*/ 6 h 12"/>
                <a:gd name="T14" fmla="*/ 23 w 23"/>
                <a:gd name="T15" fmla="*/ 12 h 12"/>
                <a:gd name="T16" fmla="*/ 0 w 23"/>
                <a:gd name="T17" fmla="*/ 12 h 12"/>
                <a:gd name="T18" fmla="*/ 0 w 23"/>
                <a:gd name="T19" fmla="*/ 12 h 12"/>
                <a:gd name="T20" fmla="*/ 0 w 23"/>
                <a:gd name="T21" fmla="*/ 12 h 12"/>
                <a:gd name="T22" fmla="*/ 0 w 23"/>
                <a:gd name="T23" fmla="*/ 12 h 12"/>
                <a:gd name="T24" fmla="*/ 0 w 23"/>
                <a:gd name="T25" fmla="*/ 12 h 12"/>
                <a:gd name="T26" fmla="*/ 6 w 23"/>
                <a:gd name="T27" fmla="*/ 12 h 12"/>
                <a:gd name="T28" fmla="*/ 6 w 23"/>
                <a:gd name="T29" fmla="*/ 6 h 12"/>
                <a:gd name="T30" fmla="*/ 6 w 23"/>
                <a:gd name="T31" fmla="*/ 6 h 12"/>
                <a:gd name="T32" fmla="*/ 12 w 23"/>
                <a:gd name="T33" fmla="*/ 6 h 12"/>
                <a:gd name="T34" fmla="*/ 18 w 23"/>
                <a:gd name="T35" fmla="*/ 0 h 12"/>
                <a:gd name="T36" fmla="*/ 18 w 23"/>
                <a:gd name="T37" fmla="*/ 0 h 12"/>
                <a:gd name="T38" fmla="*/ 23 w 23"/>
                <a:gd name="T39" fmla="*/ 0 h 12"/>
                <a:gd name="T40" fmla="*/ 23 w 23"/>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2">
                  <a:moveTo>
                    <a:pt x="23" y="0"/>
                  </a:moveTo>
                  <a:lnTo>
                    <a:pt x="23" y="0"/>
                  </a:lnTo>
                  <a:lnTo>
                    <a:pt x="23" y="0"/>
                  </a:lnTo>
                  <a:lnTo>
                    <a:pt x="23" y="0"/>
                  </a:lnTo>
                  <a:lnTo>
                    <a:pt x="23" y="6"/>
                  </a:lnTo>
                  <a:lnTo>
                    <a:pt x="23" y="6"/>
                  </a:lnTo>
                  <a:lnTo>
                    <a:pt x="23" y="6"/>
                  </a:lnTo>
                  <a:lnTo>
                    <a:pt x="23" y="12"/>
                  </a:lnTo>
                  <a:lnTo>
                    <a:pt x="0" y="12"/>
                  </a:lnTo>
                  <a:lnTo>
                    <a:pt x="0" y="12"/>
                  </a:lnTo>
                  <a:lnTo>
                    <a:pt x="0" y="12"/>
                  </a:lnTo>
                  <a:lnTo>
                    <a:pt x="0" y="12"/>
                  </a:lnTo>
                  <a:lnTo>
                    <a:pt x="0" y="12"/>
                  </a:lnTo>
                  <a:lnTo>
                    <a:pt x="6" y="12"/>
                  </a:lnTo>
                  <a:lnTo>
                    <a:pt x="6" y="6"/>
                  </a:lnTo>
                  <a:lnTo>
                    <a:pt x="6" y="6"/>
                  </a:lnTo>
                  <a:lnTo>
                    <a:pt x="12" y="6"/>
                  </a:lnTo>
                  <a:lnTo>
                    <a:pt x="18" y="0"/>
                  </a:lnTo>
                  <a:lnTo>
                    <a:pt x="18" y="0"/>
                  </a:lnTo>
                  <a:lnTo>
                    <a:pt x="23" y="0"/>
                  </a:lnTo>
                  <a:lnTo>
                    <a:pt x="23"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2" name="Freeform 247"/>
            <p:cNvSpPr>
              <a:spLocks/>
            </p:cNvSpPr>
            <p:nvPr/>
          </p:nvSpPr>
          <p:spPr bwMode="auto">
            <a:xfrm>
              <a:off x="5768976" y="1236663"/>
              <a:ext cx="92075" cy="25400"/>
            </a:xfrm>
            <a:custGeom>
              <a:avLst/>
              <a:gdLst>
                <a:gd name="T0" fmla="*/ 19 w 58"/>
                <a:gd name="T1" fmla="*/ 0 h 16"/>
                <a:gd name="T2" fmla="*/ 47 w 58"/>
                <a:gd name="T3" fmla="*/ 0 h 16"/>
                <a:gd name="T4" fmla="*/ 47 w 58"/>
                <a:gd name="T5" fmla="*/ 6 h 16"/>
                <a:gd name="T6" fmla="*/ 54 w 58"/>
                <a:gd name="T7" fmla="*/ 6 h 16"/>
                <a:gd name="T8" fmla="*/ 58 w 58"/>
                <a:gd name="T9" fmla="*/ 12 h 16"/>
                <a:gd name="T10" fmla="*/ 47 w 58"/>
                <a:gd name="T11" fmla="*/ 12 h 16"/>
                <a:gd name="T12" fmla="*/ 41 w 58"/>
                <a:gd name="T13" fmla="*/ 16 h 16"/>
                <a:gd name="T14" fmla="*/ 0 w 58"/>
                <a:gd name="T15" fmla="*/ 16 h 16"/>
                <a:gd name="T16" fmla="*/ 0 w 58"/>
                <a:gd name="T17" fmla="*/ 12 h 16"/>
                <a:gd name="T18" fmla="*/ 6 w 58"/>
                <a:gd name="T19" fmla="*/ 12 h 16"/>
                <a:gd name="T20" fmla="*/ 6 w 58"/>
                <a:gd name="T21" fmla="*/ 6 h 16"/>
                <a:gd name="T22" fmla="*/ 6 w 58"/>
                <a:gd name="T23" fmla="*/ 6 h 16"/>
                <a:gd name="T24" fmla="*/ 12 w 58"/>
                <a:gd name="T25" fmla="*/ 0 h 16"/>
                <a:gd name="T26" fmla="*/ 12 w 58"/>
                <a:gd name="T27" fmla="*/ 0 h 16"/>
                <a:gd name="T28" fmla="*/ 19 w 58"/>
                <a:gd name="T29" fmla="*/ 0 h 16"/>
                <a:gd name="T30" fmla="*/ 19 w 58"/>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 h="16">
                  <a:moveTo>
                    <a:pt x="19" y="0"/>
                  </a:moveTo>
                  <a:lnTo>
                    <a:pt x="47" y="0"/>
                  </a:lnTo>
                  <a:lnTo>
                    <a:pt x="47" y="6"/>
                  </a:lnTo>
                  <a:lnTo>
                    <a:pt x="54" y="6"/>
                  </a:lnTo>
                  <a:lnTo>
                    <a:pt x="58" y="12"/>
                  </a:lnTo>
                  <a:lnTo>
                    <a:pt x="47" y="12"/>
                  </a:lnTo>
                  <a:lnTo>
                    <a:pt x="41" y="16"/>
                  </a:lnTo>
                  <a:lnTo>
                    <a:pt x="0" y="16"/>
                  </a:lnTo>
                  <a:lnTo>
                    <a:pt x="0" y="12"/>
                  </a:lnTo>
                  <a:lnTo>
                    <a:pt x="6" y="12"/>
                  </a:lnTo>
                  <a:lnTo>
                    <a:pt x="6" y="6"/>
                  </a:lnTo>
                  <a:lnTo>
                    <a:pt x="6" y="6"/>
                  </a:lnTo>
                  <a:lnTo>
                    <a:pt x="12" y="0"/>
                  </a:lnTo>
                  <a:lnTo>
                    <a:pt x="12" y="0"/>
                  </a:lnTo>
                  <a:lnTo>
                    <a:pt x="19" y="0"/>
                  </a:lnTo>
                  <a:lnTo>
                    <a:pt x="1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3" name="Freeform 248"/>
            <p:cNvSpPr>
              <a:spLocks/>
            </p:cNvSpPr>
            <p:nvPr/>
          </p:nvSpPr>
          <p:spPr bwMode="auto">
            <a:xfrm>
              <a:off x="5768976" y="1236663"/>
              <a:ext cx="92075" cy="25400"/>
            </a:xfrm>
            <a:custGeom>
              <a:avLst/>
              <a:gdLst>
                <a:gd name="T0" fmla="*/ 19 w 58"/>
                <a:gd name="T1" fmla="*/ 0 h 16"/>
                <a:gd name="T2" fmla="*/ 47 w 58"/>
                <a:gd name="T3" fmla="*/ 0 h 16"/>
                <a:gd name="T4" fmla="*/ 47 w 58"/>
                <a:gd name="T5" fmla="*/ 6 h 16"/>
                <a:gd name="T6" fmla="*/ 54 w 58"/>
                <a:gd name="T7" fmla="*/ 6 h 16"/>
                <a:gd name="T8" fmla="*/ 58 w 58"/>
                <a:gd name="T9" fmla="*/ 12 h 16"/>
                <a:gd name="T10" fmla="*/ 47 w 58"/>
                <a:gd name="T11" fmla="*/ 12 h 16"/>
                <a:gd name="T12" fmla="*/ 41 w 58"/>
                <a:gd name="T13" fmla="*/ 16 h 16"/>
                <a:gd name="T14" fmla="*/ 0 w 58"/>
                <a:gd name="T15" fmla="*/ 16 h 16"/>
                <a:gd name="T16" fmla="*/ 0 w 58"/>
                <a:gd name="T17" fmla="*/ 12 h 16"/>
                <a:gd name="T18" fmla="*/ 6 w 58"/>
                <a:gd name="T19" fmla="*/ 12 h 16"/>
                <a:gd name="T20" fmla="*/ 6 w 58"/>
                <a:gd name="T21" fmla="*/ 6 h 16"/>
                <a:gd name="T22" fmla="*/ 6 w 58"/>
                <a:gd name="T23" fmla="*/ 6 h 16"/>
                <a:gd name="T24" fmla="*/ 12 w 58"/>
                <a:gd name="T25" fmla="*/ 0 h 16"/>
                <a:gd name="T26" fmla="*/ 12 w 58"/>
                <a:gd name="T27" fmla="*/ 0 h 16"/>
                <a:gd name="T28" fmla="*/ 19 w 58"/>
                <a:gd name="T29" fmla="*/ 0 h 16"/>
                <a:gd name="T30" fmla="*/ 19 w 58"/>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 h="16">
                  <a:moveTo>
                    <a:pt x="19" y="0"/>
                  </a:moveTo>
                  <a:lnTo>
                    <a:pt x="47" y="0"/>
                  </a:lnTo>
                  <a:lnTo>
                    <a:pt x="47" y="6"/>
                  </a:lnTo>
                  <a:lnTo>
                    <a:pt x="54" y="6"/>
                  </a:lnTo>
                  <a:lnTo>
                    <a:pt x="58" y="12"/>
                  </a:lnTo>
                  <a:lnTo>
                    <a:pt x="47" y="12"/>
                  </a:lnTo>
                  <a:lnTo>
                    <a:pt x="41" y="16"/>
                  </a:lnTo>
                  <a:lnTo>
                    <a:pt x="0" y="16"/>
                  </a:lnTo>
                  <a:lnTo>
                    <a:pt x="0" y="12"/>
                  </a:lnTo>
                  <a:lnTo>
                    <a:pt x="6" y="12"/>
                  </a:lnTo>
                  <a:lnTo>
                    <a:pt x="6" y="6"/>
                  </a:lnTo>
                  <a:lnTo>
                    <a:pt x="6" y="6"/>
                  </a:lnTo>
                  <a:lnTo>
                    <a:pt x="12" y="0"/>
                  </a:lnTo>
                  <a:lnTo>
                    <a:pt x="12" y="0"/>
                  </a:lnTo>
                  <a:lnTo>
                    <a:pt x="19" y="0"/>
                  </a:lnTo>
                  <a:lnTo>
                    <a:pt x="1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4" name="Freeform 249"/>
            <p:cNvSpPr>
              <a:spLocks/>
            </p:cNvSpPr>
            <p:nvPr/>
          </p:nvSpPr>
          <p:spPr bwMode="auto">
            <a:xfrm>
              <a:off x="5824538" y="1255713"/>
              <a:ext cx="101600" cy="26988"/>
            </a:xfrm>
            <a:custGeom>
              <a:avLst/>
              <a:gdLst>
                <a:gd name="T0" fmla="*/ 12 w 64"/>
                <a:gd name="T1" fmla="*/ 0 h 17"/>
                <a:gd name="T2" fmla="*/ 6 w 64"/>
                <a:gd name="T3" fmla="*/ 0 h 17"/>
                <a:gd name="T4" fmla="*/ 6 w 64"/>
                <a:gd name="T5" fmla="*/ 4 h 17"/>
                <a:gd name="T6" fmla="*/ 6 w 64"/>
                <a:gd name="T7" fmla="*/ 4 h 17"/>
                <a:gd name="T8" fmla="*/ 6 w 64"/>
                <a:gd name="T9" fmla="*/ 4 h 17"/>
                <a:gd name="T10" fmla="*/ 0 w 64"/>
                <a:gd name="T11" fmla="*/ 11 h 17"/>
                <a:gd name="T12" fmla="*/ 0 w 64"/>
                <a:gd name="T13" fmla="*/ 11 h 17"/>
                <a:gd name="T14" fmla="*/ 0 w 64"/>
                <a:gd name="T15" fmla="*/ 11 h 17"/>
                <a:gd name="T16" fmla="*/ 41 w 64"/>
                <a:gd name="T17" fmla="*/ 11 h 17"/>
                <a:gd name="T18" fmla="*/ 41 w 64"/>
                <a:gd name="T19" fmla="*/ 17 h 17"/>
                <a:gd name="T20" fmla="*/ 41 w 64"/>
                <a:gd name="T21" fmla="*/ 17 h 17"/>
                <a:gd name="T22" fmla="*/ 41 w 64"/>
                <a:gd name="T23" fmla="*/ 17 h 17"/>
                <a:gd name="T24" fmla="*/ 58 w 64"/>
                <a:gd name="T25" fmla="*/ 17 h 17"/>
                <a:gd name="T26" fmla="*/ 64 w 64"/>
                <a:gd name="T27" fmla="*/ 11 h 17"/>
                <a:gd name="T28" fmla="*/ 47 w 64"/>
                <a:gd name="T29" fmla="*/ 11 h 17"/>
                <a:gd name="T30" fmla="*/ 47 w 64"/>
                <a:gd name="T31" fmla="*/ 4 h 17"/>
                <a:gd name="T32" fmla="*/ 41 w 64"/>
                <a:gd name="T33" fmla="*/ 4 h 17"/>
                <a:gd name="T34" fmla="*/ 41 w 64"/>
                <a:gd name="T35" fmla="*/ 0 h 17"/>
                <a:gd name="T36" fmla="*/ 35 w 64"/>
                <a:gd name="T37" fmla="*/ 0 h 17"/>
                <a:gd name="T38" fmla="*/ 35 w 64"/>
                <a:gd name="T39" fmla="*/ 0 h 17"/>
                <a:gd name="T40" fmla="*/ 35 w 64"/>
                <a:gd name="T41" fmla="*/ 0 h 17"/>
                <a:gd name="T42" fmla="*/ 35 w 64"/>
                <a:gd name="T43" fmla="*/ 4 h 17"/>
                <a:gd name="T44" fmla="*/ 23 w 64"/>
                <a:gd name="T45" fmla="*/ 4 h 17"/>
                <a:gd name="T46" fmla="*/ 23 w 64"/>
                <a:gd name="T47" fmla="*/ 4 h 17"/>
                <a:gd name="T48" fmla="*/ 19 w 64"/>
                <a:gd name="T49" fmla="*/ 0 h 17"/>
                <a:gd name="T50" fmla="*/ 12 w 64"/>
                <a:gd name="T51" fmla="*/ 0 h 17"/>
                <a:gd name="T52" fmla="*/ 12 w 64"/>
                <a:gd name="T53" fmla="*/ 0 h 17"/>
                <a:gd name="T54" fmla="*/ 12 w 64"/>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4" h="17">
                  <a:moveTo>
                    <a:pt x="12" y="0"/>
                  </a:moveTo>
                  <a:lnTo>
                    <a:pt x="6" y="0"/>
                  </a:lnTo>
                  <a:lnTo>
                    <a:pt x="6" y="4"/>
                  </a:lnTo>
                  <a:lnTo>
                    <a:pt x="6" y="4"/>
                  </a:lnTo>
                  <a:lnTo>
                    <a:pt x="6" y="4"/>
                  </a:lnTo>
                  <a:lnTo>
                    <a:pt x="0" y="11"/>
                  </a:lnTo>
                  <a:lnTo>
                    <a:pt x="0" y="11"/>
                  </a:lnTo>
                  <a:lnTo>
                    <a:pt x="0" y="11"/>
                  </a:lnTo>
                  <a:lnTo>
                    <a:pt x="41" y="11"/>
                  </a:lnTo>
                  <a:lnTo>
                    <a:pt x="41" y="17"/>
                  </a:lnTo>
                  <a:lnTo>
                    <a:pt x="41" y="17"/>
                  </a:lnTo>
                  <a:lnTo>
                    <a:pt x="41" y="17"/>
                  </a:lnTo>
                  <a:lnTo>
                    <a:pt x="58" y="17"/>
                  </a:lnTo>
                  <a:lnTo>
                    <a:pt x="64" y="11"/>
                  </a:lnTo>
                  <a:lnTo>
                    <a:pt x="47" y="11"/>
                  </a:lnTo>
                  <a:lnTo>
                    <a:pt x="47" y="4"/>
                  </a:lnTo>
                  <a:lnTo>
                    <a:pt x="41" y="4"/>
                  </a:lnTo>
                  <a:lnTo>
                    <a:pt x="41" y="0"/>
                  </a:lnTo>
                  <a:lnTo>
                    <a:pt x="35" y="0"/>
                  </a:lnTo>
                  <a:lnTo>
                    <a:pt x="35" y="0"/>
                  </a:lnTo>
                  <a:lnTo>
                    <a:pt x="35" y="0"/>
                  </a:lnTo>
                  <a:lnTo>
                    <a:pt x="35" y="4"/>
                  </a:lnTo>
                  <a:lnTo>
                    <a:pt x="23" y="4"/>
                  </a:lnTo>
                  <a:lnTo>
                    <a:pt x="23" y="4"/>
                  </a:lnTo>
                  <a:lnTo>
                    <a:pt x="19" y="0"/>
                  </a:lnTo>
                  <a:lnTo>
                    <a:pt x="12" y="0"/>
                  </a:lnTo>
                  <a:lnTo>
                    <a:pt x="12" y="0"/>
                  </a:lnTo>
                  <a:lnTo>
                    <a:pt x="1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5" name="Freeform 250"/>
            <p:cNvSpPr>
              <a:spLocks/>
            </p:cNvSpPr>
            <p:nvPr/>
          </p:nvSpPr>
          <p:spPr bwMode="auto">
            <a:xfrm>
              <a:off x="5824538" y="1255713"/>
              <a:ext cx="101600" cy="26988"/>
            </a:xfrm>
            <a:custGeom>
              <a:avLst/>
              <a:gdLst>
                <a:gd name="T0" fmla="*/ 12 w 64"/>
                <a:gd name="T1" fmla="*/ 0 h 17"/>
                <a:gd name="T2" fmla="*/ 6 w 64"/>
                <a:gd name="T3" fmla="*/ 0 h 17"/>
                <a:gd name="T4" fmla="*/ 6 w 64"/>
                <a:gd name="T5" fmla="*/ 4 h 17"/>
                <a:gd name="T6" fmla="*/ 6 w 64"/>
                <a:gd name="T7" fmla="*/ 4 h 17"/>
                <a:gd name="T8" fmla="*/ 6 w 64"/>
                <a:gd name="T9" fmla="*/ 4 h 17"/>
                <a:gd name="T10" fmla="*/ 0 w 64"/>
                <a:gd name="T11" fmla="*/ 11 h 17"/>
                <a:gd name="T12" fmla="*/ 0 w 64"/>
                <a:gd name="T13" fmla="*/ 11 h 17"/>
                <a:gd name="T14" fmla="*/ 0 w 64"/>
                <a:gd name="T15" fmla="*/ 11 h 17"/>
                <a:gd name="T16" fmla="*/ 41 w 64"/>
                <a:gd name="T17" fmla="*/ 11 h 17"/>
                <a:gd name="T18" fmla="*/ 41 w 64"/>
                <a:gd name="T19" fmla="*/ 17 h 17"/>
                <a:gd name="T20" fmla="*/ 41 w 64"/>
                <a:gd name="T21" fmla="*/ 17 h 17"/>
                <a:gd name="T22" fmla="*/ 41 w 64"/>
                <a:gd name="T23" fmla="*/ 17 h 17"/>
                <a:gd name="T24" fmla="*/ 58 w 64"/>
                <a:gd name="T25" fmla="*/ 17 h 17"/>
                <a:gd name="T26" fmla="*/ 64 w 64"/>
                <a:gd name="T27" fmla="*/ 11 h 17"/>
                <a:gd name="T28" fmla="*/ 47 w 64"/>
                <a:gd name="T29" fmla="*/ 11 h 17"/>
                <a:gd name="T30" fmla="*/ 47 w 64"/>
                <a:gd name="T31" fmla="*/ 4 h 17"/>
                <a:gd name="T32" fmla="*/ 41 w 64"/>
                <a:gd name="T33" fmla="*/ 4 h 17"/>
                <a:gd name="T34" fmla="*/ 41 w 64"/>
                <a:gd name="T35" fmla="*/ 0 h 17"/>
                <a:gd name="T36" fmla="*/ 35 w 64"/>
                <a:gd name="T37" fmla="*/ 0 h 17"/>
                <a:gd name="T38" fmla="*/ 35 w 64"/>
                <a:gd name="T39" fmla="*/ 0 h 17"/>
                <a:gd name="T40" fmla="*/ 35 w 64"/>
                <a:gd name="T41" fmla="*/ 0 h 17"/>
                <a:gd name="T42" fmla="*/ 35 w 64"/>
                <a:gd name="T43" fmla="*/ 4 h 17"/>
                <a:gd name="T44" fmla="*/ 23 w 64"/>
                <a:gd name="T45" fmla="*/ 4 h 17"/>
                <a:gd name="T46" fmla="*/ 23 w 64"/>
                <a:gd name="T47" fmla="*/ 4 h 17"/>
                <a:gd name="T48" fmla="*/ 19 w 64"/>
                <a:gd name="T49" fmla="*/ 0 h 17"/>
                <a:gd name="T50" fmla="*/ 12 w 64"/>
                <a:gd name="T51" fmla="*/ 0 h 17"/>
                <a:gd name="T52" fmla="*/ 12 w 64"/>
                <a:gd name="T53" fmla="*/ 0 h 17"/>
                <a:gd name="T54" fmla="*/ 12 w 64"/>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4" h="17">
                  <a:moveTo>
                    <a:pt x="12" y="0"/>
                  </a:moveTo>
                  <a:lnTo>
                    <a:pt x="6" y="0"/>
                  </a:lnTo>
                  <a:lnTo>
                    <a:pt x="6" y="4"/>
                  </a:lnTo>
                  <a:lnTo>
                    <a:pt x="6" y="4"/>
                  </a:lnTo>
                  <a:lnTo>
                    <a:pt x="6" y="4"/>
                  </a:lnTo>
                  <a:lnTo>
                    <a:pt x="0" y="11"/>
                  </a:lnTo>
                  <a:lnTo>
                    <a:pt x="0" y="11"/>
                  </a:lnTo>
                  <a:lnTo>
                    <a:pt x="0" y="11"/>
                  </a:lnTo>
                  <a:lnTo>
                    <a:pt x="41" y="11"/>
                  </a:lnTo>
                  <a:lnTo>
                    <a:pt x="41" y="17"/>
                  </a:lnTo>
                  <a:lnTo>
                    <a:pt x="41" y="17"/>
                  </a:lnTo>
                  <a:lnTo>
                    <a:pt x="41" y="17"/>
                  </a:lnTo>
                  <a:lnTo>
                    <a:pt x="58" y="17"/>
                  </a:lnTo>
                  <a:lnTo>
                    <a:pt x="64" y="11"/>
                  </a:lnTo>
                  <a:lnTo>
                    <a:pt x="47" y="11"/>
                  </a:lnTo>
                  <a:lnTo>
                    <a:pt x="47" y="4"/>
                  </a:lnTo>
                  <a:lnTo>
                    <a:pt x="41" y="4"/>
                  </a:lnTo>
                  <a:lnTo>
                    <a:pt x="41" y="0"/>
                  </a:lnTo>
                  <a:lnTo>
                    <a:pt x="35" y="0"/>
                  </a:lnTo>
                  <a:lnTo>
                    <a:pt x="35" y="0"/>
                  </a:lnTo>
                  <a:lnTo>
                    <a:pt x="35" y="0"/>
                  </a:lnTo>
                  <a:lnTo>
                    <a:pt x="35" y="4"/>
                  </a:lnTo>
                  <a:lnTo>
                    <a:pt x="23" y="4"/>
                  </a:lnTo>
                  <a:lnTo>
                    <a:pt x="23" y="4"/>
                  </a:lnTo>
                  <a:lnTo>
                    <a:pt x="19" y="0"/>
                  </a:lnTo>
                  <a:lnTo>
                    <a:pt x="12" y="0"/>
                  </a:lnTo>
                  <a:lnTo>
                    <a:pt x="12" y="0"/>
                  </a:lnTo>
                  <a:lnTo>
                    <a:pt x="1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6" name="Freeform 251"/>
            <p:cNvSpPr>
              <a:spLocks/>
            </p:cNvSpPr>
            <p:nvPr/>
          </p:nvSpPr>
          <p:spPr bwMode="auto">
            <a:xfrm>
              <a:off x="5935663" y="1273175"/>
              <a:ext cx="76200" cy="34925"/>
            </a:xfrm>
            <a:custGeom>
              <a:avLst/>
              <a:gdLst>
                <a:gd name="T0" fmla="*/ 6 w 48"/>
                <a:gd name="T1" fmla="*/ 0 h 22"/>
                <a:gd name="T2" fmla="*/ 23 w 48"/>
                <a:gd name="T3" fmla="*/ 0 h 22"/>
                <a:gd name="T4" fmla="*/ 29 w 48"/>
                <a:gd name="T5" fmla="*/ 6 h 22"/>
                <a:gd name="T6" fmla="*/ 48 w 48"/>
                <a:gd name="T7" fmla="*/ 6 h 22"/>
                <a:gd name="T8" fmla="*/ 48 w 48"/>
                <a:gd name="T9" fmla="*/ 12 h 22"/>
                <a:gd name="T10" fmla="*/ 48 w 48"/>
                <a:gd name="T11" fmla="*/ 12 h 22"/>
                <a:gd name="T12" fmla="*/ 48 w 48"/>
                <a:gd name="T13" fmla="*/ 12 h 22"/>
                <a:gd name="T14" fmla="*/ 48 w 48"/>
                <a:gd name="T15" fmla="*/ 16 h 22"/>
                <a:gd name="T16" fmla="*/ 12 w 48"/>
                <a:gd name="T17" fmla="*/ 16 h 22"/>
                <a:gd name="T18" fmla="*/ 12 w 48"/>
                <a:gd name="T19" fmla="*/ 16 h 22"/>
                <a:gd name="T20" fmla="*/ 12 w 48"/>
                <a:gd name="T21" fmla="*/ 16 h 22"/>
                <a:gd name="T22" fmla="*/ 6 w 48"/>
                <a:gd name="T23" fmla="*/ 22 h 22"/>
                <a:gd name="T24" fmla="*/ 6 w 48"/>
                <a:gd name="T25" fmla="*/ 22 h 22"/>
                <a:gd name="T26" fmla="*/ 6 w 48"/>
                <a:gd name="T27" fmla="*/ 16 h 22"/>
                <a:gd name="T28" fmla="*/ 0 w 48"/>
                <a:gd name="T29" fmla="*/ 16 h 22"/>
                <a:gd name="T30" fmla="*/ 0 w 48"/>
                <a:gd name="T31" fmla="*/ 16 h 22"/>
                <a:gd name="T32" fmla="*/ 0 w 48"/>
                <a:gd name="T33" fmla="*/ 12 h 22"/>
                <a:gd name="T34" fmla="*/ 0 w 48"/>
                <a:gd name="T35" fmla="*/ 12 h 22"/>
                <a:gd name="T36" fmla="*/ 0 w 48"/>
                <a:gd name="T37" fmla="*/ 12 h 22"/>
                <a:gd name="T38" fmla="*/ 0 w 48"/>
                <a:gd name="T39" fmla="*/ 6 h 22"/>
                <a:gd name="T40" fmla="*/ 0 w 48"/>
                <a:gd name="T41" fmla="*/ 6 h 22"/>
                <a:gd name="T42" fmla="*/ 0 w 48"/>
                <a:gd name="T43" fmla="*/ 6 h 22"/>
                <a:gd name="T44" fmla="*/ 6 w 48"/>
                <a:gd name="T45" fmla="*/ 6 h 22"/>
                <a:gd name="T46" fmla="*/ 6 w 48"/>
                <a:gd name="T47" fmla="*/ 0 h 22"/>
                <a:gd name="T48" fmla="*/ 6 w 48"/>
                <a:gd name="T49" fmla="*/ 0 h 22"/>
                <a:gd name="T50" fmla="*/ 6 w 48"/>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22">
                  <a:moveTo>
                    <a:pt x="6" y="0"/>
                  </a:moveTo>
                  <a:lnTo>
                    <a:pt x="23" y="0"/>
                  </a:lnTo>
                  <a:lnTo>
                    <a:pt x="29" y="6"/>
                  </a:lnTo>
                  <a:lnTo>
                    <a:pt x="48" y="6"/>
                  </a:lnTo>
                  <a:lnTo>
                    <a:pt x="48" y="12"/>
                  </a:lnTo>
                  <a:lnTo>
                    <a:pt x="48" y="12"/>
                  </a:lnTo>
                  <a:lnTo>
                    <a:pt x="48" y="12"/>
                  </a:lnTo>
                  <a:lnTo>
                    <a:pt x="48" y="16"/>
                  </a:lnTo>
                  <a:lnTo>
                    <a:pt x="12" y="16"/>
                  </a:lnTo>
                  <a:lnTo>
                    <a:pt x="12" y="16"/>
                  </a:lnTo>
                  <a:lnTo>
                    <a:pt x="12" y="16"/>
                  </a:lnTo>
                  <a:lnTo>
                    <a:pt x="6" y="22"/>
                  </a:lnTo>
                  <a:lnTo>
                    <a:pt x="6" y="22"/>
                  </a:lnTo>
                  <a:lnTo>
                    <a:pt x="6" y="16"/>
                  </a:lnTo>
                  <a:lnTo>
                    <a:pt x="0" y="16"/>
                  </a:lnTo>
                  <a:lnTo>
                    <a:pt x="0" y="16"/>
                  </a:lnTo>
                  <a:lnTo>
                    <a:pt x="0" y="12"/>
                  </a:lnTo>
                  <a:lnTo>
                    <a:pt x="0" y="12"/>
                  </a:lnTo>
                  <a:lnTo>
                    <a:pt x="0" y="12"/>
                  </a:lnTo>
                  <a:lnTo>
                    <a:pt x="0" y="6"/>
                  </a:lnTo>
                  <a:lnTo>
                    <a:pt x="0" y="6"/>
                  </a:lnTo>
                  <a:lnTo>
                    <a:pt x="0" y="6"/>
                  </a:lnTo>
                  <a:lnTo>
                    <a:pt x="6" y="6"/>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7" name="Freeform 252"/>
            <p:cNvSpPr>
              <a:spLocks/>
            </p:cNvSpPr>
            <p:nvPr/>
          </p:nvSpPr>
          <p:spPr bwMode="auto">
            <a:xfrm>
              <a:off x="5935663" y="1273175"/>
              <a:ext cx="76200" cy="34925"/>
            </a:xfrm>
            <a:custGeom>
              <a:avLst/>
              <a:gdLst>
                <a:gd name="T0" fmla="*/ 6 w 48"/>
                <a:gd name="T1" fmla="*/ 0 h 22"/>
                <a:gd name="T2" fmla="*/ 23 w 48"/>
                <a:gd name="T3" fmla="*/ 0 h 22"/>
                <a:gd name="T4" fmla="*/ 29 w 48"/>
                <a:gd name="T5" fmla="*/ 6 h 22"/>
                <a:gd name="T6" fmla="*/ 48 w 48"/>
                <a:gd name="T7" fmla="*/ 6 h 22"/>
                <a:gd name="T8" fmla="*/ 48 w 48"/>
                <a:gd name="T9" fmla="*/ 12 h 22"/>
                <a:gd name="T10" fmla="*/ 48 w 48"/>
                <a:gd name="T11" fmla="*/ 12 h 22"/>
                <a:gd name="T12" fmla="*/ 48 w 48"/>
                <a:gd name="T13" fmla="*/ 12 h 22"/>
                <a:gd name="T14" fmla="*/ 48 w 48"/>
                <a:gd name="T15" fmla="*/ 16 h 22"/>
                <a:gd name="T16" fmla="*/ 12 w 48"/>
                <a:gd name="T17" fmla="*/ 16 h 22"/>
                <a:gd name="T18" fmla="*/ 12 w 48"/>
                <a:gd name="T19" fmla="*/ 16 h 22"/>
                <a:gd name="T20" fmla="*/ 12 w 48"/>
                <a:gd name="T21" fmla="*/ 16 h 22"/>
                <a:gd name="T22" fmla="*/ 6 w 48"/>
                <a:gd name="T23" fmla="*/ 22 h 22"/>
                <a:gd name="T24" fmla="*/ 6 w 48"/>
                <a:gd name="T25" fmla="*/ 22 h 22"/>
                <a:gd name="T26" fmla="*/ 6 w 48"/>
                <a:gd name="T27" fmla="*/ 16 h 22"/>
                <a:gd name="T28" fmla="*/ 0 w 48"/>
                <a:gd name="T29" fmla="*/ 16 h 22"/>
                <a:gd name="T30" fmla="*/ 0 w 48"/>
                <a:gd name="T31" fmla="*/ 16 h 22"/>
                <a:gd name="T32" fmla="*/ 0 w 48"/>
                <a:gd name="T33" fmla="*/ 12 h 22"/>
                <a:gd name="T34" fmla="*/ 0 w 48"/>
                <a:gd name="T35" fmla="*/ 12 h 22"/>
                <a:gd name="T36" fmla="*/ 0 w 48"/>
                <a:gd name="T37" fmla="*/ 12 h 22"/>
                <a:gd name="T38" fmla="*/ 0 w 48"/>
                <a:gd name="T39" fmla="*/ 6 h 22"/>
                <a:gd name="T40" fmla="*/ 0 w 48"/>
                <a:gd name="T41" fmla="*/ 6 h 22"/>
                <a:gd name="T42" fmla="*/ 0 w 48"/>
                <a:gd name="T43" fmla="*/ 6 h 22"/>
                <a:gd name="T44" fmla="*/ 6 w 48"/>
                <a:gd name="T45" fmla="*/ 6 h 22"/>
                <a:gd name="T46" fmla="*/ 6 w 48"/>
                <a:gd name="T47" fmla="*/ 0 h 22"/>
                <a:gd name="T48" fmla="*/ 6 w 48"/>
                <a:gd name="T49" fmla="*/ 0 h 22"/>
                <a:gd name="T50" fmla="*/ 6 w 48"/>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22">
                  <a:moveTo>
                    <a:pt x="6" y="0"/>
                  </a:moveTo>
                  <a:lnTo>
                    <a:pt x="23" y="0"/>
                  </a:lnTo>
                  <a:lnTo>
                    <a:pt x="29" y="6"/>
                  </a:lnTo>
                  <a:lnTo>
                    <a:pt x="48" y="6"/>
                  </a:lnTo>
                  <a:lnTo>
                    <a:pt x="48" y="12"/>
                  </a:lnTo>
                  <a:lnTo>
                    <a:pt x="48" y="12"/>
                  </a:lnTo>
                  <a:lnTo>
                    <a:pt x="48" y="12"/>
                  </a:lnTo>
                  <a:lnTo>
                    <a:pt x="48" y="16"/>
                  </a:lnTo>
                  <a:lnTo>
                    <a:pt x="12" y="16"/>
                  </a:lnTo>
                  <a:lnTo>
                    <a:pt x="12" y="16"/>
                  </a:lnTo>
                  <a:lnTo>
                    <a:pt x="12" y="16"/>
                  </a:lnTo>
                  <a:lnTo>
                    <a:pt x="6" y="22"/>
                  </a:lnTo>
                  <a:lnTo>
                    <a:pt x="6" y="22"/>
                  </a:lnTo>
                  <a:lnTo>
                    <a:pt x="6" y="16"/>
                  </a:lnTo>
                  <a:lnTo>
                    <a:pt x="0" y="16"/>
                  </a:lnTo>
                  <a:lnTo>
                    <a:pt x="0" y="16"/>
                  </a:lnTo>
                  <a:lnTo>
                    <a:pt x="0" y="12"/>
                  </a:lnTo>
                  <a:lnTo>
                    <a:pt x="0" y="12"/>
                  </a:lnTo>
                  <a:lnTo>
                    <a:pt x="0" y="12"/>
                  </a:lnTo>
                  <a:lnTo>
                    <a:pt x="0" y="6"/>
                  </a:lnTo>
                  <a:lnTo>
                    <a:pt x="0" y="6"/>
                  </a:lnTo>
                  <a:lnTo>
                    <a:pt x="0" y="6"/>
                  </a:lnTo>
                  <a:lnTo>
                    <a:pt x="6" y="6"/>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8" name="Freeform 253"/>
            <p:cNvSpPr>
              <a:spLocks/>
            </p:cNvSpPr>
            <p:nvPr/>
          </p:nvSpPr>
          <p:spPr bwMode="auto">
            <a:xfrm>
              <a:off x="6426201" y="1390650"/>
              <a:ext cx="85725" cy="25400"/>
            </a:xfrm>
            <a:custGeom>
              <a:avLst/>
              <a:gdLst>
                <a:gd name="T0" fmla="*/ 19 w 54"/>
                <a:gd name="T1" fmla="*/ 0 h 16"/>
                <a:gd name="T2" fmla="*/ 35 w 54"/>
                <a:gd name="T3" fmla="*/ 0 h 16"/>
                <a:gd name="T4" fmla="*/ 35 w 54"/>
                <a:gd name="T5" fmla="*/ 4 h 16"/>
                <a:gd name="T6" fmla="*/ 41 w 54"/>
                <a:gd name="T7" fmla="*/ 10 h 16"/>
                <a:gd name="T8" fmla="*/ 47 w 54"/>
                <a:gd name="T9" fmla="*/ 10 h 16"/>
                <a:gd name="T10" fmla="*/ 47 w 54"/>
                <a:gd name="T11" fmla="*/ 16 h 16"/>
                <a:gd name="T12" fmla="*/ 54 w 54"/>
                <a:gd name="T13" fmla="*/ 16 h 16"/>
                <a:gd name="T14" fmla="*/ 25 w 54"/>
                <a:gd name="T15" fmla="*/ 16 h 16"/>
                <a:gd name="T16" fmla="*/ 12 w 54"/>
                <a:gd name="T17" fmla="*/ 4 h 16"/>
                <a:gd name="T18" fmla="*/ 6 w 54"/>
                <a:gd name="T19" fmla="*/ 4 h 16"/>
                <a:gd name="T20" fmla="*/ 0 w 54"/>
                <a:gd name="T21" fmla="*/ 0 h 16"/>
                <a:gd name="T22" fmla="*/ 19 w 54"/>
                <a:gd name="T23" fmla="*/ 0 h 16"/>
                <a:gd name="T24" fmla="*/ 19 w 54"/>
                <a:gd name="T2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16">
                  <a:moveTo>
                    <a:pt x="19" y="0"/>
                  </a:moveTo>
                  <a:lnTo>
                    <a:pt x="35" y="0"/>
                  </a:lnTo>
                  <a:lnTo>
                    <a:pt x="35" y="4"/>
                  </a:lnTo>
                  <a:lnTo>
                    <a:pt x="41" y="10"/>
                  </a:lnTo>
                  <a:lnTo>
                    <a:pt x="47" y="10"/>
                  </a:lnTo>
                  <a:lnTo>
                    <a:pt x="47" y="16"/>
                  </a:lnTo>
                  <a:lnTo>
                    <a:pt x="54" y="16"/>
                  </a:lnTo>
                  <a:lnTo>
                    <a:pt x="25" y="16"/>
                  </a:lnTo>
                  <a:lnTo>
                    <a:pt x="12" y="4"/>
                  </a:lnTo>
                  <a:lnTo>
                    <a:pt x="6" y="4"/>
                  </a:lnTo>
                  <a:lnTo>
                    <a:pt x="0" y="0"/>
                  </a:lnTo>
                  <a:lnTo>
                    <a:pt x="19" y="0"/>
                  </a:lnTo>
                  <a:lnTo>
                    <a:pt x="1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9" name="Freeform 254"/>
            <p:cNvSpPr>
              <a:spLocks/>
            </p:cNvSpPr>
            <p:nvPr/>
          </p:nvSpPr>
          <p:spPr bwMode="auto">
            <a:xfrm>
              <a:off x="6426201" y="1390650"/>
              <a:ext cx="85725" cy="25400"/>
            </a:xfrm>
            <a:custGeom>
              <a:avLst/>
              <a:gdLst>
                <a:gd name="T0" fmla="*/ 19 w 54"/>
                <a:gd name="T1" fmla="*/ 0 h 16"/>
                <a:gd name="T2" fmla="*/ 35 w 54"/>
                <a:gd name="T3" fmla="*/ 0 h 16"/>
                <a:gd name="T4" fmla="*/ 35 w 54"/>
                <a:gd name="T5" fmla="*/ 4 h 16"/>
                <a:gd name="T6" fmla="*/ 41 w 54"/>
                <a:gd name="T7" fmla="*/ 10 h 16"/>
                <a:gd name="T8" fmla="*/ 47 w 54"/>
                <a:gd name="T9" fmla="*/ 10 h 16"/>
                <a:gd name="T10" fmla="*/ 47 w 54"/>
                <a:gd name="T11" fmla="*/ 16 h 16"/>
                <a:gd name="T12" fmla="*/ 54 w 54"/>
                <a:gd name="T13" fmla="*/ 16 h 16"/>
                <a:gd name="T14" fmla="*/ 25 w 54"/>
                <a:gd name="T15" fmla="*/ 16 h 16"/>
                <a:gd name="T16" fmla="*/ 12 w 54"/>
                <a:gd name="T17" fmla="*/ 4 h 16"/>
                <a:gd name="T18" fmla="*/ 6 w 54"/>
                <a:gd name="T19" fmla="*/ 4 h 16"/>
                <a:gd name="T20" fmla="*/ 0 w 54"/>
                <a:gd name="T21" fmla="*/ 0 h 16"/>
                <a:gd name="T22" fmla="*/ 19 w 54"/>
                <a:gd name="T23" fmla="*/ 0 h 16"/>
                <a:gd name="T24" fmla="*/ 19 w 54"/>
                <a:gd name="T2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16">
                  <a:moveTo>
                    <a:pt x="19" y="0"/>
                  </a:moveTo>
                  <a:lnTo>
                    <a:pt x="35" y="0"/>
                  </a:lnTo>
                  <a:lnTo>
                    <a:pt x="35" y="4"/>
                  </a:lnTo>
                  <a:lnTo>
                    <a:pt x="41" y="10"/>
                  </a:lnTo>
                  <a:lnTo>
                    <a:pt x="47" y="10"/>
                  </a:lnTo>
                  <a:lnTo>
                    <a:pt x="47" y="16"/>
                  </a:lnTo>
                  <a:lnTo>
                    <a:pt x="54" y="16"/>
                  </a:lnTo>
                  <a:lnTo>
                    <a:pt x="25" y="16"/>
                  </a:lnTo>
                  <a:lnTo>
                    <a:pt x="12" y="4"/>
                  </a:lnTo>
                  <a:lnTo>
                    <a:pt x="6" y="4"/>
                  </a:lnTo>
                  <a:lnTo>
                    <a:pt x="0" y="0"/>
                  </a:lnTo>
                  <a:lnTo>
                    <a:pt x="19" y="0"/>
                  </a:lnTo>
                  <a:lnTo>
                    <a:pt x="1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0" name="Freeform 255"/>
            <p:cNvSpPr>
              <a:spLocks/>
            </p:cNvSpPr>
            <p:nvPr/>
          </p:nvSpPr>
          <p:spPr bwMode="auto">
            <a:xfrm>
              <a:off x="6491288" y="1397000"/>
              <a:ext cx="39688" cy="19050"/>
            </a:xfrm>
            <a:custGeom>
              <a:avLst/>
              <a:gdLst>
                <a:gd name="T0" fmla="*/ 0 w 25"/>
                <a:gd name="T1" fmla="*/ 6 h 12"/>
                <a:gd name="T2" fmla="*/ 6 w 25"/>
                <a:gd name="T3" fmla="*/ 0 h 12"/>
                <a:gd name="T4" fmla="*/ 25 w 25"/>
                <a:gd name="T5" fmla="*/ 0 h 12"/>
                <a:gd name="T6" fmla="*/ 25 w 25"/>
                <a:gd name="T7" fmla="*/ 6 h 12"/>
                <a:gd name="T8" fmla="*/ 25 w 25"/>
                <a:gd name="T9" fmla="*/ 6 h 12"/>
                <a:gd name="T10" fmla="*/ 25 w 25"/>
                <a:gd name="T11" fmla="*/ 6 h 12"/>
                <a:gd name="T12" fmla="*/ 25 w 25"/>
                <a:gd name="T13" fmla="*/ 12 h 12"/>
                <a:gd name="T14" fmla="*/ 6 w 25"/>
                <a:gd name="T15" fmla="*/ 12 h 12"/>
                <a:gd name="T16" fmla="*/ 6 w 25"/>
                <a:gd name="T17" fmla="*/ 12 h 12"/>
                <a:gd name="T18" fmla="*/ 6 w 25"/>
                <a:gd name="T19" fmla="*/ 6 h 12"/>
                <a:gd name="T20" fmla="*/ 0 w 25"/>
                <a:gd name="T21" fmla="*/ 6 h 12"/>
                <a:gd name="T22" fmla="*/ 0 w 25"/>
                <a:gd name="T23" fmla="*/ 6 h 12"/>
                <a:gd name="T24" fmla="*/ 0 w 25"/>
                <a:gd name="T2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2">
                  <a:moveTo>
                    <a:pt x="0" y="6"/>
                  </a:moveTo>
                  <a:lnTo>
                    <a:pt x="6" y="0"/>
                  </a:lnTo>
                  <a:lnTo>
                    <a:pt x="25" y="0"/>
                  </a:lnTo>
                  <a:lnTo>
                    <a:pt x="25" y="6"/>
                  </a:lnTo>
                  <a:lnTo>
                    <a:pt x="25" y="6"/>
                  </a:lnTo>
                  <a:lnTo>
                    <a:pt x="25" y="6"/>
                  </a:lnTo>
                  <a:lnTo>
                    <a:pt x="25" y="12"/>
                  </a:lnTo>
                  <a:lnTo>
                    <a:pt x="6" y="12"/>
                  </a:lnTo>
                  <a:lnTo>
                    <a:pt x="6" y="12"/>
                  </a:lnTo>
                  <a:lnTo>
                    <a:pt x="6"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1" name="Freeform 256"/>
            <p:cNvSpPr>
              <a:spLocks/>
            </p:cNvSpPr>
            <p:nvPr/>
          </p:nvSpPr>
          <p:spPr bwMode="auto">
            <a:xfrm>
              <a:off x="6491288" y="1397000"/>
              <a:ext cx="39688" cy="19050"/>
            </a:xfrm>
            <a:custGeom>
              <a:avLst/>
              <a:gdLst>
                <a:gd name="T0" fmla="*/ 0 w 25"/>
                <a:gd name="T1" fmla="*/ 6 h 12"/>
                <a:gd name="T2" fmla="*/ 6 w 25"/>
                <a:gd name="T3" fmla="*/ 0 h 12"/>
                <a:gd name="T4" fmla="*/ 25 w 25"/>
                <a:gd name="T5" fmla="*/ 0 h 12"/>
                <a:gd name="T6" fmla="*/ 25 w 25"/>
                <a:gd name="T7" fmla="*/ 6 h 12"/>
                <a:gd name="T8" fmla="*/ 25 w 25"/>
                <a:gd name="T9" fmla="*/ 6 h 12"/>
                <a:gd name="T10" fmla="*/ 25 w 25"/>
                <a:gd name="T11" fmla="*/ 6 h 12"/>
                <a:gd name="T12" fmla="*/ 25 w 25"/>
                <a:gd name="T13" fmla="*/ 12 h 12"/>
                <a:gd name="T14" fmla="*/ 6 w 25"/>
                <a:gd name="T15" fmla="*/ 12 h 12"/>
                <a:gd name="T16" fmla="*/ 6 w 25"/>
                <a:gd name="T17" fmla="*/ 12 h 12"/>
                <a:gd name="T18" fmla="*/ 6 w 25"/>
                <a:gd name="T19" fmla="*/ 6 h 12"/>
                <a:gd name="T20" fmla="*/ 0 w 25"/>
                <a:gd name="T21" fmla="*/ 6 h 12"/>
                <a:gd name="T22" fmla="*/ 0 w 25"/>
                <a:gd name="T23" fmla="*/ 6 h 12"/>
                <a:gd name="T24" fmla="*/ 0 w 25"/>
                <a:gd name="T2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2">
                  <a:moveTo>
                    <a:pt x="0" y="6"/>
                  </a:moveTo>
                  <a:lnTo>
                    <a:pt x="6" y="0"/>
                  </a:lnTo>
                  <a:lnTo>
                    <a:pt x="25" y="0"/>
                  </a:lnTo>
                  <a:lnTo>
                    <a:pt x="25" y="6"/>
                  </a:lnTo>
                  <a:lnTo>
                    <a:pt x="25" y="6"/>
                  </a:lnTo>
                  <a:lnTo>
                    <a:pt x="25" y="6"/>
                  </a:lnTo>
                  <a:lnTo>
                    <a:pt x="25" y="12"/>
                  </a:lnTo>
                  <a:lnTo>
                    <a:pt x="6" y="12"/>
                  </a:lnTo>
                  <a:lnTo>
                    <a:pt x="6" y="12"/>
                  </a:lnTo>
                  <a:lnTo>
                    <a:pt x="6"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2" name="Freeform 257"/>
            <p:cNvSpPr>
              <a:spLocks/>
            </p:cNvSpPr>
            <p:nvPr/>
          </p:nvSpPr>
          <p:spPr bwMode="auto">
            <a:xfrm>
              <a:off x="6530976" y="1406525"/>
              <a:ext cx="36513" cy="25400"/>
            </a:xfrm>
            <a:custGeom>
              <a:avLst/>
              <a:gdLst>
                <a:gd name="T0" fmla="*/ 23 w 23"/>
                <a:gd name="T1" fmla="*/ 16 h 16"/>
                <a:gd name="T2" fmla="*/ 0 w 23"/>
                <a:gd name="T3" fmla="*/ 16 h 16"/>
                <a:gd name="T4" fmla="*/ 0 w 23"/>
                <a:gd name="T5" fmla="*/ 12 h 16"/>
                <a:gd name="T6" fmla="*/ 0 w 23"/>
                <a:gd name="T7" fmla="*/ 12 h 16"/>
                <a:gd name="T8" fmla="*/ 0 w 23"/>
                <a:gd name="T9" fmla="*/ 12 h 16"/>
                <a:gd name="T10" fmla="*/ 0 w 23"/>
                <a:gd name="T11" fmla="*/ 6 h 16"/>
                <a:gd name="T12" fmla="*/ 0 w 23"/>
                <a:gd name="T13" fmla="*/ 6 h 16"/>
                <a:gd name="T14" fmla="*/ 0 w 23"/>
                <a:gd name="T15" fmla="*/ 0 h 16"/>
                <a:gd name="T16" fmla="*/ 4 w 23"/>
                <a:gd name="T17" fmla="*/ 0 h 16"/>
                <a:gd name="T18" fmla="*/ 10 w 23"/>
                <a:gd name="T19" fmla="*/ 6 h 16"/>
                <a:gd name="T20" fmla="*/ 16 w 23"/>
                <a:gd name="T21" fmla="*/ 6 h 16"/>
                <a:gd name="T22" fmla="*/ 23 w 23"/>
                <a:gd name="T23" fmla="*/ 12 h 16"/>
                <a:gd name="T24" fmla="*/ 23 w 23"/>
                <a:gd name="T25" fmla="*/ 12 h 16"/>
                <a:gd name="T26" fmla="*/ 23 w 23"/>
                <a:gd name="T27" fmla="*/ 16 h 16"/>
                <a:gd name="T28" fmla="*/ 23 w 23"/>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6">
                  <a:moveTo>
                    <a:pt x="23" y="16"/>
                  </a:moveTo>
                  <a:lnTo>
                    <a:pt x="0" y="16"/>
                  </a:lnTo>
                  <a:lnTo>
                    <a:pt x="0" y="12"/>
                  </a:lnTo>
                  <a:lnTo>
                    <a:pt x="0" y="12"/>
                  </a:lnTo>
                  <a:lnTo>
                    <a:pt x="0" y="12"/>
                  </a:lnTo>
                  <a:lnTo>
                    <a:pt x="0" y="6"/>
                  </a:lnTo>
                  <a:lnTo>
                    <a:pt x="0" y="6"/>
                  </a:lnTo>
                  <a:lnTo>
                    <a:pt x="0" y="0"/>
                  </a:lnTo>
                  <a:lnTo>
                    <a:pt x="4" y="0"/>
                  </a:lnTo>
                  <a:lnTo>
                    <a:pt x="10" y="6"/>
                  </a:lnTo>
                  <a:lnTo>
                    <a:pt x="16" y="6"/>
                  </a:lnTo>
                  <a:lnTo>
                    <a:pt x="23" y="12"/>
                  </a:lnTo>
                  <a:lnTo>
                    <a:pt x="23" y="12"/>
                  </a:lnTo>
                  <a:lnTo>
                    <a:pt x="23" y="16"/>
                  </a:lnTo>
                  <a:lnTo>
                    <a:pt x="23"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3" name="Freeform 258"/>
            <p:cNvSpPr>
              <a:spLocks/>
            </p:cNvSpPr>
            <p:nvPr/>
          </p:nvSpPr>
          <p:spPr bwMode="auto">
            <a:xfrm>
              <a:off x="6530976" y="1406525"/>
              <a:ext cx="36513" cy="25400"/>
            </a:xfrm>
            <a:custGeom>
              <a:avLst/>
              <a:gdLst>
                <a:gd name="T0" fmla="*/ 23 w 23"/>
                <a:gd name="T1" fmla="*/ 16 h 16"/>
                <a:gd name="T2" fmla="*/ 0 w 23"/>
                <a:gd name="T3" fmla="*/ 16 h 16"/>
                <a:gd name="T4" fmla="*/ 0 w 23"/>
                <a:gd name="T5" fmla="*/ 12 h 16"/>
                <a:gd name="T6" fmla="*/ 0 w 23"/>
                <a:gd name="T7" fmla="*/ 12 h 16"/>
                <a:gd name="T8" fmla="*/ 0 w 23"/>
                <a:gd name="T9" fmla="*/ 12 h 16"/>
                <a:gd name="T10" fmla="*/ 0 w 23"/>
                <a:gd name="T11" fmla="*/ 6 h 16"/>
                <a:gd name="T12" fmla="*/ 0 w 23"/>
                <a:gd name="T13" fmla="*/ 6 h 16"/>
                <a:gd name="T14" fmla="*/ 0 w 23"/>
                <a:gd name="T15" fmla="*/ 0 h 16"/>
                <a:gd name="T16" fmla="*/ 4 w 23"/>
                <a:gd name="T17" fmla="*/ 0 h 16"/>
                <a:gd name="T18" fmla="*/ 10 w 23"/>
                <a:gd name="T19" fmla="*/ 6 h 16"/>
                <a:gd name="T20" fmla="*/ 16 w 23"/>
                <a:gd name="T21" fmla="*/ 6 h 16"/>
                <a:gd name="T22" fmla="*/ 23 w 23"/>
                <a:gd name="T23" fmla="*/ 12 h 16"/>
                <a:gd name="T24" fmla="*/ 23 w 23"/>
                <a:gd name="T25" fmla="*/ 12 h 16"/>
                <a:gd name="T26" fmla="*/ 23 w 23"/>
                <a:gd name="T27" fmla="*/ 16 h 16"/>
                <a:gd name="T28" fmla="*/ 23 w 23"/>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6">
                  <a:moveTo>
                    <a:pt x="23" y="16"/>
                  </a:moveTo>
                  <a:lnTo>
                    <a:pt x="0" y="16"/>
                  </a:lnTo>
                  <a:lnTo>
                    <a:pt x="0" y="12"/>
                  </a:lnTo>
                  <a:lnTo>
                    <a:pt x="0" y="12"/>
                  </a:lnTo>
                  <a:lnTo>
                    <a:pt x="0" y="12"/>
                  </a:lnTo>
                  <a:lnTo>
                    <a:pt x="0" y="6"/>
                  </a:lnTo>
                  <a:lnTo>
                    <a:pt x="0" y="6"/>
                  </a:lnTo>
                  <a:lnTo>
                    <a:pt x="0" y="0"/>
                  </a:lnTo>
                  <a:lnTo>
                    <a:pt x="4" y="0"/>
                  </a:lnTo>
                  <a:lnTo>
                    <a:pt x="10" y="6"/>
                  </a:lnTo>
                  <a:lnTo>
                    <a:pt x="16" y="6"/>
                  </a:lnTo>
                  <a:lnTo>
                    <a:pt x="23" y="12"/>
                  </a:lnTo>
                  <a:lnTo>
                    <a:pt x="23" y="12"/>
                  </a:lnTo>
                  <a:lnTo>
                    <a:pt x="23" y="16"/>
                  </a:lnTo>
                  <a:lnTo>
                    <a:pt x="23"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4" name="Freeform 259"/>
            <p:cNvSpPr>
              <a:spLocks/>
            </p:cNvSpPr>
            <p:nvPr/>
          </p:nvSpPr>
          <p:spPr bwMode="auto">
            <a:xfrm>
              <a:off x="6308726" y="1390650"/>
              <a:ext cx="55563" cy="15875"/>
            </a:xfrm>
            <a:custGeom>
              <a:avLst/>
              <a:gdLst>
                <a:gd name="T0" fmla="*/ 0 w 35"/>
                <a:gd name="T1" fmla="*/ 0 h 10"/>
                <a:gd name="T2" fmla="*/ 16 w 35"/>
                <a:gd name="T3" fmla="*/ 0 h 10"/>
                <a:gd name="T4" fmla="*/ 35 w 35"/>
                <a:gd name="T5" fmla="*/ 10 h 10"/>
                <a:gd name="T6" fmla="*/ 29 w 35"/>
                <a:gd name="T7" fmla="*/ 10 h 10"/>
                <a:gd name="T8" fmla="*/ 23 w 35"/>
                <a:gd name="T9" fmla="*/ 4 h 10"/>
                <a:gd name="T10" fmla="*/ 10 w 35"/>
                <a:gd name="T11" fmla="*/ 4 h 10"/>
                <a:gd name="T12" fmla="*/ 4 w 35"/>
                <a:gd name="T13" fmla="*/ 0 h 10"/>
                <a:gd name="T14" fmla="*/ 0 w 35"/>
                <a:gd name="T15" fmla="*/ 0 h 10"/>
                <a:gd name="T16" fmla="*/ 0 w 35"/>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0">
                  <a:moveTo>
                    <a:pt x="0" y="0"/>
                  </a:moveTo>
                  <a:lnTo>
                    <a:pt x="16" y="0"/>
                  </a:lnTo>
                  <a:lnTo>
                    <a:pt x="35" y="10"/>
                  </a:lnTo>
                  <a:lnTo>
                    <a:pt x="29" y="10"/>
                  </a:lnTo>
                  <a:lnTo>
                    <a:pt x="23" y="4"/>
                  </a:lnTo>
                  <a:lnTo>
                    <a:pt x="10" y="4"/>
                  </a:lnTo>
                  <a:lnTo>
                    <a:pt x="4"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5" name="Freeform 260"/>
            <p:cNvSpPr>
              <a:spLocks/>
            </p:cNvSpPr>
            <p:nvPr/>
          </p:nvSpPr>
          <p:spPr bwMode="auto">
            <a:xfrm>
              <a:off x="6308726" y="1390650"/>
              <a:ext cx="55563" cy="15875"/>
            </a:xfrm>
            <a:custGeom>
              <a:avLst/>
              <a:gdLst>
                <a:gd name="T0" fmla="*/ 0 w 35"/>
                <a:gd name="T1" fmla="*/ 0 h 10"/>
                <a:gd name="T2" fmla="*/ 16 w 35"/>
                <a:gd name="T3" fmla="*/ 0 h 10"/>
                <a:gd name="T4" fmla="*/ 35 w 35"/>
                <a:gd name="T5" fmla="*/ 10 h 10"/>
                <a:gd name="T6" fmla="*/ 29 w 35"/>
                <a:gd name="T7" fmla="*/ 10 h 10"/>
                <a:gd name="T8" fmla="*/ 23 w 35"/>
                <a:gd name="T9" fmla="*/ 4 h 10"/>
                <a:gd name="T10" fmla="*/ 10 w 35"/>
                <a:gd name="T11" fmla="*/ 4 h 10"/>
                <a:gd name="T12" fmla="*/ 4 w 35"/>
                <a:gd name="T13" fmla="*/ 0 h 10"/>
                <a:gd name="T14" fmla="*/ 0 w 35"/>
                <a:gd name="T15" fmla="*/ 0 h 10"/>
                <a:gd name="T16" fmla="*/ 0 w 35"/>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0">
                  <a:moveTo>
                    <a:pt x="0" y="0"/>
                  </a:moveTo>
                  <a:lnTo>
                    <a:pt x="16" y="0"/>
                  </a:lnTo>
                  <a:lnTo>
                    <a:pt x="35" y="10"/>
                  </a:lnTo>
                  <a:lnTo>
                    <a:pt x="29" y="10"/>
                  </a:lnTo>
                  <a:lnTo>
                    <a:pt x="23" y="4"/>
                  </a:lnTo>
                  <a:lnTo>
                    <a:pt x="10" y="4"/>
                  </a:lnTo>
                  <a:lnTo>
                    <a:pt x="4"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6" name="Freeform 261"/>
            <p:cNvSpPr>
              <a:spLocks/>
            </p:cNvSpPr>
            <p:nvPr/>
          </p:nvSpPr>
          <p:spPr bwMode="auto">
            <a:xfrm>
              <a:off x="7419976" y="1431925"/>
              <a:ext cx="46038" cy="20638"/>
            </a:xfrm>
            <a:custGeom>
              <a:avLst/>
              <a:gdLst>
                <a:gd name="T0" fmla="*/ 0 w 29"/>
                <a:gd name="T1" fmla="*/ 13 h 13"/>
                <a:gd name="T2" fmla="*/ 0 w 29"/>
                <a:gd name="T3" fmla="*/ 13 h 13"/>
                <a:gd name="T4" fmla="*/ 0 w 29"/>
                <a:gd name="T5" fmla="*/ 13 h 13"/>
                <a:gd name="T6" fmla="*/ 0 w 29"/>
                <a:gd name="T7" fmla="*/ 7 h 13"/>
                <a:gd name="T8" fmla="*/ 0 w 29"/>
                <a:gd name="T9" fmla="*/ 7 h 13"/>
                <a:gd name="T10" fmla="*/ 0 w 29"/>
                <a:gd name="T11" fmla="*/ 0 h 13"/>
                <a:gd name="T12" fmla="*/ 0 w 29"/>
                <a:gd name="T13" fmla="*/ 0 h 13"/>
                <a:gd name="T14" fmla="*/ 23 w 29"/>
                <a:gd name="T15" fmla="*/ 0 h 13"/>
                <a:gd name="T16" fmla="*/ 23 w 29"/>
                <a:gd name="T17" fmla="*/ 7 h 13"/>
                <a:gd name="T18" fmla="*/ 29 w 29"/>
                <a:gd name="T19" fmla="*/ 7 h 13"/>
                <a:gd name="T20" fmla="*/ 29 w 29"/>
                <a:gd name="T21" fmla="*/ 13 h 13"/>
                <a:gd name="T22" fmla="*/ 0 w 29"/>
                <a:gd name="T23" fmla="*/ 13 h 13"/>
                <a:gd name="T24" fmla="*/ 0 w 29"/>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13">
                  <a:moveTo>
                    <a:pt x="0" y="13"/>
                  </a:moveTo>
                  <a:lnTo>
                    <a:pt x="0" y="13"/>
                  </a:lnTo>
                  <a:lnTo>
                    <a:pt x="0" y="13"/>
                  </a:lnTo>
                  <a:lnTo>
                    <a:pt x="0" y="7"/>
                  </a:lnTo>
                  <a:lnTo>
                    <a:pt x="0" y="7"/>
                  </a:lnTo>
                  <a:lnTo>
                    <a:pt x="0" y="0"/>
                  </a:lnTo>
                  <a:lnTo>
                    <a:pt x="0" y="0"/>
                  </a:lnTo>
                  <a:lnTo>
                    <a:pt x="23" y="0"/>
                  </a:lnTo>
                  <a:lnTo>
                    <a:pt x="23" y="7"/>
                  </a:lnTo>
                  <a:lnTo>
                    <a:pt x="29" y="7"/>
                  </a:lnTo>
                  <a:lnTo>
                    <a:pt x="29" y="13"/>
                  </a:lnTo>
                  <a:lnTo>
                    <a:pt x="0" y="13"/>
                  </a:lnTo>
                  <a:lnTo>
                    <a:pt x="0"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7" name="Freeform 262"/>
            <p:cNvSpPr>
              <a:spLocks/>
            </p:cNvSpPr>
            <p:nvPr/>
          </p:nvSpPr>
          <p:spPr bwMode="auto">
            <a:xfrm>
              <a:off x="7419976" y="1431925"/>
              <a:ext cx="46038" cy="20638"/>
            </a:xfrm>
            <a:custGeom>
              <a:avLst/>
              <a:gdLst>
                <a:gd name="T0" fmla="*/ 0 w 29"/>
                <a:gd name="T1" fmla="*/ 13 h 13"/>
                <a:gd name="T2" fmla="*/ 0 w 29"/>
                <a:gd name="T3" fmla="*/ 13 h 13"/>
                <a:gd name="T4" fmla="*/ 0 w 29"/>
                <a:gd name="T5" fmla="*/ 13 h 13"/>
                <a:gd name="T6" fmla="*/ 0 w 29"/>
                <a:gd name="T7" fmla="*/ 7 h 13"/>
                <a:gd name="T8" fmla="*/ 0 w 29"/>
                <a:gd name="T9" fmla="*/ 7 h 13"/>
                <a:gd name="T10" fmla="*/ 0 w 29"/>
                <a:gd name="T11" fmla="*/ 0 h 13"/>
                <a:gd name="T12" fmla="*/ 0 w 29"/>
                <a:gd name="T13" fmla="*/ 0 h 13"/>
                <a:gd name="T14" fmla="*/ 23 w 29"/>
                <a:gd name="T15" fmla="*/ 0 h 13"/>
                <a:gd name="T16" fmla="*/ 23 w 29"/>
                <a:gd name="T17" fmla="*/ 7 h 13"/>
                <a:gd name="T18" fmla="*/ 29 w 29"/>
                <a:gd name="T19" fmla="*/ 7 h 13"/>
                <a:gd name="T20" fmla="*/ 29 w 29"/>
                <a:gd name="T21" fmla="*/ 13 h 13"/>
                <a:gd name="T22" fmla="*/ 0 w 29"/>
                <a:gd name="T23" fmla="*/ 13 h 13"/>
                <a:gd name="T24" fmla="*/ 0 w 29"/>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13">
                  <a:moveTo>
                    <a:pt x="0" y="13"/>
                  </a:moveTo>
                  <a:lnTo>
                    <a:pt x="0" y="13"/>
                  </a:lnTo>
                  <a:lnTo>
                    <a:pt x="0" y="13"/>
                  </a:lnTo>
                  <a:lnTo>
                    <a:pt x="0" y="7"/>
                  </a:lnTo>
                  <a:lnTo>
                    <a:pt x="0" y="7"/>
                  </a:lnTo>
                  <a:lnTo>
                    <a:pt x="0" y="0"/>
                  </a:lnTo>
                  <a:lnTo>
                    <a:pt x="0" y="0"/>
                  </a:lnTo>
                  <a:lnTo>
                    <a:pt x="23" y="0"/>
                  </a:lnTo>
                  <a:lnTo>
                    <a:pt x="23" y="7"/>
                  </a:lnTo>
                  <a:lnTo>
                    <a:pt x="29" y="7"/>
                  </a:lnTo>
                  <a:lnTo>
                    <a:pt x="29" y="13"/>
                  </a:lnTo>
                  <a:lnTo>
                    <a:pt x="0" y="13"/>
                  </a:lnTo>
                  <a:lnTo>
                    <a:pt x="0"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8" name="Freeform 263"/>
            <p:cNvSpPr>
              <a:spLocks/>
            </p:cNvSpPr>
            <p:nvPr/>
          </p:nvSpPr>
          <p:spPr bwMode="auto">
            <a:xfrm>
              <a:off x="7540626" y="1746250"/>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9" name="Freeform 264"/>
            <p:cNvSpPr>
              <a:spLocks/>
            </p:cNvSpPr>
            <p:nvPr/>
          </p:nvSpPr>
          <p:spPr bwMode="auto">
            <a:xfrm>
              <a:off x="7540626" y="1746250"/>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0" name="Freeform 265"/>
            <p:cNvSpPr>
              <a:spLocks/>
            </p:cNvSpPr>
            <p:nvPr/>
          </p:nvSpPr>
          <p:spPr bwMode="auto">
            <a:xfrm>
              <a:off x="7540626" y="1746250"/>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3" y="11"/>
                  </a:moveTo>
                  <a:lnTo>
                    <a:pt x="0" y="11"/>
                  </a:lnTo>
                  <a:lnTo>
                    <a:pt x="0" y="0"/>
                  </a:lnTo>
                  <a:lnTo>
                    <a:pt x="13" y="0"/>
                  </a:lnTo>
                  <a:lnTo>
                    <a:pt x="13" y="4"/>
                  </a:lnTo>
                  <a:lnTo>
                    <a:pt x="13" y="4"/>
                  </a:lnTo>
                  <a:lnTo>
                    <a:pt x="13"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1" name="Freeform 266"/>
            <p:cNvSpPr>
              <a:spLocks/>
            </p:cNvSpPr>
            <p:nvPr/>
          </p:nvSpPr>
          <p:spPr bwMode="auto">
            <a:xfrm>
              <a:off x="7531101" y="2155825"/>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2" name="Freeform 267"/>
            <p:cNvSpPr>
              <a:spLocks/>
            </p:cNvSpPr>
            <p:nvPr/>
          </p:nvSpPr>
          <p:spPr bwMode="auto">
            <a:xfrm>
              <a:off x="7531101" y="2155825"/>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3" name="Freeform 268"/>
            <p:cNvSpPr>
              <a:spLocks/>
            </p:cNvSpPr>
            <p:nvPr/>
          </p:nvSpPr>
          <p:spPr bwMode="auto">
            <a:xfrm>
              <a:off x="7531101" y="2155825"/>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4" name="Freeform 269"/>
            <p:cNvSpPr>
              <a:spLocks/>
            </p:cNvSpPr>
            <p:nvPr/>
          </p:nvSpPr>
          <p:spPr bwMode="auto">
            <a:xfrm>
              <a:off x="7354888" y="1746250"/>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5" name="Freeform 270"/>
            <p:cNvSpPr>
              <a:spLocks/>
            </p:cNvSpPr>
            <p:nvPr/>
          </p:nvSpPr>
          <p:spPr bwMode="auto">
            <a:xfrm>
              <a:off x="7354888" y="1746250"/>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6" name="Freeform 271"/>
            <p:cNvSpPr>
              <a:spLocks/>
            </p:cNvSpPr>
            <p:nvPr/>
          </p:nvSpPr>
          <p:spPr bwMode="auto">
            <a:xfrm>
              <a:off x="7354888" y="1746250"/>
              <a:ext cx="19050" cy="0"/>
            </a:xfrm>
            <a:custGeom>
              <a:avLst/>
              <a:gdLst>
                <a:gd name="T0" fmla="*/ 0 w 12"/>
                <a:gd name="T1" fmla="*/ 0 w 12"/>
                <a:gd name="T2" fmla="*/ 0 w 12"/>
                <a:gd name="T3" fmla="*/ 12 w 12"/>
                <a:gd name="T4" fmla="*/ 0 w 12"/>
                <a:gd name="T5" fmla="*/ 0 w 12"/>
                <a:gd name="T6" fmla="*/ 0 w 12"/>
                <a:gd name="T7" fmla="*/ 0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0" y="0"/>
                  </a:moveTo>
                  <a:lnTo>
                    <a:pt x="0" y="0"/>
                  </a:lnTo>
                  <a:lnTo>
                    <a:pt x="0" y="0"/>
                  </a:lnTo>
                  <a:lnTo>
                    <a:pt x="12"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7" name="Freeform 272"/>
            <p:cNvSpPr>
              <a:spLocks/>
            </p:cNvSpPr>
            <p:nvPr/>
          </p:nvSpPr>
          <p:spPr bwMode="auto">
            <a:xfrm>
              <a:off x="4294188" y="1468438"/>
              <a:ext cx="9525" cy="0"/>
            </a:xfrm>
            <a:custGeom>
              <a:avLst/>
              <a:gdLst>
                <a:gd name="T0" fmla="*/ 6 w 6"/>
                <a:gd name="T1" fmla="*/ 0 w 6"/>
                <a:gd name="T2" fmla="*/ 6 w 6"/>
                <a:gd name="T3" fmla="*/ 6 w 6"/>
              </a:gdLst>
              <a:ahLst/>
              <a:cxnLst>
                <a:cxn ang="0">
                  <a:pos x="T0" y="0"/>
                </a:cxn>
                <a:cxn ang="0">
                  <a:pos x="T1" y="0"/>
                </a:cxn>
                <a:cxn ang="0">
                  <a:pos x="T2" y="0"/>
                </a:cxn>
                <a:cxn ang="0">
                  <a:pos x="T3" y="0"/>
                </a:cxn>
              </a:cxnLst>
              <a:rect l="0" t="0" r="r" b="b"/>
              <a:pathLst>
                <a:path w="6">
                  <a:moveTo>
                    <a:pt x="6" y="0"/>
                  </a:moveTo>
                  <a:lnTo>
                    <a:pt x="0"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8" name="Freeform 273"/>
            <p:cNvSpPr>
              <a:spLocks/>
            </p:cNvSpPr>
            <p:nvPr/>
          </p:nvSpPr>
          <p:spPr bwMode="auto">
            <a:xfrm>
              <a:off x="4294188" y="1468438"/>
              <a:ext cx="9525" cy="0"/>
            </a:xfrm>
            <a:custGeom>
              <a:avLst/>
              <a:gdLst>
                <a:gd name="T0" fmla="*/ 6 w 6"/>
                <a:gd name="T1" fmla="*/ 0 w 6"/>
                <a:gd name="T2" fmla="*/ 6 w 6"/>
                <a:gd name="T3" fmla="*/ 6 w 6"/>
              </a:gdLst>
              <a:ahLst/>
              <a:cxnLst>
                <a:cxn ang="0">
                  <a:pos x="T0" y="0"/>
                </a:cxn>
                <a:cxn ang="0">
                  <a:pos x="T1" y="0"/>
                </a:cxn>
                <a:cxn ang="0">
                  <a:pos x="T2" y="0"/>
                </a:cxn>
                <a:cxn ang="0">
                  <a:pos x="T3" y="0"/>
                </a:cxn>
              </a:cxnLst>
              <a:rect l="0" t="0" r="r" b="b"/>
              <a:pathLst>
                <a:path w="6">
                  <a:moveTo>
                    <a:pt x="6" y="0"/>
                  </a:moveTo>
                  <a:lnTo>
                    <a:pt x="0"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9" name="Freeform 274"/>
            <p:cNvSpPr>
              <a:spLocks/>
            </p:cNvSpPr>
            <p:nvPr/>
          </p:nvSpPr>
          <p:spPr bwMode="auto">
            <a:xfrm>
              <a:off x="4637088" y="1860550"/>
              <a:ext cx="20638" cy="20638"/>
            </a:xfrm>
            <a:custGeom>
              <a:avLst/>
              <a:gdLst>
                <a:gd name="T0" fmla="*/ 0 w 13"/>
                <a:gd name="T1" fmla="*/ 0 h 13"/>
                <a:gd name="T2" fmla="*/ 0 w 13"/>
                <a:gd name="T3" fmla="*/ 7 h 13"/>
                <a:gd name="T4" fmla="*/ 0 w 13"/>
                <a:gd name="T5" fmla="*/ 7 h 13"/>
                <a:gd name="T6" fmla="*/ 0 w 13"/>
                <a:gd name="T7" fmla="*/ 13 h 13"/>
                <a:gd name="T8" fmla="*/ 0 w 13"/>
                <a:gd name="T9" fmla="*/ 13 h 13"/>
                <a:gd name="T10" fmla="*/ 13 w 13"/>
                <a:gd name="T11" fmla="*/ 13 h 13"/>
                <a:gd name="T12" fmla="*/ 13 w 13"/>
                <a:gd name="T13" fmla="*/ 7 h 13"/>
                <a:gd name="T14" fmla="*/ 7 w 13"/>
                <a:gd name="T15" fmla="*/ 7 h 13"/>
                <a:gd name="T16" fmla="*/ 7 w 13"/>
                <a:gd name="T17" fmla="*/ 7 h 13"/>
                <a:gd name="T18" fmla="*/ 7 w 13"/>
                <a:gd name="T19" fmla="*/ 0 h 13"/>
                <a:gd name="T20" fmla="*/ 0 w 13"/>
                <a:gd name="T21" fmla="*/ 0 h 13"/>
                <a:gd name="T22" fmla="*/ 0 w 13"/>
                <a:gd name="T23" fmla="*/ 0 h 13"/>
                <a:gd name="T24" fmla="*/ 0 w 13"/>
                <a:gd name="T25" fmla="*/ 0 h 13"/>
                <a:gd name="T26" fmla="*/ 0 w 13"/>
                <a:gd name="T2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0" y="0"/>
                  </a:moveTo>
                  <a:lnTo>
                    <a:pt x="0" y="7"/>
                  </a:lnTo>
                  <a:lnTo>
                    <a:pt x="0" y="7"/>
                  </a:lnTo>
                  <a:lnTo>
                    <a:pt x="0" y="13"/>
                  </a:lnTo>
                  <a:lnTo>
                    <a:pt x="0" y="13"/>
                  </a:lnTo>
                  <a:lnTo>
                    <a:pt x="13" y="13"/>
                  </a:lnTo>
                  <a:lnTo>
                    <a:pt x="13" y="7"/>
                  </a:lnTo>
                  <a:lnTo>
                    <a:pt x="7" y="7"/>
                  </a:lnTo>
                  <a:lnTo>
                    <a:pt x="7" y="7"/>
                  </a:lnTo>
                  <a:lnTo>
                    <a:pt x="7"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0" name="Freeform 275"/>
            <p:cNvSpPr>
              <a:spLocks/>
            </p:cNvSpPr>
            <p:nvPr/>
          </p:nvSpPr>
          <p:spPr bwMode="auto">
            <a:xfrm>
              <a:off x="4637088" y="1860550"/>
              <a:ext cx="20638" cy="20638"/>
            </a:xfrm>
            <a:custGeom>
              <a:avLst/>
              <a:gdLst>
                <a:gd name="T0" fmla="*/ 0 w 13"/>
                <a:gd name="T1" fmla="*/ 0 h 13"/>
                <a:gd name="T2" fmla="*/ 0 w 13"/>
                <a:gd name="T3" fmla="*/ 7 h 13"/>
                <a:gd name="T4" fmla="*/ 0 w 13"/>
                <a:gd name="T5" fmla="*/ 7 h 13"/>
                <a:gd name="T6" fmla="*/ 0 w 13"/>
                <a:gd name="T7" fmla="*/ 13 h 13"/>
                <a:gd name="T8" fmla="*/ 0 w 13"/>
                <a:gd name="T9" fmla="*/ 13 h 13"/>
                <a:gd name="T10" fmla="*/ 13 w 13"/>
                <a:gd name="T11" fmla="*/ 13 h 13"/>
                <a:gd name="T12" fmla="*/ 13 w 13"/>
                <a:gd name="T13" fmla="*/ 7 h 13"/>
                <a:gd name="T14" fmla="*/ 7 w 13"/>
                <a:gd name="T15" fmla="*/ 7 h 13"/>
                <a:gd name="T16" fmla="*/ 7 w 13"/>
                <a:gd name="T17" fmla="*/ 7 h 13"/>
                <a:gd name="T18" fmla="*/ 7 w 13"/>
                <a:gd name="T19" fmla="*/ 0 h 13"/>
                <a:gd name="T20" fmla="*/ 0 w 13"/>
                <a:gd name="T21" fmla="*/ 0 h 13"/>
                <a:gd name="T22" fmla="*/ 0 w 13"/>
                <a:gd name="T23" fmla="*/ 0 h 13"/>
                <a:gd name="T24" fmla="*/ 0 w 13"/>
                <a:gd name="T25" fmla="*/ 0 h 13"/>
                <a:gd name="T26" fmla="*/ 0 w 13"/>
                <a:gd name="T2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0" y="0"/>
                  </a:moveTo>
                  <a:lnTo>
                    <a:pt x="0" y="7"/>
                  </a:lnTo>
                  <a:lnTo>
                    <a:pt x="0" y="7"/>
                  </a:lnTo>
                  <a:lnTo>
                    <a:pt x="0" y="13"/>
                  </a:lnTo>
                  <a:lnTo>
                    <a:pt x="0" y="13"/>
                  </a:lnTo>
                  <a:lnTo>
                    <a:pt x="13" y="13"/>
                  </a:lnTo>
                  <a:lnTo>
                    <a:pt x="13" y="7"/>
                  </a:lnTo>
                  <a:lnTo>
                    <a:pt x="7" y="7"/>
                  </a:lnTo>
                  <a:lnTo>
                    <a:pt x="7" y="7"/>
                  </a:lnTo>
                  <a:lnTo>
                    <a:pt x="7"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1" name="Freeform 276"/>
            <p:cNvSpPr>
              <a:spLocks/>
            </p:cNvSpPr>
            <p:nvPr/>
          </p:nvSpPr>
          <p:spPr bwMode="auto">
            <a:xfrm>
              <a:off x="5027613" y="2387600"/>
              <a:ext cx="19050" cy="9525"/>
            </a:xfrm>
            <a:custGeom>
              <a:avLst/>
              <a:gdLst>
                <a:gd name="T0" fmla="*/ 0 w 12"/>
                <a:gd name="T1" fmla="*/ 6 h 6"/>
                <a:gd name="T2" fmla="*/ 0 w 12"/>
                <a:gd name="T3" fmla="*/ 6 h 6"/>
                <a:gd name="T4" fmla="*/ 0 w 12"/>
                <a:gd name="T5" fmla="*/ 6 h 6"/>
                <a:gd name="T6" fmla="*/ 0 w 12"/>
                <a:gd name="T7" fmla="*/ 0 h 6"/>
                <a:gd name="T8" fmla="*/ 12 w 12"/>
                <a:gd name="T9" fmla="*/ 0 h 6"/>
                <a:gd name="T10" fmla="*/ 6 w 12"/>
                <a:gd name="T11" fmla="*/ 6 h 6"/>
                <a:gd name="T12" fmla="*/ 0 w 12"/>
                <a:gd name="T13" fmla="*/ 6 h 6"/>
                <a:gd name="T14" fmla="*/ 0 w 12"/>
                <a:gd name="T15" fmla="*/ 6 h 6"/>
                <a:gd name="T16" fmla="*/ 0 w 12"/>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
                  <a:moveTo>
                    <a:pt x="0" y="6"/>
                  </a:moveTo>
                  <a:lnTo>
                    <a:pt x="0" y="6"/>
                  </a:lnTo>
                  <a:lnTo>
                    <a:pt x="0" y="6"/>
                  </a:lnTo>
                  <a:lnTo>
                    <a:pt x="0" y="0"/>
                  </a:lnTo>
                  <a:lnTo>
                    <a:pt x="12" y="0"/>
                  </a:lnTo>
                  <a:lnTo>
                    <a:pt x="6"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2" name="Freeform 277"/>
            <p:cNvSpPr>
              <a:spLocks/>
            </p:cNvSpPr>
            <p:nvPr/>
          </p:nvSpPr>
          <p:spPr bwMode="auto">
            <a:xfrm>
              <a:off x="5027613" y="2387600"/>
              <a:ext cx="19050" cy="9525"/>
            </a:xfrm>
            <a:custGeom>
              <a:avLst/>
              <a:gdLst>
                <a:gd name="T0" fmla="*/ 0 w 12"/>
                <a:gd name="T1" fmla="*/ 6 h 6"/>
                <a:gd name="T2" fmla="*/ 0 w 12"/>
                <a:gd name="T3" fmla="*/ 6 h 6"/>
                <a:gd name="T4" fmla="*/ 0 w 12"/>
                <a:gd name="T5" fmla="*/ 6 h 6"/>
                <a:gd name="T6" fmla="*/ 0 w 12"/>
                <a:gd name="T7" fmla="*/ 0 h 6"/>
                <a:gd name="T8" fmla="*/ 12 w 12"/>
                <a:gd name="T9" fmla="*/ 0 h 6"/>
                <a:gd name="T10" fmla="*/ 6 w 12"/>
                <a:gd name="T11" fmla="*/ 6 h 6"/>
                <a:gd name="T12" fmla="*/ 0 w 12"/>
                <a:gd name="T13" fmla="*/ 6 h 6"/>
                <a:gd name="T14" fmla="*/ 0 w 12"/>
                <a:gd name="T15" fmla="*/ 6 h 6"/>
                <a:gd name="T16" fmla="*/ 0 w 12"/>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
                  <a:moveTo>
                    <a:pt x="0" y="6"/>
                  </a:moveTo>
                  <a:lnTo>
                    <a:pt x="0" y="6"/>
                  </a:lnTo>
                  <a:lnTo>
                    <a:pt x="0" y="6"/>
                  </a:lnTo>
                  <a:lnTo>
                    <a:pt x="0" y="0"/>
                  </a:lnTo>
                  <a:lnTo>
                    <a:pt x="12" y="0"/>
                  </a:lnTo>
                  <a:lnTo>
                    <a:pt x="6"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3" name="Freeform 278"/>
            <p:cNvSpPr>
              <a:spLocks/>
            </p:cNvSpPr>
            <p:nvPr/>
          </p:nvSpPr>
          <p:spPr bwMode="auto">
            <a:xfrm>
              <a:off x="5056188" y="2406650"/>
              <a:ext cx="6350" cy="7938"/>
            </a:xfrm>
            <a:custGeom>
              <a:avLst/>
              <a:gdLst>
                <a:gd name="T0" fmla="*/ 0 w 4"/>
                <a:gd name="T1" fmla="*/ 5 h 5"/>
                <a:gd name="T2" fmla="*/ 0 w 4"/>
                <a:gd name="T3" fmla="*/ 0 h 5"/>
                <a:gd name="T4" fmla="*/ 4 w 4"/>
                <a:gd name="T5" fmla="*/ 5 h 5"/>
                <a:gd name="T6" fmla="*/ 0 w 4"/>
                <a:gd name="T7" fmla="*/ 5 h 5"/>
                <a:gd name="T8" fmla="*/ 0 w 4"/>
                <a:gd name="T9" fmla="*/ 5 h 5"/>
              </a:gdLst>
              <a:ahLst/>
              <a:cxnLst>
                <a:cxn ang="0">
                  <a:pos x="T0" y="T1"/>
                </a:cxn>
                <a:cxn ang="0">
                  <a:pos x="T2" y="T3"/>
                </a:cxn>
                <a:cxn ang="0">
                  <a:pos x="T4" y="T5"/>
                </a:cxn>
                <a:cxn ang="0">
                  <a:pos x="T6" y="T7"/>
                </a:cxn>
                <a:cxn ang="0">
                  <a:pos x="T8" y="T9"/>
                </a:cxn>
              </a:cxnLst>
              <a:rect l="0" t="0" r="r" b="b"/>
              <a:pathLst>
                <a:path w="4" h="5">
                  <a:moveTo>
                    <a:pt x="0" y="5"/>
                  </a:moveTo>
                  <a:lnTo>
                    <a:pt x="0" y="0"/>
                  </a:lnTo>
                  <a:lnTo>
                    <a:pt x="4" y="5"/>
                  </a:lnTo>
                  <a:lnTo>
                    <a:pt x="0" y="5"/>
                  </a:lnTo>
                  <a:lnTo>
                    <a:pt x="0" y="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4" name="Freeform 279"/>
            <p:cNvSpPr>
              <a:spLocks/>
            </p:cNvSpPr>
            <p:nvPr/>
          </p:nvSpPr>
          <p:spPr bwMode="auto">
            <a:xfrm>
              <a:off x="5056188" y="2406650"/>
              <a:ext cx="6350" cy="7938"/>
            </a:xfrm>
            <a:custGeom>
              <a:avLst/>
              <a:gdLst>
                <a:gd name="T0" fmla="*/ 0 w 4"/>
                <a:gd name="T1" fmla="*/ 5 h 5"/>
                <a:gd name="T2" fmla="*/ 0 w 4"/>
                <a:gd name="T3" fmla="*/ 0 h 5"/>
                <a:gd name="T4" fmla="*/ 4 w 4"/>
                <a:gd name="T5" fmla="*/ 5 h 5"/>
                <a:gd name="T6" fmla="*/ 0 w 4"/>
                <a:gd name="T7" fmla="*/ 5 h 5"/>
                <a:gd name="T8" fmla="*/ 0 w 4"/>
                <a:gd name="T9" fmla="*/ 5 h 5"/>
              </a:gdLst>
              <a:ahLst/>
              <a:cxnLst>
                <a:cxn ang="0">
                  <a:pos x="T0" y="T1"/>
                </a:cxn>
                <a:cxn ang="0">
                  <a:pos x="T2" y="T3"/>
                </a:cxn>
                <a:cxn ang="0">
                  <a:pos x="T4" y="T5"/>
                </a:cxn>
                <a:cxn ang="0">
                  <a:pos x="T6" y="T7"/>
                </a:cxn>
                <a:cxn ang="0">
                  <a:pos x="T8" y="T9"/>
                </a:cxn>
              </a:cxnLst>
              <a:rect l="0" t="0" r="r" b="b"/>
              <a:pathLst>
                <a:path w="4" h="5">
                  <a:moveTo>
                    <a:pt x="0" y="5"/>
                  </a:moveTo>
                  <a:lnTo>
                    <a:pt x="0" y="0"/>
                  </a:lnTo>
                  <a:lnTo>
                    <a:pt x="4" y="5"/>
                  </a:lnTo>
                  <a:lnTo>
                    <a:pt x="0" y="5"/>
                  </a:lnTo>
                  <a:lnTo>
                    <a:pt x="0" y="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5" name="Freeform 280"/>
            <p:cNvSpPr>
              <a:spLocks/>
            </p:cNvSpPr>
            <p:nvPr/>
          </p:nvSpPr>
          <p:spPr bwMode="auto">
            <a:xfrm>
              <a:off x="5405438" y="2960688"/>
              <a:ext cx="20638" cy="25400"/>
            </a:xfrm>
            <a:custGeom>
              <a:avLst/>
              <a:gdLst>
                <a:gd name="T0" fmla="*/ 7 w 13"/>
                <a:gd name="T1" fmla="*/ 0 h 16"/>
                <a:gd name="T2" fmla="*/ 7 w 13"/>
                <a:gd name="T3" fmla="*/ 0 h 16"/>
                <a:gd name="T4" fmla="*/ 7 w 13"/>
                <a:gd name="T5" fmla="*/ 0 h 16"/>
                <a:gd name="T6" fmla="*/ 0 w 13"/>
                <a:gd name="T7" fmla="*/ 6 h 16"/>
                <a:gd name="T8" fmla="*/ 0 w 13"/>
                <a:gd name="T9" fmla="*/ 6 h 16"/>
                <a:gd name="T10" fmla="*/ 0 w 13"/>
                <a:gd name="T11" fmla="*/ 6 h 16"/>
                <a:gd name="T12" fmla="*/ 0 w 13"/>
                <a:gd name="T13" fmla="*/ 10 h 16"/>
                <a:gd name="T14" fmla="*/ 0 w 13"/>
                <a:gd name="T15" fmla="*/ 10 h 16"/>
                <a:gd name="T16" fmla="*/ 0 w 13"/>
                <a:gd name="T17" fmla="*/ 10 h 16"/>
                <a:gd name="T18" fmla="*/ 7 w 13"/>
                <a:gd name="T19" fmla="*/ 16 h 16"/>
                <a:gd name="T20" fmla="*/ 7 w 13"/>
                <a:gd name="T21" fmla="*/ 16 h 16"/>
                <a:gd name="T22" fmla="*/ 7 w 13"/>
                <a:gd name="T23" fmla="*/ 16 h 16"/>
                <a:gd name="T24" fmla="*/ 13 w 13"/>
                <a:gd name="T25" fmla="*/ 16 h 16"/>
                <a:gd name="T26" fmla="*/ 13 w 13"/>
                <a:gd name="T27" fmla="*/ 10 h 16"/>
                <a:gd name="T28" fmla="*/ 13 w 13"/>
                <a:gd name="T29" fmla="*/ 10 h 16"/>
                <a:gd name="T30" fmla="*/ 13 w 13"/>
                <a:gd name="T31" fmla="*/ 10 h 16"/>
                <a:gd name="T32" fmla="*/ 13 w 13"/>
                <a:gd name="T33" fmla="*/ 10 h 16"/>
                <a:gd name="T34" fmla="*/ 13 w 13"/>
                <a:gd name="T35" fmla="*/ 6 h 16"/>
                <a:gd name="T36" fmla="*/ 7 w 13"/>
                <a:gd name="T37" fmla="*/ 6 h 16"/>
                <a:gd name="T38" fmla="*/ 7 w 13"/>
                <a:gd name="T39" fmla="*/ 6 h 16"/>
                <a:gd name="T40" fmla="*/ 7 w 13"/>
                <a:gd name="T41" fmla="*/ 0 h 16"/>
                <a:gd name="T42" fmla="*/ 7 w 13"/>
                <a:gd name="T43" fmla="*/ 0 h 16"/>
                <a:gd name="T44" fmla="*/ 7 w 13"/>
                <a:gd name="T45" fmla="*/ 0 h 16"/>
                <a:gd name="T46" fmla="*/ 7 w 13"/>
                <a:gd name="T4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6">
                  <a:moveTo>
                    <a:pt x="7" y="0"/>
                  </a:moveTo>
                  <a:lnTo>
                    <a:pt x="7" y="0"/>
                  </a:lnTo>
                  <a:lnTo>
                    <a:pt x="7" y="0"/>
                  </a:lnTo>
                  <a:lnTo>
                    <a:pt x="0" y="6"/>
                  </a:lnTo>
                  <a:lnTo>
                    <a:pt x="0" y="6"/>
                  </a:lnTo>
                  <a:lnTo>
                    <a:pt x="0" y="6"/>
                  </a:lnTo>
                  <a:lnTo>
                    <a:pt x="0" y="10"/>
                  </a:lnTo>
                  <a:lnTo>
                    <a:pt x="0" y="10"/>
                  </a:lnTo>
                  <a:lnTo>
                    <a:pt x="0" y="10"/>
                  </a:lnTo>
                  <a:lnTo>
                    <a:pt x="7" y="16"/>
                  </a:lnTo>
                  <a:lnTo>
                    <a:pt x="7" y="16"/>
                  </a:lnTo>
                  <a:lnTo>
                    <a:pt x="7" y="16"/>
                  </a:lnTo>
                  <a:lnTo>
                    <a:pt x="13" y="16"/>
                  </a:lnTo>
                  <a:lnTo>
                    <a:pt x="13" y="10"/>
                  </a:lnTo>
                  <a:lnTo>
                    <a:pt x="13" y="10"/>
                  </a:lnTo>
                  <a:lnTo>
                    <a:pt x="13" y="10"/>
                  </a:lnTo>
                  <a:lnTo>
                    <a:pt x="13" y="10"/>
                  </a:lnTo>
                  <a:lnTo>
                    <a:pt x="13" y="6"/>
                  </a:lnTo>
                  <a:lnTo>
                    <a:pt x="7" y="6"/>
                  </a:lnTo>
                  <a:lnTo>
                    <a:pt x="7" y="6"/>
                  </a:lnTo>
                  <a:lnTo>
                    <a:pt x="7" y="0"/>
                  </a:lnTo>
                  <a:lnTo>
                    <a:pt x="7" y="0"/>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6" name="Freeform 281"/>
            <p:cNvSpPr>
              <a:spLocks/>
            </p:cNvSpPr>
            <p:nvPr/>
          </p:nvSpPr>
          <p:spPr bwMode="auto">
            <a:xfrm>
              <a:off x="5405438" y="2960688"/>
              <a:ext cx="20638" cy="25400"/>
            </a:xfrm>
            <a:custGeom>
              <a:avLst/>
              <a:gdLst>
                <a:gd name="T0" fmla="*/ 7 w 13"/>
                <a:gd name="T1" fmla="*/ 0 h 16"/>
                <a:gd name="T2" fmla="*/ 7 w 13"/>
                <a:gd name="T3" fmla="*/ 0 h 16"/>
                <a:gd name="T4" fmla="*/ 7 w 13"/>
                <a:gd name="T5" fmla="*/ 0 h 16"/>
                <a:gd name="T6" fmla="*/ 0 w 13"/>
                <a:gd name="T7" fmla="*/ 6 h 16"/>
                <a:gd name="T8" fmla="*/ 0 w 13"/>
                <a:gd name="T9" fmla="*/ 6 h 16"/>
                <a:gd name="T10" fmla="*/ 0 w 13"/>
                <a:gd name="T11" fmla="*/ 6 h 16"/>
                <a:gd name="T12" fmla="*/ 0 w 13"/>
                <a:gd name="T13" fmla="*/ 10 h 16"/>
                <a:gd name="T14" fmla="*/ 0 w 13"/>
                <a:gd name="T15" fmla="*/ 10 h 16"/>
                <a:gd name="T16" fmla="*/ 0 w 13"/>
                <a:gd name="T17" fmla="*/ 10 h 16"/>
                <a:gd name="T18" fmla="*/ 7 w 13"/>
                <a:gd name="T19" fmla="*/ 16 h 16"/>
                <a:gd name="T20" fmla="*/ 7 w 13"/>
                <a:gd name="T21" fmla="*/ 16 h 16"/>
                <a:gd name="T22" fmla="*/ 7 w 13"/>
                <a:gd name="T23" fmla="*/ 16 h 16"/>
                <a:gd name="T24" fmla="*/ 13 w 13"/>
                <a:gd name="T25" fmla="*/ 16 h 16"/>
                <a:gd name="T26" fmla="*/ 13 w 13"/>
                <a:gd name="T27" fmla="*/ 10 h 16"/>
                <a:gd name="T28" fmla="*/ 13 w 13"/>
                <a:gd name="T29" fmla="*/ 10 h 16"/>
                <a:gd name="T30" fmla="*/ 13 w 13"/>
                <a:gd name="T31" fmla="*/ 10 h 16"/>
                <a:gd name="T32" fmla="*/ 13 w 13"/>
                <a:gd name="T33" fmla="*/ 10 h 16"/>
                <a:gd name="T34" fmla="*/ 13 w 13"/>
                <a:gd name="T35" fmla="*/ 6 h 16"/>
                <a:gd name="T36" fmla="*/ 7 w 13"/>
                <a:gd name="T37" fmla="*/ 6 h 16"/>
                <a:gd name="T38" fmla="*/ 7 w 13"/>
                <a:gd name="T39" fmla="*/ 6 h 16"/>
                <a:gd name="T40" fmla="*/ 7 w 13"/>
                <a:gd name="T41" fmla="*/ 0 h 16"/>
                <a:gd name="T42" fmla="*/ 7 w 13"/>
                <a:gd name="T43" fmla="*/ 0 h 16"/>
                <a:gd name="T44" fmla="*/ 7 w 13"/>
                <a:gd name="T45" fmla="*/ 0 h 16"/>
                <a:gd name="T46" fmla="*/ 7 w 13"/>
                <a:gd name="T4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6">
                  <a:moveTo>
                    <a:pt x="7" y="0"/>
                  </a:moveTo>
                  <a:lnTo>
                    <a:pt x="7" y="0"/>
                  </a:lnTo>
                  <a:lnTo>
                    <a:pt x="7" y="0"/>
                  </a:lnTo>
                  <a:lnTo>
                    <a:pt x="0" y="6"/>
                  </a:lnTo>
                  <a:lnTo>
                    <a:pt x="0" y="6"/>
                  </a:lnTo>
                  <a:lnTo>
                    <a:pt x="0" y="6"/>
                  </a:lnTo>
                  <a:lnTo>
                    <a:pt x="0" y="10"/>
                  </a:lnTo>
                  <a:lnTo>
                    <a:pt x="0" y="10"/>
                  </a:lnTo>
                  <a:lnTo>
                    <a:pt x="0" y="10"/>
                  </a:lnTo>
                  <a:lnTo>
                    <a:pt x="7" y="16"/>
                  </a:lnTo>
                  <a:lnTo>
                    <a:pt x="7" y="16"/>
                  </a:lnTo>
                  <a:lnTo>
                    <a:pt x="7" y="16"/>
                  </a:lnTo>
                  <a:lnTo>
                    <a:pt x="13" y="16"/>
                  </a:lnTo>
                  <a:lnTo>
                    <a:pt x="13" y="10"/>
                  </a:lnTo>
                  <a:lnTo>
                    <a:pt x="13" y="10"/>
                  </a:lnTo>
                  <a:lnTo>
                    <a:pt x="13" y="10"/>
                  </a:lnTo>
                  <a:lnTo>
                    <a:pt x="13" y="10"/>
                  </a:lnTo>
                  <a:lnTo>
                    <a:pt x="13" y="6"/>
                  </a:lnTo>
                  <a:lnTo>
                    <a:pt x="7" y="6"/>
                  </a:lnTo>
                  <a:lnTo>
                    <a:pt x="7" y="6"/>
                  </a:lnTo>
                  <a:lnTo>
                    <a:pt x="7" y="0"/>
                  </a:lnTo>
                  <a:lnTo>
                    <a:pt x="7" y="0"/>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7" name="Freeform 282"/>
            <p:cNvSpPr>
              <a:spLocks/>
            </p:cNvSpPr>
            <p:nvPr/>
          </p:nvSpPr>
          <p:spPr bwMode="auto">
            <a:xfrm>
              <a:off x="1400176" y="3889375"/>
              <a:ext cx="26988" cy="25400"/>
            </a:xfrm>
            <a:custGeom>
              <a:avLst/>
              <a:gdLst>
                <a:gd name="T0" fmla="*/ 0 w 17"/>
                <a:gd name="T1" fmla="*/ 10 h 16"/>
                <a:gd name="T2" fmla="*/ 0 w 17"/>
                <a:gd name="T3" fmla="*/ 10 h 16"/>
                <a:gd name="T4" fmla="*/ 0 w 17"/>
                <a:gd name="T5" fmla="*/ 4 h 16"/>
                <a:gd name="T6" fmla="*/ 0 w 17"/>
                <a:gd name="T7" fmla="*/ 4 h 16"/>
                <a:gd name="T8" fmla="*/ 6 w 17"/>
                <a:gd name="T9" fmla="*/ 4 h 16"/>
                <a:gd name="T10" fmla="*/ 6 w 17"/>
                <a:gd name="T11" fmla="*/ 0 h 16"/>
                <a:gd name="T12" fmla="*/ 13 w 17"/>
                <a:gd name="T13" fmla="*/ 4 h 16"/>
                <a:gd name="T14" fmla="*/ 13 w 17"/>
                <a:gd name="T15" fmla="*/ 4 h 16"/>
                <a:gd name="T16" fmla="*/ 13 w 17"/>
                <a:gd name="T17" fmla="*/ 4 h 16"/>
                <a:gd name="T18" fmla="*/ 17 w 17"/>
                <a:gd name="T19" fmla="*/ 4 h 16"/>
                <a:gd name="T20" fmla="*/ 17 w 17"/>
                <a:gd name="T21" fmla="*/ 10 h 16"/>
                <a:gd name="T22" fmla="*/ 17 w 17"/>
                <a:gd name="T23" fmla="*/ 10 h 16"/>
                <a:gd name="T24" fmla="*/ 17 w 17"/>
                <a:gd name="T25" fmla="*/ 10 h 16"/>
                <a:gd name="T26" fmla="*/ 17 w 17"/>
                <a:gd name="T27" fmla="*/ 16 h 16"/>
                <a:gd name="T28" fmla="*/ 6 w 17"/>
                <a:gd name="T29" fmla="*/ 16 h 16"/>
                <a:gd name="T30" fmla="*/ 6 w 17"/>
                <a:gd name="T31" fmla="*/ 16 h 16"/>
                <a:gd name="T32" fmla="*/ 6 w 17"/>
                <a:gd name="T33" fmla="*/ 10 h 16"/>
                <a:gd name="T34" fmla="*/ 0 w 17"/>
                <a:gd name="T35" fmla="*/ 10 h 16"/>
                <a:gd name="T36" fmla="*/ 0 w 17"/>
                <a:gd name="T37" fmla="*/ 10 h 16"/>
                <a:gd name="T38" fmla="*/ 0 w 17"/>
                <a:gd name="T39" fmla="*/ 10 h 16"/>
                <a:gd name="T40" fmla="*/ 0 w 17"/>
                <a:gd name="T4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6">
                  <a:moveTo>
                    <a:pt x="0" y="10"/>
                  </a:moveTo>
                  <a:lnTo>
                    <a:pt x="0" y="10"/>
                  </a:lnTo>
                  <a:lnTo>
                    <a:pt x="0" y="4"/>
                  </a:lnTo>
                  <a:lnTo>
                    <a:pt x="0" y="4"/>
                  </a:lnTo>
                  <a:lnTo>
                    <a:pt x="6" y="4"/>
                  </a:lnTo>
                  <a:lnTo>
                    <a:pt x="6" y="0"/>
                  </a:lnTo>
                  <a:lnTo>
                    <a:pt x="13" y="4"/>
                  </a:lnTo>
                  <a:lnTo>
                    <a:pt x="13" y="4"/>
                  </a:lnTo>
                  <a:lnTo>
                    <a:pt x="13" y="4"/>
                  </a:lnTo>
                  <a:lnTo>
                    <a:pt x="17" y="4"/>
                  </a:lnTo>
                  <a:lnTo>
                    <a:pt x="17" y="10"/>
                  </a:lnTo>
                  <a:lnTo>
                    <a:pt x="17" y="10"/>
                  </a:lnTo>
                  <a:lnTo>
                    <a:pt x="17" y="10"/>
                  </a:lnTo>
                  <a:lnTo>
                    <a:pt x="17" y="16"/>
                  </a:lnTo>
                  <a:lnTo>
                    <a:pt x="6" y="16"/>
                  </a:lnTo>
                  <a:lnTo>
                    <a:pt x="6" y="16"/>
                  </a:lnTo>
                  <a:lnTo>
                    <a:pt x="6" y="10"/>
                  </a:lnTo>
                  <a:lnTo>
                    <a:pt x="0" y="10"/>
                  </a:lnTo>
                  <a:lnTo>
                    <a:pt x="0" y="10"/>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8" name="Freeform 283"/>
            <p:cNvSpPr>
              <a:spLocks/>
            </p:cNvSpPr>
            <p:nvPr/>
          </p:nvSpPr>
          <p:spPr bwMode="auto">
            <a:xfrm>
              <a:off x="1400176" y="3889375"/>
              <a:ext cx="26988" cy="25400"/>
            </a:xfrm>
            <a:custGeom>
              <a:avLst/>
              <a:gdLst>
                <a:gd name="T0" fmla="*/ 0 w 17"/>
                <a:gd name="T1" fmla="*/ 10 h 16"/>
                <a:gd name="T2" fmla="*/ 0 w 17"/>
                <a:gd name="T3" fmla="*/ 10 h 16"/>
                <a:gd name="T4" fmla="*/ 0 w 17"/>
                <a:gd name="T5" fmla="*/ 4 h 16"/>
                <a:gd name="T6" fmla="*/ 0 w 17"/>
                <a:gd name="T7" fmla="*/ 4 h 16"/>
                <a:gd name="T8" fmla="*/ 6 w 17"/>
                <a:gd name="T9" fmla="*/ 4 h 16"/>
                <a:gd name="T10" fmla="*/ 6 w 17"/>
                <a:gd name="T11" fmla="*/ 0 h 16"/>
                <a:gd name="T12" fmla="*/ 13 w 17"/>
                <a:gd name="T13" fmla="*/ 4 h 16"/>
                <a:gd name="T14" fmla="*/ 13 w 17"/>
                <a:gd name="T15" fmla="*/ 4 h 16"/>
                <a:gd name="T16" fmla="*/ 13 w 17"/>
                <a:gd name="T17" fmla="*/ 4 h 16"/>
                <a:gd name="T18" fmla="*/ 17 w 17"/>
                <a:gd name="T19" fmla="*/ 4 h 16"/>
                <a:gd name="T20" fmla="*/ 17 w 17"/>
                <a:gd name="T21" fmla="*/ 10 h 16"/>
                <a:gd name="T22" fmla="*/ 17 w 17"/>
                <a:gd name="T23" fmla="*/ 10 h 16"/>
                <a:gd name="T24" fmla="*/ 17 w 17"/>
                <a:gd name="T25" fmla="*/ 10 h 16"/>
                <a:gd name="T26" fmla="*/ 17 w 17"/>
                <a:gd name="T27" fmla="*/ 16 h 16"/>
                <a:gd name="T28" fmla="*/ 6 w 17"/>
                <a:gd name="T29" fmla="*/ 16 h 16"/>
                <a:gd name="T30" fmla="*/ 6 w 17"/>
                <a:gd name="T31" fmla="*/ 16 h 16"/>
                <a:gd name="T32" fmla="*/ 6 w 17"/>
                <a:gd name="T33" fmla="*/ 10 h 16"/>
                <a:gd name="T34" fmla="*/ 0 w 17"/>
                <a:gd name="T35" fmla="*/ 10 h 16"/>
                <a:gd name="T36" fmla="*/ 0 w 17"/>
                <a:gd name="T37" fmla="*/ 10 h 16"/>
                <a:gd name="T38" fmla="*/ 0 w 17"/>
                <a:gd name="T39" fmla="*/ 10 h 16"/>
                <a:gd name="T40" fmla="*/ 0 w 17"/>
                <a:gd name="T4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6">
                  <a:moveTo>
                    <a:pt x="0" y="10"/>
                  </a:moveTo>
                  <a:lnTo>
                    <a:pt x="0" y="10"/>
                  </a:lnTo>
                  <a:lnTo>
                    <a:pt x="0" y="4"/>
                  </a:lnTo>
                  <a:lnTo>
                    <a:pt x="0" y="4"/>
                  </a:lnTo>
                  <a:lnTo>
                    <a:pt x="6" y="4"/>
                  </a:lnTo>
                  <a:lnTo>
                    <a:pt x="6" y="0"/>
                  </a:lnTo>
                  <a:lnTo>
                    <a:pt x="13" y="4"/>
                  </a:lnTo>
                  <a:lnTo>
                    <a:pt x="13" y="4"/>
                  </a:lnTo>
                  <a:lnTo>
                    <a:pt x="13" y="4"/>
                  </a:lnTo>
                  <a:lnTo>
                    <a:pt x="17" y="4"/>
                  </a:lnTo>
                  <a:lnTo>
                    <a:pt x="17" y="10"/>
                  </a:lnTo>
                  <a:lnTo>
                    <a:pt x="17" y="10"/>
                  </a:lnTo>
                  <a:lnTo>
                    <a:pt x="17" y="10"/>
                  </a:lnTo>
                  <a:lnTo>
                    <a:pt x="17" y="16"/>
                  </a:lnTo>
                  <a:lnTo>
                    <a:pt x="6" y="16"/>
                  </a:lnTo>
                  <a:lnTo>
                    <a:pt x="6" y="16"/>
                  </a:lnTo>
                  <a:lnTo>
                    <a:pt x="6" y="10"/>
                  </a:lnTo>
                  <a:lnTo>
                    <a:pt x="0" y="10"/>
                  </a:lnTo>
                  <a:lnTo>
                    <a:pt x="0" y="10"/>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9" name="Freeform 284"/>
            <p:cNvSpPr>
              <a:spLocks/>
            </p:cNvSpPr>
            <p:nvPr/>
          </p:nvSpPr>
          <p:spPr bwMode="auto">
            <a:xfrm>
              <a:off x="1381126" y="3967163"/>
              <a:ext cx="9525" cy="9525"/>
            </a:xfrm>
            <a:custGeom>
              <a:avLst/>
              <a:gdLst>
                <a:gd name="T0" fmla="*/ 6 w 6"/>
                <a:gd name="T1" fmla="*/ 6 h 6"/>
                <a:gd name="T2" fmla="*/ 6 w 6"/>
                <a:gd name="T3" fmla="*/ 6 h 6"/>
                <a:gd name="T4" fmla="*/ 6 w 6"/>
                <a:gd name="T5" fmla="*/ 6 h 6"/>
                <a:gd name="T6" fmla="*/ 6 w 6"/>
                <a:gd name="T7" fmla="*/ 6 h 6"/>
                <a:gd name="T8" fmla="*/ 6 w 6"/>
                <a:gd name="T9" fmla="*/ 6 h 6"/>
                <a:gd name="T10" fmla="*/ 6 w 6"/>
                <a:gd name="T11" fmla="*/ 6 h 6"/>
                <a:gd name="T12" fmla="*/ 6 w 6"/>
                <a:gd name="T13" fmla="*/ 6 h 6"/>
                <a:gd name="T14" fmla="*/ 6 w 6"/>
                <a:gd name="T15" fmla="*/ 0 h 6"/>
                <a:gd name="T16" fmla="*/ 0 w 6"/>
                <a:gd name="T17" fmla="*/ 0 h 6"/>
                <a:gd name="T18" fmla="*/ 0 w 6"/>
                <a:gd name="T19" fmla="*/ 0 h 6"/>
                <a:gd name="T20" fmla="*/ 0 w 6"/>
                <a:gd name="T21" fmla="*/ 6 h 6"/>
                <a:gd name="T22" fmla="*/ 0 w 6"/>
                <a:gd name="T23" fmla="*/ 6 h 6"/>
                <a:gd name="T24" fmla="*/ 0 w 6"/>
                <a:gd name="T25" fmla="*/ 6 h 6"/>
                <a:gd name="T26" fmla="*/ 0 w 6"/>
                <a:gd name="T27" fmla="*/ 6 h 6"/>
                <a:gd name="T28" fmla="*/ 6 w 6"/>
                <a:gd name="T29" fmla="*/ 6 h 6"/>
                <a:gd name="T30" fmla="*/ 6 w 6"/>
                <a:gd name="T3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6">
                  <a:moveTo>
                    <a:pt x="6" y="6"/>
                  </a:moveTo>
                  <a:lnTo>
                    <a:pt x="6" y="6"/>
                  </a:lnTo>
                  <a:lnTo>
                    <a:pt x="6" y="6"/>
                  </a:lnTo>
                  <a:lnTo>
                    <a:pt x="6" y="6"/>
                  </a:lnTo>
                  <a:lnTo>
                    <a:pt x="6" y="6"/>
                  </a:lnTo>
                  <a:lnTo>
                    <a:pt x="6" y="6"/>
                  </a:lnTo>
                  <a:lnTo>
                    <a:pt x="6" y="6"/>
                  </a:lnTo>
                  <a:lnTo>
                    <a:pt x="6" y="0"/>
                  </a:lnTo>
                  <a:lnTo>
                    <a:pt x="0" y="0"/>
                  </a:lnTo>
                  <a:lnTo>
                    <a:pt x="0" y="0"/>
                  </a:lnTo>
                  <a:lnTo>
                    <a:pt x="0" y="6"/>
                  </a:lnTo>
                  <a:lnTo>
                    <a:pt x="0" y="6"/>
                  </a:lnTo>
                  <a:lnTo>
                    <a:pt x="0" y="6"/>
                  </a:lnTo>
                  <a:lnTo>
                    <a:pt x="0" y="6"/>
                  </a:lnTo>
                  <a:lnTo>
                    <a:pt x="6" y="6"/>
                  </a:lnTo>
                  <a:lnTo>
                    <a:pt x="6"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0" name="Freeform 285"/>
            <p:cNvSpPr>
              <a:spLocks/>
            </p:cNvSpPr>
            <p:nvPr/>
          </p:nvSpPr>
          <p:spPr bwMode="auto">
            <a:xfrm>
              <a:off x="1381126" y="3967163"/>
              <a:ext cx="9525" cy="9525"/>
            </a:xfrm>
            <a:custGeom>
              <a:avLst/>
              <a:gdLst>
                <a:gd name="T0" fmla="*/ 6 w 6"/>
                <a:gd name="T1" fmla="*/ 6 h 6"/>
                <a:gd name="T2" fmla="*/ 6 w 6"/>
                <a:gd name="T3" fmla="*/ 6 h 6"/>
                <a:gd name="T4" fmla="*/ 6 w 6"/>
                <a:gd name="T5" fmla="*/ 6 h 6"/>
                <a:gd name="T6" fmla="*/ 6 w 6"/>
                <a:gd name="T7" fmla="*/ 6 h 6"/>
                <a:gd name="T8" fmla="*/ 6 w 6"/>
                <a:gd name="T9" fmla="*/ 6 h 6"/>
                <a:gd name="T10" fmla="*/ 6 w 6"/>
                <a:gd name="T11" fmla="*/ 6 h 6"/>
                <a:gd name="T12" fmla="*/ 6 w 6"/>
                <a:gd name="T13" fmla="*/ 6 h 6"/>
                <a:gd name="T14" fmla="*/ 6 w 6"/>
                <a:gd name="T15" fmla="*/ 0 h 6"/>
                <a:gd name="T16" fmla="*/ 0 w 6"/>
                <a:gd name="T17" fmla="*/ 0 h 6"/>
                <a:gd name="T18" fmla="*/ 0 w 6"/>
                <a:gd name="T19" fmla="*/ 0 h 6"/>
                <a:gd name="T20" fmla="*/ 0 w 6"/>
                <a:gd name="T21" fmla="*/ 6 h 6"/>
                <a:gd name="T22" fmla="*/ 0 w 6"/>
                <a:gd name="T23" fmla="*/ 6 h 6"/>
                <a:gd name="T24" fmla="*/ 0 w 6"/>
                <a:gd name="T25" fmla="*/ 6 h 6"/>
                <a:gd name="T26" fmla="*/ 0 w 6"/>
                <a:gd name="T27" fmla="*/ 6 h 6"/>
                <a:gd name="T28" fmla="*/ 6 w 6"/>
                <a:gd name="T29" fmla="*/ 6 h 6"/>
                <a:gd name="T30" fmla="*/ 6 w 6"/>
                <a:gd name="T3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6">
                  <a:moveTo>
                    <a:pt x="6" y="6"/>
                  </a:moveTo>
                  <a:lnTo>
                    <a:pt x="6" y="6"/>
                  </a:lnTo>
                  <a:lnTo>
                    <a:pt x="6" y="6"/>
                  </a:lnTo>
                  <a:lnTo>
                    <a:pt x="6" y="6"/>
                  </a:lnTo>
                  <a:lnTo>
                    <a:pt x="6" y="6"/>
                  </a:lnTo>
                  <a:lnTo>
                    <a:pt x="6" y="6"/>
                  </a:lnTo>
                  <a:lnTo>
                    <a:pt x="6" y="6"/>
                  </a:lnTo>
                  <a:lnTo>
                    <a:pt x="6" y="0"/>
                  </a:lnTo>
                  <a:lnTo>
                    <a:pt x="0" y="0"/>
                  </a:lnTo>
                  <a:lnTo>
                    <a:pt x="0" y="0"/>
                  </a:lnTo>
                  <a:lnTo>
                    <a:pt x="0" y="6"/>
                  </a:lnTo>
                  <a:lnTo>
                    <a:pt x="0" y="6"/>
                  </a:lnTo>
                  <a:lnTo>
                    <a:pt x="0" y="6"/>
                  </a:lnTo>
                  <a:lnTo>
                    <a:pt x="0" y="6"/>
                  </a:lnTo>
                  <a:lnTo>
                    <a:pt x="6" y="6"/>
                  </a:lnTo>
                  <a:lnTo>
                    <a:pt x="6"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1" name="Freeform 286"/>
            <p:cNvSpPr>
              <a:spLocks/>
            </p:cNvSpPr>
            <p:nvPr/>
          </p:nvSpPr>
          <p:spPr bwMode="auto">
            <a:xfrm>
              <a:off x="1501776" y="3941763"/>
              <a:ext cx="19050" cy="15875"/>
            </a:xfrm>
            <a:custGeom>
              <a:avLst/>
              <a:gdLst>
                <a:gd name="T0" fmla="*/ 12 w 12"/>
                <a:gd name="T1" fmla="*/ 10 h 10"/>
                <a:gd name="T2" fmla="*/ 12 w 12"/>
                <a:gd name="T3" fmla="*/ 6 h 10"/>
                <a:gd name="T4" fmla="*/ 12 w 12"/>
                <a:gd name="T5" fmla="*/ 6 h 10"/>
                <a:gd name="T6" fmla="*/ 12 w 12"/>
                <a:gd name="T7" fmla="*/ 0 h 10"/>
                <a:gd name="T8" fmla="*/ 0 w 12"/>
                <a:gd name="T9" fmla="*/ 0 h 10"/>
                <a:gd name="T10" fmla="*/ 0 w 12"/>
                <a:gd name="T11" fmla="*/ 0 h 10"/>
                <a:gd name="T12" fmla="*/ 0 w 12"/>
                <a:gd name="T13" fmla="*/ 6 h 10"/>
                <a:gd name="T14" fmla="*/ 0 w 12"/>
                <a:gd name="T15" fmla="*/ 6 h 10"/>
                <a:gd name="T16" fmla="*/ 0 w 12"/>
                <a:gd name="T17" fmla="*/ 10 h 10"/>
                <a:gd name="T18" fmla="*/ 12 w 12"/>
                <a:gd name="T19" fmla="*/ 10 h 10"/>
                <a:gd name="T20" fmla="*/ 12 w 12"/>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0">
                  <a:moveTo>
                    <a:pt x="12" y="10"/>
                  </a:moveTo>
                  <a:lnTo>
                    <a:pt x="12" y="6"/>
                  </a:lnTo>
                  <a:lnTo>
                    <a:pt x="12" y="6"/>
                  </a:lnTo>
                  <a:lnTo>
                    <a:pt x="12" y="0"/>
                  </a:lnTo>
                  <a:lnTo>
                    <a:pt x="0" y="0"/>
                  </a:lnTo>
                  <a:lnTo>
                    <a:pt x="0" y="0"/>
                  </a:lnTo>
                  <a:lnTo>
                    <a:pt x="0" y="6"/>
                  </a:lnTo>
                  <a:lnTo>
                    <a:pt x="0" y="6"/>
                  </a:lnTo>
                  <a:lnTo>
                    <a:pt x="0" y="10"/>
                  </a:lnTo>
                  <a:lnTo>
                    <a:pt x="12" y="10"/>
                  </a:lnTo>
                  <a:lnTo>
                    <a:pt x="12"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2" name="Freeform 287"/>
            <p:cNvSpPr>
              <a:spLocks/>
            </p:cNvSpPr>
            <p:nvPr/>
          </p:nvSpPr>
          <p:spPr bwMode="auto">
            <a:xfrm>
              <a:off x="1501776" y="3941763"/>
              <a:ext cx="19050" cy="15875"/>
            </a:xfrm>
            <a:custGeom>
              <a:avLst/>
              <a:gdLst>
                <a:gd name="T0" fmla="*/ 12 w 12"/>
                <a:gd name="T1" fmla="*/ 10 h 10"/>
                <a:gd name="T2" fmla="*/ 12 w 12"/>
                <a:gd name="T3" fmla="*/ 6 h 10"/>
                <a:gd name="T4" fmla="*/ 12 w 12"/>
                <a:gd name="T5" fmla="*/ 6 h 10"/>
                <a:gd name="T6" fmla="*/ 12 w 12"/>
                <a:gd name="T7" fmla="*/ 0 h 10"/>
                <a:gd name="T8" fmla="*/ 0 w 12"/>
                <a:gd name="T9" fmla="*/ 0 h 10"/>
                <a:gd name="T10" fmla="*/ 0 w 12"/>
                <a:gd name="T11" fmla="*/ 0 h 10"/>
                <a:gd name="T12" fmla="*/ 0 w 12"/>
                <a:gd name="T13" fmla="*/ 6 h 10"/>
                <a:gd name="T14" fmla="*/ 0 w 12"/>
                <a:gd name="T15" fmla="*/ 6 h 10"/>
                <a:gd name="T16" fmla="*/ 0 w 12"/>
                <a:gd name="T17" fmla="*/ 10 h 10"/>
                <a:gd name="T18" fmla="*/ 12 w 12"/>
                <a:gd name="T19" fmla="*/ 10 h 10"/>
                <a:gd name="T20" fmla="*/ 12 w 12"/>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0">
                  <a:moveTo>
                    <a:pt x="12" y="10"/>
                  </a:moveTo>
                  <a:lnTo>
                    <a:pt x="12" y="6"/>
                  </a:lnTo>
                  <a:lnTo>
                    <a:pt x="12" y="6"/>
                  </a:lnTo>
                  <a:lnTo>
                    <a:pt x="12" y="0"/>
                  </a:lnTo>
                  <a:lnTo>
                    <a:pt x="0" y="0"/>
                  </a:lnTo>
                  <a:lnTo>
                    <a:pt x="0" y="0"/>
                  </a:lnTo>
                  <a:lnTo>
                    <a:pt x="0" y="6"/>
                  </a:lnTo>
                  <a:lnTo>
                    <a:pt x="0" y="6"/>
                  </a:lnTo>
                  <a:lnTo>
                    <a:pt x="0" y="10"/>
                  </a:lnTo>
                  <a:lnTo>
                    <a:pt x="12" y="10"/>
                  </a:lnTo>
                  <a:lnTo>
                    <a:pt x="12"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3" name="Freeform 288"/>
            <p:cNvSpPr>
              <a:spLocks/>
            </p:cNvSpPr>
            <p:nvPr/>
          </p:nvSpPr>
          <p:spPr bwMode="auto">
            <a:xfrm>
              <a:off x="1587501" y="3976688"/>
              <a:ext cx="9525" cy="17463"/>
            </a:xfrm>
            <a:custGeom>
              <a:avLst/>
              <a:gdLst>
                <a:gd name="T0" fmla="*/ 0 w 6"/>
                <a:gd name="T1" fmla="*/ 6 h 11"/>
                <a:gd name="T2" fmla="*/ 0 w 6"/>
                <a:gd name="T3" fmla="*/ 6 h 11"/>
                <a:gd name="T4" fmla="*/ 0 w 6"/>
                <a:gd name="T5" fmla="*/ 11 h 11"/>
                <a:gd name="T6" fmla="*/ 0 w 6"/>
                <a:gd name="T7" fmla="*/ 11 h 11"/>
                <a:gd name="T8" fmla="*/ 0 w 6"/>
                <a:gd name="T9" fmla="*/ 11 h 11"/>
                <a:gd name="T10" fmla="*/ 0 w 6"/>
                <a:gd name="T11" fmla="*/ 11 h 11"/>
                <a:gd name="T12" fmla="*/ 6 w 6"/>
                <a:gd name="T13" fmla="*/ 11 h 11"/>
                <a:gd name="T14" fmla="*/ 6 w 6"/>
                <a:gd name="T15" fmla="*/ 6 h 11"/>
                <a:gd name="T16" fmla="*/ 0 w 6"/>
                <a:gd name="T17" fmla="*/ 6 h 11"/>
                <a:gd name="T18" fmla="*/ 6 w 6"/>
                <a:gd name="T19" fmla="*/ 0 h 11"/>
                <a:gd name="T20" fmla="*/ 0 w 6"/>
                <a:gd name="T21" fmla="*/ 0 h 11"/>
                <a:gd name="T22" fmla="*/ 0 w 6"/>
                <a:gd name="T23" fmla="*/ 0 h 11"/>
                <a:gd name="T24" fmla="*/ 0 w 6"/>
                <a:gd name="T25" fmla="*/ 0 h 11"/>
                <a:gd name="T26" fmla="*/ 0 w 6"/>
                <a:gd name="T27" fmla="*/ 6 h 11"/>
                <a:gd name="T28" fmla="*/ 0 w 6"/>
                <a:gd name="T29" fmla="*/ 6 h 11"/>
                <a:gd name="T30" fmla="*/ 0 w 6"/>
                <a:gd name="T31"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1">
                  <a:moveTo>
                    <a:pt x="0" y="6"/>
                  </a:moveTo>
                  <a:lnTo>
                    <a:pt x="0" y="6"/>
                  </a:lnTo>
                  <a:lnTo>
                    <a:pt x="0" y="11"/>
                  </a:lnTo>
                  <a:lnTo>
                    <a:pt x="0" y="11"/>
                  </a:lnTo>
                  <a:lnTo>
                    <a:pt x="0" y="11"/>
                  </a:lnTo>
                  <a:lnTo>
                    <a:pt x="0" y="11"/>
                  </a:lnTo>
                  <a:lnTo>
                    <a:pt x="6" y="11"/>
                  </a:lnTo>
                  <a:lnTo>
                    <a:pt x="6" y="6"/>
                  </a:lnTo>
                  <a:lnTo>
                    <a:pt x="0" y="6"/>
                  </a:lnTo>
                  <a:lnTo>
                    <a:pt x="6" y="0"/>
                  </a:lnTo>
                  <a:lnTo>
                    <a:pt x="0" y="0"/>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4" name="Freeform 289"/>
            <p:cNvSpPr>
              <a:spLocks/>
            </p:cNvSpPr>
            <p:nvPr/>
          </p:nvSpPr>
          <p:spPr bwMode="auto">
            <a:xfrm>
              <a:off x="1587501" y="3976688"/>
              <a:ext cx="9525" cy="17463"/>
            </a:xfrm>
            <a:custGeom>
              <a:avLst/>
              <a:gdLst>
                <a:gd name="T0" fmla="*/ 0 w 6"/>
                <a:gd name="T1" fmla="*/ 6 h 11"/>
                <a:gd name="T2" fmla="*/ 0 w 6"/>
                <a:gd name="T3" fmla="*/ 6 h 11"/>
                <a:gd name="T4" fmla="*/ 0 w 6"/>
                <a:gd name="T5" fmla="*/ 11 h 11"/>
                <a:gd name="T6" fmla="*/ 0 w 6"/>
                <a:gd name="T7" fmla="*/ 11 h 11"/>
                <a:gd name="T8" fmla="*/ 0 w 6"/>
                <a:gd name="T9" fmla="*/ 11 h 11"/>
                <a:gd name="T10" fmla="*/ 0 w 6"/>
                <a:gd name="T11" fmla="*/ 11 h 11"/>
                <a:gd name="T12" fmla="*/ 6 w 6"/>
                <a:gd name="T13" fmla="*/ 11 h 11"/>
                <a:gd name="T14" fmla="*/ 6 w 6"/>
                <a:gd name="T15" fmla="*/ 6 h 11"/>
                <a:gd name="T16" fmla="*/ 0 w 6"/>
                <a:gd name="T17" fmla="*/ 6 h 11"/>
                <a:gd name="T18" fmla="*/ 6 w 6"/>
                <a:gd name="T19" fmla="*/ 0 h 11"/>
                <a:gd name="T20" fmla="*/ 0 w 6"/>
                <a:gd name="T21" fmla="*/ 0 h 11"/>
                <a:gd name="T22" fmla="*/ 0 w 6"/>
                <a:gd name="T23" fmla="*/ 0 h 11"/>
                <a:gd name="T24" fmla="*/ 0 w 6"/>
                <a:gd name="T25" fmla="*/ 0 h 11"/>
                <a:gd name="T26" fmla="*/ 0 w 6"/>
                <a:gd name="T27" fmla="*/ 6 h 11"/>
                <a:gd name="T28" fmla="*/ 0 w 6"/>
                <a:gd name="T29" fmla="*/ 6 h 11"/>
                <a:gd name="T30" fmla="*/ 0 w 6"/>
                <a:gd name="T31"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1">
                  <a:moveTo>
                    <a:pt x="0" y="6"/>
                  </a:moveTo>
                  <a:lnTo>
                    <a:pt x="0" y="6"/>
                  </a:lnTo>
                  <a:lnTo>
                    <a:pt x="0" y="11"/>
                  </a:lnTo>
                  <a:lnTo>
                    <a:pt x="0" y="11"/>
                  </a:lnTo>
                  <a:lnTo>
                    <a:pt x="0" y="11"/>
                  </a:lnTo>
                  <a:lnTo>
                    <a:pt x="0" y="11"/>
                  </a:lnTo>
                  <a:lnTo>
                    <a:pt x="6" y="11"/>
                  </a:lnTo>
                  <a:lnTo>
                    <a:pt x="6" y="6"/>
                  </a:lnTo>
                  <a:lnTo>
                    <a:pt x="0" y="6"/>
                  </a:lnTo>
                  <a:lnTo>
                    <a:pt x="6" y="0"/>
                  </a:lnTo>
                  <a:lnTo>
                    <a:pt x="0" y="0"/>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5" name="Freeform 290"/>
            <p:cNvSpPr>
              <a:spLocks/>
            </p:cNvSpPr>
            <p:nvPr/>
          </p:nvSpPr>
          <p:spPr bwMode="auto">
            <a:xfrm>
              <a:off x="1658938" y="4090988"/>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6" name="Freeform 291"/>
            <p:cNvSpPr>
              <a:spLocks/>
            </p:cNvSpPr>
            <p:nvPr/>
          </p:nvSpPr>
          <p:spPr bwMode="auto">
            <a:xfrm>
              <a:off x="1658938" y="4090988"/>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7" name="Freeform 292"/>
            <p:cNvSpPr>
              <a:spLocks/>
            </p:cNvSpPr>
            <p:nvPr/>
          </p:nvSpPr>
          <p:spPr bwMode="auto">
            <a:xfrm>
              <a:off x="1436688" y="3905250"/>
              <a:ext cx="19050" cy="9525"/>
            </a:xfrm>
            <a:custGeom>
              <a:avLst/>
              <a:gdLst>
                <a:gd name="T0" fmla="*/ 0 w 12"/>
                <a:gd name="T1" fmla="*/ 0 h 6"/>
                <a:gd name="T2" fmla="*/ 6 w 12"/>
                <a:gd name="T3" fmla="*/ 6 h 6"/>
                <a:gd name="T4" fmla="*/ 12 w 12"/>
                <a:gd name="T5" fmla="*/ 0 h 6"/>
                <a:gd name="T6" fmla="*/ 0 w 12"/>
                <a:gd name="T7" fmla="*/ 0 h 6"/>
                <a:gd name="T8" fmla="*/ 0 w 12"/>
                <a:gd name="T9" fmla="*/ 0 h 6"/>
                <a:gd name="T10" fmla="*/ 0 w 12"/>
                <a:gd name="T11" fmla="*/ 0 h 6"/>
              </a:gdLst>
              <a:ahLst/>
              <a:cxnLst>
                <a:cxn ang="0">
                  <a:pos x="T0" y="T1"/>
                </a:cxn>
                <a:cxn ang="0">
                  <a:pos x="T2" y="T3"/>
                </a:cxn>
                <a:cxn ang="0">
                  <a:pos x="T4" y="T5"/>
                </a:cxn>
                <a:cxn ang="0">
                  <a:pos x="T6" y="T7"/>
                </a:cxn>
                <a:cxn ang="0">
                  <a:pos x="T8" y="T9"/>
                </a:cxn>
                <a:cxn ang="0">
                  <a:pos x="T10" y="T11"/>
                </a:cxn>
              </a:cxnLst>
              <a:rect l="0" t="0" r="r" b="b"/>
              <a:pathLst>
                <a:path w="12" h="6">
                  <a:moveTo>
                    <a:pt x="0" y="0"/>
                  </a:moveTo>
                  <a:lnTo>
                    <a:pt x="6" y="6"/>
                  </a:lnTo>
                  <a:lnTo>
                    <a:pt x="12"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8" name="Freeform 293"/>
            <p:cNvSpPr>
              <a:spLocks/>
            </p:cNvSpPr>
            <p:nvPr/>
          </p:nvSpPr>
          <p:spPr bwMode="auto">
            <a:xfrm>
              <a:off x="1436688" y="3905250"/>
              <a:ext cx="19050" cy="9525"/>
            </a:xfrm>
            <a:custGeom>
              <a:avLst/>
              <a:gdLst>
                <a:gd name="T0" fmla="*/ 0 w 12"/>
                <a:gd name="T1" fmla="*/ 0 h 6"/>
                <a:gd name="T2" fmla="*/ 6 w 12"/>
                <a:gd name="T3" fmla="*/ 6 h 6"/>
                <a:gd name="T4" fmla="*/ 12 w 12"/>
                <a:gd name="T5" fmla="*/ 0 h 6"/>
                <a:gd name="T6" fmla="*/ 0 w 12"/>
                <a:gd name="T7" fmla="*/ 0 h 6"/>
                <a:gd name="T8" fmla="*/ 0 w 12"/>
                <a:gd name="T9" fmla="*/ 0 h 6"/>
                <a:gd name="T10" fmla="*/ 0 w 12"/>
                <a:gd name="T11" fmla="*/ 0 h 6"/>
              </a:gdLst>
              <a:ahLst/>
              <a:cxnLst>
                <a:cxn ang="0">
                  <a:pos x="T0" y="T1"/>
                </a:cxn>
                <a:cxn ang="0">
                  <a:pos x="T2" y="T3"/>
                </a:cxn>
                <a:cxn ang="0">
                  <a:pos x="T4" y="T5"/>
                </a:cxn>
                <a:cxn ang="0">
                  <a:pos x="T6" y="T7"/>
                </a:cxn>
                <a:cxn ang="0">
                  <a:pos x="T8" y="T9"/>
                </a:cxn>
                <a:cxn ang="0">
                  <a:pos x="T10" y="T11"/>
                </a:cxn>
              </a:cxnLst>
              <a:rect l="0" t="0" r="r" b="b"/>
              <a:pathLst>
                <a:path w="12" h="6">
                  <a:moveTo>
                    <a:pt x="0" y="0"/>
                  </a:moveTo>
                  <a:lnTo>
                    <a:pt x="6" y="6"/>
                  </a:lnTo>
                  <a:lnTo>
                    <a:pt x="12"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9" name="Freeform 294"/>
            <p:cNvSpPr>
              <a:spLocks/>
            </p:cNvSpPr>
            <p:nvPr/>
          </p:nvSpPr>
          <p:spPr bwMode="auto">
            <a:xfrm>
              <a:off x="1446213" y="3878263"/>
              <a:ext cx="19050" cy="0"/>
            </a:xfrm>
            <a:custGeom>
              <a:avLst/>
              <a:gdLst>
                <a:gd name="T0" fmla="*/ 12 w 12"/>
                <a:gd name="T1" fmla="*/ 0 w 12"/>
                <a:gd name="T2" fmla="*/ 0 w 12"/>
                <a:gd name="T3" fmla="*/ 0 w 12"/>
                <a:gd name="T4" fmla="*/ 0 w 12"/>
                <a:gd name="T5" fmla="*/ 0 w 12"/>
                <a:gd name="T6" fmla="*/ 12 w 12"/>
                <a:gd name="T7" fmla="*/ 12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12" y="0"/>
                  </a:moveTo>
                  <a:lnTo>
                    <a:pt x="0" y="0"/>
                  </a:lnTo>
                  <a:lnTo>
                    <a:pt x="0" y="0"/>
                  </a:lnTo>
                  <a:lnTo>
                    <a:pt x="0" y="0"/>
                  </a:lnTo>
                  <a:lnTo>
                    <a:pt x="0" y="0"/>
                  </a:lnTo>
                  <a:lnTo>
                    <a:pt x="0" y="0"/>
                  </a:lnTo>
                  <a:lnTo>
                    <a:pt x="12" y="0"/>
                  </a:lnTo>
                  <a:lnTo>
                    <a:pt x="1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0" name="Freeform 295"/>
            <p:cNvSpPr>
              <a:spLocks/>
            </p:cNvSpPr>
            <p:nvPr/>
          </p:nvSpPr>
          <p:spPr bwMode="auto">
            <a:xfrm>
              <a:off x="1446213" y="3878263"/>
              <a:ext cx="19050" cy="0"/>
            </a:xfrm>
            <a:custGeom>
              <a:avLst/>
              <a:gdLst>
                <a:gd name="T0" fmla="*/ 12 w 12"/>
                <a:gd name="T1" fmla="*/ 0 w 12"/>
                <a:gd name="T2" fmla="*/ 0 w 12"/>
                <a:gd name="T3" fmla="*/ 0 w 12"/>
                <a:gd name="T4" fmla="*/ 0 w 12"/>
                <a:gd name="T5" fmla="*/ 0 w 12"/>
                <a:gd name="T6" fmla="*/ 12 w 12"/>
                <a:gd name="T7" fmla="*/ 12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12" y="0"/>
                  </a:moveTo>
                  <a:lnTo>
                    <a:pt x="0" y="0"/>
                  </a:lnTo>
                  <a:lnTo>
                    <a:pt x="0" y="0"/>
                  </a:lnTo>
                  <a:lnTo>
                    <a:pt x="0" y="0"/>
                  </a:lnTo>
                  <a:lnTo>
                    <a:pt x="0" y="0"/>
                  </a:lnTo>
                  <a:lnTo>
                    <a:pt x="0" y="0"/>
                  </a:lnTo>
                  <a:lnTo>
                    <a:pt x="12" y="0"/>
                  </a:lnTo>
                  <a:lnTo>
                    <a:pt x="1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1" name="Freeform 296"/>
            <p:cNvSpPr>
              <a:spLocks/>
            </p:cNvSpPr>
            <p:nvPr/>
          </p:nvSpPr>
          <p:spPr bwMode="auto">
            <a:xfrm>
              <a:off x="1465263" y="3930650"/>
              <a:ext cx="11113" cy="11113"/>
            </a:xfrm>
            <a:custGeom>
              <a:avLst/>
              <a:gdLst>
                <a:gd name="T0" fmla="*/ 0 w 7"/>
                <a:gd name="T1" fmla="*/ 7 h 7"/>
                <a:gd name="T2" fmla="*/ 7 w 7"/>
                <a:gd name="T3" fmla="*/ 7 h 7"/>
                <a:gd name="T4" fmla="*/ 7 w 7"/>
                <a:gd name="T5" fmla="*/ 0 h 7"/>
                <a:gd name="T6" fmla="*/ 7 w 7"/>
                <a:gd name="T7" fmla="*/ 0 h 7"/>
                <a:gd name="T8" fmla="*/ 0 w 7"/>
                <a:gd name="T9" fmla="*/ 7 h 7"/>
                <a:gd name="T10" fmla="*/ 0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0" y="7"/>
                  </a:moveTo>
                  <a:lnTo>
                    <a:pt x="7" y="7"/>
                  </a:lnTo>
                  <a:lnTo>
                    <a:pt x="7" y="0"/>
                  </a:lnTo>
                  <a:lnTo>
                    <a:pt x="7" y="0"/>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2" name="Freeform 297"/>
            <p:cNvSpPr>
              <a:spLocks/>
            </p:cNvSpPr>
            <p:nvPr/>
          </p:nvSpPr>
          <p:spPr bwMode="auto">
            <a:xfrm>
              <a:off x="1465263" y="3930650"/>
              <a:ext cx="11113" cy="11113"/>
            </a:xfrm>
            <a:custGeom>
              <a:avLst/>
              <a:gdLst>
                <a:gd name="T0" fmla="*/ 0 w 7"/>
                <a:gd name="T1" fmla="*/ 7 h 7"/>
                <a:gd name="T2" fmla="*/ 7 w 7"/>
                <a:gd name="T3" fmla="*/ 7 h 7"/>
                <a:gd name="T4" fmla="*/ 7 w 7"/>
                <a:gd name="T5" fmla="*/ 0 h 7"/>
                <a:gd name="T6" fmla="*/ 7 w 7"/>
                <a:gd name="T7" fmla="*/ 0 h 7"/>
                <a:gd name="T8" fmla="*/ 0 w 7"/>
                <a:gd name="T9" fmla="*/ 7 h 7"/>
                <a:gd name="T10" fmla="*/ 0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0" y="7"/>
                  </a:moveTo>
                  <a:lnTo>
                    <a:pt x="7" y="7"/>
                  </a:lnTo>
                  <a:lnTo>
                    <a:pt x="7" y="0"/>
                  </a:lnTo>
                  <a:lnTo>
                    <a:pt x="7" y="0"/>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3" name="Freeform 298"/>
            <p:cNvSpPr>
              <a:spLocks/>
            </p:cNvSpPr>
            <p:nvPr/>
          </p:nvSpPr>
          <p:spPr bwMode="auto">
            <a:xfrm>
              <a:off x="1538288" y="3924300"/>
              <a:ext cx="9525" cy="6350"/>
            </a:xfrm>
            <a:custGeom>
              <a:avLst/>
              <a:gdLst>
                <a:gd name="T0" fmla="*/ 6 w 6"/>
                <a:gd name="T1" fmla="*/ 0 h 4"/>
                <a:gd name="T2" fmla="*/ 0 w 6"/>
                <a:gd name="T3" fmla="*/ 0 h 4"/>
                <a:gd name="T4" fmla="*/ 0 w 6"/>
                <a:gd name="T5" fmla="*/ 0 h 4"/>
                <a:gd name="T6" fmla="*/ 0 w 6"/>
                <a:gd name="T7" fmla="*/ 4 h 4"/>
                <a:gd name="T8" fmla="*/ 0 w 6"/>
                <a:gd name="T9" fmla="*/ 4 h 4"/>
                <a:gd name="T10" fmla="*/ 0 w 6"/>
                <a:gd name="T11" fmla="*/ 4 h 4"/>
                <a:gd name="T12" fmla="*/ 6 w 6"/>
                <a:gd name="T13" fmla="*/ 4 h 4"/>
                <a:gd name="T14" fmla="*/ 0 w 6"/>
                <a:gd name="T15" fmla="*/ 4 h 4"/>
                <a:gd name="T16" fmla="*/ 0 w 6"/>
                <a:gd name="T17" fmla="*/ 4 h 4"/>
                <a:gd name="T18" fmla="*/ 0 w 6"/>
                <a:gd name="T19" fmla="*/ 4 h 4"/>
                <a:gd name="T20" fmla="*/ 0 w 6"/>
                <a:gd name="T21" fmla="*/ 0 h 4"/>
                <a:gd name="T22" fmla="*/ 0 w 6"/>
                <a:gd name="T23" fmla="*/ 0 h 4"/>
                <a:gd name="T24" fmla="*/ 6 w 6"/>
                <a:gd name="T25" fmla="*/ 0 h 4"/>
                <a:gd name="T26" fmla="*/ 6 w 6"/>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4">
                  <a:moveTo>
                    <a:pt x="6" y="0"/>
                  </a:moveTo>
                  <a:lnTo>
                    <a:pt x="0" y="0"/>
                  </a:lnTo>
                  <a:lnTo>
                    <a:pt x="0" y="0"/>
                  </a:lnTo>
                  <a:lnTo>
                    <a:pt x="0" y="4"/>
                  </a:lnTo>
                  <a:lnTo>
                    <a:pt x="0" y="4"/>
                  </a:lnTo>
                  <a:lnTo>
                    <a:pt x="0" y="4"/>
                  </a:lnTo>
                  <a:lnTo>
                    <a:pt x="6" y="4"/>
                  </a:lnTo>
                  <a:lnTo>
                    <a:pt x="0" y="4"/>
                  </a:lnTo>
                  <a:lnTo>
                    <a:pt x="0" y="4"/>
                  </a:lnTo>
                  <a:lnTo>
                    <a:pt x="0" y="4"/>
                  </a:lnTo>
                  <a:lnTo>
                    <a:pt x="0" y="0"/>
                  </a:lnTo>
                  <a:lnTo>
                    <a:pt x="0"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4" name="Freeform 299"/>
            <p:cNvSpPr>
              <a:spLocks/>
            </p:cNvSpPr>
            <p:nvPr/>
          </p:nvSpPr>
          <p:spPr bwMode="auto">
            <a:xfrm>
              <a:off x="1538288" y="3924300"/>
              <a:ext cx="9525" cy="6350"/>
            </a:xfrm>
            <a:custGeom>
              <a:avLst/>
              <a:gdLst>
                <a:gd name="T0" fmla="*/ 6 w 6"/>
                <a:gd name="T1" fmla="*/ 0 h 4"/>
                <a:gd name="T2" fmla="*/ 0 w 6"/>
                <a:gd name="T3" fmla="*/ 0 h 4"/>
                <a:gd name="T4" fmla="*/ 0 w 6"/>
                <a:gd name="T5" fmla="*/ 0 h 4"/>
                <a:gd name="T6" fmla="*/ 0 w 6"/>
                <a:gd name="T7" fmla="*/ 4 h 4"/>
                <a:gd name="T8" fmla="*/ 0 w 6"/>
                <a:gd name="T9" fmla="*/ 4 h 4"/>
                <a:gd name="T10" fmla="*/ 0 w 6"/>
                <a:gd name="T11" fmla="*/ 4 h 4"/>
                <a:gd name="T12" fmla="*/ 6 w 6"/>
                <a:gd name="T13" fmla="*/ 4 h 4"/>
                <a:gd name="T14" fmla="*/ 0 w 6"/>
                <a:gd name="T15" fmla="*/ 4 h 4"/>
                <a:gd name="T16" fmla="*/ 0 w 6"/>
                <a:gd name="T17" fmla="*/ 4 h 4"/>
                <a:gd name="T18" fmla="*/ 0 w 6"/>
                <a:gd name="T19" fmla="*/ 4 h 4"/>
                <a:gd name="T20" fmla="*/ 0 w 6"/>
                <a:gd name="T21" fmla="*/ 0 h 4"/>
                <a:gd name="T22" fmla="*/ 0 w 6"/>
                <a:gd name="T23" fmla="*/ 0 h 4"/>
                <a:gd name="T24" fmla="*/ 6 w 6"/>
                <a:gd name="T25" fmla="*/ 0 h 4"/>
                <a:gd name="T26" fmla="*/ 6 w 6"/>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4">
                  <a:moveTo>
                    <a:pt x="6" y="0"/>
                  </a:moveTo>
                  <a:lnTo>
                    <a:pt x="0" y="0"/>
                  </a:lnTo>
                  <a:lnTo>
                    <a:pt x="0" y="0"/>
                  </a:lnTo>
                  <a:lnTo>
                    <a:pt x="0" y="4"/>
                  </a:lnTo>
                  <a:lnTo>
                    <a:pt x="0" y="4"/>
                  </a:lnTo>
                  <a:lnTo>
                    <a:pt x="0" y="4"/>
                  </a:lnTo>
                  <a:lnTo>
                    <a:pt x="6" y="4"/>
                  </a:lnTo>
                  <a:lnTo>
                    <a:pt x="0" y="4"/>
                  </a:lnTo>
                  <a:lnTo>
                    <a:pt x="0" y="4"/>
                  </a:lnTo>
                  <a:lnTo>
                    <a:pt x="0" y="4"/>
                  </a:lnTo>
                  <a:lnTo>
                    <a:pt x="0" y="0"/>
                  </a:lnTo>
                  <a:lnTo>
                    <a:pt x="0"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5" name="Freeform 300"/>
            <p:cNvSpPr>
              <a:spLocks/>
            </p:cNvSpPr>
            <p:nvPr/>
          </p:nvSpPr>
          <p:spPr bwMode="auto">
            <a:xfrm>
              <a:off x="1325563" y="3941763"/>
              <a:ext cx="9525" cy="15875"/>
            </a:xfrm>
            <a:custGeom>
              <a:avLst/>
              <a:gdLst>
                <a:gd name="T0" fmla="*/ 0 w 6"/>
                <a:gd name="T1" fmla="*/ 10 h 10"/>
                <a:gd name="T2" fmla="*/ 0 w 6"/>
                <a:gd name="T3" fmla="*/ 10 h 10"/>
                <a:gd name="T4" fmla="*/ 0 w 6"/>
                <a:gd name="T5" fmla="*/ 10 h 10"/>
                <a:gd name="T6" fmla="*/ 0 w 6"/>
                <a:gd name="T7" fmla="*/ 6 h 10"/>
                <a:gd name="T8" fmla="*/ 0 w 6"/>
                <a:gd name="T9" fmla="*/ 6 h 10"/>
                <a:gd name="T10" fmla="*/ 0 w 6"/>
                <a:gd name="T11" fmla="*/ 0 h 10"/>
                <a:gd name="T12" fmla="*/ 0 w 6"/>
                <a:gd name="T13" fmla="*/ 0 h 10"/>
                <a:gd name="T14" fmla="*/ 0 w 6"/>
                <a:gd name="T15" fmla="*/ 0 h 10"/>
                <a:gd name="T16" fmla="*/ 6 w 6"/>
                <a:gd name="T17" fmla="*/ 0 h 10"/>
                <a:gd name="T18" fmla="*/ 6 w 6"/>
                <a:gd name="T19" fmla="*/ 10 h 10"/>
                <a:gd name="T20" fmla="*/ 0 w 6"/>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0" y="10"/>
                  </a:moveTo>
                  <a:lnTo>
                    <a:pt x="0" y="10"/>
                  </a:lnTo>
                  <a:lnTo>
                    <a:pt x="0" y="10"/>
                  </a:lnTo>
                  <a:lnTo>
                    <a:pt x="0" y="6"/>
                  </a:lnTo>
                  <a:lnTo>
                    <a:pt x="0" y="6"/>
                  </a:lnTo>
                  <a:lnTo>
                    <a:pt x="0" y="0"/>
                  </a:lnTo>
                  <a:lnTo>
                    <a:pt x="0" y="0"/>
                  </a:lnTo>
                  <a:lnTo>
                    <a:pt x="0" y="0"/>
                  </a:lnTo>
                  <a:lnTo>
                    <a:pt x="6" y="0"/>
                  </a:lnTo>
                  <a:lnTo>
                    <a:pt x="6" y="10"/>
                  </a:lnTo>
                  <a:lnTo>
                    <a:pt x="0"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6" name="Line 301"/>
            <p:cNvSpPr>
              <a:spLocks noChangeShapeType="1"/>
            </p:cNvSpPr>
            <p:nvPr/>
          </p:nvSpPr>
          <p:spPr bwMode="auto">
            <a:xfrm>
              <a:off x="5222876" y="2541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7" name="Freeform 302"/>
            <p:cNvSpPr>
              <a:spLocks/>
            </p:cNvSpPr>
            <p:nvPr/>
          </p:nvSpPr>
          <p:spPr bwMode="auto">
            <a:xfrm>
              <a:off x="4602163" y="1808163"/>
              <a:ext cx="46038" cy="63500"/>
            </a:xfrm>
            <a:custGeom>
              <a:avLst/>
              <a:gdLst>
                <a:gd name="T0" fmla="*/ 16 w 29"/>
                <a:gd name="T1" fmla="*/ 40 h 40"/>
                <a:gd name="T2" fmla="*/ 4 w 29"/>
                <a:gd name="T3" fmla="*/ 40 h 40"/>
                <a:gd name="T4" fmla="*/ 4 w 29"/>
                <a:gd name="T5" fmla="*/ 40 h 40"/>
                <a:gd name="T6" fmla="*/ 4 w 29"/>
                <a:gd name="T7" fmla="*/ 40 h 40"/>
                <a:gd name="T8" fmla="*/ 4 w 29"/>
                <a:gd name="T9" fmla="*/ 33 h 40"/>
                <a:gd name="T10" fmla="*/ 0 w 29"/>
                <a:gd name="T11" fmla="*/ 33 h 40"/>
                <a:gd name="T12" fmla="*/ 0 w 29"/>
                <a:gd name="T13" fmla="*/ 33 h 40"/>
                <a:gd name="T14" fmla="*/ 0 w 29"/>
                <a:gd name="T15" fmla="*/ 27 h 40"/>
                <a:gd name="T16" fmla="*/ 0 w 29"/>
                <a:gd name="T17" fmla="*/ 27 h 40"/>
                <a:gd name="T18" fmla="*/ 0 w 29"/>
                <a:gd name="T19" fmla="*/ 23 h 40"/>
                <a:gd name="T20" fmla="*/ 0 w 29"/>
                <a:gd name="T21" fmla="*/ 23 h 40"/>
                <a:gd name="T22" fmla="*/ 0 w 29"/>
                <a:gd name="T23" fmla="*/ 23 h 40"/>
                <a:gd name="T24" fmla="*/ 0 w 29"/>
                <a:gd name="T25" fmla="*/ 11 h 40"/>
                <a:gd name="T26" fmla="*/ 0 w 29"/>
                <a:gd name="T27" fmla="*/ 11 h 40"/>
                <a:gd name="T28" fmla="*/ 4 w 29"/>
                <a:gd name="T29" fmla="*/ 7 h 40"/>
                <a:gd name="T30" fmla="*/ 4 w 29"/>
                <a:gd name="T31" fmla="*/ 7 h 40"/>
                <a:gd name="T32" fmla="*/ 4 w 29"/>
                <a:gd name="T33" fmla="*/ 7 h 40"/>
                <a:gd name="T34" fmla="*/ 4 w 29"/>
                <a:gd name="T35" fmla="*/ 7 h 40"/>
                <a:gd name="T36" fmla="*/ 10 w 29"/>
                <a:gd name="T37" fmla="*/ 7 h 40"/>
                <a:gd name="T38" fmla="*/ 16 w 29"/>
                <a:gd name="T39" fmla="*/ 0 h 40"/>
                <a:gd name="T40" fmla="*/ 16 w 29"/>
                <a:gd name="T41" fmla="*/ 0 h 40"/>
                <a:gd name="T42" fmla="*/ 16 w 29"/>
                <a:gd name="T43" fmla="*/ 0 h 40"/>
                <a:gd name="T44" fmla="*/ 22 w 29"/>
                <a:gd name="T45" fmla="*/ 0 h 40"/>
                <a:gd name="T46" fmla="*/ 22 w 29"/>
                <a:gd name="T47" fmla="*/ 7 h 40"/>
                <a:gd name="T48" fmla="*/ 29 w 29"/>
                <a:gd name="T49" fmla="*/ 7 h 40"/>
                <a:gd name="T50" fmla="*/ 22 w 29"/>
                <a:gd name="T51" fmla="*/ 7 h 40"/>
                <a:gd name="T52" fmla="*/ 22 w 29"/>
                <a:gd name="T53" fmla="*/ 11 h 40"/>
                <a:gd name="T54" fmla="*/ 22 w 29"/>
                <a:gd name="T55" fmla="*/ 11 h 40"/>
                <a:gd name="T56" fmla="*/ 22 w 29"/>
                <a:gd name="T57" fmla="*/ 11 h 40"/>
                <a:gd name="T58" fmla="*/ 22 w 29"/>
                <a:gd name="T59" fmla="*/ 11 h 40"/>
                <a:gd name="T60" fmla="*/ 22 w 29"/>
                <a:gd name="T61" fmla="*/ 17 h 40"/>
                <a:gd name="T62" fmla="*/ 29 w 29"/>
                <a:gd name="T63" fmla="*/ 17 h 40"/>
                <a:gd name="T64" fmla="*/ 29 w 29"/>
                <a:gd name="T65" fmla="*/ 23 h 40"/>
                <a:gd name="T66" fmla="*/ 22 w 29"/>
                <a:gd name="T67" fmla="*/ 23 h 40"/>
                <a:gd name="T68" fmla="*/ 22 w 29"/>
                <a:gd name="T69" fmla="*/ 27 h 40"/>
                <a:gd name="T70" fmla="*/ 16 w 29"/>
                <a:gd name="T71" fmla="*/ 33 h 40"/>
                <a:gd name="T72" fmla="*/ 16 w 29"/>
                <a:gd name="T73" fmla="*/ 33 h 40"/>
                <a:gd name="T74" fmla="*/ 16 w 29"/>
                <a:gd name="T75" fmla="*/ 40 h 40"/>
                <a:gd name="T76" fmla="*/ 16 w 29"/>
                <a:gd name="T77" fmla="*/ 40 h 40"/>
                <a:gd name="T78" fmla="*/ 16 w 29"/>
                <a:gd name="T79" fmla="*/ 40 h 40"/>
                <a:gd name="T80" fmla="*/ 16 w 29"/>
                <a:gd name="T81" fmla="*/ 40 h 40"/>
                <a:gd name="T82" fmla="*/ 16 w 29"/>
                <a:gd name="T83"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 h="40">
                  <a:moveTo>
                    <a:pt x="16" y="40"/>
                  </a:moveTo>
                  <a:lnTo>
                    <a:pt x="4" y="40"/>
                  </a:lnTo>
                  <a:lnTo>
                    <a:pt x="4" y="40"/>
                  </a:lnTo>
                  <a:lnTo>
                    <a:pt x="4" y="40"/>
                  </a:lnTo>
                  <a:lnTo>
                    <a:pt x="4" y="33"/>
                  </a:lnTo>
                  <a:lnTo>
                    <a:pt x="0" y="33"/>
                  </a:lnTo>
                  <a:lnTo>
                    <a:pt x="0" y="33"/>
                  </a:lnTo>
                  <a:lnTo>
                    <a:pt x="0" y="27"/>
                  </a:lnTo>
                  <a:lnTo>
                    <a:pt x="0" y="27"/>
                  </a:lnTo>
                  <a:lnTo>
                    <a:pt x="0" y="23"/>
                  </a:lnTo>
                  <a:lnTo>
                    <a:pt x="0" y="23"/>
                  </a:lnTo>
                  <a:lnTo>
                    <a:pt x="0" y="23"/>
                  </a:lnTo>
                  <a:lnTo>
                    <a:pt x="0" y="11"/>
                  </a:lnTo>
                  <a:lnTo>
                    <a:pt x="0" y="11"/>
                  </a:lnTo>
                  <a:lnTo>
                    <a:pt x="4" y="7"/>
                  </a:lnTo>
                  <a:lnTo>
                    <a:pt x="4" y="7"/>
                  </a:lnTo>
                  <a:lnTo>
                    <a:pt x="4" y="7"/>
                  </a:lnTo>
                  <a:lnTo>
                    <a:pt x="4" y="7"/>
                  </a:lnTo>
                  <a:lnTo>
                    <a:pt x="10" y="7"/>
                  </a:lnTo>
                  <a:lnTo>
                    <a:pt x="16" y="0"/>
                  </a:lnTo>
                  <a:lnTo>
                    <a:pt x="16" y="0"/>
                  </a:lnTo>
                  <a:lnTo>
                    <a:pt x="16" y="0"/>
                  </a:lnTo>
                  <a:lnTo>
                    <a:pt x="22" y="0"/>
                  </a:lnTo>
                  <a:lnTo>
                    <a:pt x="22" y="7"/>
                  </a:lnTo>
                  <a:lnTo>
                    <a:pt x="29" y="7"/>
                  </a:lnTo>
                  <a:lnTo>
                    <a:pt x="22" y="7"/>
                  </a:lnTo>
                  <a:lnTo>
                    <a:pt x="22" y="11"/>
                  </a:lnTo>
                  <a:lnTo>
                    <a:pt x="22" y="11"/>
                  </a:lnTo>
                  <a:lnTo>
                    <a:pt x="22" y="11"/>
                  </a:lnTo>
                  <a:lnTo>
                    <a:pt x="22" y="11"/>
                  </a:lnTo>
                  <a:lnTo>
                    <a:pt x="22" y="17"/>
                  </a:lnTo>
                  <a:lnTo>
                    <a:pt x="29" y="17"/>
                  </a:lnTo>
                  <a:lnTo>
                    <a:pt x="29" y="23"/>
                  </a:lnTo>
                  <a:lnTo>
                    <a:pt x="22" y="23"/>
                  </a:lnTo>
                  <a:lnTo>
                    <a:pt x="22" y="27"/>
                  </a:lnTo>
                  <a:lnTo>
                    <a:pt x="16" y="33"/>
                  </a:lnTo>
                  <a:lnTo>
                    <a:pt x="16" y="33"/>
                  </a:lnTo>
                  <a:lnTo>
                    <a:pt x="16" y="40"/>
                  </a:lnTo>
                  <a:lnTo>
                    <a:pt x="16" y="40"/>
                  </a:lnTo>
                  <a:lnTo>
                    <a:pt x="16" y="40"/>
                  </a:lnTo>
                  <a:lnTo>
                    <a:pt x="16" y="40"/>
                  </a:lnTo>
                  <a:lnTo>
                    <a:pt x="16" y="4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8" name="Freeform 303"/>
            <p:cNvSpPr>
              <a:spLocks/>
            </p:cNvSpPr>
            <p:nvPr/>
          </p:nvSpPr>
          <p:spPr bwMode="auto">
            <a:xfrm>
              <a:off x="4602163" y="1808163"/>
              <a:ext cx="46038" cy="63500"/>
            </a:xfrm>
            <a:custGeom>
              <a:avLst/>
              <a:gdLst>
                <a:gd name="T0" fmla="*/ 16 w 29"/>
                <a:gd name="T1" fmla="*/ 40 h 40"/>
                <a:gd name="T2" fmla="*/ 4 w 29"/>
                <a:gd name="T3" fmla="*/ 40 h 40"/>
                <a:gd name="T4" fmla="*/ 4 w 29"/>
                <a:gd name="T5" fmla="*/ 40 h 40"/>
                <a:gd name="T6" fmla="*/ 4 w 29"/>
                <a:gd name="T7" fmla="*/ 40 h 40"/>
                <a:gd name="T8" fmla="*/ 4 w 29"/>
                <a:gd name="T9" fmla="*/ 33 h 40"/>
                <a:gd name="T10" fmla="*/ 0 w 29"/>
                <a:gd name="T11" fmla="*/ 33 h 40"/>
                <a:gd name="T12" fmla="*/ 0 w 29"/>
                <a:gd name="T13" fmla="*/ 33 h 40"/>
                <a:gd name="T14" fmla="*/ 0 w 29"/>
                <a:gd name="T15" fmla="*/ 27 h 40"/>
                <a:gd name="T16" fmla="*/ 0 w 29"/>
                <a:gd name="T17" fmla="*/ 27 h 40"/>
                <a:gd name="T18" fmla="*/ 0 w 29"/>
                <a:gd name="T19" fmla="*/ 23 h 40"/>
                <a:gd name="T20" fmla="*/ 0 w 29"/>
                <a:gd name="T21" fmla="*/ 23 h 40"/>
                <a:gd name="T22" fmla="*/ 0 w 29"/>
                <a:gd name="T23" fmla="*/ 23 h 40"/>
                <a:gd name="T24" fmla="*/ 0 w 29"/>
                <a:gd name="T25" fmla="*/ 11 h 40"/>
                <a:gd name="T26" fmla="*/ 0 w 29"/>
                <a:gd name="T27" fmla="*/ 11 h 40"/>
                <a:gd name="T28" fmla="*/ 4 w 29"/>
                <a:gd name="T29" fmla="*/ 7 h 40"/>
                <a:gd name="T30" fmla="*/ 4 w 29"/>
                <a:gd name="T31" fmla="*/ 7 h 40"/>
                <a:gd name="T32" fmla="*/ 4 w 29"/>
                <a:gd name="T33" fmla="*/ 7 h 40"/>
                <a:gd name="T34" fmla="*/ 4 w 29"/>
                <a:gd name="T35" fmla="*/ 7 h 40"/>
                <a:gd name="T36" fmla="*/ 10 w 29"/>
                <a:gd name="T37" fmla="*/ 7 h 40"/>
                <a:gd name="T38" fmla="*/ 16 w 29"/>
                <a:gd name="T39" fmla="*/ 0 h 40"/>
                <a:gd name="T40" fmla="*/ 16 w 29"/>
                <a:gd name="T41" fmla="*/ 0 h 40"/>
                <a:gd name="T42" fmla="*/ 16 w 29"/>
                <a:gd name="T43" fmla="*/ 0 h 40"/>
                <a:gd name="T44" fmla="*/ 22 w 29"/>
                <a:gd name="T45" fmla="*/ 0 h 40"/>
                <a:gd name="T46" fmla="*/ 22 w 29"/>
                <a:gd name="T47" fmla="*/ 7 h 40"/>
                <a:gd name="T48" fmla="*/ 29 w 29"/>
                <a:gd name="T49" fmla="*/ 7 h 40"/>
                <a:gd name="T50" fmla="*/ 22 w 29"/>
                <a:gd name="T51" fmla="*/ 7 h 40"/>
                <a:gd name="T52" fmla="*/ 22 w 29"/>
                <a:gd name="T53" fmla="*/ 11 h 40"/>
                <a:gd name="T54" fmla="*/ 22 w 29"/>
                <a:gd name="T55" fmla="*/ 11 h 40"/>
                <a:gd name="T56" fmla="*/ 22 w 29"/>
                <a:gd name="T57" fmla="*/ 11 h 40"/>
                <a:gd name="T58" fmla="*/ 22 w 29"/>
                <a:gd name="T59" fmla="*/ 11 h 40"/>
                <a:gd name="T60" fmla="*/ 22 w 29"/>
                <a:gd name="T61" fmla="*/ 17 h 40"/>
                <a:gd name="T62" fmla="*/ 29 w 29"/>
                <a:gd name="T63" fmla="*/ 17 h 40"/>
                <a:gd name="T64" fmla="*/ 29 w 29"/>
                <a:gd name="T65" fmla="*/ 23 h 40"/>
                <a:gd name="T66" fmla="*/ 22 w 29"/>
                <a:gd name="T67" fmla="*/ 23 h 40"/>
                <a:gd name="T68" fmla="*/ 22 w 29"/>
                <a:gd name="T69" fmla="*/ 27 h 40"/>
                <a:gd name="T70" fmla="*/ 16 w 29"/>
                <a:gd name="T71" fmla="*/ 33 h 40"/>
                <a:gd name="T72" fmla="*/ 16 w 29"/>
                <a:gd name="T73" fmla="*/ 33 h 40"/>
                <a:gd name="T74" fmla="*/ 16 w 29"/>
                <a:gd name="T75" fmla="*/ 40 h 40"/>
                <a:gd name="T76" fmla="*/ 16 w 29"/>
                <a:gd name="T77" fmla="*/ 40 h 40"/>
                <a:gd name="T78" fmla="*/ 16 w 29"/>
                <a:gd name="T79" fmla="*/ 40 h 40"/>
                <a:gd name="T80" fmla="*/ 16 w 29"/>
                <a:gd name="T81" fmla="*/ 40 h 40"/>
                <a:gd name="T82" fmla="*/ 16 w 29"/>
                <a:gd name="T83"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 h="40">
                  <a:moveTo>
                    <a:pt x="16" y="40"/>
                  </a:moveTo>
                  <a:lnTo>
                    <a:pt x="4" y="40"/>
                  </a:lnTo>
                  <a:lnTo>
                    <a:pt x="4" y="40"/>
                  </a:lnTo>
                  <a:lnTo>
                    <a:pt x="4" y="40"/>
                  </a:lnTo>
                  <a:lnTo>
                    <a:pt x="4" y="33"/>
                  </a:lnTo>
                  <a:lnTo>
                    <a:pt x="0" y="33"/>
                  </a:lnTo>
                  <a:lnTo>
                    <a:pt x="0" y="33"/>
                  </a:lnTo>
                  <a:lnTo>
                    <a:pt x="0" y="27"/>
                  </a:lnTo>
                  <a:lnTo>
                    <a:pt x="0" y="27"/>
                  </a:lnTo>
                  <a:lnTo>
                    <a:pt x="0" y="23"/>
                  </a:lnTo>
                  <a:lnTo>
                    <a:pt x="0" y="23"/>
                  </a:lnTo>
                  <a:lnTo>
                    <a:pt x="0" y="23"/>
                  </a:lnTo>
                  <a:lnTo>
                    <a:pt x="0" y="11"/>
                  </a:lnTo>
                  <a:lnTo>
                    <a:pt x="0" y="11"/>
                  </a:lnTo>
                  <a:lnTo>
                    <a:pt x="4" y="7"/>
                  </a:lnTo>
                  <a:lnTo>
                    <a:pt x="4" y="7"/>
                  </a:lnTo>
                  <a:lnTo>
                    <a:pt x="4" y="7"/>
                  </a:lnTo>
                  <a:lnTo>
                    <a:pt x="4" y="7"/>
                  </a:lnTo>
                  <a:lnTo>
                    <a:pt x="10" y="7"/>
                  </a:lnTo>
                  <a:lnTo>
                    <a:pt x="16" y="0"/>
                  </a:lnTo>
                  <a:lnTo>
                    <a:pt x="16" y="0"/>
                  </a:lnTo>
                  <a:lnTo>
                    <a:pt x="16" y="0"/>
                  </a:lnTo>
                  <a:lnTo>
                    <a:pt x="22" y="0"/>
                  </a:lnTo>
                  <a:lnTo>
                    <a:pt x="22" y="7"/>
                  </a:lnTo>
                  <a:lnTo>
                    <a:pt x="29" y="7"/>
                  </a:lnTo>
                  <a:lnTo>
                    <a:pt x="22" y="7"/>
                  </a:lnTo>
                  <a:lnTo>
                    <a:pt x="22" y="11"/>
                  </a:lnTo>
                  <a:lnTo>
                    <a:pt x="22" y="11"/>
                  </a:lnTo>
                  <a:lnTo>
                    <a:pt x="22" y="11"/>
                  </a:lnTo>
                  <a:lnTo>
                    <a:pt x="22" y="11"/>
                  </a:lnTo>
                  <a:lnTo>
                    <a:pt x="22" y="17"/>
                  </a:lnTo>
                  <a:lnTo>
                    <a:pt x="29" y="17"/>
                  </a:lnTo>
                  <a:lnTo>
                    <a:pt x="29" y="23"/>
                  </a:lnTo>
                  <a:lnTo>
                    <a:pt x="22" y="23"/>
                  </a:lnTo>
                  <a:lnTo>
                    <a:pt x="22" y="27"/>
                  </a:lnTo>
                  <a:lnTo>
                    <a:pt x="16" y="33"/>
                  </a:lnTo>
                  <a:lnTo>
                    <a:pt x="16" y="33"/>
                  </a:lnTo>
                  <a:lnTo>
                    <a:pt x="16" y="40"/>
                  </a:lnTo>
                  <a:lnTo>
                    <a:pt x="16" y="40"/>
                  </a:lnTo>
                  <a:lnTo>
                    <a:pt x="16" y="40"/>
                  </a:lnTo>
                  <a:lnTo>
                    <a:pt x="16" y="40"/>
                  </a:lnTo>
                  <a:lnTo>
                    <a:pt x="16" y="4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9" name="Freeform 304"/>
            <p:cNvSpPr>
              <a:spLocks/>
            </p:cNvSpPr>
            <p:nvPr/>
          </p:nvSpPr>
          <p:spPr bwMode="auto">
            <a:xfrm>
              <a:off x="6253163" y="1952625"/>
              <a:ext cx="693738" cy="293688"/>
            </a:xfrm>
            <a:custGeom>
              <a:avLst/>
              <a:gdLst>
                <a:gd name="T0" fmla="*/ 16 w 437"/>
                <a:gd name="T1" fmla="*/ 66 h 185"/>
                <a:gd name="T2" fmla="*/ 51 w 437"/>
                <a:gd name="T3" fmla="*/ 82 h 185"/>
                <a:gd name="T4" fmla="*/ 58 w 437"/>
                <a:gd name="T5" fmla="*/ 95 h 185"/>
                <a:gd name="T6" fmla="*/ 64 w 437"/>
                <a:gd name="T7" fmla="*/ 101 h 185"/>
                <a:gd name="T8" fmla="*/ 70 w 437"/>
                <a:gd name="T9" fmla="*/ 105 h 185"/>
                <a:gd name="T10" fmla="*/ 70 w 437"/>
                <a:gd name="T11" fmla="*/ 111 h 185"/>
                <a:gd name="T12" fmla="*/ 70 w 437"/>
                <a:gd name="T13" fmla="*/ 117 h 185"/>
                <a:gd name="T14" fmla="*/ 70 w 437"/>
                <a:gd name="T15" fmla="*/ 124 h 185"/>
                <a:gd name="T16" fmla="*/ 115 w 437"/>
                <a:gd name="T17" fmla="*/ 134 h 185"/>
                <a:gd name="T18" fmla="*/ 144 w 437"/>
                <a:gd name="T19" fmla="*/ 140 h 185"/>
                <a:gd name="T20" fmla="*/ 150 w 437"/>
                <a:gd name="T21" fmla="*/ 157 h 185"/>
                <a:gd name="T22" fmla="*/ 169 w 437"/>
                <a:gd name="T23" fmla="*/ 167 h 185"/>
                <a:gd name="T24" fmla="*/ 245 w 437"/>
                <a:gd name="T25" fmla="*/ 173 h 185"/>
                <a:gd name="T26" fmla="*/ 268 w 437"/>
                <a:gd name="T27" fmla="*/ 185 h 185"/>
                <a:gd name="T28" fmla="*/ 309 w 437"/>
                <a:gd name="T29" fmla="*/ 179 h 185"/>
                <a:gd name="T30" fmla="*/ 321 w 437"/>
                <a:gd name="T31" fmla="*/ 167 h 185"/>
                <a:gd name="T32" fmla="*/ 356 w 437"/>
                <a:gd name="T33" fmla="*/ 163 h 185"/>
                <a:gd name="T34" fmla="*/ 360 w 437"/>
                <a:gd name="T35" fmla="*/ 150 h 185"/>
                <a:gd name="T36" fmla="*/ 360 w 437"/>
                <a:gd name="T37" fmla="*/ 134 h 185"/>
                <a:gd name="T38" fmla="*/ 356 w 437"/>
                <a:gd name="T39" fmla="*/ 124 h 185"/>
                <a:gd name="T40" fmla="*/ 391 w 437"/>
                <a:gd name="T41" fmla="*/ 117 h 185"/>
                <a:gd name="T42" fmla="*/ 414 w 437"/>
                <a:gd name="T43" fmla="*/ 101 h 185"/>
                <a:gd name="T44" fmla="*/ 430 w 437"/>
                <a:gd name="T45" fmla="*/ 95 h 185"/>
                <a:gd name="T46" fmla="*/ 430 w 437"/>
                <a:gd name="T47" fmla="*/ 89 h 185"/>
                <a:gd name="T48" fmla="*/ 426 w 437"/>
                <a:gd name="T49" fmla="*/ 82 h 185"/>
                <a:gd name="T50" fmla="*/ 420 w 437"/>
                <a:gd name="T51" fmla="*/ 78 h 185"/>
                <a:gd name="T52" fmla="*/ 402 w 437"/>
                <a:gd name="T53" fmla="*/ 72 h 185"/>
                <a:gd name="T54" fmla="*/ 385 w 437"/>
                <a:gd name="T55" fmla="*/ 72 h 185"/>
                <a:gd name="T56" fmla="*/ 373 w 437"/>
                <a:gd name="T57" fmla="*/ 66 h 185"/>
                <a:gd name="T58" fmla="*/ 367 w 437"/>
                <a:gd name="T59" fmla="*/ 39 h 185"/>
                <a:gd name="T60" fmla="*/ 332 w 437"/>
                <a:gd name="T61" fmla="*/ 33 h 185"/>
                <a:gd name="T62" fmla="*/ 325 w 437"/>
                <a:gd name="T63" fmla="*/ 43 h 185"/>
                <a:gd name="T64" fmla="*/ 321 w 437"/>
                <a:gd name="T65" fmla="*/ 49 h 185"/>
                <a:gd name="T66" fmla="*/ 255 w 437"/>
                <a:gd name="T67" fmla="*/ 43 h 185"/>
                <a:gd name="T68" fmla="*/ 233 w 437"/>
                <a:gd name="T69" fmla="*/ 27 h 185"/>
                <a:gd name="T70" fmla="*/ 185 w 437"/>
                <a:gd name="T71" fmla="*/ 33 h 185"/>
                <a:gd name="T72" fmla="*/ 175 w 437"/>
                <a:gd name="T73" fmla="*/ 21 h 185"/>
                <a:gd name="T74" fmla="*/ 121 w 437"/>
                <a:gd name="T75" fmla="*/ 0 h 185"/>
                <a:gd name="T76" fmla="*/ 115 w 437"/>
                <a:gd name="T77" fmla="*/ 4 h 185"/>
                <a:gd name="T78" fmla="*/ 115 w 437"/>
                <a:gd name="T79" fmla="*/ 10 h 185"/>
                <a:gd name="T80" fmla="*/ 121 w 437"/>
                <a:gd name="T81" fmla="*/ 21 h 185"/>
                <a:gd name="T82" fmla="*/ 128 w 437"/>
                <a:gd name="T83" fmla="*/ 39 h 185"/>
                <a:gd name="T84" fmla="*/ 80 w 437"/>
                <a:gd name="T85" fmla="*/ 33 h 185"/>
                <a:gd name="T86" fmla="*/ 80 w 437"/>
                <a:gd name="T87" fmla="*/ 27 h 185"/>
                <a:gd name="T88" fmla="*/ 35 w 437"/>
                <a:gd name="T89" fmla="*/ 33 h 185"/>
                <a:gd name="T90" fmla="*/ 23 w 437"/>
                <a:gd name="T91" fmla="*/ 43 h 185"/>
                <a:gd name="T92" fmla="*/ 4 w 437"/>
                <a:gd name="T93" fmla="*/ 49 h 185"/>
                <a:gd name="T94" fmla="*/ 0 w 437"/>
                <a:gd name="T95" fmla="*/ 56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7" h="185">
                  <a:moveTo>
                    <a:pt x="0" y="56"/>
                  </a:moveTo>
                  <a:lnTo>
                    <a:pt x="10" y="66"/>
                  </a:lnTo>
                  <a:lnTo>
                    <a:pt x="16" y="66"/>
                  </a:lnTo>
                  <a:lnTo>
                    <a:pt x="29" y="78"/>
                  </a:lnTo>
                  <a:lnTo>
                    <a:pt x="51" y="78"/>
                  </a:lnTo>
                  <a:lnTo>
                    <a:pt x="51" y="82"/>
                  </a:lnTo>
                  <a:lnTo>
                    <a:pt x="51" y="82"/>
                  </a:lnTo>
                  <a:lnTo>
                    <a:pt x="58" y="89"/>
                  </a:lnTo>
                  <a:lnTo>
                    <a:pt x="58" y="95"/>
                  </a:lnTo>
                  <a:lnTo>
                    <a:pt x="58" y="95"/>
                  </a:lnTo>
                  <a:lnTo>
                    <a:pt x="64" y="101"/>
                  </a:lnTo>
                  <a:lnTo>
                    <a:pt x="64" y="101"/>
                  </a:lnTo>
                  <a:lnTo>
                    <a:pt x="70" y="101"/>
                  </a:lnTo>
                  <a:lnTo>
                    <a:pt x="70" y="105"/>
                  </a:lnTo>
                  <a:lnTo>
                    <a:pt x="70" y="105"/>
                  </a:lnTo>
                  <a:lnTo>
                    <a:pt x="70" y="105"/>
                  </a:lnTo>
                  <a:lnTo>
                    <a:pt x="70" y="105"/>
                  </a:lnTo>
                  <a:lnTo>
                    <a:pt x="70" y="111"/>
                  </a:lnTo>
                  <a:lnTo>
                    <a:pt x="70" y="111"/>
                  </a:lnTo>
                  <a:lnTo>
                    <a:pt x="70" y="117"/>
                  </a:lnTo>
                  <a:lnTo>
                    <a:pt x="70" y="117"/>
                  </a:lnTo>
                  <a:lnTo>
                    <a:pt x="70" y="117"/>
                  </a:lnTo>
                  <a:lnTo>
                    <a:pt x="70" y="117"/>
                  </a:lnTo>
                  <a:lnTo>
                    <a:pt x="70" y="124"/>
                  </a:lnTo>
                  <a:lnTo>
                    <a:pt x="99" y="124"/>
                  </a:lnTo>
                  <a:lnTo>
                    <a:pt x="105" y="128"/>
                  </a:lnTo>
                  <a:lnTo>
                    <a:pt x="115" y="134"/>
                  </a:lnTo>
                  <a:lnTo>
                    <a:pt x="121" y="134"/>
                  </a:lnTo>
                  <a:lnTo>
                    <a:pt x="128" y="140"/>
                  </a:lnTo>
                  <a:lnTo>
                    <a:pt x="144" y="140"/>
                  </a:lnTo>
                  <a:lnTo>
                    <a:pt x="144" y="144"/>
                  </a:lnTo>
                  <a:lnTo>
                    <a:pt x="150" y="150"/>
                  </a:lnTo>
                  <a:lnTo>
                    <a:pt x="150" y="157"/>
                  </a:lnTo>
                  <a:lnTo>
                    <a:pt x="156" y="157"/>
                  </a:lnTo>
                  <a:lnTo>
                    <a:pt x="169" y="167"/>
                  </a:lnTo>
                  <a:lnTo>
                    <a:pt x="169" y="167"/>
                  </a:lnTo>
                  <a:lnTo>
                    <a:pt x="233" y="167"/>
                  </a:lnTo>
                  <a:lnTo>
                    <a:pt x="239" y="173"/>
                  </a:lnTo>
                  <a:lnTo>
                    <a:pt x="245" y="173"/>
                  </a:lnTo>
                  <a:lnTo>
                    <a:pt x="251" y="179"/>
                  </a:lnTo>
                  <a:lnTo>
                    <a:pt x="262" y="179"/>
                  </a:lnTo>
                  <a:lnTo>
                    <a:pt x="268" y="185"/>
                  </a:lnTo>
                  <a:lnTo>
                    <a:pt x="297" y="185"/>
                  </a:lnTo>
                  <a:lnTo>
                    <a:pt x="303" y="179"/>
                  </a:lnTo>
                  <a:lnTo>
                    <a:pt x="309" y="179"/>
                  </a:lnTo>
                  <a:lnTo>
                    <a:pt x="315" y="173"/>
                  </a:lnTo>
                  <a:lnTo>
                    <a:pt x="315" y="173"/>
                  </a:lnTo>
                  <a:lnTo>
                    <a:pt x="321" y="167"/>
                  </a:lnTo>
                  <a:lnTo>
                    <a:pt x="350" y="167"/>
                  </a:lnTo>
                  <a:lnTo>
                    <a:pt x="356" y="163"/>
                  </a:lnTo>
                  <a:lnTo>
                    <a:pt x="356" y="163"/>
                  </a:lnTo>
                  <a:lnTo>
                    <a:pt x="360" y="157"/>
                  </a:lnTo>
                  <a:lnTo>
                    <a:pt x="360" y="150"/>
                  </a:lnTo>
                  <a:lnTo>
                    <a:pt x="360" y="150"/>
                  </a:lnTo>
                  <a:lnTo>
                    <a:pt x="360" y="140"/>
                  </a:lnTo>
                  <a:lnTo>
                    <a:pt x="360" y="140"/>
                  </a:lnTo>
                  <a:lnTo>
                    <a:pt x="360" y="134"/>
                  </a:lnTo>
                  <a:lnTo>
                    <a:pt x="356" y="134"/>
                  </a:lnTo>
                  <a:lnTo>
                    <a:pt x="356" y="124"/>
                  </a:lnTo>
                  <a:lnTo>
                    <a:pt x="356" y="124"/>
                  </a:lnTo>
                  <a:lnTo>
                    <a:pt x="385" y="124"/>
                  </a:lnTo>
                  <a:lnTo>
                    <a:pt x="385" y="117"/>
                  </a:lnTo>
                  <a:lnTo>
                    <a:pt x="391" y="117"/>
                  </a:lnTo>
                  <a:lnTo>
                    <a:pt x="402" y="105"/>
                  </a:lnTo>
                  <a:lnTo>
                    <a:pt x="408" y="105"/>
                  </a:lnTo>
                  <a:lnTo>
                    <a:pt x="414" y="101"/>
                  </a:lnTo>
                  <a:lnTo>
                    <a:pt x="426" y="101"/>
                  </a:lnTo>
                  <a:lnTo>
                    <a:pt x="430" y="95"/>
                  </a:lnTo>
                  <a:lnTo>
                    <a:pt x="430" y="95"/>
                  </a:lnTo>
                  <a:lnTo>
                    <a:pt x="437" y="95"/>
                  </a:lnTo>
                  <a:lnTo>
                    <a:pt x="437" y="89"/>
                  </a:lnTo>
                  <a:lnTo>
                    <a:pt x="430" y="89"/>
                  </a:lnTo>
                  <a:lnTo>
                    <a:pt x="430" y="89"/>
                  </a:lnTo>
                  <a:lnTo>
                    <a:pt x="430" y="82"/>
                  </a:lnTo>
                  <a:lnTo>
                    <a:pt x="426" y="82"/>
                  </a:lnTo>
                  <a:lnTo>
                    <a:pt x="426" y="82"/>
                  </a:lnTo>
                  <a:lnTo>
                    <a:pt x="426" y="78"/>
                  </a:lnTo>
                  <a:lnTo>
                    <a:pt x="420" y="78"/>
                  </a:lnTo>
                  <a:lnTo>
                    <a:pt x="420" y="78"/>
                  </a:lnTo>
                  <a:lnTo>
                    <a:pt x="420" y="72"/>
                  </a:lnTo>
                  <a:lnTo>
                    <a:pt x="402" y="72"/>
                  </a:lnTo>
                  <a:lnTo>
                    <a:pt x="402" y="78"/>
                  </a:lnTo>
                  <a:lnTo>
                    <a:pt x="391" y="78"/>
                  </a:lnTo>
                  <a:lnTo>
                    <a:pt x="385" y="72"/>
                  </a:lnTo>
                  <a:lnTo>
                    <a:pt x="379" y="72"/>
                  </a:lnTo>
                  <a:lnTo>
                    <a:pt x="379" y="72"/>
                  </a:lnTo>
                  <a:lnTo>
                    <a:pt x="373" y="66"/>
                  </a:lnTo>
                  <a:lnTo>
                    <a:pt x="373" y="56"/>
                  </a:lnTo>
                  <a:lnTo>
                    <a:pt x="367" y="49"/>
                  </a:lnTo>
                  <a:lnTo>
                    <a:pt x="367" y="39"/>
                  </a:lnTo>
                  <a:lnTo>
                    <a:pt x="356" y="39"/>
                  </a:lnTo>
                  <a:lnTo>
                    <a:pt x="350" y="33"/>
                  </a:lnTo>
                  <a:lnTo>
                    <a:pt x="332" y="33"/>
                  </a:lnTo>
                  <a:lnTo>
                    <a:pt x="332" y="39"/>
                  </a:lnTo>
                  <a:lnTo>
                    <a:pt x="325" y="39"/>
                  </a:lnTo>
                  <a:lnTo>
                    <a:pt x="325" y="43"/>
                  </a:lnTo>
                  <a:lnTo>
                    <a:pt x="325" y="43"/>
                  </a:lnTo>
                  <a:lnTo>
                    <a:pt x="325" y="43"/>
                  </a:lnTo>
                  <a:lnTo>
                    <a:pt x="321" y="49"/>
                  </a:lnTo>
                  <a:lnTo>
                    <a:pt x="268" y="49"/>
                  </a:lnTo>
                  <a:lnTo>
                    <a:pt x="268" y="43"/>
                  </a:lnTo>
                  <a:lnTo>
                    <a:pt x="255" y="43"/>
                  </a:lnTo>
                  <a:lnTo>
                    <a:pt x="245" y="33"/>
                  </a:lnTo>
                  <a:lnTo>
                    <a:pt x="239" y="33"/>
                  </a:lnTo>
                  <a:lnTo>
                    <a:pt x="233" y="27"/>
                  </a:lnTo>
                  <a:lnTo>
                    <a:pt x="214" y="27"/>
                  </a:lnTo>
                  <a:lnTo>
                    <a:pt x="214" y="33"/>
                  </a:lnTo>
                  <a:lnTo>
                    <a:pt x="185" y="33"/>
                  </a:lnTo>
                  <a:lnTo>
                    <a:pt x="179" y="27"/>
                  </a:lnTo>
                  <a:lnTo>
                    <a:pt x="175" y="27"/>
                  </a:lnTo>
                  <a:lnTo>
                    <a:pt x="175" y="21"/>
                  </a:lnTo>
                  <a:lnTo>
                    <a:pt x="169" y="17"/>
                  </a:lnTo>
                  <a:lnTo>
                    <a:pt x="169" y="10"/>
                  </a:lnTo>
                  <a:lnTo>
                    <a:pt x="121" y="0"/>
                  </a:lnTo>
                  <a:lnTo>
                    <a:pt x="115" y="0"/>
                  </a:lnTo>
                  <a:lnTo>
                    <a:pt x="115" y="4"/>
                  </a:lnTo>
                  <a:lnTo>
                    <a:pt x="115" y="4"/>
                  </a:lnTo>
                  <a:lnTo>
                    <a:pt x="115" y="4"/>
                  </a:lnTo>
                  <a:lnTo>
                    <a:pt x="115" y="10"/>
                  </a:lnTo>
                  <a:lnTo>
                    <a:pt x="115" y="10"/>
                  </a:lnTo>
                  <a:lnTo>
                    <a:pt x="115" y="17"/>
                  </a:lnTo>
                  <a:lnTo>
                    <a:pt x="121" y="21"/>
                  </a:lnTo>
                  <a:lnTo>
                    <a:pt x="121" y="21"/>
                  </a:lnTo>
                  <a:lnTo>
                    <a:pt x="128" y="27"/>
                  </a:lnTo>
                  <a:lnTo>
                    <a:pt x="128" y="27"/>
                  </a:lnTo>
                  <a:lnTo>
                    <a:pt x="128" y="39"/>
                  </a:lnTo>
                  <a:lnTo>
                    <a:pt x="80" y="39"/>
                  </a:lnTo>
                  <a:lnTo>
                    <a:pt x="80" y="39"/>
                  </a:lnTo>
                  <a:lnTo>
                    <a:pt x="80" y="33"/>
                  </a:lnTo>
                  <a:lnTo>
                    <a:pt x="80" y="33"/>
                  </a:lnTo>
                  <a:lnTo>
                    <a:pt x="80" y="33"/>
                  </a:lnTo>
                  <a:lnTo>
                    <a:pt x="80" y="27"/>
                  </a:lnTo>
                  <a:lnTo>
                    <a:pt x="39" y="27"/>
                  </a:lnTo>
                  <a:lnTo>
                    <a:pt x="39" y="27"/>
                  </a:lnTo>
                  <a:lnTo>
                    <a:pt x="35" y="33"/>
                  </a:lnTo>
                  <a:lnTo>
                    <a:pt x="29" y="33"/>
                  </a:lnTo>
                  <a:lnTo>
                    <a:pt x="23" y="39"/>
                  </a:lnTo>
                  <a:lnTo>
                    <a:pt x="23" y="43"/>
                  </a:lnTo>
                  <a:lnTo>
                    <a:pt x="4" y="43"/>
                  </a:lnTo>
                  <a:lnTo>
                    <a:pt x="4" y="49"/>
                  </a:lnTo>
                  <a:lnTo>
                    <a:pt x="4" y="49"/>
                  </a:lnTo>
                  <a:lnTo>
                    <a:pt x="4" y="49"/>
                  </a:lnTo>
                  <a:lnTo>
                    <a:pt x="0" y="56"/>
                  </a:lnTo>
                  <a:lnTo>
                    <a:pt x="0" y="5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0" name="Freeform 305"/>
            <p:cNvSpPr>
              <a:spLocks/>
            </p:cNvSpPr>
            <p:nvPr/>
          </p:nvSpPr>
          <p:spPr bwMode="auto">
            <a:xfrm>
              <a:off x="6253163" y="1952625"/>
              <a:ext cx="693738" cy="293688"/>
            </a:xfrm>
            <a:custGeom>
              <a:avLst/>
              <a:gdLst>
                <a:gd name="T0" fmla="*/ 16 w 437"/>
                <a:gd name="T1" fmla="*/ 66 h 185"/>
                <a:gd name="T2" fmla="*/ 51 w 437"/>
                <a:gd name="T3" fmla="*/ 82 h 185"/>
                <a:gd name="T4" fmla="*/ 58 w 437"/>
                <a:gd name="T5" fmla="*/ 95 h 185"/>
                <a:gd name="T6" fmla="*/ 64 w 437"/>
                <a:gd name="T7" fmla="*/ 101 h 185"/>
                <a:gd name="T8" fmla="*/ 70 w 437"/>
                <a:gd name="T9" fmla="*/ 105 h 185"/>
                <a:gd name="T10" fmla="*/ 70 w 437"/>
                <a:gd name="T11" fmla="*/ 111 h 185"/>
                <a:gd name="T12" fmla="*/ 70 w 437"/>
                <a:gd name="T13" fmla="*/ 117 h 185"/>
                <a:gd name="T14" fmla="*/ 70 w 437"/>
                <a:gd name="T15" fmla="*/ 124 h 185"/>
                <a:gd name="T16" fmla="*/ 115 w 437"/>
                <a:gd name="T17" fmla="*/ 134 h 185"/>
                <a:gd name="T18" fmla="*/ 144 w 437"/>
                <a:gd name="T19" fmla="*/ 140 h 185"/>
                <a:gd name="T20" fmla="*/ 150 w 437"/>
                <a:gd name="T21" fmla="*/ 157 h 185"/>
                <a:gd name="T22" fmla="*/ 169 w 437"/>
                <a:gd name="T23" fmla="*/ 167 h 185"/>
                <a:gd name="T24" fmla="*/ 245 w 437"/>
                <a:gd name="T25" fmla="*/ 173 h 185"/>
                <a:gd name="T26" fmla="*/ 268 w 437"/>
                <a:gd name="T27" fmla="*/ 185 h 185"/>
                <a:gd name="T28" fmla="*/ 309 w 437"/>
                <a:gd name="T29" fmla="*/ 179 h 185"/>
                <a:gd name="T30" fmla="*/ 321 w 437"/>
                <a:gd name="T31" fmla="*/ 167 h 185"/>
                <a:gd name="T32" fmla="*/ 356 w 437"/>
                <a:gd name="T33" fmla="*/ 163 h 185"/>
                <a:gd name="T34" fmla="*/ 360 w 437"/>
                <a:gd name="T35" fmla="*/ 150 h 185"/>
                <a:gd name="T36" fmla="*/ 360 w 437"/>
                <a:gd name="T37" fmla="*/ 134 h 185"/>
                <a:gd name="T38" fmla="*/ 356 w 437"/>
                <a:gd name="T39" fmla="*/ 124 h 185"/>
                <a:gd name="T40" fmla="*/ 391 w 437"/>
                <a:gd name="T41" fmla="*/ 117 h 185"/>
                <a:gd name="T42" fmla="*/ 414 w 437"/>
                <a:gd name="T43" fmla="*/ 101 h 185"/>
                <a:gd name="T44" fmla="*/ 430 w 437"/>
                <a:gd name="T45" fmla="*/ 95 h 185"/>
                <a:gd name="T46" fmla="*/ 430 w 437"/>
                <a:gd name="T47" fmla="*/ 89 h 185"/>
                <a:gd name="T48" fmla="*/ 426 w 437"/>
                <a:gd name="T49" fmla="*/ 82 h 185"/>
                <a:gd name="T50" fmla="*/ 420 w 437"/>
                <a:gd name="T51" fmla="*/ 78 h 185"/>
                <a:gd name="T52" fmla="*/ 402 w 437"/>
                <a:gd name="T53" fmla="*/ 72 h 185"/>
                <a:gd name="T54" fmla="*/ 385 w 437"/>
                <a:gd name="T55" fmla="*/ 72 h 185"/>
                <a:gd name="T56" fmla="*/ 373 w 437"/>
                <a:gd name="T57" fmla="*/ 66 h 185"/>
                <a:gd name="T58" fmla="*/ 367 w 437"/>
                <a:gd name="T59" fmla="*/ 39 h 185"/>
                <a:gd name="T60" fmla="*/ 332 w 437"/>
                <a:gd name="T61" fmla="*/ 33 h 185"/>
                <a:gd name="T62" fmla="*/ 325 w 437"/>
                <a:gd name="T63" fmla="*/ 43 h 185"/>
                <a:gd name="T64" fmla="*/ 321 w 437"/>
                <a:gd name="T65" fmla="*/ 49 h 185"/>
                <a:gd name="T66" fmla="*/ 255 w 437"/>
                <a:gd name="T67" fmla="*/ 43 h 185"/>
                <a:gd name="T68" fmla="*/ 233 w 437"/>
                <a:gd name="T69" fmla="*/ 27 h 185"/>
                <a:gd name="T70" fmla="*/ 185 w 437"/>
                <a:gd name="T71" fmla="*/ 33 h 185"/>
                <a:gd name="T72" fmla="*/ 175 w 437"/>
                <a:gd name="T73" fmla="*/ 21 h 185"/>
                <a:gd name="T74" fmla="*/ 121 w 437"/>
                <a:gd name="T75" fmla="*/ 0 h 185"/>
                <a:gd name="T76" fmla="*/ 115 w 437"/>
                <a:gd name="T77" fmla="*/ 4 h 185"/>
                <a:gd name="T78" fmla="*/ 115 w 437"/>
                <a:gd name="T79" fmla="*/ 10 h 185"/>
                <a:gd name="T80" fmla="*/ 121 w 437"/>
                <a:gd name="T81" fmla="*/ 21 h 185"/>
                <a:gd name="T82" fmla="*/ 128 w 437"/>
                <a:gd name="T83" fmla="*/ 39 h 185"/>
                <a:gd name="T84" fmla="*/ 80 w 437"/>
                <a:gd name="T85" fmla="*/ 33 h 185"/>
                <a:gd name="T86" fmla="*/ 80 w 437"/>
                <a:gd name="T87" fmla="*/ 27 h 185"/>
                <a:gd name="T88" fmla="*/ 35 w 437"/>
                <a:gd name="T89" fmla="*/ 33 h 185"/>
                <a:gd name="T90" fmla="*/ 23 w 437"/>
                <a:gd name="T91" fmla="*/ 43 h 185"/>
                <a:gd name="T92" fmla="*/ 4 w 437"/>
                <a:gd name="T93" fmla="*/ 49 h 185"/>
                <a:gd name="T94" fmla="*/ 0 w 437"/>
                <a:gd name="T95" fmla="*/ 56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7" h="185">
                  <a:moveTo>
                    <a:pt x="0" y="56"/>
                  </a:moveTo>
                  <a:lnTo>
                    <a:pt x="10" y="66"/>
                  </a:lnTo>
                  <a:lnTo>
                    <a:pt x="16" y="66"/>
                  </a:lnTo>
                  <a:lnTo>
                    <a:pt x="29" y="78"/>
                  </a:lnTo>
                  <a:lnTo>
                    <a:pt x="51" y="78"/>
                  </a:lnTo>
                  <a:lnTo>
                    <a:pt x="51" y="82"/>
                  </a:lnTo>
                  <a:lnTo>
                    <a:pt x="51" y="82"/>
                  </a:lnTo>
                  <a:lnTo>
                    <a:pt x="58" y="89"/>
                  </a:lnTo>
                  <a:lnTo>
                    <a:pt x="58" y="95"/>
                  </a:lnTo>
                  <a:lnTo>
                    <a:pt x="58" y="95"/>
                  </a:lnTo>
                  <a:lnTo>
                    <a:pt x="64" y="101"/>
                  </a:lnTo>
                  <a:lnTo>
                    <a:pt x="64" y="101"/>
                  </a:lnTo>
                  <a:lnTo>
                    <a:pt x="70" y="101"/>
                  </a:lnTo>
                  <a:lnTo>
                    <a:pt x="70" y="105"/>
                  </a:lnTo>
                  <a:lnTo>
                    <a:pt x="70" y="105"/>
                  </a:lnTo>
                  <a:lnTo>
                    <a:pt x="70" y="105"/>
                  </a:lnTo>
                  <a:lnTo>
                    <a:pt x="70" y="105"/>
                  </a:lnTo>
                  <a:lnTo>
                    <a:pt x="70" y="111"/>
                  </a:lnTo>
                  <a:lnTo>
                    <a:pt x="70" y="111"/>
                  </a:lnTo>
                  <a:lnTo>
                    <a:pt x="70" y="117"/>
                  </a:lnTo>
                  <a:lnTo>
                    <a:pt x="70" y="117"/>
                  </a:lnTo>
                  <a:lnTo>
                    <a:pt x="70" y="117"/>
                  </a:lnTo>
                  <a:lnTo>
                    <a:pt x="70" y="117"/>
                  </a:lnTo>
                  <a:lnTo>
                    <a:pt x="70" y="124"/>
                  </a:lnTo>
                  <a:lnTo>
                    <a:pt x="99" y="124"/>
                  </a:lnTo>
                  <a:lnTo>
                    <a:pt x="105" y="128"/>
                  </a:lnTo>
                  <a:lnTo>
                    <a:pt x="115" y="134"/>
                  </a:lnTo>
                  <a:lnTo>
                    <a:pt x="121" y="134"/>
                  </a:lnTo>
                  <a:lnTo>
                    <a:pt x="128" y="140"/>
                  </a:lnTo>
                  <a:lnTo>
                    <a:pt x="144" y="140"/>
                  </a:lnTo>
                  <a:lnTo>
                    <a:pt x="144" y="144"/>
                  </a:lnTo>
                  <a:lnTo>
                    <a:pt x="150" y="150"/>
                  </a:lnTo>
                  <a:lnTo>
                    <a:pt x="150" y="157"/>
                  </a:lnTo>
                  <a:lnTo>
                    <a:pt x="156" y="157"/>
                  </a:lnTo>
                  <a:lnTo>
                    <a:pt x="169" y="167"/>
                  </a:lnTo>
                  <a:lnTo>
                    <a:pt x="169" y="167"/>
                  </a:lnTo>
                  <a:lnTo>
                    <a:pt x="233" y="167"/>
                  </a:lnTo>
                  <a:lnTo>
                    <a:pt x="239" y="173"/>
                  </a:lnTo>
                  <a:lnTo>
                    <a:pt x="245" y="173"/>
                  </a:lnTo>
                  <a:lnTo>
                    <a:pt x="251" y="179"/>
                  </a:lnTo>
                  <a:lnTo>
                    <a:pt x="262" y="179"/>
                  </a:lnTo>
                  <a:lnTo>
                    <a:pt x="268" y="185"/>
                  </a:lnTo>
                  <a:lnTo>
                    <a:pt x="297" y="185"/>
                  </a:lnTo>
                  <a:lnTo>
                    <a:pt x="303" y="179"/>
                  </a:lnTo>
                  <a:lnTo>
                    <a:pt x="309" y="179"/>
                  </a:lnTo>
                  <a:lnTo>
                    <a:pt x="315" y="173"/>
                  </a:lnTo>
                  <a:lnTo>
                    <a:pt x="315" y="173"/>
                  </a:lnTo>
                  <a:lnTo>
                    <a:pt x="321" y="167"/>
                  </a:lnTo>
                  <a:lnTo>
                    <a:pt x="350" y="167"/>
                  </a:lnTo>
                  <a:lnTo>
                    <a:pt x="356" y="163"/>
                  </a:lnTo>
                  <a:lnTo>
                    <a:pt x="356" y="163"/>
                  </a:lnTo>
                  <a:lnTo>
                    <a:pt x="360" y="157"/>
                  </a:lnTo>
                  <a:lnTo>
                    <a:pt x="360" y="150"/>
                  </a:lnTo>
                  <a:lnTo>
                    <a:pt x="360" y="150"/>
                  </a:lnTo>
                  <a:lnTo>
                    <a:pt x="360" y="140"/>
                  </a:lnTo>
                  <a:lnTo>
                    <a:pt x="360" y="140"/>
                  </a:lnTo>
                  <a:lnTo>
                    <a:pt x="360" y="134"/>
                  </a:lnTo>
                  <a:lnTo>
                    <a:pt x="356" y="134"/>
                  </a:lnTo>
                  <a:lnTo>
                    <a:pt x="356" y="124"/>
                  </a:lnTo>
                  <a:lnTo>
                    <a:pt x="356" y="124"/>
                  </a:lnTo>
                  <a:lnTo>
                    <a:pt x="385" y="124"/>
                  </a:lnTo>
                  <a:lnTo>
                    <a:pt x="385" y="117"/>
                  </a:lnTo>
                  <a:lnTo>
                    <a:pt x="391" y="117"/>
                  </a:lnTo>
                  <a:lnTo>
                    <a:pt x="402" y="105"/>
                  </a:lnTo>
                  <a:lnTo>
                    <a:pt x="408" y="105"/>
                  </a:lnTo>
                  <a:lnTo>
                    <a:pt x="414" y="101"/>
                  </a:lnTo>
                  <a:lnTo>
                    <a:pt x="426" y="101"/>
                  </a:lnTo>
                  <a:lnTo>
                    <a:pt x="430" y="95"/>
                  </a:lnTo>
                  <a:lnTo>
                    <a:pt x="430" y="95"/>
                  </a:lnTo>
                  <a:lnTo>
                    <a:pt x="437" y="95"/>
                  </a:lnTo>
                  <a:lnTo>
                    <a:pt x="437" y="89"/>
                  </a:lnTo>
                  <a:lnTo>
                    <a:pt x="430" y="89"/>
                  </a:lnTo>
                  <a:lnTo>
                    <a:pt x="430" y="89"/>
                  </a:lnTo>
                  <a:lnTo>
                    <a:pt x="430" y="82"/>
                  </a:lnTo>
                  <a:lnTo>
                    <a:pt x="426" y="82"/>
                  </a:lnTo>
                  <a:lnTo>
                    <a:pt x="426" y="82"/>
                  </a:lnTo>
                  <a:lnTo>
                    <a:pt x="426" y="78"/>
                  </a:lnTo>
                  <a:lnTo>
                    <a:pt x="420" y="78"/>
                  </a:lnTo>
                  <a:lnTo>
                    <a:pt x="420" y="78"/>
                  </a:lnTo>
                  <a:lnTo>
                    <a:pt x="420" y="72"/>
                  </a:lnTo>
                  <a:lnTo>
                    <a:pt x="402" y="72"/>
                  </a:lnTo>
                  <a:lnTo>
                    <a:pt x="402" y="78"/>
                  </a:lnTo>
                  <a:lnTo>
                    <a:pt x="391" y="78"/>
                  </a:lnTo>
                  <a:lnTo>
                    <a:pt x="385" y="72"/>
                  </a:lnTo>
                  <a:lnTo>
                    <a:pt x="379" y="72"/>
                  </a:lnTo>
                  <a:lnTo>
                    <a:pt x="379" y="72"/>
                  </a:lnTo>
                  <a:lnTo>
                    <a:pt x="373" y="66"/>
                  </a:lnTo>
                  <a:lnTo>
                    <a:pt x="373" y="56"/>
                  </a:lnTo>
                  <a:lnTo>
                    <a:pt x="367" y="49"/>
                  </a:lnTo>
                  <a:lnTo>
                    <a:pt x="367" y="39"/>
                  </a:lnTo>
                  <a:lnTo>
                    <a:pt x="356" y="39"/>
                  </a:lnTo>
                  <a:lnTo>
                    <a:pt x="350" y="33"/>
                  </a:lnTo>
                  <a:lnTo>
                    <a:pt x="332" y="33"/>
                  </a:lnTo>
                  <a:lnTo>
                    <a:pt x="332" y="39"/>
                  </a:lnTo>
                  <a:lnTo>
                    <a:pt x="325" y="39"/>
                  </a:lnTo>
                  <a:lnTo>
                    <a:pt x="325" y="43"/>
                  </a:lnTo>
                  <a:lnTo>
                    <a:pt x="325" y="43"/>
                  </a:lnTo>
                  <a:lnTo>
                    <a:pt x="325" y="43"/>
                  </a:lnTo>
                  <a:lnTo>
                    <a:pt x="321" y="49"/>
                  </a:lnTo>
                  <a:lnTo>
                    <a:pt x="268" y="49"/>
                  </a:lnTo>
                  <a:lnTo>
                    <a:pt x="268" y="43"/>
                  </a:lnTo>
                  <a:lnTo>
                    <a:pt x="255" y="43"/>
                  </a:lnTo>
                  <a:lnTo>
                    <a:pt x="245" y="33"/>
                  </a:lnTo>
                  <a:lnTo>
                    <a:pt x="239" y="33"/>
                  </a:lnTo>
                  <a:lnTo>
                    <a:pt x="233" y="27"/>
                  </a:lnTo>
                  <a:lnTo>
                    <a:pt x="214" y="27"/>
                  </a:lnTo>
                  <a:lnTo>
                    <a:pt x="214" y="33"/>
                  </a:lnTo>
                  <a:lnTo>
                    <a:pt x="185" y="33"/>
                  </a:lnTo>
                  <a:lnTo>
                    <a:pt x="179" y="27"/>
                  </a:lnTo>
                  <a:lnTo>
                    <a:pt x="175" y="27"/>
                  </a:lnTo>
                  <a:lnTo>
                    <a:pt x="175" y="21"/>
                  </a:lnTo>
                  <a:lnTo>
                    <a:pt x="169" y="17"/>
                  </a:lnTo>
                  <a:lnTo>
                    <a:pt x="169" y="10"/>
                  </a:lnTo>
                  <a:lnTo>
                    <a:pt x="121" y="0"/>
                  </a:lnTo>
                  <a:lnTo>
                    <a:pt x="115" y="0"/>
                  </a:lnTo>
                  <a:lnTo>
                    <a:pt x="115" y="4"/>
                  </a:lnTo>
                  <a:lnTo>
                    <a:pt x="115" y="4"/>
                  </a:lnTo>
                  <a:lnTo>
                    <a:pt x="115" y="4"/>
                  </a:lnTo>
                  <a:lnTo>
                    <a:pt x="115" y="10"/>
                  </a:lnTo>
                  <a:lnTo>
                    <a:pt x="115" y="10"/>
                  </a:lnTo>
                  <a:lnTo>
                    <a:pt x="115" y="17"/>
                  </a:lnTo>
                  <a:lnTo>
                    <a:pt x="121" y="21"/>
                  </a:lnTo>
                  <a:lnTo>
                    <a:pt x="121" y="21"/>
                  </a:lnTo>
                  <a:lnTo>
                    <a:pt x="128" y="27"/>
                  </a:lnTo>
                  <a:lnTo>
                    <a:pt x="128" y="27"/>
                  </a:lnTo>
                  <a:lnTo>
                    <a:pt x="128" y="39"/>
                  </a:lnTo>
                  <a:lnTo>
                    <a:pt x="80" y="39"/>
                  </a:lnTo>
                  <a:lnTo>
                    <a:pt x="80" y="39"/>
                  </a:lnTo>
                  <a:lnTo>
                    <a:pt x="80" y="33"/>
                  </a:lnTo>
                  <a:lnTo>
                    <a:pt x="80" y="33"/>
                  </a:lnTo>
                  <a:lnTo>
                    <a:pt x="80" y="33"/>
                  </a:lnTo>
                  <a:lnTo>
                    <a:pt x="80" y="27"/>
                  </a:lnTo>
                  <a:lnTo>
                    <a:pt x="39" y="27"/>
                  </a:lnTo>
                  <a:lnTo>
                    <a:pt x="39" y="27"/>
                  </a:lnTo>
                  <a:lnTo>
                    <a:pt x="35" y="33"/>
                  </a:lnTo>
                  <a:lnTo>
                    <a:pt x="29" y="33"/>
                  </a:lnTo>
                  <a:lnTo>
                    <a:pt x="23" y="39"/>
                  </a:lnTo>
                  <a:lnTo>
                    <a:pt x="23" y="43"/>
                  </a:lnTo>
                  <a:lnTo>
                    <a:pt x="4" y="43"/>
                  </a:lnTo>
                  <a:lnTo>
                    <a:pt x="4" y="49"/>
                  </a:lnTo>
                  <a:lnTo>
                    <a:pt x="4" y="49"/>
                  </a:lnTo>
                  <a:lnTo>
                    <a:pt x="4" y="49"/>
                  </a:lnTo>
                  <a:lnTo>
                    <a:pt x="0" y="56"/>
                  </a:lnTo>
                  <a:lnTo>
                    <a:pt x="0" y="5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1" name="Freeform 306"/>
            <p:cNvSpPr>
              <a:spLocks/>
            </p:cNvSpPr>
            <p:nvPr/>
          </p:nvSpPr>
          <p:spPr bwMode="auto">
            <a:xfrm>
              <a:off x="6056313" y="1906588"/>
              <a:ext cx="1206500" cy="946150"/>
            </a:xfrm>
            <a:custGeom>
              <a:avLst/>
              <a:gdLst>
                <a:gd name="T0" fmla="*/ 99 w 760"/>
                <a:gd name="T1" fmla="*/ 320 h 596"/>
                <a:gd name="T2" fmla="*/ 105 w 760"/>
                <a:gd name="T3" fmla="*/ 359 h 596"/>
                <a:gd name="T4" fmla="*/ 118 w 760"/>
                <a:gd name="T5" fmla="*/ 404 h 596"/>
                <a:gd name="T6" fmla="*/ 169 w 760"/>
                <a:gd name="T7" fmla="*/ 433 h 596"/>
                <a:gd name="T8" fmla="*/ 252 w 760"/>
                <a:gd name="T9" fmla="*/ 455 h 596"/>
                <a:gd name="T10" fmla="*/ 274 w 760"/>
                <a:gd name="T11" fmla="*/ 455 h 596"/>
                <a:gd name="T12" fmla="*/ 338 w 760"/>
                <a:gd name="T13" fmla="*/ 443 h 596"/>
                <a:gd name="T14" fmla="*/ 398 w 760"/>
                <a:gd name="T15" fmla="*/ 466 h 596"/>
                <a:gd name="T16" fmla="*/ 410 w 760"/>
                <a:gd name="T17" fmla="*/ 505 h 596"/>
                <a:gd name="T18" fmla="*/ 414 w 760"/>
                <a:gd name="T19" fmla="*/ 534 h 596"/>
                <a:gd name="T20" fmla="*/ 433 w 760"/>
                <a:gd name="T21" fmla="*/ 567 h 596"/>
                <a:gd name="T22" fmla="*/ 474 w 760"/>
                <a:gd name="T23" fmla="*/ 556 h 596"/>
                <a:gd name="T24" fmla="*/ 532 w 760"/>
                <a:gd name="T25" fmla="*/ 556 h 596"/>
                <a:gd name="T26" fmla="*/ 573 w 760"/>
                <a:gd name="T27" fmla="*/ 585 h 596"/>
                <a:gd name="T28" fmla="*/ 585 w 760"/>
                <a:gd name="T29" fmla="*/ 589 h 596"/>
                <a:gd name="T30" fmla="*/ 608 w 760"/>
                <a:gd name="T31" fmla="*/ 573 h 596"/>
                <a:gd name="T32" fmla="*/ 631 w 760"/>
                <a:gd name="T33" fmla="*/ 563 h 596"/>
                <a:gd name="T34" fmla="*/ 643 w 760"/>
                <a:gd name="T35" fmla="*/ 556 h 596"/>
                <a:gd name="T36" fmla="*/ 684 w 760"/>
                <a:gd name="T37" fmla="*/ 523 h 596"/>
                <a:gd name="T38" fmla="*/ 701 w 760"/>
                <a:gd name="T39" fmla="*/ 501 h 596"/>
                <a:gd name="T40" fmla="*/ 701 w 760"/>
                <a:gd name="T41" fmla="*/ 478 h 596"/>
                <a:gd name="T42" fmla="*/ 719 w 760"/>
                <a:gd name="T43" fmla="*/ 439 h 596"/>
                <a:gd name="T44" fmla="*/ 719 w 760"/>
                <a:gd name="T45" fmla="*/ 423 h 596"/>
                <a:gd name="T46" fmla="*/ 707 w 760"/>
                <a:gd name="T47" fmla="*/ 400 h 596"/>
                <a:gd name="T48" fmla="*/ 707 w 760"/>
                <a:gd name="T49" fmla="*/ 394 h 596"/>
                <a:gd name="T50" fmla="*/ 684 w 760"/>
                <a:gd name="T51" fmla="*/ 365 h 596"/>
                <a:gd name="T52" fmla="*/ 649 w 760"/>
                <a:gd name="T53" fmla="*/ 320 h 596"/>
                <a:gd name="T54" fmla="*/ 662 w 760"/>
                <a:gd name="T55" fmla="*/ 303 h 596"/>
                <a:gd name="T56" fmla="*/ 655 w 760"/>
                <a:gd name="T57" fmla="*/ 280 h 596"/>
                <a:gd name="T58" fmla="*/ 631 w 760"/>
                <a:gd name="T59" fmla="*/ 293 h 596"/>
                <a:gd name="T60" fmla="*/ 596 w 760"/>
                <a:gd name="T61" fmla="*/ 270 h 596"/>
                <a:gd name="T62" fmla="*/ 614 w 760"/>
                <a:gd name="T63" fmla="*/ 247 h 596"/>
                <a:gd name="T64" fmla="*/ 631 w 760"/>
                <a:gd name="T65" fmla="*/ 225 h 596"/>
                <a:gd name="T66" fmla="*/ 643 w 760"/>
                <a:gd name="T67" fmla="*/ 225 h 596"/>
                <a:gd name="T68" fmla="*/ 643 w 760"/>
                <a:gd name="T69" fmla="*/ 241 h 596"/>
                <a:gd name="T70" fmla="*/ 672 w 760"/>
                <a:gd name="T71" fmla="*/ 235 h 596"/>
                <a:gd name="T72" fmla="*/ 713 w 760"/>
                <a:gd name="T73" fmla="*/ 208 h 596"/>
                <a:gd name="T74" fmla="*/ 742 w 760"/>
                <a:gd name="T75" fmla="*/ 169 h 596"/>
                <a:gd name="T76" fmla="*/ 760 w 760"/>
                <a:gd name="T77" fmla="*/ 146 h 596"/>
                <a:gd name="T78" fmla="*/ 748 w 760"/>
                <a:gd name="T79" fmla="*/ 101 h 596"/>
                <a:gd name="T80" fmla="*/ 725 w 760"/>
                <a:gd name="T81" fmla="*/ 101 h 596"/>
                <a:gd name="T82" fmla="*/ 649 w 760"/>
                <a:gd name="T83" fmla="*/ 68 h 596"/>
                <a:gd name="T84" fmla="*/ 561 w 760"/>
                <a:gd name="T85" fmla="*/ 10 h 596"/>
                <a:gd name="T86" fmla="*/ 509 w 760"/>
                <a:gd name="T87" fmla="*/ 17 h 596"/>
                <a:gd name="T88" fmla="*/ 515 w 760"/>
                <a:gd name="T89" fmla="*/ 39 h 596"/>
                <a:gd name="T90" fmla="*/ 519 w 760"/>
                <a:gd name="T91" fmla="*/ 62 h 596"/>
                <a:gd name="T92" fmla="*/ 503 w 760"/>
                <a:gd name="T93" fmla="*/ 101 h 596"/>
                <a:gd name="T94" fmla="*/ 550 w 760"/>
                <a:gd name="T95" fmla="*/ 111 h 596"/>
                <a:gd name="T96" fmla="*/ 538 w 760"/>
                <a:gd name="T97" fmla="*/ 134 h 596"/>
                <a:gd name="T98" fmla="*/ 484 w 760"/>
                <a:gd name="T99" fmla="*/ 169 h 596"/>
                <a:gd name="T100" fmla="*/ 433 w 760"/>
                <a:gd name="T101" fmla="*/ 208 h 596"/>
                <a:gd name="T102" fmla="*/ 293 w 760"/>
                <a:gd name="T103" fmla="*/ 196 h 596"/>
                <a:gd name="T104" fmla="*/ 194 w 760"/>
                <a:gd name="T105" fmla="*/ 153 h 596"/>
                <a:gd name="T106" fmla="*/ 194 w 760"/>
                <a:gd name="T107" fmla="*/ 134 h 596"/>
                <a:gd name="T108" fmla="*/ 153 w 760"/>
                <a:gd name="T109" fmla="*/ 107 h 596"/>
                <a:gd name="T110" fmla="*/ 112 w 760"/>
                <a:gd name="T111" fmla="*/ 95 h 596"/>
                <a:gd name="T112" fmla="*/ 93 w 760"/>
                <a:gd name="T113" fmla="*/ 124 h 596"/>
                <a:gd name="T114" fmla="*/ 58 w 760"/>
                <a:gd name="T115" fmla="*/ 153 h 596"/>
                <a:gd name="T116" fmla="*/ 70 w 760"/>
                <a:gd name="T117" fmla="*/ 186 h 596"/>
                <a:gd name="T118" fmla="*/ 58 w 760"/>
                <a:gd name="T119" fmla="*/ 219 h 596"/>
                <a:gd name="T120" fmla="*/ 0 w 760"/>
                <a:gd name="T121" fmla="*/ 241 h 596"/>
                <a:gd name="T122" fmla="*/ 23 w 760"/>
                <a:gd name="T123" fmla="*/ 27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0" h="596">
                  <a:moveTo>
                    <a:pt x="23" y="287"/>
                  </a:moveTo>
                  <a:lnTo>
                    <a:pt x="29" y="297"/>
                  </a:lnTo>
                  <a:lnTo>
                    <a:pt x="42" y="303"/>
                  </a:lnTo>
                  <a:lnTo>
                    <a:pt x="48" y="315"/>
                  </a:lnTo>
                  <a:lnTo>
                    <a:pt x="52" y="320"/>
                  </a:lnTo>
                  <a:lnTo>
                    <a:pt x="64" y="320"/>
                  </a:lnTo>
                  <a:lnTo>
                    <a:pt x="70" y="326"/>
                  </a:lnTo>
                  <a:lnTo>
                    <a:pt x="77" y="326"/>
                  </a:lnTo>
                  <a:lnTo>
                    <a:pt x="93" y="320"/>
                  </a:lnTo>
                  <a:lnTo>
                    <a:pt x="99" y="320"/>
                  </a:lnTo>
                  <a:lnTo>
                    <a:pt x="99" y="332"/>
                  </a:lnTo>
                  <a:lnTo>
                    <a:pt x="105" y="332"/>
                  </a:lnTo>
                  <a:lnTo>
                    <a:pt x="105" y="348"/>
                  </a:lnTo>
                  <a:lnTo>
                    <a:pt x="105" y="348"/>
                  </a:lnTo>
                  <a:lnTo>
                    <a:pt x="105" y="348"/>
                  </a:lnTo>
                  <a:lnTo>
                    <a:pt x="105" y="355"/>
                  </a:lnTo>
                  <a:lnTo>
                    <a:pt x="99" y="355"/>
                  </a:lnTo>
                  <a:lnTo>
                    <a:pt x="99" y="355"/>
                  </a:lnTo>
                  <a:lnTo>
                    <a:pt x="99" y="359"/>
                  </a:lnTo>
                  <a:lnTo>
                    <a:pt x="105" y="359"/>
                  </a:lnTo>
                  <a:lnTo>
                    <a:pt x="105" y="365"/>
                  </a:lnTo>
                  <a:lnTo>
                    <a:pt x="105" y="365"/>
                  </a:lnTo>
                  <a:lnTo>
                    <a:pt x="105" y="371"/>
                  </a:lnTo>
                  <a:lnTo>
                    <a:pt x="105" y="371"/>
                  </a:lnTo>
                  <a:lnTo>
                    <a:pt x="112" y="377"/>
                  </a:lnTo>
                  <a:lnTo>
                    <a:pt x="112" y="381"/>
                  </a:lnTo>
                  <a:lnTo>
                    <a:pt x="99" y="381"/>
                  </a:lnTo>
                  <a:lnTo>
                    <a:pt x="99" y="394"/>
                  </a:lnTo>
                  <a:lnTo>
                    <a:pt x="112" y="404"/>
                  </a:lnTo>
                  <a:lnTo>
                    <a:pt x="118" y="404"/>
                  </a:lnTo>
                  <a:lnTo>
                    <a:pt x="124" y="410"/>
                  </a:lnTo>
                  <a:lnTo>
                    <a:pt x="128" y="410"/>
                  </a:lnTo>
                  <a:lnTo>
                    <a:pt x="134" y="416"/>
                  </a:lnTo>
                  <a:lnTo>
                    <a:pt x="134" y="423"/>
                  </a:lnTo>
                  <a:lnTo>
                    <a:pt x="159" y="423"/>
                  </a:lnTo>
                  <a:lnTo>
                    <a:pt x="163" y="427"/>
                  </a:lnTo>
                  <a:lnTo>
                    <a:pt x="163" y="427"/>
                  </a:lnTo>
                  <a:lnTo>
                    <a:pt x="163" y="427"/>
                  </a:lnTo>
                  <a:lnTo>
                    <a:pt x="169" y="427"/>
                  </a:lnTo>
                  <a:lnTo>
                    <a:pt x="169" y="433"/>
                  </a:lnTo>
                  <a:lnTo>
                    <a:pt x="175" y="433"/>
                  </a:lnTo>
                  <a:lnTo>
                    <a:pt x="188" y="439"/>
                  </a:lnTo>
                  <a:lnTo>
                    <a:pt x="194" y="443"/>
                  </a:lnTo>
                  <a:lnTo>
                    <a:pt x="198" y="455"/>
                  </a:lnTo>
                  <a:lnTo>
                    <a:pt x="210" y="455"/>
                  </a:lnTo>
                  <a:lnTo>
                    <a:pt x="217" y="462"/>
                  </a:lnTo>
                  <a:lnTo>
                    <a:pt x="229" y="462"/>
                  </a:lnTo>
                  <a:lnTo>
                    <a:pt x="239" y="466"/>
                  </a:lnTo>
                  <a:lnTo>
                    <a:pt x="252" y="466"/>
                  </a:lnTo>
                  <a:lnTo>
                    <a:pt x="252" y="455"/>
                  </a:lnTo>
                  <a:lnTo>
                    <a:pt x="264" y="455"/>
                  </a:lnTo>
                  <a:lnTo>
                    <a:pt x="264" y="462"/>
                  </a:lnTo>
                  <a:lnTo>
                    <a:pt x="264" y="462"/>
                  </a:lnTo>
                  <a:lnTo>
                    <a:pt x="264" y="462"/>
                  </a:lnTo>
                  <a:lnTo>
                    <a:pt x="264" y="466"/>
                  </a:lnTo>
                  <a:lnTo>
                    <a:pt x="264" y="466"/>
                  </a:lnTo>
                  <a:lnTo>
                    <a:pt x="268" y="466"/>
                  </a:lnTo>
                  <a:lnTo>
                    <a:pt x="268" y="462"/>
                  </a:lnTo>
                  <a:lnTo>
                    <a:pt x="274" y="462"/>
                  </a:lnTo>
                  <a:lnTo>
                    <a:pt x="274" y="455"/>
                  </a:lnTo>
                  <a:lnTo>
                    <a:pt x="274" y="455"/>
                  </a:lnTo>
                  <a:lnTo>
                    <a:pt x="287" y="455"/>
                  </a:lnTo>
                  <a:lnTo>
                    <a:pt x="293" y="462"/>
                  </a:lnTo>
                  <a:lnTo>
                    <a:pt x="293" y="462"/>
                  </a:lnTo>
                  <a:lnTo>
                    <a:pt x="299" y="462"/>
                  </a:lnTo>
                  <a:lnTo>
                    <a:pt x="303" y="466"/>
                  </a:lnTo>
                  <a:lnTo>
                    <a:pt x="303" y="466"/>
                  </a:lnTo>
                  <a:lnTo>
                    <a:pt x="309" y="466"/>
                  </a:lnTo>
                  <a:lnTo>
                    <a:pt x="334" y="443"/>
                  </a:lnTo>
                  <a:lnTo>
                    <a:pt x="338" y="443"/>
                  </a:lnTo>
                  <a:lnTo>
                    <a:pt x="344" y="439"/>
                  </a:lnTo>
                  <a:lnTo>
                    <a:pt x="363" y="439"/>
                  </a:lnTo>
                  <a:lnTo>
                    <a:pt x="363" y="443"/>
                  </a:lnTo>
                  <a:lnTo>
                    <a:pt x="369" y="443"/>
                  </a:lnTo>
                  <a:lnTo>
                    <a:pt x="379" y="455"/>
                  </a:lnTo>
                  <a:lnTo>
                    <a:pt x="379" y="455"/>
                  </a:lnTo>
                  <a:lnTo>
                    <a:pt x="392" y="455"/>
                  </a:lnTo>
                  <a:lnTo>
                    <a:pt x="392" y="462"/>
                  </a:lnTo>
                  <a:lnTo>
                    <a:pt x="398" y="462"/>
                  </a:lnTo>
                  <a:lnTo>
                    <a:pt x="398" y="466"/>
                  </a:lnTo>
                  <a:lnTo>
                    <a:pt x="398" y="466"/>
                  </a:lnTo>
                  <a:lnTo>
                    <a:pt x="404" y="466"/>
                  </a:lnTo>
                  <a:lnTo>
                    <a:pt x="404" y="472"/>
                  </a:lnTo>
                  <a:lnTo>
                    <a:pt x="410" y="478"/>
                  </a:lnTo>
                  <a:lnTo>
                    <a:pt x="410" y="478"/>
                  </a:lnTo>
                  <a:lnTo>
                    <a:pt x="410" y="484"/>
                  </a:lnTo>
                  <a:lnTo>
                    <a:pt x="410" y="484"/>
                  </a:lnTo>
                  <a:lnTo>
                    <a:pt x="410" y="501"/>
                  </a:lnTo>
                  <a:lnTo>
                    <a:pt x="410" y="501"/>
                  </a:lnTo>
                  <a:lnTo>
                    <a:pt x="410" y="505"/>
                  </a:lnTo>
                  <a:lnTo>
                    <a:pt x="410" y="505"/>
                  </a:lnTo>
                  <a:lnTo>
                    <a:pt x="404" y="511"/>
                  </a:lnTo>
                  <a:lnTo>
                    <a:pt x="404" y="511"/>
                  </a:lnTo>
                  <a:lnTo>
                    <a:pt x="404" y="517"/>
                  </a:lnTo>
                  <a:lnTo>
                    <a:pt x="404" y="517"/>
                  </a:lnTo>
                  <a:lnTo>
                    <a:pt x="404" y="528"/>
                  </a:lnTo>
                  <a:lnTo>
                    <a:pt x="404" y="528"/>
                  </a:lnTo>
                  <a:lnTo>
                    <a:pt x="404" y="528"/>
                  </a:lnTo>
                  <a:lnTo>
                    <a:pt x="404" y="534"/>
                  </a:lnTo>
                  <a:lnTo>
                    <a:pt x="414" y="534"/>
                  </a:lnTo>
                  <a:lnTo>
                    <a:pt x="421" y="540"/>
                  </a:lnTo>
                  <a:lnTo>
                    <a:pt x="421" y="540"/>
                  </a:lnTo>
                  <a:lnTo>
                    <a:pt x="421" y="546"/>
                  </a:lnTo>
                  <a:lnTo>
                    <a:pt x="421" y="546"/>
                  </a:lnTo>
                  <a:lnTo>
                    <a:pt x="421" y="546"/>
                  </a:lnTo>
                  <a:lnTo>
                    <a:pt x="427" y="550"/>
                  </a:lnTo>
                  <a:lnTo>
                    <a:pt x="427" y="550"/>
                  </a:lnTo>
                  <a:lnTo>
                    <a:pt x="427" y="563"/>
                  </a:lnTo>
                  <a:lnTo>
                    <a:pt x="433" y="563"/>
                  </a:lnTo>
                  <a:lnTo>
                    <a:pt x="433" y="567"/>
                  </a:lnTo>
                  <a:lnTo>
                    <a:pt x="439" y="567"/>
                  </a:lnTo>
                  <a:lnTo>
                    <a:pt x="439" y="573"/>
                  </a:lnTo>
                  <a:lnTo>
                    <a:pt x="462" y="573"/>
                  </a:lnTo>
                  <a:lnTo>
                    <a:pt x="462" y="567"/>
                  </a:lnTo>
                  <a:lnTo>
                    <a:pt x="462" y="567"/>
                  </a:lnTo>
                  <a:lnTo>
                    <a:pt x="462" y="567"/>
                  </a:lnTo>
                  <a:lnTo>
                    <a:pt x="468" y="567"/>
                  </a:lnTo>
                  <a:lnTo>
                    <a:pt x="468" y="563"/>
                  </a:lnTo>
                  <a:lnTo>
                    <a:pt x="474" y="563"/>
                  </a:lnTo>
                  <a:lnTo>
                    <a:pt x="474" y="556"/>
                  </a:lnTo>
                  <a:lnTo>
                    <a:pt x="484" y="556"/>
                  </a:lnTo>
                  <a:lnTo>
                    <a:pt x="484" y="550"/>
                  </a:lnTo>
                  <a:lnTo>
                    <a:pt x="503" y="550"/>
                  </a:lnTo>
                  <a:lnTo>
                    <a:pt x="509" y="546"/>
                  </a:lnTo>
                  <a:lnTo>
                    <a:pt x="515" y="546"/>
                  </a:lnTo>
                  <a:lnTo>
                    <a:pt x="515" y="550"/>
                  </a:lnTo>
                  <a:lnTo>
                    <a:pt x="519" y="550"/>
                  </a:lnTo>
                  <a:lnTo>
                    <a:pt x="526" y="556"/>
                  </a:lnTo>
                  <a:lnTo>
                    <a:pt x="526" y="556"/>
                  </a:lnTo>
                  <a:lnTo>
                    <a:pt x="532" y="556"/>
                  </a:lnTo>
                  <a:lnTo>
                    <a:pt x="538" y="563"/>
                  </a:lnTo>
                  <a:lnTo>
                    <a:pt x="538" y="563"/>
                  </a:lnTo>
                  <a:lnTo>
                    <a:pt x="538" y="567"/>
                  </a:lnTo>
                  <a:lnTo>
                    <a:pt x="544" y="567"/>
                  </a:lnTo>
                  <a:lnTo>
                    <a:pt x="550" y="573"/>
                  </a:lnTo>
                  <a:lnTo>
                    <a:pt x="550" y="573"/>
                  </a:lnTo>
                  <a:lnTo>
                    <a:pt x="579" y="573"/>
                  </a:lnTo>
                  <a:lnTo>
                    <a:pt x="579" y="579"/>
                  </a:lnTo>
                  <a:lnTo>
                    <a:pt x="573" y="579"/>
                  </a:lnTo>
                  <a:lnTo>
                    <a:pt x="573" y="585"/>
                  </a:lnTo>
                  <a:lnTo>
                    <a:pt x="573" y="585"/>
                  </a:lnTo>
                  <a:lnTo>
                    <a:pt x="573" y="585"/>
                  </a:lnTo>
                  <a:lnTo>
                    <a:pt x="573" y="585"/>
                  </a:lnTo>
                  <a:lnTo>
                    <a:pt x="573" y="589"/>
                  </a:lnTo>
                  <a:lnTo>
                    <a:pt x="573" y="589"/>
                  </a:lnTo>
                  <a:lnTo>
                    <a:pt x="573" y="589"/>
                  </a:lnTo>
                  <a:lnTo>
                    <a:pt x="579" y="589"/>
                  </a:lnTo>
                  <a:lnTo>
                    <a:pt x="579" y="596"/>
                  </a:lnTo>
                  <a:lnTo>
                    <a:pt x="585" y="596"/>
                  </a:lnTo>
                  <a:lnTo>
                    <a:pt x="585" y="589"/>
                  </a:lnTo>
                  <a:lnTo>
                    <a:pt x="585" y="589"/>
                  </a:lnTo>
                  <a:lnTo>
                    <a:pt x="585" y="589"/>
                  </a:lnTo>
                  <a:lnTo>
                    <a:pt x="585" y="585"/>
                  </a:lnTo>
                  <a:lnTo>
                    <a:pt x="585" y="585"/>
                  </a:lnTo>
                  <a:lnTo>
                    <a:pt x="585" y="585"/>
                  </a:lnTo>
                  <a:lnTo>
                    <a:pt x="589" y="579"/>
                  </a:lnTo>
                  <a:lnTo>
                    <a:pt x="589" y="579"/>
                  </a:lnTo>
                  <a:lnTo>
                    <a:pt x="596" y="579"/>
                  </a:lnTo>
                  <a:lnTo>
                    <a:pt x="596" y="573"/>
                  </a:lnTo>
                  <a:lnTo>
                    <a:pt x="608" y="573"/>
                  </a:lnTo>
                  <a:lnTo>
                    <a:pt x="608" y="567"/>
                  </a:lnTo>
                  <a:lnTo>
                    <a:pt x="614" y="567"/>
                  </a:lnTo>
                  <a:lnTo>
                    <a:pt x="620" y="563"/>
                  </a:lnTo>
                  <a:lnTo>
                    <a:pt x="620" y="556"/>
                  </a:lnTo>
                  <a:lnTo>
                    <a:pt x="624" y="550"/>
                  </a:lnTo>
                  <a:lnTo>
                    <a:pt x="631" y="550"/>
                  </a:lnTo>
                  <a:lnTo>
                    <a:pt x="631" y="556"/>
                  </a:lnTo>
                  <a:lnTo>
                    <a:pt x="631" y="556"/>
                  </a:lnTo>
                  <a:lnTo>
                    <a:pt x="631" y="556"/>
                  </a:lnTo>
                  <a:lnTo>
                    <a:pt x="631" y="563"/>
                  </a:lnTo>
                  <a:lnTo>
                    <a:pt x="631" y="563"/>
                  </a:lnTo>
                  <a:lnTo>
                    <a:pt x="637" y="563"/>
                  </a:lnTo>
                  <a:lnTo>
                    <a:pt x="637" y="556"/>
                  </a:lnTo>
                  <a:lnTo>
                    <a:pt x="637" y="556"/>
                  </a:lnTo>
                  <a:lnTo>
                    <a:pt x="637" y="556"/>
                  </a:lnTo>
                  <a:lnTo>
                    <a:pt x="637" y="556"/>
                  </a:lnTo>
                  <a:lnTo>
                    <a:pt x="643" y="563"/>
                  </a:lnTo>
                  <a:lnTo>
                    <a:pt x="643" y="563"/>
                  </a:lnTo>
                  <a:lnTo>
                    <a:pt x="643" y="563"/>
                  </a:lnTo>
                  <a:lnTo>
                    <a:pt x="643" y="556"/>
                  </a:lnTo>
                  <a:lnTo>
                    <a:pt x="643" y="556"/>
                  </a:lnTo>
                  <a:lnTo>
                    <a:pt x="649" y="550"/>
                  </a:lnTo>
                  <a:lnTo>
                    <a:pt x="649" y="550"/>
                  </a:lnTo>
                  <a:lnTo>
                    <a:pt x="662" y="550"/>
                  </a:lnTo>
                  <a:lnTo>
                    <a:pt x="666" y="546"/>
                  </a:lnTo>
                  <a:lnTo>
                    <a:pt x="672" y="546"/>
                  </a:lnTo>
                  <a:lnTo>
                    <a:pt x="678" y="540"/>
                  </a:lnTo>
                  <a:lnTo>
                    <a:pt x="678" y="534"/>
                  </a:lnTo>
                  <a:lnTo>
                    <a:pt x="684" y="528"/>
                  </a:lnTo>
                  <a:lnTo>
                    <a:pt x="684" y="523"/>
                  </a:lnTo>
                  <a:lnTo>
                    <a:pt x="690" y="523"/>
                  </a:lnTo>
                  <a:lnTo>
                    <a:pt x="697" y="517"/>
                  </a:lnTo>
                  <a:lnTo>
                    <a:pt x="697" y="517"/>
                  </a:lnTo>
                  <a:lnTo>
                    <a:pt x="697" y="511"/>
                  </a:lnTo>
                  <a:lnTo>
                    <a:pt x="697" y="511"/>
                  </a:lnTo>
                  <a:lnTo>
                    <a:pt x="701" y="505"/>
                  </a:lnTo>
                  <a:lnTo>
                    <a:pt x="701" y="505"/>
                  </a:lnTo>
                  <a:lnTo>
                    <a:pt x="701" y="505"/>
                  </a:lnTo>
                  <a:lnTo>
                    <a:pt x="701" y="505"/>
                  </a:lnTo>
                  <a:lnTo>
                    <a:pt x="701" y="501"/>
                  </a:lnTo>
                  <a:lnTo>
                    <a:pt x="701" y="501"/>
                  </a:lnTo>
                  <a:lnTo>
                    <a:pt x="701" y="501"/>
                  </a:lnTo>
                  <a:lnTo>
                    <a:pt x="701" y="495"/>
                  </a:lnTo>
                  <a:lnTo>
                    <a:pt x="701" y="495"/>
                  </a:lnTo>
                  <a:lnTo>
                    <a:pt x="701" y="488"/>
                  </a:lnTo>
                  <a:lnTo>
                    <a:pt x="701" y="488"/>
                  </a:lnTo>
                  <a:lnTo>
                    <a:pt x="701" y="488"/>
                  </a:lnTo>
                  <a:lnTo>
                    <a:pt x="697" y="484"/>
                  </a:lnTo>
                  <a:lnTo>
                    <a:pt x="701" y="484"/>
                  </a:lnTo>
                  <a:lnTo>
                    <a:pt x="701" y="478"/>
                  </a:lnTo>
                  <a:lnTo>
                    <a:pt x="713" y="466"/>
                  </a:lnTo>
                  <a:lnTo>
                    <a:pt x="713" y="455"/>
                  </a:lnTo>
                  <a:lnTo>
                    <a:pt x="719" y="449"/>
                  </a:lnTo>
                  <a:lnTo>
                    <a:pt x="719" y="443"/>
                  </a:lnTo>
                  <a:lnTo>
                    <a:pt x="719" y="443"/>
                  </a:lnTo>
                  <a:lnTo>
                    <a:pt x="719" y="443"/>
                  </a:lnTo>
                  <a:lnTo>
                    <a:pt x="719" y="443"/>
                  </a:lnTo>
                  <a:lnTo>
                    <a:pt x="719" y="439"/>
                  </a:lnTo>
                  <a:lnTo>
                    <a:pt x="719" y="439"/>
                  </a:lnTo>
                  <a:lnTo>
                    <a:pt x="719" y="439"/>
                  </a:lnTo>
                  <a:lnTo>
                    <a:pt x="713" y="433"/>
                  </a:lnTo>
                  <a:lnTo>
                    <a:pt x="719" y="427"/>
                  </a:lnTo>
                  <a:lnTo>
                    <a:pt x="719" y="427"/>
                  </a:lnTo>
                  <a:lnTo>
                    <a:pt x="719" y="427"/>
                  </a:lnTo>
                  <a:lnTo>
                    <a:pt x="719" y="427"/>
                  </a:lnTo>
                  <a:lnTo>
                    <a:pt x="719" y="427"/>
                  </a:lnTo>
                  <a:lnTo>
                    <a:pt x="719" y="427"/>
                  </a:lnTo>
                  <a:lnTo>
                    <a:pt x="725" y="423"/>
                  </a:lnTo>
                  <a:lnTo>
                    <a:pt x="725" y="416"/>
                  </a:lnTo>
                  <a:lnTo>
                    <a:pt x="719" y="423"/>
                  </a:lnTo>
                  <a:lnTo>
                    <a:pt x="701" y="423"/>
                  </a:lnTo>
                  <a:lnTo>
                    <a:pt x="701" y="416"/>
                  </a:lnTo>
                  <a:lnTo>
                    <a:pt x="690" y="416"/>
                  </a:lnTo>
                  <a:lnTo>
                    <a:pt x="697" y="416"/>
                  </a:lnTo>
                  <a:lnTo>
                    <a:pt x="697" y="410"/>
                  </a:lnTo>
                  <a:lnTo>
                    <a:pt x="701" y="410"/>
                  </a:lnTo>
                  <a:lnTo>
                    <a:pt x="701" y="404"/>
                  </a:lnTo>
                  <a:lnTo>
                    <a:pt x="701" y="404"/>
                  </a:lnTo>
                  <a:lnTo>
                    <a:pt x="701" y="400"/>
                  </a:lnTo>
                  <a:lnTo>
                    <a:pt x="707" y="400"/>
                  </a:lnTo>
                  <a:lnTo>
                    <a:pt x="701" y="394"/>
                  </a:lnTo>
                  <a:lnTo>
                    <a:pt x="684" y="394"/>
                  </a:lnTo>
                  <a:lnTo>
                    <a:pt x="684" y="387"/>
                  </a:lnTo>
                  <a:lnTo>
                    <a:pt x="678" y="381"/>
                  </a:lnTo>
                  <a:lnTo>
                    <a:pt x="672" y="381"/>
                  </a:lnTo>
                  <a:lnTo>
                    <a:pt x="690" y="381"/>
                  </a:lnTo>
                  <a:lnTo>
                    <a:pt x="690" y="387"/>
                  </a:lnTo>
                  <a:lnTo>
                    <a:pt x="697" y="387"/>
                  </a:lnTo>
                  <a:lnTo>
                    <a:pt x="701" y="394"/>
                  </a:lnTo>
                  <a:lnTo>
                    <a:pt x="707" y="394"/>
                  </a:lnTo>
                  <a:lnTo>
                    <a:pt x="707" y="387"/>
                  </a:lnTo>
                  <a:lnTo>
                    <a:pt x="701" y="381"/>
                  </a:lnTo>
                  <a:lnTo>
                    <a:pt x="697" y="381"/>
                  </a:lnTo>
                  <a:lnTo>
                    <a:pt x="690" y="377"/>
                  </a:lnTo>
                  <a:lnTo>
                    <a:pt x="690" y="377"/>
                  </a:lnTo>
                  <a:lnTo>
                    <a:pt x="690" y="371"/>
                  </a:lnTo>
                  <a:lnTo>
                    <a:pt x="684" y="371"/>
                  </a:lnTo>
                  <a:lnTo>
                    <a:pt x="684" y="365"/>
                  </a:lnTo>
                  <a:lnTo>
                    <a:pt x="684" y="365"/>
                  </a:lnTo>
                  <a:lnTo>
                    <a:pt x="684" y="365"/>
                  </a:lnTo>
                  <a:lnTo>
                    <a:pt x="684" y="359"/>
                  </a:lnTo>
                  <a:lnTo>
                    <a:pt x="678" y="359"/>
                  </a:lnTo>
                  <a:lnTo>
                    <a:pt x="672" y="355"/>
                  </a:lnTo>
                  <a:lnTo>
                    <a:pt x="672" y="348"/>
                  </a:lnTo>
                  <a:lnTo>
                    <a:pt x="666" y="342"/>
                  </a:lnTo>
                  <a:lnTo>
                    <a:pt x="655" y="338"/>
                  </a:lnTo>
                  <a:lnTo>
                    <a:pt x="655" y="332"/>
                  </a:lnTo>
                  <a:lnTo>
                    <a:pt x="649" y="326"/>
                  </a:lnTo>
                  <a:lnTo>
                    <a:pt x="649" y="326"/>
                  </a:lnTo>
                  <a:lnTo>
                    <a:pt x="649" y="320"/>
                  </a:lnTo>
                  <a:lnTo>
                    <a:pt x="649" y="320"/>
                  </a:lnTo>
                  <a:lnTo>
                    <a:pt x="649" y="320"/>
                  </a:lnTo>
                  <a:lnTo>
                    <a:pt x="649" y="320"/>
                  </a:lnTo>
                  <a:lnTo>
                    <a:pt x="655" y="320"/>
                  </a:lnTo>
                  <a:lnTo>
                    <a:pt x="655" y="315"/>
                  </a:lnTo>
                  <a:lnTo>
                    <a:pt x="649" y="315"/>
                  </a:lnTo>
                  <a:lnTo>
                    <a:pt x="649" y="315"/>
                  </a:lnTo>
                  <a:lnTo>
                    <a:pt x="649" y="309"/>
                  </a:lnTo>
                  <a:lnTo>
                    <a:pt x="662" y="309"/>
                  </a:lnTo>
                  <a:lnTo>
                    <a:pt x="662" y="303"/>
                  </a:lnTo>
                  <a:lnTo>
                    <a:pt x="662" y="303"/>
                  </a:lnTo>
                  <a:lnTo>
                    <a:pt x="666" y="297"/>
                  </a:lnTo>
                  <a:lnTo>
                    <a:pt x="666" y="297"/>
                  </a:lnTo>
                  <a:lnTo>
                    <a:pt x="672" y="293"/>
                  </a:lnTo>
                  <a:lnTo>
                    <a:pt x="672" y="293"/>
                  </a:lnTo>
                  <a:lnTo>
                    <a:pt x="678" y="293"/>
                  </a:lnTo>
                  <a:lnTo>
                    <a:pt x="672" y="287"/>
                  </a:lnTo>
                  <a:lnTo>
                    <a:pt x="662" y="287"/>
                  </a:lnTo>
                  <a:lnTo>
                    <a:pt x="662" y="280"/>
                  </a:lnTo>
                  <a:lnTo>
                    <a:pt x="655" y="280"/>
                  </a:lnTo>
                  <a:lnTo>
                    <a:pt x="655" y="276"/>
                  </a:lnTo>
                  <a:lnTo>
                    <a:pt x="643" y="276"/>
                  </a:lnTo>
                  <a:lnTo>
                    <a:pt x="643" y="276"/>
                  </a:lnTo>
                  <a:lnTo>
                    <a:pt x="643" y="280"/>
                  </a:lnTo>
                  <a:lnTo>
                    <a:pt x="643" y="280"/>
                  </a:lnTo>
                  <a:lnTo>
                    <a:pt x="643" y="280"/>
                  </a:lnTo>
                  <a:lnTo>
                    <a:pt x="643" y="287"/>
                  </a:lnTo>
                  <a:lnTo>
                    <a:pt x="643" y="287"/>
                  </a:lnTo>
                  <a:lnTo>
                    <a:pt x="643" y="293"/>
                  </a:lnTo>
                  <a:lnTo>
                    <a:pt x="631" y="293"/>
                  </a:lnTo>
                  <a:lnTo>
                    <a:pt x="631" y="287"/>
                  </a:lnTo>
                  <a:lnTo>
                    <a:pt x="631" y="287"/>
                  </a:lnTo>
                  <a:lnTo>
                    <a:pt x="631" y="287"/>
                  </a:lnTo>
                  <a:lnTo>
                    <a:pt x="624" y="280"/>
                  </a:lnTo>
                  <a:lnTo>
                    <a:pt x="624" y="280"/>
                  </a:lnTo>
                  <a:lnTo>
                    <a:pt x="624" y="280"/>
                  </a:lnTo>
                  <a:lnTo>
                    <a:pt x="624" y="276"/>
                  </a:lnTo>
                  <a:lnTo>
                    <a:pt x="620" y="276"/>
                  </a:lnTo>
                  <a:lnTo>
                    <a:pt x="620" y="270"/>
                  </a:lnTo>
                  <a:lnTo>
                    <a:pt x="596" y="270"/>
                  </a:lnTo>
                  <a:lnTo>
                    <a:pt x="596" y="258"/>
                  </a:lnTo>
                  <a:lnTo>
                    <a:pt x="596" y="258"/>
                  </a:lnTo>
                  <a:lnTo>
                    <a:pt x="596" y="258"/>
                  </a:lnTo>
                  <a:lnTo>
                    <a:pt x="596" y="254"/>
                  </a:lnTo>
                  <a:lnTo>
                    <a:pt x="596" y="254"/>
                  </a:lnTo>
                  <a:lnTo>
                    <a:pt x="608" y="254"/>
                  </a:lnTo>
                  <a:lnTo>
                    <a:pt x="614" y="247"/>
                  </a:lnTo>
                  <a:lnTo>
                    <a:pt x="614" y="247"/>
                  </a:lnTo>
                  <a:lnTo>
                    <a:pt x="614" y="247"/>
                  </a:lnTo>
                  <a:lnTo>
                    <a:pt x="614" y="247"/>
                  </a:lnTo>
                  <a:lnTo>
                    <a:pt x="620" y="241"/>
                  </a:lnTo>
                  <a:lnTo>
                    <a:pt x="620" y="241"/>
                  </a:lnTo>
                  <a:lnTo>
                    <a:pt x="620" y="241"/>
                  </a:lnTo>
                  <a:lnTo>
                    <a:pt x="620" y="241"/>
                  </a:lnTo>
                  <a:lnTo>
                    <a:pt x="620" y="235"/>
                  </a:lnTo>
                  <a:lnTo>
                    <a:pt x="624" y="235"/>
                  </a:lnTo>
                  <a:lnTo>
                    <a:pt x="624" y="231"/>
                  </a:lnTo>
                  <a:lnTo>
                    <a:pt x="624" y="231"/>
                  </a:lnTo>
                  <a:lnTo>
                    <a:pt x="624" y="231"/>
                  </a:lnTo>
                  <a:lnTo>
                    <a:pt x="631" y="225"/>
                  </a:lnTo>
                  <a:lnTo>
                    <a:pt x="631" y="225"/>
                  </a:lnTo>
                  <a:lnTo>
                    <a:pt x="631" y="225"/>
                  </a:lnTo>
                  <a:lnTo>
                    <a:pt x="631" y="219"/>
                  </a:lnTo>
                  <a:lnTo>
                    <a:pt x="631" y="219"/>
                  </a:lnTo>
                  <a:lnTo>
                    <a:pt x="631" y="219"/>
                  </a:lnTo>
                  <a:lnTo>
                    <a:pt x="637" y="219"/>
                  </a:lnTo>
                  <a:lnTo>
                    <a:pt x="643" y="225"/>
                  </a:lnTo>
                  <a:lnTo>
                    <a:pt x="643" y="225"/>
                  </a:lnTo>
                  <a:lnTo>
                    <a:pt x="643" y="225"/>
                  </a:lnTo>
                  <a:lnTo>
                    <a:pt x="643" y="225"/>
                  </a:lnTo>
                  <a:lnTo>
                    <a:pt x="649" y="231"/>
                  </a:lnTo>
                  <a:lnTo>
                    <a:pt x="643" y="231"/>
                  </a:lnTo>
                  <a:lnTo>
                    <a:pt x="643" y="231"/>
                  </a:lnTo>
                  <a:lnTo>
                    <a:pt x="643" y="235"/>
                  </a:lnTo>
                  <a:lnTo>
                    <a:pt x="643" y="235"/>
                  </a:lnTo>
                  <a:lnTo>
                    <a:pt x="643" y="235"/>
                  </a:lnTo>
                  <a:lnTo>
                    <a:pt x="643" y="235"/>
                  </a:lnTo>
                  <a:lnTo>
                    <a:pt x="643" y="241"/>
                  </a:lnTo>
                  <a:lnTo>
                    <a:pt x="643" y="241"/>
                  </a:lnTo>
                  <a:lnTo>
                    <a:pt x="643" y="241"/>
                  </a:lnTo>
                  <a:lnTo>
                    <a:pt x="643" y="241"/>
                  </a:lnTo>
                  <a:lnTo>
                    <a:pt x="643" y="247"/>
                  </a:lnTo>
                  <a:lnTo>
                    <a:pt x="649" y="247"/>
                  </a:lnTo>
                  <a:lnTo>
                    <a:pt x="649" y="254"/>
                  </a:lnTo>
                  <a:lnTo>
                    <a:pt x="649" y="254"/>
                  </a:lnTo>
                  <a:lnTo>
                    <a:pt x="649" y="254"/>
                  </a:lnTo>
                  <a:lnTo>
                    <a:pt x="649" y="258"/>
                  </a:lnTo>
                  <a:lnTo>
                    <a:pt x="649" y="258"/>
                  </a:lnTo>
                  <a:lnTo>
                    <a:pt x="649" y="258"/>
                  </a:lnTo>
                  <a:lnTo>
                    <a:pt x="672" y="235"/>
                  </a:lnTo>
                  <a:lnTo>
                    <a:pt x="684" y="235"/>
                  </a:lnTo>
                  <a:lnTo>
                    <a:pt x="690" y="231"/>
                  </a:lnTo>
                  <a:lnTo>
                    <a:pt x="690" y="231"/>
                  </a:lnTo>
                  <a:lnTo>
                    <a:pt x="697" y="225"/>
                  </a:lnTo>
                  <a:lnTo>
                    <a:pt x="697" y="225"/>
                  </a:lnTo>
                  <a:lnTo>
                    <a:pt x="701" y="219"/>
                  </a:lnTo>
                  <a:lnTo>
                    <a:pt x="701" y="219"/>
                  </a:lnTo>
                  <a:lnTo>
                    <a:pt x="701" y="214"/>
                  </a:lnTo>
                  <a:lnTo>
                    <a:pt x="707" y="214"/>
                  </a:lnTo>
                  <a:lnTo>
                    <a:pt x="713" y="208"/>
                  </a:lnTo>
                  <a:lnTo>
                    <a:pt x="725" y="208"/>
                  </a:lnTo>
                  <a:lnTo>
                    <a:pt x="732" y="196"/>
                  </a:lnTo>
                  <a:lnTo>
                    <a:pt x="732" y="196"/>
                  </a:lnTo>
                  <a:lnTo>
                    <a:pt x="736" y="192"/>
                  </a:lnTo>
                  <a:lnTo>
                    <a:pt x="742" y="192"/>
                  </a:lnTo>
                  <a:lnTo>
                    <a:pt x="748" y="186"/>
                  </a:lnTo>
                  <a:lnTo>
                    <a:pt x="748" y="179"/>
                  </a:lnTo>
                  <a:lnTo>
                    <a:pt x="748" y="179"/>
                  </a:lnTo>
                  <a:lnTo>
                    <a:pt x="742" y="173"/>
                  </a:lnTo>
                  <a:lnTo>
                    <a:pt x="742" y="169"/>
                  </a:lnTo>
                  <a:lnTo>
                    <a:pt x="736" y="169"/>
                  </a:lnTo>
                  <a:lnTo>
                    <a:pt x="736" y="163"/>
                  </a:lnTo>
                  <a:lnTo>
                    <a:pt x="732" y="157"/>
                  </a:lnTo>
                  <a:lnTo>
                    <a:pt x="732" y="153"/>
                  </a:lnTo>
                  <a:lnTo>
                    <a:pt x="732" y="153"/>
                  </a:lnTo>
                  <a:lnTo>
                    <a:pt x="736" y="153"/>
                  </a:lnTo>
                  <a:lnTo>
                    <a:pt x="736" y="146"/>
                  </a:lnTo>
                  <a:lnTo>
                    <a:pt x="736" y="146"/>
                  </a:lnTo>
                  <a:lnTo>
                    <a:pt x="736" y="146"/>
                  </a:lnTo>
                  <a:lnTo>
                    <a:pt x="760" y="146"/>
                  </a:lnTo>
                  <a:lnTo>
                    <a:pt x="760" y="124"/>
                  </a:lnTo>
                  <a:lnTo>
                    <a:pt x="754" y="124"/>
                  </a:lnTo>
                  <a:lnTo>
                    <a:pt x="754" y="124"/>
                  </a:lnTo>
                  <a:lnTo>
                    <a:pt x="754" y="118"/>
                  </a:lnTo>
                  <a:lnTo>
                    <a:pt x="748" y="118"/>
                  </a:lnTo>
                  <a:lnTo>
                    <a:pt x="748" y="111"/>
                  </a:lnTo>
                  <a:lnTo>
                    <a:pt x="748" y="111"/>
                  </a:lnTo>
                  <a:lnTo>
                    <a:pt x="748" y="107"/>
                  </a:lnTo>
                  <a:lnTo>
                    <a:pt x="748" y="107"/>
                  </a:lnTo>
                  <a:lnTo>
                    <a:pt x="748" y="101"/>
                  </a:lnTo>
                  <a:lnTo>
                    <a:pt x="748" y="101"/>
                  </a:lnTo>
                  <a:lnTo>
                    <a:pt x="748" y="101"/>
                  </a:lnTo>
                  <a:lnTo>
                    <a:pt x="748" y="95"/>
                  </a:lnTo>
                  <a:lnTo>
                    <a:pt x="742" y="95"/>
                  </a:lnTo>
                  <a:lnTo>
                    <a:pt x="742" y="91"/>
                  </a:lnTo>
                  <a:lnTo>
                    <a:pt x="736" y="91"/>
                  </a:lnTo>
                  <a:lnTo>
                    <a:pt x="736" y="91"/>
                  </a:lnTo>
                  <a:lnTo>
                    <a:pt x="732" y="95"/>
                  </a:lnTo>
                  <a:lnTo>
                    <a:pt x="725" y="95"/>
                  </a:lnTo>
                  <a:lnTo>
                    <a:pt x="725" y="101"/>
                  </a:lnTo>
                  <a:lnTo>
                    <a:pt x="719" y="101"/>
                  </a:lnTo>
                  <a:lnTo>
                    <a:pt x="719" y="101"/>
                  </a:lnTo>
                  <a:lnTo>
                    <a:pt x="713" y="107"/>
                  </a:lnTo>
                  <a:lnTo>
                    <a:pt x="701" y="107"/>
                  </a:lnTo>
                  <a:lnTo>
                    <a:pt x="690" y="101"/>
                  </a:lnTo>
                  <a:lnTo>
                    <a:pt x="690" y="95"/>
                  </a:lnTo>
                  <a:lnTo>
                    <a:pt x="672" y="78"/>
                  </a:lnTo>
                  <a:lnTo>
                    <a:pt x="662" y="72"/>
                  </a:lnTo>
                  <a:lnTo>
                    <a:pt x="655" y="72"/>
                  </a:lnTo>
                  <a:lnTo>
                    <a:pt x="649" y="68"/>
                  </a:lnTo>
                  <a:lnTo>
                    <a:pt x="637" y="68"/>
                  </a:lnTo>
                  <a:lnTo>
                    <a:pt x="614" y="46"/>
                  </a:lnTo>
                  <a:lnTo>
                    <a:pt x="614" y="39"/>
                  </a:lnTo>
                  <a:lnTo>
                    <a:pt x="608" y="39"/>
                  </a:lnTo>
                  <a:lnTo>
                    <a:pt x="602" y="33"/>
                  </a:lnTo>
                  <a:lnTo>
                    <a:pt x="596" y="33"/>
                  </a:lnTo>
                  <a:lnTo>
                    <a:pt x="585" y="23"/>
                  </a:lnTo>
                  <a:lnTo>
                    <a:pt x="585" y="17"/>
                  </a:lnTo>
                  <a:lnTo>
                    <a:pt x="579" y="10"/>
                  </a:lnTo>
                  <a:lnTo>
                    <a:pt x="561" y="10"/>
                  </a:lnTo>
                  <a:lnTo>
                    <a:pt x="561" y="6"/>
                  </a:lnTo>
                  <a:lnTo>
                    <a:pt x="544" y="6"/>
                  </a:lnTo>
                  <a:lnTo>
                    <a:pt x="538" y="0"/>
                  </a:lnTo>
                  <a:lnTo>
                    <a:pt x="509" y="6"/>
                  </a:lnTo>
                  <a:lnTo>
                    <a:pt x="509" y="10"/>
                  </a:lnTo>
                  <a:lnTo>
                    <a:pt x="509" y="10"/>
                  </a:lnTo>
                  <a:lnTo>
                    <a:pt x="509" y="10"/>
                  </a:lnTo>
                  <a:lnTo>
                    <a:pt x="509" y="17"/>
                  </a:lnTo>
                  <a:lnTo>
                    <a:pt x="509" y="17"/>
                  </a:lnTo>
                  <a:lnTo>
                    <a:pt x="509" y="17"/>
                  </a:lnTo>
                  <a:lnTo>
                    <a:pt x="515" y="23"/>
                  </a:lnTo>
                  <a:lnTo>
                    <a:pt x="515" y="23"/>
                  </a:lnTo>
                  <a:lnTo>
                    <a:pt x="519" y="23"/>
                  </a:lnTo>
                  <a:lnTo>
                    <a:pt x="519" y="29"/>
                  </a:lnTo>
                  <a:lnTo>
                    <a:pt x="519" y="29"/>
                  </a:lnTo>
                  <a:lnTo>
                    <a:pt x="519" y="33"/>
                  </a:lnTo>
                  <a:lnTo>
                    <a:pt x="519" y="33"/>
                  </a:lnTo>
                  <a:lnTo>
                    <a:pt x="519" y="33"/>
                  </a:lnTo>
                  <a:lnTo>
                    <a:pt x="519" y="39"/>
                  </a:lnTo>
                  <a:lnTo>
                    <a:pt x="515" y="39"/>
                  </a:lnTo>
                  <a:lnTo>
                    <a:pt x="515" y="46"/>
                  </a:lnTo>
                  <a:lnTo>
                    <a:pt x="515" y="46"/>
                  </a:lnTo>
                  <a:lnTo>
                    <a:pt x="515" y="46"/>
                  </a:lnTo>
                  <a:lnTo>
                    <a:pt x="515" y="50"/>
                  </a:lnTo>
                  <a:lnTo>
                    <a:pt x="519" y="50"/>
                  </a:lnTo>
                  <a:lnTo>
                    <a:pt x="519" y="56"/>
                  </a:lnTo>
                  <a:lnTo>
                    <a:pt x="519" y="56"/>
                  </a:lnTo>
                  <a:lnTo>
                    <a:pt x="526" y="56"/>
                  </a:lnTo>
                  <a:lnTo>
                    <a:pt x="519" y="62"/>
                  </a:lnTo>
                  <a:lnTo>
                    <a:pt x="519" y="62"/>
                  </a:lnTo>
                  <a:lnTo>
                    <a:pt x="519" y="62"/>
                  </a:lnTo>
                  <a:lnTo>
                    <a:pt x="515" y="68"/>
                  </a:lnTo>
                  <a:lnTo>
                    <a:pt x="497" y="68"/>
                  </a:lnTo>
                  <a:lnTo>
                    <a:pt x="497" y="68"/>
                  </a:lnTo>
                  <a:lnTo>
                    <a:pt x="497" y="68"/>
                  </a:lnTo>
                  <a:lnTo>
                    <a:pt x="497" y="68"/>
                  </a:lnTo>
                  <a:lnTo>
                    <a:pt x="491" y="78"/>
                  </a:lnTo>
                  <a:lnTo>
                    <a:pt x="497" y="85"/>
                  </a:lnTo>
                  <a:lnTo>
                    <a:pt x="497" y="95"/>
                  </a:lnTo>
                  <a:lnTo>
                    <a:pt x="503" y="101"/>
                  </a:lnTo>
                  <a:lnTo>
                    <a:pt x="503" y="101"/>
                  </a:lnTo>
                  <a:lnTo>
                    <a:pt x="509" y="101"/>
                  </a:lnTo>
                  <a:lnTo>
                    <a:pt x="515" y="107"/>
                  </a:lnTo>
                  <a:lnTo>
                    <a:pt x="526" y="107"/>
                  </a:lnTo>
                  <a:lnTo>
                    <a:pt x="526" y="101"/>
                  </a:lnTo>
                  <a:lnTo>
                    <a:pt x="544" y="101"/>
                  </a:lnTo>
                  <a:lnTo>
                    <a:pt x="544" y="107"/>
                  </a:lnTo>
                  <a:lnTo>
                    <a:pt x="550" y="107"/>
                  </a:lnTo>
                  <a:lnTo>
                    <a:pt x="550" y="111"/>
                  </a:lnTo>
                  <a:lnTo>
                    <a:pt x="550" y="111"/>
                  </a:lnTo>
                  <a:lnTo>
                    <a:pt x="554" y="111"/>
                  </a:lnTo>
                  <a:lnTo>
                    <a:pt x="554" y="118"/>
                  </a:lnTo>
                  <a:lnTo>
                    <a:pt x="554" y="118"/>
                  </a:lnTo>
                  <a:lnTo>
                    <a:pt x="561" y="118"/>
                  </a:lnTo>
                  <a:lnTo>
                    <a:pt x="561" y="124"/>
                  </a:lnTo>
                  <a:lnTo>
                    <a:pt x="554" y="124"/>
                  </a:lnTo>
                  <a:lnTo>
                    <a:pt x="554" y="124"/>
                  </a:lnTo>
                  <a:lnTo>
                    <a:pt x="550" y="130"/>
                  </a:lnTo>
                  <a:lnTo>
                    <a:pt x="538" y="130"/>
                  </a:lnTo>
                  <a:lnTo>
                    <a:pt x="538" y="134"/>
                  </a:lnTo>
                  <a:lnTo>
                    <a:pt x="526" y="134"/>
                  </a:lnTo>
                  <a:lnTo>
                    <a:pt x="515" y="146"/>
                  </a:lnTo>
                  <a:lnTo>
                    <a:pt x="509" y="146"/>
                  </a:lnTo>
                  <a:lnTo>
                    <a:pt x="509" y="153"/>
                  </a:lnTo>
                  <a:lnTo>
                    <a:pt x="480" y="153"/>
                  </a:lnTo>
                  <a:lnTo>
                    <a:pt x="480" y="153"/>
                  </a:lnTo>
                  <a:lnTo>
                    <a:pt x="480" y="163"/>
                  </a:lnTo>
                  <a:lnTo>
                    <a:pt x="484" y="163"/>
                  </a:lnTo>
                  <a:lnTo>
                    <a:pt x="484" y="169"/>
                  </a:lnTo>
                  <a:lnTo>
                    <a:pt x="484" y="169"/>
                  </a:lnTo>
                  <a:lnTo>
                    <a:pt x="484" y="179"/>
                  </a:lnTo>
                  <a:lnTo>
                    <a:pt x="484" y="179"/>
                  </a:lnTo>
                  <a:lnTo>
                    <a:pt x="484" y="186"/>
                  </a:lnTo>
                  <a:lnTo>
                    <a:pt x="480" y="192"/>
                  </a:lnTo>
                  <a:lnTo>
                    <a:pt x="480" y="192"/>
                  </a:lnTo>
                  <a:lnTo>
                    <a:pt x="474" y="196"/>
                  </a:lnTo>
                  <a:lnTo>
                    <a:pt x="445" y="196"/>
                  </a:lnTo>
                  <a:lnTo>
                    <a:pt x="439" y="202"/>
                  </a:lnTo>
                  <a:lnTo>
                    <a:pt x="439" y="202"/>
                  </a:lnTo>
                  <a:lnTo>
                    <a:pt x="433" y="208"/>
                  </a:lnTo>
                  <a:lnTo>
                    <a:pt x="427" y="208"/>
                  </a:lnTo>
                  <a:lnTo>
                    <a:pt x="421" y="214"/>
                  </a:lnTo>
                  <a:lnTo>
                    <a:pt x="392" y="214"/>
                  </a:lnTo>
                  <a:lnTo>
                    <a:pt x="386" y="208"/>
                  </a:lnTo>
                  <a:lnTo>
                    <a:pt x="375" y="208"/>
                  </a:lnTo>
                  <a:lnTo>
                    <a:pt x="369" y="202"/>
                  </a:lnTo>
                  <a:lnTo>
                    <a:pt x="363" y="202"/>
                  </a:lnTo>
                  <a:lnTo>
                    <a:pt x="357" y="196"/>
                  </a:lnTo>
                  <a:lnTo>
                    <a:pt x="293" y="196"/>
                  </a:lnTo>
                  <a:lnTo>
                    <a:pt x="293" y="196"/>
                  </a:lnTo>
                  <a:lnTo>
                    <a:pt x="280" y="186"/>
                  </a:lnTo>
                  <a:lnTo>
                    <a:pt x="274" y="186"/>
                  </a:lnTo>
                  <a:lnTo>
                    <a:pt x="268" y="179"/>
                  </a:lnTo>
                  <a:lnTo>
                    <a:pt x="268" y="169"/>
                  </a:lnTo>
                  <a:lnTo>
                    <a:pt x="252" y="169"/>
                  </a:lnTo>
                  <a:lnTo>
                    <a:pt x="245" y="163"/>
                  </a:lnTo>
                  <a:lnTo>
                    <a:pt x="239" y="163"/>
                  </a:lnTo>
                  <a:lnTo>
                    <a:pt x="229" y="157"/>
                  </a:lnTo>
                  <a:lnTo>
                    <a:pt x="223" y="153"/>
                  </a:lnTo>
                  <a:lnTo>
                    <a:pt x="194" y="153"/>
                  </a:lnTo>
                  <a:lnTo>
                    <a:pt x="194" y="146"/>
                  </a:lnTo>
                  <a:lnTo>
                    <a:pt x="194" y="146"/>
                  </a:lnTo>
                  <a:lnTo>
                    <a:pt x="194" y="146"/>
                  </a:lnTo>
                  <a:lnTo>
                    <a:pt x="194" y="146"/>
                  </a:lnTo>
                  <a:lnTo>
                    <a:pt x="194" y="140"/>
                  </a:lnTo>
                  <a:lnTo>
                    <a:pt x="194" y="140"/>
                  </a:lnTo>
                  <a:lnTo>
                    <a:pt x="194" y="134"/>
                  </a:lnTo>
                  <a:lnTo>
                    <a:pt x="194" y="134"/>
                  </a:lnTo>
                  <a:lnTo>
                    <a:pt x="194" y="134"/>
                  </a:lnTo>
                  <a:lnTo>
                    <a:pt x="194" y="134"/>
                  </a:lnTo>
                  <a:lnTo>
                    <a:pt x="194" y="130"/>
                  </a:lnTo>
                  <a:lnTo>
                    <a:pt x="188" y="130"/>
                  </a:lnTo>
                  <a:lnTo>
                    <a:pt x="188" y="130"/>
                  </a:lnTo>
                  <a:lnTo>
                    <a:pt x="182" y="124"/>
                  </a:lnTo>
                  <a:lnTo>
                    <a:pt x="182" y="124"/>
                  </a:lnTo>
                  <a:lnTo>
                    <a:pt x="182" y="118"/>
                  </a:lnTo>
                  <a:lnTo>
                    <a:pt x="175" y="111"/>
                  </a:lnTo>
                  <a:lnTo>
                    <a:pt x="175" y="111"/>
                  </a:lnTo>
                  <a:lnTo>
                    <a:pt x="175" y="107"/>
                  </a:lnTo>
                  <a:lnTo>
                    <a:pt x="153" y="107"/>
                  </a:lnTo>
                  <a:lnTo>
                    <a:pt x="140" y="95"/>
                  </a:lnTo>
                  <a:lnTo>
                    <a:pt x="134" y="95"/>
                  </a:lnTo>
                  <a:lnTo>
                    <a:pt x="124" y="85"/>
                  </a:lnTo>
                  <a:lnTo>
                    <a:pt x="118" y="85"/>
                  </a:lnTo>
                  <a:lnTo>
                    <a:pt x="118" y="85"/>
                  </a:lnTo>
                  <a:lnTo>
                    <a:pt x="118" y="85"/>
                  </a:lnTo>
                  <a:lnTo>
                    <a:pt x="118" y="85"/>
                  </a:lnTo>
                  <a:lnTo>
                    <a:pt x="118" y="91"/>
                  </a:lnTo>
                  <a:lnTo>
                    <a:pt x="112" y="91"/>
                  </a:lnTo>
                  <a:lnTo>
                    <a:pt x="112" y="95"/>
                  </a:lnTo>
                  <a:lnTo>
                    <a:pt x="105" y="95"/>
                  </a:lnTo>
                  <a:lnTo>
                    <a:pt x="99" y="101"/>
                  </a:lnTo>
                  <a:lnTo>
                    <a:pt x="99" y="101"/>
                  </a:lnTo>
                  <a:lnTo>
                    <a:pt x="105" y="107"/>
                  </a:lnTo>
                  <a:lnTo>
                    <a:pt x="105" y="107"/>
                  </a:lnTo>
                  <a:lnTo>
                    <a:pt x="105" y="118"/>
                  </a:lnTo>
                  <a:lnTo>
                    <a:pt x="105" y="118"/>
                  </a:lnTo>
                  <a:lnTo>
                    <a:pt x="105" y="124"/>
                  </a:lnTo>
                  <a:lnTo>
                    <a:pt x="93" y="124"/>
                  </a:lnTo>
                  <a:lnTo>
                    <a:pt x="93" y="124"/>
                  </a:lnTo>
                  <a:lnTo>
                    <a:pt x="89" y="118"/>
                  </a:lnTo>
                  <a:lnTo>
                    <a:pt x="83" y="118"/>
                  </a:lnTo>
                  <a:lnTo>
                    <a:pt x="83" y="118"/>
                  </a:lnTo>
                  <a:lnTo>
                    <a:pt x="83" y="118"/>
                  </a:lnTo>
                  <a:lnTo>
                    <a:pt x="83" y="118"/>
                  </a:lnTo>
                  <a:lnTo>
                    <a:pt x="83" y="146"/>
                  </a:lnTo>
                  <a:lnTo>
                    <a:pt x="83" y="146"/>
                  </a:lnTo>
                  <a:lnTo>
                    <a:pt x="83" y="153"/>
                  </a:lnTo>
                  <a:lnTo>
                    <a:pt x="58" y="153"/>
                  </a:lnTo>
                  <a:lnTo>
                    <a:pt x="58" y="153"/>
                  </a:lnTo>
                  <a:lnTo>
                    <a:pt x="52" y="157"/>
                  </a:lnTo>
                  <a:lnTo>
                    <a:pt x="52" y="157"/>
                  </a:lnTo>
                  <a:lnTo>
                    <a:pt x="58" y="163"/>
                  </a:lnTo>
                  <a:lnTo>
                    <a:pt x="58" y="163"/>
                  </a:lnTo>
                  <a:lnTo>
                    <a:pt x="64" y="169"/>
                  </a:lnTo>
                  <a:lnTo>
                    <a:pt x="64" y="173"/>
                  </a:lnTo>
                  <a:lnTo>
                    <a:pt x="64" y="173"/>
                  </a:lnTo>
                  <a:lnTo>
                    <a:pt x="64" y="179"/>
                  </a:lnTo>
                  <a:lnTo>
                    <a:pt x="70" y="179"/>
                  </a:lnTo>
                  <a:lnTo>
                    <a:pt x="70" y="186"/>
                  </a:lnTo>
                  <a:lnTo>
                    <a:pt x="70" y="186"/>
                  </a:lnTo>
                  <a:lnTo>
                    <a:pt x="70" y="186"/>
                  </a:lnTo>
                  <a:lnTo>
                    <a:pt x="70" y="192"/>
                  </a:lnTo>
                  <a:lnTo>
                    <a:pt x="70" y="192"/>
                  </a:lnTo>
                  <a:lnTo>
                    <a:pt x="70" y="192"/>
                  </a:lnTo>
                  <a:lnTo>
                    <a:pt x="70" y="208"/>
                  </a:lnTo>
                  <a:lnTo>
                    <a:pt x="64" y="208"/>
                  </a:lnTo>
                  <a:lnTo>
                    <a:pt x="64" y="219"/>
                  </a:lnTo>
                  <a:lnTo>
                    <a:pt x="58" y="219"/>
                  </a:lnTo>
                  <a:lnTo>
                    <a:pt x="58" y="219"/>
                  </a:lnTo>
                  <a:lnTo>
                    <a:pt x="52" y="225"/>
                  </a:lnTo>
                  <a:lnTo>
                    <a:pt x="35" y="225"/>
                  </a:lnTo>
                  <a:lnTo>
                    <a:pt x="29" y="231"/>
                  </a:lnTo>
                  <a:lnTo>
                    <a:pt x="29" y="231"/>
                  </a:lnTo>
                  <a:lnTo>
                    <a:pt x="29" y="231"/>
                  </a:lnTo>
                  <a:lnTo>
                    <a:pt x="29" y="235"/>
                  </a:lnTo>
                  <a:lnTo>
                    <a:pt x="23" y="235"/>
                  </a:lnTo>
                  <a:lnTo>
                    <a:pt x="23" y="235"/>
                  </a:lnTo>
                  <a:lnTo>
                    <a:pt x="17" y="241"/>
                  </a:lnTo>
                  <a:lnTo>
                    <a:pt x="0" y="241"/>
                  </a:lnTo>
                  <a:lnTo>
                    <a:pt x="0" y="247"/>
                  </a:lnTo>
                  <a:lnTo>
                    <a:pt x="0" y="247"/>
                  </a:lnTo>
                  <a:lnTo>
                    <a:pt x="0" y="254"/>
                  </a:lnTo>
                  <a:lnTo>
                    <a:pt x="7" y="254"/>
                  </a:lnTo>
                  <a:lnTo>
                    <a:pt x="7" y="258"/>
                  </a:lnTo>
                  <a:lnTo>
                    <a:pt x="7" y="258"/>
                  </a:lnTo>
                  <a:lnTo>
                    <a:pt x="7" y="258"/>
                  </a:lnTo>
                  <a:lnTo>
                    <a:pt x="7" y="270"/>
                  </a:lnTo>
                  <a:lnTo>
                    <a:pt x="17" y="270"/>
                  </a:lnTo>
                  <a:lnTo>
                    <a:pt x="23" y="276"/>
                  </a:lnTo>
                  <a:lnTo>
                    <a:pt x="23" y="276"/>
                  </a:lnTo>
                  <a:lnTo>
                    <a:pt x="23" y="287"/>
                  </a:lnTo>
                  <a:lnTo>
                    <a:pt x="23" y="28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2" name="Freeform 307"/>
            <p:cNvSpPr>
              <a:spLocks/>
            </p:cNvSpPr>
            <p:nvPr/>
          </p:nvSpPr>
          <p:spPr bwMode="auto">
            <a:xfrm>
              <a:off x="6056313" y="1906588"/>
              <a:ext cx="1206500" cy="946150"/>
            </a:xfrm>
            <a:custGeom>
              <a:avLst/>
              <a:gdLst>
                <a:gd name="T0" fmla="*/ 99 w 760"/>
                <a:gd name="T1" fmla="*/ 320 h 596"/>
                <a:gd name="T2" fmla="*/ 105 w 760"/>
                <a:gd name="T3" fmla="*/ 359 h 596"/>
                <a:gd name="T4" fmla="*/ 118 w 760"/>
                <a:gd name="T5" fmla="*/ 404 h 596"/>
                <a:gd name="T6" fmla="*/ 169 w 760"/>
                <a:gd name="T7" fmla="*/ 433 h 596"/>
                <a:gd name="T8" fmla="*/ 252 w 760"/>
                <a:gd name="T9" fmla="*/ 455 h 596"/>
                <a:gd name="T10" fmla="*/ 274 w 760"/>
                <a:gd name="T11" fmla="*/ 455 h 596"/>
                <a:gd name="T12" fmla="*/ 338 w 760"/>
                <a:gd name="T13" fmla="*/ 443 h 596"/>
                <a:gd name="T14" fmla="*/ 398 w 760"/>
                <a:gd name="T15" fmla="*/ 466 h 596"/>
                <a:gd name="T16" fmla="*/ 410 w 760"/>
                <a:gd name="T17" fmla="*/ 505 h 596"/>
                <a:gd name="T18" fmla="*/ 414 w 760"/>
                <a:gd name="T19" fmla="*/ 534 h 596"/>
                <a:gd name="T20" fmla="*/ 433 w 760"/>
                <a:gd name="T21" fmla="*/ 567 h 596"/>
                <a:gd name="T22" fmla="*/ 474 w 760"/>
                <a:gd name="T23" fmla="*/ 556 h 596"/>
                <a:gd name="T24" fmla="*/ 532 w 760"/>
                <a:gd name="T25" fmla="*/ 556 h 596"/>
                <a:gd name="T26" fmla="*/ 573 w 760"/>
                <a:gd name="T27" fmla="*/ 585 h 596"/>
                <a:gd name="T28" fmla="*/ 585 w 760"/>
                <a:gd name="T29" fmla="*/ 589 h 596"/>
                <a:gd name="T30" fmla="*/ 608 w 760"/>
                <a:gd name="T31" fmla="*/ 573 h 596"/>
                <a:gd name="T32" fmla="*/ 631 w 760"/>
                <a:gd name="T33" fmla="*/ 563 h 596"/>
                <a:gd name="T34" fmla="*/ 643 w 760"/>
                <a:gd name="T35" fmla="*/ 556 h 596"/>
                <a:gd name="T36" fmla="*/ 684 w 760"/>
                <a:gd name="T37" fmla="*/ 523 h 596"/>
                <a:gd name="T38" fmla="*/ 701 w 760"/>
                <a:gd name="T39" fmla="*/ 501 h 596"/>
                <a:gd name="T40" fmla="*/ 701 w 760"/>
                <a:gd name="T41" fmla="*/ 478 h 596"/>
                <a:gd name="T42" fmla="*/ 719 w 760"/>
                <a:gd name="T43" fmla="*/ 439 h 596"/>
                <a:gd name="T44" fmla="*/ 719 w 760"/>
                <a:gd name="T45" fmla="*/ 423 h 596"/>
                <a:gd name="T46" fmla="*/ 707 w 760"/>
                <a:gd name="T47" fmla="*/ 400 h 596"/>
                <a:gd name="T48" fmla="*/ 707 w 760"/>
                <a:gd name="T49" fmla="*/ 394 h 596"/>
                <a:gd name="T50" fmla="*/ 684 w 760"/>
                <a:gd name="T51" fmla="*/ 365 h 596"/>
                <a:gd name="T52" fmla="*/ 649 w 760"/>
                <a:gd name="T53" fmla="*/ 320 h 596"/>
                <a:gd name="T54" fmla="*/ 662 w 760"/>
                <a:gd name="T55" fmla="*/ 303 h 596"/>
                <a:gd name="T56" fmla="*/ 655 w 760"/>
                <a:gd name="T57" fmla="*/ 280 h 596"/>
                <a:gd name="T58" fmla="*/ 631 w 760"/>
                <a:gd name="T59" fmla="*/ 293 h 596"/>
                <a:gd name="T60" fmla="*/ 596 w 760"/>
                <a:gd name="T61" fmla="*/ 270 h 596"/>
                <a:gd name="T62" fmla="*/ 614 w 760"/>
                <a:gd name="T63" fmla="*/ 247 h 596"/>
                <a:gd name="T64" fmla="*/ 631 w 760"/>
                <a:gd name="T65" fmla="*/ 225 h 596"/>
                <a:gd name="T66" fmla="*/ 643 w 760"/>
                <a:gd name="T67" fmla="*/ 225 h 596"/>
                <a:gd name="T68" fmla="*/ 643 w 760"/>
                <a:gd name="T69" fmla="*/ 241 h 596"/>
                <a:gd name="T70" fmla="*/ 672 w 760"/>
                <a:gd name="T71" fmla="*/ 235 h 596"/>
                <a:gd name="T72" fmla="*/ 713 w 760"/>
                <a:gd name="T73" fmla="*/ 208 h 596"/>
                <a:gd name="T74" fmla="*/ 742 w 760"/>
                <a:gd name="T75" fmla="*/ 169 h 596"/>
                <a:gd name="T76" fmla="*/ 760 w 760"/>
                <a:gd name="T77" fmla="*/ 146 h 596"/>
                <a:gd name="T78" fmla="*/ 748 w 760"/>
                <a:gd name="T79" fmla="*/ 101 h 596"/>
                <a:gd name="T80" fmla="*/ 725 w 760"/>
                <a:gd name="T81" fmla="*/ 101 h 596"/>
                <a:gd name="T82" fmla="*/ 649 w 760"/>
                <a:gd name="T83" fmla="*/ 68 h 596"/>
                <a:gd name="T84" fmla="*/ 561 w 760"/>
                <a:gd name="T85" fmla="*/ 10 h 596"/>
                <a:gd name="T86" fmla="*/ 509 w 760"/>
                <a:gd name="T87" fmla="*/ 17 h 596"/>
                <a:gd name="T88" fmla="*/ 515 w 760"/>
                <a:gd name="T89" fmla="*/ 39 h 596"/>
                <a:gd name="T90" fmla="*/ 519 w 760"/>
                <a:gd name="T91" fmla="*/ 62 h 596"/>
                <a:gd name="T92" fmla="*/ 503 w 760"/>
                <a:gd name="T93" fmla="*/ 101 h 596"/>
                <a:gd name="T94" fmla="*/ 550 w 760"/>
                <a:gd name="T95" fmla="*/ 111 h 596"/>
                <a:gd name="T96" fmla="*/ 538 w 760"/>
                <a:gd name="T97" fmla="*/ 134 h 596"/>
                <a:gd name="T98" fmla="*/ 484 w 760"/>
                <a:gd name="T99" fmla="*/ 169 h 596"/>
                <a:gd name="T100" fmla="*/ 433 w 760"/>
                <a:gd name="T101" fmla="*/ 208 h 596"/>
                <a:gd name="T102" fmla="*/ 293 w 760"/>
                <a:gd name="T103" fmla="*/ 196 h 596"/>
                <a:gd name="T104" fmla="*/ 194 w 760"/>
                <a:gd name="T105" fmla="*/ 153 h 596"/>
                <a:gd name="T106" fmla="*/ 194 w 760"/>
                <a:gd name="T107" fmla="*/ 134 h 596"/>
                <a:gd name="T108" fmla="*/ 153 w 760"/>
                <a:gd name="T109" fmla="*/ 107 h 596"/>
                <a:gd name="T110" fmla="*/ 112 w 760"/>
                <a:gd name="T111" fmla="*/ 95 h 596"/>
                <a:gd name="T112" fmla="*/ 93 w 760"/>
                <a:gd name="T113" fmla="*/ 124 h 596"/>
                <a:gd name="T114" fmla="*/ 58 w 760"/>
                <a:gd name="T115" fmla="*/ 153 h 596"/>
                <a:gd name="T116" fmla="*/ 70 w 760"/>
                <a:gd name="T117" fmla="*/ 186 h 596"/>
                <a:gd name="T118" fmla="*/ 58 w 760"/>
                <a:gd name="T119" fmla="*/ 219 h 596"/>
                <a:gd name="T120" fmla="*/ 0 w 760"/>
                <a:gd name="T121" fmla="*/ 241 h 596"/>
                <a:gd name="T122" fmla="*/ 23 w 760"/>
                <a:gd name="T123" fmla="*/ 27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0" h="596">
                  <a:moveTo>
                    <a:pt x="23" y="287"/>
                  </a:moveTo>
                  <a:lnTo>
                    <a:pt x="29" y="297"/>
                  </a:lnTo>
                  <a:lnTo>
                    <a:pt x="42" y="303"/>
                  </a:lnTo>
                  <a:lnTo>
                    <a:pt x="48" y="315"/>
                  </a:lnTo>
                  <a:lnTo>
                    <a:pt x="52" y="320"/>
                  </a:lnTo>
                  <a:lnTo>
                    <a:pt x="64" y="320"/>
                  </a:lnTo>
                  <a:lnTo>
                    <a:pt x="70" y="326"/>
                  </a:lnTo>
                  <a:lnTo>
                    <a:pt x="77" y="326"/>
                  </a:lnTo>
                  <a:lnTo>
                    <a:pt x="93" y="320"/>
                  </a:lnTo>
                  <a:lnTo>
                    <a:pt x="99" y="320"/>
                  </a:lnTo>
                  <a:lnTo>
                    <a:pt x="99" y="332"/>
                  </a:lnTo>
                  <a:lnTo>
                    <a:pt x="105" y="332"/>
                  </a:lnTo>
                  <a:lnTo>
                    <a:pt x="105" y="348"/>
                  </a:lnTo>
                  <a:lnTo>
                    <a:pt x="105" y="348"/>
                  </a:lnTo>
                  <a:lnTo>
                    <a:pt x="105" y="348"/>
                  </a:lnTo>
                  <a:lnTo>
                    <a:pt x="105" y="355"/>
                  </a:lnTo>
                  <a:lnTo>
                    <a:pt x="99" y="355"/>
                  </a:lnTo>
                  <a:lnTo>
                    <a:pt x="99" y="355"/>
                  </a:lnTo>
                  <a:lnTo>
                    <a:pt x="99" y="359"/>
                  </a:lnTo>
                  <a:lnTo>
                    <a:pt x="105" y="359"/>
                  </a:lnTo>
                  <a:lnTo>
                    <a:pt x="105" y="365"/>
                  </a:lnTo>
                  <a:lnTo>
                    <a:pt x="105" y="365"/>
                  </a:lnTo>
                  <a:lnTo>
                    <a:pt x="105" y="371"/>
                  </a:lnTo>
                  <a:lnTo>
                    <a:pt x="105" y="371"/>
                  </a:lnTo>
                  <a:lnTo>
                    <a:pt x="112" y="377"/>
                  </a:lnTo>
                  <a:lnTo>
                    <a:pt x="112" y="381"/>
                  </a:lnTo>
                  <a:lnTo>
                    <a:pt x="99" y="381"/>
                  </a:lnTo>
                  <a:lnTo>
                    <a:pt x="99" y="394"/>
                  </a:lnTo>
                  <a:lnTo>
                    <a:pt x="112" y="404"/>
                  </a:lnTo>
                  <a:lnTo>
                    <a:pt x="118" y="404"/>
                  </a:lnTo>
                  <a:lnTo>
                    <a:pt x="124" y="410"/>
                  </a:lnTo>
                  <a:lnTo>
                    <a:pt x="128" y="410"/>
                  </a:lnTo>
                  <a:lnTo>
                    <a:pt x="134" y="416"/>
                  </a:lnTo>
                  <a:lnTo>
                    <a:pt x="134" y="423"/>
                  </a:lnTo>
                  <a:lnTo>
                    <a:pt x="159" y="423"/>
                  </a:lnTo>
                  <a:lnTo>
                    <a:pt x="163" y="427"/>
                  </a:lnTo>
                  <a:lnTo>
                    <a:pt x="163" y="427"/>
                  </a:lnTo>
                  <a:lnTo>
                    <a:pt x="163" y="427"/>
                  </a:lnTo>
                  <a:lnTo>
                    <a:pt x="169" y="427"/>
                  </a:lnTo>
                  <a:lnTo>
                    <a:pt x="169" y="433"/>
                  </a:lnTo>
                  <a:lnTo>
                    <a:pt x="175" y="433"/>
                  </a:lnTo>
                  <a:lnTo>
                    <a:pt x="188" y="439"/>
                  </a:lnTo>
                  <a:lnTo>
                    <a:pt x="194" y="443"/>
                  </a:lnTo>
                  <a:lnTo>
                    <a:pt x="198" y="455"/>
                  </a:lnTo>
                  <a:lnTo>
                    <a:pt x="210" y="455"/>
                  </a:lnTo>
                  <a:lnTo>
                    <a:pt x="217" y="462"/>
                  </a:lnTo>
                  <a:lnTo>
                    <a:pt x="229" y="462"/>
                  </a:lnTo>
                  <a:lnTo>
                    <a:pt x="239" y="466"/>
                  </a:lnTo>
                  <a:lnTo>
                    <a:pt x="252" y="466"/>
                  </a:lnTo>
                  <a:lnTo>
                    <a:pt x="252" y="455"/>
                  </a:lnTo>
                  <a:lnTo>
                    <a:pt x="264" y="455"/>
                  </a:lnTo>
                  <a:lnTo>
                    <a:pt x="264" y="462"/>
                  </a:lnTo>
                  <a:lnTo>
                    <a:pt x="264" y="462"/>
                  </a:lnTo>
                  <a:lnTo>
                    <a:pt x="264" y="462"/>
                  </a:lnTo>
                  <a:lnTo>
                    <a:pt x="264" y="466"/>
                  </a:lnTo>
                  <a:lnTo>
                    <a:pt x="264" y="466"/>
                  </a:lnTo>
                  <a:lnTo>
                    <a:pt x="268" y="466"/>
                  </a:lnTo>
                  <a:lnTo>
                    <a:pt x="268" y="462"/>
                  </a:lnTo>
                  <a:lnTo>
                    <a:pt x="274" y="462"/>
                  </a:lnTo>
                  <a:lnTo>
                    <a:pt x="274" y="455"/>
                  </a:lnTo>
                  <a:lnTo>
                    <a:pt x="274" y="455"/>
                  </a:lnTo>
                  <a:lnTo>
                    <a:pt x="287" y="455"/>
                  </a:lnTo>
                  <a:lnTo>
                    <a:pt x="293" y="462"/>
                  </a:lnTo>
                  <a:lnTo>
                    <a:pt x="293" y="462"/>
                  </a:lnTo>
                  <a:lnTo>
                    <a:pt x="299" y="462"/>
                  </a:lnTo>
                  <a:lnTo>
                    <a:pt x="303" y="466"/>
                  </a:lnTo>
                  <a:lnTo>
                    <a:pt x="303" y="466"/>
                  </a:lnTo>
                  <a:lnTo>
                    <a:pt x="309" y="466"/>
                  </a:lnTo>
                  <a:lnTo>
                    <a:pt x="334" y="443"/>
                  </a:lnTo>
                  <a:lnTo>
                    <a:pt x="338" y="443"/>
                  </a:lnTo>
                  <a:lnTo>
                    <a:pt x="344" y="439"/>
                  </a:lnTo>
                  <a:lnTo>
                    <a:pt x="363" y="439"/>
                  </a:lnTo>
                  <a:lnTo>
                    <a:pt x="363" y="443"/>
                  </a:lnTo>
                  <a:lnTo>
                    <a:pt x="369" y="443"/>
                  </a:lnTo>
                  <a:lnTo>
                    <a:pt x="379" y="455"/>
                  </a:lnTo>
                  <a:lnTo>
                    <a:pt x="379" y="455"/>
                  </a:lnTo>
                  <a:lnTo>
                    <a:pt x="392" y="455"/>
                  </a:lnTo>
                  <a:lnTo>
                    <a:pt x="392" y="462"/>
                  </a:lnTo>
                  <a:lnTo>
                    <a:pt x="398" y="462"/>
                  </a:lnTo>
                  <a:lnTo>
                    <a:pt x="398" y="466"/>
                  </a:lnTo>
                  <a:lnTo>
                    <a:pt x="398" y="466"/>
                  </a:lnTo>
                  <a:lnTo>
                    <a:pt x="404" y="466"/>
                  </a:lnTo>
                  <a:lnTo>
                    <a:pt x="404" y="472"/>
                  </a:lnTo>
                  <a:lnTo>
                    <a:pt x="410" y="478"/>
                  </a:lnTo>
                  <a:lnTo>
                    <a:pt x="410" y="478"/>
                  </a:lnTo>
                  <a:lnTo>
                    <a:pt x="410" y="484"/>
                  </a:lnTo>
                  <a:lnTo>
                    <a:pt x="410" y="484"/>
                  </a:lnTo>
                  <a:lnTo>
                    <a:pt x="410" y="501"/>
                  </a:lnTo>
                  <a:lnTo>
                    <a:pt x="410" y="501"/>
                  </a:lnTo>
                  <a:lnTo>
                    <a:pt x="410" y="505"/>
                  </a:lnTo>
                  <a:lnTo>
                    <a:pt x="410" y="505"/>
                  </a:lnTo>
                  <a:lnTo>
                    <a:pt x="404" y="511"/>
                  </a:lnTo>
                  <a:lnTo>
                    <a:pt x="404" y="511"/>
                  </a:lnTo>
                  <a:lnTo>
                    <a:pt x="404" y="517"/>
                  </a:lnTo>
                  <a:lnTo>
                    <a:pt x="404" y="517"/>
                  </a:lnTo>
                  <a:lnTo>
                    <a:pt x="404" y="528"/>
                  </a:lnTo>
                  <a:lnTo>
                    <a:pt x="404" y="528"/>
                  </a:lnTo>
                  <a:lnTo>
                    <a:pt x="404" y="528"/>
                  </a:lnTo>
                  <a:lnTo>
                    <a:pt x="404" y="534"/>
                  </a:lnTo>
                  <a:lnTo>
                    <a:pt x="414" y="534"/>
                  </a:lnTo>
                  <a:lnTo>
                    <a:pt x="421" y="540"/>
                  </a:lnTo>
                  <a:lnTo>
                    <a:pt x="421" y="540"/>
                  </a:lnTo>
                  <a:lnTo>
                    <a:pt x="421" y="546"/>
                  </a:lnTo>
                  <a:lnTo>
                    <a:pt x="421" y="546"/>
                  </a:lnTo>
                  <a:lnTo>
                    <a:pt x="421" y="546"/>
                  </a:lnTo>
                  <a:lnTo>
                    <a:pt x="427" y="550"/>
                  </a:lnTo>
                  <a:lnTo>
                    <a:pt x="427" y="550"/>
                  </a:lnTo>
                  <a:lnTo>
                    <a:pt x="427" y="563"/>
                  </a:lnTo>
                  <a:lnTo>
                    <a:pt x="433" y="563"/>
                  </a:lnTo>
                  <a:lnTo>
                    <a:pt x="433" y="567"/>
                  </a:lnTo>
                  <a:lnTo>
                    <a:pt x="439" y="567"/>
                  </a:lnTo>
                  <a:lnTo>
                    <a:pt x="439" y="573"/>
                  </a:lnTo>
                  <a:lnTo>
                    <a:pt x="462" y="573"/>
                  </a:lnTo>
                  <a:lnTo>
                    <a:pt x="462" y="567"/>
                  </a:lnTo>
                  <a:lnTo>
                    <a:pt x="462" y="567"/>
                  </a:lnTo>
                  <a:lnTo>
                    <a:pt x="462" y="567"/>
                  </a:lnTo>
                  <a:lnTo>
                    <a:pt x="468" y="567"/>
                  </a:lnTo>
                  <a:lnTo>
                    <a:pt x="468" y="563"/>
                  </a:lnTo>
                  <a:lnTo>
                    <a:pt x="474" y="563"/>
                  </a:lnTo>
                  <a:lnTo>
                    <a:pt x="474" y="556"/>
                  </a:lnTo>
                  <a:lnTo>
                    <a:pt x="484" y="556"/>
                  </a:lnTo>
                  <a:lnTo>
                    <a:pt x="484" y="550"/>
                  </a:lnTo>
                  <a:lnTo>
                    <a:pt x="503" y="550"/>
                  </a:lnTo>
                  <a:lnTo>
                    <a:pt x="509" y="546"/>
                  </a:lnTo>
                  <a:lnTo>
                    <a:pt x="515" y="546"/>
                  </a:lnTo>
                  <a:lnTo>
                    <a:pt x="515" y="550"/>
                  </a:lnTo>
                  <a:lnTo>
                    <a:pt x="519" y="550"/>
                  </a:lnTo>
                  <a:lnTo>
                    <a:pt x="526" y="556"/>
                  </a:lnTo>
                  <a:lnTo>
                    <a:pt x="526" y="556"/>
                  </a:lnTo>
                  <a:lnTo>
                    <a:pt x="532" y="556"/>
                  </a:lnTo>
                  <a:lnTo>
                    <a:pt x="538" y="563"/>
                  </a:lnTo>
                  <a:lnTo>
                    <a:pt x="538" y="563"/>
                  </a:lnTo>
                  <a:lnTo>
                    <a:pt x="538" y="567"/>
                  </a:lnTo>
                  <a:lnTo>
                    <a:pt x="544" y="567"/>
                  </a:lnTo>
                  <a:lnTo>
                    <a:pt x="550" y="573"/>
                  </a:lnTo>
                  <a:lnTo>
                    <a:pt x="550" y="573"/>
                  </a:lnTo>
                  <a:lnTo>
                    <a:pt x="579" y="573"/>
                  </a:lnTo>
                  <a:lnTo>
                    <a:pt x="579" y="579"/>
                  </a:lnTo>
                  <a:lnTo>
                    <a:pt x="573" y="579"/>
                  </a:lnTo>
                  <a:lnTo>
                    <a:pt x="573" y="585"/>
                  </a:lnTo>
                  <a:lnTo>
                    <a:pt x="573" y="585"/>
                  </a:lnTo>
                  <a:lnTo>
                    <a:pt x="573" y="585"/>
                  </a:lnTo>
                  <a:lnTo>
                    <a:pt x="573" y="585"/>
                  </a:lnTo>
                  <a:lnTo>
                    <a:pt x="573" y="589"/>
                  </a:lnTo>
                  <a:lnTo>
                    <a:pt x="573" y="589"/>
                  </a:lnTo>
                  <a:lnTo>
                    <a:pt x="573" y="589"/>
                  </a:lnTo>
                  <a:lnTo>
                    <a:pt x="579" y="589"/>
                  </a:lnTo>
                  <a:lnTo>
                    <a:pt x="579" y="596"/>
                  </a:lnTo>
                  <a:lnTo>
                    <a:pt x="585" y="596"/>
                  </a:lnTo>
                  <a:lnTo>
                    <a:pt x="585" y="589"/>
                  </a:lnTo>
                  <a:lnTo>
                    <a:pt x="585" y="589"/>
                  </a:lnTo>
                  <a:lnTo>
                    <a:pt x="585" y="589"/>
                  </a:lnTo>
                  <a:lnTo>
                    <a:pt x="585" y="585"/>
                  </a:lnTo>
                  <a:lnTo>
                    <a:pt x="585" y="585"/>
                  </a:lnTo>
                  <a:lnTo>
                    <a:pt x="585" y="585"/>
                  </a:lnTo>
                  <a:lnTo>
                    <a:pt x="589" y="579"/>
                  </a:lnTo>
                  <a:lnTo>
                    <a:pt x="589" y="579"/>
                  </a:lnTo>
                  <a:lnTo>
                    <a:pt x="596" y="579"/>
                  </a:lnTo>
                  <a:lnTo>
                    <a:pt x="596" y="573"/>
                  </a:lnTo>
                  <a:lnTo>
                    <a:pt x="608" y="573"/>
                  </a:lnTo>
                  <a:lnTo>
                    <a:pt x="608" y="567"/>
                  </a:lnTo>
                  <a:lnTo>
                    <a:pt x="614" y="567"/>
                  </a:lnTo>
                  <a:lnTo>
                    <a:pt x="620" y="563"/>
                  </a:lnTo>
                  <a:lnTo>
                    <a:pt x="620" y="556"/>
                  </a:lnTo>
                  <a:lnTo>
                    <a:pt x="624" y="550"/>
                  </a:lnTo>
                  <a:lnTo>
                    <a:pt x="631" y="550"/>
                  </a:lnTo>
                  <a:lnTo>
                    <a:pt x="631" y="556"/>
                  </a:lnTo>
                  <a:lnTo>
                    <a:pt x="631" y="556"/>
                  </a:lnTo>
                  <a:lnTo>
                    <a:pt x="631" y="556"/>
                  </a:lnTo>
                  <a:lnTo>
                    <a:pt x="631" y="563"/>
                  </a:lnTo>
                  <a:lnTo>
                    <a:pt x="631" y="563"/>
                  </a:lnTo>
                  <a:lnTo>
                    <a:pt x="637" y="563"/>
                  </a:lnTo>
                  <a:lnTo>
                    <a:pt x="637" y="556"/>
                  </a:lnTo>
                  <a:lnTo>
                    <a:pt x="637" y="556"/>
                  </a:lnTo>
                  <a:lnTo>
                    <a:pt x="637" y="556"/>
                  </a:lnTo>
                  <a:lnTo>
                    <a:pt x="637" y="556"/>
                  </a:lnTo>
                  <a:lnTo>
                    <a:pt x="643" y="563"/>
                  </a:lnTo>
                  <a:lnTo>
                    <a:pt x="643" y="563"/>
                  </a:lnTo>
                  <a:lnTo>
                    <a:pt x="643" y="563"/>
                  </a:lnTo>
                  <a:lnTo>
                    <a:pt x="643" y="556"/>
                  </a:lnTo>
                  <a:lnTo>
                    <a:pt x="643" y="556"/>
                  </a:lnTo>
                  <a:lnTo>
                    <a:pt x="649" y="550"/>
                  </a:lnTo>
                  <a:lnTo>
                    <a:pt x="649" y="550"/>
                  </a:lnTo>
                  <a:lnTo>
                    <a:pt x="662" y="550"/>
                  </a:lnTo>
                  <a:lnTo>
                    <a:pt x="666" y="546"/>
                  </a:lnTo>
                  <a:lnTo>
                    <a:pt x="672" y="546"/>
                  </a:lnTo>
                  <a:lnTo>
                    <a:pt x="678" y="540"/>
                  </a:lnTo>
                  <a:lnTo>
                    <a:pt x="678" y="534"/>
                  </a:lnTo>
                  <a:lnTo>
                    <a:pt x="684" y="528"/>
                  </a:lnTo>
                  <a:lnTo>
                    <a:pt x="684" y="523"/>
                  </a:lnTo>
                  <a:lnTo>
                    <a:pt x="690" y="523"/>
                  </a:lnTo>
                  <a:lnTo>
                    <a:pt x="697" y="517"/>
                  </a:lnTo>
                  <a:lnTo>
                    <a:pt x="697" y="517"/>
                  </a:lnTo>
                  <a:lnTo>
                    <a:pt x="697" y="511"/>
                  </a:lnTo>
                  <a:lnTo>
                    <a:pt x="697" y="511"/>
                  </a:lnTo>
                  <a:lnTo>
                    <a:pt x="701" y="505"/>
                  </a:lnTo>
                  <a:lnTo>
                    <a:pt x="701" y="505"/>
                  </a:lnTo>
                  <a:lnTo>
                    <a:pt x="701" y="505"/>
                  </a:lnTo>
                  <a:lnTo>
                    <a:pt x="701" y="505"/>
                  </a:lnTo>
                  <a:lnTo>
                    <a:pt x="701" y="501"/>
                  </a:lnTo>
                  <a:lnTo>
                    <a:pt x="701" y="501"/>
                  </a:lnTo>
                  <a:lnTo>
                    <a:pt x="701" y="501"/>
                  </a:lnTo>
                  <a:lnTo>
                    <a:pt x="701" y="495"/>
                  </a:lnTo>
                  <a:lnTo>
                    <a:pt x="701" y="495"/>
                  </a:lnTo>
                  <a:lnTo>
                    <a:pt x="701" y="488"/>
                  </a:lnTo>
                  <a:lnTo>
                    <a:pt x="701" y="488"/>
                  </a:lnTo>
                  <a:lnTo>
                    <a:pt x="701" y="488"/>
                  </a:lnTo>
                  <a:lnTo>
                    <a:pt x="697" y="484"/>
                  </a:lnTo>
                  <a:lnTo>
                    <a:pt x="701" y="484"/>
                  </a:lnTo>
                  <a:lnTo>
                    <a:pt x="701" y="478"/>
                  </a:lnTo>
                  <a:lnTo>
                    <a:pt x="713" y="466"/>
                  </a:lnTo>
                  <a:lnTo>
                    <a:pt x="713" y="455"/>
                  </a:lnTo>
                  <a:lnTo>
                    <a:pt x="719" y="449"/>
                  </a:lnTo>
                  <a:lnTo>
                    <a:pt x="719" y="443"/>
                  </a:lnTo>
                  <a:lnTo>
                    <a:pt x="719" y="443"/>
                  </a:lnTo>
                  <a:lnTo>
                    <a:pt x="719" y="443"/>
                  </a:lnTo>
                  <a:lnTo>
                    <a:pt x="719" y="443"/>
                  </a:lnTo>
                  <a:lnTo>
                    <a:pt x="719" y="439"/>
                  </a:lnTo>
                  <a:lnTo>
                    <a:pt x="719" y="439"/>
                  </a:lnTo>
                  <a:lnTo>
                    <a:pt x="719" y="439"/>
                  </a:lnTo>
                  <a:lnTo>
                    <a:pt x="713" y="433"/>
                  </a:lnTo>
                  <a:lnTo>
                    <a:pt x="719" y="427"/>
                  </a:lnTo>
                  <a:lnTo>
                    <a:pt x="719" y="427"/>
                  </a:lnTo>
                  <a:lnTo>
                    <a:pt x="719" y="427"/>
                  </a:lnTo>
                  <a:lnTo>
                    <a:pt x="719" y="427"/>
                  </a:lnTo>
                  <a:lnTo>
                    <a:pt x="719" y="427"/>
                  </a:lnTo>
                  <a:lnTo>
                    <a:pt x="719" y="427"/>
                  </a:lnTo>
                  <a:lnTo>
                    <a:pt x="725" y="423"/>
                  </a:lnTo>
                  <a:lnTo>
                    <a:pt x="725" y="416"/>
                  </a:lnTo>
                  <a:lnTo>
                    <a:pt x="719" y="423"/>
                  </a:lnTo>
                  <a:lnTo>
                    <a:pt x="701" y="423"/>
                  </a:lnTo>
                  <a:lnTo>
                    <a:pt x="701" y="416"/>
                  </a:lnTo>
                  <a:lnTo>
                    <a:pt x="690" y="416"/>
                  </a:lnTo>
                  <a:lnTo>
                    <a:pt x="697" y="416"/>
                  </a:lnTo>
                  <a:lnTo>
                    <a:pt x="697" y="410"/>
                  </a:lnTo>
                  <a:lnTo>
                    <a:pt x="701" y="410"/>
                  </a:lnTo>
                  <a:lnTo>
                    <a:pt x="701" y="404"/>
                  </a:lnTo>
                  <a:lnTo>
                    <a:pt x="701" y="404"/>
                  </a:lnTo>
                  <a:lnTo>
                    <a:pt x="701" y="400"/>
                  </a:lnTo>
                  <a:lnTo>
                    <a:pt x="707" y="400"/>
                  </a:lnTo>
                  <a:lnTo>
                    <a:pt x="701" y="394"/>
                  </a:lnTo>
                  <a:lnTo>
                    <a:pt x="684" y="394"/>
                  </a:lnTo>
                  <a:lnTo>
                    <a:pt x="684" y="387"/>
                  </a:lnTo>
                  <a:lnTo>
                    <a:pt x="678" y="381"/>
                  </a:lnTo>
                  <a:lnTo>
                    <a:pt x="672" y="381"/>
                  </a:lnTo>
                  <a:lnTo>
                    <a:pt x="690" y="381"/>
                  </a:lnTo>
                  <a:lnTo>
                    <a:pt x="690" y="387"/>
                  </a:lnTo>
                  <a:lnTo>
                    <a:pt x="697" y="387"/>
                  </a:lnTo>
                  <a:lnTo>
                    <a:pt x="701" y="394"/>
                  </a:lnTo>
                  <a:lnTo>
                    <a:pt x="707" y="394"/>
                  </a:lnTo>
                  <a:lnTo>
                    <a:pt x="707" y="387"/>
                  </a:lnTo>
                  <a:lnTo>
                    <a:pt x="701" y="381"/>
                  </a:lnTo>
                  <a:lnTo>
                    <a:pt x="697" y="381"/>
                  </a:lnTo>
                  <a:lnTo>
                    <a:pt x="690" y="377"/>
                  </a:lnTo>
                  <a:lnTo>
                    <a:pt x="690" y="377"/>
                  </a:lnTo>
                  <a:lnTo>
                    <a:pt x="690" y="371"/>
                  </a:lnTo>
                  <a:lnTo>
                    <a:pt x="684" y="371"/>
                  </a:lnTo>
                  <a:lnTo>
                    <a:pt x="684" y="365"/>
                  </a:lnTo>
                  <a:lnTo>
                    <a:pt x="684" y="365"/>
                  </a:lnTo>
                  <a:lnTo>
                    <a:pt x="684" y="365"/>
                  </a:lnTo>
                  <a:lnTo>
                    <a:pt x="684" y="359"/>
                  </a:lnTo>
                  <a:lnTo>
                    <a:pt x="678" y="359"/>
                  </a:lnTo>
                  <a:lnTo>
                    <a:pt x="672" y="355"/>
                  </a:lnTo>
                  <a:lnTo>
                    <a:pt x="672" y="348"/>
                  </a:lnTo>
                  <a:lnTo>
                    <a:pt x="666" y="342"/>
                  </a:lnTo>
                  <a:lnTo>
                    <a:pt x="655" y="338"/>
                  </a:lnTo>
                  <a:lnTo>
                    <a:pt x="655" y="332"/>
                  </a:lnTo>
                  <a:lnTo>
                    <a:pt x="649" y="326"/>
                  </a:lnTo>
                  <a:lnTo>
                    <a:pt x="649" y="326"/>
                  </a:lnTo>
                  <a:lnTo>
                    <a:pt x="649" y="320"/>
                  </a:lnTo>
                  <a:lnTo>
                    <a:pt x="649" y="320"/>
                  </a:lnTo>
                  <a:lnTo>
                    <a:pt x="649" y="320"/>
                  </a:lnTo>
                  <a:lnTo>
                    <a:pt x="649" y="320"/>
                  </a:lnTo>
                  <a:lnTo>
                    <a:pt x="655" y="320"/>
                  </a:lnTo>
                  <a:lnTo>
                    <a:pt x="655" y="315"/>
                  </a:lnTo>
                  <a:lnTo>
                    <a:pt x="649" y="315"/>
                  </a:lnTo>
                  <a:lnTo>
                    <a:pt x="649" y="315"/>
                  </a:lnTo>
                  <a:lnTo>
                    <a:pt x="649" y="309"/>
                  </a:lnTo>
                  <a:lnTo>
                    <a:pt x="662" y="309"/>
                  </a:lnTo>
                  <a:lnTo>
                    <a:pt x="662" y="303"/>
                  </a:lnTo>
                  <a:lnTo>
                    <a:pt x="662" y="303"/>
                  </a:lnTo>
                  <a:lnTo>
                    <a:pt x="666" y="297"/>
                  </a:lnTo>
                  <a:lnTo>
                    <a:pt x="666" y="297"/>
                  </a:lnTo>
                  <a:lnTo>
                    <a:pt x="672" y="293"/>
                  </a:lnTo>
                  <a:lnTo>
                    <a:pt x="672" y="293"/>
                  </a:lnTo>
                  <a:lnTo>
                    <a:pt x="678" y="293"/>
                  </a:lnTo>
                  <a:lnTo>
                    <a:pt x="672" y="287"/>
                  </a:lnTo>
                  <a:lnTo>
                    <a:pt x="662" y="287"/>
                  </a:lnTo>
                  <a:lnTo>
                    <a:pt x="662" y="280"/>
                  </a:lnTo>
                  <a:lnTo>
                    <a:pt x="655" y="280"/>
                  </a:lnTo>
                  <a:lnTo>
                    <a:pt x="655" y="276"/>
                  </a:lnTo>
                  <a:lnTo>
                    <a:pt x="643" y="276"/>
                  </a:lnTo>
                  <a:lnTo>
                    <a:pt x="643" y="276"/>
                  </a:lnTo>
                  <a:lnTo>
                    <a:pt x="643" y="280"/>
                  </a:lnTo>
                  <a:lnTo>
                    <a:pt x="643" y="280"/>
                  </a:lnTo>
                  <a:lnTo>
                    <a:pt x="643" y="280"/>
                  </a:lnTo>
                  <a:lnTo>
                    <a:pt x="643" y="287"/>
                  </a:lnTo>
                  <a:lnTo>
                    <a:pt x="643" y="287"/>
                  </a:lnTo>
                  <a:lnTo>
                    <a:pt x="643" y="293"/>
                  </a:lnTo>
                  <a:lnTo>
                    <a:pt x="631" y="293"/>
                  </a:lnTo>
                  <a:lnTo>
                    <a:pt x="631" y="287"/>
                  </a:lnTo>
                  <a:lnTo>
                    <a:pt x="631" y="287"/>
                  </a:lnTo>
                  <a:lnTo>
                    <a:pt x="631" y="287"/>
                  </a:lnTo>
                  <a:lnTo>
                    <a:pt x="624" y="280"/>
                  </a:lnTo>
                  <a:lnTo>
                    <a:pt x="624" y="280"/>
                  </a:lnTo>
                  <a:lnTo>
                    <a:pt x="624" y="280"/>
                  </a:lnTo>
                  <a:lnTo>
                    <a:pt x="624" y="276"/>
                  </a:lnTo>
                  <a:lnTo>
                    <a:pt x="620" y="276"/>
                  </a:lnTo>
                  <a:lnTo>
                    <a:pt x="620" y="270"/>
                  </a:lnTo>
                  <a:lnTo>
                    <a:pt x="596" y="270"/>
                  </a:lnTo>
                  <a:lnTo>
                    <a:pt x="596" y="258"/>
                  </a:lnTo>
                  <a:lnTo>
                    <a:pt x="596" y="258"/>
                  </a:lnTo>
                  <a:lnTo>
                    <a:pt x="596" y="258"/>
                  </a:lnTo>
                  <a:lnTo>
                    <a:pt x="596" y="254"/>
                  </a:lnTo>
                  <a:lnTo>
                    <a:pt x="596" y="254"/>
                  </a:lnTo>
                  <a:lnTo>
                    <a:pt x="608" y="254"/>
                  </a:lnTo>
                  <a:lnTo>
                    <a:pt x="614" y="247"/>
                  </a:lnTo>
                  <a:lnTo>
                    <a:pt x="614" y="247"/>
                  </a:lnTo>
                  <a:lnTo>
                    <a:pt x="614" y="247"/>
                  </a:lnTo>
                  <a:lnTo>
                    <a:pt x="614" y="247"/>
                  </a:lnTo>
                  <a:lnTo>
                    <a:pt x="620" y="241"/>
                  </a:lnTo>
                  <a:lnTo>
                    <a:pt x="620" y="241"/>
                  </a:lnTo>
                  <a:lnTo>
                    <a:pt x="620" y="241"/>
                  </a:lnTo>
                  <a:lnTo>
                    <a:pt x="620" y="241"/>
                  </a:lnTo>
                  <a:lnTo>
                    <a:pt x="620" y="235"/>
                  </a:lnTo>
                  <a:lnTo>
                    <a:pt x="624" y="235"/>
                  </a:lnTo>
                  <a:lnTo>
                    <a:pt x="624" y="231"/>
                  </a:lnTo>
                  <a:lnTo>
                    <a:pt x="624" y="231"/>
                  </a:lnTo>
                  <a:lnTo>
                    <a:pt x="624" y="231"/>
                  </a:lnTo>
                  <a:lnTo>
                    <a:pt x="631" y="225"/>
                  </a:lnTo>
                  <a:lnTo>
                    <a:pt x="631" y="225"/>
                  </a:lnTo>
                  <a:lnTo>
                    <a:pt x="631" y="225"/>
                  </a:lnTo>
                  <a:lnTo>
                    <a:pt x="631" y="219"/>
                  </a:lnTo>
                  <a:lnTo>
                    <a:pt x="631" y="219"/>
                  </a:lnTo>
                  <a:lnTo>
                    <a:pt x="631" y="219"/>
                  </a:lnTo>
                  <a:lnTo>
                    <a:pt x="637" y="219"/>
                  </a:lnTo>
                  <a:lnTo>
                    <a:pt x="643" y="225"/>
                  </a:lnTo>
                  <a:lnTo>
                    <a:pt x="643" y="225"/>
                  </a:lnTo>
                  <a:lnTo>
                    <a:pt x="643" y="225"/>
                  </a:lnTo>
                  <a:lnTo>
                    <a:pt x="643" y="225"/>
                  </a:lnTo>
                  <a:lnTo>
                    <a:pt x="649" y="231"/>
                  </a:lnTo>
                  <a:lnTo>
                    <a:pt x="643" y="231"/>
                  </a:lnTo>
                  <a:lnTo>
                    <a:pt x="643" y="231"/>
                  </a:lnTo>
                  <a:lnTo>
                    <a:pt x="643" y="235"/>
                  </a:lnTo>
                  <a:lnTo>
                    <a:pt x="643" y="235"/>
                  </a:lnTo>
                  <a:lnTo>
                    <a:pt x="643" y="235"/>
                  </a:lnTo>
                  <a:lnTo>
                    <a:pt x="643" y="235"/>
                  </a:lnTo>
                  <a:lnTo>
                    <a:pt x="643" y="241"/>
                  </a:lnTo>
                  <a:lnTo>
                    <a:pt x="643" y="241"/>
                  </a:lnTo>
                  <a:lnTo>
                    <a:pt x="643" y="241"/>
                  </a:lnTo>
                  <a:lnTo>
                    <a:pt x="643" y="241"/>
                  </a:lnTo>
                  <a:lnTo>
                    <a:pt x="643" y="247"/>
                  </a:lnTo>
                  <a:lnTo>
                    <a:pt x="649" y="247"/>
                  </a:lnTo>
                  <a:lnTo>
                    <a:pt x="649" y="254"/>
                  </a:lnTo>
                  <a:lnTo>
                    <a:pt x="649" y="254"/>
                  </a:lnTo>
                  <a:lnTo>
                    <a:pt x="649" y="254"/>
                  </a:lnTo>
                  <a:lnTo>
                    <a:pt x="649" y="258"/>
                  </a:lnTo>
                  <a:lnTo>
                    <a:pt x="649" y="258"/>
                  </a:lnTo>
                  <a:lnTo>
                    <a:pt x="649" y="258"/>
                  </a:lnTo>
                  <a:lnTo>
                    <a:pt x="672" y="235"/>
                  </a:lnTo>
                  <a:lnTo>
                    <a:pt x="684" y="235"/>
                  </a:lnTo>
                  <a:lnTo>
                    <a:pt x="690" y="231"/>
                  </a:lnTo>
                  <a:lnTo>
                    <a:pt x="690" y="231"/>
                  </a:lnTo>
                  <a:lnTo>
                    <a:pt x="697" y="225"/>
                  </a:lnTo>
                  <a:lnTo>
                    <a:pt x="697" y="225"/>
                  </a:lnTo>
                  <a:lnTo>
                    <a:pt x="701" y="219"/>
                  </a:lnTo>
                  <a:lnTo>
                    <a:pt x="701" y="219"/>
                  </a:lnTo>
                  <a:lnTo>
                    <a:pt x="701" y="214"/>
                  </a:lnTo>
                  <a:lnTo>
                    <a:pt x="707" y="214"/>
                  </a:lnTo>
                  <a:lnTo>
                    <a:pt x="713" y="208"/>
                  </a:lnTo>
                  <a:lnTo>
                    <a:pt x="725" y="208"/>
                  </a:lnTo>
                  <a:lnTo>
                    <a:pt x="732" y="196"/>
                  </a:lnTo>
                  <a:lnTo>
                    <a:pt x="732" y="196"/>
                  </a:lnTo>
                  <a:lnTo>
                    <a:pt x="736" y="192"/>
                  </a:lnTo>
                  <a:lnTo>
                    <a:pt x="742" y="192"/>
                  </a:lnTo>
                  <a:lnTo>
                    <a:pt x="748" y="186"/>
                  </a:lnTo>
                  <a:lnTo>
                    <a:pt x="748" y="179"/>
                  </a:lnTo>
                  <a:lnTo>
                    <a:pt x="748" y="179"/>
                  </a:lnTo>
                  <a:lnTo>
                    <a:pt x="742" y="173"/>
                  </a:lnTo>
                  <a:lnTo>
                    <a:pt x="742" y="169"/>
                  </a:lnTo>
                  <a:lnTo>
                    <a:pt x="736" y="169"/>
                  </a:lnTo>
                  <a:lnTo>
                    <a:pt x="736" y="163"/>
                  </a:lnTo>
                  <a:lnTo>
                    <a:pt x="732" y="157"/>
                  </a:lnTo>
                  <a:lnTo>
                    <a:pt x="732" y="153"/>
                  </a:lnTo>
                  <a:lnTo>
                    <a:pt x="732" y="153"/>
                  </a:lnTo>
                  <a:lnTo>
                    <a:pt x="736" y="153"/>
                  </a:lnTo>
                  <a:lnTo>
                    <a:pt x="736" y="146"/>
                  </a:lnTo>
                  <a:lnTo>
                    <a:pt x="736" y="146"/>
                  </a:lnTo>
                  <a:lnTo>
                    <a:pt x="736" y="146"/>
                  </a:lnTo>
                  <a:lnTo>
                    <a:pt x="760" y="146"/>
                  </a:lnTo>
                  <a:lnTo>
                    <a:pt x="760" y="124"/>
                  </a:lnTo>
                  <a:lnTo>
                    <a:pt x="754" y="124"/>
                  </a:lnTo>
                  <a:lnTo>
                    <a:pt x="754" y="124"/>
                  </a:lnTo>
                  <a:lnTo>
                    <a:pt x="754" y="118"/>
                  </a:lnTo>
                  <a:lnTo>
                    <a:pt x="748" y="118"/>
                  </a:lnTo>
                  <a:lnTo>
                    <a:pt x="748" y="111"/>
                  </a:lnTo>
                  <a:lnTo>
                    <a:pt x="748" y="111"/>
                  </a:lnTo>
                  <a:lnTo>
                    <a:pt x="748" y="107"/>
                  </a:lnTo>
                  <a:lnTo>
                    <a:pt x="748" y="107"/>
                  </a:lnTo>
                  <a:lnTo>
                    <a:pt x="748" y="101"/>
                  </a:lnTo>
                  <a:lnTo>
                    <a:pt x="748" y="101"/>
                  </a:lnTo>
                  <a:lnTo>
                    <a:pt x="748" y="101"/>
                  </a:lnTo>
                  <a:lnTo>
                    <a:pt x="748" y="95"/>
                  </a:lnTo>
                  <a:lnTo>
                    <a:pt x="742" y="95"/>
                  </a:lnTo>
                  <a:lnTo>
                    <a:pt x="742" y="91"/>
                  </a:lnTo>
                  <a:lnTo>
                    <a:pt x="736" y="91"/>
                  </a:lnTo>
                  <a:lnTo>
                    <a:pt x="736" y="91"/>
                  </a:lnTo>
                  <a:lnTo>
                    <a:pt x="732" y="95"/>
                  </a:lnTo>
                  <a:lnTo>
                    <a:pt x="725" y="95"/>
                  </a:lnTo>
                  <a:lnTo>
                    <a:pt x="725" y="101"/>
                  </a:lnTo>
                  <a:lnTo>
                    <a:pt x="719" y="101"/>
                  </a:lnTo>
                  <a:lnTo>
                    <a:pt x="719" y="101"/>
                  </a:lnTo>
                  <a:lnTo>
                    <a:pt x="713" y="107"/>
                  </a:lnTo>
                  <a:lnTo>
                    <a:pt x="701" y="107"/>
                  </a:lnTo>
                  <a:lnTo>
                    <a:pt x="690" y="101"/>
                  </a:lnTo>
                  <a:lnTo>
                    <a:pt x="690" y="95"/>
                  </a:lnTo>
                  <a:lnTo>
                    <a:pt x="672" y="78"/>
                  </a:lnTo>
                  <a:lnTo>
                    <a:pt x="662" y="72"/>
                  </a:lnTo>
                  <a:lnTo>
                    <a:pt x="655" y="72"/>
                  </a:lnTo>
                  <a:lnTo>
                    <a:pt x="649" y="68"/>
                  </a:lnTo>
                  <a:lnTo>
                    <a:pt x="637" y="68"/>
                  </a:lnTo>
                  <a:lnTo>
                    <a:pt x="614" y="46"/>
                  </a:lnTo>
                  <a:lnTo>
                    <a:pt x="614" y="39"/>
                  </a:lnTo>
                  <a:lnTo>
                    <a:pt x="608" y="39"/>
                  </a:lnTo>
                  <a:lnTo>
                    <a:pt x="602" y="33"/>
                  </a:lnTo>
                  <a:lnTo>
                    <a:pt x="596" y="33"/>
                  </a:lnTo>
                  <a:lnTo>
                    <a:pt x="585" y="23"/>
                  </a:lnTo>
                  <a:lnTo>
                    <a:pt x="585" y="17"/>
                  </a:lnTo>
                  <a:lnTo>
                    <a:pt x="579" y="10"/>
                  </a:lnTo>
                  <a:lnTo>
                    <a:pt x="561" y="10"/>
                  </a:lnTo>
                  <a:lnTo>
                    <a:pt x="561" y="6"/>
                  </a:lnTo>
                  <a:lnTo>
                    <a:pt x="544" y="6"/>
                  </a:lnTo>
                  <a:lnTo>
                    <a:pt x="538" y="0"/>
                  </a:lnTo>
                  <a:lnTo>
                    <a:pt x="509" y="6"/>
                  </a:lnTo>
                  <a:lnTo>
                    <a:pt x="509" y="10"/>
                  </a:lnTo>
                  <a:lnTo>
                    <a:pt x="509" y="10"/>
                  </a:lnTo>
                  <a:lnTo>
                    <a:pt x="509" y="10"/>
                  </a:lnTo>
                  <a:lnTo>
                    <a:pt x="509" y="17"/>
                  </a:lnTo>
                  <a:lnTo>
                    <a:pt x="509" y="17"/>
                  </a:lnTo>
                  <a:lnTo>
                    <a:pt x="509" y="17"/>
                  </a:lnTo>
                  <a:lnTo>
                    <a:pt x="515" y="23"/>
                  </a:lnTo>
                  <a:lnTo>
                    <a:pt x="515" y="23"/>
                  </a:lnTo>
                  <a:lnTo>
                    <a:pt x="519" y="23"/>
                  </a:lnTo>
                  <a:lnTo>
                    <a:pt x="519" y="29"/>
                  </a:lnTo>
                  <a:lnTo>
                    <a:pt x="519" y="29"/>
                  </a:lnTo>
                  <a:lnTo>
                    <a:pt x="519" y="33"/>
                  </a:lnTo>
                  <a:lnTo>
                    <a:pt x="519" y="33"/>
                  </a:lnTo>
                  <a:lnTo>
                    <a:pt x="519" y="33"/>
                  </a:lnTo>
                  <a:lnTo>
                    <a:pt x="519" y="39"/>
                  </a:lnTo>
                  <a:lnTo>
                    <a:pt x="515" y="39"/>
                  </a:lnTo>
                  <a:lnTo>
                    <a:pt x="515" y="46"/>
                  </a:lnTo>
                  <a:lnTo>
                    <a:pt x="515" y="46"/>
                  </a:lnTo>
                  <a:lnTo>
                    <a:pt x="515" y="46"/>
                  </a:lnTo>
                  <a:lnTo>
                    <a:pt x="515" y="50"/>
                  </a:lnTo>
                  <a:lnTo>
                    <a:pt x="519" y="50"/>
                  </a:lnTo>
                  <a:lnTo>
                    <a:pt x="519" y="56"/>
                  </a:lnTo>
                  <a:lnTo>
                    <a:pt x="519" y="56"/>
                  </a:lnTo>
                  <a:lnTo>
                    <a:pt x="526" y="56"/>
                  </a:lnTo>
                  <a:lnTo>
                    <a:pt x="519" y="62"/>
                  </a:lnTo>
                  <a:lnTo>
                    <a:pt x="519" y="62"/>
                  </a:lnTo>
                  <a:lnTo>
                    <a:pt x="519" y="62"/>
                  </a:lnTo>
                  <a:lnTo>
                    <a:pt x="515" y="68"/>
                  </a:lnTo>
                  <a:lnTo>
                    <a:pt x="497" y="68"/>
                  </a:lnTo>
                  <a:lnTo>
                    <a:pt x="497" y="68"/>
                  </a:lnTo>
                  <a:lnTo>
                    <a:pt x="497" y="68"/>
                  </a:lnTo>
                  <a:lnTo>
                    <a:pt x="497" y="68"/>
                  </a:lnTo>
                  <a:lnTo>
                    <a:pt x="491" y="78"/>
                  </a:lnTo>
                  <a:lnTo>
                    <a:pt x="497" y="85"/>
                  </a:lnTo>
                  <a:lnTo>
                    <a:pt x="497" y="95"/>
                  </a:lnTo>
                  <a:lnTo>
                    <a:pt x="503" y="101"/>
                  </a:lnTo>
                  <a:lnTo>
                    <a:pt x="503" y="101"/>
                  </a:lnTo>
                  <a:lnTo>
                    <a:pt x="509" y="101"/>
                  </a:lnTo>
                  <a:lnTo>
                    <a:pt x="515" y="107"/>
                  </a:lnTo>
                  <a:lnTo>
                    <a:pt x="526" y="107"/>
                  </a:lnTo>
                  <a:lnTo>
                    <a:pt x="526" y="101"/>
                  </a:lnTo>
                  <a:lnTo>
                    <a:pt x="544" y="101"/>
                  </a:lnTo>
                  <a:lnTo>
                    <a:pt x="544" y="107"/>
                  </a:lnTo>
                  <a:lnTo>
                    <a:pt x="550" y="107"/>
                  </a:lnTo>
                  <a:lnTo>
                    <a:pt x="550" y="111"/>
                  </a:lnTo>
                  <a:lnTo>
                    <a:pt x="550" y="111"/>
                  </a:lnTo>
                  <a:lnTo>
                    <a:pt x="554" y="111"/>
                  </a:lnTo>
                  <a:lnTo>
                    <a:pt x="554" y="118"/>
                  </a:lnTo>
                  <a:lnTo>
                    <a:pt x="554" y="118"/>
                  </a:lnTo>
                  <a:lnTo>
                    <a:pt x="561" y="118"/>
                  </a:lnTo>
                  <a:lnTo>
                    <a:pt x="561" y="124"/>
                  </a:lnTo>
                  <a:lnTo>
                    <a:pt x="554" y="124"/>
                  </a:lnTo>
                  <a:lnTo>
                    <a:pt x="554" y="124"/>
                  </a:lnTo>
                  <a:lnTo>
                    <a:pt x="550" y="130"/>
                  </a:lnTo>
                  <a:lnTo>
                    <a:pt x="538" y="130"/>
                  </a:lnTo>
                  <a:lnTo>
                    <a:pt x="538" y="134"/>
                  </a:lnTo>
                  <a:lnTo>
                    <a:pt x="526" y="134"/>
                  </a:lnTo>
                  <a:lnTo>
                    <a:pt x="515" y="146"/>
                  </a:lnTo>
                  <a:lnTo>
                    <a:pt x="509" y="146"/>
                  </a:lnTo>
                  <a:lnTo>
                    <a:pt x="509" y="153"/>
                  </a:lnTo>
                  <a:lnTo>
                    <a:pt x="480" y="153"/>
                  </a:lnTo>
                  <a:lnTo>
                    <a:pt x="480" y="153"/>
                  </a:lnTo>
                  <a:lnTo>
                    <a:pt x="480" y="163"/>
                  </a:lnTo>
                  <a:lnTo>
                    <a:pt x="484" y="163"/>
                  </a:lnTo>
                  <a:lnTo>
                    <a:pt x="484" y="169"/>
                  </a:lnTo>
                  <a:lnTo>
                    <a:pt x="484" y="169"/>
                  </a:lnTo>
                  <a:lnTo>
                    <a:pt x="484" y="179"/>
                  </a:lnTo>
                  <a:lnTo>
                    <a:pt x="484" y="179"/>
                  </a:lnTo>
                  <a:lnTo>
                    <a:pt x="484" y="186"/>
                  </a:lnTo>
                  <a:lnTo>
                    <a:pt x="480" y="192"/>
                  </a:lnTo>
                  <a:lnTo>
                    <a:pt x="480" y="192"/>
                  </a:lnTo>
                  <a:lnTo>
                    <a:pt x="474" y="196"/>
                  </a:lnTo>
                  <a:lnTo>
                    <a:pt x="445" y="196"/>
                  </a:lnTo>
                  <a:lnTo>
                    <a:pt x="439" y="202"/>
                  </a:lnTo>
                  <a:lnTo>
                    <a:pt x="439" y="202"/>
                  </a:lnTo>
                  <a:lnTo>
                    <a:pt x="433" y="208"/>
                  </a:lnTo>
                  <a:lnTo>
                    <a:pt x="427" y="208"/>
                  </a:lnTo>
                  <a:lnTo>
                    <a:pt x="421" y="214"/>
                  </a:lnTo>
                  <a:lnTo>
                    <a:pt x="392" y="214"/>
                  </a:lnTo>
                  <a:lnTo>
                    <a:pt x="386" y="208"/>
                  </a:lnTo>
                  <a:lnTo>
                    <a:pt x="375" y="208"/>
                  </a:lnTo>
                  <a:lnTo>
                    <a:pt x="369" y="202"/>
                  </a:lnTo>
                  <a:lnTo>
                    <a:pt x="363" y="202"/>
                  </a:lnTo>
                  <a:lnTo>
                    <a:pt x="357" y="196"/>
                  </a:lnTo>
                  <a:lnTo>
                    <a:pt x="293" y="196"/>
                  </a:lnTo>
                  <a:lnTo>
                    <a:pt x="293" y="196"/>
                  </a:lnTo>
                  <a:lnTo>
                    <a:pt x="280" y="186"/>
                  </a:lnTo>
                  <a:lnTo>
                    <a:pt x="274" y="186"/>
                  </a:lnTo>
                  <a:lnTo>
                    <a:pt x="268" y="179"/>
                  </a:lnTo>
                  <a:lnTo>
                    <a:pt x="268" y="169"/>
                  </a:lnTo>
                  <a:lnTo>
                    <a:pt x="252" y="169"/>
                  </a:lnTo>
                  <a:lnTo>
                    <a:pt x="245" y="163"/>
                  </a:lnTo>
                  <a:lnTo>
                    <a:pt x="239" y="163"/>
                  </a:lnTo>
                  <a:lnTo>
                    <a:pt x="229" y="157"/>
                  </a:lnTo>
                  <a:lnTo>
                    <a:pt x="223" y="153"/>
                  </a:lnTo>
                  <a:lnTo>
                    <a:pt x="194" y="153"/>
                  </a:lnTo>
                  <a:lnTo>
                    <a:pt x="194" y="146"/>
                  </a:lnTo>
                  <a:lnTo>
                    <a:pt x="194" y="146"/>
                  </a:lnTo>
                  <a:lnTo>
                    <a:pt x="194" y="146"/>
                  </a:lnTo>
                  <a:lnTo>
                    <a:pt x="194" y="146"/>
                  </a:lnTo>
                  <a:lnTo>
                    <a:pt x="194" y="140"/>
                  </a:lnTo>
                  <a:lnTo>
                    <a:pt x="194" y="140"/>
                  </a:lnTo>
                  <a:lnTo>
                    <a:pt x="194" y="134"/>
                  </a:lnTo>
                  <a:lnTo>
                    <a:pt x="194" y="134"/>
                  </a:lnTo>
                  <a:lnTo>
                    <a:pt x="194" y="134"/>
                  </a:lnTo>
                  <a:lnTo>
                    <a:pt x="194" y="134"/>
                  </a:lnTo>
                  <a:lnTo>
                    <a:pt x="194" y="130"/>
                  </a:lnTo>
                  <a:lnTo>
                    <a:pt x="188" y="130"/>
                  </a:lnTo>
                  <a:lnTo>
                    <a:pt x="188" y="130"/>
                  </a:lnTo>
                  <a:lnTo>
                    <a:pt x="182" y="124"/>
                  </a:lnTo>
                  <a:lnTo>
                    <a:pt x="182" y="124"/>
                  </a:lnTo>
                  <a:lnTo>
                    <a:pt x="182" y="118"/>
                  </a:lnTo>
                  <a:lnTo>
                    <a:pt x="175" y="111"/>
                  </a:lnTo>
                  <a:lnTo>
                    <a:pt x="175" y="111"/>
                  </a:lnTo>
                  <a:lnTo>
                    <a:pt x="175" y="107"/>
                  </a:lnTo>
                  <a:lnTo>
                    <a:pt x="153" y="107"/>
                  </a:lnTo>
                  <a:lnTo>
                    <a:pt x="140" y="95"/>
                  </a:lnTo>
                  <a:lnTo>
                    <a:pt x="134" y="95"/>
                  </a:lnTo>
                  <a:lnTo>
                    <a:pt x="124" y="85"/>
                  </a:lnTo>
                  <a:lnTo>
                    <a:pt x="118" y="85"/>
                  </a:lnTo>
                  <a:lnTo>
                    <a:pt x="118" y="85"/>
                  </a:lnTo>
                  <a:lnTo>
                    <a:pt x="118" y="85"/>
                  </a:lnTo>
                  <a:lnTo>
                    <a:pt x="118" y="85"/>
                  </a:lnTo>
                  <a:lnTo>
                    <a:pt x="118" y="91"/>
                  </a:lnTo>
                  <a:lnTo>
                    <a:pt x="112" y="91"/>
                  </a:lnTo>
                  <a:lnTo>
                    <a:pt x="112" y="95"/>
                  </a:lnTo>
                  <a:lnTo>
                    <a:pt x="105" y="95"/>
                  </a:lnTo>
                  <a:lnTo>
                    <a:pt x="99" y="101"/>
                  </a:lnTo>
                  <a:lnTo>
                    <a:pt x="99" y="101"/>
                  </a:lnTo>
                  <a:lnTo>
                    <a:pt x="105" y="107"/>
                  </a:lnTo>
                  <a:lnTo>
                    <a:pt x="105" y="107"/>
                  </a:lnTo>
                  <a:lnTo>
                    <a:pt x="105" y="118"/>
                  </a:lnTo>
                  <a:lnTo>
                    <a:pt x="105" y="118"/>
                  </a:lnTo>
                  <a:lnTo>
                    <a:pt x="105" y="124"/>
                  </a:lnTo>
                  <a:lnTo>
                    <a:pt x="93" y="124"/>
                  </a:lnTo>
                  <a:lnTo>
                    <a:pt x="93" y="124"/>
                  </a:lnTo>
                  <a:lnTo>
                    <a:pt x="89" y="118"/>
                  </a:lnTo>
                  <a:lnTo>
                    <a:pt x="83" y="118"/>
                  </a:lnTo>
                  <a:lnTo>
                    <a:pt x="83" y="118"/>
                  </a:lnTo>
                  <a:lnTo>
                    <a:pt x="83" y="118"/>
                  </a:lnTo>
                  <a:lnTo>
                    <a:pt x="83" y="118"/>
                  </a:lnTo>
                  <a:lnTo>
                    <a:pt x="83" y="146"/>
                  </a:lnTo>
                  <a:lnTo>
                    <a:pt x="83" y="146"/>
                  </a:lnTo>
                  <a:lnTo>
                    <a:pt x="83" y="153"/>
                  </a:lnTo>
                  <a:lnTo>
                    <a:pt x="58" y="153"/>
                  </a:lnTo>
                  <a:lnTo>
                    <a:pt x="58" y="153"/>
                  </a:lnTo>
                  <a:lnTo>
                    <a:pt x="52" y="157"/>
                  </a:lnTo>
                  <a:lnTo>
                    <a:pt x="52" y="157"/>
                  </a:lnTo>
                  <a:lnTo>
                    <a:pt x="58" y="163"/>
                  </a:lnTo>
                  <a:lnTo>
                    <a:pt x="58" y="163"/>
                  </a:lnTo>
                  <a:lnTo>
                    <a:pt x="64" y="169"/>
                  </a:lnTo>
                  <a:lnTo>
                    <a:pt x="64" y="173"/>
                  </a:lnTo>
                  <a:lnTo>
                    <a:pt x="64" y="173"/>
                  </a:lnTo>
                  <a:lnTo>
                    <a:pt x="64" y="179"/>
                  </a:lnTo>
                  <a:lnTo>
                    <a:pt x="70" y="179"/>
                  </a:lnTo>
                  <a:lnTo>
                    <a:pt x="70" y="186"/>
                  </a:lnTo>
                  <a:lnTo>
                    <a:pt x="70" y="186"/>
                  </a:lnTo>
                  <a:lnTo>
                    <a:pt x="70" y="186"/>
                  </a:lnTo>
                  <a:lnTo>
                    <a:pt x="70" y="192"/>
                  </a:lnTo>
                  <a:lnTo>
                    <a:pt x="70" y="192"/>
                  </a:lnTo>
                  <a:lnTo>
                    <a:pt x="70" y="192"/>
                  </a:lnTo>
                  <a:lnTo>
                    <a:pt x="70" y="208"/>
                  </a:lnTo>
                  <a:lnTo>
                    <a:pt x="64" y="208"/>
                  </a:lnTo>
                  <a:lnTo>
                    <a:pt x="64" y="219"/>
                  </a:lnTo>
                  <a:lnTo>
                    <a:pt x="58" y="219"/>
                  </a:lnTo>
                  <a:lnTo>
                    <a:pt x="58" y="219"/>
                  </a:lnTo>
                  <a:lnTo>
                    <a:pt x="52" y="225"/>
                  </a:lnTo>
                  <a:lnTo>
                    <a:pt x="35" y="225"/>
                  </a:lnTo>
                  <a:lnTo>
                    <a:pt x="29" y="231"/>
                  </a:lnTo>
                  <a:lnTo>
                    <a:pt x="29" y="231"/>
                  </a:lnTo>
                  <a:lnTo>
                    <a:pt x="29" y="231"/>
                  </a:lnTo>
                  <a:lnTo>
                    <a:pt x="29" y="235"/>
                  </a:lnTo>
                  <a:lnTo>
                    <a:pt x="23" y="235"/>
                  </a:lnTo>
                  <a:lnTo>
                    <a:pt x="23" y="235"/>
                  </a:lnTo>
                  <a:lnTo>
                    <a:pt x="17" y="241"/>
                  </a:lnTo>
                  <a:lnTo>
                    <a:pt x="0" y="241"/>
                  </a:lnTo>
                  <a:lnTo>
                    <a:pt x="0" y="247"/>
                  </a:lnTo>
                  <a:lnTo>
                    <a:pt x="0" y="247"/>
                  </a:lnTo>
                  <a:lnTo>
                    <a:pt x="0" y="254"/>
                  </a:lnTo>
                  <a:lnTo>
                    <a:pt x="7" y="254"/>
                  </a:lnTo>
                  <a:lnTo>
                    <a:pt x="7" y="258"/>
                  </a:lnTo>
                  <a:lnTo>
                    <a:pt x="7" y="258"/>
                  </a:lnTo>
                  <a:lnTo>
                    <a:pt x="7" y="258"/>
                  </a:lnTo>
                  <a:lnTo>
                    <a:pt x="7" y="270"/>
                  </a:lnTo>
                  <a:lnTo>
                    <a:pt x="17" y="270"/>
                  </a:lnTo>
                  <a:lnTo>
                    <a:pt x="23" y="276"/>
                  </a:lnTo>
                  <a:lnTo>
                    <a:pt x="23" y="276"/>
                  </a:lnTo>
                  <a:lnTo>
                    <a:pt x="23" y="287"/>
                  </a:lnTo>
                  <a:lnTo>
                    <a:pt x="23" y="28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3" name="Freeform 308"/>
            <p:cNvSpPr>
              <a:spLocks/>
            </p:cNvSpPr>
            <p:nvPr/>
          </p:nvSpPr>
          <p:spPr bwMode="auto">
            <a:xfrm>
              <a:off x="6021388" y="2414588"/>
              <a:ext cx="647700" cy="803275"/>
            </a:xfrm>
            <a:custGeom>
              <a:avLst/>
              <a:gdLst>
                <a:gd name="T0" fmla="*/ 111 w 408"/>
                <a:gd name="T1" fmla="*/ 22 h 506"/>
                <a:gd name="T2" fmla="*/ 127 w 408"/>
                <a:gd name="T3" fmla="*/ 45 h 506"/>
                <a:gd name="T4" fmla="*/ 121 w 408"/>
                <a:gd name="T5" fmla="*/ 61 h 506"/>
                <a:gd name="T6" fmla="*/ 156 w 408"/>
                <a:gd name="T7" fmla="*/ 96 h 506"/>
                <a:gd name="T8" fmla="*/ 185 w 408"/>
                <a:gd name="T9" fmla="*/ 146 h 506"/>
                <a:gd name="T10" fmla="*/ 226 w 408"/>
                <a:gd name="T11" fmla="*/ 152 h 506"/>
                <a:gd name="T12" fmla="*/ 245 w 408"/>
                <a:gd name="T13" fmla="*/ 168 h 506"/>
                <a:gd name="T14" fmla="*/ 280 w 408"/>
                <a:gd name="T15" fmla="*/ 164 h 506"/>
                <a:gd name="T16" fmla="*/ 286 w 408"/>
                <a:gd name="T17" fmla="*/ 135 h 506"/>
                <a:gd name="T18" fmla="*/ 290 w 408"/>
                <a:gd name="T19" fmla="*/ 146 h 506"/>
                <a:gd name="T20" fmla="*/ 290 w 408"/>
                <a:gd name="T21" fmla="*/ 164 h 506"/>
                <a:gd name="T22" fmla="*/ 309 w 408"/>
                <a:gd name="T23" fmla="*/ 168 h 506"/>
                <a:gd name="T24" fmla="*/ 325 w 408"/>
                <a:gd name="T25" fmla="*/ 168 h 506"/>
                <a:gd name="T26" fmla="*/ 337 w 408"/>
                <a:gd name="T27" fmla="*/ 135 h 506"/>
                <a:gd name="T28" fmla="*/ 385 w 408"/>
                <a:gd name="T29" fmla="*/ 123 h 506"/>
                <a:gd name="T30" fmla="*/ 401 w 408"/>
                <a:gd name="T31" fmla="*/ 142 h 506"/>
                <a:gd name="T32" fmla="*/ 391 w 408"/>
                <a:gd name="T33" fmla="*/ 158 h 506"/>
                <a:gd name="T34" fmla="*/ 379 w 408"/>
                <a:gd name="T35" fmla="*/ 197 h 506"/>
                <a:gd name="T36" fmla="*/ 360 w 408"/>
                <a:gd name="T37" fmla="*/ 214 h 506"/>
                <a:gd name="T38" fmla="*/ 356 w 408"/>
                <a:gd name="T39" fmla="*/ 247 h 506"/>
                <a:gd name="T40" fmla="*/ 337 w 408"/>
                <a:gd name="T41" fmla="*/ 230 h 506"/>
                <a:gd name="T42" fmla="*/ 331 w 408"/>
                <a:gd name="T43" fmla="*/ 226 h 506"/>
                <a:gd name="T44" fmla="*/ 337 w 408"/>
                <a:gd name="T45" fmla="*/ 208 h 506"/>
                <a:gd name="T46" fmla="*/ 309 w 408"/>
                <a:gd name="T47" fmla="*/ 185 h 506"/>
                <a:gd name="T48" fmla="*/ 302 w 408"/>
                <a:gd name="T49" fmla="*/ 181 h 506"/>
                <a:gd name="T50" fmla="*/ 280 w 408"/>
                <a:gd name="T51" fmla="*/ 181 h 506"/>
                <a:gd name="T52" fmla="*/ 290 w 408"/>
                <a:gd name="T53" fmla="*/ 197 h 506"/>
                <a:gd name="T54" fmla="*/ 286 w 408"/>
                <a:gd name="T55" fmla="*/ 203 h 506"/>
                <a:gd name="T56" fmla="*/ 286 w 408"/>
                <a:gd name="T57" fmla="*/ 214 h 506"/>
                <a:gd name="T58" fmla="*/ 309 w 408"/>
                <a:gd name="T59" fmla="*/ 253 h 506"/>
                <a:gd name="T60" fmla="*/ 274 w 408"/>
                <a:gd name="T61" fmla="*/ 259 h 506"/>
                <a:gd name="T62" fmla="*/ 267 w 408"/>
                <a:gd name="T63" fmla="*/ 282 h 506"/>
                <a:gd name="T64" fmla="*/ 226 w 408"/>
                <a:gd name="T65" fmla="*/ 327 h 506"/>
                <a:gd name="T66" fmla="*/ 185 w 408"/>
                <a:gd name="T67" fmla="*/ 366 h 506"/>
                <a:gd name="T68" fmla="*/ 185 w 408"/>
                <a:gd name="T69" fmla="*/ 405 h 506"/>
                <a:gd name="T70" fmla="*/ 185 w 408"/>
                <a:gd name="T71" fmla="*/ 422 h 506"/>
                <a:gd name="T72" fmla="*/ 185 w 408"/>
                <a:gd name="T73" fmla="*/ 445 h 506"/>
                <a:gd name="T74" fmla="*/ 175 w 408"/>
                <a:gd name="T75" fmla="*/ 467 h 506"/>
                <a:gd name="T76" fmla="*/ 175 w 408"/>
                <a:gd name="T77" fmla="*/ 477 h 506"/>
                <a:gd name="T78" fmla="*/ 162 w 408"/>
                <a:gd name="T79" fmla="*/ 496 h 506"/>
                <a:gd name="T80" fmla="*/ 146 w 408"/>
                <a:gd name="T81" fmla="*/ 496 h 506"/>
                <a:gd name="T82" fmla="*/ 134 w 408"/>
                <a:gd name="T83" fmla="*/ 467 h 506"/>
                <a:gd name="T84" fmla="*/ 111 w 408"/>
                <a:gd name="T85" fmla="*/ 428 h 506"/>
                <a:gd name="T86" fmla="*/ 92 w 408"/>
                <a:gd name="T87" fmla="*/ 377 h 506"/>
                <a:gd name="T88" fmla="*/ 74 w 408"/>
                <a:gd name="T89" fmla="*/ 350 h 506"/>
                <a:gd name="T90" fmla="*/ 64 w 408"/>
                <a:gd name="T91" fmla="*/ 259 h 506"/>
                <a:gd name="T92" fmla="*/ 51 w 408"/>
                <a:gd name="T93" fmla="*/ 253 h 506"/>
                <a:gd name="T94" fmla="*/ 29 w 408"/>
                <a:gd name="T95" fmla="*/ 269 h 506"/>
                <a:gd name="T96" fmla="*/ 4 w 408"/>
                <a:gd name="T97" fmla="*/ 243 h 506"/>
                <a:gd name="T98" fmla="*/ 0 w 408"/>
                <a:gd name="T99" fmla="*/ 230 h 506"/>
                <a:gd name="T100" fmla="*/ 29 w 408"/>
                <a:gd name="T101" fmla="*/ 208 h 506"/>
                <a:gd name="T102" fmla="*/ 22 w 408"/>
                <a:gd name="T103" fmla="*/ 181 h 506"/>
                <a:gd name="T104" fmla="*/ 16 w 408"/>
                <a:gd name="T105" fmla="*/ 164 h 506"/>
                <a:gd name="T106" fmla="*/ 29 w 408"/>
                <a:gd name="T107" fmla="*/ 146 h 506"/>
                <a:gd name="T108" fmla="*/ 70 w 408"/>
                <a:gd name="T109" fmla="*/ 80 h 506"/>
                <a:gd name="T110" fmla="*/ 74 w 408"/>
                <a:gd name="T111" fmla="*/ 61 h 506"/>
                <a:gd name="T112" fmla="*/ 51 w 408"/>
                <a:gd name="T113" fmla="*/ 45 h 506"/>
                <a:gd name="T114" fmla="*/ 80 w 408"/>
                <a:gd name="T115" fmla="*/ 18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8" h="506">
                  <a:moveTo>
                    <a:pt x="99" y="0"/>
                  </a:moveTo>
                  <a:lnTo>
                    <a:pt x="99" y="6"/>
                  </a:lnTo>
                  <a:lnTo>
                    <a:pt x="105" y="12"/>
                  </a:lnTo>
                  <a:lnTo>
                    <a:pt x="105" y="18"/>
                  </a:lnTo>
                  <a:lnTo>
                    <a:pt x="111" y="22"/>
                  </a:lnTo>
                  <a:lnTo>
                    <a:pt x="111" y="22"/>
                  </a:lnTo>
                  <a:lnTo>
                    <a:pt x="115" y="28"/>
                  </a:lnTo>
                  <a:lnTo>
                    <a:pt x="115" y="35"/>
                  </a:lnTo>
                  <a:lnTo>
                    <a:pt x="121" y="35"/>
                  </a:lnTo>
                  <a:lnTo>
                    <a:pt x="121" y="39"/>
                  </a:lnTo>
                  <a:lnTo>
                    <a:pt x="121" y="39"/>
                  </a:lnTo>
                  <a:lnTo>
                    <a:pt x="127" y="45"/>
                  </a:lnTo>
                  <a:lnTo>
                    <a:pt x="127" y="45"/>
                  </a:lnTo>
                  <a:lnTo>
                    <a:pt x="127" y="51"/>
                  </a:lnTo>
                  <a:lnTo>
                    <a:pt x="127" y="51"/>
                  </a:lnTo>
                  <a:lnTo>
                    <a:pt x="134" y="57"/>
                  </a:lnTo>
                  <a:lnTo>
                    <a:pt x="134" y="61"/>
                  </a:lnTo>
                  <a:lnTo>
                    <a:pt x="121" y="61"/>
                  </a:lnTo>
                  <a:lnTo>
                    <a:pt x="121" y="74"/>
                  </a:lnTo>
                  <a:lnTo>
                    <a:pt x="134" y="84"/>
                  </a:lnTo>
                  <a:lnTo>
                    <a:pt x="140" y="84"/>
                  </a:lnTo>
                  <a:lnTo>
                    <a:pt x="146" y="90"/>
                  </a:lnTo>
                  <a:lnTo>
                    <a:pt x="150" y="90"/>
                  </a:lnTo>
                  <a:lnTo>
                    <a:pt x="156" y="96"/>
                  </a:lnTo>
                  <a:lnTo>
                    <a:pt x="156" y="123"/>
                  </a:lnTo>
                  <a:lnTo>
                    <a:pt x="169" y="135"/>
                  </a:lnTo>
                  <a:lnTo>
                    <a:pt x="169" y="135"/>
                  </a:lnTo>
                  <a:lnTo>
                    <a:pt x="181" y="142"/>
                  </a:lnTo>
                  <a:lnTo>
                    <a:pt x="185" y="142"/>
                  </a:lnTo>
                  <a:lnTo>
                    <a:pt x="185" y="146"/>
                  </a:lnTo>
                  <a:lnTo>
                    <a:pt x="197" y="146"/>
                  </a:lnTo>
                  <a:lnTo>
                    <a:pt x="197" y="152"/>
                  </a:lnTo>
                  <a:lnTo>
                    <a:pt x="216" y="152"/>
                  </a:lnTo>
                  <a:lnTo>
                    <a:pt x="220" y="146"/>
                  </a:lnTo>
                  <a:lnTo>
                    <a:pt x="220" y="152"/>
                  </a:lnTo>
                  <a:lnTo>
                    <a:pt x="226" y="152"/>
                  </a:lnTo>
                  <a:lnTo>
                    <a:pt x="226" y="158"/>
                  </a:lnTo>
                  <a:lnTo>
                    <a:pt x="232" y="158"/>
                  </a:lnTo>
                  <a:lnTo>
                    <a:pt x="232" y="164"/>
                  </a:lnTo>
                  <a:lnTo>
                    <a:pt x="232" y="164"/>
                  </a:lnTo>
                  <a:lnTo>
                    <a:pt x="239" y="164"/>
                  </a:lnTo>
                  <a:lnTo>
                    <a:pt x="245" y="168"/>
                  </a:lnTo>
                  <a:lnTo>
                    <a:pt x="267" y="168"/>
                  </a:lnTo>
                  <a:lnTo>
                    <a:pt x="274" y="175"/>
                  </a:lnTo>
                  <a:lnTo>
                    <a:pt x="280" y="175"/>
                  </a:lnTo>
                  <a:lnTo>
                    <a:pt x="280" y="168"/>
                  </a:lnTo>
                  <a:lnTo>
                    <a:pt x="280" y="168"/>
                  </a:lnTo>
                  <a:lnTo>
                    <a:pt x="280" y="164"/>
                  </a:lnTo>
                  <a:lnTo>
                    <a:pt x="274" y="164"/>
                  </a:lnTo>
                  <a:lnTo>
                    <a:pt x="274" y="158"/>
                  </a:lnTo>
                  <a:lnTo>
                    <a:pt x="274" y="158"/>
                  </a:lnTo>
                  <a:lnTo>
                    <a:pt x="274" y="158"/>
                  </a:lnTo>
                  <a:lnTo>
                    <a:pt x="274" y="135"/>
                  </a:lnTo>
                  <a:lnTo>
                    <a:pt x="286" y="135"/>
                  </a:lnTo>
                  <a:lnTo>
                    <a:pt x="286" y="142"/>
                  </a:lnTo>
                  <a:lnTo>
                    <a:pt x="286" y="142"/>
                  </a:lnTo>
                  <a:lnTo>
                    <a:pt x="286" y="142"/>
                  </a:lnTo>
                  <a:lnTo>
                    <a:pt x="286" y="146"/>
                  </a:lnTo>
                  <a:lnTo>
                    <a:pt x="286" y="146"/>
                  </a:lnTo>
                  <a:lnTo>
                    <a:pt x="290" y="146"/>
                  </a:lnTo>
                  <a:lnTo>
                    <a:pt x="290" y="152"/>
                  </a:lnTo>
                  <a:lnTo>
                    <a:pt x="286" y="152"/>
                  </a:lnTo>
                  <a:lnTo>
                    <a:pt x="286" y="158"/>
                  </a:lnTo>
                  <a:lnTo>
                    <a:pt x="286" y="158"/>
                  </a:lnTo>
                  <a:lnTo>
                    <a:pt x="286" y="158"/>
                  </a:lnTo>
                  <a:lnTo>
                    <a:pt x="290" y="164"/>
                  </a:lnTo>
                  <a:lnTo>
                    <a:pt x="290" y="164"/>
                  </a:lnTo>
                  <a:lnTo>
                    <a:pt x="290" y="164"/>
                  </a:lnTo>
                  <a:lnTo>
                    <a:pt x="309" y="164"/>
                  </a:lnTo>
                  <a:lnTo>
                    <a:pt x="309" y="168"/>
                  </a:lnTo>
                  <a:lnTo>
                    <a:pt x="309" y="168"/>
                  </a:lnTo>
                  <a:lnTo>
                    <a:pt x="309" y="168"/>
                  </a:lnTo>
                  <a:lnTo>
                    <a:pt x="315" y="168"/>
                  </a:lnTo>
                  <a:lnTo>
                    <a:pt x="315" y="175"/>
                  </a:lnTo>
                  <a:lnTo>
                    <a:pt x="315" y="175"/>
                  </a:lnTo>
                  <a:lnTo>
                    <a:pt x="321" y="168"/>
                  </a:lnTo>
                  <a:lnTo>
                    <a:pt x="321" y="168"/>
                  </a:lnTo>
                  <a:lnTo>
                    <a:pt x="325" y="168"/>
                  </a:lnTo>
                  <a:lnTo>
                    <a:pt x="325" y="158"/>
                  </a:lnTo>
                  <a:lnTo>
                    <a:pt x="325" y="158"/>
                  </a:lnTo>
                  <a:lnTo>
                    <a:pt x="331" y="152"/>
                  </a:lnTo>
                  <a:lnTo>
                    <a:pt x="331" y="146"/>
                  </a:lnTo>
                  <a:lnTo>
                    <a:pt x="337" y="142"/>
                  </a:lnTo>
                  <a:lnTo>
                    <a:pt x="337" y="135"/>
                  </a:lnTo>
                  <a:lnTo>
                    <a:pt x="350" y="135"/>
                  </a:lnTo>
                  <a:lnTo>
                    <a:pt x="356" y="123"/>
                  </a:lnTo>
                  <a:lnTo>
                    <a:pt x="360" y="123"/>
                  </a:lnTo>
                  <a:lnTo>
                    <a:pt x="366" y="119"/>
                  </a:lnTo>
                  <a:lnTo>
                    <a:pt x="385" y="119"/>
                  </a:lnTo>
                  <a:lnTo>
                    <a:pt x="385" y="123"/>
                  </a:lnTo>
                  <a:lnTo>
                    <a:pt x="391" y="123"/>
                  </a:lnTo>
                  <a:lnTo>
                    <a:pt x="397" y="129"/>
                  </a:lnTo>
                  <a:lnTo>
                    <a:pt x="397" y="135"/>
                  </a:lnTo>
                  <a:lnTo>
                    <a:pt x="408" y="135"/>
                  </a:lnTo>
                  <a:lnTo>
                    <a:pt x="401" y="142"/>
                  </a:lnTo>
                  <a:lnTo>
                    <a:pt x="401" y="142"/>
                  </a:lnTo>
                  <a:lnTo>
                    <a:pt x="401" y="146"/>
                  </a:lnTo>
                  <a:lnTo>
                    <a:pt x="401" y="146"/>
                  </a:lnTo>
                  <a:lnTo>
                    <a:pt x="401" y="152"/>
                  </a:lnTo>
                  <a:lnTo>
                    <a:pt x="401" y="152"/>
                  </a:lnTo>
                  <a:lnTo>
                    <a:pt x="401" y="158"/>
                  </a:lnTo>
                  <a:lnTo>
                    <a:pt x="391" y="158"/>
                  </a:lnTo>
                  <a:lnTo>
                    <a:pt x="391" y="158"/>
                  </a:lnTo>
                  <a:lnTo>
                    <a:pt x="391" y="164"/>
                  </a:lnTo>
                  <a:lnTo>
                    <a:pt x="385" y="164"/>
                  </a:lnTo>
                  <a:lnTo>
                    <a:pt x="385" y="164"/>
                  </a:lnTo>
                  <a:lnTo>
                    <a:pt x="385" y="191"/>
                  </a:lnTo>
                  <a:lnTo>
                    <a:pt x="379" y="197"/>
                  </a:lnTo>
                  <a:lnTo>
                    <a:pt x="379" y="208"/>
                  </a:lnTo>
                  <a:lnTo>
                    <a:pt x="372" y="208"/>
                  </a:lnTo>
                  <a:lnTo>
                    <a:pt x="372" y="208"/>
                  </a:lnTo>
                  <a:lnTo>
                    <a:pt x="372" y="208"/>
                  </a:lnTo>
                  <a:lnTo>
                    <a:pt x="366" y="214"/>
                  </a:lnTo>
                  <a:lnTo>
                    <a:pt x="360" y="214"/>
                  </a:lnTo>
                  <a:lnTo>
                    <a:pt x="360" y="214"/>
                  </a:lnTo>
                  <a:lnTo>
                    <a:pt x="360" y="220"/>
                  </a:lnTo>
                  <a:lnTo>
                    <a:pt x="360" y="220"/>
                  </a:lnTo>
                  <a:lnTo>
                    <a:pt x="360" y="243"/>
                  </a:lnTo>
                  <a:lnTo>
                    <a:pt x="360" y="243"/>
                  </a:lnTo>
                  <a:lnTo>
                    <a:pt x="356" y="247"/>
                  </a:lnTo>
                  <a:lnTo>
                    <a:pt x="344" y="220"/>
                  </a:lnTo>
                  <a:lnTo>
                    <a:pt x="344" y="226"/>
                  </a:lnTo>
                  <a:lnTo>
                    <a:pt x="344" y="226"/>
                  </a:lnTo>
                  <a:lnTo>
                    <a:pt x="344" y="226"/>
                  </a:lnTo>
                  <a:lnTo>
                    <a:pt x="337" y="230"/>
                  </a:lnTo>
                  <a:lnTo>
                    <a:pt x="337" y="230"/>
                  </a:lnTo>
                  <a:lnTo>
                    <a:pt x="337" y="230"/>
                  </a:lnTo>
                  <a:lnTo>
                    <a:pt x="337" y="230"/>
                  </a:lnTo>
                  <a:lnTo>
                    <a:pt x="337" y="230"/>
                  </a:lnTo>
                  <a:lnTo>
                    <a:pt x="337" y="226"/>
                  </a:lnTo>
                  <a:lnTo>
                    <a:pt x="331" y="226"/>
                  </a:lnTo>
                  <a:lnTo>
                    <a:pt x="331" y="226"/>
                  </a:lnTo>
                  <a:lnTo>
                    <a:pt x="331" y="226"/>
                  </a:lnTo>
                  <a:lnTo>
                    <a:pt x="331" y="220"/>
                  </a:lnTo>
                  <a:lnTo>
                    <a:pt x="331" y="220"/>
                  </a:lnTo>
                  <a:lnTo>
                    <a:pt x="337" y="214"/>
                  </a:lnTo>
                  <a:lnTo>
                    <a:pt x="337" y="208"/>
                  </a:lnTo>
                  <a:lnTo>
                    <a:pt x="337" y="208"/>
                  </a:lnTo>
                  <a:lnTo>
                    <a:pt x="337" y="203"/>
                  </a:lnTo>
                  <a:lnTo>
                    <a:pt x="344" y="203"/>
                  </a:lnTo>
                  <a:lnTo>
                    <a:pt x="344" y="191"/>
                  </a:lnTo>
                  <a:lnTo>
                    <a:pt x="309" y="191"/>
                  </a:lnTo>
                  <a:lnTo>
                    <a:pt x="309" y="191"/>
                  </a:lnTo>
                  <a:lnTo>
                    <a:pt x="309" y="185"/>
                  </a:lnTo>
                  <a:lnTo>
                    <a:pt x="302" y="185"/>
                  </a:lnTo>
                  <a:lnTo>
                    <a:pt x="302" y="181"/>
                  </a:lnTo>
                  <a:lnTo>
                    <a:pt x="302" y="181"/>
                  </a:lnTo>
                  <a:lnTo>
                    <a:pt x="302" y="181"/>
                  </a:lnTo>
                  <a:lnTo>
                    <a:pt x="302" y="181"/>
                  </a:lnTo>
                  <a:lnTo>
                    <a:pt x="302" y="181"/>
                  </a:lnTo>
                  <a:lnTo>
                    <a:pt x="296" y="175"/>
                  </a:lnTo>
                  <a:lnTo>
                    <a:pt x="286" y="175"/>
                  </a:lnTo>
                  <a:lnTo>
                    <a:pt x="286" y="175"/>
                  </a:lnTo>
                  <a:lnTo>
                    <a:pt x="286" y="181"/>
                  </a:lnTo>
                  <a:lnTo>
                    <a:pt x="280" y="181"/>
                  </a:lnTo>
                  <a:lnTo>
                    <a:pt x="280" y="181"/>
                  </a:lnTo>
                  <a:lnTo>
                    <a:pt x="280" y="185"/>
                  </a:lnTo>
                  <a:lnTo>
                    <a:pt x="280" y="185"/>
                  </a:lnTo>
                  <a:lnTo>
                    <a:pt x="286" y="185"/>
                  </a:lnTo>
                  <a:lnTo>
                    <a:pt x="286" y="191"/>
                  </a:lnTo>
                  <a:lnTo>
                    <a:pt x="290" y="191"/>
                  </a:lnTo>
                  <a:lnTo>
                    <a:pt x="290" y="197"/>
                  </a:lnTo>
                  <a:lnTo>
                    <a:pt x="296" y="197"/>
                  </a:lnTo>
                  <a:lnTo>
                    <a:pt x="290" y="197"/>
                  </a:lnTo>
                  <a:lnTo>
                    <a:pt x="290" y="197"/>
                  </a:lnTo>
                  <a:lnTo>
                    <a:pt x="290" y="197"/>
                  </a:lnTo>
                  <a:lnTo>
                    <a:pt x="286" y="203"/>
                  </a:lnTo>
                  <a:lnTo>
                    <a:pt x="286" y="203"/>
                  </a:lnTo>
                  <a:lnTo>
                    <a:pt x="286" y="208"/>
                  </a:lnTo>
                  <a:lnTo>
                    <a:pt x="286" y="208"/>
                  </a:lnTo>
                  <a:lnTo>
                    <a:pt x="286" y="208"/>
                  </a:lnTo>
                  <a:lnTo>
                    <a:pt x="286" y="214"/>
                  </a:lnTo>
                  <a:lnTo>
                    <a:pt x="286" y="214"/>
                  </a:lnTo>
                  <a:lnTo>
                    <a:pt x="286" y="214"/>
                  </a:lnTo>
                  <a:lnTo>
                    <a:pt x="290" y="220"/>
                  </a:lnTo>
                  <a:lnTo>
                    <a:pt x="290" y="220"/>
                  </a:lnTo>
                  <a:lnTo>
                    <a:pt x="296" y="220"/>
                  </a:lnTo>
                  <a:lnTo>
                    <a:pt x="296" y="226"/>
                  </a:lnTo>
                  <a:lnTo>
                    <a:pt x="302" y="226"/>
                  </a:lnTo>
                  <a:lnTo>
                    <a:pt x="309" y="253"/>
                  </a:lnTo>
                  <a:lnTo>
                    <a:pt x="286" y="253"/>
                  </a:lnTo>
                  <a:lnTo>
                    <a:pt x="286" y="247"/>
                  </a:lnTo>
                  <a:lnTo>
                    <a:pt x="286" y="253"/>
                  </a:lnTo>
                  <a:lnTo>
                    <a:pt x="280" y="253"/>
                  </a:lnTo>
                  <a:lnTo>
                    <a:pt x="280" y="253"/>
                  </a:lnTo>
                  <a:lnTo>
                    <a:pt x="274" y="259"/>
                  </a:lnTo>
                  <a:lnTo>
                    <a:pt x="274" y="259"/>
                  </a:lnTo>
                  <a:lnTo>
                    <a:pt x="267" y="265"/>
                  </a:lnTo>
                  <a:lnTo>
                    <a:pt x="267" y="265"/>
                  </a:lnTo>
                  <a:lnTo>
                    <a:pt x="267" y="265"/>
                  </a:lnTo>
                  <a:lnTo>
                    <a:pt x="274" y="269"/>
                  </a:lnTo>
                  <a:lnTo>
                    <a:pt x="267" y="282"/>
                  </a:lnTo>
                  <a:lnTo>
                    <a:pt x="267" y="288"/>
                  </a:lnTo>
                  <a:lnTo>
                    <a:pt x="261" y="288"/>
                  </a:lnTo>
                  <a:lnTo>
                    <a:pt x="245" y="304"/>
                  </a:lnTo>
                  <a:lnTo>
                    <a:pt x="245" y="304"/>
                  </a:lnTo>
                  <a:lnTo>
                    <a:pt x="232" y="315"/>
                  </a:lnTo>
                  <a:lnTo>
                    <a:pt x="226" y="327"/>
                  </a:lnTo>
                  <a:lnTo>
                    <a:pt x="220" y="331"/>
                  </a:lnTo>
                  <a:lnTo>
                    <a:pt x="216" y="344"/>
                  </a:lnTo>
                  <a:lnTo>
                    <a:pt x="197" y="360"/>
                  </a:lnTo>
                  <a:lnTo>
                    <a:pt x="191" y="360"/>
                  </a:lnTo>
                  <a:lnTo>
                    <a:pt x="185" y="366"/>
                  </a:lnTo>
                  <a:lnTo>
                    <a:pt x="185" y="366"/>
                  </a:lnTo>
                  <a:lnTo>
                    <a:pt x="185" y="366"/>
                  </a:lnTo>
                  <a:lnTo>
                    <a:pt x="185" y="366"/>
                  </a:lnTo>
                  <a:lnTo>
                    <a:pt x="185" y="366"/>
                  </a:lnTo>
                  <a:lnTo>
                    <a:pt x="185" y="370"/>
                  </a:lnTo>
                  <a:lnTo>
                    <a:pt x="185" y="370"/>
                  </a:lnTo>
                  <a:lnTo>
                    <a:pt x="185" y="405"/>
                  </a:lnTo>
                  <a:lnTo>
                    <a:pt x="185" y="405"/>
                  </a:lnTo>
                  <a:lnTo>
                    <a:pt x="191" y="412"/>
                  </a:lnTo>
                  <a:lnTo>
                    <a:pt x="191" y="412"/>
                  </a:lnTo>
                  <a:lnTo>
                    <a:pt x="185" y="416"/>
                  </a:lnTo>
                  <a:lnTo>
                    <a:pt x="185" y="416"/>
                  </a:lnTo>
                  <a:lnTo>
                    <a:pt x="185" y="422"/>
                  </a:lnTo>
                  <a:lnTo>
                    <a:pt x="181" y="428"/>
                  </a:lnTo>
                  <a:lnTo>
                    <a:pt x="181" y="434"/>
                  </a:lnTo>
                  <a:lnTo>
                    <a:pt x="181" y="434"/>
                  </a:lnTo>
                  <a:lnTo>
                    <a:pt x="181" y="445"/>
                  </a:lnTo>
                  <a:lnTo>
                    <a:pt x="181" y="445"/>
                  </a:lnTo>
                  <a:lnTo>
                    <a:pt x="185" y="445"/>
                  </a:lnTo>
                  <a:lnTo>
                    <a:pt x="185" y="455"/>
                  </a:lnTo>
                  <a:lnTo>
                    <a:pt x="185" y="455"/>
                  </a:lnTo>
                  <a:lnTo>
                    <a:pt x="185" y="461"/>
                  </a:lnTo>
                  <a:lnTo>
                    <a:pt x="181" y="461"/>
                  </a:lnTo>
                  <a:lnTo>
                    <a:pt x="181" y="467"/>
                  </a:lnTo>
                  <a:lnTo>
                    <a:pt x="175" y="467"/>
                  </a:lnTo>
                  <a:lnTo>
                    <a:pt x="175" y="467"/>
                  </a:lnTo>
                  <a:lnTo>
                    <a:pt x="175" y="473"/>
                  </a:lnTo>
                  <a:lnTo>
                    <a:pt x="175" y="473"/>
                  </a:lnTo>
                  <a:lnTo>
                    <a:pt x="175" y="477"/>
                  </a:lnTo>
                  <a:lnTo>
                    <a:pt x="175" y="477"/>
                  </a:lnTo>
                  <a:lnTo>
                    <a:pt x="175" y="477"/>
                  </a:lnTo>
                  <a:lnTo>
                    <a:pt x="175" y="477"/>
                  </a:lnTo>
                  <a:lnTo>
                    <a:pt x="175" y="484"/>
                  </a:lnTo>
                  <a:lnTo>
                    <a:pt x="169" y="484"/>
                  </a:lnTo>
                  <a:lnTo>
                    <a:pt x="169" y="490"/>
                  </a:lnTo>
                  <a:lnTo>
                    <a:pt x="162" y="490"/>
                  </a:lnTo>
                  <a:lnTo>
                    <a:pt x="162" y="496"/>
                  </a:lnTo>
                  <a:lnTo>
                    <a:pt x="156" y="496"/>
                  </a:lnTo>
                  <a:lnTo>
                    <a:pt x="156" y="500"/>
                  </a:lnTo>
                  <a:lnTo>
                    <a:pt x="150" y="506"/>
                  </a:lnTo>
                  <a:lnTo>
                    <a:pt x="150" y="500"/>
                  </a:lnTo>
                  <a:lnTo>
                    <a:pt x="146" y="500"/>
                  </a:lnTo>
                  <a:lnTo>
                    <a:pt x="146" y="496"/>
                  </a:lnTo>
                  <a:lnTo>
                    <a:pt x="140" y="496"/>
                  </a:lnTo>
                  <a:lnTo>
                    <a:pt x="140" y="490"/>
                  </a:lnTo>
                  <a:lnTo>
                    <a:pt x="140" y="490"/>
                  </a:lnTo>
                  <a:lnTo>
                    <a:pt x="140" y="477"/>
                  </a:lnTo>
                  <a:lnTo>
                    <a:pt x="134" y="473"/>
                  </a:lnTo>
                  <a:lnTo>
                    <a:pt x="134" y="467"/>
                  </a:lnTo>
                  <a:lnTo>
                    <a:pt x="127" y="461"/>
                  </a:lnTo>
                  <a:lnTo>
                    <a:pt x="127" y="455"/>
                  </a:lnTo>
                  <a:lnTo>
                    <a:pt x="121" y="445"/>
                  </a:lnTo>
                  <a:lnTo>
                    <a:pt x="115" y="438"/>
                  </a:lnTo>
                  <a:lnTo>
                    <a:pt x="115" y="434"/>
                  </a:lnTo>
                  <a:lnTo>
                    <a:pt x="111" y="428"/>
                  </a:lnTo>
                  <a:lnTo>
                    <a:pt x="111" y="412"/>
                  </a:lnTo>
                  <a:lnTo>
                    <a:pt x="105" y="412"/>
                  </a:lnTo>
                  <a:lnTo>
                    <a:pt x="105" y="399"/>
                  </a:lnTo>
                  <a:lnTo>
                    <a:pt x="99" y="393"/>
                  </a:lnTo>
                  <a:lnTo>
                    <a:pt x="99" y="383"/>
                  </a:lnTo>
                  <a:lnTo>
                    <a:pt x="92" y="377"/>
                  </a:lnTo>
                  <a:lnTo>
                    <a:pt x="92" y="370"/>
                  </a:lnTo>
                  <a:lnTo>
                    <a:pt x="86" y="366"/>
                  </a:lnTo>
                  <a:lnTo>
                    <a:pt x="80" y="366"/>
                  </a:lnTo>
                  <a:lnTo>
                    <a:pt x="80" y="354"/>
                  </a:lnTo>
                  <a:lnTo>
                    <a:pt x="80" y="354"/>
                  </a:lnTo>
                  <a:lnTo>
                    <a:pt x="74" y="350"/>
                  </a:lnTo>
                  <a:lnTo>
                    <a:pt x="74" y="327"/>
                  </a:lnTo>
                  <a:lnTo>
                    <a:pt x="70" y="315"/>
                  </a:lnTo>
                  <a:lnTo>
                    <a:pt x="70" y="269"/>
                  </a:lnTo>
                  <a:lnTo>
                    <a:pt x="64" y="259"/>
                  </a:lnTo>
                  <a:lnTo>
                    <a:pt x="64" y="259"/>
                  </a:lnTo>
                  <a:lnTo>
                    <a:pt x="64" y="259"/>
                  </a:lnTo>
                  <a:lnTo>
                    <a:pt x="64" y="259"/>
                  </a:lnTo>
                  <a:lnTo>
                    <a:pt x="57" y="253"/>
                  </a:lnTo>
                  <a:lnTo>
                    <a:pt x="57" y="253"/>
                  </a:lnTo>
                  <a:lnTo>
                    <a:pt x="57" y="247"/>
                  </a:lnTo>
                  <a:lnTo>
                    <a:pt x="51" y="247"/>
                  </a:lnTo>
                  <a:lnTo>
                    <a:pt x="51" y="253"/>
                  </a:lnTo>
                  <a:lnTo>
                    <a:pt x="45" y="259"/>
                  </a:lnTo>
                  <a:lnTo>
                    <a:pt x="45" y="269"/>
                  </a:lnTo>
                  <a:lnTo>
                    <a:pt x="39" y="269"/>
                  </a:lnTo>
                  <a:lnTo>
                    <a:pt x="39" y="276"/>
                  </a:lnTo>
                  <a:lnTo>
                    <a:pt x="29" y="276"/>
                  </a:lnTo>
                  <a:lnTo>
                    <a:pt x="29" y="269"/>
                  </a:lnTo>
                  <a:lnTo>
                    <a:pt x="22" y="269"/>
                  </a:lnTo>
                  <a:lnTo>
                    <a:pt x="16" y="265"/>
                  </a:lnTo>
                  <a:lnTo>
                    <a:pt x="16" y="259"/>
                  </a:lnTo>
                  <a:lnTo>
                    <a:pt x="10" y="253"/>
                  </a:lnTo>
                  <a:lnTo>
                    <a:pt x="10" y="247"/>
                  </a:lnTo>
                  <a:lnTo>
                    <a:pt x="4" y="243"/>
                  </a:lnTo>
                  <a:lnTo>
                    <a:pt x="16" y="243"/>
                  </a:lnTo>
                  <a:lnTo>
                    <a:pt x="16" y="236"/>
                  </a:lnTo>
                  <a:lnTo>
                    <a:pt x="4" y="236"/>
                  </a:lnTo>
                  <a:lnTo>
                    <a:pt x="4" y="236"/>
                  </a:lnTo>
                  <a:lnTo>
                    <a:pt x="0" y="230"/>
                  </a:lnTo>
                  <a:lnTo>
                    <a:pt x="0" y="230"/>
                  </a:lnTo>
                  <a:lnTo>
                    <a:pt x="0" y="226"/>
                  </a:lnTo>
                  <a:lnTo>
                    <a:pt x="0" y="226"/>
                  </a:lnTo>
                  <a:lnTo>
                    <a:pt x="0" y="214"/>
                  </a:lnTo>
                  <a:lnTo>
                    <a:pt x="10" y="214"/>
                  </a:lnTo>
                  <a:lnTo>
                    <a:pt x="16" y="208"/>
                  </a:lnTo>
                  <a:lnTo>
                    <a:pt x="29" y="208"/>
                  </a:lnTo>
                  <a:lnTo>
                    <a:pt x="39" y="197"/>
                  </a:lnTo>
                  <a:lnTo>
                    <a:pt x="35" y="197"/>
                  </a:lnTo>
                  <a:lnTo>
                    <a:pt x="35" y="191"/>
                  </a:lnTo>
                  <a:lnTo>
                    <a:pt x="29" y="185"/>
                  </a:lnTo>
                  <a:lnTo>
                    <a:pt x="29" y="185"/>
                  </a:lnTo>
                  <a:lnTo>
                    <a:pt x="22" y="181"/>
                  </a:lnTo>
                  <a:lnTo>
                    <a:pt x="22" y="175"/>
                  </a:lnTo>
                  <a:lnTo>
                    <a:pt x="16" y="168"/>
                  </a:lnTo>
                  <a:lnTo>
                    <a:pt x="16" y="168"/>
                  </a:lnTo>
                  <a:lnTo>
                    <a:pt x="16" y="168"/>
                  </a:lnTo>
                  <a:lnTo>
                    <a:pt x="16" y="168"/>
                  </a:lnTo>
                  <a:lnTo>
                    <a:pt x="16" y="164"/>
                  </a:lnTo>
                  <a:lnTo>
                    <a:pt x="10" y="164"/>
                  </a:lnTo>
                  <a:lnTo>
                    <a:pt x="10" y="164"/>
                  </a:lnTo>
                  <a:lnTo>
                    <a:pt x="10" y="164"/>
                  </a:lnTo>
                  <a:lnTo>
                    <a:pt x="10" y="152"/>
                  </a:lnTo>
                  <a:lnTo>
                    <a:pt x="22" y="152"/>
                  </a:lnTo>
                  <a:lnTo>
                    <a:pt x="29" y="146"/>
                  </a:lnTo>
                  <a:lnTo>
                    <a:pt x="35" y="146"/>
                  </a:lnTo>
                  <a:lnTo>
                    <a:pt x="45" y="123"/>
                  </a:lnTo>
                  <a:lnTo>
                    <a:pt x="51" y="119"/>
                  </a:lnTo>
                  <a:lnTo>
                    <a:pt x="64" y="96"/>
                  </a:lnTo>
                  <a:lnTo>
                    <a:pt x="70" y="90"/>
                  </a:lnTo>
                  <a:lnTo>
                    <a:pt x="70" y="80"/>
                  </a:lnTo>
                  <a:lnTo>
                    <a:pt x="64" y="80"/>
                  </a:lnTo>
                  <a:lnTo>
                    <a:pt x="64" y="74"/>
                  </a:lnTo>
                  <a:lnTo>
                    <a:pt x="70" y="74"/>
                  </a:lnTo>
                  <a:lnTo>
                    <a:pt x="70" y="67"/>
                  </a:lnTo>
                  <a:lnTo>
                    <a:pt x="70" y="67"/>
                  </a:lnTo>
                  <a:lnTo>
                    <a:pt x="74" y="61"/>
                  </a:lnTo>
                  <a:lnTo>
                    <a:pt x="70" y="61"/>
                  </a:lnTo>
                  <a:lnTo>
                    <a:pt x="64" y="57"/>
                  </a:lnTo>
                  <a:lnTo>
                    <a:pt x="64" y="57"/>
                  </a:lnTo>
                  <a:lnTo>
                    <a:pt x="57" y="51"/>
                  </a:lnTo>
                  <a:lnTo>
                    <a:pt x="57" y="51"/>
                  </a:lnTo>
                  <a:lnTo>
                    <a:pt x="51" y="45"/>
                  </a:lnTo>
                  <a:lnTo>
                    <a:pt x="51" y="39"/>
                  </a:lnTo>
                  <a:lnTo>
                    <a:pt x="45" y="35"/>
                  </a:lnTo>
                  <a:lnTo>
                    <a:pt x="45" y="22"/>
                  </a:lnTo>
                  <a:lnTo>
                    <a:pt x="70" y="22"/>
                  </a:lnTo>
                  <a:lnTo>
                    <a:pt x="74" y="18"/>
                  </a:lnTo>
                  <a:lnTo>
                    <a:pt x="80" y="18"/>
                  </a:lnTo>
                  <a:lnTo>
                    <a:pt x="86" y="12"/>
                  </a:lnTo>
                  <a:lnTo>
                    <a:pt x="92" y="12"/>
                  </a:lnTo>
                  <a:lnTo>
                    <a:pt x="99" y="0"/>
                  </a:lnTo>
                  <a:lnTo>
                    <a:pt x="9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4" name="Freeform 309"/>
            <p:cNvSpPr>
              <a:spLocks/>
            </p:cNvSpPr>
            <p:nvPr/>
          </p:nvSpPr>
          <p:spPr bwMode="auto">
            <a:xfrm>
              <a:off x="6021388" y="2414588"/>
              <a:ext cx="647700" cy="803275"/>
            </a:xfrm>
            <a:custGeom>
              <a:avLst/>
              <a:gdLst>
                <a:gd name="T0" fmla="*/ 111 w 408"/>
                <a:gd name="T1" fmla="*/ 22 h 506"/>
                <a:gd name="T2" fmla="*/ 127 w 408"/>
                <a:gd name="T3" fmla="*/ 45 h 506"/>
                <a:gd name="T4" fmla="*/ 121 w 408"/>
                <a:gd name="T5" fmla="*/ 61 h 506"/>
                <a:gd name="T6" fmla="*/ 156 w 408"/>
                <a:gd name="T7" fmla="*/ 96 h 506"/>
                <a:gd name="T8" fmla="*/ 185 w 408"/>
                <a:gd name="T9" fmla="*/ 146 h 506"/>
                <a:gd name="T10" fmla="*/ 226 w 408"/>
                <a:gd name="T11" fmla="*/ 152 h 506"/>
                <a:gd name="T12" fmla="*/ 245 w 408"/>
                <a:gd name="T13" fmla="*/ 168 h 506"/>
                <a:gd name="T14" fmla="*/ 280 w 408"/>
                <a:gd name="T15" fmla="*/ 164 h 506"/>
                <a:gd name="T16" fmla="*/ 286 w 408"/>
                <a:gd name="T17" fmla="*/ 135 h 506"/>
                <a:gd name="T18" fmla="*/ 290 w 408"/>
                <a:gd name="T19" fmla="*/ 146 h 506"/>
                <a:gd name="T20" fmla="*/ 290 w 408"/>
                <a:gd name="T21" fmla="*/ 164 h 506"/>
                <a:gd name="T22" fmla="*/ 309 w 408"/>
                <a:gd name="T23" fmla="*/ 168 h 506"/>
                <a:gd name="T24" fmla="*/ 325 w 408"/>
                <a:gd name="T25" fmla="*/ 168 h 506"/>
                <a:gd name="T26" fmla="*/ 337 w 408"/>
                <a:gd name="T27" fmla="*/ 135 h 506"/>
                <a:gd name="T28" fmla="*/ 385 w 408"/>
                <a:gd name="T29" fmla="*/ 123 h 506"/>
                <a:gd name="T30" fmla="*/ 401 w 408"/>
                <a:gd name="T31" fmla="*/ 142 h 506"/>
                <a:gd name="T32" fmla="*/ 391 w 408"/>
                <a:gd name="T33" fmla="*/ 158 h 506"/>
                <a:gd name="T34" fmla="*/ 379 w 408"/>
                <a:gd name="T35" fmla="*/ 197 h 506"/>
                <a:gd name="T36" fmla="*/ 360 w 408"/>
                <a:gd name="T37" fmla="*/ 214 h 506"/>
                <a:gd name="T38" fmla="*/ 356 w 408"/>
                <a:gd name="T39" fmla="*/ 247 h 506"/>
                <a:gd name="T40" fmla="*/ 337 w 408"/>
                <a:gd name="T41" fmla="*/ 230 h 506"/>
                <a:gd name="T42" fmla="*/ 331 w 408"/>
                <a:gd name="T43" fmla="*/ 226 h 506"/>
                <a:gd name="T44" fmla="*/ 337 w 408"/>
                <a:gd name="T45" fmla="*/ 208 h 506"/>
                <a:gd name="T46" fmla="*/ 309 w 408"/>
                <a:gd name="T47" fmla="*/ 185 h 506"/>
                <a:gd name="T48" fmla="*/ 302 w 408"/>
                <a:gd name="T49" fmla="*/ 181 h 506"/>
                <a:gd name="T50" fmla="*/ 280 w 408"/>
                <a:gd name="T51" fmla="*/ 181 h 506"/>
                <a:gd name="T52" fmla="*/ 290 w 408"/>
                <a:gd name="T53" fmla="*/ 197 h 506"/>
                <a:gd name="T54" fmla="*/ 286 w 408"/>
                <a:gd name="T55" fmla="*/ 203 h 506"/>
                <a:gd name="T56" fmla="*/ 286 w 408"/>
                <a:gd name="T57" fmla="*/ 214 h 506"/>
                <a:gd name="T58" fmla="*/ 309 w 408"/>
                <a:gd name="T59" fmla="*/ 253 h 506"/>
                <a:gd name="T60" fmla="*/ 274 w 408"/>
                <a:gd name="T61" fmla="*/ 259 h 506"/>
                <a:gd name="T62" fmla="*/ 267 w 408"/>
                <a:gd name="T63" fmla="*/ 282 h 506"/>
                <a:gd name="T64" fmla="*/ 226 w 408"/>
                <a:gd name="T65" fmla="*/ 327 h 506"/>
                <a:gd name="T66" fmla="*/ 185 w 408"/>
                <a:gd name="T67" fmla="*/ 366 h 506"/>
                <a:gd name="T68" fmla="*/ 185 w 408"/>
                <a:gd name="T69" fmla="*/ 405 h 506"/>
                <a:gd name="T70" fmla="*/ 185 w 408"/>
                <a:gd name="T71" fmla="*/ 422 h 506"/>
                <a:gd name="T72" fmla="*/ 185 w 408"/>
                <a:gd name="T73" fmla="*/ 445 h 506"/>
                <a:gd name="T74" fmla="*/ 175 w 408"/>
                <a:gd name="T75" fmla="*/ 467 h 506"/>
                <a:gd name="T76" fmla="*/ 175 w 408"/>
                <a:gd name="T77" fmla="*/ 477 h 506"/>
                <a:gd name="T78" fmla="*/ 162 w 408"/>
                <a:gd name="T79" fmla="*/ 496 h 506"/>
                <a:gd name="T80" fmla="*/ 146 w 408"/>
                <a:gd name="T81" fmla="*/ 496 h 506"/>
                <a:gd name="T82" fmla="*/ 134 w 408"/>
                <a:gd name="T83" fmla="*/ 467 h 506"/>
                <a:gd name="T84" fmla="*/ 111 w 408"/>
                <a:gd name="T85" fmla="*/ 428 h 506"/>
                <a:gd name="T86" fmla="*/ 92 w 408"/>
                <a:gd name="T87" fmla="*/ 377 h 506"/>
                <a:gd name="T88" fmla="*/ 74 w 408"/>
                <a:gd name="T89" fmla="*/ 350 h 506"/>
                <a:gd name="T90" fmla="*/ 64 w 408"/>
                <a:gd name="T91" fmla="*/ 259 h 506"/>
                <a:gd name="T92" fmla="*/ 51 w 408"/>
                <a:gd name="T93" fmla="*/ 253 h 506"/>
                <a:gd name="T94" fmla="*/ 29 w 408"/>
                <a:gd name="T95" fmla="*/ 269 h 506"/>
                <a:gd name="T96" fmla="*/ 4 w 408"/>
                <a:gd name="T97" fmla="*/ 243 h 506"/>
                <a:gd name="T98" fmla="*/ 0 w 408"/>
                <a:gd name="T99" fmla="*/ 230 h 506"/>
                <a:gd name="T100" fmla="*/ 29 w 408"/>
                <a:gd name="T101" fmla="*/ 208 h 506"/>
                <a:gd name="T102" fmla="*/ 22 w 408"/>
                <a:gd name="T103" fmla="*/ 181 h 506"/>
                <a:gd name="T104" fmla="*/ 16 w 408"/>
                <a:gd name="T105" fmla="*/ 164 h 506"/>
                <a:gd name="T106" fmla="*/ 29 w 408"/>
                <a:gd name="T107" fmla="*/ 146 h 506"/>
                <a:gd name="T108" fmla="*/ 70 w 408"/>
                <a:gd name="T109" fmla="*/ 80 h 506"/>
                <a:gd name="T110" fmla="*/ 74 w 408"/>
                <a:gd name="T111" fmla="*/ 61 h 506"/>
                <a:gd name="T112" fmla="*/ 51 w 408"/>
                <a:gd name="T113" fmla="*/ 45 h 506"/>
                <a:gd name="T114" fmla="*/ 80 w 408"/>
                <a:gd name="T115" fmla="*/ 18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8" h="506">
                  <a:moveTo>
                    <a:pt x="99" y="0"/>
                  </a:moveTo>
                  <a:lnTo>
                    <a:pt x="99" y="6"/>
                  </a:lnTo>
                  <a:lnTo>
                    <a:pt x="105" y="12"/>
                  </a:lnTo>
                  <a:lnTo>
                    <a:pt x="105" y="18"/>
                  </a:lnTo>
                  <a:lnTo>
                    <a:pt x="111" y="22"/>
                  </a:lnTo>
                  <a:lnTo>
                    <a:pt x="111" y="22"/>
                  </a:lnTo>
                  <a:lnTo>
                    <a:pt x="115" y="28"/>
                  </a:lnTo>
                  <a:lnTo>
                    <a:pt x="115" y="35"/>
                  </a:lnTo>
                  <a:lnTo>
                    <a:pt x="121" y="35"/>
                  </a:lnTo>
                  <a:lnTo>
                    <a:pt x="121" y="39"/>
                  </a:lnTo>
                  <a:lnTo>
                    <a:pt x="121" y="39"/>
                  </a:lnTo>
                  <a:lnTo>
                    <a:pt x="127" y="45"/>
                  </a:lnTo>
                  <a:lnTo>
                    <a:pt x="127" y="45"/>
                  </a:lnTo>
                  <a:lnTo>
                    <a:pt x="127" y="51"/>
                  </a:lnTo>
                  <a:lnTo>
                    <a:pt x="127" y="51"/>
                  </a:lnTo>
                  <a:lnTo>
                    <a:pt x="134" y="57"/>
                  </a:lnTo>
                  <a:lnTo>
                    <a:pt x="134" y="61"/>
                  </a:lnTo>
                  <a:lnTo>
                    <a:pt x="121" y="61"/>
                  </a:lnTo>
                  <a:lnTo>
                    <a:pt x="121" y="74"/>
                  </a:lnTo>
                  <a:lnTo>
                    <a:pt x="134" y="84"/>
                  </a:lnTo>
                  <a:lnTo>
                    <a:pt x="140" y="84"/>
                  </a:lnTo>
                  <a:lnTo>
                    <a:pt x="146" y="90"/>
                  </a:lnTo>
                  <a:lnTo>
                    <a:pt x="150" y="90"/>
                  </a:lnTo>
                  <a:lnTo>
                    <a:pt x="156" y="96"/>
                  </a:lnTo>
                  <a:lnTo>
                    <a:pt x="156" y="123"/>
                  </a:lnTo>
                  <a:lnTo>
                    <a:pt x="169" y="135"/>
                  </a:lnTo>
                  <a:lnTo>
                    <a:pt x="169" y="135"/>
                  </a:lnTo>
                  <a:lnTo>
                    <a:pt x="181" y="142"/>
                  </a:lnTo>
                  <a:lnTo>
                    <a:pt x="185" y="142"/>
                  </a:lnTo>
                  <a:lnTo>
                    <a:pt x="185" y="146"/>
                  </a:lnTo>
                  <a:lnTo>
                    <a:pt x="197" y="146"/>
                  </a:lnTo>
                  <a:lnTo>
                    <a:pt x="197" y="152"/>
                  </a:lnTo>
                  <a:lnTo>
                    <a:pt x="216" y="152"/>
                  </a:lnTo>
                  <a:lnTo>
                    <a:pt x="220" y="146"/>
                  </a:lnTo>
                  <a:lnTo>
                    <a:pt x="220" y="152"/>
                  </a:lnTo>
                  <a:lnTo>
                    <a:pt x="226" y="152"/>
                  </a:lnTo>
                  <a:lnTo>
                    <a:pt x="226" y="158"/>
                  </a:lnTo>
                  <a:lnTo>
                    <a:pt x="232" y="158"/>
                  </a:lnTo>
                  <a:lnTo>
                    <a:pt x="232" y="164"/>
                  </a:lnTo>
                  <a:lnTo>
                    <a:pt x="232" y="164"/>
                  </a:lnTo>
                  <a:lnTo>
                    <a:pt x="239" y="164"/>
                  </a:lnTo>
                  <a:lnTo>
                    <a:pt x="245" y="168"/>
                  </a:lnTo>
                  <a:lnTo>
                    <a:pt x="267" y="168"/>
                  </a:lnTo>
                  <a:lnTo>
                    <a:pt x="274" y="175"/>
                  </a:lnTo>
                  <a:lnTo>
                    <a:pt x="280" y="175"/>
                  </a:lnTo>
                  <a:lnTo>
                    <a:pt x="280" y="168"/>
                  </a:lnTo>
                  <a:lnTo>
                    <a:pt x="280" y="168"/>
                  </a:lnTo>
                  <a:lnTo>
                    <a:pt x="280" y="164"/>
                  </a:lnTo>
                  <a:lnTo>
                    <a:pt x="274" y="164"/>
                  </a:lnTo>
                  <a:lnTo>
                    <a:pt x="274" y="158"/>
                  </a:lnTo>
                  <a:lnTo>
                    <a:pt x="274" y="158"/>
                  </a:lnTo>
                  <a:lnTo>
                    <a:pt x="274" y="158"/>
                  </a:lnTo>
                  <a:lnTo>
                    <a:pt x="274" y="135"/>
                  </a:lnTo>
                  <a:lnTo>
                    <a:pt x="286" y="135"/>
                  </a:lnTo>
                  <a:lnTo>
                    <a:pt x="286" y="142"/>
                  </a:lnTo>
                  <a:lnTo>
                    <a:pt x="286" y="142"/>
                  </a:lnTo>
                  <a:lnTo>
                    <a:pt x="286" y="142"/>
                  </a:lnTo>
                  <a:lnTo>
                    <a:pt x="286" y="146"/>
                  </a:lnTo>
                  <a:lnTo>
                    <a:pt x="286" y="146"/>
                  </a:lnTo>
                  <a:lnTo>
                    <a:pt x="290" y="146"/>
                  </a:lnTo>
                  <a:lnTo>
                    <a:pt x="290" y="152"/>
                  </a:lnTo>
                  <a:lnTo>
                    <a:pt x="286" y="152"/>
                  </a:lnTo>
                  <a:lnTo>
                    <a:pt x="286" y="158"/>
                  </a:lnTo>
                  <a:lnTo>
                    <a:pt x="286" y="158"/>
                  </a:lnTo>
                  <a:lnTo>
                    <a:pt x="286" y="158"/>
                  </a:lnTo>
                  <a:lnTo>
                    <a:pt x="290" y="164"/>
                  </a:lnTo>
                  <a:lnTo>
                    <a:pt x="290" y="164"/>
                  </a:lnTo>
                  <a:lnTo>
                    <a:pt x="290" y="164"/>
                  </a:lnTo>
                  <a:lnTo>
                    <a:pt x="309" y="164"/>
                  </a:lnTo>
                  <a:lnTo>
                    <a:pt x="309" y="168"/>
                  </a:lnTo>
                  <a:lnTo>
                    <a:pt x="309" y="168"/>
                  </a:lnTo>
                  <a:lnTo>
                    <a:pt x="309" y="168"/>
                  </a:lnTo>
                  <a:lnTo>
                    <a:pt x="315" y="168"/>
                  </a:lnTo>
                  <a:lnTo>
                    <a:pt x="315" y="175"/>
                  </a:lnTo>
                  <a:lnTo>
                    <a:pt x="315" y="175"/>
                  </a:lnTo>
                  <a:lnTo>
                    <a:pt x="321" y="168"/>
                  </a:lnTo>
                  <a:lnTo>
                    <a:pt x="321" y="168"/>
                  </a:lnTo>
                  <a:lnTo>
                    <a:pt x="325" y="168"/>
                  </a:lnTo>
                  <a:lnTo>
                    <a:pt x="325" y="158"/>
                  </a:lnTo>
                  <a:lnTo>
                    <a:pt x="325" y="158"/>
                  </a:lnTo>
                  <a:lnTo>
                    <a:pt x="331" y="152"/>
                  </a:lnTo>
                  <a:lnTo>
                    <a:pt x="331" y="146"/>
                  </a:lnTo>
                  <a:lnTo>
                    <a:pt x="337" y="142"/>
                  </a:lnTo>
                  <a:lnTo>
                    <a:pt x="337" y="135"/>
                  </a:lnTo>
                  <a:lnTo>
                    <a:pt x="350" y="135"/>
                  </a:lnTo>
                  <a:lnTo>
                    <a:pt x="356" y="123"/>
                  </a:lnTo>
                  <a:lnTo>
                    <a:pt x="360" y="123"/>
                  </a:lnTo>
                  <a:lnTo>
                    <a:pt x="366" y="119"/>
                  </a:lnTo>
                  <a:lnTo>
                    <a:pt x="385" y="119"/>
                  </a:lnTo>
                  <a:lnTo>
                    <a:pt x="385" y="123"/>
                  </a:lnTo>
                  <a:lnTo>
                    <a:pt x="391" y="123"/>
                  </a:lnTo>
                  <a:lnTo>
                    <a:pt x="397" y="129"/>
                  </a:lnTo>
                  <a:lnTo>
                    <a:pt x="397" y="135"/>
                  </a:lnTo>
                  <a:lnTo>
                    <a:pt x="408" y="135"/>
                  </a:lnTo>
                  <a:lnTo>
                    <a:pt x="401" y="142"/>
                  </a:lnTo>
                  <a:lnTo>
                    <a:pt x="401" y="142"/>
                  </a:lnTo>
                  <a:lnTo>
                    <a:pt x="401" y="146"/>
                  </a:lnTo>
                  <a:lnTo>
                    <a:pt x="401" y="146"/>
                  </a:lnTo>
                  <a:lnTo>
                    <a:pt x="401" y="152"/>
                  </a:lnTo>
                  <a:lnTo>
                    <a:pt x="401" y="152"/>
                  </a:lnTo>
                  <a:lnTo>
                    <a:pt x="401" y="158"/>
                  </a:lnTo>
                  <a:lnTo>
                    <a:pt x="391" y="158"/>
                  </a:lnTo>
                  <a:lnTo>
                    <a:pt x="391" y="158"/>
                  </a:lnTo>
                  <a:lnTo>
                    <a:pt x="391" y="164"/>
                  </a:lnTo>
                  <a:lnTo>
                    <a:pt x="385" y="164"/>
                  </a:lnTo>
                  <a:lnTo>
                    <a:pt x="385" y="164"/>
                  </a:lnTo>
                  <a:lnTo>
                    <a:pt x="385" y="191"/>
                  </a:lnTo>
                  <a:lnTo>
                    <a:pt x="379" y="197"/>
                  </a:lnTo>
                  <a:lnTo>
                    <a:pt x="379" y="208"/>
                  </a:lnTo>
                  <a:lnTo>
                    <a:pt x="372" y="208"/>
                  </a:lnTo>
                  <a:lnTo>
                    <a:pt x="372" y="208"/>
                  </a:lnTo>
                  <a:lnTo>
                    <a:pt x="372" y="208"/>
                  </a:lnTo>
                  <a:lnTo>
                    <a:pt x="366" y="214"/>
                  </a:lnTo>
                  <a:lnTo>
                    <a:pt x="360" y="214"/>
                  </a:lnTo>
                  <a:lnTo>
                    <a:pt x="360" y="214"/>
                  </a:lnTo>
                  <a:lnTo>
                    <a:pt x="360" y="220"/>
                  </a:lnTo>
                  <a:lnTo>
                    <a:pt x="360" y="220"/>
                  </a:lnTo>
                  <a:lnTo>
                    <a:pt x="360" y="243"/>
                  </a:lnTo>
                  <a:lnTo>
                    <a:pt x="360" y="243"/>
                  </a:lnTo>
                  <a:lnTo>
                    <a:pt x="356" y="247"/>
                  </a:lnTo>
                  <a:lnTo>
                    <a:pt x="344" y="220"/>
                  </a:lnTo>
                  <a:lnTo>
                    <a:pt x="344" y="226"/>
                  </a:lnTo>
                  <a:lnTo>
                    <a:pt x="344" y="226"/>
                  </a:lnTo>
                  <a:lnTo>
                    <a:pt x="344" y="226"/>
                  </a:lnTo>
                  <a:lnTo>
                    <a:pt x="337" y="230"/>
                  </a:lnTo>
                  <a:lnTo>
                    <a:pt x="337" y="230"/>
                  </a:lnTo>
                  <a:lnTo>
                    <a:pt x="337" y="230"/>
                  </a:lnTo>
                  <a:lnTo>
                    <a:pt x="337" y="230"/>
                  </a:lnTo>
                  <a:lnTo>
                    <a:pt x="337" y="230"/>
                  </a:lnTo>
                  <a:lnTo>
                    <a:pt x="337" y="226"/>
                  </a:lnTo>
                  <a:lnTo>
                    <a:pt x="331" y="226"/>
                  </a:lnTo>
                  <a:lnTo>
                    <a:pt x="331" y="226"/>
                  </a:lnTo>
                  <a:lnTo>
                    <a:pt x="331" y="226"/>
                  </a:lnTo>
                  <a:lnTo>
                    <a:pt x="331" y="220"/>
                  </a:lnTo>
                  <a:lnTo>
                    <a:pt x="331" y="220"/>
                  </a:lnTo>
                  <a:lnTo>
                    <a:pt x="337" y="214"/>
                  </a:lnTo>
                  <a:lnTo>
                    <a:pt x="337" y="208"/>
                  </a:lnTo>
                  <a:lnTo>
                    <a:pt x="337" y="208"/>
                  </a:lnTo>
                  <a:lnTo>
                    <a:pt x="337" y="203"/>
                  </a:lnTo>
                  <a:lnTo>
                    <a:pt x="344" y="203"/>
                  </a:lnTo>
                  <a:lnTo>
                    <a:pt x="344" y="191"/>
                  </a:lnTo>
                  <a:lnTo>
                    <a:pt x="309" y="191"/>
                  </a:lnTo>
                  <a:lnTo>
                    <a:pt x="309" y="191"/>
                  </a:lnTo>
                  <a:lnTo>
                    <a:pt x="309" y="185"/>
                  </a:lnTo>
                  <a:lnTo>
                    <a:pt x="302" y="185"/>
                  </a:lnTo>
                  <a:lnTo>
                    <a:pt x="302" y="181"/>
                  </a:lnTo>
                  <a:lnTo>
                    <a:pt x="302" y="181"/>
                  </a:lnTo>
                  <a:lnTo>
                    <a:pt x="302" y="181"/>
                  </a:lnTo>
                  <a:lnTo>
                    <a:pt x="302" y="181"/>
                  </a:lnTo>
                  <a:lnTo>
                    <a:pt x="302" y="181"/>
                  </a:lnTo>
                  <a:lnTo>
                    <a:pt x="296" y="175"/>
                  </a:lnTo>
                  <a:lnTo>
                    <a:pt x="286" y="175"/>
                  </a:lnTo>
                  <a:lnTo>
                    <a:pt x="286" y="175"/>
                  </a:lnTo>
                  <a:lnTo>
                    <a:pt x="286" y="181"/>
                  </a:lnTo>
                  <a:lnTo>
                    <a:pt x="280" y="181"/>
                  </a:lnTo>
                  <a:lnTo>
                    <a:pt x="280" y="181"/>
                  </a:lnTo>
                  <a:lnTo>
                    <a:pt x="280" y="185"/>
                  </a:lnTo>
                  <a:lnTo>
                    <a:pt x="280" y="185"/>
                  </a:lnTo>
                  <a:lnTo>
                    <a:pt x="286" y="185"/>
                  </a:lnTo>
                  <a:lnTo>
                    <a:pt x="286" y="191"/>
                  </a:lnTo>
                  <a:lnTo>
                    <a:pt x="290" y="191"/>
                  </a:lnTo>
                  <a:lnTo>
                    <a:pt x="290" y="197"/>
                  </a:lnTo>
                  <a:lnTo>
                    <a:pt x="296" y="197"/>
                  </a:lnTo>
                  <a:lnTo>
                    <a:pt x="290" y="197"/>
                  </a:lnTo>
                  <a:lnTo>
                    <a:pt x="290" y="197"/>
                  </a:lnTo>
                  <a:lnTo>
                    <a:pt x="290" y="197"/>
                  </a:lnTo>
                  <a:lnTo>
                    <a:pt x="286" y="203"/>
                  </a:lnTo>
                  <a:lnTo>
                    <a:pt x="286" y="203"/>
                  </a:lnTo>
                  <a:lnTo>
                    <a:pt x="286" y="208"/>
                  </a:lnTo>
                  <a:lnTo>
                    <a:pt x="286" y="208"/>
                  </a:lnTo>
                  <a:lnTo>
                    <a:pt x="286" y="208"/>
                  </a:lnTo>
                  <a:lnTo>
                    <a:pt x="286" y="214"/>
                  </a:lnTo>
                  <a:lnTo>
                    <a:pt x="286" y="214"/>
                  </a:lnTo>
                  <a:lnTo>
                    <a:pt x="286" y="214"/>
                  </a:lnTo>
                  <a:lnTo>
                    <a:pt x="290" y="220"/>
                  </a:lnTo>
                  <a:lnTo>
                    <a:pt x="290" y="220"/>
                  </a:lnTo>
                  <a:lnTo>
                    <a:pt x="296" y="220"/>
                  </a:lnTo>
                  <a:lnTo>
                    <a:pt x="296" y="226"/>
                  </a:lnTo>
                  <a:lnTo>
                    <a:pt x="302" y="226"/>
                  </a:lnTo>
                  <a:lnTo>
                    <a:pt x="309" y="253"/>
                  </a:lnTo>
                  <a:lnTo>
                    <a:pt x="286" y="253"/>
                  </a:lnTo>
                  <a:lnTo>
                    <a:pt x="286" y="247"/>
                  </a:lnTo>
                  <a:lnTo>
                    <a:pt x="286" y="253"/>
                  </a:lnTo>
                  <a:lnTo>
                    <a:pt x="280" y="253"/>
                  </a:lnTo>
                  <a:lnTo>
                    <a:pt x="280" y="253"/>
                  </a:lnTo>
                  <a:lnTo>
                    <a:pt x="274" y="259"/>
                  </a:lnTo>
                  <a:lnTo>
                    <a:pt x="274" y="259"/>
                  </a:lnTo>
                  <a:lnTo>
                    <a:pt x="267" y="265"/>
                  </a:lnTo>
                  <a:lnTo>
                    <a:pt x="267" y="265"/>
                  </a:lnTo>
                  <a:lnTo>
                    <a:pt x="267" y="265"/>
                  </a:lnTo>
                  <a:lnTo>
                    <a:pt x="274" y="269"/>
                  </a:lnTo>
                  <a:lnTo>
                    <a:pt x="267" y="282"/>
                  </a:lnTo>
                  <a:lnTo>
                    <a:pt x="267" y="288"/>
                  </a:lnTo>
                  <a:lnTo>
                    <a:pt x="261" y="288"/>
                  </a:lnTo>
                  <a:lnTo>
                    <a:pt x="245" y="304"/>
                  </a:lnTo>
                  <a:lnTo>
                    <a:pt x="245" y="304"/>
                  </a:lnTo>
                  <a:lnTo>
                    <a:pt x="232" y="315"/>
                  </a:lnTo>
                  <a:lnTo>
                    <a:pt x="226" y="327"/>
                  </a:lnTo>
                  <a:lnTo>
                    <a:pt x="220" y="331"/>
                  </a:lnTo>
                  <a:lnTo>
                    <a:pt x="216" y="344"/>
                  </a:lnTo>
                  <a:lnTo>
                    <a:pt x="197" y="360"/>
                  </a:lnTo>
                  <a:lnTo>
                    <a:pt x="191" y="360"/>
                  </a:lnTo>
                  <a:lnTo>
                    <a:pt x="185" y="366"/>
                  </a:lnTo>
                  <a:lnTo>
                    <a:pt x="185" y="366"/>
                  </a:lnTo>
                  <a:lnTo>
                    <a:pt x="185" y="366"/>
                  </a:lnTo>
                  <a:lnTo>
                    <a:pt x="185" y="366"/>
                  </a:lnTo>
                  <a:lnTo>
                    <a:pt x="185" y="366"/>
                  </a:lnTo>
                  <a:lnTo>
                    <a:pt x="185" y="370"/>
                  </a:lnTo>
                  <a:lnTo>
                    <a:pt x="185" y="370"/>
                  </a:lnTo>
                  <a:lnTo>
                    <a:pt x="185" y="405"/>
                  </a:lnTo>
                  <a:lnTo>
                    <a:pt x="185" y="405"/>
                  </a:lnTo>
                  <a:lnTo>
                    <a:pt x="191" y="412"/>
                  </a:lnTo>
                  <a:lnTo>
                    <a:pt x="191" y="412"/>
                  </a:lnTo>
                  <a:lnTo>
                    <a:pt x="185" y="416"/>
                  </a:lnTo>
                  <a:lnTo>
                    <a:pt x="185" y="416"/>
                  </a:lnTo>
                  <a:lnTo>
                    <a:pt x="185" y="422"/>
                  </a:lnTo>
                  <a:lnTo>
                    <a:pt x="181" y="428"/>
                  </a:lnTo>
                  <a:lnTo>
                    <a:pt x="181" y="434"/>
                  </a:lnTo>
                  <a:lnTo>
                    <a:pt x="181" y="434"/>
                  </a:lnTo>
                  <a:lnTo>
                    <a:pt x="181" y="445"/>
                  </a:lnTo>
                  <a:lnTo>
                    <a:pt x="181" y="445"/>
                  </a:lnTo>
                  <a:lnTo>
                    <a:pt x="185" y="445"/>
                  </a:lnTo>
                  <a:lnTo>
                    <a:pt x="185" y="455"/>
                  </a:lnTo>
                  <a:lnTo>
                    <a:pt x="185" y="455"/>
                  </a:lnTo>
                  <a:lnTo>
                    <a:pt x="185" y="461"/>
                  </a:lnTo>
                  <a:lnTo>
                    <a:pt x="181" y="461"/>
                  </a:lnTo>
                  <a:lnTo>
                    <a:pt x="181" y="467"/>
                  </a:lnTo>
                  <a:lnTo>
                    <a:pt x="175" y="467"/>
                  </a:lnTo>
                  <a:lnTo>
                    <a:pt x="175" y="467"/>
                  </a:lnTo>
                  <a:lnTo>
                    <a:pt x="175" y="473"/>
                  </a:lnTo>
                  <a:lnTo>
                    <a:pt x="175" y="473"/>
                  </a:lnTo>
                  <a:lnTo>
                    <a:pt x="175" y="477"/>
                  </a:lnTo>
                  <a:lnTo>
                    <a:pt x="175" y="477"/>
                  </a:lnTo>
                  <a:lnTo>
                    <a:pt x="175" y="477"/>
                  </a:lnTo>
                  <a:lnTo>
                    <a:pt x="175" y="477"/>
                  </a:lnTo>
                  <a:lnTo>
                    <a:pt x="175" y="484"/>
                  </a:lnTo>
                  <a:lnTo>
                    <a:pt x="169" y="484"/>
                  </a:lnTo>
                  <a:lnTo>
                    <a:pt x="169" y="490"/>
                  </a:lnTo>
                  <a:lnTo>
                    <a:pt x="162" y="490"/>
                  </a:lnTo>
                  <a:lnTo>
                    <a:pt x="162" y="496"/>
                  </a:lnTo>
                  <a:lnTo>
                    <a:pt x="156" y="496"/>
                  </a:lnTo>
                  <a:lnTo>
                    <a:pt x="156" y="500"/>
                  </a:lnTo>
                  <a:lnTo>
                    <a:pt x="150" y="506"/>
                  </a:lnTo>
                  <a:lnTo>
                    <a:pt x="150" y="500"/>
                  </a:lnTo>
                  <a:lnTo>
                    <a:pt x="146" y="500"/>
                  </a:lnTo>
                  <a:lnTo>
                    <a:pt x="146" y="496"/>
                  </a:lnTo>
                  <a:lnTo>
                    <a:pt x="140" y="496"/>
                  </a:lnTo>
                  <a:lnTo>
                    <a:pt x="140" y="490"/>
                  </a:lnTo>
                  <a:lnTo>
                    <a:pt x="140" y="490"/>
                  </a:lnTo>
                  <a:lnTo>
                    <a:pt x="140" y="477"/>
                  </a:lnTo>
                  <a:lnTo>
                    <a:pt x="134" y="473"/>
                  </a:lnTo>
                  <a:lnTo>
                    <a:pt x="134" y="467"/>
                  </a:lnTo>
                  <a:lnTo>
                    <a:pt x="127" y="461"/>
                  </a:lnTo>
                  <a:lnTo>
                    <a:pt x="127" y="455"/>
                  </a:lnTo>
                  <a:lnTo>
                    <a:pt x="121" y="445"/>
                  </a:lnTo>
                  <a:lnTo>
                    <a:pt x="115" y="438"/>
                  </a:lnTo>
                  <a:lnTo>
                    <a:pt x="115" y="434"/>
                  </a:lnTo>
                  <a:lnTo>
                    <a:pt x="111" y="428"/>
                  </a:lnTo>
                  <a:lnTo>
                    <a:pt x="111" y="412"/>
                  </a:lnTo>
                  <a:lnTo>
                    <a:pt x="105" y="412"/>
                  </a:lnTo>
                  <a:lnTo>
                    <a:pt x="105" y="399"/>
                  </a:lnTo>
                  <a:lnTo>
                    <a:pt x="99" y="393"/>
                  </a:lnTo>
                  <a:lnTo>
                    <a:pt x="99" y="383"/>
                  </a:lnTo>
                  <a:lnTo>
                    <a:pt x="92" y="377"/>
                  </a:lnTo>
                  <a:lnTo>
                    <a:pt x="92" y="370"/>
                  </a:lnTo>
                  <a:lnTo>
                    <a:pt x="86" y="366"/>
                  </a:lnTo>
                  <a:lnTo>
                    <a:pt x="80" y="366"/>
                  </a:lnTo>
                  <a:lnTo>
                    <a:pt x="80" y="354"/>
                  </a:lnTo>
                  <a:lnTo>
                    <a:pt x="80" y="354"/>
                  </a:lnTo>
                  <a:lnTo>
                    <a:pt x="74" y="350"/>
                  </a:lnTo>
                  <a:lnTo>
                    <a:pt x="74" y="327"/>
                  </a:lnTo>
                  <a:lnTo>
                    <a:pt x="70" y="315"/>
                  </a:lnTo>
                  <a:lnTo>
                    <a:pt x="70" y="269"/>
                  </a:lnTo>
                  <a:lnTo>
                    <a:pt x="64" y="259"/>
                  </a:lnTo>
                  <a:lnTo>
                    <a:pt x="64" y="259"/>
                  </a:lnTo>
                  <a:lnTo>
                    <a:pt x="64" y="259"/>
                  </a:lnTo>
                  <a:lnTo>
                    <a:pt x="64" y="259"/>
                  </a:lnTo>
                  <a:lnTo>
                    <a:pt x="57" y="253"/>
                  </a:lnTo>
                  <a:lnTo>
                    <a:pt x="57" y="253"/>
                  </a:lnTo>
                  <a:lnTo>
                    <a:pt x="57" y="247"/>
                  </a:lnTo>
                  <a:lnTo>
                    <a:pt x="51" y="247"/>
                  </a:lnTo>
                  <a:lnTo>
                    <a:pt x="51" y="253"/>
                  </a:lnTo>
                  <a:lnTo>
                    <a:pt x="45" y="259"/>
                  </a:lnTo>
                  <a:lnTo>
                    <a:pt x="45" y="269"/>
                  </a:lnTo>
                  <a:lnTo>
                    <a:pt x="39" y="269"/>
                  </a:lnTo>
                  <a:lnTo>
                    <a:pt x="39" y="276"/>
                  </a:lnTo>
                  <a:lnTo>
                    <a:pt x="29" y="276"/>
                  </a:lnTo>
                  <a:lnTo>
                    <a:pt x="29" y="269"/>
                  </a:lnTo>
                  <a:lnTo>
                    <a:pt x="22" y="269"/>
                  </a:lnTo>
                  <a:lnTo>
                    <a:pt x="16" y="265"/>
                  </a:lnTo>
                  <a:lnTo>
                    <a:pt x="16" y="259"/>
                  </a:lnTo>
                  <a:lnTo>
                    <a:pt x="10" y="253"/>
                  </a:lnTo>
                  <a:lnTo>
                    <a:pt x="10" y="247"/>
                  </a:lnTo>
                  <a:lnTo>
                    <a:pt x="4" y="243"/>
                  </a:lnTo>
                  <a:lnTo>
                    <a:pt x="16" y="243"/>
                  </a:lnTo>
                  <a:lnTo>
                    <a:pt x="16" y="236"/>
                  </a:lnTo>
                  <a:lnTo>
                    <a:pt x="4" y="236"/>
                  </a:lnTo>
                  <a:lnTo>
                    <a:pt x="4" y="236"/>
                  </a:lnTo>
                  <a:lnTo>
                    <a:pt x="0" y="230"/>
                  </a:lnTo>
                  <a:lnTo>
                    <a:pt x="0" y="230"/>
                  </a:lnTo>
                  <a:lnTo>
                    <a:pt x="0" y="226"/>
                  </a:lnTo>
                  <a:lnTo>
                    <a:pt x="0" y="226"/>
                  </a:lnTo>
                  <a:lnTo>
                    <a:pt x="0" y="214"/>
                  </a:lnTo>
                  <a:lnTo>
                    <a:pt x="10" y="214"/>
                  </a:lnTo>
                  <a:lnTo>
                    <a:pt x="16" y="208"/>
                  </a:lnTo>
                  <a:lnTo>
                    <a:pt x="29" y="208"/>
                  </a:lnTo>
                  <a:lnTo>
                    <a:pt x="39" y="197"/>
                  </a:lnTo>
                  <a:lnTo>
                    <a:pt x="35" y="197"/>
                  </a:lnTo>
                  <a:lnTo>
                    <a:pt x="35" y="191"/>
                  </a:lnTo>
                  <a:lnTo>
                    <a:pt x="29" y="185"/>
                  </a:lnTo>
                  <a:lnTo>
                    <a:pt x="29" y="185"/>
                  </a:lnTo>
                  <a:lnTo>
                    <a:pt x="22" y="181"/>
                  </a:lnTo>
                  <a:lnTo>
                    <a:pt x="22" y="175"/>
                  </a:lnTo>
                  <a:lnTo>
                    <a:pt x="16" y="168"/>
                  </a:lnTo>
                  <a:lnTo>
                    <a:pt x="16" y="168"/>
                  </a:lnTo>
                  <a:lnTo>
                    <a:pt x="16" y="168"/>
                  </a:lnTo>
                  <a:lnTo>
                    <a:pt x="16" y="168"/>
                  </a:lnTo>
                  <a:lnTo>
                    <a:pt x="16" y="164"/>
                  </a:lnTo>
                  <a:lnTo>
                    <a:pt x="10" y="164"/>
                  </a:lnTo>
                  <a:lnTo>
                    <a:pt x="10" y="164"/>
                  </a:lnTo>
                  <a:lnTo>
                    <a:pt x="10" y="164"/>
                  </a:lnTo>
                  <a:lnTo>
                    <a:pt x="10" y="152"/>
                  </a:lnTo>
                  <a:lnTo>
                    <a:pt x="22" y="152"/>
                  </a:lnTo>
                  <a:lnTo>
                    <a:pt x="29" y="146"/>
                  </a:lnTo>
                  <a:lnTo>
                    <a:pt x="35" y="146"/>
                  </a:lnTo>
                  <a:lnTo>
                    <a:pt x="45" y="123"/>
                  </a:lnTo>
                  <a:lnTo>
                    <a:pt x="51" y="119"/>
                  </a:lnTo>
                  <a:lnTo>
                    <a:pt x="64" y="96"/>
                  </a:lnTo>
                  <a:lnTo>
                    <a:pt x="70" y="90"/>
                  </a:lnTo>
                  <a:lnTo>
                    <a:pt x="70" y="80"/>
                  </a:lnTo>
                  <a:lnTo>
                    <a:pt x="64" y="80"/>
                  </a:lnTo>
                  <a:lnTo>
                    <a:pt x="64" y="74"/>
                  </a:lnTo>
                  <a:lnTo>
                    <a:pt x="70" y="74"/>
                  </a:lnTo>
                  <a:lnTo>
                    <a:pt x="70" y="67"/>
                  </a:lnTo>
                  <a:lnTo>
                    <a:pt x="70" y="67"/>
                  </a:lnTo>
                  <a:lnTo>
                    <a:pt x="74" y="61"/>
                  </a:lnTo>
                  <a:lnTo>
                    <a:pt x="70" y="61"/>
                  </a:lnTo>
                  <a:lnTo>
                    <a:pt x="64" y="57"/>
                  </a:lnTo>
                  <a:lnTo>
                    <a:pt x="64" y="57"/>
                  </a:lnTo>
                  <a:lnTo>
                    <a:pt x="57" y="51"/>
                  </a:lnTo>
                  <a:lnTo>
                    <a:pt x="57" y="51"/>
                  </a:lnTo>
                  <a:lnTo>
                    <a:pt x="51" y="45"/>
                  </a:lnTo>
                  <a:lnTo>
                    <a:pt x="51" y="39"/>
                  </a:lnTo>
                  <a:lnTo>
                    <a:pt x="45" y="35"/>
                  </a:lnTo>
                  <a:lnTo>
                    <a:pt x="45" y="22"/>
                  </a:lnTo>
                  <a:lnTo>
                    <a:pt x="70" y="22"/>
                  </a:lnTo>
                  <a:lnTo>
                    <a:pt x="74" y="18"/>
                  </a:lnTo>
                  <a:lnTo>
                    <a:pt x="80" y="18"/>
                  </a:lnTo>
                  <a:lnTo>
                    <a:pt x="86" y="12"/>
                  </a:lnTo>
                  <a:lnTo>
                    <a:pt x="92" y="12"/>
                  </a:lnTo>
                  <a:lnTo>
                    <a:pt x="99" y="0"/>
                  </a:lnTo>
                  <a:lnTo>
                    <a:pt x="9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5" name="Freeform 310"/>
            <p:cNvSpPr>
              <a:spLocks/>
            </p:cNvSpPr>
            <p:nvPr/>
          </p:nvSpPr>
          <p:spPr bwMode="auto">
            <a:xfrm>
              <a:off x="6713538" y="2862263"/>
              <a:ext cx="196850" cy="417513"/>
            </a:xfrm>
            <a:custGeom>
              <a:avLst/>
              <a:gdLst>
                <a:gd name="T0" fmla="*/ 95 w 124"/>
                <a:gd name="T1" fmla="*/ 111 h 263"/>
                <a:gd name="T2" fmla="*/ 83 w 124"/>
                <a:gd name="T3" fmla="*/ 117 h 263"/>
                <a:gd name="T4" fmla="*/ 89 w 124"/>
                <a:gd name="T5" fmla="*/ 146 h 263"/>
                <a:gd name="T6" fmla="*/ 95 w 124"/>
                <a:gd name="T7" fmla="*/ 156 h 263"/>
                <a:gd name="T8" fmla="*/ 95 w 124"/>
                <a:gd name="T9" fmla="*/ 163 h 263"/>
                <a:gd name="T10" fmla="*/ 89 w 124"/>
                <a:gd name="T11" fmla="*/ 163 h 263"/>
                <a:gd name="T12" fmla="*/ 83 w 124"/>
                <a:gd name="T13" fmla="*/ 156 h 263"/>
                <a:gd name="T14" fmla="*/ 83 w 124"/>
                <a:gd name="T15" fmla="*/ 146 h 263"/>
                <a:gd name="T16" fmla="*/ 66 w 124"/>
                <a:gd name="T17" fmla="*/ 134 h 263"/>
                <a:gd name="T18" fmla="*/ 54 w 124"/>
                <a:gd name="T19" fmla="*/ 130 h 263"/>
                <a:gd name="T20" fmla="*/ 42 w 124"/>
                <a:gd name="T21" fmla="*/ 134 h 263"/>
                <a:gd name="T22" fmla="*/ 42 w 124"/>
                <a:gd name="T23" fmla="*/ 146 h 263"/>
                <a:gd name="T24" fmla="*/ 42 w 124"/>
                <a:gd name="T25" fmla="*/ 146 h 263"/>
                <a:gd name="T26" fmla="*/ 42 w 124"/>
                <a:gd name="T27" fmla="*/ 163 h 263"/>
                <a:gd name="T28" fmla="*/ 31 w 124"/>
                <a:gd name="T29" fmla="*/ 185 h 263"/>
                <a:gd name="T30" fmla="*/ 48 w 124"/>
                <a:gd name="T31" fmla="*/ 195 h 263"/>
                <a:gd name="T32" fmla="*/ 48 w 124"/>
                <a:gd name="T33" fmla="*/ 208 h 263"/>
                <a:gd name="T34" fmla="*/ 48 w 124"/>
                <a:gd name="T35" fmla="*/ 218 h 263"/>
                <a:gd name="T36" fmla="*/ 70 w 124"/>
                <a:gd name="T37" fmla="*/ 247 h 263"/>
                <a:gd name="T38" fmla="*/ 89 w 124"/>
                <a:gd name="T39" fmla="*/ 257 h 263"/>
                <a:gd name="T40" fmla="*/ 83 w 124"/>
                <a:gd name="T41" fmla="*/ 257 h 263"/>
                <a:gd name="T42" fmla="*/ 70 w 124"/>
                <a:gd name="T43" fmla="*/ 257 h 263"/>
                <a:gd name="T44" fmla="*/ 54 w 124"/>
                <a:gd name="T45" fmla="*/ 253 h 263"/>
                <a:gd name="T46" fmla="*/ 48 w 124"/>
                <a:gd name="T47" fmla="*/ 235 h 263"/>
                <a:gd name="T48" fmla="*/ 31 w 124"/>
                <a:gd name="T49" fmla="*/ 224 h 263"/>
                <a:gd name="T50" fmla="*/ 25 w 124"/>
                <a:gd name="T51" fmla="*/ 218 h 263"/>
                <a:gd name="T52" fmla="*/ 25 w 124"/>
                <a:gd name="T53" fmla="*/ 218 h 263"/>
                <a:gd name="T54" fmla="*/ 25 w 124"/>
                <a:gd name="T55" fmla="*/ 208 h 263"/>
                <a:gd name="T56" fmla="*/ 25 w 124"/>
                <a:gd name="T57" fmla="*/ 208 h 263"/>
                <a:gd name="T58" fmla="*/ 25 w 124"/>
                <a:gd name="T59" fmla="*/ 195 h 263"/>
                <a:gd name="T60" fmla="*/ 25 w 124"/>
                <a:gd name="T61" fmla="*/ 195 h 263"/>
                <a:gd name="T62" fmla="*/ 25 w 124"/>
                <a:gd name="T63" fmla="*/ 185 h 263"/>
                <a:gd name="T64" fmla="*/ 31 w 124"/>
                <a:gd name="T65" fmla="*/ 173 h 263"/>
                <a:gd name="T66" fmla="*/ 25 w 124"/>
                <a:gd name="T67" fmla="*/ 107 h 263"/>
                <a:gd name="T68" fmla="*/ 19 w 124"/>
                <a:gd name="T69" fmla="*/ 88 h 263"/>
                <a:gd name="T70" fmla="*/ 19 w 124"/>
                <a:gd name="T71" fmla="*/ 84 h 263"/>
                <a:gd name="T72" fmla="*/ 25 w 124"/>
                <a:gd name="T73" fmla="*/ 72 h 263"/>
                <a:gd name="T74" fmla="*/ 13 w 124"/>
                <a:gd name="T75" fmla="*/ 49 h 263"/>
                <a:gd name="T76" fmla="*/ 0 w 124"/>
                <a:gd name="T77" fmla="*/ 33 h 263"/>
                <a:gd name="T78" fmla="*/ 7 w 124"/>
                <a:gd name="T79" fmla="*/ 10 h 263"/>
                <a:gd name="T80" fmla="*/ 25 w 124"/>
                <a:gd name="T81" fmla="*/ 0 h 263"/>
                <a:gd name="T82" fmla="*/ 35 w 124"/>
                <a:gd name="T83" fmla="*/ 6 h 263"/>
                <a:gd name="T84" fmla="*/ 42 w 124"/>
                <a:gd name="T85" fmla="*/ 10 h 263"/>
                <a:gd name="T86" fmla="*/ 54 w 124"/>
                <a:gd name="T87" fmla="*/ 27 h 263"/>
                <a:gd name="T88" fmla="*/ 60 w 124"/>
                <a:gd name="T89" fmla="*/ 45 h 263"/>
                <a:gd name="T90" fmla="*/ 66 w 124"/>
                <a:gd name="T91" fmla="*/ 39 h 263"/>
                <a:gd name="T92" fmla="*/ 70 w 124"/>
                <a:gd name="T93" fmla="*/ 39 h 263"/>
                <a:gd name="T94" fmla="*/ 77 w 124"/>
                <a:gd name="T95" fmla="*/ 39 h 263"/>
                <a:gd name="T96" fmla="*/ 83 w 124"/>
                <a:gd name="T97" fmla="*/ 33 h 263"/>
                <a:gd name="T98" fmla="*/ 89 w 124"/>
                <a:gd name="T99" fmla="*/ 33 h 263"/>
                <a:gd name="T100" fmla="*/ 95 w 124"/>
                <a:gd name="T101" fmla="*/ 39 h 263"/>
                <a:gd name="T102" fmla="*/ 105 w 124"/>
                <a:gd name="T103" fmla="*/ 55 h 263"/>
                <a:gd name="T104" fmla="*/ 118 w 124"/>
                <a:gd name="T105" fmla="*/ 72 h 263"/>
                <a:gd name="T106" fmla="*/ 124 w 124"/>
                <a:gd name="T107" fmla="*/ 95 h 263"/>
                <a:gd name="T108" fmla="*/ 118 w 124"/>
                <a:gd name="T109" fmla="*/ 10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4" h="263">
                  <a:moveTo>
                    <a:pt x="118" y="107"/>
                  </a:moveTo>
                  <a:lnTo>
                    <a:pt x="95" y="107"/>
                  </a:lnTo>
                  <a:lnTo>
                    <a:pt x="95" y="111"/>
                  </a:lnTo>
                  <a:lnTo>
                    <a:pt x="83" y="111"/>
                  </a:lnTo>
                  <a:lnTo>
                    <a:pt x="83" y="117"/>
                  </a:lnTo>
                  <a:lnTo>
                    <a:pt x="83" y="117"/>
                  </a:lnTo>
                  <a:lnTo>
                    <a:pt x="83" y="130"/>
                  </a:lnTo>
                  <a:lnTo>
                    <a:pt x="89" y="134"/>
                  </a:lnTo>
                  <a:lnTo>
                    <a:pt x="89" y="146"/>
                  </a:lnTo>
                  <a:lnTo>
                    <a:pt x="95" y="146"/>
                  </a:lnTo>
                  <a:lnTo>
                    <a:pt x="95" y="156"/>
                  </a:lnTo>
                  <a:lnTo>
                    <a:pt x="95" y="156"/>
                  </a:lnTo>
                  <a:lnTo>
                    <a:pt x="95" y="163"/>
                  </a:lnTo>
                  <a:lnTo>
                    <a:pt x="95" y="163"/>
                  </a:lnTo>
                  <a:lnTo>
                    <a:pt x="95" y="163"/>
                  </a:lnTo>
                  <a:lnTo>
                    <a:pt x="95" y="169"/>
                  </a:lnTo>
                  <a:lnTo>
                    <a:pt x="95" y="163"/>
                  </a:lnTo>
                  <a:lnTo>
                    <a:pt x="89" y="163"/>
                  </a:lnTo>
                  <a:lnTo>
                    <a:pt x="89" y="163"/>
                  </a:lnTo>
                  <a:lnTo>
                    <a:pt x="89" y="156"/>
                  </a:lnTo>
                  <a:lnTo>
                    <a:pt x="83" y="156"/>
                  </a:lnTo>
                  <a:lnTo>
                    <a:pt x="83" y="156"/>
                  </a:lnTo>
                  <a:lnTo>
                    <a:pt x="83" y="146"/>
                  </a:lnTo>
                  <a:lnTo>
                    <a:pt x="83" y="146"/>
                  </a:lnTo>
                  <a:lnTo>
                    <a:pt x="77" y="140"/>
                  </a:lnTo>
                  <a:lnTo>
                    <a:pt x="70" y="140"/>
                  </a:lnTo>
                  <a:lnTo>
                    <a:pt x="66" y="134"/>
                  </a:lnTo>
                  <a:lnTo>
                    <a:pt x="60" y="134"/>
                  </a:lnTo>
                  <a:lnTo>
                    <a:pt x="60" y="130"/>
                  </a:lnTo>
                  <a:lnTo>
                    <a:pt x="54" y="130"/>
                  </a:lnTo>
                  <a:lnTo>
                    <a:pt x="54" y="117"/>
                  </a:lnTo>
                  <a:lnTo>
                    <a:pt x="31" y="123"/>
                  </a:lnTo>
                  <a:lnTo>
                    <a:pt x="42" y="134"/>
                  </a:lnTo>
                  <a:lnTo>
                    <a:pt x="42" y="134"/>
                  </a:lnTo>
                  <a:lnTo>
                    <a:pt x="42" y="134"/>
                  </a:lnTo>
                  <a:lnTo>
                    <a:pt x="42" y="146"/>
                  </a:lnTo>
                  <a:lnTo>
                    <a:pt x="42" y="146"/>
                  </a:lnTo>
                  <a:lnTo>
                    <a:pt x="42" y="146"/>
                  </a:lnTo>
                  <a:lnTo>
                    <a:pt x="42" y="146"/>
                  </a:lnTo>
                  <a:lnTo>
                    <a:pt x="42" y="156"/>
                  </a:lnTo>
                  <a:lnTo>
                    <a:pt x="42" y="156"/>
                  </a:lnTo>
                  <a:lnTo>
                    <a:pt x="42" y="163"/>
                  </a:lnTo>
                  <a:lnTo>
                    <a:pt x="35" y="163"/>
                  </a:lnTo>
                  <a:lnTo>
                    <a:pt x="35" y="179"/>
                  </a:lnTo>
                  <a:lnTo>
                    <a:pt x="31" y="185"/>
                  </a:lnTo>
                  <a:lnTo>
                    <a:pt x="35" y="185"/>
                  </a:lnTo>
                  <a:lnTo>
                    <a:pt x="35" y="195"/>
                  </a:lnTo>
                  <a:lnTo>
                    <a:pt x="48" y="195"/>
                  </a:lnTo>
                  <a:lnTo>
                    <a:pt x="48" y="202"/>
                  </a:lnTo>
                  <a:lnTo>
                    <a:pt x="48" y="202"/>
                  </a:lnTo>
                  <a:lnTo>
                    <a:pt x="48" y="208"/>
                  </a:lnTo>
                  <a:lnTo>
                    <a:pt x="48" y="208"/>
                  </a:lnTo>
                  <a:lnTo>
                    <a:pt x="48" y="208"/>
                  </a:lnTo>
                  <a:lnTo>
                    <a:pt x="48" y="218"/>
                  </a:lnTo>
                  <a:lnTo>
                    <a:pt x="54" y="224"/>
                  </a:lnTo>
                  <a:lnTo>
                    <a:pt x="54" y="230"/>
                  </a:lnTo>
                  <a:lnTo>
                    <a:pt x="70" y="247"/>
                  </a:lnTo>
                  <a:lnTo>
                    <a:pt x="77" y="247"/>
                  </a:lnTo>
                  <a:lnTo>
                    <a:pt x="83" y="257"/>
                  </a:lnTo>
                  <a:lnTo>
                    <a:pt x="89" y="257"/>
                  </a:lnTo>
                  <a:lnTo>
                    <a:pt x="83" y="257"/>
                  </a:lnTo>
                  <a:lnTo>
                    <a:pt x="83" y="257"/>
                  </a:lnTo>
                  <a:lnTo>
                    <a:pt x="83" y="257"/>
                  </a:lnTo>
                  <a:lnTo>
                    <a:pt x="83" y="263"/>
                  </a:lnTo>
                  <a:lnTo>
                    <a:pt x="70" y="263"/>
                  </a:lnTo>
                  <a:lnTo>
                    <a:pt x="70" y="257"/>
                  </a:lnTo>
                  <a:lnTo>
                    <a:pt x="60" y="257"/>
                  </a:lnTo>
                  <a:lnTo>
                    <a:pt x="60" y="253"/>
                  </a:lnTo>
                  <a:lnTo>
                    <a:pt x="54" y="253"/>
                  </a:lnTo>
                  <a:lnTo>
                    <a:pt x="54" y="247"/>
                  </a:lnTo>
                  <a:lnTo>
                    <a:pt x="48" y="247"/>
                  </a:lnTo>
                  <a:lnTo>
                    <a:pt x="48" y="235"/>
                  </a:lnTo>
                  <a:lnTo>
                    <a:pt x="42" y="230"/>
                  </a:lnTo>
                  <a:lnTo>
                    <a:pt x="35" y="230"/>
                  </a:lnTo>
                  <a:lnTo>
                    <a:pt x="31" y="224"/>
                  </a:lnTo>
                  <a:lnTo>
                    <a:pt x="31" y="218"/>
                  </a:lnTo>
                  <a:lnTo>
                    <a:pt x="25" y="218"/>
                  </a:lnTo>
                  <a:lnTo>
                    <a:pt x="25" y="218"/>
                  </a:lnTo>
                  <a:lnTo>
                    <a:pt x="25" y="218"/>
                  </a:lnTo>
                  <a:lnTo>
                    <a:pt x="25" y="218"/>
                  </a:lnTo>
                  <a:lnTo>
                    <a:pt x="25" y="218"/>
                  </a:lnTo>
                  <a:lnTo>
                    <a:pt x="25" y="214"/>
                  </a:lnTo>
                  <a:lnTo>
                    <a:pt x="25" y="214"/>
                  </a:lnTo>
                  <a:lnTo>
                    <a:pt x="25" y="208"/>
                  </a:lnTo>
                  <a:lnTo>
                    <a:pt x="25" y="208"/>
                  </a:lnTo>
                  <a:lnTo>
                    <a:pt x="25" y="208"/>
                  </a:lnTo>
                  <a:lnTo>
                    <a:pt x="25" y="208"/>
                  </a:lnTo>
                  <a:lnTo>
                    <a:pt x="25" y="202"/>
                  </a:lnTo>
                  <a:lnTo>
                    <a:pt x="25" y="202"/>
                  </a:lnTo>
                  <a:lnTo>
                    <a:pt x="25" y="195"/>
                  </a:lnTo>
                  <a:lnTo>
                    <a:pt x="25" y="195"/>
                  </a:lnTo>
                  <a:lnTo>
                    <a:pt x="25" y="195"/>
                  </a:lnTo>
                  <a:lnTo>
                    <a:pt x="25" y="195"/>
                  </a:lnTo>
                  <a:lnTo>
                    <a:pt x="25" y="191"/>
                  </a:lnTo>
                  <a:lnTo>
                    <a:pt x="25" y="191"/>
                  </a:lnTo>
                  <a:lnTo>
                    <a:pt x="25" y="185"/>
                  </a:lnTo>
                  <a:lnTo>
                    <a:pt x="25" y="185"/>
                  </a:lnTo>
                  <a:lnTo>
                    <a:pt x="25" y="185"/>
                  </a:lnTo>
                  <a:lnTo>
                    <a:pt x="31" y="173"/>
                  </a:lnTo>
                  <a:lnTo>
                    <a:pt x="31" y="123"/>
                  </a:lnTo>
                  <a:lnTo>
                    <a:pt x="25" y="117"/>
                  </a:lnTo>
                  <a:lnTo>
                    <a:pt x="25" y="107"/>
                  </a:lnTo>
                  <a:lnTo>
                    <a:pt x="19" y="101"/>
                  </a:lnTo>
                  <a:lnTo>
                    <a:pt x="19" y="88"/>
                  </a:lnTo>
                  <a:lnTo>
                    <a:pt x="19" y="88"/>
                  </a:lnTo>
                  <a:lnTo>
                    <a:pt x="19" y="84"/>
                  </a:lnTo>
                  <a:lnTo>
                    <a:pt x="19" y="84"/>
                  </a:lnTo>
                  <a:lnTo>
                    <a:pt x="19" y="84"/>
                  </a:lnTo>
                  <a:lnTo>
                    <a:pt x="19" y="84"/>
                  </a:lnTo>
                  <a:lnTo>
                    <a:pt x="25" y="84"/>
                  </a:lnTo>
                  <a:lnTo>
                    <a:pt x="25" y="72"/>
                  </a:lnTo>
                  <a:lnTo>
                    <a:pt x="19" y="62"/>
                  </a:lnTo>
                  <a:lnTo>
                    <a:pt x="13" y="55"/>
                  </a:lnTo>
                  <a:lnTo>
                    <a:pt x="13" y="49"/>
                  </a:lnTo>
                  <a:lnTo>
                    <a:pt x="7" y="45"/>
                  </a:lnTo>
                  <a:lnTo>
                    <a:pt x="7" y="39"/>
                  </a:lnTo>
                  <a:lnTo>
                    <a:pt x="0" y="33"/>
                  </a:lnTo>
                  <a:lnTo>
                    <a:pt x="0" y="22"/>
                  </a:lnTo>
                  <a:lnTo>
                    <a:pt x="7" y="16"/>
                  </a:lnTo>
                  <a:lnTo>
                    <a:pt x="7" y="10"/>
                  </a:lnTo>
                  <a:lnTo>
                    <a:pt x="13" y="6"/>
                  </a:lnTo>
                  <a:lnTo>
                    <a:pt x="25" y="6"/>
                  </a:lnTo>
                  <a:lnTo>
                    <a:pt x="25" y="0"/>
                  </a:lnTo>
                  <a:lnTo>
                    <a:pt x="35" y="0"/>
                  </a:lnTo>
                  <a:lnTo>
                    <a:pt x="35" y="6"/>
                  </a:lnTo>
                  <a:lnTo>
                    <a:pt x="35" y="6"/>
                  </a:lnTo>
                  <a:lnTo>
                    <a:pt x="42" y="6"/>
                  </a:lnTo>
                  <a:lnTo>
                    <a:pt x="42" y="10"/>
                  </a:lnTo>
                  <a:lnTo>
                    <a:pt x="42" y="10"/>
                  </a:lnTo>
                  <a:lnTo>
                    <a:pt x="48" y="10"/>
                  </a:lnTo>
                  <a:lnTo>
                    <a:pt x="48" y="22"/>
                  </a:lnTo>
                  <a:lnTo>
                    <a:pt x="54" y="27"/>
                  </a:lnTo>
                  <a:lnTo>
                    <a:pt x="54" y="49"/>
                  </a:lnTo>
                  <a:lnTo>
                    <a:pt x="60" y="49"/>
                  </a:lnTo>
                  <a:lnTo>
                    <a:pt x="60" y="45"/>
                  </a:lnTo>
                  <a:lnTo>
                    <a:pt x="66" y="45"/>
                  </a:lnTo>
                  <a:lnTo>
                    <a:pt x="66" y="39"/>
                  </a:lnTo>
                  <a:lnTo>
                    <a:pt x="66" y="39"/>
                  </a:lnTo>
                  <a:lnTo>
                    <a:pt x="66" y="39"/>
                  </a:lnTo>
                  <a:lnTo>
                    <a:pt x="66" y="39"/>
                  </a:lnTo>
                  <a:lnTo>
                    <a:pt x="70" y="39"/>
                  </a:lnTo>
                  <a:lnTo>
                    <a:pt x="70" y="45"/>
                  </a:lnTo>
                  <a:lnTo>
                    <a:pt x="77" y="45"/>
                  </a:lnTo>
                  <a:lnTo>
                    <a:pt x="77" y="39"/>
                  </a:lnTo>
                  <a:lnTo>
                    <a:pt x="83" y="39"/>
                  </a:lnTo>
                  <a:lnTo>
                    <a:pt x="83" y="33"/>
                  </a:lnTo>
                  <a:lnTo>
                    <a:pt x="83" y="33"/>
                  </a:lnTo>
                  <a:lnTo>
                    <a:pt x="83" y="27"/>
                  </a:lnTo>
                  <a:lnTo>
                    <a:pt x="89" y="33"/>
                  </a:lnTo>
                  <a:lnTo>
                    <a:pt x="89" y="33"/>
                  </a:lnTo>
                  <a:lnTo>
                    <a:pt x="95" y="33"/>
                  </a:lnTo>
                  <a:lnTo>
                    <a:pt x="95" y="39"/>
                  </a:lnTo>
                  <a:lnTo>
                    <a:pt x="95" y="39"/>
                  </a:lnTo>
                  <a:lnTo>
                    <a:pt x="101" y="39"/>
                  </a:lnTo>
                  <a:lnTo>
                    <a:pt x="101" y="45"/>
                  </a:lnTo>
                  <a:lnTo>
                    <a:pt x="105" y="55"/>
                  </a:lnTo>
                  <a:lnTo>
                    <a:pt x="112" y="62"/>
                  </a:lnTo>
                  <a:lnTo>
                    <a:pt x="112" y="68"/>
                  </a:lnTo>
                  <a:lnTo>
                    <a:pt x="118" y="72"/>
                  </a:lnTo>
                  <a:lnTo>
                    <a:pt x="124" y="84"/>
                  </a:lnTo>
                  <a:lnTo>
                    <a:pt x="124" y="95"/>
                  </a:lnTo>
                  <a:lnTo>
                    <a:pt x="124" y="95"/>
                  </a:lnTo>
                  <a:lnTo>
                    <a:pt x="124" y="101"/>
                  </a:lnTo>
                  <a:lnTo>
                    <a:pt x="118" y="101"/>
                  </a:lnTo>
                  <a:lnTo>
                    <a:pt x="118" y="107"/>
                  </a:lnTo>
                  <a:lnTo>
                    <a:pt x="118" y="107"/>
                  </a:lnTo>
                  <a:lnTo>
                    <a:pt x="118" y="10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6" name="Freeform 311"/>
            <p:cNvSpPr>
              <a:spLocks/>
            </p:cNvSpPr>
            <p:nvPr/>
          </p:nvSpPr>
          <p:spPr bwMode="auto">
            <a:xfrm>
              <a:off x="6713538" y="2862263"/>
              <a:ext cx="196850" cy="417513"/>
            </a:xfrm>
            <a:custGeom>
              <a:avLst/>
              <a:gdLst>
                <a:gd name="T0" fmla="*/ 95 w 124"/>
                <a:gd name="T1" fmla="*/ 111 h 263"/>
                <a:gd name="T2" fmla="*/ 83 w 124"/>
                <a:gd name="T3" fmla="*/ 117 h 263"/>
                <a:gd name="T4" fmla="*/ 89 w 124"/>
                <a:gd name="T5" fmla="*/ 146 h 263"/>
                <a:gd name="T6" fmla="*/ 95 w 124"/>
                <a:gd name="T7" fmla="*/ 156 h 263"/>
                <a:gd name="T8" fmla="*/ 95 w 124"/>
                <a:gd name="T9" fmla="*/ 163 h 263"/>
                <a:gd name="T10" fmla="*/ 89 w 124"/>
                <a:gd name="T11" fmla="*/ 163 h 263"/>
                <a:gd name="T12" fmla="*/ 83 w 124"/>
                <a:gd name="T13" fmla="*/ 156 h 263"/>
                <a:gd name="T14" fmla="*/ 83 w 124"/>
                <a:gd name="T15" fmla="*/ 146 h 263"/>
                <a:gd name="T16" fmla="*/ 66 w 124"/>
                <a:gd name="T17" fmla="*/ 134 h 263"/>
                <a:gd name="T18" fmla="*/ 54 w 124"/>
                <a:gd name="T19" fmla="*/ 130 h 263"/>
                <a:gd name="T20" fmla="*/ 42 w 124"/>
                <a:gd name="T21" fmla="*/ 134 h 263"/>
                <a:gd name="T22" fmla="*/ 42 w 124"/>
                <a:gd name="T23" fmla="*/ 146 h 263"/>
                <a:gd name="T24" fmla="*/ 42 w 124"/>
                <a:gd name="T25" fmla="*/ 146 h 263"/>
                <a:gd name="T26" fmla="*/ 42 w 124"/>
                <a:gd name="T27" fmla="*/ 163 h 263"/>
                <a:gd name="T28" fmla="*/ 31 w 124"/>
                <a:gd name="T29" fmla="*/ 185 h 263"/>
                <a:gd name="T30" fmla="*/ 48 w 124"/>
                <a:gd name="T31" fmla="*/ 195 h 263"/>
                <a:gd name="T32" fmla="*/ 48 w 124"/>
                <a:gd name="T33" fmla="*/ 208 h 263"/>
                <a:gd name="T34" fmla="*/ 48 w 124"/>
                <a:gd name="T35" fmla="*/ 218 h 263"/>
                <a:gd name="T36" fmla="*/ 70 w 124"/>
                <a:gd name="T37" fmla="*/ 247 h 263"/>
                <a:gd name="T38" fmla="*/ 89 w 124"/>
                <a:gd name="T39" fmla="*/ 257 h 263"/>
                <a:gd name="T40" fmla="*/ 83 w 124"/>
                <a:gd name="T41" fmla="*/ 257 h 263"/>
                <a:gd name="T42" fmla="*/ 70 w 124"/>
                <a:gd name="T43" fmla="*/ 257 h 263"/>
                <a:gd name="T44" fmla="*/ 54 w 124"/>
                <a:gd name="T45" fmla="*/ 253 h 263"/>
                <a:gd name="T46" fmla="*/ 48 w 124"/>
                <a:gd name="T47" fmla="*/ 235 h 263"/>
                <a:gd name="T48" fmla="*/ 31 w 124"/>
                <a:gd name="T49" fmla="*/ 224 h 263"/>
                <a:gd name="T50" fmla="*/ 25 w 124"/>
                <a:gd name="T51" fmla="*/ 218 h 263"/>
                <a:gd name="T52" fmla="*/ 25 w 124"/>
                <a:gd name="T53" fmla="*/ 218 h 263"/>
                <a:gd name="T54" fmla="*/ 25 w 124"/>
                <a:gd name="T55" fmla="*/ 208 h 263"/>
                <a:gd name="T56" fmla="*/ 25 w 124"/>
                <a:gd name="T57" fmla="*/ 208 h 263"/>
                <a:gd name="T58" fmla="*/ 25 w 124"/>
                <a:gd name="T59" fmla="*/ 195 h 263"/>
                <a:gd name="T60" fmla="*/ 25 w 124"/>
                <a:gd name="T61" fmla="*/ 195 h 263"/>
                <a:gd name="T62" fmla="*/ 25 w 124"/>
                <a:gd name="T63" fmla="*/ 185 h 263"/>
                <a:gd name="T64" fmla="*/ 31 w 124"/>
                <a:gd name="T65" fmla="*/ 173 h 263"/>
                <a:gd name="T66" fmla="*/ 25 w 124"/>
                <a:gd name="T67" fmla="*/ 107 h 263"/>
                <a:gd name="T68" fmla="*/ 19 w 124"/>
                <a:gd name="T69" fmla="*/ 88 h 263"/>
                <a:gd name="T70" fmla="*/ 19 w 124"/>
                <a:gd name="T71" fmla="*/ 84 h 263"/>
                <a:gd name="T72" fmla="*/ 25 w 124"/>
                <a:gd name="T73" fmla="*/ 72 h 263"/>
                <a:gd name="T74" fmla="*/ 13 w 124"/>
                <a:gd name="T75" fmla="*/ 49 h 263"/>
                <a:gd name="T76" fmla="*/ 0 w 124"/>
                <a:gd name="T77" fmla="*/ 33 h 263"/>
                <a:gd name="T78" fmla="*/ 7 w 124"/>
                <a:gd name="T79" fmla="*/ 10 h 263"/>
                <a:gd name="T80" fmla="*/ 25 w 124"/>
                <a:gd name="T81" fmla="*/ 0 h 263"/>
                <a:gd name="T82" fmla="*/ 35 w 124"/>
                <a:gd name="T83" fmla="*/ 6 h 263"/>
                <a:gd name="T84" fmla="*/ 42 w 124"/>
                <a:gd name="T85" fmla="*/ 10 h 263"/>
                <a:gd name="T86" fmla="*/ 54 w 124"/>
                <a:gd name="T87" fmla="*/ 27 h 263"/>
                <a:gd name="T88" fmla="*/ 60 w 124"/>
                <a:gd name="T89" fmla="*/ 45 h 263"/>
                <a:gd name="T90" fmla="*/ 66 w 124"/>
                <a:gd name="T91" fmla="*/ 39 h 263"/>
                <a:gd name="T92" fmla="*/ 70 w 124"/>
                <a:gd name="T93" fmla="*/ 39 h 263"/>
                <a:gd name="T94" fmla="*/ 77 w 124"/>
                <a:gd name="T95" fmla="*/ 39 h 263"/>
                <a:gd name="T96" fmla="*/ 83 w 124"/>
                <a:gd name="T97" fmla="*/ 33 h 263"/>
                <a:gd name="T98" fmla="*/ 89 w 124"/>
                <a:gd name="T99" fmla="*/ 33 h 263"/>
                <a:gd name="T100" fmla="*/ 95 w 124"/>
                <a:gd name="T101" fmla="*/ 39 h 263"/>
                <a:gd name="T102" fmla="*/ 105 w 124"/>
                <a:gd name="T103" fmla="*/ 55 h 263"/>
                <a:gd name="T104" fmla="*/ 118 w 124"/>
                <a:gd name="T105" fmla="*/ 72 h 263"/>
                <a:gd name="T106" fmla="*/ 124 w 124"/>
                <a:gd name="T107" fmla="*/ 95 h 263"/>
                <a:gd name="T108" fmla="*/ 118 w 124"/>
                <a:gd name="T109" fmla="*/ 10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4" h="263">
                  <a:moveTo>
                    <a:pt x="118" y="107"/>
                  </a:moveTo>
                  <a:lnTo>
                    <a:pt x="95" y="107"/>
                  </a:lnTo>
                  <a:lnTo>
                    <a:pt x="95" y="111"/>
                  </a:lnTo>
                  <a:lnTo>
                    <a:pt x="83" y="111"/>
                  </a:lnTo>
                  <a:lnTo>
                    <a:pt x="83" y="117"/>
                  </a:lnTo>
                  <a:lnTo>
                    <a:pt x="83" y="117"/>
                  </a:lnTo>
                  <a:lnTo>
                    <a:pt x="83" y="130"/>
                  </a:lnTo>
                  <a:lnTo>
                    <a:pt x="89" y="134"/>
                  </a:lnTo>
                  <a:lnTo>
                    <a:pt x="89" y="146"/>
                  </a:lnTo>
                  <a:lnTo>
                    <a:pt x="95" y="146"/>
                  </a:lnTo>
                  <a:lnTo>
                    <a:pt x="95" y="156"/>
                  </a:lnTo>
                  <a:lnTo>
                    <a:pt x="95" y="156"/>
                  </a:lnTo>
                  <a:lnTo>
                    <a:pt x="95" y="163"/>
                  </a:lnTo>
                  <a:lnTo>
                    <a:pt x="95" y="163"/>
                  </a:lnTo>
                  <a:lnTo>
                    <a:pt x="95" y="163"/>
                  </a:lnTo>
                  <a:lnTo>
                    <a:pt x="95" y="169"/>
                  </a:lnTo>
                  <a:lnTo>
                    <a:pt x="95" y="163"/>
                  </a:lnTo>
                  <a:lnTo>
                    <a:pt x="89" y="163"/>
                  </a:lnTo>
                  <a:lnTo>
                    <a:pt x="89" y="163"/>
                  </a:lnTo>
                  <a:lnTo>
                    <a:pt x="89" y="156"/>
                  </a:lnTo>
                  <a:lnTo>
                    <a:pt x="83" y="156"/>
                  </a:lnTo>
                  <a:lnTo>
                    <a:pt x="83" y="156"/>
                  </a:lnTo>
                  <a:lnTo>
                    <a:pt x="83" y="146"/>
                  </a:lnTo>
                  <a:lnTo>
                    <a:pt x="83" y="146"/>
                  </a:lnTo>
                  <a:lnTo>
                    <a:pt x="77" y="140"/>
                  </a:lnTo>
                  <a:lnTo>
                    <a:pt x="70" y="140"/>
                  </a:lnTo>
                  <a:lnTo>
                    <a:pt x="66" y="134"/>
                  </a:lnTo>
                  <a:lnTo>
                    <a:pt x="60" y="134"/>
                  </a:lnTo>
                  <a:lnTo>
                    <a:pt x="60" y="130"/>
                  </a:lnTo>
                  <a:lnTo>
                    <a:pt x="54" y="130"/>
                  </a:lnTo>
                  <a:lnTo>
                    <a:pt x="54" y="117"/>
                  </a:lnTo>
                  <a:lnTo>
                    <a:pt x="31" y="123"/>
                  </a:lnTo>
                  <a:lnTo>
                    <a:pt x="42" y="134"/>
                  </a:lnTo>
                  <a:lnTo>
                    <a:pt x="42" y="134"/>
                  </a:lnTo>
                  <a:lnTo>
                    <a:pt x="42" y="134"/>
                  </a:lnTo>
                  <a:lnTo>
                    <a:pt x="42" y="146"/>
                  </a:lnTo>
                  <a:lnTo>
                    <a:pt x="42" y="146"/>
                  </a:lnTo>
                  <a:lnTo>
                    <a:pt x="42" y="146"/>
                  </a:lnTo>
                  <a:lnTo>
                    <a:pt x="42" y="146"/>
                  </a:lnTo>
                  <a:lnTo>
                    <a:pt x="42" y="156"/>
                  </a:lnTo>
                  <a:lnTo>
                    <a:pt x="42" y="156"/>
                  </a:lnTo>
                  <a:lnTo>
                    <a:pt x="42" y="163"/>
                  </a:lnTo>
                  <a:lnTo>
                    <a:pt x="35" y="163"/>
                  </a:lnTo>
                  <a:lnTo>
                    <a:pt x="35" y="179"/>
                  </a:lnTo>
                  <a:lnTo>
                    <a:pt x="31" y="185"/>
                  </a:lnTo>
                  <a:lnTo>
                    <a:pt x="35" y="185"/>
                  </a:lnTo>
                  <a:lnTo>
                    <a:pt x="35" y="195"/>
                  </a:lnTo>
                  <a:lnTo>
                    <a:pt x="48" y="195"/>
                  </a:lnTo>
                  <a:lnTo>
                    <a:pt x="48" y="202"/>
                  </a:lnTo>
                  <a:lnTo>
                    <a:pt x="48" y="202"/>
                  </a:lnTo>
                  <a:lnTo>
                    <a:pt x="48" y="208"/>
                  </a:lnTo>
                  <a:lnTo>
                    <a:pt x="48" y="208"/>
                  </a:lnTo>
                  <a:lnTo>
                    <a:pt x="48" y="208"/>
                  </a:lnTo>
                  <a:lnTo>
                    <a:pt x="48" y="218"/>
                  </a:lnTo>
                  <a:lnTo>
                    <a:pt x="54" y="224"/>
                  </a:lnTo>
                  <a:lnTo>
                    <a:pt x="54" y="230"/>
                  </a:lnTo>
                  <a:lnTo>
                    <a:pt x="70" y="247"/>
                  </a:lnTo>
                  <a:lnTo>
                    <a:pt x="77" y="247"/>
                  </a:lnTo>
                  <a:lnTo>
                    <a:pt x="83" y="257"/>
                  </a:lnTo>
                  <a:lnTo>
                    <a:pt x="89" y="257"/>
                  </a:lnTo>
                  <a:lnTo>
                    <a:pt x="83" y="257"/>
                  </a:lnTo>
                  <a:lnTo>
                    <a:pt x="83" y="257"/>
                  </a:lnTo>
                  <a:lnTo>
                    <a:pt x="83" y="257"/>
                  </a:lnTo>
                  <a:lnTo>
                    <a:pt x="83" y="263"/>
                  </a:lnTo>
                  <a:lnTo>
                    <a:pt x="70" y="263"/>
                  </a:lnTo>
                  <a:lnTo>
                    <a:pt x="70" y="257"/>
                  </a:lnTo>
                  <a:lnTo>
                    <a:pt x="60" y="257"/>
                  </a:lnTo>
                  <a:lnTo>
                    <a:pt x="60" y="253"/>
                  </a:lnTo>
                  <a:lnTo>
                    <a:pt x="54" y="253"/>
                  </a:lnTo>
                  <a:lnTo>
                    <a:pt x="54" y="247"/>
                  </a:lnTo>
                  <a:lnTo>
                    <a:pt x="48" y="247"/>
                  </a:lnTo>
                  <a:lnTo>
                    <a:pt x="48" y="235"/>
                  </a:lnTo>
                  <a:lnTo>
                    <a:pt x="42" y="230"/>
                  </a:lnTo>
                  <a:lnTo>
                    <a:pt x="35" y="230"/>
                  </a:lnTo>
                  <a:lnTo>
                    <a:pt x="31" y="224"/>
                  </a:lnTo>
                  <a:lnTo>
                    <a:pt x="31" y="218"/>
                  </a:lnTo>
                  <a:lnTo>
                    <a:pt x="25" y="218"/>
                  </a:lnTo>
                  <a:lnTo>
                    <a:pt x="25" y="218"/>
                  </a:lnTo>
                  <a:lnTo>
                    <a:pt x="25" y="218"/>
                  </a:lnTo>
                  <a:lnTo>
                    <a:pt x="25" y="218"/>
                  </a:lnTo>
                  <a:lnTo>
                    <a:pt x="25" y="218"/>
                  </a:lnTo>
                  <a:lnTo>
                    <a:pt x="25" y="214"/>
                  </a:lnTo>
                  <a:lnTo>
                    <a:pt x="25" y="214"/>
                  </a:lnTo>
                  <a:lnTo>
                    <a:pt x="25" y="208"/>
                  </a:lnTo>
                  <a:lnTo>
                    <a:pt x="25" y="208"/>
                  </a:lnTo>
                  <a:lnTo>
                    <a:pt x="25" y="208"/>
                  </a:lnTo>
                  <a:lnTo>
                    <a:pt x="25" y="208"/>
                  </a:lnTo>
                  <a:lnTo>
                    <a:pt x="25" y="202"/>
                  </a:lnTo>
                  <a:lnTo>
                    <a:pt x="25" y="202"/>
                  </a:lnTo>
                  <a:lnTo>
                    <a:pt x="25" y="195"/>
                  </a:lnTo>
                  <a:lnTo>
                    <a:pt x="25" y="195"/>
                  </a:lnTo>
                  <a:lnTo>
                    <a:pt x="25" y="195"/>
                  </a:lnTo>
                  <a:lnTo>
                    <a:pt x="25" y="195"/>
                  </a:lnTo>
                  <a:lnTo>
                    <a:pt x="25" y="191"/>
                  </a:lnTo>
                  <a:lnTo>
                    <a:pt x="25" y="191"/>
                  </a:lnTo>
                  <a:lnTo>
                    <a:pt x="25" y="185"/>
                  </a:lnTo>
                  <a:lnTo>
                    <a:pt x="25" y="185"/>
                  </a:lnTo>
                  <a:lnTo>
                    <a:pt x="25" y="185"/>
                  </a:lnTo>
                  <a:lnTo>
                    <a:pt x="31" y="173"/>
                  </a:lnTo>
                  <a:lnTo>
                    <a:pt x="31" y="123"/>
                  </a:lnTo>
                  <a:lnTo>
                    <a:pt x="25" y="117"/>
                  </a:lnTo>
                  <a:lnTo>
                    <a:pt x="25" y="107"/>
                  </a:lnTo>
                  <a:lnTo>
                    <a:pt x="19" y="101"/>
                  </a:lnTo>
                  <a:lnTo>
                    <a:pt x="19" y="88"/>
                  </a:lnTo>
                  <a:lnTo>
                    <a:pt x="19" y="88"/>
                  </a:lnTo>
                  <a:lnTo>
                    <a:pt x="19" y="84"/>
                  </a:lnTo>
                  <a:lnTo>
                    <a:pt x="19" y="84"/>
                  </a:lnTo>
                  <a:lnTo>
                    <a:pt x="19" y="84"/>
                  </a:lnTo>
                  <a:lnTo>
                    <a:pt x="19" y="84"/>
                  </a:lnTo>
                  <a:lnTo>
                    <a:pt x="25" y="84"/>
                  </a:lnTo>
                  <a:lnTo>
                    <a:pt x="25" y="72"/>
                  </a:lnTo>
                  <a:lnTo>
                    <a:pt x="19" y="62"/>
                  </a:lnTo>
                  <a:lnTo>
                    <a:pt x="13" y="55"/>
                  </a:lnTo>
                  <a:lnTo>
                    <a:pt x="13" y="49"/>
                  </a:lnTo>
                  <a:lnTo>
                    <a:pt x="7" y="45"/>
                  </a:lnTo>
                  <a:lnTo>
                    <a:pt x="7" y="39"/>
                  </a:lnTo>
                  <a:lnTo>
                    <a:pt x="0" y="33"/>
                  </a:lnTo>
                  <a:lnTo>
                    <a:pt x="0" y="22"/>
                  </a:lnTo>
                  <a:lnTo>
                    <a:pt x="7" y="16"/>
                  </a:lnTo>
                  <a:lnTo>
                    <a:pt x="7" y="10"/>
                  </a:lnTo>
                  <a:lnTo>
                    <a:pt x="13" y="6"/>
                  </a:lnTo>
                  <a:lnTo>
                    <a:pt x="25" y="6"/>
                  </a:lnTo>
                  <a:lnTo>
                    <a:pt x="25" y="0"/>
                  </a:lnTo>
                  <a:lnTo>
                    <a:pt x="35" y="0"/>
                  </a:lnTo>
                  <a:lnTo>
                    <a:pt x="35" y="6"/>
                  </a:lnTo>
                  <a:lnTo>
                    <a:pt x="35" y="6"/>
                  </a:lnTo>
                  <a:lnTo>
                    <a:pt x="42" y="6"/>
                  </a:lnTo>
                  <a:lnTo>
                    <a:pt x="42" y="10"/>
                  </a:lnTo>
                  <a:lnTo>
                    <a:pt x="42" y="10"/>
                  </a:lnTo>
                  <a:lnTo>
                    <a:pt x="48" y="10"/>
                  </a:lnTo>
                  <a:lnTo>
                    <a:pt x="48" y="22"/>
                  </a:lnTo>
                  <a:lnTo>
                    <a:pt x="54" y="27"/>
                  </a:lnTo>
                  <a:lnTo>
                    <a:pt x="54" y="49"/>
                  </a:lnTo>
                  <a:lnTo>
                    <a:pt x="60" y="49"/>
                  </a:lnTo>
                  <a:lnTo>
                    <a:pt x="60" y="45"/>
                  </a:lnTo>
                  <a:lnTo>
                    <a:pt x="66" y="45"/>
                  </a:lnTo>
                  <a:lnTo>
                    <a:pt x="66" y="39"/>
                  </a:lnTo>
                  <a:lnTo>
                    <a:pt x="66" y="39"/>
                  </a:lnTo>
                  <a:lnTo>
                    <a:pt x="66" y="39"/>
                  </a:lnTo>
                  <a:lnTo>
                    <a:pt x="66" y="39"/>
                  </a:lnTo>
                  <a:lnTo>
                    <a:pt x="70" y="39"/>
                  </a:lnTo>
                  <a:lnTo>
                    <a:pt x="70" y="45"/>
                  </a:lnTo>
                  <a:lnTo>
                    <a:pt x="77" y="45"/>
                  </a:lnTo>
                  <a:lnTo>
                    <a:pt x="77" y="39"/>
                  </a:lnTo>
                  <a:lnTo>
                    <a:pt x="83" y="39"/>
                  </a:lnTo>
                  <a:lnTo>
                    <a:pt x="83" y="33"/>
                  </a:lnTo>
                  <a:lnTo>
                    <a:pt x="83" y="33"/>
                  </a:lnTo>
                  <a:lnTo>
                    <a:pt x="83" y="27"/>
                  </a:lnTo>
                  <a:lnTo>
                    <a:pt x="89" y="33"/>
                  </a:lnTo>
                  <a:lnTo>
                    <a:pt x="89" y="33"/>
                  </a:lnTo>
                  <a:lnTo>
                    <a:pt x="95" y="33"/>
                  </a:lnTo>
                  <a:lnTo>
                    <a:pt x="95" y="39"/>
                  </a:lnTo>
                  <a:lnTo>
                    <a:pt x="95" y="39"/>
                  </a:lnTo>
                  <a:lnTo>
                    <a:pt x="101" y="39"/>
                  </a:lnTo>
                  <a:lnTo>
                    <a:pt x="101" y="45"/>
                  </a:lnTo>
                  <a:lnTo>
                    <a:pt x="105" y="55"/>
                  </a:lnTo>
                  <a:lnTo>
                    <a:pt x="112" y="62"/>
                  </a:lnTo>
                  <a:lnTo>
                    <a:pt x="112" y="68"/>
                  </a:lnTo>
                  <a:lnTo>
                    <a:pt x="118" y="72"/>
                  </a:lnTo>
                  <a:lnTo>
                    <a:pt x="124" y="84"/>
                  </a:lnTo>
                  <a:lnTo>
                    <a:pt x="124" y="95"/>
                  </a:lnTo>
                  <a:lnTo>
                    <a:pt x="124" y="95"/>
                  </a:lnTo>
                  <a:lnTo>
                    <a:pt x="124" y="101"/>
                  </a:lnTo>
                  <a:lnTo>
                    <a:pt x="118" y="101"/>
                  </a:lnTo>
                  <a:lnTo>
                    <a:pt x="118" y="107"/>
                  </a:lnTo>
                  <a:lnTo>
                    <a:pt x="118" y="107"/>
                  </a:lnTo>
                  <a:lnTo>
                    <a:pt x="118" y="10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7" name="Freeform 312"/>
            <p:cNvSpPr>
              <a:spLocks/>
            </p:cNvSpPr>
            <p:nvPr/>
          </p:nvSpPr>
          <p:spPr bwMode="auto">
            <a:xfrm>
              <a:off x="2865438" y="4090988"/>
              <a:ext cx="363538" cy="857250"/>
            </a:xfrm>
            <a:custGeom>
              <a:avLst/>
              <a:gdLst>
                <a:gd name="T0" fmla="*/ 222 w 229"/>
                <a:gd name="T1" fmla="*/ 103 h 540"/>
                <a:gd name="T2" fmla="*/ 229 w 229"/>
                <a:gd name="T3" fmla="*/ 85 h 540"/>
                <a:gd name="T4" fmla="*/ 229 w 229"/>
                <a:gd name="T5" fmla="*/ 75 h 540"/>
                <a:gd name="T6" fmla="*/ 229 w 229"/>
                <a:gd name="T7" fmla="*/ 62 h 540"/>
                <a:gd name="T8" fmla="*/ 216 w 229"/>
                <a:gd name="T9" fmla="*/ 58 h 540"/>
                <a:gd name="T10" fmla="*/ 222 w 229"/>
                <a:gd name="T11" fmla="*/ 81 h 540"/>
                <a:gd name="T12" fmla="*/ 175 w 229"/>
                <a:gd name="T13" fmla="*/ 97 h 540"/>
                <a:gd name="T14" fmla="*/ 165 w 229"/>
                <a:gd name="T15" fmla="*/ 81 h 540"/>
                <a:gd name="T16" fmla="*/ 175 w 229"/>
                <a:gd name="T17" fmla="*/ 58 h 540"/>
                <a:gd name="T18" fmla="*/ 140 w 229"/>
                <a:gd name="T19" fmla="*/ 40 h 540"/>
                <a:gd name="T20" fmla="*/ 105 w 229"/>
                <a:gd name="T21" fmla="*/ 13 h 540"/>
                <a:gd name="T22" fmla="*/ 82 w 229"/>
                <a:gd name="T23" fmla="*/ 0 h 540"/>
                <a:gd name="T24" fmla="*/ 70 w 229"/>
                <a:gd name="T25" fmla="*/ 13 h 540"/>
                <a:gd name="T26" fmla="*/ 60 w 229"/>
                <a:gd name="T27" fmla="*/ 0 h 540"/>
                <a:gd name="T28" fmla="*/ 23 w 229"/>
                <a:gd name="T29" fmla="*/ 13 h 540"/>
                <a:gd name="T30" fmla="*/ 12 w 229"/>
                <a:gd name="T31" fmla="*/ 46 h 540"/>
                <a:gd name="T32" fmla="*/ 19 w 229"/>
                <a:gd name="T33" fmla="*/ 68 h 540"/>
                <a:gd name="T34" fmla="*/ 6 w 229"/>
                <a:gd name="T35" fmla="*/ 120 h 540"/>
                <a:gd name="T36" fmla="*/ 0 w 229"/>
                <a:gd name="T37" fmla="*/ 165 h 540"/>
                <a:gd name="T38" fmla="*/ 23 w 229"/>
                <a:gd name="T39" fmla="*/ 208 h 540"/>
                <a:gd name="T40" fmla="*/ 19 w 229"/>
                <a:gd name="T41" fmla="*/ 221 h 540"/>
                <a:gd name="T42" fmla="*/ 23 w 229"/>
                <a:gd name="T43" fmla="*/ 231 h 540"/>
                <a:gd name="T44" fmla="*/ 19 w 229"/>
                <a:gd name="T45" fmla="*/ 243 h 540"/>
                <a:gd name="T46" fmla="*/ 23 w 229"/>
                <a:gd name="T47" fmla="*/ 254 h 540"/>
                <a:gd name="T48" fmla="*/ 19 w 229"/>
                <a:gd name="T49" fmla="*/ 266 h 540"/>
                <a:gd name="T50" fmla="*/ 19 w 229"/>
                <a:gd name="T51" fmla="*/ 276 h 540"/>
                <a:gd name="T52" fmla="*/ 23 w 229"/>
                <a:gd name="T53" fmla="*/ 299 h 540"/>
                <a:gd name="T54" fmla="*/ 23 w 229"/>
                <a:gd name="T55" fmla="*/ 322 h 540"/>
                <a:gd name="T56" fmla="*/ 54 w 229"/>
                <a:gd name="T57" fmla="*/ 429 h 540"/>
                <a:gd name="T58" fmla="*/ 60 w 229"/>
                <a:gd name="T59" fmla="*/ 445 h 540"/>
                <a:gd name="T60" fmla="*/ 60 w 229"/>
                <a:gd name="T61" fmla="*/ 456 h 540"/>
                <a:gd name="T62" fmla="*/ 60 w 229"/>
                <a:gd name="T63" fmla="*/ 468 h 540"/>
                <a:gd name="T64" fmla="*/ 60 w 229"/>
                <a:gd name="T65" fmla="*/ 478 h 540"/>
                <a:gd name="T66" fmla="*/ 54 w 229"/>
                <a:gd name="T67" fmla="*/ 485 h 540"/>
                <a:gd name="T68" fmla="*/ 54 w 229"/>
                <a:gd name="T69" fmla="*/ 501 h 540"/>
                <a:gd name="T70" fmla="*/ 99 w 229"/>
                <a:gd name="T71" fmla="*/ 536 h 540"/>
                <a:gd name="T72" fmla="*/ 117 w 229"/>
                <a:gd name="T73" fmla="*/ 524 h 540"/>
                <a:gd name="T74" fmla="*/ 117 w 229"/>
                <a:gd name="T75" fmla="*/ 513 h 540"/>
                <a:gd name="T76" fmla="*/ 124 w 229"/>
                <a:gd name="T77" fmla="*/ 491 h 540"/>
                <a:gd name="T78" fmla="*/ 130 w 229"/>
                <a:gd name="T79" fmla="*/ 478 h 540"/>
                <a:gd name="T80" fmla="*/ 117 w 229"/>
                <a:gd name="T81" fmla="*/ 445 h 540"/>
                <a:gd name="T82" fmla="*/ 105 w 229"/>
                <a:gd name="T83" fmla="*/ 423 h 540"/>
                <a:gd name="T84" fmla="*/ 124 w 229"/>
                <a:gd name="T85" fmla="*/ 412 h 540"/>
                <a:gd name="T86" fmla="*/ 130 w 229"/>
                <a:gd name="T87" fmla="*/ 394 h 540"/>
                <a:gd name="T88" fmla="*/ 111 w 229"/>
                <a:gd name="T89" fmla="*/ 344 h 540"/>
                <a:gd name="T90" fmla="*/ 117 w 229"/>
                <a:gd name="T91" fmla="*/ 344 h 540"/>
                <a:gd name="T92" fmla="*/ 146 w 229"/>
                <a:gd name="T93" fmla="*/ 344 h 540"/>
                <a:gd name="T94" fmla="*/ 146 w 229"/>
                <a:gd name="T95" fmla="*/ 328 h 540"/>
                <a:gd name="T96" fmla="*/ 146 w 229"/>
                <a:gd name="T97" fmla="*/ 322 h 540"/>
                <a:gd name="T98" fmla="*/ 140 w 229"/>
                <a:gd name="T99" fmla="*/ 309 h 540"/>
                <a:gd name="T100" fmla="*/ 210 w 229"/>
                <a:gd name="T101" fmla="*/ 289 h 540"/>
                <a:gd name="T102" fmla="*/ 204 w 229"/>
                <a:gd name="T103" fmla="*/ 260 h 540"/>
                <a:gd name="T104" fmla="*/ 204 w 229"/>
                <a:gd name="T105" fmla="*/ 254 h 540"/>
                <a:gd name="T106" fmla="*/ 200 w 229"/>
                <a:gd name="T107" fmla="*/ 243 h 540"/>
                <a:gd name="T108" fmla="*/ 181 w 229"/>
                <a:gd name="T109" fmla="*/ 227 h 540"/>
                <a:gd name="T110" fmla="*/ 181 w 229"/>
                <a:gd name="T111" fmla="*/ 165 h 540"/>
                <a:gd name="T112" fmla="*/ 187 w 229"/>
                <a:gd name="T113" fmla="*/ 147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9" h="540">
                  <a:moveTo>
                    <a:pt x="187" y="147"/>
                  </a:moveTo>
                  <a:lnTo>
                    <a:pt x="187" y="143"/>
                  </a:lnTo>
                  <a:lnTo>
                    <a:pt x="194" y="136"/>
                  </a:lnTo>
                  <a:lnTo>
                    <a:pt x="200" y="124"/>
                  </a:lnTo>
                  <a:lnTo>
                    <a:pt x="222" y="103"/>
                  </a:lnTo>
                  <a:lnTo>
                    <a:pt x="229" y="103"/>
                  </a:lnTo>
                  <a:lnTo>
                    <a:pt x="229" y="91"/>
                  </a:lnTo>
                  <a:lnTo>
                    <a:pt x="229" y="91"/>
                  </a:lnTo>
                  <a:lnTo>
                    <a:pt x="229" y="91"/>
                  </a:lnTo>
                  <a:lnTo>
                    <a:pt x="229" y="85"/>
                  </a:lnTo>
                  <a:lnTo>
                    <a:pt x="229" y="85"/>
                  </a:lnTo>
                  <a:lnTo>
                    <a:pt x="229" y="81"/>
                  </a:lnTo>
                  <a:lnTo>
                    <a:pt x="229" y="81"/>
                  </a:lnTo>
                  <a:lnTo>
                    <a:pt x="229" y="75"/>
                  </a:lnTo>
                  <a:lnTo>
                    <a:pt x="229" y="75"/>
                  </a:lnTo>
                  <a:lnTo>
                    <a:pt x="229" y="75"/>
                  </a:lnTo>
                  <a:lnTo>
                    <a:pt x="229" y="68"/>
                  </a:lnTo>
                  <a:lnTo>
                    <a:pt x="229" y="68"/>
                  </a:lnTo>
                  <a:lnTo>
                    <a:pt x="229" y="68"/>
                  </a:lnTo>
                  <a:lnTo>
                    <a:pt x="229" y="62"/>
                  </a:lnTo>
                  <a:lnTo>
                    <a:pt x="222" y="62"/>
                  </a:lnTo>
                  <a:lnTo>
                    <a:pt x="222" y="62"/>
                  </a:lnTo>
                  <a:lnTo>
                    <a:pt x="222" y="62"/>
                  </a:lnTo>
                  <a:lnTo>
                    <a:pt x="222" y="62"/>
                  </a:lnTo>
                  <a:lnTo>
                    <a:pt x="216" y="58"/>
                  </a:lnTo>
                  <a:lnTo>
                    <a:pt x="216" y="58"/>
                  </a:lnTo>
                  <a:lnTo>
                    <a:pt x="216" y="58"/>
                  </a:lnTo>
                  <a:lnTo>
                    <a:pt x="216" y="68"/>
                  </a:lnTo>
                  <a:lnTo>
                    <a:pt x="222" y="75"/>
                  </a:lnTo>
                  <a:lnTo>
                    <a:pt x="222" y="81"/>
                  </a:lnTo>
                  <a:lnTo>
                    <a:pt x="210" y="91"/>
                  </a:lnTo>
                  <a:lnTo>
                    <a:pt x="210" y="91"/>
                  </a:lnTo>
                  <a:lnTo>
                    <a:pt x="200" y="103"/>
                  </a:lnTo>
                  <a:lnTo>
                    <a:pt x="181" y="103"/>
                  </a:lnTo>
                  <a:lnTo>
                    <a:pt x="175" y="97"/>
                  </a:lnTo>
                  <a:lnTo>
                    <a:pt x="169" y="97"/>
                  </a:lnTo>
                  <a:lnTo>
                    <a:pt x="165" y="91"/>
                  </a:lnTo>
                  <a:lnTo>
                    <a:pt x="165" y="91"/>
                  </a:lnTo>
                  <a:lnTo>
                    <a:pt x="165" y="81"/>
                  </a:lnTo>
                  <a:lnTo>
                    <a:pt x="165" y="81"/>
                  </a:lnTo>
                  <a:lnTo>
                    <a:pt x="165" y="75"/>
                  </a:lnTo>
                  <a:lnTo>
                    <a:pt x="169" y="75"/>
                  </a:lnTo>
                  <a:lnTo>
                    <a:pt x="169" y="68"/>
                  </a:lnTo>
                  <a:lnTo>
                    <a:pt x="175" y="62"/>
                  </a:lnTo>
                  <a:lnTo>
                    <a:pt x="175" y="58"/>
                  </a:lnTo>
                  <a:lnTo>
                    <a:pt x="175" y="58"/>
                  </a:lnTo>
                  <a:lnTo>
                    <a:pt x="165" y="52"/>
                  </a:lnTo>
                  <a:lnTo>
                    <a:pt x="159" y="46"/>
                  </a:lnTo>
                  <a:lnTo>
                    <a:pt x="152" y="46"/>
                  </a:lnTo>
                  <a:lnTo>
                    <a:pt x="140" y="40"/>
                  </a:lnTo>
                  <a:lnTo>
                    <a:pt x="130" y="40"/>
                  </a:lnTo>
                  <a:lnTo>
                    <a:pt x="111" y="23"/>
                  </a:lnTo>
                  <a:lnTo>
                    <a:pt x="111" y="23"/>
                  </a:lnTo>
                  <a:lnTo>
                    <a:pt x="105" y="19"/>
                  </a:lnTo>
                  <a:lnTo>
                    <a:pt x="105" y="13"/>
                  </a:lnTo>
                  <a:lnTo>
                    <a:pt x="105" y="13"/>
                  </a:lnTo>
                  <a:lnTo>
                    <a:pt x="105" y="7"/>
                  </a:lnTo>
                  <a:lnTo>
                    <a:pt x="99" y="7"/>
                  </a:lnTo>
                  <a:lnTo>
                    <a:pt x="99" y="0"/>
                  </a:lnTo>
                  <a:lnTo>
                    <a:pt x="82" y="0"/>
                  </a:lnTo>
                  <a:lnTo>
                    <a:pt x="82" y="0"/>
                  </a:lnTo>
                  <a:lnTo>
                    <a:pt x="82" y="0"/>
                  </a:lnTo>
                  <a:lnTo>
                    <a:pt x="76" y="7"/>
                  </a:lnTo>
                  <a:lnTo>
                    <a:pt x="76" y="13"/>
                  </a:lnTo>
                  <a:lnTo>
                    <a:pt x="70" y="13"/>
                  </a:lnTo>
                  <a:lnTo>
                    <a:pt x="70" y="13"/>
                  </a:lnTo>
                  <a:lnTo>
                    <a:pt x="70" y="13"/>
                  </a:lnTo>
                  <a:lnTo>
                    <a:pt x="64" y="7"/>
                  </a:lnTo>
                  <a:lnTo>
                    <a:pt x="60" y="7"/>
                  </a:lnTo>
                  <a:lnTo>
                    <a:pt x="60" y="0"/>
                  </a:lnTo>
                  <a:lnTo>
                    <a:pt x="41" y="0"/>
                  </a:lnTo>
                  <a:lnTo>
                    <a:pt x="41" y="7"/>
                  </a:lnTo>
                  <a:lnTo>
                    <a:pt x="35" y="7"/>
                  </a:lnTo>
                  <a:lnTo>
                    <a:pt x="35" y="13"/>
                  </a:lnTo>
                  <a:lnTo>
                    <a:pt x="23" y="13"/>
                  </a:lnTo>
                  <a:lnTo>
                    <a:pt x="23" y="29"/>
                  </a:lnTo>
                  <a:lnTo>
                    <a:pt x="19" y="35"/>
                  </a:lnTo>
                  <a:lnTo>
                    <a:pt x="19" y="40"/>
                  </a:lnTo>
                  <a:lnTo>
                    <a:pt x="19" y="40"/>
                  </a:lnTo>
                  <a:lnTo>
                    <a:pt x="12" y="46"/>
                  </a:lnTo>
                  <a:lnTo>
                    <a:pt x="12" y="46"/>
                  </a:lnTo>
                  <a:lnTo>
                    <a:pt x="12" y="62"/>
                  </a:lnTo>
                  <a:lnTo>
                    <a:pt x="12" y="62"/>
                  </a:lnTo>
                  <a:lnTo>
                    <a:pt x="12" y="68"/>
                  </a:lnTo>
                  <a:lnTo>
                    <a:pt x="19" y="68"/>
                  </a:lnTo>
                  <a:lnTo>
                    <a:pt x="19" y="97"/>
                  </a:lnTo>
                  <a:lnTo>
                    <a:pt x="12" y="103"/>
                  </a:lnTo>
                  <a:lnTo>
                    <a:pt x="12" y="103"/>
                  </a:lnTo>
                  <a:lnTo>
                    <a:pt x="6" y="107"/>
                  </a:lnTo>
                  <a:lnTo>
                    <a:pt x="6" y="120"/>
                  </a:lnTo>
                  <a:lnTo>
                    <a:pt x="0" y="130"/>
                  </a:lnTo>
                  <a:lnTo>
                    <a:pt x="0" y="153"/>
                  </a:lnTo>
                  <a:lnTo>
                    <a:pt x="0" y="153"/>
                  </a:lnTo>
                  <a:lnTo>
                    <a:pt x="0" y="165"/>
                  </a:lnTo>
                  <a:lnTo>
                    <a:pt x="0" y="165"/>
                  </a:lnTo>
                  <a:lnTo>
                    <a:pt x="6" y="175"/>
                  </a:lnTo>
                  <a:lnTo>
                    <a:pt x="6" y="186"/>
                  </a:lnTo>
                  <a:lnTo>
                    <a:pt x="19" y="198"/>
                  </a:lnTo>
                  <a:lnTo>
                    <a:pt x="19" y="204"/>
                  </a:lnTo>
                  <a:lnTo>
                    <a:pt x="23" y="208"/>
                  </a:lnTo>
                  <a:lnTo>
                    <a:pt x="23" y="215"/>
                  </a:lnTo>
                  <a:lnTo>
                    <a:pt x="23" y="215"/>
                  </a:lnTo>
                  <a:lnTo>
                    <a:pt x="23" y="215"/>
                  </a:lnTo>
                  <a:lnTo>
                    <a:pt x="23" y="221"/>
                  </a:lnTo>
                  <a:lnTo>
                    <a:pt x="19" y="221"/>
                  </a:lnTo>
                  <a:lnTo>
                    <a:pt x="19" y="227"/>
                  </a:lnTo>
                  <a:lnTo>
                    <a:pt x="19" y="227"/>
                  </a:lnTo>
                  <a:lnTo>
                    <a:pt x="23" y="227"/>
                  </a:lnTo>
                  <a:lnTo>
                    <a:pt x="23" y="231"/>
                  </a:lnTo>
                  <a:lnTo>
                    <a:pt x="23" y="231"/>
                  </a:lnTo>
                  <a:lnTo>
                    <a:pt x="23" y="237"/>
                  </a:lnTo>
                  <a:lnTo>
                    <a:pt x="19" y="237"/>
                  </a:lnTo>
                  <a:lnTo>
                    <a:pt x="19" y="237"/>
                  </a:lnTo>
                  <a:lnTo>
                    <a:pt x="19" y="237"/>
                  </a:lnTo>
                  <a:lnTo>
                    <a:pt x="19" y="243"/>
                  </a:lnTo>
                  <a:lnTo>
                    <a:pt x="19" y="243"/>
                  </a:lnTo>
                  <a:lnTo>
                    <a:pt x="19" y="243"/>
                  </a:lnTo>
                  <a:lnTo>
                    <a:pt x="19" y="248"/>
                  </a:lnTo>
                  <a:lnTo>
                    <a:pt x="23" y="248"/>
                  </a:lnTo>
                  <a:lnTo>
                    <a:pt x="23" y="254"/>
                  </a:lnTo>
                  <a:lnTo>
                    <a:pt x="23" y="254"/>
                  </a:lnTo>
                  <a:lnTo>
                    <a:pt x="23" y="260"/>
                  </a:lnTo>
                  <a:lnTo>
                    <a:pt x="23" y="260"/>
                  </a:lnTo>
                  <a:lnTo>
                    <a:pt x="23" y="260"/>
                  </a:lnTo>
                  <a:lnTo>
                    <a:pt x="19" y="266"/>
                  </a:lnTo>
                  <a:lnTo>
                    <a:pt x="19" y="266"/>
                  </a:lnTo>
                  <a:lnTo>
                    <a:pt x="19" y="266"/>
                  </a:lnTo>
                  <a:lnTo>
                    <a:pt x="19" y="270"/>
                  </a:lnTo>
                  <a:lnTo>
                    <a:pt x="19" y="270"/>
                  </a:lnTo>
                  <a:lnTo>
                    <a:pt x="19" y="276"/>
                  </a:lnTo>
                  <a:lnTo>
                    <a:pt x="19" y="276"/>
                  </a:lnTo>
                  <a:lnTo>
                    <a:pt x="19" y="283"/>
                  </a:lnTo>
                  <a:lnTo>
                    <a:pt x="23" y="289"/>
                  </a:lnTo>
                  <a:lnTo>
                    <a:pt x="23" y="289"/>
                  </a:lnTo>
                  <a:lnTo>
                    <a:pt x="23" y="299"/>
                  </a:lnTo>
                  <a:lnTo>
                    <a:pt x="23" y="299"/>
                  </a:lnTo>
                  <a:lnTo>
                    <a:pt x="23" y="309"/>
                  </a:lnTo>
                  <a:lnTo>
                    <a:pt x="23" y="309"/>
                  </a:lnTo>
                  <a:lnTo>
                    <a:pt x="23" y="322"/>
                  </a:lnTo>
                  <a:lnTo>
                    <a:pt x="23" y="322"/>
                  </a:lnTo>
                  <a:lnTo>
                    <a:pt x="23" y="344"/>
                  </a:lnTo>
                  <a:lnTo>
                    <a:pt x="29" y="355"/>
                  </a:lnTo>
                  <a:lnTo>
                    <a:pt x="29" y="367"/>
                  </a:lnTo>
                  <a:lnTo>
                    <a:pt x="54" y="412"/>
                  </a:lnTo>
                  <a:lnTo>
                    <a:pt x="54" y="429"/>
                  </a:lnTo>
                  <a:lnTo>
                    <a:pt x="54" y="429"/>
                  </a:lnTo>
                  <a:lnTo>
                    <a:pt x="54" y="435"/>
                  </a:lnTo>
                  <a:lnTo>
                    <a:pt x="60" y="439"/>
                  </a:lnTo>
                  <a:lnTo>
                    <a:pt x="60" y="439"/>
                  </a:lnTo>
                  <a:lnTo>
                    <a:pt x="60" y="445"/>
                  </a:lnTo>
                  <a:lnTo>
                    <a:pt x="60" y="445"/>
                  </a:lnTo>
                  <a:lnTo>
                    <a:pt x="64" y="452"/>
                  </a:lnTo>
                  <a:lnTo>
                    <a:pt x="64" y="456"/>
                  </a:lnTo>
                  <a:lnTo>
                    <a:pt x="60" y="456"/>
                  </a:lnTo>
                  <a:lnTo>
                    <a:pt x="60" y="456"/>
                  </a:lnTo>
                  <a:lnTo>
                    <a:pt x="60" y="462"/>
                  </a:lnTo>
                  <a:lnTo>
                    <a:pt x="60" y="462"/>
                  </a:lnTo>
                  <a:lnTo>
                    <a:pt x="60" y="462"/>
                  </a:lnTo>
                  <a:lnTo>
                    <a:pt x="60" y="468"/>
                  </a:lnTo>
                  <a:lnTo>
                    <a:pt x="60" y="468"/>
                  </a:lnTo>
                  <a:lnTo>
                    <a:pt x="60" y="468"/>
                  </a:lnTo>
                  <a:lnTo>
                    <a:pt x="60" y="474"/>
                  </a:lnTo>
                  <a:lnTo>
                    <a:pt x="60" y="474"/>
                  </a:lnTo>
                  <a:lnTo>
                    <a:pt x="60" y="474"/>
                  </a:lnTo>
                  <a:lnTo>
                    <a:pt x="60" y="478"/>
                  </a:lnTo>
                  <a:lnTo>
                    <a:pt x="60" y="478"/>
                  </a:lnTo>
                  <a:lnTo>
                    <a:pt x="60" y="478"/>
                  </a:lnTo>
                  <a:lnTo>
                    <a:pt x="60" y="485"/>
                  </a:lnTo>
                  <a:lnTo>
                    <a:pt x="54" y="485"/>
                  </a:lnTo>
                  <a:lnTo>
                    <a:pt x="54" y="485"/>
                  </a:lnTo>
                  <a:lnTo>
                    <a:pt x="54" y="491"/>
                  </a:lnTo>
                  <a:lnTo>
                    <a:pt x="54" y="491"/>
                  </a:lnTo>
                  <a:lnTo>
                    <a:pt x="54" y="497"/>
                  </a:lnTo>
                  <a:lnTo>
                    <a:pt x="54" y="497"/>
                  </a:lnTo>
                  <a:lnTo>
                    <a:pt x="54" y="501"/>
                  </a:lnTo>
                  <a:lnTo>
                    <a:pt x="60" y="507"/>
                  </a:lnTo>
                  <a:lnTo>
                    <a:pt x="60" y="513"/>
                  </a:lnTo>
                  <a:lnTo>
                    <a:pt x="76" y="530"/>
                  </a:lnTo>
                  <a:lnTo>
                    <a:pt x="95" y="530"/>
                  </a:lnTo>
                  <a:lnTo>
                    <a:pt x="99" y="536"/>
                  </a:lnTo>
                  <a:lnTo>
                    <a:pt x="99" y="536"/>
                  </a:lnTo>
                  <a:lnTo>
                    <a:pt x="105" y="536"/>
                  </a:lnTo>
                  <a:lnTo>
                    <a:pt x="105" y="540"/>
                  </a:lnTo>
                  <a:lnTo>
                    <a:pt x="117" y="540"/>
                  </a:lnTo>
                  <a:lnTo>
                    <a:pt x="117" y="524"/>
                  </a:lnTo>
                  <a:lnTo>
                    <a:pt x="117" y="524"/>
                  </a:lnTo>
                  <a:lnTo>
                    <a:pt x="117" y="517"/>
                  </a:lnTo>
                  <a:lnTo>
                    <a:pt x="117" y="517"/>
                  </a:lnTo>
                  <a:lnTo>
                    <a:pt x="117" y="517"/>
                  </a:lnTo>
                  <a:lnTo>
                    <a:pt x="117" y="513"/>
                  </a:lnTo>
                  <a:lnTo>
                    <a:pt x="117" y="513"/>
                  </a:lnTo>
                  <a:lnTo>
                    <a:pt x="117" y="507"/>
                  </a:lnTo>
                  <a:lnTo>
                    <a:pt x="130" y="507"/>
                  </a:lnTo>
                  <a:lnTo>
                    <a:pt x="124" y="491"/>
                  </a:lnTo>
                  <a:lnTo>
                    <a:pt x="124" y="491"/>
                  </a:lnTo>
                  <a:lnTo>
                    <a:pt x="124" y="485"/>
                  </a:lnTo>
                  <a:lnTo>
                    <a:pt x="124" y="485"/>
                  </a:lnTo>
                  <a:lnTo>
                    <a:pt x="130" y="478"/>
                  </a:lnTo>
                  <a:lnTo>
                    <a:pt x="130" y="478"/>
                  </a:lnTo>
                  <a:lnTo>
                    <a:pt x="130" y="478"/>
                  </a:lnTo>
                  <a:lnTo>
                    <a:pt x="130" y="478"/>
                  </a:lnTo>
                  <a:lnTo>
                    <a:pt x="134" y="478"/>
                  </a:lnTo>
                  <a:lnTo>
                    <a:pt x="134" y="452"/>
                  </a:lnTo>
                  <a:lnTo>
                    <a:pt x="117" y="452"/>
                  </a:lnTo>
                  <a:lnTo>
                    <a:pt x="117" y="445"/>
                  </a:lnTo>
                  <a:lnTo>
                    <a:pt x="111" y="445"/>
                  </a:lnTo>
                  <a:lnTo>
                    <a:pt x="105" y="439"/>
                  </a:lnTo>
                  <a:lnTo>
                    <a:pt x="105" y="429"/>
                  </a:lnTo>
                  <a:lnTo>
                    <a:pt x="105" y="429"/>
                  </a:lnTo>
                  <a:lnTo>
                    <a:pt x="105" y="423"/>
                  </a:lnTo>
                  <a:lnTo>
                    <a:pt x="111" y="423"/>
                  </a:lnTo>
                  <a:lnTo>
                    <a:pt x="117" y="417"/>
                  </a:lnTo>
                  <a:lnTo>
                    <a:pt x="117" y="417"/>
                  </a:lnTo>
                  <a:lnTo>
                    <a:pt x="124" y="417"/>
                  </a:lnTo>
                  <a:lnTo>
                    <a:pt x="124" y="412"/>
                  </a:lnTo>
                  <a:lnTo>
                    <a:pt x="124" y="412"/>
                  </a:lnTo>
                  <a:lnTo>
                    <a:pt x="130" y="406"/>
                  </a:lnTo>
                  <a:lnTo>
                    <a:pt x="130" y="406"/>
                  </a:lnTo>
                  <a:lnTo>
                    <a:pt x="130" y="394"/>
                  </a:lnTo>
                  <a:lnTo>
                    <a:pt x="130" y="394"/>
                  </a:lnTo>
                  <a:lnTo>
                    <a:pt x="130" y="377"/>
                  </a:lnTo>
                  <a:lnTo>
                    <a:pt x="117" y="367"/>
                  </a:lnTo>
                  <a:lnTo>
                    <a:pt x="117" y="355"/>
                  </a:lnTo>
                  <a:lnTo>
                    <a:pt x="111" y="351"/>
                  </a:lnTo>
                  <a:lnTo>
                    <a:pt x="111" y="344"/>
                  </a:lnTo>
                  <a:lnTo>
                    <a:pt x="111" y="344"/>
                  </a:lnTo>
                  <a:lnTo>
                    <a:pt x="111" y="344"/>
                  </a:lnTo>
                  <a:lnTo>
                    <a:pt x="111" y="338"/>
                  </a:lnTo>
                  <a:lnTo>
                    <a:pt x="117" y="344"/>
                  </a:lnTo>
                  <a:lnTo>
                    <a:pt x="117" y="344"/>
                  </a:lnTo>
                  <a:lnTo>
                    <a:pt x="130" y="344"/>
                  </a:lnTo>
                  <a:lnTo>
                    <a:pt x="134" y="351"/>
                  </a:lnTo>
                  <a:lnTo>
                    <a:pt x="134" y="351"/>
                  </a:lnTo>
                  <a:lnTo>
                    <a:pt x="146" y="351"/>
                  </a:lnTo>
                  <a:lnTo>
                    <a:pt x="146" y="344"/>
                  </a:lnTo>
                  <a:lnTo>
                    <a:pt x="152" y="344"/>
                  </a:lnTo>
                  <a:lnTo>
                    <a:pt x="152" y="332"/>
                  </a:lnTo>
                  <a:lnTo>
                    <a:pt x="146" y="332"/>
                  </a:lnTo>
                  <a:lnTo>
                    <a:pt x="146" y="332"/>
                  </a:lnTo>
                  <a:lnTo>
                    <a:pt x="146" y="328"/>
                  </a:lnTo>
                  <a:lnTo>
                    <a:pt x="146" y="328"/>
                  </a:lnTo>
                  <a:lnTo>
                    <a:pt x="146" y="328"/>
                  </a:lnTo>
                  <a:lnTo>
                    <a:pt x="146" y="322"/>
                  </a:lnTo>
                  <a:lnTo>
                    <a:pt x="146" y="322"/>
                  </a:lnTo>
                  <a:lnTo>
                    <a:pt x="146" y="322"/>
                  </a:lnTo>
                  <a:lnTo>
                    <a:pt x="146" y="322"/>
                  </a:lnTo>
                  <a:lnTo>
                    <a:pt x="140" y="316"/>
                  </a:lnTo>
                  <a:lnTo>
                    <a:pt x="140" y="316"/>
                  </a:lnTo>
                  <a:lnTo>
                    <a:pt x="140" y="316"/>
                  </a:lnTo>
                  <a:lnTo>
                    <a:pt x="140" y="309"/>
                  </a:lnTo>
                  <a:lnTo>
                    <a:pt x="146" y="309"/>
                  </a:lnTo>
                  <a:lnTo>
                    <a:pt x="146" y="305"/>
                  </a:lnTo>
                  <a:lnTo>
                    <a:pt x="187" y="305"/>
                  </a:lnTo>
                  <a:lnTo>
                    <a:pt x="200" y="299"/>
                  </a:lnTo>
                  <a:lnTo>
                    <a:pt x="210" y="289"/>
                  </a:lnTo>
                  <a:lnTo>
                    <a:pt x="210" y="266"/>
                  </a:lnTo>
                  <a:lnTo>
                    <a:pt x="210" y="266"/>
                  </a:lnTo>
                  <a:lnTo>
                    <a:pt x="210" y="266"/>
                  </a:lnTo>
                  <a:lnTo>
                    <a:pt x="210" y="260"/>
                  </a:lnTo>
                  <a:lnTo>
                    <a:pt x="204" y="260"/>
                  </a:lnTo>
                  <a:lnTo>
                    <a:pt x="204" y="260"/>
                  </a:lnTo>
                  <a:lnTo>
                    <a:pt x="204" y="260"/>
                  </a:lnTo>
                  <a:lnTo>
                    <a:pt x="204" y="254"/>
                  </a:lnTo>
                  <a:lnTo>
                    <a:pt x="204" y="254"/>
                  </a:lnTo>
                  <a:lnTo>
                    <a:pt x="204" y="254"/>
                  </a:lnTo>
                  <a:lnTo>
                    <a:pt x="204" y="248"/>
                  </a:lnTo>
                  <a:lnTo>
                    <a:pt x="204" y="248"/>
                  </a:lnTo>
                  <a:lnTo>
                    <a:pt x="204" y="248"/>
                  </a:lnTo>
                  <a:lnTo>
                    <a:pt x="204" y="243"/>
                  </a:lnTo>
                  <a:lnTo>
                    <a:pt x="200" y="243"/>
                  </a:lnTo>
                  <a:lnTo>
                    <a:pt x="200" y="243"/>
                  </a:lnTo>
                  <a:lnTo>
                    <a:pt x="194" y="237"/>
                  </a:lnTo>
                  <a:lnTo>
                    <a:pt x="187" y="237"/>
                  </a:lnTo>
                  <a:lnTo>
                    <a:pt x="187" y="231"/>
                  </a:lnTo>
                  <a:lnTo>
                    <a:pt x="181" y="227"/>
                  </a:lnTo>
                  <a:lnTo>
                    <a:pt x="181" y="227"/>
                  </a:lnTo>
                  <a:lnTo>
                    <a:pt x="181" y="182"/>
                  </a:lnTo>
                  <a:lnTo>
                    <a:pt x="181" y="182"/>
                  </a:lnTo>
                  <a:lnTo>
                    <a:pt x="181" y="165"/>
                  </a:lnTo>
                  <a:lnTo>
                    <a:pt x="181" y="165"/>
                  </a:lnTo>
                  <a:lnTo>
                    <a:pt x="181" y="159"/>
                  </a:lnTo>
                  <a:lnTo>
                    <a:pt x="187" y="153"/>
                  </a:lnTo>
                  <a:lnTo>
                    <a:pt x="187" y="153"/>
                  </a:lnTo>
                  <a:lnTo>
                    <a:pt x="187" y="147"/>
                  </a:lnTo>
                  <a:lnTo>
                    <a:pt x="187" y="14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8" name="Freeform 313"/>
            <p:cNvSpPr>
              <a:spLocks/>
            </p:cNvSpPr>
            <p:nvPr/>
          </p:nvSpPr>
          <p:spPr bwMode="auto">
            <a:xfrm>
              <a:off x="2865438" y="4090988"/>
              <a:ext cx="363538" cy="857250"/>
            </a:xfrm>
            <a:custGeom>
              <a:avLst/>
              <a:gdLst>
                <a:gd name="T0" fmla="*/ 222 w 229"/>
                <a:gd name="T1" fmla="*/ 103 h 540"/>
                <a:gd name="T2" fmla="*/ 229 w 229"/>
                <a:gd name="T3" fmla="*/ 85 h 540"/>
                <a:gd name="T4" fmla="*/ 229 w 229"/>
                <a:gd name="T5" fmla="*/ 75 h 540"/>
                <a:gd name="T6" fmla="*/ 229 w 229"/>
                <a:gd name="T7" fmla="*/ 62 h 540"/>
                <a:gd name="T8" fmla="*/ 216 w 229"/>
                <a:gd name="T9" fmla="*/ 58 h 540"/>
                <a:gd name="T10" fmla="*/ 222 w 229"/>
                <a:gd name="T11" fmla="*/ 81 h 540"/>
                <a:gd name="T12" fmla="*/ 175 w 229"/>
                <a:gd name="T13" fmla="*/ 97 h 540"/>
                <a:gd name="T14" fmla="*/ 165 w 229"/>
                <a:gd name="T15" fmla="*/ 81 h 540"/>
                <a:gd name="T16" fmla="*/ 175 w 229"/>
                <a:gd name="T17" fmla="*/ 58 h 540"/>
                <a:gd name="T18" fmla="*/ 140 w 229"/>
                <a:gd name="T19" fmla="*/ 40 h 540"/>
                <a:gd name="T20" fmla="*/ 105 w 229"/>
                <a:gd name="T21" fmla="*/ 13 h 540"/>
                <a:gd name="T22" fmla="*/ 82 w 229"/>
                <a:gd name="T23" fmla="*/ 0 h 540"/>
                <a:gd name="T24" fmla="*/ 70 w 229"/>
                <a:gd name="T25" fmla="*/ 13 h 540"/>
                <a:gd name="T26" fmla="*/ 60 w 229"/>
                <a:gd name="T27" fmla="*/ 0 h 540"/>
                <a:gd name="T28" fmla="*/ 23 w 229"/>
                <a:gd name="T29" fmla="*/ 13 h 540"/>
                <a:gd name="T30" fmla="*/ 12 w 229"/>
                <a:gd name="T31" fmla="*/ 46 h 540"/>
                <a:gd name="T32" fmla="*/ 19 w 229"/>
                <a:gd name="T33" fmla="*/ 68 h 540"/>
                <a:gd name="T34" fmla="*/ 6 w 229"/>
                <a:gd name="T35" fmla="*/ 120 h 540"/>
                <a:gd name="T36" fmla="*/ 0 w 229"/>
                <a:gd name="T37" fmla="*/ 165 h 540"/>
                <a:gd name="T38" fmla="*/ 23 w 229"/>
                <a:gd name="T39" fmla="*/ 208 h 540"/>
                <a:gd name="T40" fmla="*/ 19 w 229"/>
                <a:gd name="T41" fmla="*/ 221 h 540"/>
                <a:gd name="T42" fmla="*/ 23 w 229"/>
                <a:gd name="T43" fmla="*/ 231 h 540"/>
                <a:gd name="T44" fmla="*/ 19 w 229"/>
                <a:gd name="T45" fmla="*/ 243 h 540"/>
                <a:gd name="T46" fmla="*/ 23 w 229"/>
                <a:gd name="T47" fmla="*/ 254 h 540"/>
                <a:gd name="T48" fmla="*/ 19 w 229"/>
                <a:gd name="T49" fmla="*/ 266 h 540"/>
                <a:gd name="T50" fmla="*/ 19 w 229"/>
                <a:gd name="T51" fmla="*/ 276 h 540"/>
                <a:gd name="T52" fmla="*/ 23 w 229"/>
                <a:gd name="T53" fmla="*/ 299 h 540"/>
                <a:gd name="T54" fmla="*/ 23 w 229"/>
                <a:gd name="T55" fmla="*/ 322 h 540"/>
                <a:gd name="T56" fmla="*/ 54 w 229"/>
                <a:gd name="T57" fmla="*/ 429 h 540"/>
                <a:gd name="T58" fmla="*/ 60 w 229"/>
                <a:gd name="T59" fmla="*/ 445 h 540"/>
                <a:gd name="T60" fmla="*/ 60 w 229"/>
                <a:gd name="T61" fmla="*/ 456 h 540"/>
                <a:gd name="T62" fmla="*/ 60 w 229"/>
                <a:gd name="T63" fmla="*/ 468 h 540"/>
                <a:gd name="T64" fmla="*/ 60 w 229"/>
                <a:gd name="T65" fmla="*/ 478 h 540"/>
                <a:gd name="T66" fmla="*/ 54 w 229"/>
                <a:gd name="T67" fmla="*/ 485 h 540"/>
                <a:gd name="T68" fmla="*/ 54 w 229"/>
                <a:gd name="T69" fmla="*/ 501 h 540"/>
                <a:gd name="T70" fmla="*/ 99 w 229"/>
                <a:gd name="T71" fmla="*/ 536 h 540"/>
                <a:gd name="T72" fmla="*/ 117 w 229"/>
                <a:gd name="T73" fmla="*/ 524 h 540"/>
                <a:gd name="T74" fmla="*/ 117 w 229"/>
                <a:gd name="T75" fmla="*/ 513 h 540"/>
                <a:gd name="T76" fmla="*/ 124 w 229"/>
                <a:gd name="T77" fmla="*/ 491 h 540"/>
                <a:gd name="T78" fmla="*/ 130 w 229"/>
                <a:gd name="T79" fmla="*/ 478 h 540"/>
                <a:gd name="T80" fmla="*/ 117 w 229"/>
                <a:gd name="T81" fmla="*/ 445 h 540"/>
                <a:gd name="T82" fmla="*/ 105 w 229"/>
                <a:gd name="T83" fmla="*/ 423 h 540"/>
                <a:gd name="T84" fmla="*/ 124 w 229"/>
                <a:gd name="T85" fmla="*/ 412 h 540"/>
                <a:gd name="T86" fmla="*/ 130 w 229"/>
                <a:gd name="T87" fmla="*/ 394 h 540"/>
                <a:gd name="T88" fmla="*/ 111 w 229"/>
                <a:gd name="T89" fmla="*/ 344 h 540"/>
                <a:gd name="T90" fmla="*/ 117 w 229"/>
                <a:gd name="T91" fmla="*/ 344 h 540"/>
                <a:gd name="T92" fmla="*/ 146 w 229"/>
                <a:gd name="T93" fmla="*/ 344 h 540"/>
                <a:gd name="T94" fmla="*/ 146 w 229"/>
                <a:gd name="T95" fmla="*/ 328 h 540"/>
                <a:gd name="T96" fmla="*/ 146 w 229"/>
                <a:gd name="T97" fmla="*/ 322 h 540"/>
                <a:gd name="T98" fmla="*/ 140 w 229"/>
                <a:gd name="T99" fmla="*/ 309 h 540"/>
                <a:gd name="T100" fmla="*/ 210 w 229"/>
                <a:gd name="T101" fmla="*/ 289 h 540"/>
                <a:gd name="T102" fmla="*/ 204 w 229"/>
                <a:gd name="T103" fmla="*/ 260 h 540"/>
                <a:gd name="T104" fmla="*/ 204 w 229"/>
                <a:gd name="T105" fmla="*/ 254 h 540"/>
                <a:gd name="T106" fmla="*/ 200 w 229"/>
                <a:gd name="T107" fmla="*/ 243 h 540"/>
                <a:gd name="T108" fmla="*/ 181 w 229"/>
                <a:gd name="T109" fmla="*/ 227 h 540"/>
                <a:gd name="T110" fmla="*/ 181 w 229"/>
                <a:gd name="T111" fmla="*/ 165 h 540"/>
                <a:gd name="T112" fmla="*/ 187 w 229"/>
                <a:gd name="T113" fmla="*/ 147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9" h="540">
                  <a:moveTo>
                    <a:pt x="187" y="147"/>
                  </a:moveTo>
                  <a:lnTo>
                    <a:pt x="187" y="143"/>
                  </a:lnTo>
                  <a:lnTo>
                    <a:pt x="194" y="136"/>
                  </a:lnTo>
                  <a:lnTo>
                    <a:pt x="200" y="124"/>
                  </a:lnTo>
                  <a:lnTo>
                    <a:pt x="222" y="103"/>
                  </a:lnTo>
                  <a:lnTo>
                    <a:pt x="229" y="103"/>
                  </a:lnTo>
                  <a:lnTo>
                    <a:pt x="229" y="91"/>
                  </a:lnTo>
                  <a:lnTo>
                    <a:pt x="229" y="91"/>
                  </a:lnTo>
                  <a:lnTo>
                    <a:pt x="229" y="91"/>
                  </a:lnTo>
                  <a:lnTo>
                    <a:pt x="229" y="85"/>
                  </a:lnTo>
                  <a:lnTo>
                    <a:pt x="229" y="85"/>
                  </a:lnTo>
                  <a:lnTo>
                    <a:pt x="229" y="81"/>
                  </a:lnTo>
                  <a:lnTo>
                    <a:pt x="229" y="81"/>
                  </a:lnTo>
                  <a:lnTo>
                    <a:pt x="229" y="75"/>
                  </a:lnTo>
                  <a:lnTo>
                    <a:pt x="229" y="75"/>
                  </a:lnTo>
                  <a:lnTo>
                    <a:pt x="229" y="75"/>
                  </a:lnTo>
                  <a:lnTo>
                    <a:pt x="229" y="68"/>
                  </a:lnTo>
                  <a:lnTo>
                    <a:pt x="229" y="68"/>
                  </a:lnTo>
                  <a:lnTo>
                    <a:pt x="229" y="68"/>
                  </a:lnTo>
                  <a:lnTo>
                    <a:pt x="229" y="62"/>
                  </a:lnTo>
                  <a:lnTo>
                    <a:pt x="222" y="62"/>
                  </a:lnTo>
                  <a:lnTo>
                    <a:pt x="222" y="62"/>
                  </a:lnTo>
                  <a:lnTo>
                    <a:pt x="222" y="62"/>
                  </a:lnTo>
                  <a:lnTo>
                    <a:pt x="222" y="62"/>
                  </a:lnTo>
                  <a:lnTo>
                    <a:pt x="216" y="58"/>
                  </a:lnTo>
                  <a:lnTo>
                    <a:pt x="216" y="58"/>
                  </a:lnTo>
                  <a:lnTo>
                    <a:pt x="216" y="58"/>
                  </a:lnTo>
                  <a:lnTo>
                    <a:pt x="216" y="68"/>
                  </a:lnTo>
                  <a:lnTo>
                    <a:pt x="222" y="75"/>
                  </a:lnTo>
                  <a:lnTo>
                    <a:pt x="222" y="81"/>
                  </a:lnTo>
                  <a:lnTo>
                    <a:pt x="210" y="91"/>
                  </a:lnTo>
                  <a:lnTo>
                    <a:pt x="210" y="91"/>
                  </a:lnTo>
                  <a:lnTo>
                    <a:pt x="200" y="103"/>
                  </a:lnTo>
                  <a:lnTo>
                    <a:pt x="181" y="103"/>
                  </a:lnTo>
                  <a:lnTo>
                    <a:pt x="175" y="97"/>
                  </a:lnTo>
                  <a:lnTo>
                    <a:pt x="169" y="97"/>
                  </a:lnTo>
                  <a:lnTo>
                    <a:pt x="165" y="91"/>
                  </a:lnTo>
                  <a:lnTo>
                    <a:pt x="165" y="91"/>
                  </a:lnTo>
                  <a:lnTo>
                    <a:pt x="165" y="81"/>
                  </a:lnTo>
                  <a:lnTo>
                    <a:pt x="165" y="81"/>
                  </a:lnTo>
                  <a:lnTo>
                    <a:pt x="165" y="75"/>
                  </a:lnTo>
                  <a:lnTo>
                    <a:pt x="169" y="75"/>
                  </a:lnTo>
                  <a:lnTo>
                    <a:pt x="169" y="68"/>
                  </a:lnTo>
                  <a:lnTo>
                    <a:pt x="175" y="62"/>
                  </a:lnTo>
                  <a:lnTo>
                    <a:pt x="175" y="58"/>
                  </a:lnTo>
                  <a:lnTo>
                    <a:pt x="175" y="58"/>
                  </a:lnTo>
                  <a:lnTo>
                    <a:pt x="165" y="52"/>
                  </a:lnTo>
                  <a:lnTo>
                    <a:pt x="159" y="46"/>
                  </a:lnTo>
                  <a:lnTo>
                    <a:pt x="152" y="46"/>
                  </a:lnTo>
                  <a:lnTo>
                    <a:pt x="140" y="40"/>
                  </a:lnTo>
                  <a:lnTo>
                    <a:pt x="130" y="40"/>
                  </a:lnTo>
                  <a:lnTo>
                    <a:pt x="111" y="23"/>
                  </a:lnTo>
                  <a:lnTo>
                    <a:pt x="111" y="23"/>
                  </a:lnTo>
                  <a:lnTo>
                    <a:pt x="105" y="19"/>
                  </a:lnTo>
                  <a:lnTo>
                    <a:pt x="105" y="13"/>
                  </a:lnTo>
                  <a:lnTo>
                    <a:pt x="105" y="13"/>
                  </a:lnTo>
                  <a:lnTo>
                    <a:pt x="105" y="7"/>
                  </a:lnTo>
                  <a:lnTo>
                    <a:pt x="99" y="7"/>
                  </a:lnTo>
                  <a:lnTo>
                    <a:pt x="99" y="0"/>
                  </a:lnTo>
                  <a:lnTo>
                    <a:pt x="82" y="0"/>
                  </a:lnTo>
                  <a:lnTo>
                    <a:pt x="82" y="0"/>
                  </a:lnTo>
                  <a:lnTo>
                    <a:pt x="82" y="0"/>
                  </a:lnTo>
                  <a:lnTo>
                    <a:pt x="76" y="7"/>
                  </a:lnTo>
                  <a:lnTo>
                    <a:pt x="76" y="13"/>
                  </a:lnTo>
                  <a:lnTo>
                    <a:pt x="70" y="13"/>
                  </a:lnTo>
                  <a:lnTo>
                    <a:pt x="70" y="13"/>
                  </a:lnTo>
                  <a:lnTo>
                    <a:pt x="70" y="13"/>
                  </a:lnTo>
                  <a:lnTo>
                    <a:pt x="64" y="7"/>
                  </a:lnTo>
                  <a:lnTo>
                    <a:pt x="60" y="7"/>
                  </a:lnTo>
                  <a:lnTo>
                    <a:pt x="60" y="0"/>
                  </a:lnTo>
                  <a:lnTo>
                    <a:pt x="41" y="0"/>
                  </a:lnTo>
                  <a:lnTo>
                    <a:pt x="41" y="7"/>
                  </a:lnTo>
                  <a:lnTo>
                    <a:pt x="35" y="7"/>
                  </a:lnTo>
                  <a:lnTo>
                    <a:pt x="35" y="13"/>
                  </a:lnTo>
                  <a:lnTo>
                    <a:pt x="23" y="13"/>
                  </a:lnTo>
                  <a:lnTo>
                    <a:pt x="23" y="29"/>
                  </a:lnTo>
                  <a:lnTo>
                    <a:pt x="19" y="35"/>
                  </a:lnTo>
                  <a:lnTo>
                    <a:pt x="19" y="40"/>
                  </a:lnTo>
                  <a:lnTo>
                    <a:pt x="19" y="40"/>
                  </a:lnTo>
                  <a:lnTo>
                    <a:pt x="12" y="46"/>
                  </a:lnTo>
                  <a:lnTo>
                    <a:pt x="12" y="46"/>
                  </a:lnTo>
                  <a:lnTo>
                    <a:pt x="12" y="62"/>
                  </a:lnTo>
                  <a:lnTo>
                    <a:pt x="12" y="62"/>
                  </a:lnTo>
                  <a:lnTo>
                    <a:pt x="12" y="68"/>
                  </a:lnTo>
                  <a:lnTo>
                    <a:pt x="19" y="68"/>
                  </a:lnTo>
                  <a:lnTo>
                    <a:pt x="19" y="97"/>
                  </a:lnTo>
                  <a:lnTo>
                    <a:pt x="12" y="103"/>
                  </a:lnTo>
                  <a:lnTo>
                    <a:pt x="12" y="103"/>
                  </a:lnTo>
                  <a:lnTo>
                    <a:pt x="6" y="107"/>
                  </a:lnTo>
                  <a:lnTo>
                    <a:pt x="6" y="120"/>
                  </a:lnTo>
                  <a:lnTo>
                    <a:pt x="0" y="130"/>
                  </a:lnTo>
                  <a:lnTo>
                    <a:pt x="0" y="153"/>
                  </a:lnTo>
                  <a:lnTo>
                    <a:pt x="0" y="153"/>
                  </a:lnTo>
                  <a:lnTo>
                    <a:pt x="0" y="165"/>
                  </a:lnTo>
                  <a:lnTo>
                    <a:pt x="0" y="165"/>
                  </a:lnTo>
                  <a:lnTo>
                    <a:pt x="6" y="175"/>
                  </a:lnTo>
                  <a:lnTo>
                    <a:pt x="6" y="186"/>
                  </a:lnTo>
                  <a:lnTo>
                    <a:pt x="19" y="198"/>
                  </a:lnTo>
                  <a:lnTo>
                    <a:pt x="19" y="204"/>
                  </a:lnTo>
                  <a:lnTo>
                    <a:pt x="23" y="208"/>
                  </a:lnTo>
                  <a:lnTo>
                    <a:pt x="23" y="215"/>
                  </a:lnTo>
                  <a:lnTo>
                    <a:pt x="23" y="215"/>
                  </a:lnTo>
                  <a:lnTo>
                    <a:pt x="23" y="215"/>
                  </a:lnTo>
                  <a:lnTo>
                    <a:pt x="23" y="221"/>
                  </a:lnTo>
                  <a:lnTo>
                    <a:pt x="19" y="221"/>
                  </a:lnTo>
                  <a:lnTo>
                    <a:pt x="19" y="227"/>
                  </a:lnTo>
                  <a:lnTo>
                    <a:pt x="19" y="227"/>
                  </a:lnTo>
                  <a:lnTo>
                    <a:pt x="23" y="227"/>
                  </a:lnTo>
                  <a:lnTo>
                    <a:pt x="23" y="231"/>
                  </a:lnTo>
                  <a:lnTo>
                    <a:pt x="23" y="231"/>
                  </a:lnTo>
                  <a:lnTo>
                    <a:pt x="23" y="237"/>
                  </a:lnTo>
                  <a:lnTo>
                    <a:pt x="19" y="237"/>
                  </a:lnTo>
                  <a:lnTo>
                    <a:pt x="19" y="237"/>
                  </a:lnTo>
                  <a:lnTo>
                    <a:pt x="19" y="237"/>
                  </a:lnTo>
                  <a:lnTo>
                    <a:pt x="19" y="243"/>
                  </a:lnTo>
                  <a:lnTo>
                    <a:pt x="19" y="243"/>
                  </a:lnTo>
                  <a:lnTo>
                    <a:pt x="19" y="243"/>
                  </a:lnTo>
                  <a:lnTo>
                    <a:pt x="19" y="248"/>
                  </a:lnTo>
                  <a:lnTo>
                    <a:pt x="23" y="248"/>
                  </a:lnTo>
                  <a:lnTo>
                    <a:pt x="23" y="254"/>
                  </a:lnTo>
                  <a:lnTo>
                    <a:pt x="23" y="254"/>
                  </a:lnTo>
                  <a:lnTo>
                    <a:pt x="23" y="260"/>
                  </a:lnTo>
                  <a:lnTo>
                    <a:pt x="23" y="260"/>
                  </a:lnTo>
                  <a:lnTo>
                    <a:pt x="23" y="260"/>
                  </a:lnTo>
                  <a:lnTo>
                    <a:pt x="19" y="266"/>
                  </a:lnTo>
                  <a:lnTo>
                    <a:pt x="19" y="266"/>
                  </a:lnTo>
                  <a:lnTo>
                    <a:pt x="19" y="266"/>
                  </a:lnTo>
                  <a:lnTo>
                    <a:pt x="19" y="270"/>
                  </a:lnTo>
                  <a:lnTo>
                    <a:pt x="19" y="270"/>
                  </a:lnTo>
                  <a:lnTo>
                    <a:pt x="19" y="276"/>
                  </a:lnTo>
                  <a:lnTo>
                    <a:pt x="19" y="276"/>
                  </a:lnTo>
                  <a:lnTo>
                    <a:pt x="19" y="283"/>
                  </a:lnTo>
                  <a:lnTo>
                    <a:pt x="23" y="289"/>
                  </a:lnTo>
                  <a:lnTo>
                    <a:pt x="23" y="289"/>
                  </a:lnTo>
                  <a:lnTo>
                    <a:pt x="23" y="299"/>
                  </a:lnTo>
                  <a:lnTo>
                    <a:pt x="23" y="299"/>
                  </a:lnTo>
                  <a:lnTo>
                    <a:pt x="23" y="309"/>
                  </a:lnTo>
                  <a:lnTo>
                    <a:pt x="23" y="309"/>
                  </a:lnTo>
                  <a:lnTo>
                    <a:pt x="23" y="322"/>
                  </a:lnTo>
                  <a:lnTo>
                    <a:pt x="23" y="322"/>
                  </a:lnTo>
                  <a:lnTo>
                    <a:pt x="23" y="344"/>
                  </a:lnTo>
                  <a:lnTo>
                    <a:pt x="29" y="355"/>
                  </a:lnTo>
                  <a:lnTo>
                    <a:pt x="29" y="367"/>
                  </a:lnTo>
                  <a:lnTo>
                    <a:pt x="54" y="412"/>
                  </a:lnTo>
                  <a:lnTo>
                    <a:pt x="54" y="429"/>
                  </a:lnTo>
                  <a:lnTo>
                    <a:pt x="54" y="429"/>
                  </a:lnTo>
                  <a:lnTo>
                    <a:pt x="54" y="435"/>
                  </a:lnTo>
                  <a:lnTo>
                    <a:pt x="60" y="439"/>
                  </a:lnTo>
                  <a:lnTo>
                    <a:pt x="60" y="439"/>
                  </a:lnTo>
                  <a:lnTo>
                    <a:pt x="60" y="445"/>
                  </a:lnTo>
                  <a:lnTo>
                    <a:pt x="60" y="445"/>
                  </a:lnTo>
                  <a:lnTo>
                    <a:pt x="64" y="452"/>
                  </a:lnTo>
                  <a:lnTo>
                    <a:pt x="64" y="456"/>
                  </a:lnTo>
                  <a:lnTo>
                    <a:pt x="60" y="456"/>
                  </a:lnTo>
                  <a:lnTo>
                    <a:pt x="60" y="456"/>
                  </a:lnTo>
                  <a:lnTo>
                    <a:pt x="60" y="462"/>
                  </a:lnTo>
                  <a:lnTo>
                    <a:pt x="60" y="462"/>
                  </a:lnTo>
                  <a:lnTo>
                    <a:pt x="60" y="462"/>
                  </a:lnTo>
                  <a:lnTo>
                    <a:pt x="60" y="468"/>
                  </a:lnTo>
                  <a:lnTo>
                    <a:pt x="60" y="468"/>
                  </a:lnTo>
                  <a:lnTo>
                    <a:pt x="60" y="468"/>
                  </a:lnTo>
                  <a:lnTo>
                    <a:pt x="60" y="474"/>
                  </a:lnTo>
                  <a:lnTo>
                    <a:pt x="60" y="474"/>
                  </a:lnTo>
                  <a:lnTo>
                    <a:pt x="60" y="474"/>
                  </a:lnTo>
                  <a:lnTo>
                    <a:pt x="60" y="478"/>
                  </a:lnTo>
                  <a:lnTo>
                    <a:pt x="60" y="478"/>
                  </a:lnTo>
                  <a:lnTo>
                    <a:pt x="60" y="478"/>
                  </a:lnTo>
                  <a:lnTo>
                    <a:pt x="60" y="485"/>
                  </a:lnTo>
                  <a:lnTo>
                    <a:pt x="54" y="485"/>
                  </a:lnTo>
                  <a:lnTo>
                    <a:pt x="54" y="485"/>
                  </a:lnTo>
                  <a:lnTo>
                    <a:pt x="54" y="491"/>
                  </a:lnTo>
                  <a:lnTo>
                    <a:pt x="54" y="491"/>
                  </a:lnTo>
                  <a:lnTo>
                    <a:pt x="54" y="497"/>
                  </a:lnTo>
                  <a:lnTo>
                    <a:pt x="54" y="497"/>
                  </a:lnTo>
                  <a:lnTo>
                    <a:pt x="54" y="501"/>
                  </a:lnTo>
                  <a:lnTo>
                    <a:pt x="60" y="507"/>
                  </a:lnTo>
                  <a:lnTo>
                    <a:pt x="60" y="513"/>
                  </a:lnTo>
                  <a:lnTo>
                    <a:pt x="76" y="530"/>
                  </a:lnTo>
                  <a:lnTo>
                    <a:pt x="95" y="530"/>
                  </a:lnTo>
                  <a:lnTo>
                    <a:pt x="99" y="536"/>
                  </a:lnTo>
                  <a:lnTo>
                    <a:pt x="99" y="536"/>
                  </a:lnTo>
                  <a:lnTo>
                    <a:pt x="105" y="536"/>
                  </a:lnTo>
                  <a:lnTo>
                    <a:pt x="105" y="540"/>
                  </a:lnTo>
                  <a:lnTo>
                    <a:pt x="117" y="540"/>
                  </a:lnTo>
                  <a:lnTo>
                    <a:pt x="117" y="524"/>
                  </a:lnTo>
                  <a:lnTo>
                    <a:pt x="117" y="524"/>
                  </a:lnTo>
                  <a:lnTo>
                    <a:pt x="117" y="517"/>
                  </a:lnTo>
                  <a:lnTo>
                    <a:pt x="117" y="517"/>
                  </a:lnTo>
                  <a:lnTo>
                    <a:pt x="117" y="517"/>
                  </a:lnTo>
                  <a:lnTo>
                    <a:pt x="117" y="513"/>
                  </a:lnTo>
                  <a:lnTo>
                    <a:pt x="117" y="513"/>
                  </a:lnTo>
                  <a:lnTo>
                    <a:pt x="117" y="507"/>
                  </a:lnTo>
                  <a:lnTo>
                    <a:pt x="130" y="507"/>
                  </a:lnTo>
                  <a:lnTo>
                    <a:pt x="124" y="491"/>
                  </a:lnTo>
                  <a:lnTo>
                    <a:pt x="124" y="491"/>
                  </a:lnTo>
                  <a:lnTo>
                    <a:pt x="124" y="485"/>
                  </a:lnTo>
                  <a:lnTo>
                    <a:pt x="124" y="485"/>
                  </a:lnTo>
                  <a:lnTo>
                    <a:pt x="130" y="478"/>
                  </a:lnTo>
                  <a:lnTo>
                    <a:pt x="130" y="478"/>
                  </a:lnTo>
                  <a:lnTo>
                    <a:pt x="130" y="478"/>
                  </a:lnTo>
                  <a:lnTo>
                    <a:pt x="130" y="478"/>
                  </a:lnTo>
                  <a:lnTo>
                    <a:pt x="134" y="478"/>
                  </a:lnTo>
                  <a:lnTo>
                    <a:pt x="134" y="452"/>
                  </a:lnTo>
                  <a:lnTo>
                    <a:pt x="117" y="452"/>
                  </a:lnTo>
                  <a:lnTo>
                    <a:pt x="117" y="445"/>
                  </a:lnTo>
                  <a:lnTo>
                    <a:pt x="111" y="445"/>
                  </a:lnTo>
                  <a:lnTo>
                    <a:pt x="105" y="439"/>
                  </a:lnTo>
                  <a:lnTo>
                    <a:pt x="105" y="429"/>
                  </a:lnTo>
                  <a:lnTo>
                    <a:pt x="105" y="429"/>
                  </a:lnTo>
                  <a:lnTo>
                    <a:pt x="105" y="423"/>
                  </a:lnTo>
                  <a:lnTo>
                    <a:pt x="111" y="423"/>
                  </a:lnTo>
                  <a:lnTo>
                    <a:pt x="117" y="417"/>
                  </a:lnTo>
                  <a:lnTo>
                    <a:pt x="117" y="417"/>
                  </a:lnTo>
                  <a:lnTo>
                    <a:pt x="124" y="417"/>
                  </a:lnTo>
                  <a:lnTo>
                    <a:pt x="124" y="412"/>
                  </a:lnTo>
                  <a:lnTo>
                    <a:pt x="124" y="412"/>
                  </a:lnTo>
                  <a:lnTo>
                    <a:pt x="130" y="406"/>
                  </a:lnTo>
                  <a:lnTo>
                    <a:pt x="130" y="406"/>
                  </a:lnTo>
                  <a:lnTo>
                    <a:pt x="130" y="394"/>
                  </a:lnTo>
                  <a:lnTo>
                    <a:pt x="130" y="394"/>
                  </a:lnTo>
                  <a:lnTo>
                    <a:pt x="130" y="377"/>
                  </a:lnTo>
                  <a:lnTo>
                    <a:pt x="117" y="367"/>
                  </a:lnTo>
                  <a:lnTo>
                    <a:pt x="117" y="355"/>
                  </a:lnTo>
                  <a:lnTo>
                    <a:pt x="111" y="351"/>
                  </a:lnTo>
                  <a:lnTo>
                    <a:pt x="111" y="344"/>
                  </a:lnTo>
                  <a:lnTo>
                    <a:pt x="111" y="344"/>
                  </a:lnTo>
                  <a:lnTo>
                    <a:pt x="111" y="344"/>
                  </a:lnTo>
                  <a:lnTo>
                    <a:pt x="111" y="338"/>
                  </a:lnTo>
                  <a:lnTo>
                    <a:pt x="117" y="344"/>
                  </a:lnTo>
                  <a:lnTo>
                    <a:pt x="117" y="344"/>
                  </a:lnTo>
                  <a:lnTo>
                    <a:pt x="130" y="344"/>
                  </a:lnTo>
                  <a:lnTo>
                    <a:pt x="134" y="351"/>
                  </a:lnTo>
                  <a:lnTo>
                    <a:pt x="134" y="351"/>
                  </a:lnTo>
                  <a:lnTo>
                    <a:pt x="146" y="351"/>
                  </a:lnTo>
                  <a:lnTo>
                    <a:pt x="146" y="344"/>
                  </a:lnTo>
                  <a:lnTo>
                    <a:pt x="152" y="344"/>
                  </a:lnTo>
                  <a:lnTo>
                    <a:pt x="152" y="332"/>
                  </a:lnTo>
                  <a:lnTo>
                    <a:pt x="146" y="332"/>
                  </a:lnTo>
                  <a:lnTo>
                    <a:pt x="146" y="332"/>
                  </a:lnTo>
                  <a:lnTo>
                    <a:pt x="146" y="328"/>
                  </a:lnTo>
                  <a:lnTo>
                    <a:pt x="146" y="328"/>
                  </a:lnTo>
                  <a:lnTo>
                    <a:pt x="146" y="328"/>
                  </a:lnTo>
                  <a:lnTo>
                    <a:pt x="146" y="322"/>
                  </a:lnTo>
                  <a:lnTo>
                    <a:pt x="146" y="322"/>
                  </a:lnTo>
                  <a:lnTo>
                    <a:pt x="146" y="322"/>
                  </a:lnTo>
                  <a:lnTo>
                    <a:pt x="146" y="322"/>
                  </a:lnTo>
                  <a:lnTo>
                    <a:pt x="140" y="316"/>
                  </a:lnTo>
                  <a:lnTo>
                    <a:pt x="140" y="316"/>
                  </a:lnTo>
                  <a:lnTo>
                    <a:pt x="140" y="316"/>
                  </a:lnTo>
                  <a:lnTo>
                    <a:pt x="140" y="309"/>
                  </a:lnTo>
                  <a:lnTo>
                    <a:pt x="146" y="309"/>
                  </a:lnTo>
                  <a:lnTo>
                    <a:pt x="146" y="305"/>
                  </a:lnTo>
                  <a:lnTo>
                    <a:pt x="187" y="305"/>
                  </a:lnTo>
                  <a:lnTo>
                    <a:pt x="200" y="299"/>
                  </a:lnTo>
                  <a:lnTo>
                    <a:pt x="210" y="289"/>
                  </a:lnTo>
                  <a:lnTo>
                    <a:pt x="210" y="266"/>
                  </a:lnTo>
                  <a:lnTo>
                    <a:pt x="210" y="266"/>
                  </a:lnTo>
                  <a:lnTo>
                    <a:pt x="210" y="266"/>
                  </a:lnTo>
                  <a:lnTo>
                    <a:pt x="210" y="260"/>
                  </a:lnTo>
                  <a:lnTo>
                    <a:pt x="204" y="260"/>
                  </a:lnTo>
                  <a:lnTo>
                    <a:pt x="204" y="260"/>
                  </a:lnTo>
                  <a:lnTo>
                    <a:pt x="204" y="260"/>
                  </a:lnTo>
                  <a:lnTo>
                    <a:pt x="204" y="254"/>
                  </a:lnTo>
                  <a:lnTo>
                    <a:pt x="204" y="254"/>
                  </a:lnTo>
                  <a:lnTo>
                    <a:pt x="204" y="254"/>
                  </a:lnTo>
                  <a:lnTo>
                    <a:pt x="204" y="248"/>
                  </a:lnTo>
                  <a:lnTo>
                    <a:pt x="204" y="248"/>
                  </a:lnTo>
                  <a:lnTo>
                    <a:pt x="204" y="248"/>
                  </a:lnTo>
                  <a:lnTo>
                    <a:pt x="204" y="243"/>
                  </a:lnTo>
                  <a:lnTo>
                    <a:pt x="200" y="243"/>
                  </a:lnTo>
                  <a:lnTo>
                    <a:pt x="200" y="243"/>
                  </a:lnTo>
                  <a:lnTo>
                    <a:pt x="194" y="237"/>
                  </a:lnTo>
                  <a:lnTo>
                    <a:pt x="187" y="237"/>
                  </a:lnTo>
                  <a:lnTo>
                    <a:pt x="187" y="231"/>
                  </a:lnTo>
                  <a:lnTo>
                    <a:pt x="181" y="227"/>
                  </a:lnTo>
                  <a:lnTo>
                    <a:pt x="181" y="227"/>
                  </a:lnTo>
                  <a:lnTo>
                    <a:pt x="181" y="182"/>
                  </a:lnTo>
                  <a:lnTo>
                    <a:pt x="181" y="182"/>
                  </a:lnTo>
                  <a:lnTo>
                    <a:pt x="181" y="165"/>
                  </a:lnTo>
                  <a:lnTo>
                    <a:pt x="181" y="165"/>
                  </a:lnTo>
                  <a:lnTo>
                    <a:pt x="181" y="159"/>
                  </a:lnTo>
                  <a:lnTo>
                    <a:pt x="187" y="153"/>
                  </a:lnTo>
                  <a:lnTo>
                    <a:pt x="187" y="153"/>
                  </a:lnTo>
                  <a:lnTo>
                    <a:pt x="187" y="147"/>
                  </a:lnTo>
                  <a:lnTo>
                    <a:pt x="187" y="14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9" name="Freeform 314"/>
            <p:cNvSpPr>
              <a:spLocks/>
            </p:cNvSpPr>
            <p:nvPr/>
          </p:nvSpPr>
          <p:spPr bwMode="auto">
            <a:xfrm>
              <a:off x="2819401" y="3967163"/>
              <a:ext cx="242888" cy="1027113"/>
            </a:xfrm>
            <a:custGeom>
              <a:avLst/>
              <a:gdLst>
                <a:gd name="T0" fmla="*/ 83 w 153"/>
                <a:gd name="T1" fmla="*/ 575 h 647"/>
                <a:gd name="T2" fmla="*/ 83 w 153"/>
                <a:gd name="T3" fmla="*/ 563 h 647"/>
                <a:gd name="T4" fmla="*/ 89 w 153"/>
                <a:gd name="T5" fmla="*/ 552 h 647"/>
                <a:gd name="T6" fmla="*/ 89 w 153"/>
                <a:gd name="T7" fmla="*/ 546 h 647"/>
                <a:gd name="T8" fmla="*/ 89 w 153"/>
                <a:gd name="T9" fmla="*/ 534 h 647"/>
                <a:gd name="T10" fmla="*/ 89 w 153"/>
                <a:gd name="T11" fmla="*/ 517 h 647"/>
                <a:gd name="T12" fmla="*/ 83 w 153"/>
                <a:gd name="T13" fmla="*/ 490 h 647"/>
                <a:gd name="T14" fmla="*/ 52 w 153"/>
                <a:gd name="T15" fmla="*/ 422 h 647"/>
                <a:gd name="T16" fmla="*/ 52 w 153"/>
                <a:gd name="T17" fmla="*/ 377 h 647"/>
                <a:gd name="T18" fmla="*/ 48 w 153"/>
                <a:gd name="T19" fmla="*/ 354 h 647"/>
                <a:gd name="T20" fmla="*/ 48 w 153"/>
                <a:gd name="T21" fmla="*/ 344 h 647"/>
                <a:gd name="T22" fmla="*/ 52 w 153"/>
                <a:gd name="T23" fmla="*/ 332 h 647"/>
                <a:gd name="T24" fmla="*/ 52 w 153"/>
                <a:gd name="T25" fmla="*/ 326 h 647"/>
                <a:gd name="T26" fmla="*/ 52 w 153"/>
                <a:gd name="T27" fmla="*/ 315 h 647"/>
                <a:gd name="T28" fmla="*/ 52 w 153"/>
                <a:gd name="T29" fmla="*/ 299 h 647"/>
                <a:gd name="T30" fmla="*/ 52 w 153"/>
                <a:gd name="T31" fmla="*/ 293 h 647"/>
                <a:gd name="T32" fmla="*/ 29 w 153"/>
                <a:gd name="T33" fmla="*/ 243 h 647"/>
                <a:gd name="T34" fmla="*/ 35 w 153"/>
                <a:gd name="T35" fmla="*/ 198 h 647"/>
                <a:gd name="T36" fmla="*/ 48 w 153"/>
                <a:gd name="T37" fmla="*/ 146 h 647"/>
                <a:gd name="T38" fmla="*/ 48 w 153"/>
                <a:gd name="T39" fmla="*/ 118 h 647"/>
                <a:gd name="T40" fmla="*/ 64 w 153"/>
                <a:gd name="T41" fmla="*/ 101 h 647"/>
                <a:gd name="T42" fmla="*/ 41 w 153"/>
                <a:gd name="T43" fmla="*/ 68 h 647"/>
                <a:gd name="T44" fmla="*/ 23 w 153"/>
                <a:gd name="T45" fmla="*/ 17 h 647"/>
                <a:gd name="T46" fmla="*/ 13 w 153"/>
                <a:gd name="T47" fmla="*/ 0 h 647"/>
                <a:gd name="T48" fmla="*/ 6 w 153"/>
                <a:gd name="T49" fmla="*/ 12 h 647"/>
                <a:gd name="T50" fmla="*/ 13 w 153"/>
                <a:gd name="T51" fmla="*/ 74 h 647"/>
                <a:gd name="T52" fmla="*/ 6 w 153"/>
                <a:gd name="T53" fmla="*/ 97 h 647"/>
                <a:gd name="T54" fmla="*/ 6 w 153"/>
                <a:gd name="T55" fmla="*/ 124 h 647"/>
                <a:gd name="T56" fmla="*/ 13 w 153"/>
                <a:gd name="T57" fmla="*/ 181 h 647"/>
                <a:gd name="T58" fmla="*/ 13 w 153"/>
                <a:gd name="T59" fmla="*/ 185 h 647"/>
                <a:gd name="T60" fmla="*/ 13 w 153"/>
                <a:gd name="T61" fmla="*/ 198 h 647"/>
                <a:gd name="T62" fmla="*/ 6 w 153"/>
                <a:gd name="T63" fmla="*/ 202 h 647"/>
                <a:gd name="T64" fmla="*/ 13 w 153"/>
                <a:gd name="T65" fmla="*/ 221 h 647"/>
                <a:gd name="T66" fmla="*/ 13 w 153"/>
                <a:gd name="T67" fmla="*/ 231 h 647"/>
                <a:gd name="T68" fmla="*/ 13 w 153"/>
                <a:gd name="T69" fmla="*/ 237 h 647"/>
                <a:gd name="T70" fmla="*/ 17 w 153"/>
                <a:gd name="T71" fmla="*/ 253 h 647"/>
                <a:gd name="T72" fmla="*/ 17 w 153"/>
                <a:gd name="T73" fmla="*/ 270 h 647"/>
                <a:gd name="T74" fmla="*/ 17 w 153"/>
                <a:gd name="T75" fmla="*/ 344 h 647"/>
                <a:gd name="T76" fmla="*/ 13 w 153"/>
                <a:gd name="T77" fmla="*/ 354 h 647"/>
                <a:gd name="T78" fmla="*/ 23 w 153"/>
                <a:gd name="T79" fmla="*/ 394 h 647"/>
                <a:gd name="T80" fmla="*/ 23 w 153"/>
                <a:gd name="T81" fmla="*/ 406 h 647"/>
                <a:gd name="T82" fmla="*/ 23 w 153"/>
                <a:gd name="T83" fmla="*/ 416 h 647"/>
                <a:gd name="T84" fmla="*/ 48 w 153"/>
                <a:gd name="T85" fmla="*/ 439 h 647"/>
                <a:gd name="T86" fmla="*/ 52 w 153"/>
                <a:gd name="T87" fmla="*/ 468 h 647"/>
                <a:gd name="T88" fmla="*/ 52 w 153"/>
                <a:gd name="T89" fmla="*/ 490 h 647"/>
                <a:gd name="T90" fmla="*/ 52 w 153"/>
                <a:gd name="T91" fmla="*/ 501 h 647"/>
                <a:gd name="T92" fmla="*/ 58 w 153"/>
                <a:gd name="T93" fmla="*/ 513 h 647"/>
                <a:gd name="T94" fmla="*/ 35 w 153"/>
                <a:gd name="T95" fmla="*/ 523 h 647"/>
                <a:gd name="T96" fmla="*/ 58 w 153"/>
                <a:gd name="T97" fmla="*/ 534 h 647"/>
                <a:gd name="T98" fmla="*/ 64 w 153"/>
                <a:gd name="T99" fmla="*/ 546 h 647"/>
                <a:gd name="T100" fmla="*/ 76 w 153"/>
                <a:gd name="T101" fmla="*/ 585 h 647"/>
                <a:gd name="T102" fmla="*/ 93 w 153"/>
                <a:gd name="T103" fmla="*/ 608 h 647"/>
                <a:gd name="T104" fmla="*/ 111 w 153"/>
                <a:gd name="T105" fmla="*/ 618 h 647"/>
                <a:gd name="T106" fmla="*/ 111 w 153"/>
                <a:gd name="T107" fmla="*/ 630 h 647"/>
                <a:gd name="T108" fmla="*/ 134 w 153"/>
                <a:gd name="T109" fmla="*/ 641 h 647"/>
                <a:gd name="T110" fmla="*/ 134 w 153"/>
                <a:gd name="T111" fmla="*/ 637 h 647"/>
                <a:gd name="T112" fmla="*/ 146 w 153"/>
                <a:gd name="T113" fmla="*/ 630 h 647"/>
                <a:gd name="T114" fmla="*/ 124 w 153"/>
                <a:gd name="T115" fmla="*/ 614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3" h="647">
                  <a:moveTo>
                    <a:pt x="124" y="614"/>
                  </a:moveTo>
                  <a:lnTo>
                    <a:pt x="118" y="608"/>
                  </a:lnTo>
                  <a:lnTo>
                    <a:pt x="111" y="608"/>
                  </a:lnTo>
                  <a:lnTo>
                    <a:pt x="83" y="579"/>
                  </a:lnTo>
                  <a:lnTo>
                    <a:pt x="83" y="575"/>
                  </a:lnTo>
                  <a:lnTo>
                    <a:pt x="83" y="575"/>
                  </a:lnTo>
                  <a:lnTo>
                    <a:pt x="83" y="569"/>
                  </a:lnTo>
                  <a:lnTo>
                    <a:pt x="83" y="569"/>
                  </a:lnTo>
                  <a:lnTo>
                    <a:pt x="83" y="563"/>
                  </a:lnTo>
                  <a:lnTo>
                    <a:pt x="83" y="563"/>
                  </a:lnTo>
                  <a:lnTo>
                    <a:pt x="89" y="563"/>
                  </a:lnTo>
                  <a:lnTo>
                    <a:pt x="89" y="556"/>
                  </a:lnTo>
                  <a:lnTo>
                    <a:pt x="89" y="556"/>
                  </a:lnTo>
                  <a:lnTo>
                    <a:pt x="89" y="556"/>
                  </a:lnTo>
                  <a:lnTo>
                    <a:pt x="89" y="552"/>
                  </a:lnTo>
                  <a:lnTo>
                    <a:pt x="89" y="552"/>
                  </a:lnTo>
                  <a:lnTo>
                    <a:pt x="89" y="552"/>
                  </a:lnTo>
                  <a:lnTo>
                    <a:pt x="89" y="546"/>
                  </a:lnTo>
                  <a:lnTo>
                    <a:pt x="89" y="546"/>
                  </a:lnTo>
                  <a:lnTo>
                    <a:pt x="89" y="546"/>
                  </a:lnTo>
                  <a:lnTo>
                    <a:pt x="89" y="540"/>
                  </a:lnTo>
                  <a:lnTo>
                    <a:pt x="89" y="540"/>
                  </a:lnTo>
                  <a:lnTo>
                    <a:pt x="89" y="540"/>
                  </a:lnTo>
                  <a:lnTo>
                    <a:pt x="89" y="534"/>
                  </a:lnTo>
                  <a:lnTo>
                    <a:pt x="89" y="534"/>
                  </a:lnTo>
                  <a:lnTo>
                    <a:pt x="93" y="534"/>
                  </a:lnTo>
                  <a:lnTo>
                    <a:pt x="93" y="530"/>
                  </a:lnTo>
                  <a:lnTo>
                    <a:pt x="89" y="523"/>
                  </a:lnTo>
                  <a:lnTo>
                    <a:pt x="89" y="523"/>
                  </a:lnTo>
                  <a:lnTo>
                    <a:pt x="89" y="517"/>
                  </a:lnTo>
                  <a:lnTo>
                    <a:pt x="89" y="517"/>
                  </a:lnTo>
                  <a:lnTo>
                    <a:pt x="83" y="513"/>
                  </a:lnTo>
                  <a:lnTo>
                    <a:pt x="83" y="507"/>
                  </a:lnTo>
                  <a:lnTo>
                    <a:pt x="83" y="507"/>
                  </a:lnTo>
                  <a:lnTo>
                    <a:pt x="83" y="490"/>
                  </a:lnTo>
                  <a:lnTo>
                    <a:pt x="76" y="478"/>
                  </a:lnTo>
                  <a:lnTo>
                    <a:pt x="76" y="468"/>
                  </a:lnTo>
                  <a:lnTo>
                    <a:pt x="64" y="455"/>
                  </a:lnTo>
                  <a:lnTo>
                    <a:pt x="64" y="445"/>
                  </a:lnTo>
                  <a:lnTo>
                    <a:pt x="52" y="422"/>
                  </a:lnTo>
                  <a:lnTo>
                    <a:pt x="52" y="400"/>
                  </a:lnTo>
                  <a:lnTo>
                    <a:pt x="52" y="400"/>
                  </a:lnTo>
                  <a:lnTo>
                    <a:pt x="52" y="387"/>
                  </a:lnTo>
                  <a:lnTo>
                    <a:pt x="52" y="387"/>
                  </a:lnTo>
                  <a:lnTo>
                    <a:pt x="52" y="377"/>
                  </a:lnTo>
                  <a:lnTo>
                    <a:pt x="52" y="377"/>
                  </a:lnTo>
                  <a:lnTo>
                    <a:pt x="52" y="367"/>
                  </a:lnTo>
                  <a:lnTo>
                    <a:pt x="52" y="367"/>
                  </a:lnTo>
                  <a:lnTo>
                    <a:pt x="52" y="361"/>
                  </a:lnTo>
                  <a:lnTo>
                    <a:pt x="48" y="354"/>
                  </a:lnTo>
                  <a:lnTo>
                    <a:pt x="48" y="354"/>
                  </a:lnTo>
                  <a:lnTo>
                    <a:pt x="48" y="348"/>
                  </a:lnTo>
                  <a:lnTo>
                    <a:pt x="48" y="348"/>
                  </a:lnTo>
                  <a:lnTo>
                    <a:pt x="48" y="344"/>
                  </a:lnTo>
                  <a:lnTo>
                    <a:pt x="48" y="344"/>
                  </a:lnTo>
                  <a:lnTo>
                    <a:pt x="52" y="344"/>
                  </a:lnTo>
                  <a:lnTo>
                    <a:pt x="52" y="338"/>
                  </a:lnTo>
                  <a:lnTo>
                    <a:pt x="52" y="338"/>
                  </a:lnTo>
                  <a:lnTo>
                    <a:pt x="52" y="338"/>
                  </a:lnTo>
                  <a:lnTo>
                    <a:pt x="52" y="332"/>
                  </a:lnTo>
                  <a:lnTo>
                    <a:pt x="52" y="332"/>
                  </a:lnTo>
                  <a:lnTo>
                    <a:pt x="52" y="326"/>
                  </a:lnTo>
                  <a:lnTo>
                    <a:pt x="52" y="326"/>
                  </a:lnTo>
                  <a:lnTo>
                    <a:pt x="52" y="326"/>
                  </a:lnTo>
                  <a:lnTo>
                    <a:pt x="52" y="326"/>
                  </a:lnTo>
                  <a:lnTo>
                    <a:pt x="52" y="321"/>
                  </a:lnTo>
                  <a:lnTo>
                    <a:pt x="48" y="321"/>
                  </a:lnTo>
                  <a:lnTo>
                    <a:pt x="48" y="321"/>
                  </a:lnTo>
                  <a:lnTo>
                    <a:pt x="48" y="315"/>
                  </a:lnTo>
                  <a:lnTo>
                    <a:pt x="52" y="315"/>
                  </a:lnTo>
                  <a:lnTo>
                    <a:pt x="52" y="309"/>
                  </a:lnTo>
                  <a:lnTo>
                    <a:pt x="52" y="309"/>
                  </a:lnTo>
                  <a:lnTo>
                    <a:pt x="52" y="305"/>
                  </a:lnTo>
                  <a:lnTo>
                    <a:pt x="48" y="305"/>
                  </a:lnTo>
                  <a:lnTo>
                    <a:pt x="52" y="299"/>
                  </a:lnTo>
                  <a:lnTo>
                    <a:pt x="52" y="299"/>
                  </a:lnTo>
                  <a:lnTo>
                    <a:pt x="52" y="299"/>
                  </a:lnTo>
                  <a:lnTo>
                    <a:pt x="52" y="299"/>
                  </a:lnTo>
                  <a:lnTo>
                    <a:pt x="52" y="293"/>
                  </a:lnTo>
                  <a:lnTo>
                    <a:pt x="52" y="293"/>
                  </a:lnTo>
                  <a:lnTo>
                    <a:pt x="52" y="293"/>
                  </a:lnTo>
                  <a:lnTo>
                    <a:pt x="52" y="282"/>
                  </a:lnTo>
                  <a:lnTo>
                    <a:pt x="35" y="264"/>
                  </a:lnTo>
                  <a:lnTo>
                    <a:pt x="35" y="253"/>
                  </a:lnTo>
                  <a:lnTo>
                    <a:pt x="29" y="243"/>
                  </a:lnTo>
                  <a:lnTo>
                    <a:pt x="29" y="243"/>
                  </a:lnTo>
                  <a:lnTo>
                    <a:pt x="29" y="231"/>
                  </a:lnTo>
                  <a:lnTo>
                    <a:pt x="29" y="231"/>
                  </a:lnTo>
                  <a:lnTo>
                    <a:pt x="29" y="208"/>
                  </a:lnTo>
                  <a:lnTo>
                    <a:pt x="35" y="198"/>
                  </a:lnTo>
                  <a:lnTo>
                    <a:pt x="35" y="185"/>
                  </a:lnTo>
                  <a:lnTo>
                    <a:pt x="41" y="181"/>
                  </a:lnTo>
                  <a:lnTo>
                    <a:pt x="41" y="181"/>
                  </a:lnTo>
                  <a:lnTo>
                    <a:pt x="48" y="175"/>
                  </a:lnTo>
                  <a:lnTo>
                    <a:pt x="48" y="146"/>
                  </a:lnTo>
                  <a:lnTo>
                    <a:pt x="41" y="146"/>
                  </a:lnTo>
                  <a:lnTo>
                    <a:pt x="41" y="140"/>
                  </a:lnTo>
                  <a:lnTo>
                    <a:pt x="41" y="140"/>
                  </a:lnTo>
                  <a:lnTo>
                    <a:pt x="41" y="124"/>
                  </a:lnTo>
                  <a:lnTo>
                    <a:pt x="48" y="118"/>
                  </a:lnTo>
                  <a:lnTo>
                    <a:pt x="52" y="118"/>
                  </a:lnTo>
                  <a:lnTo>
                    <a:pt x="58" y="107"/>
                  </a:lnTo>
                  <a:lnTo>
                    <a:pt x="64" y="107"/>
                  </a:lnTo>
                  <a:lnTo>
                    <a:pt x="64" y="101"/>
                  </a:lnTo>
                  <a:lnTo>
                    <a:pt x="64" y="101"/>
                  </a:lnTo>
                  <a:lnTo>
                    <a:pt x="64" y="97"/>
                  </a:lnTo>
                  <a:lnTo>
                    <a:pt x="58" y="97"/>
                  </a:lnTo>
                  <a:lnTo>
                    <a:pt x="48" y="85"/>
                  </a:lnTo>
                  <a:lnTo>
                    <a:pt x="48" y="78"/>
                  </a:lnTo>
                  <a:lnTo>
                    <a:pt x="41" y="68"/>
                  </a:lnTo>
                  <a:lnTo>
                    <a:pt x="35" y="62"/>
                  </a:lnTo>
                  <a:lnTo>
                    <a:pt x="35" y="52"/>
                  </a:lnTo>
                  <a:lnTo>
                    <a:pt x="29" y="45"/>
                  </a:lnTo>
                  <a:lnTo>
                    <a:pt x="29" y="23"/>
                  </a:lnTo>
                  <a:lnTo>
                    <a:pt x="23" y="17"/>
                  </a:lnTo>
                  <a:lnTo>
                    <a:pt x="23" y="12"/>
                  </a:lnTo>
                  <a:lnTo>
                    <a:pt x="17" y="6"/>
                  </a:lnTo>
                  <a:lnTo>
                    <a:pt x="17" y="0"/>
                  </a:lnTo>
                  <a:lnTo>
                    <a:pt x="13" y="0"/>
                  </a:lnTo>
                  <a:lnTo>
                    <a:pt x="13" y="0"/>
                  </a:lnTo>
                  <a:lnTo>
                    <a:pt x="13" y="6"/>
                  </a:lnTo>
                  <a:lnTo>
                    <a:pt x="13" y="6"/>
                  </a:lnTo>
                  <a:lnTo>
                    <a:pt x="13" y="6"/>
                  </a:lnTo>
                  <a:lnTo>
                    <a:pt x="13" y="6"/>
                  </a:lnTo>
                  <a:lnTo>
                    <a:pt x="6" y="12"/>
                  </a:lnTo>
                  <a:lnTo>
                    <a:pt x="0" y="12"/>
                  </a:lnTo>
                  <a:lnTo>
                    <a:pt x="0" y="39"/>
                  </a:lnTo>
                  <a:lnTo>
                    <a:pt x="6" y="45"/>
                  </a:lnTo>
                  <a:lnTo>
                    <a:pt x="6" y="62"/>
                  </a:lnTo>
                  <a:lnTo>
                    <a:pt x="13" y="74"/>
                  </a:lnTo>
                  <a:lnTo>
                    <a:pt x="13" y="85"/>
                  </a:lnTo>
                  <a:lnTo>
                    <a:pt x="13" y="85"/>
                  </a:lnTo>
                  <a:lnTo>
                    <a:pt x="13" y="91"/>
                  </a:lnTo>
                  <a:lnTo>
                    <a:pt x="13" y="91"/>
                  </a:lnTo>
                  <a:lnTo>
                    <a:pt x="6" y="97"/>
                  </a:lnTo>
                  <a:lnTo>
                    <a:pt x="6" y="97"/>
                  </a:lnTo>
                  <a:lnTo>
                    <a:pt x="6" y="97"/>
                  </a:lnTo>
                  <a:lnTo>
                    <a:pt x="6" y="101"/>
                  </a:lnTo>
                  <a:lnTo>
                    <a:pt x="6" y="101"/>
                  </a:lnTo>
                  <a:lnTo>
                    <a:pt x="6" y="124"/>
                  </a:lnTo>
                  <a:lnTo>
                    <a:pt x="13" y="130"/>
                  </a:lnTo>
                  <a:lnTo>
                    <a:pt x="13" y="169"/>
                  </a:lnTo>
                  <a:lnTo>
                    <a:pt x="13" y="169"/>
                  </a:lnTo>
                  <a:lnTo>
                    <a:pt x="13" y="169"/>
                  </a:lnTo>
                  <a:lnTo>
                    <a:pt x="13" y="181"/>
                  </a:lnTo>
                  <a:lnTo>
                    <a:pt x="13" y="181"/>
                  </a:lnTo>
                  <a:lnTo>
                    <a:pt x="13" y="181"/>
                  </a:lnTo>
                  <a:lnTo>
                    <a:pt x="13" y="185"/>
                  </a:lnTo>
                  <a:lnTo>
                    <a:pt x="13" y="185"/>
                  </a:lnTo>
                  <a:lnTo>
                    <a:pt x="13" y="185"/>
                  </a:lnTo>
                  <a:lnTo>
                    <a:pt x="13" y="192"/>
                  </a:lnTo>
                  <a:lnTo>
                    <a:pt x="13" y="192"/>
                  </a:lnTo>
                  <a:lnTo>
                    <a:pt x="13" y="192"/>
                  </a:lnTo>
                  <a:lnTo>
                    <a:pt x="13" y="198"/>
                  </a:lnTo>
                  <a:lnTo>
                    <a:pt x="13" y="198"/>
                  </a:lnTo>
                  <a:lnTo>
                    <a:pt x="13" y="198"/>
                  </a:lnTo>
                  <a:lnTo>
                    <a:pt x="13" y="198"/>
                  </a:lnTo>
                  <a:lnTo>
                    <a:pt x="6" y="202"/>
                  </a:lnTo>
                  <a:lnTo>
                    <a:pt x="6" y="202"/>
                  </a:lnTo>
                  <a:lnTo>
                    <a:pt x="6" y="202"/>
                  </a:lnTo>
                  <a:lnTo>
                    <a:pt x="6" y="208"/>
                  </a:lnTo>
                  <a:lnTo>
                    <a:pt x="6" y="208"/>
                  </a:lnTo>
                  <a:lnTo>
                    <a:pt x="6" y="214"/>
                  </a:lnTo>
                  <a:lnTo>
                    <a:pt x="13" y="214"/>
                  </a:lnTo>
                  <a:lnTo>
                    <a:pt x="13" y="221"/>
                  </a:lnTo>
                  <a:lnTo>
                    <a:pt x="13" y="221"/>
                  </a:lnTo>
                  <a:lnTo>
                    <a:pt x="13" y="221"/>
                  </a:lnTo>
                  <a:lnTo>
                    <a:pt x="13" y="225"/>
                  </a:lnTo>
                  <a:lnTo>
                    <a:pt x="13" y="225"/>
                  </a:lnTo>
                  <a:lnTo>
                    <a:pt x="13" y="231"/>
                  </a:lnTo>
                  <a:lnTo>
                    <a:pt x="13" y="231"/>
                  </a:lnTo>
                  <a:lnTo>
                    <a:pt x="13" y="231"/>
                  </a:lnTo>
                  <a:lnTo>
                    <a:pt x="13" y="231"/>
                  </a:lnTo>
                  <a:lnTo>
                    <a:pt x="13" y="237"/>
                  </a:lnTo>
                  <a:lnTo>
                    <a:pt x="13" y="237"/>
                  </a:lnTo>
                  <a:lnTo>
                    <a:pt x="13" y="243"/>
                  </a:lnTo>
                  <a:lnTo>
                    <a:pt x="13" y="243"/>
                  </a:lnTo>
                  <a:lnTo>
                    <a:pt x="13" y="243"/>
                  </a:lnTo>
                  <a:lnTo>
                    <a:pt x="13" y="253"/>
                  </a:lnTo>
                  <a:lnTo>
                    <a:pt x="17" y="253"/>
                  </a:lnTo>
                  <a:lnTo>
                    <a:pt x="17" y="264"/>
                  </a:lnTo>
                  <a:lnTo>
                    <a:pt x="17" y="264"/>
                  </a:lnTo>
                  <a:lnTo>
                    <a:pt x="17" y="264"/>
                  </a:lnTo>
                  <a:lnTo>
                    <a:pt x="17" y="270"/>
                  </a:lnTo>
                  <a:lnTo>
                    <a:pt x="17" y="270"/>
                  </a:lnTo>
                  <a:lnTo>
                    <a:pt x="17" y="276"/>
                  </a:lnTo>
                  <a:lnTo>
                    <a:pt x="17" y="276"/>
                  </a:lnTo>
                  <a:lnTo>
                    <a:pt x="17" y="276"/>
                  </a:lnTo>
                  <a:lnTo>
                    <a:pt x="17" y="344"/>
                  </a:lnTo>
                  <a:lnTo>
                    <a:pt x="17" y="344"/>
                  </a:lnTo>
                  <a:lnTo>
                    <a:pt x="13" y="348"/>
                  </a:lnTo>
                  <a:lnTo>
                    <a:pt x="13" y="348"/>
                  </a:lnTo>
                  <a:lnTo>
                    <a:pt x="13" y="348"/>
                  </a:lnTo>
                  <a:lnTo>
                    <a:pt x="13" y="348"/>
                  </a:lnTo>
                  <a:lnTo>
                    <a:pt x="13" y="354"/>
                  </a:lnTo>
                  <a:lnTo>
                    <a:pt x="13" y="354"/>
                  </a:lnTo>
                  <a:lnTo>
                    <a:pt x="13" y="367"/>
                  </a:lnTo>
                  <a:lnTo>
                    <a:pt x="17" y="377"/>
                  </a:lnTo>
                  <a:lnTo>
                    <a:pt x="17" y="387"/>
                  </a:lnTo>
                  <a:lnTo>
                    <a:pt x="23" y="394"/>
                  </a:lnTo>
                  <a:lnTo>
                    <a:pt x="23" y="400"/>
                  </a:lnTo>
                  <a:lnTo>
                    <a:pt x="23" y="400"/>
                  </a:lnTo>
                  <a:lnTo>
                    <a:pt x="23" y="406"/>
                  </a:lnTo>
                  <a:lnTo>
                    <a:pt x="23" y="406"/>
                  </a:lnTo>
                  <a:lnTo>
                    <a:pt x="23" y="406"/>
                  </a:lnTo>
                  <a:lnTo>
                    <a:pt x="23" y="410"/>
                  </a:lnTo>
                  <a:lnTo>
                    <a:pt x="23" y="410"/>
                  </a:lnTo>
                  <a:lnTo>
                    <a:pt x="23" y="410"/>
                  </a:lnTo>
                  <a:lnTo>
                    <a:pt x="23" y="416"/>
                  </a:lnTo>
                  <a:lnTo>
                    <a:pt x="23" y="416"/>
                  </a:lnTo>
                  <a:lnTo>
                    <a:pt x="23" y="429"/>
                  </a:lnTo>
                  <a:lnTo>
                    <a:pt x="29" y="433"/>
                  </a:lnTo>
                  <a:lnTo>
                    <a:pt x="29" y="433"/>
                  </a:lnTo>
                  <a:lnTo>
                    <a:pt x="29" y="439"/>
                  </a:lnTo>
                  <a:lnTo>
                    <a:pt x="48" y="439"/>
                  </a:lnTo>
                  <a:lnTo>
                    <a:pt x="48" y="455"/>
                  </a:lnTo>
                  <a:lnTo>
                    <a:pt x="48" y="455"/>
                  </a:lnTo>
                  <a:lnTo>
                    <a:pt x="52" y="462"/>
                  </a:lnTo>
                  <a:lnTo>
                    <a:pt x="52" y="468"/>
                  </a:lnTo>
                  <a:lnTo>
                    <a:pt x="52" y="468"/>
                  </a:lnTo>
                  <a:lnTo>
                    <a:pt x="52" y="472"/>
                  </a:lnTo>
                  <a:lnTo>
                    <a:pt x="52" y="472"/>
                  </a:lnTo>
                  <a:lnTo>
                    <a:pt x="52" y="478"/>
                  </a:lnTo>
                  <a:lnTo>
                    <a:pt x="52" y="478"/>
                  </a:lnTo>
                  <a:lnTo>
                    <a:pt x="52" y="490"/>
                  </a:lnTo>
                  <a:lnTo>
                    <a:pt x="52" y="490"/>
                  </a:lnTo>
                  <a:lnTo>
                    <a:pt x="52" y="495"/>
                  </a:lnTo>
                  <a:lnTo>
                    <a:pt x="52" y="495"/>
                  </a:lnTo>
                  <a:lnTo>
                    <a:pt x="52" y="501"/>
                  </a:lnTo>
                  <a:lnTo>
                    <a:pt x="52" y="501"/>
                  </a:lnTo>
                  <a:lnTo>
                    <a:pt x="58" y="507"/>
                  </a:lnTo>
                  <a:lnTo>
                    <a:pt x="58" y="507"/>
                  </a:lnTo>
                  <a:lnTo>
                    <a:pt x="58" y="507"/>
                  </a:lnTo>
                  <a:lnTo>
                    <a:pt x="58" y="513"/>
                  </a:lnTo>
                  <a:lnTo>
                    <a:pt x="58" y="513"/>
                  </a:lnTo>
                  <a:lnTo>
                    <a:pt x="58" y="517"/>
                  </a:lnTo>
                  <a:lnTo>
                    <a:pt x="41" y="517"/>
                  </a:lnTo>
                  <a:lnTo>
                    <a:pt x="41" y="517"/>
                  </a:lnTo>
                  <a:lnTo>
                    <a:pt x="35" y="523"/>
                  </a:lnTo>
                  <a:lnTo>
                    <a:pt x="35" y="523"/>
                  </a:lnTo>
                  <a:lnTo>
                    <a:pt x="35" y="530"/>
                  </a:lnTo>
                  <a:lnTo>
                    <a:pt x="35" y="530"/>
                  </a:lnTo>
                  <a:lnTo>
                    <a:pt x="52" y="530"/>
                  </a:lnTo>
                  <a:lnTo>
                    <a:pt x="58" y="534"/>
                  </a:lnTo>
                  <a:lnTo>
                    <a:pt x="58" y="534"/>
                  </a:lnTo>
                  <a:lnTo>
                    <a:pt x="64" y="540"/>
                  </a:lnTo>
                  <a:lnTo>
                    <a:pt x="64" y="540"/>
                  </a:lnTo>
                  <a:lnTo>
                    <a:pt x="64" y="546"/>
                  </a:lnTo>
                  <a:lnTo>
                    <a:pt x="64" y="546"/>
                  </a:lnTo>
                  <a:lnTo>
                    <a:pt x="64" y="546"/>
                  </a:lnTo>
                  <a:lnTo>
                    <a:pt x="64" y="546"/>
                  </a:lnTo>
                  <a:lnTo>
                    <a:pt x="70" y="546"/>
                  </a:lnTo>
                  <a:lnTo>
                    <a:pt x="70" y="563"/>
                  </a:lnTo>
                  <a:lnTo>
                    <a:pt x="76" y="575"/>
                  </a:lnTo>
                  <a:lnTo>
                    <a:pt x="76" y="585"/>
                  </a:lnTo>
                  <a:lnTo>
                    <a:pt x="83" y="591"/>
                  </a:lnTo>
                  <a:lnTo>
                    <a:pt x="83" y="595"/>
                  </a:lnTo>
                  <a:lnTo>
                    <a:pt x="89" y="595"/>
                  </a:lnTo>
                  <a:lnTo>
                    <a:pt x="89" y="602"/>
                  </a:lnTo>
                  <a:lnTo>
                    <a:pt x="93" y="608"/>
                  </a:lnTo>
                  <a:lnTo>
                    <a:pt x="93" y="608"/>
                  </a:lnTo>
                  <a:lnTo>
                    <a:pt x="99" y="614"/>
                  </a:lnTo>
                  <a:lnTo>
                    <a:pt x="99" y="614"/>
                  </a:lnTo>
                  <a:lnTo>
                    <a:pt x="105" y="614"/>
                  </a:lnTo>
                  <a:lnTo>
                    <a:pt x="111" y="618"/>
                  </a:lnTo>
                  <a:lnTo>
                    <a:pt x="105" y="618"/>
                  </a:lnTo>
                  <a:lnTo>
                    <a:pt x="105" y="618"/>
                  </a:lnTo>
                  <a:lnTo>
                    <a:pt x="105" y="624"/>
                  </a:lnTo>
                  <a:lnTo>
                    <a:pt x="111" y="624"/>
                  </a:lnTo>
                  <a:lnTo>
                    <a:pt x="111" y="630"/>
                  </a:lnTo>
                  <a:lnTo>
                    <a:pt x="111" y="630"/>
                  </a:lnTo>
                  <a:lnTo>
                    <a:pt x="128" y="630"/>
                  </a:lnTo>
                  <a:lnTo>
                    <a:pt x="128" y="637"/>
                  </a:lnTo>
                  <a:lnTo>
                    <a:pt x="128" y="637"/>
                  </a:lnTo>
                  <a:lnTo>
                    <a:pt x="134" y="641"/>
                  </a:lnTo>
                  <a:lnTo>
                    <a:pt x="134" y="641"/>
                  </a:lnTo>
                  <a:lnTo>
                    <a:pt x="134" y="647"/>
                  </a:lnTo>
                  <a:lnTo>
                    <a:pt x="134" y="647"/>
                  </a:lnTo>
                  <a:lnTo>
                    <a:pt x="134" y="647"/>
                  </a:lnTo>
                  <a:lnTo>
                    <a:pt x="134" y="637"/>
                  </a:lnTo>
                  <a:lnTo>
                    <a:pt x="140" y="637"/>
                  </a:lnTo>
                  <a:lnTo>
                    <a:pt x="146" y="630"/>
                  </a:lnTo>
                  <a:lnTo>
                    <a:pt x="146" y="630"/>
                  </a:lnTo>
                  <a:lnTo>
                    <a:pt x="146" y="630"/>
                  </a:lnTo>
                  <a:lnTo>
                    <a:pt x="146" y="630"/>
                  </a:lnTo>
                  <a:lnTo>
                    <a:pt x="153" y="624"/>
                  </a:lnTo>
                  <a:lnTo>
                    <a:pt x="153" y="624"/>
                  </a:lnTo>
                  <a:lnTo>
                    <a:pt x="153" y="624"/>
                  </a:lnTo>
                  <a:lnTo>
                    <a:pt x="153" y="618"/>
                  </a:lnTo>
                  <a:lnTo>
                    <a:pt x="124" y="614"/>
                  </a:lnTo>
                  <a:lnTo>
                    <a:pt x="124" y="61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0" name="Freeform 315"/>
            <p:cNvSpPr>
              <a:spLocks/>
            </p:cNvSpPr>
            <p:nvPr/>
          </p:nvSpPr>
          <p:spPr bwMode="auto">
            <a:xfrm>
              <a:off x="2819401" y="3967163"/>
              <a:ext cx="242888" cy="1027113"/>
            </a:xfrm>
            <a:custGeom>
              <a:avLst/>
              <a:gdLst>
                <a:gd name="T0" fmla="*/ 83 w 153"/>
                <a:gd name="T1" fmla="*/ 575 h 647"/>
                <a:gd name="T2" fmla="*/ 83 w 153"/>
                <a:gd name="T3" fmla="*/ 563 h 647"/>
                <a:gd name="T4" fmla="*/ 89 w 153"/>
                <a:gd name="T5" fmla="*/ 552 h 647"/>
                <a:gd name="T6" fmla="*/ 89 w 153"/>
                <a:gd name="T7" fmla="*/ 546 h 647"/>
                <a:gd name="T8" fmla="*/ 89 w 153"/>
                <a:gd name="T9" fmla="*/ 534 h 647"/>
                <a:gd name="T10" fmla="*/ 89 w 153"/>
                <a:gd name="T11" fmla="*/ 517 h 647"/>
                <a:gd name="T12" fmla="*/ 83 w 153"/>
                <a:gd name="T13" fmla="*/ 490 h 647"/>
                <a:gd name="T14" fmla="*/ 52 w 153"/>
                <a:gd name="T15" fmla="*/ 422 h 647"/>
                <a:gd name="T16" fmla="*/ 52 w 153"/>
                <a:gd name="T17" fmla="*/ 377 h 647"/>
                <a:gd name="T18" fmla="*/ 48 w 153"/>
                <a:gd name="T19" fmla="*/ 354 h 647"/>
                <a:gd name="T20" fmla="*/ 48 w 153"/>
                <a:gd name="T21" fmla="*/ 344 h 647"/>
                <a:gd name="T22" fmla="*/ 52 w 153"/>
                <a:gd name="T23" fmla="*/ 332 h 647"/>
                <a:gd name="T24" fmla="*/ 52 w 153"/>
                <a:gd name="T25" fmla="*/ 326 h 647"/>
                <a:gd name="T26" fmla="*/ 52 w 153"/>
                <a:gd name="T27" fmla="*/ 315 h 647"/>
                <a:gd name="T28" fmla="*/ 52 w 153"/>
                <a:gd name="T29" fmla="*/ 299 h 647"/>
                <a:gd name="T30" fmla="*/ 52 w 153"/>
                <a:gd name="T31" fmla="*/ 293 h 647"/>
                <a:gd name="T32" fmla="*/ 29 w 153"/>
                <a:gd name="T33" fmla="*/ 243 h 647"/>
                <a:gd name="T34" fmla="*/ 35 w 153"/>
                <a:gd name="T35" fmla="*/ 198 h 647"/>
                <a:gd name="T36" fmla="*/ 48 w 153"/>
                <a:gd name="T37" fmla="*/ 146 h 647"/>
                <a:gd name="T38" fmla="*/ 48 w 153"/>
                <a:gd name="T39" fmla="*/ 118 h 647"/>
                <a:gd name="T40" fmla="*/ 64 w 153"/>
                <a:gd name="T41" fmla="*/ 101 h 647"/>
                <a:gd name="T42" fmla="*/ 41 w 153"/>
                <a:gd name="T43" fmla="*/ 68 h 647"/>
                <a:gd name="T44" fmla="*/ 23 w 153"/>
                <a:gd name="T45" fmla="*/ 17 h 647"/>
                <a:gd name="T46" fmla="*/ 13 w 153"/>
                <a:gd name="T47" fmla="*/ 0 h 647"/>
                <a:gd name="T48" fmla="*/ 6 w 153"/>
                <a:gd name="T49" fmla="*/ 12 h 647"/>
                <a:gd name="T50" fmla="*/ 13 w 153"/>
                <a:gd name="T51" fmla="*/ 74 h 647"/>
                <a:gd name="T52" fmla="*/ 6 w 153"/>
                <a:gd name="T53" fmla="*/ 97 h 647"/>
                <a:gd name="T54" fmla="*/ 6 w 153"/>
                <a:gd name="T55" fmla="*/ 124 h 647"/>
                <a:gd name="T56" fmla="*/ 13 w 153"/>
                <a:gd name="T57" fmla="*/ 181 h 647"/>
                <a:gd name="T58" fmla="*/ 13 w 153"/>
                <a:gd name="T59" fmla="*/ 185 h 647"/>
                <a:gd name="T60" fmla="*/ 13 w 153"/>
                <a:gd name="T61" fmla="*/ 198 h 647"/>
                <a:gd name="T62" fmla="*/ 6 w 153"/>
                <a:gd name="T63" fmla="*/ 202 h 647"/>
                <a:gd name="T64" fmla="*/ 13 w 153"/>
                <a:gd name="T65" fmla="*/ 221 h 647"/>
                <a:gd name="T66" fmla="*/ 13 w 153"/>
                <a:gd name="T67" fmla="*/ 231 h 647"/>
                <a:gd name="T68" fmla="*/ 13 w 153"/>
                <a:gd name="T69" fmla="*/ 237 h 647"/>
                <a:gd name="T70" fmla="*/ 17 w 153"/>
                <a:gd name="T71" fmla="*/ 253 h 647"/>
                <a:gd name="T72" fmla="*/ 17 w 153"/>
                <a:gd name="T73" fmla="*/ 270 h 647"/>
                <a:gd name="T74" fmla="*/ 17 w 153"/>
                <a:gd name="T75" fmla="*/ 344 h 647"/>
                <a:gd name="T76" fmla="*/ 13 w 153"/>
                <a:gd name="T77" fmla="*/ 354 h 647"/>
                <a:gd name="T78" fmla="*/ 23 w 153"/>
                <a:gd name="T79" fmla="*/ 394 h 647"/>
                <a:gd name="T80" fmla="*/ 23 w 153"/>
                <a:gd name="T81" fmla="*/ 406 h 647"/>
                <a:gd name="T82" fmla="*/ 23 w 153"/>
                <a:gd name="T83" fmla="*/ 416 h 647"/>
                <a:gd name="T84" fmla="*/ 48 w 153"/>
                <a:gd name="T85" fmla="*/ 439 h 647"/>
                <a:gd name="T86" fmla="*/ 52 w 153"/>
                <a:gd name="T87" fmla="*/ 468 h 647"/>
                <a:gd name="T88" fmla="*/ 52 w 153"/>
                <a:gd name="T89" fmla="*/ 490 h 647"/>
                <a:gd name="T90" fmla="*/ 52 w 153"/>
                <a:gd name="T91" fmla="*/ 501 h 647"/>
                <a:gd name="T92" fmla="*/ 58 w 153"/>
                <a:gd name="T93" fmla="*/ 513 h 647"/>
                <a:gd name="T94" fmla="*/ 35 w 153"/>
                <a:gd name="T95" fmla="*/ 523 h 647"/>
                <a:gd name="T96" fmla="*/ 58 w 153"/>
                <a:gd name="T97" fmla="*/ 534 h 647"/>
                <a:gd name="T98" fmla="*/ 64 w 153"/>
                <a:gd name="T99" fmla="*/ 546 h 647"/>
                <a:gd name="T100" fmla="*/ 76 w 153"/>
                <a:gd name="T101" fmla="*/ 585 h 647"/>
                <a:gd name="T102" fmla="*/ 93 w 153"/>
                <a:gd name="T103" fmla="*/ 608 h 647"/>
                <a:gd name="T104" fmla="*/ 111 w 153"/>
                <a:gd name="T105" fmla="*/ 618 h 647"/>
                <a:gd name="T106" fmla="*/ 111 w 153"/>
                <a:gd name="T107" fmla="*/ 630 h 647"/>
                <a:gd name="T108" fmla="*/ 134 w 153"/>
                <a:gd name="T109" fmla="*/ 641 h 647"/>
                <a:gd name="T110" fmla="*/ 134 w 153"/>
                <a:gd name="T111" fmla="*/ 637 h 647"/>
                <a:gd name="T112" fmla="*/ 146 w 153"/>
                <a:gd name="T113" fmla="*/ 630 h 647"/>
                <a:gd name="T114" fmla="*/ 124 w 153"/>
                <a:gd name="T115" fmla="*/ 614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3" h="647">
                  <a:moveTo>
                    <a:pt x="124" y="614"/>
                  </a:moveTo>
                  <a:lnTo>
                    <a:pt x="118" y="608"/>
                  </a:lnTo>
                  <a:lnTo>
                    <a:pt x="111" y="608"/>
                  </a:lnTo>
                  <a:lnTo>
                    <a:pt x="83" y="579"/>
                  </a:lnTo>
                  <a:lnTo>
                    <a:pt x="83" y="575"/>
                  </a:lnTo>
                  <a:lnTo>
                    <a:pt x="83" y="575"/>
                  </a:lnTo>
                  <a:lnTo>
                    <a:pt x="83" y="569"/>
                  </a:lnTo>
                  <a:lnTo>
                    <a:pt x="83" y="569"/>
                  </a:lnTo>
                  <a:lnTo>
                    <a:pt x="83" y="563"/>
                  </a:lnTo>
                  <a:lnTo>
                    <a:pt x="83" y="563"/>
                  </a:lnTo>
                  <a:lnTo>
                    <a:pt x="89" y="563"/>
                  </a:lnTo>
                  <a:lnTo>
                    <a:pt x="89" y="556"/>
                  </a:lnTo>
                  <a:lnTo>
                    <a:pt x="89" y="556"/>
                  </a:lnTo>
                  <a:lnTo>
                    <a:pt x="89" y="556"/>
                  </a:lnTo>
                  <a:lnTo>
                    <a:pt x="89" y="552"/>
                  </a:lnTo>
                  <a:lnTo>
                    <a:pt x="89" y="552"/>
                  </a:lnTo>
                  <a:lnTo>
                    <a:pt x="89" y="552"/>
                  </a:lnTo>
                  <a:lnTo>
                    <a:pt x="89" y="546"/>
                  </a:lnTo>
                  <a:lnTo>
                    <a:pt x="89" y="546"/>
                  </a:lnTo>
                  <a:lnTo>
                    <a:pt x="89" y="546"/>
                  </a:lnTo>
                  <a:lnTo>
                    <a:pt x="89" y="540"/>
                  </a:lnTo>
                  <a:lnTo>
                    <a:pt x="89" y="540"/>
                  </a:lnTo>
                  <a:lnTo>
                    <a:pt x="89" y="540"/>
                  </a:lnTo>
                  <a:lnTo>
                    <a:pt x="89" y="534"/>
                  </a:lnTo>
                  <a:lnTo>
                    <a:pt x="89" y="534"/>
                  </a:lnTo>
                  <a:lnTo>
                    <a:pt x="93" y="534"/>
                  </a:lnTo>
                  <a:lnTo>
                    <a:pt x="93" y="530"/>
                  </a:lnTo>
                  <a:lnTo>
                    <a:pt x="89" y="523"/>
                  </a:lnTo>
                  <a:lnTo>
                    <a:pt x="89" y="523"/>
                  </a:lnTo>
                  <a:lnTo>
                    <a:pt x="89" y="517"/>
                  </a:lnTo>
                  <a:lnTo>
                    <a:pt x="89" y="517"/>
                  </a:lnTo>
                  <a:lnTo>
                    <a:pt x="83" y="513"/>
                  </a:lnTo>
                  <a:lnTo>
                    <a:pt x="83" y="507"/>
                  </a:lnTo>
                  <a:lnTo>
                    <a:pt x="83" y="507"/>
                  </a:lnTo>
                  <a:lnTo>
                    <a:pt x="83" y="490"/>
                  </a:lnTo>
                  <a:lnTo>
                    <a:pt x="76" y="478"/>
                  </a:lnTo>
                  <a:lnTo>
                    <a:pt x="76" y="468"/>
                  </a:lnTo>
                  <a:lnTo>
                    <a:pt x="64" y="455"/>
                  </a:lnTo>
                  <a:lnTo>
                    <a:pt x="64" y="445"/>
                  </a:lnTo>
                  <a:lnTo>
                    <a:pt x="52" y="422"/>
                  </a:lnTo>
                  <a:lnTo>
                    <a:pt x="52" y="400"/>
                  </a:lnTo>
                  <a:lnTo>
                    <a:pt x="52" y="400"/>
                  </a:lnTo>
                  <a:lnTo>
                    <a:pt x="52" y="387"/>
                  </a:lnTo>
                  <a:lnTo>
                    <a:pt x="52" y="387"/>
                  </a:lnTo>
                  <a:lnTo>
                    <a:pt x="52" y="377"/>
                  </a:lnTo>
                  <a:lnTo>
                    <a:pt x="52" y="377"/>
                  </a:lnTo>
                  <a:lnTo>
                    <a:pt x="52" y="367"/>
                  </a:lnTo>
                  <a:lnTo>
                    <a:pt x="52" y="367"/>
                  </a:lnTo>
                  <a:lnTo>
                    <a:pt x="52" y="361"/>
                  </a:lnTo>
                  <a:lnTo>
                    <a:pt x="48" y="354"/>
                  </a:lnTo>
                  <a:lnTo>
                    <a:pt x="48" y="354"/>
                  </a:lnTo>
                  <a:lnTo>
                    <a:pt x="48" y="348"/>
                  </a:lnTo>
                  <a:lnTo>
                    <a:pt x="48" y="348"/>
                  </a:lnTo>
                  <a:lnTo>
                    <a:pt x="48" y="344"/>
                  </a:lnTo>
                  <a:lnTo>
                    <a:pt x="48" y="344"/>
                  </a:lnTo>
                  <a:lnTo>
                    <a:pt x="52" y="344"/>
                  </a:lnTo>
                  <a:lnTo>
                    <a:pt x="52" y="338"/>
                  </a:lnTo>
                  <a:lnTo>
                    <a:pt x="52" y="338"/>
                  </a:lnTo>
                  <a:lnTo>
                    <a:pt x="52" y="338"/>
                  </a:lnTo>
                  <a:lnTo>
                    <a:pt x="52" y="332"/>
                  </a:lnTo>
                  <a:lnTo>
                    <a:pt x="52" y="332"/>
                  </a:lnTo>
                  <a:lnTo>
                    <a:pt x="52" y="326"/>
                  </a:lnTo>
                  <a:lnTo>
                    <a:pt x="52" y="326"/>
                  </a:lnTo>
                  <a:lnTo>
                    <a:pt x="52" y="326"/>
                  </a:lnTo>
                  <a:lnTo>
                    <a:pt x="52" y="326"/>
                  </a:lnTo>
                  <a:lnTo>
                    <a:pt x="52" y="321"/>
                  </a:lnTo>
                  <a:lnTo>
                    <a:pt x="48" y="321"/>
                  </a:lnTo>
                  <a:lnTo>
                    <a:pt x="48" y="321"/>
                  </a:lnTo>
                  <a:lnTo>
                    <a:pt x="48" y="315"/>
                  </a:lnTo>
                  <a:lnTo>
                    <a:pt x="52" y="315"/>
                  </a:lnTo>
                  <a:lnTo>
                    <a:pt x="52" y="309"/>
                  </a:lnTo>
                  <a:lnTo>
                    <a:pt x="52" y="309"/>
                  </a:lnTo>
                  <a:lnTo>
                    <a:pt x="52" y="305"/>
                  </a:lnTo>
                  <a:lnTo>
                    <a:pt x="48" y="305"/>
                  </a:lnTo>
                  <a:lnTo>
                    <a:pt x="52" y="299"/>
                  </a:lnTo>
                  <a:lnTo>
                    <a:pt x="52" y="299"/>
                  </a:lnTo>
                  <a:lnTo>
                    <a:pt x="52" y="299"/>
                  </a:lnTo>
                  <a:lnTo>
                    <a:pt x="52" y="299"/>
                  </a:lnTo>
                  <a:lnTo>
                    <a:pt x="52" y="293"/>
                  </a:lnTo>
                  <a:lnTo>
                    <a:pt x="52" y="293"/>
                  </a:lnTo>
                  <a:lnTo>
                    <a:pt x="52" y="293"/>
                  </a:lnTo>
                  <a:lnTo>
                    <a:pt x="52" y="282"/>
                  </a:lnTo>
                  <a:lnTo>
                    <a:pt x="35" y="264"/>
                  </a:lnTo>
                  <a:lnTo>
                    <a:pt x="35" y="253"/>
                  </a:lnTo>
                  <a:lnTo>
                    <a:pt x="29" y="243"/>
                  </a:lnTo>
                  <a:lnTo>
                    <a:pt x="29" y="243"/>
                  </a:lnTo>
                  <a:lnTo>
                    <a:pt x="29" y="231"/>
                  </a:lnTo>
                  <a:lnTo>
                    <a:pt x="29" y="231"/>
                  </a:lnTo>
                  <a:lnTo>
                    <a:pt x="29" y="208"/>
                  </a:lnTo>
                  <a:lnTo>
                    <a:pt x="35" y="198"/>
                  </a:lnTo>
                  <a:lnTo>
                    <a:pt x="35" y="185"/>
                  </a:lnTo>
                  <a:lnTo>
                    <a:pt x="41" y="181"/>
                  </a:lnTo>
                  <a:lnTo>
                    <a:pt x="41" y="181"/>
                  </a:lnTo>
                  <a:lnTo>
                    <a:pt x="48" y="175"/>
                  </a:lnTo>
                  <a:lnTo>
                    <a:pt x="48" y="146"/>
                  </a:lnTo>
                  <a:lnTo>
                    <a:pt x="41" y="146"/>
                  </a:lnTo>
                  <a:lnTo>
                    <a:pt x="41" y="140"/>
                  </a:lnTo>
                  <a:lnTo>
                    <a:pt x="41" y="140"/>
                  </a:lnTo>
                  <a:lnTo>
                    <a:pt x="41" y="124"/>
                  </a:lnTo>
                  <a:lnTo>
                    <a:pt x="48" y="118"/>
                  </a:lnTo>
                  <a:lnTo>
                    <a:pt x="52" y="118"/>
                  </a:lnTo>
                  <a:lnTo>
                    <a:pt x="58" y="107"/>
                  </a:lnTo>
                  <a:lnTo>
                    <a:pt x="64" y="107"/>
                  </a:lnTo>
                  <a:lnTo>
                    <a:pt x="64" y="101"/>
                  </a:lnTo>
                  <a:lnTo>
                    <a:pt x="64" y="101"/>
                  </a:lnTo>
                  <a:lnTo>
                    <a:pt x="64" y="97"/>
                  </a:lnTo>
                  <a:lnTo>
                    <a:pt x="58" y="97"/>
                  </a:lnTo>
                  <a:lnTo>
                    <a:pt x="48" y="85"/>
                  </a:lnTo>
                  <a:lnTo>
                    <a:pt x="48" y="78"/>
                  </a:lnTo>
                  <a:lnTo>
                    <a:pt x="41" y="68"/>
                  </a:lnTo>
                  <a:lnTo>
                    <a:pt x="35" y="62"/>
                  </a:lnTo>
                  <a:lnTo>
                    <a:pt x="35" y="52"/>
                  </a:lnTo>
                  <a:lnTo>
                    <a:pt x="29" y="45"/>
                  </a:lnTo>
                  <a:lnTo>
                    <a:pt x="29" y="23"/>
                  </a:lnTo>
                  <a:lnTo>
                    <a:pt x="23" y="17"/>
                  </a:lnTo>
                  <a:lnTo>
                    <a:pt x="23" y="12"/>
                  </a:lnTo>
                  <a:lnTo>
                    <a:pt x="17" y="6"/>
                  </a:lnTo>
                  <a:lnTo>
                    <a:pt x="17" y="0"/>
                  </a:lnTo>
                  <a:lnTo>
                    <a:pt x="13" y="0"/>
                  </a:lnTo>
                  <a:lnTo>
                    <a:pt x="13" y="0"/>
                  </a:lnTo>
                  <a:lnTo>
                    <a:pt x="13" y="6"/>
                  </a:lnTo>
                  <a:lnTo>
                    <a:pt x="13" y="6"/>
                  </a:lnTo>
                  <a:lnTo>
                    <a:pt x="13" y="6"/>
                  </a:lnTo>
                  <a:lnTo>
                    <a:pt x="13" y="6"/>
                  </a:lnTo>
                  <a:lnTo>
                    <a:pt x="6" y="12"/>
                  </a:lnTo>
                  <a:lnTo>
                    <a:pt x="0" y="12"/>
                  </a:lnTo>
                  <a:lnTo>
                    <a:pt x="0" y="39"/>
                  </a:lnTo>
                  <a:lnTo>
                    <a:pt x="6" y="45"/>
                  </a:lnTo>
                  <a:lnTo>
                    <a:pt x="6" y="62"/>
                  </a:lnTo>
                  <a:lnTo>
                    <a:pt x="13" y="74"/>
                  </a:lnTo>
                  <a:lnTo>
                    <a:pt x="13" y="85"/>
                  </a:lnTo>
                  <a:lnTo>
                    <a:pt x="13" y="85"/>
                  </a:lnTo>
                  <a:lnTo>
                    <a:pt x="13" y="91"/>
                  </a:lnTo>
                  <a:lnTo>
                    <a:pt x="13" y="91"/>
                  </a:lnTo>
                  <a:lnTo>
                    <a:pt x="6" y="97"/>
                  </a:lnTo>
                  <a:lnTo>
                    <a:pt x="6" y="97"/>
                  </a:lnTo>
                  <a:lnTo>
                    <a:pt x="6" y="97"/>
                  </a:lnTo>
                  <a:lnTo>
                    <a:pt x="6" y="101"/>
                  </a:lnTo>
                  <a:lnTo>
                    <a:pt x="6" y="101"/>
                  </a:lnTo>
                  <a:lnTo>
                    <a:pt x="6" y="124"/>
                  </a:lnTo>
                  <a:lnTo>
                    <a:pt x="13" y="130"/>
                  </a:lnTo>
                  <a:lnTo>
                    <a:pt x="13" y="169"/>
                  </a:lnTo>
                  <a:lnTo>
                    <a:pt x="13" y="169"/>
                  </a:lnTo>
                  <a:lnTo>
                    <a:pt x="13" y="169"/>
                  </a:lnTo>
                  <a:lnTo>
                    <a:pt x="13" y="181"/>
                  </a:lnTo>
                  <a:lnTo>
                    <a:pt x="13" y="181"/>
                  </a:lnTo>
                  <a:lnTo>
                    <a:pt x="13" y="181"/>
                  </a:lnTo>
                  <a:lnTo>
                    <a:pt x="13" y="185"/>
                  </a:lnTo>
                  <a:lnTo>
                    <a:pt x="13" y="185"/>
                  </a:lnTo>
                  <a:lnTo>
                    <a:pt x="13" y="185"/>
                  </a:lnTo>
                  <a:lnTo>
                    <a:pt x="13" y="192"/>
                  </a:lnTo>
                  <a:lnTo>
                    <a:pt x="13" y="192"/>
                  </a:lnTo>
                  <a:lnTo>
                    <a:pt x="13" y="192"/>
                  </a:lnTo>
                  <a:lnTo>
                    <a:pt x="13" y="198"/>
                  </a:lnTo>
                  <a:lnTo>
                    <a:pt x="13" y="198"/>
                  </a:lnTo>
                  <a:lnTo>
                    <a:pt x="13" y="198"/>
                  </a:lnTo>
                  <a:lnTo>
                    <a:pt x="13" y="198"/>
                  </a:lnTo>
                  <a:lnTo>
                    <a:pt x="6" y="202"/>
                  </a:lnTo>
                  <a:lnTo>
                    <a:pt x="6" y="202"/>
                  </a:lnTo>
                  <a:lnTo>
                    <a:pt x="6" y="202"/>
                  </a:lnTo>
                  <a:lnTo>
                    <a:pt x="6" y="208"/>
                  </a:lnTo>
                  <a:lnTo>
                    <a:pt x="6" y="208"/>
                  </a:lnTo>
                  <a:lnTo>
                    <a:pt x="6" y="214"/>
                  </a:lnTo>
                  <a:lnTo>
                    <a:pt x="13" y="214"/>
                  </a:lnTo>
                  <a:lnTo>
                    <a:pt x="13" y="221"/>
                  </a:lnTo>
                  <a:lnTo>
                    <a:pt x="13" y="221"/>
                  </a:lnTo>
                  <a:lnTo>
                    <a:pt x="13" y="221"/>
                  </a:lnTo>
                  <a:lnTo>
                    <a:pt x="13" y="225"/>
                  </a:lnTo>
                  <a:lnTo>
                    <a:pt x="13" y="225"/>
                  </a:lnTo>
                  <a:lnTo>
                    <a:pt x="13" y="231"/>
                  </a:lnTo>
                  <a:lnTo>
                    <a:pt x="13" y="231"/>
                  </a:lnTo>
                  <a:lnTo>
                    <a:pt x="13" y="231"/>
                  </a:lnTo>
                  <a:lnTo>
                    <a:pt x="13" y="231"/>
                  </a:lnTo>
                  <a:lnTo>
                    <a:pt x="13" y="237"/>
                  </a:lnTo>
                  <a:lnTo>
                    <a:pt x="13" y="237"/>
                  </a:lnTo>
                  <a:lnTo>
                    <a:pt x="13" y="243"/>
                  </a:lnTo>
                  <a:lnTo>
                    <a:pt x="13" y="243"/>
                  </a:lnTo>
                  <a:lnTo>
                    <a:pt x="13" y="243"/>
                  </a:lnTo>
                  <a:lnTo>
                    <a:pt x="13" y="253"/>
                  </a:lnTo>
                  <a:lnTo>
                    <a:pt x="17" y="253"/>
                  </a:lnTo>
                  <a:lnTo>
                    <a:pt x="17" y="264"/>
                  </a:lnTo>
                  <a:lnTo>
                    <a:pt x="17" y="264"/>
                  </a:lnTo>
                  <a:lnTo>
                    <a:pt x="17" y="264"/>
                  </a:lnTo>
                  <a:lnTo>
                    <a:pt x="17" y="270"/>
                  </a:lnTo>
                  <a:lnTo>
                    <a:pt x="17" y="270"/>
                  </a:lnTo>
                  <a:lnTo>
                    <a:pt x="17" y="276"/>
                  </a:lnTo>
                  <a:lnTo>
                    <a:pt x="17" y="276"/>
                  </a:lnTo>
                  <a:lnTo>
                    <a:pt x="17" y="276"/>
                  </a:lnTo>
                  <a:lnTo>
                    <a:pt x="17" y="344"/>
                  </a:lnTo>
                  <a:lnTo>
                    <a:pt x="17" y="344"/>
                  </a:lnTo>
                  <a:lnTo>
                    <a:pt x="13" y="348"/>
                  </a:lnTo>
                  <a:lnTo>
                    <a:pt x="13" y="348"/>
                  </a:lnTo>
                  <a:lnTo>
                    <a:pt x="13" y="348"/>
                  </a:lnTo>
                  <a:lnTo>
                    <a:pt x="13" y="348"/>
                  </a:lnTo>
                  <a:lnTo>
                    <a:pt x="13" y="354"/>
                  </a:lnTo>
                  <a:lnTo>
                    <a:pt x="13" y="354"/>
                  </a:lnTo>
                  <a:lnTo>
                    <a:pt x="13" y="367"/>
                  </a:lnTo>
                  <a:lnTo>
                    <a:pt x="17" y="377"/>
                  </a:lnTo>
                  <a:lnTo>
                    <a:pt x="17" y="387"/>
                  </a:lnTo>
                  <a:lnTo>
                    <a:pt x="23" y="394"/>
                  </a:lnTo>
                  <a:lnTo>
                    <a:pt x="23" y="400"/>
                  </a:lnTo>
                  <a:lnTo>
                    <a:pt x="23" y="400"/>
                  </a:lnTo>
                  <a:lnTo>
                    <a:pt x="23" y="406"/>
                  </a:lnTo>
                  <a:lnTo>
                    <a:pt x="23" y="406"/>
                  </a:lnTo>
                  <a:lnTo>
                    <a:pt x="23" y="406"/>
                  </a:lnTo>
                  <a:lnTo>
                    <a:pt x="23" y="410"/>
                  </a:lnTo>
                  <a:lnTo>
                    <a:pt x="23" y="410"/>
                  </a:lnTo>
                  <a:lnTo>
                    <a:pt x="23" y="410"/>
                  </a:lnTo>
                  <a:lnTo>
                    <a:pt x="23" y="416"/>
                  </a:lnTo>
                  <a:lnTo>
                    <a:pt x="23" y="416"/>
                  </a:lnTo>
                  <a:lnTo>
                    <a:pt x="23" y="429"/>
                  </a:lnTo>
                  <a:lnTo>
                    <a:pt x="29" y="433"/>
                  </a:lnTo>
                  <a:lnTo>
                    <a:pt x="29" y="433"/>
                  </a:lnTo>
                  <a:lnTo>
                    <a:pt x="29" y="439"/>
                  </a:lnTo>
                  <a:lnTo>
                    <a:pt x="48" y="439"/>
                  </a:lnTo>
                  <a:lnTo>
                    <a:pt x="48" y="455"/>
                  </a:lnTo>
                  <a:lnTo>
                    <a:pt x="48" y="455"/>
                  </a:lnTo>
                  <a:lnTo>
                    <a:pt x="52" y="462"/>
                  </a:lnTo>
                  <a:lnTo>
                    <a:pt x="52" y="468"/>
                  </a:lnTo>
                  <a:lnTo>
                    <a:pt x="52" y="468"/>
                  </a:lnTo>
                  <a:lnTo>
                    <a:pt x="52" y="472"/>
                  </a:lnTo>
                  <a:lnTo>
                    <a:pt x="52" y="472"/>
                  </a:lnTo>
                  <a:lnTo>
                    <a:pt x="52" y="478"/>
                  </a:lnTo>
                  <a:lnTo>
                    <a:pt x="52" y="478"/>
                  </a:lnTo>
                  <a:lnTo>
                    <a:pt x="52" y="490"/>
                  </a:lnTo>
                  <a:lnTo>
                    <a:pt x="52" y="490"/>
                  </a:lnTo>
                  <a:lnTo>
                    <a:pt x="52" y="495"/>
                  </a:lnTo>
                  <a:lnTo>
                    <a:pt x="52" y="495"/>
                  </a:lnTo>
                  <a:lnTo>
                    <a:pt x="52" y="501"/>
                  </a:lnTo>
                  <a:lnTo>
                    <a:pt x="52" y="501"/>
                  </a:lnTo>
                  <a:lnTo>
                    <a:pt x="58" y="507"/>
                  </a:lnTo>
                  <a:lnTo>
                    <a:pt x="58" y="507"/>
                  </a:lnTo>
                  <a:lnTo>
                    <a:pt x="58" y="507"/>
                  </a:lnTo>
                  <a:lnTo>
                    <a:pt x="58" y="513"/>
                  </a:lnTo>
                  <a:lnTo>
                    <a:pt x="58" y="513"/>
                  </a:lnTo>
                  <a:lnTo>
                    <a:pt x="58" y="517"/>
                  </a:lnTo>
                  <a:lnTo>
                    <a:pt x="41" y="517"/>
                  </a:lnTo>
                  <a:lnTo>
                    <a:pt x="41" y="517"/>
                  </a:lnTo>
                  <a:lnTo>
                    <a:pt x="35" y="523"/>
                  </a:lnTo>
                  <a:lnTo>
                    <a:pt x="35" y="523"/>
                  </a:lnTo>
                  <a:lnTo>
                    <a:pt x="35" y="530"/>
                  </a:lnTo>
                  <a:lnTo>
                    <a:pt x="35" y="530"/>
                  </a:lnTo>
                  <a:lnTo>
                    <a:pt x="52" y="530"/>
                  </a:lnTo>
                  <a:lnTo>
                    <a:pt x="58" y="534"/>
                  </a:lnTo>
                  <a:lnTo>
                    <a:pt x="58" y="534"/>
                  </a:lnTo>
                  <a:lnTo>
                    <a:pt x="64" y="540"/>
                  </a:lnTo>
                  <a:lnTo>
                    <a:pt x="64" y="540"/>
                  </a:lnTo>
                  <a:lnTo>
                    <a:pt x="64" y="546"/>
                  </a:lnTo>
                  <a:lnTo>
                    <a:pt x="64" y="546"/>
                  </a:lnTo>
                  <a:lnTo>
                    <a:pt x="64" y="546"/>
                  </a:lnTo>
                  <a:lnTo>
                    <a:pt x="64" y="546"/>
                  </a:lnTo>
                  <a:lnTo>
                    <a:pt x="70" y="546"/>
                  </a:lnTo>
                  <a:lnTo>
                    <a:pt x="70" y="563"/>
                  </a:lnTo>
                  <a:lnTo>
                    <a:pt x="76" y="575"/>
                  </a:lnTo>
                  <a:lnTo>
                    <a:pt x="76" y="585"/>
                  </a:lnTo>
                  <a:lnTo>
                    <a:pt x="83" y="591"/>
                  </a:lnTo>
                  <a:lnTo>
                    <a:pt x="83" y="595"/>
                  </a:lnTo>
                  <a:lnTo>
                    <a:pt x="89" y="595"/>
                  </a:lnTo>
                  <a:lnTo>
                    <a:pt x="89" y="602"/>
                  </a:lnTo>
                  <a:lnTo>
                    <a:pt x="93" y="608"/>
                  </a:lnTo>
                  <a:lnTo>
                    <a:pt x="93" y="608"/>
                  </a:lnTo>
                  <a:lnTo>
                    <a:pt x="99" y="614"/>
                  </a:lnTo>
                  <a:lnTo>
                    <a:pt x="99" y="614"/>
                  </a:lnTo>
                  <a:lnTo>
                    <a:pt x="105" y="614"/>
                  </a:lnTo>
                  <a:lnTo>
                    <a:pt x="111" y="618"/>
                  </a:lnTo>
                  <a:lnTo>
                    <a:pt x="105" y="618"/>
                  </a:lnTo>
                  <a:lnTo>
                    <a:pt x="105" y="618"/>
                  </a:lnTo>
                  <a:lnTo>
                    <a:pt x="105" y="624"/>
                  </a:lnTo>
                  <a:lnTo>
                    <a:pt x="111" y="624"/>
                  </a:lnTo>
                  <a:lnTo>
                    <a:pt x="111" y="630"/>
                  </a:lnTo>
                  <a:lnTo>
                    <a:pt x="111" y="630"/>
                  </a:lnTo>
                  <a:lnTo>
                    <a:pt x="128" y="630"/>
                  </a:lnTo>
                  <a:lnTo>
                    <a:pt x="128" y="637"/>
                  </a:lnTo>
                  <a:lnTo>
                    <a:pt x="128" y="637"/>
                  </a:lnTo>
                  <a:lnTo>
                    <a:pt x="134" y="641"/>
                  </a:lnTo>
                  <a:lnTo>
                    <a:pt x="134" y="641"/>
                  </a:lnTo>
                  <a:lnTo>
                    <a:pt x="134" y="647"/>
                  </a:lnTo>
                  <a:lnTo>
                    <a:pt x="134" y="647"/>
                  </a:lnTo>
                  <a:lnTo>
                    <a:pt x="134" y="647"/>
                  </a:lnTo>
                  <a:lnTo>
                    <a:pt x="134" y="637"/>
                  </a:lnTo>
                  <a:lnTo>
                    <a:pt x="140" y="637"/>
                  </a:lnTo>
                  <a:lnTo>
                    <a:pt x="146" y="630"/>
                  </a:lnTo>
                  <a:lnTo>
                    <a:pt x="146" y="630"/>
                  </a:lnTo>
                  <a:lnTo>
                    <a:pt x="146" y="630"/>
                  </a:lnTo>
                  <a:lnTo>
                    <a:pt x="146" y="630"/>
                  </a:lnTo>
                  <a:lnTo>
                    <a:pt x="153" y="624"/>
                  </a:lnTo>
                  <a:lnTo>
                    <a:pt x="153" y="624"/>
                  </a:lnTo>
                  <a:lnTo>
                    <a:pt x="153" y="624"/>
                  </a:lnTo>
                  <a:lnTo>
                    <a:pt x="153" y="618"/>
                  </a:lnTo>
                  <a:lnTo>
                    <a:pt x="124" y="614"/>
                  </a:lnTo>
                  <a:lnTo>
                    <a:pt x="124" y="61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1" name="Freeform 316"/>
            <p:cNvSpPr>
              <a:spLocks/>
            </p:cNvSpPr>
            <p:nvPr/>
          </p:nvSpPr>
          <p:spPr bwMode="auto">
            <a:xfrm>
              <a:off x="2809876" y="3735388"/>
              <a:ext cx="307975" cy="376238"/>
            </a:xfrm>
            <a:custGeom>
              <a:avLst/>
              <a:gdLst>
                <a:gd name="T0" fmla="*/ 0 w 194"/>
                <a:gd name="T1" fmla="*/ 22 h 237"/>
                <a:gd name="T2" fmla="*/ 19 w 194"/>
                <a:gd name="T3" fmla="*/ 29 h 237"/>
                <a:gd name="T4" fmla="*/ 23 w 194"/>
                <a:gd name="T5" fmla="*/ 39 h 237"/>
                <a:gd name="T6" fmla="*/ 23 w 194"/>
                <a:gd name="T7" fmla="*/ 57 h 237"/>
                <a:gd name="T8" fmla="*/ 23 w 194"/>
                <a:gd name="T9" fmla="*/ 57 h 237"/>
                <a:gd name="T10" fmla="*/ 23 w 194"/>
                <a:gd name="T11" fmla="*/ 68 h 237"/>
                <a:gd name="T12" fmla="*/ 23 w 194"/>
                <a:gd name="T13" fmla="*/ 68 h 237"/>
                <a:gd name="T14" fmla="*/ 23 w 194"/>
                <a:gd name="T15" fmla="*/ 78 h 237"/>
                <a:gd name="T16" fmla="*/ 29 w 194"/>
                <a:gd name="T17" fmla="*/ 84 h 237"/>
                <a:gd name="T18" fmla="*/ 23 w 194"/>
                <a:gd name="T19" fmla="*/ 90 h 237"/>
                <a:gd name="T20" fmla="*/ 23 w 194"/>
                <a:gd name="T21" fmla="*/ 97 h 237"/>
                <a:gd name="T22" fmla="*/ 23 w 194"/>
                <a:gd name="T23" fmla="*/ 113 h 237"/>
                <a:gd name="T24" fmla="*/ 23 w 194"/>
                <a:gd name="T25" fmla="*/ 119 h 237"/>
                <a:gd name="T26" fmla="*/ 29 w 194"/>
                <a:gd name="T27" fmla="*/ 123 h 237"/>
                <a:gd name="T28" fmla="*/ 23 w 194"/>
                <a:gd name="T29" fmla="*/ 130 h 237"/>
                <a:gd name="T30" fmla="*/ 19 w 194"/>
                <a:gd name="T31" fmla="*/ 140 h 237"/>
                <a:gd name="T32" fmla="*/ 23 w 194"/>
                <a:gd name="T33" fmla="*/ 146 h 237"/>
                <a:gd name="T34" fmla="*/ 29 w 194"/>
                <a:gd name="T35" fmla="*/ 169 h 237"/>
                <a:gd name="T36" fmla="*/ 41 w 194"/>
                <a:gd name="T37" fmla="*/ 198 h 237"/>
                <a:gd name="T38" fmla="*/ 54 w 194"/>
                <a:gd name="T39" fmla="*/ 224 h 237"/>
                <a:gd name="T40" fmla="*/ 58 w 194"/>
                <a:gd name="T41" fmla="*/ 237 h 237"/>
                <a:gd name="T42" fmla="*/ 76 w 194"/>
                <a:gd name="T43" fmla="*/ 231 h 237"/>
                <a:gd name="T44" fmla="*/ 95 w 194"/>
                <a:gd name="T45" fmla="*/ 231 h 237"/>
                <a:gd name="T46" fmla="*/ 105 w 194"/>
                <a:gd name="T47" fmla="*/ 237 h 237"/>
                <a:gd name="T48" fmla="*/ 111 w 194"/>
                <a:gd name="T49" fmla="*/ 231 h 237"/>
                <a:gd name="T50" fmla="*/ 117 w 194"/>
                <a:gd name="T51" fmla="*/ 224 h 237"/>
                <a:gd name="T52" fmla="*/ 134 w 194"/>
                <a:gd name="T53" fmla="*/ 191 h 237"/>
                <a:gd name="T54" fmla="*/ 140 w 194"/>
                <a:gd name="T55" fmla="*/ 185 h 237"/>
                <a:gd name="T56" fmla="*/ 146 w 194"/>
                <a:gd name="T57" fmla="*/ 175 h 237"/>
                <a:gd name="T58" fmla="*/ 181 w 194"/>
                <a:gd name="T59" fmla="*/ 181 h 237"/>
                <a:gd name="T60" fmla="*/ 194 w 194"/>
                <a:gd name="T61" fmla="*/ 175 h 237"/>
                <a:gd name="T62" fmla="*/ 194 w 194"/>
                <a:gd name="T63" fmla="*/ 169 h 237"/>
                <a:gd name="T64" fmla="*/ 194 w 194"/>
                <a:gd name="T65" fmla="*/ 146 h 237"/>
                <a:gd name="T66" fmla="*/ 187 w 194"/>
                <a:gd name="T67" fmla="*/ 140 h 237"/>
                <a:gd name="T68" fmla="*/ 165 w 194"/>
                <a:gd name="T69" fmla="*/ 123 h 237"/>
                <a:gd name="T70" fmla="*/ 152 w 194"/>
                <a:gd name="T71" fmla="*/ 113 h 237"/>
                <a:gd name="T72" fmla="*/ 152 w 194"/>
                <a:gd name="T73" fmla="*/ 97 h 237"/>
                <a:gd name="T74" fmla="*/ 152 w 194"/>
                <a:gd name="T75" fmla="*/ 90 h 237"/>
                <a:gd name="T76" fmla="*/ 130 w 194"/>
                <a:gd name="T77" fmla="*/ 62 h 237"/>
                <a:gd name="T78" fmla="*/ 105 w 194"/>
                <a:gd name="T79" fmla="*/ 51 h 237"/>
                <a:gd name="T80" fmla="*/ 82 w 194"/>
                <a:gd name="T81" fmla="*/ 39 h 237"/>
                <a:gd name="T82" fmla="*/ 76 w 194"/>
                <a:gd name="T83" fmla="*/ 16 h 237"/>
                <a:gd name="T84" fmla="*/ 70 w 194"/>
                <a:gd name="T85" fmla="*/ 6 h 237"/>
                <a:gd name="T86" fmla="*/ 58 w 194"/>
                <a:gd name="T87" fmla="*/ 6 h 237"/>
                <a:gd name="T88" fmla="*/ 41 w 194"/>
                <a:gd name="T89" fmla="*/ 16 h 237"/>
                <a:gd name="T90" fmla="*/ 0 w 194"/>
                <a:gd name="T91" fmla="*/ 22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4" h="237">
                  <a:moveTo>
                    <a:pt x="0" y="22"/>
                  </a:moveTo>
                  <a:lnTo>
                    <a:pt x="0" y="22"/>
                  </a:lnTo>
                  <a:lnTo>
                    <a:pt x="0" y="22"/>
                  </a:lnTo>
                  <a:lnTo>
                    <a:pt x="6" y="22"/>
                  </a:lnTo>
                  <a:lnTo>
                    <a:pt x="12" y="29"/>
                  </a:lnTo>
                  <a:lnTo>
                    <a:pt x="19" y="29"/>
                  </a:lnTo>
                  <a:lnTo>
                    <a:pt x="19" y="35"/>
                  </a:lnTo>
                  <a:lnTo>
                    <a:pt x="19" y="35"/>
                  </a:lnTo>
                  <a:lnTo>
                    <a:pt x="23" y="39"/>
                  </a:lnTo>
                  <a:lnTo>
                    <a:pt x="23" y="51"/>
                  </a:lnTo>
                  <a:lnTo>
                    <a:pt x="23" y="51"/>
                  </a:lnTo>
                  <a:lnTo>
                    <a:pt x="23" y="57"/>
                  </a:lnTo>
                  <a:lnTo>
                    <a:pt x="23" y="57"/>
                  </a:lnTo>
                  <a:lnTo>
                    <a:pt x="23" y="57"/>
                  </a:lnTo>
                  <a:lnTo>
                    <a:pt x="23" y="57"/>
                  </a:lnTo>
                  <a:lnTo>
                    <a:pt x="23" y="62"/>
                  </a:lnTo>
                  <a:lnTo>
                    <a:pt x="23" y="62"/>
                  </a:lnTo>
                  <a:lnTo>
                    <a:pt x="23" y="68"/>
                  </a:lnTo>
                  <a:lnTo>
                    <a:pt x="23" y="68"/>
                  </a:lnTo>
                  <a:lnTo>
                    <a:pt x="23" y="68"/>
                  </a:lnTo>
                  <a:lnTo>
                    <a:pt x="23" y="68"/>
                  </a:lnTo>
                  <a:lnTo>
                    <a:pt x="23" y="78"/>
                  </a:lnTo>
                  <a:lnTo>
                    <a:pt x="23" y="78"/>
                  </a:lnTo>
                  <a:lnTo>
                    <a:pt x="23" y="78"/>
                  </a:lnTo>
                  <a:lnTo>
                    <a:pt x="23" y="78"/>
                  </a:lnTo>
                  <a:lnTo>
                    <a:pt x="23" y="78"/>
                  </a:lnTo>
                  <a:lnTo>
                    <a:pt x="29" y="84"/>
                  </a:lnTo>
                  <a:lnTo>
                    <a:pt x="23" y="84"/>
                  </a:lnTo>
                  <a:lnTo>
                    <a:pt x="23" y="84"/>
                  </a:lnTo>
                  <a:lnTo>
                    <a:pt x="23" y="90"/>
                  </a:lnTo>
                  <a:lnTo>
                    <a:pt x="23" y="90"/>
                  </a:lnTo>
                  <a:lnTo>
                    <a:pt x="23" y="97"/>
                  </a:lnTo>
                  <a:lnTo>
                    <a:pt x="23" y="97"/>
                  </a:lnTo>
                  <a:lnTo>
                    <a:pt x="23" y="101"/>
                  </a:lnTo>
                  <a:lnTo>
                    <a:pt x="23" y="101"/>
                  </a:lnTo>
                  <a:lnTo>
                    <a:pt x="23" y="113"/>
                  </a:lnTo>
                  <a:lnTo>
                    <a:pt x="23" y="113"/>
                  </a:lnTo>
                  <a:lnTo>
                    <a:pt x="23" y="119"/>
                  </a:lnTo>
                  <a:lnTo>
                    <a:pt x="23" y="119"/>
                  </a:lnTo>
                  <a:lnTo>
                    <a:pt x="29" y="119"/>
                  </a:lnTo>
                  <a:lnTo>
                    <a:pt x="29" y="123"/>
                  </a:lnTo>
                  <a:lnTo>
                    <a:pt x="29" y="123"/>
                  </a:lnTo>
                  <a:lnTo>
                    <a:pt x="29" y="123"/>
                  </a:lnTo>
                  <a:lnTo>
                    <a:pt x="23" y="130"/>
                  </a:lnTo>
                  <a:lnTo>
                    <a:pt x="23" y="130"/>
                  </a:lnTo>
                  <a:lnTo>
                    <a:pt x="23" y="136"/>
                  </a:lnTo>
                  <a:lnTo>
                    <a:pt x="23" y="136"/>
                  </a:lnTo>
                  <a:lnTo>
                    <a:pt x="19" y="140"/>
                  </a:lnTo>
                  <a:lnTo>
                    <a:pt x="19" y="140"/>
                  </a:lnTo>
                  <a:lnTo>
                    <a:pt x="19" y="140"/>
                  </a:lnTo>
                  <a:lnTo>
                    <a:pt x="23" y="146"/>
                  </a:lnTo>
                  <a:lnTo>
                    <a:pt x="23" y="152"/>
                  </a:lnTo>
                  <a:lnTo>
                    <a:pt x="29" y="158"/>
                  </a:lnTo>
                  <a:lnTo>
                    <a:pt x="29" y="169"/>
                  </a:lnTo>
                  <a:lnTo>
                    <a:pt x="35" y="175"/>
                  </a:lnTo>
                  <a:lnTo>
                    <a:pt x="35" y="191"/>
                  </a:lnTo>
                  <a:lnTo>
                    <a:pt x="41" y="198"/>
                  </a:lnTo>
                  <a:lnTo>
                    <a:pt x="41" y="208"/>
                  </a:lnTo>
                  <a:lnTo>
                    <a:pt x="47" y="220"/>
                  </a:lnTo>
                  <a:lnTo>
                    <a:pt x="54" y="224"/>
                  </a:lnTo>
                  <a:lnTo>
                    <a:pt x="54" y="231"/>
                  </a:lnTo>
                  <a:lnTo>
                    <a:pt x="58" y="237"/>
                  </a:lnTo>
                  <a:lnTo>
                    <a:pt x="58" y="237"/>
                  </a:lnTo>
                  <a:lnTo>
                    <a:pt x="70" y="237"/>
                  </a:lnTo>
                  <a:lnTo>
                    <a:pt x="70" y="231"/>
                  </a:lnTo>
                  <a:lnTo>
                    <a:pt x="76" y="231"/>
                  </a:lnTo>
                  <a:lnTo>
                    <a:pt x="76" y="224"/>
                  </a:lnTo>
                  <a:lnTo>
                    <a:pt x="95" y="224"/>
                  </a:lnTo>
                  <a:lnTo>
                    <a:pt x="95" y="231"/>
                  </a:lnTo>
                  <a:lnTo>
                    <a:pt x="99" y="231"/>
                  </a:lnTo>
                  <a:lnTo>
                    <a:pt x="105" y="237"/>
                  </a:lnTo>
                  <a:lnTo>
                    <a:pt x="105" y="237"/>
                  </a:lnTo>
                  <a:lnTo>
                    <a:pt x="105" y="237"/>
                  </a:lnTo>
                  <a:lnTo>
                    <a:pt x="111" y="237"/>
                  </a:lnTo>
                  <a:lnTo>
                    <a:pt x="111" y="231"/>
                  </a:lnTo>
                  <a:lnTo>
                    <a:pt x="117" y="224"/>
                  </a:lnTo>
                  <a:lnTo>
                    <a:pt x="117" y="224"/>
                  </a:lnTo>
                  <a:lnTo>
                    <a:pt x="117" y="224"/>
                  </a:lnTo>
                  <a:lnTo>
                    <a:pt x="130" y="224"/>
                  </a:lnTo>
                  <a:lnTo>
                    <a:pt x="134" y="198"/>
                  </a:lnTo>
                  <a:lnTo>
                    <a:pt x="134" y="191"/>
                  </a:lnTo>
                  <a:lnTo>
                    <a:pt x="134" y="191"/>
                  </a:lnTo>
                  <a:lnTo>
                    <a:pt x="134" y="191"/>
                  </a:lnTo>
                  <a:lnTo>
                    <a:pt x="140" y="185"/>
                  </a:lnTo>
                  <a:lnTo>
                    <a:pt x="140" y="181"/>
                  </a:lnTo>
                  <a:lnTo>
                    <a:pt x="146" y="181"/>
                  </a:lnTo>
                  <a:lnTo>
                    <a:pt x="146" y="175"/>
                  </a:lnTo>
                  <a:lnTo>
                    <a:pt x="175" y="175"/>
                  </a:lnTo>
                  <a:lnTo>
                    <a:pt x="181" y="181"/>
                  </a:lnTo>
                  <a:lnTo>
                    <a:pt x="181" y="181"/>
                  </a:lnTo>
                  <a:lnTo>
                    <a:pt x="187" y="181"/>
                  </a:lnTo>
                  <a:lnTo>
                    <a:pt x="194" y="175"/>
                  </a:lnTo>
                  <a:lnTo>
                    <a:pt x="194" y="175"/>
                  </a:lnTo>
                  <a:lnTo>
                    <a:pt x="194" y="175"/>
                  </a:lnTo>
                  <a:lnTo>
                    <a:pt x="194" y="169"/>
                  </a:lnTo>
                  <a:lnTo>
                    <a:pt x="194" y="169"/>
                  </a:lnTo>
                  <a:lnTo>
                    <a:pt x="194" y="163"/>
                  </a:lnTo>
                  <a:lnTo>
                    <a:pt x="194" y="163"/>
                  </a:lnTo>
                  <a:lnTo>
                    <a:pt x="194" y="146"/>
                  </a:lnTo>
                  <a:lnTo>
                    <a:pt x="194" y="146"/>
                  </a:lnTo>
                  <a:lnTo>
                    <a:pt x="187" y="140"/>
                  </a:lnTo>
                  <a:lnTo>
                    <a:pt x="187" y="140"/>
                  </a:lnTo>
                  <a:lnTo>
                    <a:pt x="181" y="136"/>
                  </a:lnTo>
                  <a:lnTo>
                    <a:pt x="181" y="123"/>
                  </a:lnTo>
                  <a:lnTo>
                    <a:pt x="165" y="123"/>
                  </a:lnTo>
                  <a:lnTo>
                    <a:pt x="159" y="119"/>
                  </a:lnTo>
                  <a:lnTo>
                    <a:pt x="159" y="113"/>
                  </a:lnTo>
                  <a:lnTo>
                    <a:pt x="152" y="113"/>
                  </a:lnTo>
                  <a:lnTo>
                    <a:pt x="152" y="97"/>
                  </a:lnTo>
                  <a:lnTo>
                    <a:pt x="152" y="97"/>
                  </a:lnTo>
                  <a:lnTo>
                    <a:pt x="152" y="97"/>
                  </a:lnTo>
                  <a:lnTo>
                    <a:pt x="152" y="90"/>
                  </a:lnTo>
                  <a:lnTo>
                    <a:pt x="152" y="90"/>
                  </a:lnTo>
                  <a:lnTo>
                    <a:pt x="152" y="90"/>
                  </a:lnTo>
                  <a:lnTo>
                    <a:pt x="152" y="78"/>
                  </a:lnTo>
                  <a:lnTo>
                    <a:pt x="140" y="68"/>
                  </a:lnTo>
                  <a:lnTo>
                    <a:pt x="130" y="62"/>
                  </a:lnTo>
                  <a:lnTo>
                    <a:pt x="124" y="62"/>
                  </a:lnTo>
                  <a:lnTo>
                    <a:pt x="117" y="57"/>
                  </a:lnTo>
                  <a:lnTo>
                    <a:pt x="105" y="51"/>
                  </a:lnTo>
                  <a:lnTo>
                    <a:pt x="89" y="51"/>
                  </a:lnTo>
                  <a:lnTo>
                    <a:pt x="89" y="45"/>
                  </a:lnTo>
                  <a:lnTo>
                    <a:pt x="82" y="39"/>
                  </a:lnTo>
                  <a:lnTo>
                    <a:pt x="76" y="39"/>
                  </a:lnTo>
                  <a:lnTo>
                    <a:pt x="76" y="16"/>
                  </a:lnTo>
                  <a:lnTo>
                    <a:pt x="76" y="16"/>
                  </a:lnTo>
                  <a:lnTo>
                    <a:pt x="76" y="12"/>
                  </a:lnTo>
                  <a:lnTo>
                    <a:pt x="70" y="6"/>
                  </a:lnTo>
                  <a:lnTo>
                    <a:pt x="70" y="6"/>
                  </a:lnTo>
                  <a:lnTo>
                    <a:pt x="70" y="6"/>
                  </a:lnTo>
                  <a:lnTo>
                    <a:pt x="64" y="0"/>
                  </a:lnTo>
                  <a:lnTo>
                    <a:pt x="58" y="6"/>
                  </a:lnTo>
                  <a:lnTo>
                    <a:pt x="54" y="6"/>
                  </a:lnTo>
                  <a:lnTo>
                    <a:pt x="54" y="6"/>
                  </a:lnTo>
                  <a:lnTo>
                    <a:pt x="41" y="16"/>
                  </a:lnTo>
                  <a:lnTo>
                    <a:pt x="29" y="16"/>
                  </a:lnTo>
                  <a:lnTo>
                    <a:pt x="23" y="22"/>
                  </a:lnTo>
                  <a:lnTo>
                    <a:pt x="0" y="22"/>
                  </a:lnTo>
                  <a:lnTo>
                    <a:pt x="0"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2" name="Freeform 317"/>
            <p:cNvSpPr>
              <a:spLocks/>
            </p:cNvSpPr>
            <p:nvPr/>
          </p:nvSpPr>
          <p:spPr bwMode="auto">
            <a:xfrm>
              <a:off x="2809876" y="3735388"/>
              <a:ext cx="307975" cy="376238"/>
            </a:xfrm>
            <a:custGeom>
              <a:avLst/>
              <a:gdLst>
                <a:gd name="T0" fmla="*/ 0 w 194"/>
                <a:gd name="T1" fmla="*/ 22 h 237"/>
                <a:gd name="T2" fmla="*/ 19 w 194"/>
                <a:gd name="T3" fmla="*/ 29 h 237"/>
                <a:gd name="T4" fmla="*/ 23 w 194"/>
                <a:gd name="T5" fmla="*/ 39 h 237"/>
                <a:gd name="T6" fmla="*/ 23 w 194"/>
                <a:gd name="T7" fmla="*/ 57 h 237"/>
                <a:gd name="T8" fmla="*/ 23 w 194"/>
                <a:gd name="T9" fmla="*/ 57 h 237"/>
                <a:gd name="T10" fmla="*/ 23 w 194"/>
                <a:gd name="T11" fmla="*/ 68 h 237"/>
                <a:gd name="T12" fmla="*/ 23 w 194"/>
                <a:gd name="T13" fmla="*/ 68 h 237"/>
                <a:gd name="T14" fmla="*/ 23 w 194"/>
                <a:gd name="T15" fmla="*/ 78 h 237"/>
                <a:gd name="T16" fmla="*/ 29 w 194"/>
                <a:gd name="T17" fmla="*/ 84 h 237"/>
                <a:gd name="T18" fmla="*/ 23 w 194"/>
                <a:gd name="T19" fmla="*/ 90 h 237"/>
                <a:gd name="T20" fmla="*/ 23 w 194"/>
                <a:gd name="T21" fmla="*/ 97 h 237"/>
                <a:gd name="T22" fmla="*/ 23 w 194"/>
                <a:gd name="T23" fmla="*/ 113 h 237"/>
                <a:gd name="T24" fmla="*/ 23 w 194"/>
                <a:gd name="T25" fmla="*/ 119 h 237"/>
                <a:gd name="T26" fmla="*/ 29 w 194"/>
                <a:gd name="T27" fmla="*/ 123 h 237"/>
                <a:gd name="T28" fmla="*/ 23 w 194"/>
                <a:gd name="T29" fmla="*/ 130 h 237"/>
                <a:gd name="T30" fmla="*/ 19 w 194"/>
                <a:gd name="T31" fmla="*/ 140 h 237"/>
                <a:gd name="T32" fmla="*/ 23 w 194"/>
                <a:gd name="T33" fmla="*/ 146 h 237"/>
                <a:gd name="T34" fmla="*/ 29 w 194"/>
                <a:gd name="T35" fmla="*/ 169 h 237"/>
                <a:gd name="T36" fmla="*/ 41 w 194"/>
                <a:gd name="T37" fmla="*/ 198 h 237"/>
                <a:gd name="T38" fmla="*/ 54 w 194"/>
                <a:gd name="T39" fmla="*/ 224 h 237"/>
                <a:gd name="T40" fmla="*/ 58 w 194"/>
                <a:gd name="T41" fmla="*/ 237 h 237"/>
                <a:gd name="T42" fmla="*/ 76 w 194"/>
                <a:gd name="T43" fmla="*/ 231 h 237"/>
                <a:gd name="T44" fmla="*/ 95 w 194"/>
                <a:gd name="T45" fmla="*/ 231 h 237"/>
                <a:gd name="T46" fmla="*/ 105 w 194"/>
                <a:gd name="T47" fmla="*/ 237 h 237"/>
                <a:gd name="T48" fmla="*/ 111 w 194"/>
                <a:gd name="T49" fmla="*/ 231 h 237"/>
                <a:gd name="T50" fmla="*/ 117 w 194"/>
                <a:gd name="T51" fmla="*/ 224 h 237"/>
                <a:gd name="T52" fmla="*/ 134 w 194"/>
                <a:gd name="T53" fmla="*/ 191 h 237"/>
                <a:gd name="T54" fmla="*/ 140 w 194"/>
                <a:gd name="T55" fmla="*/ 185 h 237"/>
                <a:gd name="T56" fmla="*/ 146 w 194"/>
                <a:gd name="T57" fmla="*/ 175 h 237"/>
                <a:gd name="T58" fmla="*/ 181 w 194"/>
                <a:gd name="T59" fmla="*/ 181 h 237"/>
                <a:gd name="T60" fmla="*/ 194 w 194"/>
                <a:gd name="T61" fmla="*/ 175 h 237"/>
                <a:gd name="T62" fmla="*/ 194 w 194"/>
                <a:gd name="T63" fmla="*/ 169 h 237"/>
                <a:gd name="T64" fmla="*/ 194 w 194"/>
                <a:gd name="T65" fmla="*/ 146 h 237"/>
                <a:gd name="T66" fmla="*/ 187 w 194"/>
                <a:gd name="T67" fmla="*/ 140 h 237"/>
                <a:gd name="T68" fmla="*/ 165 w 194"/>
                <a:gd name="T69" fmla="*/ 123 h 237"/>
                <a:gd name="T70" fmla="*/ 152 w 194"/>
                <a:gd name="T71" fmla="*/ 113 h 237"/>
                <a:gd name="T72" fmla="*/ 152 w 194"/>
                <a:gd name="T73" fmla="*/ 97 h 237"/>
                <a:gd name="T74" fmla="*/ 152 w 194"/>
                <a:gd name="T75" fmla="*/ 90 h 237"/>
                <a:gd name="T76" fmla="*/ 130 w 194"/>
                <a:gd name="T77" fmla="*/ 62 h 237"/>
                <a:gd name="T78" fmla="*/ 105 w 194"/>
                <a:gd name="T79" fmla="*/ 51 h 237"/>
                <a:gd name="T80" fmla="*/ 82 w 194"/>
                <a:gd name="T81" fmla="*/ 39 h 237"/>
                <a:gd name="T82" fmla="*/ 76 w 194"/>
                <a:gd name="T83" fmla="*/ 16 h 237"/>
                <a:gd name="T84" fmla="*/ 70 w 194"/>
                <a:gd name="T85" fmla="*/ 6 h 237"/>
                <a:gd name="T86" fmla="*/ 58 w 194"/>
                <a:gd name="T87" fmla="*/ 6 h 237"/>
                <a:gd name="T88" fmla="*/ 41 w 194"/>
                <a:gd name="T89" fmla="*/ 16 h 237"/>
                <a:gd name="T90" fmla="*/ 0 w 194"/>
                <a:gd name="T91" fmla="*/ 22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4" h="237">
                  <a:moveTo>
                    <a:pt x="0" y="22"/>
                  </a:moveTo>
                  <a:lnTo>
                    <a:pt x="0" y="22"/>
                  </a:lnTo>
                  <a:lnTo>
                    <a:pt x="0" y="22"/>
                  </a:lnTo>
                  <a:lnTo>
                    <a:pt x="6" y="22"/>
                  </a:lnTo>
                  <a:lnTo>
                    <a:pt x="12" y="29"/>
                  </a:lnTo>
                  <a:lnTo>
                    <a:pt x="19" y="29"/>
                  </a:lnTo>
                  <a:lnTo>
                    <a:pt x="19" y="35"/>
                  </a:lnTo>
                  <a:lnTo>
                    <a:pt x="19" y="35"/>
                  </a:lnTo>
                  <a:lnTo>
                    <a:pt x="23" y="39"/>
                  </a:lnTo>
                  <a:lnTo>
                    <a:pt x="23" y="51"/>
                  </a:lnTo>
                  <a:lnTo>
                    <a:pt x="23" y="51"/>
                  </a:lnTo>
                  <a:lnTo>
                    <a:pt x="23" y="57"/>
                  </a:lnTo>
                  <a:lnTo>
                    <a:pt x="23" y="57"/>
                  </a:lnTo>
                  <a:lnTo>
                    <a:pt x="23" y="57"/>
                  </a:lnTo>
                  <a:lnTo>
                    <a:pt x="23" y="57"/>
                  </a:lnTo>
                  <a:lnTo>
                    <a:pt x="23" y="62"/>
                  </a:lnTo>
                  <a:lnTo>
                    <a:pt x="23" y="62"/>
                  </a:lnTo>
                  <a:lnTo>
                    <a:pt x="23" y="68"/>
                  </a:lnTo>
                  <a:lnTo>
                    <a:pt x="23" y="68"/>
                  </a:lnTo>
                  <a:lnTo>
                    <a:pt x="23" y="68"/>
                  </a:lnTo>
                  <a:lnTo>
                    <a:pt x="23" y="68"/>
                  </a:lnTo>
                  <a:lnTo>
                    <a:pt x="23" y="78"/>
                  </a:lnTo>
                  <a:lnTo>
                    <a:pt x="23" y="78"/>
                  </a:lnTo>
                  <a:lnTo>
                    <a:pt x="23" y="78"/>
                  </a:lnTo>
                  <a:lnTo>
                    <a:pt x="23" y="78"/>
                  </a:lnTo>
                  <a:lnTo>
                    <a:pt x="23" y="78"/>
                  </a:lnTo>
                  <a:lnTo>
                    <a:pt x="29" y="84"/>
                  </a:lnTo>
                  <a:lnTo>
                    <a:pt x="23" y="84"/>
                  </a:lnTo>
                  <a:lnTo>
                    <a:pt x="23" y="84"/>
                  </a:lnTo>
                  <a:lnTo>
                    <a:pt x="23" y="90"/>
                  </a:lnTo>
                  <a:lnTo>
                    <a:pt x="23" y="90"/>
                  </a:lnTo>
                  <a:lnTo>
                    <a:pt x="23" y="97"/>
                  </a:lnTo>
                  <a:lnTo>
                    <a:pt x="23" y="97"/>
                  </a:lnTo>
                  <a:lnTo>
                    <a:pt x="23" y="101"/>
                  </a:lnTo>
                  <a:lnTo>
                    <a:pt x="23" y="101"/>
                  </a:lnTo>
                  <a:lnTo>
                    <a:pt x="23" y="113"/>
                  </a:lnTo>
                  <a:lnTo>
                    <a:pt x="23" y="113"/>
                  </a:lnTo>
                  <a:lnTo>
                    <a:pt x="23" y="119"/>
                  </a:lnTo>
                  <a:lnTo>
                    <a:pt x="23" y="119"/>
                  </a:lnTo>
                  <a:lnTo>
                    <a:pt x="29" y="119"/>
                  </a:lnTo>
                  <a:lnTo>
                    <a:pt x="29" y="123"/>
                  </a:lnTo>
                  <a:lnTo>
                    <a:pt x="29" y="123"/>
                  </a:lnTo>
                  <a:lnTo>
                    <a:pt x="29" y="123"/>
                  </a:lnTo>
                  <a:lnTo>
                    <a:pt x="23" y="130"/>
                  </a:lnTo>
                  <a:lnTo>
                    <a:pt x="23" y="130"/>
                  </a:lnTo>
                  <a:lnTo>
                    <a:pt x="23" y="136"/>
                  </a:lnTo>
                  <a:lnTo>
                    <a:pt x="23" y="136"/>
                  </a:lnTo>
                  <a:lnTo>
                    <a:pt x="19" y="140"/>
                  </a:lnTo>
                  <a:lnTo>
                    <a:pt x="19" y="140"/>
                  </a:lnTo>
                  <a:lnTo>
                    <a:pt x="19" y="140"/>
                  </a:lnTo>
                  <a:lnTo>
                    <a:pt x="23" y="146"/>
                  </a:lnTo>
                  <a:lnTo>
                    <a:pt x="23" y="152"/>
                  </a:lnTo>
                  <a:lnTo>
                    <a:pt x="29" y="158"/>
                  </a:lnTo>
                  <a:lnTo>
                    <a:pt x="29" y="169"/>
                  </a:lnTo>
                  <a:lnTo>
                    <a:pt x="35" y="175"/>
                  </a:lnTo>
                  <a:lnTo>
                    <a:pt x="35" y="191"/>
                  </a:lnTo>
                  <a:lnTo>
                    <a:pt x="41" y="198"/>
                  </a:lnTo>
                  <a:lnTo>
                    <a:pt x="41" y="208"/>
                  </a:lnTo>
                  <a:lnTo>
                    <a:pt x="47" y="220"/>
                  </a:lnTo>
                  <a:lnTo>
                    <a:pt x="54" y="224"/>
                  </a:lnTo>
                  <a:lnTo>
                    <a:pt x="54" y="231"/>
                  </a:lnTo>
                  <a:lnTo>
                    <a:pt x="58" y="237"/>
                  </a:lnTo>
                  <a:lnTo>
                    <a:pt x="58" y="237"/>
                  </a:lnTo>
                  <a:lnTo>
                    <a:pt x="70" y="237"/>
                  </a:lnTo>
                  <a:lnTo>
                    <a:pt x="70" y="231"/>
                  </a:lnTo>
                  <a:lnTo>
                    <a:pt x="76" y="231"/>
                  </a:lnTo>
                  <a:lnTo>
                    <a:pt x="76" y="224"/>
                  </a:lnTo>
                  <a:lnTo>
                    <a:pt x="95" y="224"/>
                  </a:lnTo>
                  <a:lnTo>
                    <a:pt x="95" y="231"/>
                  </a:lnTo>
                  <a:lnTo>
                    <a:pt x="99" y="231"/>
                  </a:lnTo>
                  <a:lnTo>
                    <a:pt x="105" y="237"/>
                  </a:lnTo>
                  <a:lnTo>
                    <a:pt x="105" y="237"/>
                  </a:lnTo>
                  <a:lnTo>
                    <a:pt x="105" y="237"/>
                  </a:lnTo>
                  <a:lnTo>
                    <a:pt x="111" y="237"/>
                  </a:lnTo>
                  <a:lnTo>
                    <a:pt x="111" y="231"/>
                  </a:lnTo>
                  <a:lnTo>
                    <a:pt x="117" y="224"/>
                  </a:lnTo>
                  <a:lnTo>
                    <a:pt x="117" y="224"/>
                  </a:lnTo>
                  <a:lnTo>
                    <a:pt x="117" y="224"/>
                  </a:lnTo>
                  <a:lnTo>
                    <a:pt x="130" y="224"/>
                  </a:lnTo>
                  <a:lnTo>
                    <a:pt x="134" y="198"/>
                  </a:lnTo>
                  <a:lnTo>
                    <a:pt x="134" y="191"/>
                  </a:lnTo>
                  <a:lnTo>
                    <a:pt x="134" y="191"/>
                  </a:lnTo>
                  <a:lnTo>
                    <a:pt x="134" y="191"/>
                  </a:lnTo>
                  <a:lnTo>
                    <a:pt x="140" y="185"/>
                  </a:lnTo>
                  <a:lnTo>
                    <a:pt x="140" y="181"/>
                  </a:lnTo>
                  <a:lnTo>
                    <a:pt x="146" y="181"/>
                  </a:lnTo>
                  <a:lnTo>
                    <a:pt x="146" y="175"/>
                  </a:lnTo>
                  <a:lnTo>
                    <a:pt x="175" y="175"/>
                  </a:lnTo>
                  <a:lnTo>
                    <a:pt x="181" y="181"/>
                  </a:lnTo>
                  <a:lnTo>
                    <a:pt x="181" y="181"/>
                  </a:lnTo>
                  <a:lnTo>
                    <a:pt x="187" y="181"/>
                  </a:lnTo>
                  <a:lnTo>
                    <a:pt x="194" y="175"/>
                  </a:lnTo>
                  <a:lnTo>
                    <a:pt x="194" y="175"/>
                  </a:lnTo>
                  <a:lnTo>
                    <a:pt x="194" y="175"/>
                  </a:lnTo>
                  <a:lnTo>
                    <a:pt x="194" y="169"/>
                  </a:lnTo>
                  <a:lnTo>
                    <a:pt x="194" y="169"/>
                  </a:lnTo>
                  <a:lnTo>
                    <a:pt x="194" y="163"/>
                  </a:lnTo>
                  <a:lnTo>
                    <a:pt x="194" y="163"/>
                  </a:lnTo>
                  <a:lnTo>
                    <a:pt x="194" y="146"/>
                  </a:lnTo>
                  <a:lnTo>
                    <a:pt x="194" y="146"/>
                  </a:lnTo>
                  <a:lnTo>
                    <a:pt x="187" y="140"/>
                  </a:lnTo>
                  <a:lnTo>
                    <a:pt x="187" y="140"/>
                  </a:lnTo>
                  <a:lnTo>
                    <a:pt x="181" y="136"/>
                  </a:lnTo>
                  <a:lnTo>
                    <a:pt x="181" y="123"/>
                  </a:lnTo>
                  <a:lnTo>
                    <a:pt x="165" y="123"/>
                  </a:lnTo>
                  <a:lnTo>
                    <a:pt x="159" y="119"/>
                  </a:lnTo>
                  <a:lnTo>
                    <a:pt x="159" y="113"/>
                  </a:lnTo>
                  <a:lnTo>
                    <a:pt x="152" y="113"/>
                  </a:lnTo>
                  <a:lnTo>
                    <a:pt x="152" y="97"/>
                  </a:lnTo>
                  <a:lnTo>
                    <a:pt x="152" y="97"/>
                  </a:lnTo>
                  <a:lnTo>
                    <a:pt x="152" y="97"/>
                  </a:lnTo>
                  <a:lnTo>
                    <a:pt x="152" y="90"/>
                  </a:lnTo>
                  <a:lnTo>
                    <a:pt x="152" y="90"/>
                  </a:lnTo>
                  <a:lnTo>
                    <a:pt x="152" y="90"/>
                  </a:lnTo>
                  <a:lnTo>
                    <a:pt x="152" y="78"/>
                  </a:lnTo>
                  <a:lnTo>
                    <a:pt x="140" y="68"/>
                  </a:lnTo>
                  <a:lnTo>
                    <a:pt x="130" y="62"/>
                  </a:lnTo>
                  <a:lnTo>
                    <a:pt x="124" y="62"/>
                  </a:lnTo>
                  <a:lnTo>
                    <a:pt x="117" y="57"/>
                  </a:lnTo>
                  <a:lnTo>
                    <a:pt x="105" y="51"/>
                  </a:lnTo>
                  <a:lnTo>
                    <a:pt x="89" y="51"/>
                  </a:lnTo>
                  <a:lnTo>
                    <a:pt x="89" y="45"/>
                  </a:lnTo>
                  <a:lnTo>
                    <a:pt x="82" y="39"/>
                  </a:lnTo>
                  <a:lnTo>
                    <a:pt x="76" y="39"/>
                  </a:lnTo>
                  <a:lnTo>
                    <a:pt x="76" y="16"/>
                  </a:lnTo>
                  <a:lnTo>
                    <a:pt x="76" y="16"/>
                  </a:lnTo>
                  <a:lnTo>
                    <a:pt x="76" y="12"/>
                  </a:lnTo>
                  <a:lnTo>
                    <a:pt x="70" y="6"/>
                  </a:lnTo>
                  <a:lnTo>
                    <a:pt x="70" y="6"/>
                  </a:lnTo>
                  <a:lnTo>
                    <a:pt x="70" y="6"/>
                  </a:lnTo>
                  <a:lnTo>
                    <a:pt x="64" y="0"/>
                  </a:lnTo>
                  <a:lnTo>
                    <a:pt x="58" y="6"/>
                  </a:lnTo>
                  <a:lnTo>
                    <a:pt x="54" y="6"/>
                  </a:lnTo>
                  <a:lnTo>
                    <a:pt x="54" y="6"/>
                  </a:lnTo>
                  <a:lnTo>
                    <a:pt x="41" y="16"/>
                  </a:lnTo>
                  <a:lnTo>
                    <a:pt x="29" y="16"/>
                  </a:lnTo>
                  <a:lnTo>
                    <a:pt x="23" y="22"/>
                  </a:lnTo>
                  <a:lnTo>
                    <a:pt x="0" y="22"/>
                  </a:lnTo>
                  <a:lnTo>
                    <a:pt x="0"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3" name="Freeform 318"/>
            <p:cNvSpPr>
              <a:spLocks/>
            </p:cNvSpPr>
            <p:nvPr/>
          </p:nvSpPr>
          <p:spPr bwMode="auto">
            <a:xfrm>
              <a:off x="2728913" y="3316288"/>
              <a:ext cx="908050" cy="1089025"/>
            </a:xfrm>
            <a:custGeom>
              <a:avLst/>
              <a:gdLst>
                <a:gd name="T0" fmla="*/ 109 w 572"/>
                <a:gd name="T1" fmla="*/ 270 h 686"/>
                <a:gd name="T2" fmla="*/ 127 w 572"/>
                <a:gd name="T3" fmla="*/ 280 h 686"/>
                <a:gd name="T4" fmla="*/ 175 w 572"/>
                <a:gd name="T5" fmla="*/ 326 h 686"/>
                <a:gd name="T6" fmla="*/ 203 w 572"/>
                <a:gd name="T7" fmla="*/ 361 h 686"/>
                <a:gd name="T8" fmla="*/ 232 w 572"/>
                <a:gd name="T9" fmla="*/ 387 h 686"/>
                <a:gd name="T10" fmla="*/ 245 w 572"/>
                <a:gd name="T11" fmla="*/ 427 h 686"/>
                <a:gd name="T12" fmla="*/ 238 w 572"/>
                <a:gd name="T13" fmla="*/ 445 h 686"/>
                <a:gd name="T14" fmla="*/ 245 w 572"/>
                <a:gd name="T15" fmla="*/ 462 h 686"/>
                <a:gd name="T16" fmla="*/ 245 w 572"/>
                <a:gd name="T17" fmla="*/ 484 h 686"/>
                <a:gd name="T18" fmla="*/ 286 w 572"/>
                <a:gd name="T19" fmla="*/ 501 h 686"/>
                <a:gd name="T20" fmla="*/ 302 w 572"/>
                <a:gd name="T21" fmla="*/ 517 h 686"/>
                <a:gd name="T22" fmla="*/ 315 w 572"/>
                <a:gd name="T23" fmla="*/ 556 h 686"/>
                <a:gd name="T24" fmla="*/ 315 w 572"/>
                <a:gd name="T25" fmla="*/ 573 h 686"/>
                <a:gd name="T26" fmla="*/ 280 w 572"/>
                <a:gd name="T27" fmla="*/ 624 h 686"/>
                <a:gd name="T28" fmla="*/ 315 w 572"/>
                <a:gd name="T29" fmla="*/ 657 h 686"/>
                <a:gd name="T30" fmla="*/ 350 w 572"/>
                <a:gd name="T31" fmla="*/ 686 h 686"/>
                <a:gd name="T32" fmla="*/ 366 w 572"/>
                <a:gd name="T33" fmla="*/ 653 h 686"/>
                <a:gd name="T34" fmla="*/ 379 w 572"/>
                <a:gd name="T35" fmla="*/ 618 h 686"/>
                <a:gd name="T36" fmla="*/ 391 w 572"/>
                <a:gd name="T37" fmla="*/ 579 h 686"/>
                <a:gd name="T38" fmla="*/ 407 w 572"/>
                <a:gd name="T39" fmla="*/ 528 h 686"/>
                <a:gd name="T40" fmla="*/ 449 w 572"/>
                <a:gd name="T41" fmla="*/ 507 h 686"/>
                <a:gd name="T42" fmla="*/ 496 w 572"/>
                <a:gd name="T43" fmla="*/ 462 h 686"/>
                <a:gd name="T44" fmla="*/ 506 w 572"/>
                <a:gd name="T45" fmla="*/ 410 h 686"/>
                <a:gd name="T46" fmla="*/ 512 w 572"/>
                <a:gd name="T47" fmla="*/ 383 h 686"/>
                <a:gd name="T48" fmla="*/ 506 w 572"/>
                <a:gd name="T49" fmla="*/ 338 h 686"/>
                <a:gd name="T50" fmla="*/ 525 w 572"/>
                <a:gd name="T51" fmla="*/ 315 h 686"/>
                <a:gd name="T52" fmla="*/ 566 w 572"/>
                <a:gd name="T53" fmla="*/ 247 h 686"/>
                <a:gd name="T54" fmla="*/ 560 w 572"/>
                <a:gd name="T55" fmla="*/ 179 h 686"/>
                <a:gd name="T56" fmla="*/ 519 w 572"/>
                <a:gd name="T57" fmla="*/ 157 h 686"/>
                <a:gd name="T58" fmla="*/ 432 w 572"/>
                <a:gd name="T59" fmla="*/ 140 h 686"/>
                <a:gd name="T60" fmla="*/ 426 w 572"/>
                <a:gd name="T61" fmla="*/ 130 h 686"/>
                <a:gd name="T62" fmla="*/ 420 w 572"/>
                <a:gd name="T63" fmla="*/ 113 h 686"/>
                <a:gd name="T64" fmla="*/ 385 w 572"/>
                <a:gd name="T65" fmla="*/ 101 h 686"/>
                <a:gd name="T66" fmla="*/ 356 w 572"/>
                <a:gd name="T67" fmla="*/ 124 h 686"/>
                <a:gd name="T68" fmla="*/ 321 w 572"/>
                <a:gd name="T69" fmla="*/ 107 h 686"/>
                <a:gd name="T70" fmla="*/ 337 w 572"/>
                <a:gd name="T71" fmla="*/ 78 h 686"/>
                <a:gd name="T72" fmla="*/ 344 w 572"/>
                <a:gd name="T73" fmla="*/ 62 h 686"/>
                <a:gd name="T74" fmla="*/ 325 w 572"/>
                <a:gd name="T75" fmla="*/ 17 h 686"/>
                <a:gd name="T76" fmla="*/ 308 w 572"/>
                <a:gd name="T77" fmla="*/ 45 h 686"/>
                <a:gd name="T78" fmla="*/ 245 w 572"/>
                <a:gd name="T79" fmla="*/ 52 h 686"/>
                <a:gd name="T80" fmla="*/ 203 w 572"/>
                <a:gd name="T81" fmla="*/ 52 h 686"/>
                <a:gd name="T82" fmla="*/ 203 w 572"/>
                <a:gd name="T83" fmla="*/ 29 h 686"/>
                <a:gd name="T84" fmla="*/ 197 w 572"/>
                <a:gd name="T85" fmla="*/ 0 h 686"/>
                <a:gd name="T86" fmla="*/ 181 w 572"/>
                <a:gd name="T87" fmla="*/ 6 h 686"/>
                <a:gd name="T88" fmla="*/ 146 w 572"/>
                <a:gd name="T89" fmla="*/ 17 h 686"/>
                <a:gd name="T90" fmla="*/ 140 w 572"/>
                <a:gd name="T91" fmla="*/ 45 h 686"/>
                <a:gd name="T92" fmla="*/ 115 w 572"/>
                <a:gd name="T93" fmla="*/ 72 h 686"/>
                <a:gd name="T94" fmla="*/ 92 w 572"/>
                <a:gd name="T95" fmla="*/ 62 h 686"/>
                <a:gd name="T96" fmla="*/ 51 w 572"/>
                <a:gd name="T97" fmla="*/ 62 h 686"/>
                <a:gd name="T98" fmla="*/ 63 w 572"/>
                <a:gd name="T99" fmla="*/ 78 h 686"/>
                <a:gd name="T100" fmla="*/ 51 w 572"/>
                <a:gd name="T101" fmla="*/ 91 h 686"/>
                <a:gd name="T102" fmla="*/ 51 w 572"/>
                <a:gd name="T103" fmla="*/ 146 h 686"/>
                <a:gd name="T104" fmla="*/ 16 w 572"/>
                <a:gd name="T105" fmla="*/ 175 h 686"/>
                <a:gd name="T106" fmla="*/ 4 w 572"/>
                <a:gd name="T107" fmla="*/ 254 h 686"/>
                <a:gd name="T108" fmla="*/ 45 w 572"/>
                <a:gd name="T109" fmla="*/ 260 h 686"/>
                <a:gd name="T110" fmla="*/ 57 w 572"/>
                <a:gd name="T111" fmla="*/ 28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72" h="686">
                  <a:moveTo>
                    <a:pt x="57" y="286"/>
                  </a:moveTo>
                  <a:lnTo>
                    <a:pt x="74" y="286"/>
                  </a:lnTo>
                  <a:lnTo>
                    <a:pt x="80" y="280"/>
                  </a:lnTo>
                  <a:lnTo>
                    <a:pt x="92" y="280"/>
                  </a:lnTo>
                  <a:lnTo>
                    <a:pt x="98" y="276"/>
                  </a:lnTo>
                  <a:lnTo>
                    <a:pt x="98" y="270"/>
                  </a:lnTo>
                  <a:lnTo>
                    <a:pt x="109" y="270"/>
                  </a:lnTo>
                  <a:lnTo>
                    <a:pt x="115" y="264"/>
                  </a:lnTo>
                  <a:lnTo>
                    <a:pt x="121" y="270"/>
                  </a:lnTo>
                  <a:lnTo>
                    <a:pt x="121" y="270"/>
                  </a:lnTo>
                  <a:lnTo>
                    <a:pt x="121" y="270"/>
                  </a:lnTo>
                  <a:lnTo>
                    <a:pt x="127" y="276"/>
                  </a:lnTo>
                  <a:lnTo>
                    <a:pt x="127" y="280"/>
                  </a:lnTo>
                  <a:lnTo>
                    <a:pt x="127" y="280"/>
                  </a:lnTo>
                  <a:lnTo>
                    <a:pt x="127" y="303"/>
                  </a:lnTo>
                  <a:lnTo>
                    <a:pt x="133" y="303"/>
                  </a:lnTo>
                  <a:lnTo>
                    <a:pt x="140" y="309"/>
                  </a:lnTo>
                  <a:lnTo>
                    <a:pt x="140" y="315"/>
                  </a:lnTo>
                  <a:lnTo>
                    <a:pt x="156" y="315"/>
                  </a:lnTo>
                  <a:lnTo>
                    <a:pt x="162" y="321"/>
                  </a:lnTo>
                  <a:lnTo>
                    <a:pt x="175" y="326"/>
                  </a:lnTo>
                  <a:lnTo>
                    <a:pt x="181" y="326"/>
                  </a:lnTo>
                  <a:lnTo>
                    <a:pt x="191" y="332"/>
                  </a:lnTo>
                  <a:lnTo>
                    <a:pt x="203" y="342"/>
                  </a:lnTo>
                  <a:lnTo>
                    <a:pt x="203" y="354"/>
                  </a:lnTo>
                  <a:lnTo>
                    <a:pt x="203" y="354"/>
                  </a:lnTo>
                  <a:lnTo>
                    <a:pt x="203" y="354"/>
                  </a:lnTo>
                  <a:lnTo>
                    <a:pt x="203" y="361"/>
                  </a:lnTo>
                  <a:lnTo>
                    <a:pt x="203" y="361"/>
                  </a:lnTo>
                  <a:lnTo>
                    <a:pt x="203" y="361"/>
                  </a:lnTo>
                  <a:lnTo>
                    <a:pt x="203" y="377"/>
                  </a:lnTo>
                  <a:lnTo>
                    <a:pt x="210" y="377"/>
                  </a:lnTo>
                  <a:lnTo>
                    <a:pt x="210" y="383"/>
                  </a:lnTo>
                  <a:lnTo>
                    <a:pt x="216" y="387"/>
                  </a:lnTo>
                  <a:lnTo>
                    <a:pt x="232" y="387"/>
                  </a:lnTo>
                  <a:lnTo>
                    <a:pt x="232" y="400"/>
                  </a:lnTo>
                  <a:lnTo>
                    <a:pt x="238" y="404"/>
                  </a:lnTo>
                  <a:lnTo>
                    <a:pt x="238" y="404"/>
                  </a:lnTo>
                  <a:lnTo>
                    <a:pt x="245" y="410"/>
                  </a:lnTo>
                  <a:lnTo>
                    <a:pt x="245" y="410"/>
                  </a:lnTo>
                  <a:lnTo>
                    <a:pt x="245" y="427"/>
                  </a:lnTo>
                  <a:lnTo>
                    <a:pt x="245" y="427"/>
                  </a:lnTo>
                  <a:lnTo>
                    <a:pt x="245" y="433"/>
                  </a:lnTo>
                  <a:lnTo>
                    <a:pt x="245" y="433"/>
                  </a:lnTo>
                  <a:lnTo>
                    <a:pt x="245" y="439"/>
                  </a:lnTo>
                  <a:lnTo>
                    <a:pt x="245" y="439"/>
                  </a:lnTo>
                  <a:lnTo>
                    <a:pt x="245" y="439"/>
                  </a:lnTo>
                  <a:lnTo>
                    <a:pt x="238" y="445"/>
                  </a:lnTo>
                  <a:lnTo>
                    <a:pt x="238" y="445"/>
                  </a:lnTo>
                  <a:lnTo>
                    <a:pt x="238" y="449"/>
                  </a:lnTo>
                  <a:lnTo>
                    <a:pt x="245" y="455"/>
                  </a:lnTo>
                  <a:lnTo>
                    <a:pt x="245" y="455"/>
                  </a:lnTo>
                  <a:lnTo>
                    <a:pt x="245" y="455"/>
                  </a:lnTo>
                  <a:lnTo>
                    <a:pt x="245" y="455"/>
                  </a:lnTo>
                  <a:lnTo>
                    <a:pt x="245" y="455"/>
                  </a:lnTo>
                  <a:lnTo>
                    <a:pt x="245" y="462"/>
                  </a:lnTo>
                  <a:lnTo>
                    <a:pt x="251" y="462"/>
                  </a:lnTo>
                  <a:lnTo>
                    <a:pt x="251" y="466"/>
                  </a:lnTo>
                  <a:lnTo>
                    <a:pt x="251" y="466"/>
                  </a:lnTo>
                  <a:lnTo>
                    <a:pt x="245" y="472"/>
                  </a:lnTo>
                  <a:lnTo>
                    <a:pt x="245" y="472"/>
                  </a:lnTo>
                  <a:lnTo>
                    <a:pt x="245" y="472"/>
                  </a:lnTo>
                  <a:lnTo>
                    <a:pt x="245" y="484"/>
                  </a:lnTo>
                  <a:lnTo>
                    <a:pt x="251" y="484"/>
                  </a:lnTo>
                  <a:lnTo>
                    <a:pt x="255" y="488"/>
                  </a:lnTo>
                  <a:lnTo>
                    <a:pt x="261" y="488"/>
                  </a:lnTo>
                  <a:lnTo>
                    <a:pt x="261" y="495"/>
                  </a:lnTo>
                  <a:lnTo>
                    <a:pt x="267" y="495"/>
                  </a:lnTo>
                  <a:lnTo>
                    <a:pt x="273" y="501"/>
                  </a:lnTo>
                  <a:lnTo>
                    <a:pt x="286" y="501"/>
                  </a:lnTo>
                  <a:lnTo>
                    <a:pt x="286" y="507"/>
                  </a:lnTo>
                  <a:lnTo>
                    <a:pt x="286" y="507"/>
                  </a:lnTo>
                  <a:lnTo>
                    <a:pt x="286" y="507"/>
                  </a:lnTo>
                  <a:lnTo>
                    <a:pt x="290" y="507"/>
                  </a:lnTo>
                  <a:lnTo>
                    <a:pt x="290" y="511"/>
                  </a:lnTo>
                  <a:lnTo>
                    <a:pt x="296" y="511"/>
                  </a:lnTo>
                  <a:lnTo>
                    <a:pt x="302" y="517"/>
                  </a:lnTo>
                  <a:lnTo>
                    <a:pt x="302" y="546"/>
                  </a:lnTo>
                  <a:lnTo>
                    <a:pt x="308" y="546"/>
                  </a:lnTo>
                  <a:lnTo>
                    <a:pt x="308" y="550"/>
                  </a:lnTo>
                  <a:lnTo>
                    <a:pt x="315" y="550"/>
                  </a:lnTo>
                  <a:lnTo>
                    <a:pt x="315" y="556"/>
                  </a:lnTo>
                  <a:lnTo>
                    <a:pt x="315" y="556"/>
                  </a:lnTo>
                  <a:lnTo>
                    <a:pt x="315" y="556"/>
                  </a:lnTo>
                  <a:lnTo>
                    <a:pt x="315" y="563"/>
                  </a:lnTo>
                  <a:lnTo>
                    <a:pt x="315" y="563"/>
                  </a:lnTo>
                  <a:lnTo>
                    <a:pt x="315" y="563"/>
                  </a:lnTo>
                  <a:lnTo>
                    <a:pt x="315" y="569"/>
                  </a:lnTo>
                  <a:lnTo>
                    <a:pt x="315" y="569"/>
                  </a:lnTo>
                  <a:lnTo>
                    <a:pt x="315" y="573"/>
                  </a:lnTo>
                  <a:lnTo>
                    <a:pt x="315" y="573"/>
                  </a:lnTo>
                  <a:lnTo>
                    <a:pt x="315" y="579"/>
                  </a:lnTo>
                  <a:lnTo>
                    <a:pt x="315" y="579"/>
                  </a:lnTo>
                  <a:lnTo>
                    <a:pt x="315" y="579"/>
                  </a:lnTo>
                  <a:lnTo>
                    <a:pt x="315" y="591"/>
                  </a:lnTo>
                  <a:lnTo>
                    <a:pt x="308" y="591"/>
                  </a:lnTo>
                  <a:lnTo>
                    <a:pt x="286" y="612"/>
                  </a:lnTo>
                  <a:lnTo>
                    <a:pt x="280" y="624"/>
                  </a:lnTo>
                  <a:lnTo>
                    <a:pt x="273" y="631"/>
                  </a:lnTo>
                  <a:lnTo>
                    <a:pt x="273" y="641"/>
                  </a:lnTo>
                  <a:lnTo>
                    <a:pt x="296" y="641"/>
                  </a:lnTo>
                  <a:lnTo>
                    <a:pt x="302" y="647"/>
                  </a:lnTo>
                  <a:lnTo>
                    <a:pt x="302" y="653"/>
                  </a:lnTo>
                  <a:lnTo>
                    <a:pt x="308" y="653"/>
                  </a:lnTo>
                  <a:lnTo>
                    <a:pt x="315" y="657"/>
                  </a:lnTo>
                  <a:lnTo>
                    <a:pt x="315" y="657"/>
                  </a:lnTo>
                  <a:lnTo>
                    <a:pt x="321" y="657"/>
                  </a:lnTo>
                  <a:lnTo>
                    <a:pt x="331" y="670"/>
                  </a:lnTo>
                  <a:lnTo>
                    <a:pt x="331" y="670"/>
                  </a:lnTo>
                  <a:lnTo>
                    <a:pt x="344" y="680"/>
                  </a:lnTo>
                  <a:lnTo>
                    <a:pt x="344" y="680"/>
                  </a:lnTo>
                  <a:lnTo>
                    <a:pt x="350" y="686"/>
                  </a:lnTo>
                  <a:lnTo>
                    <a:pt x="350" y="674"/>
                  </a:lnTo>
                  <a:lnTo>
                    <a:pt x="356" y="674"/>
                  </a:lnTo>
                  <a:lnTo>
                    <a:pt x="356" y="663"/>
                  </a:lnTo>
                  <a:lnTo>
                    <a:pt x="360" y="663"/>
                  </a:lnTo>
                  <a:lnTo>
                    <a:pt x="360" y="657"/>
                  </a:lnTo>
                  <a:lnTo>
                    <a:pt x="366" y="653"/>
                  </a:lnTo>
                  <a:lnTo>
                    <a:pt x="366" y="653"/>
                  </a:lnTo>
                  <a:lnTo>
                    <a:pt x="366" y="641"/>
                  </a:lnTo>
                  <a:lnTo>
                    <a:pt x="366" y="641"/>
                  </a:lnTo>
                  <a:lnTo>
                    <a:pt x="372" y="635"/>
                  </a:lnTo>
                  <a:lnTo>
                    <a:pt x="372" y="635"/>
                  </a:lnTo>
                  <a:lnTo>
                    <a:pt x="372" y="624"/>
                  </a:lnTo>
                  <a:lnTo>
                    <a:pt x="379" y="618"/>
                  </a:lnTo>
                  <a:lnTo>
                    <a:pt x="379" y="618"/>
                  </a:lnTo>
                  <a:lnTo>
                    <a:pt x="379" y="612"/>
                  </a:lnTo>
                  <a:lnTo>
                    <a:pt x="385" y="612"/>
                  </a:lnTo>
                  <a:lnTo>
                    <a:pt x="385" y="608"/>
                  </a:lnTo>
                  <a:lnTo>
                    <a:pt x="391" y="608"/>
                  </a:lnTo>
                  <a:lnTo>
                    <a:pt x="391" y="591"/>
                  </a:lnTo>
                  <a:lnTo>
                    <a:pt x="391" y="591"/>
                  </a:lnTo>
                  <a:lnTo>
                    <a:pt x="391" y="579"/>
                  </a:lnTo>
                  <a:lnTo>
                    <a:pt x="385" y="579"/>
                  </a:lnTo>
                  <a:lnTo>
                    <a:pt x="385" y="563"/>
                  </a:lnTo>
                  <a:lnTo>
                    <a:pt x="379" y="563"/>
                  </a:lnTo>
                  <a:lnTo>
                    <a:pt x="385" y="550"/>
                  </a:lnTo>
                  <a:lnTo>
                    <a:pt x="395" y="540"/>
                  </a:lnTo>
                  <a:lnTo>
                    <a:pt x="401" y="528"/>
                  </a:lnTo>
                  <a:lnTo>
                    <a:pt x="407" y="528"/>
                  </a:lnTo>
                  <a:lnTo>
                    <a:pt x="420" y="517"/>
                  </a:lnTo>
                  <a:lnTo>
                    <a:pt x="436" y="517"/>
                  </a:lnTo>
                  <a:lnTo>
                    <a:pt x="436" y="511"/>
                  </a:lnTo>
                  <a:lnTo>
                    <a:pt x="442" y="511"/>
                  </a:lnTo>
                  <a:lnTo>
                    <a:pt x="442" y="507"/>
                  </a:lnTo>
                  <a:lnTo>
                    <a:pt x="442" y="507"/>
                  </a:lnTo>
                  <a:lnTo>
                    <a:pt x="449" y="507"/>
                  </a:lnTo>
                  <a:lnTo>
                    <a:pt x="449" y="501"/>
                  </a:lnTo>
                  <a:lnTo>
                    <a:pt x="484" y="501"/>
                  </a:lnTo>
                  <a:lnTo>
                    <a:pt x="484" y="495"/>
                  </a:lnTo>
                  <a:lnTo>
                    <a:pt x="484" y="495"/>
                  </a:lnTo>
                  <a:lnTo>
                    <a:pt x="484" y="484"/>
                  </a:lnTo>
                  <a:lnTo>
                    <a:pt x="490" y="466"/>
                  </a:lnTo>
                  <a:lnTo>
                    <a:pt x="496" y="462"/>
                  </a:lnTo>
                  <a:lnTo>
                    <a:pt x="496" y="455"/>
                  </a:lnTo>
                  <a:lnTo>
                    <a:pt x="502" y="455"/>
                  </a:lnTo>
                  <a:lnTo>
                    <a:pt x="502" y="449"/>
                  </a:lnTo>
                  <a:lnTo>
                    <a:pt x="506" y="445"/>
                  </a:lnTo>
                  <a:lnTo>
                    <a:pt x="506" y="416"/>
                  </a:lnTo>
                  <a:lnTo>
                    <a:pt x="506" y="416"/>
                  </a:lnTo>
                  <a:lnTo>
                    <a:pt x="506" y="410"/>
                  </a:lnTo>
                  <a:lnTo>
                    <a:pt x="512" y="410"/>
                  </a:lnTo>
                  <a:lnTo>
                    <a:pt x="512" y="404"/>
                  </a:lnTo>
                  <a:lnTo>
                    <a:pt x="512" y="404"/>
                  </a:lnTo>
                  <a:lnTo>
                    <a:pt x="512" y="404"/>
                  </a:lnTo>
                  <a:lnTo>
                    <a:pt x="512" y="394"/>
                  </a:lnTo>
                  <a:lnTo>
                    <a:pt x="512" y="394"/>
                  </a:lnTo>
                  <a:lnTo>
                    <a:pt x="512" y="383"/>
                  </a:lnTo>
                  <a:lnTo>
                    <a:pt x="512" y="383"/>
                  </a:lnTo>
                  <a:lnTo>
                    <a:pt x="512" y="377"/>
                  </a:lnTo>
                  <a:lnTo>
                    <a:pt x="512" y="377"/>
                  </a:lnTo>
                  <a:lnTo>
                    <a:pt x="512" y="371"/>
                  </a:lnTo>
                  <a:lnTo>
                    <a:pt x="512" y="371"/>
                  </a:lnTo>
                  <a:lnTo>
                    <a:pt x="512" y="342"/>
                  </a:lnTo>
                  <a:lnTo>
                    <a:pt x="506" y="338"/>
                  </a:lnTo>
                  <a:lnTo>
                    <a:pt x="506" y="332"/>
                  </a:lnTo>
                  <a:lnTo>
                    <a:pt x="506" y="332"/>
                  </a:lnTo>
                  <a:lnTo>
                    <a:pt x="512" y="326"/>
                  </a:lnTo>
                  <a:lnTo>
                    <a:pt x="512" y="321"/>
                  </a:lnTo>
                  <a:lnTo>
                    <a:pt x="519" y="321"/>
                  </a:lnTo>
                  <a:lnTo>
                    <a:pt x="525" y="315"/>
                  </a:lnTo>
                  <a:lnTo>
                    <a:pt x="525" y="315"/>
                  </a:lnTo>
                  <a:lnTo>
                    <a:pt x="531" y="315"/>
                  </a:lnTo>
                  <a:lnTo>
                    <a:pt x="531" y="293"/>
                  </a:lnTo>
                  <a:lnTo>
                    <a:pt x="541" y="280"/>
                  </a:lnTo>
                  <a:lnTo>
                    <a:pt x="547" y="270"/>
                  </a:lnTo>
                  <a:lnTo>
                    <a:pt x="560" y="264"/>
                  </a:lnTo>
                  <a:lnTo>
                    <a:pt x="566" y="260"/>
                  </a:lnTo>
                  <a:lnTo>
                    <a:pt x="566" y="247"/>
                  </a:lnTo>
                  <a:lnTo>
                    <a:pt x="572" y="237"/>
                  </a:lnTo>
                  <a:lnTo>
                    <a:pt x="572" y="218"/>
                  </a:lnTo>
                  <a:lnTo>
                    <a:pt x="566" y="208"/>
                  </a:lnTo>
                  <a:lnTo>
                    <a:pt x="566" y="192"/>
                  </a:lnTo>
                  <a:lnTo>
                    <a:pt x="560" y="186"/>
                  </a:lnTo>
                  <a:lnTo>
                    <a:pt x="560" y="186"/>
                  </a:lnTo>
                  <a:lnTo>
                    <a:pt x="560" y="179"/>
                  </a:lnTo>
                  <a:lnTo>
                    <a:pt x="554" y="179"/>
                  </a:lnTo>
                  <a:lnTo>
                    <a:pt x="554" y="175"/>
                  </a:lnTo>
                  <a:lnTo>
                    <a:pt x="547" y="175"/>
                  </a:lnTo>
                  <a:lnTo>
                    <a:pt x="547" y="179"/>
                  </a:lnTo>
                  <a:lnTo>
                    <a:pt x="537" y="179"/>
                  </a:lnTo>
                  <a:lnTo>
                    <a:pt x="537" y="175"/>
                  </a:lnTo>
                  <a:lnTo>
                    <a:pt x="519" y="157"/>
                  </a:lnTo>
                  <a:lnTo>
                    <a:pt x="519" y="153"/>
                  </a:lnTo>
                  <a:lnTo>
                    <a:pt x="506" y="146"/>
                  </a:lnTo>
                  <a:lnTo>
                    <a:pt x="506" y="140"/>
                  </a:lnTo>
                  <a:lnTo>
                    <a:pt x="496" y="134"/>
                  </a:lnTo>
                  <a:lnTo>
                    <a:pt x="432" y="134"/>
                  </a:lnTo>
                  <a:lnTo>
                    <a:pt x="432" y="134"/>
                  </a:lnTo>
                  <a:lnTo>
                    <a:pt x="432" y="140"/>
                  </a:lnTo>
                  <a:lnTo>
                    <a:pt x="426" y="140"/>
                  </a:lnTo>
                  <a:lnTo>
                    <a:pt x="426" y="140"/>
                  </a:lnTo>
                  <a:lnTo>
                    <a:pt x="426" y="134"/>
                  </a:lnTo>
                  <a:lnTo>
                    <a:pt x="426" y="134"/>
                  </a:lnTo>
                  <a:lnTo>
                    <a:pt x="426" y="130"/>
                  </a:lnTo>
                  <a:lnTo>
                    <a:pt x="426" y="130"/>
                  </a:lnTo>
                  <a:lnTo>
                    <a:pt x="426" y="130"/>
                  </a:lnTo>
                  <a:lnTo>
                    <a:pt x="426" y="124"/>
                  </a:lnTo>
                  <a:lnTo>
                    <a:pt x="426" y="124"/>
                  </a:lnTo>
                  <a:lnTo>
                    <a:pt x="426" y="124"/>
                  </a:lnTo>
                  <a:lnTo>
                    <a:pt x="426" y="124"/>
                  </a:lnTo>
                  <a:lnTo>
                    <a:pt x="426" y="118"/>
                  </a:lnTo>
                  <a:lnTo>
                    <a:pt x="420" y="118"/>
                  </a:lnTo>
                  <a:lnTo>
                    <a:pt x="420" y="113"/>
                  </a:lnTo>
                  <a:lnTo>
                    <a:pt x="414" y="113"/>
                  </a:lnTo>
                  <a:lnTo>
                    <a:pt x="414" y="113"/>
                  </a:lnTo>
                  <a:lnTo>
                    <a:pt x="407" y="107"/>
                  </a:lnTo>
                  <a:lnTo>
                    <a:pt x="395" y="107"/>
                  </a:lnTo>
                  <a:lnTo>
                    <a:pt x="395" y="107"/>
                  </a:lnTo>
                  <a:lnTo>
                    <a:pt x="391" y="101"/>
                  </a:lnTo>
                  <a:lnTo>
                    <a:pt x="385" y="101"/>
                  </a:lnTo>
                  <a:lnTo>
                    <a:pt x="385" y="95"/>
                  </a:lnTo>
                  <a:lnTo>
                    <a:pt x="372" y="95"/>
                  </a:lnTo>
                  <a:lnTo>
                    <a:pt x="372" y="95"/>
                  </a:lnTo>
                  <a:lnTo>
                    <a:pt x="372" y="101"/>
                  </a:lnTo>
                  <a:lnTo>
                    <a:pt x="366" y="107"/>
                  </a:lnTo>
                  <a:lnTo>
                    <a:pt x="366" y="113"/>
                  </a:lnTo>
                  <a:lnTo>
                    <a:pt x="356" y="124"/>
                  </a:lnTo>
                  <a:lnTo>
                    <a:pt x="356" y="124"/>
                  </a:lnTo>
                  <a:lnTo>
                    <a:pt x="350" y="118"/>
                  </a:lnTo>
                  <a:lnTo>
                    <a:pt x="331" y="118"/>
                  </a:lnTo>
                  <a:lnTo>
                    <a:pt x="331" y="113"/>
                  </a:lnTo>
                  <a:lnTo>
                    <a:pt x="331" y="113"/>
                  </a:lnTo>
                  <a:lnTo>
                    <a:pt x="325" y="107"/>
                  </a:lnTo>
                  <a:lnTo>
                    <a:pt x="321" y="107"/>
                  </a:lnTo>
                  <a:lnTo>
                    <a:pt x="321" y="113"/>
                  </a:lnTo>
                  <a:lnTo>
                    <a:pt x="308" y="113"/>
                  </a:lnTo>
                  <a:lnTo>
                    <a:pt x="325" y="95"/>
                  </a:lnTo>
                  <a:lnTo>
                    <a:pt x="325" y="91"/>
                  </a:lnTo>
                  <a:lnTo>
                    <a:pt x="331" y="85"/>
                  </a:lnTo>
                  <a:lnTo>
                    <a:pt x="331" y="78"/>
                  </a:lnTo>
                  <a:lnTo>
                    <a:pt x="337" y="78"/>
                  </a:lnTo>
                  <a:lnTo>
                    <a:pt x="337" y="72"/>
                  </a:lnTo>
                  <a:lnTo>
                    <a:pt x="344" y="72"/>
                  </a:lnTo>
                  <a:lnTo>
                    <a:pt x="350" y="68"/>
                  </a:lnTo>
                  <a:lnTo>
                    <a:pt x="350" y="62"/>
                  </a:lnTo>
                  <a:lnTo>
                    <a:pt x="344" y="62"/>
                  </a:lnTo>
                  <a:lnTo>
                    <a:pt x="344" y="62"/>
                  </a:lnTo>
                  <a:lnTo>
                    <a:pt x="344" y="62"/>
                  </a:lnTo>
                  <a:lnTo>
                    <a:pt x="344" y="56"/>
                  </a:lnTo>
                  <a:lnTo>
                    <a:pt x="344" y="56"/>
                  </a:lnTo>
                  <a:lnTo>
                    <a:pt x="344" y="56"/>
                  </a:lnTo>
                  <a:lnTo>
                    <a:pt x="337" y="52"/>
                  </a:lnTo>
                  <a:lnTo>
                    <a:pt x="331" y="52"/>
                  </a:lnTo>
                  <a:lnTo>
                    <a:pt x="331" y="23"/>
                  </a:lnTo>
                  <a:lnTo>
                    <a:pt x="325" y="17"/>
                  </a:lnTo>
                  <a:lnTo>
                    <a:pt x="321" y="17"/>
                  </a:lnTo>
                  <a:lnTo>
                    <a:pt x="321" y="23"/>
                  </a:lnTo>
                  <a:lnTo>
                    <a:pt x="321" y="23"/>
                  </a:lnTo>
                  <a:lnTo>
                    <a:pt x="315" y="33"/>
                  </a:lnTo>
                  <a:lnTo>
                    <a:pt x="315" y="39"/>
                  </a:lnTo>
                  <a:lnTo>
                    <a:pt x="308" y="39"/>
                  </a:lnTo>
                  <a:lnTo>
                    <a:pt x="308" y="45"/>
                  </a:lnTo>
                  <a:lnTo>
                    <a:pt x="302" y="45"/>
                  </a:lnTo>
                  <a:lnTo>
                    <a:pt x="286" y="39"/>
                  </a:lnTo>
                  <a:lnTo>
                    <a:pt x="273" y="39"/>
                  </a:lnTo>
                  <a:lnTo>
                    <a:pt x="273" y="45"/>
                  </a:lnTo>
                  <a:lnTo>
                    <a:pt x="255" y="45"/>
                  </a:lnTo>
                  <a:lnTo>
                    <a:pt x="255" y="52"/>
                  </a:lnTo>
                  <a:lnTo>
                    <a:pt x="245" y="52"/>
                  </a:lnTo>
                  <a:lnTo>
                    <a:pt x="245" y="52"/>
                  </a:lnTo>
                  <a:lnTo>
                    <a:pt x="245" y="56"/>
                  </a:lnTo>
                  <a:lnTo>
                    <a:pt x="238" y="56"/>
                  </a:lnTo>
                  <a:lnTo>
                    <a:pt x="232" y="62"/>
                  </a:lnTo>
                  <a:lnTo>
                    <a:pt x="210" y="62"/>
                  </a:lnTo>
                  <a:lnTo>
                    <a:pt x="210" y="56"/>
                  </a:lnTo>
                  <a:lnTo>
                    <a:pt x="203" y="52"/>
                  </a:lnTo>
                  <a:lnTo>
                    <a:pt x="203" y="45"/>
                  </a:lnTo>
                  <a:lnTo>
                    <a:pt x="203" y="45"/>
                  </a:lnTo>
                  <a:lnTo>
                    <a:pt x="203" y="33"/>
                  </a:lnTo>
                  <a:lnTo>
                    <a:pt x="203" y="33"/>
                  </a:lnTo>
                  <a:lnTo>
                    <a:pt x="203" y="33"/>
                  </a:lnTo>
                  <a:lnTo>
                    <a:pt x="203" y="29"/>
                  </a:lnTo>
                  <a:lnTo>
                    <a:pt x="203" y="29"/>
                  </a:lnTo>
                  <a:lnTo>
                    <a:pt x="203" y="23"/>
                  </a:lnTo>
                  <a:lnTo>
                    <a:pt x="203" y="23"/>
                  </a:lnTo>
                  <a:lnTo>
                    <a:pt x="203" y="23"/>
                  </a:lnTo>
                  <a:lnTo>
                    <a:pt x="203" y="23"/>
                  </a:lnTo>
                  <a:lnTo>
                    <a:pt x="203" y="6"/>
                  </a:lnTo>
                  <a:lnTo>
                    <a:pt x="203" y="6"/>
                  </a:lnTo>
                  <a:lnTo>
                    <a:pt x="197" y="0"/>
                  </a:lnTo>
                  <a:lnTo>
                    <a:pt x="185" y="0"/>
                  </a:lnTo>
                  <a:lnTo>
                    <a:pt x="185" y="0"/>
                  </a:lnTo>
                  <a:lnTo>
                    <a:pt x="185" y="0"/>
                  </a:lnTo>
                  <a:lnTo>
                    <a:pt x="185" y="6"/>
                  </a:lnTo>
                  <a:lnTo>
                    <a:pt x="181" y="6"/>
                  </a:lnTo>
                  <a:lnTo>
                    <a:pt x="181" y="6"/>
                  </a:lnTo>
                  <a:lnTo>
                    <a:pt x="181" y="6"/>
                  </a:lnTo>
                  <a:lnTo>
                    <a:pt x="175" y="10"/>
                  </a:lnTo>
                  <a:lnTo>
                    <a:pt x="168" y="10"/>
                  </a:lnTo>
                  <a:lnTo>
                    <a:pt x="168" y="17"/>
                  </a:lnTo>
                  <a:lnTo>
                    <a:pt x="162" y="17"/>
                  </a:lnTo>
                  <a:lnTo>
                    <a:pt x="162" y="23"/>
                  </a:lnTo>
                  <a:lnTo>
                    <a:pt x="146" y="23"/>
                  </a:lnTo>
                  <a:lnTo>
                    <a:pt x="146" y="17"/>
                  </a:lnTo>
                  <a:lnTo>
                    <a:pt x="133" y="17"/>
                  </a:lnTo>
                  <a:lnTo>
                    <a:pt x="133" y="29"/>
                  </a:lnTo>
                  <a:lnTo>
                    <a:pt x="133" y="29"/>
                  </a:lnTo>
                  <a:lnTo>
                    <a:pt x="133" y="33"/>
                  </a:lnTo>
                  <a:lnTo>
                    <a:pt x="140" y="33"/>
                  </a:lnTo>
                  <a:lnTo>
                    <a:pt x="140" y="45"/>
                  </a:lnTo>
                  <a:lnTo>
                    <a:pt x="140" y="45"/>
                  </a:lnTo>
                  <a:lnTo>
                    <a:pt x="146" y="52"/>
                  </a:lnTo>
                  <a:lnTo>
                    <a:pt x="146" y="52"/>
                  </a:lnTo>
                  <a:lnTo>
                    <a:pt x="146" y="56"/>
                  </a:lnTo>
                  <a:lnTo>
                    <a:pt x="140" y="56"/>
                  </a:lnTo>
                  <a:lnTo>
                    <a:pt x="140" y="62"/>
                  </a:lnTo>
                  <a:lnTo>
                    <a:pt x="127" y="72"/>
                  </a:lnTo>
                  <a:lnTo>
                    <a:pt x="115" y="72"/>
                  </a:lnTo>
                  <a:lnTo>
                    <a:pt x="115" y="78"/>
                  </a:lnTo>
                  <a:lnTo>
                    <a:pt x="109" y="72"/>
                  </a:lnTo>
                  <a:lnTo>
                    <a:pt x="105" y="72"/>
                  </a:lnTo>
                  <a:lnTo>
                    <a:pt x="105" y="72"/>
                  </a:lnTo>
                  <a:lnTo>
                    <a:pt x="98" y="68"/>
                  </a:lnTo>
                  <a:lnTo>
                    <a:pt x="98" y="68"/>
                  </a:lnTo>
                  <a:lnTo>
                    <a:pt x="92" y="62"/>
                  </a:lnTo>
                  <a:lnTo>
                    <a:pt x="92" y="56"/>
                  </a:lnTo>
                  <a:lnTo>
                    <a:pt x="86" y="52"/>
                  </a:lnTo>
                  <a:lnTo>
                    <a:pt x="86" y="56"/>
                  </a:lnTo>
                  <a:lnTo>
                    <a:pt x="70" y="56"/>
                  </a:lnTo>
                  <a:lnTo>
                    <a:pt x="63" y="62"/>
                  </a:lnTo>
                  <a:lnTo>
                    <a:pt x="51" y="62"/>
                  </a:lnTo>
                  <a:lnTo>
                    <a:pt x="51" y="62"/>
                  </a:lnTo>
                  <a:lnTo>
                    <a:pt x="57" y="68"/>
                  </a:lnTo>
                  <a:lnTo>
                    <a:pt x="57" y="68"/>
                  </a:lnTo>
                  <a:lnTo>
                    <a:pt x="57" y="68"/>
                  </a:lnTo>
                  <a:lnTo>
                    <a:pt x="57" y="68"/>
                  </a:lnTo>
                  <a:lnTo>
                    <a:pt x="57" y="68"/>
                  </a:lnTo>
                  <a:lnTo>
                    <a:pt x="63" y="68"/>
                  </a:lnTo>
                  <a:lnTo>
                    <a:pt x="63" y="78"/>
                  </a:lnTo>
                  <a:lnTo>
                    <a:pt x="51" y="78"/>
                  </a:lnTo>
                  <a:lnTo>
                    <a:pt x="51" y="78"/>
                  </a:lnTo>
                  <a:lnTo>
                    <a:pt x="51" y="85"/>
                  </a:lnTo>
                  <a:lnTo>
                    <a:pt x="45" y="85"/>
                  </a:lnTo>
                  <a:lnTo>
                    <a:pt x="45" y="85"/>
                  </a:lnTo>
                  <a:lnTo>
                    <a:pt x="45" y="91"/>
                  </a:lnTo>
                  <a:lnTo>
                    <a:pt x="51" y="91"/>
                  </a:lnTo>
                  <a:lnTo>
                    <a:pt x="51" y="95"/>
                  </a:lnTo>
                  <a:lnTo>
                    <a:pt x="51" y="95"/>
                  </a:lnTo>
                  <a:lnTo>
                    <a:pt x="57" y="95"/>
                  </a:lnTo>
                  <a:lnTo>
                    <a:pt x="57" y="101"/>
                  </a:lnTo>
                  <a:lnTo>
                    <a:pt x="57" y="101"/>
                  </a:lnTo>
                  <a:lnTo>
                    <a:pt x="57" y="140"/>
                  </a:lnTo>
                  <a:lnTo>
                    <a:pt x="51" y="146"/>
                  </a:lnTo>
                  <a:lnTo>
                    <a:pt x="51" y="163"/>
                  </a:lnTo>
                  <a:lnTo>
                    <a:pt x="35" y="163"/>
                  </a:lnTo>
                  <a:lnTo>
                    <a:pt x="35" y="163"/>
                  </a:lnTo>
                  <a:lnTo>
                    <a:pt x="28" y="169"/>
                  </a:lnTo>
                  <a:lnTo>
                    <a:pt x="16" y="169"/>
                  </a:lnTo>
                  <a:lnTo>
                    <a:pt x="16" y="175"/>
                  </a:lnTo>
                  <a:lnTo>
                    <a:pt x="16" y="175"/>
                  </a:lnTo>
                  <a:lnTo>
                    <a:pt x="16" y="179"/>
                  </a:lnTo>
                  <a:lnTo>
                    <a:pt x="4" y="192"/>
                  </a:lnTo>
                  <a:lnTo>
                    <a:pt x="4" y="198"/>
                  </a:lnTo>
                  <a:lnTo>
                    <a:pt x="0" y="202"/>
                  </a:lnTo>
                  <a:lnTo>
                    <a:pt x="0" y="237"/>
                  </a:lnTo>
                  <a:lnTo>
                    <a:pt x="4" y="241"/>
                  </a:lnTo>
                  <a:lnTo>
                    <a:pt x="4" y="254"/>
                  </a:lnTo>
                  <a:lnTo>
                    <a:pt x="22" y="270"/>
                  </a:lnTo>
                  <a:lnTo>
                    <a:pt x="35" y="270"/>
                  </a:lnTo>
                  <a:lnTo>
                    <a:pt x="35" y="264"/>
                  </a:lnTo>
                  <a:lnTo>
                    <a:pt x="35" y="264"/>
                  </a:lnTo>
                  <a:lnTo>
                    <a:pt x="39" y="264"/>
                  </a:lnTo>
                  <a:lnTo>
                    <a:pt x="39" y="260"/>
                  </a:lnTo>
                  <a:lnTo>
                    <a:pt x="45" y="260"/>
                  </a:lnTo>
                  <a:lnTo>
                    <a:pt x="45" y="270"/>
                  </a:lnTo>
                  <a:lnTo>
                    <a:pt x="45" y="270"/>
                  </a:lnTo>
                  <a:lnTo>
                    <a:pt x="45" y="280"/>
                  </a:lnTo>
                  <a:lnTo>
                    <a:pt x="45" y="280"/>
                  </a:lnTo>
                  <a:lnTo>
                    <a:pt x="45" y="286"/>
                  </a:lnTo>
                  <a:lnTo>
                    <a:pt x="45" y="286"/>
                  </a:lnTo>
                  <a:lnTo>
                    <a:pt x="57" y="286"/>
                  </a:lnTo>
                  <a:lnTo>
                    <a:pt x="57" y="28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4" name="Freeform 319"/>
            <p:cNvSpPr>
              <a:spLocks/>
            </p:cNvSpPr>
            <p:nvPr/>
          </p:nvSpPr>
          <p:spPr bwMode="auto">
            <a:xfrm>
              <a:off x="2728913" y="3316288"/>
              <a:ext cx="908050" cy="1089025"/>
            </a:xfrm>
            <a:custGeom>
              <a:avLst/>
              <a:gdLst>
                <a:gd name="T0" fmla="*/ 109 w 572"/>
                <a:gd name="T1" fmla="*/ 270 h 686"/>
                <a:gd name="T2" fmla="*/ 127 w 572"/>
                <a:gd name="T3" fmla="*/ 280 h 686"/>
                <a:gd name="T4" fmla="*/ 175 w 572"/>
                <a:gd name="T5" fmla="*/ 326 h 686"/>
                <a:gd name="T6" fmla="*/ 203 w 572"/>
                <a:gd name="T7" fmla="*/ 361 h 686"/>
                <a:gd name="T8" fmla="*/ 232 w 572"/>
                <a:gd name="T9" fmla="*/ 387 h 686"/>
                <a:gd name="T10" fmla="*/ 245 w 572"/>
                <a:gd name="T11" fmla="*/ 427 h 686"/>
                <a:gd name="T12" fmla="*/ 238 w 572"/>
                <a:gd name="T13" fmla="*/ 445 h 686"/>
                <a:gd name="T14" fmla="*/ 245 w 572"/>
                <a:gd name="T15" fmla="*/ 462 h 686"/>
                <a:gd name="T16" fmla="*/ 245 w 572"/>
                <a:gd name="T17" fmla="*/ 484 h 686"/>
                <a:gd name="T18" fmla="*/ 286 w 572"/>
                <a:gd name="T19" fmla="*/ 501 h 686"/>
                <a:gd name="T20" fmla="*/ 302 w 572"/>
                <a:gd name="T21" fmla="*/ 517 h 686"/>
                <a:gd name="T22" fmla="*/ 315 w 572"/>
                <a:gd name="T23" fmla="*/ 556 h 686"/>
                <a:gd name="T24" fmla="*/ 315 w 572"/>
                <a:gd name="T25" fmla="*/ 573 h 686"/>
                <a:gd name="T26" fmla="*/ 280 w 572"/>
                <a:gd name="T27" fmla="*/ 624 h 686"/>
                <a:gd name="T28" fmla="*/ 315 w 572"/>
                <a:gd name="T29" fmla="*/ 657 h 686"/>
                <a:gd name="T30" fmla="*/ 350 w 572"/>
                <a:gd name="T31" fmla="*/ 686 h 686"/>
                <a:gd name="T32" fmla="*/ 366 w 572"/>
                <a:gd name="T33" fmla="*/ 653 h 686"/>
                <a:gd name="T34" fmla="*/ 379 w 572"/>
                <a:gd name="T35" fmla="*/ 618 h 686"/>
                <a:gd name="T36" fmla="*/ 391 w 572"/>
                <a:gd name="T37" fmla="*/ 579 h 686"/>
                <a:gd name="T38" fmla="*/ 407 w 572"/>
                <a:gd name="T39" fmla="*/ 528 h 686"/>
                <a:gd name="T40" fmla="*/ 449 w 572"/>
                <a:gd name="T41" fmla="*/ 507 h 686"/>
                <a:gd name="T42" fmla="*/ 496 w 572"/>
                <a:gd name="T43" fmla="*/ 462 h 686"/>
                <a:gd name="T44" fmla="*/ 506 w 572"/>
                <a:gd name="T45" fmla="*/ 410 h 686"/>
                <a:gd name="T46" fmla="*/ 512 w 572"/>
                <a:gd name="T47" fmla="*/ 383 h 686"/>
                <a:gd name="T48" fmla="*/ 506 w 572"/>
                <a:gd name="T49" fmla="*/ 338 h 686"/>
                <a:gd name="T50" fmla="*/ 525 w 572"/>
                <a:gd name="T51" fmla="*/ 315 h 686"/>
                <a:gd name="T52" fmla="*/ 566 w 572"/>
                <a:gd name="T53" fmla="*/ 247 h 686"/>
                <a:gd name="T54" fmla="*/ 560 w 572"/>
                <a:gd name="T55" fmla="*/ 179 h 686"/>
                <a:gd name="T56" fmla="*/ 519 w 572"/>
                <a:gd name="T57" fmla="*/ 157 h 686"/>
                <a:gd name="T58" fmla="*/ 432 w 572"/>
                <a:gd name="T59" fmla="*/ 140 h 686"/>
                <a:gd name="T60" fmla="*/ 426 w 572"/>
                <a:gd name="T61" fmla="*/ 130 h 686"/>
                <a:gd name="T62" fmla="*/ 420 w 572"/>
                <a:gd name="T63" fmla="*/ 113 h 686"/>
                <a:gd name="T64" fmla="*/ 385 w 572"/>
                <a:gd name="T65" fmla="*/ 101 h 686"/>
                <a:gd name="T66" fmla="*/ 356 w 572"/>
                <a:gd name="T67" fmla="*/ 124 h 686"/>
                <a:gd name="T68" fmla="*/ 321 w 572"/>
                <a:gd name="T69" fmla="*/ 107 h 686"/>
                <a:gd name="T70" fmla="*/ 337 w 572"/>
                <a:gd name="T71" fmla="*/ 78 h 686"/>
                <a:gd name="T72" fmla="*/ 344 w 572"/>
                <a:gd name="T73" fmla="*/ 62 h 686"/>
                <a:gd name="T74" fmla="*/ 325 w 572"/>
                <a:gd name="T75" fmla="*/ 17 h 686"/>
                <a:gd name="T76" fmla="*/ 308 w 572"/>
                <a:gd name="T77" fmla="*/ 45 h 686"/>
                <a:gd name="T78" fmla="*/ 245 w 572"/>
                <a:gd name="T79" fmla="*/ 52 h 686"/>
                <a:gd name="T80" fmla="*/ 203 w 572"/>
                <a:gd name="T81" fmla="*/ 52 h 686"/>
                <a:gd name="T82" fmla="*/ 203 w 572"/>
                <a:gd name="T83" fmla="*/ 29 h 686"/>
                <a:gd name="T84" fmla="*/ 197 w 572"/>
                <a:gd name="T85" fmla="*/ 0 h 686"/>
                <a:gd name="T86" fmla="*/ 181 w 572"/>
                <a:gd name="T87" fmla="*/ 6 h 686"/>
                <a:gd name="T88" fmla="*/ 146 w 572"/>
                <a:gd name="T89" fmla="*/ 17 h 686"/>
                <a:gd name="T90" fmla="*/ 140 w 572"/>
                <a:gd name="T91" fmla="*/ 45 h 686"/>
                <a:gd name="T92" fmla="*/ 115 w 572"/>
                <a:gd name="T93" fmla="*/ 72 h 686"/>
                <a:gd name="T94" fmla="*/ 92 w 572"/>
                <a:gd name="T95" fmla="*/ 62 h 686"/>
                <a:gd name="T96" fmla="*/ 51 w 572"/>
                <a:gd name="T97" fmla="*/ 62 h 686"/>
                <a:gd name="T98" fmla="*/ 63 w 572"/>
                <a:gd name="T99" fmla="*/ 78 h 686"/>
                <a:gd name="T100" fmla="*/ 51 w 572"/>
                <a:gd name="T101" fmla="*/ 91 h 686"/>
                <a:gd name="T102" fmla="*/ 51 w 572"/>
                <a:gd name="T103" fmla="*/ 146 h 686"/>
                <a:gd name="T104" fmla="*/ 16 w 572"/>
                <a:gd name="T105" fmla="*/ 175 h 686"/>
                <a:gd name="T106" fmla="*/ 4 w 572"/>
                <a:gd name="T107" fmla="*/ 254 h 686"/>
                <a:gd name="T108" fmla="*/ 45 w 572"/>
                <a:gd name="T109" fmla="*/ 260 h 686"/>
                <a:gd name="T110" fmla="*/ 57 w 572"/>
                <a:gd name="T111" fmla="*/ 28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72" h="686">
                  <a:moveTo>
                    <a:pt x="57" y="286"/>
                  </a:moveTo>
                  <a:lnTo>
                    <a:pt x="74" y="286"/>
                  </a:lnTo>
                  <a:lnTo>
                    <a:pt x="80" y="280"/>
                  </a:lnTo>
                  <a:lnTo>
                    <a:pt x="92" y="280"/>
                  </a:lnTo>
                  <a:lnTo>
                    <a:pt x="98" y="276"/>
                  </a:lnTo>
                  <a:lnTo>
                    <a:pt x="98" y="270"/>
                  </a:lnTo>
                  <a:lnTo>
                    <a:pt x="109" y="270"/>
                  </a:lnTo>
                  <a:lnTo>
                    <a:pt x="115" y="264"/>
                  </a:lnTo>
                  <a:lnTo>
                    <a:pt x="121" y="270"/>
                  </a:lnTo>
                  <a:lnTo>
                    <a:pt x="121" y="270"/>
                  </a:lnTo>
                  <a:lnTo>
                    <a:pt x="121" y="270"/>
                  </a:lnTo>
                  <a:lnTo>
                    <a:pt x="127" y="276"/>
                  </a:lnTo>
                  <a:lnTo>
                    <a:pt x="127" y="280"/>
                  </a:lnTo>
                  <a:lnTo>
                    <a:pt x="127" y="280"/>
                  </a:lnTo>
                  <a:lnTo>
                    <a:pt x="127" y="303"/>
                  </a:lnTo>
                  <a:lnTo>
                    <a:pt x="133" y="303"/>
                  </a:lnTo>
                  <a:lnTo>
                    <a:pt x="140" y="309"/>
                  </a:lnTo>
                  <a:lnTo>
                    <a:pt x="140" y="315"/>
                  </a:lnTo>
                  <a:lnTo>
                    <a:pt x="156" y="315"/>
                  </a:lnTo>
                  <a:lnTo>
                    <a:pt x="162" y="321"/>
                  </a:lnTo>
                  <a:lnTo>
                    <a:pt x="175" y="326"/>
                  </a:lnTo>
                  <a:lnTo>
                    <a:pt x="181" y="326"/>
                  </a:lnTo>
                  <a:lnTo>
                    <a:pt x="191" y="332"/>
                  </a:lnTo>
                  <a:lnTo>
                    <a:pt x="203" y="342"/>
                  </a:lnTo>
                  <a:lnTo>
                    <a:pt x="203" y="354"/>
                  </a:lnTo>
                  <a:lnTo>
                    <a:pt x="203" y="354"/>
                  </a:lnTo>
                  <a:lnTo>
                    <a:pt x="203" y="354"/>
                  </a:lnTo>
                  <a:lnTo>
                    <a:pt x="203" y="361"/>
                  </a:lnTo>
                  <a:lnTo>
                    <a:pt x="203" y="361"/>
                  </a:lnTo>
                  <a:lnTo>
                    <a:pt x="203" y="361"/>
                  </a:lnTo>
                  <a:lnTo>
                    <a:pt x="203" y="377"/>
                  </a:lnTo>
                  <a:lnTo>
                    <a:pt x="210" y="377"/>
                  </a:lnTo>
                  <a:lnTo>
                    <a:pt x="210" y="383"/>
                  </a:lnTo>
                  <a:lnTo>
                    <a:pt x="216" y="387"/>
                  </a:lnTo>
                  <a:lnTo>
                    <a:pt x="232" y="387"/>
                  </a:lnTo>
                  <a:lnTo>
                    <a:pt x="232" y="400"/>
                  </a:lnTo>
                  <a:lnTo>
                    <a:pt x="238" y="404"/>
                  </a:lnTo>
                  <a:lnTo>
                    <a:pt x="238" y="404"/>
                  </a:lnTo>
                  <a:lnTo>
                    <a:pt x="245" y="410"/>
                  </a:lnTo>
                  <a:lnTo>
                    <a:pt x="245" y="410"/>
                  </a:lnTo>
                  <a:lnTo>
                    <a:pt x="245" y="427"/>
                  </a:lnTo>
                  <a:lnTo>
                    <a:pt x="245" y="427"/>
                  </a:lnTo>
                  <a:lnTo>
                    <a:pt x="245" y="433"/>
                  </a:lnTo>
                  <a:lnTo>
                    <a:pt x="245" y="433"/>
                  </a:lnTo>
                  <a:lnTo>
                    <a:pt x="245" y="439"/>
                  </a:lnTo>
                  <a:lnTo>
                    <a:pt x="245" y="439"/>
                  </a:lnTo>
                  <a:lnTo>
                    <a:pt x="245" y="439"/>
                  </a:lnTo>
                  <a:lnTo>
                    <a:pt x="238" y="445"/>
                  </a:lnTo>
                  <a:lnTo>
                    <a:pt x="238" y="445"/>
                  </a:lnTo>
                  <a:lnTo>
                    <a:pt x="238" y="449"/>
                  </a:lnTo>
                  <a:lnTo>
                    <a:pt x="245" y="455"/>
                  </a:lnTo>
                  <a:lnTo>
                    <a:pt x="245" y="455"/>
                  </a:lnTo>
                  <a:lnTo>
                    <a:pt x="245" y="455"/>
                  </a:lnTo>
                  <a:lnTo>
                    <a:pt x="245" y="455"/>
                  </a:lnTo>
                  <a:lnTo>
                    <a:pt x="245" y="455"/>
                  </a:lnTo>
                  <a:lnTo>
                    <a:pt x="245" y="462"/>
                  </a:lnTo>
                  <a:lnTo>
                    <a:pt x="251" y="462"/>
                  </a:lnTo>
                  <a:lnTo>
                    <a:pt x="251" y="466"/>
                  </a:lnTo>
                  <a:lnTo>
                    <a:pt x="251" y="466"/>
                  </a:lnTo>
                  <a:lnTo>
                    <a:pt x="245" y="472"/>
                  </a:lnTo>
                  <a:lnTo>
                    <a:pt x="245" y="472"/>
                  </a:lnTo>
                  <a:lnTo>
                    <a:pt x="245" y="472"/>
                  </a:lnTo>
                  <a:lnTo>
                    <a:pt x="245" y="484"/>
                  </a:lnTo>
                  <a:lnTo>
                    <a:pt x="251" y="484"/>
                  </a:lnTo>
                  <a:lnTo>
                    <a:pt x="255" y="488"/>
                  </a:lnTo>
                  <a:lnTo>
                    <a:pt x="261" y="488"/>
                  </a:lnTo>
                  <a:lnTo>
                    <a:pt x="261" y="495"/>
                  </a:lnTo>
                  <a:lnTo>
                    <a:pt x="267" y="495"/>
                  </a:lnTo>
                  <a:lnTo>
                    <a:pt x="273" y="501"/>
                  </a:lnTo>
                  <a:lnTo>
                    <a:pt x="286" y="501"/>
                  </a:lnTo>
                  <a:lnTo>
                    <a:pt x="286" y="507"/>
                  </a:lnTo>
                  <a:lnTo>
                    <a:pt x="286" y="507"/>
                  </a:lnTo>
                  <a:lnTo>
                    <a:pt x="286" y="507"/>
                  </a:lnTo>
                  <a:lnTo>
                    <a:pt x="290" y="507"/>
                  </a:lnTo>
                  <a:lnTo>
                    <a:pt x="290" y="511"/>
                  </a:lnTo>
                  <a:lnTo>
                    <a:pt x="296" y="511"/>
                  </a:lnTo>
                  <a:lnTo>
                    <a:pt x="302" y="517"/>
                  </a:lnTo>
                  <a:lnTo>
                    <a:pt x="302" y="546"/>
                  </a:lnTo>
                  <a:lnTo>
                    <a:pt x="308" y="546"/>
                  </a:lnTo>
                  <a:lnTo>
                    <a:pt x="308" y="550"/>
                  </a:lnTo>
                  <a:lnTo>
                    <a:pt x="315" y="550"/>
                  </a:lnTo>
                  <a:lnTo>
                    <a:pt x="315" y="556"/>
                  </a:lnTo>
                  <a:lnTo>
                    <a:pt x="315" y="556"/>
                  </a:lnTo>
                  <a:lnTo>
                    <a:pt x="315" y="556"/>
                  </a:lnTo>
                  <a:lnTo>
                    <a:pt x="315" y="563"/>
                  </a:lnTo>
                  <a:lnTo>
                    <a:pt x="315" y="563"/>
                  </a:lnTo>
                  <a:lnTo>
                    <a:pt x="315" y="563"/>
                  </a:lnTo>
                  <a:lnTo>
                    <a:pt x="315" y="569"/>
                  </a:lnTo>
                  <a:lnTo>
                    <a:pt x="315" y="569"/>
                  </a:lnTo>
                  <a:lnTo>
                    <a:pt x="315" y="573"/>
                  </a:lnTo>
                  <a:lnTo>
                    <a:pt x="315" y="573"/>
                  </a:lnTo>
                  <a:lnTo>
                    <a:pt x="315" y="579"/>
                  </a:lnTo>
                  <a:lnTo>
                    <a:pt x="315" y="579"/>
                  </a:lnTo>
                  <a:lnTo>
                    <a:pt x="315" y="579"/>
                  </a:lnTo>
                  <a:lnTo>
                    <a:pt x="315" y="591"/>
                  </a:lnTo>
                  <a:lnTo>
                    <a:pt x="308" y="591"/>
                  </a:lnTo>
                  <a:lnTo>
                    <a:pt x="286" y="612"/>
                  </a:lnTo>
                  <a:lnTo>
                    <a:pt x="280" y="624"/>
                  </a:lnTo>
                  <a:lnTo>
                    <a:pt x="273" y="631"/>
                  </a:lnTo>
                  <a:lnTo>
                    <a:pt x="273" y="641"/>
                  </a:lnTo>
                  <a:lnTo>
                    <a:pt x="296" y="641"/>
                  </a:lnTo>
                  <a:lnTo>
                    <a:pt x="302" y="647"/>
                  </a:lnTo>
                  <a:lnTo>
                    <a:pt x="302" y="653"/>
                  </a:lnTo>
                  <a:lnTo>
                    <a:pt x="308" y="653"/>
                  </a:lnTo>
                  <a:lnTo>
                    <a:pt x="315" y="657"/>
                  </a:lnTo>
                  <a:lnTo>
                    <a:pt x="315" y="657"/>
                  </a:lnTo>
                  <a:lnTo>
                    <a:pt x="321" y="657"/>
                  </a:lnTo>
                  <a:lnTo>
                    <a:pt x="331" y="670"/>
                  </a:lnTo>
                  <a:lnTo>
                    <a:pt x="331" y="670"/>
                  </a:lnTo>
                  <a:lnTo>
                    <a:pt x="344" y="680"/>
                  </a:lnTo>
                  <a:lnTo>
                    <a:pt x="344" y="680"/>
                  </a:lnTo>
                  <a:lnTo>
                    <a:pt x="350" y="686"/>
                  </a:lnTo>
                  <a:lnTo>
                    <a:pt x="350" y="674"/>
                  </a:lnTo>
                  <a:lnTo>
                    <a:pt x="356" y="674"/>
                  </a:lnTo>
                  <a:lnTo>
                    <a:pt x="356" y="663"/>
                  </a:lnTo>
                  <a:lnTo>
                    <a:pt x="360" y="663"/>
                  </a:lnTo>
                  <a:lnTo>
                    <a:pt x="360" y="657"/>
                  </a:lnTo>
                  <a:lnTo>
                    <a:pt x="366" y="653"/>
                  </a:lnTo>
                  <a:lnTo>
                    <a:pt x="366" y="653"/>
                  </a:lnTo>
                  <a:lnTo>
                    <a:pt x="366" y="641"/>
                  </a:lnTo>
                  <a:lnTo>
                    <a:pt x="366" y="641"/>
                  </a:lnTo>
                  <a:lnTo>
                    <a:pt x="372" y="635"/>
                  </a:lnTo>
                  <a:lnTo>
                    <a:pt x="372" y="635"/>
                  </a:lnTo>
                  <a:lnTo>
                    <a:pt x="372" y="624"/>
                  </a:lnTo>
                  <a:lnTo>
                    <a:pt x="379" y="618"/>
                  </a:lnTo>
                  <a:lnTo>
                    <a:pt x="379" y="618"/>
                  </a:lnTo>
                  <a:lnTo>
                    <a:pt x="379" y="612"/>
                  </a:lnTo>
                  <a:lnTo>
                    <a:pt x="385" y="612"/>
                  </a:lnTo>
                  <a:lnTo>
                    <a:pt x="385" y="608"/>
                  </a:lnTo>
                  <a:lnTo>
                    <a:pt x="391" y="608"/>
                  </a:lnTo>
                  <a:lnTo>
                    <a:pt x="391" y="591"/>
                  </a:lnTo>
                  <a:lnTo>
                    <a:pt x="391" y="591"/>
                  </a:lnTo>
                  <a:lnTo>
                    <a:pt x="391" y="579"/>
                  </a:lnTo>
                  <a:lnTo>
                    <a:pt x="385" y="579"/>
                  </a:lnTo>
                  <a:lnTo>
                    <a:pt x="385" y="563"/>
                  </a:lnTo>
                  <a:lnTo>
                    <a:pt x="379" y="563"/>
                  </a:lnTo>
                  <a:lnTo>
                    <a:pt x="385" y="550"/>
                  </a:lnTo>
                  <a:lnTo>
                    <a:pt x="395" y="540"/>
                  </a:lnTo>
                  <a:lnTo>
                    <a:pt x="401" y="528"/>
                  </a:lnTo>
                  <a:lnTo>
                    <a:pt x="407" y="528"/>
                  </a:lnTo>
                  <a:lnTo>
                    <a:pt x="420" y="517"/>
                  </a:lnTo>
                  <a:lnTo>
                    <a:pt x="436" y="517"/>
                  </a:lnTo>
                  <a:lnTo>
                    <a:pt x="436" y="511"/>
                  </a:lnTo>
                  <a:lnTo>
                    <a:pt x="442" y="511"/>
                  </a:lnTo>
                  <a:lnTo>
                    <a:pt x="442" y="507"/>
                  </a:lnTo>
                  <a:lnTo>
                    <a:pt x="442" y="507"/>
                  </a:lnTo>
                  <a:lnTo>
                    <a:pt x="449" y="507"/>
                  </a:lnTo>
                  <a:lnTo>
                    <a:pt x="449" y="501"/>
                  </a:lnTo>
                  <a:lnTo>
                    <a:pt x="484" y="501"/>
                  </a:lnTo>
                  <a:lnTo>
                    <a:pt x="484" y="495"/>
                  </a:lnTo>
                  <a:lnTo>
                    <a:pt x="484" y="495"/>
                  </a:lnTo>
                  <a:lnTo>
                    <a:pt x="484" y="484"/>
                  </a:lnTo>
                  <a:lnTo>
                    <a:pt x="490" y="466"/>
                  </a:lnTo>
                  <a:lnTo>
                    <a:pt x="496" y="462"/>
                  </a:lnTo>
                  <a:lnTo>
                    <a:pt x="496" y="455"/>
                  </a:lnTo>
                  <a:lnTo>
                    <a:pt x="502" y="455"/>
                  </a:lnTo>
                  <a:lnTo>
                    <a:pt x="502" y="449"/>
                  </a:lnTo>
                  <a:lnTo>
                    <a:pt x="506" y="445"/>
                  </a:lnTo>
                  <a:lnTo>
                    <a:pt x="506" y="416"/>
                  </a:lnTo>
                  <a:lnTo>
                    <a:pt x="506" y="416"/>
                  </a:lnTo>
                  <a:lnTo>
                    <a:pt x="506" y="410"/>
                  </a:lnTo>
                  <a:lnTo>
                    <a:pt x="512" y="410"/>
                  </a:lnTo>
                  <a:lnTo>
                    <a:pt x="512" y="404"/>
                  </a:lnTo>
                  <a:lnTo>
                    <a:pt x="512" y="404"/>
                  </a:lnTo>
                  <a:lnTo>
                    <a:pt x="512" y="404"/>
                  </a:lnTo>
                  <a:lnTo>
                    <a:pt x="512" y="394"/>
                  </a:lnTo>
                  <a:lnTo>
                    <a:pt x="512" y="394"/>
                  </a:lnTo>
                  <a:lnTo>
                    <a:pt x="512" y="383"/>
                  </a:lnTo>
                  <a:lnTo>
                    <a:pt x="512" y="383"/>
                  </a:lnTo>
                  <a:lnTo>
                    <a:pt x="512" y="377"/>
                  </a:lnTo>
                  <a:lnTo>
                    <a:pt x="512" y="377"/>
                  </a:lnTo>
                  <a:lnTo>
                    <a:pt x="512" y="371"/>
                  </a:lnTo>
                  <a:lnTo>
                    <a:pt x="512" y="371"/>
                  </a:lnTo>
                  <a:lnTo>
                    <a:pt x="512" y="342"/>
                  </a:lnTo>
                  <a:lnTo>
                    <a:pt x="506" y="338"/>
                  </a:lnTo>
                  <a:lnTo>
                    <a:pt x="506" y="332"/>
                  </a:lnTo>
                  <a:lnTo>
                    <a:pt x="506" y="332"/>
                  </a:lnTo>
                  <a:lnTo>
                    <a:pt x="512" y="326"/>
                  </a:lnTo>
                  <a:lnTo>
                    <a:pt x="512" y="321"/>
                  </a:lnTo>
                  <a:lnTo>
                    <a:pt x="519" y="321"/>
                  </a:lnTo>
                  <a:lnTo>
                    <a:pt x="525" y="315"/>
                  </a:lnTo>
                  <a:lnTo>
                    <a:pt x="525" y="315"/>
                  </a:lnTo>
                  <a:lnTo>
                    <a:pt x="531" y="315"/>
                  </a:lnTo>
                  <a:lnTo>
                    <a:pt x="531" y="293"/>
                  </a:lnTo>
                  <a:lnTo>
                    <a:pt x="541" y="280"/>
                  </a:lnTo>
                  <a:lnTo>
                    <a:pt x="547" y="270"/>
                  </a:lnTo>
                  <a:lnTo>
                    <a:pt x="560" y="264"/>
                  </a:lnTo>
                  <a:lnTo>
                    <a:pt x="566" y="260"/>
                  </a:lnTo>
                  <a:lnTo>
                    <a:pt x="566" y="247"/>
                  </a:lnTo>
                  <a:lnTo>
                    <a:pt x="572" y="237"/>
                  </a:lnTo>
                  <a:lnTo>
                    <a:pt x="572" y="218"/>
                  </a:lnTo>
                  <a:lnTo>
                    <a:pt x="566" y="208"/>
                  </a:lnTo>
                  <a:lnTo>
                    <a:pt x="566" y="192"/>
                  </a:lnTo>
                  <a:lnTo>
                    <a:pt x="560" y="186"/>
                  </a:lnTo>
                  <a:lnTo>
                    <a:pt x="560" y="186"/>
                  </a:lnTo>
                  <a:lnTo>
                    <a:pt x="560" y="179"/>
                  </a:lnTo>
                  <a:lnTo>
                    <a:pt x="554" y="179"/>
                  </a:lnTo>
                  <a:lnTo>
                    <a:pt x="554" y="175"/>
                  </a:lnTo>
                  <a:lnTo>
                    <a:pt x="547" y="175"/>
                  </a:lnTo>
                  <a:lnTo>
                    <a:pt x="547" y="179"/>
                  </a:lnTo>
                  <a:lnTo>
                    <a:pt x="537" y="179"/>
                  </a:lnTo>
                  <a:lnTo>
                    <a:pt x="537" y="175"/>
                  </a:lnTo>
                  <a:lnTo>
                    <a:pt x="519" y="157"/>
                  </a:lnTo>
                  <a:lnTo>
                    <a:pt x="519" y="153"/>
                  </a:lnTo>
                  <a:lnTo>
                    <a:pt x="506" y="146"/>
                  </a:lnTo>
                  <a:lnTo>
                    <a:pt x="506" y="140"/>
                  </a:lnTo>
                  <a:lnTo>
                    <a:pt x="496" y="134"/>
                  </a:lnTo>
                  <a:lnTo>
                    <a:pt x="432" y="134"/>
                  </a:lnTo>
                  <a:lnTo>
                    <a:pt x="432" y="134"/>
                  </a:lnTo>
                  <a:lnTo>
                    <a:pt x="432" y="140"/>
                  </a:lnTo>
                  <a:lnTo>
                    <a:pt x="426" y="140"/>
                  </a:lnTo>
                  <a:lnTo>
                    <a:pt x="426" y="140"/>
                  </a:lnTo>
                  <a:lnTo>
                    <a:pt x="426" y="134"/>
                  </a:lnTo>
                  <a:lnTo>
                    <a:pt x="426" y="134"/>
                  </a:lnTo>
                  <a:lnTo>
                    <a:pt x="426" y="130"/>
                  </a:lnTo>
                  <a:lnTo>
                    <a:pt x="426" y="130"/>
                  </a:lnTo>
                  <a:lnTo>
                    <a:pt x="426" y="130"/>
                  </a:lnTo>
                  <a:lnTo>
                    <a:pt x="426" y="124"/>
                  </a:lnTo>
                  <a:lnTo>
                    <a:pt x="426" y="124"/>
                  </a:lnTo>
                  <a:lnTo>
                    <a:pt x="426" y="124"/>
                  </a:lnTo>
                  <a:lnTo>
                    <a:pt x="426" y="124"/>
                  </a:lnTo>
                  <a:lnTo>
                    <a:pt x="426" y="118"/>
                  </a:lnTo>
                  <a:lnTo>
                    <a:pt x="420" y="118"/>
                  </a:lnTo>
                  <a:lnTo>
                    <a:pt x="420" y="113"/>
                  </a:lnTo>
                  <a:lnTo>
                    <a:pt x="414" y="113"/>
                  </a:lnTo>
                  <a:lnTo>
                    <a:pt x="414" y="113"/>
                  </a:lnTo>
                  <a:lnTo>
                    <a:pt x="407" y="107"/>
                  </a:lnTo>
                  <a:lnTo>
                    <a:pt x="395" y="107"/>
                  </a:lnTo>
                  <a:lnTo>
                    <a:pt x="395" y="107"/>
                  </a:lnTo>
                  <a:lnTo>
                    <a:pt x="391" y="101"/>
                  </a:lnTo>
                  <a:lnTo>
                    <a:pt x="385" y="101"/>
                  </a:lnTo>
                  <a:lnTo>
                    <a:pt x="385" y="95"/>
                  </a:lnTo>
                  <a:lnTo>
                    <a:pt x="372" y="95"/>
                  </a:lnTo>
                  <a:lnTo>
                    <a:pt x="372" y="95"/>
                  </a:lnTo>
                  <a:lnTo>
                    <a:pt x="372" y="101"/>
                  </a:lnTo>
                  <a:lnTo>
                    <a:pt x="366" y="107"/>
                  </a:lnTo>
                  <a:lnTo>
                    <a:pt x="366" y="113"/>
                  </a:lnTo>
                  <a:lnTo>
                    <a:pt x="356" y="124"/>
                  </a:lnTo>
                  <a:lnTo>
                    <a:pt x="356" y="124"/>
                  </a:lnTo>
                  <a:lnTo>
                    <a:pt x="350" y="118"/>
                  </a:lnTo>
                  <a:lnTo>
                    <a:pt x="331" y="118"/>
                  </a:lnTo>
                  <a:lnTo>
                    <a:pt x="331" y="113"/>
                  </a:lnTo>
                  <a:lnTo>
                    <a:pt x="331" y="113"/>
                  </a:lnTo>
                  <a:lnTo>
                    <a:pt x="325" y="107"/>
                  </a:lnTo>
                  <a:lnTo>
                    <a:pt x="321" y="107"/>
                  </a:lnTo>
                  <a:lnTo>
                    <a:pt x="321" y="113"/>
                  </a:lnTo>
                  <a:lnTo>
                    <a:pt x="308" y="113"/>
                  </a:lnTo>
                  <a:lnTo>
                    <a:pt x="325" y="95"/>
                  </a:lnTo>
                  <a:lnTo>
                    <a:pt x="325" y="91"/>
                  </a:lnTo>
                  <a:lnTo>
                    <a:pt x="331" y="85"/>
                  </a:lnTo>
                  <a:lnTo>
                    <a:pt x="331" y="78"/>
                  </a:lnTo>
                  <a:lnTo>
                    <a:pt x="337" y="78"/>
                  </a:lnTo>
                  <a:lnTo>
                    <a:pt x="337" y="72"/>
                  </a:lnTo>
                  <a:lnTo>
                    <a:pt x="344" y="72"/>
                  </a:lnTo>
                  <a:lnTo>
                    <a:pt x="350" y="68"/>
                  </a:lnTo>
                  <a:lnTo>
                    <a:pt x="350" y="62"/>
                  </a:lnTo>
                  <a:lnTo>
                    <a:pt x="344" y="62"/>
                  </a:lnTo>
                  <a:lnTo>
                    <a:pt x="344" y="62"/>
                  </a:lnTo>
                  <a:lnTo>
                    <a:pt x="344" y="62"/>
                  </a:lnTo>
                  <a:lnTo>
                    <a:pt x="344" y="56"/>
                  </a:lnTo>
                  <a:lnTo>
                    <a:pt x="344" y="56"/>
                  </a:lnTo>
                  <a:lnTo>
                    <a:pt x="344" y="56"/>
                  </a:lnTo>
                  <a:lnTo>
                    <a:pt x="337" y="52"/>
                  </a:lnTo>
                  <a:lnTo>
                    <a:pt x="331" y="52"/>
                  </a:lnTo>
                  <a:lnTo>
                    <a:pt x="331" y="23"/>
                  </a:lnTo>
                  <a:lnTo>
                    <a:pt x="325" y="17"/>
                  </a:lnTo>
                  <a:lnTo>
                    <a:pt x="321" y="17"/>
                  </a:lnTo>
                  <a:lnTo>
                    <a:pt x="321" y="23"/>
                  </a:lnTo>
                  <a:lnTo>
                    <a:pt x="321" y="23"/>
                  </a:lnTo>
                  <a:lnTo>
                    <a:pt x="315" y="33"/>
                  </a:lnTo>
                  <a:lnTo>
                    <a:pt x="315" y="39"/>
                  </a:lnTo>
                  <a:lnTo>
                    <a:pt x="308" y="39"/>
                  </a:lnTo>
                  <a:lnTo>
                    <a:pt x="308" y="45"/>
                  </a:lnTo>
                  <a:lnTo>
                    <a:pt x="302" y="45"/>
                  </a:lnTo>
                  <a:lnTo>
                    <a:pt x="286" y="39"/>
                  </a:lnTo>
                  <a:lnTo>
                    <a:pt x="273" y="39"/>
                  </a:lnTo>
                  <a:lnTo>
                    <a:pt x="273" y="45"/>
                  </a:lnTo>
                  <a:lnTo>
                    <a:pt x="255" y="45"/>
                  </a:lnTo>
                  <a:lnTo>
                    <a:pt x="255" y="52"/>
                  </a:lnTo>
                  <a:lnTo>
                    <a:pt x="245" y="52"/>
                  </a:lnTo>
                  <a:lnTo>
                    <a:pt x="245" y="52"/>
                  </a:lnTo>
                  <a:lnTo>
                    <a:pt x="245" y="56"/>
                  </a:lnTo>
                  <a:lnTo>
                    <a:pt x="238" y="56"/>
                  </a:lnTo>
                  <a:lnTo>
                    <a:pt x="232" y="62"/>
                  </a:lnTo>
                  <a:lnTo>
                    <a:pt x="210" y="62"/>
                  </a:lnTo>
                  <a:lnTo>
                    <a:pt x="210" y="56"/>
                  </a:lnTo>
                  <a:lnTo>
                    <a:pt x="203" y="52"/>
                  </a:lnTo>
                  <a:lnTo>
                    <a:pt x="203" y="45"/>
                  </a:lnTo>
                  <a:lnTo>
                    <a:pt x="203" y="45"/>
                  </a:lnTo>
                  <a:lnTo>
                    <a:pt x="203" y="33"/>
                  </a:lnTo>
                  <a:lnTo>
                    <a:pt x="203" y="33"/>
                  </a:lnTo>
                  <a:lnTo>
                    <a:pt x="203" y="33"/>
                  </a:lnTo>
                  <a:lnTo>
                    <a:pt x="203" y="29"/>
                  </a:lnTo>
                  <a:lnTo>
                    <a:pt x="203" y="29"/>
                  </a:lnTo>
                  <a:lnTo>
                    <a:pt x="203" y="23"/>
                  </a:lnTo>
                  <a:lnTo>
                    <a:pt x="203" y="23"/>
                  </a:lnTo>
                  <a:lnTo>
                    <a:pt x="203" y="23"/>
                  </a:lnTo>
                  <a:lnTo>
                    <a:pt x="203" y="23"/>
                  </a:lnTo>
                  <a:lnTo>
                    <a:pt x="203" y="6"/>
                  </a:lnTo>
                  <a:lnTo>
                    <a:pt x="203" y="6"/>
                  </a:lnTo>
                  <a:lnTo>
                    <a:pt x="197" y="0"/>
                  </a:lnTo>
                  <a:lnTo>
                    <a:pt x="185" y="0"/>
                  </a:lnTo>
                  <a:lnTo>
                    <a:pt x="185" y="0"/>
                  </a:lnTo>
                  <a:lnTo>
                    <a:pt x="185" y="0"/>
                  </a:lnTo>
                  <a:lnTo>
                    <a:pt x="185" y="6"/>
                  </a:lnTo>
                  <a:lnTo>
                    <a:pt x="181" y="6"/>
                  </a:lnTo>
                  <a:lnTo>
                    <a:pt x="181" y="6"/>
                  </a:lnTo>
                  <a:lnTo>
                    <a:pt x="181" y="6"/>
                  </a:lnTo>
                  <a:lnTo>
                    <a:pt x="175" y="10"/>
                  </a:lnTo>
                  <a:lnTo>
                    <a:pt x="168" y="10"/>
                  </a:lnTo>
                  <a:lnTo>
                    <a:pt x="168" y="17"/>
                  </a:lnTo>
                  <a:lnTo>
                    <a:pt x="162" y="17"/>
                  </a:lnTo>
                  <a:lnTo>
                    <a:pt x="162" y="23"/>
                  </a:lnTo>
                  <a:lnTo>
                    <a:pt x="146" y="23"/>
                  </a:lnTo>
                  <a:lnTo>
                    <a:pt x="146" y="17"/>
                  </a:lnTo>
                  <a:lnTo>
                    <a:pt x="133" y="17"/>
                  </a:lnTo>
                  <a:lnTo>
                    <a:pt x="133" y="29"/>
                  </a:lnTo>
                  <a:lnTo>
                    <a:pt x="133" y="29"/>
                  </a:lnTo>
                  <a:lnTo>
                    <a:pt x="133" y="33"/>
                  </a:lnTo>
                  <a:lnTo>
                    <a:pt x="140" y="33"/>
                  </a:lnTo>
                  <a:lnTo>
                    <a:pt x="140" y="45"/>
                  </a:lnTo>
                  <a:lnTo>
                    <a:pt x="140" y="45"/>
                  </a:lnTo>
                  <a:lnTo>
                    <a:pt x="146" y="52"/>
                  </a:lnTo>
                  <a:lnTo>
                    <a:pt x="146" y="52"/>
                  </a:lnTo>
                  <a:lnTo>
                    <a:pt x="146" y="56"/>
                  </a:lnTo>
                  <a:lnTo>
                    <a:pt x="140" y="56"/>
                  </a:lnTo>
                  <a:lnTo>
                    <a:pt x="140" y="62"/>
                  </a:lnTo>
                  <a:lnTo>
                    <a:pt x="127" y="72"/>
                  </a:lnTo>
                  <a:lnTo>
                    <a:pt x="115" y="72"/>
                  </a:lnTo>
                  <a:lnTo>
                    <a:pt x="115" y="78"/>
                  </a:lnTo>
                  <a:lnTo>
                    <a:pt x="109" y="72"/>
                  </a:lnTo>
                  <a:lnTo>
                    <a:pt x="105" y="72"/>
                  </a:lnTo>
                  <a:lnTo>
                    <a:pt x="105" y="72"/>
                  </a:lnTo>
                  <a:lnTo>
                    <a:pt x="98" y="68"/>
                  </a:lnTo>
                  <a:lnTo>
                    <a:pt x="98" y="68"/>
                  </a:lnTo>
                  <a:lnTo>
                    <a:pt x="92" y="62"/>
                  </a:lnTo>
                  <a:lnTo>
                    <a:pt x="92" y="56"/>
                  </a:lnTo>
                  <a:lnTo>
                    <a:pt x="86" y="52"/>
                  </a:lnTo>
                  <a:lnTo>
                    <a:pt x="86" y="56"/>
                  </a:lnTo>
                  <a:lnTo>
                    <a:pt x="70" y="56"/>
                  </a:lnTo>
                  <a:lnTo>
                    <a:pt x="63" y="62"/>
                  </a:lnTo>
                  <a:lnTo>
                    <a:pt x="51" y="62"/>
                  </a:lnTo>
                  <a:lnTo>
                    <a:pt x="51" y="62"/>
                  </a:lnTo>
                  <a:lnTo>
                    <a:pt x="57" y="68"/>
                  </a:lnTo>
                  <a:lnTo>
                    <a:pt x="57" y="68"/>
                  </a:lnTo>
                  <a:lnTo>
                    <a:pt x="57" y="68"/>
                  </a:lnTo>
                  <a:lnTo>
                    <a:pt x="57" y="68"/>
                  </a:lnTo>
                  <a:lnTo>
                    <a:pt x="57" y="68"/>
                  </a:lnTo>
                  <a:lnTo>
                    <a:pt x="63" y="68"/>
                  </a:lnTo>
                  <a:lnTo>
                    <a:pt x="63" y="78"/>
                  </a:lnTo>
                  <a:lnTo>
                    <a:pt x="51" y="78"/>
                  </a:lnTo>
                  <a:lnTo>
                    <a:pt x="51" y="78"/>
                  </a:lnTo>
                  <a:lnTo>
                    <a:pt x="51" y="85"/>
                  </a:lnTo>
                  <a:lnTo>
                    <a:pt x="45" y="85"/>
                  </a:lnTo>
                  <a:lnTo>
                    <a:pt x="45" y="85"/>
                  </a:lnTo>
                  <a:lnTo>
                    <a:pt x="45" y="91"/>
                  </a:lnTo>
                  <a:lnTo>
                    <a:pt x="51" y="91"/>
                  </a:lnTo>
                  <a:lnTo>
                    <a:pt x="51" y="95"/>
                  </a:lnTo>
                  <a:lnTo>
                    <a:pt x="51" y="95"/>
                  </a:lnTo>
                  <a:lnTo>
                    <a:pt x="57" y="95"/>
                  </a:lnTo>
                  <a:lnTo>
                    <a:pt x="57" y="101"/>
                  </a:lnTo>
                  <a:lnTo>
                    <a:pt x="57" y="101"/>
                  </a:lnTo>
                  <a:lnTo>
                    <a:pt x="57" y="140"/>
                  </a:lnTo>
                  <a:lnTo>
                    <a:pt x="51" y="146"/>
                  </a:lnTo>
                  <a:lnTo>
                    <a:pt x="51" y="163"/>
                  </a:lnTo>
                  <a:lnTo>
                    <a:pt x="35" y="163"/>
                  </a:lnTo>
                  <a:lnTo>
                    <a:pt x="35" y="163"/>
                  </a:lnTo>
                  <a:lnTo>
                    <a:pt x="28" y="169"/>
                  </a:lnTo>
                  <a:lnTo>
                    <a:pt x="16" y="169"/>
                  </a:lnTo>
                  <a:lnTo>
                    <a:pt x="16" y="175"/>
                  </a:lnTo>
                  <a:lnTo>
                    <a:pt x="16" y="175"/>
                  </a:lnTo>
                  <a:lnTo>
                    <a:pt x="16" y="179"/>
                  </a:lnTo>
                  <a:lnTo>
                    <a:pt x="4" y="192"/>
                  </a:lnTo>
                  <a:lnTo>
                    <a:pt x="4" y="198"/>
                  </a:lnTo>
                  <a:lnTo>
                    <a:pt x="0" y="202"/>
                  </a:lnTo>
                  <a:lnTo>
                    <a:pt x="0" y="237"/>
                  </a:lnTo>
                  <a:lnTo>
                    <a:pt x="4" y="241"/>
                  </a:lnTo>
                  <a:lnTo>
                    <a:pt x="4" y="254"/>
                  </a:lnTo>
                  <a:lnTo>
                    <a:pt x="22" y="270"/>
                  </a:lnTo>
                  <a:lnTo>
                    <a:pt x="35" y="270"/>
                  </a:lnTo>
                  <a:lnTo>
                    <a:pt x="35" y="264"/>
                  </a:lnTo>
                  <a:lnTo>
                    <a:pt x="35" y="264"/>
                  </a:lnTo>
                  <a:lnTo>
                    <a:pt x="39" y="264"/>
                  </a:lnTo>
                  <a:lnTo>
                    <a:pt x="39" y="260"/>
                  </a:lnTo>
                  <a:lnTo>
                    <a:pt x="45" y="260"/>
                  </a:lnTo>
                  <a:lnTo>
                    <a:pt x="45" y="270"/>
                  </a:lnTo>
                  <a:lnTo>
                    <a:pt x="45" y="270"/>
                  </a:lnTo>
                  <a:lnTo>
                    <a:pt x="45" y="280"/>
                  </a:lnTo>
                  <a:lnTo>
                    <a:pt x="45" y="280"/>
                  </a:lnTo>
                  <a:lnTo>
                    <a:pt x="45" y="286"/>
                  </a:lnTo>
                  <a:lnTo>
                    <a:pt x="45" y="286"/>
                  </a:lnTo>
                  <a:lnTo>
                    <a:pt x="57" y="286"/>
                  </a:lnTo>
                  <a:lnTo>
                    <a:pt x="57" y="28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5" name="Freeform 320"/>
            <p:cNvSpPr>
              <a:spLocks/>
            </p:cNvSpPr>
            <p:nvPr/>
          </p:nvSpPr>
          <p:spPr bwMode="auto">
            <a:xfrm>
              <a:off x="3097213" y="3279775"/>
              <a:ext cx="92075" cy="119063"/>
            </a:xfrm>
            <a:custGeom>
              <a:avLst/>
              <a:gdLst>
                <a:gd name="T0" fmla="*/ 19 w 58"/>
                <a:gd name="T1" fmla="*/ 75 h 75"/>
                <a:gd name="T2" fmla="*/ 19 w 58"/>
                <a:gd name="T3" fmla="*/ 75 h 75"/>
                <a:gd name="T4" fmla="*/ 19 w 58"/>
                <a:gd name="T5" fmla="*/ 75 h 75"/>
                <a:gd name="T6" fmla="*/ 19 w 58"/>
                <a:gd name="T7" fmla="*/ 75 h 75"/>
                <a:gd name="T8" fmla="*/ 23 w 58"/>
                <a:gd name="T9" fmla="*/ 75 h 75"/>
                <a:gd name="T10" fmla="*/ 23 w 58"/>
                <a:gd name="T11" fmla="*/ 68 h 75"/>
                <a:gd name="T12" fmla="*/ 41 w 58"/>
                <a:gd name="T13" fmla="*/ 68 h 75"/>
                <a:gd name="T14" fmla="*/ 48 w 58"/>
                <a:gd name="T15" fmla="*/ 62 h 75"/>
                <a:gd name="T16" fmla="*/ 54 w 58"/>
                <a:gd name="T17" fmla="*/ 62 h 75"/>
                <a:gd name="T18" fmla="*/ 54 w 58"/>
                <a:gd name="T19" fmla="*/ 56 h 75"/>
                <a:gd name="T20" fmla="*/ 58 w 58"/>
                <a:gd name="T21" fmla="*/ 56 h 75"/>
                <a:gd name="T22" fmla="*/ 58 w 58"/>
                <a:gd name="T23" fmla="*/ 46 h 75"/>
                <a:gd name="T24" fmla="*/ 58 w 58"/>
                <a:gd name="T25" fmla="*/ 46 h 75"/>
                <a:gd name="T26" fmla="*/ 54 w 58"/>
                <a:gd name="T27" fmla="*/ 40 h 75"/>
                <a:gd name="T28" fmla="*/ 54 w 58"/>
                <a:gd name="T29" fmla="*/ 40 h 75"/>
                <a:gd name="T30" fmla="*/ 54 w 58"/>
                <a:gd name="T31" fmla="*/ 29 h 75"/>
                <a:gd name="T32" fmla="*/ 54 w 58"/>
                <a:gd name="T33" fmla="*/ 29 h 75"/>
                <a:gd name="T34" fmla="*/ 54 w 58"/>
                <a:gd name="T35" fmla="*/ 23 h 75"/>
                <a:gd name="T36" fmla="*/ 54 w 58"/>
                <a:gd name="T37" fmla="*/ 23 h 75"/>
                <a:gd name="T38" fmla="*/ 54 w 58"/>
                <a:gd name="T39" fmla="*/ 17 h 75"/>
                <a:gd name="T40" fmla="*/ 54 w 58"/>
                <a:gd name="T41" fmla="*/ 17 h 75"/>
                <a:gd name="T42" fmla="*/ 54 w 58"/>
                <a:gd name="T43" fmla="*/ 13 h 75"/>
                <a:gd name="T44" fmla="*/ 54 w 58"/>
                <a:gd name="T45" fmla="*/ 13 h 75"/>
                <a:gd name="T46" fmla="*/ 54 w 58"/>
                <a:gd name="T47" fmla="*/ 13 h 75"/>
                <a:gd name="T48" fmla="*/ 54 w 58"/>
                <a:gd name="T49" fmla="*/ 13 h 75"/>
                <a:gd name="T50" fmla="*/ 58 w 58"/>
                <a:gd name="T51" fmla="*/ 13 h 75"/>
                <a:gd name="T52" fmla="*/ 54 w 58"/>
                <a:gd name="T53" fmla="*/ 7 h 75"/>
                <a:gd name="T54" fmla="*/ 35 w 58"/>
                <a:gd name="T55" fmla="*/ 7 h 75"/>
                <a:gd name="T56" fmla="*/ 35 w 58"/>
                <a:gd name="T57" fmla="*/ 0 h 75"/>
                <a:gd name="T58" fmla="*/ 6 w 58"/>
                <a:gd name="T59" fmla="*/ 0 h 75"/>
                <a:gd name="T60" fmla="*/ 6 w 58"/>
                <a:gd name="T61" fmla="*/ 17 h 75"/>
                <a:gd name="T62" fmla="*/ 6 w 58"/>
                <a:gd name="T63" fmla="*/ 17 h 75"/>
                <a:gd name="T64" fmla="*/ 0 w 58"/>
                <a:gd name="T65" fmla="*/ 23 h 75"/>
                <a:gd name="T66" fmla="*/ 0 w 58"/>
                <a:gd name="T67" fmla="*/ 46 h 75"/>
                <a:gd name="T68" fmla="*/ 0 w 58"/>
                <a:gd name="T69" fmla="*/ 46 h 75"/>
                <a:gd name="T70" fmla="*/ 6 w 58"/>
                <a:gd name="T71" fmla="*/ 52 h 75"/>
                <a:gd name="T72" fmla="*/ 6 w 58"/>
                <a:gd name="T73" fmla="*/ 56 h 75"/>
                <a:gd name="T74" fmla="*/ 13 w 58"/>
                <a:gd name="T75" fmla="*/ 56 h 75"/>
                <a:gd name="T76" fmla="*/ 13 w 58"/>
                <a:gd name="T77" fmla="*/ 62 h 75"/>
                <a:gd name="T78" fmla="*/ 19 w 58"/>
                <a:gd name="T79" fmla="*/ 68 h 75"/>
                <a:gd name="T80" fmla="*/ 19 w 58"/>
                <a:gd name="T81" fmla="*/ 75 h 75"/>
                <a:gd name="T82" fmla="*/ 19 w 58"/>
                <a:gd name="T8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75">
                  <a:moveTo>
                    <a:pt x="19" y="75"/>
                  </a:moveTo>
                  <a:lnTo>
                    <a:pt x="19" y="75"/>
                  </a:lnTo>
                  <a:lnTo>
                    <a:pt x="19" y="75"/>
                  </a:lnTo>
                  <a:lnTo>
                    <a:pt x="19" y="75"/>
                  </a:lnTo>
                  <a:lnTo>
                    <a:pt x="23" y="75"/>
                  </a:lnTo>
                  <a:lnTo>
                    <a:pt x="23" y="68"/>
                  </a:lnTo>
                  <a:lnTo>
                    <a:pt x="41" y="68"/>
                  </a:lnTo>
                  <a:lnTo>
                    <a:pt x="48" y="62"/>
                  </a:lnTo>
                  <a:lnTo>
                    <a:pt x="54" y="62"/>
                  </a:lnTo>
                  <a:lnTo>
                    <a:pt x="54" y="56"/>
                  </a:lnTo>
                  <a:lnTo>
                    <a:pt x="58" y="56"/>
                  </a:lnTo>
                  <a:lnTo>
                    <a:pt x="58" y="46"/>
                  </a:lnTo>
                  <a:lnTo>
                    <a:pt x="58" y="46"/>
                  </a:lnTo>
                  <a:lnTo>
                    <a:pt x="54" y="40"/>
                  </a:lnTo>
                  <a:lnTo>
                    <a:pt x="54" y="40"/>
                  </a:lnTo>
                  <a:lnTo>
                    <a:pt x="54" y="29"/>
                  </a:lnTo>
                  <a:lnTo>
                    <a:pt x="54" y="29"/>
                  </a:lnTo>
                  <a:lnTo>
                    <a:pt x="54" y="23"/>
                  </a:lnTo>
                  <a:lnTo>
                    <a:pt x="54" y="23"/>
                  </a:lnTo>
                  <a:lnTo>
                    <a:pt x="54" y="17"/>
                  </a:lnTo>
                  <a:lnTo>
                    <a:pt x="54" y="17"/>
                  </a:lnTo>
                  <a:lnTo>
                    <a:pt x="54" y="13"/>
                  </a:lnTo>
                  <a:lnTo>
                    <a:pt x="54" y="13"/>
                  </a:lnTo>
                  <a:lnTo>
                    <a:pt x="54" y="13"/>
                  </a:lnTo>
                  <a:lnTo>
                    <a:pt x="54" y="13"/>
                  </a:lnTo>
                  <a:lnTo>
                    <a:pt x="58" y="13"/>
                  </a:lnTo>
                  <a:lnTo>
                    <a:pt x="54" y="7"/>
                  </a:lnTo>
                  <a:lnTo>
                    <a:pt x="35" y="7"/>
                  </a:lnTo>
                  <a:lnTo>
                    <a:pt x="35" y="0"/>
                  </a:lnTo>
                  <a:lnTo>
                    <a:pt x="6" y="0"/>
                  </a:lnTo>
                  <a:lnTo>
                    <a:pt x="6" y="17"/>
                  </a:lnTo>
                  <a:lnTo>
                    <a:pt x="6" y="17"/>
                  </a:lnTo>
                  <a:lnTo>
                    <a:pt x="0" y="23"/>
                  </a:lnTo>
                  <a:lnTo>
                    <a:pt x="0" y="46"/>
                  </a:lnTo>
                  <a:lnTo>
                    <a:pt x="0" y="46"/>
                  </a:lnTo>
                  <a:lnTo>
                    <a:pt x="6" y="52"/>
                  </a:lnTo>
                  <a:lnTo>
                    <a:pt x="6" y="56"/>
                  </a:lnTo>
                  <a:lnTo>
                    <a:pt x="13" y="56"/>
                  </a:lnTo>
                  <a:lnTo>
                    <a:pt x="13" y="62"/>
                  </a:lnTo>
                  <a:lnTo>
                    <a:pt x="19" y="68"/>
                  </a:lnTo>
                  <a:lnTo>
                    <a:pt x="19" y="75"/>
                  </a:lnTo>
                  <a:lnTo>
                    <a:pt x="19" y="7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6" name="Freeform 321"/>
            <p:cNvSpPr>
              <a:spLocks/>
            </p:cNvSpPr>
            <p:nvPr/>
          </p:nvSpPr>
          <p:spPr bwMode="auto">
            <a:xfrm>
              <a:off x="3097213" y="3279775"/>
              <a:ext cx="92075" cy="119063"/>
            </a:xfrm>
            <a:custGeom>
              <a:avLst/>
              <a:gdLst>
                <a:gd name="T0" fmla="*/ 19 w 58"/>
                <a:gd name="T1" fmla="*/ 75 h 75"/>
                <a:gd name="T2" fmla="*/ 19 w 58"/>
                <a:gd name="T3" fmla="*/ 75 h 75"/>
                <a:gd name="T4" fmla="*/ 19 w 58"/>
                <a:gd name="T5" fmla="*/ 75 h 75"/>
                <a:gd name="T6" fmla="*/ 19 w 58"/>
                <a:gd name="T7" fmla="*/ 75 h 75"/>
                <a:gd name="T8" fmla="*/ 23 w 58"/>
                <a:gd name="T9" fmla="*/ 75 h 75"/>
                <a:gd name="T10" fmla="*/ 23 w 58"/>
                <a:gd name="T11" fmla="*/ 68 h 75"/>
                <a:gd name="T12" fmla="*/ 41 w 58"/>
                <a:gd name="T13" fmla="*/ 68 h 75"/>
                <a:gd name="T14" fmla="*/ 48 w 58"/>
                <a:gd name="T15" fmla="*/ 62 h 75"/>
                <a:gd name="T16" fmla="*/ 54 w 58"/>
                <a:gd name="T17" fmla="*/ 62 h 75"/>
                <a:gd name="T18" fmla="*/ 54 w 58"/>
                <a:gd name="T19" fmla="*/ 56 h 75"/>
                <a:gd name="T20" fmla="*/ 58 w 58"/>
                <a:gd name="T21" fmla="*/ 56 h 75"/>
                <a:gd name="T22" fmla="*/ 58 w 58"/>
                <a:gd name="T23" fmla="*/ 46 h 75"/>
                <a:gd name="T24" fmla="*/ 58 w 58"/>
                <a:gd name="T25" fmla="*/ 46 h 75"/>
                <a:gd name="T26" fmla="*/ 54 w 58"/>
                <a:gd name="T27" fmla="*/ 40 h 75"/>
                <a:gd name="T28" fmla="*/ 54 w 58"/>
                <a:gd name="T29" fmla="*/ 40 h 75"/>
                <a:gd name="T30" fmla="*/ 54 w 58"/>
                <a:gd name="T31" fmla="*/ 29 h 75"/>
                <a:gd name="T32" fmla="*/ 54 w 58"/>
                <a:gd name="T33" fmla="*/ 29 h 75"/>
                <a:gd name="T34" fmla="*/ 54 w 58"/>
                <a:gd name="T35" fmla="*/ 23 h 75"/>
                <a:gd name="T36" fmla="*/ 54 w 58"/>
                <a:gd name="T37" fmla="*/ 23 h 75"/>
                <a:gd name="T38" fmla="*/ 54 w 58"/>
                <a:gd name="T39" fmla="*/ 17 h 75"/>
                <a:gd name="T40" fmla="*/ 54 w 58"/>
                <a:gd name="T41" fmla="*/ 17 h 75"/>
                <a:gd name="T42" fmla="*/ 54 w 58"/>
                <a:gd name="T43" fmla="*/ 13 h 75"/>
                <a:gd name="T44" fmla="*/ 54 w 58"/>
                <a:gd name="T45" fmla="*/ 13 h 75"/>
                <a:gd name="T46" fmla="*/ 54 w 58"/>
                <a:gd name="T47" fmla="*/ 13 h 75"/>
                <a:gd name="T48" fmla="*/ 54 w 58"/>
                <a:gd name="T49" fmla="*/ 13 h 75"/>
                <a:gd name="T50" fmla="*/ 58 w 58"/>
                <a:gd name="T51" fmla="*/ 13 h 75"/>
                <a:gd name="T52" fmla="*/ 54 w 58"/>
                <a:gd name="T53" fmla="*/ 7 h 75"/>
                <a:gd name="T54" fmla="*/ 35 w 58"/>
                <a:gd name="T55" fmla="*/ 7 h 75"/>
                <a:gd name="T56" fmla="*/ 35 w 58"/>
                <a:gd name="T57" fmla="*/ 0 h 75"/>
                <a:gd name="T58" fmla="*/ 6 w 58"/>
                <a:gd name="T59" fmla="*/ 0 h 75"/>
                <a:gd name="T60" fmla="*/ 6 w 58"/>
                <a:gd name="T61" fmla="*/ 17 h 75"/>
                <a:gd name="T62" fmla="*/ 6 w 58"/>
                <a:gd name="T63" fmla="*/ 17 h 75"/>
                <a:gd name="T64" fmla="*/ 0 w 58"/>
                <a:gd name="T65" fmla="*/ 23 h 75"/>
                <a:gd name="T66" fmla="*/ 0 w 58"/>
                <a:gd name="T67" fmla="*/ 46 h 75"/>
                <a:gd name="T68" fmla="*/ 0 w 58"/>
                <a:gd name="T69" fmla="*/ 46 h 75"/>
                <a:gd name="T70" fmla="*/ 6 w 58"/>
                <a:gd name="T71" fmla="*/ 52 h 75"/>
                <a:gd name="T72" fmla="*/ 6 w 58"/>
                <a:gd name="T73" fmla="*/ 56 h 75"/>
                <a:gd name="T74" fmla="*/ 13 w 58"/>
                <a:gd name="T75" fmla="*/ 56 h 75"/>
                <a:gd name="T76" fmla="*/ 13 w 58"/>
                <a:gd name="T77" fmla="*/ 62 h 75"/>
                <a:gd name="T78" fmla="*/ 19 w 58"/>
                <a:gd name="T79" fmla="*/ 68 h 75"/>
                <a:gd name="T80" fmla="*/ 19 w 58"/>
                <a:gd name="T81" fmla="*/ 75 h 75"/>
                <a:gd name="T82" fmla="*/ 19 w 58"/>
                <a:gd name="T8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75">
                  <a:moveTo>
                    <a:pt x="19" y="75"/>
                  </a:moveTo>
                  <a:lnTo>
                    <a:pt x="19" y="75"/>
                  </a:lnTo>
                  <a:lnTo>
                    <a:pt x="19" y="75"/>
                  </a:lnTo>
                  <a:lnTo>
                    <a:pt x="19" y="75"/>
                  </a:lnTo>
                  <a:lnTo>
                    <a:pt x="23" y="75"/>
                  </a:lnTo>
                  <a:lnTo>
                    <a:pt x="23" y="68"/>
                  </a:lnTo>
                  <a:lnTo>
                    <a:pt x="41" y="68"/>
                  </a:lnTo>
                  <a:lnTo>
                    <a:pt x="48" y="62"/>
                  </a:lnTo>
                  <a:lnTo>
                    <a:pt x="54" y="62"/>
                  </a:lnTo>
                  <a:lnTo>
                    <a:pt x="54" y="56"/>
                  </a:lnTo>
                  <a:lnTo>
                    <a:pt x="58" y="56"/>
                  </a:lnTo>
                  <a:lnTo>
                    <a:pt x="58" y="46"/>
                  </a:lnTo>
                  <a:lnTo>
                    <a:pt x="58" y="46"/>
                  </a:lnTo>
                  <a:lnTo>
                    <a:pt x="54" y="40"/>
                  </a:lnTo>
                  <a:lnTo>
                    <a:pt x="54" y="40"/>
                  </a:lnTo>
                  <a:lnTo>
                    <a:pt x="54" y="29"/>
                  </a:lnTo>
                  <a:lnTo>
                    <a:pt x="54" y="29"/>
                  </a:lnTo>
                  <a:lnTo>
                    <a:pt x="54" y="23"/>
                  </a:lnTo>
                  <a:lnTo>
                    <a:pt x="54" y="23"/>
                  </a:lnTo>
                  <a:lnTo>
                    <a:pt x="54" y="17"/>
                  </a:lnTo>
                  <a:lnTo>
                    <a:pt x="54" y="17"/>
                  </a:lnTo>
                  <a:lnTo>
                    <a:pt x="54" y="13"/>
                  </a:lnTo>
                  <a:lnTo>
                    <a:pt x="54" y="13"/>
                  </a:lnTo>
                  <a:lnTo>
                    <a:pt x="54" y="13"/>
                  </a:lnTo>
                  <a:lnTo>
                    <a:pt x="54" y="13"/>
                  </a:lnTo>
                  <a:lnTo>
                    <a:pt x="58" y="13"/>
                  </a:lnTo>
                  <a:lnTo>
                    <a:pt x="54" y="7"/>
                  </a:lnTo>
                  <a:lnTo>
                    <a:pt x="35" y="7"/>
                  </a:lnTo>
                  <a:lnTo>
                    <a:pt x="35" y="0"/>
                  </a:lnTo>
                  <a:lnTo>
                    <a:pt x="6" y="0"/>
                  </a:lnTo>
                  <a:lnTo>
                    <a:pt x="6" y="17"/>
                  </a:lnTo>
                  <a:lnTo>
                    <a:pt x="6" y="17"/>
                  </a:lnTo>
                  <a:lnTo>
                    <a:pt x="0" y="23"/>
                  </a:lnTo>
                  <a:lnTo>
                    <a:pt x="0" y="46"/>
                  </a:lnTo>
                  <a:lnTo>
                    <a:pt x="0" y="46"/>
                  </a:lnTo>
                  <a:lnTo>
                    <a:pt x="6" y="52"/>
                  </a:lnTo>
                  <a:lnTo>
                    <a:pt x="6" y="56"/>
                  </a:lnTo>
                  <a:lnTo>
                    <a:pt x="13" y="56"/>
                  </a:lnTo>
                  <a:lnTo>
                    <a:pt x="13" y="62"/>
                  </a:lnTo>
                  <a:lnTo>
                    <a:pt x="19" y="68"/>
                  </a:lnTo>
                  <a:lnTo>
                    <a:pt x="19" y="75"/>
                  </a:lnTo>
                  <a:lnTo>
                    <a:pt x="19" y="7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7" name="Freeform 322"/>
            <p:cNvSpPr>
              <a:spLocks/>
            </p:cNvSpPr>
            <p:nvPr/>
          </p:nvSpPr>
          <p:spPr bwMode="auto">
            <a:xfrm>
              <a:off x="3016251" y="3217863"/>
              <a:ext cx="111125" cy="196850"/>
            </a:xfrm>
            <a:custGeom>
              <a:avLst/>
              <a:gdLst>
                <a:gd name="T0" fmla="*/ 51 w 70"/>
                <a:gd name="T1" fmla="*/ 39 h 124"/>
                <a:gd name="T2" fmla="*/ 45 w 70"/>
                <a:gd name="T3" fmla="*/ 33 h 124"/>
                <a:gd name="T4" fmla="*/ 45 w 70"/>
                <a:gd name="T5" fmla="*/ 29 h 124"/>
                <a:gd name="T6" fmla="*/ 39 w 70"/>
                <a:gd name="T7" fmla="*/ 29 h 124"/>
                <a:gd name="T8" fmla="*/ 35 w 70"/>
                <a:gd name="T9" fmla="*/ 23 h 124"/>
                <a:gd name="T10" fmla="*/ 35 w 70"/>
                <a:gd name="T11" fmla="*/ 11 h 124"/>
                <a:gd name="T12" fmla="*/ 29 w 70"/>
                <a:gd name="T13" fmla="*/ 6 h 124"/>
                <a:gd name="T14" fmla="*/ 16 w 70"/>
                <a:gd name="T15" fmla="*/ 0 h 124"/>
                <a:gd name="T16" fmla="*/ 16 w 70"/>
                <a:gd name="T17" fmla="*/ 0 h 124"/>
                <a:gd name="T18" fmla="*/ 10 w 70"/>
                <a:gd name="T19" fmla="*/ 6 h 124"/>
                <a:gd name="T20" fmla="*/ 10 w 70"/>
                <a:gd name="T21" fmla="*/ 6 h 124"/>
                <a:gd name="T22" fmla="*/ 10 w 70"/>
                <a:gd name="T23" fmla="*/ 11 h 124"/>
                <a:gd name="T24" fmla="*/ 10 w 70"/>
                <a:gd name="T25" fmla="*/ 17 h 124"/>
                <a:gd name="T26" fmla="*/ 10 w 70"/>
                <a:gd name="T27" fmla="*/ 17 h 124"/>
                <a:gd name="T28" fmla="*/ 4 w 70"/>
                <a:gd name="T29" fmla="*/ 23 h 124"/>
                <a:gd name="T30" fmla="*/ 4 w 70"/>
                <a:gd name="T31" fmla="*/ 29 h 124"/>
                <a:gd name="T32" fmla="*/ 0 w 70"/>
                <a:gd name="T33" fmla="*/ 33 h 124"/>
                <a:gd name="T34" fmla="*/ 0 w 70"/>
                <a:gd name="T35" fmla="*/ 39 h 124"/>
                <a:gd name="T36" fmla="*/ 16 w 70"/>
                <a:gd name="T37" fmla="*/ 62 h 124"/>
                <a:gd name="T38" fmla="*/ 22 w 70"/>
                <a:gd name="T39" fmla="*/ 68 h 124"/>
                <a:gd name="T40" fmla="*/ 22 w 70"/>
                <a:gd name="T41" fmla="*/ 85 h 124"/>
                <a:gd name="T42" fmla="*/ 22 w 70"/>
                <a:gd name="T43" fmla="*/ 85 h 124"/>
                <a:gd name="T44" fmla="*/ 22 w 70"/>
                <a:gd name="T45" fmla="*/ 91 h 124"/>
                <a:gd name="T46" fmla="*/ 22 w 70"/>
                <a:gd name="T47" fmla="*/ 95 h 124"/>
                <a:gd name="T48" fmla="*/ 22 w 70"/>
                <a:gd name="T49" fmla="*/ 107 h 124"/>
                <a:gd name="T50" fmla="*/ 22 w 70"/>
                <a:gd name="T51" fmla="*/ 114 h 124"/>
                <a:gd name="T52" fmla="*/ 29 w 70"/>
                <a:gd name="T53" fmla="*/ 124 h 124"/>
                <a:gd name="T54" fmla="*/ 57 w 70"/>
                <a:gd name="T55" fmla="*/ 118 h 124"/>
                <a:gd name="T56" fmla="*/ 70 w 70"/>
                <a:gd name="T57" fmla="*/ 114 h 124"/>
                <a:gd name="T58" fmla="*/ 70 w 70"/>
                <a:gd name="T59" fmla="*/ 107 h 124"/>
                <a:gd name="T60" fmla="*/ 64 w 70"/>
                <a:gd name="T61" fmla="*/ 95 h 124"/>
                <a:gd name="T62" fmla="*/ 57 w 70"/>
                <a:gd name="T63" fmla="*/ 91 h 124"/>
                <a:gd name="T64" fmla="*/ 51 w 70"/>
                <a:gd name="T65" fmla="*/ 85 h 124"/>
                <a:gd name="T66" fmla="*/ 57 w 70"/>
                <a:gd name="T67" fmla="*/ 56 h 124"/>
                <a:gd name="T68" fmla="*/ 57 w 70"/>
                <a:gd name="T69" fmla="*/ 3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 h="124">
                  <a:moveTo>
                    <a:pt x="57" y="39"/>
                  </a:moveTo>
                  <a:lnTo>
                    <a:pt x="51" y="39"/>
                  </a:lnTo>
                  <a:lnTo>
                    <a:pt x="51" y="33"/>
                  </a:lnTo>
                  <a:lnTo>
                    <a:pt x="45" y="33"/>
                  </a:lnTo>
                  <a:lnTo>
                    <a:pt x="45" y="33"/>
                  </a:lnTo>
                  <a:lnTo>
                    <a:pt x="45" y="29"/>
                  </a:lnTo>
                  <a:lnTo>
                    <a:pt x="39" y="29"/>
                  </a:lnTo>
                  <a:lnTo>
                    <a:pt x="39" y="29"/>
                  </a:lnTo>
                  <a:lnTo>
                    <a:pt x="39" y="33"/>
                  </a:lnTo>
                  <a:lnTo>
                    <a:pt x="35" y="23"/>
                  </a:lnTo>
                  <a:lnTo>
                    <a:pt x="35" y="23"/>
                  </a:lnTo>
                  <a:lnTo>
                    <a:pt x="35" y="11"/>
                  </a:lnTo>
                  <a:lnTo>
                    <a:pt x="29" y="6"/>
                  </a:lnTo>
                  <a:lnTo>
                    <a:pt x="29" y="6"/>
                  </a:lnTo>
                  <a:lnTo>
                    <a:pt x="22" y="0"/>
                  </a:lnTo>
                  <a:lnTo>
                    <a:pt x="16" y="0"/>
                  </a:lnTo>
                  <a:lnTo>
                    <a:pt x="16" y="0"/>
                  </a:lnTo>
                  <a:lnTo>
                    <a:pt x="16" y="0"/>
                  </a:lnTo>
                  <a:lnTo>
                    <a:pt x="16" y="6"/>
                  </a:lnTo>
                  <a:lnTo>
                    <a:pt x="10" y="6"/>
                  </a:lnTo>
                  <a:lnTo>
                    <a:pt x="10" y="6"/>
                  </a:lnTo>
                  <a:lnTo>
                    <a:pt x="10" y="6"/>
                  </a:lnTo>
                  <a:lnTo>
                    <a:pt x="10" y="11"/>
                  </a:lnTo>
                  <a:lnTo>
                    <a:pt x="10" y="11"/>
                  </a:lnTo>
                  <a:lnTo>
                    <a:pt x="10" y="11"/>
                  </a:lnTo>
                  <a:lnTo>
                    <a:pt x="10" y="17"/>
                  </a:lnTo>
                  <a:lnTo>
                    <a:pt x="10" y="17"/>
                  </a:lnTo>
                  <a:lnTo>
                    <a:pt x="10" y="17"/>
                  </a:lnTo>
                  <a:lnTo>
                    <a:pt x="10" y="23"/>
                  </a:lnTo>
                  <a:lnTo>
                    <a:pt x="4" y="23"/>
                  </a:lnTo>
                  <a:lnTo>
                    <a:pt x="4" y="29"/>
                  </a:lnTo>
                  <a:lnTo>
                    <a:pt x="4" y="29"/>
                  </a:lnTo>
                  <a:lnTo>
                    <a:pt x="0" y="33"/>
                  </a:lnTo>
                  <a:lnTo>
                    <a:pt x="0" y="33"/>
                  </a:lnTo>
                  <a:lnTo>
                    <a:pt x="0" y="33"/>
                  </a:lnTo>
                  <a:lnTo>
                    <a:pt x="0" y="39"/>
                  </a:lnTo>
                  <a:lnTo>
                    <a:pt x="4" y="62"/>
                  </a:lnTo>
                  <a:lnTo>
                    <a:pt x="16" y="62"/>
                  </a:lnTo>
                  <a:lnTo>
                    <a:pt x="22" y="68"/>
                  </a:lnTo>
                  <a:lnTo>
                    <a:pt x="22" y="68"/>
                  </a:lnTo>
                  <a:lnTo>
                    <a:pt x="22" y="85"/>
                  </a:lnTo>
                  <a:lnTo>
                    <a:pt x="22" y="85"/>
                  </a:lnTo>
                  <a:lnTo>
                    <a:pt x="22" y="85"/>
                  </a:lnTo>
                  <a:lnTo>
                    <a:pt x="22" y="85"/>
                  </a:lnTo>
                  <a:lnTo>
                    <a:pt x="22" y="91"/>
                  </a:lnTo>
                  <a:lnTo>
                    <a:pt x="22" y="91"/>
                  </a:lnTo>
                  <a:lnTo>
                    <a:pt x="22" y="95"/>
                  </a:lnTo>
                  <a:lnTo>
                    <a:pt x="22" y="95"/>
                  </a:lnTo>
                  <a:lnTo>
                    <a:pt x="22" y="95"/>
                  </a:lnTo>
                  <a:lnTo>
                    <a:pt x="22" y="107"/>
                  </a:lnTo>
                  <a:lnTo>
                    <a:pt x="22" y="107"/>
                  </a:lnTo>
                  <a:lnTo>
                    <a:pt x="22" y="114"/>
                  </a:lnTo>
                  <a:lnTo>
                    <a:pt x="29" y="118"/>
                  </a:lnTo>
                  <a:lnTo>
                    <a:pt x="29" y="124"/>
                  </a:lnTo>
                  <a:lnTo>
                    <a:pt x="51" y="124"/>
                  </a:lnTo>
                  <a:lnTo>
                    <a:pt x="57" y="118"/>
                  </a:lnTo>
                  <a:lnTo>
                    <a:pt x="64" y="118"/>
                  </a:lnTo>
                  <a:lnTo>
                    <a:pt x="70" y="114"/>
                  </a:lnTo>
                  <a:lnTo>
                    <a:pt x="70" y="114"/>
                  </a:lnTo>
                  <a:lnTo>
                    <a:pt x="70" y="107"/>
                  </a:lnTo>
                  <a:lnTo>
                    <a:pt x="64" y="101"/>
                  </a:lnTo>
                  <a:lnTo>
                    <a:pt x="64" y="95"/>
                  </a:lnTo>
                  <a:lnTo>
                    <a:pt x="57" y="95"/>
                  </a:lnTo>
                  <a:lnTo>
                    <a:pt x="57" y="91"/>
                  </a:lnTo>
                  <a:lnTo>
                    <a:pt x="51" y="85"/>
                  </a:lnTo>
                  <a:lnTo>
                    <a:pt x="51" y="85"/>
                  </a:lnTo>
                  <a:lnTo>
                    <a:pt x="51" y="62"/>
                  </a:lnTo>
                  <a:lnTo>
                    <a:pt x="57" y="56"/>
                  </a:lnTo>
                  <a:lnTo>
                    <a:pt x="57" y="56"/>
                  </a:lnTo>
                  <a:lnTo>
                    <a:pt x="57" y="39"/>
                  </a:lnTo>
                  <a:lnTo>
                    <a:pt x="57"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8" name="Freeform 323"/>
            <p:cNvSpPr>
              <a:spLocks/>
            </p:cNvSpPr>
            <p:nvPr/>
          </p:nvSpPr>
          <p:spPr bwMode="auto">
            <a:xfrm>
              <a:off x="3016251" y="3217863"/>
              <a:ext cx="111125" cy="196850"/>
            </a:xfrm>
            <a:custGeom>
              <a:avLst/>
              <a:gdLst>
                <a:gd name="T0" fmla="*/ 51 w 70"/>
                <a:gd name="T1" fmla="*/ 39 h 124"/>
                <a:gd name="T2" fmla="*/ 45 w 70"/>
                <a:gd name="T3" fmla="*/ 33 h 124"/>
                <a:gd name="T4" fmla="*/ 45 w 70"/>
                <a:gd name="T5" fmla="*/ 29 h 124"/>
                <a:gd name="T6" fmla="*/ 39 w 70"/>
                <a:gd name="T7" fmla="*/ 29 h 124"/>
                <a:gd name="T8" fmla="*/ 35 w 70"/>
                <a:gd name="T9" fmla="*/ 23 h 124"/>
                <a:gd name="T10" fmla="*/ 35 w 70"/>
                <a:gd name="T11" fmla="*/ 11 h 124"/>
                <a:gd name="T12" fmla="*/ 29 w 70"/>
                <a:gd name="T13" fmla="*/ 6 h 124"/>
                <a:gd name="T14" fmla="*/ 16 w 70"/>
                <a:gd name="T15" fmla="*/ 0 h 124"/>
                <a:gd name="T16" fmla="*/ 16 w 70"/>
                <a:gd name="T17" fmla="*/ 0 h 124"/>
                <a:gd name="T18" fmla="*/ 10 w 70"/>
                <a:gd name="T19" fmla="*/ 6 h 124"/>
                <a:gd name="T20" fmla="*/ 10 w 70"/>
                <a:gd name="T21" fmla="*/ 6 h 124"/>
                <a:gd name="T22" fmla="*/ 10 w 70"/>
                <a:gd name="T23" fmla="*/ 11 h 124"/>
                <a:gd name="T24" fmla="*/ 10 w 70"/>
                <a:gd name="T25" fmla="*/ 17 h 124"/>
                <a:gd name="T26" fmla="*/ 10 w 70"/>
                <a:gd name="T27" fmla="*/ 17 h 124"/>
                <a:gd name="T28" fmla="*/ 4 w 70"/>
                <a:gd name="T29" fmla="*/ 23 h 124"/>
                <a:gd name="T30" fmla="*/ 4 w 70"/>
                <a:gd name="T31" fmla="*/ 29 h 124"/>
                <a:gd name="T32" fmla="*/ 0 w 70"/>
                <a:gd name="T33" fmla="*/ 33 h 124"/>
                <a:gd name="T34" fmla="*/ 0 w 70"/>
                <a:gd name="T35" fmla="*/ 39 h 124"/>
                <a:gd name="T36" fmla="*/ 16 w 70"/>
                <a:gd name="T37" fmla="*/ 62 h 124"/>
                <a:gd name="T38" fmla="*/ 22 w 70"/>
                <a:gd name="T39" fmla="*/ 68 h 124"/>
                <a:gd name="T40" fmla="*/ 22 w 70"/>
                <a:gd name="T41" fmla="*/ 85 h 124"/>
                <a:gd name="T42" fmla="*/ 22 w 70"/>
                <a:gd name="T43" fmla="*/ 85 h 124"/>
                <a:gd name="T44" fmla="*/ 22 w 70"/>
                <a:gd name="T45" fmla="*/ 91 h 124"/>
                <a:gd name="T46" fmla="*/ 22 w 70"/>
                <a:gd name="T47" fmla="*/ 95 h 124"/>
                <a:gd name="T48" fmla="*/ 22 w 70"/>
                <a:gd name="T49" fmla="*/ 107 h 124"/>
                <a:gd name="T50" fmla="*/ 22 w 70"/>
                <a:gd name="T51" fmla="*/ 114 h 124"/>
                <a:gd name="T52" fmla="*/ 29 w 70"/>
                <a:gd name="T53" fmla="*/ 124 h 124"/>
                <a:gd name="T54" fmla="*/ 57 w 70"/>
                <a:gd name="T55" fmla="*/ 118 h 124"/>
                <a:gd name="T56" fmla="*/ 70 w 70"/>
                <a:gd name="T57" fmla="*/ 114 h 124"/>
                <a:gd name="T58" fmla="*/ 70 w 70"/>
                <a:gd name="T59" fmla="*/ 107 h 124"/>
                <a:gd name="T60" fmla="*/ 64 w 70"/>
                <a:gd name="T61" fmla="*/ 95 h 124"/>
                <a:gd name="T62" fmla="*/ 57 w 70"/>
                <a:gd name="T63" fmla="*/ 91 h 124"/>
                <a:gd name="T64" fmla="*/ 51 w 70"/>
                <a:gd name="T65" fmla="*/ 85 h 124"/>
                <a:gd name="T66" fmla="*/ 57 w 70"/>
                <a:gd name="T67" fmla="*/ 56 h 124"/>
                <a:gd name="T68" fmla="*/ 57 w 70"/>
                <a:gd name="T69" fmla="*/ 3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 h="124">
                  <a:moveTo>
                    <a:pt x="57" y="39"/>
                  </a:moveTo>
                  <a:lnTo>
                    <a:pt x="51" y="39"/>
                  </a:lnTo>
                  <a:lnTo>
                    <a:pt x="51" y="33"/>
                  </a:lnTo>
                  <a:lnTo>
                    <a:pt x="45" y="33"/>
                  </a:lnTo>
                  <a:lnTo>
                    <a:pt x="45" y="33"/>
                  </a:lnTo>
                  <a:lnTo>
                    <a:pt x="45" y="29"/>
                  </a:lnTo>
                  <a:lnTo>
                    <a:pt x="39" y="29"/>
                  </a:lnTo>
                  <a:lnTo>
                    <a:pt x="39" y="29"/>
                  </a:lnTo>
                  <a:lnTo>
                    <a:pt x="39" y="33"/>
                  </a:lnTo>
                  <a:lnTo>
                    <a:pt x="35" y="23"/>
                  </a:lnTo>
                  <a:lnTo>
                    <a:pt x="35" y="23"/>
                  </a:lnTo>
                  <a:lnTo>
                    <a:pt x="35" y="11"/>
                  </a:lnTo>
                  <a:lnTo>
                    <a:pt x="29" y="6"/>
                  </a:lnTo>
                  <a:lnTo>
                    <a:pt x="29" y="6"/>
                  </a:lnTo>
                  <a:lnTo>
                    <a:pt x="22" y="0"/>
                  </a:lnTo>
                  <a:lnTo>
                    <a:pt x="16" y="0"/>
                  </a:lnTo>
                  <a:lnTo>
                    <a:pt x="16" y="0"/>
                  </a:lnTo>
                  <a:lnTo>
                    <a:pt x="16" y="0"/>
                  </a:lnTo>
                  <a:lnTo>
                    <a:pt x="16" y="6"/>
                  </a:lnTo>
                  <a:lnTo>
                    <a:pt x="10" y="6"/>
                  </a:lnTo>
                  <a:lnTo>
                    <a:pt x="10" y="6"/>
                  </a:lnTo>
                  <a:lnTo>
                    <a:pt x="10" y="6"/>
                  </a:lnTo>
                  <a:lnTo>
                    <a:pt x="10" y="11"/>
                  </a:lnTo>
                  <a:lnTo>
                    <a:pt x="10" y="11"/>
                  </a:lnTo>
                  <a:lnTo>
                    <a:pt x="10" y="11"/>
                  </a:lnTo>
                  <a:lnTo>
                    <a:pt x="10" y="17"/>
                  </a:lnTo>
                  <a:lnTo>
                    <a:pt x="10" y="17"/>
                  </a:lnTo>
                  <a:lnTo>
                    <a:pt x="10" y="17"/>
                  </a:lnTo>
                  <a:lnTo>
                    <a:pt x="10" y="23"/>
                  </a:lnTo>
                  <a:lnTo>
                    <a:pt x="4" y="23"/>
                  </a:lnTo>
                  <a:lnTo>
                    <a:pt x="4" y="29"/>
                  </a:lnTo>
                  <a:lnTo>
                    <a:pt x="4" y="29"/>
                  </a:lnTo>
                  <a:lnTo>
                    <a:pt x="0" y="33"/>
                  </a:lnTo>
                  <a:lnTo>
                    <a:pt x="0" y="33"/>
                  </a:lnTo>
                  <a:lnTo>
                    <a:pt x="0" y="33"/>
                  </a:lnTo>
                  <a:lnTo>
                    <a:pt x="0" y="39"/>
                  </a:lnTo>
                  <a:lnTo>
                    <a:pt x="4" y="62"/>
                  </a:lnTo>
                  <a:lnTo>
                    <a:pt x="16" y="62"/>
                  </a:lnTo>
                  <a:lnTo>
                    <a:pt x="22" y="68"/>
                  </a:lnTo>
                  <a:lnTo>
                    <a:pt x="22" y="68"/>
                  </a:lnTo>
                  <a:lnTo>
                    <a:pt x="22" y="85"/>
                  </a:lnTo>
                  <a:lnTo>
                    <a:pt x="22" y="85"/>
                  </a:lnTo>
                  <a:lnTo>
                    <a:pt x="22" y="85"/>
                  </a:lnTo>
                  <a:lnTo>
                    <a:pt x="22" y="85"/>
                  </a:lnTo>
                  <a:lnTo>
                    <a:pt x="22" y="91"/>
                  </a:lnTo>
                  <a:lnTo>
                    <a:pt x="22" y="91"/>
                  </a:lnTo>
                  <a:lnTo>
                    <a:pt x="22" y="95"/>
                  </a:lnTo>
                  <a:lnTo>
                    <a:pt x="22" y="95"/>
                  </a:lnTo>
                  <a:lnTo>
                    <a:pt x="22" y="95"/>
                  </a:lnTo>
                  <a:lnTo>
                    <a:pt x="22" y="107"/>
                  </a:lnTo>
                  <a:lnTo>
                    <a:pt x="22" y="107"/>
                  </a:lnTo>
                  <a:lnTo>
                    <a:pt x="22" y="114"/>
                  </a:lnTo>
                  <a:lnTo>
                    <a:pt x="29" y="118"/>
                  </a:lnTo>
                  <a:lnTo>
                    <a:pt x="29" y="124"/>
                  </a:lnTo>
                  <a:lnTo>
                    <a:pt x="51" y="124"/>
                  </a:lnTo>
                  <a:lnTo>
                    <a:pt x="57" y="118"/>
                  </a:lnTo>
                  <a:lnTo>
                    <a:pt x="64" y="118"/>
                  </a:lnTo>
                  <a:lnTo>
                    <a:pt x="70" y="114"/>
                  </a:lnTo>
                  <a:lnTo>
                    <a:pt x="70" y="114"/>
                  </a:lnTo>
                  <a:lnTo>
                    <a:pt x="70" y="107"/>
                  </a:lnTo>
                  <a:lnTo>
                    <a:pt x="64" y="101"/>
                  </a:lnTo>
                  <a:lnTo>
                    <a:pt x="64" y="95"/>
                  </a:lnTo>
                  <a:lnTo>
                    <a:pt x="57" y="95"/>
                  </a:lnTo>
                  <a:lnTo>
                    <a:pt x="57" y="91"/>
                  </a:lnTo>
                  <a:lnTo>
                    <a:pt x="51" y="85"/>
                  </a:lnTo>
                  <a:lnTo>
                    <a:pt x="51" y="85"/>
                  </a:lnTo>
                  <a:lnTo>
                    <a:pt x="51" y="62"/>
                  </a:lnTo>
                  <a:lnTo>
                    <a:pt x="57" y="56"/>
                  </a:lnTo>
                  <a:lnTo>
                    <a:pt x="57" y="56"/>
                  </a:lnTo>
                  <a:lnTo>
                    <a:pt x="57" y="39"/>
                  </a:lnTo>
                  <a:lnTo>
                    <a:pt x="57"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9" name="Freeform 324"/>
            <p:cNvSpPr>
              <a:spLocks/>
            </p:cNvSpPr>
            <p:nvPr/>
          </p:nvSpPr>
          <p:spPr bwMode="auto">
            <a:xfrm>
              <a:off x="2532063" y="3451225"/>
              <a:ext cx="323850" cy="534988"/>
            </a:xfrm>
            <a:custGeom>
              <a:avLst/>
              <a:gdLst>
                <a:gd name="T0" fmla="*/ 152 w 204"/>
                <a:gd name="T1" fmla="*/ 84 h 337"/>
                <a:gd name="T2" fmla="*/ 140 w 204"/>
                <a:gd name="T3" fmla="*/ 94 h 337"/>
                <a:gd name="T4" fmla="*/ 124 w 204"/>
                <a:gd name="T5" fmla="*/ 152 h 337"/>
                <a:gd name="T6" fmla="*/ 146 w 204"/>
                <a:gd name="T7" fmla="*/ 185 h 337"/>
                <a:gd name="T8" fmla="*/ 163 w 204"/>
                <a:gd name="T9" fmla="*/ 179 h 337"/>
                <a:gd name="T10" fmla="*/ 169 w 204"/>
                <a:gd name="T11" fmla="*/ 185 h 337"/>
                <a:gd name="T12" fmla="*/ 169 w 204"/>
                <a:gd name="T13" fmla="*/ 201 h 337"/>
                <a:gd name="T14" fmla="*/ 194 w 204"/>
                <a:gd name="T15" fmla="*/ 214 h 337"/>
                <a:gd name="T16" fmla="*/ 198 w 204"/>
                <a:gd name="T17" fmla="*/ 236 h 337"/>
                <a:gd name="T18" fmla="*/ 198 w 204"/>
                <a:gd name="T19" fmla="*/ 241 h 337"/>
                <a:gd name="T20" fmla="*/ 198 w 204"/>
                <a:gd name="T21" fmla="*/ 247 h 337"/>
                <a:gd name="T22" fmla="*/ 198 w 204"/>
                <a:gd name="T23" fmla="*/ 257 h 337"/>
                <a:gd name="T24" fmla="*/ 198 w 204"/>
                <a:gd name="T25" fmla="*/ 263 h 337"/>
                <a:gd name="T26" fmla="*/ 198 w 204"/>
                <a:gd name="T27" fmla="*/ 276 h 337"/>
                <a:gd name="T28" fmla="*/ 198 w 204"/>
                <a:gd name="T29" fmla="*/ 292 h 337"/>
                <a:gd name="T30" fmla="*/ 204 w 204"/>
                <a:gd name="T31" fmla="*/ 298 h 337"/>
                <a:gd name="T32" fmla="*/ 198 w 204"/>
                <a:gd name="T33" fmla="*/ 309 h 337"/>
                <a:gd name="T34" fmla="*/ 194 w 204"/>
                <a:gd name="T35" fmla="*/ 331 h 337"/>
                <a:gd name="T36" fmla="*/ 169 w 204"/>
                <a:gd name="T37" fmla="*/ 331 h 337"/>
                <a:gd name="T38" fmla="*/ 159 w 204"/>
                <a:gd name="T39" fmla="*/ 315 h 337"/>
                <a:gd name="T40" fmla="*/ 134 w 204"/>
                <a:gd name="T41" fmla="*/ 302 h 337"/>
                <a:gd name="T42" fmla="*/ 111 w 204"/>
                <a:gd name="T43" fmla="*/ 292 h 337"/>
                <a:gd name="T44" fmla="*/ 93 w 204"/>
                <a:gd name="T45" fmla="*/ 276 h 337"/>
                <a:gd name="T46" fmla="*/ 82 w 204"/>
                <a:gd name="T47" fmla="*/ 263 h 337"/>
                <a:gd name="T48" fmla="*/ 89 w 204"/>
                <a:gd name="T49" fmla="*/ 247 h 337"/>
                <a:gd name="T50" fmla="*/ 76 w 204"/>
                <a:gd name="T51" fmla="*/ 230 h 337"/>
                <a:gd name="T52" fmla="*/ 70 w 204"/>
                <a:gd name="T53" fmla="*/ 224 h 337"/>
                <a:gd name="T54" fmla="*/ 64 w 204"/>
                <a:gd name="T55" fmla="*/ 214 h 337"/>
                <a:gd name="T56" fmla="*/ 58 w 204"/>
                <a:gd name="T57" fmla="*/ 201 h 337"/>
                <a:gd name="T58" fmla="*/ 47 w 204"/>
                <a:gd name="T59" fmla="*/ 175 h 337"/>
                <a:gd name="T60" fmla="*/ 35 w 204"/>
                <a:gd name="T61" fmla="*/ 156 h 337"/>
                <a:gd name="T62" fmla="*/ 35 w 204"/>
                <a:gd name="T63" fmla="*/ 146 h 337"/>
                <a:gd name="T64" fmla="*/ 29 w 204"/>
                <a:gd name="T65" fmla="*/ 133 h 337"/>
                <a:gd name="T66" fmla="*/ 12 w 204"/>
                <a:gd name="T67" fmla="*/ 123 h 337"/>
                <a:gd name="T68" fmla="*/ 0 w 204"/>
                <a:gd name="T69" fmla="*/ 113 h 337"/>
                <a:gd name="T70" fmla="*/ 6 w 204"/>
                <a:gd name="T71" fmla="*/ 94 h 337"/>
                <a:gd name="T72" fmla="*/ 6 w 204"/>
                <a:gd name="T73" fmla="*/ 84 h 337"/>
                <a:gd name="T74" fmla="*/ 6 w 204"/>
                <a:gd name="T75" fmla="*/ 72 h 337"/>
                <a:gd name="T76" fmla="*/ 18 w 204"/>
                <a:gd name="T77" fmla="*/ 61 h 337"/>
                <a:gd name="T78" fmla="*/ 23 w 204"/>
                <a:gd name="T79" fmla="*/ 68 h 337"/>
                <a:gd name="T80" fmla="*/ 23 w 204"/>
                <a:gd name="T81" fmla="*/ 72 h 337"/>
                <a:gd name="T82" fmla="*/ 23 w 204"/>
                <a:gd name="T83" fmla="*/ 78 h 337"/>
                <a:gd name="T84" fmla="*/ 35 w 204"/>
                <a:gd name="T85" fmla="*/ 90 h 337"/>
                <a:gd name="T86" fmla="*/ 47 w 204"/>
                <a:gd name="T87" fmla="*/ 84 h 337"/>
                <a:gd name="T88" fmla="*/ 53 w 204"/>
                <a:gd name="T89" fmla="*/ 72 h 337"/>
                <a:gd name="T90" fmla="*/ 64 w 204"/>
                <a:gd name="T91" fmla="*/ 55 h 337"/>
                <a:gd name="T92" fmla="*/ 76 w 204"/>
                <a:gd name="T93" fmla="*/ 49 h 337"/>
                <a:gd name="T94" fmla="*/ 93 w 204"/>
                <a:gd name="T95" fmla="*/ 33 h 337"/>
                <a:gd name="T96" fmla="*/ 89 w 204"/>
                <a:gd name="T97" fmla="*/ 10 h 337"/>
                <a:gd name="T98" fmla="*/ 93 w 204"/>
                <a:gd name="T99" fmla="*/ 0 h 337"/>
                <a:gd name="T100" fmla="*/ 105 w 204"/>
                <a:gd name="T101" fmla="*/ 10 h 337"/>
                <a:gd name="T102" fmla="*/ 117 w 204"/>
                <a:gd name="T103" fmla="*/ 28 h 337"/>
                <a:gd name="T104" fmla="*/ 128 w 204"/>
                <a:gd name="T105" fmla="*/ 45 h 337"/>
                <a:gd name="T106" fmla="*/ 140 w 204"/>
                <a:gd name="T107" fmla="*/ 45 h 337"/>
                <a:gd name="T108" fmla="*/ 169 w 204"/>
                <a:gd name="T109" fmla="*/ 49 h 337"/>
                <a:gd name="T110" fmla="*/ 169 w 204"/>
                <a:gd name="T111" fmla="*/ 55 h 337"/>
                <a:gd name="T112" fmla="*/ 163 w 204"/>
                <a:gd name="T113" fmla="*/ 61 h 337"/>
                <a:gd name="T114" fmla="*/ 163 w 204"/>
                <a:gd name="T115" fmla="*/ 72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4" h="337">
                  <a:moveTo>
                    <a:pt x="169" y="78"/>
                  </a:moveTo>
                  <a:lnTo>
                    <a:pt x="159" y="78"/>
                  </a:lnTo>
                  <a:lnTo>
                    <a:pt x="159" y="78"/>
                  </a:lnTo>
                  <a:lnTo>
                    <a:pt x="152" y="84"/>
                  </a:lnTo>
                  <a:lnTo>
                    <a:pt x="140" y="84"/>
                  </a:lnTo>
                  <a:lnTo>
                    <a:pt x="140" y="90"/>
                  </a:lnTo>
                  <a:lnTo>
                    <a:pt x="140" y="90"/>
                  </a:lnTo>
                  <a:lnTo>
                    <a:pt x="140" y="94"/>
                  </a:lnTo>
                  <a:lnTo>
                    <a:pt x="134" y="101"/>
                  </a:lnTo>
                  <a:lnTo>
                    <a:pt x="134" y="107"/>
                  </a:lnTo>
                  <a:lnTo>
                    <a:pt x="124" y="117"/>
                  </a:lnTo>
                  <a:lnTo>
                    <a:pt x="124" y="152"/>
                  </a:lnTo>
                  <a:lnTo>
                    <a:pt x="128" y="156"/>
                  </a:lnTo>
                  <a:lnTo>
                    <a:pt x="134" y="169"/>
                  </a:lnTo>
                  <a:lnTo>
                    <a:pt x="134" y="175"/>
                  </a:lnTo>
                  <a:lnTo>
                    <a:pt x="146" y="185"/>
                  </a:lnTo>
                  <a:lnTo>
                    <a:pt x="159" y="185"/>
                  </a:lnTo>
                  <a:lnTo>
                    <a:pt x="159" y="179"/>
                  </a:lnTo>
                  <a:lnTo>
                    <a:pt x="159" y="179"/>
                  </a:lnTo>
                  <a:lnTo>
                    <a:pt x="163" y="179"/>
                  </a:lnTo>
                  <a:lnTo>
                    <a:pt x="169" y="175"/>
                  </a:lnTo>
                  <a:lnTo>
                    <a:pt x="169" y="175"/>
                  </a:lnTo>
                  <a:lnTo>
                    <a:pt x="169" y="185"/>
                  </a:lnTo>
                  <a:lnTo>
                    <a:pt x="169" y="185"/>
                  </a:lnTo>
                  <a:lnTo>
                    <a:pt x="169" y="195"/>
                  </a:lnTo>
                  <a:lnTo>
                    <a:pt x="169" y="195"/>
                  </a:lnTo>
                  <a:lnTo>
                    <a:pt x="169" y="201"/>
                  </a:lnTo>
                  <a:lnTo>
                    <a:pt x="169" y="201"/>
                  </a:lnTo>
                  <a:lnTo>
                    <a:pt x="181" y="201"/>
                  </a:lnTo>
                  <a:lnTo>
                    <a:pt x="187" y="208"/>
                  </a:lnTo>
                  <a:lnTo>
                    <a:pt x="194" y="208"/>
                  </a:lnTo>
                  <a:lnTo>
                    <a:pt x="194" y="214"/>
                  </a:lnTo>
                  <a:lnTo>
                    <a:pt x="198" y="214"/>
                  </a:lnTo>
                  <a:lnTo>
                    <a:pt x="198" y="230"/>
                  </a:lnTo>
                  <a:lnTo>
                    <a:pt x="198" y="230"/>
                  </a:lnTo>
                  <a:lnTo>
                    <a:pt x="198" y="236"/>
                  </a:lnTo>
                  <a:lnTo>
                    <a:pt x="198" y="236"/>
                  </a:lnTo>
                  <a:lnTo>
                    <a:pt x="198" y="236"/>
                  </a:lnTo>
                  <a:lnTo>
                    <a:pt x="198" y="236"/>
                  </a:lnTo>
                  <a:lnTo>
                    <a:pt x="198" y="241"/>
                  </a:lnTo>
                  <a:lnTo>
                    <a:pt x="198" y="241"/>
                  </a:lnTo>
                  <a:lnTo>
                    <a:pt x="198" y="247"/>
                  </a:lnTo>
                  <a:lnTo>
                    <a:pt x="198" y="247"/>
                  </a:lnTo>
                  <a:lnTo>
                    <a:pt x="198" y="247"/>
                  </a:lnTo>
                  <a:lnTo>
                    <a:pt x="198" y="247"/>
                  </a:lnTo>
                  <a:lnTo>
                    <a:pt x="198" y="257"/>
                  </a:lnTo>
                  <a:lnTo>
                    <a:pt x="198" y="257"/>
                  </a:lnTo>
                  <a:lnTo>
                    <a:pt x="198" y="257"/>
                  </a:lnTo>
                  <a:lnTo>
                    <a:pt x="198" y="257"/>
                  </a:lnTo>
                  <a:lnTo>
                    <a:pt x="198" y="257"/>
                  </a:lnTo>
                  <a:lnTo>
                    <a:pt x="204" y="263"/>
                  </a:lnTo>
                  <a:lnTo>
                    <a:pt x="198" y="263"/>
                  </a:lnTo>
                  <a:lnTo>
                    <a:pt x="198" y="263"/>
                  </a:lnTo>
                  <a:lnTo>
                    <a:pt x="198" y="269"/>
                  </a:lnTo>
                  <a:lnTo>
                    <a:pt x="198" y="269"/>
                  </a:lnTo>
                  <a:lnTo>
                    <a:pt x="198" y="276"/>
                  </a:lnTo>
                  <a:lnTo>
                    <a:pt x="198" y="276"/>
                  </a:lnTo>
                  <a:lnTo>
                    <a:pt x="198" y="280"/>
                  </a:lnTo>
                  <a:lnTo>
                    <a:pt x="198" y="280"/>
                  </a:lnTo>
                  <a:lnTo>
                    <a:pt x="198" y="292"/>
                  </a:lnTo>
                  <a:lnTo>
                    <a:pt x="198" y="292"/>
                  </a:lnTo>
                  <a:lnTo>
                    <a:pt x="198" y="298"/>
                  </a:lnTo>
                  <a:lnTo>
                    <a:pt x="198" y="298"/>
                  </a:lnTo>
                  <a:lnTo>
                    <a:pt x="204" y="298"/>
                  </a:lnTo>
                  <a:lnTo>
                    <a:pt x="204" y="302"/>
                  </a:lnTo>
                  <a:lnTo>
                    <a:pt x="204" y="302"/>
                  </a:lnTo>
                  <a:lnTo>
                    <a:pt x="204" y="309"/>
                  </a:lnTo>
                  <a:lnTo>
                    <a:pt x="198" y="309"/>
                  </a:lnTo>
                  <a:lnTo>
                    <a:pt x="198" y="319"/>
                  </a:lnTo>
                  <a:lnTo>
                    <a:pt x="198" y="319"/>
                  </a:lnTo>
                  <a:lnTo>
                    <a:pt x="194" y="325"/>
                  </a:lnTo>
                  <a:lnTo>
                    <a:pt x="194" y="331"/>
                  </a:lnTo>
                  <a:lnTo>
                    <a:pt x="187" y="337"/>
                  </a:lnTo>
                  <a:lnTo>
                    <a:pt x="175" y="337"/>
                  </a:lnTo>
                  <a:lnTo>
                    <a:pt x="169" y="331"/>
                  </a:lnTo>
                  <a:lnTo>
                    <a:pt x="169" y="331"/>
                  </a:lnTo>
                  <a:lnTo>
                    <a:pt x="163" y="325"/>
                  </a:lnTo>
                  <a:lnTo>
                    <a:pt x="163" y="319"/>
                  </a:lnTo>
                  <a:lnTo>
                    <a:pt x="159" y="319"/>
                  </a:lnTo>
                  <a:lnTo>
                    <a:pt x="159" y="315"/>
                  </a:lnTo>
                  <a:lnTo>
                    <a:pt x="152" y="315"/>
                  </a:lnTo>
                  <a:lnTo>
                    <a:pt x="152" y="309"/>
                  </a:lnTo>
                  <a:lnTo>
                    <a:pt x="140" y="309"/>
                  </a:lnTo>
                  <a:lnTo>
                    <a:pt x="134" y="302"/>
                  </a:lnTo>
                  <a:lnTo>
                    <a:pt x="128" y="302"/>
                  </a:lnTo>
                  <a:lnTo>
                    <a:pt x="117" y="292"/>
                  </a:lnTo>
                  <a:lnTo>
                    <a:pt x="111" y="292"/>
                  </a:lnTo>
                  <a:lnTo>
                    <a:pt x="111" y="292"/>
                  </a:lnTo>
                  <a:lnTo>
                    <a:pt x="105" y="286"/>
                  </a:lnTo>
                  <a:lnTo>
                    <a:pt x="105" y="280"/>
                  </a:lnTo>
                  <a:lnTo>
                    <a:pt x="99" y="280"/>
                  </a:lnTo>
                  <a:lnTo>
                    <a:pt x="93" y="276"/>
                  </a:lnTo>
                  <a:lnTo>
                    <a:pt x="93" y="269"/>
                  </a:lnTo>
                  <a:lnTo>
                    <a:pt x="89" y="269"/>
                  </a:lnTo>
                  <a:lnTo>
                    <a:pt x="82" y="263"/>
                  </a:lnTo>
                  <a:lnTo>
                    <a:pt x="82" y="263"/>
                  </a:lnTo>
                  <a:lnTo>
                    <a:pt x="82" y="257"/>
                  </a:lnTo>
                  <a:lnTo>
                    <a:pt x="82" y="257"/>
                  </a:lnTo>
                  <a:lnTo>
                    <a:pt x="82" y="253"/>
                  </a:lnTo>
                  <a:lnTo>
                    <a:pt x="89" y="247"/>
                  </a:lnTo>
                  <a:lnTo>
                    <a:pt x="82" y="247"/>
                  </a:lnTo>
                  <a:lnTo>
                    <a:pt x="82" y="236"/>
                  </a:lnTo>
                  <a:lnTo>
                    <a:pt x="76" y="236"/>
                  </a:lnTo>
                  <a:lnTo>
                    <a:pt x="76" y="230"/>
                  </a:lnTo>
                  <a:lnTo>
                    <a:pt x="70" y="230"/>
                  </a:lnTo>
                  <a:lnTo>
                    <a:pt x="70" y="230"/>
                  </a:lnTo>
                  <a:lnTo>
                    <a:pt x="70" y="224"/>
                  </a:lnTo>
                  <a:lnTo>
                    <a:pt x="70" y="224"/>
                  </a:lnTo>
                  <a:lnTo>
                    <a:pt x="64" y="218"/>
                  </a:lnTo>
                  <a:lnTo>
                    <a:pt x="64" y="218"/>
                  </a:lnTo>
                  <a:lnTo>
                    <a:pt x="64" y="214"/>
                  </a:lnTo>
                  <a:lnTo>
                    <a:pt x="64" y="214"/>
                  </a:lnTo>
                  <a:lnTo>
                    <a:pt x="64" y="208"/>
                  </a:lnTo>
                  <a:lnTo>
                    <a:pt x="64" y="208"/>
                  </a:lnTo>
                  <a:lnTo>
                    <a:pt x="64" y="201"/>
                  </a:lnTo>
                  <a:lnTo>
                    <a:pt x="58" y="201"/>
                  </a:lnTo>
                  <a:lnTo>
                    <a:pt x="58" y="195"/>
                  </a:lnTo>
                  <a:lnTo>
                    <a:pt x="53" y="191"/>
                  </a:lnTo>
                  <a:lnTo>
                    <a:pt x="53" y="179"/>
                  </a:lnTo>
                  <a:lnTo>
                    <a:pt x="47" y="175"/>
                  </a:lnTo>
                  <a:lnTo>
                    <a:pt x="47" y="169"/>
                  </a:lnTo>
                  <a:lnTo>
                    <a:pt x="47" y="169"/>
                  </a:lnTo>
                  <a:lnTo>
                    <a:pt x="41" y="156"/>
                  </a:lnTo>
                  <a:lnTo>
                    <a:pt x="35" y="156"/>
                  </a:lnTo>
                  <a:lnTo>
                    <a:pt x="35" y="152"/>
                  </a:lnTo>
                  <a:lnTo>
                    <a:pt x="35" y="152"/>
                  </a:lnTo>
                  <a:lnTo>
                    <a:pt x="35" y="152"/>
                  </a:lnTo>
                  <a:lnTo>
                    <a:pt x="35" y="146"/>
                  </a:lnTo>
                  <a:lnTo>
                    <a:pt x="35" y="146"/>
                  </a:lnTo>
                  <a:lnTo>
                    <a:pt x="29" y="140"/>
                  </a:lnTo>
                  <a:lnTo>
                    <a:pt x="29" y="140"/>
                  </a:lnTo>
                  <a:lnTo>
                    <a:pt x="29" y="133"/>
                  </a:lnTo>
                  <a:lnTo>
                    <a:pt x="23" y="133"/>
                  </a:lnTo>
                  <a:lnTo>
                    <a:pt x="23" y="123"/>
                  </a:lnTo>
                  <a:lnTo>
                    <a:pt x="12" y="123"/>
                  </a:lnTo>
                  <a:lnTo>
                    <a:pt x="12" y="123"/>
                  </a:lnTo>
                  <a:lnTo>
                    <a:pt x="6" y="117"/>
                  </a:lnTo>
                  <a:lnTo>
                    <a:pt x="6" y="117"/>
                  </a:lnTo>
                  <a:lnTo>
                    <a:pt x="6" y="113"/>
                  </a:lnTo>
                  <a:lnTo>
                    <a:pt x="0" y="113"/>
                  </a:lnTo>
                  <a:lnTo>
                    <a:pt x="6" y="101"/>
                  </a:lnTo>
                  <a:lnTo>
                    <a:pt x="6" y="101"/>
                  </a:lnTo>
                  <a:lnTo>
                    <a:pt x="6" y="101"/>
                  </a:lnTo>
                  <a:lnTo>
                    <a:pt x="6" y="94"/>
                  </a:lnTo>
                  <a:lnTo>
                    <a:pt x="6" y="94"/>
                  </a:lnTo>
                  <a:lnTo>
                    <a:pt x="6" y="90"/>
                  </a:lnTo>
                  <a:lnTo>
                    <a:pt x="6" y="90"/>
                  </a:lnTo>
                  <a:lnTo>
                    <a:pt x="6" y="84"/>
                  </a:lnTo>
                  <a:lnTo>
                    <a:pt x="6" y="84"/>
                  </a:lnTo>
                  <a:lnTo>
                    <a:pt x="6" y="72"/>
                  </a:lnTo>
                  <a:lnTo>
                    <a:pt x="6" y="72"/>
                  </a:lnTo>
                  <a:lnTo>
                    <a:pt x="6" y="72"/>
                  </a:lnTo>
                  <a:lnTo>
                    <a:pt x="12" y="72"/>
                  </a:lnTo>
                  <a:lnTo>
                    <a:pt x="12" y="68"/>
                  </a:lnTo>
                  <a:lnTo>
                    <a:pt x="18" y="68"/>
                  </a:lnTo>
                  <a:lnTo>
                    <a:pt x="18" y="61"/>
                  </a:lnTo>
                  <a:lnTo>
                    <a:pt x="18" y="61"/>
                  </a:lnTo>
                  <a:lnTo>
                    <a:pt x="18" y="68"/>
                  </a:lnTo>
                  <a:lnTo>
                    <a:pt x="18" y="68"/>
                  </a:lnTo>
                  <a:lnTo>
                    <a:pt x="23" y="68"/>
                  </a:lnTo>
                  <a:lnTo>
                    <a:pt x="23" y="72"/>
                  </a:lnTo>
                  <a:lnTo>
                    <a:pt x="23" y="72"/>
                  </a:lnTo>
                  <a:lnTo>
                    <a:pt x="23" y="72"/>
                  </a:lnTo>
                  <a:lnTo>
                    <a:pt x="23" y="72"/>
                  </a:lnTo>
                  <a:lnTo>
                    <a:pt x="23" y="78"/>
                  </a:lnTo>
                  <a:lnTo>
                    <a:pt x="23" y="78"/>
                  </a:lnTo>
                  <a:lnTo>
                    <a:pt x="23" y="78"/>
                  </a:lnTo>
                  <a:lnTo>
                    <a:pt x="23" y="78"/>
                  </a:lnTo>
                  <a:lnTo>
                    <a:pt x="29" y="84"/>
                  </a:lnTo>
                  <a:lnTo>
                    <a:pt x="29" y="84"/>
                  </a:lnTo>
                  <a:lnTo>
                    <a:pt x="35" y="90"/>
                  </a:lnTo>
                  <a:lnTo>
                    <a:pt x="35" y="90"/>
                  </a:lnTo>
                  <a:lnTo>
                    <a:pt x="47" y="90"/>
                  </a:lnTo>
                  <a:lnTo>
                    <a:pt x="47" y="84"/>
                  </a:lnTo>
                  <a:lnTo>
                    <a:pt x="47" y="84"/>
                  </a:lnTo>
                  <a:lnTo>
                    <a:pt x="47" y="84"/>
                  </a:lnTo>
                  <a:lnTo>
                    <a:pt x="47" y="78"/>
                  </a:lnTo>
                  <a:lnTo>
                    <a:pt x="47" y="78"/>
                  </a:lnTo>
                  <a:lnTo>
                    <a:pt x="53" y="72"/>
                  </a:lnTo>
                  <a:lnTo>
                    <a:pt x="53" y="72"/>
                  </a:lnTo>
                  <a:lnTo>
                    <a:pt x="53" y="68"/>
                  </a:lnTo>
                  <a:lnTo>
                    <a:pt x="58" y="61"/>
                  </a:lnTo>
                  <a:lnTo>
                    <a:pt x="58" y="61"/>
                  </a:lnTo>
                  <a:lnTo>
                    <a:pt x="64" y="55"/>
                  </a:lnTo>
                  <a:lnTo>
                    <a:pt x="64" y="55"/>
                  </a:lnTo>
                  <a:lnTo>
                    <a:pt x="64" y="55"/>
                  </a:lnTo>
                  <a:lnTo>
                    <a:pt x="70" y="49"/>
                  </a:lnTo>
                  <a:lnTo>
                    <a:pt x="76" y="49"/>
                  </a:lnTo>
                  <a:lnTo>
                    <a:pt x="82" y="45"/>
                  </a:lnTo>
                  <a:lnTo>
                    <a:pt x="82" y="39"/>
                  </a:lnTo>
                  <a:lnTo>
                    <a:pt x="89" y="39"/>
                  </a:lnTo>
                  <a:lnTo>
                    <a:pt x="93" y="33"/>
                  </a:lnTo>
                  <a:lnTo>
                    <a:pt x="93" y="16"/>
                  </a:lnTo>
                  <a:lnTo>
                    <a:pt x="93" y="16"/>
                  </a:lnTo>
                  <a:lnTo>
                    <a:pt x="93" y="10"/>
                  </a:lnTo>
                  <a:lnTo>
                    <a:pt x="89" y="10"/>
                  </a:lnTo>
                  <a:lnTo>
                    <a:pt x="89" y="0"/>
                  </a:lnTo>
                  <a:lnTo>
                    <a:pt x="89" y="0"/>
                  </a:lnTo>
                  <a:lnTo>
                    <a:pt x="89" y="0"/>
                  </a:lnTo>
                  <a:lnTo>
                    <a:pt x="93" y="0"/>
                  </a:lnTo>
                  <a:lnTo>
                    <a:pt x="99" y="6"/>
                  </a:lnTo>
                  <a:lnTo>
                    <a:pt x="99" y="6"/>
                  </a:lnTo>
                  <a:lnTo>
                    <a:pt x="105" y="10"/>
                  </a:lnTo>
                  <a:lnTo>
                    <a:pt x="105" y="10"/>
                  </a:lnTo>
                  <a:lnTo>
                    <a:pt x="111" y="16"/>
                  </a:lnTo>
                  <a:lnTo>
                    <a:pt x="111" y="16"/>
                  </a:lnTo>
                  <a:lnTo>
                    <a:pt x="117" y="22"/>
                  </a:lnTo>
                  <a:lnTo>
                    <a:pt x="117" y="28"/>
                  </a:lnTo>
                  <a:lnTo>
                    <a:pt x="124" y="33"/>
                  </a:lnTo>
                  <a:lnTo>
                    <a:pt x="124" y="39"/>
                  </a:lnTo>
                  <a:lnTo>
                    <a:pt x="128" y="39"/>
                  </a:lnTo>
                  <a:lnTo>
                    <a:pt x="128" y="45"/>
                  </a:lnTo>
                  <a:lnTo>
                    <a:pt x="134" y="45"/>
                  </a:lnTo>
                  <a:lnTo>
                    <a:pt x="140" y="49"/>
                  </a:lnTo>
                  <a:lnTo>
                    <a:pt x="140" y="49"/>
                  </a:lnTo>
                  <a:lnTo>
                    <a:pt x="140" y="45"/>
                  </a:lnTo>
                  <a:lnTo>
                    <a:pt x="169" y="45"/>
                  </a:lnTo>
                  <a:lnTo>
                    <a:pt x="169" y="49"/>
                  </a:lnTo>
                  <a:lnTo>
                    <a:pt x="169" y="49"/>
                  </a:lnTo>
                  <a:lnTo>
                    <a:pt x="169" y="49"/>
                  </a:lnTo>
                  <a:lnTo>
                    <a:pt x="169" y="55"/>
                  </a:lnTo>
                  <a:lnTo>
                    <a:pt x="169" y="55"/>
                  </a:lnTo>
                  <a:lnTo>
                    <a:pt x="169" y="55"/>
                  </a:lnTo>
                  <a:lnTo>
                    <a:pt x="169" y="55"/>
                  </a:lnTo>
                  <a:lnTo>
                    <a:pt x="169" y="61"/>
                  </a:lnTo>
                  <a:lnTo>
                    <a:pt x="163" y="61"/>
                  </a:lnTo>
                  <a:lnTo>
                    <a:pt x="163" y="61"/>
                  </a:lnTo>
                  <a:lnTo>
                    <a:pt x="163" y="61"/>
                  </a:lnTo>
                  <a:lnTo>
                    <a:pt x="163" y="61"/>
                  </a:lnTo>
                  <a:lnTo>
                    <a:pt x="163" y="72"/>
                  </a:lnTo>
                  <a:lnTo>
                    <a:pt x="163" y="72"/>
                  </a:lnTo>
                  <a:lnTo>
                    <a:pt x="163" y="72"/>
                  </a:lnTo>
                  <a:lnTo>
                    <a:pt x="163" y="72"/>
                  </a:lnTo>
                  <a:lnTo>
                    <a:pt x="169" y="78"/>
                  </a:lnTo>
                  <a:lnTo>
                    <a:pt x="169" y="7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0" name="Freeform 325"/>
            <p:cNvSpPr>
              <a:spLocks/>
            </p:cNvSpPr>
            <p:nvPr/>
          </p:nvSpPr>
          <p:spPr bwMode="auto">
            <a:xfrm>
              <a:off x="2532063" y="3451225"/>
              <a:ext cx="323850" cy="534988"/>
            </a:xfrm>
            <a:custGeom>
              <a:avLst/>
              <a:gdLst>
                <a:gd name="T0" fmla="*/ 152 w 204"/>
                <a:gd name="T1" fmla="*/ 84 h 337"/>
                <a:gd name="T2" fmla="*/ 140 w 204"/>
                <a:gd name="T3" fmla="*/ 94 h 337"/>
                <a:gd name="T4" fmla="*/ 124 w 204"/>
                <a:gd name="T5" fmla="*/ 152 h 337"/>
                <a:gd name="T6" fmla="*/ 146 w 204"/>
                <a:gd name="T7" fmla="*/ 185 h 337"/>
                <a:gd name="T8" fmla="*/ 163 w 204"/>
                <a:gd name="T9" fmla="*/ 179 h 337"/>
                <a:gd name="T10" fmla="*/ 169 w 204"/>
                <a:gd name="T11" fmla="*/ 185 h 337"/>
                <a:gd name="T12" fmla="*/ 169 w 204"/>
                <a:gd name="T13" fmla="*/ 201 h 337"/>
                <a:gd name="T14" fmla="*/ 194 w 204"/>
                <a:gd name="T15" fmla="*/ 214 h 337"/>
                <a:gd name="T16" fmla="*/ 198 w 204"/>
                <a:gd name="T17" fmla="*/ 236 h 337"/>
                <a:gd name="T18" fmla="*/ 198 w 204"/>
                <a:gd name="T19" fmla="*/ 241 h 337"/>
                <a:gd name="T20" fmla="*/ 198 w 204"/>
                <a:gd name="T21" fmla="*/ 247 h 337"/>
                <a:gd name="T22" fmla="*/ 198 w 204"/>
                <a:gd name="T23" fmla="*/ 257 h 337"/>
                <a:gd name="T24" fmla="*/ 198 w 204"/>
                <a:gd name="T25" fmla="*/ 263 h 337"/>
                <a:gd name="T26" fmla="*/ 198 w 204"/>
                <a:gd name="T27" fmla="*/ 276 h 337"/>
                <a:gd name="T28" fmla="*/ 198 w 204"/>
                <a:gd name="T29" fmla="*/ 292 h 337"/>
                <a:gd name="T30" fmla="*/ 204 w 204"/>
                <a:gd name="T31" fmla="*/ 298 h 337"/>
                <a:gd name="T32" fmla="*/ 198 w 204"/>
                <a:gd name="T33" fmla="*/ 309 h 337"/>
                <a:gd name="T34" fmla="*/ 194 w 204"/>
                <a:gd name="T35" fmla="*/ 331 h 337"/>
                <a:gd name="T36" fmla="*/ 169 w 204"/>
                <a:gd name="T37" fmla="*/ 331 h 337"/>
                <a:gd name="T38" fmla="*/ 159 w 204"/>
                <a:gd name="T39" fmla="*/ 315 h 337"/>
                <a:gd name="T40" fmla="*/ 134 w 204"/>
                <a:gd name="T41" fmla="*/ 302 h 337"/>
                <a:gd name="T42" fmla="*/ 111 w 204"/>
                <a:gd name="T43" fmla="*/ 292 h 337"/>
                <a:gd name="T44" fmla="*/ 93 w 204"/>
                <a:gd name="T45" fmla="*/ 276 h 337"/>
                <a:gd name="T46" fmla="*/ 82 w 204"/>
                <a:gd name="T47" fmla="*/ 263 h 337"/>
                <a:gd name="T48" fmla="*/ 89 w 204"/>
                <a:gd name="T49" fmla="*/ 247 h 337"/>
                <a:gd name="T50" fmla="*/ 76 w 204"/>
                <a:gd name="T51" fmla="*/ 230 h 337"/>
                <a:gd name="T52" fmla="*/ 70 w 204"/>
                <a:gd name="T53" fmla="*/ 224 h 337"/>
                <a:gd name="T54" fmla="*/ 64 w 204"/>
                <a:gd name="T55" fmla="*/ 214 h 337"/>
                <a:gd name="T56" fmla="*/ 58 w 204"/>
                <a:gd name="T57" fmla="*/ 201 h 337"/>
                <a:gd name="T58" fmla="*/ 47 w 204"/>
                <a:gd name="T59" fmla="*/ 175 h 337"/>
                <a:gd name="T60" fmla="*/ 35 w 204"/>
                <a:gd name="T61" fmla="*/ 156 h 337"/>
                <a:gd name="T62" fmla="*/ 35 w 204"/>
                <a:gd name="T63" fmla="*/ 146 h 337"/>
                <a:gd name="T64" fmla="*/ 29 w 204"/>
                <a:gd name="T65" fmla="*/ 133 h 337"/>
                <a:gd name="T66" fmla="*/ 12 w 204"/>
                <a:gd name="T67" fmla="*/ 123 h 337"/>
                <a:gd name="T68" fmla="*/ 0 w 204"/>
                <a:gd name="T69" fmla="*/ 113 h 337"/>
                <a:gd name="T70" fmla="*/ 6 w 204"/>
                <a:gd name="T71" fmla="*/ 94 h 337"/>
                <a:gd name="T72" fmla="*/ 6 w 204"/>
                <a:gd name="T73" fmla="*/ 84 h 337"/>
                <a:gd name="T74" fmla="*/ 6 w 204"/>
                <a:gd name="T75" fmla="*/ 72 h 337"/>
                <a:gd name="T76" fmla="*/ 18 w 204"/>
                <a:gd name="T77" fmla="*/ 61 h 337"/>
                <a:gd name="T78" fmla="*/ 23 w 204"/>
                <a:gd name="T79" fmla="*/ 68 h 337"/>
                <a:gd name="T80" fmla="*/ 23 w 204"/>
                <a:gd name="T81" fmla="*/ 72 h 337"/>
                <a:gd name="T82" fmla="*/ 23 w 204"/>
                <a:gd name="T83" fmla="*/ 78 h 337"/>
                <a:gd name="T84" fmla="*/ 35 w 204"/>
                <a:gd name="T85" fmla="*/ 90 h 337"/>
                <a:gd name="T86" fmla="*/ 47 w 204"/>
                <a:gd name="T87" fmla="*/ 84 h 337"/>
                <a:gd name="T88" fmla="*/ 53 w 204"/>
                <a:gd name="T89" fmla="*/ 72 h 337"/>
                <a:gd name="T90" fmla="*/ 64 w 204"/>
                <a:gd name="T91" fmla="*/ 55 h 337"/>
                <a:gd name="T92" fmla="*/ 76 w 204"/>
                <a:gd name="T93" fmla="*/ 49 h 337"/>
                <a:gd name="T94" fmla="*/ 93 w 204"/>
                <a:gd name="T95" fmla="*/ 33 h 337"/>
                <a:gd name="T96" fmla="*/ 89 w 204"/>
                <a:gd name="T97" fmla="*/ 10 h 337"/>
                <a:gd name="T98" fmla="*/ 93 w 204"/>
                <a:gd name="T99" fmla="*/ 0 h 337"/>
                <a:gd name="T100" fmla="*/ 105 w 204"/>
                <a:gd name="T101" fmla="*/ 10 h 337"/>
                <a:gd name="T102" fmla="*/ 117 w 204"/>
                <a:gd name="T103" fmla="*/ 28 h 337"/>
                <a:gd name="T104" fmla="*/ 128 w 204"/>
                <a:gd name="T105" fmla="*/ 45 h 337"/>
                <a:gd name="T106" fmla="*/ 140 w 204"/>
                <a:gd name="T107" fmla="*/ 45 h 337"/>
                <a:gd name="T108" fmla="*/ 169 w 204"/>
                <a:gd name="T109" fmla="*/ 49 h 337"/>
                <a:gd name="T110" fmla="*/ 169 w 204"/>
                <a:gd name="T111" fmla="*/ 55 h 337"/>
                <a:gd name="T112" fmla="*/ 163 w 204"/>
                <a:gd name="T113" fmla="*/ 61 h 337"/>
                <a:gd name="T114" fmla="*/ 163 w 204"/>
                <a:gd name="T115" fmla="*/ 72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4" h="337">
                  <a:moveTo>
                    <a:pt x="169" y="78"/>
                  </a:moveTo>
                  <a:lnTo>
                    <a:pt x="159" y="78"/>
                  </a:lnTo>
                  <a:lnTo>
                    <a:pt x="159" y="78"/>
                  </a:lnTo>
                  <a:lnTo>
                    <a:pt x="152" y="84"/>
                  </a:lnTo>
                  <a:lnTo>
                    <a:pt x="140" y="84"/>
                  </a:lnTo>
                  <a:lnTo>
                    <a:pt x="140" y="90"/>
                  </a:lnTo>
                  <a:lnTo>
                    <a:pt x="140" y="90"/>
                  </a:lnTo>
                  <a:lnTo>
                    <a:pt x="140" y="94"/>
                  </a:lnTo>
                  <a:lnTo>
                    <a:pt x="134" y="101"/>
                  </a:lnTo>
                  <a:lnTo>
                    <a:pt x="134" y="107"/>
                  </a:lnTo>
                  <a:lnTo>
                    <a:pt x="124" y="117"/>
                  </a:lnTo>
                  <a:lnTo>
                    <a:pt x="124" y="152"/>
                  </a:lnTo>
                  <a:lnTo>
                    <a:pt x="128" y="156"/>
                  </a:lnTo>
                  <a:lnTo>
                    <a:pt x="134" y="169"/>
                  </a:lnTo>
                  <a:lnTo>
                    <a:pt x="134" y="175"/>
                  </a:lnTo>
                  <a:lnTo>
                    <a:pt x="146" y="185"/>
                  </a:lnTo>
                  <a:lnTo>
                    <a:pt x="159" y="185"/>
                  </a:lnTo>
                  <a:lnTo>
                    <a:pt x="159" y="179"/>
                  </a:lnTo>
                  <a:lnTo>
                    <a:pt x="159" y="179"/>
                  </a:lnTo>
                  <a:lnTo>
                    <a:pt x="163" y="179"/>
                  </a:lnTo>
                  <a:lnTo>
                    <a:pt x="169" y="175"/>
                  </a:lnTo>
                  <a:lnTo>
                    <a:pt x="169" y="175"/>
                  </a:lnTo>
                  <a:lnTo>
                    <a:pt x="169" y="185"/>
                  </a:lnTo>
                  <a:lnTo>
                    <a:pt x="169" y="185"/>
                  </a:lnTo>
                  <a:lnTo>
                    <a:pt x="169" y="195"/>
                  </a:lnTo>
                  <a:lnTo>
                    <a:pt x="169" y="195"/>
                  </a:lnTo>
                  <a:lnTo>
                    <a:pt x="169" y="201"/>
                  </a:lnTo>
                  <a:lnTo>
                    <a:pt x="169" y="201"/>
                  </a:lnTo>
                  <a:lnTo>
                    <a:pt x="181" y="201"/>
                  </a:lnTo>
                  <a:lnTo>
                    <a:pt x="187" y="208"/>
                  </a:lnTo>
                  <a:lnTo>
                    <a:pt x="194" y="208"/>
                  </a:lnTo>
                  <a:lnTo>
                    <a:pt x="194" y="214"/>
                  </a:lnTo>
                  <a:lnTo>
                    <a:pt x="198" y="214"/>
                  </a:lnTo>
                  <a:lnTo>
                    <a:pt x="198" y="230"/>
                  </a:lnTo>
                  <a:lnTo>
                    <a:pt x="198" y="230"/>
                  </a:lnTo>
                  <a:lnTo>
                    <a:pt x="198" y="236"/>
                  </a:lnTo>
                  <a:lnTo>
                    <a:pt x="198" y="236"/>
                  </a:lnTo>
                  <a:lnTo>
                    <a:pt x="198" y="236"/>
                  </a:lnTo>
                  <a:lnTo>
                    <a:pt x="198" y="236"/>
                  </a:lnTo>
                  <a:lnTo>
                    <a:pt x="198" y="241"/>
                  </a:lnTo>
                  <a:lnTo>
                    <a:pt x="198" y="241"/>
                  </a:lnTo>
                  <a:lnTo>
                    <a:pt x="198" y="247"/>
                  </a:lnTo>
                  <a:lnTo>
                    <a:pt x="198" y="247"/>
                  </a:lnTo>
                  <a:lnTo>
                    <a:pt x="198" y="247"/>
                  </a:lnTo>
                  <a:lnTo>
                    <a:pt x="198" y="247"/>
                  </a:lnTo>
                  <a:lnTo>
                    <a:pt x="198" y="257"/>
                  </a:lnTo>
                  <a:lnTo>
                    <a:pt x="198" y="257"/>
                  </a:lnTo>
                  <a:lnTo>
                    <a:pt x="198" y="257"/>
                  </a:lnTo>
                  <a:lnTo>
                    <a:pt x="198" y="257"/>
                  </a:lnTo>
                  <a:lnTo>
                    <a:pt x="198" y="257"/>
                  </a:lnTo>
                  <a:lnTo>
                    <a:pt x="204" y="263"/>
                  </a:lnTo>
                  <a:lnTo>
                    <a:pt x="198" y="263"/>
                  </a:lnTo>
                  <a:lnTo>
                    <a:pt x="198" y="263"/>
                  </a:lnTo>
                  <a:lnTo>
                    <a:pt x="198" y="269"/>
                  </a:lnTo>
                  <a:lnTo>
                    <a:pt x="198" y="269"/>
                  </a:lnTo>
                  <a:lnTo>
                    <a:pt x="198" y="276"/>
                  </a:lnTo>
                  <a:lnTo>
                    <a:pt x="198" y="276"/>
                  </a:lnTo>
                  <a:lnTo>
                    <a:pt x="198" y="280"/>
                  </a:lnTo>
                  <a:lnTo>
                    <a:pt x="198" y="280"/>
                  </a:lnTo>
                  <a:lnTo>
                    <a:pt x="198" y="292"/>
                  </a:lnTo>
                  <a:lnTo>
                    <a:pt x="198" y="292"/>
                  </a:lnTo>
                  <a:lnTo>
                    <a:pt x="198" y="298"/>
                  </a:lnTo>
                  <a:lnTo>
                    <a:pt x="198" y="298"/>
                  </a:lnTo>
                  <a:lnTo>
                    <a:pt x="204" y="298"/>
                  </a:lnTo>
                  <a:lnTo>
                    <a:pt x="204" y="302"/>
                  </a:lnTo>
                  <a:lnTo>
                    <a:pt x="204" y="302"/>
                  </a:lnTo>
                  <a:lnTo>
                    <a:pt x="204" y="309"/>
                  </a:lnTo>
                  <a:lnTo>
                    <a:pt x="198" y="309"/>
                  </a:lnTo>
                  <a:lnTo>
                    <a:pt x="198" y="319"/>
                  </a:lnTo>
                  <a:lnTo>
                    <a:pt x="198" y="319"/>
                  </a:lnTo>
                  <a:lnTo>
                    <a:pt x="194" y="325"/>
                  </a:lnTo>
                  <a:lnTo>
                    <a:pt x="194" y="331"/>
                  </a:lnTo>
                  <a:lnTo>
                    <a:pt x="187" y="337"/>
                  </a:lnTo>
                  <a:lnTo>
                    <a:pt x="175" y="337"/>
                  </a:lnTo>
                  <a:lnTo>
                    <a:pt x="169" y="331"/>
                  </a:lnTo>
                  <a:lnTo>
                    <a:pt x="169" y="331"/>
                  </a:lnTo>
                  <a:lnTo>
                    <a:pt x="163" y="325"/>
                  </a:lnTo>
                  <a:lnTo>
                    <a:pt x="163" y="319"/>
                  </a:lnTo>
                  <a:lnTo>
                    <a:pt x="159" y="319"/>
                  </a:lnTo>
                  <a:lnTo>
                    <a:pt x="159" y="315"/>
                  </a:lnTo>
                  <a:lnTo>
                    <a:pt x="152" y="315"/>
                  </a:lnTo>
                  <a:lnTo>
                    <a:pt x="152" y="309"/>
                  </a:lnTo>
                  <a:lnTo>
                    <a:pt x="140" y="309"/>
                  </a:lnTo>
                  <a:lnTo>
                    <a:pt x="134" y="302"/>
                  </a:lnTo>
                  <a:lnTo>
                    <a:pt x="128" y="302"/>
                  </a:lnTo>
                  <a:lnTo>
                    <a:pt x="117" y="292"/>
                  </a:lnTo>
                  <a:lnTo>
                    <a:pt x="111" y="292"/>
                  </a:lnTo>
                  <a:lnTo>
                    <a:pt x="111" y="292"/>
                  </a:lnTo>
                  <a:lnTo>
                    <a:pt x="105" y="286"/>
                  </a:lnTo>
                  <a:lnTo>
                    <a:pt x="105" y="280"/>
                  </a:lnTo>
                  <a:lnTo>
                    <a:pt x="99" y="280"/>
                  </a:lnTo>
                  <a:lnTo>
                    <a:pt x="93" y="276"/>
                  </a:lnTo>
                  <a:lnTo>
                    <a:pt x="93" y="269"/>
                  </a:lnTo>
                  <a:lnTo>
                    <a:pt x="89" y="269"/>
                  </a:lnTo>
                  <a:lnTo>
                    <a:pt x="82" y="263"/>
                  </a:lnTo>
                  <a:lnTo>
                    <a:pt x="82" y="263"/>
                  </a:lnTo>
                  <a:lnTo>
                    <a:pt x="82" y="257"/>
                  </a:lnTo>
                  <a:lnTo>
                    <a:pt x="82" y="257"/>
                  </a:lnTo>
                  <a:lnTo>
                    <a:pt x="82" y="253"/>
                  </a:lnTo>
                  <a:lnTo>
                    <a:pt x="89" y="247"/>
                  </a:lnTo>
                  <a:lnTo>
                    <a:pt x="82" y="247"/>
                  </a:lnTo>
                  <a:lnTo>
                    <a:pt x="82" y="236"/>
                  </a:lnTo>
                  <a:lnTo>
                    <a:pt x="76" y="236"/>
                  </a:lnTo>
                  <a:lnTo>
                    <a:pt x="76" y="230"/>
                  </a:lnTo>
                  <a:lnTo>
                    <a:pt x="70" y="230"/>
                  </a:lnTo>
                  <a:lnTo>
                    <a:pt x="70" y="230"/>
                  </a:lnTo>
                  <a:lnTo>
                    <a:pt x="70" y="224"/>
                  </a:lnTo>
                  <a:lnTo>
                    <a:pt x="70" y="224"/>
                  </a:lnTo>
                  <a:lnTo>
                    <a:pt x="64" y="218"/>
                  </a:lnTo>
                  <a:lnTo>
                    <a:pt x="64" y="218"/>
                  </a:lnTo>
                  <a:lnTo>
                    <a:pt x="64" y="214"/>
                  </a:lnTo>
                  <a:lnTo>
                    <a:pt x="64" y="214"/>
                  </a:lnTo>
                  <a:lnTo>
                    <a:pt x="64" y="208"/>
                  </a:lnTo>
                  <a:lnTo>
                    <a:pt x="64" y="208"/>
                  </a:lnTo>
                  <a:lnTo>
                    <a:pt x="64" y="201"/>
                  </a:lnTo>
                  <a:lnTo>
                    <a:pt x="58" y="201"/>
                  </a:lnTo>
                  <a:lnTo>
                    <a:pt x="58" y="195"/>
                  </a:lnTo>
                  <a:lnTo>
                    <a:pt x="53" y="191"/>
                  </a:lnTo>
                  <a:lnTo>
                    <a:pt x="53" y="179"/>
                  </a:lnTo>
                  <a:lnTo>
                    <a:pt x="47" y="175"/>
                  </a:lnTo>
                  <a:lnTo>
                    <a:pt x="47" y="169"/>
                  </a:lnTo>
                  <a:lnTo>
                    <a:pt x="47" y="169"/>
                  </a:lnTo>
                  <a:lnTo>
                    <a:pt x="41" y="156"/>
                  </a:lnTo>
                  <a:lnTo>
                    <a:pt x="35" y="156"/>
                  </a:lnTo>
                  <a:lnTo>
                    <a:pt x="35" y="152"/>
                  </a:lnTo>
                  <a:lnTo>
                    <a:pt x="35" y="152"/>
                  </a:lnTo>
                  <a:lnTo>
                    <a:pt x="35" y="152"/>
                  </a:lnTo>
                  <a:lnTo>
                    <a:pt x="35" y="146"/>
                  </a:lnTo>
                  <a:lnTo>
                    <a:pt x="35" y="146"/>
                  </a:lnTo>
                  <a:lnTo>
                    <a:pt x="29" y="140"/>
                  </a:lnTo>
                  <a:lnTo>
                    <a:pt x="29" y="140"/>
                  </a:lnTo>
                  <a:lnTo>
                    <a:pt x="29" y="133"/>
                  </a:lnTo>
                  <a:lnTo>
                    <a:pt x="23" y="133"/>
                  </a:lnTo>
                  <a:lnTo>
                    <a:pt x="23" y="123"/>
                  </a:lnTo>
                  <a:lnTo>
                    <a:pt x="12" y="123"/>
                  </a:lnTo>
                  <a:lnTo>
                    <a:pt x="12" y="123"/>
                  </a:lnTo>
                  <a:lnTo>
                    <a:pt x="6" y="117"/>
                  </a:lnTo>
                  <a:lnTo>
                    <a:pt x="6" y="117"/>
                  </a:lnTo>
                  <a:lnTo>
                    <a:pt x="6" y="113"/>
                  </a:lnTo>
                  <a:lnTo>
                    <a:pt x="0" y="113"/>
                  </a:lnTo>
                  <a:lnTo>
                    <a:pt x="6" y="101"/>
                  </a:lnTo>
                  <a:lnTo>
                    <a:pt x="6" y="101"/>
                  </a:lnTo>
                  <a:lnTo>
                    <a:pt x="6" y="101"/>
                  </a:lnTo>
                  <a:lnTo>
                    <a:pt x="6" y="94"/>
                  </a:lnTo>
                  <a:lnTo>
                    <a:pt x="6" y="94"/>
                  </a:lnTo>
                  <a:lnTo>
                    <a:pt x="6" y="90"/>
                  </a:lnTo>
                  <a:lnTo>
                    <a:pt x="6" y="90"/>
                  </a:lnTo>
                  <a:lnTo>
                    <a:pt x="6" y="84"/>
                  </a:lnTo>
                  <a:lnTo>
                    <a:pt x="6" y="84"/>
                  </a:lnTo>
                  <a:lnTo>
                    <a:pt x="6" y="72"/>
                  </a:lnTo>
                  <a:lnTo>
                    <a:pt x="6" y="72"/>
                  </a:lnTo>
                  <a:lnTo>
                    <a:pt x="6" y="72"/>
                  </a:lnTo>
                  <a:lnTo>
                    <a:pt x="12" y="72"/>
                  </a:lnTo>
                  <a:lnTo>
                    <a:pt x="12" y="68"/>
                  </a:lnTo>
                  <a:lnTo>
                    <a:pt x="18" y="68"/>
                  </a:lnTo>
                  <a:lnTo>
                    <a:pt x="18" y="61"/>
                  </a:lnTo>
                  <a:lnTo>
                    <a:pt x="18" y="61"/>
                  </a:lnTo>
                  <a:lnTo>
                    <a:pt x="18" y="68"/>
                  </a:lnTo>
                  <a:lnTo>
                    <a:pt x="18" y="68"/>
                  </a:lnTo>
                  <a:lnTo>
                    <a:pt x="23" y="68"/>
                  </a:lnTo>
                  <a:lnTo>
                    <a:pt x="23" y="72"/>
                  </a:lnTo>
                  <a:lnTo>
                    <a:pt x="23" y="72"/>
                  </a:lnTo>
                  <a:lnTo>
                    <a:pt x="23" y="72"/>
                  </a:lnTo>
                  <a:lnTo>
                    <a:pt x="23" y="72"/>
                  </a:lnTo>
                  <a:lnTo>
                    <a:pt x="23" y="78"/>
                  </a:lnTo>
                  <a:lnTo>
                    <a:pt x="23" y="78"/>
                  </a:lnTo>
                  <a:lnTo>
                    <a:pt x="23" y="78"/>
                  </a:lnTo>
                  <a:lnTo>
                    <a:pt x="23" y="78"/>
                  </a:lnTo>
                  <a:lnTo>
                    <a:pt x="29" y="84"/>
                  </a:lnTo>
                  <a:lnTo>
                    <a:pt x="29" y="84"/>
                  </a:lnTo>
                  <a:lnTo>
                    <a:pt x="35" y="90"/>
                  </a:lnTo>
                  <a:lnTo>
                    <a:pt x="35" y="90"/>
                  </a:lnTo>
                  <a:lnTo>
                    <a:pt x="47" y="90"/>
                  </a:lnTo>
                  <a:lnTo>
                    <a:pt x="47" y="84"/>
                  </a:lnTo>
                  <a:lnTo>
                    <a:pt x="47" y="84"/>
                  </a:lnTo>
                  <a:lnTo>
                    <a:pt x="47" y="84"/>
                  </a:lnTo>
                  <a:lnTo>
                    <a:pt x="47" y="78"/>
                  </a:lnTo>
                  <a:lnTo>
                    <a:pt x="47" y="78"/>
                  </a:lnTo>
                  <a:lnTo>
                    <a:pt x="53" y="72"/>
                  </a:lnTo>
                  <a:lnTo>
                    <a:pt x="53" y="72"/>
                  </a:lnTo>
                  <a:lnTo>
                    <a:pt x="53" y="68"/>
                  </a:lnTo>
                  <a:lnTo>
                    <a:pt x="58" y="61"/>
                  </a:lnTo>
                  <a:lnTo>
                    <a:pt x="58" y="61"/>
                  </a:lnTo>
                  <a:lnTo>
                    <a:pt x="64" y="55"/>
                  </a:lnTo>
                  <a:lnTo>
                    <a:pt x="64" y="55"/>
                  </a:lnTo>
                  <a:lnTo>
                    <a:pt x="64" y="55"/>
                  </a:lnTo>
                  <a:lnTo>
                    <a:pt x="70" y="49"/>
                  </a:lnTo>
                  <a:lnTo>
                    <a:pt x="76" y="49"/>
                  </a:lnTo>
                  <a:lnTo>
                    <a:pt x="82" y="45"/>
                  </a:lnTo>
                  <a:lnTo>
                    <a:pt x="82" y="39"/>
                  </a:lnTo>
                  <a:lnTo>
                    <a:pt x="89" y="39"/>
                  </a:lnTo>
                  <a:lnTo>
                    <a:pt x="93" y="33"/>
                  </a:lnTo>
                  <a:lnTo>
                    <a:pt x="93" y="16"/>
                  </a:lnTo>
                  <a:lnTo>
                    <a:pt x="93" y="16"/>
                  </a:lnTo>
                  <a:lnTo>
                    <a:pt x="93" y="10"/>
                  </a:lnTo>
                  <a:lnTo>
                    <a:pt x="89" y="10"/>
                  </a:lnTo>
                  <a:lnTo>
                    <a:pt x="89" y="0"/>
                  </a:lnTo>
                  <a:lnTo>
                    <a:pt x="89" y="0"/>
                  </a:lnTo>
                  <a:lnTo>
                    <a:pt x="89" y="0"/>
                  </a:lnTo>
                  <a:lnTo>
                    <a:pt x="93" y="0"/>
                  </a:lnTo>
                  <a:lnTo>
                    <a:pt x="99" y="6"/>
                  </a:lnTo>
                  <a:lnTo>
                    <a:pt x="99" y="6"/>
                  </a:lnTo>
                  <a:lnTo>
                    <a:pt x="105" y="10"/>
                  </a:lnTo>
                  <a:lnTo>
                    <a:pt x="105" y="10"/>
                  </a:lnTo>
                  <a:lnTo>
                    <a:pt x="111" y="16"/>
                  </a:lnTo>
                  <a:lnTo>
                    <a:pt x="111" y="16"/>
                  </a:lnTo>
                  <a:lnTo>
                    <a:pt x="117" y="22"/>
                  </a:lnTo>
                  <a:lnTo>
                    <a:pt x="117" y="28"/>
                  </a:lnTo>
                  <a:lnTo>
                    <a:pt x="124" y="33"/>
                  </a:lnTo>
                  <a:lnTo>
                    <a:pt x="124" y="39"/>
                  </a:lnTo>
                  <a:lnTo>
                    <a:pt x="128" y="39"/>
                  </a:lnTo>
                  <a:lnTo>
                    <a:pt x="128" y="45"/>
                  </a:lnTo>
                  <a:lnTo>
                    <a:pt x="134" y="45"/>
                  </a:lnTo>
                  <a:lnTo>
                    <a:pt x="140" y="49"/>
                  </a:lnTo>
                  <a:lnTo>
                    <a:pt x="140" y="49"/>
                  </a:lnTo>
                  <a:lnTo>
                    <a:pt x="140" y="45"/>
                  </a:lnTo>
                  <a:lnTo>
                    <a:pt x="169" y="45"/>
                  </a:lnTo>
                  <a:lnTo>
                    <a:pt x="169" y="49"/>
                  </a:lnTo>
                  <a:lnTo>
                    <a:pt x="169" y="49"/>
                  </a:lnTo>
                  <a:lnTo>
                    <a:pt x="169" y="49"/>
                  </a:lnTo>
                  <a:lnTo>
                    <a:pt x="169" y="55"/>
                  </a:lnTo>
                  <a:lnTo>
                    <a:pt x="169" y="55"/>
                  </a:lnTo>
                  <a:lnTo>
                    <a:pt x="169" y="55"/>
                  </a:lnTo>
                  <a:lnTo>
                    <a:pt x="169" y="55"/>
                  </a:lnTo>
                  <a:lnTo>
                    <a:pt x="169" y="61"/>
                  </a:lnTo>
                  <a:lnTo>
                    <a:pt x="163" y="61"/>
                  </a:lnTo>
                  <a:lnTo>
                    <a:pt x="163" y="61"/>
                  </a:lnTo>
                  <a:lnTo>
                    <a:pt x="163" y="61"/>
                  </a:lnTo>
                  <a:lnTo>
                    <a:pt x="163" y="61"/>
                  </a:lnTo>
                  <a:lnTo>
                    <a:pt x="163" y="72"/>
                  </a:lnTo>
                  <a:lnTo>
                    <a:pt x="163" y="72"/>
                  </a:lnTo>
                  <a:lnTo>
                    <a:pt x="163" y="72"/>
                  </a:lnTo>
                  <a:lnTo>
                    <a:pt x="163" y="72"/>
                  </a:lnTo>
                  <a:lnTo>
                    <a:pt x="169" y="78"/>
                  </a:lnTo>
                  <a:lnTo>
                    <a:pt x="169" y="7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1" name="Freeform 326"/>
            <p:cNvSpPr>
              <a:spLocks/>
            </p:cNvSpPr>
            <p:nvPr/>
          </p:nvSpPr>
          <p:spPr bwMode="auto">
            <a:xfrm>
              <a:off x="2541588" y="3414713"/>
              <a:ext cx="138113" cy="179388"/>
            </a:xfrm>
            <a:custGeom>
              <a:avLst/>
              <a:gdLst>
                <a:gd name="T0" fmla="*/ 64 w 87"/>
                <a:gd name="T1" fmla="*/ 23 h 113"/>
                <a:gd name="T2" fmla="*/ 52 w 87"/>
                <a:gd name="T3" fmla="*/ 16 h 113"/>
                <a:gd name="T4" fmla="*/ 47 w 87"/>
                <a:gd name="T5" fmla="*/ 10 h 113"/>
                <a:gd name="T6" fmla="*/ 29 w 87"/>
                <a:gd name="T7" fmla="*/ 0 h 113"/>
                <a:gd name="T8" fmla="*/ 29 w 87"/>
                <a:gd name="T9" fmla="*/ 6 h 113"/>
                <a:gd name="T10" fmla="*/ 29 w 87"/>
                <a:gd name="T11" fmla="*/ 6 h 113"/>
                <a:gd name="T12" fmla="*/ 23 w 87"/>
                <a:gd name="T13" fmla="*/ 10 h 113"/>
                <a:gd name="T14" fmla="*/ 17 w 87"/>
                <a:gd name="T15" fmla="*/ 16 h 113"/>
                <a:gd name="T16" fmla="*/ 6 w 87"/>
                <a:gd name="T17" fmla="*/ 33 h 113"/>
                <a:gd name="T18" fmla="*/ 0 w 87"/>
                <a:gd name="T19" fmla="*/ 45 h 113"/>
                <a:gd name="T20" fmla="*/ 0 w 87"/>
                <a:gd name="T21" fmla="*/ 62 h 113"/>
                <a:gd name="T22" fmla="*/ 0 w 87"/>
                <a:gd name="T23" fmla="*/ 68 h 113"/>
                <a:gd name="T24" fmla="*/ 6 w 87"/>
                <a:gd name="T25" fmla="*/ 72 h 113"/>
                <a:gd name="T26" fmla="*/ 6 w 87"/>
                <a:gd name="T27" fmla="*/ 72 h 113"/>
                <a:gd name="T28" fmla="*/ 17 w 87"/>
                <a:gd name="T29" fmla="*/ 68 h 113"/>
                <a:gd name="T30" fmla="*/ 17 w 87"/>
                <a:gd name="T31" fmla="*/ 68 h 113"/>
                <a:gd name="T32" fmla="*/ 17 w 87"/>
                <a:gd name="T33" fmla="*/ 72 h 113"/>
                <a:gd name="T34" fmla="*/ 17 w 87"/>
                <a:gd name="T35" fmla="*/ 78 h 113"/>
                <a:gd name="T36" fmla="*/ 17 w 87"/>
                <a:gd name="T37" fmla="*/ 78 h 113"/>
                <a:gd name="T38" fmla="*/ 12 w 87"/>
                <a:gd name="T39" fmla="*/ 84 h 113"/>
                <a:gd name="T40" fmla="*/ 12 w 87"/>
                <a:gd name="T41" fmla="*/ 91 h 113"/>
                <a:gd name="T42" fmla="*/ 17 w 87"/>
                <a:gd name="T43" fmla="*/ 95 h 113"/>
                <a:gd name="T44" fmla="*/ 17 w 87"/>
                <a:gd name="T45" fmla="*/ 95 h 113"/>
                <a:gd name="T46" fmla="*/ 17 w 87"/>
                <a:gd name="T47" fmla="*/ 101 h 113"/>
                <a:gd name="T48" fmla="*/ 17 w 87"/>
                <a:gd name="T49" fmla="*/ 101 h 113"/>
                <a:gd name="T50" fmla="*/ 23 w 87"/>
                <a:gd name="T51" fmla="*/ 107 h 113"/>
                <a:gd name="T52" fmla="*/ 29 w 87"/>
                <a:gd name="T53" fmla="*/ 113 h 113"/>
                <a:gd name="T54" fmla="*/ 41 w 87"/>
                <a:gd name="T55" fmla="*/ 113 h 113"/>
                <a:gd name="T56" fmla="*/ 41 w 87"/>
                <a:gd name="T57" fmla="*/ 107 h 113"/>
                <a:gd name="T58" fmla="*/ 41 w 87"/>
                <a:gd name="T59" fmla="*/ 101 h 113"/>
                <a:gd name="T60" fmla="*/ 47 w 87"/>
                <a:gd name="T61" fmla="*/ 95 h 113"/>
                <a:gd name="T62" fmla="*/ 47 w 87"/>
                <a:gd name="T63" fmla="*/ 91 h 113"/>
                <a:gd name="T64" fmla="*/ 52 w 87"/>
                <a:gd name="T65" fmla="*/ 84 h 113"/>
                <a:gd name="T66" fmla="*/ 58 w 87"/>
                <a:gd name="T67" fmla="*/ 78 h 113"/>
                <a:gd name="T68" fmla="*/ 64 w 87"/>
                <a:gd name="T69" fmla="*/ 72 h 113"/>
                <a:gd name="T70" fmla="*/ 83 w 87"/>
                <a:gd name="T71" fmla="*/ 62 h 113"/>
                <a:gd name="T72" fmla="*/ 87 w 87"/>
                <a:gd name="T73" fmla="*/ 56 h 113"/>
                <a:gd name="T74" fmla="*/ 87 w 87"/>
                <a:gd name="T75" fmla="*/ 39 h 113"/>
                <a:gd name="T76" fmla="*/ 83 w 87"/>
                <a:gd name="T77" fmla="*/ 33 h 113"/>
                <a:gd name="T78" fmla="*/ 83 w 87"/>
                <a:gd name="T79" fmla="*/ 23 h 113"/>
                <a:gd name="T80" fmla="*/ 83 w 87"/>
                <a:gd name="T81" fmla="*/ 2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 h="113">
                  <a:moveTo>
                    <a:pt x="83" y="23"/>
                  </a:moveTo>
                  <a:lnTo>
                    <a:pt x="64" y="23"/>
                  </a:lnTo>
                  <a:lnTo>
                    <a:pt x="58" y="16"/>
                  </a:lnTo>
                  <a:lnTo>
                    <a:pt x="52" y="16"/>
                  </a:lnTo>
                  <a:lnTo>
                    <a:pt x="52" y="10"/>
                  </a:lnTo>
                  <a:lnTo>
                    <a:pt x="47" y="10"/>
                  </a:lnTo>
                  <a:lnTo>
                    <a:pt x="35" y="0"/>
                  </a:lnTo>
                  <a:lnTo>
                    <a:pt x="29" y="0"/>
                  </a:lnTo>
                  <a:lnTo>
                    <a:pt x="29" y="0"/>
                  </a:lnTo>
                  <a:lnTo>
                    <a:pt x="29" y="6"/>
                  </a:lnTo>
                  <a:lnTo>
                    <a:pt x="29" y="6"/>
                  </a:lnTo>
                  <a:lnTo>
                    <a:pt x="29" y="6"/>
                  </a:lnTo>
                  <a:lnTo>
                    <a:pt x="29" y="10"/>
                  </a:lnTo>
                  <a:lnTo>
                    <a:pt x="23" y="10"/>
                  </a:lnTo>
                  <a:lnTo>
                    <a:pt x="23" y="10"/>
                  </a:lnTo>
                  <a:lnTo>
                    <a:pt x="17" y="16"/>
                  </a:lnTo>
                  <a:lnTo>
                    <a:pt x="17" y="23"/>
                  </a:lnTo>
                  <a:lnTo>
                    <a:pt x="6" y="33"/>
                  </a:lnTo>
                  <a:lnTo>
                    <a:pt x="6" y="39"/>
                  </a:lnTo>
                  <a:lnTo>
                    <a:pt x="0" y="45"/>
                  </a:lnTo>
                  <a:lnTo>
                    <a:pt x="0" y="62"/>
                  </a:lnTo>
                  <a:lnTo>
                    <a:pt x="0" y="62"/>
                  </a:lnTo>
                  <a:lnTo>
                    <a:pt x="0" y="68"/>
                  </a:lnTo>
                  <a:lnTo>
                    <a:pt x="0" y="68"/>
                  </a:lnTo>
                  <a:lnTo>
                    <a:pt x="0" y="68"/>
                  </a:lnTo>
                  <a:lnTo>
                    <a:pt x="6" y="72"/>
                  </a:lnTo>
                  <a:lnTo>
                    <a:pt x="6" y="72"/>
                  </a:lnTo>
                  <a:lnTo>
                    <a:pt x="6" y="72"/>
                  </a:lnTo>
                  <a:lnTo>
                    <a:pt x="12" y="72"/>
                  </a:lnTo>
                  <a:lnTo>
                    <a:pt x="17" y="68"/>
                  </a:lnTo>
                  <a:lnTo>
                    <a:pt x="17" y="68"/>
                  </a:lnTo>
                  <a:lnTo>
                    <a:pt x="17" y="68"/>
                  </a:lnTo>
                  <a:lnTo>
                    <a:pt x="17" y="72"/>
                  </a:lnTo>
                  <a:lnTo>
                    <a:pt x="17" y="72"/>
                  </a:lnTo>
                  <a:lnTo>
                    <a:pt x="17" y="72"/>
                  </a:lnTo>
                  <a:lnTo>
                    <a:pt x="17" y="78"/>
                  </a:lnTo>
                  <a:lnTo>
                    <a:pt x="17" y="78"/>
                  </a:lnTo>
                  <a:lnTo>
                    <a:pt x="17" y="78"/>
                  </a:lnTo>
                  <a:lnTo>
                    <a:pt x="17" y="84"/>
                  </a:lnTo>
                  <a:lnTo>
                    <a:pt x="12" y="84"/>
                  </a:lnTo>
                  <a:lnTo>
                    <a:pt x="12" y="84"/>
                  </a:lnTo>
                  <a:lnTo>
                    <a:pt x="12" y="91"/>
                  </a:lnTo>
                  <a:lnTo>
                    <a:pt x="17" y="91"/>
                  </a:lnTo>
                  <a:lnTo>
                    <a:pt x="17" y="95"/>
                  </a:lnTo>
                  <a:lnTo>
                    <a:pt x="17" y="95"/>
                  </a:lnTo>
                  <a:lnTo>
                    <a:pt x="17" y="95"/>
                  </a:lnTo>
                  <a:lnTo>
                    <a:pt x="17" y="95"/>
                  </a:lnTo>
                  <a:lnTo>
                    <a:pt x="17" y="101"/>
                  </a:lnTo>
                  <a:lnTo>
                    <a:pt x="17" y="101"/>
                  </a:lnTo>
                  <a:lnTo>
                    <a:pt x="17" y="101"/>
                  </a:lnTo>
                  <a:lnTo>
                    <a:pt x="17" y="101"/>
                  </a:lnTo>
                  <a:lnTo>
                    <a:pt x="23" y="107"/>
                  </a:lnTo>
                  <a:lnTo>
                    <a:pt x="23" y="107"/>
                  </a:lnTo>
                  <a:lnTo>
                    <a:pt x="29" y="113"/>
                  </a:lnTo>
                  <a:lnTo>
                    <a:pt x="29" y="113"/>
                  </a:lnTo>
                  <a:lnTo>
                    <a:pt x="41" y="113"/>
                  </a:lnTo>
                  <a:lnTo>
                    <a:pt x="41" y="107"/>
                  </a:lnTo>
                  <a:lnTo>
                    <a:pt x="41" y="107"/>
                  </a:lnTo>
                  <a:lnTo>
                    <a:pt x="41" y="107"/>
                  </a:lnTo>
                  <a:lnTo>
                    <a:pt x="41" y="101"/>
                  </a:lnTo>
                  <a:lnTo>
                    <a:pt x="41" y="101"/>
                  </a:lnTo>
                  <a:lnTo>
                    <a:pt x="47" y="95"/>
                  </a:lnTo>
                  <a:lnTo>
                    <a:pt x="47" y="95"/>
                  </a:lnTo>
                  <a:lnTo>
                    <a:pt x="47" y="91"/>
                  </a:lnTo>
                  <a:lnTo>
                    <a:pt x="52" y="84"/>
                  </a:lnTo>
                  <a:lnTo>
                    <a:pt x="52" y="84"/>
                  </a:lnTo>
                  <a:lnTo>
                    <a:pt x="58" y="78"/>
                  </a:lnTo>
                  <a:lnTo>
                    <a:pt x="58" y="78"/>
                  </a:lnTo>
                  <a:lnTo>
                    <a:pt x="58" y="78"/>
                  </a:lnTo>
                  <a:lnTo>
                    <a:pt x="64" y="72"/>
                  </a:lnTo>
                  <a:lnTo>
                    <a:pt x="70" y="72"/>
                  </a:lnTo>
                  <a:lnTo>
                    <a:pt x="83" y="62"/>
                  </a:lnTo>
                  <a:lnTo>
                    <a:pt x="83" y="62"/>
                  </a:lnTo>
                  <a:lnTo>
                    <a:pt x="87" y="56"/>
                  </a:lnTo>
                  <a:lnTo>
                    <a:pt x="87" y="39"/>
                  </a:lnTo>
                  <a:lnTo>
                    <a:pt x="87" y="39"/>
                  </a:lnTo>
                  <a:lnTo>
                    <a:pt x="87" y="33"/>
                  </a:lnTo>
                  <a:lnTo>
                    <a:pt x="83" y="33"/>
                  </a:lnTo>
                  <a:lnTo>
                    <a:pt x="83" y="23"/>
                  </a:lnTo>
                  <a:lnTo>
                    <a:pt x="83" y="23"/>
                  </a:lnTo>
                  <a:lnTo>
                    <a:pt x="83" y="23"/>
                  </a:lnTo>
                  <a:lnTo>
                    <a:pt x="83"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2" name="Freeform 327"/>
            <p:cNvSpPr>
              <a:spLocks/>
            </p:cNvSpPr>
            <p:nvPr/>
          </p:nvSpPr>
          <p:spPr bwMode="auto">
            <a:xfrm>
              <a:off x="2541588" y="3414713"/>
              <a:ext cx="138113" cy="179388"/>
            </a:xfrm>
            <a:custGeom>
              <a:avLst/>
              <a:gdLst>
                <a:gd name="T0" fmla="*/ 64 w 87"/>
                <a:gd name="T1" fmla="*/ 23 h 113"/>
                <a:gd name="T2" fmla="*/ 52 w 87"/>
                <a:gd name="T3" fmla="*/ 16 h 113"/>
                <a:gd name="T4" fmla="*/ 47 w 87"/>
                <a:gd name="T5" fmla="*/ 10 h 113"/>
                <a:gd name="T6" fmla="*/ 29 w 87"/>
                <a:gd name="T7" fmla="*/ 0 h 113"/>
                <a:gd name="T8" fmla="*/ 29 w 87"/>
                <a:gd name="T9" fmla="*/ 6 h 113"/>
                <a:gd name="T10" fmla="*/ 29 w 87"/>
                <a:gd name="T11" fmla="*/ 6 h 113"/>
                <a:gd name="T12" fmla="*/ 23 w 87"/>
                <a:gd name="T13" fmla="*/ 10 h 113"/>
                <a:gd name="T14" fmla="*/ 17 w 87"/>
                <a:gd name="T15" fmla="*/ 16 h 113"/>
                <a:gd name="T16" fmla="*/ 6 w 87"/>
                <a:gd name="T17" fmla="*/ 33 h 113"/>
                <a:gd name="T18" fmla="*/ 0 w 87"/>
                <a:gd name="T19" fmla="*/ 45 h 113"/>
                <a:gd name="T20" fmla="*/ 0 w 87"/>
                <a:gd name="T21" fmla="*/ 62 h 113"/>
                <a:gd name="T22" fmla="*/ 0 w 87"/>
                <a:gd name="T23" fmla="*/ 68 h 113"/>
                <a:gd name="T24" fmla="*/ 6 w 87"/>
                <a:gd name="T25" fmla="*/ 72 h 113"/>
                <a:gd name="T26" fmla="*/ 6 w 87"/>
                <a:gd name="T27" fmla="*/ 72 h 113"/>
                <a:gd name="T28" fmla="*/ 17 w 87"/>
                <a:gd name="T29" fmla="*/ 68 h 113"/>
                <a:gd name="T30" fmla="*/ 17 w 87"/>
                <a:gd name="T31" fmla="*/ 68 h 113"/>
                <a:gd name="T32" fmla="*/ 17 w 87"/>
                <a:gd name="T33" fmla="*/ 72 h 113"/>
                <a:gd name="T34" fmla="*/ 17 w 87"/>
                <a:gd name="T35" fmla="*/ 78 h 113"/>
                <a:gd name="T36" fmla="*/ 17 w 87"/>
                <a:gd name="T37" fmla="*/ 78 h 113"/>
                <a:gd name="T38" fmla="*/ 12 w 87"/>
                <a:gd name="T39" fmla="*/ 84 h 113"/>
                <a:gd name="T40" fmla="*/ 12 w 87"/>
                <a:gd name="T41" fmla="*/ 91 h 113"/>
                <a:gd name="T42" fmla="*/ 17 w 87"/>
                <a:gd name="T43" fmla="*/ 95 h 113"/>
                <a:gd name="T44" fmla="*/ 17 w 87"/>
                <a:gd name="T45" fmla="*/ 95 h 113"/>
                <a:gd name="T46" fmla="*/ 17 w 87"/>
                <a:gd name="T47" fmla="*/ 101 h 113"/>
                <a:gd name="T48" fmla="*/ 17 w 87"/>
                <a:gd name="T49" fmla="*/ 101 h 113"/>
                <a:gd name="T50" fmla="*/ 23 w 87"/>
                <a:gd name="T51" fmla="*/ 107 h 113"/>
                <a:gd name="T52" fmla="*/ 29 w 87"/>
                <a:gd name="T53" fmla="*/ 113 h 113"/>
                <a:gd name="T54" fmla="*/ 41 w 87"/>
                <a:gd name="T55" fmla="*/ 113 h 113"/>
                <a:gd name="T56" fmla="*/ 41 w 87"/>
                <a:gd name="T57" fmla="*/ 107 h 113"/>
                <a:gd name="T58" fmla="*/ 41 w 87"/>
                <a:gd name="T59" fmla="*/ 101 h 113"/>
                <a:gd name="T60" fmla="*/ 47 w 87"/>
                <a:gd name="T61" fmla="*/ 95 h 113"/>
                <a:gd name="T62" fmla="*/ 47 w 87"/>
                <a:gd name="T63" fmla="*/ 91 h 113"/>
                <a:gd name="T64" fmla="*/ 52 w 87"/>
                <a:gd name="T65" fmla="*/ 84 h 113"/>
                <a:gd name="T66" fmla="*/ 58 w 87"/>
                <a:gd name="T67" fmla="*/ 78 h 113"/>
                <a:gd name="T68" fmla="*/ 64 w 87"/>
                <a:gd name="T69" fmla="*/ 72 h 113"/>
                <a:gd name="T70" fmla="*/ 83 w 87"/>
                <a:gd name="T71" fmla="*/ 62 h 113"/>
                <a:gd name="T72" fmla="*/ 87 w 87"/>
                <a:gd name="T73" fmla="*/ 56 h 113"/>
                <a:gd name="T74" fmla="*/ 87 w 87"/>
                <a:gd name="T75" fmla="*/ 39 h 113"/>
                <a:gd name="T76" fmla="*/ 83 w 87"/>
                <a:gd name="T77" fmla="*/ 33 h 113"/>
                <a:gd name="T78" fmla="*/ 83 w 87"/>
                <a:gd name="T79" fmla="*/ 23 h 113"/>
                <a:gd name="T80" fmla="*/ 83 w 87"/>
                <a:gd name="T81" fmla="*/ 2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 h="113">
                  <a:moveTo>
                    <a:pt x="83" y="23"/>
                  </a:moveTo>
                  <a:lnTo>
                    <a:pt x="64" y="23"/>
                  </a:lnTo>
                  <a:lnTo>
                    <a:pt x="58" y="16"/>
                  </a:lnTo>
                  <a:lnTo>
                    <a:pt x="52" y="16"/>
                  </a:lnTo>
                  <a:lnTo>
                    <a:pt x="52" y="10"/>
                  </a:lnTo>
                  <a:lnTo>
                    <a:pt x="47" y="10"/>
                  </a:lnTo>
                  <a:lnTo>
                    <a:pt x="35" y="0"/>
                  </a:lnTo>
                  <a:lnTo>
                    <a:pt x="29" y="0"/>
                  </a:lnTo>
                  <a:lnTo>
                    <a:pt x="29" y="0"/>
                  </a:lnTo>
                  <a:lnTo>
                    <a:pt x="29" y="6"/>
                  </a:lnTo>
                  <a:lnTo>
                    <a:pt x="29" y="6"/>
                  </a:lnTo>
                  <a:lnTo>
                    <a:pt x="29" y="6"/>
                  </a:lnTo>
                  <a:lnTo>
                    <a:pt x="29" y="10"/>
                  </a:lnTo>
                  <a:lnTo>
                    <a:pt x="23" y="10"/>
                  </a:lnTo>
                  <a:lnTo>
                    <a:pt x="23" y="10"/>
                  </a:lnTo>
                  <a:lnTo>
                    <a:pt x="17" y="16"/>
                  </a:lnTo>
                  <a:lnTo>
                    <a:pt x="17" y="23"/>
                  </a:lnTo>
                  <a:lnTo>
                    <a:pt x="6" y="33"/>
                  </a:lnTo>
                  <a:lnTo>
                    <a:pt x="6" y="39"/>
                  </a:lnTo>
                  <a:lnTo>
                    <a:pt x="0" y="45"/>
                  </a:lnTo>
                  <a:lnTo>
                    <a:pt x="0" y="62"/>
                  </a:lnTo>
                  <a:lnTo>
                    <a:pt x="0" y="62"/>
                  </a:lnTo>
                  <a:lnTo>
                    <a:pt x="0" y="68"/>
                  </a:lnTo>
                  <a:lnTo>
                    <a:pt x="0" y="68"/>
                  </a:lnTo>
                  <a:lnTo>
                    <a:pt x="0" y="68"/>
                  </a:lnTo>
                  <a:lnTo>
                    <a:pt x="6" y="72"/>
                  </a:lnTo>
                  <a:lnTo>
                    <a:pt x="6" y="72"/>
                  </a:lnTo>
                  <a:lnTo>
                    <a:pt x="6" y="72"/>
                  </a:lnTo>
                  <a:lnTo>
                    <a:pt x="12" y="72"/>
                  </a:lnTo>
                  <a:lnTo>
                    <a:pt x="17" y="68"/>
                  </a:lnTo>
                  <a:lnTo>
                    <a:pt x="17" y="68"/>
                  </a:lnTo>
                  <a:lnTo>
                    <a:pt x="17" y="68"/>
                  </a:lnTo>
                  <a:lnTo>
                    <a:pt x="17" y="72"/>
                  </a:lnTo>
                  <a:lnTo>
                    <a:pt x="17" y="72"/>
                  </a:lnTo>
                  <a:lnTo>
                    <a:pt x="17" y="72"/>
                  </a:lnTo>
                  <a:lnTo>
                    <a:pt x="17" y="78"/>
                  </a:lnTo>
                  <a:lnTo>
                    <a:pt x="17" y="78"/>
                  </a:lnTo>
                  <a:lnTo>
                    <a:pt x="17" y="78"/>
                  </a:lnTo>
                  <a:lnTo>
                    <a:pt x="17" y="84"/>
                  </a:lnTo>
                  <a:lnTo>
                    <a:pt x="12" y="84"/>
                  </a:lnTo>
                  <a:lnTo>
                    <a:pt x="12" y="84"/>
                  </a:lnTo>
                  <a:lnTo>
                    <a:pt x="12" y="91"/>
                  </a:lnTo>
                  <a:lnTo>
                    <a:pt x="17" y="91"/>
                  </a:lnTo>
                  <a:lnTo>
                    <a:pt x="17" y="95"/>
                  </a:lnTo>
                  <a:lnTo>
                    <a:pt x="17" y="95"/>
                  </a:lnTo>
                  <a:lnTo>
                    <a:pt x="17" y="95"/>
                  </a:lnTo>
                  <a:lnTo>
                    <a:pt x="17" y="95"/>
                  </a:lnTo>
                  <a:lnTo>
                    <a:pt x="17" y="101"/>
                  </a:lnTo>
                  <a:lnTo>
                    <a:pt x="17" y="101"/>
                  </a:lnTo>
                  <a:lnTo>
                    <a:pt x="17" y="101"/>
                  </a:lnTo>
                  <a:lnTo>
                    <a:pt x="17" y="101"/>
                  </a:lnTo>
                  <a:lnTo>
                    <a:pt x="23" y="107"/>
                  </a:lnTo>
                  <a:lnTo>
                    <a:pt x="23" y="107"/>
                  </a:lnTo>
                  <a:lnTo>
                    <a:pt x="29" y="113"/>
                  </a:lnTo>
                  <a:lnTo>
                    <a:pt x="29" y="113"/>
                  </a:lnTo>
                  <a:lnTo>
                    <a:pt x="41" y="113"/>
                  </a:lnTo>
                  <a:lnTo>
                    <a:pt x="41" y="107"/>
                  </a:lnTo>
                  <a:lnTo>
                    <a:pt x="41" y="107"/>
                  </a:lnTo>
                  <a:lnTo>
                    <a:pt x="41" y="107"/>
                  </a:lnTo>
                  <a:lnTo>
                    <a:pt x="41" y="101"/>
                  </a:lnTo>
                  <a:lnTo>
                    <a:pt x="41" y="101"/>
                  </a:lnTo>
                  <a:lnTo>
                    <a:pt x="47" y="95"/>
                  </a:lnTo>
                  <a:lnTo>
                    <a:pt x="47" y="95"/>
                  </a:lnTo>
                  <a:lnTo>
                    <a:pt x="47" y="91"/>
                  </a:lnTo>
                  <a:lnTo>
                    <a:pt x="52" y="84"/>
                  </a:lnTo>
                  <a:lnTo>
                    <a:pt x="52" y="84"/>
                  </a:lnTo>
                  <a:lnTo>
                    <a:pt x="58" y="78"/>
                  </a:lnTo>
                  <a:lnTo>
                    <a:pt x="58" y="78"/>
                  </a:lnTo>
                  <a:lnTo>
                    <a:pt x="58" y="78"/>
                  </a:lnTo>
                  <a:lnTo>
                    <a:pt x="64" y="72"/>
                  </a:lnTo>
                  <a:lnTo>
                    <a:pt x="70" y="72"/>
                  </a:lnTo>
                  <a:lnTo>
                    <a:pt x="83" y="62"/>
                  </a:lnTo>
                  <a:lnTo>
                    <a:pt x="83" y="62"/>
                  </a:lnTo>
                  <a:lnTo>
                    <a:pt x="87" y="56"/>
                  </a:lnTo>
                  <a:lnTo>
                    <a:pt x="87" y="39"/>
                  </a:lnTo>
                  <a:lnTo>
                    <a:pt x="87" y="39"/>
                  </a:lnTo>
                  <a:lnTo>
                    <a:pt x="87" y="33"/>
                  </a:lnTo>
                  <a:lnTo>
                    <a:pt x="83" y="33"/>
                  </a:lnTo>
                  <a:lnTo>
                    <a:pt x="83" y="23"/>
                  </a:lnTo>
                  <a:lnTo>
                    <a:pt x="83" y="23"/>
                  </a:lnTo>
                  <a:lnTo>
                    <a:pt x="83" y="23"/>
                  </a:lnTo>
                  <a:lnTo>
                    <a:pt x="83"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3" name="Freeform 328"/>
            <p:cNvSpPr>
              <a:spLocks/>
            </p:cNvSpPr>
            <p:nvPr/>
          </p:nvSpPr>
          <p:spPr bwMode="auto">
            <a:xfrm>
              <a:off x="2744788" y="3109913"/>
              <a:ext cx="306388" cy="330200"/>
            </a:xfrm>
            <a:custGeom>
              <a:avLst/>
              <a:gdLst>
                <a:gd name="T0" fmla="*/ 6 w 193"/>
                <a:gd name="T1" fmla="*/ 79 h 208"/>
                <a:gd name="T2" fmla="*/ 41 w 193"/>
                <a:gd name="T3" fmla="*/ 97 h 208"/>
                <a:gd name="T4" fmla="*/ 47 w 193"/>
                <a:gd name="T5" fmla="*/ 101 h 208"/>
                <a:gd name="T6" fmla="*/ 76 w 193"/>
                <a:gd name="T7" fmla="*/ 114 h 208"/>
                <a:gd name="T8" fmla="*/ 76 w 193"/>
                <a:gd name="T9" fmla="*/ 120 h 208"/>
                <a:gd name="T10" fmla="*/ 76 w 193"/>
                <a:gd name="T11" fmla="*/ 136 h 208"/>
                <a:gd name="T12" fmla="*/ 76 w 193"/>
                <a:gd name="T13" fmla="*/ 159 h 208"/>
                <a:gd name="T14" fmla="*/ 76 w 193"/>
                <a:gd name="T15" fmla="*/ 163 h 208"/>
                <a:gd name="T16" fmla="*/ 76 w 193"/>
                <a:gd name="T17" fmla="*/ 169 h 208"/>
                <a:gd name="T18" fmla="*/ 95 w 193"/>
                <a:gd name="T19" fmla="*/ 202 h 208"/>
                <a:gd name="T20" fmla="*/ 117 w 193"/>
                <a:gd name="T21" fmla="*/ 202 h 208"/>
                <a:gd name="T22" fmla="*/ 136 w 193"/>
                <a:gd name="T23" fmla="*/ 182 h 208"/>
                <a:gd name="T24" fmla="*/ 130 w 193"/>
                <a:gd name="T25" fmla="*/ 163 h 208"/>
                <a:gd name="T26" fmla="*/ 123 w 193"/>
                <a:gd name="T27" fmla="*/ 147 h 208"/>
                <a:gd name="T28" fmla="*/ 152 w 193"/>
                <a:gd name="T29" fmla="*/ 147 h 208"/>
                <a:gd name="T30" fmla="*/ 171 w 193"/>
                <a:gd name="T31" fmla="*/ 136 h 208"/>
                <a:gd name="T32" fmla="*/ 175 w 193"/>
                <a:gd name="T33" fmla="*/ 130 h 208"/>
                <a:gd name="T34" fmla="*/ 171 w 193"/>
                <a:gd name="T35" fmla="*/ 101 h 208"/>
                <a:gd name="T36" fmla="*/ 175 w 193"/>
                <a:gd name="T37" fmla="*/ 97 h 208"/>
                <a:gd name="T38" fmla="*/ 181 w 193"/>
                <a:gd name="T39" fmla="*/ 85 h 208"/>
                <a:gd name="T40" fmla="*/ 181 w 193"/>
                <a:gd name="T41" fmla="*/ 79 h 208"/>
                <a:gd name="T42" fmla="*/ 187 w 193"/>
                <a:gd name="T43" fmla="*/ 74 h 208"/>
                <a:gd name="T44" fmla="*/ 187 w 193"/>
                <a:gd name="T45" fmla="*/ 68 h 208"/>
                <a:gd name="T46" fmla="*/ 175 w 193"/>
                <a:gd name="T47" fmla="*/ 52 h 208"/>
                <a:gd name="T48" fmla="*/ 171 w 193"/>
                <a:gd name="T49" fmla="*/ 46 h 208"/>
                <a:gd name="T50" fmla="*/ 165 w 193"/>
                <a:gd name="T51" fmla="*/ 46 h 208"/>
                <a:gd name="T52" fmla="*/ 152 w 193"/>
                <a:gd name="T53" fmla="*/ 35 h 208"/>
                <a:gd name="T54" fmla="*/ 152 w 193"/>
                <a:gd name="T55" fmla="*/ 29 h 208"/>
                <a:gd name="T56" fmla="*/ 136 w 193"/>
                <a:gd name="T57" fmla="*/ 23 h 208"/>
                <a:gd name="T58" fmla="*/ 123 w 193"/>
                <a:gd name="T59" fmla="*/ 29 h 208"/>
                <a:gd name="T60" fmla="*/ 117 w 193"/>
                <a:gd name="T61" fmla="*/ 35 h 208"/>
                <a:gd name="T62" fmla="*/ 111 w 193"/>
                <a:gd name="T63" fmla="*/ 39 h 208"/>
                <a:gd name="T64" fmla="*/ 64 w 193"/>
                <a:gd name="T65" fmla="*/ 29 h 208"/>
                <a:gd name="T66" fmla="*/ 60 w 193"/>
                <a:gd name="T67" fmla="*/ 17 h 208"/>
                <a:gd name="T68" fmla="*/ 47 w 193"/>
                <a:gd name="T69" fmla="*/ 7 h 208"/>
                <a:gd name="T70" fmla="*/ 35 w 193"/>
                <a:gd name="T71" fmla="*/ 7 h 208"/>
                <a:gd name="T72" fmla="*/ 35 w 193"/>
                <a:gd name="T73" fmla="*/ 13 h 208"/>
                <a:gd name="T74" fmla="*/ 29 w 193"/>
                <a:gd name="T75" fmla="*/ 17 h 208"/>
                <a:gd name="T76" fmla="*/ 29 w 193"/>
                <a:gd name="T77" fmla="*/ 23 h 208"/>
                <a:gd name="T78" fmla="*/ 29 w 193"/>
                <a:gd name="T79" fmla="*/ 35 h 208"/>
                <a:gd name="T80" fmla="*/ 29 w 193"/>
                <a:gd name="T81" fmla="*/ 46 h 208"/>
                <a:gd name="T82" fmla="*/ 29 w 193"/>
                <a:gd name="T83" fmla="*/ 52 h 208"/>
                <a:gd name="T84" fmla="*/ 29 w 193"/>
                <a:gd name="T85" fmla="*/ 62 h 208"/>
                <a:gd name="T86" fmla="*/ 25 w 193"/>
                <a:gd name="T87" fmla="*/ 58 h 208"/>
                <a:gd name="T88" fmla="*/ 12 w 193"/>
                <a:gd name="T89" fmla="*/ 52 h 208"/>
                <a:gd name="T90" fmla="*/ 18 w 193"/>
                <a:gd name="T91" fmla="*/ 17 h 208"/>
                <a:gd name="T92" fmla="*/ 6 w 193"/>
                <a:gd name="T93" fmla="*/ 17 h 208"/>
                <a:gd name="T94" fmla="*/ 0 w 193"/>
                <a:gd name="T95" fmla="*/ 4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3" h="208">
                  <a:moveTo>
                    <a:pt x="0" y="46"/>
                  </a:moveTo>
                  <a:lnTo>
                    <a:pt x="0" y="68"/>
                  </a:lnTo>
                  <a:lnTo>
                    <a:pt x="6" y="74"/>
                  </a:lnTo>
                  <a:lnTo>
                    <a:pt x="6" y="79"/>
                  </a:lnTo>
                  <a:lnTo>
                    <a:pt x="18" y="85"/>
                  </a:lnTo>
                  <a:lnTo>
                    <a:pt x="25" y="91"/>
                  </a:lnTo>
                  <a:lnTo>
                    <a:pt x="41" y="91"/>
                  </a:lnTo>
                  <a:lnTo>
                    <a:pt x="41" y="97"/>
                  </a:lnTo>
                  <a:lnTo>
                    <a:pt x="41" y="97"/>
                  </a:lnTo>
                  <a:lnTo>
                    <a:pt x="41" y="101"/>
                  </a:lnTo>
                  <a:lnTo>
                    <a:pt x="41" y="101"/>
                  </a:lnTo>
                  <a:lnTo>
                    <a:pt x="47" y="101"/>
                  </a:lnTo>
                  <a:lnTo>
                    <a:pt x="47" y="107"/>
                  </a:lnTo>
                  <a:lnTo>
                    <a:pt x="47" y="107"/>
                  </a:lnTo>
                  <a:lnTo>
                    <a:pt x="82" y="107"/>
                  </a:lnTo>
                  <a:lnTo>
                    <a:pt x="76" y="114"/>
                  </a:lnTo>
                  <a:lnTo>
                    <a:pt x="76" y="114"/>
                  </a:lnTo>
                  <a:lnTo>
                    <a:pt x="76" y="120"/>
                  </a:lnTo>
                  <a:lnTo>
                    <a:pt x="76" y="120"/>
                  </a:lnTo>
                  <a:lnTo>
                    <a:pt x="76" y="120"/>
                  </a:lnTo>
                  <a:lnTo>
                    <a:pt x="70" y="124"/>
                  </a:lnTo>
                  <a:lnTo>
                    <a:pt x="70" y="124"/>
                  </a:lnTo>
                  <a:lnTo>
                    <a:pt x="70" y="130"/>
                  </a:lnTo>
                  <a:lnTo>
                    <a:pt x="76" y="136"/>
                  </a:lnTo>
                  <a:lnTo>
                    <a:pt x="76" y="153"/>
                  </a:lnTo>
                  <a:lnTo>
                    <a:pt x="76" y="153"/>
                  </a:lnTo>
                  <a:lnTo>
                    <a:pt x="76" y="159"/>
                  </a:lnTo>
                  <a:lnTo>
                    <a:pt x="76" y="159"/>
                  </a:lnTo>
                  <a:lnTo>
                    <a:pt x="76" y="163"/>
                  </a:lnTo>
                  <a:lnTo>
                    <a:pt x="76" y="163"/>
                  </a:lnTo>
                  <a:lnTo>
                    <a:pt x="76" y="163"/>
                  </a:lnTo>
                  <a:lnTo>
                    <a:pt x="76" y="163"/>
                  </a:lnTo>
                  <a:lnTo>
                    <a:pt x="76" y="163"/>
                  </a:lnTo>
                  <a:lnTo>
                    <a:pt x="76" y="169"/>
                  </a:lnTo>
                  <a:lnTo>
                    <a:pt x="76" y="169"/>
                  </a:lnTo>
                  <a:lnTo>
                    <a:pt x="76" y="169"/>
                  </a:lnTo>
                  <a:lnTo>
                    <a:pt x="76" y="182"/>
                  </a:lnTo>
                  <a:lnTo>
                    <a:pt x="82" y="186"/>
                  </a:lnTo>
                  <a:lnTo>
                    <a:pt x="82" y="192"/>
                  </a:lnTo>
                  <a:lnTo>
                    <a:pt x="95" y="202"/>
                  </a:lnTo>
                  <a:lnTo>
                    <a:pt x="99" y="202"/>
                  </a:lnTo>
                  <a:lnTo>
                    <a:pt x="105" y="208"/>
                  </a:lnTo>
                  <a:lnTo>
                    <a:pt x="105" y="202"/>
                  </a:lnTo>
                  <a:lnTo>
                    <a:pt x="117" y="202"/>
                  </a:lnTo>
                  <a:lnTo>
                    <a:pt x="130" y="192"/>
                  </a:lnTo>
                  <a:lnTo>
                    <a:pt x="130" y="186"/>
                  </a:lnTo>
                  <a:lnTo>
                    <a:pt x="136" y="186"/>
                  </a:lnTo>
                  <a:lnTo>
                    <a:pt x="136" y="182"/>
                  </a:lnTo>
                  <a:lnTo>
                    <a:pt x="136" y="182"/>
                  </a:lnTo>
                  <a:lnTo>
                    <a:pt x="130" y="175"/>
                  </a:lnTo>
                  <a:lnTo>
                    <a:pt x="130" y="175"/>
                  </a:lnTo>
                  <a:lnTo>
                    <a:pt x="130" y="163"/>
                  </a:lnTo>
                  <a:lnTo>
                    <a:pt x="123" y="163"/>
                  </a:lnTo>
                  <a:lnTo>
                    <a:pt x="123" y="159"/>
                  </a:lnTo>
                  <a:lnTo>
                    <a:pt x="123" y="159"/>
                  </a:lnTo>
                  <a:lnTo>
                    <a:pt x="123" y="147"/>
                  </a:lnTo>
                  <a:lnTo>
                    <a:pt x="136" y="147"/>
                  </a:lnTo>
                  <a:lnTo>
                    <a:pt x="136" y="153"/>
                  </a:lnTo>
                  <a:lnTo>
                    <a:pt x="152" y="153"/>
                  </a:lnTo>
                  <a:lnTo>
                    <a:pt x="152" y="147"/>
                  </a:lnTo>
                  <a:lnTo>
                    <a:pt x="158" y="147"/>
                  </a:lnTo>
                  <a:lnTo>
                    <a:pt x="158" y="140"/>
                  </a:lnTo>
                  <a:lnTo>
                    <a:pt x="171" y="140"/>
                  </a:lnTo>
                  <a:lnTo>
                    <a:pt x="171" y="136"/>
                  </a:lnTo>
                  <a:lnTo>
                    <a:pt x="171" y="136"/>
                  </a:lnTo>
                  <a:lnTo>
                    <a:pt x="171" y="136"/>
                  </a:lnTo>
                  <a:lnTo>
                    <a:pt x="175" y="136"/>
                  </a:lnTo>
                  <a:lnTo>
                    <a:pt x="175" y="130"/>
                  </a:lnTo>
                  <a:lnTo>
                    <a:pt x="175" y="130"/>
                  </a:lnTo>
                  <a:lnTo>
                    <a:pt x="175" y="130"/>
                  </a:lnTo>
                  <a:lnTo>
                    <a:pt x="171" y="107"/>
                  </a:lnTo>
                  <a:lnTo>
                    <a:pt x="171" y="101"/>
                  </a:lnTo>
                  <a:lnTo>
                    <a:pt x="171" y="101"/>
                  </a:lnTo>
                  <a:lnTo>
                    <a:pt x="171" y="101"/>
                  </a:lnTo>
                  <a:lnTo>
                    <a:pt x="175" y="97"/>
                  </a:lnTo>
                  <a:lnTo>
                    <a:pt x="175" y="97"/>
                  </a:lnTo>
                  <a:lnTo>
                    <a:pt x="181" y="91"/>
                  </a:lnTo>
                  <a:lnTo>
                    <a:pt x="181" y="91"/>
                  </a:lnTo>
                  <a:lnTo>
                    <a:pt x="181" y="91"/>
                  </a:lnTo>
                  <a:lnTo>
                    <a:pt x="181" y="85"/>
                  </a:lnTo>
                  <a:lnTo>
                    <a:pt x="181" y="85"/>
                  </a:lnTo>
                  <a:lnTo>
                    <a:pt x="181" y="85"/>
                  </a:lnTo>
                  <a:lnTo>
                    <a:pt x="181" y="79"/>
                  </a:lnTo>
                  <a:lnTo>
                    <a:pt x="181" y="79"/>
                  </a:lnTo>
                  <a:lnTo>
                    <a:pt x="181" y="79"/>
                  </a:lnTo>
                  <a:lnTo>
                    <a:pt x="181" y="74"/>
                  </a:lnTo>
                  <a:lnTo>
                    <a:pt x="181" y="74"/>
                  </a:lnTo>
                  <a:lnTo>
                    <a:pt x="187" y="74"/>
                  </a:lnTo>
                  <a:lnTo>
                    <a:pt x="187" y="68"/>
                  </a:lnTo>
                  <a:lnTo>
                    <a:pt x="187" y="68"/>
                  </a:lnTo>
                  <a:lnTo>
                    <a:pt x="193" y="68"/>
                  </a:lnTo>
                  <a:lnTo>
                    <a:pt x="187" y="68"/>
                  </a:lnTo>
                  <a:lnTo>
                    <a:pt x="181" y="62"/>
                  </a:lnTo>
                  <a:lnTo>
                    <a:pt x="175" y="62"/>
                  </a:lnTo>
                  <a:lnTo>
                    <a:pt x="175" y="52"/>
                  </a:lnTo>
                  <a:lnTo>
                    <a:pt x="175" y="52"/>
                  </a:lnTo>
                  <a:lnTo>
                    <a:pt x="175" y="46"/>
                  </a:lnTo>
                  <a:lnTo>
                    <a:pt x="171" y="46"/>
                  </a:lnTo>
                  <a:lnTo>
                    <a:pt x="171" y="46"/>
                  </a:lnTo>
                  <a:lnTo>
                    <a:pt x="171" y="46"/>
                  </a:lnTo>
                  <a:lnTo>
                    <a:pt x="171" y="52"/>
                  </a:lnTo>
                  <a:lnTo>
                    <a:pt x="165" y="52"/>
                  </a:lnTo>
                  <a:lnTo>
                    <a:pt x="165" y="52"/>
                  </a:lnTo>
                  <a:lnTo>
                    <a:pt x="165" y="46"/>
                  </a:lnTo>
                  <a:lnTo>
                    <a:pt x="158" y="46"/>
                  </a:lnTo>
                  <a:lnTo>
                    <a:pt x="158" y="39"/>
                  </a:lnTo>
                  <a:lnTo>
                    <a:pt x="152" y="39"/>
                  </a:lnTo>
                  <a:lnTo>
                    <a:pt x="152" y="35"/>
                  </a:lnTo>
                  <a:lnTo>
                    <a:pt x="152" y="35"/>
                  </a:lnTo>
                  <a:lnTo>
                    <a:pt x="152" y="35"/>
                  </a:lnTo>
                  <a:lnTo>
                    <a:pt x="152" y="29"/>
                  </a:lnTo>
                  <a:lnTo>
                    <a:pt x="152" y="29"/>
                  </a:lnTo>
                  <a:lnTo>
                    <a:pt x="152" y="29"/>
                  </a:lnTo>
                  <a:lnTo>
                    <a:pt x="152" y="29"/>
                  </a:lnTo>
                  <a:lnTo>
                    <a:pt x="152" y="23"/>
                  </a:lnTo>
                  <a:lnTo>
                    <a:pt x="136" y="23"/>
                  </a:lnTo>
                  <a:lnTo>
                    <a:pt x="136" y="29"/>
                  </a:lnTo>
                  <a:lnTo>
                    <a:pt x="123" y="29"/>
                  </a:lnTo>
                  <a:lnTo>
                    <a:pt x="123" y="29"/>
                  </a:lnTo>
                  <a:lnTo>
                    <a:pt x="123" y="29"/>
                  </a:lnTo>
                  <a:lnTo>
                    <a:pt x="123" y="29"/>
                  </a:lnTo>
                  <a:lnTo>
                    <a:pt x="123" y="35"/>
                  </a:lnTo>
                  <a:lnTo>
                    <a:pt x="117" y="35"/>
                  </a:lnTo>
                  <a:lnTo>
                    <a:pt x="117" y="35"/>
                  </a:lnTo>
                  <a:lnTo>
                    <a:pt x="117" y="39"/>
                  </a:lnTo>
                  <a:lnTo>
                    <a:pt x="111" y="39"/>
                  </a:lnTo>
                  <a:lnTo>
                    <a:pt x="111" y="39"/>
                  </a:lnTo>
                  <a:lnTo>
                    <a:pt x="111" y="39"/>
                  </a:lnTo>
                  <a:lnTo>
                    <a:pt x="111" y="35"/>
                  </a:lnTo>
                  <a:lnTo>
                    <a:pt x="99" y="35"/>
                  </a:lnTo>
                  <a:lnTo>
                    <a:pt x="99" y="29"/>
                  </a:lnTo>
                  <a:lnTo>
                    <a:pt x="64" y="29"/>
                  </a:lnTo>
                  <a:lnTo>
                    <a:pt x="64" y="29"/>
                  </a:lnTo>
                  <a:lnTo>
                    <a:pt x="64" y="29"/>
                  </a:lnTo>
                  <a:lnTo>
                    <a:pt x="60" y="23"/>
                  </a:lnTo>
                  <a:lnTo>
                    <a:pt x="60" y="17"/>
                  </a:lnTo>
                  <a:lnTo>
                    <a:pt x="60" y="17"/>
                  </a:lnTo>
                  <a:lnTo>
                    <a:pt x="53" y="13"/>
                  </a:lnTo>
                  <a:lnTo>
                    <a:pt x="47" y="13"/>
                  </a:lnTo>
                  <a:lnTo>
                    <a:pt x="47" y="7"/>
                  </a:lnTo>
                  <a:lnTo>
                    <a:pt x="41" y="7"/>
                  </a:lnTo>
                  <a:lnTo>
                    <a:pt x="35" y="0"/>
                  </a:lnTo>
                  <a:lnTo>
                    <a:pt x="35" y="7"/>
                  </a:lnTo>
                  <a:lnTo>
                    <a:pt x="35" y="7"/>
                  </a:lnTo>
                  <a:lnTo>
                    <a:pt x="35" y="7"/>
                  </a:lnTo>
                  <a:lnTo>
                    <a:pt x="35" y="7"/>
                  </a:lnTo>
                  <a:lnTo>
                    <a:pt x="35" y="13"/>
                  </a:lnTo>
                  <a:lnTo>
                    <a:pt x="35" y="13"/>
                  </a:lnTo>
                  <a:lnTo>
                    <a:pt x="35" y="13"/>
                  </a:lnTo>
                  <a:lnTo>
                    <a:pt x="35" y="17"/>
                  </a:lnTo>
                  <a:lnTo>
                    <a:pt x="29" y="17"/>
                  </a:lnTo>
                  <a:lnTo>
                    <a:pt x="29" y="17"/>
                  </a:lnTo>
                  <a:lnTo>
                    <a:pt x="29" y="17"/>
                  </a:lnTo>
                  <a:lnTo>
                    <a:pt x="29" y="17"/>
                  </a:lnTo>
                  <a:lnTo>
                    <a:pt x="29" y="23"/>
                  </a:lnTo>
                  <a:lnTo>
                    <a:pt x="29" y="23"/>
                  </a:lnTo>
                  <a:lnTo>
                    <a:pt x="29" y="29"/>
                  </a:lnTo>
                  <a:lnTo>
                    <a:pt x="29" y="29"/>
                  </a:lnTo>
                  <a:lnTo>
                    <a:pt x="29" y="29"/>
                  </a:lnTo>
                  <a:lnTo>
                    <a:pt x="29" y="35"/>
                  </a:lnTo>
                  <a:lnTo>
                    <a:pt x="29" y="35"/>
                  </a:lnTo>
                  <a:lnTo>
                    <a:pt x="29" y="39"/>
                  </a:lnTo>
                  <a:lnTo>
                    <a:pt x="29" y="39"/>
                  </a:lnTo>
                  <a:lnTo>
                    <a:pt x="29" y="46"/>
                  </a:lnTo>
                  <a:lnTo>
                    <a:pt x="29" y="46"/>
                  </a:lnTo>
                  <a:lnTo>
                    <a:pt x="29" y="52"/>
                  </a:lnTo>
                  <a:lnTo>
                    <a:pt x="29" y="52"/>
                  </a:lnTo>
                  <a:lnTo>
                    <a:pt x="29" y="52"/>
                  </a:lnTo>
                  <a:lnTo>
                    <a:pt x="29" y="58"/>
                  </a:lnTo>
                  <a:lnTo>
                    <a:pt x="25" y="58"/>
                  </a:lnTo>
                  <a:lnTo>
                    <a:pt x="25" y="62"/>
                  </a:lnTo>
                  <a:lnTo>
                    <a:pt x="29" y="62"/>
                  </a:lnTo>
                  <a:lnTo>
                    <a:pt x="25" y="62"/>
                  </a:lnTo>
                  <a:lnTo>
                    <a:pt x="25" y="62"/>
                  </a:lnTo>
                  <a:lnTo>
                    <a:pt x="25" y="62"/>
                  </a:lnTo>
                  <a:lnTo>
                    <a:pt x="25" y="58"/>
                  </a:lnTo>
                  <a:lnTo>
                    <a:pt x="12" y="58"/>
                  </a:lnTo>
                  <a:lnTo>
                    <a:pt x="12" y="52"/>
                  </a:lnTo>
                  <a:lnTo>
                    <a:pt x="12" y="52"/>
                  </a:lnTo>
                  <a:lnTo>
                    <a:pt x="12" y="52"/>
                  </a:lnTo>
                  <a:lnTo>
                    <a:pt x="12" y="29"/>
                  </a:lnTo>
                  <a:lnTo>
                    <a:pt x="18" y="23"/>
                  </a:lnTo>
                  <a:lnTo>
                    <a:pt x="18" y="17"/>
                  </a:lnTo>
                  <a:lnTo>
                    <a:pt x="18" y="17"/>
                  </a:lnTo>
                  <a:lnTo>
                    <a:pt x="25" y="13"/>
                  </a:lnTo>
                  <a:lnTo>
                    <a:pt x="25" y="7"/>
                  </a:lnTo>
                  <a:lnTo>
                    <a:pt x="18" y="7"/>
                  </a:lnTo>
                  <a:lnTo>
                    <a:pt x="6" y="17"/>
                  </a:lnTo>
                  <a:lnTo>
                    <a:pt x="6" y="23"/>
                  </a:lnTo>
                  <a:lnTo>
                    <a:pt x="0" y="29"/>
                  </a:lnTo>
                  <a:lnTo>
                    <a:pt x="0" y="29"/>
                  </a:lnTo>
                  <a:lnTo>
                    <a:pt x="0" y="46"/>
                  </a:lnTo>
                  <a:lnTo>
                    <a:pt x="0" y="4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4" name="Freeform 329"/>
            <p:cNvSpPr>
              <a:spLocks/>
            </p:cNvSpPr>
            <p:nvPr/>
          </p:nvSpPr>
          <p:spPr bwMode="auto">
            <a:xfrm>
              <a:off x="2744788" y="3109913"/>
              <a:ext cx="306388" cy="330200"/>
            </a:xfrm>
            <a:custGeom>
              <a:avLst/>
              <a:gdLst>
                <a:gd name="T0" fmla="*/ 6 w 193"/>
                <a:gd name="T1" fmla="*/ 79 h 208"/>
                <a:gd name="T2" fmla="*/ 41 w 193"/>
                <a:gd name="T3" fmla="*/ 97 h 208"/>
                <a:gd name="T4" fmla="*/ 47 w 193"/>
                <a:gd name="T5" fmla="*/ 101 h 208"/>
                <a:gd name="T6" fmla="*/ 76 w 193"/>
                <a:gd name="T7" fmla="*/ 114 h 208"/>
                <a:gd name="T8" fmla="*/ 76 w 193"/>
                <a:gd name="T9" fmla="*/ 120 h 208"/>
                <a:gd name="T10" fmla="*/ 76 w 193"/>
                <a:gd name="T11" fmla="*/ 136 h 208"/>
                <a:gd name="T12" fmla="*/ 76 w 193"/>
                <a:gd name="T13" fmla="*/ 159 h 208"/>
                <a:gd name="T14" fmla="*/ 76 w 193"/>
                <a:gd name="T15" fmla="*/ 163 h 208"/>
                <a:gd name="T16" fmla="*/ 76 w 193"/>
                <a:gd name="T17" fmla="*/ 169 h 208"/>
                <a:gd name="T18" fmla="*/ 95 w 193"/>
                <a:gd name="T19" fmla="*/ 202 h 208"/>
                <a:gd name="T20" fmla="*/ 117 w 193"/>
                <a:gd name="T21" fmla="*/ 202 h 208"/>
                <a:gd name="T22" fmla="*/ 136 w 193"/>
                <a:gd name="T23" fmla="*/ 182 h 208"/>
                <a:gd name="T24" fmla="*/ 130 w 193"/>
                <a:gd name="T25" fmla="*/ 163 h 208"/>
                <a:gd name="T26" fmla="*/ 123 w 193"/>
                <a:gd name="T27" fmla="*/ 147 h 208"/>
                <a:gd name="T28" fmla="*/ 152 w 193"/>
                <a:gd name="T29" fmla="*/ 147 h 208"/>
                <a:gd name="T30" fmla="*/ 171 w 193"/>
                <a:gd name="T31" fmla="*/ 136 h 208"/>
                <a:gd name="T32" fmla="*/ 175 w 193"/>
                <a:gd name="T33" fmla="*/ 130 h 208"/>
                <a:gd name="T34" fmla="*/ 171 w 193"/>
                <a:gd name="T35" fmla="*/ 101 h 208"/>
                <a:gd name="T36" fmla="*/ 175 w 193"/>
                <a:gd name="T37" fmla="*/ 97 h 208"/>
                <a:gd name="T38" fmla="*/ 181 w 193"/>
                <a:gd name="T39" fmla="*/ 85 h 208"/>
                <a:gd name="T40" fmla="*/ 181 w 193"/>
                <a:gd name="T41" fmla="*/ 79 h 208"/>
                <a:gd name="T42" fmla="*/ 187 w 193"/>
                <a:gd name="T43" fmla="*/ 74 h 208"/>
                <a:gd name="T44" fmla="*/ 187 w 193"/>
                <a:gd name="T45" fmla="*/ 68 h 208"/>
                <a:gd name="T46" fmla="*/ 175 w 193"/>
                <a:gd name="T47" fmla="*/ 52 h 208"/>
                <a:gd name="T48" fmla="*/ 171 w 193"/>
                <a:gd name="T49" fmla="*/ 46 h 208"/>
                <a:gd name="T50" fmla="*/ 165 w 193"/>
                <a:gd name="T51" fmla="*/ 46 h 208"/>
                <a:gd name="T52" fmla="*/ 152 w 193"/>
                <a:gd name="T53" fmla="*/ 35 h 208"/>
                <a:gd name="T54" fmla="*/ 152 w 193"/>
                <a:gd name="T55" fmla="*/ 29 h 208"/>
                <a:gd name="T56" fmla="*/ 136 w 193"/>
                <a:gd name="T57" fmla="*/ 23 h 208"/>
                <a:gd name="T58" fmla="*/ 123 w 193"/>
                <a:gd name="T59" fmla="*/ 29 h 208"/>
                <a:gd name="T60" fmla="*/ 117 w 193"/>
                <a:gd name="T61" fmla="*/ 35 h 208"/>
                <a:gd name="T62" fmla="*/ 111 w 193"/>
                <a:gd name="T63" fmla="*/ 39 h 208"/>
                <a:gd name="T64" fmla="*/ 64 w 193"/>
                <a:gd name="T65" fmla="*/ 29 h 208"/>
                <a:gd name="T66" fmla="*/ 60 w 193"/>
                <a:gd name="T67" fmla="*/ 17 h 208"/>
                <a:gd name="T68" fmla="*/ 47 w 193"/>
                <a:gd name="T69" fmla="*/ 7 h 208"/>
                <a:gd name="T70" fmla="*/ 35 w 193"/>
                <a:gd name="T71" fmla="*/ 7 h 208"/>
                <a:gd name="T72" fmla="*/ 35 w 193"/>
                <a:gd name="T73" fmla="*/ 13 h 208"/>
                <a:gd name="T74" fmla="*/ 29 w 193"/>
                <a:gd name="T75" fmla="*/ 17 h 208"/>
                <a:gd name="T76" fmla="*/ 29 w 193"/>
                <a:gd name="T77" fmla="*/ 23 h 208"/>
                <a:gd name="T78" fmla="*/ 29 w 193"/>
                <a:gd name="T79" fmla="*/ 35 h 208"/>
                <a:gd name="T80" fmla="*/ 29 w 193"/>
                <a:gd name="T81" fmla="*/ 46 h 208"/>
                <a:gd name="T82" fmla="*/ 29 w 193"/>
                <a:gd name="T83" fmla="*/ 52 h 208"/>
                <a:gd name="T84" fmla="*/ 29 w 193"/>
                <a:gd name="T85" fmla="*/ 62 h 208"/>
                <a:gd name="T86" fmla="*/ 25 w 193"/>
                <a:gd name="T87" fmla="*/ 58 h 208"/>
                <a:gd name="T88" fmla="*/ 12 w 193"/>
                <a:gd name="T89" fmla="*/ 52 h 208"/>
                <a:gd name="T90" fmla="*/ 18 w 193"/>
                <a:gd name="T91" fmla="*/ 17 h 208"/>
                <a:gd name="T92" fmla="*/ 6 w 193"/>
                <a:gd name="T93" fmla="*/ 17 h 208"/>
                <a:gd name="T94" fmla="*/ 0 w 193"/>
                <a:gd name="T95" fmla="*/ 4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3" h="208">
                  <a:moveTo>
                    <a:pt x="0" y="46"/>
                  </a:moveTo>
                  <a:lnTo>
                    <a:pt x="0" y="68"/>
                  </a:lnTo>
                  <a:lnTo>
                    <a:pt x="6" y="74"/>
                  </a:lnTo>
                  <a:lnTo>
                    <a:pt x="6" y="79"/>
                  </a:lnTo>
                  <a:lnTo>
                    <a:pt x="18" y="85"/>
                  </a:lnTo>
                  <a:lnTo>
                    <a:pt x="25" y="91"/>
                  </a:lnTo>
                  <a:lnTo>
                    <a:pt x="41" y="91"/>
                  </a:lnTo>
                  <a:lnTo>
                    <a:pt x="41" y="97"/>
                  </a:lnTo>
                  <a:lnTo>
                    <a:pt x="41" y="97"/>
                  </a:lnTo>
                  <a:lnTo>
                    <a:pt x="41" y="101"/>
                  </a:lnTo>
                  <a:lnTo>
                    <a:pt x="41" y="101"/>
                  </a:lnTo>
                  <a:lnTo>
                    <a:pt x="47" y="101"/>
                  </a:lnTo>
                  <a:lnTo>
                    <a:pt x="47" y="107"/>
                  </a:lnTo>
                  <a:lnTo>
                    <a:pt x="47" y="107"/>
                  </a:lnTo>
                  <a:lnTo>
                    <a:pt x="82" y="107"/>
                  </a:lnTo>
                  <a:lnTo>
                    <a:pt x="76" y="114"/>
                  </a:lnTo>
                  <a:lnTo>
                    <a:pt x="76" y="114"/>
                  </a:lnTo>
                  <a:lnTo>
                    <a:pt x="76" y="120"/>
                  </a:lnTo>
                  <a:lnTo>
                    <a:pt x="76" y="120"/>
                  </a:lnTo>
                  <a:lnTo>
                    <a:pt x="76" y="120"/>
                  </a:lnTo>
                  <a:lnTo>
                    <a:pt x="70" y="124"/>
                  </a:lnTo>
                  <a:lnTo>
                    <a:pt x="70" y="124"/>
                  </a:lnTo>
                  <a:lnTo>
                    <a:pt x="70" y="130"/>
                  </a:lnTo>
                  <a:lnTo>
                    <a:pt x="76" y="136"/>
                  </a:lnTo>
                  <a:lnTo>
                    <a:pt x="76" y="153"/>
                  </a:lnTo>
                  <a:lnTo>
                    <a:pt x="76" y="153"/>
                  </a:lnTo>
                  <a:lnTo>
                    <a:pt x="76" y="159"/>
                  </a:lnTo>
                  <a:lnTo>
                    <a:pt x="76" y="159"/>
                  </a:lnTo>
                  <a:lnTo>
                    <a:pt x="76" y="163"/>
                  </a:lnTo>
                  <a:lnTo>
                    <a:pt x="76" y="163"/>
                  </a:lnTo>
                  <a:lnTo>
                    <a:pt x="76" y="163"/>
                  </a:lnTo>
                  <a:lnTo>
                    <a:pt x="76" y="163"/>
                  </a:lnTo>
                  <a:lnTo>
                    <a:pt x="76" y="163"/>
                  </a:lnTo>
                  <a:lnTo>
                    <a:pt x="76" y="169"/>
                  </a:lnTo>
                  <a:lnTo>
                    <a:pt x="76" y="169"/>
                  </a:lnTo>
                  <a:lnTo>
                    <a:pt x="76" y="169"/>
                  </a:lnTo>
                  <a:lnTo>
                    <a:pt x="76" y="182"/>
                  </a:lnTo>
                  <a:lnTo>
                    <a:pt x="82" y="186"/>
                  </a:lnTo>
                  <a:lnTo>
                    <a:pt x="82" y="192"/>
                  </a:lnTo>
                  <a:lnTo>
                    <a:pt x="95" y="202"/>
                  </a:lnTo>
                  <a:lnTo>
                    <a:pt x="99" y="202"/>
                  </a:lnTo>
                  <a:lnTo>
                    <a:pt x="105" y="208"/>
                  </a:lnTo>
                  <a:lnTo>
                    <a:pt x="105" y="202"/>
                  </a:lnTo>
                  <a:lnTo>
                    <a:pt x="117" y="202"/>
                  </a:lnTo>
                  <a:lnTo>
                    <a:pt x="130" y="192"/>
                  </a:lnTo>
                  <a:lnTo>
                    <a:pt x="130" y="186"/>
                  </a:lnTo>
                  <a:lnTo>
                    <a:pt x="136" y="186"/>
                  </a:lnTo>
                  <a:lnTo>
                    <a:pt x="136" y="182"/>
                  </a:lnTo>
                  <a:lnTo>
                    <a:pt x="136" y="182"/>
                  </a:lnTo>
                  <a:lnTo>
                    <a:pt x="130" y="175"/>
                  </a:lnTo>
                  <a:lnTo>
                    <a:pt x="130" y="175"/>
                  </a:lnTo>
                  <a:lnTo>
                    <a:pt x="130" y="163"/>
                  </a:lnTo>
                  <a:lnTo>
                    <a:pt x="123" y="163"/>
                  </a:lnTo>
                  <a:lnTo>
                    <a:pt x="123" y="159"/>
                  </a:lnTo>
                  <a:lnTo>
                    <a:pt x="123" y="159"/>
                  </a:lnTo>
                  <a:lnTo>
                    <a:pt x="123" y="147"/>
                  </a:lnTo>
                  <a:lnTo>
                    <a:pt x="136" y="147"/>
                  </a:lnTo>
                  <a:lnTo>
                    <a:pt x="136" y="153"/>
                  </a:lnTo>
                  <a:lnTo>
                    <a:pt x="152" y="153"/>
                  </a:lnTo>
                  <a:lnTo>
                    <a:pt x="152" y="147"/>
                  </a:lnTo>
                  <a:lnTo>
                    <a:pt x="158" y="147"/>
                  </a:lnTo>
                  <a:lnTo>
                    <a:pt x="158" y="140"/>
                  </a:lnTo>
                  <a:lnTo>
                    <a:pt x="171" y="140"/>
                  </a:lnTo>
                  <a:lnTo>
                    <a:pt x="171" y="136"/>
                  </a:lnTo>
                  <a:lnTo>
                    <a:pt x="171" y="136"/>
                  </a:lnTo>
                  <a:lnTo>
                    <a:pt x="171" y="136"/>
                  </a:lnTo>
                  <a:lnTo>
                    <a:pt x="175" y="136"/>
                  </a:lnTo>
                  <a:lnTo>
                    <a:pt x="175" y="130"/>
                  </a:lnTo>
                  <a:lnTo>
                    <a:pt x="175" y="130"/>
                  </a:lnTo>
                  <a:lnTo>
                    <a:pt x="175" y="130"/>
                  </a:lnTo>
                  <a:lnTo>
                    <a:pt x="171" y="107"/>
                  </a:lnTo>
                  <a:lnTo>
                    <a:pt x="171" y="101"/>
                  </a:lnTo>
                  <a:lnTo>
                    <a:pt x="171" y="101"/>
                  </a:lnTo>
                  <a:lnTo>
                    <a:pt x="171" y="101"/>
                  </a:lnTo>
                  <a:lnTo>
                    <a:pt x="175" y="97"/>
                  </a:lnTo>
                  <a:lnTo>
                    <a:pt x="175" y="97"/>
                  </a:lnTo>
                  <a:lnTo>
                    <a:pt x="181" y="91"/>
                  </a:lnTo>
                  <a:lnTo>
                    <a:pt x="181" y="91"/>
                  </a:lnTo>
                  <a:lnTo>
                    <a:pt x="181" y="91"/>
                  </a:lnTo>
                  <a:lnTo>
                    <a:pt x="181" y="85"/>
                  </a:lnTo>
                  <a:lnTo>
                    <a:pt x="181" y="85"/>
                  </a:lnTo>
                  <a:lnTo>
                    <a:pt x="181" y="85"/>
                  </a:lnTo>
                  <a:lnTo>
                    <a:pt x="181" y="79"/>
                  </a:lnTo>
                  <a:lnTo>
                    <a:pt x="181" y="79"/>
                  </a:lnTo>
                  <a:lnTo>
                    <a:pt x="181" y="79"/>
                  </a:lnTo>
                  <a:lnTo>
                    <a:pt x="181" y="74"/>
                  </a:lnTo>
                  <a:lnTo>
                    <a:pt x="181" y="74"/>
                  </a:lnTo>
                  <a:lnTo>
                    <a:pt x="187" y="74"/>
                  </a:lnTo>
                  <a:lnTo>
                    <a:pt x="187" y="68"/>
                  </a:lnTo>
                  <a:lnTo>
                    <a:pt x="187" y="68"/>
                  </a:lnTo>
                  <a:lnTo>
                    <a:pt x="193" y="68"/>
                  </a:lnTo>
                  <a:lnTo>
                    <a:pt x="187" y="68"/>
                  </a:lnTo>
                  <a:lnTo>
                    <a:pt x="181" y="62"/>
                  </a:lnTo>
                  <a:lnTo>
                    <a:pt x="175" y="62"/>
                  </a:lnTo>
                  <a:lnTo>
                    <a:pt x="175" y="52"/>
                  </a:lnTo>
                  <a:lnTo>
                    <a:pt x="175" y="52"/>
                  </a:lnTo>
                  <a:lnTo>
                    <a:pt x="175" y="46"/>
                  </a:lnTo>
                  <a:lnTo>
                    <a:pt x="171" y="46"/>
                  </a:lnTo>
                  <a:lnTo>
                    <a:pt x="171" y="46"/>
                  </a:lnTo>
                  <a:lnTo>
                    <a:pt x="171" y="46"/>
                  </a:lnTo>
                  <a:lnTo>
                    <a:pt x="171" y="52"/>
                  </a:lnTo>
                  <a:lnTo>
                    <a:pt x="165" y="52"/>
                  </a:lnTo>
                  <a:lnTo>
                    <a:pt x="165" y="52"/>
                  </a:lnTo>
                  <a:lnTo>
                    <a:pt x="165" y="46"/>
                  </a:lnTo>
                  <a:lnTo>
                    <a:pt x="158" y="46"/>
                  </a:lnTo>
                  <a:lnTo>
                    <a:pt x="158" y="39"/>
                  </a:lnTo>
                  <a:lnTo>
                    <a:pt x="152" y="39"/>
                  </a:lnTo>
                  <a:lnTo>
                    <a:pt x="152" y="35"/>
                  </a:lnTo>
                  <a:lnTo>
                    <a:pt x="152" y="35"/>
                  </a:lnTo>
                  <a:lnTo>
                    <a:pt x="152" y="35"/>
                  </a:lnTo>
                  <a:lnTo>
                    <a:pt x="152" y="29"/>
                  </a:lnTo>
                  <a:lnTo>
                    <a:pt x="152" y="29"/>
                  </a:lnTo>
                  <a:lnTo>
                    <a:pt x="152" y="29"/>
                  </a:lnTo>
                  <a:lnTo>
                    <a:pt x="152" y="29"/>
                  </a:lnTo>
                  <a:lnTo>
                    <a:pt x="152" y="23"/>
                  </a:lnTo>
                  <a:lnTo>
                    <a:pt x="136" y="23"/>
                  </a:lnTo>
                  <a:lnTo>
                    <a:pt x="136" y="29"/>
                  </a:lnTo>
                  <a:lnTo>
                    <a:pt x="123" y="29"/>
                  </a:lnTo>
                  <a:lnTo>
                    <a:pt x="123" y="29"/>
                  </a:lnTo>
                  <a:lnTo>
                    <a:pt x="123" y="29"/>
                  </a:lnTo>
                  <a:lnTo>
                    <a:pt x="123" y="29"/>
                  </a:lnTo>
                  <a:lnTo>
                    <a:pt x="123" y="35"/>
                  </a:lnTo>
                  <a:lnTo>
                    <a:pt x="117" y="35"/>
                  </a:lnTo>
                  <a:lnTo>
                    <a:pt x="117" y="35"/>
                  </a:lnTo>
                  <a:lnTo>
                    <a:pt x="117" y="39"/>
                  </a:lnTo>
                  <a:lnTo>
                    <a:pt x="111" y="39"/>
                  </a:lnTo>
                  <a:lnTo>
                    <a:pt x="111" y="39"/>
                  </a:lnTo>
                  <a:lnTo>
                    <a:pt x="111" y="39"/>
                  </a:lnTo>
                  <a:lnTo>
                    <a:pt x="111" y="35"/>
                  </a:lnTo>
                  <a:lnTo>
                    <a:pt x="99" y="35"/>
                  </a:lnTo>
                  <a:lnTo>
                    <a:pt x="99" y="29"/>
                  </a:lnTo>
                  <a:lnTo>
                    <a:pt x="64" y="29"/>
                  </a:lnTo>
                  <a:lnTo>
                    <a:pt x="64" y="29"/>
                  </a:lnTo>
                  <a:lnTo>
                    <a:pt x="64" y="29"/>
                  </a:lnTo>
                  <a:lnTo>
                    <a:pt x="60" y="23"/>
                  </a:lnTo>
                  <a:lnTo>
                    <a:pt x="60" y="17"/>
                  </a:lnTo>
                  <a:lnTo>
                    <a:pt x="60" y="17"/>
                  </a:lnTo>
                  <a:lnTo>
                    <a:pt x="53" y="13"/>
                  </a:lnTo>
                  <a:lnTo>
                    <a:pt x="47" y="13"/>
                  </a:lnTo>
                  <a:lnTo>
                    <a:pt x="47" y="7"/>
                  </a:lnTo>
                  <a:lnTo>
                    <a:pt x="41" y="7"/>
                  </a:lnTo>
                  <a:lnTo>
                    <a:pt x="35" y="0"/>
                  </a:lnTo>
                  <a:lnTo>
                    <a:pt x="35" y="7"/>
                  </a:lnTo>
                  <a:lnTo>
                    <a:pt x="35" y="7"/>
                  </a:lnTo>
                  <a:lnTo>
                    <a:pt x="35" y="7"/>
                  </a:lnTo>
                  <a:lnTo>
                    <a:pt x="35" y="7"/>
                  </a:lnTo>
                  <a:lnTo>
                    <a:pt x="35" y="13"/>
                  </a:lnTo>
                  <a:lnTo>
                    <a:pt x="35" y="13"/>
                  </a:lnTo>
                  <a:lnTo>
                    <a:pt x="35" y="13"/>
                  </a:lnTo>
                  <a:lnTo>
                    <a:pt x="35" y="17"/>
                  </a:lnTo>
                  <a:lnTo>
                    <a:pt x="29" y="17"/>
                  </a:lnTo>
                  <a:lnTo>
                    <a:pt x="29" y="17"/>
                  </a:lnTo>
                  <a:lnTo>
                    <a:pt x="29" y="17"/>
                  </a:lnTo>
                  <a:lnTo>
                    <a:pt x="29" y="17"/>
                  </a:lnTo>
                  <a:lnTo>
                    <a:pt x="29" y="23"/>
                  </a:lnTo>
                  <a:lnTo>
                    <a:pt x="29" y="23"/>
                  </a:lnTo>
                  <a:lnTo>
                    <a:pt x="29" y="29"/>
                  </a:lnTo>
                  <a:lnTo>
                    <a:pt x="29" y="29"/>
                  </a:lnTo>
                  <a:lnTo>
                    <a:pt x="29" y="29"/>
                  </a:lnTo>
                  <a:lnTo>
                    <a:pt x="29" y="35"/>
                  </a:lnTo>
                  <a:lnTo>
                    <a:pt x="29" y="35"/>
                  </a:lnTo>
                  <a:lnTo>
                    <a:pt x="29" y="39"/>
                  </a:lnTo>
                  <a:lnTo>
                    <a:pt x="29" y="39"/>
                  </a:lnTo>
                  <a:lnTo>
                    <a:pt x="29" y="46"/>
                  </a:lnTo>
                  <a:lnTo>
                    <a:pt x="29" y="46"/>
                  </a:lnTo>
                  <a:lnTo>
                    <a:pt x="29" y="52"/>
                  </a:lnTo>
                  <a:lnTo>
                    <a:pt x="29" y="52"/>
                  </a:lnTo>
                  <a:lnTo>
                    <a:pt x="29" y="52"/>
                  </a:lnTo>
                  <a:lnTo>
                    <a:pt x="29" y="58"/>
                  </a:lnTo>
                  <a:lnTo>
                    <a:pt x="25" y="58"/>
                  </a:lnTo>
                  <a:lnTo>
                    <a:pt x="25" y="62"/>
                  </a:lnTo>
                  <a:lnTo>
                    <a:pt x="29" y="62"/>
                  </a:lnTo>
                  <a:lnTo>
                    <a:pt x="25" y="62"/>
                  </a:lnTo>
                  <a:lnTo>
                    <a:pt x="25" y="62"/>
                  </a:lnTo>
                  <a:lnTo>
                    <a:pt x="25" y="62"/>
                  </a:lnTo>
                  <a:lnTo>
                    <a:pt x="25" y="58"/>
                  </a:lnTo>
                  <a:lnTo>
                    <a:pt x="12" y="58"/>
                  </a:lnTo>
                  <a:lnTo>
                    <a:pt x="12" y="52"/>
                  </a:lnTo>
                  <a:lnTo>
                    <a:pt x="12" y="52"/>
                  </a:lnTo>
                  <a:lnTo>
                    <a:pt x="12" y="52"/>
                  </a:lnTo>
                  <a:lnTo>
                    <a:pt x="12" y="29"/>
                  </a:lnTo>
                  <a:lnTo>
                    <a:pt x="18" y="23"/>
                  </a:lnTo>
                  <a:lnTo>
                    <a:pt x="18" y="17"/>
                  </a:lnTo>
                  <a:lnTo>
                    <a:pt x="18" y="17"/>
                  </a:lnTo>
                  <a:lnTo>
                    <a:pt x="25" y="13"/>
                  </a:lnTo>
                  <a:lnTo>
                    <a:pt x="25" y="7"/>
                  </a:lnTo>
                  <a:lnTo>
                    <a:pt x="18" y="7"/>
                  </a:lnTo>
                  <a:lnTo>
                    <a:pt x="6" y="17"/>
                  </a:lnTo>
                  <a:lnTo>
                    <a:pt x="6" y="23"/>
                  </a:lnTo>
                  <a:lnTo>
                    <a:pt x="0" y="29"/>
                  </a:lnTo>
                  <a:lnTo>
                    <a:pt x="0" y="29"/>
                  </a:lnTo>
                  <a:lnTo>
                    <a:pt x="0" y="46"/>
                  </a:lnTo>
                  <a:lnTo>
                    <a:pt x="0" y="4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5" name="Freeform 330"/>
            <p:cNvSpPr>
              <a:spLocks/>
            </p:cNvSpPr>
            <p:nvPr/>
          </p:nvSpPr>
          <p:spPr bwMode="auto">
            <a:xfrm>
              <a:off x="2587626" y="3103563"/>
              <a:ext cx="287338" cy="471488"/>
            </a:xfrm>
            <a:custGeom>
              <a:avLst/>
              <a:gdLst>
                <a:gd name="T0" fmla="*/ 175 w 181"/>
                <a:gd name="T1" fmla="*/ 186 h 297"/>
                <a:gd name="T2" fmla="*/ 175 w 181"/>
                <a:gd name="T3" fmla="*/ 179 h 297"/>
                <a:gd name="T4" fmla="*/ 175 w 181"/>
                <a:gd name="T5" fmla="*/ 173 h 297"/>
                <a:gd name="T6" fmla="*/ 175 w 181"/>
                <a:gd name="T7" fmla="*/ 167 h 297"/>
                <a:gd name="T8" fmla="*/ 175 w 181"/>
                <a:gd name="T9" fmla="*/ 167 h 297"/>
                <a:gd name="T10" fmla="*/ 175 w 181"/>
                <a:gd name="T11" fmla="*/ 157 h 297"/>
                <a:gd name="T12" fmla="*/ 175 w 181"/>
                <a:gd name="T13" fmla="*/ 128 h 297"/>
                <a:gd name="T14" fmla="*/ 175 w 181"/>
                <a:gd name="T15" fmla="*/ 124 h 297"/>
                <a:gd name="T16" fmla="*/ 181 w 181"/>
                <a:gd name="T17" fmla="*/ 111 h 297"/>
                <a:gd name="T18" fmla="*/ 146 w 181"/>
                <a:gd name="T19" fmla="*/ 105 h 297"/>
                <a:gd name="T20" fmla="*/ 140 w 181"/>
                <a:gd name="T21" fmla="*/ 101 h 297"/>
                <a:gd name="T22" fmla="*/ 124 w 181"/>
                <a:gd name="T23" fmla="*/ 95 h 297"/>
                <a:gd name="T24" fmla="*/ 105 w 181"/>
                <a:gd name="T25" fmla="*/ 78 h 297"/>
                <a:gd name="T26" fmla="*/ 99 w 181"/>
                <a:gd name="T27" fmla="*/ 33 h 297"/>
                <a:gd name="T28" fmla="*/ 117 w 181"/>
                <a:gd name="T29" fmla="*/ 11 h 297"/>
                <a:gd name="T30" fmla="*/ 124 w 181"/>
                <a:gd name="T31" fmla="*/ 4 h 297"/>
                <a:gd name="T32" fmla="*/ 111 w 181"/>
                <a:gd name="T33" fmla="*/ 4 h 297"/>
                <a:gd name="T34" fmla="*/ 99 w 181"/>
                <a:gd name="T35" fmla="*/ 17 h 297"/>
                <a:gd name="T36" fmla="*/ 89 w 181"/>
                <a:gd name="T37" fmla="*/ 21 h 297"/>
                <a:gd name="T38" fmla="*/ 89 w 181"/>
                <a:gd name="T39" fmla="*/ 21 h 297"/>
                <a:gd name="T40" fmla="*/ 64 w 181"/>
                <a:gd name="T41" fmla="*/ 21 h 297"/>
                <a:gd name="T42" fmla="*/ 58 w 181"/>
                <a:gd name="T43" fmla="*/ 39 h 297"/>
                <a:gd name="T44" fmla="*/ 54 w 181"/>
                <a:gd name="T45" fmla="*/ 56 h 297"/>
                <a:gd name="T46" fmla="*/ 47 w 181"/>
                <a:gd name="T47" fmla="*/ 66 h 297"/>
                <a:gd name="T48" fmla="*/ 35 w 181"/>
                <a:gd name="T49" fmla="*/ 72 h 297"/>
                <a:gd name="T50" fmla="*/ 35 w 181"/>
                <a:gd name="T51" fmla="*/ 83 h 297"/>
                <a:gd name="T52" fmla="*/ 29 w 181"/>
                <a:gd name="T53" fmla="*/ 89 h 297"/>
                <a:gd name="T54" fmla="*/ 23 w 181"/>
                <a:gd name="T55" fmla="*/ 95 h 297"/>
                <a:gd name="T56" fmla="*/ 23 w 181"/>
                <a:gd name="T57" fmla="*/ 101 h 297"/>
                <a:gd name="T58" fmla="*/ 23 w 181"/>
                <a:gd name="T59" fmla="*/ 105 h 297"/>
                <a:gd name="T60" fmla="*/ 23 w 181"/>
                <a:gd name="T61" fmla="*/ 111 h 297"/>
                <a:gd name="T62" fmla="*/ 29 w 181"/>
                <a:gd name="T63" fmla="*/ 124 h 297"/>
                <a:gd name="T64" fmla="*/ 29 w 181"/>
                <a:gd name="T65" fmla="*/ 144 h 297"/>
                <a:gd name="T66" fmla="*/ 29 w 181"/>
                <a:gd name="T67" fmla="*/ 157 h 297"/>
                <a:gd name="T68" fmla="*/ 23 w 181"/>
                <a:gd name="T69" fmla="*/ 167 h 297"/>
                <a:gd name="T70" fmla="*/ 6 w 181"/>
                <a:gd name="T71" fmla="*/ 186 h 297"/>
                <a:gd name="T72" fmla="*/ 6 w 181"/>
                <a:gd name="T73" fmla="*/ 190 h 297"/>
                <a:gd name="T74" fmla="*/ 6 w 181"/>
                <a:gd name="T75" fmla="*/ 196 h 297"/>
                <a:gd name="T76" fmla="*/ 18 w 181"/>
                <a:gd name="T77" fmla="*/ 206 h 297"/>
                <a:gd name="T78" fmla="*/ 35 w 181"/>
                <a:gd name="T79" fmla="*/ 219 h 297"/>
                <a:gd name="T80" fmla="*/ 64 w 181"/>
                <a:gd name="T81" fmla="*/ 225 h 297"/>
                <a:gd name="T82" fmla="*/ 76 w 181"/>
                <a:gd name="T83" fmla="*/ 235 h 297"/>
                <a:gd name="T84" fmla="*/ 82 w 181"/>
                <a:gd name="T85" fmla="*/ 247 h 297"/>
                <a:gd name="T86" fmla="*/ 93 w 181"/>
                <a:gd name="T87" fmla="*/ 258 h 297"/>
                <a:gd name="T88" fmla="*/ 105 w 181"/>
                <a:gd name="T89" fmla="*/ 268 h 297"/>
                <a:gd name="T90" fmla="*/ 134 w 181"/>
                <a:gd name="T91" fmla="*/ 264 h 297"/>
                <a:gd name="T92" fmla="*/ 134 w 181"/>
                <a:gd name="T93" fmla="*/ 268 h 297"/>
                <a:gd name="T94" fmla="*/ 134 w 181"/>
                <a:gd name="T95" fmla="*/ 274 h 297"/>
                <a:gd name="T96" fmla="*/ 128 w 181"/>
                <a:gd name="T97" fmla="*/ 280 h 297"/>
                <a:gd name="T98" fmla="*/ 128 w 181"/>
                <a:gd name="T99" fmla="*/ 280 h 297"/>
                <a:gd name="T100" fmla="*/ 128 w 181"/>
                <a:gd name="T101" fmla="*/ 291 h 297"/>
                <a:gd name="T102" fmla="*/ 134 w 181"/>
                <a:gd name="T103" fmla="*/ 297 h 297"/>
                <a:gd name="T104" fmla="*/ 140 w 181"/>
                <a:gd name="T105" fmla="*/ 287 h 297"/>
                <a:gd name="T106" fmla="*/ 146 w 181"/>
                <a:gd name="T107" fmla="*/ 235 h 297"/>
                <a:gd name="T108" fmla="*/ 140 w 181"/>
                <a:gd name="T109" fmla="*/ 225 h 297"/>
                <a:gd name="T110" fmla="*/ 134 w 181"/>
                <a:gd name="T111" fmla="*/ 219 h 297"/>
                <a:gd name="T112" fmla="*/ 152 w 181"/>
                <a:gd name="T113" fmla="*/ 212 h 297"/>
                <a:gd name="T114" fmla="*/ 146 w 181"/>
                <a:gd name="T115" fmla="*/ 202 h 297"/>
                <a:gd name="T116" fmla="*/ 146 w 181"/>
                <a:gd name="T117" fmla="*/ 202 h 297"/>
                <a:gd name="T118" fmla="*/ 146 w 181"/>
                <a:gd name="T119" fmla="*/ 196 h 297"/>
                <a:gd name="T120" fmla="*/ 159 w 181"/>
                <a:gd name="T121" fmla="*/ 190 h 297"/>
                <a:gd name="T122" fmla="*/ 175 w 181"/>
                <a:gd name="T123" fmla="*/ 18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1" h="297">
                  <a:moveTo>
                    <a:pt x="175" y="186"/>
                  </a:moveTo>
                  <a:lnTo>
                    <a:pt x="175" y="186"/>
                  </a:lnTo>
                  <a:lnTo>
                    <a:pt x="175" y="186"/>
                  </a:lnTo>
                  <a:lnTo>
                    <a:pt x="175" y="179"/>
                  </a:lnTo>
                  <a:lnTo>
                    <a:pt x="175" y="179"/>
                  </a:lnTo>
                  <a:lnTo>
                    <a:pt x="175" y="179"/>
                  </a:lnTo>
                  <a:lnTo>
                    <a:pt x="175" y="179"/>
                  </a:lnTo>
                  <a:lnTo>
                    <a:pt x="175" y="173"/>
                  </a:lnTo>
                  <a:lnTo>
                    <a:pt x="175" y="173"/>
                  </a:lnTo>
                  <a:lnTo>
                    <a:pt x="175" y="173"/>
                  </a:lnTo>
                  <a:lnTo>
                    <a:pt x="175" y="167"/>
                  </a:lnTo>
                  <a:lnTo>
                    <a:pt x="175" y="167"/>
                  </a:lnTo>
                  <a:lnTo>
                    <a:pt x="175" y="167"/>
                  </a:lnTo>
                  <a:lnTo>
                    <a:pt x="175" y="167"/>
                  </a:lnTo>
                  <a:lnTo>
                    <a:pt x="175" y="167"/>
                  </a:lnTo>
                  <a:lnTo>
                    <a:pt x="175" y="163"/>
                  </a:lnTo>
                  <a:lnTo>
                    <a:pt x="175" y="163"/>
                  </a:lnTo>
                  <a:lnTo>
                    <a:pt x="175" y="157"/>
                  </a:lnTo>
                  <a:lnTo>
                    <a:pt x="175" y="157"/>
                  </a:lnTo>
                  <a:lnTo>
                    <a:pt x="175" y="128"/>
                  </a:lnTo>
                  <a:lnTo>
                    <a:pt x="175" y="128"/>
                  </a:lnTo>
                  <a:lnTo>
                    <a:pt x="175" y="124"/>
                  </a:lnTo>
                  <a:lnTo>
                    <a:pt x="175" y="124"/>
                  </a:lnTo>
                  <a:lnTo>
                    <a:pt x="175" y="124"/>
                  </a:lnTo>
                  <a:lnTo>
                    <a:pt x="175" y="118"/>
                  </a:lnTo>
                  <a:lnTo>
                    <a:pt x="175" y="118"/>
                  </a:lnTo>
                  <a:lnTo>
                    <a:pt x="181" y="111"/>
                  </a:lnTo>
                  <a:lnTo>
                    <a:pt x="146" y="111"/>
                  </a:lnTo>
                  <a:lnTo>
                    <a:pt x="146" y="111"/>
                  </a:lnTo>
                  <a:lnTo>
                    <a:pt x="146" y="105"/>
                  </a:lnTo>
                  <a:lnTo>
                    <a:pt x="140" y="105"/>
                  </a:lnTo>
                  <a:lnTo>
                    <a:pt x="140" y="105"/>
                  </a:lnTo>
                  <a:lnTo>
                    <a:pt x="140" y="101"/>
                  </a:lnTo>
                  <a:lnTo>
                    <a:pt x="140" y="101"/>
                  </a:lnTo>
                  <a:lnTo>
                    <a:pt x="140" y="95"/>
                  </a:lnTo>
                  <a:lnTo>
                    <a:pt x="124" y="95"/>
                  </a:lnTo>
                  <a:lnTo>
                    <a:pt x="117" y="89"/>
                  </a:lnTo>
                  <a:lnTo>
                    <a:pt x="105" y="83"/>
                  </a:lnTo>
                  <a:lnTo>
                    <a:pt x="105" y="78"/>
                  </a:lnTo>
                  <a:lnTo>
                    <a:pt x="99" y="72"/>
                  </a:lnTo>
                  <a:lnTo>
                    <a:pt x="99" y="33"/>
                  </a:lnTo>
                  <a:lnTo>
                    <a:pt x="99" y="33"/>
                  </a:lnTo>
                  <a:lnTo>
                    <a:pt x="105" y="27"/>
                  </a:lnTo>
                  <a:lnTo>
                    <a:pt x="105" y="21"/>
                  </a:lnTo>
                  <a:lnTo>
                    <a:pt x="117" y="11"/>
                  </a:lnTo>
                  <a:lnTo>
                    <a:pt x="124" y="11"/>
                  </a:lnTo>
                  <a:lnTo>
                    <a:pt x="124" y="4"/>
                  </a:lnTo>
                  <a:lnTo>
                    <a:pt x="124" y="4"/>
                  </a:lnTo>
                  <a:lnTo>
                    <a:pt x="124" y="0"/>
                  </a:lnTo>
                  <a:lnTo>
                    <a:pt x="111" y="0"/>
                  </a:lnTo>
                  <a:lnTo>
                    <a:pt x="111" y="4"/>
                  </a:lnTo>
                  <a:lnTo>
                    <a:pt x="105" y="11"/>
                  </a:lnTo>
                  <a:lnTo>
                    <a:pt x="105" y="11"/>
                  </a:lnTo>
                  <a:lnTo>
                    <a:pt x="99" y="17"/>
                  </a:lnTo>
                  <a:lnTo>
                    <a:pt x="93" y="17"/>
                  </a:lnTo>
                  <a:lnTo>
                    <a:pt x="93" y="21"/>
                  </a:lnTo>
                  <a:lnTo>
                    <a:pt x="89" y="21"/>
                  </a:lnTo>
                  <a:lnTo>
                    <a:pt x="89" y="21"/>
                  </a:lnTo>
                  <a:lnTo>
                    <a:pt x="89" y="21"/>
                  </a:lnTo>
                  <a:lnTo>
                    <a:pt x="89" y="21"/>
                  </a:lnTo>
                  <a:lnTo>
                    <a:pt x="82" y="17"/>
                  </a:lnTo>
                  <a:lnTo>
                    <a:pt x="82" y="21"/>
                  </a:lnTo>
                  <a:lnTo>
                    <a:pt x="64" y="21"/>
                  </a:lnTo>
                  <a:lnTo>
                    <a:pt x="64" y="21"/>
                  </a:lnTo>
                  <a:lnTo>
                    <a:pt x="58" y="27"/>
                  </a:lnTo>
                  <a:lnTo>
                    <a:pt x="58" y="39"/>
                  </a:lnTo>
                  <a:lnTo>
                    <a:pt x="54" y="43"/>
                  </a:lnTo>
                  <a:lnTo>
                    <a:pt x="54" y="43"/>
                  </a:lnTo>
                  <a:lnTo>
                    <a:pt x="54" y="56"/>
                  </a:lnTo>
                  <a:lnTo>
                    <a:pt x="54" y="56"/>
                  </a:lnTo>
                  <a:lnTo>
                    <a:pt x="47" y="62"/>
                  </a:lnTo>
                  <a:lnTo>
                    <a:pt x="47" y="66"/>
                  </a:lnTo>
                  <a:lnTo>
                    <a:pt x="41" y="66"/>
                  </a:lnTo>
                  <a:lnTo>
                    <a:pt x="41" y="72"/>
                  </a:lnTo>
                  <a:lnTo>
                    <a:pt x="35" y="72"/>
                  </a:lnTo>
                  <a:lnTo>
                    <a:pt x="35" y="78"/>
                  </a:lnTo>
                  <a:lnTo>
                    <a:pt x="35" y="78"/>
                  </a:lnTo>
                  <a:lnTo>
                    <a:pt x="35" y="83"/>
                  </a:lnTo>
                  <a:lnTo>
                    <a:pt x="29" y="83"/>
                  </a:lnTo>
                  <a:lnTo>
                    <a:pt x="29" y="89"/>
                  </a:lnTo>
                  <a:lnTo>
                    <a:pt x="29" y="89"/>
                  </a:lnTo>
                  <a:lnTo>
                    <a:pt x="29" y="89"/>
                  </a:lnTo>
                  <a:lnTo>
                    <a:pt x="23" y="95"/>
                  </a:lnTo>
                  <a:lnTo>
                    <a:pt x="23" y="95"/>
                  </a:lnTo>
                  <a:lnTo>
                    <a:pt x="23" y="95"/>
                  </a:lnTo>
                  <a:lnTo>
                    <a:pt x="23" y="95"/>
                  </a:lnTo>
                  <a:lnTo>
                    <a:pt x="23" y="101"/>
                  </a:lnTo>
                  <a:lnTo>
                    <a:pt x="23" y="101"/>
                  </a:lnTo>
                  <a:lnTo>
                    <a:pt x="23" y="105"/>
                  </a:lnTo>
                  <a:lnTo>
                    <a:pt x="23" y="105"/>
                  </a:lnTo>
                  <a:lnTo>
                    <a:pt x="23" y="105"/>
                  </a:lnTo>
                  <a:lnTo>
                    <a:pt x="23" y="111"/>
                  </a:lnTo>
                  <a:lnTo>
                    <a:pt x="23" y="111"/>
                  </a:lnTo>
                  <a:lnTo>
                    <a:pt x="23" y="118"/>
                  </a:lnTo>
                  <a:lnTo>
                    <a:pt x="29" y="118"/>
                  </a:lnTo>
                  <a:lnTo>
                    <a:pt x="29" y="124"/>
                  </a:lnTo>
                  <a:lnTo>
                    <a:pt x="23" y="128"/>
                  </a:lnTo>
                  <a:lnTo>
                    <a:pt x="23" y="140"/>
                  </a:lnTo>
                  <a:lnTo>
                    <a:pt x="29" y="144"/>
                  </a:lnTo>
                  <a:lnTo>
                    <a:pt x="29" y="144"/>
                  </a:lnTo>
                  <a:lnTo>
                    <a:pt x="29" y="157"/>
                  </a:lnTo>
                  <a:lnTo>
                    <a:pt x="29" y="157"/>
                  </a:lnTo>
                  <a:lnTo>
                    <a:pt x="23" y="163"/>
                  </a:lnTo>
                  <a:lnTo>
                    <a:pt x="23" y="167"/>
                  </a:lnTo>
                  <a:lnTo>
                    <a:pt x="23" y="167"/>
                  </a:lnTo>
                  <a:lnTo>
                    <a:pt x="12" y="179"/>
                  </a:lnTo>
                  <a:lnTo>
                    <a:pt x="6" y="179"/>
                  </a:lnTo>
                  <a:lnTo>
                    <a:pt x="6" y="186"/>
                  </a:lnTo>
                  <a:lnTo>
                    <a:pt x="6" y="186"/>
                  </a:lnTo>
                  <a:lnTo>
                    <a:pt x="6" y="186"/>
                  </a:lnTo>
                  <a:lnTo>
                    <a:pt x="6" y="190"/>
                  </a:lnTo>
                  <a:lnTo>
                    <a:pt x="0" y="190"/>
                  </a:lnTo>
                  <a:lnTo>
                    <a:pt x="0" y="196"/>
                  </a:lnTo>
                  <a:lnTo>
                    <a:pt x="6" y="196"/>
                  </a:lnTo>
                  <a:lnTo>
                    <a:pt x="12" y="202"/>
                  </a:lnTo>
                  <a:lnTo>
                    <a:pt x="12" y="206"/>
                  </a:lnTo>
                  <a:lnTo>
                    <a:pt x="18" y="206"/>
                  </a:lnTo>
                  <a:lnTo>
                    <a:pt x="23" y="212"/>
                  </a:lnTo>
                  <a:lnTo>
                    <a:pt x="29" y="212"/>
                  </a:lnTo>
                  <a:lnTo>
                    <a:pt x="35" y="219"/>
                  </a:lnTo>
                  <a:lnTo>
                    <a:pt x="35" y="219"/>
                  </a:lnTo>
                  <a:lnTo>
                    <a:pt x="58" y="219"/>
                  </a:lnTo>
                  <a:lnTo>
                    <a:pt x="64" y="225"/>
                  </a:lnTo>
                  <a:lnTo>
                    <a:pt x="64" y="229"/>
                  </a:lnTo>
                  <a:lnTo>
                    <a:pt x="70" y="229"/>
                  </a:lnTo>
                  <a:lnTo>
                    <a:pt x="76" y="235"/>
                  </a:lnTo>
                  <a:lnTo>
                    <a:pt x="76" y="235"/>
                  </a:lnTo>
                  <a:lnTo>
                    <a:pt x="82" y="241"/>
                  </a:lnTo>
                  <a:lnTo>
                    <a:pt x="82" y="247"/>
                  </a:lnTo>
                  <a:lnTo>
                    <a:pt x="89" y="252"/>
                  </a:lnTo>
                  <a:lnTo>
                    <a:pt x="89" y="258"/>
                  </a:lnTo>
                  <a:lnTo>
                    <a:pt x="93" y="258"/>
                  </a:lnTo>
                  <a:lnTo>
                    <a:pt x="93" y="264"/>
                  </a:lnTo>
                  <a:lnTo>
                    <a:pt x="99" y="264"/>
                  </a:lnTo>
                  <a:lnTo>
                    <a:pt x="105" y="268"/>
                  </a:lnTo>
                  <a:lnTo>
                    <a:pt x="105" y="268"/>
                  </a:lnTo>
                  <a:lnTo>
                    <a:pt x="105" y="264"/>
                  </a:lnTo>
                  <a:lnTo>
                    <a:pt x="134" y="264"/>
                  </a:lnTo>
                  <a:lnTo>
                    <a:pt x="134" y="268"/>
                  </a:lnTo>
                  <a:lnTo>
                    <a:pt x="134" y="268"/>
                  </a:lnTo>
                  <a:lnTo>
                    <a:pt x="134" y="268"/>
                  </a:lnTo>
                  <a:lnTo>
                    <a:pt x="134" y="274"/>
                  </a:lnTo>
                  <a:lnTo>
                    <a:pt x="134" y="274"/>
                  </a:lnTo>
                  <a:lnTo>
                    <a:pt x="134" y="274"/>
                  </a:lnTo>
                  <a:lnTo>
                    <a:pt x="134" y="274"/>
                  </a:lnTo>
                  <a:lnTo>
                    <a:pt x="134" y="280"/>
                  </a:lnTo>
                  <a:lnTo>
                    <a:pt x="128" y="280"/>
                  </a:lnTo>
                  <a:lnTo>
                    <a:pt x="128" y="280"/>
                  </a:lnTo>
                  <a:lnTo>
                    <a:pt x="128" y="280"/>
                  </a:lnTo>
                  <a:lnTo>
                    <a:pt x="128" y="280"/>
                  </a:lnTo>
                  <a:lnTo>
                    <a:pt x="128" y="291"/>
                  </a:lnTo>
                  <a:lnTo>
                    <a:pt x="128" y="291"/>
                  </a:lnTo>
                  <a:lnTo>
                    <a:pt x="128" y="291"/>
                  </a:lnTo>
                  <a:lnTo>
                    <a:pt x="134" y="291"/>
                  </a:lnTo>
                  <a:lnTo>
                    <a:pt x="134" y="297"/>
                  </a:lnTo>
                  <a:lnTo>
                    <a:pt x="134" y="297"/>
                  </a:lnTo>
                  <a:lnTo>
                    <a:pt x="134" y="297"/>
                  </a:lnTo>
                  <a:lnTo>
                    <a:pt x="140" y="297"/>
                  </a:lnTo>
                  <a:lnTo>
                    <a:pt x="140" y="287"/>
                  </a:lnTo>
                  <a:lnTo>
                    <a:pt x="146" y="280"/>
                  </a:lnTo>
                  <a:lnTo>
                    <a:pt x="146" y="235"/>
                  </a:lnTo>
                  <a:lnTo>
                    <a:pt x="146" y="235"/>
                  </a:lnTo>
                  <a:lnTo>
                    <a:pt x="146" y="229"/>
                  </a:lnTo>
                  <a:lnTo>
                    <a:pt x="140" y="229"/>
                  </a:lnTo>
                  <a:lnTo>
                    <a:pt x="140" y="225"/>
                  </a:lnTo>
                  <a:lnTo>
                    <a:pt x="134" y="225"/>
                  </a:lnTo>
                  <a:lnTo>
                    <a:pt x="134" y="219"/>
                  </a:lnTo>
                  <a:lnTo>
                    <a:pt x="134" y="219"/>
                  </a:lnTo>
                  <a:lnTo>
                    <a:pt x="140" y="219"/>
                  </a:lnTo>
                  <a:lnTo>
                    <a:pt x="140" y="212"/>
                  </a:lnTo>
                  <a:lnTo>
                    <a:pt x="152" y="212"/>
                  </a:lnTo>
                  <a:lnTo>
                    <a:pt x="152" y="202"/>
                  </a:lnTo>
                  <a:lnTo>
                    <a:pt x="146" y="202"/>
                  </a:lnTo>
                  <a:lnTo>
                    <a:pt x="146" y="202"/>
                  </a:lnTo>
                  <a:lnTo>
                    <a:pt x="146" y="202"/>
                  </a:lnTo>
                  <a:lnTo>
                    <a:pt x="146" y="202"/>
                  </a:lnTo>
                  <a:lnTo>
                    <a:pt x="146" y="202"/>
                  </a:lnTo>
                  <a:lnTo>
                    <a:pt x="146" y="196"/>
                  </a:lnTo>
                  <a:lnTo>
                    <a:pt x="146" y="196"/>
                  </a:lnTo>
                  <a:lnTo>
                    <a:pt x="146" y="196"/>
                  </a:lnTo>
                  <a:lnTo>
                    <a:pt x="146" y="196"/>
                  </a:lnTo>
                  <a:lnTo>
                    <a:pt x="152" y="196"/>
                  </a:lnTo>
                  <a:lnTo>
                    <a:pt x="159" y="190"/>
                  </a:lnTo>
                  <a:lnTo>
                    <a:pt x="175" y="190"/>
                  </a:lnTo>
                  <a:lnTo>
                    <a:pt x="175" y="186"/>
                  </a:lnTo>
                  <a:lnTo>
                    <a:pt x="175" y="18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6" name="Freeform 331"/>
            <p:cNvSpPr>
              <a:spLocks/>
            </p:cNvSpPr>
            <p:nvPr/>
          </p:nvSpPr>
          <p:spPr bwMode="auto">
            <a:xfrm>
              <a:off x="2587626" y="3103563"/>
              <a:ext cx="287338" cy="471488"/>
            </a:xfrm>
            <a:custGeom>
              <a:avLst/>
              <a:gdLst>
                <a:gd name="T0" fmla="*/ 175 w 181"/>
                <a:gd name="T1" fmla="*/ 186 h 297"/>
                <a:gd name="T2" fmla="*/ 175 w 181"/>
                <a:gd name="T3" fmla="*/ 179 h 297"/>
                <a:gd name="T4" fmla="*/ 175 w 181"/>
                <a:gd name="T5" fmla="*/ 173 h 297"/>
                <a:gd name="T6" fmla="*/ 175 w 181"/>
                <a:gd name="T7" fmla="*/ 167 h 297"/>
                <a:gd name="T8" fmla="*/ 175 w 181"/>
                <a:gd name="T9" fmla="*/ 167 h 297"/>
                <a:gd name="T10" fmla="*/ 175 w 181"/>
                <a:gd name="T11" fmla="*/ 157 h 297"/>
                <a:gd name="T12" fmla="*/ 175 w 181"/>
                <a:gd name="T13" fmla="*/ 128 h 297"/>
                <a:gd name="T14" fmla="*/ 175 w 181"/>
                <a:gd name="T15" fmla="*/ 124 h 297"/>
                <a:gd name="T16" fmla="*/ 181 w 181"/>
                <a:gd name="T17" fmla="*/ 111 h 297"/>
                <a:gd name="T18" fmla="*/ 146 w 181"/>
                <a:gd name="T19" fmla="*/ 105 h 297"/>
                <a:gd name="T20" fmla="*/ 140 w 181"/>
                <a:gd name="T21" fmla="*/ 101 h 297"/>
                <a:gd name="T22" fmla="*/ 124 w 181"/>
                <a:gd name="T23" fmla="*/ 95 h 297"/>
                <a:gd name="T24" fmla="*/ 105 w 181"/>
                <a:gd name="T25" fmla="*/ 78 h 297"/>
                <a:gd name="T26" fmla="*/ 99 w 181"/>
                <a:gd name="T27" fmla="*/ 33 h 297"/>
                <a:gd name="T28" fmla="*/ 117 w 181"/>
                <a:gd name="T29" fmla="*/ 11 h 297"/>
                <a:gd name="T30" fmla="*/ 124 w 181"/>
                <a:gd name="T31" fmla="*/ 4 h 297"/>
                <a:gd name="T32" fmla="*/ 111 w 181"/>
                <a:gd name="T33" fmla="*/ 4 h 297"/>
                <a:gd name="T34" fmla="*/ 99 w 181"/>
                <a:gd name="T35" fmla="*/ 17 h 297"/>
                <a:gd name="T36" fmla="*/ 89 w 181"/>
                <a:gd name="T37" fmla="*/ 21 h 297"/>
                <a:gd name="T38" fmla="*/ 89 w 181"/>
                <a:gd name="T39" fmla="*/ 21 h 297"/>
                <a:gd name="T40" fmla="*/ 64 w 181"/>
                <a:gd name="T41" fmla="*/ 21 h 297"/>
                <a:gd name="T42" fmla="*/ 58 w 181"/>
                <a:gd name="T43" fmla="*/ 39 h 297"/>
                <a:gd name="T44" fmla="*/ 54 w 181"/>
                <a:gd name="T45" fmla="*/ 56 h 297"/>
                <a:gd name="T46" fmla="*/ 47 w 181"/>
                <a:gd name="T47" fmla="*/ 66 h 297"/>
                <a:gd name="T48" fmla="*/ 35 w 181"/>
                <a:gd name="T49" fmla="*/ 72 h 297"/>
                <a:gd name="T50" fmla="*/ 35 w 181"/>
                <a:gd name="T51" fmla="*/ 83 h 297"/>
                <a:gd name="T52" fmla="*/ 29 w 181"/>
                <a:gd name="T53" fmla="*/ 89 h 297"/>
                <a:gd name="T54" fmla="*/ 23 w 181"/>
                <a:gd name="T55" fmla="*/ 95 h 297"/>
                <a:gd name="T56" fmla="*/ 23 w 181"/>
                <a:gd name="T57" fmla="*/ 101 h 297"/>
                <a:gd name="T58" fmla="*/ 23 w 181"/>
                <a:gd name="T59" fmla="*/ 105 h 297"/>
                <a:gd name="T60" fmla="*/ 23 w 181"/>
                <a:gd name="T61" fmla="*/ 111 h 297"/>
                <a:gd name="T62" fmla="*/ 29 w 181"/>
                <a:gd name="T63" fmla="*/ 124 h 297"/>
                <a:gd name="T64" fmla="*/ 29 w 181"/>
                <a:gd name="T65" fmla="*/ 144 h 297"/>
                <a:gd name="T66" fmla="*/ 29 w 181"/>
                <a:gd name="T67" fmla="*/ 157 h 297"/>
                <a:gd name="T68" fmla="*/ 23 w 181"/>
                <a:gd name="T69" fmla="*/ 167 h 297"/>
                <a:gd name="T70" fmla="*/ 6 w 181"/>
                <a:gd name="T71" fmla="*/ 186 h 297"/>
                <a:gd name="T72" fmla="*/ 6 w 181"/>
                <a:gd name="T73" fmla="*/ 190 h 297"/>
                <a:gd name="T74" fmla="*/ 6 w 181"/>
                <a:gd name="T75" fmla="*/ 196 h 297"/>
                <a:gd name="T76" fmla="*/ 18 w 181"/>
                <a:gd name="T77" fmla="*/ 206 h 297"/>
                <a:gd name="T78" fmla="*/ 35 w 181"/>
                <a:gd name="T79" fmla="*/ 219 h 297"/>
                <a:gd name="T80" fmla="*/ 64 w 181"/>
                <a:gd name="T81" fmla="*/ 225 h 297"/>
                <a:gd name="T82" fmla="*/ 76 w 181"/>
                <a:gd name="T83" fmla="*/ 235 h 297"/>
                <a:gd name="T84" fmla="*/ 82 w 181"/>
                <a:gd name="T85" fmla="*/ 247 h 297"/>
                <a:gd name="T86" fmla="*/ 93 w 181"/>
                <a:gd name="T87" fmla="*/ 258 h 297"/>
                <a:gd name="T88" fmla="*/ 105 w 181"/>
                <a:gd name="T89" fmla="*/ 268 h 297"/>
                <a:gd name="T90" fmla="*/ 134 w 181"/>
                <a:gd name="T91" fmla="*/ 264 h 297"/>
                <a:gd name="T92" fmla="*/ 134 w 181"/>
                <a:gd name="T93" fmla="*/ 268 h 297"/>
                <a:gd name="T94" fmla="*/ 134 w 181"/>
                <a:gd name="T95" fmla="*/ 274 h 297"/>
                <a:gd name="T96" fmla="*/ 128 w 181"/>
                <a:gd name="T97" fmla="*/ 280 h 297"/>
                <a:gd name="T98" fmla="*/ 128 w 181"/>
                <a:gd name="T99" fmla="*/ 280 h 297"/>
                <a:gd name="T100" fmla="*/ 128 w 181"/>
                <a:gd name="T101" fmla="*/ 291 h 297"/>
                <a:gd name="T102" fmla="*/ 134 w 181"/>
                <a:gd name="T103" fmla="*/ 297 h 297"/>
                <a:gd name="T104" fmla="*/ 140 w 181"/>
                <a:gd name="T105" fmla="*/ 287 h 297"/>
                <a:gd name="T106" fmla="*/ 146 w 181"/>
                <a:gd name="T107" fmla="*/ 235 h 297"/>
                <a:gd name="T108" fmla="*/ 140 w 181"/>
                <a:gd name="T109" fmla="*/ 225 h 297"/>
                <a:gd name="T110" fmla="*/ 134 w 181"/>
                <a:gd name="T111" fmla="*/ 219 h 297"/>
                <a:gd name="T112" fmla="*/ 152 w 181"/>
                <a:gd name="T113" fmla="*/ 212 h 297"/>
                <a:gd name="T114" fmla="*/ 146 w 181"/>
                <a:gd name="T115" fmla="*/ 202 h 297"/>
                <a:gd name="T116" fmla="*/ 146 w 181"/>
                <a:gd name="T117" fmla="*/ 202 h 297"/>
                <a:gd name="T118" fmla="*/ 146 w 181"/>
                <a:gd name="T119" fmla="*/ 196 h 297"/>
                <a:gd name="T120" fmla="*/ 159 w 181"/>
                <a:gd name="T121" fmla="*/ 190 h 297"/>
                <a:gd name="T122" fmla="*/ 175 w 181"/>
                <a:gd name="T123" fmla="*/ 18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1" h="297">
                  <a:moveTo>
                    <a:pt x="175" y="186"/>
                  </a:moveTo>
                  <a:lnTo>
                    <a:pt x="175" y="186"/>
                  </a:lnTo>
                  <a:lnTo>
                    <a:pt x="175" y="186"/>
                  </a:lnTo>
                  <a:lnTo>
                    <a:pt x="175" y="179"/>
                  </a:lnTo>
                  <a:lnTo>
                    <a:pt x="175" y="179"/>
                  </a:lnTo>
                  <a:lnTo>
                    <a:pt x="175" y="179"/>
                  </a:lnTo>
                  <a:lnTo>
                    <a:pt x="175" y="179"/>
                  </a:lnTo>
                  <a:lnTo>
                    <a:pt x="175" y="173"/>
                  </a:lnTo>
                  <a:lnTo>
                    <a:pt x="175" y="173"/>
                  </a:lnTo>
                  <a:lnTo>
                    <a:pt x="175" y="173"/>
                  </a:lnTo>
                  <a:lnTo>
                    <a:pt x="175" y="167"/>
                  </a:lnTo>
                  <a:lnTo>
                    <a:pt x="175" y="167"/>
                  </a:lnTo>
                  <a:lnTo>
                    <a:pt x="175" y="167"/>
                  </a:lnTo>
                  <a:lnTo>
                    <a:pt x="175" y="167"/>
                  </a:lnTo>
                  <a:lnTo>
                    <a:pt x="175" y="167"/>
                  </a:lnTo>
                  <a:lnTo>
                    <a:pt x="175" y="163"/>
                  </a:lnTo>
                  <a:lnTo>
                    <a:pt x="175" y="163"/>
                  </a:lnTo>
                  <a:lnTo>
                    <a:pt x="175" y="157"/>
                  </a:lnTo>
                  <a:lnTo>
                    <a:pt x="175" y="157"/>
                  </a:lnTo>
                  <a:lnTo>
                    <a:pt x="175" y="128"/>
                  </a:lnTo>
                  <a:lnTo>
                    <a:pt x="175" y="128"/>
                  </a:lnTo>
                  <a:lnTo>
                    <a:pt x="175" y="124"/>
                  </a:lnTo>
                  <a:lnTo>
                    <a:pt x="175" y="124"/>
                  </a:lnTo>
                  <a:lnTo>
                    <a:pt x="175" y="124"/>
                  </a:lnTo>
                  <a:lnTo>
                    <a:pt x="175" y="118"/>
                  </a:lnTo>
                  <a:lnTo>
                    <a:pt x="175" y="118"/>
                  </a:lnTo>
                  <a:lnTo>
                    <a:pt x="181" y="111"/>
                  </a:lnTo>
                  <a:lnTo>
                    <a:pt x="146" y="111"/>
                  </a:lnTo>
                  <a:lnTo>
                    <a:pt x="146" y="111"/>
                  </a:lnTo>
                  <a:lnTo>
                    <a:pt x="146" y="105"/>
                  </a:lnTo>
                  <a:lnTo>
                    <a:pt x="140" y="105"/>
                  </a:lnTo>
                  <a:lnTo>
                    <a:pt x="140" y="105"/>
                  </a:lnTo>
                  <a:lnTo>
                    <a:pt x="140" y="101"/>
                  </a:lnTo>
                  <a:lnTo>
                    <a:pt x="140" y="101"/>
                  </a:lnTo>
                  <a:lnTo>
                    <a:pt x="140" y="95"/>
                  </a:lnTo>
                  <a:lnTo>
                    <a:pt x="124" y="95"/>
                  </a:lnTo>
                  <a:lnTo>
                    <a:pt x="117" y="89"/>
                  </a:lnTo>
                  <a:lnTo>
                    <a:pt x="105" y="83"/>
                  </a:lnTo>
                  <a:lnTo>
                    <a:pt x="105" y="78"/>
                  </a:lnTo>
                  <a:lnTo>
                    <a:pt x="99" y="72"/>
                  </a:lnTo>
                  <a:lnTo>
                    <a:pt x="99" y="33"/>
                  </a:lnTo>
                  <a:lnTo>
                    <a:pt x="99" y="33"/>
                  </a:lnTo>
                  <a:lnTo>
                    <a:pt x="105" y="27"/>
                  </a:lnTo>
                  <a:lnTo>
                    <a:pt x="105" y="21"/>
                  </a:lnTo>
                  <a:lnTo>
                    <a:pt x="117" y="11"/>
                  </a:lnTo>
                  <a:lnTo>
                    <a:pt x="124" y="11"/>
                  </a:lnTo>
                  <a:lnTo>
                    <a:pt x="124" y="4"/>
                  </a:lnTo>
                  <a:lnTo>
                    <a:pt x="124" y="4"/>
                  </a:lnTo>
                  <a:lnTo>
                    <a:pt x="124" y="0"/>
                  </a:lnTo>
                  <a:lnTo>
                    <a:pt x="111" y="0"/>
                  </a:lnTo>
                  <a:lnTo>
                    <a:pt x="111" y="4"/>
                  </a:lnTo>
                  <a:lnTo>
                    <a:pt x="105" y="11"/>
                  </a:lnTo>
                  <a:lnTo>
                    <a:pt x="105" y="11"/>
                  </a:lnTo>
                  <a:lnTo>
                    <a:pt x="99" y="17"/>
                  </a:lnTo>
                  <a:lnTo>
                    <a:pt x="93" y="17"/>
                  </a:lnTo>
                  <a:lnTo>
                    <a:pt x="93" y="21"/>
                  </a:lnTo>
                  <a:lnTo>
                    <a:pt x="89" y="21"/>
                  </a:lnTo>
                  <a:lnTo>
                    <a:pt x="89" y="21"/>
                  </a:lnTo>
                  <a:lnTo>
                    <a:pt x="89" y="21"/>
                  </a:lnTo>
                  <a:lnTo>
                    <a:pt x="89" y="21"/>
                  </a:lnTo>
                  <a:lnTo>
                    <a:pt x="82" y="17"/>
                  </a:lnTo>
                  <a:lnTo>
                    <a:pt x="82" y="21"/>
                  </a:lnTo>
                  <a:lnTo>
                    <a:pt x="64" y="21"/>
                  </a:lnTo>
                  <a:lnTo>
                    <a:pt x="64" y="21"/>
                  </a:lnTo>
                  <a:lnTo>
                    <a:pt x="58" y="27"/>
                  </a:lnTo>
                  <a:lnTo>
                    <a:pt x="58" y="39"/>
                  </a:lnTo>
                  <a:lnTo>
                    <a:pt x="54" y="43"/>
                  </a:lnTo>
                  <a:lnTo>
                    <a:pt x="54" y="43"/>
                  </a:lnTo>
                  <a:lnTo>
                    <a:pt x="54" y="56"/>
                  </a:lnTo>
                  <a:lnTo>
                    <a:pt x="54" y="56"/>
                  </a:lnTo>
                  <a:lnTo>
                    <a:pt x="47" y="62"/>
                  </a:lnTo>
                  <a:lnTo>
                    <a:pt x="47" y="66"/>
                  </a:lnTo>
                  <a:lnTo>
                    <a:pt x="41" y="66"/>
                  </a:lnTo>
                  <a:lnTo>
                    <a:pt x="41" y="72"/>
                  </a:lnTo>
                  <a:lnTo>
                    <a:pt x="35" y="72"/>
                  </a:lnTo>
                  <a:lnTo>
                    <a:pt x="35" y="78"/>
                  </a:lnTo>
                  <a:lnTo>
                    <a:pt x="35" y="78"/>
                  </a:lnTo>
                  <a:lnTo>
                    <a:pt x="35" y="83"/>
                  </a:lnTo>
                  <a:lnTo>
                    <a:pt x="29" y="83"/>
                  </a:lnTo>
                  <a:lnTo>
                    <a:pt x="29" y="89"/>
                  </a:lnTo>
                  <a:lnTo>
                    <a:pt x="29" y="89"/>
                  </a:lnTo>
                  <a:lnTo>
                    <a:pt x="29" y="89"/>
                  </a:lnTo>
                  <a:lnTo>
                    <a:pt x="23" y="95"/>
                  </a:lnTo>
                  <a:lnTo>
                    <a:pt x="23" y="95"/>
                  </a:lnTo>
                  <a:lnTo>
                    <a:pt x="23" y="95"/>
                  </a:lnTo>
                  <a:lnTo>
                    <a:pt x="23" y="95"/>
                  </a:lnTo>
                  <a:lnTo>
                    <a:pt x="23" y="101"/>
                  </a:lnTo>
                  <a:lnTo>
                    <a:pt x="23" y="101"/>
                  </a:lnTo>
                  <a:lnTo>
                    <a:pt x="23" y="105"/>
                  </a:lnTo>
                  <a:lnTo>
                    <a:pt x="23" y="105"/>
                  </a:lnTo>
                  <a:lnTo>
                    <a:pt x="23" y="105"/>
                  </a:lnTo>
                  <a:lnTo>
                    <a:pt x="23" y="111"/>
                  </a:lnTo>
                  <a:lnTo>
                    <a:pt x="23" y="111"/>
                  </a:lnTo>
                  <a:lnTo>
                    <a:pt x="23" y="118"/>
                  </a:lnTo>
                  <a:lnTo>
                    <a:pt x="29" y="118"/>
                  </a:lnTo>
                  <a:lnTo>
                    <a:pt x="29" y="124"/>
                  </a:lnTo>
                  <a:lnTo>
                    <a:pt x="23" y="128"/>
                  </a:lnTo>
                  <a:lnTo>
                    <a:pt x="23" y="140"/>
                  </a:lnTo>
                  <a:lnTo>
                    <a:pt x="29" y="144"/>
                  </a:lnTo>
                  <a:lnTo>
                    <a:pt x="29" y="144"/>
                  </a:lnTo>
                  <a:lnTo>
                    <a:pt x="29" y="157"/>
                  </a:lnTo>
                  <a:lnTo>
                    <a:pt x="29" y="157"/>
                  </a:lnTo>
                  <a:lnTo>
                    <a:pt x="23" y="163"/>
                  </a:lnTo>
                  <a:lnTo>
                    <a:pt x="23" y="167"/>
                  </a:lnTo>
                  <a:lnTo>
                    <a:pt x="23" y="167"/>
                  </a:lnTo>
                  <a:lnTo>
                    <a:pt x="12" y="179"/>
                  </a:lnTo>
                  <a:lnTo>
                    <a:pt x="6" y="179"/>
                  </a:lnTo>
                  <a:lnTo>
                    <a:pt x="6" y="186"/>
                  </a:lnTo>
                  <a:lnTo>
                    <a:pt x="6" y="186"/>
                  </a:lnTo>
                  <a:lnTo>
                    <a:pt x="6" y="186"/>
                  </a:lnTo>
                  <a:lnTo>
                    <a:pt x="6" y="190"/>
                  </a:lnTo>
                  <a:lnTo>
                    <a:pt x="0" y="190"/>
                  </a:lnTo>
                  <a:lnTo>
                    <a:pt x="0" y="196"/>
                  </a:lnTo>
                  <a:lnTo>
                    <a:pt x="6" y="196"/>
                  </a:lnTo>
                  <a:lnTo>
                    <a:pt x="12" y="202"/>
                  </a:lnTo>
                  <a:lnTo>
                    <a:pt x="12" y="206"/>
                  </a:lnTo>
                  <a:lnTo>
                    <a:pt x="18" y="206"/>
                  </a:lnTo>
                  <a:lnTo>
                    <a:pt x="23" y="212"/>
                  </a:lnTo>
                  <a:lnTo>
                    <a:pt x="29" y="212"/>
                  </a:lnTo>
                  <a:lnTo>
                    <a:pt x="35" y="219"/>
                  </a:lnTo>
                  <a:lnTo>
                    <a:pt x="35" y="219"/>
                  </a:lnTo>
                  <a:lnTo>
                    <a:pt x="58" y="219"/>
                  </a:lnTo>
                  <a:lnTo>
                    <a:pt x="64" y="225"/>
                  </a:lnTo>
                  <a:lnTo>
                    <a:pt x="64" y="229"/>
                  </a:lnTo>
                  <a:lnTo>
                    <a:pt x="70" y="229"/>
                  </a:lnTo>
                  <a:lnTo>
                    <a:pt x="76" y="235"/>
                  </a:lnTo>
                  <a:lnTo>
                    <a:pt x="76" y="235"/>
                  </a:lnTo>
                  <a:lnTo>
                    <a:pt x="82" y="241"/>
                  </a:lnTo>
                  <a:lnTo>
                    <a:pt x="82" y="247"/>
                  </a:lnTo>
                  <a:lnTo>
                    <a:pt x="89" y="252"/>
                  </a:lnTo>
                  <a:lnTo>
                    <a:pt x="89" y="258"/>
                  </a:lnTo>
                  <a:lnTo>
                    <a:pt x="93" y="258"/>
                  </a:lnTo>
                  <a:lnTo>
                    <a:pt x="93" y="264"/>
                  </a:lnTo>
                  <a:lnTo>
                    <a:pt x="99" y="264"/>
                  </a:lnTo>
                  <a:lnTo>
                    <a:pt x="105" y="268"/>
                  </a:lnTo>
                  <a:lnTo>
                    <a:pt x="105" y="268"/>
                  </a:lnTo>
                  <a:lnTo>
                    <a:pt x="105" y="264"/>
                  </a:lnTo>
                  <a:lnTo>
                    <a:pt x="134" y="264"/>
                  </a:lnTo>
                  <a:lnTo>
                    <a:pt x="134" y="268"/>
                  </a:lnTo>
                  <a:lnTo>
                    <a:pt x="134" y="268"/>
                  </a:lnTo>
                  <a:lnTo>
                    <a:pt x="134" y="268"/>
                  </a:lnTo>
                  <a:lnTo>
                    <a:pt x="134" y="274"/>
                  </a:lnTo>
                  <a:lnTo>
                    <a:pt x="134" y="274"/>
                  </a:lnTo>
                  <a:lnTo>
                    <a:pt x="134" y="274"/>
                  </a:lnTo>
                  <a:lnTo>
                    <a:pt x="134" y="274"/>
                  </a:lnTo>
                  <a:lnTo>
                    <a:pt x="134" y="280"/>
                  </a:lnTo>
                  <a:lnTo>
                    <a:pt x="128" y="280"/>
                  </a:lnTo>
                  <a:lnTo>
                    <a:pt x="128" y="280"/>
                  </a:lnTo>
                  <a:lnTo>
                    <a:pt x="128" y="280"/>
                  </a:lnTo>
                  <a:lnTo>
                    <a:pt x="128" y="280"/>
                  </a:lnTo>
                  <a:lnTo>
                    <a:pt x="128" y="291"/>
                  </a:lnTo>
                  <a:lnTo>
                    <a:pt x="128" y="291"/>
                  </a:lnTo>
                  <a:lnTo>
                    <a:pt x="128" y="291"/>
                  </a:lnTo>
                  <a:lnTo>
                    <a:pt x="134" y="291"/>
                  </a:lnTo>
                  <a:lnTo>
                    <a:pt x="134" y="297"/>
                  </a:lnTo>
                  <a:lnTo>
                    <a:pt x="134" y="297"/>
                  </a:lnTo>
                  <a:lnTo>
                    <a:pt x="134" y="297"/>
                  </a:lnTo>
                  <a:lnTo>
                    <a:pt x="140" y="297"/>
                  </a:lnTo>
                  <a:lnTo>
                    <a:pt x="140" y="287"/>
                  </a:lnTo>
                  <a:lnTo>
                    <a:pt x="146" y="280"/>
                  </a:lnTo>
                  <a:lnTo>
                    <a:pt x="146" y="235"/>
                  </a:lnTo>
                  <a:lnTo>
                    <a:pt x="146" y="235"/>
                  </a:lnTo>
                  <a:lnTo>
                    <a:pt x="146" y="229"/>
                  </a:lnTo>
                  <a:lnTo>
                    <a:pt x="140" y="229"/>
                  </a:lnTo>
                  <a:lnTo>
                    <a:pt x="140" y="225"/>
                  </a:lnTo>
                  <a:lnTo>
                    <a:pt x="134" y="225"/>
                  </a:lnTo>
                  <a:lnTo>
                    <a:pt x="134" y="219"/>
                  </a:lnTo>
                  <a:lnTo>
                    <a:pt x="134" y="219"/>
                  </a:lnTo>
                  <a:lnTo>
                    <a:pt x="140" y="219"/>
                  </a:lnTo>
                  <a:lnTo>
                    <a:pt x="140" y="212"/>
                  </a:lnTo>
                  <a:lnTo>
                    <a:pt x="152" y="212"/>
                  </a:lnTo>
                  <a:lnTo>
                    <a:pt x="152" y="202"/>
                  </a:lnTo>
                  <a:lnTo>
                    <a:pt x="146" y="202"/>
                  </a:lnTo>
                  <a:lnTo>
                    <a:pt x="146" y="202"/>
                  </a:lnTo>
                  <a:lnTo>
                    <a:pt x="146" y="202"/>
                  </a:lnTo>
                  <a:lnTo>
                    <a:pt x="146" y="202"/>
                  </a:lnTo>
                  <a:lnTo>
                    <a:pt x="146" y="202"/>
                  </a:lnTo>
                  <a:lnTo>
                    <a:pt x="146" y="196"/>
                  </a:lnTo>
                  <a:lnTo>
                    <a:pt x="146" y="196"/>
                  </a:lnTo>
                  <a:lnTo>
                    <a:pt x="146" y="196"/>
                  </a:lnTo>
                  <a:lnTo>
                    <a:pt x="146" y="196"/>
                  </a:lnTo>
                  <a:lnTo>
                    <a:pt x="152" y="196"/>
                  </a:lnTo>
                  <a:lnTo>
                    <a:pt x="159" y="190"/>
                  </a:lnTo>
                  <a:lnTo>
                    <a:pt x="175" y="190"/>
                  </a:lnTo>
                  <a:lnTo>
                    <a:pt x="175" y="186"/>
                  </a:lnTo>
                  <a:lnTo>
                    <a:pt x="175" y="18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7" name="Freeform 332"/>
            <p:cNvSpPr>
              <a:spLocks/>
            </p:cNvSpPr>
            <p:nvPr/>
          </p:nvSpPr>
          <p:spPr bwMode="auto">
            <a:xfrm>
              <a:off x="2951163" y="1406525"/>
              <a:ext cx="414338" cy="284163"/>
            </a:xfrm>
            <a:custGeom>
              <a:avLst/>
              <a:gdLst>
                <a:gd name="T0" fmla="*/ 6 w 261"/>
                <a:gd name="T1" fmla="*/ 33 h 179"/>
                <a:gd name="T2" fmla="*/ 35 w 261"/>
                <a:gd name="T3" fmla="*/ 12 h 179"/>
                <a:gd name="T4" fmla="*/ 70 w 261"/>
                <a:gd name="T5" fmla="*/ 0 h 179"/>
                <a:gd name="T6" fmla="*/ 51 w 261"/>
                <a:gd name="T7" fmla="*/ 12 h 179"/>
                <a:gd name="T8" fmla="*/ 45 w 261"/>
                <a:gd name="T9" fmla="*/ 29 h 179"/>
                <a:gd name="T10" fmla="*/ 63 w 261"/>
                <a:gd name="T11" fmla="*/ 23 h 179"/>
                <a:gd name="T12" fmla="*/ 80 w 261"/>
                <a:gd name="T13" fmla="*/ 12 h 179"/>
                <a:gd name="T14" fmla="*/ 115 w 261"/>
                <a:gd name="T15" fmla="*/ 12 h 179"/>
                <a:gd name="T16" fmla="*/ 115 w 261"/>
                <a:gd name="T17" fmla="*/ 16 h 179"/>
                <a:gd name="T18" fmla="*/ 111 w 261"/>
                <a:gd name="T19" fmla="*/ 23 h 179"/>
                <a:gd name="T20" fmla="*/ 185 w 261"/>
                <a:gd name="T21" fmla="*/ 33 h 179"/>
                <a:gd name="T22" fmla="*/ 191 w 261"/>
                <a:gd name="T23" fmla="*/ 39 h 179"/>
                <a:gd name="T24" fmla="*/ 191 w 261"/>
                <a:gd name="T25" fmla="*/ 45 h 179"/>
                <a:gd name="T26" fmla="*/ 185 w 261"/>
                <a:gd name="T27" fmla="*/ 51 h 179"/>
                <a:gd name="T28" fmla="*/ 204 w 261"/>
                <a:gd name="T29" fmla="*/ 45 h 179"/>
                <a:gd name="T30" fmla="*/ 216 w 261"/>
                <a:gd name="T31" fmla="*/ 56 h 179"/>
                <a:gd name="T32" fmla="*/ 204 w 261"/>
                <a:gd name="T33" fmla="*/ 74 h 179"/>
                <a:gd name="T34" fmla="*/ 220 w 261"/>
                <a:gd name="T35" fmla="*/ 84 h 179"/>
                <a:gd name="T36" fmla="*/ 232 w 261"/>
                <a:gd name="T37" fmla="*/ 91 h 179"/>
                <a:gd name="T38" fmla="*/ 232 w 261"/>
                <a:gd name="T39" fmla="*/ 101 h 179"/>
                <a:gd name="T40" fmla="*/ 261 w 261"/>
                <a:gd name="T41" fmla="*/ 101 h 179"/>
                <a:gd name="T42" fmla="*/ 251 w 261"/>
                <a:gd name="T43" fmla="*/ 113 h 179"/>
                <a:gd name="T44" fmla="*/ 232 w 261"/>
                <a:gd name="T45" fmla="*/ 124 h 179"/>
                <a:gd name="T46" fmla="*/ 226 w 261"/>
                <a:gd name="T47" fmla="*/ 130 h 179"/>
                <a:gd name="T48" fmla="*/ 220 w 261"/>
                <a:gd name="T49" fmla="*/ 130 h 179"/>
                <a:gd name="T50" fmla="*/ 210 w 261"/>
                <a:gd name="T51" fmla="*/ 117 h 179"/>
                <a:gd name="T52" fmla="*/ 197 w 261"/>
                <a:gd name="T53" fmla="*/ 107 h 179"/>
                <a:gd name="T54" fmla="*/ 191 w 261"/>
                <a:gd name="T55" fmla="*/ 113 h 179"/>
                <a:gd name="T56" fmla="*/ 181 w 261"/>
                <a:gd name="T57" fmla="*/ 124 h 179"/>
                <a:gd name="T58" fmla="*/ 197 w 261"/>
                <a:gd name="T59" fmla="*/ 136 h 179"/>
                <a:gd name="T60" fmla="*/ 204 w 261"/>
                <a:gd name="T61" fmla="*/ 152 h 179"/>
                <a:gd name="T62" fmla="*/ 204 w 261"/>
                <a:gd name="T63" fmla="*/ 163 h 179"/>
                <a:gd name="T64" fmla="*/ 185 w 261"/>
                <a:gd name="T65" fmla="*/ 169 h 179"/>
                <a:gd name="T66" fmla="*/ 175 w 261"/>
                <a:gd name="T67" fmla="*/ 163 h 179"/>
                <a:gd name="T68" fmla="*/ 156 w 261"/>
                <a:gd name="T69" fmla="*/ 152 h 179"/>
                <a:gd name="T70" fmla="*/ 168 w 261"/>
                <a:gd name="T71" fmla="*/ 169 h 179"/>
                <a:gd name="T72" fmla="*/ 150 w 261"/>
                <a:gd name="T73" fmla="*/ 175 h 179"/>
                <a:gd name="T74" fmla="*/ 121 w 261"/>
                <a:gd name="T75" fmla="*/ 163 h 179"/>
                <a:gd name="T76" fmla="*/ 115 w 261"/>
                <a:gd name="T77" fmla="*/ 146 h 179"/>
                <a:gd name="T78" fmla="*/ 98 w 261"/>
                <a:gd name="T79" fmla="*/ 140 h 179"/>
                <a:gd name="T80" fmla="*/ 92 w 261"/>
                <a:gd name="T81" fmla="*/ 130 h 179"/>
                <a:gd name="T82" fmla="*/ 115 w 261"/>
                <a:gd name="T83" fmla="*/ 124 h 179"/>
                <a:gd name="T84" fmla="*/ 121 w 261"/>
                <a:gd name="T85" fmla="*/ 117 h 179"/>
                <a:gd name="T86" fmla="*/ 133 w 261"/>
                <a:gd name="T87" fmla="*/ 113 h 179"/>
                <a:gd name="T88" fmla="*/ 150 w 261"/>
                <a:gd name="T89" fmla="*/ 113 h 179"/>
                <a:gd name="T90" fmla="*/ 175 w 261"/>
                <a:gd name="T91" fmla="*/ 113 h 179"/>
                <a:gd name="T92" fmla="*/ 140 w 261"/>
                <a:gd name="T93" fmla="*/ 107 h 179"/>
                <a:gd name="T94" fmla="*/ 146 w 261"/>
                <a:gd name="T95" fmla="*/ 95 h 179"/>
                <a:gd name="T96" fmla="*/ 150 w 261"/>
                <a:gd name="T97" fmla="*/ 91 h 179"/>
                <a:gd name="T98" fmla="*/ 150 w 261"/>
                <a:gd name="T99" fmla="*/ 78 h 179"/>
                <a:gd name="T100" fmla="*/ 127 w 261"/>
                <a:gd name="T101" fmla="*/ 68 h 179"/>
                <a:gd name="T102" fmla="*/ 115 w 261"/>
                <a:gd name="T103" fmla="*/ 56 h 179"/>
                <a:gd name="T104" fmla="*/ 111 w 261"/>
                <a:gd name="T105" fmla="*/ 51 h 179"/>
                <a:gd name="T106" fmla="*/ 105 w 261"/>
                <a:gd name="T107" fmla="*/ 51 h 179"/>
                <a:gd name="T108" fmla="*/ 98 w 261"/>
                <a:gd name="T109" fmla="*/ 56 h 179"/>
                <a:gd name="T110" fmla="*/ 70 w 261"/>
                <a:gd name="T111" fmla="*/ 56 h 179"/>
                <a:gd name="T112" fmla="*/ 28 w 261"/>
                <a:gd name="T113" fmla="*/ 56 h 179"/>
                <a:gd name="T114" fmla="*/ 0 w 261"/>
                <a:gd name="T115" fmla="*/ 51 h 179"/>
                <a:gd name="T116" fmla="*/ 22 w 261"/>
                <a:gd name="T117" fmla="*/ 3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1" h="179">
                  <a:moveTo>
                    <a:pt x="16" y="39"/>
                  </a:moveTo>
                  <a:lnTo>
                    <a:pt x="6" y="39"/>
                  </a:lnTo>
                  <a:lnTo>
                    <a:pt x="6" y="39"/>
                  </a:lnTo>
                  <a:lnTo>
                    <a:pt x="6" y="33"/>
                  </a:lnTo>
                  <a:lnTo>
                    <a:pt x="6" y="33"/>
                  </a:lnTo>
                  <a:lnTo>
                    <a:pt x="6" y="29"/>
                  </a:lnTo>
                  <a:lnTo>
                    <a:pt x="22" y="12"/>
                  </a:lnTo>
                  <a:lnTo>
                    <a:pt x="35" y="12"/>
                  </a:lnTo>
                  <a:lnTo>
                    <a:pt x="41" y="6"/>
                  </a:lnTo>
                  <a:lnTo>
                    <a:pt x="51" y="0"/>
                  </a:lnTo>
                  <a:lnTo>
                    <a:pt x="51" y="0"/>
                  </a:lnTo>
                  <a:lnTo>
                    <a:pt x="70" y="0"/>
                  </a:lnTo>
                  <a:lnTo>
                    <a:pt x="63" y="0"/>
                  </a:lnTo>
                  <a:lnTo>
                    <a:pt x="63" y="6"/>
                  </a:lnTo>
                  <a:lnTo>
                    <a:pt x="57" y="12"/>
                  </a:lnTo>
                  <a:lnTo>
                    <a:pt x="51" y="12"/>
                  </a:lnTo>
                  <a:lnTo>
                    <a:pt x="51" y="16"/>
                  </a:lnTo>
                  <a:lnTo>
                    <a:pt x="45" y="16"/>
                  </a:lnTo>
                  <a:lnTo>
                    <a:pt x="45" y="29"/>
                  </a:lnTo>
                  <a:lnTo>
                    <a:pt x="45" y="29"/>
                  </a:lnTo>
                  <a:lnTo>
                    <a:pt x="45" y="29"/>
                  </a:lnTo>
                  <a:lnTo>
                    <a:pt x="45" y="29"/>
                  </a:lnTo>
                  <a:lnTo>
                    <a:pt x="63" y="29"/>
                  </a:lnTo>
                  <a:lnTo>
                    <a:pt x="63" y="23"/>
                  </a:lnTo>
                  <a:lnTo>
                    <a:pt x="63" y="23"/>
                  </a:lnTo>
                  <a:lnTo>
                    <a:pt x="63" y="16"/>
                  </a:lnTo>
                  <a:lnTo>
                    <a:pt x="76" y="16"/>
                  </a:lnTo>
                  <a:lnTo>
                    <a:pt x="80" y="12"/>
                  </a:lnTo>
                  <a:lnTo>
                    <a:pt x="86" y="12"/>
                  </a:lnTo>
                  <a:lnTo>
                    <a:pt x="92" y="6"/>
                  </a:lnTo>
                  <a:lnTo>
                    <a:pt x="111" y="6"/>
                  </a:lnTo>
                  <a:lnTo>
                    <a:pt x="115" y="12"/>
                  </a:lnTo>
                  <a:lnTo>
                    <a:pt x="115" y="12"/>
                  </a:lnTo>
                  <a:lnTo>
                    <a:pt x="115" y="12"/>
                  </a:lnTo>
                  <a:lnTo>
                    <a:pt x="115" y="12"/>
                  </a:lnTo>
                  <a:lnTo>
                    <a:pt x="115" y="16"/>
                  </a:lnTo>
                  <a:lnTo>
                    <a:pt x="111" y="16"/>
                  </a:lnTo>
                  <a:lnTo>
                    <a:pt x="111" y="16"/>
                  </a:lnTo>
                  <a:lnTo>
                    <a:pt x="111" y="23"/>
                  </a:lnTo>
                  <a:lnTo>
                    <a:pt x="111" y="23"/>
                  </a:lnTo>
                  <a:lnTo>
                    <a:pt x="156" y="23"/>
                  </a:lnTo>
                  <a:lnTo>
                    <a:pt x="156" y="29"/>
                  </a:lnTo>
                  <a:lnTo>
                    <a:pt x="185" y="29"/>
                  </a:lnTo>
                  <a:lnTo>
                    <a:pt x="185" y="33"/>
                  </a:lnTo>
                  <a:lnTo>
                    <a:pt x="185" y="33"/>
                  </a:lnTo>
                  <a:lnTo>
                    <a:pt x="191" y="33"/>
                  </a:lnTo>
                  <a:lnTo>
                    <a:pt x="191" y="39"/>
                  </a:lnTo>
                  <a:lnTo>
                    <a:pt x="191" y="39"/>
                  </a:lnTo>
                  <a:lnTo>
                    <a:pt x="191" y="39"/>
                  </a:lnTo>
                  <a:lnTo>
                    <a:pt x="191" y="39"/>
                  </a:lnTo>
                  <a:lnTo>
                    <a:pt x="191" y="45"/>
                  </a:lnTo>
                  <a:lnTo>
                    <a:pt x="191" y="45"/>
                  </a:lnTo>
                  <a:lnTo>
                    <a:pt x="181" y="56"/>
                  </a:lnTo>
                  <a:lnTo>
                    <a:pt x="185" y="51"/>
                  </a:lnTo>
                  <a:lnTo>
                    <a:pt x="185" y="51"/>
                  </a:lnTo>
                  <a:lnTo>
                    <a:pt x="185" y="51"/>
                  </a:lnTo>
                  <a:lnTo>
                    <a:pt x="197" y="51"/>
                  </a:lnTo>
                  <a:lnTo>
                    <a:pt x="197" y="45"/>
                  </a:lnTo>
                  <a:lnTo>
                    <a:pt x="197" y="45"/>
                  </a:lnTo>
                  <a:lnTo>
                    <a:pt x="204" y="45"/>
                  </a:lnTo>
                  <a:lnTo>
                    <a:pt x="204" y="51"/>
                  </a:lnTo>
                  <a:lnTo>
                    <a:pt x="210" y="51"/>
                  </a:lnTo>
                  <a:lnTo>
                    <a:pt x="216" y="56"/>
                  </a:lnTo>
                  <a:lnTo>
                    <a:pt x="216" y="56"/>
                  </a:lnTo>
                  <a:lnTo>
                    <a:pt x="220" y="56"/>
                  </a:lnTo>
                  <a:lnTo>
                    <a:pt x="220" y="74"/>
                  </a:lnTo>
                  <a:lnTo>
                    <a:pt x="204" y="74"/>
                  </a:lnTo>
                  <a:lnTo>
                    <a:pt x="204" y="74"/>
                  </a:lnTo>
                  <a:lnTo>
                    <a:pt x="204" y="74"/>
                  </a:lnTo>
                  <a:lnTo>
                    <a:pt x="204" y="78"/>
                  </a:lnTo>
                  <a:lnTo>
                    <a:pt x="216" y="78"/>
                  </a:lnTo>
                  <a:lnTo>
                    <a:pt x="220" y="84"/>
                  </a:lnTo>
                  <a:lnTo>
                    <a:pt x="232" y="84"/>
                  </a:lnTo>
                  <a:lnTo>
                    <a:pt x="232" y="91"/>
                  </a:lnTo>
                  <a:lnTo>
                    <a:pt x="232" y="91"/>
                  </a:lnTo>
                  <a:lnTo>
                    <a:pt x="232" y="91"/>
                  </a:lnTo>
                  <a:lnTo>
                    <a:pt x="232" y="91"/>
                  </a:lnTo>
                  <a:lnTo>
                    <a:pt x="232" y="95"/>
                  </a:lnTo>
                  <a:lnTo>
                    <a:pt x="232" y="95"/>
                  </a:lnTo>
                  <a:lnTo>
                    <a:pt x="232" y="101"/>
                  </a:lnTo>
                  <a:lnTo>
                    <a:pt x="251" y="101"/>
                  </a:lnTo>
                  <a:lnTo>
                    <a:pt x="251" y="95"/>
                  </a:lnTo>
                  <a:lnTo>
                    <a:pt x="251" y="101"/>
                  </a:lnTo>
                  <a:lnTo>
                    <a:pt x="261" y="101"/>
                  </a:lnTo>
                  <a:lnTo>
                    <a:pt x="261" y="107"/>
                  </a:lnTo>
                  <a:lnTo>
                    <a:pt x="261" y="107"/>
                  </a:lnTo>
                  <a:lnTo>
                    <a:pt x="255" y="113"/>
                  </a:lnTo>
                  <a:lnTo>
                    <a:pt x="251" y="113"/>
                  </a:lnTo>
                  <a:lnTo>
                    <a:pt x="251" y="117"/>
                  </a:lnTo>
                  <a:lnTo>
                    <a:pt x="245" y="117"/>
                  </a:lnTo>
                  <a:lnTo>
                    <a:pt x="245" y="124"/>
                  </a:lnTo>
                  <a:lnTo>
                    <a:pt x="232" y="124"/>
                  </a:lnTo>
                  <a:lnTo>
                    <a:pt x="232" y="124"/>
                  </a:lnTo>
                  <a:lnTo>
                    <a:pt x="232" y="124"/>
                  </a:lnTo>
                  <a:lnTo>
                    <a:pt x="226" y="130"/>
                  </a:lnTo>
                  <a:lnTo>
                    <a:pt x="226" y="130"/>
                  </a:lnTo>
                  <a:lnTo>
                    <a:pt x="226" y="130"/>
                  </a:lnTo>
                  <a:lnTo>
                    <a:pt x="226" y="130"/>
                  </a:lnTo>
                  <a:lnTo>
                    <a:pt x="220" y="136"/>
                  </a:lnTo>
                  <a:lnTo>
                    <a:pt x="220" y="130"/>
                  </a:lnTo>
                  <a:lnTo>
                    <a:pt x="216" y="130"/>
                  </a:lnTo>
                  <a:lnTo>
                    <a:pt x="216" y="124"/>
                  </a:lnTo>
                  <a:lnTo>
                    <a:pt x="210" y="124"/>
                  </a:lnTo>
                  <a:lnTo>
                    <a:pt x="210" y="117"/>
                  </a:lnTo>
                  <a:lnTo>
                    <a:pt x="216" y="117"/>
                  </a:lnTo>
                  <a:lnTo>
                    <a:pt x="216" y="113"/>
                  </a:lnTo>
                  <a:lnTo>
                    <a:pt x="197" y="113"/>
                  </a:lnTo>
                  <a:lnTo>
                    <a:pt x="197" y="107"/>
                  </a:lnTo>
                  <a:lnTo>
                    <a:pt x="191" y="107"/>
                  </a:lnTo>
                  <a:lnTo>
                    <a:pt x="191" y="113"/>
                  </a:lnTo>
                  <a:lnTo>
                    <a:pt x="191" y="113"/>
                  </a:lnTo>
                  <a:lnTo>
                    <a:pt x="191" y="113"/>
                  </a:lnTo>
                  <a:lnTo>
                    <a:pt x="191" y="113"/>
                  </a:lnTo>
                  <a:lnTo>
                    <a:pt x="185" y="117"/>
                  </a:lnTo>
                  <a:lnTo>
                    <a:pt x="181" y="117"/>
                  </a:lnTo>
                  <a:lnTo>
                    <a:pt x="181" y="124"/>
                  </a:lnTo>
                  <a:lnTo>
                    <a:pt x="185" y="124"/>
                  </a:lnTo>
                  <a:lnTo>
                    <a:pt x="185" y="130"/>
                  </a:lnTo>
                  <a:lnTo>
                    <a:pt x="191" y="136"/>
                  </a:lnTo>
                  <a:lnTo>
                    <a:pt x="197" y="136"/>
                  </a:lnTo>
                  <a:lnTo>
                    <a:pt x="197" y="146"/>
                  </a:lnTo>
                  <a:lnTo>
                    <a:pt x="204" y="152"/>
                  </a:lnTo>
                  <a:lnTo>
                    <a:pt x="204" y="152"/>
                  </a:lnTo>
                  <a:lnTo>
                    <a:pt x="204" y="152"/>
                  </a:lnTo>
                  <a:lnTo>
                    <a:pt x="204" y="152"/>
                  </a:lnTo>
                  <a:lnTo>
                    <a:pt x="204" y="157"/>
                  </a:lnTo>
                  <a:lnTo>
                    <a:pt x="204" y="157"/>
                  </a:lnTo>
                  <a:lnTo>
                    <a:pt x="204" y="163"/>
                  </a:lnTo>
                  <a:lnTo>
                    <a:pt x="191" y="163"/>
                  </a:lnTo>
                  <a:lnTo>
                    <a:pt x="191" y="163"/>
                  </a:lnTo>
                  <a:lnTo>
                    <a:pt x="191" y="169"/>
                  </a:lnTo>
                  <a:lnTo>
                    <a:pt x="185" y="169"/>
                  </a:lnTo>
                  <a:lnTo>
                    <a:pt x="185" y="169"/>
                  </a:lnTo>
                  <a:lnTo>
                    <a:pt x="181" y="163"/>
                  </a:lnTo>
                  <a:lnTo>
                    <a:pt x="175" y="163"/>
                  </a:lnTo>
                  <a:lnTo>
                    <a:pt x="175" y="163"/>
                  </a:lnTo>
                  <a:lnTo>
                    <a:pt x="168" y="157"/>
                  </a:lnTo>
                  <a:lnTo>
                    <a:pt x="168" y="157"/>
                  </a:lnTo>
                  <a:lnTo>
                    <a:pt x="162" y="152"/>
                  </a:lnTo>
                  <a:lnTo>
                    <a:pt x="156" y="152"/>
                  </a:lnTo>
                  <a:lnTo>
                    <a:pt x="162" y="157"/>
                  </a:lnTo>
                  <a:lnTo>
                    <a:pt x="162" y="163"/>
                  </a:lnTo>
                  <a:lnTo>
                    <a:pt x="168" y="163"/>
                  </a:lnTo>
                  <a:lnTo>
                    <a:pt x="168" y="169"/>
                  </a:lnTo>
                  <a:lnTo>
                    <a:pt x="175" y="169"/>
                  </a:lnTo>
                  <a:lnTo>
                    <a:pt x="175" y="179"/>
                  </a:lnTo>
                  <a:lnTo>
                    <a:pt x="156" y="179"/>
                  </a:lnTo>
                  <a:lnTo>
                    <a:pt x="150" y="175"/>
                  </a:lnTo>
                  <a:lnTo>
                    <a:pt x="146" y="175"/>
                  </a:lnTo>
                  <a:lnTo>
                    <a:pt x="133" y="169"/>
                  </a:lnTo>
                  <a:lnTo>
                    <a:pt x="127" y="169"/>
                  </a:lnTo>
                  <a:lnTo>
                    <a:pt x="121" y="163"/>
                  </a:lnTo>
                  <a:lnTo>
                    <a:pt x="121" y="163"/>
                  </a:lnTo>
                  <a:lnTo>
                    <a:pt x="121" y="152"/>
                  </a:lnTo>
                  <a:lnTo>
                    <a:pt x="115" y="152"/>
                  </a:lnTo>
                  <a:lnTo>
                    <a:pt x="115" y="146"/>
                  </a:lnTo>
                  <a:lnTo>
                    <a:pt x="115" y="146"/>
                  </a:lnTo>
                  <a:lnTo>
                    <a:pt x="111" y="140"/>
                  </a:lnTo>
                  <a:lnTo>
                    <a:pt x="98" y="140"/>
                  </a:lnTo>
                  <a:lnTo>
                    <a:pt x="98" y="140"/>
                  </a:lnTo>
                  <a:lnTo>
                    <a:pt x="92" y="136"/>
                  </a:lnTo>
                  <a:lnTo>
                    <a:pt x="92" y="136"/>
                  </a:lnTo>
                  <a:lnTo>
                    <a:pt x="92" y="136"/>
                  </a:lnTo>
                  <a:lnTo>
                    <a:pt x="92" y="130"/>
                  </a:lnTo>
                  <a:lnTo>
                    <a:pt x="115" y="130"/>
                  </a:lnTo>
                  <a:lnTo>
                    <a:pt x="115" y="124"/>
                  </a:lnTo>
                  <a:lnTo>
                    <a:pt x="115" y="124"/>
                  </a:lnTo>
                  <a:lnTo>
                    <a:pt x="115" y="124"/>
                  </a:lnTo>
                  <a:lnTo>
                    <a:pt x="115" y="117"/>
                  </a:lnTo>
                  <a:lnTo>
                    <a:pt x="115" y="117"/>
                  </a:lnTo>
                  <a:lnTo>
                    <a:pt x="115" y="117"/>
                  </a:lnTo>
                  <a:lnTo>
                    <a:pt x="121" y="117"/>
                  </a:lnTo>
                  <a:lnTo>
                    <a:pt x="121" y="113"/>
                  </a:lnTo>
                  <a:lnTo>
                    <a:pt x="121" y="113"/>
                  </a:lnTo>
                  <a:lnTo>
                    <a:pt x="121" y="113"/>
                  </a:lnTo>
                  <a:lnTo>
                    <a:pt x="133" y="113"/>
                  </a:lnTo>
                  <a:lnTo>
                    <a:pt x="133" y="107"/>
                  </a:lnTo>
                  <a:lnTo>
                    <a:pt x="146" y="107"/>
                  </a:lnTo>
                  <a:lnTo>
                    <a:pt x="146" y="113"/>
                  </a:lnTo>
                  <a:lnTo>
                    <a:pt x="150" y="113"/>
                  </a:lnTo>
                  <a:lnTo>
                    <a:pt x="150" y="117"/>
                  </a:lnTo>
                  <a:lnTo>
                    <a:pt x="150" y="117"/>
                  </a:lnTo>
                  <a:lnTo>
                    <a:pt x="175" y="117"/>
                  </a:lnTo>
                  <a:lnTo>
                    <a:pt x="175" y="113"/>
                  </a:lnTo>
                  <a:lnTo>
                    <a:pt x="181" y="113"/>
                  </a:lnTo>
                  <a:lnTo>
                    <a:pt x="181" y="107"/>
                  </a:lnTo>
                  <a:lnTo>
                    <a:pt x="133" y="107"/>
                  </a:lnTo>
                  <a:lnTo>
                    <a:pt x="140" y="107"/>
                  </a:lnTo>
                  <a:lnTo>
                    <a:pt x="140" y="101"/>
                  </a:lnTo>
                  <a:lnTo>
                    <a:pt x="140" y="101"/>
                  </a:lnTo>
                  <a:lnTo>
                    <a:pt x="140" y="101"/>
                  </a:lnTo>
                  <a:lnTo>
                    <a:pt x="146" y="95"/>
                  </a:lnTo>
                  <a:lnTo>
                    <a:pt x="146" y="95"/>
                  </a:lnTo>
                  <a:lnTo>
                    <a:pt x="150" y="91"/>
                  </a:lnTo>
                  <a:lnTo>
                    <a:pt x="150" y="91"/>
                  </a:lnTo>
                  <a:lnTo>
                    <a:pt x="150" y="91"/>
                  </a:lnTo>
                  <a:lnTo>
                    <a:pt x="150" y="84"/>
                  </a:lnTo>
                  <a:lnTo>
                    <a:pt x="146" y="84"/>
                  </a:lnTo>
                  <a:lnTo>
                    <a:pt x="146" y="78"/>
                  </a:lnTo>
                  <a:lnTo>
                    <a:pt x="150" y="78"/>
                  </a:lnTo>
                  <a:lnTo>
                    <a:pt x="140" y="78"/>
                  </a:lnTo>
                  <a:lnTo>
                    <a:pt x="133" y="74"/>
                  </a:lnTo>
                  <a:lnTo>
                    <a:pt x="133" y="74"/>
                  </a:lnTo>
                  <a:lnTo>
                    <a:pt x="127" y="68"/>
                  </a:lnTo>
                  <a:lnTo>
                    <a:pt x="127" y="68"/>
                  </a:lnTo>
                  <a:lnTo>
                    <a:pt x="121" y="62"/>
                  </a:lnTo>
                  <a:lnTo>
                    <a:pt x="121" y="56"/>
                  </a:lnTo>
                  <a:lnTo>
                    <a:pt x="115" y="56"/>
                  </a:lnTo>
                  <a:lnTo>
                    <a:pt x="115" y="56"/>
                  </a:lnTo>
                  <a:lnTo>
                    <a:pt x="115" y="56"/>
                  </a:lnTo>
                  <a:lnTo>
                    <a:pt x="115" y="51"/>
                  </a:lnTo>
                  <a:lnTo>
                    <a:pt x="111" y="51"/>
                  </a:lnTo>
                  <a:lnTo>
                    <a:pt x="111" y="45"/>
                  </a:lnTo>
                  <a:lnTo>
                    <a:pt x="105" y="45"/>
                  </a:lnTo>
                  <a:lnTo>
                    <a:pt x="105" y="45"/>
                  </a:lnTo>
                  <a:lnTo>
                    <a:pt x="105" y="51"/>
                  </a:lnTo>
                  <a:lnTo>
                    <a:pt x="98" y="51"/>
                  </a:lnTo>
                  <a:lnTo>
                    <a:pt x="98" y="56"/>
                  </a:lnTo>
                  <a:lnTo>
                    <a:pt x="98" y="56"/>
                  </a:lnTo>
                  <a:lnTo>
                    <a:pt x="98" y="56"/>
                  </a:lnTo>
                  <a:lnTo>
                    <a:pt x="98" y="62"/>
                  </a:lnTo>
                  <a:lnTo>
                    <a:pt x="86" y="62"/>
                  </a:lnTo>
                  <a:lnTo>
                    <a:pt x="80" y="56"/>
                  </a:lnTo>
                  <a:lnTo>
                    <a:pt x="70" y="56"/>
                  </a:lnTo>
                  <a:lnTo>
                    <a:pt x="63" y="51"/>
                  </a:lnTo>
                  <a:lnTo>
                    <a:pt x="35" y="51"/>
                  </a:lnTo>
                  <a:lnTo>
                    <a:pt x="35" y="51"/>
                  </a:lnTo>
                  <a:lnTo>
                    <a:pt x="28" y="56"/>
                  </a:lnTo>
                  <a:lnTo>
                    <a:pt x="16" y="56"/>
                  </a:lnTo>
                  <a:lnTo>
                    <a:pt x="16" y="51"/>
                  </a:lnTo>
                  <a:lnTo>
                    <a:pt x="0" y="51"/>
                  </a:lnTo>
                  <a:lnTo>
                    <a:pt x="0" y="51"/>
                  </a:lnTo>
                  <a:lnTo>
                    <a:pt x="0" y="51"/>
                  </a:lnTo>
                  <a:lnTo>
                    <a:pt x="0" y="45"/>
                  </a:lnTo>
                  <a:lnTo>
                    <a:pt x="22" y="45"/>
                  </a:lnTo>
                  <a:lnTo>
                    <a:pt x="22" y="39"/>
                  </a:lnTo>
                  <a:lnTo>
                    <a:pt x="16" y="39"/>
                  </a:lnTo>
                  <a:lnTo>
                    <a:pt x="16"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8" name="Freeform 333"/>
            <p:cNvSpPr>
              <a:spLocks/>
            </p:cNvSpPr>
            <p:nvPr/>
          </p:nvSpPr>
          <p:spPr bwMode="auto">
            <a:xfrm>
              <a:off x="2951163" y="1406525"/>
              <a:ext cx="414338" cy="284163"/>
            </a:xfrm>
            <a:custGeom>
              <a:avLst/>
              <a:gdLst>
                <a:gd name="T0" fmla="*/ 6 w 261"/>
                <a:gd name="T1" fmla="*/ 33 h 179"/>
                <a:gd name="T2" fmla="*/ 35 w 261"/>
                <a:gd name="T3" fmla="*/ 12 h 179"/>
                <a:gd name="T4" fmla="*/ 70 w 261"/>
                <a:gd name="T5" fmla="*/ 0 h 179"/>
                <a:gd name="T6" fmla="*/ 51 w 261"/>
                <a:gd name="T7" fmla="*/ 12 h 179"/>
                <a:gd name="T8" fmla="*/ 45 w 261"/>
                <a:gd name="T9" fmla="*/ 29 h 179"/>
                <a:gd name="T10" fmla="*/ 63 w 261"/>
                <a:gd name="T11" fmla="*/ 23 h 179"/>
                <a:gd name="T12" fmla="*/ 80 w 261"/>
                <a:gd name="T13" fmla="*/ 12 h 179"/>
                <a:gd name="T14" fmla="*/ 115 w 261"/>
                <a:gd name="T15" fmla="*/ 12 h 179"/>
                <a:gd name="T16" fmla="*/ 115 w 261"/>
                <a:gd name="T17" fmla="*/ 16 h 179"/>
                <a:gd name="T18" fmla="*/ 111 w 261"/>
                <a:gd name="T19" fmla="*/ 23 h 179"/>
                <a:gd name="T20" fmla="*/ 185 w 261"/>
                <a:gd name="T21" fmla="*/ 33 h 179"/>
                <a:gd name="T22" fmla="*/ 191 w 261"/>
                <a:gd name="T23" fmla="*/ 39 h 179"/>
                <a:gd name="T24" fmla="*/ 191 w 261"/>
                <a:gd name="T25" fmla="*/ 45 h 179"/>
                <a:gd name="T26" fmla="*/ 185 w 261"/>
                <a:gd name="T27" fmla="*/ 51 h 179"/>
                <a:gd name="T28" fmla="*/ 204 w 261"/>
                <a:gd name="T29" fmla="*/ 45 h 179"/>
                <a:gd name="T30" fmla="*/ 216 w 261"/>
                <a:gd name="T31" fmla="*/ 56 h 179"/>
                <a:gd name="T32" fmla="*/ 204 w 261"/>
                <a:gd name="T33" fmla="*/ 74 h 179"/>
                <a:gd name="T34" fmla="*/ 220 w 261"/>
                <a:gd name="T35" fmla="*/ 84 h 179"/>
                <a:gd name="T36" fmla="*/ 232 w 261"/>
                <a:gd name="T37" fmla="*/ 91 h 179"/>
                <a:gd name="T38" fmla="*/ 232 w 261"/>
                <a:gd name="T39" fmla="*/ 101 h 179"/>
                <a:gd name="T40" fmla="*/ 261 w 261"/>
                <a:gd name="T41" fmla="*/ 101 h 179"/>
                <a:gd name="T42" fmla="*/ 251 w 261"/>
                <a:gd name="T43" fmla="*/ 113 h 179"/>
                <a:gd name="T44" fmla="*/ 232 w 261"/>
                <a:gd name="T45" fmla="*/ 124 h 179"/>
                <a:gd name="T46" fmla="*/ 226 w 261"/>
                <a:gd name="T47" fmla="*/ 130 h 179"/>
                <a:gd name="T48" fmla="*/ 220 w 261"/>
                <a:gd name="T49" fmla="*/ 130 h 179"/>
                <a:gd name="T50" fmla="*/ 210 w 261"/>
                <a:gd name="T51" fmla="*/ 117 h 179"/>
                <a:gd name="T52" fmla="*/ 197 w 261"/>
                <a:gd name="T53" fmla="*/ 107 h 179"/>
                <a:gd name="T54" fmla="*/ 191 w 261"/>
                <a:gd name="T55" fmla="*/ 113 h 179"/>
                <a:gd name="T56" fmla="*/ 181 w 261"/>
                <a:gd name="T57" fmla="*/ 124 h 179"/>
                <a:gd name="T58" fmla="*/ 197 w 261"/>
                <a:gd name="T59" fmla="*/ 136 h 179"/>
                <a:gd name="T60" fmla="*/ 204 w 261"/>
                <a:gd name="T61" fmla="*/ 152 h 179"/>
                <a:gd name="T62" fmla="*/ 204 w 261"/>
                <a:gd name="T63" fmla="*/ 163 h 179"/>
                <a:gd name="T64" fmla="*/ 185 w 261"/>
                <a:gd name="T65" fmla="*/ 169 h 179"/>
                <a:gd name="T66" fmla="*/ 175 w 261"/>
                <a:gd name="T67" fmla="*/ 163 h 179"/>
                <a:gd name="T68" fmla="*/ 156 w 261"/>
                <a:gd name="T69" fmla="*/ 152 h 179"/>
                <a:gd name="T70" fmla="*/ 168 w 261"/>
                <a:gd name="T71" fmla="*/ 169 h 179"/>
                <a:gd name="T72" fmla="*/ 150 w 261"/>
                <a:gd name="T73" fmla="*/ 175 h 179"/>
                <a:gd name="T74" fmla="*/ 121 w 261"/>
                <a:gd name="T75" fmla="*/ 163 h 179"/>
                <a:gd name="T76" fmla="*/ 115 w 261"/>
                <a:gd name="T77" fmla="*/ 146 h 179"/>
                <a:gd name="T78" fmla="*/ 98 w 261"/>
                <a:gd name="T79" fmla="*/ 140 h 179"/>
                <a:gd name="T80" fmla="*/ 92 w 261"/>
                <a:gd name="T81" fmla="*/ 130 h 179"/>
                <a:gd name="T82" fmla="*/ 115 w 261"/>
                <a:gd name="T83" fmla="*/ 124 h 179"/>
                <a:gd name="T84" fmla="*/ 121 w 261"/>
                <a:gd name="T85" fmla="*/ 117 h 179"/>
                <a:gd name="T86" fmla="*/ 133 w 261"/>
                <a:gd name="T87" fmla="*/ 113 h 179"/>
                <a:gd name="T88" fmla="*/ 150 w 261"/>
                <a:gd name="T89" fmla="*/ 113 h 179"/>
                <a:gd name="T90" fmla="*/ 175 w 261"/>
                <a:gd name="T91" fmla="*/ 113 h 179"/>
                <a:gd name="T92" fmla="*/ 140 w 261"/>
                <a:gd name="T93" fmla="*/ 107 h 179"/>
                <a:gd name="T94" fmla="*/ 146 w 261"/>
                <a:gd name="T95" fmla="*/ 95 h 179"/>
                <a:gd name="T96" fmla="*/ 150 w 261"/>
                <a:gd name="T97" fmla="*/ 91 h 179"/>
                <a:gd name="T98" fmla="*/ 150 w 261"/>
                <a:gd name="T99" fmla="*/ 78 h 179"/>
                <a:gd name="T100" fmla="*/ 127 w 261"/>
                <a:gd name="T101" fmla="*/ 68 h 179"/>
                <a:gd name="T102" fmla="*/ 115 w 261"/>
                <a:gd name="T103" fmla="*/ 56 h 179"/>
                <a:gd name="T104" fmla="*/ 111 w 261"/>
                <a:gd name="T105" fmla="*/ 51 h 179"/>
                <a:gd name="T106" fmla="*/ 105 w 261"/>
                <a:gd name="T107" fmla="*/ 51 h 179"/>
                <a:gd name="T108" fmla="*/ 98 w 261"/>
                <a:gd name="T109" fmla="*/ 56 h 179"/>
                <a:gd name="T110" fmla="*/ 70 w 261"/>
                <a:gd name="T111" fmla="*/ 56 h 179"/>
                <a:gd name="T112" fmla="*/ 28 w 261"/>
                <a:gd name="T113" fmla="*/ 56 h 179"/>
                <a:gd name="T114" fmla="*/ 0 w 261"/>
                <a:gd name="T115" fmla="*/ 51 h 179"/>
                <a:gd name="T116" fmla="*/ 22 w 261"/>
                <a:gd name="T117" fmla="*/ 3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1" h="179">
                  <a:moveTo>
                    <a:pt x="16" y="39"/>
                  </a:moveTo>
                  <a:lnTo>
                    <a:pt x="6" y="39"/>
                  </a:lnTo>
                  <a:lnTo>
                    <a:pt x="6" y="39"/>
                  </a:lnTo>
                  <a:lnTo>
                    <a:pt x="6" y="33"/>
                  </a:lnTo>
                  <a:lnTo>
                    <a:pt x="6" y="33"/>
                  </a:lnTo>
                  <a:lnTo>
                    <a:pt x="6" y="29"/>
                  </a:lnTo>
                  <a:lnTo>
                    <a:pt x="22" y="12"/>
                  </a:lnTo>
                  <a:lnTo>
                    <a:pt x="35" y="12"/>
                  </a:lnTo>
                  <a:lnTo>
                    <a:pt x="41" y="6"/>
                  </a:lnTo>
                  <a:lnTo>
                    <a:pt x="51" y="0"/>
                  </a:lnTo>
                  <a:lnTo>
                    <a:pt x="51" y="0"/>
                  </a:lnTo>
                  <a:lnTo>
                    <a:pt x="70" y="0"/>
                  </a:lnTo>
                  <a:lnTo>
                    <a:pt x="63" y="0"/>
                  </a:lnTo>
                  <a:lnTo>
                    <a:pt x="63" y="6"/>
                  </a:lnTo>
                  <a:lnTo>
                    <a:pt x="57" y="12"/>
                  </a:lnTo>
                  <a:lnTo>
                    <a:pt x="51" y="12"/>
                  </a:lnTo>
                  <a:lnTo>
                    <a:pt x="51" y="16"/>
                  </a:lnTo>
                  <a:lnTo>
                    <a:pt x="45" y="16"/>
                  </a:lnTo>
                  <a:lnTo>
                    <a:pt x="45" y="29"/>
                  </a:lnTo>
                  <a:lnTo>
                    <a:pt x="45" y="29"/>
                  </a:lnTo>
                  <a:lnTo>
                    <a:pt x="45" y="29"/>
                  </a:lnTo>
                  <a:lnTo>
                    <a:pt x="45" y="29"/>
                  </a:lnTo>
                  <a:lnTo>
                    <a:pt x="63" y="29"/>
                  </a:lnTo>
                  <a:lnTo>
                    <a:pt x="63" y="23"/>
                  </a:lnTo>
                  <a:lnTo>
                    <a:pt x="63" y="23"/>
                  </a:lnTo>
                  <a:lnTo>
                    <a:pt x="63" y="16"/>
                  </a:lnTo>
                  <a:lnTo>
                    <a:pt x="76" y="16"/>
                  </a:lnTo>
                  <a:lnTo>
                    <a:pt x="80" y="12"/>
                  </a:lnTo>
                  <a:lnTo>
                    <a:pt x="86" y="12"/>
                  </a:lnTo>
                  <a:lnTo>
                    <a:pt x="92" y="6"/>
                  </a:lnTo>
                  <a:lnTo>
                    <a:pt x="111" y="6"/>
                  </a:lnTo>
                  <a:lnTo>
                    <a:pt x="115" y="12"/>
                  </a:lnTo>
                  <a:lnTo>
                    <a:pt x="115" y="12"/>
                  </a:lnTo>
                  <a:lnTo>
                    <a:pt x="115" y="12"/>
                  </a:lnTo>
                  <a:lnTo>
                    <a:pt x="115" y="12"/>
                  </a:lnTo>
                  <a:lnTo>
                    <a:pt x="115" y="16"/>
                  </a:lnTo>
                  <a:lnTo>
                    <a:pt x="111" y="16"/>
                  </a:lnTo>
                  <a:lnTo>
                    <a:pt x="111" y="16"/>
                  </a:lnTo>
                  <a:lnTo>
                    <a:pt x="111" y="23"/>
                  </a:lnTo>
                  <a:lnTo>
                    <a:pt x="111" y="23"/>
                  </a:lnTo>
                  <a:lnTo>
                    <a:pt x="156" y="23"/>
                  </a:lnTo>
                  <a:lnTo>
                    <a:pt x="156" y="29"/>
                  </a:lnTo>
                  <a:lnTo>
                    <a:pt x="185" y="29"/>
                  </a:lnTo>
                  <a:lnTo>
                    <a:pt x="185" y="33"/>
                  </a:lnTo>
                  <a:lnTo>
                    <a:pt x="185" y="33"/>
                  </a:lnTo>
                  <a:lnTo>
                    <a:pt x="191" y="33"/>
                  </a:lnTo>
                  <a:lnTo>
                    <a:pt x="191" y="39"/>
                  </a:lnTo>
                  <a:lnTo>
                    <a:pt x="191" y="39"/>
                  </a:lnTo>
                  <a:lnTo>
                    <a:pt x="191" y="39"/>
                  </a:lnTo>
                  <a:lnTo>
                    <a:pt x="191" y="39"/>
                  </a:lnTo>
                  <a:lnTo>
                    <a:pt x="191" y="45"/>
                  </a:lnTo>
                  <a:lnTo>
                    <a:pt x="191" y="45"/>
                  </a:lnTo>
                  <a:lnTo>
                    <a:pt x="181" y="56"/>
                  </a:lnTo>
                  <a:lnTo>
                    <a:pt x="185" y="51"/>
                  </a:lnTo>
                  <a:lnTo>
                    <a:pt x="185" y="51"/>
                  </a:lnTo>
                  <a:lnTo>
                    <a:pt x="185" y="51"/>
                  </a:lnTo>
                  <a:lnTo>
                    <a:pt x="197" y="51"/>
                  </a:lnTo>
                  <a:lnTo>
                    <a:pt x="197" y="45"/>
                  </a:lnTo>
                  <a:lnTo>
                    <a:pt x="197" y="45"/>
                  </a:lnTo>
                  <a:lnTo>
                    <a:pt x="204" y="45"/>
                  </a:lnTo>
                  <a:lnTo>
                    <a:pt x="204" y="51"/>
                  </a:lnTo>
                  <a:lnTo>
                    <a:pt x="210" y="51"/>
                  </a:lnTo>
                  <a:lnTo>
                    <a:pt x="216" y="56"/>
                  </a:lnTo>
                  <a:lnTo>
                    <a:pt x="216" y="56"/>
                  </a:lnTo>
                  <a:lnTo>
                    <a:pt x="220" y="56"/>
                  </a:lnTo>
                  <a:lnTo>
                    <a:pt x="220" y="74"/>
                  </a:lnTo>
                  <a:lnTo>
                    <a:pt x="204" y="74"/>
                  </a:lnTo>
                  <a:lnTo>
                    <a:pt x="204" y="74"/>
                  </a:lnTo>
                  <a:lnTo>
                    <a:pt x="204" y="74"/>
                  </a:lnTo>
                  <a:lnTo>
                    <a:pt x="204" y="78"/>
                  </a:lnTo>
                  <a:lnTo>
                    <a:pt x="216" y="78"/>
                  </a:lnTo>
                  <a:lnTo>
                    <a:pt x="220" y="84"/>
                  </a:lnTo>
                  <a:lnTo>
                    <a:pt x="232" y="84"/>
                  </a:lnTo>
                  <a:lnTo>
                    <a:pt x="232" y="91"/>
                  </a:lnTo>
                  <a:lnTo>
                    <a:pt x="232" y="91"/>
                  </a:lnTo>
                  <a:lnTo>
                    <a:pt x="232" y="91"/>
                  </a:lnTo>
                  <a:lnTo>
                    <a:pt x="232" y="91"/>
                  </a:lnTo>
                  <a:lnTo>
                    <a:pt x="232" y="95"/>
                  </a:lnTo>
                  <a:lnTo>
                    <a:pt x="232" y="95"/>
                  </a:lnTo>
                  <a:lnTo>
                    <a:pt x="232" y="101"/>
                  </a:lnTo>
                  <a:lnTo>
                    <a:pt x="251" y="101"/>
                  </a:lnTo>
                  <a:lnTo>
                    <a:pt x="251" y="95"/>
                  </a:lnTo>
                  <a:lnTo>
                    <a:pt x="251" y="101"/>
                  </a:lnTo>
                  <a:lnTo>
                    <a:pt x="261" y="101"/>
                  </a:lnTo>
                  <a:lnTo>
                    <a:pt x="261" y="107"/>
                  </a:lnTo>
                  <a:lnTo>
                    <a:pt x="261" y="107"/>
                  </a:lnTo>
                  <a:lnTo>
                    <a:pt x="255" y="113"/>
                  </a:lnTo>
                  <a:lnTo>
                    <a:pt x="251" y="113"/>
                  </a:lnTo>
                  <a:lnTo>
                    <a:pt x="251" y="117"/>
                  </a:lnTo>
                  <a:lnTo>
                    <a:pt x="245" y="117"/>
                  </a:lnTo>
                  <a:lnTo>
                    <a:pt x="245" y="124"/>
                  </a:lnTo>
                  <a:lnTo>
                    <a:pt x="232" y="124"/>
                  </a:lnTo>
                  <a:lnTo>
                    <a:pt x="232" y="124"/>
                  </a:lnTo>
                  <a:lnTo>
                    <a:pt x="232" y="124"/>
                  </a:lnTo>
                  <a:lnTo>
                    <a:pt x="226" y="130"/>
                  </a:lnTo>
                  <a:lnTo>
                    <a:pt x="226" y="130"/>
                  </a:lnTo>
                  <a:lnTo>
                    <a:pt x="226" y="130"/>
                  </a:lnTo>
                  <a:lnTo>
                    <a:pt x="226" y="130"/>
                  </a:lnTo>
                  <a:lnTo>
                    <a:pt x="220" y="136"/>
                  </a:lnTo>
                  <a:lnTo>
                    <a:pt x="220" y="130"/>
                  </a:lnTo>
                  <a:lnTo>
                    <a:pt x="216" y="130"/>
                  </a:lnTo>
                  <a:lnTo>
                    <a:pt x="216" y="124"/>
                  </a:lnTo>
                  <a:lnTo>
                    <a:pt x="210" y="124"/>
                  </a:lnTo>
                  <a:lnTo>
                    <a:pt x="210" y="117"/>
                  </a:lnTo>
                  <a:lnTo>
                    <a:pt x="216" y="117"/>
                  </a:lnTo>
                  <a:lnTo>
                    <a:pt x="216" y="113"/>
                  </a:lnTo>
                  <a:lnTo>
                    <a:pt x="197" y="113"/>
                  </a:lnTo>
                  <a:lnTo>
                    <a:pt x="197" y="107"/>
                  </a:lnTo>
                  <a:lnTo>
                    <a:pt x="191" y="107"/>
                  </a:lnTo>
                  <a:lnTo>
                    <a:pt x="191" y="113"/>
                  </a:lnTo>
                  <a:lnTo>
                    <a:pt x="191" y="113"/>
                  </a:lnTo>
                  <a:lnTo>
                    <a:pt x="191" y="113"/>
                  </a:lnTo>
                  <a:lnTo>
                    <a:pt x="191" y="113"/>
                  </a:lnTo>
                  <a:lnTo>
                    <a:pt x="185" y="117"/>
                  </a:lnTo>
                  <a:lnTo>
                    <a:pt x="181" y="117"/>
                  </a:lnTo>
                  <a:lnTo>
                    <a:pt x="181" y="124"/>
                  </a:lnTo>
                  <a:lnTo>
                    <a:pt x="185" y="124"/>
                  </a:lnTo>
                  <a:lnTo>
                    <a:pt x="185" y="130"/>
                  </a:lnTo>
                  <a:lnTo>
                    <a:pt x="191" y="136"/>
                  </a:lnTo>
                  <a:lnTo>
                    <a:pt x="197" y="136"/>
                  </a:lnTo>
                  <a:lnTo>
                    <a:pt x="197" y="146"/>
                  </a:lnTo>
                  <a:lnTo>
                    <a:pt x="204" y="152"/>
                  </a:lnTo>
                  <a:lnTo>
                    <a:pt x="204" y="152"/>
                  </a:lnTo>
                  <a:lnTo>
                    <a:pt x="204" y="152"/>
                  </a:lnTo>
                  <a:lnTo>
                    <a:pt x="204" y="152"/>
                  </a:lnTo>
                  <a:lnTo>
                    <a:pt x="204" y="157"/>
                  </a:lnTo>
                  <a:lnTo>
                    <a:pt x="204" y="157"/>
                  </a:lnTo>
                  <a:lnTo>
                    <a:pt x="204" y="163"/>
                  </a:lnTo>
                  <a:lnTo>
                    <a:pt x="191" y="163"/>
                  </a:lnTo>
                  <a:lnTo>
                    <a:pt x="191" y="163"/>
                  </a:lnTo>
                  <a:lnTo>
                    <a:pt x="191" y="169"/>
                  </a:lnTo>
                  <a:lnTo>
                    <a:pt x="185" y="169"/>
                  </a:lnTo>
                  <a:lnTo>
                    <a:pt x="185" y="169"/>
                  </a:lnTo>
                  <a:lnTo>
                    <a:pt x="181" y="163"/>
                  </a:lnTo>
                  <a:lnTo>
                    <a:pt x="175" y="163"/>
                  </a:lnTo>
                  <a:lnTo>
                    <a:pt x="175" y="163"/>
                  </a:lnTo>
                  <a:lnTo>
                    <a:pt x="168" y="157"/>
                  </a:lnTo>
                  <a:lnTo>
                    <a:pt x="168" y="157"/>
                  </a:lnTo>
                  <a:lnTo>
                    <a:pt x="162" y="152"/>
                  </a:lnTo>
                  <a:lnTo>
                    <a:pt x="156" y="152"/>
                  </a:lnTo>
                  <a:lnTo>
                    <a:pt x="162" y="157"/>
                  </a:lnTo>
                  <a:lnTo>
                    <a:pt x="162" y="163"/>
                  </a:lnTo>
                  <a:lnTo>
                    <a:pt x="168" y="163"/>
                  </a:lnTo>
                  <a:lnTo>
                    <a:pt x="168" y="169"/>
                  </a:lnTo>
                  <a:lnTo>
                    <a:pt x="175" y="169"/>
                  </a:lnTo>
                  <a:lnTo>
                    <a:pt x="175" y="179"/>
                  </a:lnTo>
                  <a:lnTo>
                    <a:pt x="156" y="179"/>
                  </a:lnTo>
                  <a:lnTo>
                    <a:pt x="150" y="175"/>
                  </a:lnTo>
                  <a:lnTo>
                    <a:pt x="146" y="175"/>
                  </a:lnTo>
                  <a:lnTo>
                    <a:pt x="133" y="169"/>
                  </a:lnTo>
                  <a:lnTo>
                    <a:pt x="127" y="169"/>
                  </a:lnTo>
                  <a:lnTo>
                    <a:pt x="121" y="163"/>
                  </a:lnTo>
                  <a:lnTo>
                    <a:pt x="121" y="163"/>
                  </a:lnTo>
                  <a:lnTo>
                    <a:pt x="121" y="152"/>
                  </a:lnTo>
                  <a:lnTo>
                    <a:pt x="115" y="152"/>
                  </a:lnTo>
                  <a:lnTo>
                    <a:pt x="115" y="146"/>
                  </a:lnTo>
                  <a:lnTo>
                    <a:pt x="115" y="146"/>
                  </a:lnTo>
                  <a:lnTo>
                    <a:pt x="111" y="140"/>
                  </a:lnTo>
                  <a:lnTo>
                    <a:pt x="98" y="140"/>
                  </a:lnTo>
                  <a:lnTo>
                    <a:pt x="98" y="140"/>
                  </a:lnTo>
                  <a:lnTo>
                    <a:pt x="92" y="136"/>
                  </a:lnTo>
                  <a:lnTo>
                    <a:pt x="92" y="136"/>
                  </a:lnTo>
                  <a:lnTo>
                    <a:pt x="92" y="136"/>
                  </a:lnTo>
                  <a:lnTo>
                    <a:pt x="92" y="130"/>
                  </a:lnTo>
                  <a:lnTo>
                    <a:pt x="115" y="130"/>
                  </a:lnTo>
                  <a:lnTo>
                    <a:pt x="115" y="124"/>
                  </a:lnTo>
                  <a:lnTo>
                    <a:pt x="115" y="124"/>
                  </a:lnTo>
                  <a:lnTo>
                    <a:pt x="115" y="124"/>
                  </a:lnTo>
                  <a:lnTo>
                    <a:pt x="115" y="117"/>
                  </a:lnTo>
                  <a:lnTo>
                    <a:pt x="115" y="117"/>
                  </a:lnTo>
                  <a:lnTo>
                    <a:pt x="115" y="117"/>
                  </a:lnTo>
                  <a:lnTo>
                    <a:pt x="121" y="117"/>
                  </a:lnTo>
                  <a:lnTo>
                    <a:pt x="121" y="113"/>
                  </a:lnTo>
                  <a:lnTo>
                    <a:pt x="121" y="113"/>
                  </a:lnTo>
                  <a:lnTo>
                    <a:pt x="121" y="113"/>
                  </a:lnTo>
                  <a:lnTo>
                    <a:pt x="133" y="113"/>
                  </a:lnTo>
                  <a:lnTo>
                    <a:pt x="133" y="107"/>
                  </a:lnTo>
                  <a:lnTo>
                    <a:pt x="146" y="107"/>
                  </a:lnTo>
                  <a:lnTo>
                    <a:pt x="146" y="113"/>
                  </a:lnTo>
                  <a:lnTo>
                    <a:pt x="150" y="113"/>
                  </a:lnTo>
                  <a:lnTo>
                    <a:pt x="150" y="117"/>
                  </a:lnTo>
                  <a:lnTo>
                    <a:pt x="150" y="117"/>
                  </a:lnTo>
                  <a:lnTo>
                    <a:pt x="175" y="117"/>
                  </a:lnTo>
                  <a:lnTo>
                    <a:pt x="175" y="113"/>
                  </a:lnTo>
                  <a:lnTo>
                    <a:pt x="181" y="113"/>
                  </a:lnTo>
                  <a:lnTo>
                    <a:pt x="181" y="107"/>
                  </a:lnTo>
                  <a:lnTo>
                    <a:pt x="133" y="107"/>
                  </a:lnTo>
                  <a:lnTo>
                    <a:pt x="140" y="107"/>
                  </a:lnTo>
                  <a:lnTo>
                    <a:pt x="140" y="101"/>
                  </a:lnTo>
                  <a:lnTo>
                    <a:pt x="140" y="101"/>
                  </a:lnTo>
                  <a:lnTo>
                    <a:pt x="140" y="101"/>
                  </a:lnTo>
                  <a:lnTo>
                    <a:pt x="146" y="95"/>
                  </a:lnTo>
                  <a:lnTo>
                    <a:pt x="146" y="95"/>
                  </a:lnTo>
                  <a:lnTo>
                    <a:pt x="150" y="91"/>
                  </a:lnTo>
                  <a:lnTo>
                    <a:pt x="150" y="91"/>
                  </a:lnTo>
                  <a:lnTo>
                    <a:pt x="150" y="91"/>
                  </a:lnTo>
                  <a:lnTo>
                    <a:pt x="150" y="84"/>
                  </a:lnTo>
                  <a:lnTo>
                    <a:pt x="146" y="84"/>
                  </a:lnTo>
                  <a:lnTo>
                    <a:pt x="146" y="78"/>
                  </a:lnTo>
                  <a:lnTo>
                    <a:pt x="150" y="78"/>
                  </a:lnTo>
                  <a:lnTo>
                    <a:pt x="140" y="78"/>
                  </a:lnTo>
                  <a:lnTo>
                    <a:pt x="133" y="74"/>
                  </a:lnTo>
                  <a:lnTo>
                    <a:pt x="133" y="74"/>
                  </a:lnTo>
                  <a:lnTo>
                    <a:pt x="127" y="68"/>
                  </a:lnTo>
                  <a:lnTo>
                    <a:pt x="127" y="68"/>
                  </a:lnTo>
                  <a:lnTo>
                    <a:pt x="121" y="62"/>
                  </a:lnTo>
                  <a:lnTo>
                    <a:pt x="121" y="56"/>
                  </a:lnTo>
                  <a:lnTo>
                    <a:pt x="115" y="56"/>
                  </a:lnTo>
                  <a:lnTo>
                    <a:pt x="115" y="56"/>
                  </a:lnTo>
                  <a:lnTo>
                    <a:pt x="115" y="56"/>
                  </a:lnTo>
                  <a:lnTo>
                    <a:pt x="115" y="51"/>
                  </a:lnTo>
                  <a:lnTo>
                    <a:pt x="111" y="51"/>
                  </a:lnTo>
                  <a:lnTo>
                    <a:pt x="111" y="45"/>
                  </a:lnTo>
                  <a:lnTo>
                    <a:pt x="105" y="45"/>
                  </a:lnTo>
                  <a:lnTo>
                    <a:pt x="105" y="45"/>
                  </a:lnTo>
                  <a:lnTo>
                    <a:pt x="105" y="51"/>
                  </a:lnTo>
                  <a:lnTo>
                    <a:pt x="98" y="51"/>
                  </a:lnTo>
                  <a:lnTo>
                    <a:pt x="98" y="56"/>
                  </a:lnTo>
                  <a:lnTo>
                    <a:pt x="98" y="56"/>
                  </a:lnTo>
                  <a:lnTo>
                    <a:pt x="98" y="56"/>
                  </a:lnTo>
                  <a:lnTo>
                    <a:pt x="98" y="62"/>
                  </a:lnTo>
                  <a:lnTo>
                    <a:pt x="86" y="62"/>
                  </a:lnTo>
                  <a:lnTo>
                    <a:pt x="80" y="56"/>
                  </a:lnTo>
                  <a:lnTo>
                    <a:pt x="70" y="56"/>
                  </a:lnTo>
                  <a:lnTo>
                    <a:pt x="63" y="51"/>
                  </a:lnTo>
                  <a:lnTo>
                    <a:pt x="35" y="51"/>
                  </a:lnTo>
                  <a:lnTo>
                    <a:pt x="35" y="51"/>
                  </a:lnTo>
                  <a:lnTo>
                    <a:pt x="28" y="56"/>
                  </a:lnTo>
                  <a:lnTo>
                    <a:pt x="16" y="56"/>
                  </a:lnTo>
                  <a:lnTo>
                    <a:pt x="16" y="51"/>
                  </a:lnTo>
                  <a:lnTo>
                    <a:pt x="0" y="51"/>
                  </a:lnTo>
                  <a:lnTo>
                    <a:pt x="0" y="51"/>
                  </a:lnTo>
                  <a:lnTo>
                    <a:pt x="0" y="51"/>
                  </a:lnTo>
                  <a:lnTo>
                    <a:pt x="0" y="45"/>
                  </a:lnTo>
                  <a:lnTo>
                    <a:pt x="22" y="45"/>
                  </a:lnTo>
                  <a:lnTo>
                    <a:pt x="22" y="39"/>
                  </a:lnTo>
                  <a:lnTo>
                    <a:pt x="16" y="39"/>
                  </a:lnTo>
                  <a:lnTo>
                    <a:pt x="16"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9" name="Freeform 334"/>
            <p:cNvSpPr>
              <a:spLocks/>
            </p:cNvSpPr>
            <p:nvPr/>
          </p:nvSpPr>
          <p:spPr bwMode="auto">
            <a:xfrm>
              <a:off x="3071813" y="1209675"/>
              <a:ext cx="509588" cy="150813"/>
            </a:xfrm>
            <a:custGeom>
              <a:avLst/>
              <a:gdLst>
                <a:gd name="T0" fmla="*/ 198 w 321"/>
                <a:gd name="T1" fmla="*/ 7 h 95"/>
                <a:gd name="T2" fmla="*/ 198 w 321"/>
                <a:gd name="T3" fmla="*/ 11 h 95"/>
                <a:gd name="T4" fmla="*/ 198 w 321"/>
                <a:gd name="T5" fmla="*/ 11 h 95"/>
                <a:gd name="T6" fmla="*/ 204 w 321"/>
                <a:gd name="T7" fmla="*/ 7 h 95"/>
                <a:gd name="T8" fmla="*/ 210 w 321"/>
                <a:gd name="T9" fmla="*/ 0 h 95"/>
                <a:gd name="T10" fmla="*/ 216 w 321"/>
                <a:gd name="T11" fmla="*/ 7 h 95"/>
                <a:gd name="T12" fmla="*/ 239 w 321"/>
                <a:gd name="T13" fmla="*/ 7 h 95"/>
                <a:gd name="T14" fmla="*/ 274 w 321"/>
                <a:gd name="T15" fmla="*/ 0 h 95"/>
                <a:gd name="T16" fmla="*/ 321 w 321"/>
                <a:gd name="T17" fmla="*/ 7 h 95"/>
                <a:gd name="T18" fmla="*/ 309 w 321"/>
                <a:gd name="T19" fmla="*/ 17 h 95"/>
                <a:gd name="T20" fmla="*/ 261 w 321"/>
                <a:gd name="T21" fmla="*/ 23 h 95"/>
                <a:gd name="T22" fmla="*/ 239 w 321"/>
                <a:gd name="T23" fmla="*/ 29 h 95"/>
                <a:gd name="T24" fmla="*/ 239 w 321"/>
                <a:gd name="T25" fmla="*/ 33 h 95"/>
                <a:gd name="T26" fmla="*/ 179 w 321"/>
                <a:gd name="T27" fmla="*/ 40 h 95"/>
                <a:gd name="T28" fmla="*/ 156 w 321"/>
                <a:gd name="T29" fmla="*/ 56 h 95"/>
                <a:gd name="T30" fmla="*/ 150 w 321"/>
                <a:gd name="T31" fmla="*/ 52 h 95"/>
                <a:gd name="T32" fmla="*/ 134 w 321"/>
                <a:gd name="T33" fmla="*/ 46 h 95"/>
                <a:gd name="T34" fmla="*/ 140 w 321"/>
                <a:gd name="T35" fmla="*/ 52 h 95"/>
                <a:gd name="T36" fmla="*/ 144 w 321"/>
                <a:gd name="T37" fmla="*/ 56 h 95"/>
                <a:gd name="T38" fmla="*/ 144 w 321"/>
                <a:gd name="T39" fmla="*/ 62 h 95"/>
                <a:gd name="T40" fmla="*/ 140 w 321"/>
                <a:gd name="T41" fmla="*/ 68 h 95"/>
                <a:gd name="T42" fmla="*/ 92 w 321"/>
                <a:gd name="T43" fmla="*/ 72 h 95"/>
                <a:gd name="T44" fmla="*/ 105 w 321"/>
                <a:gd name="T45" fmla="*/ 72 h 95"/>
                <a:gd name="T46" fmla="*/ 99 w 321"/>
                <a:gd name="T47" fmla="*/ 91 h 95"/>
                <a:gd name="T48" fmla="*/ 80 w 321"/>
                <a:gd name="T49" fmla="*/ 95 h 95"/>
                <a:gd name="T50" fmla="*/ 70 w 321"/>
                <a:gd name="T51" fmla="*/ 91 h 95"/>
                <a:gd name="T52" fmla="*/ 0 w 321"/>
                <a:gd name="T53" fmla="*/ 79 h 95"/>
                <a:gd name="T54" fmla="*/ 10 w 321"/>
                <a:gd name="T55" fmla="*/ 72 h 95"/>
                <a:gd name="T56" fmla="*/ 39 w 321"/>
                <a:gd name="T57" fmla="*/ 62 h 95"/>
                <a:gd name="T58" fmla="*/ 51 w 321"/>
                <a:gd name="T59" fmla="*/ 68 h 95"/>
                <a:gd name="T60" fmla="*/ 57 w 321"/>
                <a:gd name="T61" fmla="*/ 72 h 95"/>
                <a:gd name="T62" fmla="*/ 64 w 321"/>
                <a:gd name="T63" fmla="*/ 62 h 95"/>
                <a:gd name="T64" fmla="*/ 51 w 321"/>
                <a:gd name="T65" fmla="*/ 62 h 95"/>
                <a:gd name="T66" fmla="*/ 45 w 321"/>
                <a:gd name="T67" fmla="*/ 56 h 95"/>
                <a:gd name="T68" fmla="*/ 80 w 321"/>
                <a:gd name="T69" fmla="*/ 52 h 95"/>
                <a:gd name="T70" fmla="*/ 92 w 321"/>
                <a:gd name="T71" fmla="*/ 56 h 95"/>
                <a:gd name="T72" fmla="*/ 99 w 321"/>
                <a:gd name="T73" fmla="*/ 52 h 95"/>
                <a:gd name="T74" fmla="*/ 74 w 321"/>
                <a:gd name="T75" fmla="*/ 46 h 95"/>
                <a:gd name="T76" fmla="*/ 105 w 321"/>
                <a:gd name="T77" fmla="*/ 40 h 95"/>
                <a:gd name="T78" fmla="*/ 121 w 321"/>
                <a:gd name="T79" fmla="*/ 40 h 95"/>
                <a:gd name="T80" fmla="*/ 121 w 321"/>
                <a:gd name="T81" fmla="*/ 40 h 95"/>
                <a:gd name="T82" fmla="*/ 163 w 321"/>
                <a:gd name="T83" fmla="*/ 33 h 95"/>
                <a:gd name="T84" fmla="*/ 156 w 321"/>
                <a:gd name="T85" fmla="*/ 29 h 95"/>
                <a:gd name="T86" fmla="*/ 144 w 321"/>
                <a:gd name="T87" fmla="*/ 33 h 95"/>
                <a:gd name="T88" fmla="*/ 109 w 321"/>
                <a:gd name="T89" fmla="*/ 33 h 95"/>
                <a:gd name="T90" fmla="*/ 51 w 321"/>
                <a:gd name="T91" fmla="*/ 23 h 95"/>
                <a:gd name="T92" fmla="*/ 105 w 321"/>
                <a:gd name="T93" fmla="*/ 17 h 95"/>
                <a:gd name="T94" fmla="*/ 156 w 321"/>
                <a:gd name="T95" fmla="*/ 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1" h="95">
                  <a:moveTo>
                    <a:pt x="191" y="7"/>
                  </a:moveTo>
                  <a:lnTo>
                    <a:pt x="191" y="7"/>
                  </a:lnTo>
                  <a:lnTo>
                    <a:pt x="198" y="7"/>
                  </a:lnTo>
                  <a:lnTo>
                    <a:pt x="198" y="11"/>
                  </a:lnTo>
                  <a:lnTo>
                    <a:pt x="198" y="11"/>
                  </a:lnTo>
                  <a:lnTo>
                    <a:pt x="198" y="11"/>
                  </a:lnTo>
                  <a:lnTo>
                    <a:pt x="198" y="11"/>
                  </a:lnTo>
                  <a:lnTo>
                    <a:pt x="198" y="11"/>
                  </a:lnTo>
                  <a:lnTo>
                    <a:pt x="198" y="11"/>
                  </a:lnTo>
                  <a:lnTo>
                    <a:pt x="204" y="7"/>
                  </a:lnTo>
                  <a:lnTo>
                    <a:pt x="204" y="7"/>
                  </a:lnTo>
                  <a:lnTo>
                    <a:pt x="204" y="7"/>
                  </a:lnTo>
                  <a:lnTo>
                    <a:pt x="204" y="7"/>
                  </a:lnTo>
                  <a:lnTo>
                    <a:pt x="210" y="0"/>
                  </a:lnTo>
                  <a:lnTo>
                    <a:pt x="210" y="0"/>
                  </a:lnTo>
                  <a:lnTo>
                    <a:pt x="216" y="0"/>
                  </a:lnTo>
                  <a:lnTo>
                    <a:pt x="216" y="7"/>
                  </a:lnTo>
                  <a:lnTo>
                    <a:pt x="216" y="7"/>
                  </a:lnTo>
                  <a:lnTo>
                    <a:pt x="216" y="7"/>
                  </a:lnTo>
                  <a:lnTo>
                    <a:pt x="216" y="7"/>
                  </a:lnTo>
                  <a:lnTo>
                    <a:pt x="239" y="7"/>
                  </a:lnTo>
                  <a:lnTo>
                    <a:pt x="245" y="0"/>
                  </a:lnTo>
                  <a:lnTo>
                    <a:pt x="245" y="0"/>
                  </a:lnTo>
                  <a:lnTo>
                    <a:pt x="274" y="0"/>
                  </a:lnTo>
                  <a:lnTo>
                    <a:pt x="274" y="7"/>
                  </a:lnTo>
                  <a:lnTo>
                    <a:pt x="274" y="7"/>
                  </a:lnTo>
                  <a:lnTo>
                    <a:pt x="321" y="7"/>
                  </a:lnTo>
                  <a:lnTo>
                    <a:pt x="321" y="11"/>
                  </a:lnTo>
                  <a:lnTo>
                    <a:pt x="321" y="11"/>
                  </a:lnTo>
                  <a:lnTo>
                    <a:pt x="309" y="17"/>
                  </a:lnTo>
                  <a:lnTo>
                    <a:pt x="296" y="17"/>
                  </a:lnTo>
                  <a:lnTo>
                    <a:pt x="286" y="23"/>
                  </a:lnTo>
                  <a:lnTo>
                    <a:pt x="261" y="23"/>
                  </a:lnTo>
                  <a:lnTo>
                    <a:pt x="261" y="23"/>
                  </a:lnTo>
                  <a:lnTo>
                    <a:pt x="261" y="29"/>
                  </a:lnTo>
                  <a:lnTo>
                    <a:pt x="239" y="29"/>
                  </a:lnTo>
                  <a:lnTo>
                    <a:pt x="239" y="29"/>
                  </a:lnTo>
                  <a:lnTo>
                    <a:pt x="239" y="29"/>
                  </a:lnTo>
                  <a:lnTo>
                    <a:pt x="239" y="33"/>
                  </a:lnTo>
                  <a:lnTo>
                    <a:pt x="216" y="33"/>
                  </a:lnTo>
                  <a:lnTo>
                    <a:pt x="204" y="40"/>
                  </a:lnTo>
                  <a:lnTo>
                    <a:pt x="179" y="40"/>
                  </a:lnTo>
                  <a:lnTo>
                    <a:pt x="175" y="46"/>
                  </a:lnTo>
                  <a:lnTo>
                    <a:pt x="163" y="46"/>
                  </a:lnTo>
                  <a:lnTo>
                    <a:pt x="156" y="56"/>
                  </a:lnTo>
                  <a:lnTo>
                    <a:pt x="150" y="56"/>
                  </a:lnTo>
                  <a:lnTo>
                    <a:pt x="150" y="52"/>
                  </a:lnTo>
                  <a:lnTo>
                    <a:pt x="150" y="52"/>
                  </a:lnTo>
                  <a:lnTo>
                    <a:pt x="150" y="52"/>
                  </a:lnTo>
                  <a:lnTo>
                    <a:pt x="150" y="46"/>
                  </a:lnTo>
                  <a:lnTo>
                    <a:pt x="134" y="46"/>
                  </a:lnTo>
                  <a:lnTo>
                    <a:pt x="140" y="52"/>
                  </a:lnTo>
                  <a:lnTo>
                    <a:pt x="140" y="52"/>
                  </a:lnTo>
                  <a:lnTo>
                    <a:pt x="140" y="52"/>
                  </a:lnTo>
                  <a:lnTo>
                    <a:pt x="140" y="52"/>
                  </a:lnTo>
                  <a:lnTo>
                    <a:pt x="144" y="56"/>
                  </a:lnTo>
                  <a:lnTo>
                    <a:pt x="144" y="56"/>
                  </a:lnTo>
                  <a:lnTo>
                    <a:pt x="150" y="56"/>
                  </a:lnTo>
                  <a:lnTo>
                    <a:pt x="150" y="62"/>
                  </a:lnTo>
                  <a:lnTo>
                    <a:pt x="144" y="62"/>
                  </a:lnTo>
                  <a:lnTo>
                    <a:pt x="144" y="62"/>
                  </a:lnTo>
                  <a:lnTo>
                    <a:pt x="144" y="62"/>
                  </a:lnTo>
                  <a:lnTo>
                    <a:pt x="140" y="68"/>
                  </a:lnTo>
                  <a:lnTo>
                    <a:pt x="105" y="68"/>
                  </a:lnTo>
                  <a:lnTo>
                    <a:pt x="105" y="72"/>
                  </a:lnTo>
                  <a:lnTo>
                    <a:pt x="92" y="72"/>
                  </a:lnTo>
                  <a:lnTo>
                    <a:pt x="92" y="72"/>
                  </a:lnTo>
                  <a:lnTo>
                    <a:pt x="92" y="72"/>
                  </a:lnTo>
                  <a:lnTo>
                    <a:pt x="105" y="72"/>
                  </a:lnTo>
                  <a:lnTo>
                    <a:pt x="105" y="85"/>
                  </a:lnTo>
                  <a:lnTo>
                    <a:pt x="99" y="85"/>
                  </a:lnTo>
                  <a:lnTo>
                    <a:pt x="99" y="91"/>
                  </a:lnTo>
                  <a:lnTo>
                    <a:pt x="86" y="91"/>
                  </a:lnTo>
                  <a:lnTo>
                    <a:pt x="86" y="95"/>
                  </a:lnTo>
                  <a:lnTo>
                    <a:pt x="80" y="95"/>
                  </a:lnTo>
                  <a:lnTo>
                    <a:pt x="80" y="91"/>
                  </a:lnTo>
                  <a:lnTo>
                    <a:pt x="70" y="91"/>
                  </a:lnTo>
                  <a:lnTo>
                    <a:pt x="70" y="91"/>
                  </a:lnTo>
                  <a:lnTo>
                    <a:pt x="64" y="85"/>
                  </a:lnTo>
                  <a:lnTo>
                    <a:pt x="0" y="85"/>
                  </a:lnTo>
                  <a:lnTo>
                    <a:pt x="0" y="79"/>
                  </a:lnTo>
                  <a:lnTo>
                    <a:pt x="0" y="79"/>
                  </a:lnTo>
                  <a:lnTo>
                    <a:pt x="4" y="72"/>
                  </a:lnTo>
                  <a:lnTo>
                    <a:pt x="10" y="72"/>
                  </a:lnTo>
                  <a:lnTo>
                    <a:pt x="16" y="68"/>
                  </a:lnTo>
                  <a:lnTo>
                    <a:pt x="39" y="68"/>
                  </a:lnTo>
                  <a:lnTo>
                    <a:pt x="39" y="62"/>
                  </a:lnTo>
                  <a:lnTo>
                    <a:pt x="45" y="62"/>
                  </a:lnTo>
                  <a:lnTo>
                    <a:pt x="51" y="68"/>
                  </a:lnTo>
                  <a:lnTo>
                    <a:pt x="51" y="68"/>
                  </a:lnTo>
                  <a:lnTo>
                    <a:pt x="51" y="68"/>
                  </a:lnTo>
                  <a:lnTo>
                    <a:pt x="57" y="72"/>
                  </a:lnTo>
                  <a:lnTo>
                    <a:pt x="57" y="72"/>
                  </a:lnTo>
                  <a:lnTo>
                    <a:pt x="57" y="72"/>
                  </a:lnTo>
                  <a:lnTo>
                    <a:pt x="64" y="72"/>
                  </a:lnTo>
                  <a:lnTo>
                    <a:pt x="64" y="62"/>
                  </a:lnTo>
                  <a:lnTo>
                    <a:pt x="51" y="62"/>
                  </a:lnTo>
                  <a:lnTo>
                    <a:pt x="51" y="62"/>
                  </a:lnTo>
                  <a:lnTo>
                    <a:pt x="51" y="62"/>
                  </a:lnTo>
                  <a:lnTo>
                    <a:pt x="45" y="56"/>
                  </a:lnTo>
                  <a:lnTo>
                    <a:pt x="45" y="56"/>
                  </a:lnTo>
                  <a:lnTo>
                    <a:pt x="45" y="56"/>
                  </a:lnTo>
                  <a:lnTo>
                    <a:pt x="45" y="52"/>
                  </a:lnTo>
                  <a:lnTo>
                    <a:pt x="45" y="52"/>
                  </a:lnTo>
                  <a:lnTo>
                    <a:pt x="80" y="52"/>
                  </a:lnTo>
                  <a:lnTo>
                    <a:pt x="80" y="56"/>
                  </a:lnTo>
                  <a:lnTo>
                    <a:pt x="80" y="56"/>
                  </a:lnTo>
                  <a:lnTo>
                    <a:pt x="92" y="56"/>
                  </a:lnTo>
                  <a:lnTo>
                    <a:pt x="99" y="52"/>
                  </a:lnTo>
                  <a:lnTo>
                    <a:pt x="99" y="52"/>
                  </a:lnTo>
                  <a:lnTo>
                    <a:pt x="99" y="52"/>
                  </a:lnTo>
                  <a:lnTo>
                    <a:pt x="105" y="52"/>
                  </a:lnTo>
                  <a:lnTo>
                    <a:pt x="80" y="52"/>
                  </a:lnTo>
                  <a:lnTo>
                    <a:pt x="74" y="46"/>
                  </a:lnTo>
                  <a:lnTo>
                    <a:pt x="74" y="46"/>
                  </a:lnTo>
                  <a:lnTo>
                    <a:pt x="70" y="40"/>
                  </a:lnTo>
                  <a:lnTo>
                    <a:pt x="105" y="40"/>
                  </a:lnTo>
                  <a:lnTo>
                    <a:pt x="105" y="46"/>
                  </a:lnTo>
                  <a:lnTo>
                    <a:pt x="121" y="46"/>
                  </a:lnTo>
                  <a:lnTo>
                    <a:pt x="121" y="40"/>
                  </a:lnTo>
                  <a:lnTo>
                    <a:pt x="121" y="40"/>
                  </a:lnTo>
                  <a:lnTo>
                    <a:pt x="121" y="40"/>
                  </a:lnTo>
                  <a:lnTo>
                    <a:pt x="121" y="40"/>
                  </a:lnTo>
                  <a:lnTo>
                    <a:pt x="163" y="40"/>
                  </a:lnTo>
                  <a:lnTo>
                    <a:pt x="163" y="33"/>
                  </a:lnTo>
                  <a:lnTo>
                    <a:pt x="163" y="33"/>
                  </a:lnTo>
                  <a:lnTo>
                    <a:pt x="163" y="29"/>
                  </a:lnTo>
                  <a:lnTo>
                    <a:pt x="156" y="29"/>
                  </a:lnTo>
                  <a:lnTo>
                    <a:pt x="156" y="29"/>
                  </a:lnTo>
                  <a:lnTo>
                    <a:pt x="150" y="33"/>
                  </a:lnTo>
                  <a:lnTo>
                    <a:pt x="144" y="33"/>
                  </a:lnTo>
                  <a:lnTo>
                    <a:pt x="144" y="33"/>
                  </a:lnTo>
                  <a:lnTo>
                    <a:pt x="140" y="29"/>
                  </a:lnTo>
                  <a:lnTo>
                    <a:pt x="115" y="29"/>
                  </a:lnTo>
                  <a:lnTo>
                    <a:pt x="109" y="33"/>
                  </a:lnTo>
                  <a:lnTo>
                    <a:pt x="70" y="33"/>
                  </a:lnTo>
                  <a:lnTo>
                    <a:pt x="64" y="29"/>
                  </a:lnTo>
                  <a:lnTo>
                    <a:pt x="51" y="23"/>
                  </a:lnTo>
                  <a:lnTo>
                    <a:pt x="64" y="23"/>
                  </a:lnTo>
                  <a:lnTo>
                    <a:pt x="70" y="17"/>
                  </a:lnTo>
                  <a:lnTo>
                    <a:pt x="105" y="17"/>
                  </a:lnTo>
                  <a:lnTo>
                    <a:pt x="109" y="11"/>
                  </a:lnTo>
                  <a:lnTo>
                    <a:pt x="156" y="11"/>
                  </a:lnTo>
                  <a:lnTo>
                    <a:pt x="156" y="7"/>
                  </a:lnTo>
                  <a:lnTo>
                    <a:pt x="191" y="7"/>
                  </a:lnTo>
                  <a:lnTo>
                    <a:pt x="191"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0" name="Freeform 335"/>
            <p:cNvSpPr>
              <a:spLocks/>
            </p:cNvSpPr>
            <p:nvPr/>
          </p:nvSpPr>
          <p:spPr bwMode="auto">
            <a:xfrm>
              <a:off x="3071813" y="1209675"/>
              <a:ext cx="509588" cy="150813"/>
            </a:xfrm>
            <a:custGeom>
              <a:avLst/>
              <a:gdLst>
                <a:gd name="T0" fmla="*/ 198 w 321"/>
                <a:gd name="T1" fmla="*/ 7 h 95"/>
                <a:gd name="T2" fmla="*/ 198 w 321"/>
                <a:gd name="T3" fmla="*/ 11 h 95"/>
                <a:gd name="T4" fmla="*/ 198 w 321"/>
                <a:gd name="T5" fmla="*/ 11 h 95"/>
                <a:gd name="T6" fmla="*/ 204 w 321"/>
                <a:gd name="T7" fmla="*/ 7 h 95"/>
                <a:gd name="T8" fmla="*/ 210 w 321"/>
                <a:gd name="T9" fmla="*/ 0 h 95"/>
                <a:gd name="T10" fmla="*/ 216 w 321"/>
                <a:gd name="T11" fmla="*/ 7 h 95"/>
                <a:gd name="T12" fmla="*/ 239 w 321"/>
                <a:gd name="T13" fmla="*/ 7 h 95"/>
                <a:gd name="T14" fmla="*/ 274 w 321"/>
                <a:gd name="T15" fmla="*/ 0 h 95"/>
                <a:gd name="T16" fmla="*/ 321 w 321"/>
                <a:gd name="T17" fmla="*/ 7 h 95"/>
                <a:gd name="T18" fmla="*/ 309 w 321"/>
                <a:gd name="T19" fmla="*/ 17 h 95"/>
                <a:gd name="T20" fmla="*/ 261 w 321"/>
                <a:gd name="T21" fmla="*/ 23 h 95"/>
                <a:gd name="T22" fmla="*/ 239 w 321"/>
                <a:gd name="T23" fmla="*/ 29 h 95"/>
                <a:gd name="T24" fmla="*/ 239 w 321"/>
                <a:gd name="T25" fmla="*/ 33 h 95"/>
                <a:gd name="T26" fmla="*/ 179 w 321"/>
                <a:gd name="T27" fmla="*/ 40 h 95"/>
                <a:gd name="T28" fmla="*/ 156 w 321"/>
                <a:gd name="T29" fmla="*/ 56 h 95"/>
                <a:gd name="T30" fmla="*/ 150 w 321"/>
                <a:gd name="T31" fmla="*/ 52 h 95"/>
                <a:gd name="T32" fmla="*/ 134 w 321"/>
                <a:gd name="T33" fmla="*/ 46 h 95"/>
                <a:gd name="T34" fmla="*/ 140 w 321"/>
                <a:gd name="T35" fmla="*/ 52 h 95"/>
                <a:gd name="T36" fmla="*/ 144 w 321"/>
                <a:gd name="T37" fmla="*/ 56 h 95"/>
                <a:gd name="T38" fmla="*/ 144 w 321"/>
                <a:gd name="T39" fmla="*/ 62 h 95"/>
                <a:gd name="T40" fmla="*/ 140 w 321"/>
                <a:gd name="T41" fmla="*/ 68 h 95"/>
                <a:gd name="T42" fmla="*/ 92 w 321"/>
                <a:gd name="T43" fmla="*/ 72 h 95"/>
                <a:gd name="T44" fmla="*/ 105 w 321"/>
                <a:gd name="T45" fmla="*/ 72 h 95"/>
                <a:gd name="T46" fmla="*/ 99 w 321"/>
                <a:gd name="T47" fmla="*/ 91 h 95"/>
                <a:gd name="T48" fmla="*/ 80 w 321"/>
                <a:gd name="T49" fmla="*/ 95 h 95"/>
                <a:gd name="T50" fmla="*/ 70 w 321"/>
                <a:gd name="T51" fmla="*/ 91 h 95"/>
                <a:gd name="T52" fmla="*/ 0 w 321"/>
                <a:gd name="T53" fmla="*/ 79 h 95"/>
                <a:gd name="T54" fmla="*/ 10 w 321"/>
                <a:gd name="T55" fmla="*/ 72 h 95"/>
                <a:gd name="T56" fmla="*/ 39 w 321"/>
                <a:gd name="T57" fmla="*/ 62 h 95"/>
                <a:gd name="T58" fmla="*/ 51 w 321"/>
                <a:gd name="T59" fmla="*/ 68 h 95"/>
                <a:gd name="T60" fmla="*/ 57 w 321"/>
                <a:gd name="T61" fmla="*/ 72 h 95"/>
                <a:gd name="T62" fmla="*/ 64 w 321"/>
                <a:gd name="T63" fmla="*/ 62 h 95"/>
                <a:gd name="T64" fmla="*/ 51 w 321"/>
                <a:gd name="T65" fmla="*/ 62 h 95"/>
                <a:gd name="T66" fmla="*/ 45 w 321"/>
                <a:gd name="T67" fmla="*/ 56 h 95"/>
                <a:gd name="T68" fmla="*/ 80 w 321"/>
                <a:gd name="T69" fmla="*/ 52 h 95"/>
                <a:gd name="T70" fmla="*/ 92 w 321"/>
                <a:gd name="T71" fmla="*/ 56 h 95"/>
                <a:gd name="T72" fmla="*/ 99 w 321"/>
                <a:gd name="T73" fmla="*/ 52 h 95"/>
                <a:gd name="T74" fmla="*/ 74 w 321"/>
                <a:gd name="T75" fmla="*/ 46 h 95"/>
                <a:gd name="T76" fmla="*/ 105 w 321"/>
                <a:gd name="T77" fmla="*/ 40 h 95"/>
                <a:gd name="T78" fmla="*/ 121 w 321"/>
                <a:gd name="T79" fmla="*/ 40 h 95"/>
                <a:gd name="T80" fmla="*/ 121 w 321"/>
                <a:gd name="T81" fmla="*/ 40 h 95"/>
                <a:gd name="T82" fmla="*/ 163 w 321"/>
                <a:gd name="T83" fmla="*/ 33 h 95"/>
                <a:gd name="T84" fmla="*/ 156 w 321"/>
                <a:gd name="T85" fmla="*/ 29 h 95"/>
                <a:gd name="T86" fmla="*/ 144 w 321"/>
                <a:gd name="T87" fmla="*/ 33 h 95"/>
                <a:gd name="T88" fmla="*/ 109 w 321"/>
                <a:gd name="T89" fmla="*/ 33 h 95"/>
                <a:gd name="T90" fmla="*/ 51 w 321"/>
                <a:gd name="T91" fmla="*/ 23 h 95"/>
                <a:gd name="T92" fmla="*/ 105 w 321"/>
                <a:gd name="T93" fmla="*/ 17 h 95"/>
                <a:gd name="T94" fmla="*/ 156 w 321"/>
                <a:gd name="T95" fmla="*/ 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1" h="95">
                  <a:moveTo>
                    <a:pt x="191" y="7"/>
                  </a:moveTo>
                  <a:lnTo>
                    <a:pt x="191" y="7"/>
                  </a:lnTo>
                  <a:lnTo>
                    <a:pt x="198" y="7"/>
                  </a:lnTo>
                  <a:lnTo>
                    <a:pt x="198" y="11"/>
                  </a:lnTo>
                  <a:lnTo>
                    <a:pt x="198" y="11"/>
                  </a:lnTo>
                  <a:lnTo>
                    <a:pt x="198" y="11"/>
                  </a:lnTo>
                  <a:lnTo>
                    <a:pt x="198" y="11"/>
                  </a:lnTo>
                  <a:lnTo>
                    <a:pt x="198" y="11"/>
                  </a:lnTo>
                  <a:lnTo>
                    <a:pt x="198" y="11"/>
                  </a:lnTo>
                  <a:lnTo>
                    <a:pt x="204" y="7"/>
                  </a:lnTo>
                  <a:lnTo>
                    <a:pt x="204" y="7"/>
                  </a:lnTo>
                  <a:lnTo>
                    <a:pt x="204" y="7"/>
                  </a:lnTo>
                  <a:lnTo>
                    <a:pt x="204" y="7"/>
                  </a:lnTo>
                  <a:lnTo>
                    <a:pt x="210" y="0"/>
                  </a:lnTo>
                  <a:lnTo>
                    <a:pt x="210" y="0"/>
                  </a:lnTo>
                  <a:lnTo>
                    <a:pt x="216" y="0"/>
                  </a:lnTo>
                  <a:lnTo>
                    <a:pt x="216" y="7"/>
                  </a:lnTo>
                  <a:lnTo>
                    <a:pt x="216" y="7"/>
                  </a:lnTo>
                  <a:lnTo>
                    <a:pt x="216" y="7"/>
                  </a:lnTo>
                  <a:lnTo>
                    <a:pt x="216" y="7"/>
                  </a:lnTo>
                  <a:lnTo>
                    <a:pt x="239" y="7"/>
                  </a:lnTo>
                  <a:lnTo>
                    <a:pt x="245" y="0"/>
                  </a:lnTo>
                  <a:lnTo>
                    <a:pt x="245" y="0"/>
                  </a:lnTo>
                  <a:lnTo>
                    <a:pt x="274" y="0"/>
                  </a:lnTo>
                  <a:lnTo>
                    <a:pt x="274" y="7"/>
                  </a:lnTo>
                  <a:lnTo>
                    <a:pt x="274" y="7"/>
                  </a:lnTo>
                  <a:lnTo>
                    <a:pt x="321" y="7"/>
                  </a:lnTo>
                  <a:lnTo>
                    <a:pt x="321" y="11"/>
                  </a:lnTo>
                  <a:lnTo>
                    <a:pt x="321" y="11"/>
                  </a:lnTo>
                  <a:lnTo>
                    <a:pt x="309" y="17"/>
                  </a:lnTo>
                  <a:lnTo>
                    <a:pt x="296" y="17"/>
                  </a:lnTo>
                  <a:lnTo>
                    <a:pt x="286" y="23"/>
                  </a:lnTo>
                  <a:lnTo>
                    <a:pt x="261" y="23"/>
                  </a:lnTo>
                  <a:lnTo>
                    <a:pt x="261" y="23"/>
                  </a:lnTo>
                  <a:lnTo>
                    <a:pt x="261" y="29"/>
                  </a:lnTo>
                  <a:lnTo>
                    <a:pt x="239" y="29"/>
                  </a:lnTo>
                  <a:lnTo>
                    <a:pt x="239" y="29"/>
                  </a:lnTo>
                  <a:lnTo>
                    <a:pt x="239" y="29"/>
                  </a:lnTo>
                  <a:lnTo>
                    <a:pt x="239" y="33"/>
                  </a:lnTo>
                  <a:lnTo>
                    <a:pt x="216" y="33"/>
                  </a:lnTo>
                  <a:lnTo>
                    <a:pt x="204" y="40"/>
                  </a:lnTo>
                  <a:lnTo>
                    <a:pt x="179" y="40"/>
                  </a:lnTo>
                  <a:lnTo>
                    <a:pt x="175" y="46"/>
                  </a:lnTo>
                  <a:lnTo>
                    <a:pt x="163" y="46"/>
                  </a:lnTo>
                  <a:lnTo>
                    <a:pt x="156" y="56"/>
                  </a:lnTo>
                  <a:lnTo>
                    <a:pt x="150" y="56"/>
                  </a:lnTo>
                  <a:lnTo>
                    <a:pt x="150" y="52"/>
                  </a:lnTo>
                  <a:lnTo>
                    <a:pt x="150" y="52"/>
                  </a:lnTo>
                  <a:lnTo>
                    <a:pt x="150" y="52"/>
                  </a:lnTo>
                  <a:lnTo>
                    <a:pt x="150" y="46"/>
                  </a:lnTo>
                  <a:lnTo>
                    <a:pt x="134" y="46"/>
                  </a:lnTo>
                  <a:lnTo>
                    <a:pt x="140" y="52"/>
                  </a:lnTo>
                  <a:lnTo>
                    <a:pt x="140" y="52"/>
                  </a:lnTo>
                  <a:lnTo>
                    <a:pt x="140" y="52"/>
                  </a:lnTo>
                  <a:lnTo>
                    <a:pt x="140" y="52"/>
                  </a:lnTo>
                  <a:lnTo>
                    <a:pt x="144" y="56"/>
                  </a:lnTo>
                  <a:lnTo>
                    <a:pt x="144" y="56"/>
                  </a:lnTo>
                  <a:lnTo>
                    <a:pt x="150" y="56"/>
                  </a:lnTo>
                  <a:lnTo>
                    <a:pt x="150" y="62"/>
                  </a:lnTo>
                  <a:lnTo>
                    <a:pt x="144" y="62"/>
                  </a:lnTo>
                  <a:lnTo>
                    <a:pt x="144" y="62"/>
                  </a:lnTo>
                  <a:lnTo>
                    <a:pt x="144" y="62"/>
                  </a:lnTo>
                  <a:lnTo>
                    <a:pt x="140" y="68"/>
                  </a:lnTo>
                  <a:lnTo>
                    <a:pt x="105" y="68"/>
                  </a:lnTo>
                  <a:lnTo>
                    <a:pt x="105" y="72"/>
                  </a:lnTo>
                  <a:lnTo>
                    <a:pt x="92" y="72"/>
                  </a:lnTo>
                  <a:lnTo>
                    <a:pt x="92" y="72"/>
                  </a:lnTo>
                  <a:lnTo>
                    <a:pt x="92" y="72"/>
                  </a:lnTo>
                  <a:lnTo>
                    <a:pt x="105" y="72"/>
                  </a:lnTo>
                  <a:lnTo>
                    <a:pt x="105" y="85"/>
                  </a:lnTo>
                  <a:lnTo>
                    <a:pt x="99" y="85"/>
                  </a:lnTo>
                  <a:lnTo>
                    <a:pt x="99" y="91"/>
                  </a:lnTo>
                  <a:lnTo>
                    <a:pt x="86" y="91"/>
                  </a:lnTo>
                  <a:lnTo>
                    <a:pt x="86" y="95"/>
                  </a:lnTo>
                  <a:lnTo>
                    <a:pt x="80" y="95"/>
                  </a:lnTo>
                  <a:lnTo>
                    <a:pt x="80" y="91"/>
                  </a:lnTo>
                  <a:lnTo>
                    <a:pt x="70" y="91"/>
                  </a:lnTo>
                  <a:lnTo>
                    <a:pt x="70" y="91"/>
                  </a:lnTo>
                  <a:lnTo>
                    <a:pt x="64" y="85"/>
                  </a:lnTo>
                  <a:lnTo>
                    <a:pt x="0" y="85"/>
                  </a:lnTo>
                  <a:lnTo>
                    <a:pt x="0" y="79"/>
                  </a:lnTo>
                  <a:lnTo>
                    <a:pt x="0" y="79"/>
                  </a:lnTo>
                  <a:lnTo>
                    <a:pt x="4" y="72"/>
                  </a:lnTo>
                  <a:lnTo>
                    <a:pt x="10" y="72"/>
                  </a:lnTo>
                  <a:lnTo>
                    <a:pt x="16" y="68"/>
                  </a:lnTo>
                  <a:lnTo>
                    <a:pt x="39" y="68"/>
                  </a:lnTo>
                  <a:lnTo>
                    <a:pt x="39" y="62"/>
                  </a:lnTo>
                  <a:lnTo>
                    <a:pt x="45" y="62"/>
                  </a:lnTo>
                  <a:lnTo>
                    <a:pt x="51" y="68"/>
                  </a:lnTo>
                  <a:lnTo>
                    <a:pt x="51" y="68"/>
                  </a:lnTo>
                  <a:lnTo>
                    <a:pt x="51" y="68"/>
                  </a:lnTo>
                  <a:lnTo>
                    <a:pt x="57" y="72"/>
                  </a:lnTo>
                  <a:lnTo>
                    <a:pt x="57" y="72"/>
                  </a:lnTo>
                  <a:lnTo>
                    <a:pt x="57" y="72"/>
                  </a:lnTo>
                  <a:lnTo>
                    <a:pt x="64" y="72"/>
                  </a:lnTo>
                  <a:lnTo>
                    <a:pt x="64" y="62"/>
                  </a:lnTo>
                  <a:lnTo>
                    <a:pt x="51" y="62"/>
                  </a:lnTo>
                  <a:lnTo>
                    <a:pt x="51" y="62"/>
                  </a:lnTo>
                  <a:lnTo>
                    <a:pt x="51" y="62"/>
                  </a:lnTo>
                  <a:lnTo>
                    <a:pt x="45" y="56"/>
                  </a:lnTo>
                  <a:lnTo>
                    <a:pt x="45" y="56"/>
                  </a:lnTo>
                  <a:lnTo>
                    <a:pt x="45" y="56"/>
                  </a:lnTo>
                  <a:lnTo>
                    <a:pt x="45" y="52"/>
                  </a:lnTo>
                  <a:lnTo>
                    <a:pt x="45" y="52"/>
                  </a:lnTo>
                  <a:lnTo>
                    <a:pt x="80" y="52"/>
                  </a:lnTo>
                  <a:lnTo>
                    <a:pt x="80" y="56"/>
                  </a:lnTo>
                  <a:lnTo>
                    <a:pt x="80" y="56"/>
                  </a:lnTo>
                  <a:lnTo>
                    <a:pt x="92" y="56"/>
                  </a:lnTo>
                  <a:lnTo>
                    <a:pt x="99" y="52"/>
                  </a:lnTo>
                  <a:lnTo>
                    <a:pt x="99" y="52"/>
                  </a:lnTo>
                  <a:lnTo>
                    <a:pt x="99" y="52"/>
                  </a:lnTo>
                  <a:lnTo>
                    <a:pt x="105" y="52"/>
                  </a:lnTo>
                  <a:lnTo>
                    <a:pt x="80" y="52"/>
                  </a:lnTo>
                  <a:lnTo>
                    <a:pt x="74" y="46"/>
                  </a:lnTo>
                  <a:lnTo>
                    <a:pt x="74" y="46"/>
                  </a:lnTo>
                  <a:lnTo>
                    <a:pt x="70" y="40"/>
                  </a:lnTo>
                  <a:lnTo>
                    <a:pt x="105" y="40"/>
                  </a:lnTo>
                  <a:lnTo>
                    <a:pt x="105" y="46"/>
                  </a:lnTo>
                  <a:lnTo>
                    <a:pt x="121" y="46"/>
                  </a:lnTo>
                  <a:lnTo>
                    <a:pt x="121" y="40"/>
                  </a:lnTo>
                  <a:lnTo>
                    <a:pt x="121" y="40"/>
                  </a:lnTo>
                  <a:lnTo>
                    <a:pt x="121" y="40"/>
                  </a:lnTo>
                  <a:lnTo>
                    <a:pt x="121" y="40"/>
                  </a:lnTo>
                  <a:lnTo>
                    <a:pt x="163" y="40"/>
                  </a:lnTo>
                  <a:lnTo>
                    <a:pt x="163" y="33"/>
                  </a:lnTo>
                  <a:lnTo>
                    <a:pt x="163" y="33"/>
                  </a:lnTo>
                  <a:lnTo>
                    <a:pt x="163" y="29"/>
                  </a:lnTo>
                  <a:lnTo>
                    <a:pt x="156" y="29"/>
                  </a:lnTo>
                  <a:lnTo>
                    <a:pt x="156" y="29"/>
                  </a:lnTo>
                  <a:lnTo>
                    <a:pt x="150" y="33"/>
                  </a:lnTo>
                  <a:lnTo>
                    <a:pt x="144" y="33"/>
                  </a:lnTo>
                  <a:lnTo>
                    <a:pt x="144" y="33"/>
                  </a:lnTo>
                  <a:lnTo>
                    <a:pt x="140" y="29"/>
                  </a:lnTo>
                  <a:lnTo>
                    <a:pt x="115" y="29"/>
                  </a:lnTo>
                  <a:lnTo>
                    <a:pt x="109" y="33"/>
                  </a:lnTo>
                  <a:lnTo>
                    <a:pt x="70" y="33"/>
                  </a:lnTo>
                  <a:lnTo>
                    <a:pt x="64" y="29"/>
                  </a:lnTo>
                  <a:lnTo>
                    <a:pt x="51" y="23"/>
                  </a:lnTo>
                  <a:lnTo>
                    <a:pt x="64" y="23"/>
                  </a:lnTo>
                  <a:lnTo>
                    <a:pt x="70" y="17"/>
                  </a:lnTo>
                  <a:lnTo>
                    <a:pt x="105" y="17"/>
                  </a:lnTo>
                  <a:lnTo>
                    <a:pt x="109" y="11"/>
                  </a:lnTo>
                  <a:lnTo>
                    <a:pt x="156" y="11"/>
                  </a:lnTo>
                  <a:lnTo>
                    <a:pt x="156" y="7"/>
                  </a:lnTo>
                  <a:lnTo>
                    <a:pt x="191" y="7"/>
                  </a:lnTo>
                  <a:lnTo>
                    <a:pt x="191"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1" name="Freeform 336"/>
            <p:cNvSpPr>
              <a:spLocks/>
            </p:cNvSpPr>
            <p:nvPr/>
          </p:nvSpPr>
          <p:spPr bwMode="auto">
            <a:xfrm>
              <a:off x="1309688" y="1477963"/>
              <a:ext cx="731838" cy="409575"/>
            </a:xfrm>
            <a:custGeom>
              <a:avLst/>
              <a:gdLst>
                <a:gd name="T0" fmla="*/ 356 w 461"/>
                <a:gd name="T1" fmla="*/ 248 h 258"/>
                <a:gd name="T2" fmla="*/ 356 w 461"/>
                <a:gd name="T3" fmla="*/ 231 h 258"/>
                <a:gd name="T4" fmla="*/ 356 w 461"/>
                <a:gd name="T5" fmla="*/ 196 h 258"/>
                <a:gd name="T6" fmla="*/ 331 w 461"/>
                <a:gd name="T7" fmla="*/ 208 h 258"/>
                <a:gd name="T8" fmla="*/ 325 w 461"/>
                <a:gd name="T9" fmla="*/ 196 h 258"/>
                <a:gd name="T10" fmla="*/ 321 w 461"/>
                <a:gd name="T11" fmla="*/ 186 h 258"/>
                <a:gd name="T12" fmla="*/ 274 w 461"/>
                <a:gd name="T13" fmla="*/ 173 h 258"/>
                <a:gd name="T14" fmla="*/ 251 w 461"/>
                <a:gd name="T15" fmla="*/ 169 h 258"/>
                <a:gd name="T16" fmla="*/ 232 w 461"/>
                <a:gd name="T17" fmla="*/ 157 h 258"/>
                <a:gd name="T18" fmla="*/ 226 w 461"/>
                <a:gd name="T19" fmla="*/ 163 h 258"/>
                <a:gd name="T20" fmla="*/ 197 w 461"/>
                <a:gd name="T21" fmla="*/ 180 h 258"/>
                <a:gd name="T22" fmla="*/ 168 w 461"/>
                <a:gd name="T23" fmla="*/ 192 h 258"/>
                <a:gd name="T24" fmla="*/ 175 w 461"/>
                <a:gd name="T25" fmla="*/ 180 h 258"/>
                <a:gd name="T26" fmla="*/ 210 w 461"/>
                <a:gd name="T27" fmla="*/ 157 h 258"/>
                <a:gd name="T28" fmla="*/ 162 w 461"/>
                <a:gd name="T29" fmla="*/ 173 h 258"/>
                <a:gd name="T30" fmla="*/ 144 w 461"/>
                <a:gd name="T31" fmla="*/ 186 h 258"/>
                <a:gd name="T32" fmla="*/ 140 w 461"/>
                <a:gd name="T33" fmla="*/ 196 h 258"/>
                <a:gd name="T34" fmla="*/ 109 w 461"/>
                <a:gd name="T35" fmla="*/ 202 h 258"/>
                <a:gd name="T36" fmla="*/ 98 w 461"/>
                <a:gd name="T37" fmla="*/ 215 h 258"/>
                <a:gd name="T38" fmla="*/ 74 w 461"/>
                <a:gd name="T39" fmla="*/ 225 h 258"/>
                <a:gd name="T40" fmla="*/ 51 w 461"/>
                <a:gd name="T41" fmla="*/ 235 h 258"/>
                <a:gd name="T42" fmla="*/ 16 w 461"/>
                <a:gd name="T43" fmla="*/ 248 h 258"/>
                <a:gd name="T44" fmla="*/ 0 w 461"/>
                <a:gd name="T45" fmla="*/ 248 h 258"/>
                <a:gd name="T46" fmla="*/ 4 w 461"/>
                <a:gd name="T47" fmla="*/ 241 h 258"/>
                <a:gd name="T48" fmla="*/ 28 w 461"/>
                <a:gd name="T49" fmla="*/ 231 h 258"/>
                <a:gd name="T50" fmla="*/ 86 w 461"/>
                <a:gd name="T51" fmla="*/ 196 h 258"/>
                <a:gd name="T52" fmla="*/ 74 w 461"/>
                <a:gd name="T53" fmla="*/ 192 h 258"/>
                <a:gd name="T54" fmla="*/ 70 w 461"/>
                <a:gd name="T55" fmla="*/ 196 h 258"/>
                <a:gd name="T56" fmla="*/ 39 w 461"/>
                <a:gd name="T57" fmla="*/ 192 h 258"/>
                <a:gd name="T58" fmla="*/ 51 w 461"/>
                <a:gd name="T59" fmla="*/ 180 h 258"/>
                <a:gd name="T60" fmla="*/ 51 w 461"/>
                <a:gd name="T61" fmla="*/ 169 h 258"/>
                <a:gd name="T62" fmla="*/ 35 w 461"/>
                <a:gd name="T63" fmla="*/ 180 h 258"/>
                <a:gd name="T64" fmla="*/ 35 w 461"/>
                <a:gd name="T65" fmla="*/ 169 h 258"/>
                <a:gd name="T66" fmla="*/ 70 w 461"/>
                <a:gd name="T67" fmla="*/ 134 h 258"/>
                <a:gd name="T68" fmla="*/ 80 w 461"/>
                <a:gd name="T69" fmla="*/ 124 h 258"/>
                <a:gd name="T70" fmla="*/ 86 w 461"/>
                <a:gd name="T71" fmla="*/ 118 h 258"/>
                <a:gd name="T72" fmla="*/ 127 w 461"/>
                <a:gd name="T73" fmla="*/ 112 h 258"/>
                <a:gd name="T74" fmla="*/ 150 w 461"/>
                <a:gd name="T75" fmla="*/ 107 h 258"/>
                <a:gd name="T76" fmla="*/ 140 w 461"/>
                <a:gd name="T77" fmla="*/ 95 h 258"/>
                <a:gd name="T78" fmla="*/ 121 w 461"/>
                <a:gd name="T79" fmla="*/ 101 h 258"/>
                <a:gd name="T80" fmla="*/ 109 w 461"/>
                <a:gd name="T81" fmla="*/ 101 h 258"/>
                <a:gd name="T82" fmla="*/ 121 w 461"/>
                <a:gd name="T83" fmla="*/ 91 h 258"/>
                <a:gd name="T84" fmla="*/ 181 w 461"/>
                <a:gd name="T85" fmla="*/ 79 h 258"/>
                <a:gd name="T86" fmla="*/ 185 w 461"/>
                <a:gd name="T87" fmla="*/ 62 h 258"/>
                <a:gd name="T88" fmla="*/ 168 w 461"/>
                <a:gd name="T89" fmla="*/ 50 h 258"/>
                <a:gd name="T90" fmla="*/ 181 w 461"/>
                <a:gd name="T91" fmla="*/ 39 h 258"/>
                <a:gd name="T92" fmla="*/ 232 w 461"/>
                <a:gd name="T93" fmla="*/ 17 h 258"/>
                <a:gd name="T94" fmla="*/ 315 w 461"/>
                <a:gd name="T95" fmla="*/ 0 h 258"/>
                <a:gd name="T96" fmla="*/ 366 w 461"/>
                <a:gd name="T97" fmla="*/ 6 h 258"/>
                <a:gd name="T98" fmla="*/ 407 w 461"/>
                <a:gd name="T99" fmla="*/ 17 h 258"/>
                <a:gd name="T100" fmla="*/ 461 w 461"/>
                <a:gd name="T101" fmla="*/ 17 h 258"/>
                <a:gd name="T102" fmla="*/ 315 w 461"/>
                <a:gd name="T103" fmla="*/ 163 h 258"/>
                <a:gd name="T104" fmla="*/ 337 w 461"/>
                <a:gd name="T105" fmla="*/ 169 h 258"/>
                <a:gd name="T106" fmla="*/ 337 w 461"/>
                <a:gd name="T107" fmla="*/ 180 h 258"/>
                <a:gd name="T108" fmla="*/ 337 w 461"/>
                <a:gd name="T109" fmla="*/ 180 h 258"/>
                <a:gd name="T110" fmla="*/ 356 w 461"/>
                <a:gd name="T111" fmla="*/ 186 h 258"/>
                <a:gd name="T112" fmla="*/ 372 w 461"/>
                <a:gd name="T113" fmla="*/ 186 h 258"/>
                <a:gd name="T114" fmla="*/ 379 w 461"/>
                <a:gd name="T115" fmla="*/ 208 h 258"/>
                <a:gd name="T116" fmla="*/ 372 w 461"/>
                <a:gd name="T117" fmla="*/ 219 h 258"/>
                <a:gd name="T118" fmla="*/ 372 w 461"/>
                <a:gd name="T119" fmla="*/ 231 h 258"/>
                <a:gd name="T120" fmla="*/ 379 w 461"/>
                <a:gd name="T121" fmla="*/ 241 h 258"/>
                <a:gd name="T122" fmla="*/ 372 w 461"/>
                <a:gd name="T123" fmla="*/ 254 h 258"/>
                <a:gd name="T124" fmla="*/ 360 w 461"/>
                <a:gd name="T125" fmla="*/ 25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1" h="258">
                  <a:moveTo>
                    <a:pt x="360" y="254"/>
                  </a:moveTo>
                  <a:lnTo>
                    <a:pt x="360" y="254"/>
                  </a:lnTo>
                  <a:lnTo>
                    <a:pt x="360" y="254"/>
                  </a:lnTo>
                  <a:lnTo>
                    <a:pt x="356" y="248"/>
                  </a:lnTo>
                  <a:lnTo>
                    <a:pt x="356" y="248"/>
                  </a:lnTo>
                  <a:lnTo>
                    <a:pt x="356" y="241"/>
                  </a:lnTo>
                  <a:lnTo>
                    <a:pt x="356" y="241"/>
                  </a:lnTo>
                  <a:lnTo>
                    <a:pt x="356" y="231"/>
                  </a:lnTo>
                  <a:lnTo>
                    <a:pt x="356" y="231"/>
                  </a:lnTo>
                  <a:lnTo>
                    <a:pt x="356" y="202"/>
                  </a:lnTo>
                  <a:lnTo>
                    <a:pt x="356" y="202"/>
                  </a:lnTo>
                  <a:lnTo>
                    <a:pt x="356" y="196"/>
                  </a:lnTo>
                  <a:lnTo>
                    <a:pt x="337" y="196"/>
                  </a:lnTo>
                  <a:lnTo>
                    <a:pt x="337" y="196"/>
                  </a:lnTo>
                  <a:lnTo>
                    <a:pt x="337" y="192"/>
                  </a:lnTo>
                  <a:lnTo>
                    <a:pt x="331" y="208"/>
                  </a:lnTo>
                  <a:lnTo>
                    <a:pt x="331" y="202"/>
                  </a:lnTo>
                  <a:lnTo>
                    <a:pt x="331" y="202"/>
                  </a:lnTo>
                  <a:lnTo>
                    <a:pt x="325" y="196"/>
                  </a:lnTo>
                  <a:lnTo>
                    <a:pt x="325" y="196"/>
                  </a:lnTo>
                  <a:lnTo>
                    <a:pt x="325" y="196"/>
                  </a:lnTo>
                  <a:lnTo>
                    <a:pt x="321" y="192"/>
                  </a:lnTo>
                  <a:lnTo>
                    <a:pt x="321" y="192"/>
                  </a:lnTo>
                  <a:lnTo>
                    <a:pt x="321" y="186"/>
                  </a:lnTo>
                  <a:lnTo>
                    <a:pt x="315" y="186"/>
                  </a:lnTo>
                  <a:lnTo>
                    <a:pt x="302" y="180"/>
                  </a:lnTo>
                  <a:lnTo>
                    <a:pt x="280" y="180"/>
                  </a:lnTo>
                  <a:lnTo>
                    <a:pt x="274" y="173"/>
                  </a:lnTo>
                  <a:lnTo>
                    <a:pt x="267" y="173"/>
                  </a:lnTo>
                  <a:lnTo>
                    <a:pt x="261" y="169"/>
                  </a:lnTo>
                  <a:lnTo>
                    <a:pt x="251" y="169"/>
                  </a:lnTo>
                  <a:lnTo>
                    <a:pt x="251" y="169"/>
                  </a:lnTo>
                  <a:lnTo>
                    <a:pt x="251" y="163"/>
                  </a:lnTo>
                  <a:lnTo>
                    <a:pt x="251" y="163"/>
                  </a:lnTo>
                  <a:lnTo>
                    <a:pt x="245" y="157"/>
                  </a:lnTo>
                  <a:lnTo>
                    <a:pt x="232" y="157"/>
                  </a:lnTo>
                  <a:lnTo>
                    <a:pt x="232" y="157"/>
                  </a:lnTo>
                  <a:lnTo>
                    <a:pt x="232" y="157"/>
                  </a:lnTo>
                  <a:lnTo>
                    <a:pt x="226" y="163"/>
                  </a:lnTo>
                  <a:lnTo>
                    <a:pt x="226" y="163"/>
                  </a:lnTo>
                  <a:lnTo>
                    <a:pt x="226" y="169"/>
                  </a:lnTo>
                  <a:lnTo>
                    <a:pt x="220" y="169"/>
                  </a:lnTo>
                  <a:lnTo>
                    <a:pt x="210" y="180"/>
                  </a:lnTo>
                  <a:lnTo>
                    <a:pt x="197" y="180"/>
                  </a:lnTo>
                  <a:lnTo>
                    <a:pt x="185" y="186"/>
                  </a:lnTo>
                  <a:lnTo>
                    <a:pt x="181" y="186"/>
                  </a:lnTo>
                  <a:lnTo>
                    <a:pt x="175" y="192"/>
                  </a:lnTo>
                  <a:lnTo>
                    <a:pt x="168" y="192"/>
                  </a:lnTo>
                  <a:lnTo>
                    <a:pt x="168" y="186"/>
                  </a:lnTo>
                  <a:lnTo>
                    <a:pt x="168" y="186"/>
                  </a:lnTo>
                  <a:lnTo>
                    <a:pt x="168" y="180"/>
                  </a:lnTo>
                  <a:lnTo>
                    <a:pt x="175" y="180"/>
                  </a:lnTo>
                  <a:lnTo>
                    <a:pt x="181" y="169"/>
                  </a:lnTo>
                  <a:lnTo>
                    <a:pt x="204" y="169"/>
                  </a:lnTo>
                  <a:lnTo>
                    <a:pt x="210" y="163"/>
                  </a:lnTo>
                  <a:lnTo>
                    <a:pt x="210" y="157"/>
                  </a:lnTo>
                  <a:lnTo>
                    <a:pt x="185" y="157"/>
                  </a:lnTo>
                  <a:lnTo>
                    <a:pt x="175" y="169"/>
                  </a:lnTo>
                  <a:lnTo>
                    <a:pt x="168" y="169"/>
                  </a:lnTo>
                  <a:lnTo>
                    <a:pt x="162" y="173"/>
                  </a:lnTo>
                  <a:lnTo>
                    <a:pt x="162" y="173"/>
                  </a:lnTo>
                  <a:lnTo>
                    <a:pt x="156" y="180"/>
                  </a:lnTo>
                  <a:lnTo>
                    <a:pt x="144" y="180"/>
                  </a:lnTo>
                  <a:lnTo>
                    <a:pt x="144" y="186"/>
                  </a:lnTo>
                  <a:lnTo>
                    <a:pt x="140" y="186"/>
                  </a:lnTo>
                  <a:lnTo>
                    <a:pt x="140" y="192"/>
                  </a:lnTo>
                  <a:lnTo>
                    <a:pt x="140" y="192"/>
                  </a:lnTo>
                  <a:lnTo>
                    <a:pt x="140" y="196"/>
                  </a:lnTo>
                  <a:lnTo>
                    <a:pt x="115" y="196"/>
                  </a:lnTo>
                  <a:lnTo>
                    <a:pt x="115" y="196"/>
                  </a:lnTo>
                  <a:lnTo>
                    <a:pt x="109" y="202"/>
                  </a:lnTo>
                  <a:lnTo>
                    <a:pt x="109" y="202"/>
                  </a:lnTo>
                  <a:lnTo>
                    <a:pt x="105" y="208"/>
                  </a:lnTo>
                  <a:lnTo>
                    <a:pt x="105" y="208"/>
                  </a:lnTo>
                  <a:lnTo>
                    <a:pt x="98" y="215"/>
                  </a:lnTo>
                  <a:lnTo>
                    <a:pt x="98" y="215"/>
                  </a:lnTo>
                  <a:lnTo>
                    <a:pt x="98" y="215"/>
                  </a:lnTo>
                  <a:lnTo>
                    <a:pt x="92" y="219"/>
                  </a:lnTo>
                  <a:lnTo>
                    <a:pt x="80" y="219"/>
                  </a:lnTo>
                  <a:lnTo>
                    <a:pt x="74" y="225"/>
                  </a:lnTo>
                  <a:lnTo>
                    <a:pt x="70" y="225"/>
                  </a:lnTo>
                  <a:lnTo>
                    <a:pt x="63" y="231"/>
                  </a:lnTo>
                  <a:lnTo>
                    <a:pt x="51" y="231"/>
                  </a:lnTo>
                  <a:lnTo>
                    <a:pt x="51" y="235"/>
                  </a:lnTo>
                  <a:lnTo>
                    <a:pt x="39" y="241"/>
                  </a:lnTo>
                  <a:lnTo>
                    <a:pt x="28" y="241"/>
                  </a:lnTo>
                  <a:lnTo>
                    <a:pt x="28" y="248"/>
                  </a:lnTo>
                  <a:lnTo>
                    <a:pt x="16" y="248"/>
                  </a:lnTo>
                  <a:lnTo>
                    <a:pt x="10" y="254"/>
                  </a:lnTo>
                  <a:lnTo>
                    <a:pt x="0" y="254"/>
                  </a:lnTo>
                  <a:lnTo>
                    <a:pt x="0" y="248"/>
                  </a:lnTo>
                  <a:lnTo>
                    <a:pt x="0" y="248"/>
                  </a:lnTo>
                  <a:lnTo>
                    <a:pt x="0" y="248"/>
                  </a:lnTo>
                  <a:lnTo>
                    <a:pt x="0" y="241"/>
                  </a:lnTo>
                  <a:lnTo>
                    <a:pt x="0" y="241"/>
                  </a:lnTo>
                  <a:lnTo>
                    <a:pt x="4" y="241"/>
                  </a:lnTo>
                  <a:lnTo>
                    <a:pt x="10" y="235"/>
                  </a:lnTo>
                  <a:lnTo>
                    <a:pt x="22" y="235"/>
                  </a:lnTo>
                  <a:lnTo>
                    <a:pt x="28" y="231"/>
                  </a:lnTo>
                  <a:lnTo>
                    <a:pt x="28" y="231"/>
                  </a:lnTo>
                  <a:lnTo>
                    <a:pt x="39" y="231"/>
                  </a:lnTo>
                  <a:lnTo>
                    <a:pt x="51" y="219"/>
                  </a:lnTo>
                  <a:lnTo>
                    <a:pt x="63" y="219"/>
                  </a:lnTo>
                  <a:lnTo>
                    <a:pt x="86" y="196"/>
                  </a:lnTo>
                  <a:lnTo>
                    <a:pt x="80" y="196"/>
                  </a:lnTo>
                  <a:lnTo>
                    <a:pt x="80" y="196"/>
                  </a:lnTo>
                  <a:lnTo>
                    <a:pt x="80" y="192"/>
                  </a:lnTo>
                  <a:lnTo>
                    <a:pt x="74" y="192"/>
                  </a:lnTo>
                  <a:lnTo>
                    <a:pt x="74" y="192"/>
                  </a:lnTo>
                  <a:lnTo>
                    <a:pt x="74" y="192"/>
                  </a:lnTo>
                  <a:lnTo>
                    <a:pt x="74" y="192"/>
                  </a:lnTo>
                  <a:lnTo>
                    <a:pt x="70" y="196"/>
                  </a:lnTo>
                  <a:lnTo>
                    <a:pt x="39" y="196"/>
                  </a:lnTo>
                  <a:lnTo>
                    <a:pt x="39" y="196"/>
                  </a:lnTo>
                  <a:lnTo>
                    <a:pt x="35" y="192"/>
                  </a:lnTo>
                  <a:lnTo>
                    <a:pt x="39" y="192"/>
                  </a:lnTo>
                  <a:lnTo>
                    <a:pt x="39" y="186"/>
                  </a:lnTo>
                  <a:lnTo>
                    <a:pt x="45" y="186"/>
                  </a:lnTo>
                  <a:lnTo>
                    <a:pt x="45" y="180"/>
                  </a:lnTo>
                  <a:lnTo>
                    <a:pt x="51" y="180"/>
                  </a:lnTo>
                  <a:lnTo>
                    <a:pt x="57" y="173"/>
                  </a:lnTo>
                  <a:lnTo>
                    <a:pt x="57" y="169"/>
                  </a:lnTo>
                  <a:lnTo>
                    <a:pt x="63" y="169"/>
                  </a:lnTo>
                  <a:lnTo>
                    <a:pt x="51" y="169"/>
                  </a:lnTo>
                  <a:lnTo>
                    <a:pt x="51" y="169"/>
                  </a:lnTo>
                  <a:lnTo>
                    <a:pt x="45" y="173"/>
                  </a:lnTo>
                  <a:lnTo>
                    <a:pt x="39" y="173"/>
                  </a:lnTo>
                  <a:lnTo>
                    <a:pt x="35" y="180"/>
                  </a:lnTo>
                  <a:lnTo>
                    <a:pt x="35" y="173"/>
                  </a:lnTo>
                  <a:lnTo>
                    <a:pt x="28" y="173"/>
                  </a:lnTo>
                  <a:lnTo>
                    <a:pt x="28" y="169"/>
                  </a:lnTo>
                  <a:lnTo>
                    <a:pt x="35" y="169"/>
                  </a:lnTo>
                  <a:lnTo>
                    <a:pt x="35" y="163"/>
                  </a:lnTo>
                  <a:lnTo>
                    <a:pt x="39" y="157"/>
                  </a:lnTo>
                  <a:lnTo>
                    <a:pt x="45" y="157"/>
                  </a:lnTo>
                  <a:lnTo>
                    <a:pt x="70" y="134"/>
                  </a:lnTo>
                  <a:lnTo>
                    <a:pt x="70" y="134"/>
                  </a:lnTo>
                  <a:lnTo>
                    <a:pt x="74" y="130"/>
                  </a:lnTo>
                  <a:lnTo>
                    <a:pt x="74" y="130"/>
                  </a:lnTo>
                  <a:lnTo>
                    <a:pt x="80" y="124"/>
                  </a:lnTo>
                  <a:lnTo>
                    <a:pt x="80" y="124"/>
                  </a:lnTo>
                  <a:lnTo>
                    <a:pt x="86" y="124"/>
                  </a:lnTo>
                  <a:lnTo>
                    <a:pt x="86" y="118"/>
                  </a:lnTo>
                  <a:lnTo>
                    <a:pt x="86" y="118"/>
                  </a:lnTo>
                  <a:lnTo>
                    <a:pt x="98" y="124"/>
                  </a:lnTo>
                  <a:lnTo>
                    <a:pt x="105" y="118"/>
                  </a:lnTo>
                  <a:lnTo>
                    <a:pt x="121" y="118"/>
                  </a:lnTo>
                  <a:lnTo>
                    <a:pt x="127" y="112"/>
                  </a:lnTo>
                  <a:lnTo>
                    <a:pt x="140" y="112"/>
                  </a:lnTo>
                  <a:lnTo>
                    <a:pt x="144" y="107"/>
                  </a:lnTo>
                  <a:lnTo>
                    <a:pt x="144" y="107"/>
                  </a:lnTo>
                  <a:lnTo>
                    <a:pt x="150" y="107"/>
                  </a:lnTo>
                  <a:lnTo>
                    <a:pt x="150" y="95"/>
                  </a:lnTo>
                  <a:lnTo>
                    <a:pt x="140" y="95"/>
                  </a:lnTo>
                  <a:lnTo>
                    <a:pt x="140" y="95"/>
                  </a:lnTo>
                  <a:lnTo>
                    <a:pt x="140" y="95"/>
                  </a:lnTo>
                  <a:lnTo>
                    <a:pt x="140" y="95"/>
                  </a:lnTo>
                  <a:lnTo>
                    <a:pt x="133" y="101"/>
                  </a:lnTo>
                  <a:lnTo>
                    <a:pt x="121" y="101"/>
                  </a:lnTo>
                  <a:lnTo>
                    <a:pt x="121" y="101"/>
                  </a:lnTo>
                  <a:lnTo>
                    <a:pt x="115" y="95"/>
                  </a:lnTo>
                  <a:lnTo>
                    <a:pt x="109" y="95"/>
                  </a:lnTo>
                  <a:lnTo>
                    <a:pt x="109" y="95"/>
                  </a:lnTo>
                  <a:lnTo>
                    <a:pt x="109" y="101"/>
                  </a:lnTo>
                  <a:lnTo>
                    <a:pt x="109" y="95"/>
                  </a:lnTo>
                  <a:lnTo>
                    <a:pt x="115" y="95"/>
                  </a:lnTo>
                  <a:lnTo>
                    <a:pt x="115" y="91"/>
                  </a:lnTo>
                  <a:lnTo>
                    <a:pt x="121" y="91"/>
                  </a:lnTo>
                  <a:lnTo>
                    <a:pt x="121" y="85"/>
                  </a:lnTo>
                  <a:lnTo>
                    <a:pt x="127" y="85"/>
                  </a:lnTo>
                  <a:lnTo>
                    <a:pt x="133" y="79"/>
                  </a:lnTo>
                  <a:lnTo>
                    <a:pt x="181" y="79"/>
                  </a:lnTo>
                  <a:lnTo>
                    <a:pt x="181" y="72"/>
                  </a:lnTo>
                  <a:lnTo>
                    <a:pt x="191" y="72"/>
                  </a:lnTo>
                  <a:lnTo>
                    <a:pt x="191" y="62"/>
                  </a:lnTo>
                  <a:lnTo>
                    <a:pt x="185" y="62"/>
                  </a:lnTo>
                  <a:lnTo>
                    <a:pt x="185" y="56"/>
                  </a:lnTo>
                  <a:lnTo>
                    <a:pt x="175" y="56"/>
                  </a:lnTo>
                  <a:lnTo>
                    <a:pt x="175" y="56"/>
                  </a:lnTo>
                  <a:lnTo>
                    <a:pt x="168" y="50"/>
                  </a:lnTo>
                  <a:lnTo>
                    <a:pt x="175" y="46"/>
                  </a:lnTo>
                  <a:lnTo>
                    <a:pt x="175" y="46"/>
                  </a:lnTo>
                  <a:lnTo>
                    <a:pt x="181" y="46"/>
                  </a:lnTo>
                  <a:lnTo>
                    <a:pt x="181" y="39"/>
                  </a:lnTo>
                  <a:lnTo>
                    <a:pt x="185" y="39"/>
                  </a:lnTo>
                  <a:lnTo>
                    <a:pt x="185" y="33"/>
                  </a:lnTo>
                  <a:lnTo>
                    <a:pt x="197" y="33"/>
                  </a:lnTo>
                  <a:lnTo>
                    <a:pt x="232" y="17"/>
                  </a:lnTo>
                  <a:lnTo>
                    <a:pt x="245" y="17"/>
                  </a:lnTo>
                  <a:lnTo>
                    <a:pt x="267" y="6"/>
                  </a:lnTo>
                  <a:lnTo>
                    <a:pt x="315" y="6"/>
                  </a:lnTo>
                  <a:lnTo>
                    <a:pt x="315" y="0"/>
                  </a:lnTo>
                  <a:lnTo>
                    <a:pt x="325" y="0"/>
                  </a:lnTo>
                  <a:lnTo>
                    <a:pt x="325" y="6"/>
                  </a:lnTo>
                  <a:lnTo>
                    <a:pt x="325" y="6"/>
                  </a:lnTo>
                  <a:lnTo>
                    <a:pt x="366" y="6"/>
                  </a:lnTo>
                  <a:lnTo>
                    <a:pt x="379" y="11"/>
                  </a:lnTo>
                  <a:lnTo>
                    <a:pt x="391" y="11"/>
                  </a:lnTo>
                  <a:lnTo>
                    <a:pt x="395" y="17"/>
                  </a:lnTo>
                  <a:lnTo>
                    <a:pt x="407" y="17"/>
                  </a:lnTo>
                  <a:lnTo>
                    <a:pt x="420" y="23"/>
                  </a:lnTo>
                  <a:lnTo>
                    <a:pt x="430" y="23"/>
                  </a:lnTo>
                  <a:lnTo>
                    <a:pt x="449" y="17"/>
                  </a:lnTo>
                  <a:lnTo>
                    <a:pt x="461" y="17"/>
                  </a:lnTo>
                  <a:lnTo>
                    <a:pt x="461" y="23"/>
                  </a:lnTo>
                  <a:lnTo>
                    <a:pt x="461" y="23"/>
                  </a:lnTo>
                  <a:lnTo>
                    <a:pt x="461" y="23"/>
                  </a:lnTo>
                  <a:lnTo>
                    <a:pt x="315" y="163"/>
                  </a:lnTo>
                  <a:lnTo>
                    <a:pt x="315" y="163"/>
                  </a:lnTo>
                  <a:lnTo>
                    <a:pt x="344" y="163"/>
                  </a:lnTo>
                  <a:lnTo>
                    <a:pt x="337" y="169"/>
                  </a:lnTo>
                  <a:lnTo>
                    <a:pt x="337" y="169"/>
                  </a:lnTo>
                  <a:lnTo>
                    <a:pt x="337" y="169"/>
                  </a:lnTo>
                  <a:lnTo>
                    <a:pt x="337" y="173"/>
                  </a:lnTo>
                  <a:lnTo>
                    <a:pt x="337" y="173"/>
                  </a:lnTo>
                  <a:lnTo>
                    <a:pt x="337" y="180"/>
                  </a:lnTo>
                  <a:lnTo>
                    <a:pt x="337" y="180"/>
                  </a:lnTo>
                  <a:lnTo>
                    <a:pt x="337" y="180"/>
                  </a:lnTo>
                  <a:lnTo>
                    <a:pt x="337" y="180"/>
                  </a:lnTo>
                  <a:lnTo>
                    <a:pt x="337" y="180"/>
                  </a:lnTo>
                  <a:lnTo>
                    <a:pt x="337" y="180"/>
                  </a:lnTo>
                  <a:lnTo>
                    <a:pt x="337" y="186"/>
                  </a:lnTo>
                  <a:lnTo>
                    <a:pt x="337" y="186"/>
                  </a:lnTo>
                  <a:lnTo>
                    <a:pt x="356" y="186"/>
                  </a:lnTo>
                  <a:lnTo>
                    <a:pt x="356" y="180"/>
                  </a:lnTo>
                  <a:lnTo>
                    <a:pt x="366" y="180"/>
                  </a:lnTo>
                  <a:lnTo>
                    <a:pt x="372" y="186"/>
                  </a:lnTo>
                  <a:lnTo>
                    <a:pt x="372" y="186"/>
                  </a:lnTo>
                  <a:lnTo>
                    <a:pt x="372" y="192"/>
                  </a:lnTo>
                  <a:lnTo>
                    <a:pt x="379" y="196"/>
                  </a:lnTo>
                  <a:lnTo>
                    <a:pt x="379" y="208"/>
                  </a:lnTo>
                  <a:lnTo>
                    <a:pt x="379" y="208"/>
                  </a:lnTo>
                  <a:lnTo>
                    <a:pt x="379" y="215"/>
                  </a:lnTo>
                  <a:lnTo>
                    <a:pt x="372" y="215"/>
                  </a:lnTo>
                  <a:lnTo>
                    <a:pt x="372" y="219"/>
                  </a:lnTo>
                  <a:lnTo>
                    <a:pt x="372" y="219"/>
                  </a:lnTo>
                  <a:lnTo>
                    <a:pt x="372" y="219"/>
                  </a:lnTo>
                  <a:lnTo>
                    <a:pt x="372" y="219"/>
                  </a:lnTo>
                  <a:lnTo>
                    <a:pt x="372" y="231"/>
                  </a:lnTo>
                  <a:lnTo>
                    <a:pt x="372" y="231"/>
                  </a:lnTo>
                  <a:lnTo>
                    <a:pt x="379" y="231"/>
                  </a:lnTo>
                  <a:lnTo>
                    <a:pt x="379" y="235"/>
                  </a:lnTo>
                  <a:lnTo>
                    <a:pt x="379" y="235"/>
                  </a:lnTo>
                  <a:lnTo>
                    <a:pt x="379" y="241"/>
                  </a:lnTo>
                  <a:lnTo>
                    <a:pt x="379" y="241"/>
                  </a:lnTo>
                  <a:lnTo>
                    <a:pt x="379" y="241"/>
                  </a:lnTo>
                  <a:lnTo>
                    <a:pt x="379" y="248"/>
                  </a:lnTo>
                  <a:lnTo>
                    <a:pt x="372" y="254"/>
                  </a:lnTo>
                  <a:lnTo>
                    <a:pt x="366" y="254"/>
                  </a:lnTo>
                  <a:lnTo>
                    <a:pt x="360" y="258"/>
                  </a:lnTo>
                  <a:lnTo>
                    <a:pt x="356" y="258"/>
                  </a:lnTo>
                  <a:lnTo>
                    <a:pt x="360" y="254"/>
                  </a:lnTo>
                  <a:lnTo>
                    <a:pt x="360" y="25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2" name="Freeform 337"/>
            <p:cNvSpPr>
              <a:spLocks/>
            </p:cNvSpPr>
            <p:nvPr/>
          </p:nvSpPr>
          <p:spPr bwMode="auto">
            <a:xfrm>
              <a:off x="1309688" y="1477963"/>
              <a:ext cx="731838" cy="409575"/>
            </a:xfrm>
            <a:custGeom>
              <a:avLst/>
              <a:gdLst>
                <a:gd name="T0" fmla="*/ 356 w 461"/>
                <a:gd name="T1" fmla="*/ 248 h 258"/>
                <a:gd name="T2" fmla="*/ 356 w 461"/>
                <a:gd name="T3" fmla="*/ 231 h 258"/>
                <a:gd name="T4" fmla="*/ 356 w 461"/>
                <a:gd name="T5" fmla="*/ 196 h 258"/>
                <a:gd name="T6" fmla="*/ 331 w 461"/>
                <a:gd name="T7" fmla="*/ 208 h 258"/>
                <a:gd name="T8" fmla="*/ 325 w 461"/>
                <a:gd name="T9" fmla="*/ 196 h 258"/>
                <a:gd name="T10" fmla="*/ 321 w 461"/>
                <a:gd name="T11" fmla="*/ 186 h 258"/>
                <a:gd name="T12" fmla="*/ 274 w 461"/>
                <a:gd name="T13" fmla="*/ 173 h 258"/>
                <a:gd name="T14" fmla="*/ 251 w 461"/>
                <a:gd name="T15" fmla="*/ 169 h 258"/>
                <a:gd name="T16" fmla="*/ 232 w 461"/>
                <a:gd name="T17" fmla="*/ 157 h 258"/>
                <a:gd name="T18" fmla="*/ 226 w 461"/>
                <a:gd name="T19" fmla="*/ 163 h 258"/>
                <a:gd name="T20" fmla="*/ 197 w 461"/>
                <a:gd name="T21" fmla="*/ 180 h 258"/>
                <a:gd name="T22" fmla="*/ 168 w 461"/>
                <a:gd name="T23" fmla="*/ 192 h 258"/>
                <a:gd name="T24" fmla="*/ 175 w 461"/>
                <a:gd name="T25" fmla="*/ 180 h 258"/>
                <a:gd name="T26" fmla="*/ 210 w 461"/>
                <a:gd name="T27" fmla="*/ 157 h 258"/>
                <a:gd name="T28" fmla="*/ 162 w 461"/>
                <a:gd name="T29" fmla="*/ 173 h 258"/>
                <a:gd name="T30" fmla="*/ 144 w 461"/>
                <a:gd name="T31" fmla="*/ 186 h 258"/>
                <a:gd name="T32" fmla="*/ 140 w 461"/>
                <a:gd name="T33" fmla="*/ 196 h 258"/>
                <a:gd name="T34" fmla="*/ 109 w 461"/>
                <a:gd name="T35" fmla="*/ 202 h 258"/>
                <a:gd name="T36" fmla="*/ 98 w 461"/>
                <a:gd name="T37" fmla="*/ 215 h 258"/>
                <a:gd name="T38" fmla="*/ 74 w 461"/>
                <a:gd name="T39" fmla="*/ 225 h 258"/>
                <a:gd name="T40" fmla="*/ 51 w 461"/>
                <a:gd name="T41" fmla="*/ 235 h 258"/>
                <a:gd name="T42" fmla="*/ 16 w 461"/>
                <a:gd name="T43" fmla="*/ 248 h 258"/>
                <a:gd name="T44" fmla="*/ 0 w 461"/>
                <a:gd name="T45" fmla="*/ 248 h 258"/>
                <a:gd name="T46" fmla="*/ 4 w 461"/>
                <a:gd name="T47" fmla="*/ 241 h 258"/>
                <a:gd name="T48" fmla="*/ 28 w 461"/>
                <a:gd name="T49" fmla="*/ 231 h 258"/>
                <a:gd name="T50" fmla="*/ 86 w 461"/>
                <a:gd name="T51" fmla="*/ 196 h 258"/>
                <a:gd name="T52" fmla="*/ 74 w 461"/>
                <a:gd name="T53" fmla="*/ 192 h 258"/>
                <a:gd name="T54" fmla="*/ 70 w 461"/>
                <a:gd name="T55" fmla="*/ 196 h 258"/>
                <a:gd name="T56" fmla="*/ 39 w 461"/>
                <a:gd name="T57" fmla="*/ 192 h 258"/>
                <a:gd name="T58" fmla="*/ 51 w 461"/>
                <a:gd name="T59" fmla="*/ 180 h 258"/>
                <a:gd name="T60" fmla="*/ 51 w 461"/>
                <a:gd name="T61" fmla="*/ 169 h 258"/>
                <a:gd name="T62" fmla="*/ 35 w 461"/>
                <a:gd name="T63" fmla="*/ 180 h 258"/>
                <a:gd name="T64" fmla="*/ 35 w 461"/>
                <a:gd name="T65" fmla="*/ 169 h 258"/>
                <a:gd name="T66" fmla="*/ 70 w 461"/>
                <a:gd name="T67" fmla="*/ 134 h 258"/>
                <a:gd name="T68" fmla="*/ 80 w 461"/>
                <a:gd name="T69" fmla="*/ 124 h 258"/>
                <a:gd name="T70" fmla="*/ 86 w 461"/>
                <a:gd name="T71" fmla="*/ 118 h 258"/>
                <a:gd name="T72" fmla="*/ 127 w 461"/>
                <a:gd name="T73" fmla="*/ 112 h 258"/>
                <a:gd name="T74" fmla="*/ 150 w 461"/>
                <a:gd name="T75" fmla="*/ 107 h 258"/>
                <a:gd name="T76" fmla="*/ 140 w 461"/>
                <a:gd name="T77" fmla="*/ 95 h 258"/>
                <a:gd name="T78" fmla="*/ 121 w 461"/>
                <a:gd name="T79" fmla="*/ 101 h 258"/>
                <a:gd name="T80" fmla="*/ 109 w 461"/>
                <a:gd name="T81" fmla="*/ 101 h 258"/>
                <a:gd name="T82" fmla="*/ 121 w 461"/>
                <a:gd name="T83" fmla="*/ 91 h 258"/>
                <a:gd name="T84" fmla="*/ 181 w 461"/>
                <a:gd name="T85" fmla="*/ 79 h 258"/>
                <a:gd name="T86" fmla="*/ 185 w 461"/>
                <a:gd name="T87" fmla="*/ 62 h 258"/>
                <a:gd name="T88" fmla="*/ 168 w 461"/>
                <a:gd name="T89" fmla="*/ 50 h 258"/>
                <a:gd name="T90" fmla="*/ 181 w 461"/>
                <a:gd name="T91" fmla="*/ 39 h 258"/>
                <a:gd name="T92" fmla="*/ 232 w 461"/>
                <a:gd name="T93" fmla="*/ 17 h 258"/>
                <a:gd name="T94" fmla="*/ 315 w 461"/>
                <a:gd name="T95" fmla="*/ 0 h 258"/>
                <a:gd name="T96" fmla="*/ 366 w 461"/>
                <a:gd name="T97" fmla="*/ 6 h 258"/>
                <a:gd name="T98" fmla="*/ 407 w 461"/>
                <a:gd name="T99" fmla="*/ 17 h 258"/>
                <a:gd name="T100" fmla="*/ 461 w 461"/>
                <a:gd name="T101" fmla="*/ 17 h 258"/>
                <a:gd name="T102" fmla="*/ 315 w 461"/>
                <a:gd name="T103" fmla="*/ 163 h 258"/>
                <a:gd name="T104" fmla="*/ 337 w 461"/>
                <a:gd name="T105" fmla="*/ 169 h 258"/>
                <a:gd name="T106" fmla="*/ 337 w 461"/>
                <a:gd name="T107" fmla="*/ 180 h 258"/>
                <a:gd name="T108" fmla="*/ 337 w 461"/>
                <a:gd name="T109" fmla="*/ 180 h 258"/>
                <a:gd name="T110" fmla="*/ 356 w 461"/>
                <a:gd name="T111" fmla="*/ 186 h 258"/>
                <a:gd name="T112" fmla="*/ 372 w 461"/>
                <a:gd name="T113" fmla="*/ 186 h 258"/>
                <a:gd name="T114" fmla="*/ 379 w 461"/>
                <a:gd name="T115" fmla="*/ 208 h 258"/>
                <a:gd name="T116" fmla="*/ 372 w 461"/>
                <a:gd name="T117" fmla="*/ 219 h 258"/>
                <a:gd name="T118" fmla="*/ 372 w 461"/>
                <a:gd name="T119" fmla="*/ 231 h 258"/>
                <a:gd name="T120" fmla="*/ 379 w 461"/>
                <a:gd name="T121" fmla="*/ 241 h 258"/>
                <a:gd name="T122" fmla="*/ 372 w 461"/>
                <a:gd name="T123" fmla="*/ 254 h 258"/>
                <a:gd name="T124" fmla="*/ 360 w 461"/>
                <a:gd name="T125" fmla="*/ 25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1" h="258">
                  <a:moveTo>
                    <a:pt x="360" y="254"/>
                  </a:moveTo>
                  <a:lnTo>
                    <a:pt x="360" y="254"/>
                  </a:lnTo>
                  <a:lnTo>
                    <a:pt x="360" y="254"/>
                  </a:lnTo>
                  <a:lnTo>
                    <a:pt x="356" y="248"/>
                  </a:lnTo>
                  <a:lnTo>
                    <a:pt x="356" y="248"/>
                  </a:lnTo>
                  <a:lnTo>
                    <a:pt x="356" y="241"/>
                  </a:lnTo>
                  <a:lnTo>
                    <a:pt x="356" y="241"/>
                  </a:lnTo>
                  <a:lnTo>
                    <a:pt x="356" y="231"/>
                  </a:lnTo>
                  <a:lnTo>
                    <a:pt x="356" y="231"/>
                  </a:lnTo>
                  <a:lnTo>
                    <a:pt x="356" y="202"/>
                  </a:lnTo>
                  <a:lnTo>
                    <a:pt x="356" y="202"/>
                  </a:lnTo>
                  <a:lnTo>
                    <a:pt x="356" y="196"/>
                  </a:lnTo>
                  <a:lnTo>
                    <a:pt x="337" y="196"/>
                  </a:lnTo>
                  <a:lnTo>
                    <a:pt x="337" y="196"/>
                  </a:lnTo>
                  <a:lnTo>
                    <a:pt x="337" y="192"/>
                  </a:lnTo>
                  <a:lnTo>
                    <a:pt x="331" y="208"/>
                  </a:lnTo>
                  <a:lnTo>
                    <a:pt x="331" y="202"/>
                  </a:lnTo>
                  <a:lnTo>
                    <a:pt x="331" y="202"/>
                  </a:lnTo>
                  <a:lnTo>
                    <a:pt x="325" y="196"/>
                  </a:lnTo>
                  <a:lnTo>
                    <a:pt x="325" y="196"/>
                  </a:lnTo>
                  <a:lnTo>
                    <a:pt x="325" y="196"/>
                  </a:lnTo>
                  <a:lnTo>
                    <a:pt x="321" y="192"/>
                  </a:lnTo>
                  <a:lnTo>
                    <a:pt x="321" y="192"/>
                  </a:lnTo>
                  <a:lnTo>
                    <a:pt x="321" y="186"/>
                  </a:lnTo>
                  <a:lnTo>
                    <a:pt x="315" y="186"/>
                  </a:lnTo>
                  <a:lnTo>
                    <a:pt x="302" y="180"/>
                  </a:lnTo>
                  <a:lnTo>
                    <a:pt x="280" y="180"/>
                  </a:lnTo>
                  <a:lnTo>
                    <a:pt x="274" y="173"/>
                  </a:lnTo>
                  <a:lnTo>
                    <a:pt x="267" y="173"/>
                  </a:lnTo>
                  <a:lnTo>
                    <a:pt x="261" y="169"/>
                  </a:lnTo>
                  <a:lnTo>
                    <a:pt x="251" y="169"/>
                  </a:lnTo>
                  <a:lnTo>
                    <a:pt x="251" y="169"/>
                  </a:lnTo>
                  <a:lnTo>
                    <a:pt x="251" y="163"/>
                  </a:lnTo>
                  <a:lnTo>
                    <a:pt x="251" y="163"/>
                  </a:lnTo>
                  <a:lnTo>
                    <a:pt x="245" y="157"/>
                  </a:lnTo>
                  <a:lnTo>
                    <a:pt x="232" y="157"/>
                  </a:lnTo>
                  <a:lnTo>
                    <a:pt x="232" y="157"/>
                  </a:lnTo>
                  <a:lnTo>
                    <a:pt x="232" y="157"/>
                  </a:lnTo>
                  <a:lnTo>
                    <a:pt x="226" y="163"/>
                  </a:lnTo>
                  <a:lnTo>
                    <a:pt x="226" y="163"/>
                  </a:lnTo>
                  <a:lnTo>
                    <a:pt x="226" y="169"/>
                  </a:lnTo>
                  <a:lnTo>
                    <a:pt x="220" y="169"/>
                  </a:lnTo>
                  <a:lnTo>
                    <a:pt x="210" y="180"/>
                  </a:lnTo>
                  <a:lnTo>
                    <a:pt x="197" y="180"/>
                  </a:lnTo>
                  <a:lnTo>
                    <a:pt x="185" y="186"/>
                  </a:lnTo>
                  <a:lnTo>
                    <a:pt x="181" y="186"/>
                  </a:lnTo>
                  <a:lnTo>
                    <a:pt x="175" y="192"/>
                  </a:lnTo>
                  <a:lnTo>
                    <a:pt x="168" y="192"/>
                  </a:lnTo>
                  <a:lnTo>
                    <a:pt x="168" y="186"/>
                  </a:lnTo>
                  <a:lnTo>
                    <a:pt x="168" y="186"/>
                  </a:lnTo>
                  <a:lnTo>
                    <a:pt x="168" y="180"/>
                  </a:lnTo>
                  <a:lnTo>
                    <a:pt x="175" y="180"/>
                  </a:lnTo>
                  <a:lnTo>
                    <a:pt x="181" y="169"/>
                  </a:lnTo>
                  <a:lnTo>
                    <a:pt x="204" y="169"/>
                  </a:lnTo>
                  <a:lnTo>
                    <a:pt x="210" y="163"/>
                  </a:lnTo>
                  <a:lnTo>
                    <a:pt x="210" y="157"/>
                  </a:lnTo>
                  <a:lnTo>
                    <a:pt x="185" y="157"/>
                  </a:lnTo>
                  <a:lnTo>
                    <a:pt x="175" y="169"/>
                  </a:lnTo>
                  <a:lnTo>
                    <a:pt x="168" y="169"/>
                  </a:lnTo>
                  <a:lnTo>
                    <a:pt x="162" y="173"/>
                  </a:lnTo>
                  <a:lnTo>
                    <a:pt x="162" y="173"/>
                  </a:lnTo>
                  <a:lnTo>
                    <a:pt x="156" y="180"/>
                  </a:lnTo>
                  <a:lnTo>
                    <a:pt x="144" y="180"/>
                  </a:lnTo>
                  <a:lnTo>
                    <a:pt x="144" y="186"/>
                  </a:lnTo>
                  <a:lnTo>
                    <a:pt x="140" y="186"/>
                  </a:lnTo>
                  <a:lnTo>
                    <a:pt x="140" y="192"/>
                  </a:lnTo>
                  <a:lnTo>
                    <a:pt x="140" y="192"/>
                  </a:lnTo>
                  <a:lnTo>
                    <a:pt x="140" y="196"/>
                  </a:lnTo>
                  <a:lnTo>
                    <a:pt x="115" y="196"/>
                  </a:lnTo>
                  <a:lnTo>
                    <a:pt x="115" y="196"/>
                  </a:lnTo>
                  <a:lnTo>
                    <a:pt x="109" y="202"/>
                  </a:lnTo>
                  <a:lnTo>
                    <a:pt x="109" y="202"/>
                  </a:lnTo>
                  <a:lnTo>
                    <a:pt x="105" y="208"/>
                  </a:lnTo>
                  <a:lnTo>
                    <a:pt x="105" y="208"/>
                  </a:lnTo>
                  <a:lnTo>
                    <a:pt x="98" y="215"/>
                  </a:lnTo>
                  <a:lnTo>
                    <a:pt x="98" y="215"/>
                  </a:lnTo>
                  <a:lnTo>
                    <a:pt x="98" y="215"/>
                  </a:lnTo>
                  <a:lnTo>
                    <a:pt x="92" y="219"/>
                  </a:lnTo>
                  <a:lnTo>
                    <a:pt x="80" y="219"/>
                  </a:lnTo>
                  <a:lnTo>
                    <a:pt x="74" y="225"/>
                  </a:lnTo>
                  <a:lnTo>
                    <a:pt x="70" y="225"/>
                  </a:lnTo>
                  <a:lnTo>
                    <a:pt x="63" y="231"/>
                  </a:lnTo>
                  <a:lnTo>
                    <a:pt x="51" y="231"/>
                  </a:lnTo>
                  <a:lnTo>
                    <a:pt x="51" y="235"/>
                  </a:lnTo>
                  <a:lnTo>
                    <a:pt x="39" y="241"/>
                  </a:lnTo>
                  <a:lnTo>
                    <a:pt x="28" y="241"/>
                  </a:lnTo>
                  <a:lnTo>
                    <a:pt x="28" y="248"/>
                  </a:lnTo>
                  <a:lnTo>
                    <a:pt x="16" y="248"/>
                  </a:lnTo>
                  <a:lnTo>
                    <a:pt x="10" y="254"/>
                  </a:lnTo>
                  <a:lnTo>
                    <a:pt x="0" y="254"/>
                  </a:lnTo>
                  <a:lnTo>
                    <a:pt x="0" y="248"/>
                  </a:lnTo>
                  <a:lnTo>
                    <a:pt x="0" y="248"/>
                  </a:lnTo>
                  <a:lnTo>
                    <a:pt x="0" y="248"/>
                  </a:lnTo>
                  <a:lnTo>
                    <a:pt x="0" y="241"/>
                  </a:lnTo>
                  <a:lnTo>
                    <a:pt x="0" y="241"/>
                  </a:lnTo>
                  <a:lnTo>
                    <a:pt x="4" y="241"/>
                  </a:lnTo>
                  <a:lnTo>
                    <a:pt x="10" y="235"/>
                  </a:lnTo>
                  <a:lnTo>
                    <a:pt x="22" y="235"/>
                  </a:lnTo>
                  <a:lnTo>
                    <a:pt x="28" y="231"/>
                  </a:lnTo>
                  <a:lnTo>
                    <a:pt x="28" y="231"/>
                  </a:lnTo>
                  <a:lnTo>
                    <a:pt x="39" y="231"/>
                  </a:lnTo>
                  <a:lnTo>
                    <a:pt x="51" y="219"/>
                  </a:lnTo>
                  <a:lnTo>
                    <a:pt x="63" y="219"/>
                  </a:lnTo>
                  <a:lnTo>
                    <a:pt x="86" y="196"/>
                  </a:lnTo>
                  <a:lnTo>
                    <a:pt x="80" y="196"/>
                  </a:lnTo>
                  <a:lnTo>
                    <a:pt x="80" y="196"/>
                  </a:lnTo>
                  <a:lnTo>
                    <a:pt x="80" y="192"/>
                  </a:lnTo>
                  <a:lnTo>
                    <a:pt x="74" y="192"/>
                  </a:lnTo>
                  <a:lnTo>
                    <a:pt x="74" y="192"/>
                  </a:lnTo>
                  <a:lnTo>
                    <a:pt x="74" y="192"/>
                  </a:lnTo>
                  <a:lnTo>
                    <a:pt x="74" y="192"/>
                  </a:lnTo>
                  <a:lnTo>
                    <a:pt x="70" y="196"/>
                  </a:lnTo>
                  <a:lnTo>
                    <a:pt x="39" y="196"/>
                  </a:lnTo>
                  <a:lnTo>
                    <a:pt x="39" y="196"/>
                  </a:lnTo>
                  <a:lnTo>
                    <a:pt x="35" y="192"/>
                  </a:lnTo>
                  <a:lnTo>
                    <a:pt x="39" y="192"/>
                  </a:lnTo>
                  <a:lnTo>
                    <a:pt x="39" y="186"/>
                  </a:lnTo>
                  <a:lnTo>
                    <a:pt x="45" y="186"/>
                  </a:lnTo>
                  <a:lnTo>
                    <a:pt x="45" y="180"/>
                  </a:lnTo>
                  <a:lnTo>
                    <a:pt x="51" y="180"/>
                  </a:lnTo>
                  <a:lnTo>
                    <a:pt x="57" y="173"/>
                  </a:lnTo>
                  <a:lnTo>
                    <a:pt x="57" y="169"/>
                  </a:lnTo>
                  <a:lnTo>
                    <a:pt x="63" y="169"/>
                  </a:lnTo>
                  <a:lnTo>
                    <a:pt x="51" y="169"/>
                  </a:lnTo>
                  <a:lnTo>
                    <a:pt x="51" y="169"/>
                  </a:lnTo>
                  <a:lnTo>
                    <a:pt x="45" y="173"/>
                  </a:lnTo>
                  <a:lnTo>
                    <a:pt x="39" y="173"/>
                  </a:lnTo>
                  <a:lnTo>
                    <a:pt x="35" y="180"/>
                  </a:lnTo>
                  <a:lnTo>
                    <a:pt x="35" y="173"/>
                  </a:lnTo>
                  <a:lnTo>
                    <a:pt x="28" y="173"/>
                  </a:lnTo>
                  <a:lnTo>
                    <a:pt x="28" y="169"/>
                  </a:lnTo>
                  <a:lnTo>
                    <a:pt x="35" y="169"/>
                  </a:lnTo>
                  <a:lnTo>
                    <a:pt x="35" y="163"/>
                  </a:lnTo>
                  <a:lnTo>
                    <a:pt x="39" y="157"/>
                  </a:lnTo>
                  <a:lnTo>
                    <a:pt x="45" y="157"/>
                  </a:lnTo>
                  <a:lnTo>
                    <a:pt x="70" y="134"/>
                  </a:lnTo>
                  <a:lnTo>
                    <a:pt x="70" y="134"/>
                  </a:lnTo>
                  <a:lnTo>
                    <a:pt x="74" y="130"/>
                  </a:lnTo>
                  <a:lnTo>
                    <a:pt x="74" y="130"/>
                  </a:lnTo>
                  <a:lnTo>
                    <a:pt x="80" y="124"/>
                  </a:lnTo>
                  <a:lnTo>
                    <a:pt x="80" y="124"/>
                  </a:lnTo>
                  <a:lnTo>
                    <a:pt x="86" y="124"/>
                  </a:lnTo>
                  <a:lnTo>
                    <a:pt x="86" y="118"/>
                  </a:lnTo>
                  <a:lnTo>
                    <a:pt x="86" y="118"/>
                  </a:lnTo>
                  <a:lnTo>
                    <a:pt x="98" y="124"/>
                  </a:lnTo>
                  <a:lnTo>
                    <a:pt x="105" y="118"/>
                  </a:lnTo>
                  <a:lnTo>
                    <a:pt x="121" y="118"/>
                  </a:lnTo>
                  <a:lnTo>
                    <a:pt x="127" y="112"/>
                  </a:lnTo>
                  <a:lnTo>
                    <a:pt x="140" y="112"/>
                  </a:lnTo>
                  <a:lnTo>
                    <a:pt x="144" y="107"/>
                  </a:lnTo>
                  <a:lnTo>
                    <a:pt x="144" y="107"/>
                  </a:lnTo>
                  <a:lnTo>
                    <a:pt x="150" y="107"/>
                  </a:lnTo>
                  <a:lnTo>
                    <a:pt x="150" y="95"/>
                  </a:lnTo>
                  <a:lnTo>
                    <a:pt x="140" y="95"/>
                  </a:lnTo>
                  <a:lnTo>
                    <a:pt x="140" y="95"/>
                  </a:lnTo>
                  <a:lnTo>
                    <a:pt x="140" y="95"/>
                  </a:lnTo>
                  <a:lnTo>
                    <a:pt x="140" y="95"/>
                  </a:lnTo>
                  <a:lnTo>
                    <a:pt x="133" y="101"/>
                  </a:lnTo>
                  <a:lnTo>
                    <a:pt x="121" y="101"/>
                  </a:lnTo>
                  <a:lnTo>
                    <a:pt x="121" y="101"/>
                  </a:lnTo>
                  <a:lnTo>
                    <a:pt x="115" y="95"/>
                  </a:lnTo>
                  <a:lnTo>
                    <a:pt x="109" y="95"/>
                  </a:lnTo>
                  <a:lnTo>
                    <a:pt x="109" y="95"/>
                  </a:lnTo>
                  <a:lnTo>
                    <a:pt x="109" y="101"/>
                  </a:lnTo>
                  <a:lnTo>
                    <a:pt x="109" y="95"/>
                  </a:lnTo>
                  <a:lnTo>
                    <a:pt x="115" y="95"/>
                  </a:lnTo>
                  <a:lnTo>
                    <a:pt x="115" y="91"/>
                  </a:lnTo>
                  <a:lnTo>
                    <a:pt x="121" y="91"/>
                  </a:lnTo>
                  <a:lnTo>
                    <a:pt x="121" y="85"/>
                  </a:lnTo>
                  <a:lnTo>
                    <a:pt x="127" y="85"/>
                  </a:lnTo>
                  <a:lnTo>
                    <a:pt x="133" y="79"/>
                  </a:lnTo>
                  <a:lnTo>
                    <a:pt x="181" y="79"/>
                  </a:lnTo>
                  <a:lnTo>
                    <a:pt x="181" y="72"/>
                  </a:lnTo>
                  <a:lnTo>
                    <a:pt x="191" y="72"/>
                  </a:lnTo>
                  <a:lnTo>
                    <a:pt x="191" y="62"/>
                  </a:lnTo>
                  <a:lnTo>
                    <a:pt x="185" y="62"/>
                  </a:lnTo>
                  <a:lnTo>
                    <a:pt x="185" y="56"/>
                  </a:lnTo>
                  <a:lnTo>
                    <a:pt x="175" y="56"/>
                  </a:lnTo>
                  <a:lnTo>
                    <a:pt x="175" y="56"/>
                  </a:lnTo>
                  <a:lnTo>
                    <a:pt x="168" y="50"/>
                  </a:lnTo>
                  <a:lnTo>
                    <a:pt x="175" y="46"/>
                  </a:lnTo>
                  <a:lnTo>
                    <a:pt x="175" y="46"/>
                  </a:lnTo>
                  <a:lnTo>
                    <a:pt x="181" y="46"/>
                  </a:lnTo>
                  <a:lnTo>
                    <a:pt x="181" y="39"/>
                  </a:lnTo>
                  <a:lnTo>
                    <a:pt x="185" y="39"/>
                  </a:lnTo>
                  <a:lnTo>
                    <a:pt x="185" y="33"/>
                  </a:lnTo>
                  <a:lnTo>
                    <a:pt x="197" y="33"/>
                  </a:lnTo>
                  <a:lnTo>
                    <a:pt x="232" y="17"/>
                  </a:lnTo>
                  <a:lnTo>
                    <a:pt x="245" y="17"/>
                  </a:lnTo>
                  <a:lnTo>
                    <a:pt x="267" y="6"/>
                  </a:lnTo>
                  <a:lnTo>
                    <a:pt x="315" y="6"/>
                  </a:lnTo>
                  <a:lnTo>
                    <a:pt x="315" y="0"/>
                  </a:lnTo>
                  <a:lnTo>
                    <a:pt x="325" y="0"/>
                  </a:lnTo>
                  <a:lnTo>
                    <a:pt x="325" y="6"/>
                  </a:lnTo>
                  <a:lnTo>
                    <a:pt x="325" y="6"/>
                  </a:lnTo>
                  <a:lnTo>
                    <a:pt x="366" y="6"/>
                  </a:lnTo>
                  <a:lnTo>
                    <a:pt x="379" y="11"/>
                  </a:lnTo>
                  <a:lnTo>
                    <a:pt x="391" y="11"/>
                  </a:lnTo>
                  <a:lnTo>
                    <a:pt x="395" y="17"/>
                  </a:lnTo>
                  <a:lnTo>
                    <a:pt x="407" y="17"/>
                  </a:lnTo>
                  <a:lnTo>
                    <a:pt x="420" y="23"/>
                  </a:lnTo>
                  <a:lnTo>
                    <a:pt x="430" y="23"/>
                  </a:lnTo>
                  <a:lnTo>
                    <a:pt x="449" y="17"/>
                  </a:lnTo>
                  <a:lnTo>
                    <a:pt x="461" y="17"/>
                  </a:lnTo>
                  <a:lnTo>
                    <a:pt x="461" y="23"/>
                  </a:lnTo>
                  <a:lnTo>
                    <a:pt x="461" y="23"/>
                  </a:lnTo>
                  <a:lnTo>
                    <a:pt x="461" y="23"/>
                  </a:lnTo>
                  <a:lnTo>
                    <a:pt x="315" y="163"/>
                  </a:lnTo>
                  <a:lnTo>
                    <a:pt x="315" y="163"/>
                  </a:lnTo>
                  <a:lnTo>
                    <a:pt x="344" y="163"/>
                  </a:lnTo>
                  <a:lnTo>
                    <a:pt x="337" y="169"/>
                  </a:lnTo>
                  <a:lnTo>
                    <a:pt x="337" y="169"/>
                  </a:lnTo>
                  <a:lnTo>
                    <a:pt x="337" y="169"/>
                  </a:lnTo>
                  <a:lnTo>
                    <a:pt x="337" y="173"/>
                  </a:lnTo>
                  <a:lnTo>
                    <a:pt x="337" y="173"/>
                  </a:lnTo>
                  <a:lnTo>
                    <a:pt x="337" y="180"/>
                  </a:lnTo>
                  <a:lnTo>
                    <a:pt x="337" y="180"/>
                  </a:lnTo>
                  <a:lnTo>
                    <a:pt x="337" y="180"/>
                  </a:lnTo>
                  <a:lnTo>
                    <a:pt x="337" y="180"/>
                  </a:lnTo>
                  <a:lnTo>
                    <a:pt x="337" y="180"/>
                  </a:lnTo>
                  <a:lnTo>
                    <a:pt x="337" y="180"/>
                  </a:lnTo>
                  <a:lnTo>
                    <a:pt x="337" y="186"/>
                  </a:lnTo>
                  <a:lnTo>
                    <a:pt x="337" y="186"/>
                  </a:lnTo>
                  <a:lnTo>
                    <a:pt x="356" y="186"/>
                  </a:lnTo>
                  <a:lnTo>
                    <a:pt x="356" y="180"/>
                  </a:lnTo>
                  <a:lnTo>
                    <a:pt x="366" y="180"/>
                  </a:lnTo>
                  <a:lnTo>
                    <a:pt x="372" y="186"/>
                  </a:lnTo>
                  <a:lnTo>
                    <a:pt x="372" y="186"/>
                  </a:lnTo>
                  <a:lnTo>
                    <a:pt x="372" y="192"/>
                  </a:lnTo>
                  <a:lnTo>
                    <a:pt x="379" y="196"/>
                  </a:lnTo>
                  <a:lnTo>
                    <a:pt x="379" y="208"/>
                  </a:lnTo>
                  <a:lnTo>
                    <a:pt x="379" y="208"/>
                  </a:lnTo>
                  <a:lnTo>
                    <a:pt x="379" y="215"/>
                  </a:lnTo>
                  <a:lnTo>
                    <a:pt x="372" y="215"/>
                  </a:lnTo>
                  <a:lnTo>
                    <a:pt x="372" y="219"/>
                  </a:lnTo>
                  <a:lnTo>
                    <a:pt x="372" y="219"/>
                  </a:lnTo>
                  <a:lnTo>
                    <a:pt x="372" y="219"/>
                  </a:lnTo>
                  <a:lnTo>
                    <a:pt x="372" y="219"/>
                  </a:lnTo>
                  <a:lnTo>
                    <a:pt x="372" y="231"/>
                  </a:lnTo>
                  <a:lnTo>
                    <a:pt x="372" y="231"/>
                  </a:lnTo>
                  <a:lnTo>
                    <a:pt x="379" y="231"/>
                  </a:lnTo>
                  <a:lnTo>
                    <a:pt x="379" y="235"/>
                  </a:lnTo>
                  <a:lnTo>
                    <a:pt x="379" y="235"/>
                  </a:lnTo>
                  <a:lnTo>
                    <a:pt x="379" y="241"/>
                  </a:lnTo>
                  <a:lnTo>
                    <a:pt x="379" y="241"/>
                  </a:lnTo>
                  <a:lnTo>
                    <a:pt x="379" y="241"/>
                  </a:lnTo>
                  <a:lnTo>
                    <a:pt x="379" y="248"/>
                  </a:lnTo>
                  <a:lnTo>
                    <a:pt x="372" y="254"/>
                  </a:lnTo>
                  <a:lnTo>
                    <a:pt x="366" y="254"/>
                  </a:lnTo>
                  <a:lnTo>
                    <a:pt x="360" y="258"/>
                  </a:lnTo>
                  <a:lnTo>
                    <a:pt x="356" y="258"/>
                  </a:lnTo>
                  <a:lnTo>
                    <a:pt x="360" y="254"/>
                  </a:lnTo>
                  <a:lnTo>
                    <a:pt x="360" y="254"/>
                  </a:lnTo>
                  <a:close/>
                </a:path>
              </a:pathLst>
            </a:custGeom>
            <a:solidFill>
              <a:srgbClr val="1A2A56"/>
            </a:solid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3" name="Freeform 338"/>
            <p:cNvSpPr>
              <a:spLocks/>
            </p:cNvSpPr>
            <p:nvPr/>
          </p:nvSpPr>
          <p:spPr bwMode="auto">
            <a:xfrm>
              <a:off x="7002463" y="3735388"/>
              <a:ext cx="947738" cy="820738"/>
            </a:xfrm>
            <a:custGeom>
              <a:avLst/>
              <a:gdLst>
                <a:gd name="T0" fmla="*/ 47 w 597"/>
                <a:gd name="T1" fmla="*/ 220 h 517"/>
                <a:gd name="T2" fmla="*/ 66 w 597"/>
                <a:gd name="T3" fmla="*/ 202 h 517"/>
                <a:gd name="T4" fmla="*/ 105 w 597"/>
                <a:gd name="T5" fmla="*/ 185 h 517"/>
                <a:gd name="T6" fmla="*/ 158 w 597"/>
                <a:gd name="T7" fmla="*/ 158 h 517"/>
                <a:gd name="T8" fmla="*/ 171 w 597"/>
                <a:gd name="T9" fmla="*/ 130 h 517"/>
                <a:gd name="T10" fmla="*/ 187 w 597"/>
                <a:gd name="T11" fmla="*/ 119 h 517"/>
                <a:gd name="T12" fmla="*/ 199 w 597"/>
                <a:gd name="T13" fmla="*/ 123 h 517"/>
                <a:gd name="T14" fmla="*/ 199 w 597"/>
                <a:gd name="T15" fmla="*/ 107 h 517"/>
                <a:gd name="T16" fmla="*/ 210 w 597"/>
                <a:gd name="T17" fmla="*/ 101 h 517"/>
                <a:gd name="T18" fmla="*/ 228 w 597"/>
                <a:gd name="T19" fmla="*/ 84 h 517"/>
                <a:gd name="T20" fmla="*/ 241 w 597"/>
                <a:gd name="T21" fmla="*/ 68 h 517"/>
                <a:gd name="T22" fmla="*/ 263 w 597"/>
                <a:gd name="T23" fmla="*/ 68 h 517"/>
                <a:gd name="T24" fmla="*/ 292 w 597"/>
                <a:gd name="T25" fmla="*/ 78 h 517"/>
                <a:gd name="T26" fmla="*/ 298 w 597"/>
                <a:gd name="T27" fmla="*/ 51 h 517"/>
                <a:gd name="T28" fmla="*/ 333 w 597"/>
                <a:gd name="T29" fmla="*/ 22 h 517"/>
                <a:gd name="T30" fmla="*/ 346 w 597"/>
                <a:gd name="T31" fmla="*/ 16 h 517"/>
                <a:gd name="T32" fmla="*/ 397 w 597"/>
                <a:gd name="T33" fmla="*/ 29 h 517"/>
                <a:gd name="T34" fmla="*/ 391 w 597"/>
                <a:gd name="T35" fmla="*/ 51 h 517"/>
                <a:gd name="T36" fmla="*/ 381 w 597"/>
                <a:gd name="T37" fmla="*/ 84 h 517"/>
                <a:gd name="T38" fmla="*/ 397 w 597"/>
                <a:gd name="T39" fmla="*/ 97 h 517"/>
                <a:gd name="T40" fmla="*/ 422 w 597"/>
                <a:gd name="T41" fmla="*/ 119 h 517"/>
                <a:gd name="T42" fmla="*/ 457 w 597"/>
                <a:gd name="T43" fmla="*/ 119 h 517"/>
                <a:gd name="T44" fmla="*/ 486 w 597"/>
                <a:gd name="T45" fmla="*/ 16 h 517"/>
                <a:gd name="T46" fmla="*/ 496 w 597"/>
                <a:gd name="T47" fmla="*/ 16 h 517"/>
                <a:gd name="T48" fmla="*/ 496 w 597"/>
                <a:gd name="T49" fmla="*/ 29 h 517"/>
                <a:gd name="T50" fmla="*/ 496 w 597"/>
                <a:gd name="T51" fmla="*/ 45 h 517"/>
                <a:gd name="T52" fmla="*/ 496 w 597"/>
                <a:gd name="T53" fmla="*/ 62 h 517"/>
                <a:gd name="T54" fmla="*/ 515 w 597"/>
                <a:gd name="T55" fmla="*/ 84 h 517"/>
                <a:gd name="T56" fmla="*/ 537 w 597"/>
                <a:gd name="T57" fmla="*/ 163 h 517"/>
                <a:gd name="T58" fmla="*/ 550 w 597"/>
                <a:gd name="T59" fmla="*/ 198 h 517"/>
                <a:gd name="T60" fmla="*/ 572 w 597"/>
                <a:gd name="T61" fmla="*/ 224 h 517"/>
                <a:gd name="T62" fmla="*/ 585 w 597"/>
                <a:gd name="T63" fmla="*/ 253 h 517"/>
                <a:gd name="T64" fmla="*/ 597 w 597"/>
                <a:gd name="T65" fmla="*/ 264 h 517"/>
                <a:gd name="T66" fmla="*/ 585 w 597"/>
                <a:gd name="T67" fmla="*/ 315 h 517"/>
                <a:gd name="T68" fmla="*/ 543 w 597"/>
                <a:gd name="T69" fmla="*/ 393 h 517"/>
                <a:gd name="T70" fmla="*/ 496 w 597"/>
                <a:gd name="T71" fmla="*/ 445 h 517"/>
                <a:gd name="T72" fmla="*/ 467 w 597"/>
                <a:gd name="T73" fmla="*/ 478 h 517"/>
                <a:gd name="T74" fmla="*/ 457 w 597"/>
                <a:gd name="T75" fmla="*/ 500 h 517"/>
                <a:gd name="T76" fmla="*/ 397 w 597"/>
                <a:gd name="T77" fmla="*/ 513 h 517"/>
                <a:gd name="T78" fmla="*/ 387 w 597"/>
                <a:gd name="T79" fmla="*/ 500 h 517"/>
                <a:gd name="T80" fmla="*/ 346 w 597"/>
                <a:gd name="T81" fmla="*/ 513 h 517"/>
                <a:gd name="T82" fmla="*/ 327 w 597"/>
                <a:gd name="T83" fmla="*/ 484 h 517"/>
                <a:gd name="T84" fmla="*/ 321 w 597"/>
                <a:gd name="T85" fmla="*/ 461 h 517"/>
                <a:gd name="T86" fmla="*/ 321 w 597"/>
                <a:gd name="T87" fmla="*/ 439 h 517"/>
                <a:gd name="T88" fmla="*/ 311 w 597"/>
                <a:gd name="T89" fmla="*/ 439 h 517"/>
                <a:gd name="T90" fmla="*/ 327 w 597"/>
                <a:gd name="T91" fmla="*/ 410 h 517"/>
                <a:gd name="T92" fmla="*/ 292 w 597"/>
                <a:gd name="T93" fmla="*/ 439 h 517"/>
                <a:gd name="T94" fmla="*/ 280 w 597"/>
                <a:gd name="T95" fmla="*/ 406 h 517"/>
                <a:gd name="T96" fmla="*/ 257 w 597"/>
                <a:gd name="T97" fmla="*/ 389 h 517"/>
                <a:gd name="T98" fmla="*/ 199 w 597"/>
                <a:gd name="T99" fmla="*/ 393 h 517"/>
                <a:gd name="T100" fmla="*/ 136 w 597"/>
                <a:gd name="T101" fmla="*/ 410 h 517"/>
                <a:gd name="T102" fmla="*/ 66 w 597"/>
                <a:gd name="T103" fmla="*/ 432 h 517"/>
                <a:gd name="T104" fmla="*/ 0 w 597"/>
                <a:gd name="T105" fmla="*/ 432 h 517"/>
                <a:gd name="T106" fmla="*/ 18 w 597"/>
                <a:gd name="T107" fmla="*/ 416 h 517"/>
                <a:gd name="T108" fmla="*/ 18 w 597"/>
                <a:gd name="T109" fmla="*/ 371 h 517"/>
                <a:gd name="T110" fmla="*/ 24 w 597"/>
                <a:gd name="T111" fmla="*/ 348 h 517"/>
                <a:gd name="T112" fmla="*/ 12 w 597"/>
                <a:gd name="T113" fmla="*/ 282 h 517"/>
                <a:gd name="T114" fmla="*/ 18 w 597"/>
                <a:gd name="T115" fmla="*/ 286 h 517"/>
                <a:gd name="T116" fmla="*/ 35 w 597"/>
                <a:gd name="T117" fmla="*/ 282 h 517"/>
                <a:gd name="T118" fmla="*/ 24 w 597"/>
                <a:gd name="T119" fmla="*/ 253 h 517"/>
                <a:gd name="T120" fmla="*/ 35 w 597"/>
                <a:gd name="T121" fmla="*/ 237 h 517"/>
                <a:gd name="T122" fmla="*/ 35 w 597"/>
                <a:gd name="T123" fmla="*/ 214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 h="517">
                  <a:moveTo>
                    <a:pt x="35" y="214"/>
                  </a:moveTo>
                  <a:lnTo>
                    <a:pt x="41" y="214"/>
                  </a:lnTo>
                  <a:lnTo>
                    <a:pt x="41" y="220"/>
                  </a:lnTo>
                  <a:lnTo>
                    <a:pt x="41" y="220"/>
                  </a:lnTo>
                  <a:lnTo>
                    <a:pt x="41" y="220"/>
                  </a:lnTo>
                  <a:lnTo>
                    <a:pt x="41" y="220"/>
                  </a:lnTo>
                  <a:lnTo>
                    <a:pt x="47" y="224"/>
                  </a:lnTo>
                  <a:lnTo>
                    <a:pt x="47" y="220"/>
                  </a:lnTo>
                  <a:lnTo>
                    <a:pt x="47" y="220"/>
                  </a:lnTo>
                  <a:lnTo>
                    <a:pt x="47" y="214"/>
                  </a:lnTo>
                  <a:lnTo>
                    <a:pt x="53" y="214"/>
                  </a:lnTo>
                  <a:lnTo>
                    <a:pt x="53" y="208"/>
                  </a:lnTo>
                  <a:lnTo>
                    <a:pt x="53" y="208"/>
                  </a:lnTo>
                  <a:lnTo>
                    <a:pt x="59" y="202"/>
                  </a:lnTo>
                  <a:lnTo>
                    <a:pt x="59" y="202"/>
                  </a:lnTo>
                  <a:lnTo>
                    <a:pt x="66" y="202"/>
                  </a:lnTo>
                  <a:lnTo>
                    <a:pt x="66" y="198"/>
                  </a:lnTo>
                  <a:lnTo>
                    <a:pt x="76" y="198"/>
                  </a:lnTo>
                  <a:lnTo>
                    <a:pt x="76" y="191"/>
                  </a:lnTo>
                  <a:lnTo>
                    <a:pt x="82" y="191"/>
                  </a:lnTo>
                  <a:lnTo>
                    <a:pt x="88" y="185"/>
                  </a:lnTo>
                  <a:lnTo>
                    <a:pt x="88" y="185"/>
                  </a:lnTo>
                  <a:lnTo>
                    <a:pt x="88" y="185"/>
                  </a:lnTo>
                  <a:lnTo>
                    <a:pt x="105" y="185"/>
                  </a:lnTo>
                  <a:lnTo>
                    <a:pt x="105" y="181"/>
                  </a:lnTo>
                  <a:lnTo>
                    <a:pt x="111" y="181"/>
                  </a:lnTo>
                  <a:lnTo>
                    <a:pt x="117" y="175"/>
                  </a:lnTo>
                  <a:lnTo>
                    <a:pt x="146" y="175"/>
                  </a:lnTo>
                  <a:lnTo>
                    <a:pt x="146" y="169"/>
                  </a:lnTo>
                  <a:lnTo>
                    <a:pt x="152" y="169"/>
                  </a:lnTo>
                  <a:lnTo>
                    <a:pt x="158" y="163"/>
                  </a:lnTo>
                  <a:lnTo>
                    <a:pt x="158" y="158"/>
                  </a:lnTo>
                  <a:lnTo>
                    <a:pt x="164" y="158"/>
                  </a:lnTo>
                  <a:lnTo>
                    <a:pt x="171" y="152"/>
                  </a:lnTo>
                  <a:lnTo>
                    <a:pt x="171" y="146"/>
                  </a:lnTo>
                  <a:lnTo>
                    <a:pt x="175" y="140"/>
                  </a:lnTo>
                  <a:lnTo>
                    <a:pt x="175" y="136"/>
                  </a:lnTo>
                  <a:lnTo>
                    <a:pt x="175" y="136"/>
                  </a:lnTo>
                  <a:lnTo>
                    <a:pt x="175" y="130"/>
                  </a:lnTo>
                  <a:lnTo>
                    <a:pt x="171" y="130"/>
                  </a:lnTo>
                  <a:lnTo>
                    <a:pt x="175" y="130"/>
                  </a:lnTo>
                  <a:lnTo>
                    <a:pt x="175" y="123"/>
                  </a:lnTo>
                  <a:lnTo>
                    <a:pt x="181" y="123"/>
                  </a:lnTo>
                  <a:lnTo>
                    <a:pt x="181" y="119"/>
                  </a:lnTo>
                  <a:lnTo>
                    <a:pt x="181" y="119"/>
                  </a:lnTo>
                  <a:lnTo>
                    <a:pt x="187" y="119"/>
                  </a:lnTo>
                  <a:lnTo>
                    <a:pt x="187" y="113"/>
                  </a:lnTo>
                  <a:lnTo>
                    <a:pt x="187" y="119"/>
                  </a:lnTo>
                  <a:lnTo>
                    <a:pt x="187" y="119"/>
                  </a:lnTo>
                  <a:lnTo>
                    <a:pt x="187" y="123"/>
                  </a:lnTo>
                  <a:lnTo>
                    <a:pt x="187" y="123"/>
                  </a:lnTo>
                  <a:lnTo>
                    <a:pt x="187" y="130"/>
                  </a:lnTo>
                  <a:lnTo>
                    <a:pt x="199" y="130"/>
                  </a:lnTo>
                  <a:lnTo>
                    <a:pt x="199" y="123"/>
                  </a:lnTo>
                  <a:lnTo>
                    <a:pt x="199" y="123"/>
                  </a:lnTo>
                  <a:lnTo>
                    <a:pt x="199" y="123"/>
                  </a:lnTo>
                  <a:lnTo>
                    <a:pt x="199" y="119"/>
                  </a:lnTo>
                  <a:lnTo>
                    <a:pt x="199" y="119"/>
                  </a:lnTo>
                  <a:lnTo>
                    <a:pt x="199" y="119"/>
                  </a:lnTo>
                  <a:lnTo>
                    <a:pt x="199" y="113"/>
                  </a:lnTo>
                  <a:lnTo>
                    <a:pt x="199" y="113"/>
                  </a:lnTo>
                  <a:lnTo>
                    <a:pt x="199" y="113"/>
                  </a:lnTo>
                  <a:lnTo>
                    <a:pt x="199" y="107"/>
                  </a:lnTo>
                  <a:lnTo>
                    <a:pt x="199" y="107"/>
                  </a:lnTo>
                  <a:lnTo>
                    <a:pt x="199" y="107"/>
                  </a:lnTo>
                  <a:lnTo>
                    <a:pt x="199" y="107"/>
                  </a:lnTo>
                  <a:lnTo>
                    <a:pt x="199" y="113"/>
                  </a:lnTo>
                  <a:lnTo>
                    <a:pt x="199" y="113"/>
                  </a:lnTo>
                  <a:lnTo>
                    <a:pt x="210" y="113"/>
                  </a:lnTo>
                  <a:lnTo>
                    <a:pt x="210" y="107"/>
                  </a:lnTo>
                  <a:lnTo>
                    <a:pt x="210" y="107"/>
                  </a:lnTo>
                  <a:lnTo>
                    <a:pt x="210" y="101"/>
                  </a:lnTo>
                  <a:lnTo>
                    <a:pt x="210" y="101"/>
                  </a:lnTo>
                  <a:lnTo>
                    <a:pt x="210" y="97"/>
                  </a:lnTo>
                  <a:lnTo>
                    <a:pt x="210" y="97"/>
                  </a:lnTo>
                  <a:lnTo>
                    <a:pt x="210" y="90"/>
                  </a:lnTo>
                  <a:lnTo>
                    <a:pt x="210" y="90"/>
                  </a:lnTo>
                  <a:lnTo>
                    <a:pt x="222" y="90"/>
                  </a:lnTo>
                  <a:lnTo>
                    <a:pt x="228" y="84"/>
                  </a:lnTo>
                  <a:lnTo>
                    <a:pt x="228" y="84"/>
                  </a:lnTo>
                  <a:lnTo>
                    <a:pt x="228" y="78"/>
                  </a:lnTo>
                  <a:lnTo>
                    <a:pt x="228" y="78"/>
                  </a:lnTo>
                  <a:lnTo>
                    <a:pt x="228" y="78"/>
                  </a:lnTo>
                  <a:lnTo>
                    <a:pt x="234" y="78"/>
                  </a:lnTo>
                  <a:lnTo>
                    <a:pt x="234" y="74"/>
                  </a:lnTo>
                  <a:lnTo>
                    <a:pt x="234" y="74"/>
                  </a:lnTo>
                  <a:lnTo>
                    <a:pt x="241" y="74"/>
                  </a:lnTo>
                  <a:lnTo>
                    <a:pt x="241" y="68"/>
                  </a:lnTo>
                  <a:lnTo>
                    <a:pt x="241" y="68"/>
                  </a:lnTo>
                  <a:lnTo>
                    <a:pt x="241" y="68"/>
                  </a:lnTo>
                  <a:lnTo>
                    <a:pt x="245" y="62"/>
                  </a:lnTo>
                  <a:lnTo>
                    <a:pt x="245" y="62"/>
                  </a:lnTo>
                  <a:lnTo>
                    <a:pt x="245" y="62"/>
                  </a:lnTo>
                  <a:lnTo>
                    <a:pt x="245" y="62"/>
                  </a:lnTo>
                  <a:lnTo>
                    <a:pt x="263" y="62"/>
                  </a:lnTo>
                  <a:lnTo>
                    <a:pt x="263" y="68"/>
                  </a:lnTo>
                  <a:lnTo>
                    <a:pt x="263" y="68"/>
                  </a:lnTo>
                  <a:lnTo>
                    <a:pt x="263" y="78"/>
                  </a:lnTo>
                  <a:lnTo>
                    <a:pt x="269" y="78"/>
                  </a:lnTo>
                  <a:lnTo>
                    <a:pt x="269" y="84"/>
                  </a:lnTo>
                  <a:lnTo>
                    <a:pt x="269" y="84"/>
                  </a:lnTo>
                  <a:lnTo>
                    <a:pt x="276" y="84"/>
                  </a:lnTo>
                  <a:lnTo>
                    <a:pt x="276" y="78"/>
                  </a:lnTo>
                  <a:lnTo>
                    <a:pt x="292" y="78"/>
                  </a:lnTo>
                  <a:lnTo>
                    <a:pt x="292" y="74"/>
                  </a:lnTo>
                  <a:lnTo>
                    <a:pt x="292" y="74"/>
                  </a:lnTo>
                  <a:lnTo>
                    <a:pt x="292" y="68"/>
                  </a:lnTo>
                  <a:lnTo>
                    <a:pt x="292" y="68"/>
                  </a:lnTo>
                  <a:lnTo>
                    <a:pt x="292" y="62"/>
                  </a:lnTo>
                  <a:lnTo>
                    <a:pt x="292" y="62"/>
                  </a:lnTo>
                  <a:lnTo>
                    <a:pt x="298" y="57"/>
                  </a:lnTo>
                  <a:lnTo>
                    <a:pt x="298" y="51"/>
                  </a:lnTo>
                  <a:lnTo>
                    <a:pt x="304" y="51"/>
                  </a:lnTo>
                  <a:lnTo>
                    <a:pt x="304" y="45"/>
                  </a:lnTo>
                  <a:lnTo>
                    <a:pt x="311" y="39"/>
                  </a:lnTo>
                  <a:lnTo>
                    <a:pt x="315" y="39"/>
                  </a:lnTo>
                  <a:lnTo>
                    <a:pt x="321" y="35"/>
                  </a:lnTo>
                  <a:lnTo>
                    <a:pt x="339" y="35"/>
                  </a:lnTo>
                  <a:lnTo>
                    <a:pt x="339" y="22"/>
                  </a:lnTo>
                  <a:lnTo>
                    <a:pt x="333" y="22"/>
                  </a:lnTo>
                  <a:lnTo>
                    <a:pt x="333" y="16"/>
                  </a:lnTo>
                  <a:lnTo>
                    <a:pt x="327" y="16"/>
                  </a:lnTo>
                  <a:lnTo>
                    <a:pt x="327" y="16"/>
                  </a:lnTo>
                  <a:lnTo>
                    <a:pt x="327" y="12"/>
                  </a:lnTo>
                  <a:lnTo>
                    <a:pt x="339" y="12"/>
                  </a:lnTo>
                  <a:lnTo>
                    <a:pt x="339" y="6"/>
                  </a:lnTo>
                  <a:lnTo>
                    <a:pt x="346" y="6"/>
                  </a:lnTo>
                  <a:lnTo>
                    <a:pt x="346" y="16"/>
                  </a:lnTo>
                  <a:lnTo>
                    <a:pt x="352" y="16"/>
                  </a:lnTo>
                  <a:lnTo>
                    <a:pt x="352" y="22"/>
                  </a:lnTo>
                  <a:lnTo>
                    <a:pt x="356" y="22"/>
                  </a:lnTo>
                  <a:lnTo>
                    <a:pt x="362" y="29"/>
                  </a:lnTo>
                  <a:lnTo>
                    <a:pt x="387" y="29"/>
                  </a:lnTo>
                  <a:lnTo>
                    <a:pt x="387" y="35"/>
                  </a:lnTo>
                  <a:lnTo>
                    <a:pt x="397" y="35"/>
                  </a:lnTo>
                  <a:lnTo>
                    <a:pt x="397" y="29"/>
                  </a:lnTo>
                  <a:lnTo>
                    <a:pt x="397" y="29"/>
                  </a:lnTo>
                  <a:lnTo>
                    <a:pt x="397" y="29"/>
                  </a:lnTo>
                  <a:lnTo>
                    <a:pt x="397" y="29"/>
                  </a:lnTo>
                  <a:lnTo>
                    <a:pt x="397" y="29"/>
                  </a:lnTo>
                  <a:lnTo>
                    <a:pt x="397" y="39"/>
                  </a:lnTo>
                  <a:lnTo>
                    <a:pt x="397" y="39"/>
                  </a:lnTo>
                  <a:lnTo>
                    <a:pt x="397" y="45"/>
                  </a:lnTo>
                  <a:lnTo>
                    <a:pt x="391" y="51"/>
                  </a:lnTo>
                  <a:lnTo>
                    <a:pt x="387" y="62"/>
                  </a:lnTo>
                  <a:lnTo>
                    <a:pt x="381" y="68"/>
                  </a:lnTo>
                  <a:lnTo>
                    <a:pt x="381" y="74"/>
                  </a:lnTo>
                  <a:lnTo>
                    <a:pt x="374" y="78"/>
                  </a:lnTo>
                  <a:lnTo>
                    <a:pt x="374" y="78"/>
                  </a:lnTo>
                  <a:lnTo>
                    <a:pt x="374" y="78"/>
                  </a:lnTo>
                  <a:lnTo>
                    <a:pt x="381" y="84"/>
                  </a:lnTo>
                  <a:lnTo>
                    <a:pt x="381" y="84"/>
                  </a:lnTo>
                  <a:lnTo>
                    <a:pt x="381" y="90"/>
                  </a:lnTo>
                  <a:lnTo>
                    <a:pt x="381" y="90"/>
                  </a:lnTo>
                  <a:lnTo>
                    <a:pt x="381" y="90"/>
                  </a:lnTo>
                  <a:lnTo>
                    <a:pt x="387" y="97"/>
                  </a:lnTo>
                  <a:lnTo>
                    <a:pt x="387" y="97"/>
                  </a:lnTo>
                  <a:lnTo>
                    <a:pt x="387" y="97"/>
                  </a:lnTo>
                  <a:lnTo>
                    <a:pt x="387" y="97"/>
                  </a:lnTo>
                  <a:lnTo>
                    <a:pt x="397" y="97"/>
                  </a:lnTo>
                  <a:lnTo>
                    <a:pt x="397" y="101"/>
                  </a:lnTo>
                  <a:lnTo>
                    <a:pt x="403" y="101"/>
                  </a:lnTo>
                  <a:lnTo>
                    <a:pt x="409" y="107"/>
                  </a:lnTo>
                  <a:lnTo>
                    <a:pt x="409" y="107"/>
                  </a:lnTo>
                  <a:lnTo>
                    <a:pt x="409" y="113"/>
                  </a:lnTo>
                  <a:lnTo>
                    <a:pt x="416" y="113"/>
                  </a:lnTo>
                  <a:lnTo>
                    <a:pt x="422" y="119"/>
                  </a:lnTo>
                  <a:lnTo>
                    <a:pt x="422" y="119"/>
                  </a:lnTo>
                  <a:lnTo>
                    <a:pt x="426" y="123"/>
                  </a:lnTo>
                  <a:lnTo>
                    <a:pt x="426" y="123"/>
                  </a:lnTo>
                  <a:lnTo>
                    <a:pt x="426" y="130"/>
                  </a:lnTo>
                  <a:lnTo>
                    <a:pt x="432" y="130"/>
                  </a:lnTo>
                  <a:lnTo>
                    <a:pt x="438" y="136"/>
                  </a:lnTo>
                  <a:lnTo>
                    <a:pt x="445" y="130"/>
                  </a:lnTo>
                  <a:lnTo>
                    <a:pt x="451" y="130"/>
                  </a:lnTo>
                  <a:lnTo>
                    <a:pt x="457" y="119"/>
                  </a:lnTo>
                  <a:lnTo>
                    <a:pt x="457" y="107"/>
                  </a:lnTo>
                  <a:lnTo>
                    <a:pt x="467" y="84"/>
                  </a:lnTo>
                  <a:lnTo>
                    <a:pt x="467" y="62"/>
                  </a:lnTo>
                  <a:lnTo>
                    <a:pt x="473" y="51"/>
                  </a:lnTo>
                  <a:lnTo>
                    <a:pt x="473" y="39"/>
                  </a:lnTo>
                  <a:lnTo>
                    <a:pt x="480" y="35"/>
                  </a:lnTo>
                  <a:lnTo>
                    <a:pt x="480" y="22"/>
                  </a:lnTo>
                  <a:lnTo>
                    <a:pt x="486" y="16"/>
                  </a:lnTo>
                  <a:lnTo>
                    <a:pt x="486" y="0"/>
                  </a:lnTo>
                  <a:lnTo>
                    <a:pt x="486" y="0"/>
                  </a:lnTo>
                  <a:lnTo>
                    <a:pt x="486" y="6"/>
                  </a:lnTo>
                  <a:lnTo>
                    <a:pt x="492" y="6"/>
                  </a:lnTo>
                  <a:lnTo>
                    <a:pt x="492" y="12"/>
                  </a:lnTo>
                  <a:lnTo>
                    <a:pt x="496" y="16"/>
                  </a:lnTo>
                  <a:lnTo>
                    <a:pt x="496" y="16"/>
                  </a:lnTo>
                  <a:lnTo>
                    <a:pt x="496" y="16"/>
                  </a:lnTo>
                  <a:lnTo>
                    <a:pt x="502" y="16"/>
                  </a:lnTo>
                  <a:lnTo>
                    <a:pt x="496" y="16"/>
                  </a:lnTo>
                  <a:lnTo>
                    <a:pt x="496" y="22"/>
                  </a:lnTo>
                  <a:lnTo>
                    <a:pt x="496" y="22"/>
                  </a:lnTo>
                  <a:lnTo>
                    <a:pt x="496" y="22"/>
                  </a:lnTo>
                  <a:lnTo>
                    <a:pt x="496" y="22"/>
                  </a:lnTo>
                  <a:lnTo>
                    <a:pt x="496" y="29"/>
                  </a:lnTo>
                  <a:lnTo>
                    <a:pt x="496" y="29"/>
                  </a:lnTo>
                  <a:lnTo>
                    <a:pt x="496" y="29"/>
                  </a:lnTo>
                  <a:lnTo>
                    <a:pt x="496" y="35"/>
                  </a:lnTo>
                  <a:lnTo>
                    <a:pt x="496" y="35"/>
                  </a:lnTo>
                  <a:lnTo>
                    <a:pt x="496" y="35"/>
                  </a:lnTo>
                  <a:lnTo>
                    <a:pt x="502" y="39"/>
                  </a:lnTo>
                  <a:lnTo>
                    <a:pt x="496" y="39"/>
                  </a:lnTo>
                  <a:lnTo>
                    <a:pt x="496" y="45"/>
                  </a:lnTo>
                  <a:lnTo>
                    <a:pt x="496" y="45"/>
                  </a:lnTo>
                  <a:lnTo>
                    <a:pt x="496" y="51"/>
                  </a:lnTo>
                  <a:lnTo>
                    <a:pt x="496" y="51"/>
                  </a:lnTo>
                  <a:lnTo>
                    <a:pt x="496" y="51"/>
                  </a:lnTo>
                  <a:lnTo>
                    <a:pt x="496" y="57"/>
                  </a:lnTo>
                  <a:lnTo>
                    <a:pt x="496" y="57"/>
                  </a:lnTo>
                  <a:lnTo>
                    <a:pt x="496" y="62"/>
                  </a:lnTo>
                  <a:lnTo>
                    <a:pt x="496" y="62"/>
                  </a:lnTo>
                  <a:lnTo>
                    <a:pt x="496" y="62"/>
                  </a:lnTo>
                  <a:lnTo>
                    <a:pt x="502" y="68"/>
                  </a:lnTo>
                  <a:lnTo>
                    <a:pt x="502" y="68"/>
                  </a:lnTo>
                  <a:lnTo>
                    <a:pt x="502" y="68"/>
                  </a:lnTo>
                  <a:lnTo>
                    <a:pt x="508" y="68"/>
                  </a:lnTo>
                  <a:lnTo>
                    <a:pt x="508" y="74"/>
                  </a:lnTo>
                  <a:lnTo>
                    <a:pt x="508" y="74"/>
                  </a:lnTo>
                  <a:lnTo>
                    <a:pt x="515" y="74"/>
                  </a:lnTo>
                  <a:lnTo>
                    <a:pt x="515" y="84"/>
                  </a:lnTo>
                  <a:lnTo>
                    <a:pt x="521" y="97"/>
                  </a:lnTo>
                  <a:lnTo>
                    <a:pt x="521" y="130"/>
                  </a:lnTo>
                  <a:lnTo>
                    <a:pt x="527" y="136"/>
                  </a:lnTo>
                  <a:lnTo>
                    <a:pt x="527" y="158"/>
                  </a:lnTo>
                  <a:lnTo>
                    <a:pt x="527" y="158"/>
                  </a:lnTo>
                  <a:lnTo>
                    <a:pt x="531" y="158"/>
                  </a:lnTo>
                  <a:lnTo>
                    <a:pt x="537" y="163"/>
                  </a:lnTo>
                  <a:lnTo>
                    <a:pt x="537" y="163"/>
                  </a:lnTo>
                  <a:lnTo>
                    <a:pt x="537" y="163"/>
                  </a:lnTo>
                  <a:lnTo>
                    <a:pt x="537" y="169"/>
                  </a:lnTo>
                  <a:lnTo>
                    <a:pt x="543" y="169"/>
                  </a:lnTo>
                  <a:lnTo>
                    <a:pt x="543" y="175"/>
                  </a:lnTo>
                  <a:lnTo>
                    <a:pt x="543" y="175"/>
                  </a:lnTo>
                  <a:lnTo>
                    <a:pt x="543" y="175"/>
                  </a:lnTo>
                  <a:lnTo>
                    <a:pt x="550" y="181"/>
                  </a:lnTo>
                  <a:lnTo>
                    <a:pt x="550" y="198"/>
                  </a:lnTo>
                  <a:lnTo>
                    <a:pt x="556" y="202"/>
                  </a:lnTo>
                  <a:lnTo>
                    <a:pt x="556" y="214"/>
                  </a:lnTo>
                  <a:lnTo>
                    <a:pt x="562" y="220"/>
                  </a:lnTo>
                  <a:lnTo>
                    <a:pt x="562" y="220"/>
                  </a:lnTo>
                  <a:lnTo>
                    <a:pt x="572" y="220"/>
                  </a:lnTo>
                  <a:lnTo>
                    <a:pt x="572" y="224"/>
                  </a:lnTo>
                  <a:lnTo>
                    <a:pt x="572" y="224"/>
                  </a:lnTo>
                  <a:lnTo>
                    <a:pt x="572" y="224"/>
                  </a:lnTo>
                  <a:lnTo>
                    <a:pt x="572" y="224"/>
                  </a:lnTo>
                  <a:lnTo>
                    <a:pt x="572" y="224"/>
                  </a:lnTo>
                  <a:lnTo>
                    <a:pt x="566" y="231"/>
                  </a:lnTo>
                  <a:lnTo>
                    <a:pt x="566" y="231"/>
                  </a:lnTo>
                  <a:lnTo>
                    <a:pt x="566" y="237"/>
                  </a:lnTo>
                  <a:lnTo>
                    <a:pt x="578" y="247"/>
                  </a:lnTo>
                  <a:lnTo>
                    <a:pt x="578" y="253"/>
                  </a:lnTo>
                  <a:lnTo>
                    <a:pt x="585" y="253"/>
                  </a:lnTo>
                  <a:lnTo>
                    <a:pt x="585" y="264"/>
                  </a:lnTo>
                  <a:lnTo>
                    <a:pt x="591" y="264"/>
                  </a:lnTo>
                  <a:lnTo>
                    <a:pt x="597" y="270"/>
                  </a:lnTo>
                  <a:lnTo>
                    <a:pt x="597" y="270"/>
                  </a:lnTo>
                  <a:lnTo>
                    <a:pt x="597" y="270"/>
                  </a:lnTo>
                  <a:lnTo>
                    <a:pt x="597" y="264"/>
                  </a:lnTo>
                  <a:lnTo>
                    <a:pt x="597" y="264"/>
                  </a:lnTo>
                  <a:lnTo>
                    <a:pt x="597" y="264"/>
                  </a:lnTo>
                  <a:lnTo>
                    <a:pt x="597" y="264"/>
                  </a:lnTo>
                  <a:lnTo>
                    <a:pt x="597" y="264"/>
                  </a:lnTo>
                  <a:lnTo>
                    <a:pt x="597" y="270"/>
                  </a:lnTo>
                  <a:lnTo>
                    <a:pt x="597" y="270"/>
                  </a:lnTo>
                  <a:lnTo>
                    <a:pt x="597" y="270"/>
                  </a:lnTo>
                  <a:lnTo>
                    <a:pt x="591" y="299"/>
                  </a:lnTo>
                  <a:lnTo>
                    <a:pt x="591" y="309"/>
                  </a:lnTo>
                  <a:lnTo>
                    <a:pt x="585" y="315"/>
                  </a:lnTo>
                  <a:lnTo>
                    <a:pt x="585" y="327"/>
                  </a:lnTo>
                  <a:lnTo>
                    <a:pt x="578" y="331"/>
                  </a:lnTo>
                  <a:lnTo>
                    <a:pt x="578" y="344"/>
                  </a:lnTo>
                  <a:lnTo>
                    <a:pt x="566" y="354"/>
                  </a:lnTo>
                  <a:lnTo>
                    <a:pt x="566" y="360"/>
                  </a:lnTo>
                  <a:lnTo>
                    <a:pt x="562" y="367"/>
                  </a:lnTo>
                  <a:lnTo>
                    <a:pt x="550" y="389"/>
                  </a:lnTo>
                  <a:lnTo>
                    <a:pt x="543" y="393"/>
                  </a:lnTo>
                  <a:lnTo>
                    <a:pt x="543" y="399"/>
                  </a:lnTo>
                  <a:lnTo>
                    <a:pt x="531" y="406"/>
                  </a:lnTo>
                  <a:lnTo>
                    <a:pt x="527" y="410"/>
                  </a:lnTo>
                  <a:lnTo>
                    <a:pt x="521" y="410"/>
                  </a:lnTo>
                  <a:lnTo>
                    <a:pt x="521" y="422"/>
                  </a:lnTo>
                  <a:lnTo>
                    <a:pt x="508" y="432"/>
                  </a:lnTo>
                  <a:lnTo>
                    <a:pt x="508" y="432"/>
                  </a:lnTo>
                  <a:lnTo>
                    <a:pt x="496" y="445"/>
                  </a:lnTo>
                  <a:lnTo>
                    <a:pt x="492" y="445"/>
                  </a:lnTo>
                  <a:lnTo>
                    <a:pt x="486" y="451"/>
                  </a:lnTo>
                  <a:lnTo>
                    <a:pt x="486" y="455"/>
                  </a:lnTo>
                  <a:lnTo>
                    <a:pt x="480" y="461"/>
                  </a:lnTo>
                  <a:lnTo>
                    <a:pt x="480" y="461"/>
                  </a:lnTo>
                  <a:lnTo>
                    <a:pt x="473" y="467"/>
                  </a:lnTo>
                  <a:lnTo>
                    <a:pt x="473" y="478"/>
                  </a:lnTo>
                  <a:lnTo>
                    <a:pt x="467" y="478"/>
                  </a:lnTo>
                  <a:lnTo>
                    <a:pt x="461" y="484"/>
                  </a:lnTo>
                  <a:lnTo>
                    <a:pt x="461" y="490"/>
                  </a:lnTo>
                  <a:lnTo>
                    <a:pt x="457" y="490"/>
                  </a:lnTo>
                  <a:lnTo>
                    <a:pt x="457" y="494"/>
                  </a:lnTo>
                  <a:lnTo>
                    <a:pt x="457" y="494"/>
                  </a:lnTo>
                  <a:lnTo>
                    <a:pt x="457" y="494"/>
                  </a:lnTo>
                  <a:lnTo>
                    <a:pt x="457" y="494"/>
                  </a:lnTo>
                  <a:lnTo>
                    <a:pt x="457" y="500"/>
                  </a:lnTo>
                  <a:lnTo>
                    <a:pt x="426" y="500"/>
                  </a:lnTo>
                  <a:lnTo>
                    <a:pt x="422" y="507"/>
                  </a:lnTo>
                  <a:lnTo>
                    <a:pt x="416" y="507"/>
                  </a:lnTo>
                  <a:lnTo>
                    <a:pt x="409" y="513"/>
                  </a:lnTo>
                  <a:lnTo>
                    <a:pt x="403" y="513"/>
                  </a:lnTo>
                  <a:lnTo>
                    <a:pt x="397" y="517"/>
                  </a:lnTo>
                  <a:lnTo>
                    <a:pt x="397" y="517"/>
                  </a:lnTo>
                  <a:lnTo>
                    <a:pt x="397" y="513"/>
                  </a:lnTo>
                  <a:lnTo>
                    <a:pt x="391" y="513"/>
                  </a:lnTo>
                  <a:lnTo>
                    <a:pt x="391" y="513"/>
                  </a:lnTo>
                  <a:lnTo>
                    <a:pt x="387" y="507"/>
                  </a:lnTo>
                  <a:lnTo>
                    <a:pt x="387" y="507"/>
                  </a:lnTo>
                  <a:lnTo>
                    <a:pt x="387" y="500"/>
                  </a:lnTo>
                  <a:lnTo>
                    <a:pt x="387" y="500"/>
                  </a:lnTo>
                  <a:lnTo>
                    <a:pt x="387" y="500"/>
                  </a:lnTo>
                  <a:lnTo>
                    <a:pt x="387" y="500"/>
                  </a:lnTo>
                  <a:lnTo>
                    <a:pt x="381" y="507"/>
                  </a:lnTo>
                  <a:lnTo>
                    <a:pt x="374" y="507"/>
                  </a:lnTo>
                  <a:lnTo>
                    <a:pt x="374" y="513"/>
                  </a:lnTo>
                  <a:lnTo>
                    <a:pt x="368" y="513"/>
                  </a:lnTo>
                  <a:lnTo>
                    <a:pt x="368" y="517"/>
                  </a:lnTo>
                  <a:lnTo>
                    <a:pt x="356" y="517"/>
                  </a:lnTo>
                  <a:lnTo>
                    <a:pt x="356" y="513"/>
                  </a:lnTo>
                  <a:lnTo>
                    <a:pt x="346" y="513"/>
                  </a:lnTo>
                  <a:lnTo>
                    <a:pt x="339" y="507"/>
                  </a:lnTo>
                  <a:lnTo>
                    <a:pt x="327" y="507"/>
                  </a:lnTo>
                  <a:lnTo>
                    <a:pt x="327" y="500"/>
                  </a:lnTo>
                  <a:lnTo>
                    <a:pt x="321" y="494"/>
                  </a:lnTo>
                  <a:lnTo>
                    <a:pt x="321" y="494"/>
                  </a:lnTo>
                  <a:lnTo>
                    <a:pt x="321" y="490"/>
                  </a:lnTo>
                  <a:lnTo>
                    <a:pt x="327" y="490"/>
                  </a:lnTo>
                  <a:lnTo>
                    <a:pt x="327" y="484"/>
                  </a:lnTo>
                  <a:lnTo>
                    <a:pt x="327" y="484"/>
                  </a:lnTo>
                  <a:lnTo>
                    <a:pt x="327" y="484"/>
                  </a:lnTo>
                  <a:lnTo>
                    <a:pt x="327" y="478"/>
                  </a:lnTo>
                  <a:lnTo>
                    <a:pt x="327" y="478"/>
                  </a:lnTo>
                  <a:lnTo>
                    <a:pt x="327" y="461"/>
                  </a:lnTo>
                  <a:lnTo>
                    <a:pt x="333" y="455"/>
                  </a:lnTo>
                  <a:lnTo>
                    <a:pt x="321" y="455"/>
                  </a:lnTo>
                  <a:lnTo>
                    <a:pt x="321" y="461"/>
                  </a:lnTo>
                  <a:lnTo>
                    <a:pt x="321" y="455"/>
                  </a:lnTo>
                  <a:lnTo>
                    <a:pt x="321" y="455"/>
                  </a:lnTo>
                  <a:lnTo>
                    <a:pt x="321" y="455"/>
                  </a:lnTo>
                  <a:lnTo>
                    <a:pt x="321" y="451"/>
                  </a:lnTo>
                  <a:lnTo>
                    <a:pt x="327" y="451"/>
                  </a:lnTo>
                  <a:lnTo>
                    <a:pt x="327" y="439"/>
                  </a:lnTo>
                  <a:lnTo>
                    <a:pt x="321" y="439"/>
                  </a:lnTo>
                  <a:lnTo>
                    <a:pt x="321" y="439"/>
                  </a:lnTo>
                  <a:lnTo>
                    <a:pt x="321" y="439"/>
                  </a:lnTo>
                  <a:lnTo>
                    <a:pt x="315" y="445"/>
                  </a:lnTo>
                  <a:lnTo>
                    <a:pt x="315" y="445"/>
                  </a:lnTo>
                  <a:lnTo>
                    <a:pt x="315" y="445"/>
                  </a:lnTo>
                  <a:lnTo>
                    <a:pt x="315" y="451"/>
                  </a:lnTo>
                  <a:lnTo>
                    <a:pt x="304" y="451"/>
                  </a:lnTo>
                  <a:lnTo>
                    <a:pt x="311" y="445"/>
                  </a:lnTo>
                  <a:lnTo>
                    <a:pt x="311" y="439"/>
                  </a:lnTo>
                  <a:lnTo>
                    <a:pt x="315" y="432"/>
                  </a:lnTo>
                  <a:lnTo>
                    <a:pt x="321" y="432"/>
                  </a:lnTo>
                  <a:lnTo>
                    <a:pt x="321" y="428"/>
                  </a:lnTo>
                  <a:lnTo>
                    <a:pt x="327" y="422"/>
                  </a:lnTo>
                  <a:lnTo>
                    <a:pt x="327" y="416"/>
                  </a:lnTo>
                  <a:lnTo>
                    <a:pt x="333" y="410"/>
                  </a:lnTo>
                  <a:lnTo>
                    <a:pt x="327" y="410"/>
                  </a:lnTo>
                  <a:lnTo>
                    <a:pt x="327" y="410"/>
                  </a:lnTo>
                  <a:lnTo>
                    <a:pt x="327" y="410"/>
                  </a:lnTo>
                  <a:lnTo>
                    <a:pt x="327" y="416"/>
                  </a:lnTo>
                  <a:lnTo>
                    <a:pt x="321" y="416"/>
                  </a:lnTo>
                  <a:lnTo>
                    <a:pt x="321" y="416"/>
                  </a:lnTo>
                  <a:lnTo>
                    <a:pt x="315" y="422"/>
                  </a:lnTo>
                  <a:lnTo>
                    <a:pt x="315" y="422"/>
                  </a:lnTo>
                  <a:lnTo>
                    <a:pt x="298" y="439"/>
                  </a:lnTo>
                  <a:lnTo>
                    <a:pt x="292" y="439"/>
                  </a:lnTo>
                  <a:lnTo>
                    <a:pt x="286" y="445"/>
                  </a:lnTo>
                  <a:lnTo>
                    <a:pt x="286" y="445"/>
                  </a:lnTo>
                  <a:lnTo>
                    <a:pt x="286" y="410"/>
                  </a:lnTo>
                  <a:lnTo>
                    <a:pt x="280" y="410"/>
                  </a:lnTo>
                  <a:lnTo>
                    <a:pt x="280" y="410"/>
                  </a:lnTo>
                  <a:lnTo>
                    <a:pt x="280" y="410"/>
                  </a:lnTo>
                  <a:lnTo>
                    <a:pt x="280" y="410"/>
                  </a:lnTo>
                  <a:lnTo>
                    <a:pt x="280" y="406"/>
                  </a:lnTo>
                  <a:lnTo>
                    <a:pt x="280" y="406"/>
                  </a:lnTo>
                  <a:lnTo>
                    <a:pt x="280" y="406"/>
                  </a:lnTo>
                  <a:lnTo>
                    <a:pt x="280" y="399"/>
                  </a:lnTo>
                  <a:lnTo>
                    <a:pt x="276" y="399"/>
                  </a:lnTo>
                  <a:lnTo>
                    <a:pt x="269" y="393"/>
                  </a:lnTo>
                  <a:lnTo>
                    <a:pt x="269" y="393"/>
                  </a:lnTo>
                  <a:lnTo>
                    <a:pt x="263" y="389"/>
                  </a:lnTo>
                  <a:lnTo>
                    <a:pt x="257" y="389"/>
                  </a:lnTo>
                  <a:lnTo>
                    <a:pt x="251" y="383"/>
                  </a:lnTo>
                  <a:lnTo>
                    <a:pt x="241" y="383"/>
                  </a:lnTo>
                  <a:lnTo>
                    <a:pt x="241" y="383"/>
                  </a:lnTo>
                  <a:lnTo>
                    <a:pt x="241" y="383"/>
                  </a:lnTo>
                  <a:lnTo>
                    <a:pt x="241" y="383"/>
                  </a:lnTo>
                  <a:lnTo>
                    <a:pt x="234" y="389"/>
                  </a:lnTo>
                  <a:lnTo>
                    <a:pt x="206" y="389"/>
                  </a:lnTo>
                  <a:lnTo>
                    <a:pt x="199" y="393"/>
                  </a:lnTo>
                  <a:lnTo>
                    <a:pt x="181" y="393"/>
                  </a:lnTo>
                  <a:lnTo>
                    <a:pt x="175" y="399"/>
                  </a:lnTo>
                  <a:lnTo>
                    <a:pt x="164" y="399"/>
                  </a:lnTo>
                  <a:lnTo>
                    <a:pt x="164" y="399"/>
                  </a:lnTo>
                  <a:lnTo>
                    <a:pt x="158" y="406"/>
                  </a:lnTo>
                  <a:lnTo>
                    <a:pt x="146" y="406"/>
                  </a:lnTo>
                  <a:lnTo>
                    <a:pt x="140" y="410"/>
                  </a:lnTo>
                  <a:lnTo>
                    <a:pt x="136" y="410"/>
                  </a:lnTo>
                  <a:lnTo>
                    <a:pt x="136" y="416"/>
                  </a:lnTo>
                  <a:lnTo>
                    <a:pt x="136" y="416"/>
                  </a:lnTo>
                  <a:lnTo>
                    <a:pt x="129" y="422"/>
                  </a:lnTo>
                  <a:lnTo>
                    <a:pt x="129" y="422"/>
                  </a:lnTo>
                  <a:lnTo>
                    <a:pt x="129" y="428"/>
                  </a:lnTo>
                  <a:lnTo>
                    <a:pt x="76" y="428"/>
                  </a:lnTo>
                  <a:lnTo>
                    <a:pt x="66" y="432"/>
                  </a:lnTo>
                  <a:lnTo>
                    <a:pt x="66" y="432"/>
                  </a:lnTo>
                  <a:lnTo>
                    <a:pt x="59" y="439"/>
                  </a:lnTo>
                  <a:lnTo>
                    <a:pt x="47" y="439"/>
                  </a:lnTo>
                  <a:lnTo>
                    <a:pt x="41" y="445"/>
                  </a:lnTo>
                  <a:lnTo>
                    <a:pt x="12" y="445"/>
                  </a:lnTo>
                  <a:lnTo>
                    <a:pt x="12" y="445"/>
                  </a:lnTo>
                  <a:lnTo>
                    <a:pt x="6" y="439"/>
                  </a:lnTo>
                  <a:lnTo>
                    <a:pt x="0" y="439"/>
                  </a:lnTo>
                  <a:lnTo>
                    <a:pt x="0" y="432"/>
                  </a:lnTo>
                  <a:lnTo>
                    <a:pt x="0" y="432"/>
                  </a:lnTo>
                  <a:lnTo>
                    <a:pt x="0" y="428"/>
                  </a:lnTo>
                  <a:lnTo>
                    <a:pt x="0" y="428"/>
                  </a:lnTo>
                  <a:lnTo>
                    <a:pt x="0" y="422"/>
                  </a:lnTo>
                  <a:lnTo>
                    <a:pt x="0" y="422"/>
                  </a:lnTo>
                  <a:lnTo>
                    <a:pt x="12" y="422"/>
                  </a:lnTo>
                  <a:lnTo>
                    <a:pt x="12" y="416"/>
                  </a:lnTo>
                  <a:lnTo>
                    <a:pt x="18" y="416"/>
                  </a:lnTo>
                  <a:lnTo>
                    <a:pt x="18" y="406"/>
                  </a:lnTo>
                  <a:lnTo>
                    <a:pt x="24" y="399"/>
                  </a:lnTo>
                  <a:lnTo>
                    <a:pt x="24" y="389"/>
                  </a:lnTo>
                  <a:lnTo>
                    <a:pt x="24" y="389"/>
                  </a:lnTo>
                  <a:lnTo>
                    <a:pt x="24" y="377"/>
                  </a:lnTo>
                  <a:lnTo>
                    <a:pt x="18" y="377"/>
                  </a:lnTo>
                  <a:lnTo>
                    <a:pt x="18" y="371"/>
                  </a:lnTo>
                  <a:lnTo>
                    <a:pt x="18" y="371"/>
                  </a:lnTo>
                  <a:lnTo>
                    <a:pt x="18" y="371"/>
                  </a:lnTo>
                  <a:lnTo>
                    <a:pt x="18" y="367"/>
                  </a:lnTo>
                  <a:lnTo>
                    <a:pt x="18" y="367"/>
                  </a:lnTo>
                  <a:lnTo>
                    <a:pt x="18" y="360"/>
                  </a:lnTo>
                  <a:lnTo>
                    <a:pt x="18" y="360"/>
                  </a:lnTo>
                  <a:lnTo>
                    <a:pt x="18" y="354"/>
                  </a:lnTo>
                  <a:lnTo>
                    <a:pt x="24" y="354"/>
                  </a:lnTo>
                  <a:lnTo>
                    <a:pt x="24" y="348"/>
                  </a:lnTo>
                  <a:lnTo>
                    <a:pt x="24" y="348"/>
                  </a:lnTo>
                  <a:lnTo>
                    <a:pt x="24" y="327"/>
                  </a:lnTo>
                  <a:lnTo>
                    <a:pt x="18" y="315"/>
                  </a:lnTo>
                  <a:lnTo>
                    <a:pt x="18" y="299"/>
                  </a:lnTo>
                  <a:lnTo>
                    <a:pt x="12" y="292"/>
                  </a:lnTo>
                  <a:lnTo>
                    <a:pt x="12" y="276"/>
                  </a:lnTo>
                  <a:lnTo>
                    <a:pt x="12" y="282"/>
                  </a:lnTo>
                  <a:lnTo>
                    <a:pt x="12" y="282"/>
                  </a:lnTo>
                  <a:lnTo>
                    <a:pt x="12" y="282"/>
                  </a:lnTo>
                  <a:lnTo>
                    <a:pt x="12" y="286"/>
                  </a:lnTo>
                  <a:lnTo>
                    <a:pt x="18" y="286"/>
                  </a:lnTo>
                  <a:lnTo>
                    <a:pt x="18" y="292"/>
                  </a:lnTo>
                  <a:lnTo>
                    <a:pt x="18" y="282"/>
                  </a:lnTo>
                  <a:lnTo>
                    <a:pt x="18" y="286"/>
                  </a:lnTo>
                  <a:lnTo>
                    <a:pt x="18" y="286"/>
                  </a:lnTo>
                  <a:lnTo>
                    <a:pt x="18" y="286"/>
                  </a:lnTo>
                  <a:lnTo>
                    <a:pt x="24" y="286"/>
                  </a:lnTo>
                  <a:lnTo>
                    <a:pt x="24" y="292"/>
                  </a:lnTo>
                  <a:lnTo>
                    <a:pt x="24" y="292"/>
                  </a:lnTo>
                  <a:lnTo>
                    <a:pt x="24" y="292"/>
                  </a:lnTo>
                  <a:lnTo>
                    <a:pt x="24" y="286"/>
                  </a:lnTo>
                  <a:lnTo>
                    <a:pt x="28" y="286"/>
                  </a:lnTo>
                  <a:lnTo>
                    <a:pt x="28" y="282"/>
                  </a:lnTo>
                  <a:lnTo>
                    <a:pt x="35" y="282"/>
                  </a:lnTo>
                  <a:lnTo>
                    <a:pt x="35" y="276"/>
                  </a:lnTo>
                  <a:lnTo>
                    <a:pt x="28" y="270"/>
                  </a:lnTo>
                  <a:lnTo>
                    <a:pt x="28" y="270"/>
                  </a:lnTo>
                  <a:lnTo>
                    <a:pt x="28" y="264"/>
                  </a:lnTo>
                  <a:lnTo>
                    <a:pt x="24" y="264"/>
                  </a:lnTo>
                  <a:lnTo>
                    <a:pt x="24" y="259"/>
                  </a:lnTo>
                  <a:lnTo>
                    <a:pt x="24" y="259"/>
                  </a:lnTo>
                  <a:lnTo>
                    <a:pt x="24" y="253"/>
                  </a:lnTo>
                  <a:lnTo>
                    <a:pt x="24" y="253"/>
                  </a:lnTo>
                  <a:lnTo>
                    <a:pt x="24" y="247"/>
                  </a:lnTo>
                  <a:lnTo>
                    <a:pt x="28" y="247"/>
                  </a:lnTo>
                  <a:lnTo>
                    <a:pt x="28" y="243"/>
                  </a:lnTo>
                  <a:lnTo>
                    <a:pt x="35" y="243"/>
                  </a:lnTo>
                  <a:lnTo>
                    <a:pt x="35" y="237"/>
                  </a:lnTo>
                  <a:lnTo>
                    <a:pt x="35" y="237"/>
                  </a:lnTo>
                  <a:lnTo>
                    <a:pt x="35" y="237"/>
                  </a:lnTo>
                  <a:lnTo>
                    <a:pt x="35" y="231"/>
                  </a:lnTo>
                  <a:lnTo>
                    <a:pt x="35" y="231"/>
                  </a:lnTo>
                  <a:lnTo>
                    <a:pt x="35" y="224"/>
                  </a:lnTo>
                  <a:lnTo>
                    <a:pt x="35" y="224"/>
                  </a:lnTo>
                  <a:lnTo>
                    <a:pt x="35" y="224"/>
                  </a:lnTo>
                  <a:lnTo>
                    <a:pt x="35" y="220"/>
                  </a:lnTo>
                  <a:lnTo>
                    <a:pt x="35" y="220"/>
                  </a:lnTo>
                  <a:lnTo>
                    <a:pt x="35" y="214"/>
                  </a:lnTo>
                  <a:lnTo>
                    <a:pt x="35" y="214"/>
                  </a:lnTo>
                  <a:lnTo>
                    <a:pt x="35" y="21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4" name="Freeform 339"/>
            <p:cNvSpPr>
              <a:spLocks/>
            </p:cNvSpPr>
            <p:nvPr/>
          </p:nvSpPr>
          <p:spPr bwMode="auto">
            <a:xfrm>
              <a:off x="7002463" y="3735388"/>
              <a:ext cx="947738" cy="820738"/>
            </a:xfrm>
            <a:custGeom>
              <a:avLst/>
              <a:gdLst>
                <a:gd name="T0" fmla="*/ 47 w 597"/>
                <a:gd name="T1" fmla="*/ 220 h 517"/>
                <a:gd name="T2" fmla="*/ 66 w 597"/>
                <a:gd name="T3" fmla="*/ 202 h 517"/>
                <a:gd name="T4" fmla="*/ 105 w 597"/>
                <a:gd name="T5" fmla="*/ 185 h 517"/>
                <a:gd name="T6" fmla="*/ 158 w 597"/>
                <a:gd name="T7" fmla="*/ 158 h 517"/>
                <a:gd name="T8" fmla="*/ 171 w 597"/>
                <a:gd name="T9" fmla="*/ 130 h 517"/>
                <a:gd name="T10" fmla="*/ 187 w 597"/>
                <a:gd name="T11" fmla="*/ 119 h 517"/>
                <a:gd name="T12" fmla="*/ 199 w 597"/>
                <a:gd name="T13" fmla="*/ 123 h 517"/>
                <a:gd name="T14" fmla="*/ 199 w 597"/>
                <a:gd name="T15" fmla="*/ 107 h 517"/>
                <a:gd name="T16" fmla="*/ 210 w 597"/>
                <a:gd name="T17" fmla="*/ 101 h 517"/>
                <a:gd name="T18" fmla="*/ 228 w 597"/>
                <a:gd name="T19" fmla="*/ 84 h 517"/>
                <a:gd name="T20" fmla="*/ 241 w 597"/>
                <a:gd name="T21" fmla="*/ 68 h 517"/>
                <a:gd name="T22" fmla="*/ 263 w 597"/>
                <a:gd name="T23" fmla="*/ 68 h 517"/>
                <a:gd name="T24" fmla="*/ 292 w 597"/>
                <a:gd name="T25" fmla="*/ 78 h 517"/>
                <a:gd name="T26" fmla="*/ 298 w 597"/>
                <a:gd name="T27" fmla="*/ 51 h 517"/>
                <a:gd name="T28" fmla="*/ 333 w 597"/>
                <a:gd name="T29" fmla="*/ 22 h 517"/>
                <a:gd name="T30" fmla="*/ 346 w 597"/>
                <a:gd name="T31" fmla="*/ 16 h 517"/>
                <a:gd name="T32" fmla="*/ 397 w 597"/>
                <a:gd name="T33" fmla="*/ 29 h 517"/>
                <a:gd name="T34" fmla="*/ 391 w 597"/>
                <a:gd name="T35" fmla="*/ 51 h 517"/>
                <a:gd name="T36" fmla="*/ 381 w 597"/>
                <a:gd name="T37" fmla="*/ 84 h 517"/>
                <a:gd name="T38" fmla="*/ 397 w 597"/>
                <a:gd name="T39" fmla="*/ 97 h 517"/>
                <a:gd name="T40" fmla="*/ 422 w 597"/>
                <a:gd name="T41" fmla="*/ 119 h 517"/>
                <a:gd name="T42" fmla="*/ 457 w 597"/>
                <a:gd name="T43" fmla="*/ 119 h 517"/>
                <a:gd name="T44" fmla="*/ 486 w 597"/>
                <a:gd name="T45" fmla="*/ 16 h 517"/>
                <a:gd name="T46" fmla="*/ 496 w 597"/>
                <a:gd name="T47" fmla="*/ 16 h 517"/>
                <a:gd name="T48" fmla="*/ 496 w 597"/>
                <a:gd name="T49" fmla="*/ 29 h 517"/>
                <a:gd name="T50" fmla="*/ 496 w 597"/>
                <a:gd name="T51" fmla="*/ 45 h 517"/>
                <a:gd name="T52" fmla="*/ 496 w 597"/>
                <a:gd name="T53" fmla="*/ 62 h 517"/>
                <a:gd name="T54" fmla="*/ 515 w 597"/>
                <a:gd name="T55" fmla="*/ 84 h 517"/>
                <a:gd name="T56" fmla="*/ 537 w 597"/>
                <a:gd name="T57" fmla="*/ 163 h 517"/>
                <a:gd name="T58" fmla="*/ 550 w 597"/>
                <a:gd name="T59" fmla="*/ 198 h 517"/>
                <a:gd name="T60" fmla="*/ 572 w 597"/>
                <a:gd name="T61" fmla="*/ 224 h 517"/>
                <a:gd name="T62" fmla="*/ 585 w 597"/>
                <a:gd name="T63" fmla="*/ 253 h 517"/>
                <a:gd name="T64" fmla="*/ 597 w 597"/>
                <a:gd name="T65" fmla="*/ 264 h 517"/>
                <a:gd name="T66" fmla="*/ 585 w 597"/>
                <a:gd name="T67" fmla="*/ 315 h 517"/>
                <a:gd name="T68" fmla="*/ 543 w 597"/>
                <a:gd name="T69" fmla="*/ 393 h 517"/>
                <a:gd name="T70" fmla="*/ 496 w 597"/>
                <a:gd name="T71" fmla="*/ 445 h 517"/>
                <a:gd name="T72" fmla="*/ 467 w 597"/>
                <a:gd name="T73" fmla="*/ 478 h 517"/>
                <a:gd name="T74" fmla="*/ 457 w 597"/>
                <a:gd name="T75" fmla="*/ 500 h 517"/>
                <a:gd name="T76" fmla="*/ 397 w 597"/>
                <a:gd name="T77" fmla="*/ 513 h 517"/>
                <a:gd name="T78" fmla="*/ 387 w 597"/>
                <a:gd name="T79" fmla="*/ 500 h 517"/>
                <a:gd name="T80" fmla="*/ 346 w 597"/>
                <a:gd name="T81" fmla="*/ 513 h 517"/>
                <a:gd name="T82" fmla="*/ 327 w 597"/>
                <a:gd name="T83" fmla="*/ 484 h 517"/>
                <a:gd name="T84" fmla="*/ 321 w 597"/>
                <a:gd name="T85" fmla="*/ 461 h 517"/>
                <a:gd name="T86" fmla="*/ 321 w 597"/>
                <a:gd name="T87" fmla="*/ 439 h 517"/>
                <a:gd name="T88" fmla="*/ 311 w 597"/>
                <a:gd name="T89" fmla="*/ 439 h 517"/>
                <a:gd name="T90" fmla="*/ 327 w 597"/>
                <a:gd name="T91" fmla="*/ 410 h 517"/>
                <a:gd name="T92" fmla="*/ 292 w 597"/>
                <a:gd name="T93" fmla="*/ 439 h 517"/>
                <a:gd name="T94" fmla="*/ 280 w 597"/>
                <a:gd name="T95" fmla="*/ 406 h 517"/>
                <a:gd name="T96" fmla="*/ 257 w 597"/>
                <a:gd name="T97" fmla="*/ 389 h 517"/>
                <a:gd name="T98" fmla="*/ 199 w 597"/>
                <a:gd name="T99" fmla="*/ 393 h 517"/>
                <a:gd name="T100" fmla="*/ 136 w 597"/>
                <a:gd name="T101" fmla="*/ 410 h 517"/>
                <a:gd name="T102" fmla="*/ 66 w 597"/>
                <a:gd name="T103" fmla="*/ 432 h 517"/>
                <a:gd name="T104" fmla="*/ 0 w 597"/>
                <a:gd name="T105" fmla="*/ 432 h 517"/>
                <a:gd name="T106" fmla="*/ 18 w 597"/>
                <a:gd name="T107" fmla="*/ 416 h 517"/>
                <a:gd name="T108" fmla="*/ 18 w 597"/>
                <a:gd name="T109" fmla="*/ 371 h 517"/>
                <a:gd name="T110" fmla="*/ 24 w 597"/>
                <a:gd name="T111" fmla="*/ 348 h 517"/>
                <a:gd name="T112" fmla="*/ 12 w 597"/>
                <a:gd name="T113" fmla="*/ 282 h 517"/>
                <a:gd name="T114" fmla="*/ 18 w 597"/>
                <a:gd name="T115" fmla="*/ 286 h 517"/>
                <a:gd name="T116" fmla="*/ 35 w 597"/>
                <a:gd name="T117" fmla="*/ 282 h 517"/>
                <a:gd name="T118" fmla="*/ 24 w 597"/>
                <a:gd name="T119" fmla="*/ 253 h 517"/>
                <a:gd name="T120" fmla="*/ 35 w 597"/>
                <a:gd name="T121" fmla="*/ 237 h 517"/>
                <a:gd name="T122" fmla="*/ 35 w 597"/>
                <a:gd name="T123" fmla="*/ 214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 h="517">
                  <a:moveTo>
                    <a:pt x="35" y="214"/>
                  </a:moveTo>
                  <a:lnTo>
                    <a:pt x="41" y="214"/>
                  </a:lnTo>
                  <a:lnTo>
                    <a:pt x="41" y="220"/>
                  </a:lnTo>
                  <a:lnTo>
                    <a:pt x="41" y="220"/>
                  </a:lnTo>
                  <a:lnTo>
                    <a:pt x="41" y="220"/>
                  </a:lnTo>
                  <a:lnTo>
                    <a:pt x="41" y="220"/>
                  </a:lnTo>
                  <a:lnTo>
                    <a:pt x="47" y="224"/>
                  </a:lnTo>
                  <a:lnTo>
                    <a:pt x="47" y="220"/>
                  </a:lnTo>
                  <a:lnTo>
                    <a:pt x="47" y="220"/>
                  </a:lnTo>
                  <a:lnTo>
                    <a:pt x="47" y="214"/>
                  </a:lnTo>
                  <a:lnTo>
                    <a:pt x="53" y="214"/>
                  </a:lnTo>
                  <a:lnTo>
                    <a:pt x="53" y="208"/>
                  </a:lnTo>
                  <a:lnTo>
                    <a:pt x="53" y="208"/>
                  </a:lnTo>
                  <a:lnTo>
                    <a:pt x="59" y="202"/>
                  </a:lnTo>
                  <a:lnTo>
                    <a:pt x="59" y="202"/>
                  </a:lnTo>
                  <a:lnTo>
                    <a:pt x="66" y="202"/>
                  </a:lnTo>
                  <a:lnTo>
                    <a:pt x="66" y="198"/>
                  </a:lnTo>
                  <a:lnTo>
                    <a:pt x="76" y="198"/>
                  </a:lnTo>
                  <a:lnTo>
                    <a:pt x="76" y="191"/>
                  </a:lnTo>
                  <a:lnTo>
                    <a:pt x="82" y="191"/>
                  </a:lnTo>
                  <a:lnTo>
                    <a:pt x="88" y="185"/>
                  </a:lnTo>
                  <a:lnTo>
                    <a:pt x="88" y="185"/>
                  </a:lnTo>
                  <a:lnTo>
                    <a:pt x="88" y="185"/>
                  </a:lnTo>
                  <a:lnTo>
                    <a:pt x="105" y="185"/>
                  </a:lnTo>
                  <a:lnTo>
                    <a:pt x="105" y="181"/>
                  </a:lnTo>
                  <a:lnTo>
                    <a:pt x="111" y="181"/>
                  </a:lnTo>
                  <a:lnTo>
                    <a:pt x="117" y="175"/>
                  </a:lnTo>
                  <a:lnTo>
                    <a:pt x="146" y="175"/>
                  </a:lnTo>
                  <a:lnTo>
                    <a:pt x="146" y="169"/>
                  </a:lnTo>
                  <a:lnTo>
                    <a:pt x="152" y="169"/>
                  </a:lnTo>
                  <a:lnTo>
                    <a:pt x="158" y="163"/>
                  </a:lnTo>
                  <a:lnTo>
                    <a:pt x="158" y="158"/>
                  </a:lnTo>
                  <a:lnTo>
                    <a:pt x="164" y="158"/>
                  </a:lnTo>
                  <a:lnTo>
                    <a:pt x="171" y="152"/>
                  </a:lnTo>
                  <a:lnTo>
                    <a:pt x="171" y="146"/>
                  </a:lnTo>
                  <a:lnTo>
                    <a:pt x="175" y="140"/>
                  </a:lnTo>
                  <a:lnTo>
                    <a:pt x="175" y="136"/>
                  </a:lnTo>
                  <a:lnTo>
                    <a:pt x="175" y="136"/>
                  </a:lnTo>
                  <a:lnTo>
                    <a:pt x="175" y="130"/>
                  </a:lnTo>
                  <a:lnTo>
                    <a:pt x="171" y="130"/>
                  </a:lnTo>
                  <a:lnTo>
                    <a:pt x="175" y="130"/>
                  </a:lnTo>
                  <a:lnTo>
                    <a:pt x="175" y="123"/>
                  </a:lnTo>
                  <a:lnTo>
                    <a:pt x="181" y="123"/>
                  </a:lnTo>
                  <a:lnTo>
                    <a:pt x="181" y="119"/>
                  </a:lnTo>
                  <a:lnTo>
                    <a:pt x="181" y="119"/>
                  </a:lnTo>
                  <a:lnTo>
                    <a:pt x="187" y="119"/>
                  </a:lnTo>
                  <a:lnTo>
                    <a:pt x="187" y="113"/>
                  </a:lnTo>
                  <a:lnTo>
                    <a:pt x="187" y="119"/>
                  </a:lnTo>
                  <a:lnTo>
                    <a:pt x="187" y="119"/>
                  </a:lnTo>
                  <a:lnTo>
                    <a:pt x="187" y="123"/>
                  </a:lnTo>
                  <a:lnTo>
                    <a:pt x="187" y="123"/>
                  </a:lnTo>
                  <a:lnTo>
                    <a:pt x="187" y="130"/>
                  </a:lnTo>
                  <a:lnTo>
                    <a:pt x="199" y="130"/>
                  </a:lnTo>
                  <a:lnTo>
                    <a:pt x="199" y="123"/>
                  </a:lnTo>
                  <a:lnTo>
                    <a:pt x="199" y="123"/>
                  </a:lnTo>
                  <a:lnTo>
                    <a:pt x="199" y="123"/>
                  </a:lnTo>
                  <a:lnTo>
                    <a:pt x="199" y="119"/>
                  </a:lnTo>
                  <a:lnTo>
                    <a:pt x="199" y="119"/>
                  </a:lnTo>
                  <a:lnTo>
                    <a:pt x="199" y="119"/>
                  </a:lnTo>
                  <a:lnTo>
                    <a:pt x="199" y="113"/>
                  </a:lnTo>
                  <a:lnTo>
                    <a:pt x="199" y="113"/>
                  </a:lnTo>
                  <a:lnTo>
                    <a:pt x="199" y="113"/>
                  </a:lnTo>
                  <a:lnTo>
                    <a:pt x="199" y="107"/>
                  </a:lnTo>
                  <a:lnTo>
                    <a:pt x="199" y="107"/>
                  </a:lnTo>
                  <a:lnTo>
                    <a:pt x="199" y="107"/>
                  </a:lnTo>
                  <a:lnTo>
                    <a:pt x="199" y="107"/>
                  </a:lnTo>
                  <a:lnTo>
                    <a:pt x="199" y="113"/>
                  </a:lnTo>
                  <a:lnTo>
                    <a:pt x="199" y="113"/>
                  </a:lnTo>
                  <a:lnTo>
                    <a:pt x="210" y="113"/>
                  </a:lnTo>
                  <a:lnTo>
                    <a:pt x="210" y="107"/>
                  </a:lnTo>
                  <a:lnTo>
                    <a:pt x="210" y="107"/>
                  </a:lnTo>
                  <a:lnTo>
                    <a:pt x="210" y="101"/>
                  </a:lnTo>
                  <a:lnTo>
                    <a:pt x="210" y="101"/>
                  </a:lnTo>
                  <a:lnTo>
                    <a:pt x="210" y="97"/>
                  </a:lnTo>
                  <a:lnTo>
                    <a:pt x="210" y="97"/>
                  </a:lnTo>
                  <a:lnTo>
                    <a:pt x="210" y="90"/>
                  </a:lnTo>
                  <a:lnTo>
                    <a:pt x="210" y="90"/>
                  </a:lnTo>
                  <a:lnTo>
                    <a:pt x="222" y="90"/>
                  </a:lnTo>
                  <a:lnTo>
                    <a:pt x="228" y="84"/>
                  </a:lnTo>
                  <a:lnTo>
                    <a:pt x="228" y="84"/>
                  </a:lnTo>
                  <a:lnTo>
                    <a:pt x="228" y="78"/>
                  </a:lnTo>
                  <a:lnTo>
                    <a:pt x="228" y="78"/>
                  </a:lnTo>
                  <a:lnTo>
                    <a:pt x="228" y="78"/>
                  </a:lnTo>
                  <a:lnTo>
                    <a:pt x="234" y="78"/>
                  </a:lnTo>
                  <a:lnTo>
                    <a:pt x="234" y="74"/>
                  </a:lnTo>
                  <a:lnTo>
                    <a:pt x="234" y="74"/>
                  </a:lnTo>
                  <a:lnTo>
                    <a:pt x="241" y="74"/>
                  </a:lnTo>
                  <a:lnTo>
                    <a:pt x="241" y="68"/>
                  </a:lnTo>
                  <a:lnTo>
                    <a:pt x="241" y="68"/>
                  </a:lnTo>
                  <a:lnTo>
                    <a:pt x="241" y="68"/>
                  </a:lnTo>
                  <a:lnTo>
                    <a:pt x="245" y="62"/>
                  </a:lnTo>
                  <a:lnTo>
                    <a:pt x="245" y="62"/>
                  </a:lnTo>
                  <a:lnTo>
                    <a:pt x="245" y="62"/>
                  </a:lnTo>
                  <a:lnTo>
                    <a:pt x="245" y="62"/>
                  </a:lnTo>
                  <a:lnTo>
                    <a:pt x="263" y="62"/>
                  </a:lnTo>
                  <a:lnTo>
                    <a:pt x="263" y="68"/>
                  </a:lnTo>
                  <a:lnTo>
                    <a:pt x="263" y="68"/>
                  </a:lnTo>
                  <a:lnTo>
                    <a:pt x="263" y="78"/>
                  </a:lnTo>
                  <a:lnTo>
                    <a:pt x="269" y="78"/>
                  </a:lnTo>
                  <a:lnTo>
                    <a:pt x="269" y="84"/>
                  </a:lnTo>
                  <a:lnTo>
                    <a:pt x="269" y="84"/>
                  </a:lnTo>
                  <a:lnTo>
                    <a:pt x="276" y="84"/>
                  </a:lnTo>
                  <a:lnTo>
                    <a:pt x="276" y="78"/>
                  </a:lnTo>
                  <a:lnTo>
                    <a:pt x="292" y="78"/>
                  </a:lnTo>
                  <a:lnTo>
                    <a:pt x="292" y="74"/>
                  </a:lnTo>
                  <a:lnTo>
                    <a:pt x="292" y="74"/>
                  </a:lnTo>
                  <a:lnTo>
                    <a:pt x="292" y="68"/>
                  </a:lnTo>
                  <a:lnTo>
                    <a:pt x="292" y="68"/>
                  </a:lnTo>
                  <a:lnTo>
                    <a:pt x="292" y="62"/>
                  </a:lnTo>
                  <a:lnTo>
                    <a:pt x="292" y="62"/>
                  </a:lnTo>
                  <a:lnTo>
                    <a:pt x="298" y="57"/>
                  </a:lnTo>
                  <a:lnTo>
                    <a:pt x="298" y="51"/>
                  </a:lnTo>
                  <a:lnTo>
                    <a:pt x="304" y="51"/>
                  </a:lnTo>
                  <a:lnTo>
                    <a:pt x="304" y="45"/>
                  </a:lnTo>
                  <a:lnTo>
                    <a:pt x="311" y="39"/>
                  </a:lnTo>
                  <a:lnTo>
                    <a:pt x="315" y="39"/>
                  </a:lnTo>
                  <a:lnTo>
                    <a:pt x="321" y="35"/>
                  </a:lnTo>
                  <a:lnTo>
                    <a:pt x="339" y="35"/>
                  </a:lnTo>
                  <a:lnTo>
                    <a:pt x="339" y="22"/>
                  </a:lnTo>
                  <a:lnTo>
                    <a:pt x="333" y="22"/>
                  </a:lnTo>
                  <a:lnTo>
                    <a:pt x="333" y="16"/>
                  </a:lnTo>
                  <a:lnTo>
                    <a:pt x="327" y="16"/>
                  </a:lnTo>
                  <a:lnTo>
                    <a:pt x="327" y="16"/>
                  </a:lnTo>
                  <a:lnTo>
                    <a:pt x="327" y="12"/>
                  </a:lnTo>
                  <a:lnTo>
                    <a:pt x="339" y="12"/>
                  </a:lnTo>
                  <a:lnTo>
                    <a:pt x="339" y="6"/>
                  </a:lnTo>
                  <a:lnTo>
                    <a:pt x="346" y="6"/>
                  </a:lnTo>
                  <a:lnTo>
                    <a:pt x="346" y="16"/>
                  </a:lnTo>
                  <a:lnTo>
                    <a:pt x="352" y="16"/>
                  </a:lnTo>
                  <a:lnTo>
                    <a:pt x="352" y="22"/>
                  </a:lnTo>
                  <a:lnTo>
                    <a:pt x="356" y="22"/>
                  </a:lnTo>
                  <a:lnTo>
                    <a:pt x="362" y="29"/>
                  </a:lnTo>
                  <a:lnTo>
                    <a:pt x="387" y="29"/>
                  </a:lnTo>
                  <a:lnTo>
                    <a:pt x="387" y="35"/>
                  </a:lnTo>
                  <a:lnTo>
                    <a:pt x="397" y="35"/>
                  </a:lnTo>
                  <a:lnTo>
                    <a:pt x="397" y="29"/>
                  </a:lnTo>
                  <a:lnTo>
                    <a:pt x="397" y="29"/>
                  </a:lnTo>
                  <a:lnTo>
                    <a:pt x="397" y="29"/>
                  </a:lnTo>
                  <a:lnTo>
                    <a:pt x="397" y="29"/>
                  </a:lnTo>
                  <a:lnTo>
                    <a:pt x="397" y="29"/>
                  </a:lnTo>
                  <a:lnTo>
                    <a:pt x="397" y="39"/>
                  </a:lnTo>
                  <a:lnTo>
                    <a:pt x="397" y="39"/>
                  </a:lnTo>
                  <a:lnTo>
                    <a:pt x="397" y="45"/>
                  </a:lnTo>
                  <a:lnTo>
                    <a:pt x="391" y="51"/>
                  </a:lnTo>
                  <a:lnTo>
                    <a:pt x="387" y="62"/>
                  </a:lnTo>
                  <a:lnTo>
                    <a:pt x="381" y="68"/>
                  </a:lnTo>
                  <a:lnTo>
                    <a:pt x="381" y="74"/>
                  </a:lnTo>
                  <a:lnTo>
                    <a:pt x="374" y="78"/>
                  </a:lnTo>
                  <a:lnTo>
                    <a:pt x="374" y="78"/>
                  </a:lnTo>
                  <a:lnTo>
                    <a:pt x="374" y="78"/>
                  </a:lnTo>
                  <a:lnTo>
                    <a:pt x="381" y="84"/>
                  </a:lnTo>
                  <a:lnTo>
                    <a:pt x="381" y="84"/>
                  </a:lnTo>
                  <a:lnTo>
                    <a:pt x="381" y="90"/>
                  </a:lnTo>
                  <a:lnTo>
                    <a:pt x="381" y="90"/>
                  </a:lnTo>
                  <a:lnTo>
                    <a:pt x="381" y="90"/>
                  </a:lnTo>
                  <a:lnTo>
                    <a:pt x="387" y="97"/>
                  </a:lnTo>
                  <a:lnTo>
                    <a:pt x="387" y="97"/>
                  </a:lnTo>
                  <a:lnTo>
                    <a:pt x="387" y="97"/>
                  </a:lnTo>
                  <a:lnTo>
                    <a:pt x="387" y="97"/>
                  </a:lnTo>
                  <a:lnTo>
                    <a:pt x="397" y="97"/>
                  </a:lnTo>
                  <a:lnTo>
                    <a:pt x="397" y="101"/>
                  </a:lnTo>
                  <a:lnTo>
                    <a:pt x="403" y="101"/>
                  </a:lnTo>
                  <a:lnTo>
                    <a:pt x="409" y="107"/>
                  </a:lnTo>
                  <a:lnTo>
                    <a:pt x="409" y="107"/>
                  </a:lnTo>
                  <a:lnTo>
                    <a:pt x="409" y="113"/>
                  </a:lnTo>
                  <a:lnTo>
                    <a:pt x="416" y="113"/>
                  </a:lnTo>
                  <a:lnTo>
                    <a:pt x="422" y="119"/>
                  </a:lnTo>
                  <a:lnTo>
                    <a:pt x="422" y="119"/>
                  </a:lnTo>
                  <a:lnTo>
                    <a:pt x="426" y="123"/>
                  </a:lnTo>
                  <a:lnTo>
                    <a:pt x="426" y="123"/>
                  </a:lnTo>
                  <a:lnTo>
                    <a:pt x="426" y="130"/>
                  </a:lnTo>
                  <a:lnTo>
                    <a:pt x="432" y="130"/>
                  </a:lnTo>
                  <a:lnTo>
                    <a:pt x="438" y="136"/>
                  </a:lnTo>
                  <a:lnTo>
                    <a:pt x="445" y="130"/>
                  </a:lnTo>
                  <a:lnTo>
                    <a:pt x="451" y="130"/>
                  </a:lnTo>
                  <a:lnTo>
                    <a:pt x="457" y="119"/>
                  </a:lnTo>
                  <a:lnTo>
                    <a:pt x="457" y="107"/>
                  </a:lnTo>
                  <a:lnTo>
                    <a:pt x="467" y="84"/>
                  </a:lnTo>
                  <a:lnTo>
                    <a:pt x="467" y="62"/>
                  </a:lnTo>
                  <a:lnTo>
                    <a:pt x="473" y="51"/>
                  </a:lnTo>
                  <a:lnTo>
                    <a:pt x="473" y="39"/>
                  </a:lnTo>
                  <a:lnTo>
                    <a:pt x="480" y="35"/>
                  </a:lnTo>
                  <a:lnTo>
                    <a:pt x="480" y="22"/>
                  </a:lnTo>
                  <a:lnTo>
                    <a:pt x="486" y="16"/>
                  </a:lnTo>
                  <a:lnTo>
                    <a:pt x="486" y="0"/>
                  </a:lnTo>
                  <a:lnTo>
                    <a:pt x="486" y="0"/>
                  </a:lnTo>
                  <a:lnTo>
                    <a:pt x="486" y="6"/>
                  </a:lnTo>
                  <a:lnTo>
                    <a:pt x="492" y="6"/>
                  </a:lnTo>
                  <a:lnTo>
                    <a:pt x="492" y="12"/>
                  </a:lnTo>
                  <a:lnTo>
                    <a:pt x="496" y="16"/>
                  </a:lnTo>
                  <a:lnTo>
                    <a:pt x="496" y="16"/>
                  </a:lnTo>
                  <a:lnTo>
                    <a:pt x="496" y="16"/>
                  </a:lnTo>
                  <a:lnTo>
                    <a:pt x="502" y="16"/>
                  </a:lnTo>
                  <a:lnTo>
                    <a:pt x="496" y="16"/>
                  </a:lnTo>
                  <a:lnTo>
                    <a:pt x="496" y="22"/>
                  </a:lnTo>
                  <a:lnTo>
                    <a:pt x="496" y="22"/>
                  </a:lnTo>
                  <a:lnTo>
                    <a:pt x="496" y="22"/>
                  </a:lnTo>
                  <a:lnTo>
                    <a:pt x="496" y="22"/>
                  </a:lnTo>
                  <a:lnTo>
                    <a:pt x="496" y="29"/>
                  </a:lnTo>
                  <a:lnTo>
                    <a:pt x="496" y="29"/>
                  </a:lnTo>
                  <a:lnTo>
                    <a:pt x="496" y="29"/>
                  </a:lnTo>
                  <a:lnTo>
                    <a:pt x="496" y="35"/>
                  </a:lnTo>
                  <a:lnTo>
                    <a:pt x="496" y="35"/>
                  </a:lnTo>
                  <a:lnTo>
                    <a:pt x="496" y="35"/>
                  </a:lnTo>
                  <a:lnTo>
                    <a:pt x="502" y="39"/>
                  </a:lnTo>
                  <a:lnTo>
                    <a:pt x="496" y="39"/>
                  </a:lnTo>
                  <a:lnTo>
                    <a:pt x="496" y="45"/>
                  </a:lnTo>
                  <a:lnTo>
                    <a:pt x="496" y="45"/>
                  </a:lnTo>
                  <a:lnTo>
                    <a:pt x="496" y="51"/>
                  </a:lnTo>
                  <a:lnTo>
                    <a:pt x="496" y="51"/>
                  </a:lnTo>
                  <a:lnTo>
                    <a:pt x="496" y="51"/>
                  </a:lnTo>
                  <a:lnTo>
                    <a:pt x="496" y="57"/>
                  </a:lnTo>
                  <a:lnTo>
                    <a:pt x="496" y="57"/>
                  </a:lnTo>
                  <a:lnTo>
                    <a:pt x="496" y="62"/>
                  </a:lnTo>
                  <a:lnTo>
                    <a:pt x="496" y="62"/>
                  </a:lnTo>
                  <a:lnTo>
                    <a:pt x="496" y="62"/>
                  </a:lnTo>
                  <a:lnTo>
                    <a:pt x="502" y="68"/>
                  </a:lnTo>
                  <a:lnTo>
                    <a:pt x="502" y="68"/>
                  </a:lnTo>
                  <a:lnTo>
                    <a:pt x="502" y="68"/>
                  </a:lnTo>
                  <a:lnTo>
                    <a:pt x="508" y="68"/>
                  </a:lnTo>
                  <a:lnTo>
                    <a:pt x="508" y="74"/>
                  </a:lnTo>
                  <a:lnTo>
                    <a:pt x="508" y="74"/>
                  </a:lnTo>
                  <a:lnTo>
                    <a:pt x="515" y="74"/>
                  </a:lnTo>
                  <a:lnTo>
                    <a:pt x="515" y="84"/>
                  </a:lnTo>
                  <a:lnTo>
                    <a:pt x="521" y="97"/>
                  </a:lnTo>
                  <a:lnTo>
                    <a:pt x="521" y="130"/>
                  </a:lnTo>
                  <a:lnTo>
                    <a:pt x="527" y="136"/>
                  </a:lnTo>
                  <a:lnTo>
                    <a:pt x="527" y="158"/>
                  </a:lnTo>
                  <a:lnTo>
                    <a:pt x="527" y="158"/>
                  </a:lnTo>
                  <a:lnTo>
                    <a:pt x="531" y="158"/>
                  </a:lnTo>
                  <a:lnTo>
                    <a:pt x="537" y="163"/>
                  </a:lnTo>
                  <a:lnTo>
                    <a:pt x="537" y="163"/>
                  </a:lnTo>
                  <a:lnTo>
                    <a:pt x="537" y="163"/>
                  </a:lnTo>
                  <a:lnTo>
                    <a:pt x="537" y="169"/>
                  </a:lnTo>
                  <a:lnTo>
                    <a:pt x="543" y="169"/>
                  </a:lnTo>
                  <a:lnTo>
                    <a:pt x="543" y="175"/>
                  </a:lnTo>
                  <a:lnTo>
                    <a:pt x="543" y="175"/>
                  </a:lnTo>
                  <a:lnTo>
                    <a:pt x="543" y="175"/>
                  </a:lnTo>
                  <a:lnTo>
                    <a:pt x="550" y="181"/>
                  </a:lnTo>
                  <a:lnTo>
                    <a:pt x="550" y="198"/>
                  </a:lnTo>
                  <a:lnTo>
                    <a:pt x="556" y="202"/>
                  </a:lnTo>
                  <a:lnTo>
                    <a:pt x="556" y="214"/>
                  </a:lnTo>
                  <a:lnTo>
                    <a:pt x="562" y="220"/>
                  </a:lnTo>
                  <a:lnTo>
                    <a:pt x="562" y="220"/>
                  </a:lnTo>
                  <a:lnTo>
                    <a:pt x="572" y="220"/>
                  </a:lnTo>
                  <a:lnTo>
                    <a:pt x="572" y="224"/>
                  </a:lnTo>
                  <a:lnTo>
                    <a:pt x="572" y="224"/>
                  </a:lnTo>
                  <a:lnTo>
                    <a:pt x="572" y="224"/>
                  </a:lnTo>
                  <a:lnTo>
                    <a:pt x="572" y="224"/>
                  </a:lnTo>
                  <a:lnTo>
                    <a:pt x="572" y="224"/>
                  </a:lnTo>
                  <a:lnTo>
                    <a:pt x="566" y="231"/>
                  </a:lnTo>
                  <a:lnTo>
                    <a:pt x="566" y="231"/>
                  </a:lnTo>
                  <a:lnTo>
                    <a:pt x="566" y="237"/>
                  </a:lnTo>
                  <a:lnTo>
                    <a:pt x="578" y="247"/>
                  </a:lnTo>
                  <a:lnTo>
                    <a:pt x="578" y="253"/>
                  </a:lnTo>
                  <a:lnTo>
                    <a:pt x="585" y="253"/>
                  </a:lnTo>
                  <a:lnTo>
                    <a:pt x="585" y="264"/>
                  </a:lnTo>
                  <a:lnTo>
                    <a:pt x="591" y="264"/>
                  </a:lnTo>
                  <a:lnTo>
                    <a:pt x="597" y="270"/>
                  </a:lnTo>
                  <a:lnTo>
                    <a:pt x="597" y="270"/>
                  </a:lnTo>
                  <a:lnTo>
                    <a:pt x="597" y="270"/>
                  </a:lnTo>
                  <a:lnTo>
                    <a:pt x="597" y="264"/>
                  </a:lnTo>
                  <a:lnTo>
                    <a:pt x="597" y="264"/>
                  </a:lnTo>
                  <a:lnTo>
                    <a:pt x="597" y="264"/>
                  </a:lnTo>
                  <a:lnTo>
                    <a:pt x="597" y="264"/>
                  </a:lnTo>
                  <a:lnTo>
                    <a:pt x="597" y="264"/>
                  </a:lnTo>
                  <a:lnTo>
                    <a:pt x="597" y="270"/>
                  </a:lnTo>
                  <a:lnTo>
                    <a:pt x="597" y="270"/>
                  </a:lnTo>
                  <a:lnTo>
                    <a:pt x="597" y="270"/>
                  </a:lnTo>
                  <a:lnTo>
                    <a:pt x="591" y="299"/>
                  </a:lnTo>
                  <a:lnTo>
                    <a:pt x="591" y="309"/>
                  </a:lnTo>
                  <a:lnTo>
                    <a:pt x="585" y="315"/>
                  </a:lnTo>
                  <a:lnTo>
                    <a:pt x="585" y="327"/>
                  </a:lnTo>
                  <a:lnTo>
                    <a:pt x="578" y="331"/>
                  </a:lnTo>
                  <a:lnTo>
                    <a:pt x="578" y="344"/>
                  </a:lnTo>
                  <a:lnTo>
                    <a:pt x="566" y="354"/>
                  </a:lnTo>
                  <a:lnTo>
                    <a:pt x="566" y="360"/>
                  </a:lnTo>
                  <a:lnTo>
                    <a:pt x="562" y="367"/>
                  </a:lnTo>
                  <a:lnTo>
                    <a:pt x="550" y="389"/>
                  </a:lnTo>
                  <a:lnTo>
                    <a:pt x="543" y="393"/>
                  </a:lnTo>
                  <a:lnTo>
                    <a:pt x="543" y="399"/>
                  </a:lnTo>
                  <a:lnTo>
                    <a:pt x="531" y="406"/>
                  </a:lnTo>
                  <a:lnTo>
                    <a:pt x="527" y="410"/>
                  </a:lnTo>
                  <a:lnTo>
                    <a:pt x="521" y="410"/>
                  </a:lnTo>
                  <a:lnTo>
                    <a:pt x="521" y="422"/>
                  </a:lnTo>
                  <a:lnTo>
                    <a:pt x="508" y="432"/>
                  </a:lnTo>
                  <a:lnTo>
                    <a:pt x="508" y="432"/>
                  </a:lnTo>
                  <a:lnTo>
                    <a:pt x="496" y="445"/>
                  </a:lnTo>
                  <a:lnTo>
                    <a:pt x="492" y="445"/>
                  </a:lnTo>
                  <a:lnTo>
                    <a:pt x="486" y="451"/>
                  </a:lnTo>
                  <a:lnTo>
                    <a:pt x="486" y="455"/>
                  </a:lnTo>
                  <a:lnTo>
                    <a:pt x="480" y="461"/>
                  </a:lnTo>
                  <a:lnTo>
                    <a:pt x="480" y="461"/>
                  </a:lnTo>
                  <a:lnTo>
                    <a:pt x="473" y="467"/>
                  </a:lnTo>
                  <a:lnTo>
                    <a:pt x="473" y="478"/>
                  </a:lnTo>
                  <a:lnTo>
                    <a:pt x="467" y="478"/>
                  </a:lnTo>
                  <a:lnTo>
                    <a:pt x="461" y="484"/>
                  </a:lnTo>
                  <a:lnTo>
                    <a:pt x="461" y="490"/>
                  </a:lnTo>
                  <a:lnTo>
                    <a:pt x="457" y="490"/>
                  </a:lnTo>
                  <a:lnTo>
                    <a:pt x="457" y="494"/>
                  </a:lnTo>
                  <a:lnTo>
                    <a:pt x="457" y="494"/>
                  </a:lnTo>
                  <a:lnTo>
                    <a:pt x="457" y="494"/>
                  </a:lnTo>
                  <a:lnTo>
                    <a:pt x="457" y="494"/>
                  </a:lnTo>
                  <a:lnTo>
                    <a:pt x="457" y="500"/>
                  </a:lnTo>
                  <a:lnTo>
                    <a:pt x="426" y="500"/>
                  </a:lnTo>
                  <a:lnTo>
                    <a:pt x="422" y="507"/>
                  </a:lnTo>
                  <a:lnTo>
                    <a:pt x="416" y="507"/>
                  </a:lnTo>
                  <a:lnTo>
                    <a:pt x="409" y="513"/>
                  </a:lnTo>
                  <a:lnTo>
                    <a:pt x="403" y="513"/>
                  </a:lnTo>
                  <a:lnTo>
                    <a:pt x="397" y="517"/>
                  </a:lnTo>
                  <a:lnTo>
                    <a:pt x="397" y="517"/>
                  </a:lnTo>
                  <a:lnTo>
                    <a:pt x="397" y="513"/>
                  </a:lnTo>
                  <a:lnTo>
                    <a:pt x="391" y="513"/>
                  </a:lnTo>
                  <a:lnTo>
                    <a:pt x="391" y="513"/>
                  </a:lnTo>
                  <a:lnTo>
                    <a:pt x="387" y="507"/>
                  </a:lnTo>
                  <a:lnTo>
                    <a:pt x="387" y="507"/>
                  </a:lnTo>
                  <a:lnTo>
                    <a:pt x="387" y="500"/>
                  </a:lnTo>
                  <a:lnTo>
                    <a:pt x="387" y="500"/>
                  </a:lnTo>
                  <a:lnTo>
                    <a:pt x="387" y="500"/>
                  </a:lnTo>
                  <a:lnTo>
                    <a:pt x="387" y="500"/>
                  </a:lnTo>
                  <a:lnTo>
                    <a:pt x="381" y="507"/>
                  </a:lnTo>
                  <a:lnTo>
                    <a:pt x="374" y="507"/>
                  </a:lnTo>
                  <a:lnTo>
                    <a:pt x="374" y="513"/>
                  </a:lnTo>
                  <a:lnTo>
                    <a:pt x="368" y="513"/>
                  </a:lnTo>
                  <a:lnTo>
                    <a:pt x="368" y="517"/>
                  </a:lnTo>
                  <a:lnTo>
                    <a:pt x="356" y="517"/>
                  </a:lnTo>
                  <a:lnTo>
                    <a:pt x="356" y="513"/>
                  </a:lnTo>
                  <a:lnTo>
                    <a:pt x="346" y="513"/>
                  </a:lnTo>
                  <a:lnTo>
                    <a:pt x="339" y="507"/>
                  </a:lnTo>
                  <a:lnTo>
                    <a:pt x="327" y="507"/>
                  </a:lnTo>
                  <a:lnTo>
                    <a:pt x="327" y="500"/>
                  </a:lnTo>
                  <a:lnTo>
                    <a:pt x="321" y="494"/>
                  </a:lnTo>
                  <a:lnTo>
                    <a:pt x="321" y="494"/>
                  </a:lnTo>
                  <a:lnTo>
                    <a:pt x="321" y="490"/>
                  </a:lnTo>
                  <a:lnTo>
                    <a:pt x="327" y="490"/>
                  </a:lnTo>
                  <a:lnTo>
                    <a:pt x="327" y="484"/>
                  </a:lnTo>
                  <a:lnTo>
                    <a:pt x="327" y="484"/>
                  </a:lnTo>
                  <a:lnTo>
                    <a:pt x="327" y="484"/>
                  </a:lnTo>
                  <a:lnTo>
                    <a:pt x="327" y="478"/>
                  </a:lnTo>
                  <a:lnTo>
                    <a:pt x="327" y="478"/>
                  </a:lnTo>
                  <a:lnTo>
                    <a:pt x="327" y="461"/>
                  </a:lnTo>
                  <a:lnTo>
                    <a:pt x="333" y="455"/>
                  </a:lnTo>
                  <a:lnTo>
                    <a:pt x="321" y="455"/>
                  </a:lnTo>
                  <a:lnTo>
                    <a:pt x="321" y="461"/>
                  </a:lnTo>
                  <a:lnTo>
                    <a:pt x="321" y="455"/>
                  </a:lnTo>
                  <a:lnTo>
                    <a:pt x="321" y="455"/>
                  </a:lnTo>
                  <a:lnTo>
                    <a:pt x="321" y="455"/>
                  </a:lnTo>
                  <a:lnTo>
                    <a:pt x="321" y="451"/>
                  </a:lnTo>
                  <a:lnTo>
                    <a:pt x="327" y="451"/>
                  </a:lnTo>
                  <a:lnTo>
                    <a:pt x="327" y="439"/>
                  </a:lnTo>
                  <a:lnTo>
                    <a:pt x="321" y="439"/>
                  </a:lnTo>
                  <a:lnTo>
                    <a:pt x="321" y="439"/>
                  </a:lnTo>
                  <a:lnTo>
                    <a:pt x="321" y="439"/>
                  </a:lnTo>
                  <a:lnTo>
                    <a:pt x="315" y="445"/>
                  </a:lnTo>
                  <a:lnTo>
                    <a:pt x="315" y="445"/>
                  </a:lnTo>
                  <a:lnTo>
                    <a:pt x="315" y="445"/>
                  </a:lnTo>
                  <a:lnTo>
                    <a:pt x="315" y="451"/>
                  </a:lnTo>
                  <a:lnTo>
                    <a:pt x="304" y="451"/>
                  </a:lnTo>
                  <a:lnTo>
                    <a:pt x="311" y="445"/>
                  </a:lnTo>
                  <a:lnTo>
                    <a:pt x="311" y="439"/>
                  </a:lnTo>
                  <a:lnTo>
                    <a:pt x="315" y="432"/>
                  </a:lnTo>
                  <a:lnTo>
                    <a:pt x="321" y="432"/>
                  </a:lnTo>
                  <a:lnTo>
                    <a:pt x="321" y="428"/>
                  </a:lnTo>
                  <a:lnTo>
                    <a:pt x="327" y="422"/>
                  </a:lnTo>
                  <a:lnTo>
                    <a:pt x="327" y="416"/>
                  </a:lnTo>
                  <a:lnTo>
                    <a:pt x="333" y="410"/>
                  </a:lnTo>
                  <a:lnTo>
                    <a:pt x="327" y="410"/>
                  </a:lnTo>
                  <a:lnTo>
                    <a:pt x="327" y="410"/>
                  </a:lnTo>
                  <a:lnTo>
                    <a:pt x="327" y="410"/>
                  </a:lnTo>
                  <a:lnTo>
                    <a:pt x="327" y="416"/>
                  </a:lnTo>
                  <a:lnTo>
                    <a:pt x="321" y="416"/>
                  </a:lnTo>
                  <a:lnTo>
                    <a:pt x="321" y="416"/>
                  </a:lnTo>
                  <a:lnTo>
                    <a:pt x="315" y="422"/>
                  </a:lnTo>
                  <a:lnTo>
                    <a:pt x="315" y="422"/>
                  </a:lnTo>
                  <a:lnTo>
                    <a:pt x="298" y="439"/>
                  </a:lnTo>
                  <a:lnTo>
                    <a:pt x="292" y="439"/>
                  </a:lnTo>
                  <a:lnTo>
                    <a:pt x="286" y="445"/>
                  </a:lnTo>
                  <a:lnTo>
                    <a:pt x="286" y="445"/>
                  </a:lnTo>
                  <a:lnTo>
                    <a:pt x="286" y="410"/>
                  </a:lnTo>
                  <a:lnTo>
                    <a:pt x="280" y="410"/>
                  </a:lnTo>
                  <a:lnTo>
                    <a:pt x="280" y="410"/>
                  </a:lnTo>
                  <a:lnTo>
                    <a:pt x="280" y="410"/>
                  </a:lnTo>
                  <a:lnTo>
                    <a:pt x="280" y="410"/>
                  </a:lnTo>
                  <a:lnTo>
                    <a:pt x="280" y="406"/>
                  </a:lnTo>
                  <a:lnTo>
                    <a:pt x="280" y="406"/>
                  </a:lnTo>
                  <a:lnTo>
                    <a:pt x="280" y="406"/>
                  </a:lnTo>
                  <a:lnTo>
                    <a:pt x="280" y="399"/>
                  </a:lnTo>
                  <a:lnTo>
                    <a:pt x="276" y="399"/>
                  </a:lnTo>
                  <a:lnTo>
                    <a:pt x="269" y="393"/>
                  </a:lnTo>
                  <a:lnTo>
                    <a:pt x="269" y="393"/>
                  </a:lnTo>
                  <a:lnTo>
                    <a:pt x="263" y="389"/>
                  </a:lnTo>
                  <a:lnTo>
                    <a:pt x="257" y="389"/>
                  </a:lnTo>
                  <a:lnTo>
                    <a:pt x="251" y="383"/>
                  </a:lnTo>
                  <a:lnTo>
                    <a:pt x="241" y="383"/>
                  </a:lnTo>
                  <a:lnTo>
                    <a:pt x="241" y="383"/>
                  </a:lnTo>
                  <a:lnTo>
                    <a:pt x="241" y="383"/>
                  </a:lnTo>
                  <a:lnTo>
                    <a:pt x="241" y="383"/>
                  </a:lnTo>
                  <a:lnTo>
                    <a:pt x="234" y="389"/>
                  </a:lnTo>
                  <a:lnTo>
                    <a:pt x="206" y="389"/>
                  </a:lnTo>
                  <a:lnTo>
                    <a:pt x="199" y="393"/>
                  </a:lnTo>
                  <a:lnTo>
                    <a:pt x="181" y="393"/>
                  </a:lnTo>
                  <a:lnTo>
                    <a:pt x="175" y="399"/>
                  </a:lnTo>
                  <a:lnTo>
                    <a:pt x="164" y="399"/>
                  </a:lnTo>
                  <a:lnTo>
                    <a:pt x="164" y="399"/>
                  </a:lnTo>
                  <a:lnTo>
                    <a:pt x="158" y="406"/>
                  </a:lnTo>
                  <a:lnTo>
                    <a:pt x="146" y="406"/>
                  </a:lnTo>
                  <a:lnTo>
                    <a:pt x="140" y="410"/>
                  </a:lnTo>
                  <a:lnTo>
                    <a:pt x="136" y="410"/>
                  </a:lnTo>
                  <a:lnTo>
                    <a:pt x="136" y="416"/>
                  </a:lnTo>
                  <a:lnTo>
                    <a:pt x="136" y="416"/>
                  </a:lnTo>
                  <a:lnTo>
                    <a:pt x="129" y="422"/>
                  </a:lnTo>
                  <a:lnTo>
                    <a:pt x="129" y="422"/>
                  </a:lnTo>
                  <a:lnTo>
                    <a:pt x="129" y="428"/>
                  </a:lnTo>
                  <a:lnTo>
                    <a:pt x="76" y="428"/>
                  </a:lnTo>
                  <a:lnTo>
                    <a:pt x="66" y="432"/>
                  </a:lnTo>
                  <a:lnTo>
                    <a:pt x="66" y="432"/>
                  </a:lnTo>
                  <a:lnTo>
                    <a:pt x="59" y="439"/>
                  </a:lnTo>
                  <a:lnTo>
                    <a:pt x="47" y="439"/>
                  </a:lnTo>
                  <a:lnTo>
                    <a:pt x="41" y="445"/>
                  </a:lnTo>
                  <a:lnTo>
                    <a:pt x="12" y="445"/>
                  </a:lnTo>
                  <a:lnTo>
                    <a:pt x="12" y="445"/>
                  </a:lnTo>
                  <a:lnTo>
                    <a:pt x="6" y="439"/>
                  </a:lnTo>
                  <a:lnTo>
                    <a:pt x="0" y="439"/>
                  </a:lnTo>
                  <a:lnTo>
                    <a:pt x="0" y="432"/>
                  </a:lnTo>
                  <a:lnTo>
                    <a:pt x="0" y="432"/>
                  </a:lnTo>
                  <a:lnTo>
                    <a:pt x="0" y="428"/>
                  </a:lnTo>
                  <a:lnTo>
                    <a:pt x="0" y="428"/>
                  </a:lnTo>
                  <a:lnTo>
                    <a:pt x="0" y="422"/>
                  </a:lnTo>
                  <a:lnTo>
                    <a:pt x="0" y="422"/>
                  </a:lnTo>
                  <a:lnTo>
                    <a:pt x="12" y="422"/>
                  </a:lnTo>
                  <a:lnTo>
                    <a:pt x="12" y="416"/>
                  </a:lnTo>
                  <a:lnTo>
                    <a:pt x="18" y="416"/>
                  </a:lnTo>
                  <a:lnTo>
                    <a:pt x="18" y="406"/>
                  </a:lnTo>
                  <a:lnTo>
                    <a:pt x="24" y="399"/>
                  </a:lnTo>
                  <a:lnTo>
                    <a:pt x="24" y="389"/>
                  </a:lnTo>
                  <a:lnTo>
                    <a:pt x="24" y="389"/>
                  </a:lnTo>
                  <a:lnTo>
                    <a:pt x="24" y="377"/>
                  </a:lnTo>
                  <a:lnTo>
                    <a:pt x="18" y="377"/>
                  </a:lnTo>
                  <a:lnTo>
                    <a:pt x="18" y="371"/>
                  </a:lnTo>
                  <a:lnTo>
                    <a:pt x="18" y="371"/>
                  </a:lnTo>
                  <a:lnTo>
                    <a:pt x="18" y="371"/>
                  </a:lnTo>
                  <a:lnTo>
                    <a:pt x="18" y="367"/>
                  </a:lnTo>
                  <a:lnTo>
                    <a:pt x="18" y="367"/>
                  </a:lnTo>
                  <a:lnTo>
                    <a:pt x="18" y="360"/>
                  </a:lnTo>
                  <a:lnTo>
                    <a:pt x="18" y="360"/>
                  </a:lnTo>
                  <a:lnTo>
                    <a:pt x="18" y="354"/>
                  </a:lnTo>
                  <a:lnTo>
                    <a:pt x="24" y="354"/>
                  </a:lnTo>
                  <a:lnTo>
                    <a:pt x="24" y="348"/>
                  </a:lnTo>
                  <a:lnTo>
                    <a:pt x="24" y="348"/>
                  </a:lnTo>
                  <a:lnTo>
                    <a:pt x="24" y="327"/>
                  </a:lnTo>
                  <a:lnTo>
                    <a:pt x="18" y="315"/>
                  </a:lnTo>
                  <a:lnTo>
                    <a:pt x="18" y="299"/>
                  </a:lnTo>
                  <a:lnTo>
                    <a:pt x="12" y="292"/>
                  </a:lnTo>
                  <a:lnTo>
                    <a:pt x="12" y="276"/>
                  </a:lnTo>
                  <a:lnTo>
                    <a:pt x="12" y="282"/>
                  </a:lnTo>
                  <a:lnTo>
                    <a:pt x="12" y="282"/>
                  </a:lnTo>
                  <a:lnTo>
                    <a:pt x="12" y="282"/>
                  </a:lnTo>
                  <a:lnTo>
                    <a:pt x="12" y="286"/>
                  </a:lnTo>
                  <a:lnTo>
                    <a:pt x="18" y="286"/>
                  </a:lnTo>
                  <a:lnTo>
                    <a:pt x="18" y="292"/>
                  </a:lnTo>
                  <a:lnTo>
                    <a:pt x="18" y="282"/>
                  </a:lnTo>
                  <a:lnTo>
                    <a:pt x="18" y="286"/>
                  </a:lnTo>
                  <a:lnTo>
                    <a:pt x="18" y="286"/>
                  </a:lnTo>
                  <a:lnTo>
                    <a:pt x="18" y="286"/>
                  </a:lnTo>
                  <a:lnTo>
                    <a:pt x="24" y="286"/>
                  </a:lnTo>
                  <a:lnTo>
                    <a:pt x="24" y="292"/>
                  </a:lnTo>
                  <a:lnTo>
                    <a:pt x="24" y="292"/>
                  </a:lnTo>
                  <a:lnTo>
                    <a:pt x="24" y="292"/>
                  </a:lnTo>
                  <a:lnTo>
                    <a:pt x="24" y="286"/>
                  </a:lnTo>
                  <a:lnTo>
                    <a:pt x="28" y="286"/>
                  </a:lnTo>
                  <a:lnTo>
                    <a:pt x="28" y="282"/>
                  </a:lnTo>
                  <a:lnTo>
                    <a:pt x="35" y="282"/>
                  </a:lnTo>
                  <a:lnTo>
                    <a:pt x="35" y="276"/>
                  </a:lnTo>
                  <a:lnTo>
                    <a:pt x="28" y="270"/>
                  </a:lnTo>
                  <a:lnTo>
                    <a:pt x="28" y="270"/>
                  </a:lnTo>
                  <a:lnTo>
                    <a:pt x="28" y="264"/>
                  </a:lnTo>
                  <a:lnTo>
                    <a:pt x="24" y="264"/>
                  </a:lnTo>
                  <a:lnTo>
                    <a:pt x="24" y="259"/>
                  </a:lnTo>
                  <a:lnTo>
                    <a:pt x="24" y="259"/>
                  </a:lnTo>
                  <a:lnTo>
                    <a:pt x="24" y="253"/>
                  </a:lnTo>
                  <a:lnTo>
                    <a:pt x="24" y="253"/>
                  </a:lnTo>
                  <a:lnTo>
                    <a:pt x="24" y="247"/>
                  </a:lnTo>
                  <a:lnTo>
                    <a:pt x="28" y="247"/>
                  </a:lnTo>
                  <a:lnTo>
                    <a:pt x="28" y="243"/>
                  </a:lnTo>
                  <a:lnTo>
                    <a:pt x="35" y="243"/>
                  </a:lnTo>
                  <a:lnTo>
                    <a:pt x="35" y="237"/>
                  </a:lnTo>
                  <a:lnTo>
                    <a:pt x="35" y="237"/>
                  </a:lnTo>
                  <a:lnTo>
                    <a:pt x="35" y="237"/>
                  </a:lnTo>
                  <a:lnTo>
                    <a:pt x="35" y="231"/>
                  </a:lnTo>
                  <a:lnTo>
                    <a:pt x="35" y="231"/>
                  </a:lnTo>
                  <a:lnTo>
                    <a:pt x="35" y="224"/>
                  </a:lnTo>
                  <a:lnTo>
                    <a:pt x="35" y="224"/>
                  </a:lnTo>
                  <a:lnTo>
                    <a:pt x="35" y="224"/>
                  </a:lnTo>
                  <a:lnTo>
                    <a:pt x="35" y="220"/>
                  </a:lnTo>
                  <a:lnTo>
                    <a:pt x="35" y="220"/>
                  </a:lnTo>
                  <a:lnTo>
                    <a:pt x="35" y="214"/>
                  </a:lnTo>
                  <a:lnTo>
                    <a:pt x="35" y="214"/>
                  </a:lnTo>
                  <a:lnTo>
                    <a:pt x="35" y="21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5" name="Freeform 340"/>
            <p:cNvSpPr>
              <a:spLocks/>
            </p:cNvSpPr>
            <p:nvPr/>
          </p:nvSpPr>
          <p:spPr bwMode="auto">
            <a:xfrm>
              <a:off x="6678613" y="3270250"/>
              <a:ext cx="257175" cy="330200"/>
            </a:xfrm>
            <a:custGeom>
              <a:avLst/>
              <a:gdLst>
                <a:gd name="T0" fmla="*/ 127 w 162"/>
                <a:gd name="T1" fmla="*/ 101 h 208"/>
                <a:gd name="T2" fmla="*/ 127 w 162"/>
                <a:gd name="T3" fmla="*/ 107 h 208"/>
                <a:gd name="T4" fmla="*/ 123 w 162"/>
                <a:gd name="T5" fmla="*/ 114 h 208"/>
                <a:gd name="T6" fmla="*/ 127 w 162"/>
                <a:gd name="T7" fmla="*/ 120 h 208"/>
                <a:gd name="T8" fmla="*/ 127 w 162"/>
                <a:gd name="T9" fmla="*/ 124 h 208"/>
                <a:gd name="T10" fmla="*/ 140 w 162"/>
                <a:gd name="T11" fmla="*/ 136 h 208"/>
                <a:gd name="T12" fmla="*/ 146 w 162"/>
                <a:gd name="T13" fmla="*/ 142 h 208"/>
                <a:gd name="T14" fmla="*/ 152 w 162"/>
                <a:gd name="T15" fmla="*/ 147 h 208"/>
                <a:gd name="T16" fmla="*/ 162 w 162"/>
                <a:gd name="T17" fmla="*/ 153 h 208"/>
                <a:gd name="T18" fmla="*/ 162 w 162"/>
                <a:gd name="T19" fmla="*/ 153 h 208"/>
                <a:gd name="T20" fmla="*/ 162 w 162"/>
                <a:gd name="T21" fmla="*/ 159 h 208"/>
                <a:gd name="T22" fmla="*/ 162 w 162"/>
                <a:gd name="T23" fmla="*/ 175 h 208"/>
                <a:gd name="T24" fmla="*/ 158 w 162"/>
                <a:gd name="T25" fmla="*/ 208 h 208"/>
                <a:gd name="T26" fmla="*/ 99 w 162"/>
                <a:gd name="T27" fmla="*/ 175 h 208"/>
                <a:gd name="T28" fmla="*/ 105 w 162"/>
                <a:gd name="T29" fmla="*/ 169 h 208"/>
                <a:gd name="T30" fmla="*/ 105 w 162"/>
                <a:gd name="T31" fmla="*/ 163 h 208"/>
                <a:gd name="T32" fmla="*/ 99 w 162"/>
                <a:gd name="T33" fmla="*/ 159 h 208"/>
                <a:gd name="T34" fmla="*/ 92 w 162"/>
                <a:gd name="T35" fmla="*/ 153 h 208"/>
                <a:gd name="T36" fmla="*/ 82 w 162"/>
                <a:gd name="T37" fmla="*/ 142 h 208"/>
                <a:gd name="T38" fmla="*/ 76 w 162"/>
                <a:gd name="T39" fmla="*/ 136 h 208"/>
                <a:gd name="T40" fmla="*/ 76 w 162"/>
                <a:gd name="T41" fmla="*/ 124 h 208"/>
                <a:gd name="T42" fmla="*/ 76 w 162"/>
                <a:gd name="T43" fmla="*/ 114 h 208"/>
                <a:gd name="T44" fmla="*/ 70 w 162"/>
                <a:gd name="T45" fmla="*/ 107 h 208"/>
                <a:gd name="T46" fmla="*/ 70 w 162"/>
                <a:gd name="T47" fmla="*/ 101 h 208"/>
                <a:gd name="T48" fmla="*/ 64 w 162"/>
                <a:gd name="T49" fmla="*/ 91 h 208"/>
                <a:gd name="T50" fmla="*/ 57 w 162"/>
                <a:gd name="T51" fmla="*/ 85 h 208"/>
                <a:gd name="T52" fmla="*/ 53 w 162"/>
                <a:gd name="T53" fmla="*/ 68 h 208"/>
                <a:gd name="T54" fmla="*/ 47 w 162"/>
                <a:gd name="T55" fmla="*/ 62 h 208"/>
                <a:gd name="T56" fmla="*/ 41 w 162"/>
                <a:gd name="T57" fmla="*/ 58 h 208"/>
                <a:gd name="T58" fmla="*/ 35 w 162"/>
                <a:gd name="T59" fmla="*/ 46 h 208"/>
                <a:gd name="T60" fmla="*/ 6 w 162"/>
                <a:gd name="T61" fmla="*/ 23 h 208"/>
                <a:gd name="T62" fmla="*/ 0 w 162"/>
                <a:gd name="T63" fmla="*/ 6 h 208"/>
                <a:gd name="T64" fmla="*/ 6 w 162"/>
                <a:gd name="T65" fmla="*/ 6 h 208"/>
                <a:gd name="T66" fmla="*/ 35 w 162"/>
                <a:gd name="T67" fmla="*/ 13 h 208"/>
                <a:gd name="T68" fmla="*/ 47 w 162"/>
                <a:gd name="T69" fmla="*/ 19 h 208"/>
                <a:gd name="T70" fmla="*/ 53 w 162"/>
                <a:gd name="T71" fmla="*/ 29 h 208"/>
                <a:gd name="T72" fmla="*/ 57 w 162"/>
                <a:gd name="T73" fmla="*/ 39 h 208"/>
                <a:gd name="T74" fmla="*/ 64 w 162"/>
                <a:gd name="T75" fmla="*/ 46 h 208"/>
                <a:gd name="T76" fmla="*/ 82 w 162"/>
                <a:gd name="T77" fmla="*/ 68 h 208"/>
                <a:gd name="T78" fmla="*/ 92 w 162"/>
                <a:gd name="T79" fmla="*/ 74 h 208"/>
                <a:gd name="T80" fmla="*/ 105 w 162"/>
                <a:gd name="T81" fmla="*/ 81 h 208"/>
                <a:gd name="T82" fmla="*/ 105 w 162"/>
                <a:gd name="T83" fmla="*/ 81 h 208"/>
                <a:gd name="T84" fmla="*/ 111 w 162"/>
                <a:gd name="T85" fmla="*/ 8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2" h="208">
                  <a:moveTo>
                    <a:pt x="111" y="85"/>
                  </a:moveTo>
                  <a:lnTo>
                    <a:pt x="127" y="101"/>
                  </a:lnTo>
                  <a:lnTo>
                    <a:pt x="127" y="101"/>
                  </a:lnTo>
                  <a:lnTo>
                    <a:pt x="127" y="107"/>
                  </a:lnTo>
                  <a:lnTo>
                    <a:pt x="123" y="107"/>
                  </a:lnTo>
                  <a:lnTo>
                    <a:pt x="123" y="114"/>
                  </a:lnTo>
                  <a:lnTo>
                    <a:pt x="127" y="120"/>
                  </a:lnTo>
                  <a:lnTo>
                    <a:pt x="127" y="120"/>
                  </a:lnTo>
                  <a:lnTo>
                    <a:pt x="127" y="120"/>
                  </a:lnTo>
                  <a:lnTo>
                    <a:pt x="127" y="124"/>
                  </a:lnTo>
                  <a:lnTo>
                    <a:pt x="140" y="124"/>
                  </a:lnTo>
                  <a:lnTo>
                    <a:pt x="140" y="136"/>
                  </a:lnTo>
                  <a:lnTo>
                    <a:pt x="146" y="142"/>
                  </a:lnTo>
                  <a:lnTo>
                    <a:pt x="146" y="142"/>
                  </a:lnTo>
                  <a:lnTo>
                    <a:pt x="152" y="147"/>
                  </a:lnTo>
                  <a:lnTo>
                    <a:pt x="152" y="147"/>
                  </a:lnTo>
                  <a:lnTo>
                    <a:pt x="162" y="147"/>
                  </a:lnTo>
                  <a:lnTo>
                    <a:pt x="162" y="153"/>
                  </a:lnTo>
                  <a:lnTo>
                    <a:pt x="162" y="153"/>
                  </a:lnTo>
                  <a:lnTo>
                    <a:pt x="162" y="153"/>
                  </a:lnTo>
                  <a:lnTo>
                    <a:pt x="162" y="159"/>
                  </a:lnTo>
                  <a:lnTo>
                    <a:pt x="162" y="159"/>
                  </a:lnTo>
                  <a:lnTo>
                    <a:pt x="162" y="159"/>
                  </a:lnTo>
                  <a:lnTo>
                    <a:pt x="162" y="175"/>
                  </a:lnTo>
                  <a:lnTo>
                    <a:pt x="158" y="182"/>
                  </a:lnTo>
                  <a:lnTo>
                    <a:pt x="158" y="208"/>
                  </a:lnTo>
                  <a:lnTo>
                    <a:pt x="134" y="208"/>
                  </a:lnTo>
                  <a:lnTo>
                    <a:pt x="99" y="175"/>
                  </a:lnTo>
                  <a:lnTo>
                    <a:pt x="105" y="169"/>
                  </a:lnTo>
                  <a:lnTo>
                    <a:pt x="105" y="169"/>
                  </a:lnTo>
                  <a:lnTo>
                    <a:pt x="105" y="169"/>
                  </a:lnTo>
                  <a:lnTo>
                    <a:pt x="105" y="163"/>
                  </a:lnTo>
                  <a:lnTo>
                    <a:pt x="99" y="163"/>
                  </a:lnTo>
                  <a:lnTo>
                    <a:pt x="99" y="159"/>
                  </a:lnTo>
                  <a:lnTo>
                    <a:pt x="92" y="159"/>
                  </a:lnTo>
                  <a:lnTo>
                    <a:pt x="92" y="153"/>
                  </a:lnTo>
                  <a:lnTo>
                    <a:pt x="82" y="142"/>
                  </a:lnTo>
                  <a:lnTo>
                    <a:pt x="82" y="142"/>
                  </a:lnTo>
                  <a:lnTo>
                    <a:pt x="82" y="136"/>
                  </a:lnTo>
                  <a:lnTo>
                    <a:pt x="76" y="136"/>
                  </a:lnTo>
                  <a:lnTo>
                    <a:pt x="76" y="124"/>
                  </a:lnTo>
                  <a:lnTo>
                    <a:pt x="76" y="124"/>
                  </a:lnTo>
                  <a:lnTo>
                    <a:pt x="76" y="114"/>
                  </a:lnTo>
                  <a:lnTo>
                    <a:pt x="76" y="114"/>
                  </a:lnTo>
                  <a:lnTo>
                    <a:pt x="76" y="114"/>
                  </a:lnTo>
                  <a:lnTo>
                    <a:pt x="70" y="107"/>
                  </a:lnTo>
                  <a:lnTo>
                    <a:pt x="70" y="107"/>
                  </a:lnTo>
                  <a:lnTo>
                    <a:pt x="70" y="101"/>
                  </a:lnTo>
                  <a:lnTo>
                    <a:pt x="64" y="101"/>
                  </a:lnTo>
                  <a:lnTo>
                    <a:pt x="64" y="91"/>
                  </a:lnTo>
                  <a:lnTo>
                    <a:pt x="57" y="85"/>
                  </a:lnTo>
                  <a:lnTo>
                    <a:pt x="57" y="85"/>
                  </a:lnTo>
                  <a:lnTo>
                    <a:pt x="57" y="74"/>
                  </a:lnTo>
                  <a:lnTo>
                    <a:pt x="53" y="68"/>
                  </a:lnTo>
                  <a:lnTo>
                    <a:pt x="53" y="68"/>
                  </a:lnTo>
                  <a:lnTo>
                    <a:pt x="47" y="62"/>
                  </a:lnTo>
                  <a:lnTo>
                    <a:pt x="41" y="62"/>
                  </a:lnTo>
                  <a:lnTo>
                    <a:pt x="41" y="58"/>
                  </a:lnTo>
                  <a:lnTo>
                    <a:pt x="35" y="52"/>
                  </a:lnTo>
                  <a:lnTo>
                    <a:pt x="35" y="46"/>
                  </a:lnTo>
                  <a:lnTo>
                    <a:pt x="29" y="46"/>
                  </a:lnTo>
                  <a:lnTo>
                    <a:pt x="6" y="23"/>
                  </a:lnTo>
                  <a:lnTo>
                    <a:pt x="6" y="19"/>
                  </a:lnTo>
                  <a:lnTo>
                    <a:pt x="0" y="6"/>
                  </a:lnTo>
                  <a:lnTo>
                    <a:pt x="0" y="0"/>
                  </a:lnTo>
                  <a:lnTo>
                    <a:pt x="6" y="6"/>
                  </a:lnTo>
                  <a:lnTo>
                    <a:pt x="35" y="6"/>
                  </a:lnTo>
                  <a:lnTo>
                    <a:pt x="35" y="13"/>
                  </a:lnTo>
                  <a:lnTo>
                    <a:pt x="41" y="13"/>
                  </a:lnTo>
                  <a:lnTo>
                    <a:pt x="47" y="19"/>
                  </a:lnTo>
                  <a:lnTo>
                    <a:pt x="47" y="23"/>
                  </a:lnTo>
                  <a:lnTo>
                    <a:pt x="53" y="29"/>
                  </a:lnTo>
                  <a:lnTo>
                    <a:pt x="53" y="35"/>
                  </a:lnTo>
                  <a:lnTo>
                    <a:pt x="57" y="39"/>
                  </a:lnTo>
                  <a:lnTo>
                    <a:pt x="57" y="46"/>
                  </a:lnTo>
                  <a:lnTo>
                    <a:pt x="64" y="46"/>
                  </a:lnTo>
                  <a:lnTo>
                    <a:pt x="64" y="52"/>
                  </a:lnTo>
                  <a:lnTo>
                    <a:pt x="82" y="68"/>
                  </a:lnTo>
                  <a:lnTo>
                    <a:pt x="88" y="68"/>
                  </a:lnTo>
                  <a:lnTo>
                    <a:pt x="92" y="74"/>
                  </a:lnTo>
                  <a:lnTo>
                    <a:pt x="105" y="74"/>
                  </a:lnTo>
                  <a:lnTo>
                    <a:pt x="105" y="81"/>
                  </a:lnTo>
                  <a:lnTo>
                    <a:pt x="105" y="81"/>
                  </a:lnTo>
                  <a:lnTo>
                    <a:pt x="105" y="81"/>
                  </a:lnTo>
                  <a:lnTo>
                    <a:pt x="105" y="85"/>
                  </a:lnTo>
                  <a:lnTo>
                    <a:pt x="111" y="85"/>
                  </a:lnTo>
                  <a:lnTo>
                    <a:pt x="111" y="8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6" name="Freeform 341"/>
            <p:cNvSpPr>
              <a:spLocks/>
            </p:cNvSpPr>
            <p:nvPr/>
          </p:nvSpPr>
          <p:spPr bwMode="auto">
            <a:xfrm>
              <a:off x="6678613" y="3270250"/>
              <a:ext cx="257175" cy="330200"/>
            </a:xfrm>
            <a:custGeom>
              <a:avLst/>
              <a:gdLst>
                <a:gd name="T0" fmla="*/ 127 w 162"/>
                <a:gd name="T1" fmla="*/ 101 h 208"/>
                <a:gd name="T2" fmla="*/ 127 w 162"/>
                <a:gd name="T3" fmla="*/ 107 h 208"/>
                <a:gd name="T4" fmla="*/ 123 w 162"/>
                <a:gd name="T5" fmla="*/ 114 h 208"/>
                <a:gd name="T6" fmla="*/ 127 w 162"/>
                <a:gd name="T7" fmla="*/ 120 h 208"/>
                <a:gd name="T8" fmla="*/ 127 w 162"/>
                <a:gd name="T9" fmla="*/ 124 h 208"/>
                <a:gd name="T10" fmla="*/ 140 w 162"/>
                <a:gd name="T11" fmla="*/ 136 h 208"/>
                <a:gd name="T12" fmla="*/ 146 w 162"/>
                <a:gd name="T13" fmla="*/ 142 h 208"/>
                <a:gd name="T14" fmla="*/ 152 w 162"/>
                <a:gd name="T15" fmla="*/ 147 h 208"/>
                <a:gd name="T16" fmla="*/ 162 w 162"/>
                <a:gd name="T17" fmla="*/ 153 h 208"/>
                <a:gd name="T18" fmla="*/ 162 w 162"/>
                <a:gd name="T19" fmla="*/ 153 h 208"/>
                <a:gd name="T20" fmla="*/ 162 w 162"/>
                <a:gd name="T21" fmla="*/ 159 h 208"/>
                <a:gd name="T22" fmla="*/ 162 w 162"/>
                <a:gd name="T23" fmla="*/ 175 h 208"/>
                <a:gd name="T24" fmla="*/ 158 w 162"/>
                <a:gd name="T25" fmla="*/ 208 h 208"/>
                <a:gd name="T26" fmla="*/ 99 w 162"/>
                <a:gd name="T27" fmla="*/ 175 h 208"/>
                <a:gd name="T28" fmla="*/ 105 w 162"/>
                <a:gd name="T29" fmla="*/ 169 h 208"/>
                <a:gd name="T30" fmla="*/ 105 w 162"/>
                <a:gd name="T31" fmla="*/ 163 h 208"/>
                <a:gd name="T32" fmla="*/ 99 w 162"/>
                <a:gd name="T33" fmla="*/ 159 h 208"/>
                <a:gd name="T34" fmla="*/ 92 w 162"/>
                <a:gd name="T35" fmla="*/ 153 h 208"/>
                <a:gd name="T36" fmla="*/ 82 w 162"/>
                <a:gd name="T37" fmla="*/ 142 h 208"/>
                <a:gd name="T38" fmla="*/ 76 w 162"/>
                <a:gd name="T39" fmla="*/ 136 h 208"/>
                <a:gd name="T40" fmla="*/ 76 w 162"/>
                <a:gd name="T41" fmla="*/ 124 h 208"/>
                <a:gd name="T42" fmla="*/ 76 w 162"/>
                <a:gd name="T43" fmla="*/ 114 h 208"/>
                <a:gd name="T44" fmla="*/ 70 w 162"/>
                <a:gd name="T45" fmla="*/ 107 h 208"/>
                <a:gd name="T46" fmla="*/ 70 w 162"/>
                <a:gd name="T47" fmla="*/ 101 h 208"/>
                <a:gd name="T48" fmla="*/ 64 w 162"/>
                <a:gd name="T49" fmla="*/ 91 h 208"/>
                <a:gd name="T50" fmla="*/ 57 w 162"/>
                <a:gd name="T51" fmla="*/ 85 h 208"/>
                <a:gd name="T52" fmla="*/ 53 w 162"/>
                <a:gd name="T53" fmla="*/ 68 h 208"/>
                <a:gd name="T54" fmla="*/ 47 w 162"/>
                <a:gd name="T55" fmla="*/ 62 h 208"/>
                <a:gd name="T56" fmla="*/ 41 w 162"/>
                <a:gd name="T57" fmla="*/ 58 h 208"/>
                <a:gd name="T58" fmla="*/ 35 w 162"/>
                <a:gd name="T59" fmla="*/ 46 h 208"/>
                <a:gd name="T60" fmla="*/ 6 w 162"/>
                <a:gd name="T61" fmla="*/ 23 h 208"/>
                <a:gd name="T62" fmla="*/ 0 w 162"/>
                <a:gd name="T63" fmla="*/ 6 h 208"/>
                <a:gd name="T64" fmla="*/ 6 w 162"/>
                <a:gd name="T65" fmla="*/ 6 h 208"/>
                <a:gd name="T66" fmla="*/ 35 w 162"/>
                <a:gd name="T67" fmla="*/ 13 h 208"/>
                <a:gd name="T68" fmla="*/ 47 w 162"/>
                <a:gd name="T69" fmla="*/ 19 h 208"/>
                <a:gd name="T70" fmla="*/ 53 w 162"/>
                <a:gd name="T71" fmla="*/ 29 h 208"/>
                <a:gd name="T72" fmla="*/ 57 w 162"/>
                <a:gd name="T73" fmla="*/ 39 h 208"/>
                <a:gd name="T74" fmla="*/ 64 w 162"/>
                <a:gd name="T75" fmla="*/ 46 h 208"/>
                <a:gd name="T76" fmla="*/ 82 w 162"/>
                <a:gd name="T77" fmla="*/ 68 h 208"/>
                <a:gd name="T78" fmla="*/ 92 w 162"/>
                <a:gd name="T79" fmla="*/ 74 h 208"/>
                <a:gd name="T80" fmla="*/ 105 w 162"/>
                <a:gd name="T81" fmla="*/ 81 h 208"/>
                <a:gd name="T82" fmla="*/ 105 w 162"/>
                <a:gd name="T83" fmla="*/ 81 h 208"/>
                <a:gd name="T84" fmla="*/ 111 w 162"/>
                <a:gd name="T85" fmla="*/ 8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2" h="208">
                  <a:moveTo>
                    <a:pt x="111" y="85"/>
                  </a:moveTo>
                  <a:lnTo>
                    <a:pt x="127" y="101"/>
                  </a:lnTo>
                  <a:lnTo>
                    <a:pt x="127" y="101"/>
                  </a:lnTo>
                  <a:lnTo>
                    <a:pt x="127" y="107"/>
                  </a:lnTo>
                  <a:lnTo>
                    <a:pt x="123" y="107"/>
                  </a:lnTo>
                  <a:lnTo>
                    <a:pt x="123" y="114"/>
                  </a:lnTo>
                  <a:lnTo>
                    <a:pt x="127" y="120"/>
                  </a:lnTo>
                  <a:lnTo>
                    <a:pt x="127" y="120"/>
                  </a:lnTo>
                  <a:lnTo>
                    <a:pt x="127" y="120"/>
                  </a:lnTo>
                  <a:lnTo>
                    <a:pt x="127" y="124"/>
                  </a:lnTo>
                  <a:lnTo>
                    <a:pt x="140" y="124"/>
                  </a:lnTo>
                  <a:lnTo>
                    <a:pt x="140" y="136"/>
                  </a:lnTo>
                  <a:lnTo>
                    <a:pt x="146" y="142"/>
                  </a:lnTo>
                  <a:lnTo>
                    <a:pt x="146" y="142"/>
                  </a:lnTo>
                  <a:lnTo>
                    <a:pt x="152" y="147"/>
                  </a:lnTo>
                  <a:lnTo>
                    <a:pt x="152" y="147"/>
                  </a:lnTo>
                  <a:lnTo>
                    <a:pt x="162" y="147"/>
                  </a:lnTo>
                  <a:lnTo>
                    <a:pt x="162" y="153"/>
                  </a:lnTo>
                  <a:lnTo>
                    <a:pt x="162" y="153"/>
                  </a:lnTo>
                  <a:lnTo>
                    <a:pt x="162" y="153"/>
                  </a:lnTo>
                  <a:lnTo>
                    <a:pt x="162" y="159"/>
                  </a:lnTo>
                  <a:lnTo>
                    <a:pt x="162" y="159"/>
                  </a:lnTo>
                  <a:lnTo>
                    <a:pt x="162" y="159"/>
                  </a:lnTo>
                  <a:lnTo>
                    <a:pt x="162" y="175"/>
                  </a:lnTo>
                  <a:lnTo>
                    <a:pt x="158" y="182"/>
                  </a:lnTo>
                  <a:lnTo>
                    <a:pt x="158" y="208"/>
                  </a:lnTo>
                  <a:lnTo>
                    <a:pt x="134" y="208"/>
                  </a:lnTo>
                  <a:lnTo>
                    <a:pt x="99" y="175"/>
                  </a:lnTo>
                  <a:lnTo>
                    <a:pt x="105" y="169"/>
                  </a:lnTo>
                  <a:lnTo>
                    <a:pt x="105" y="169"/>
                  </a:lnTo>
                  <a:lnTo>
                    <a:pt x="105" y="169"/>
                  </a:lnTo>
                  <a:lnTo>
                    <a:pt x="105" y="163"/>
                  </a:lnTo>
                  <a:lnTo>
                    <a:pt x="99" y="163"/>
                  </a:lnTo>
                  <a:lnTo>
                    <a:pt x="99" y="159"/>
                  </a:lnTo>
                  <a:lnTo>
                    <a:pt x="92" y="159"/>
                  </a:lnTo>
                  <a:lnTo>
                    <a:pt x="92" y="153"/>
                  </a:lnTo>
                  <a:lnTo>
                    <a:pt x="82" y="142"/>
                  </a:lnTo>
                  <a:lnTo>
                    <a:pt x="82" y="142"/>
                  </a:lnTo>
                  <a:lnTo>
                    <a:pt x="82" y="136"/>
                  </a:lnTo>
                  <a:lnTo>
                    <a:pt x="76" y="136"/>
                  </a:lnTo>
                  <a:lnTo>
                    <a:pt x="76" y="124"/>
                  </a:lnTo>
                  <a:lnTo>
                    <a:pt x="76" y="124"/>
                  </a:lnTo>
                  <a:lnTo>
                    <a:pt x="76" y="114"/>
                  </a:lnTo>
                  <a:lnTo>
                    <a:pt x="76" y="114"/>
                  </a:lnTo>
                  <a:lnTo>
                    <a:pt x="76" y="114"/>
                  </a:lnTo>
                  <a:lnTo>
                    <a:pt x="70" y="107"/>
                  </a:lnTo>
                  <a:lnTo>
                    <a:pt x="70" y="107"/>
                  </a:lnTo>
                  <a:lnTo>
                    <a:pt x="70" y="101"/>
                  </a:lnTo>
                  <a:lnTo>
                    <a:pt x="64" y="101"/>
                  </a:lnTo>
                  <a:lnTo>
                    <a:pt x="64" y="91"/>
                  </a:lnTo>
                  <a:lnTo>
                    <a:pt x="57" y="85"/>
                  </a:lnTo>
                  <a:lnTo>
                    <a:pt x="57" y="85"/>
                  </a:lnTo>
                  <a:lnTo>
                    <a:pt x="57" y="74"/>
                  </a:lnTo>
                  <a:lnTo>
                    <a:pt x="53" y="68"/>
                  </a:lnTo>
                  <a:lnTo>
                    <a:pt x="53" y="68"/>
                  </a:lnTo>
                  <a:lnTo>
                    <a:pt x="47" y="62"/>
                  </a:lnTo>
                  <a:lnTo>
                    <a:pt x="41" y="62"/>
                  </a:lnTo>
                  <a:lnTo>
                    <a:pt x="41" y="58"/>
                  </a:lnTo>
                  <a:lnTo>
                    <a:pt x="35" y="52"/>
                  </a:lnTo>
                  <a:lnTo>
                    <a:pt x="35" y="46"/>
                  </a:lnTo>
                  <a:lnTo>
                    <a:pt x="29" y="46"/>
                  </a:lnTo>
                  <a:lnTo>
                    <a:pt x="6" y="23"/>
                  </a:lnTo>
                  <a:lnTo>
                    <a:pt x="6" y="19"/>
                  </a:lnTo>
                  <a:lnTo>
                    <a:pt x="0" y="6"/>
                  </a:lnTo>
                  <a:lnTo>
                    <a:pt x="0" y="0"/>
                  </a:lnTo>
                  <a:lnTo>
                    <a:pt x="6" y="6"/>
                  </a:lnTo>
                  <a:lnTo>
                    <a:pt x="35" y="6"/>
                  </a:lnTo>
                  <a:lnTo>
                    <a:pt x="35" y="13"/>
                  </a:lnTo>
                  <a:lnTo>
                    <a:pt x="41" y="13"/>
                  </a:lnTo>
                  <a:lnTo>
                    <a:pt x="47" y="19"/>
                  </a:lnTo>
                  <a:lnTo>
                    <a:pt x="47" y="23"/>
                  </a:lnTo>
                  <a:lnTo>
                    <a:pt x="53" y="29"/>
                  </a:lnTo>
                  <a:lnTo>
                    <a:pt x="53" y="35"/>
                  </a:lnTo>
                  <a:lnTo>
                    <a:pt x="57" y="39"/>
                  </a:lnTo>
                  <a:lnTo>
                    <a:pt x="57" y="46"/>
                  </a:lnTo>
                  <a:lnTo>
                    <a:pt x="64" y="46"/>
                  </a:lnTo>
                  <a:lnTo>
                    <a:pt x="64" y="52"/>
                  </a:lnTo>
                  <a:lnTo>
                    <a:pt x="82" y="68"/>
                  </a:lnTo>
                  <a:lnTo>
                    <a:pt x="88" y="68"/>
                  </a:lnTo>
                  <a:lnTo>
                    <a:pt x="92" y="74"/>
                  </a:lnTo>
                  <a:lnTo>
                    <a:pt x="105" y="74"/>
                  </a:lnTo>
                  <a:lnTo>
                    <a:pt x="105" y="81"/>
                  </a:lnTo>
                  <a:lnTo>
                    <a:pt x="105" y="81"/>
                  </a:lnTo>
                  <a:lnTo>
                    <a:pt x="105" y="81"/>
                  </a:lnTo>
                  <a:lnTo>
                    <a:pt x="105" y="85"/>
                  </a:lnTo>
                  <a:lnTo>
                    <a:pt x="111" y="85"/>
                  </a:lnTo>
                  <a:lnTo>
                    <a:pt x="111" y="8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7" name="Freeform 342"/>
            <p:cNvSpPr>
              <a:spLocks/>
            </p:cNvSpPr>
            <p:nvPr/>
          </p:nvSpPr>
          <p:spPr bwMode="auto">
            <a:xfrm>
              <a:off x="1819276" y="2520950"/>
              <a:ext cx="627063" cy="527050"/>
            </a:xfrm>
            <a:custGeom>
              <a:avLst/>
              <a:gdLst>
                <a:gd name="T0" fmla="*/ 321 w 395"/>
                <a:gd name="T1" fmla="*/ 277 h 332"/>
                <a:gd name="T2" fmla="*/ 338 w 395"/>
                <a:gd name="T3" fmla="*/ 293 h 332"/>
                <a:gd name="T4" fmla="*/ 309 w 395"/>
                <a:gd name="T5" fmla="*/ 316 h 332"/>
                <a:gd name="T6" fmla="*/ 297 w 395"/>
                <a:gd name="T7" fmla="*/ 326 h 332"/>
                <a:gd name="T8" fmla="*/ 286 w 395"/>
                <a:gd name="T9" fmla="*/ 310 h 332"/>
                <a:gd name="T10" fmla="*/ 251 w 395"/>
                <a:gd name="T11" fmla="*/ 310 h 332"/>
                <a:gd name="T12" fmla="*/ 210 w 395"/>
                <a:gd name="T13" fmla="*/ 299 h 332"/>
                <a:gd name="T14" fmla="*/ 181 w 395"/>
                <a:gd name="T15" fmla="*/ 287 h 332"/>
                <a:gd name="T16" fmla="*/ 169 w 395"/>
                <a:gd name="T17" fmla="*/ 270 h 332"/>
                <a:gd name="T18" fmla="*/ 140 w 395"/>
                <a:gd name="T19" fmla="*/ 260 h 332"/>
                <a:gd name="T20" fmla="*/ 121 w 395"/>
                <a:gd name="T21" fmla="*/ 242 h 332"/>
                <a:gd name="T22" fmla="*/ 115 w 395"/>
                <a:gd name="T23" fmla="*/ 225 h 332"/>
                <a:gd name="T24" fmla="*/ 121 w 395"/>
                <a:gd name="T25" fmla="*/ 209 h 332"/>
                <a:gd name="T26" fmla="*/ 93 w 395"/>
                <a:gd name="T27" fmla="*/ 147 h 332"/>
                <a:gd name="T28" fmla="*/ 80 w 395"/>
                <a:gd name="T29" fmla="*/ 130 h 332"/>
                <a:gd name="T30" fmla="*/ 80 w 395"/>
                <a:gd name="T31" fmla="*/ 118 h 332"/>
                <a:gd name="T32" fmla="*/ 74 w 395"/>
                <a:gd name="T33" fmla="*/ 108 h 332"/>
                <a:gd name="T34" fmla="*/ 64 w 395"/>
                <a:gd name="T35" fmla="*/ 85 h 332"/>
                <a:gd name="T36" fmla="*/ 51 w 395"/>
                <a:gd name="T37" fmla="*/ 68 h 332"/>
                <a:gd name="T38" fmla="*/ 39 w 395"/>
                <a:gd name="T39" fmla="*/ 23 h 332"/>
                <a:gd name="T40" fmla="*/ 29 w 395"/>
                <a:gd name="T41" fmla="*/ 17 h 332"/>
                <a:gd name="T42" fmla="*/ 23 w 395"/>
                <a:gd name="T43" fmla="*/ 40 h 332"/>
                <a:gd name="T44" fmla="*/ 35 w 395"/>
                <a:gd name="T45" fmla="*/ 91 h 332"/>
                <a:gd name="T46" fmla="*/ 45 w 395"/>
                <a:gd name="T47" fmla="*/ 114 h 332"/>
                <a:gd name="T48" fmla="*/ 51 w 395"/>
                <a:gd name="T49" fmla="*/ 141 h 332"/>
                <a:gd name="T50" fmla="*/ 58 w 395"/>
                <a:gd name="T51" fmla="*/ 147 h 332"/>
                <a:gd name="T52" fmla="*/ 58 w 395"/>
                <a:gd name="T53" fmla="*/ 159 h 332"/>
                <a:gd name="T54" fmla="*/ 70 w 395"/>
                <a:gd name="T55" fmla="*/ 169 h 332"/>
                <a:gd name="T56" fmla="*/ 58 w 395"/>
                <a:gd name="T57" fmla="*/ 180 h 332"/>
                <a:gd name="T58" fmla="*/ 58 w 395"/>
                <a:gd name="T59" fmla="*/ 169 h 332"/>
                <a:gd name="T60" fmla="*/ 39 w 395"/>
                <a:gd name="T61" fmla="*/ 153 h 332"/>
                <a:gd name="T62" fmla="*/ 35 w 395"/>
                <a:gd name="T63" fmla="*/ 136 h 332"/>
                <a:gd name="T64" fmla="*/ 23 w 395"/>
                <a:gd name="T65" fmla="*/ 108 h 332"/>
                <a:gd name="T66" fmla="*/ 16 w 395"/>
                <a:gd name="T67" fmla="*/ 85 h 332"/>
                <a:gd name="T68" fmla="*/ 16 w 395"/>
                <a:gd name="T69" fmla="*/ 68 h 332"/>
                <a:gd name="T70" fmla="*/ 10 w 395"/>
                <a:gd name="T71" fmla="*/ 56 h 332"/>
                <a:gd name="T72" fmla="*/ 0 w 395"/>
                <a:gd name="T73" fmla="*/ 29 h 332"/>
                <a:gd name="T74" fmla="*/ 4 w 395"/>
                <a:gd name="T75" fmla="*/ 0 h 332"/>
                <a:gd name="T76" fmla="*/ 70 w 395"/>
                <a:gd name="T77" fmla="*/ 13 h 332"/>
                <a:gd name="T78" fmla="*/ 150 w 395"/>
                <a:gd name="T79" fmla="*/ 13 h 332"/>
                <a:gd name="T80" fmla="*/ 169 w 395"/>
                <a:gd name="T81" fmla="*/ 36 h 332"/>
                <a:gd name="T82" fmla="*/ 185 w 395"/>
                <a:gd name="T83" fmla="*/ 68 h 332"/>
                <a:gd name="T84" fmla="*/ 210 w 395"/>
                <a:gd name="T85" fmla="*/ 52 h 332"/>
                <a:gd name="T86" fmla="*/ 233 w 395"/>
                <a:gd name="T87" fmla="*/ 91 h 332"/>
                <a:gd name="T88" fmla="*/ 251 w 395"/>
                <a:gd name="T89" fmla="*/ 124 h 332"/>
                <a:gd name="T90" fmla="*/ 251 w 395"/>
                <a:gd name="T91" fmla="*/ 136 h 332"/>
                <a:gd name="T92" fmla="*/ 239 w 395"/>
                <a:gd name="T93" fmla="*/ 186 h 332"/>
                <a:gd name="T94" fmla="*/ 274 w 395"/>
                <a:gd name="T95" fmla="*/ 264 h 332"/>
                <a:gd name="T96" fmla="*/ 297 w 395"/>
                <a:gd name="T97" fmla="*/ 254 h 332"/>
                <a:gd name="T98" fmla="*/ 338 w 395"/>
                <a:gd name="T99" fmla="*/ 221 h 332"/>
                <a:gd name="T100" fmla="*/ 395 w 395"/>
                <a:gd name="T101" fmla="*/ 202 h 332"/>
                <a:gd name="T102" fmla="*/ 385 w 395"/>
                <a:gd name="T103" fmla="*/ 221 h 332"/>
                <a:gd name="T104" fmla="*/ 373 w 395"/>
                <a:gd name="T105" fmla="*/ 260 h 332"/>
                <a:gd name="T106" fmla="*/ 344 w 395"/>
                <a:gd name="T107" fmla="*/ 26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5" h="332">
                  <a:moveTo>
                    <a:pt x="344" y="264"/>
                  </a:moveTo>
                  <a:lnTo>
                    <a:pt x="338" y="264"/>
                  </a:lnTo>
                  <a:lnTo>
                    <a:pt x="338" y="270"/>
                  </a:lnTo>
                  <a:lnTo>
                    <a:pt x="325" y="270"/>
                  </a:lnTo>
                  <a:lnTo>
                    <a:pt x="325" y="277"/>
                  </a:lnTo>
                  <a:lnTo>
                    <a:pt x="321" y="277"/>
                  </a:lnTo>
                  <a:lnTo>
                    <a:pt x="321" y="283"/>
                  </a:lnTo>
                  <a:lnTo>
                    <a:pt x="325" y="283"/>
                  </a:lnTo>
                  <a:lnTo>
                    <a:pt x="325" y="287"/>
                  </a:lnTo>
                  <a:lnTo>
                    <a:pt x="325" y="287"/>
                  </a:lnTo>
                  <a:lnTo>
                    <a:pt x="332" y="287"/>
                  </a:lnTo>
                  <a:lnTo>
                    <a:pt x="338" y="293"/>
                  </a:lnTo>
                  <a:lnTo>
                    <a:pt x="332" y="299"/>
                  </a:lnTo>
                  <a:lnTo>
                    <a:pt x="309" y="299"/>
                  </a:lnTo>
                  <a:lnTo>
                    <a:pt x="309" y="303"/>
                  </a:lnTo>
                  <a:lnTo>
                    <a:pt x="309" y="303"/>
                  </a:lnTo>
                  <a:lnTo>
                    <a:pt x="309" y="316"/>
                  </a:lnTo>
                  <a:lnTo>
                    <a:pt x="309" y="316"/>
                  </a:lnTo>
                  <a:lnTo>
                    <a:pt x="303" y="322"/>
                  </a:lnTo>
                  <a:lnTo>
                    <a:pt x="303" y="322"/>
                  </a:lnTo>
                  <a:lnTo>
                    <a:pt x="303" y="332"/>
                  </a:lnTo>
                  <a:lnTo>
                    <a:pt x="303" y="332"/>
                  </a:lnTo>
                  <a:lnTo>
                    <a:pt x="303" y="332"/>
                  </a:lnTo>
                  <a:lnTo>
                    <a:pt x="297" y="326"/>
                  </a:lnTo>
                  <a:lnTo>
                    <a:pt x="290" y="326"/>
                  </a:lnTo>
                  <a:lnTo>
                    <a:pt x="290" y="322"/>
                  </a:lnTo>
                  <a:lnTo>
                    <a:pt x="290" y="322"/>
                  </a:lnTo>
                  <a:lnTo>
                    <a:pt x="290" y="316"/>
                  </a:lnTo>
                  <a:lnTo>
                    <a:pt x="286" y="310"/>
                  </a:lnTo>
                  <a:lnTo>
                    <a:pt x="286" y="310"/>
                  </a:lnTo>
                  <a:lnTo>
                    <a:pt x="274" y="299"/>
                  </a:lnTo>
                  <a:lnTo>
                    <a:pt x="262" y="299"/>
                  </a:lnTo>
                  <a:lnTo>
                    <a:pt x="262" y="299"/>
                  </a:lnTo>
                  <a:lnTo>
                    <a:pt x="255" y="303"/>
                  </a:lnTo>
                  <a:lnTo>
                    <a:pt x="255" y="303"/>
                  </a:lnTo>
                  <a:lnTo>
                    <a:pt x="251" y="310"/>
                  </a:lnTo>
                  <a:lnTo>
                    <a:pt x="233" y="310"/>
                  </a:lnTo>
                  <a:lnTo>
                    <a:pt x="233" y="310"/>
                  </a:lnTo>
                  <a:lnTo>
                    <a:pt x="226" y="303"/>
                  </a:lnTo>
                  <a:lnTo>
                    <a:pt x="220" y="303"/>
                  </a:lnTo>
                  <a:lnTo>
                    <a:pt x="216" y="299"/>
                  </a:lnTo>
                  <a:lnTo>
                    <a:pt x="210" y="299"/>
                  </a:lnTo>
                  <a:lnTo>
                    <a:pt x="198" y="287"/>
                  </a:lnTo>
                  <a:lnTo>
                    <a:pt x="185" y="293"/>
                  </a:lnTo>
                  <a:lnTo>
                    <a:pt x="185" y="287"/>
                  </a:lnTo>
                  <a:lnTo>
                    <a:pt x="181" y="287"/>
                  </a:lnTo>
                  <a:lnTo>
                    <a:pt x="181" y="287"/>
                  </a:lnTo>
                  <a:lnTo>
                    <a:pt x="181" y="287"/>
                  </a:lnTo>
                  <a:lnTo>
                    <a:pt x="175" y="283"/>
                  </a:lnTo>
                  <a:lnTo>
                    <a:pt x="169" y="283"/>
                  </a:lnTo>
                  <a:lnTo>
                    <a:pt x="169" y="283"/>
                  </a:lnTo>
                  <a:lnTo>
                    <a:pt x="169" y="277"/>
                  </a:lnTo>
                  <a:lnTo>
                    <a:pt x="169" y="277"/>
                  </a:lnTo>
                  <a:lnTo>
                    <a:pt x="169" y="270"/>
                  </a:lnTo>
                  <a:lnTo>
                    <a:pt x="163" y="270"/>
                  </a:lnTo>
                  <a:lnTo>
                    <a:pt x="163" y="264"/>
                  </a:lnTo>
                  <a:lnTo>
                    <a:pt x="146" y="264"/>
                  </a:lnTo>
                  <a:lnTo>
                    <a:pt x="146" y="264"/>
                  </a:lnTo>
                  <a:lnTo>
                    <a:pt x="140" y="260"/>
                  </a:lnTo>
                  <a:lnTo>
                    <a:pt x="140" y="260"/>
                  </a:lnTo>
                  <a:lnTo>
                    <a:pt x="140" y="248"/>
                  </a:lnTo>
                  <a:lnTo>
                    <a:pt x="128" y="248"/>
                  </a:lnTo>
                  <a:lnTo>
                    <a:pt x="128" y="248"/>
                  </a:lnTo>
                  <a:lnTo>
                    <a:pt x="128" y="248"/>
                  </a:lnTo>
                  <a:lnTo>
                    <a:pt x="128" y="248"/>
                  </a:lnTo>
                  <a:lnTo>
                    <a:pt x="121" y="242"/>
                  </a:lnTo>
                  <a:lnTo>
                    <a:pt x="121" y="242"/>
                  </a:lnTo>
                  <a:lnTo>
                    <a:pt x="115" y="237"/>
                  </a:lnTo>
                  <a:lnTo>
                    <a:pt x="115" y="237"/>
                  </a:lnTo>
                  <a:lnTo>
                    <a:pt x="115" y="231"/>
                  </a:lnTo>
                  <a:lnTo>
                    <a:pt x="115" y="231"/>
                  </a:lnTo>
                  <a:lnTo>
                    <a:pt x="115" y="225"/>
                  </a:lnTo>
                  <a:lnTo>
                    <a:pt x="115" y="225"/>
                  </a:lnTo>
                  <a:lnTo>
                    <a:pt x="115" y="221"/>
                  </a:lnTo>
                  <a:lnTo>
                    <a:pt x="115" y="221"/>
                  </a:lnTo>
                  <a:lnTo>
                    <a:pt x="115" y="215"/>
                  </a:lnTo>
                  <a:lnTo>
                    <a:pt x="121" y="215"/>
                  </a:lnTo>
                  <a:lnTo>
                    <a:pt x="121" y="209"/>
                  </a:lnTo>
                  <a:lnTo>
                    <a:pt x="121" y="209"/>
                  </a:lnTo>
                  <a:lnTo>
                    <a:pt x="121" y="192"/>
                  </a:lnTo>
                  <a:lnTo>
                    <a:pt x="115" y="186"/>
                  </a:lnTo>
                  <a:lnTo>
                    <a:pt x="115" y="176"/>
                  </a:lnTo>
                  <a:lnTo>
                    <a:pt x="99" y="159"/>
                  </a:lnTo>
                  <a:lnTo>
                    <a:pt x="93" y="147"/>
                  </a:lnTo>
                  <a:lnTo>
                    <a:pt x="93" y="136"/>
                  </a:lnTo>
                  <a:lnTo>
                    <a:pt x="86" y="136"/>
                  </a:lnTo>
                  <a:lnTo>
                    <a:pt x="86" y="136"/>
                  </a:lnTo>
                  <a:lnTo>
                    <a:pt x="80" y="130"/>
                  </a:lnTo>
                  <a:lnTo>
                    <a:pt x="80" y="130"/>
                  </a:lnTo>
                  <a:lnTo>
                    <a:pt x="80" y="130"/>
                  </a:lnTo>
                  <a:lnTo>
                    <a:pt x="80" y="124"/>
                  </a:lnTo>
                  <a:lnTo>
                    <a:pt x="80" y="124"/>
                  </a:lnTo>
                  <a:lnTo>
                    <a:pt x="80" y="118"/>
                  </a:lnTo>
                  <a:lnTo>
                    <a:pt x="80" y="118"/>
                  </a:lnTo>
                  <a:lnTo>
                    <a:pt x="80" y="118"/>
                  </a:lnTo>
                  <a:lnTo>
                    <a:pt x="80" y="118"/>
                  </a:lnTo>
                  <a:lnTo>
                    <a:pt x="80" y="118"/>
                  </a:lnTo>
                  <a:lnTo>
                    <a:pt x="80" y="118"/>
                  </a:lnTo>
                  <a:lnTo>
                    <a:pt x="80" y="118"/>
                  </a:lnTo>
                  <a:lnTo>
                    <a:pt x="80" y="114"/>
                  </a:lnTo>
                  <a:lnTo>
                    <a:pt x="74" y="114"/>
                  </a:lnTo>
                  <a:lnTo>
                    <a:pt x="74" y="108"/>
                  </a:lnTo>
                  <a:lnTo>
                    <a:pt x="70" y="101"/>
                  </a:lnTo>
                  <a:lnTo>
                    <a:pt x="70" y="101"/>
                  </a:lnTo>
                  <a:lnTo>
                    <a:pt x="70" y="97"/>
                  </a:lnTo>
                  <a:lnTo>
                    <a:pt x="70" y="97"/>
                  </a:lnTo>
                  <a:lnTo>
                    <a:pt x="64" y="91"/>
                  </a:lnTo>
                  <a:lnTo>
                    <a:pt x="64" y="85"/>
                  </a:lnTo>
                  <a:lnTo>
                    <a:pt x="64" y="85"/>
                  </a:lnTo>
                  <a:lnTo>
                    <a:pt x="58" y="79"/>
                  </a:lnTo>
                  <a:lnTo>
                    <a:pt x="58" y="79"/>
                  </a:lnTo>
                  <a:lnTo>
                    <a:pt x="58" y="75"/>
                  </a:lnTo>
                  <a:lnTo>
                    <a:pt x="58" y="75"/>
                  </a:lnTo>
                  <a:lnTo>
                    <a:pt x="51" y="68"/>
                  </a:lnTo>
                  <a:lnTo>
                    <a:pt x="51" y="68"/>
                  </a:lnTo>
                  <a:lnTo>
                    <a:pt x="51" y="56"/>
                  </a:lnTo>
                  <a:lnTo>
                    <a:pt x="45" y="56"/>
                  </a:lnTo>
                  <a:lnTo>
                    <a:pt x="45" y="36"/>
                  </a:lnTo>
                  <a:lnTo>
                    <a:pt x="39" y="29"/>
                  </a:lnTo>
                  <a:lnTo>
                    <a:pt x="39" y="23"/>
                  </a:lnTo>
                  <a:lnTo>
                    <a:pt x="35" y="23"/>
                  </a:lnTo>
                  <a:lnTo>
                    <a:pt x="35" y="23"/>
                  </a:lnTo>
                  <a:lnTo>
                    <a:pt x="35" y="23"/>
                  </a:lnTo>
                  <a:lnTo>
                    <a:pt x="29" y="17"/>
                  </a:lnTo>
                  <a:lnTo>
                    <a:pt x="29" y="17"/>
                  </a:lnTo>
                  <a:lnTo>
                    <a:pt x="29" y="17"/>
                  </a:lnTo>
                  <a:lnTo>
                    <a:pt x="29" y="17"/>
                  </a:lnTo>
                  <a:lnTo>
                    <a:pt x="29" y="23"/>
                  </a:lnTo>
                  <a:lnTo>
                    <a:pt x="23" y="23"/>
                  </a:lnTo>
                  <a:lnTo>
                    <a:pt x="23" y="36"/>
                  </a:lnTo>
                  <a:lnTo>
                    <a:pt x="23" y="36"/>
                  </a:lnTo>
                  <a:lnTo>
                    <a:pt x="23" y="40"/>
                  </a:lnTo>
                  <a:lnTo>
                    <a:pt x="23" y="40"/>
                  </a:lnTo>
                  <a:lnTo>
                    <a:pt x="23" y="56"/>
                  </a:lnTo>
                  <a:lnTo>
                    <a:pt x="29" y="56"/>
                  </a:lnTo>
                  <a:lnTo>
                    <a:pt x="29" y="68"/>
                  </a:lnTo>
                  <a:lnTo>
                    <a:pt x="35" y="75"/>
                  </a:lnTo>
                  <a:lnTo>
                    <a:pt x="35" y="91"/>
                  </a:lnTo>
                  <a:lnTo>
                    <a:pt x="39" y="97"/>
                  </a:lnTo>
                  <a:lnTo>
                    <a:pt x="39" y="101"/>
                  </a:lnTo>
                  <a:lnTo>
                    <a:pt x="39" y="101"/>
                  </a:lnTo>
                  <a:lnTo>
                    <a:pt x="39" y="108"/>
                  </a:lnTo>
                  <a:lnTo>
                    <a:pt x="45" y="108"/>
                  </a:lnTo>
                  <a:lnTo>
                    <a:pt x="45" y="114"/>
                  </a:lnTo>
                  <a:lnTo>
                    <a:pt x="51" y="118"/>
                  </a:lnTo>
                  <a:lnTo>
                    <a:pt x="51" y="118"/>
                  </a:lnTo>
                  <a:lnTo>
                    <a:pt x="51" y="118"/>
                  </a:lnTo>
                  <a:lnTo>
                    <a:pt x="51" y="130"/>
                  </a:lnTo>
                  <a:lnTo>
                    <a:pt x="51" y="130"/>
                  </a:lnTo>
                  <a:lnTo>
                    <a:pt x="51" y="141"/>
                  </a:lnTo>
                  <a:lnTo>
                    <a:pt x="51" y="141"/>
                  </a:lnTo>
                  <a:lnTo>
                    <a:pt x="58" y="141"/>
                  </a:lnTo>
                  <a:lnTo>
                    <a:pt x="58" y="147"/>
                  </a:lnTo>
                  <a:lnTo>
                    <a:pt x="51" y="147"/>
                  </a:lnTo>
                  <a:lnTo>
                    <a:pt x="51" y="147"/>
                  </a:lnTo>
                  <a:lnTo>
                    <a:pt x="58" y="147"/>
                  </a:lnTo>
                  <a:lnTo>
                    <a:pt x="58" y="153"/>
                  </a:lnTo>
                  <a:lnTo>
                    <a:pt x="58" y="153"/>
                  </a:lnTo>
                  <a:lnTo>
                    <a:pt x="58" y="153"/>
                  </a:lnTo>
                  <a:lnTo>
                    <a:pt x="58" y="159"/>
                  </a:lnTo>
                  <a:lnTo>
                    <a:pt x="58" y="159"/>
                  </a:lnTo>
                  <a:lnTo>
                    <a:pt x="58" y="159"/>
                  </a:lnTo>
                  <a:lnTo>
                    <a:pt x="64" y="159"/>
                  </a:lnTo>
                  <a:lnTo>
                    <a:pt x="64" y="163"/>
                  </a:lnTo>
                  <a:lnTo>
                    <a:pt x="64" y="163"/>
                  </a:lnTo>
                  <a:lnTo>
                    <a:pt x="70" y="163"/>
                  </a:lnTo>
                  <a:lnTo>
                    <a:pt x="70" y="169"/>
                  </a:lnTo>
                  <a:lnTo>
                    <a:pt x="70" y="169"/>
                  </a:lnTo>
                  <a:lnTo>
                    <a:pt x="70" y="176"/>
                  </a:lnTo>
                  <a:lnTo>
                    <a:pt x="70" y="176"/>
                  </a:lnTo>
                  <a:lnTo>
                    <a:pt x="64" y="180"/>
                  </a:lnTo>
                  <a:lnTo>
                    <a:pt x="58" y="180"/>
                  </a:lnTo>
                  <a:lnTo>
                    <a:pt x="58" y="180"/>
                  </a:lnTo>
                  <a:lnTo>
                    <a:pt x="58" y="180"/>
                  </a:lnTo>
                  <a:lnTo>
                    <a:pt x="58" y="180"/>
                  </a:lnTo>
                  <a:lnTo>
                    <a:pt x="58" y="176"/>
                  </a:lnTo>
                  <a:lnTo>
                    <a:pt x="58" y="176"/>
                  </a:lnTo>
                  <a:lnTo>
                    <a:pt x="58" y="176"/>
                  </a:lnTo>
                  <a:lnTo>
                    <a:pt x="58" y="169"/>
                  </a:lnTo>
                  <a:lnTo>
                    <a:pt x="58" y="169"/>
                  </a:lnTo>
                  <a:lnTo>
                    <a:pt x="58" y="169"/>
                  </a:lnTo>
                  <a:lnTo>
                    <a:pt x="51" y="163"/>
                  </a:lnTo>
                  <a:lnTo>
                    <a:pt x="51" y="163"/>
                  </a:lnTo>
                  <a:lnTo>
                    <a:pt x="45" y="159"/>
                  </a:lnTo>
                  <a:lnTo>
                    <a:pt x="39" y="159"/>
                  </a:lnTo>
                  <a:lnTo>
                    <a:pt x="39" y="153"/>
                  </a:lnTo>
                  <a:lnTo>
                    <a:pt x="35" y="153"/>
                  </a:lnTo>
                  <a:lnTo>
                    <a:pt x="35" y="141"/>
                  </a:lnTo>
                  <a:lnTo>
                    <a:pt x="35" y="141"/>
                  </a:lnTo>
                  <a:lnTo>
                    <a:pt x="35" y="141"/>
                  </a:lnTo>
                  <a:lnTo>
                    <a:pt x="35" y="136"/>
                  </a:lnTo>
                  <a:lnTo>
                    <a:pt x="35" y="136"/>
                  </a:lnTo>
                  <a:lnTo>
                    <a:pt x="35" y="136"/>
                  </a:lnTo>
                  <a:lnTo>
                    <a:pt x="35" y="130"/>
                  </a:lnTo>
                  <a:lnTo>
                    <a:pt x="35" y="130"/>
                  </a:lnTo>
                  <a:lnTo>
                    <a:pt x="35" y="118"/>
                  </a:lnTo>
                  <a:lnTo>
                    <a:pt x="35" y="118"/>
                  </a:lnTo>
                  <a:lnTo>
                    <a:pt x="23" y="108"/>
                  </a:lnTo>
                  <a:lnTo>
                    <a:pt x="16" y="108"/>
                  </a:lnTo>
                  <a:lnTo>
                    <a:pt x="10" y="101"/>
                  </a:lnTo>
                  <a:lnTo>
                    <a:pt x="10" y="97"/>
                  </a:lnTo>
                  <a:lnTo>
                    <a:pt x="4" y="91"/>
                  </a:lnTo>
                  <a:lnTo>
                    <a:pt x="16" y="91"/>
                  </a:lnTo>
                  <a:lnTo>
                    <a:pt x="16" y="85"/>
                  </a:lnTo>
                  <a:lnTo>
                    <a:pt x="16" y="85"/>
                  </a:lnTo>
                  <a:lnTo>
                    <a:pt x="16" y="79"/>
                  </a:lnTo>
                  <a:lnTo>
                    <a:pt x="23" y="79"/>
                  </a:lnTo>
                  <a:lnTo>
                    <a:pt x="23" y="75"/>
                  </a:lnTo>
                  <a:lnTo>
                    <a:pt x="16" y="75"/>
                  </a:lnTo>
                  <a:lnTo>
                    <a:pt x="16" y="68"/>
                  </a:lnTo>
                  <a:lnTo>
                    <a:pt x="16" y="68"/>
                  </a:lnTo>
                  <a:lnTo>
                    <a:pt x="16" y="62"/>
                  </a:lnTo>
                  <a:lnTo>
                    <a:pt x="16" y="62"/>
                  </a:lnTo>
                  <a:lnTo>
                    <a:pt x="10" y="56"/>
                  </a:lnTo>
                  <a:lnTo>
                    <a:pt x="10" y="56"/>
                  </a:lnTo>
                  <a:lnTo>
                    <a:pt x="10" y="56"/>
                  </a:lnTo>
                  <a:lnTo>
                    <a:pt x="4" y="52"/>
                  </a:lnTo>
                  <a:lnTo>
                    <a:pt x="4" y="52"/>
                  </a:lnTo>
                  <a:lnTo>
                    <a:pt x="4" y="40"/>
                  </a:lnTo>
                  <a:lnTo>
                    <a:pt x="4" y="40"/>
                  </a:lnTo>
                  <a:lnTo>
                    <a:pt x="4" y="29"/>
                  </a:lnTo>
                  <a:lnTo>
                    <a:pt x="0" y="29"/>
                  </a:lnTo>
                  <a:lnTo>
                    <a:pt x="0" y="13"/>
                  </a:lnTo>
                  <a:lnTo>
                    <a:pt x="0" y="13"/>
                  </a:lnTo>
                  <a:lnTo>
                    <a:pt x="0" y="7"/>
                  </a:lnTo>
                  <a:lnTo>
                    <a:pt x="0" y="7"/>
                  </a:lnTo>
                  <a:lnTo>
                    <a:pt x="4" y="7"/>
                  </a:lnTo>
                  <a:lnTo>
                    <a:pt x="4" y="0"/>
                  </a:lnTo>
                  <a:lnTo>
                    <a:pt x="4" y="0"/>
                  </a:lnTo>
                  <a:lnTo>
                    <a:pt x="4" y="0"/>
                  </a:lnTo>
                  <a:lnTo>
                    <a:pt x="39" y="0"/>
                  </a:lnTo>
                  <a:lnTo>
                    <a:pt x="51" y="7"/>
                  </a:lnTo>
                  <a:lnTo>
                    <a:pt x="58" y="7"/>
                  </a:lnTo>
                  <a:lnTo>
                    <a:pt x="70" y="13"/>
                  </a:lnTo>
                  <a:lnTo>
                    <a:pt x="80" y="23"/>
                  </a:lnTo>
                  <a:lnTo>
                    <a:pt x="121" y="23"/>
                  </a:lnTo>
                  <a:lnTo>
                    <a:pt x="128" y="17"/>
                  </a:lnTo>
                  <a:lnTo>
                    <a:pt x="128" y="17"/>
                  </a:lnTo>
                  <a:lnTo>
                    <a:pt x="134" y="13"/>
                  </a:lnTo>
                  <a:lnTo>
                    <a:pt x="150" y="13"/>
                  </a:lnTo>
                  <a:lnTo>
                    <a:pt x="150" y="17"/>
                  </a:lnTo>
                  <a:lnTo>
                    <a:pt x="156" y="17"/>
                  </a:lnTo>
                  <a:lnTo>
                    <a:pt x="156" y="29"/>
                  </a:lnTo>
                  <a:lnTo>
                    <a:pt x="163" y="29"/>
                  </a:lnTo>
                  <a:lnTo>
                    <a:pt x="163" y="36"/>
                  </a:lnTo>
                  <a:lnTo>
                    <a:pt x="169" y="36"/>
                  </a:lnTo>
                  <a:lnTo>
                    <a:pt x="169" y="46"/>
                  </a:lnTo>
                  <a:lnTo>
                    <a:pt x="175" y="52"/>
                  </a:lnTo>
                  <a:lnTo>
                    <a:pt x="175" y="56"/>
                  </a:lnTo>
                  <a:lnTo>
                    <a:pt x="181" y="56"/>
                  </a:lnTo>
                  <a:lnTo>
                    <a:pt x="181" y="62"/>
                  </a:lnTo>
                  <a:lnTo>
                    <a:pt x="185" y="68"/>
                  </a:lnTo>
                  <a:lnTo>
                    <a:pt x="191" y="68"/>
                  </a:lnTo>
                  <a:lnTo>
                    <a:pt x="191" y="56"/>
                  </a:lnTo>
                  <a:lnTo>
                    <a:pt x="191" y="56"/>
                  </a:lnTo>
                  <a:lnTo>
                    <a:pt x="198" y="56"/>
                  </a:lnTo>
                  <a:lnTo>
                    <a:pt x="198" y="52"/>
                  </a:lnTo>
                  <a:lnTo>
                    <a:pt x="210" y="52"/>
                  </a:lnTo>
                  <a:lnTo>
                    <a:pt x="216" y="56"/>
                  </a:lnTo>
                  <a:lnTo>
                    <a:pt x="220" y="56"/>
                  </a:lnTo>
                  <a:lnTo>
                    <a:pt x="220" y="68"/>
                  </a:lnTo>
                  <a:lnTo>
                    <a:pt x="226" y="75"/>
                  </a:lnTo>
                  <a:lnTo>
                    <a:pt x="226" y="79"/>
                  </a:lnTo>
                  <a:lnTo>
                    <a:pt x="233" y="91"/>
                  </a:lnTo>
                  <a:lnTo>
                    <a:pt x="233" y="114"/>
                  </a:lnTo>
                  <a:lnTo>
                    <a:pt x="233" y="114"/>
                  </a:lnTo>
                  <a:lnTo>
                    <a:pt x="239" y="118"/>
                  </a:lnTo>
                  <a:lnTo>
                    <a:pt x="239" y="118"/>
                  </a:lnTo>
                  <a:lnTo>
                    <a:pt x="251" y="118"/>
                  </a:lnTo>
                  <a:lnTo>
                    <a:pt x="251" y="124"/>
                  </a:lnTo>
                  <a:lnTo>
                    <a:pt x="251" y="124"/>
                  </a:lnTo>
                  <a:lnTo>
                    <a:pt x="251" y="124"/>
                  </a:lnTo>
                  <a:lnTo>
                    <a:pt x="251" y="130"/>
                  </a:lnTo>
                  <a:lnTo>
                    <a:pt x="251" y="130"/>
                  </a:lnTo>
                  <a:lnTo>
                    <a:pt x="251" y="130"/>
                  </a:lnTo>
                  <a:lnTo>
                    <a:pt x="251" y="136"/>
                  </a:lnTo>
                  <a:lnTo>
                    <a:pt x="251" y="136"/>
                  </a:lnTo>
                  <a:lnTo>
                    <a:pt x="239" y="147"/>
                  </a:lnTo>
                  <a:lnTo>
                    <a:pt x="239" y="159"/>
                  </a:lnTo>
                  <a:lnTo>
                    <a:pt x="233" y="169"/>
                  </a:lnTo>
                  <a:lnTo>
                    <a:pt x="233" y="180"/>
                  </a:lnTo>
                  <a:lnTo>
                    <a:pt x="239" y="186"/>
                  </a:lnTo>
                  <a:lnTo>
                    <a:pt x="239" y="202"/>
                  </a:lnTo>
                  <a:lnTo>
                    <a:pt x="239" y="202"/>
                  </a:lnTo>
                  <a:lnTo>
                    <a:pt x="239" y="231"/>
                  </a:lnTo>
                  <a:lnTo>
                    <a:pt x="262" y="254"/>
                  </a:lnTo>
                  <a:lnTo>
                    <a:pt x="262" y="260"/>
                  </a:lnTo>
                  <a:lnTo>
                    <a:pt x="274" y="264"/>
                  </a:lnTo>
                  <a:lnTo>
                    <a:pt x="274" y="264"/>
                  </a:lnTo>
                  <a:lnTo>
                    <a:pt x="280" y="264"/>
                  </a:lnTo>
                  <a:lnTo>
                    <a:pt x="286" y="260"/>
                  </a:lnTo>
                  <a:lnTo>
                    <a:pt x="290" y="260"/>
                  </a:lnTo>
                  <a:lnTo>
                    <a:pt x="297" y="254"/>
                  </a:lnTo>
                  <a:lnTo>
                    <a:pt x="297" y="254"/>
                  </a:lnTo>
                  <a:lnTo>
                    <a:pt x="321" y="254"/>
                  </a:lnTo>
                  <a:lnTo>
                    <a:pt x="325" y="248"/>
                  </a:lnTo>
                  <a:lnTo>
                    <a:pt x="325" y="248"/>
                  </a:lnTo>
                  <a:lnTo>
                    <a:pt x="332" y="242"/>
                  </a:lnTo>
                  <a:lnTo>
                    <a:pt x="332" y="225"/>
                  </a:lnTo>
                  <a:lnTo>
                    <a:pt x="338" y="221"/>
                  </a:lnTo>
                  <a:lnTo>
                    <a:pt x="338" y="215"/>
                  </a:lnTo>
                  <a:lnTo>
                    <a:pt x="338" y="215"/>
                  </a:lnTo>
                  <a:lnTo>
                    <a:pt x="344" y="209"/>
                  </a:lnTo>
                  <a:lnTo>
                    <a:pt x="350" y="209"/>
                  </a:lnTo>
                  <a:lnTo>
                    <a:pt x="356" y="202"/>
                  </a:lnTo>
                  <a:lnTo>
                    <a:pt x="395" y="202"/>
                  </a:lnTo>
                  <a:lnTo>
                    <a:pt x="395" y="209"/>
                  </a:lnTo>
                  <a:lnTo>
                    <a:pt x="395" y="209"/>
                  </a:lnTo>
                  <a:lnTo>
                    <a:pt x="395" y="209"/>
                  </a:lnTo>
                  <a:lnTo>
                    <a:pt x="395" y="215"/>
                  </a:lnTo>
                  <a:lnTo>
                    <a:pt x="391" y="215"/>
                  </a:lnTo>
                  <a:lnTo>
                    <a:pt x="385" y="221"/>
                  </a:lnTo>
                  <a:lnTo>
                    <a:pt x="385" y="221"/>
                  </a:lnTo>
                  <a:lnTo>
                    <a:pt x="385" y="225"/>
                  </a:lnTo>
                  <a:lnTo>
                    <a:pt x="379" y="231"/>
                  </a:lnTo>
                  <a:lnTo>
                    <a:pt x="379" y="254"/>
                  </a:lnTo>
                  <a:lnTo>
                    <a:pt x="373" y="254"/>
                  </a:lnTo>
                  <a:lnTo>
                    <a:pt x="373" y="260"/>
                  </a:lnTo>
                  <a:lnTo>
                    <a:pt x="373" y="260"/>
                  </a:lnTo>
                  <a:lnTo>
                    <a:pt x="373" y="260"/>
                  </a:lnTo>
                  <a:lnTo>
                    <a:pt x="373" y="264"/>
                  </a:lnTo>
                  <a:lnTo>
                    <a:pt x="344" y="264"/>
                  </a:lnTo>
                  <a:lnTo>
                    <a:pt x="344" y="264"/>
                  </a:lnTo>
                  <a:lnTo>
                    <a:pt x="344" y="26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8" name="Freeform 343"/>
            <p:cNvSpPr>
              <a:spLocks/>
            </p:cNvSpPr>
            <p:nvPr/>
          </p:nvSpPr>
          <p:spPr bwMode="auto">
            <a:xfrm>
              <a:off x="1819276" y="2520950"/>
              <a:ext cx="627063" cy="527050"/>
            </a:xfrm>
            <a:custGeom>
              <a:avLst/>
              <a:gdLst>
                <a:gd name="T0" fmla="*/ 321 w 395"/>
                <a:gd name="T1" fmla="*/ 277 h 332"/>
                <a:gd name="T2" fmla="*/ 338 w 395"/>
                <a:gd name="T3" fmla="*/ 293 h 332"/>
                <a:gd name="T4" fmla="*/ 309 w 395"/>
                <a:gd name="T5" fmla="*/ 316 h 332"/>
                <a:gd name="T6" fmla="*/ 297 w 395"/>
                <a:gd name="T7" fmla="*/ 326 h 332"/>
                <a:gd name="T8" fmla="*/ 286 w 395"/>
                <a:gd name="T9" fmla="*/ 310 h 332"/>
                <a:gd name="T10" fmla="*/ 251 w 395"/>
                <a:gd name="T11" fmla="*/ 310 h 332"/>
                <a:gd name="T12" fmla="*/ 210 w 395"/>
                <a:gd name="T13" fmla="*/ 299 h 332"/>
                <a:gd name="T14" fmla="*/ 181 w 395"/>
                <a:gd name="T15" fmla="*/ 287 h 332"/>
                <a:gd name="T16" fmla="*/ 169 w 395"/>
                <a:gd name="T17" fmla="*/ 270 h 332"/>
                <a:gd name="T18" fmla="*/ 140 w 395"/>
                <a:gd name="T19" fmla="*/ 260 h 332"/>
                <a:gd name="T20" fmla="*/ 121 w 395"/>
                <a:gd name="T21" fmla="*/ 242 h 332"/>
                <a:gd name="T22" fmla="*/ 115 w 395"/>
                <a:gd name="T23" fmla="*/ 225 h 332"/>
                <a:gd name="T24" fmla="*/ 121 w 395"/>
                <a:gd name="T25" fmla="*/ 209 h 332"/>
                <a:gd name="T26" fmla="*/ 93 w 395"/>
                <a:gd name="T27" fmla="*/ 147 h 332"/>
                <a:gd name="T28" fmla="*/ 80 w 395"/>
                <a:gd name="T29" fmla="*/ 130 h 332"/>
                <a:gd name="T30" fmla="*/ 80 w 395"/>
                <a:gd name="T31" fmla="*/ 118 h 332"/>
                <a:gd name="T32" fmla="*/ 74 w 395"/>
                <a:gd name="T33" fmla="*/ 108 h 332"/>
                <a:gd name="T34" fmla="*/ 64 w 395"/>
                <a:gd name="T35" fmla="*/ 85 h 332"/>
                <a:gd name="T36" fmla="*/ 51 w 395"/>
                <a:gd name="T37" fmla="*/ 68 h 332"/>
                <a:gd name="T38" fmla="*/ 39 w 395"/>
                <a:gd name="T39" fmla="*/ 23 h 332"/>
                <a:gd name="T40" fmla="*/ 29 w 395"/>
                <a:gd name="T41" fmla="*/ 17 h 332"/>
                <a:gd name="T42" fmla="*/ 23 w 395"/>
                <a:gd name="T43" fmla="*/ 40 h 332"/>
                <a:gd name="T44" fmla="*/ 35 w 395"/>
                <a:gd name="T45" fmla="*/ 91 h 332"/>
                <a:gd name="T46" fmla="*/ 45 w 395"/>
                <a:gd name="T47" fmla="*/ 114 h 332"/>
                <a:gd name="T48" fmla="*/ 51 w 395"/>
                <a:gd name="T49" fmla="*/ 141 h 332"/>
                <a:gd name="T50" fmla="*/ 58 w 395"/>
                <a:gd name="T51" fmla="*/ 147 h 332"/>
                <a:gd name="T52" fmla="*/ 58 w 395"/>
                <a:gd name="T53" fmla="*/ 159 h 332"/>
                <a:gd name="T54" fmla="*/ 70 w 395"/>
                <a:gd name="T55" fmla="*/ 169 h 332"/>
                <a:gd name="T56" fmla="*/ 58 w 395"/>
                <a:gd name="T57" fmla="*/ 180 h 332"/>
                <a:gd name="T58" fmla="*/ 58 w 395"/>
                <a:gd name="T59" fmla="*/ 169 h 332"/>
                <a:gd name="T60" fmla="*/ 39 w 395"/>
                <a:gd name="T61" fmla="*/ 153 h 332"/>
                <a:gd name="T62" fmla="*/ 35 w 395"/>
                <a:gd name="T63" fmla="*/ 136 h 332"/>
                <a:gd name="T64" fmla="*/ 23 w 395"/>
                <a:gd name="T65" fmla="*/ 108 h 332"/>
                <a:gd name="T66" fmla="*/ 16 w 395"/>
                <a:gd name="T67" fmla="*/ 85 h 332"/>
                <a:gd name="T68" fmla="*/ 16 w 395"/>
                <a:gd name="T69" fmla="*/ 68 h 332"/>
                <a:gd name="T70" fmla="*/ 10 w 395"/>
                <a:gd name="T71" fmla="*/ 56 h 332"/>
                <a:gd name="T72" fmla="*/ 0 w 395"/>
                <a:gd name="T73" fmla="*/ 29 h 332"/>
                <a:gd name="T74" fmla="*/ 4 w 395"/>
                <a:gd name="T75" fmla="*/ 0 h 332"/>
                <a:gd name="T76" fmla="*/ 70 w 395"/>
                <a:gd name="T77" fmla="*/ 13 h 332"/>
                <a:gd name="T78" fmla="*/ 150 w 395"/>
                <a:gd name="T79" fmla="*/ 13 h 332"/>
                <a:gd name="T80" fmla="*/ 169 w 395"/>
                <a:gd name="T81" fmla="*/ 36 h 332"/>
                <a:gd name="T82" fmla="*/ 185 w 395"/>
                <a:gd name="T83" fmla="*/ 68 h 332"/>
                <a:gd name="T84" fmla="*/ 210 w 395"/>
                <a:gd name="T85" fmla="*/ 52 h 332"/>
                <a:gd name="T86" fmla="*/ 233 w 395"/>
                <a:gd name="T87" fmla="*/ 91 h 332"/>
                <a:gd name="T88" fmla="*/ 251 w 395"/>
                <a:gd name="T89" fmla="*/ 124 h 332"/>
                <a:gd name="T90" fmla="*/ 251 w 395"/>
                <a:gd name="T91" fmla="*/ 136 h 332"/>
                <a:gd name="T92" fmla="*/ 239 w 395"/>
                <a:gd name="T93" fmla="*/ 186 h 332"/>
                <a:gd name="T94" fmla="*/ 274 w 395"/>
                <a:gd name="T95" fmla="*/ 264 h 332"/>
                <a:gd name="T96" fmla="*/ 297 w 395"/>
                <a:gd name="T97" fmla="*/ 254 h 332"/>
                <a:gd name="T98" fmla="*/ 338 w 395"/>
                <a:gd name="T99" fmla="*/ 221 h 332"/>
                <a:gd name="T100" fmla="*/ 395 w 395"/>
                <a:gd name="T101" fmla="*/ 202 h 332"/>
                <a:gd name="T102" fmla="*/ 385 w 395"/>
                <a:gd name="T103" fmla="*/ 221 h 332"/>
                <a:gd name="T104" fmla="*/ 373 w 395"/>
                <a:gd name="T105" fmla="*/ 260 h 332"/>
                <a:gd name="T106" fmla="*/ 344 w 395"/>
                <a:gd name="T107" fmla="*/ 26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5" h="332">
                  <a:moveTo>
                    <a:pt x="344" y="264"/>
                  </a:moveTo>
                  <a:lnTo>
                    <a:pt x="338" y="264"/>
                  </a:lnTo>
                  <a:lnTo>
                    <a:pt x="338" y="270"/>
                  </a:lnTo>
                  <a:lnTo>
                    <a:pt x="325" y="270"/>
                  </a:lnTo>
                  <a:lnTo>
                    <a:pt x="325" y="277"/>
                  </a:lnTo>
                  <a:lnTo>
                    <a:pt x="321" y="277"/>
                  </a:lnTo>
                  <a:lnTo>
                    <a:pt x="321" y="283"/>
                  </a:lnTo>
                  <a:lnTo>
                    <a:pt x="325" y="283"/>
                  </a:lnTo>
                  <a:lnTo>
                    <a:pt x="325" y="287"/>
                  </a:lnTo>
                  <a:lnTo>
                    <a:pt x="325" y="287"/>
                  </a:lnTo>
                  <a:lnTo>
                    <a:pt x="332" y="287"/>
                  </a:lnTo>
                  <a:lnTo>
                    <a:pt x="338" y="293"/>
                  </a:lnTo>
                  <a:lnTo>
                    <a:pt x="332" y="299"/>
                  </a:lnTo>
                  <a:lnTo>
                    <a:pt x="309" y="299"/>
                  </a:lnTo>
                  <a:lnTo>
                    <a:pt x="309" y="303"/>
                  </a:lnTo>
                  <a:lnTo>
                    <a:pt x="309" y="303"/>
                  </a:lnTo>
                  <a:lnTo>
                    <a:pt x="309" y="316"/>
                  </a:lnTo>
                  <a:lnTo>
                    <a:pt x="309" y="316"/>
                  </a:lnTo>
                  <a:lnTo>
                    <a:pt x="303" y="322"/>
                  </a:lnTo>
                  <a:lnTo>
                    <a:pt x="303" y="322"/>
                  </a:lnTo>
                  <a:lnTo>
                    <a:pt x="303" y="332"/>
                  </a:lnTo>
                  <a:lnTo>
                    <a:pt x="303" y="332"/>
                  </a:lnTo>
                  <a:lnTo>
                    <a:pt x="303" y="332"/>
                  </a:lnTo>
                  <a:lnTo>
                    <a:pt x="297" y="326"/>
                  </a:lnTo>
                  <a:lnTo>
                    <a:pt x="290" y="326"/>
                  </a:lnTo>
                  <a:lnTo>
                    <a:pt x="290" y="322"/>
                  </a:lnTo>
                  <a:lnTo>
                    <a:pt x="290" y="322"/>
                  </a:lnTo>
                  <a:lnTo>
                    <a:pt x="290" y="316"/>
                  </a:lnTo>
                  <a:lnTo>
                    <a:pt x="286" y="310"/>
                  </a:lnTo>
                  <a:lnTo>
                    <a:pt x="286" y="310"/>
                  </a:lnTo>
                  <a:lnTo>
                    <a:pt x="274" y="299"/>
                  </a:lnTo>
                  <a:lnTo>
                    <a:pt x="262" y="299"/>
                  </a:lnTo>
                  <a:lnTo>
                    <a:pt x="262" y="299"/>
                  </a:lnTo>
                  <a:lnTo>
                    <a:pt x="255" y="303"/>
                  </a:lnTo>
                  <a:lnTo>
                    <a:pt x="255" y="303"/>
                  </a:lnTo>
                  <a:lnTo>
                    <a:pt x="251" y="310"/>
                  </a:lnTo>
                  <a:lnTo>
                    <a:pt x="233" y="310"/>
                  </a:lnTo>
                  <a:lnTo>
                    <a:pt x="233" y="310"/>
                  </a:lnTo>
                  <a:lnTo>
                    <a:pt x="226" y="303"/>
                  </a:lnTo>
                  <a:lnTo>
                    <a:pt x="220" y="303"/>
                  </a:lnTo>
                  <a:lnTo>
                    <a:pt x="216" y="299"/>
                  </a:lnTo>
                  <a:lnTo>
                    <a:pt x="210" y="299"/>
                  </a:lnTo>
                  <a:lnTo>
                    <a:pt x="198" y="287"/>
                  </a:lnTo>
                  <a:lnTo>
                    <a:pt x="185" y="293"/>
                  </a:lnTo>
                  <a:lnTo>
                    <a:pt x="185" y="287"/>
                  </a:lnTo>
                  <a:lnTo>
                    <a:pt x="181" y="287"/>
                  </a:lnTo>
                  <a:lnTo>
                    <a:pt x="181" y="287"/>
                  </a:lnTo>
                  <a:lnTo>
                    <a:pt x="181" y="287"/>
                  </a:lnTo>
                  <a:lnTo>
                    <a:pt x="175" y="283"/>
                  </a:lnTo>
                  <a:lnTo>
                    <a:pt x="169" y="283"/>
                  </a:lnTo>
                  <a:lnTo>
                    <a:pt x="169" y="283"/>
                  </a:lnTo>
                  <a:lnTo>
                    <a:pt x="169" y="277"/>
                  </a:lnTo>
                  <a:lnTo>
                    <a:pt x="169" y="277"/>
                  </a:lnTo>
                  <a:lnTo>
                    <a:pt x="169" y="270"/>
                  </a:lnTo>
                  <a:lnTo>
                    <a:pt x="163" y="270"/>
                  </a:lnTo>
                  <a:lnTo>
                    <a:pt x="163" y="264"/>
                  </a:lnTo>
                  <a:lnTo>
                    <a:pt x="146" y="264"/>
                  </a:lnTo>
                  <a:lnTo>
                    <a:pt x="146" y="264"/>
                  </a:lnTo>
                  <a:lnTo>
                    <a:pt x="140" y="260"/>
                  </a:lnTo>
                  <a:lnTo>
                    <a:pt x="140" y="260"/>
                  </a:lnTo>
                  <a:lnTo>
                    <a:pt x="140" y="248"/>
                  </a:lnTo>
                  <a:lnTo>
                    <a:pt x="128" y="248"/>
                  </a:lnTo>
                  <a:lnTo>
                    <a:pt x="128" y="248"/>
                  </a:lnTo>
                  <a:lnTo>
                    <a:pt x="128" y="248"/>
                  </a:lnTo>
                  <a:lnTo>
                    <a:pt x="128" y="248"/>
                  </a:lnTo>
                  <a:lnTo>
                    <a:pt x="121" y="242"/>
                  </a:lnTo>
                  <a:lnTo>
                    <a:pt x="121" y="242"/>
                  </a:lnTo>
                  <a:lnTo>
                    <a:pt x="115" y="237"/>
                  </a:lnTo>
                  <a:lnTo>
                    <a:pt x="115" y="237"/>
                  </a:lnTo>
                  <a:lnTo>
                    <a:pt x="115" y="231"/>
                  </a:lnTo>
                  <a:lnTo>
                    <a:pt x="115" y="231"/>
                  </a:lnTo>
                  <a:lnTo>
                    <a:pt x="115" y="225"/>
                  </a:lnTo>
                  <a:lnTo>
                    <a:pt x="115" y="225"/>
                  </a:lnTo>
                  <a:lnTo>
                    <a:pt x="115" y="221"/>
                  </a:lnTo>
                  <a:lnTo>
                    <a:pt x="115" y="221"/>
                  </a:lnTo>
                  <a:lnTo>
                    <a:pt x="115" y="215"/>
                  </a:lnTo>
                  <a:lnTo>
                    <a:pt x="121" y="215"/>
                  </a:lnTo>
                  <a:lnTo>
                    <a:pt x="121" y="209"/>
                  </a:lnTo>
                  <a:lnTo>
                    <a:pt x="121" y="209"/>
                  </a:lnTo>
                  <a:lnTo>
                    <a:pt x="121" y="192"/>
                  </a:lnTo>
                  <a:lnTo>
                    <a:pt x="115" y="186"/>
                  </a:lnTo>
                  <a:lnTo>
                    <a:pt x="115" y="176"/>
                  </a:lnTo>
                  <a:lnTo>
                    <a:pt x="99" y="159"/>
                  </a:lnTo>
                  <a:lnTo>
                    <a:pt x="93" y="147"/>
                  </a:lnTo>
                  <a:lnTo>
                    <a:pt x="93" y="136"/>
                  </a:lnTo>
                  <a:lnTo>
                    <a:pt x="86" y="136"/>
                  </a:lnTo>
                  <a:lnTo>
                    <a:pt x="86" y="136"/>
                  </a:lnTo>
                  <a:lnTo>
                    <a:pt x="80" y="130"/>
                  </a:lnTo>
                  <a:lnTo>
                    <a:pt x="80" y="130"/>
                  </a:lnTo>
                  <a:lnTo>
                    <a:pt x="80" y="130"/>
                  </a:lnTo>
                  <a:lnTo>
                    <a:pt x="80" y="124"/>
                  </a:lnTo>
                  <a:lnTo>
                    <a:pt x="80" y="124"/>
                  </a:lnTo>
                  <a:lnTo>
                    <a:pt x="80" y="118"/>
                  </a:lnTo>
                  <a:lnTo>
                    <a:pt x="80" y="118"/>
                  </a:lnTo>
                  <a:lnTo>
                    <a:pt x="80" y="118"/>
                  </a:lnTo>
                  <a:lnTo>
                    <a:pt x="80" y="118"/>
                  </a:lnTo>
                  <a:lnTo>
                    <a:pt x="80" y="118"/>
                  </a:lnTo>
                  <a:lnTo>
                    <a:pt x="80" y="118"/>
                  </a:lnTo>
                  <a:lnTo>
                    <a:pt x="80" y="118"/>
                  </a:lnTo>
                  <a:lnTo>
                    <a:pt x="80" y="114"/>
                  </a:lnTo>
                  <a:lnTo>
                    <a:pt x="74" y="114"/>
                  </a:lnTo>
                  <a:lnTo>
                    <a:pt x="74" y="108"/>
                  </a:lnTo>
                  <a:lnTo>
                    <a:pt x="70" y="101"/>
                  </a:lnTo>
                  <a:lnTo>
                    <a:pt x="70" y="101"/>
                  </a:lnTo>
                  <a:lnTo>
                    <a:pt x="70" y="97"/>
                  </a:lnTo>
                  <a:lnTo>
                    <a:pt x="70" y="97"/>
                  </a:lnTo>
                  <a:lnTo>
                    <a:pt x="64" y="91"/>
                  </a:lnTo>
                  <a:lnTo>
                    <a:pt x="64" y="85"/>
                  </a:lnTo>
                  <a:lnTo>
                    <a:pt x="64" y="85"/>
                  </a:lnTo>
                  <a:lnTo>
                    <a:pt x="58" y="79"/>
                  </a:lnTo>
                  <a:lnTo>
                    <a:pt x="58" y="79"/>
                  </a:lnTo>
                  <a:lnTo>
                    <a:pt x="58" y="75"/>
                  </a:lnTo>
                  <a:lnTo>
                    <a:pt x="58" y="75"/>
                  </a:lnTo>
                  <a:lnTo>
                    <a:pt x="51" y="68"/>
                  </a:lnTo>
                  <a:lnTo>
                    <a:pt x="51" y="68"/>
                  </a:lnTo>
                  <a:lnTo>
                    <a:pt x="51" y="56"/>
                  </a:lnTo>
                  <a:lnTo>
                    <a:pt x="45" y="56"/>
                  </a:lnTo>
                  <a:lnTo>
                    <a:pt x="45" y="36"/>
                  </a:lnTo>
                  <a:lnTo>
                    <a:pt x="39" y="29"/>
                  </a:lnTo>
                  <a:lnTo>
                    <a:pt x="39" y="23"/>
                  </a:lnTo>
                  <a:lnTo>
                    <a:pt x="35" y="23"/>
                  </a:lnTo>
                  <a:lnTo>
                    <a:pt x="35" y="23"/>
                  </a:lnTo>
                  <a:lnTo>
                    <a:pt x="35" y="23"/>
                  </a:lnTo>
                  <a:lnTo>
                    <a:pt x="29" y="17"/>
                  </a:lnTo>
                  <a:lnTo>
                    <a:pt x="29" y="17"/>
                  </a:lnTo>
                  <a:lnTo>
                    <a:pt x="29" y="17"/>
                  </a:lnTo>
                  <a:lnTo>
                    <a:pt x="29" y="17"/>
                  </a:lnTo>
                  <a:lnTo>
                    <a:pt x="29" y="23"/>
                  </a:lnTo>
                  <a:lnTo>
                    <a:pt x="23" y="23"/>
                  </a:lnTo>
                  <a:lnTo>
                    <a:pt x="23" y="36"/>
                  </a:lnTo>
                  <a:lnTo>
                    <a:pt x="23" y="36"/>
                  </a:lnTo>
                  <a:lnTo>
                    <a:pt x="23" y="40"/>
                  </a:lnTo>
                  <a:lnTo>
                    <a:pt x="23" y="40"/>
                  </a:lnTo>
                  <a:lnTo>
                    <a:pt x="23" y="56"/>
                  </a:lnTo>
                  <a:lnTo>
                    <a:pt x="29" y="56"/>
                  </a:lnTo>
                  <a:lnTo>
                    <a:pt x="29" y="68"/>
                  </a:lnTo>
                  <a:lnTo>
                    <a:pt x="35" y="75"/>
                  </a:lnTo>
                  <a:lnTo>
                    <a:pt x="35" y="91"/>
                  </a:lnTo>
                  <a:lnTo>
                    <a:pt x="39" y="97"/>
                  </a:lnTo>
                  <a:lnTo>
                    <a:pt x="39" y="101"/>
                  </a:lnTo>
                  <a:lnTo>
                    <a:pt x="39" y="101"/>
                  </a:lnTo>
                  <a:lnTo>
                    <a:pt x="39" y="108"/>
                  </a:lnTo>
                  <a:lnTo>
                    <a:pt x="45" y="108"/>
                  </a:lnTo>
                  <a:lnTo>
                    <a:pt x="45" y="114"/>
                  </a:lnTo>
                  <a:lnTo>
                    <a:pt x="51" y="118"/>
                  </a:lnTo>
                  <a:lnTo>
                    <a:pt x="51" y="118"/>
                  </a:lnTo>
                  <a:lnTo>
                    <a:pt x="51" y="118"/>
                  </a:lnTo>
                  <a:lnTo>
                    <a:pt x="51" y="130"/>
                  </a:lnTo>
                  <a:lnTo>
                    <a:pt x="51" y="130"/>
                  </a:lnTo>
                  <a:lnTo>
                    <a:pt x="51" y="141"/>
                  </a:lnTo>
                  <a:lnTo>
                    <a:pt x="51" y="141"/>
                  </a:lnTo>
                  <a:lnTo>
                    <a:pt x="58" y="141"/>
                  </a:lnTo>
                  <a:lnTo>
                    <a:pt x="58" y="147"/>
                  </a:lnTo>
                  <a:lnTo>
                    <a:pt x="51" y="147"/>
                  </a:lnTo>
                  <a:lnTo>
                    <a:pt x="51" y="147"/>
                  </a:lnTo>
                  <a:lnTo>
                    <a:pt x="58" y="147"/>
                  </a:lnTo>
                  <a:lnTo>
                    <a:pt x="58" y="153"/>
                  </a:lnTo>
                  <a:lnTo>
                    <a:pt x="58" y="153"/>
                  </a:lnTo>
                  <a:lnTo>
                    <a:pt x="58" y="153"/>
                  </a:lnTo>
                  <a:lnTo>
                    <a:pt x="58" y="159"/>
                  </a:lnTo>
                  <a:lnTo>
                    <a:pt x="58" y="159"/>
                  </a:lnTo>
                  <a:lnTo>
                    <a:pt x="58" y="159"/>
                  </a:lnTo>
                  <a:lnTo>
                    <a:pt x="64" y="159"/>
                  </a:lnTo>
                  <a:lnTo>
                    <a:pt x="64" y="163"/>
                  </a:lnTo>
                  <a:lnTo>
                    <a:pt x="64" y="163"/>
                  </a:lnTo>
                  <a:lnTo>
                    <a:pt x="70" y="163"/>
                  </a:lnTo>
                  <a:lnTo>
                    <a:pt x="70" y="169"/>
                  </a:lnTo>
                  <a:lnTo>
                    <a:pt x="70" y="169"/>
                  </a:lnTo>
                  <a:lnTo>
                    <a:pt x="70" y="176"/>
                  </a:lnTo>
                  <a:lnTo>
                    <a:pt x="70" y="176"/>
                  </a:lnTo>
                  <a:lnTo>
                    <a:pt x="64" y="180"/>
                  </a:lnTo>
                  <a:lnTo>
                    <a:pt x="58" y="180"/>
                  </a:lnTo>
                  <a:lnTo>
                    <a:pt x="58" y="180"/>
                  </a:lnTo>
                  <a:lnTo>
                    <a:pt x="58" y="180"/>
                  </a:lnTo>
                  <a:lnTo>
                    <a:pt x="58" y="180"/>
                  </a:lnTo>
                  <a:lnTo>
                    <a:pt x="58" y="176"/>
                  </a:lnTo>
                  <a:lnTo>
                    <a:pt x="58" y="176"/>
                  </a:lnTo>
                  <a:lnTo>
                    <a:pt x="58" y="176"/>
                  </a:lnTo>
                  <a:lnTo>
                    <a:pt x="58" y="169"/>
                  </a:lnTo>
                  <a:lnTo>
                    <a:pt x="58" y="169"/>
                  </a:lnTo>
                  <a:lnTo>
                    <a:pt x="58" y="169"/>
                  </a:lnTo>
                  <a:lnTo>
                    <a:pt x="51" y="163"/>
                  </a:lnTo>
                  <a:lnTo>
                    <a:pt x="51" y="163"/>
                  </a:lnTo>
                  <a:lnTo>
                    <a:pt x="45" y="159"/>
                  </a:lnTo>
                  <a:lnTo>
                    <a:pt x="39" y="159"/>
                  </a:lnTo>
                  <a:lnTo>
                    <a:pt x="39" y="153"/>
                  </a:lnTo>
                  <a:lnTo>
                    <a:pt x="35" y="153"/>
                  </a:lnTo>
                  <a:lnTo>
                    <a:pt x="35" y="141"/>
                  </a:lnTo>
                  <a:lnTo>
                    <a:pt x="35" y="141"/>
                  </a:lnTo>
                  <a:lnTo>
                    <a:pt x="35" y="141"/>
                  </a:lnTo>
                  <a:lnTo>
                    <a:pt x="35" y="136"/>
                  </a:lnTo>
                  <a:lnTo>
                    <a:pt x="35" y="136"/>
                  </a:lnTo>
                  <a:lnTo>
                    <a:pt x="35" y="136"/>
                  </a:lnTo>
                  <a:lnTo>
                    <a:pt x="35" y="130"/>
                  </a:lnTo>
                  <a:lnTo>
                    <a:pt x="35" y="130"/>
                  </a:lnTo>
                  <a:lnTo>
                    <a:pt x="35" y="118"/>
                  </a:lnTo>
                  <a:lnTo>
                    <a:pt x="35" y="118"/>
                  </a:lnTo>
                  <a:lnTo>
                    <a:pt x="23" y="108"/>
                  </a:lnTo>
                  <a:lnTo>
                    <a:pt x="16" y="108"/>
                  </a:lnTo>
                  <a:lnTo>
                    <a:pt x="10" y="101"/>
                  </a:lnTo>
                  <a:lnTo>
                    <a:pt x="10" y="97"/>
                  </a:lnTo>
                  <a:lnTo>
                    <a:pt x="4" y="91"/>
                  </a:lnTo>
                  <a:lnTo>
                    <a:pt x="16" y="91"/>
                  </a:lnTo>
                  <a:lnTo>
                    <a:pt x="16" y="85"/>
                  </a:lnTo>
                  <a:lnTo>
                    <a:pt x="16" y="85"/>
                  </a:lnTo>
                  <a:lnTo>
                    <a:pt x="16" y="79"/>
                  </a:lnTo>
                  <a:lnTo>
                    <a:pt x="23" y="79"/>
                  </a:lnTo>
                  <a:lnTo>
                    <a:pt x="23" y="75"/>
                  </a:lnTo>
                  <a:lnTo>
                    <a:pt x="16" y="75"/>
                  </a:lnTo>
                  <a:lnTo>
                    <a:pt x="16" y="68"/>
                  </a:lnTo>
                  <a:lnTo>
                    <a:pt x="16" y="68"/>
                  </a:lnTo>
                  <a:lnTo>
                    <a:pt x="16" y="62"/>
                  </a:lnTo>
                  <a:lnTo>
                    <a:pt x="16" y="62"/>
                  </a:lnTo>
                  <a:lnTo>
                    <a:pt x="10" y="56"/>
                  </a:lnTo>
                  <a:lnTo>
                    <a:pt x="10" y="56"/>
                  </a:lnTo>
                  <a:lnTo>
                    <a:pt x="10" y="56"/>
                  </a:lnTo>
                  <a:lnTo>
                    <a:pt x="4" y="52"/>
                  </a:lnTo>
                  <a:lnTo>
                    <a:pt x="4" y="52"/>
                  </a:lnTo>
                  <a:lnTo>
                    <a:pt x="4" y="40"/>
                  </a:lnTo>
                  <a:lnTo>
                    <a:pt x="4" y="40"/>
                  </a:lnTo>
                  <a:lnTo>
                    <a:pt x="4" y="29"/>
                  </a:lnTo>
                  <a:lnTo>
                    <a:pt x="0" y="29"/>
                  </a:lnTo>
                  <a:lnTo>
                    <a:pt x="0" y="13"/>
                  </a:lnTo>
                  <a:lnTo>
                    <a:pt x="0" y="13"/>
                  </a:lnTo>
                  <a:lnTo>
                    <a:pt x="0" y="7"/>
                  </a:lnTo>
                  <a:lnTo>
                    <a:pt x="0" y="7"/>
                  </a:lnTo>
                  <a:lnTo>
                    <a:pt x="4" y="7"/>
                  </a:lnTo>
                  <a:lnTo>
                    <a:pt x="4" y="0"/>
                  </a:lnTo>
                  <a:lnTo>
                    <a:pt x="4" y="0"/>
                  </a:lnTo>
                  <a:lnTo>
                    <a:pt x="4" y="0"/>
                  </a:lnTo>
                  <a:lnTo>
                    <a:pt x="39" y="0"/>
                  </a:lnTo>
                  <a:lnTo>
                    <a:pt x="51" y="7"/>
                  </a:lnTo>
                  <a:lnTo>
                    <a:pt x="58" y="7"/>
                  </a:lnTo>
                  <a:lnTo>
                    <a:pt x="70" y="13"/>
                  </a:lnTo>
                  <a:lnTo>
                    <a:pt x="80" y="23"/>
                  </a:lnTo>
                  <a:lnTo>
                    <a:pt x="121" y="23"/>
                  </a:lnTo>
                  <a:lnTo>
                    <a:pt x="128" y="17"/>
                  </a:lnTo>
                  <a:lnTo>
                    <a:pt x="128" y="17"/>
                  </a:lnTo>
                  <a:lnTo>
                    <a:pt x="134" y="13"/>
                  </a:lnTo>
                  <a:lnTo>
                    <a:pt x="150" y="13"/>
                  </a:lnTo>
                  <a:lnTo>
                    <a:pt x="150" y="17"/>
                  </a:lnTo>
                  <a:lnTo>
                    <a:pt x="156" y="17"/>
                  </a:lnTo>
                  <a:lnTo>
                    <a:pt x="156" y="29"/>
                  </a:lnTo>
                  <a:lnTo>
                    <a:pt x="163" y="29"/>
                  </a:lnTo>
                  <a:lnTo>
                    <a:pt x="163" y="36"/>
                  </a:lnTo>
                  <a:lnTo>
                    <a:pt x="169" y="36"/>
                  </a:lnTo>
                  <a:lnTo>
                    <a:pt x="169" y="46"/>
                  </a:lnTo>
                  <a:lnTo>
                    <a:pt x="175" y="52"/>
                  </a:lnTo>
                  <a:lnTo>
                    <a:pt x="175" y="56"/>
                  </a:lnTo>
                  <a:lnTo>
                    <a:pt x="181" y="56"/>
                  </a:lnTo>
                  <a:lnTo>
                    <a:pt x="181" y="62"/>
                  </a:lnTo>
                  <a:lnTo>
                    <a:pt x="185" y="68"/>
                  </a:lnTo>
                  <a:lnTo>
                    <a:pt x="191" y="68"/>
                  </a:lnTo>
                  <a:lnTo>
                    <a:pt x="191" y="56"/>
                  </a:lnTo>
                  <a:lnTo>
                    <a:pt x="191" y="56"/>
                  </a:lnTo>
                  <a:lnTo>
                    <a:pt x="198" y="56"/>
                  </a:lnTo>
                  <a:lnTo>
                    <a:pt x="198" y="52"/>
                  </a:lnTo>
                  <a:lnTo>
                    <a:pt x="210" y="52"/>
                  </a:lnTo>
                  <a:lnTo>
                    <a:pt x="216" y="56"/>
                  </a:lnTo>
                  <a:lnTo>
                    <a:pt x="220" y="56"/>
                  </a:lnTo>
                  <a:lnTo>
                    <a:pt x="220" y="68"/>
                  </a:lnTo>
                  <a:lnTo>
                    <a:pt x="226" y="75"/>
                  </a:lnTo>
                  <a:lnTo>
                    <a:pt x="226" y="79"/>
                  </a:lnTo>
                  <a:lnTo>
                    <a:pt x="233" y="91"/>
                  </a:lnTo>
                  <a:lnTo>
                    <a:pt x="233" y="114"/>
                  </a:lnTo>
                  <a:lnTo>
                    <a:pt x="233" y="114"/>
                  </a:lnTo>
                  <a:lnTo>
                    <a:pt x="239" y="118"/>
                  </a:lnTo>
                  <a:lnTo>
                    <a:pt x="239" y="118"/>
                  </a:lnTo>
                  <a:lnTo>
                    <a:pt x="251" y="118"/>
                  </a:lnTo>
                  <a:lnTo>
                    <a:pt x="251" y="124"/>
                  </a:lnTo>
                  <a:lnTo>
                    <a:pt x="251" y="124"/>
                  </a:lnTo>
                  <a:lnTo>
                    <a:pt x="251" y="124"/>
                  </a:lnTo>
                  <a:lnTo>
                    <a:pt x="251" y="130"/>
                  </a:lnTo>
                  <a:lnTo>
                    <a:pt x="251" y="130"/>
                  </a:lnTo>
                  <a:lnTo>
                    <a:pt x="251" y="130"/>
                  </a:lnTo>
                  <a:lnTo>
                    <a:pt x="251" y="136"/>
                  </a:lnTo>
                  <a:lnTo>
                    <a:pt x="251" y="136"/>
                  </a:lnTo>
                  <a:lnTo>
                    <a:pt x="239" y="147"/>
                  </a:lnTo>
                  <a:lnTo>
                    <a:pt x="239" y="159"/>
                  </a:lnTo>
                  <a:lnTo>
                    <a:pt x="233" y="169"/>
                  </a:lnTo>
                  <a:lnTo>
                    <a:pt x="233" y="180"/>
                  </a:lnTo>
                  <a:lnTo>
                    <a:pt x="239" y="186"/>
                  </a:lnTo>
                  <a:lnTo>
                    <a:pt x="239" y="202"/>
                  </a:lnTo>
                  <a:lnTo>
                    <a:pt x="239" y="202"/>
                  </a:lnTo>
                  <a:lnTo>
                    <a:pt x="239" y="231"/>
                  </a:lnTo>
                  <a:lnTo>
                    <a:pt x="262" y="254"/>
                  </a:lnTo>
                  <a:lnTo>
                    <a:pt x="262" y="260"/>
                  </a:lnTo>
                  <a:lnTo>
                    <a:pt x="274" y="264"/>
                  </a:lnTo>
                  <a:lnTo>
                    <a:pt x="274" y="264"/>
                  </a:lnTo>
                  <a:lnTo>
                    <a:pt x="280" y="264"/>
                  </a:lnTo>
                  <a:lnTo>
                    <a:pt x="286" y="260"/>
                  </a:lnTo>
                  <a:lnTo>
                    <a:pt x="290" y="260"/>
                  </a:lnTo>
                  <a:lnTo>
                    <a:pt x="297" y="254"/>
                  </a:lnTo>
                  <a:lnTo>
                    <a:pt x="297" y="254"/>
                  </a:lnTo>
                  <a:lnTo>
                    <a:pt x="321" y="254"/>
                  </a:lnTo>
                  <a:lnTo>
                    <a:pt x="325" y="248"/>
                  </a:lnTo>
                  <a:lnTo>
                    <a:pt x="325" y="248"/>
                  </a:lnTo>
                  <a:lnTo>
                    <a:pt x="332" y="242"/>
                  </a:lnTo>
                  <a:lnTo>
                    <a:pt x="332" y="225"/>
                  </a:lnTo>
                  <a:lnTo>
                    <a:pt x="338" y="221"/>
                  </a:lnTo>
                  <a:lnTo>
                    <a:pt x="338" y="215"/>
                  </a:lnTo>
                  <a:lnTo>
                    <a:pt x="338" y="215"/>
                  </a:lnTo>
                  <a:lnTo>
                    <a:pt x="344" y="209"/>
                  </a:lnTo>
                  <a:lnTo>
                    <a:pt x="350" y="209"/>
                  </a:lnTo>
                  <a:lnTo>
                    <a:pt x="356" y="202"/>
                  </a:lnTo>
                  <a:lnTo>
                    <a:pt x="395" y="202"/>
                  </a:lnTo>
                  <a:lnTo>
                    <a:pt x="395" y="209"/>
                  </a:lnTo>
                  <a:lnTo>
                    <a:pt x="395" y="209"/>
                  </a:lnTo>
                  <a:lnTo>
                    <a:pt x="395" y="209"/>
                  </a:lnTo>
                  <a:lnTo>
                    <a:pt x="395" y="215"/>
                  </a:lnTo>
                  <a:lnTo>
                    <a:pt x="391" y="215"/>
                  </a:lnTo>
                  <a:lnTo>
                    <a:pt x="385" y="221"/>
                  </a:lnTo>
                  <a:lnTo>
                    <a:pt x="385" y="221"/>
                  </a:lnTo>
                  <a:lnTo>
                    <a:pt x="385" y="225"/>
                  </a:lnTo>
                  <a:lnTo>
                    <a:pt x="379" y="231"/>
                  </a:lnTo>
                  <a:lnTo>
                    <a:pt x="379" y="254"/>
                  </a:lnTo>
                  <a:lnTo>
                    <a:pt x="373" y="254"/>
                  </a:lnTo>
                  <a:lnTo>
                    <a:pt x="373" y="260"/>
                  </a:lnTo>
                  <a:lnTo>
                    <a:pt x="373" y="260"/>
                  </a:lnTo>
                  <a:lnTo>
                    <a:pt x="373" y="260"/>
                  </a:lnTo>
                  <a:lnTo>
                    <a:pt x="373" y="264"/>
                  </a:lnTo>
                  <a:lnTo>
                    <a:pt x="344" y="264"/>
                  </a:lnTo>
                  <a:lnTo>
                    <a:pt x="344" y="264"/>
                  </a:lnTo>
                  <a:lnTo>
                    <a:pt x="344" y="26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9" name="Freeform 344"/>
            <p:cNvSpPr>
              <a:spLocks/>
            </p:cNvSpPr>
            <p:nvPr/>
          </p:nvSpPr>
          <p:spPr bwMode="auto">
            <a:xfrm>
              <a:off x="7002463" y="3316288"/>
              <a:ext cx="231775" cy="231775"/>
            </a:xfrm>
            <a:custGeom>
              <a:avLst/>
              <a:gdLst>
                <a:gd name="T0" fmla="*/ 129 w 146"/>
                <a:gd name="T1" fmla="*/ 6 h 146"/>
                <a:gd name="T2" fmla="*/ 129 w 146"/>
                <a:gd name="T3" fmla="*/ 10 h 146"/>
                <a:gd name="T4" fmla="*/ 123 w 146"/>
                <a:gd name="T5" fmla="*/ 17 h 146"/>
                <a:gd name="T6" fmla="*/ 123 w 146"/>
                <a:gd name="T7" fmla="*/ 17 h 146"/>
                <a:gd name="T8" fmla="*/ 129 w 146"/>
                <a:gd name="T9" fmla="*/ 17 h 146"/>
                <a:gd name="T10" fmla="*/ 136 w 146"/>
                <a:gd name="T11" fmla="*/ 33 h 146"/>
                <a:gd name="T12" fmla="*/ 140 w 146"/>
                <a:gd name="T13" fmla="*/ 45 h 146"/>
                <a:gd name="T14" fmla="*/ 146 w 146"/>
                <a:gd name="T15" fmla="*/ 56 h 146"/>
                <a:gd name="T16" fmla="*/ 136 w 146"/>
                <a:gd name="T17" fmla="*/ 62 h 146"/>
                <a:gd name="T18" fmla="*/ 136 w 146"/>
                <a:gd name="T19" fmla="*/ 62 h 146"/>
                <a:gd name="T20" fmla="*/ 136 w 146"/>
                <a:gd name="T21" fmla="*/ 68 h 146"/>
                <a:gd name="T22" fmla="*/ 129 w 146"/>
                <a:gd name="T23" fmla="*/ 72 h 146"/>
                <a:gd name="T24" fmla="*/ 129 w 146"/>
                <a:gd name="T25" fmla="*/ 72 h 146"/>
                <a:gd name="T26" fmla="*/ 129 w 146"/>
                <a:gd name="T27" fmla="*/ 78 h 146"/>
                <a:gd name="T28" fmla="*/ 136 w 146"/>
                <a:gd name="T29" fmla="*/ 85 h 146"/>
                <a:gd name="T30" fmla="*/ 136 w 146"/>
                <a:gd name="T31" fmla="*/ 85 h 146"/>
                <a:gd name="T32" fmla="*/ 129 w 146"/>
                <a:gd name="T33" fmla="*/ 91 h 146"/>
                <a:gd name="T34" fmla="*/ 123 w 146"/>
                <a:gd name="T35" fmla="*/ 95 h 146"/>
                <a:gd name="T36" fmla="*/ 117 w 146"/>
                <a:gd name="T37" fmla="*/ 95 h 146"/>
                <a:gd name="T38" fmla="*/ 117 w 146"/>
                <a:gd name="T39" fmla="*/ 95 h 146"/>
                <a:gd name="T40" fmla="*/ 111 w 146"/>
                <a:gd name="T41" fmla="*/ 101 h 146"/>
                <a:gd name="T42" fmla="*/ 111 w 146"/>
                <a:gd name="T43" fmla="*/ 113 h 146"/>
                <a:gd name="T44" fmla="*/ 111 w 146"/>
                <a:gd name="T45" fmla="*/ 118 h 146"/>
                <a:gd name="T46" fmla="*/ 105 w 146"/>
                <a:gd name="T47" fmla="*/ 134 h 146"/>
                <a:gd name="T48" fmla="*/ 101 w 146"/>
                <a:gd name="T49" fmla="*/ 140 h 146"/>
                <a:gd name="T50" fmla="*/ 94 w 146"/>
                <a:gd name="T51" fmla="*/ 146 h 146"/>
                <a:gd name="T52" fmla="*/ 82 w 146"/>
                <a:gd name="T53" fmla="*/ 146 h 146"/>
                <a:gd name="T54" fmla="*/ 82 w 146"/>
                <a:gd name="T55" fmla="*/ 140 h 146"/>
                <a:gd name="T56" fmla="*/ 59 w 146"/>
                <a:gd name="T57" fmla="*/ 134 h 146"/>
                <a:gd name="T58" fmla="*/ 53 w 146"/>
                <a:gd name="T59" fmla="*/ 140 h 146"/>
                <a:gd name="T60" fmla="*/ 47 w 146"/>
                <a:gd name="T61" fmla="*/ 134 h 146"/>
                <a:gd name="T62" fmla="*/ 47 w 146"/>
                <a:gd name="T63" fmla="*/ 134 h 146"/>
                <a:gd name="T64" fmla="*/ 24 w 146"/>
                <a:gd name="T65" fmla="*/ 130 h 146"/>
                <a:gd name="T66" fmla="*/ 24 w 146"/>
                <a:gd name="T67" fmla="*/ 130 h 146"/>
                <a:gd name="T68" fmla="*/ 18 w 146"/>
                <a:gd name="T69" fmla="*/ 101 h 146"/>
                <a:gd name="T70" fmla="*/ 12 w 146"/>
                <a:gd name="T71" fmla="*/ 91 h 146"/>
                <a:gd name="T72" fmla="*/ 6 w 146"/>
                <a:gd name="T73" fmla="*/ 85 h 146"/>
                <a:gd name="T74" fmla="*/ 0 w 146"/>
                <a:gd name="T75" fmla="*/ 62 h 146"/>
                <a:gd name="T76" fmla="*/ 0 w 146"/>
                <a:gd name="T77" fmla="*/ 52 h 146"/>
                <a:gd name="T78" fmla="*/ 6 w 146"/>
                <a:gd name="T79" fmla="*/ 45 h 146"/>
                <a:gd name="T80" fmla="*/ 18 w 146"/>
                <a:gd name="T81" fmla="*/ 45 h 146"/>
                <a:gd name="T82" fmla="*/ 18 w 146"/>
                <a:gd name="T83" fmla="*/ 52 h 146"/>
                <a:gd name="T84" fmla="*/ 24 w 146"/>
                <a:gd name="T85" fmla="*/ 62 h 146"/>
                <a:gd name="T86" fmla="*/ 28 w 146"/>
                <a:gd name="T87" fmla="*/ 68 h 146"/>
                <a:gd name="T88" fmla="*/ 47 w 146"/>
                <a:gd name="T89" fmla="*/ 62 h 146"/>
                <a:gd name="T90" fmla="*/ 53 w 146"/>
                <a:gd name="T91" fmla="*/ 62 h 146"/>
                <a:gd name="T92" fmla="*/ 59 w 146"/>
                <a:gd name="T93" fmla="*/ 56 h 146"/>
                <a:gd name="T94" fmla="*/ 59 w 146"/>
                <a:gd name="T95" fmla="*/ 52 h 146"/>
                <a:gd name="T96" fmla="*/ 70 w 146"/>
                <a:gd name="T97" fmla="*/ 56 h 146"/>
                <a:gd name="T98" fmla="*/ 82 w 146"/>
                <a:gd name="T99" fmla="*/ 56 h 146"/>
                <a:gd name="T100" fmla="*/ 94 w 146"/>
                <a:gd name="T101" fmla="*/ 52 h 146"/>
                <a:gd name="T102" fmla="*/ 101 w 146"/>
                <a:gd name="T103" fmla="*/ 39 h 146"/>
                <a:gd name="T104" fmla="*/ 105 w 146"/>
                <a:gd name="T105" fmla="*/ 33 h 146"/>
                <a:gd name="T106" fmla="*/ 105 w 146"/>
                <a:gd name="T107" fmla="*/ 23 h 146"/>
                <a:gd name="T108" fmla="*/ 111 w 146"/>
                <a:gd name="T109" fmla="*/ 6 h 146"/>
                <a:gd name="T110" fmla="*/ 111 w 146"/>
                <a:gd name="T111" fmla="*/ 6 h 146"/>
                <a:gd name="T112" fmla="*/ 117 w 146"/>
                <a:gd name="T113" fmla="*/ 0 h 146"/>
                <a:gd name="T114" fmla="*/ 117 w 146"/>
                <a:gd name="T115" fmla="*/ 0 h 146"/>
                <a:gd name="T116" fmla="*/ 123 w 146"/>
                <a:gd name="T117" fmla="*/ 0 h 146"/>
                <a:gd name="T118" fmla="*/ 129 w 146"/>
                <a:gd name="T119" fmla="*/ 6 h 146"/>
                <a:gd name="T120" fmla="*/ 136 w 146"/>
                <a:gd name="T121" fmla="*/ 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6" h="146">
                  <a:moveTo>
                    <a:pt x="136" y="6"/>
                  </a:moveTo>
                  <a:lnTo>
                    <a:pt x="129" y="6"/>
                  </a:lnTo>
                  <a:lnTo>
                    <a:pt x="129" y="10"/>
                  </a:lnTo>
                  <a:lnTo>
                    <a:pt x="129" y="10"/>
                  </a:lnTo>
                  <a:lnTo>
                    <a:pt x="129" y="10"/>
                  </a:lnTo>
                  <a:lnTo>
                    <a:pt x="123" y="17"/>
                  </a:lnTo>
                  <a:lnTo>
                    <a:pt x="123" y="17"/>
                  </a:lnTo>
                  <a:lnTo>
                    <a:pt x="123" y="17"/>
                  </a:lnTo>
                  <a:lnTo>
                    <a:pt x="123" y="17"/>
                  </a:lnTo>
                  <a:lnTo>
                    <a:pt x="129" y="17"/>
                  </a:lnTo>
                  <a:lnTo>
                    <a:pt x="129" y="33"/>
                  </a:lnTo>
                  <a:lnTo>
                    <a:pt x="136" y="33"/>
                  </a:lnTo>
                  <a:lnTo>
                    <a:pt x="136" y="39"/>
                  </a:lnTo>
                  <a:lnTo>
                    <a:pt x="140" y="45"/>
                  </a:lnTo>
                  <a:lnTo>
                    <a:pt x="140" y="52"/>
                  </a:lnTo>
                  <a:lnTo>
                    <a:pt x="146" y="56"/>
                  </a:lnTo>
                  <a:lnTo>
                    <a:pt x="146" y="62"/>
                  </a:lnTo>
                  <a:lnTo>
                    <a:pt x="136" y="62"/>
                  </a:lnTo>
                  <a:lnTo>
                    <a:pt x="136" y="62"/>
                  </a:lnTo>
                  <a:lnTo>
                    <a:pt x="136" y="62"/>
                  </a:lnTo>
                  <a:lnTo>
                    <a:pt x="136" y="68"/>
                  </a:lnTo>
                  <a:lnTo>
                    <a:pt x="136" y="68"/>
                  </a:lnTo>
                  <a:lnTo>
                    <a:pt x="136" y="68"/>
                  </a:lnTo>
                  <a:lnTo>
                    <a:pt x="129" y="72"/>
                  </a:lnTo>
                  <a:lnTo>
                    <a:pt x="129" y="72"/>
                  </a:lnTo>
                  <a:lnTo>
                    <a:pt x="129" y="72"/>
                  </a:lnTo>
                  <a:lnTo>
                    <a:pt x="129" y="78"/>
                  </a:lnTo>
                  <a:lnTo>
                    <a:pt x="129" y="78"/>
                  </a:lnTo>
                  <a:lnTo>
                    <a:pt x="129" y="78"/>
                  </a:lnTo>
                  <a:lnTo>
                    <a:pt x="136" y="85"/>
                  </a:lnTo>
                  <a:lnTo>
                    <a:pt x="136" y="85"/>
                  </a:lnTo>
                  <a:lnTo>
                    <a:pt x="136" y="85"/>
                  </a:lnTo>
                  <a:lnTo>
                    <a:pt x="136" y="85"/>
                  </a:lnTo>
                  <a:lnTo>
                    <a:pt x="129" y="91"/>
                  </a:lnTo>
                  <a:lnTo>
                    <a:pt x="129" y="91"/>
                  </a:lnTo>
                  <a:lnTo>
                    <a:pt x="123" y="95"/>
                  </a:lnTo>
                  <a:lnTo>
                    <a:pt x="117" y="95"/>
                  </a:lnTo>
                  <a:lnTo>
                    <a:pt x="117" y="95"/>
                  </a:lnTo>
                  <a:lnTo>
                    <a:pt x="117" y="95"/>
                  </a:lnTo>
                  <a:lnTo>
                    <a:pt x="117" y="95"/>
                  </a:lnTo>
                  <a:lnTo>
                    <a:pt x="117" y="101"/>
                  </a:lnTo>
                  <a:lnTo>
                    <a:pt x="111" y="101"/>
                  </a:lnTo>
                  <a:lnTo>
                    <a:pt x="111" y="113"/>
                  </a:lnTo>
                  <a:lnTo>
                    <a:pt x="111" y="113"/>
                  </a:lnTo>
                  <a:lnTo>
                    <a:pt x="111" y="118"/>
                  </a:lnTo>
                  <a:lnTo>
                    <a:pt x="111" y="118"/>
                  </a:lnTo>
                  <a:lnTo>
                    <a:pt x="111" y="134"/>
                  </a:lnTo>
                  <a:lnTo>
                    <a:pt x="105" y="134"/>
                  </a:lnTo>
                  <a:lnTo>
                    <a:pt x="105" y="140"/>
                  </a:lnTo>
                  <a:lnTo>
                    <a:pt x="101" y="140"/>
                  </a:lnTo>
                  <a:lnTo>
                    <a:pt x="101" y="140"/>
                  </a:lnTo>
                  <a:lnTo>
                    <a:pt x="94" y="146"/>
                  </a:lnTo>
                  <a:lnTo>
                    <a:pt x="82" y="146"/>
                  </a:lnTo>
                  <a:lnTo>
                    <a:pt x="82" y="146"/>
                  </a:lnTo>
                  <a:lnTo>
                    <a:pt x="82" y="140"/>
                  </a:lnTo>
                  <a:lnTo>
                    <a:pt x="82" y="140"/>
                  </a:lnTo>
                  <a:lnTo>
                    <a:pt x="82" y="134"/>
                  </a:lnTo>
                  <a:lnTo>
                    <a:pt x="59" y="134"/>
                  </a:lnTo>
                  <a:lnTo>
                    <a:pt x="59" y="134"/>
                  </a:lnTo>
                  <a:lnTo>
                    <a:pt x="53" y="140"/>
                  </a:lnTo>
                  <a:lnTo>
                    <a:pt x="53" y="134"/>
                  </a:lnTo>
                  <a:lnTo>
                    <a:pt x="47" y="134"/>
                  </a:lnTo>
                  <a:lnTo>
                    <a:pt x="47" y="134"/>
                  </a:lnTo>
                  <a:lnTo>
                    <a:pt x="47" y="134"/>
                  </a:lnTo>
                  <a:lnTo>
                    <a:pt x="41" y="130"/>
                  </a:lnTo>
                  <a:lnTo>
                    <a:pt x="24" y="130"/>
                  </a:lnTo>
                  <a:lnTo>
                    <a:pt x="24" y="130"/>
                  </a:lnTo>
                  <a:lnTo>
                    <a:pt x="24" y="130"/>
                  </a:lnTo>
                  <a:lnTo>
                    <a:pt x="18" y="113"/>
                  </a:lnTo>
                  <a:lnTo>
                    <a:pt x="18" y="101"/>
                  </a:lnTo>
                  <a:lnTo>
                    <a:pt x="12" y="95"/>
                  </a:lnTo>
                  <a:lnTo>
                    <a:pt x="12" y="91"/>
                  </a:lnTo>
                  <a:lnTo>
                    <a:pt x="6" y="85"/>
                  </a:lnTo>
                  <a:lnTo>
                    <a:pt x="6" y="85"/>
                  </a:lnTo>
                  <a:lnTo>
                    <a:pt x="0" y="78"/>
                  </a:lnTo>
                  <a:lnTo>
                    <a:pt x="0" y="62"/>
                  </a:lnTo>
                  <a:lnTo>
                    <a:pt x="0" y="62"/>
                  </a:lnTo>
                  <a:lnTo>
                    <a:pt x="0" y="52"/>
                  </a:lnTo>
                  <a:lnTo>
                    <a:pt x="6" y="52"/>
                  </a:lnTo>
                  <a:lnTo>
                    <a:pt x="6" y="45"/>
                  </a:lnTo>
                  <a:lnTo>
                    <a:pt x="6" y="45"/>
                  </a:lnTo>
                  <a:lnTo>
                    <a:pt x="18" y="45"/>
                  </a:lnTo>
                  <a:lnTo>
                    <a:pt x="18" y="52"/>
                  </a:lnTo>
                  <a:lnTo>
                    <a:pt x="18" y="52"/>
                  </a:lnTo>
                  <a:lnTo>
                    <a:pt x="24" y="56"/>
                  </a:lnTo>
                  <a:lnTo>
                    <a:pt x="24" y="62"/>
                  </a:lnTo>
                  <a:lnTo>
                    <a:pt x="28" y="62"/>
                  </a:lnTo>
                  <a:lnTo>
                    <a:pt x="28" y="68"/>
                  </a:lnTo>
                  <a:lnTo>
                    <a:pt x="41" y="68"/>
                  </a:lnTo>
                  <a:lnTo>
                    <a:pt x="47" y="62"/>
                  </a:lnTo>
                  <a:lnTo>
                    <a:pt x="47" y="62"/>
                  </a:lnTo>
                  <a:lnTo>
                    <a:pt x="53" y="62"/>
                  </a:lnTo>
                  <a:lnTo>
                    <a:pt x="53" y="56"/>
                  </a:lnTo>
                  <a:lnTo>
                    <a:pt x="59" y="56"/>
                  </a:lnTo>
                  <a:lnTo>
                    <a:pt x="59" y="52"/>
                  </a:lnTo>
                  <a:lnTo>
                    <a:pt x="59" y="52"/>
                  </a:lnTo>
                  <a:lnTo>
                    <a:pt x="66" y="52"/>
                  </a:lnTo>
                  <a:lnTo>
                    <a:pt x="70" y="56"/>
                  </a:lnTo>
                  <a:lnTo>
                    <a:pt x="70" y="56"/>
                  </a:lnTo>
                  <a:lnTo>
                    <a:pt x="82" y="56"/>
                  </a:lnTo>
                  <a:lnTo>
                    <a:pt x="82" y="52"/>
                  </a:lnTo>
                  <a:lnTo>
                    <a:pt x="94" y="52"/>
                  </a:lnTo>
                  <a:lnTo>
                    <a:pt x="94" y="45"/>
                  </a:lnTo>
                  <a:lnTo>
                    <a:pt x="101" y="39"/>
                  </a:lnTo>
                  <a:lnTo>
                    <a:pt x="101" y="33"/>
                  </a:lnTo>
                  <a:lnTo>
                    <a:pt x="105" y="33"/>
                  </a:lnTo>
                  <a:lnTo>
                    <a:pt x="105" y="23"/>
                  </a:lnTo>
                  <a:lnTo>
                    <a:pt x="105" y="23"/>
                  </a:lnTo>
                  <a:lnTo>
                    <a:pt x="105" y="10"/>
                  </a:lnTo>
                  <a:lnTo>
                    <a:pt x="111" y="6"/>
                  </a:lnTo>
                  <a:lnTo>
                    <a:pt x="111" y="6"/>
                  </a:lnTo>
                  <a:lnTo>
                    <a:pt x="111" y="6"/>
                  </a:lnTo>
                  <a:lnTo>
                    <a:pt x="117" y="0"/>
                  </a:lnTo>
                  <a:lnTo>
                    <a:pt x="117" y="0"/>
                  </a:lnTo>
                  <a:lnTo>
                    <a:pt x="117" y="0"/>
                  </a:lnTo>
                  <a:lnTo>
                    <a:pt x="117" y="0"/>
                  </a:lnTo>
                  <a:lnTo>
                    <a:pt x="117" y="0"/>
                  </a:lnTo>
                  <a:lnTo>
                    <a:pt x="123" y="0"/>
                  </a:lnTo>
                  <a:lnTo>
                    <a:pt x="129" y="6"/>
                  </a:lnTo>
                  <a:lnTo>
                    <a:pt x="129" y="6"/>
                  </a:lnTo>
                  <a:lnTo>
                    <a:pt x="129" y="6"/>
                  </a:lnTo>
                  <a:lnTo>
                    <a:pt x="136" y="6"/>
                  </a:lnTo>
                  <a:lnTo>
                    <a:pt x="136"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0" name="Freeform 345"/>
            <p:cNvSpPr>
              <a:spLocks/>
            </p:cNvSpPr>
            <p:nvPr/>
          </p:nvSpPr>
          <p:spPr bwMode="auto">
            <a:xfrm>
              <a:off x="7002463" y="3316288"/>
              <a:ext cx="231775" cy="231775"/>
            </a:xfrm>
            <a:custGeom>
              <a:avLst/>
              <a:gdLst>
                <a:gd name="T0" fmla="*/ 129 w 146"/>
                <a:gd name="T1" fmla="*/ 6 h 146"/>
                <a:gd name="T2" fmla="*/ 129 w 146"/>
                <a:gd name="T3" fmla="*/ 10 h 146"/>
                <a:gd name="T4" fmla="*/ 123 w 146"/>
                <a:gd name="T5" fmla="*/ 17 h 146"/>
                <a:gd name="T6" fmla="*/ 123 w 146"/>
                <a:gd name="T7" fmla="*/ 17 h 146"/>
                <a:gd name="T8" fmla="*/ 129 w 146"/>
                <a:gd name="T9" fmla="*/ 17 h 146"/>
                <a:gd name="T10" fmla="*/ 136 w 146"/>
                <a:gd name="T11" fmla="*/ 33 h 146"/>
                <a:gd name="T12" fmla="*/ 140 w 146"/>
                <a:gd name="T13" fmla="*/ 45 h 146"/>
                <a:gd name="T14" fmla="*/ 146 w 146"/>
                <a:gd name="T15" fmla="*/ 56 h 146"/>
                <a:gd name="T16" fmla="*/ 136 w 146"/>
                <a:gd name="T17" fmla="*/ 62 h 146"/>
                <a:gd name="T18" fmla="*/ 136 w 146"/>
                <a:gd name="T19" fmla="*/ 62 h 146"/>
                <a:gd name="T20" fmla="*/ 136 w 146"/>
                <a:gd name="T21" fmla="*/ 68 h 146"/>
                <a:gd name="T22" fmla="*/ 129 w 146"/>
                <a:gd name="T23" fmla="*/ 72 h 146"/>
                <a:gd name="T24" fmla="*/ 129 w 146"/>
                <a:gd name="T25" fmla="*/ 72 h 146"/>
                <a:gd name="T26" fmla="*/ 129 w 146"/>
                <a:gd name="T27" fmla="*/ 78 h 146"/>
                <a:gd name="T28" fmla="*/ 136 w 146"/>
                <a:gd name="T29" fmla="*/ 85 h 146"/>
                <a:gd name="T30" fmla="*/ 136 w 146"/>
                <a:gd name="T31" fmla="*/ 85 h 146"/>
                <a:gd name="T32" fmla="*/ 129 w 146"/>
                <a:gd name="T33" fmla="*/ 91 h 146"/>
                <a:gd name="T34" fmla="*/ 123 w 146"/>
                <a:gd name="T35" fmla="*/ 95 h 146"/>
                <a:gd name="T36" fmla="*/ 117 w 146"/>
                <a:gd name="T37" fmla="*/ 95 h 146"/>
                <a:gd name="T38" fmla="*/ 117 w 146"/>
                <a:gd name="T39" fmla="*/ 95 h 146"/>
                <a:gd name="T40" fmla="*/ 111 w 146"/>
                <a:gd name="T41" fmla="*/ 101 h 146"/>
                <a:gd name="T42" fmla="*/ 111 w 146"/>
                <a:gd name="T43" fmla="*/ 113 h 146"/>
                <a:gd name="T44" fmla="*/ 111 w 146"/>
                <a:gd name="T45" fmla="*/ 118 h 146"/>
                <a:gd name="T46" fmla="*/ 105 w 146"/>
                <a:gd name="T47" fmla="*/ 134 h 146"/>
                <a:gd name="T48" fmla="*/ 101 w 146"/>
                <a:gd name="T49" fmla="*/ 140 h 146"/>
                <a:gd name="T50" fmla="*/ 94 w 146"/>
                <a:gd name="T51" fmla="*/ 146 h 146"/>
                <a:gd name="T52" fmla="*/ 82 w 146"/>
                <a:gd name="T53" fmla="*/ 146 h 146"/>
                <a:gd name="T54" fmla="*/ 82 w 146"/>
                <a:gd name="T55" fmla="*/ 140 h 146"/>
                <a:gd name="T56" fmla="*/ 59 w 146"/>
                <a:gd name="T57" fmla="*/ 134 h 146"/>
                <a:gd name="T58" fmla="*/ 53 w 146"/>
                <a:gd name="T59" fmla="*/ 140 h 146"/>
                <a:gd name="T60" fmla="*/ 47 w 146"/>
                <a:gd name="T61" fmla="*/ 134 h 146"/>
                <a:gd name="T62" fmla="*/ 47 w 146"/>
                <a:gd name="T63" fmla="*/ 134 h 146"/>
                <a:gd name="T64" fmla="*/ 24 w 146"/>
                <a:gd name="T65" fmla="*/ 130 h 146"/>
                <a:gd name="T66" fmla="*/ 24 w 146"/>
                <a:gd name="T67" fmla="*/ 130 h 146"/>
                <a:gd name="T68" fmla="*/ 18 w 146"/>
                <a:gd name="T69" fmla="*/ 101 h 146"/>
                <a:gd name="T70" fmla="*/ 12 w 146"/>
                <a:gd name="T71" fmla="*/ 91 h 146"/>
                <a:gd name="T72" fmla="*/ 6 w 146"/>
                <a:gd name="T73" fmla="*/ 85 h 146"/>
                <a:gd name="T74" fmla="*/ 0 w 146"/>
                <a:gd name="T75" fmla="*/ 62 h 146"/>
                <a:gd name="T76" fmla="*/ 0 w 146"/>
                <a:gd name="T77" fmla="*/ 52 h 146"/>
                <a:gd name="T78" fmla="*/ 6 w 146"/>
                <a:gd name="T79" fmla="*/ 45 h 146"/>
                <a:gd name="T80" fmla="*/ 18 w 146"/>
                <a:gd name="T81" fmla="*/ 45 h 146"/>
                <a:gd name="T82" fmla="*/ 18 w 146"/>
                <a:gd name="T83" fmla="*/ 52 h 146"/>
                <a:gd name="T84" fmla="*/ 24 w 146"/>
                <a:gd name="T85" fmla="*/ 62 h 146"/>
                <a:gd name="T86" fmla="*/ 28 w 146"/>
                <a:gd name="T87" fmla="*/ 68 h 146"/>
                <a:gd name="T88" fmla="*/ 47 w 146"/>
                <a:gd name="T89" fmla="*/ 62 h 146"/>
                <a:gd name="T90" fmla="*/ 53 w 146"/>
                <a:gd name="T91" fmla="*/ 62 h 146"/>
                <a:gd name="T92" fmla="*/ 59 w 146"/>
                <a:gd name="T93" fmla="*/ 56 h 146"/>
                <a:gd name="T94" fmla="*/ 59 w 146"/>
                <a:gd name="T95" fmla="*/ 52 h 146"/>
                <a:gd name="T96" fmla="*/ 70 w 146"/>
                <a:gd name="T97" fmla="*/ 56 h 146"/>
                <a:gd name="T98" fmla="*/ 82 w 146"/>
                <a:gd name="T99" fmla="*/ 56 h 146"/>
                <a:gd name="T100" fmla="*/ 94 w 146"/>
                <a:gd name="T101" fmla="*/ 52 h 146"/>
                <a:gd name="T102" fmla="*/ 101 w 146"/>
                <a:gd name="T103" fmla="*/ 39 h 146"/>
                <a:gd name="T104" fmla="*/ 105 w 146"/>
                <a:gd name="T105" fmla="*/ 33 h 146"/>
                <a:gd name="T106" fmla="*/ 105 w 146"/>
                <a:gd name="T107" fmla="*/ 23 h 146"/>
                <a:gd name="T108" fmla="*/ 111 w 146"/>
                <a:gd name="T109" fmla="*/ 6 h 146"/>
                <a:gd name="T110" fmla="*/ 111 w 146"/>
                <a:gd name="T111" fmla="*/ 6 h 146"/>
                <a:gd name="T112" fmla="*/ 117 w 146"/>
                <a:gd name="T113" fmla="*/ 0 h 146"/>
                <a:gd name="T114" fmla="*/ 117 w 146"/>
                <a:gd name="T115" fmla="*/ 0 h 146"/>
                <a:gd name="T116" fmla="*/ 123 w 146"/>
                <a:gd name="T117" fmla="*/ 0 h 146"/>
                <a:gd name="T118" fmla="*/ 129 w 146"/>
                <a:gd name="T119" fmla="*/ 6 h 146"/>
                <a:gd name="T120" fmla="*/ 136 w 146"/>
                <a:gd name="T121" fmla="*/ 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6" h="146">
                  <a:moveTo>
                    <a:pt x="136" y="6"/>
                  </a:moveTo>
                  <a:lnTo>
                    <a:pt x="129" y="6"/>
                  </a:lnTo>
                  <a:lnTo>
                    <a:pt x="129" y="10"/>
                  </a:lnTo>
                  <a:lnTo>
                    <a:pt x="129" y="10"/>
                  </a:lnTo>
                  <a:lnTo>
                    <a:pt x="129" y="10"/>
                  </a:lnTo>
                  <a:lnTo>
                    <a:pt x="123" y="17"/>
                  </a:lnTo>
                  <a:lnTo>
                    <a:pt x="123" y="17"/>
                  </a:lnTo>
                  <a:lnTo>
                    <a:pt x="123" y="17"/>
                  </a:lnTo>
                  <a:lnTo>
                    <a:pt x="123" y="17"/>
                  </a:lnTo>
                  <a:lnTo>
                    <a:pt x="129" y="17"/>
                  </a:lnTo>
                  <a:lnTo>
                    <a:pt x="129" y="33"/>
                  </a:lnTo>
                  <a:lnTo>
                    <a:pt x="136" y="33"/>
                  </a:lnTo>
                  <a:lnTo>
                    <a:pt x="136" y="39"/>
                  </a:lnTo>
                  <a:lnTo>
                    <a:pt x="140" y="45"/>
                  </a:lnTo>
                  <a:lnTo>
                    <a:pt x="140" y="52"/>
                  </a:lnTo>
                  <a:lnTo>
                    <a:pt x="146" y="56"/>
                  </a:lnTo>
                  <a:lnTo>
                    <a:pt x="146" y="62"/>
                  </a:lnTo>
                  <a:lnTo>
                    <a:pt x="136" y="62"/>
                  </a:lnTo>
                  <a:lnTo>
                    <a:pt x="136" y="62"/>
                  </a:lnTo>
                  <a:lnTo>
                    <a:pt x="136" y="62"/>
                  </a:lnTo>
                  <a:lnTo>
                    <a:pt x="136" y="68"/>
                  </a:lnTo>
                  <a:lnTo>
                    <a:pt x="136" y="68"/>
                  </a:lnTo>
                  <a:lnTo>
                    <a:pt x="136" y="68"/>
                  </a:lnTo>
                  <a:lnTo>
                    <a:pt x="129" y="72"/>
                  </a:lnTo>
                  <a:lnTo>
                    <a:pt x="129" y="72"/>
                  </a:lnTo>
                  <a:lnTo>
                    <a:pt x="129" y="72"/>
                  </a:lnTo>
                  <a:lnTo>
                    <a:pt x="129" y="78"/>
                  </a:lnTo>
                  <a:lnTo>
                    <a:pt x="129" y="78"/>
                  </a:lnTo>
                  <a:lnTo>
                    <a:pt x="129" y="78"/>
                  </a:lnTo>
                  <a:lnTo>
                    <a:pt x="136" y="85"/>
                  </a:lnTo>
                  <a:lnTo>
                    <a:pt x="136" y="85"/>
                  </a:lnTo>
                  <a:lnTo>
                    <a:pt x="136" y="85"/>
                  </a:lnTo>
                  <a:lnTo>
                    <a:pt x="136" y="85"/>
                  </a:lnTo>
                  <a:lnTo>
                    <a:pt x="129" y="91"/>
                  </a:lnTo>
                  <a:lnTo>
                    <a:pt x="129" y="91"/>
                  </a:lnTo>
                  <a:lnTo>
                    <a:pt x="123" y="95"/>
                  </a:lnTo>
                  <a:lnTo>
                    <a:pt x="117" y="95"/>
                  </a:lnTo>
                  <a:lnTo>
                    <a:pt x="117" y="95"/>
                  </a:lnTo>
                  <a:lnTo>
                    <a:pt x="117" y="95"/>
                  </a:lnTo>
                  <a:lnTo>
                    <a:pt x="117" y="95"/>
                  </a:lnTo>
                  <a:lnTo>
                    <a:pt x="117" y="101"/>
                  </a:lnTo>
                  <a:lnTo>
                    <a:pt x="111" y="101"/>
                  </a:lnTo>
                  <a:lnTo>
                    <a:pt x="111" y="113"/>
                  </a:lnTo>
                  <a:lnTo>
                    <a:pt x="111" y="113"/>
                  </a:lnTo>
                  <a:lnTo>
                    <a:pt x="111" y="118"/>
                  </a:lnTo>
                  <a:lnTo>
                    <a:pt x="111" y="118"/>
                  </a:lnTo>
                  <a:lnTo>
                    <a:pt x="111" y="134"/>
                  </a:lnTo>
                  <a:lnTo>
                    <a:pt x="105" y="134"/>
                  </a:lnTo>
                  <a:lnTo>
                    <a:pt x="105" y="140"/>
                  </a:lnTo>
                  <a:lnTo>
                    <a:pt x="101" y="140"/>
                  </a:lnTo>
                  <a:lnTo>
                    <a:pt x="101" y="140"/>
                  </a:lnTo>
                  <a:lnTo>
                    <a:pt x="94" y="146"/>
                  </a:lnTo>
                  <a:lnTo>
                    <a:pt x="82" y="146"/>
                  </a:lnTo>
                  <a:lnTo>
                    <a:pt x="82" y="146"/>
                  </a:lnTo>
                  <a:lnTo>
                    <a:pt x="82" y="140"/>
                  </a:lnTo>
                  <a:lnTo>
                    <a:pt x="82" y="140"/>
                  </a:lnTo>
                  <a:lnTo>
                    <a:pt x="82" y="134"/>
                  </a:lnTo>
                  <a:lnTo>
                    <a:pt x="59" y="134"/>
                  </a:lnTo>
                  <a:lnTo>
                    <a:pt x="59" y="134"/>
                  </a:lnTo>
                  <a:lnTo>
                    <a:pt x="53" y="140"/>
                  </a:lnTo>
                  <a:lnTo>
                    <a:pt x="53" y="134"/>
                  </a:lnTo>
                  <a:lnTo>
                    <a:pt x="47" y="134"/>
                  </a:lnTo>
                  <a:lnTo>
                    <a:pt x="47" y="134"/>
                  </a:lnTo>
                  <a:lnTo>
                    <a:pt x="47" y="134"/>
                  </a:lnTo>
                  <a:lnTo>
                    <a:pt x="41" y="130"/>
                  </a:lnTo>
                  <a:lnTo>
                    <a:pt x="24" y="130"/>
                  </a:lnTo>
                  <a:lnTo>
                    <a:pt x="24" y="130"/>
                  </a:lnTo>
                  <a:lnTo>
                    <a:pt x="24" y="130"/>
                  </a:lnTo>
                  <a:lnTo>
                    <a:pt x="18" y="113"/>
                  </a:lnTo>
                  <a:lnTo>
                    <a:pt x="18" y="101"/>
                  </a:lnTo>
                  <a:lnTo>
                    <a:pt x="12" y="95"/>
                  </a:lnTo>
                  <a:lnTo>
                    <a:pt x="12" y="91"/>
                  </a:lnTo>
                  <a:lnTo>
                    <a:pt x="6" y="85"/>
                  </a:lnTo>
                  <a:lnTo>
                    <a:pt x="6" y="85"/>
                  </a:lnTo>
                  <a:lnTo>
                    <a:pt x="0" y="78"/>
                  </a:lnTo>
                  <a:lnTo>
                    <a:pt x="0" y="62"/>
                  </a:lnTo>
                  <a:lnTo>
                    <a:pt x="0" y="62"/>
                  </a:lnTo>
                  <a:lnTo>
                    <a:pt x="0" y="52"/>
                  </a:lnTo>
                  <a:lnTo>
                    <a:pt x="6" y="52"/>
                  </a:lnTo>
                  <a:lnTo>
                    <a:pt x="6" y="45"/>
                  </a:lnTo>
                  <a:lnTo>
                    <a:pt x="6" y="45"/>
                  </a:lnTo>
                  <a:lnTo>
                    <a:pt x="18" y="45"/>
                  </a:lnTo>
                  <a:lnTo>
                    <a:pt x="18" y="52"/>
                  </a:lnTo>
                  <a:lnTo>
                    <a:pt x="18" y="52"/>
                  </a:lnTo>
                  <a:lnTo>
                    <a:pt x="24" y="56"/>
                  </a:lnTo>
                  <a:lnTo>
                    <a:pt x="24" y="62"/>
                  </a:lnTo>
                  <a:lnTo>
                    <a:pt x="28" y="62"/>
                  </a:lnTo>
                  <a:lnTo>
                    <a:pt x="28" y="68"/>
                  </a:lnTo>
                  <a:lnTo>
                    <a:pt x="41" y="68"/>
                  </a:lnTo>
                  <a:lnTo>
                    <a:pt x="47" y="62"/>
                  </a:lnTo>
                  <a:lnTo>
                    <a:pt x="47" y="62"/>
                  </a:lnTo>
                  <a:lnTo>
                    <a:pt x="53" y="62"/>
                  </a:lnTo>
                  <a:lnTo>
                    <a:pt x="53" y="56"/>
                  </a:lnTo>
                  <a:lnTo>
                    <a:pt x="59" y="56"/>
                  </a:lnTo>
                  <a:lnTo>
                    <a:pt x="59" y="52"/>
                  </a:lnTo>
                  <a:lnTo>
                    <a:pt x="59" y="52"/>
                  </a:lnTo>
                  <a:lnTo>
                    <a:pt x="66" y="52"/>
                  </a:lnTo>
                  <a:lnTo>
                    <a:pt x="70" y="56"/>
                  </a:lnTo>
                  <a:lnTo>
                    <a:pt x="70" y="56"/>
                  </a:lnTo>
                  <a:lnTo>
                    <a:pt x="82" y="56"/>
                  </a:lnTo>
                  <a:lnTo>
                    <a:pt x="82" y="52"/>
                  </a:lnTo>
                  <a:lnTo>
                    <a:pt x="94" y="52"/>
                  </a:lnTo>
                  <a:lnTo>
                    <a:pt x="94" y="45"/>
                  </a:lnTo>
                  <a:lnTo>
                    <a:pt x="101" y="39"/>
                  </a:lnTo>
                  <a:lnTo>
                    <a:pt x="101" y="33"/>
                  </a:lnTo>
                  <a:lnTo>
                    <a:pt x="105" y="33"/>
                  </a:lnTo>
                  <a:lnTo>
                    <a:pt x="105" y="23"/>
                  </a:lnTo>
                  <a:lnTo>
                    <a:pt x="105" y="23"/>
                  </a:lnTo>
                  <a:lnTo>
                    <a:pt x="105" y="10"/>
                  </a:lnTo>
                  <a:lnTo>
                    <a:pt x="111" y="6"/>
                  </a:lnTo>
                  <a:lnTo>
                    <a:pt x="111" y="6"/>
                  </a:lnTo>
                  <a:lnTo>
                    <a:pt x="111" y="6"/>
                  </a:lnTo>
                  <a:lnTo>
                    <a:pt x="117" y="0"/>
                  </a:lnTo>
                  <a:lnTo>
                    <a:pt x="117" y="0"/>
                  </a:lnTo>
                  <a:lnTo>
                    <a:pt x="117" y="0"/>
                  </a:lnTo>
                  <a:lnTo>
                    <a:pt x="117" y="0"/>
                  </a:lnTo>
                  <a:lnTo>
                    <a:pt x="117" y="0"/>
                  </a:lnTo>
                  <a:lnTo>
                    <a:pt x="123" y="0"/>
                  </a:lnTo>
                  <a:lnTo>
                    <a:pt x="129" y="6"/>
                  </a:lnTo>
                  <a:lnTo>
                    <a:pt x="129" y="6"/>
                  </a:lnTo>
                  <a:lnTo>
                    <a:pt x="129" y="6"/>
                  </a:lnTo>
                  <a:lnTo>
                    <a:pt x="136" y="6"/>
                  </a:lnTo>
                  <a:lnTo>
                    <a:pt x="136"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1" name="Freeform 346"/>
            <p:cNvSpPr>
              <a:spLocks/>
            </p:cNvSpPr>
            <p:nvPr/>
          </p:nvSpPr>
          <p:spPr bwMode="auto">
            <a:xfrm>
              <a:off x="3016251" y="4013200"/>
              <a:ext cx="201613" cy="241300"/>
            </a:xfrm>
            <a:custGeom>
              <a:avLst/>
              <a:gdLst>
                <a:gd name="T0" fmla="*/ 4 w 127"/>
                <a:gd name="T1" fmla="*/ 49 h 152"/>
                <a:gd name="T2" fmla="*/ 4 w 127"/>
                <a:gd name="T3" fmla="*/ 56 h 152"/>
                <a:gd name="T4" fmla="*/ 10 w 127"/>
                <a:gd name="T5" fmla="*/ 62 h 152"/>
                <a:gd name="T6" fmla="*/ 16 w 127"/>
                <a:gd name="T7" fmla="*/ 72 h 152"/>
                <a:gd name="T8" fmla="*/ 35 w 127"/>
                <a:gd name="T9" fmla="*/ 89 h 152"/>
                <a:gd name="T10" fmla="*/ 57 w 127"/>
                <a:gd name="T11" fmla="*/ 95 h 152"/>
                <a:gd name="T12" fmla="*/ 70 w 127"/>
                <a:gd name="T13" fmla="*/ 101 h 152"/>
                <a:gd name="T14" fmla="*/ 80 w 127"/>
                <a:gd name="T15" fmla="*/ 107 h 152"/>
                <a:gd name="T16" fmla="*/ 74 w 127"/>
                <a:gd name="T17" fmla="*/ 117 h 152"/>
                <a:gd name="T18" fmla="*/ 70 w 127"/>
                <a:gd name="T19" fmla="*/ 124 h 152"/>
                <a:gd name="T20" fmla="*/ 70 w 127"/>
                <a:gd name="T21" fmla="*/ 130 h 152"/>
                <a:gd name="T22" fmla="*/ 70 w 127"/>
                <a:gd name="T23" fmla="*/ 140 h 152"/>
                <a:gd name="T24" fmla="*/ 80 w 127"/>
                <a:gd name="T25" fmla="*/ 146 h 152"/>
                <a:gd name="T26" fmla="*/ 105 w 127"/>
                <a:gd name="T27" fmla="*/ 152 h 152"/>
                <a:gd name="T28" fmla="*/ 121 w 127"/>
                <a:gd name="T29" fmla="*/ 140 h 152"/>
                <a:gd name="T30" fmla="*/ 127 w 127"/>
                <a:gd name="T31" fmla="*/ 130 h 152"/>
                <a:gd name="T32" fmla="*/ 121 w 127"/>
                <a:gd name="T33" fmla="*/ 117 h 152"/>
                <a:gd name="T34" fmla="*/ 121 w 127"/>
                <a:gd name="T35" fmla="*/ 95 h 152"/>
                <a:gd name="T36" fmla="*/ 121 w 127"/>
                <a:gd name="T37" fmla="*/ 78 h 152"/>
                <a:gd name="T38" fmla="*/ 109 w 127"/>
                <a:gd name="T39" fmla="*/ 72 h 152"/>
                <a:gd name="T40" fmla="*/ 105 w 127"/>
                <a:gd name="T41" fmla="*/ 68 h 152"/>
                <a:gd name="T42" fmla="*/ 105 w 127"/>
                <a:gd name="T43" fmla="*/ 62 h 152"/>
                <a:gd name="T44" fmla="*/ 99 w 127"/>
                <a:gd name="T45" fmla="*/ 62 h 152"/>
                <a:gd name="T46" fmla="*/ 80 w 127"/>
                <a:gd name="T47" fmla="*/ 56 h 152"/>
                <a:gd name="T48" fmla="*/ 70 w 127"/>
                <a:gd name="T49" fmla="*/ 49 h 152"/>
                <a:gd name="T50" fmla="*/ 70 w 127"/>
                <a:gd name="T51" fmla="*/ 45 h 152"/>
                <a:gd name="T52" fmla="*/ 70 w 127"/>
                <a:gd name="T53" fmla="*/ 33 h 152"/>
                <a:gd name="T54" fmla="*/ 70 w 127"/>
                <a:gd name="T55" fmla="*/ 27 h 152"/>
                <a:gd name="T56" fmla="*/ 64 w 127"/>
                <a:gd name="T57" fmla="*/ 16 h 152"/>
                <a:gd name="T58" fmla="*/ 64 w 127"/>
                <a:gd name="T59" fmla="*/ 16 h 152"/>
                <a:gd name="T60" fmla="*/ 57 w 127"/>
                <a:gd name="T61" fmla="*/ 10 h 152"/>
                <a:gd name="T62" fmla="*/ 51 w 127"/>
                <a:gd name="T63" fmla="*/ 6 h 152"/>
                <a:gd name="T64" fmla="*/ 45 w 127"/>
                <a:gd name="T65" fmla="*/ 0 h 152"/>
                <a:gd name="T66" fmla="*/ 16 w 127"/>
                <a:gd name="T67" fmla="*/ 6 h 152"/>
                <a:gd name="T68" fmla="*/ 4 w 127"/>
                <a:gd name="T69" fmla="*/ 10 h 152"/>
                <a:gd name="T70" fmla="*/ 4 w 127"/>
                <a:gd name="T71" fmla="*/ 16 h 152"/>
                <a:gd name="T72" fmla="*/ 4 w 127"/>
                <a:gd name="T73" fmla="*/ 23 h 152"/>
                <a:gd name="T74" fmla="*/ 0 w 127"/>
                <a:gd name="T75" fmla="*/ 4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7" h="152">
                  <a:moveTo>
                    <a:pt x="0" y="49"/>
                  </a:moveTo>
                  <a:lnTo>
                    <a:pt x="4" y="49"/>
                  </a:lnTo>
                  <a:lnTo>
                    <a:pt x="4" y="56"/>
                  </a:lnTo>
                  <a:lnTo>
                    <a:pt x="4" y="56"/>
                  </a:lnTo>
                  <a:lnTo>
                    <a:pt x="10" y="62"/>
                  </a:lnTo>
                  <a:lnTo>
                    <a:pt x="10" y="62"/>
                  </a:lnTo>
                  <a:lnTo>
                    <a:pt x="10" y="68"/>
                  </a:lnTo>
                  <a:lnTo>
                    <a:pt x="16" y="72"/>
                  </a:lnTo>
                  <a:lnTo>
                    <a:pt x="16" y="72"/>
                  </a:lnTo>
                  <a:lnTo>
                    <a:pt x="35" y="89"/>
                  </a:lnTo>
                  <a:lnTo>
                    <a:pt x="45" y="89"/>
                  </a:lnTo>
                  <a:lnTo>
                    <a:pt x="57" y="95"/>
                  </a:lnTo>
                  <a:lnTo>
                    <a:pt x="64" y="95"/>
                  </a:lnTo>
                  <a:lnTo>
                    <a:pt x="70" y="101"/>
                  </a:lnTo>
                  <a:lnTo>
                    <a:pt x="80" y="107"/>
                  </a:lnTo>
                  <a:lnTo>
                    <a:pt x="80" y="107"/>
                  </a:lnTo>
                  <a:lnTo>
                    <a:pt x="80" y="111"/>
                  </a:lnTo>
                  <a:lnTo>
                    <a:pt x="74" y="117"/>
                  </a:lnTo>
                  <a:lnTo>
                    <a:pt x="74" y="124"/>
                  </a:lnTo>
                  <a:lnTo>
                    <a:pt x="70" y="124"/>
                  </a:lnTo>
                  <a:lnTo>
                    <a:pt x="70" y="130"/>
                  </a:lnTo>
                  <a:lnTo>
                    <a:pt x="70" y="130"/>
                  </a:lnTo>
                  <a:lnTo>
                    <a:pt x="70" y="140"/>
                  </a:lnTo>
                  <a:lnTo>
                    <a:pt x="70" y="140"/>
                  </a:lnTo>
                  <a:lnTo>
                    <a:pt x="74" y="146"/>
                  </a:lnTo>
                  <a:lnTo>
                    <a:pt x="80" y="146"/>
                  </a:lnTo>
                  <a:lnTo>
                    <a:pt x="86" y="152"/>
                  </a:lnTo>
                  <a:lnTo>
                    <a:pt x="105" y="152"/>
                  </a:lnTo>
                  <a:lnTo>
                    <a:pt x="115" y="140"/>
                  </a:lnTo>
                  <a:lnTo>
                    <a:pt x="121" y="140"/>
                  </a:lnTo>
                  <a:lnTo>
                    <a:pt x="121" y="134"/>
                  </a:lnTo>
                  <a:lnTo>
                    <a:pt x="127" y="130"/>
                  </a:lnTo>
                  <a:lnTo>
                    <a:pt x="127" y="124"/>
                  </a:lnTo>
                  <a:lnTo>
                    <a:pt x="121" y="117"/>
                  </a:lnTo>
                  <a:lnTo>
                    <a:pt x="121" y="95"/>
                  </a:lnTo>
                  <a:lnTo>
                    <a:pt x="121" y="95"/>
                  </a:lnTo>
                  <a:lnTo>
                    <a:pt x="121" y="78"/>
                  </a:lnTo>
                  <a:lnTo>
                    <a:pt x="121" y="78"/>
                  </a:lnTo>
                  <a:lnTo>
                    <a:pt x="115" y="72"/>
                  </a:lnTo>
                  <a:lnTo>
                    <a:pt x="109" y="72"/>
                  </a:lnTo>
                  <a:lnTo>
                    <a:pt x="109" y="68"/>
                  </a:lnTo>
                  <a:lnTo>
                    <a:pt x="105" y="68"/>
                  </a:lnTo>
                  <a:lnTo>
                    <a:pt x="105" y="68"/>
                  </a:lnTo>
                  <a:lnTo>
                    <a:pt x="105" y="62"/>
                  </a:lnTo>
                  <a:lnTo>
                    <a:pt x="99" y="62"/>
                  </a:lnTo>
                  <a:lnTo>
                    <a:pt x="99" y="62"/>
                  </a:lnTo>
                  <a:lnTo>
                    <a:pt x="92" y="56"/>
                  </a:lnTo>
                  <a:lnTo>
                    <a:pt x="80" y="56"/>
                  </a:lnTo>
                  <a:lnTo>
                    <a:pt x="80" y="49"/>
                  </a:lnTo>
                  <a:lnTo>
                    <a:pt x="70" y="49"/>
                  </a:lnTo>
                  <a:lnTo>
                    <a:pt x="70" y="45"/>
                  </a:lnTo>
                  <a:lnTo>
                    <a:pt x="70" y="45"/>
                  </a:lnTo>
                  <a:lnTo>
                    <a:pt x="70" y="33"/>
                  </a:lnTo>
                  <a:lnTo>
                    <a:pt x="70" y="33"/>
                  </a:lnTo>
                  <a:lnTo>
                    <a:pt x="70" y="27"/>
                  </a:lnTo>
                  <a:lnTo>
                    <a:pt x="70" y="27"/>
                  </a:lnTo>
                  <a:lnTo>
                    <a:pt x="70" y="16"/>
                  </a:lnTo>
                  <a:lnTo>
                    <a:pt x="64" y="16"/>
                  </a:lnTo>
                  <a:lnTo>
                    <a:pt x="64" y="16"/>
                  </a:lnTo>
                  <a:lnTo>
                    <a:pt x="64" y="16"/>
                  </a:lnTo>
                  <a:lnTo>
                    <a:pt x="64" y="16"/>
                  </a:lnTo>
                  <a:lnTo>
                    <a:pt x="57" y="10"/>
                  </a:lnTo>
                  <a:lnTo>
                    <a:pt x="57" y="6"/>
                  </a:lnTo>
                  <a:lnTo>
                    <a:pt x="51" y="6"/>
                  </a:lnTo>
                  <a:lnTo>
                    <a:pt x="51" y="6"/>
                  </a:lnTo>
                  <a:lnTo>
                    <a:pt x="45" y="0"/>
                  </a:lnTo>
                  <a:lnTo>
                    <a:pt x="16" y="0"/>
                  </a:lnTo>
                  <a:lnTo>
                    <a:pt x="16" y="6"/>
                  </a:lnTo>
                  <a:lnTo>
                    <a:pt x="10" y="6"/>
                  </a:lnTo>
                  <a:lnTo>
                    <a:pt x="4" y="10"/>
                  </a:lnTo>
                  <a:lnTo>
                    <a:pt x="4" y="16"/>
                  </a:lnTo>
                  <a:lnTo>
                    <a:pt x="4" y="16"/>
                  </a:lnTo>
                  <a:lnTo>
                    <a:pt x="4" y="16"/>
                  </a:lnTo>
                  <a:lnTo>
                    <a:pt x="4" y="23"/>
                  </a:lnTo>
                  <a:lnTo>
                    <a:pt x="0" y="49"/>
                  </a:lnTo>
                  <a:lnTo>
                    <a:pt x="0" y="4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2" name="Freeform 347"/>
            <p:cNvSpPr>
              <a:spLocks/>
            </p:cNvSpPr>
            <p:nvPr/>
          </p:nvSpPr>
          <p:spPr bwMode="auto">
            <a:xfrm>
              <a:off x="3016251" y="4013200"/>
              <a:ext cx="201613" cy="241300"/>
            </a:xfrm>
            <a:custGeom>
              <a:avLst/>
              <a:gdLst>
                <a:gd name="T0" fmla="*/ 4 w 127"/>
                <a:gd name="T1" fmla="*/ 49 h 152"/>
                <a:gd name="T2" fmla="*/ 4 w 127"/>
                <a:gd name="T3" fmla="*/ 56 h 152"/>
                <a:gd name="T4" fmla="*/ 10 w 127"/>
                <a:gd name="T5" fmla="*/ 62 h 152"/>
                <a:gd name="T6" fmla="*/ 16 w 127"/>
                <a:gd name="T7" fmla="*/ 72 h 152"/>
                <a:gd name="T8" fmla="*/ 35 w 127"/>
                <a:gd name="T9" fmla="*/ 89 h 152"/>
                <a:gd name="T10" fmla="*/ 57 w 127"/>
                <a:gd name="T11" fmla="*/ 95 h 152"/>
                <a:gd name="T12" fmla="*/ 70 w 127"/>
                <a:gd name="T13" fmla="*/ 101 h 152"/>
                <a:gd name="T14" fmla="*/ 80 w 127"/>
                <a:gd name="T15" fmla="*/ 107 h 152"/>
                <a:gd name="T16" fmla="*/ 74 w 127"/>
                <a:gd name="T17" fmla="*/ 117 h 152"/>
                <a:gd name="T18" fmla="*/ 70 w 127"/>
                <a:gd name="T19" fmla="*/ 124 h 152"/>
                <a:gd name="T20" fmla="*/ 70 w 127"/>
                <a:gd name="T21" fmla="*/ 130 h 152"/>
                <a:gd name="T22" fmla="*/ 70 w 127"/>
                <a:gd name="T23" fmla="*/ 140 h 152"/>
                <a:gd name="T24" fmla="*/ 80 w 127"/>
                <a:gd name="T25" fmla="*/ 146 h 152"/>
                <a:gd name="T26" fmla="*/ 105 w 127"/>
                <a:gd name="T27" fmla="*/ 152 h 152"/>
                <a:gd name="T28" fmla="*/ 121 w 127"/>
                <a:gd name="T29" fmla="*/ 140 h 152"/>
                <a:gd name="T30" fmla="*/ 127 w 127"/>
                <a:gd name="T31" fmla="*/ 130 h 152"/>
                <a:gd name="T32" fmla="*/ 121 w 127"/>
                <a:gd name="T33" fmla="*/ 117 h 152"/>
                <a:gd name="T34" fmla="*/ 121 w 127"/>
                <a:gd name="T35" fmla="*/ 95 h 152"/>
                <a:gd name="T36" fmla="*/ 121 w 127"/>
                <a:gd name="T37" fmla="*/ 78 h 152"/>
                <a:gd name="T38" fmla="*/ 109 w 127"/>
                <a:gd name="T39" fmla="*/ 72 h 152"/>
                <a:gd name="T40" fmla="*/ 105 w 127"/>
                <a:gd name="T41" fmla="*/ 68 h 152"/>
                <a:gd name="T42" fmla="*/ 105 w 127"/>
                <a:gd name="T43" fmla="*/ 62 h 152"/>
                <a:gd name="T44" fmla="*/ 99 w 127"/>
                <a:gd name="T45" fmla="*/ 62 h 152"/>
                <a:gd name="T46" fmla="*/ 80 w 127"/>
                <a:gd name="T47" fmla="*/ 56 h 152"/>
                <a:gd name="T48" fmla="*/ 70 w 127"/>
                <a:gd name="T49" fmla="*/ 49 h 152"/>
                <a:gd name="T50" fmla="*/ 70 w 127"/>
                <a:gd name="T51" fmla="*/ 45 h 152"/>
                <a:gd name="T52" fmla="*/ 70 w 127"/>
                <a:gd name="T53" fmla="*/ 33 h 152"/>
                <a:gd name="T54" fmla="*/ 70 w 127"/>
                <a:gd name="T55" fmla="*/ 27 h 152"/>
                <a:gd name="T56" fmla="*/ 64 w 127"/>
                <a:gd name="T57" fmla="*/ 16 h 152"/>
                <a:gd name="T58" fmla="*/ 64 w 127"/>
                <a:gd name="T59" fmla="*/ 16 h 152"/>
                <a:gd name="T60" fmla="*/ 57 w 127"/>
                <a:gd name="T61" fmla="*/ 10 h 152"/>
                <a:gd name="T62" fmla="*/ 51 w 127"/>
                <a:gd name="T63" fmla="*/ 6 h 152"/>
                <a:gd name="T64" fmla="*/ 45 w 127"/>
                <a:gd name="T65" fmla="*/ 0 h 152"/>
                <a:gd name="T66" fmla="*/ 16 w 127"/>
                <a:gd name="T67" fmla="*/ 6 h 152"/>
                <a:gd name="T68" fmla="*/ 4 w 127"/>
                <a:gd name="T69" fmla="*/ 10 h 152"/>
                <a:gd name="T70" fmla="*/ 4 w 127"/>
                <a:gd name="T71" fmla="*/ 16 h 152"/>
                <a:gd name="T72" fmla="*/ 4 w 127"/>
                <a:gd name="T73" fmla="*/ 23 h 152"/>
                <a:gd name="T74" fmla="*/ 0 w 127"/>
                <a:gd name="T75" fmla="*/ 4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7" h="152">
                  <a:moveTo>
                    <a:pt x="0" y="49"/>
                  </a:moveTo>
                  <a:lnTo>
                    <a:pt x="4" y="49"/>
                  </a:lnTo>
                  <a:lnTo>
                    <a:pt x="4" y="56"/>
                  </a:lnTo>
                  <a:lnTo>
                    <a:pt x="4" y="56"/>
                  </a:lnTo>
                  <a:lnTo>
                    <a:pt x="10" y="62"/>
                  </a:lnTo>
                  <a:lnTo>
                    <a:pt x="10" y="62"/>
                  </a:lnTo>
                  <a:lnTo>
                    <a:pt x="10" y="68"/>
                  </a:lnTo>
                  <a:lnTo>
                    <a:pt x="16" y="72"/>
                  </a:lnTo>
                  <a:lnTo>
                    <a:pt x="16" y="72"/>
                  </a:lnTo>
                  <a:lnTo>
                    <a:pt x="35" y="89"/>
                  </a:lnTo>
                  <a:lnTo>
                    <a:pt x="45" y="89"/>
                  </a:lnTo>
                  <a:lnTo>
                    <a:pt x="57" y="95"/>
                  </a:lnTo>
                  <a:lnTo>
                    <a:pt x="64" y="95"/>
                  </a:lnTo>
                  <a:lnTo>
                    <a:pt x="70" y="101"/>
                  </a:lnTo>
                  <a:lnTo>
                    <a:pt x="80" y="107"/>
                  </a:lnTo>
                  <a:lnTo>
                    <a:pt x="80" y="107"/>
                  </a:lnTo>
                  <a:lnTo>
                    <a:pt x="80" y="111"/>
                  </a:lnTo>
                  <a:lnTo>
                    <a:pt x="74" y="117"/>
                  </a:lnTo>
                  <a:lnTo>
                    <a:pt x="74" y="124"/>
                  </a:lnTo>
                  <a:lnTo>
                    <a:pt x="70" y="124"/>
                  </a:lnTo>
                  <a:lnTo>
                    <a:pt x="70" y="130"/>
                  </a:lnTo>
                  <a:lnTo>
                    <a:pt x="70" y="130"/>
                  </a:lnTo>
                  <a:lnTo>
                    <a:pt x="70" y="140"/>
                  </a:lnTo>
                  <a:lnTo>
                    <a:pt x="70" y="140"/>
                  </a:lnTo>
                  <a:lnTo>
                    <a:pt x="74" y="146"/>
                  </a:lnTo>
                  <a:lnTo>
                    <a:pt x="80" y="146"/>
                  </a:lnTo>
                  <a:lnTo>
                    <a:pt x="86" y="152"/>
                  </a:lnTo>
                  <a:lnTo>
                    <a:pt x="105" y="152"/>
                  </a:lnTo>
                  <a:lnTo>
                    <a:pt x="115" y="140"/>
                  </a:lnTo>
                  <a:lnTo>
                    <a:pt x="121" y="140"/>
                  </a:lnTo>
                  <a:lnTo>
                    <a:pt x="121" y="134"/>
                  </a:lnTo>
                  <a:lnTo>
                    <a:pt x="127" y="130"/>
                  </a:lnTo>
                  <a:lnTo>
                    <a:pt x="127" y="124"/>
                  </a:lnTo>
                  <a:lnTo>
                    <a:pt x="121" y="117"/>
                  </a:lnTo>
                  <a:lnTo>
                    <a:pt x="121" y="95"/>
                  </a:lnTo>
                  <a:lnTo>
                    <a:pt x="121" y="95"/>
                  </a:lnTo>
                  <a:lnTo>
                    <a:pt x="121" y="78"/>
                  </a:lnTo>
                  <a:lnTo>
                    <a:pt x="121" y="78"/>
                  </a:lnTo>
                  <a:lnTo>
                    <a:pt x="115" y="72"/>
                  </a:lnTo>
                  <a:lnTo>
                    <a:pt x="109" y="72"/>
                  </a:lnTo>
                  <a:lnTo>
                    <a:pt x="109" y="68"/>
                  </a:lnTo>
                  <a:lnTo>
                    <a:pt x="105" y="68"/>
                  </a:lnTo>
                  <a:lnTo>
                    <a:pt x="105" y="68"/>
                  </a:lnTo>
                  <a:lnTo>
                    <a:pt x="105" y="62"/>
                  </a:lnTo>
                  <a:lnTo>
                    <a:pt x="99" y="62"/>
                  </a:lnTo>
                  <a:lnTo>
                    <a:pt x="99" y="62"/>
                  </a:lnTo>
                  <a:lnTo>
                    <a:pt x="92" y="56"/>
                  </a:lnTo>
                  <a:lnTo>
                    <a:pt x="80" y="56"/>
                  </a:lnTo>
                  <a:lnTo>
                    <a:pt x="80" y="49"/>
                  </a:lnTo>
                  <a:lnTo>
                    <a:pt x="70" y="49"/>
                  </a:lnTo>
                  <a:lnTo>
                    <a:pt x="70" y="45"/>
                  </a:lnTo>
                  <a:lnTo>
                    <a:pt x="70" y="45"/>
                  </a:lnTo>
                  <a:lnTo>
                    <a:pt x="70" y="33"/>
                  </a:lnTo>
                  <a:lnTo>
                    <a:pt x="70" y="33"/>
                  </a:lnTo>
                  <a:lnTo>
                    <a:pt x="70" y="27"/>
                  </a:lnTo>
                  <a:lnTo>
                    <a:pt x="70" y="27"/>
                  </a:lnTo>
                  <a:lnTo>
                    <a:pt x="70" y="16"/>
                  </a:lnTo>
                  <a:lnTo>
                    <a:pt x="64" y="16"/>
                  </a:lnTo>
                  <a:lnTo>
                    <a:pt x="64" y="16"/>
                  </a:lnTo>
                  <a:lnTo>
                    <a:pt x="64" y="16"/>
                  </a:lnTo>
                  <a:lnTo>
                    <a:pt x="64" y="16"/>
                  </a:lnTo>
                  <a:lnTo>
                    <a:pt x="57" y="10"/>
                  </a:lnTo>
                  <a:lnTo>
                    <a:pt x="57" y="6"/>
                  </a:lnTo>
                  <a:lnTo>
                    <a:pt x="51" y="6"/>
                  </a:lnTo>
                  <a:lnTo>
                    <a:pt x="51" y="6"/>
                  </a:lnTo>
                  <a:lnTo>
                    <a:pt x="45" y="0"/>
                  </a:lnTo>
                  <a:lnTo>
                    <a:pt x="16" y="0"/>
                  </a:lnTo>
                  <a:lnTo>
                    <a:pt x="16" y="6"/>
                  </a:lnTo>
                  <a:lnTo>
                    <a:pt x="10" y="6"/>
                  </a:lnTo>
                  <a:lnTo>
                    <a:pt x="4" y="10"/>
                  </a:lnTo>
                  <a:lnTo>
                    <a:pt x="4" y="16"/>
                  </a:lnTo>
                  <a:lnTo>
                    <a:pt x="4" y="16"/>
                  </a:lnTo>
                  <a:lnTo>
                    <a:pt x="4" y="16"/>
                  </a:lnTo>
                  <a:lnTo>
                    <a:pt x="4" y="23"/>
                  </a:lnTo>
                  <a:lnTo>
                    <a:pt x="0" y="49"/>
                  </a:lnTo>
                  <a:lnTo>
                    <a:pt x="0" y="4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3" name="Freeform 348"/>
            <p:cNvSpPr>
              <a:spLocks/>
            </p:cNvSpPr>
            <p:nvPr/>
          </p:nvSpPr>
          <p:spPr bwMode="auto">
            <a:xfrm>
              <a:off x="3078163" y="4948238"/>
              <a:ext cx="84138" cy="82550"/>
            </a:xfrm>
            <a:custGeom>
              <a:avLst/>
              <a:gdLst>
                <a:gd name="T0" fmla="*/ 0 w 53"/>
                <a:gd name="T1" fmla="*/ 0 h 52"/>
                <a:gd name="T2" fmla="*/ 6 w 53"/>
                <a:gd name="T3" fmla="*/ 12 h 52"/>
                <a:gd name="T4" fmla="*/ 6 w 53"/>
                <a:gd name="T5" fmla="*/ 29 h 52"/>
                <a:gd name="T6" fmla="*/ 18 w 53"/>
                <a:gd name="T7" fmla="*/ 39 h 52"/>
                <a:gd name="T8" fmla="*/ 18 w 53"/>
                <a:gd name="T9" fmla="*/ 45 h 52"/>
                <a:gd name="T10" fmla="*/ 18 w 53"/>
                <a:gd name="T11" fmla="*/ 45 h 52"/>
                <a:gd name="T12" fmla="*/ 25 w 53"/>
                <a:gd name="T13" fmla="*/ 45 h 52"/>
                <a:gd name="T14" fmla="*/ 25 w 53"/>
                <a:gd name="T15" fmla="*/ 52 h 52"/>
                <a:gd name="T16" fmla="*/ 35 w 53"/>
                <a:gd name="T17" fmla="*/ 52 h 52"/>
                <a:gd name="T18" fmla="*/ 35 w 53"/>
                <a:gd name="T19" fmla="*/ 45 h 52"/>
                <a:gd name="T20" fmla="*/ 53 w 53"/>
                <a:gd name="T21" fmla="*/ 45 h 52"/>
                <a:gd name="T22" fmla="*/ 41 w 53"/>
                <a:gd name="T23" fmla="*/ 45 h 52"/>
                <a:gd name="T24" fmla="*/ 6 w 53"/>
                <a:gd name="T25" fmla="*/ 12 h 52"/>
                <a:gd name="T26" fmla="*/ 6 w 53"/>
                <a:gd name="T27" fmla="*/ 6 h 52"/>
                <a:gd name="T28" fmla="*/ 0 w 53"/>
                <a:gd name="T2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52">
                  <a:moveTo>
                    <a:pt x="0" y="0"/>
                  </a:moveTo>
                  <a:lnTo>
                    <a:pt x="6" y="12"/>
                  </a:lnTo>
                  <a:lnTo>
                    <a:pt x="6" y="29"/>
                  </a:lnTo>
                  <a:lnTo>
                    <a:pt x="18" y="39"/>
                  </a:lnTo>
                  <a:lnTo>
                    <a:pt x="18" y="45"/>
                  </a:lnTo>
                  <a:lnTo>
                    <a:pt x="18" y="45"/>
                  </a:lnTo>
                  <a:lnTo>
                    <a:pt x="25" y="45"/>
                  </a:lnTo>
                  <a:lnTo>
                    <a:pt x="25" y="52"/>
                  </a:lnTo>
                  <a:lnTo>
                    <a:pt x="35" y="52"/>
                  </a:lnTo>
                  <a:lnTo>
                    <a:pt x="35" y="45"/>
                  </a:lnTo>
                  <a:lnTo>
                    <a:pt x="53" y="45"/>
                  </a:lnTo>
                  <a:lnTo>
                    <a:pt x="41" y="45"/>
                  </a:lnTo>
                  <a:lnTo>
                    <a:pt x="6" y="12"/>
                  </a:lnTo>
                  <a:lnTo>
                    <a:pt x="6"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4" name="Freeform 349"/>
            <p:cNvSpPr>
              <a:spLocks/>
            </p:cNvSpPr>
            <p:nvPr/>
          </p:nvSpPr>
          <p:spPr bwMode="auto">
            <a:xfrm>
              <a:off x="3244851" y="3451225"/>
              <a:ext cx="74613" cy="44450"/>
            </a:xfrm>
            <a:custGeom>
              <a:avLst/>
              <a:gdLst>
                <a:gd name="T0" fmla="*/ 41 w 47"/>
                <a:gd name="T1" fmla="*/ 6 h 28"/>
                <a:gd name="T2" fmla="*/ 35 w 47"/>
                <a:gd name="T3" fmla="*/ 6 h 28"/>
                <a:gd name="T4" fmla="*/ 35 w 47"/>
                <a:gd name="T5" fmla="*/ 6 h 28"/>
                <a:gd name="T6" fmla="*/ 35 w 47"/>
                <a:gd name="T7" fmla="*/ 0 h 28"/>
                <a:gd name="T8" fmla="*/ 6 w 47"/>
                <a:gd name="T9" fmla="*/ 0 h 28"/>
                <a:gd name="T10" fmla="*/ 6 w 47"/>
                <a:gd name="T11" fmla="*/ 0 h 28"/>
                <a:gd name="T12" fmla="*/ 6 w 47"/>
                <a:gd name="T13" fmla="*/ 6 h 28"/>
                <a:gd name="T14" fmla="*/ 6 w 47"/>
                <a:gd name="T15" fmla="*/ 6 h 28"/>
                <a:gd name="T16" fmla="*/ 6 w 47"/>
                <a:gd name="T17" fmla="*/ 10 h 28"/>
                <a:gd name="T18" fmla="*/ 0 w 47"/>
                <a:gd name="T19" fmla="*/ 10 h 28"/>
                <a:gd name="T20" fmla="*/ 0 w 47"/>
                <a:gd name="T21" fmla="*/ 16 h 28"/>
                <a:gd name="T22" fmla="*/ 0 w 47"/>
                <a:gd name="T23" fmla="*/ 16 h 28"/>
                <a:gd name="T24" fmla="*/ 0 w 47"/>
                <a:gd name="T25" fmla="*/ 22 h 28"/>
                <a:gd name="T26" fmla="*/ 6 w 47"/>
                <a:gd name="T27" fmla="*/ 22 h 28"/>
                <a:gd name="T28" fmla="*/ 12 w 47"/>
                <a:gd name="T29" fmla="*/ 28 h 28"/>
                <a:gd name="T30" fmla="*/ 12 w 47"/>
                <a:gd name="T31" fmla="*/ 28 h 28"/>
                <a:gd name="T32" fmla="*/ 35 w 47"/>
                <a:gd name="T33" fmla="*/ 28 h 28"/>
                <a:gd name="T34" fmla="*/ 35 w 47"/>
                <a:gd name="T35" fmla="*/ 22 h 28"/>
                <a:gd name="T36" fmla="*/ 41 w 47"/>
                <a:gd name="T37" fmla="*/ 22 h 28"/>
                <a:gd name="T38" fmla="*/ 47 w 47"/>
                <a:gd name="T39" fmla="*/ 6 h 28"/>
                <a:gd name="T40" fmla="*/ 41 w 47"/>
                <a:gd name="T41" fmla="*/ 6 h 28"/>
                <a:gd name="T42" fmla="*/ 41 w 47"/>
                <a:gd name="T43"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28">
                  <a:moveTo>
                    <a:pt x="41" y="6"/>
                  </a:moveTo>
                  <a:lnTo>
                    <a:pt x="35" y="6"/>
                  </a:lnTo>
                  <a:lnTo>
                    <a:pt x="35" y="6"/>
                  </a:lnTo>
                  <a:lnTo>
                    <a:pt x="35" y="0"/>
                  </a:lnTo>
                  <a:lnTo>
                    <a:pt x="6" y="0"/>
                  </a:lnTo>
                  <a:lnTo>
                    <a:pt x="6" y="0"/>
                  </a:lnTo>
                  <a:lnTo>
                    <a:pt x="6" y="6"/>
                  </a:lnTo>
                  <a:lnTo>
                    <a:pt x="6" y="6"/>
                  </a:lnTo>
                  <a:lnTo>
                    <a:pt x="6" y="10"/>
                  </a:lnTo>
                  <a:lnTo>
                    <a:pt x="0" y="10"/>
                  </a:lnTo>
                  <a:lnTo>
                    <a:pt x="0" y="16"/>
                  </a:lnTo>
                  <a:lnTo>
                    <a:pt x="0" y="16"/>
                  </a:lnTo>
                  <a:lnTo>
                    <a:pt x="0" y="22"/>
                  </a:lnTo>
                  <a:lnTo>
                    <a:pt x="6" y="22"/>
                  </a:lnTo>
                  <a:lnTo>
                    <a:pt x="12" y="28"/>
                  </a:lnTo>
                  <a:lnTo>
                    <a:pt x="12" y="28"/>
                  </a:lnTo>
                  <a:lnTo>
                    <a:pt x="35" y="28"/>
                  </a:lnTo>
                  <a:lnTo>
                    <a:pt x="35" y="22"/>
                  </a:lnTo>
                  <a:lnTo>
                    <a:pt x="41" y="22"/>
                  </a:lnTo>
                  <a:lnTo>
                    <a:pt x="47" y="6"/>
                  </a:lnTo>
                  <a:lnTo>
                    <a:pt x="41" y="6"/>
                  </a:lnTo>
                  <a:lnTo>
                    <a:pt x="41"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5" name="Freeform 350"/>
            <p:cNvSpPr>
              <a:spLocks/>
            </p:cNvSpPr>
            <p:nvPr/>
          </p:nvSpPr>
          <p:spPr bwMode="auto">
            <a:xfrm>
              <a:off x="3244851" y="3451225"/>
              <a:ext cx="74613" cy="44450"/>
            </a:xfrm>
            <a:custGeom>
              <a:avLst/>
              <a:gdLst>
                <a:gd name="T0" fmla="*/ 41 w 47"/>
                <a:gd name="T1" fmla="*/ 6 h 28"/>
                <a:gd name="T2" fmla="*/ 35 w 47"/>
                <a:gd name="T3" fmla="*/ 6 h 28"/>
                <a:gd name="T4" fmla="*/ 35 w 47"/>
                <a:gd name="T5" fmla="*/ 6 h 28"/>
                <a:gd name="T6" fmla="*/ 35 w 47"/>
                <a:gd name="T7" fmla="*/ 0 h 28"/>
                <a:gd name="T8" fmla="*/ 6 w 47"/>
                <a:gd name="T9" fmla="*/ 0 h 28"/>
                <a:gd name="T10" fmla="*/ 6 w 47"/>
                <a:gd name="T11" fmla="*/ 0 h 28"/>
                <a:gd name="T12" fmla="*/ 6 w 47"/>
                <a:gd name="T13" fmla="*/ 6 h 28"/>
                <a:gd name="T14" fmla="*/ 6 w 47"/>
                <a:gd name="T15" fmla="*/ 6 h 28"/>
                <a:gd name="T16" fmla="*/ 6 w 47"/>
                <a:gd name="T17" fmla="*/ 10 h 28"/>
                <a:gd name="T18" fmla="*/ 0 w 47"/>
                <a:gd name="T19" fmla="*/ 10 h 28"/>
                <a:gd name="T20" fmla="*/ 0 w 47"/>
                <a:gd name="T21" fmla="*/ 16 h 28"/>
                <a:gd name="T22" fmla="*/ 0 w 47"/>
                <a:gd name="T23" fmla="*/ 16 h 28"/>
                <a:gd name="T24" fmla="*/ 0 w 47"/>
                <a:gd name="T25" fmla="*/ 22 h 28"/>
                <a:gd name="T26" fmla="*/ 6 w 47"/>
                <a:gd name="T27" fmla="*/ 22 h 28"/>
                <a:gd name="T28" fmla="*/ 12 w 47"/>
                <a:gd name="T29" fmla="*/ 28 h 28"/>
                <a:gd name="T30" fmla="*/ 12 w 47"/>
                <a:gd name="T31" fmla="*/ 28 h 28"/>
                <a:gd name="T32" fmla="*/ 35 w 47"/>
                <a:gd name="T33" fmla="*/ 28 h 28"/>
                <a:gd name="T34" fmla="*/ 35 w 47"/>
                <a:gd name="T35" fmla="*/ 22 h 28"/>
                <a:gd name="T36" fmla="*/ 41 w 47"/>
                <a:gd name="T37" fmla="*/ 22 h 28"/>
                <a:gd name="T38" fmla="*/ 47 w 47"/>
                <a:gd name="T39" fmla="*/ 6 h 28"/>
                <a:gd name="T40" fmla="*/ 41 w 47"/>
                <a:gd name="T41" fmla="*/ 6 h 28"/>
                <a:gd name="T42" fmla="*/ 41 w 47"/>
                <a:gd name="T43"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28">
                  <a:moveTo>
                    <a:pt x="41" y="6"/>
                  </a:moveTo>
                  <a:lnTo>
                    <a:pt x="35" y="6"/>
                  </a:lnTo>
                  <a:lnTo>
                    <a:pt x="35" y="6"/>
                  </a:lnTo>
                  <a:lnTo>
                    <a:pt x="35" y="0"/>
                  </a:lnTo>
                  <a:lnTo>
                    <a:pt x="6" y="0"/>
                  </a:lnTo>
                  <a:lnTo>
                    <a:pt x="6" y="0"/>
                  </a:lnTo>
                  <a:lnTo>
                    <a:pt x="6" y="6"/>
                  </a:lnTo>
                  <a:lnTo>
                    <a:pt x="6" y="6"/>
                  </a:lnTo>
                  <a:lnTo>
                    <a:pt x="6" y="10"/>
                  </a:lnTo>
                  <a:lnTo>
                    <a:pt x="0" y="10"/>
                  </a:lnTo>
                  <a:lnTo>
                    <a:pt x="0" y="16"/>
                  </a:lnTo>
                  <a:lnTo>
                    <a:pt x="0" y="16"/>
                  </a:lnTo>
                  <a:lnTo>
                    <a:pt x="0" y="22"/>
                  </a:lnTo>
                  <a:lnTo>
                    <a:pt x="6" y="22"/>
                  </a:lnTo>
                  <a:lnTo>
                    <a:pt x="12" y="28"/>
                  </a:lnTo>
                  <a:lnTo>
                    <a:pt x="12" y="28"/>
                  </a:lnTo>
                  <a:lnTo>
                    <a:pt x="35" y="28"/>
                  </a:lnTo>
                  <a:lnTo>
                    <a:pt x="35" y="22"/>
                  </a:lnTo>
                  <a:lnTo>
                    <a:pt x="41" y="22"/>
                  </a:lnTo>
                  <a:lnTo>
                    <a:pt x="47" y="6"/>
                  </a:lnTo>
                  <a:lnTo>
                    <a:pt x="41" y="6"/>
                  </a:lnTo>
                  <a:lnTo>
                    <a:pt x="41"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6" name="Freeform 351"/>
            <p:cNvSpPr>
              <a:spLocks/>
            </p:cNvSpPr>
            <p:nvPr/>
          </p:nvSpPr>
          <p:spPr bwMode="auto">
            <a:xfrm>
              <a:off x="3182938" y="3290888"/>
              <a:ext cx="61913" cy="96838"/>
            </a:xfrm>
            <a:custGeom>
              <a:avLst/>
              <a:gdLst>
                <a:gd name="T0" fmla="*/ 0 w 39"/>
                <a:gd name="T1" fmla="*/ 55 h 61"/>
                <a:gd name="T2" fmla="*/ 16 w 39"/>
                <a:gd name="T3" fmla="*/ 61 h 61"/>
                <a:gd name="T4" fmla="*/ 22 w 39"/>
                <a:gd name="T5" fmla="*/ 61 h 61"/>
                <a:gd name="T6" fmla="*/ 22 w 39"/>
                <a:gd name="T7" fmla="*/ 55 h 61"/>
                <a:gd name="T8" fmla="*/ 29 w 39"/>
                <a:gd name="T9" fmla="*/ 55 h 61"/>
                <a:gd name="T10" fmla="*/ 29 w 39"/>
                <a:gd name="T11" fmla="*/ 49 h 61"/>
                <a:gd name="T12" fmla="*/ 35 w 39"/>
                <a:gd name="T13" fmla="*/ 45 h 61"/>
                <a:gd name="T14" fmla="*/ 35 w 39"/>
                <a:gd name="T15" fmla="*/ 33 h 61"/>
                <a:gd name="T16" fmla="*/ 39 w 39"/>
                <a:gd name="T17" fmla="*/ 33 h 61"/>
                <a:gd name="T18" fmla="*/ 35 w 39"/>
                <a:gd name="T19" fmla="*/ 26 h 61"/>
                <a:gd name="T20" fmla="*/ 29 w 39"/>
                <a:gd name="T21" fmla="*/ 26 h 61"/>
                <a:gd name="T22" fmla="*/ 22 w 39"/>
                <a:gd name="T23" fmla="*/ 22 h 61"/>
                <a:gd name="T24" fmla="*/ 22 w 39"/>
                <a:gd name="T25" fmla="*/ 16 h 61"/>
                <a:gd name="T26" fmla="*/ 16 w 39"/>
                <a:gd name="T27" fmla="*/ 16 h 61"/>
                <a:gd name="T28" fmla="*/ 16 w 39"/>
                <a:gd name="T29" fmla="*/ 10 h 61"/>
                <a:gd name="T30" fmla="*/ 10 w 39"/>
                <a:gd name="T31" fmla="*/ 6 h 61"/>
                <a:gd name="T32" fmla="*/ 10 w 39"/>
                <a:gd name="T33" fmla="*/ 6 h 61"/>
                <a:gd name="T34" fmla="*/ 10 w 39"/>
                <a:gd name="T35" fmla="*/ 6 h 61"/>
                <a:gd name="T36" fmla="*/ 10 w 39"/>
                <a:gd name="T37" fmla="*/ 0 h 61"/>
                <a:gd name="T38" fmla="*/ 4 w 39"/>
                <a:gd name="T39" fmla="*/ 0 h 61"/>
                <a:gd name="T40" fmla="*/ 4 w 39"/>
                <a:gd name="T41" fmla="*/ 0 h 61"/>
                <a:gd name="T42" fmla="*/ 4 w 39"/>
                <a:gd name="T43" fmla="*/ 0 h 61"/>
                <a:gd name="T44" fmla="*/ 4 w 39"/>
                <a:gd name="T45" fmla="*/ 0 h 61"/>
                <a:gd name="T46" fmla="*/ 4 w 39"/>
                <a:gd name="T47" fmla="*/ 6 h 61"/>
                <a:gd name="T48" fmla="*/ 0 w 39"/>
                <a:gd name="T49" fmla="*/ 6 h 61"/>
                <a:gd name="T50" fmla="*/ 0 w 39"/>
                <a:gd name="T51" fmla="*/ 6 h 61"/>
                <a:gd name="T52" fmla="*/ 0 w 39"/>
                <a:gd name="T53" fmla="*/ 10 h 61"/>
                <a:gd name="T54" fmla="*/ 0 w 39"/>
                <a:gd name="T55" fmla="*/ 10 h 61"/>
                <a:gd name="T56" fmla="*/ 0 w 39"/>
                <a:gd name="T57" fmla="*/ 16 h 61"/>
                <a:gd name="T58" fmla="*/ 0 w 39"/>
                <a:gd name="T59" fmla="*/ 16 h 61"/>
                <a:gd name="T60" fmla="*/ 0 w 39"/>
                <a:gd name="T61" fmla="*/ 22 h 61"/>
                <a:gd name="T62" fmla="*/ 0 w 39"/>
                <a:gd name="T63" fmla="*/ 22 h 61"/>
                <a:gd name="T64" fmla="*/ 0 w 39"/>
                <a:gd name="T65" fmla="*/ 33 h 61"/>
                <a:gd name="T66" fmla="*/ 4 w 39"/>
                <a:gd name="T67" fmla="*/ 33 h 61"/>
                <a:gd name="T68" fmla="*/ 4 w 39"/>
                <a:gd name="T69" fmla="*/ 39 h 61"/>
                <a:gd name="T70" fmla="*/ 4 w 39"/>
                <a:gd name="T71" fmla="*/ 39 h 61"/>
                <a:gd name="T72" fmla="*/ 4 w 39"/>
                <a:gd name="T73" fmla="*/ 45 h 61"/>
                <a:gd name="T74" fmla="*/ 4 w 39"/>
                <a:gd name="T75" fmla="*/ 45 h 61"/>
                <a:gd name="T76" fmla="*/ 4 w 39"/>
                <a:gd name="T77" fmla="*/ 49 h 61"/>
                <a:gd name="T78" fmla="*/ 0 w 39"/>
                <a:gd name="T79" fmla="*/ 49 h 61"/>
                <a:gd name="T80" fmla="*/ 0 w 39"/>
                <a:gd name="T81" fmla="*/ 55 h 61"/>
                <a:gd name="T82" fmla="*/ 0 w 39"/>
                <a:gd name="T83"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 h="61">
                  <a:moveTo>
                    <a:pt x="0" y="55"/>
                  </a:moveTo>
                  <a:lnTo>
                    <a:pt x="16" y="61"/>
                  </a:lnTo>
                  <a:lnTo>
                    <a:pt x="22" y="61"/>
                  </a:lnTo>
                  <a:lnTo>
                    <a:pt x="22" y="55"/>
                  </a:lnTo>
                  <a:lnTo>
                    <a:pt x="29" y="55"/>
                  </a:lnTo>
                  <a:lnTo>
                    <a:pt x="29" y="49"/>
                  </a:lnTo>
                  <a:lnTo>
                    <a:pt x="35" y="45"/>
                  </a:lnTo>
                  <a:lnTo>
                    <a:pt x="35" y="33"/>
                  </a:lnTo>
                  <a:lnTo>
                    <a:pt x="39" y="33"/>
                  </a:lnTo>
                  <a:lnTo>
                    <a:pt x="35" y="26"/>
                  </a:lnTo>
                  <a:lnTo>
                    <a:pt x="29" y="26"/>
                  </a:lnTo>
                  <a:lnTo>
                    <a:pt x="22" y="22"/>
                  </a:lnTo>
                  <a:lnTo>
                    <a:pt x="22" y="16"/>
                  </a:lnTo>
                  <a:lnTo>
                    <a:pt x="16" y="16"/>
                  </a:lnTo>
                  <a:lnTo>
                    <a:pt x="16" y="10"/>
                  </a:lnTo>
                  <a:lnTo>
                    <a:pt x="10" y="6"/>
                  </a:lnTo>
                  <a:lnTo>
                    <a:pt x="10" y="6"/>
                  </a:lnTo>
                  <a:lnTo>
                    <a:pt x="10" y="6"/>
                  </a:lnTo>
                  <a:lnTo>
                    <a:pt x="10" y="0"/>
                  </a:lnTo>
                  <a:lnTo>
                    <a:pt x="4" y="0"/>
                  </a:lnTo>
                  <a:lnTo>
                    <a:pt x="4" y="0"/>
                  </a:lnTo>
                  <a:lnTo>
                    <a:pt x="4" y="0"/>
                  </a:lnTo>
                  <a:lnTo>
                    <a:pt x="4" y="0"/>
                  </a:lnTo>
                  <a:lnTo>
                    <a:pt x="4" y="6"/>
                  </a:lnTo>
                  <a:lnTo>
                    <a:pt x="0" y="6"/>
                  </a:lnTo>
                  <a:lnTo>
                    <a:pt x="0" y="6"/>
                  </a:lnTo>
                  <a:lnTo>
                    <a:pt x="0" y="10"/>
                  </a:lnTo>
                  <a:lnTo>
                    <a:pt x="0" y="10"/>
                  </a:lnTo>
                  <a:lnTo>
                    <a:pt x="0" y="16"/>
                  </a:lnTo>
                  <a:lnTo>
                    <a:pt x="0" y="16"/>
                  </a:lnTo>
                  <a:lnTo>
                    <a:pt x="0" y="22"/>
                  </a:lnTo>
                  <a:lnTo>
                    <a:pt x="0" y="22"/>
                  </a:lnTo>
                  <a:lnTo>
                    <a:pt x="0" y="33"/>
                  </a:lnTo>
                  <a:lnTo>
                    <a:pt x="4" y="33"/>
                  </a:lnTo>
                  <a:lnTo>
                    <a:pt x="4" y="39"/>
                  </a:lnTo>
                  <a:lnTo>
                    <a:pt x="4" y="39"/>
                  </a:lnTo>
                  <a:lnTo>
                    <a:pt x="4" y="45"/>
                  </a:lnTo>
                  <a:lnTo>
                    <a:pt x="4" y="45"/>
                  </a:lnTo>
                  <a:lnTo>
                    <a:pt x="4" y="49"/>
                  </a:lnTo>
                  <a:lnTo>
                    <a:pt x="0" y="49"/>
                  </a:lnTo>
                  <a:lnTo>
                    <a:pt x="0" y="55"/>
                  </a:lnTo>
                  <a:lnTo>
                    <a:pt x="0" y="5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7" name="Freeform 352"/>
            <p:cNvSpPr>
              <a:spLocks/>
            </p:cNvSpPr>
            <p:nvPr/>
          </p:nvSpPr>
          <p:spPr bwMode="auto">
            <a:xfrm>
              <a:off x="3182938" y="3290888"/>
              <a:ext cx="61913" cy="96838"/>
            </a:xfrm>
            <a:custGeom>
              <a:avLst/>
              <a:gdLst>
                <a:gd name="T0" fmla="*/ 0 w 39"/>
                <a:gd name="T1" fmla="*/ 55 h 61"/>
                <a:gd name="T2" fmla="*/ 16 w 39"/>
                <a:gd name="T3" fmla="*/ 61 h 61"/>
                <a:gd name="T4" fmla="*/ 22 w 39"/>
                <a:gd name="T5" fmla="*/ 61 h 61"/>
                <a:gd name="T6" fmla="*/ 22 w 39"/>
                <a:gd name="T7" fmla="*/ 55 h 61"/>
                <a:gd name="T8" fmla="*/ 29 w 39"/>
                <a:gd name="T9" fmla="*/ 55 h 61"/>
                <a:gd name="T10" fmla="*/ 29 w 39"/>
                <a:gd name="T11" fmla="*/ 49 h 61"/>
                <a:gd name="T12" fmla="*/ 35 w 39"/>
                <a:gd name="T13" fmla="*/ 45 h 61"/>
                <a:gd name="T14" fmla="*/ 35 w 39"/>
                <a:gd name="T15" fmla="*/ 33 h 61"/>
                <a:gd name="T16" fmla="*/ 39 w 39"/>
                <a:gd name="T17" fmla="*/ 33 h 61"/>
                <a:gd name="T18" fmla="*/ 35 w 39"/>
                <a:gd name="T19" fmla="*/ 26 h 61"/>
                <a:gd name="T20" fmla="*/ 29 w 39"/>
                <a:gd name="T21" fmla="*/ 26 h 61"/>
                <a:gd name="T22" fmla="*/ 22 w 39"/>
                <a:gd name="T23" fmla="*/ 22 h 61"/>
                <a:gd name="T24" fmla="*/ 22 w 39"/>
                <a:gd name="T25" fmla="*/ 16 h 61"/>
                <a:gd name="T26" fmla="*/ 16 w 39"/>
                <a:gd name="T27" fmla="*/ 16 h 61"/>
                <a:gd name="T28" fmla="*/ 16 w 39"/>
                <a:gd name="T29" fmla="*/ 10 h 61"/>
                <a:gd name="T30" fmla="*/ 10 w 39"/>
                <a:gd name="T31" fmla="*/ 6 h 61"/>
                <a:gd name="T32" fmla="*/ 10 w 39"/>
                <a:gd name="T33" fmla="*/ 6 h 61"/>
                <a:gd name="T34" fmla="*/ 10 w 39"/>
                <a:gd name="T35" fmla="*/ 6 h 61"/>
                <a:gd name="T36" fmla="*/ 10 w 39"/>
                <a:gd name="T37" fmla="*/ 0 h 61"/>
                <a:gd name="T38" fmla="*/ 4 w 39"/>
                <a:gd name="T39" fmla="*/ 0 h 61"/>
                <a:gd name="T40" fmla="*/ 4 w 39"/>
                <a:gd name="T41" fmla="*/ 0 h 61"/>
                <a:gd name="T42" fmla="*/ 4 w 39"/>
                <a:gd name="T43" fmla="*/ 0 h 61"/>
                <a:gd name="T44" fmla="*/ 4 w 39"/>
                <a:gd name="T45" fmla="*/ 0 h 61"/>
                <a:gd name="T46" fmla="*/ 4 w 39"/>
                <a:gd name="T47" fmla="*/ 6 h 61"/>
                <a:gd name="T48" fmla="*/ 0 w 39"/>
                <a:gd name="T49" fmla="*/ 6 h 61"/>
                <a:gd name="T50" fmla="*/ 0 w 39"/>
                <a:gd name="T51" fmla="*/ 6 h 61"/>
                <a:gd name="T52" fmla="*/ 0 w 39"/>
                <a:gd name="T53" fmla="*/ 10 h 61"/>
                <a:gd name="T54" fmla="*/ 0 w 39"/>
                <a:gd name="T55" fmla="*/ 10 h 61"/>
                <a:gd name="T56" fmla="*/ 0 w 39"/>
                <a:gd name="T57" fmla="*/ 16 h 61"/>
                <a:gd name="T58" fmla="*/ 0 w 39"/>
                <a:gd name="T59" fmla="*/ 16 h 61"/>
                <a:gd name="T60" fmla="*/ 0 w 39"/>
                <a:gd name="T61" fmla="*/ 22 h 61"/>
                <a:gd name="T62" fmla="*/ 0 w 39"/>
                <a:gd name="T63" fmla="*/ 22 h 61"/>
                <a:gd name="T64" fmla="*/ 0 w 39"/>
                <a:gd name="T65" fmla="*/ 33 h 61"/>
                <a:gd name="T66" fmla="*/ 4 w 39"/>
                <a:gd name="T67" fmla="*/ 33 h 61"/>
                <a:gd name="T68" fmla="*/ 4 w 39"/>
                <a:gd name="T69" fmla="*/ 39 h 61"/>
                <a:gd name="T70" fmla="*/ 4 w 39"/>
                <a:gd name="T71" fmla="*/ 39 h 61"/>
                <a:gd name="T72" fmla="*/ 4 w 39"/>
                <a:gd name="T73" fmla="*/ 45 h 61"/>
                <a:gd name="T74" fmla="*/ 4 w 39"/>
                <a:gd name="T75" fmla="*/ 45 h 61"/>
                <a:gd name="T76" fmla="*/ 4 w 39"/>
                <a:gd name="T77" fmla="*/ 49 h 61"/>
                <a:gd name="T78" fmla="*/ 0 w 39"/>
                <a:gd name="T79" fmla="*/ 49 h 61"/>
                <a:gd name="T80" fmla="*/ 0 w 39"/>
                <a:gd name="T81" fmla="*/ 55 h 61"/>
                <a:gd name="T82" fmla="*/ 0 w 39"/>
                <a:gd name="T83"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 h="61">
                  <a:moveTo>
                    <a:pt x="0" y="55"/>
                  </a:moveTo>
                  <a:lnTo>
                    <a:pt x="16" y="61"/>
                  </a:lnTo>
                  <a:lnTo>
                    <a:pt x="22" y="61"/>
                  </a:lnTo>
                  <a:lnTo>
                    <a:pt x="22" y="55"/>
                  </a:lnTo>
                  <a:lnTo>
                    <a:pt x="29" y="55"/>
                  </a:lnTo>
                  <a:lnTo>
                    <a:pt x="29" y="49"/>
                  </a:lnTo>
                  <a:lnTo>
                    <a:pt x="35" y="45"/>
                  </a:lnTo>
                  <a:lnTo>
                    <a:pt x="35" y="33"/>
                  </a:lnTo>
                  <a:lnTo>
                    <a:pt x="39" y="33"/>
                  </a:lnTo>
                  <a:lnTo>
                    <a:pt x="35" y="26"/>
                  </a:lnTo>
                  <a:lnTo>
                    <a:pt x="29" y="26"/>
                  </a:lnTo>
                  <a:lnTo>
                    <a:pt x="22" y="22"/>
                  </a:lnTo>
                  <a:lnTo>
                    <a:pt x="22" y="16"/>
                  </a:lnTo>
                  <a:lnTo>
                    <a:pt x="16" y="16"/>
                  </a:lnTo>
                  <a:lnTo>
                    <a:pt x="16" y="10"/>
                  </a:lnTo>
                  <a:lnTo>
                    <a:pt x="10" y="6"/>
                  </a:lnTo>
                  <a:lnTo>
                    <a:pt x="10" y="6"/>
                  </a:lnTo>
                  <a:lnTo>
                    <a:pt x="10" y="6"/>
                  </a:lnTo>
                  <a:lnTo>
                    <a:pt x="10" y="0"/>
                  </a:lnTo>
                  <a:lnTo>
                    <a:pt x="4" y="0"/>
                  </a:lnTo>
                  <a:lnTo>
                    <a:pt x="4" y="0"/>
                  </a:lnTo>
                  <a:lnTo>
                    <a:pt x="4" y="0"/>
                  </a:lnTo>
                  <a:lnTo>
                    <a:pt x="4" y="0"/>
                  </a:lnTo>
                  <a:lnTo>
                    <a:pt x="4" y="6"/>
                  </a:lnTo>
                  <a:lnTo>
                    <a:pt x="0" y="6"/>
                  </a:lnTo>
                  <a:lnTo>
                    <a:pt x="0" y="6"/>
                  </a:lnTo>
                  <a:lnTo>
                    <a:pt x="0" y="10"/>
                  </a:lnTo>
                  <a:lnTo>
                    <a:pt x="0" y="10"/>
                  </a:lnTo>
                  <a:lnTo>
                    <a:pt x="0" y="16"/>
                  </a:lnTo>
                  <a:lnTo>
                    <a:pt x="0" y="16"/>
                  </a:lnTo>
                  <a:lnTo>
                    <a:pt x="0" y="22"/>
                  </a:lnTo>
                  <a:lnTo>
                    <a:pt x="0" y="22"/>
                  </a:lnTo>
                  <a:lnTo>
                    <a:pt x="0" y="33"/>
                  </a:lnTo>
                  <a:lnTo>
                    <a:pt x="4" y="33"/>
                  </a:lnTo>
                  <a:lnTo>
                    <a:pt x="4" y="39"/>
                  </a:lnTo>
                  <a:lnTo>
                    <a:pt x="4" y="39"/>
                  </a:lnTo>
                  <a:lnTo>
                    <a:pt x="4" y="45"/>
                  </a:lnTo>
                  <a:lnTo>
                    <a:pt x="4" y="45"/>
                  </a:lnTo>
                  <a:lnTo>
                    <a:pt x="4" y="49"/>
                  </a:lnTo>
                  <a:lnTo>
                    <a:pt x="0" y="49"/>
                  </a:lnTo>
                  <a:lnTo>
                    <a:pt x="0" y="55"/>
                  </a:lnTo>
                  <a:lnTo>
                    <a:pt x="0" y="5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8" name="Freeform 353"/>
            <p:cNvSpPr>
              <a:spLocks/>
            </p:cNvSpPr>
            <p:nvPr/>
          </p:nvSpPr>
          <p:spPr bwMode="auto">
            <a:xfrm>
              <a:off x="2717801" y="2887663"/>
              <a:ext cx="66675" cy="46038"/>
            </a:xfrm>
            <a:custGeom>
              <a:avLst/>
              <a:gdLst>
                <a:gd name="T0" fmla="*/ 42 w 42"/>
                <a:gd name="T1" fmla="*/ 29 h 29"/>
                <a:gd name="T2" fmla="*/ 7 w 42"/>
                <a:gd name="T3" fmla="*/ 29 h 29"/>
                <a:gd name="T4" fmla="*/ 7 w 42"/>
                <a:gd name="T5" fmla="*/ 29 h 29"/>
                <a:gd name="T6" fmla="*/ 7 w 42"/>
                <a:gd name="T7" fmla="*/ 29 h 29"/>
                <a:gd name="T8" fmla="*/ 7 w 42"/>
                <a:gd name="T9" fmla="*/ 29 h 29"/>
                <a:gd name="T10" fmla="*/ 0 w 42"/>
                <a:gd name="T11" fmla="*/ 23 h 29"/>
                <a:gd name="T12" fmla="*/ 0 w 42"/>
                <a:gd name="T13" fmla="*/ 23 h 29"/>
                <a:gd name="T14" fmla="*/ 7 w 42"/>
                <a:gd name="T15" fmla="*/ 23 h 29"/>
                <a:gd name="T16" fmla="*/ 7 w 42"/>
                <a:gd name="T17" fmla="*/ 17 h 29"/>
                <a:gd name="T18" fmla="*/ 11 w 42"/>
                <a:gd name="T19" fmla="*/ 17 h 29"/>
                <a:gd name="T20" fmla="*/ 17 w 42"/>
                <a:gd name="T21" fmla="*/ 23 h 29"/>
                <a:gd name="T22" fmla="*/ 17 w 42"/>
                <a:gd name="T23" fmla="*/ 23 h 29"/>
                <a:gd name="T24" fmla="*/ 17 w 42"/>
                <a:gd name="T25" fmla="*/ 23 h 29"/>
                <a:gd name="T26" fmla="*/ 23 w 42"/>
                <a:gd name="T27" fmla="*/ 23 h 29"/>
                <a:gd name="T28" fmla="*/ 23 w 42"/>
                <a:gd name="T29" fmla="*/ 17 h 29"/>
                <a:gd name="T30" fmla="*/ 23 w 42"/>
                <a:gd name="T31" fmla="*/ 17 h 29"/>
                <a:gd name="T32" fmla="*/ 23 w 42"/>
                <a:gd name="T33" fmla="*/ 17 h 29"/>
                <a:gd name="T34" fmla="*/ 23 w 42"/>
                <a:gd name="T35" fmla="*/ 11 h 29"/>
                <a:gd name="T36" fmla="*/ 23 w 42"/>
                <a:gd name="T37" fmla="*/ 11 h 29"/>
                <a:gd name="T38" fmla="*/ 23 w 42"/>
                <a:gd name="T39" fmla="*/ 6 h 29"/>
                <a:gd name="T40" fmla="*/ 11 w 42"/>
                <a:gd name="T41" fmla="*/ 6 h 29"/>
                <a:gd name="T42" fmla="*/ 11 w 42"/>
                <a:gd name="T43" fmla="*/ 0 h 29"/>
                <a:gd name="T44" fmla="*/ 42 w 42"/>
                <a:gd name="T45" fmla="*/ 0 h 29"/>
                <a:gd name="T46" fmla="*/ 42 w 42"/>
                <a:gd name="T47" fmla="*/ 6 h 29"/>
                <a:gd name="T48" fmla="*/ 42 w 42"/>
                <a:gd name="T49" fmla="*/ 6 h 29"/>
                <a:gd name="T50" fmla="*/ 42 w 42"/>
                <a:gd name="T51" fmla="*/ 11 h 29"/>
                <a:gd name="T52" fmla="*/ 42 w 42"/>
                <a:gd name="T53" fmla="*/ 11 h 29"/>
                <a:gd name="T54" fmla="*/ 42 w 42"/>
                <a:gd name="T55" fmla="*/ 17 h 29"/>
                <a:gd name="T56" fmla="*/ 42 w 42"/>
                <a:gd name="T57" fmla="*/ 17 h 29"/>
                <a:gd name="T58" fmla="*/ 42 w 42"/>
                <a:gd name="T59" fmla="*/ 23 h 29"/>
                <a:gd name="T60" fmla="*/ 42 w 42"/>
                <a:gd name="T61" fmla="*/ 23 h 29"/>
                <a:gd name="T62" fmla="*/ 42 w 42"/>
                <a:gd name="T63" fmla="*/ 29 h 29"/>
                <a:gd name="T64" fmla="*/ 42 w 42"/>
                <a:gd name="T6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 h="29">
                  <a:moveTo>
                    <a:pt x="42" y="29"/>
                  </a:moveTo>
                  <a:lnTo>
                    <a:pt x="7" y="29"/>
                  </a:lnTo>
                  <a:lnTo>
                    <a:pt x="7" y="29"/>
                  </a:lnTo>
                  <a:lnTo>
                    <a:pt x="7" y="29"/>
                  </a:lnTo>
                  <a:lnTo>
                    <a:pt x="7" y="29"/>
                  </a:lnTo>
                  <a:lnTo>
                    <a:pt x="0" y="23"/>
                  </a:lnTo>
                  <a:lnTo>
                    <a:pt x="0" y="23"/>
                  </a:lnTo>
                  <a:lnTo>
                    <a:pt x="7" y="23"/>
                  </a:lnTo>
                  <a:lnTo>
                    <a:pt x="7" y="17"/>
                  </a:lnTo>
                  <a:lnTo>
                    <a:pt x="11" y="17"/>
                  </a:lnTo>
                  <a:lnTo>
                    <a:pt x="17" y="23"/>
                  </a:lnTo>
                  <a:lnTo>
                    <a:pt x="17" y="23"/>
                  </a:lnTo>
                  <a:lnTo>
                    <a:pt x="17" y="23"/>
                  </a:lnTo>
                  <a:lnTo>
                    <a:pt x="23" y="23"/>
                  </a:lnTo>
                  <a:lnTo>
                    <a:pt x="23" y="17"/>
                  </a:lnTo>
                  <a:lnTo>
                    <a:pt x="23" y="17"/>
                  </a:lnTo>
                  <a:lnTo>
                    <a:pt x="23" y="17"/>
                  </a:lnTo>
                  <a:lnTo>
                    <a:pt x="23" y="11"/>
                  </a:lnTo>
                  <a:lnTo>
                    <a:pt x="23" y="11"/>
                  </a:lnTo>
                  <a:lnTo>
                    <a:pt x="23" y="6"/>
                  </a:lnTo>
                  <a:lnTo>
                    <a:pt x="11" y="6"/>
                  </a:lnTo>
                  <a:lnTo>
                    <a:pt x="11" y="0"/>
                  </a:lnTo>
                  <a:lnTo>
                    <a:pt x="42" y="0"/>
                  </a:lnTo>
                  <a:lnTo>
                    <a:pt x="42" y="6"/>
                  </a:lnTo>
                  <a:lnTo>
                    <a:pt x="42" y="6"/>
                  </a:lnTo>
                  <a:lnTo>
                    <a:pt x="42" y="11"/>
                  </a:lnTo>
                  <a:lnTo>
                    <a:pt x="42" y="11"/>
                  </a:lnTo>
                  <a:lnTo>
                    <a:pt x="42" y="17"/>
                  </a:lnTo>
                  <a:lnTo>
                    <a:pt x="42" y="17"/>
                  </a:lnTo>
                  <a:lnTo>
                    <a:pt x="42" y="23"/>
                  </a:lnTo>
                  <a:lnTo>
                    <a:pt x="42" y="23"/>
                  </a:lnTo>
                  <a:lnTo>
                    <a:pt x="42" y="29"/>
                  </a:lnTo>
                  <a:lnTo>
                    <a:pt x="42"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9" name="Freeform 354"/>
            <p:cNvSpPr>
              <a:spLocks/>
            </p:cNvSpPr>
            <p:nvPr/>
          </p:nvSpPr>
          <p:spPr bwMode="auto">
            <a:xfrm>
              <a:off x="2717801" y="2887663"/>
              <a:ext cx="66675" cy="46038"/>
            </a:xfrm>
            <a:custGeom>
              <a:avLst/>
              <a:gdLst>
                <a:gd name="T0" fmla="*/ 42 w 42"/>
                <a:gd name="T1" fmla="*/ 29 h 29"/>
                <a:gd name="T2" fmla="*/ 7 w 42"/>
                <a:gd name="T3" fmla="*/ 29 h 29"/>
                <a:gd name="T4" fmla="*/ 7 w 42"/>
                <a:gd name="T5" fmla="*/ 29 h 29"/>
                <a:gd name="T6" fmla="*/ 7 w 42"/>
                <a:gd name="T7" fmla="*/ 29 h 29"/>
                <a:gd name="T8" fmla="*/ 7 w 42"/>
                <a:gd name="T9" fmla="*/ 29 h 29"/>
                <a:gd name="T10" fmla="*/ 0 w 42"/>
                <a:gd name="T11" fmla="*/ 23 h 29"/>
                <a:gd name="T12" fmla="*/ 0 w 42"/>
                <a:gd name="T13" fmla="*/ 23 h 29"/>
                <a:gd name="T14" fmla="*/ 7 w 42"/>
                <a:gd name="T15" fmla="*/ 23 h 29"/>
                <a:gd name="T16" fmla="*/ 7 w 42"/>
                <a:gd name="T17" fmla="*/ 17 h 29"/>
                <a:gd name="T18" fmla="*/ 11 w 42"/>
                <a:gd name="T19" fmla="*/ 17 h 29"/>
                <a:gd name="T20" fmla="*/ 17 w 42"/>
                <a:gd name="T21" fmla="*/ 23 h 29"/>
                <a:gd name="T22" fmla="*/ 17 w 42"/>
                <a:gd name="T23" fmla="*/ 23 h 29"/>
                <a:gd name="T24" fmla="*/ 17 w 42"/>
                <a:gd name="T25" fmla="*/ 23 h 29"/>
                <a:gd name="T26" fmla="*/ 23 w 42"/>
                <a:gd name="T27" fmla="*/ 23 h 29"/>
                <a:gd name="T28" fmla="*/ 23 w 42"/>
                <a:gd name="T29" fmla="*/ 17 h 29"/>
                <a:gd name="T30" fmla="*/ 23 w 42"/>
                <a:gd name="T31" fmla="*/ 17 h 29"/>
                <a:gd name="T32" fmla="*/ 23 w 42"/>
                <a:gd name="T33" fmla="*/ 17 h 29"/>
                <a:gd name="T34" fmla="*/ 23 w 42"/>
                <a:gd name="T35" fmla="*/ 11 h 29"/>
                <a:gd name="T36" fmla="*/ 23 w 42"/>
                <a:gd name="T37" fmla="*/ 11 h 29"/>
                <a:gd name="T38" fmla="*/ 23 w 42"/>
                <a:gd name="T39" fmla="*/ 6 h 29"/>
                <a:gd name="T40" fmla="*/ 11 w 42"/>
                <a:gd name="T41" fmla="*/ 6 h 29"/>
                <a:gd name="T42" fmla="*/ 11 w 42"/>
                <a:gd name="T43" fmla="*/ 0 h 29"/>
                <a:gd name="T44" fmla="*/ 42 w 42"/>
                <a:gd name="T45" fmla="*/ 0 h 29"/>
                <a:gd name="T46" fmla="*/ 42 w 42"/>
                <a:gd name="T47" fmla="*/ 6 h 29"/>
                <a:gd name="T48" fmla="*/ 42 w 42"/>
                <a:gd name="T49" fmla="*/ 6 h 29"/>
                <a:gd name="T50" fmla="*/ 42 w 42"/>
                <a:gd name="T51" fmla="*/ 11 h 29"/>
                <a:gd name="T52" fmla="*/ 42 w 42"/>
                <a:gd name="T53" fmla="*/ 11 h 29"/>
                <a:gd name="T54" fmla="*/ 42 w 42"/>
                <a:gd name="T55" fmla="*/ 17 h 29"/>
                <a:gd name="T56" fmla="*/ 42 w 42"/>
                <a:gd name="T57" fmla="*/ 17 h 29"/>
                <a:gd name="T58" fmla="*/ 42 w 42"/>
                <a:gd name="T59" fmla="*/ 23 h 29"/>
                <a:gd name="T60" fmla="*/ 42 w 42"/>
                <a:gd name="T61" fmla="*/ 23 h 29"/>
                <a:gd name="T62" fmla="*/ 42 w 42"/>
                <a:gd name="T63" fmla="*/ 29 h 29"/>
                <a:gd name="T64" fmla="*/ 42 w 42"/>
                <a:gd name="T6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 h="29">
                  <a:moveTo>
                    <a:pt x="42" y="29"/>
                  </a:moveTo>
                  <a:lnTo>
                    <a:pt x="7" y="29"/>
                  </a:lnTo>
                  <a:lnTo>
                    <a:pt x="7" y="29"/>
                  </a:lnTo>
                  <a:lnTo>
                    <a:pt x="7" y="29"/>
                  </a:lnTo>
                  <a:lnTo>
                    <a:pt x="7" y="29"/>
                  </a:lnTo>
                  <a:lnTo>
                    <a:pt x="0" y="23"/>
                  </a:lnTo>
                  <a:lnTo>
                    <a:pt x="0" y="23"/>
                  </a:lnTo>
                  <a:lnTo>
                    <a:pt x="7" y="23"/>
                  </a:lnTo>
                  <a:lnTo>
                    <a:pt x="7" y="17"/>
                  </a:lnTo>
                  <a:lnTo>
                    <a:pt x="11" y="17"/>
                  </a:lnTo>
                  <a:lnTo>
                    <a:pt x="17" y="23"/>
                  </a:lnTo>
                  <a:lnTo>
                    <a:pt x="17" y="23"/>
                  </a:lnTo>
                  <a:lnTo>
                    <a:pt x="17" y="23"/>
                  </a:lnTo>
                  <a:lnTo>
                    <a:pt x="23" y="23"/>
                  </a:lnTo>
                  <a:lnTo>
                    <a:pt x="23" y="17"/>
                  </a:lnTo>
                  <a:lnTo>
                    <a:pt x="23" y="17"/>
                  </a:lnTo>
                  <a:lnTo>
                    <a:pt x="23" y="17"/>
                  </a:lnTo>
                  <a:lnTo>
                    <a:pt x="23" y="11"/>
                  </a:lnTo>
                  <a:lnTo>
                    <a:pt x="23" y="11"/>
                  </a:lnTo>
                  <a:lnTo>
                    <a:pt x="23" y="6"/>
                  </a:lnTo>
                  <a:lnTo>
                    <a:pt x="11" y="6"/>
                  </a:lnTo>
                  <a:lnTo>
                    <a:pt x="11" y="0"/>
                  </a:lnTo>
                  <a:lnTo>
                    <a:pt x="42" y="0"/>
                  </a:lnTo>
                  <a:lnTo>
                    <a:pt x="42" y="6"/>
                  </a:lnTo>
                  <a:lnTo>
                    <a:pt x="42" y="6"/>
                  </a:lnTo>
                  <a:lnTo>
                    <a:pt x="42" y="11"/>
                  </a:lnTo>
                  <a:lnTo>
                    <a:pt x="42" y="11"/>
                  </a:lnTo>
                  <a:lnTo>
                    <a:pt x="42" y="17"/>
                  </a:lnTo>
                  <a:lnTo>
                    <a:pt x="42" y="17"/>
                  </a:lnTo>
                  <a:lnTo>
                    <a:pt x="42" y="23"/>
                  </a:lnTo>
                  <a:lnTo>
                    <a:pt x="42" y="23"/>
                  </a:lnTo>
                  <a:lnTo>
                    <a:pt x="42" y="29"/>
                  </a:lnTo>
                  <a:lnTo>
                    <a:pt x="42"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0" name="Freeform 355"/>
            <p:cNvSpPr>
              <a:spLocks/>
            </p:cNvSpPr>
            <p:nvPr/>
          </p:nvSpPr>
          <p:spPr bwMode="auto">
            <a:xfrm>
              <a:off x="3051176" y="4948238"/>
              <a:ext cx="111125" cy="92075"/>
            </a:xfrm>
            <a:custGeom>
              <a:avLst/>
              <a:gdLst>
                <a:gd name="T0" fmla="*/ 70 w 70"/>
                <a:gd name="T1" fmla="*/ 45 h 58"/>
                <a:gd name="T2" fmla="*/ 52 w 70"/>
                <a:gd name="T3" fmla="*/ 45 h 58"/>
                <a:gd name="T4" fmla="*/ 48 w 70"/>
                <a:gd name="T5" fmla="*/ 52 h 58"/>
                <a:gd name="T6" fmla="*/ 42 w 70"/>
                <a:gd name="T7" fmla="*/ 52 h 58"/>
                <a:gd name="T8" fmla="*/ 42 w 70"/>
                <a:gd name="T9" fmla="*/ 45 h 58"/>
                <a:gd name="T10" fmla="*/ 35 w 70"/>
                <a:gd name="T11" fmla="*/ 45 h 58"/>
                <a:gd name="T12" fmla="*/ 35 w 70"/>
                <a:gd name="T13" fmla="*/ 45 h 58"/>
                <a:gd name="T14" fmla="*/ 35 w 70"/>
                <a:gd name="T15" fmla="*/ 39 h 58"/>
                <a:gd name="T16" fmla="*/ 23 w 70"/>
                <a:gd name="T17" fmla="*/ 29 h 58"/>
                <a:gd name="T18" fmla="*/ 23 w 70"/>
                <a:gd name="T19" fmla="*/ 12 h 58"/>
                <a:gd name="T20" fmla="*/ 17 w 70"/>
                <a:gd name="T21" fmla="*/ 0 h 58"/>
                <a:gd name="T22" fmla="*/ 13 w 70"/>
                <a:gd name="T23" fmla="*/ 0 h 58"/>
                <a:gd name="T24" fmla="*/ 7 w 70"/>
                <a:gd name="T25" fmla="*/ 12 h 58"/>
                <a:gd name="T26" fmla="*/ 7 w 70"/>
                <a:gd name="T27" fmla="*/ 19 h 58"/>
                <a:gd name="T28" fmla="*/ 0 w 70"/>
                <a:gd name="T29" fmla="*/ 19 h 58"/>
                <a:gd name="T30" fmla="*/ 0 w 70"/>
                <a:gd name="T31" fmla="*/ 19 h 58"/>
                <a:gd name="T32" fmla="*/ 0 w 70"/>
                <a:gd name="T33" fmla="*/ 19 h 58"/>
                <a:gd name="T34" fmla="*/ 0 w 70"/>
                <a:gd name="T35" fmla="*/ 19 h 58"/>
                <a:gd name="T36" fmla="*/ 0 w 70"/>
                <a:gd name="T37" fmla="*/ 19 h 58"/>
                <a:gd name="T38" fmla="*/ 0 w 70"/>
                <a:gd name="T39" fmla="*/ 23 h 58"/>
                <a:gd name="T40" fmla="*/ 0 w 70"/>
                <a:gd name="T41" fmla="*/ 23 h 58"/>
                <a:gd name="T42" fmla="*/ 0 w 70"/>
                <a:gd name="T43" fmla="*/ 29 h 58"/>
                <a:gd name="T44" fmla="*/ 7 w 70"/>
                <a:gd name="T45" fmla="*/ 29 h 58"/>
                <a:gd name="T46" fmla="*/ 13 w 70"/>
                <a:gd name="T47" fmla="*/ 35 h 58"/>
                <a:gd name="T48" fmla="*/ 13 w 70"/>
                <a:gd name="T49" fmla="*/ 35 h 58"/>
                <a:gd name="T50" fmla="*/ 13 w 70"/>
                <a:gd name="T51" fmla="*/ 35 h 58"/>
                <a:gd name="T52" fmla="*/ 13 w 70"/>
                <a:gd name="T53" fmla="*/ 35 h 58"/>
                <a:gd name="T54" fmla="*/ 13 w 70"/>
                <a:gd name="T55" fmla="*/ 39 h 58"/>
                <a:gd name="T56" fmla="*/ 13 w 70"/>
                <a:gd name="T57" fmla="*/ 39 h 58"/>
                <a:gd name="T58" fmla="*/ 17 w 70"/>
                <a:gd name="T59" fmla="*/ 39 h 58"/>
                <a:gd name="T60" fmla="*/ 17 w 70"/>
                <a:gd name="T61" fmla="*/ 45 h 58"/>
                <a:gd name="T62" fmla="*/ 23 w 70"/>
                <a:gd name="T63" fmla="*/ 45 h 58"/>
                <a:gd name="T64" fmla="*/ 23 w 70"/>
                <a:gd name="T65" fmla="*/ 52 h 58"/>
                <a:gd name="T66" fmla="*/ 23 w 70"/>
                <a:gd name="T67" fmla="*/ 52 h 58"/>
                <a:gd name="T68" fmla="*/ 23 w 70"/>
                <a:gd name="T69" fmla="*/ 58 h 58"/>
                <a:gd name="T70" fmla="*/ 48 w 70"/>
                <a:gd name="T71" fmla="*/ 58 h 58"/>
                <a:gd name="T72" fmla="*/ 48 w 70"/>
                <a:gd name="T73" fmla="*/ 52 h 58"/>
                <a:gd name="T74" fmla="*/ 48 w 70"/>
                <a:gd name="T75" fmla="*/ 52 h 58"/>
                <a:gd name="T76" fmla="*/ 48 w 70"/>
                <a:gd name="T77" fmla="*/ 52 h 58"/>
                <a:gd name="T78" fmla="*/ 52 w 70"/>
                <a:gd name="T79" fmla="*/ 52 h 58"/>
                <a:gd name="T80" fmla="*/ 58 w 70"/>
                <a:gd name="T81" fmla="*/ 58 h 58"/>
                <a:gd name="T82" fmla="*/ 70 w 70"/>
                <a:gd name="T83" fmla="*/ 45 h 58"/>
                <a:gd name="T84" fmla="*/ 70 w 70"/>
                <a:gd name="T85" fmla="*/ 45 h 58"/>
                <a:gd name="T86" fmla="*/ 70 w 70"/>
                <a:gd name="T87" fmla="*/ 4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 h="58">
                  <a:moveTo>
                    <a:pt x="70" y="45"/>
                  </a:moveTo>
                  <a:lnTo>
                    <a:pt x="52" y="45"/>
                  </a:lnTo>
                  <a:lnTo>
                    <a:pt x="48" y="52"/>
                  </a:lnTo>
                  <a:lnTo>
                    <a:pt x="42" y="52"/>
                  </a:lnTo>
                  <a:lnTo>
                    <a:pt x="42" y="45"/>
                  </a:lnTo>
                  <a:lnTo>
                    <a:pt x="35" y="45"/>
                  </a:lnTo>
                  <a:lnTo>
                    <a:pt x="35" y="45"/>
                  </a:lnTo>
                  <a:lnTo>
                    <a:pt x="35" y="39"/>
                  </a:lnTo>
                  <a:lnTo>
                    <a:pt x="23" y="29"/>
                  </a:lnTo>
                  <a:lnTo>
                    <a:pt x="23" y="12"/>
                  </a:lnTo>
                  <a:lnTo>
                    <a:pt x="17" y="0"/>
                  </a:lnTo>
                  <a:lnTo>
                    <a:pt x="13" y="0"/>
                  </a:lnTo>
                  <a:lnTo>
                    <a:pt x="7" y="12"/>
                  </a:lnTo>
                  <a:lnTo>
                    <a:pt x="7" y="19"/>
                  </a:lnTo>
                  <a:lnTo>
                    <a:pt x="0" y="19"/>
                  </a:lnTo>
                  <a:lnTo>
                    <a:pt x="0" y="19"/>
                  </a:lnTo>
                  <a:lnTo>
                    <a:pt x="0" y="19"/>
                  </a:lnTo>
                  <a:lnTo>
                    <a:pt x="0" y="19"/>
                  </a:lnTo>
                  <a:lnTo>
                    <a:pt x="0" y="19"/>
                  </a:lnTo>
                  <a:lnTo>
                    <a:pt x="0" y="23"/>
                  </a:lnTo>
                  <a:lnTo>
                    <a:pt x="0" y="23"/>
                  </a:lnTo>
                  <a:lnTo>
                    <a:pt x="0" y="29"/>
                  </a:lnTo>
                  <a:lnTo>
                    <a:pt x="7" y="29"/>
                  </a:lnTo>
                  <a:lnTo>
                    <a:pt x="13" y="35"/>
                  </a:lnTo>
                  <a:lnTo>
                    <a:pt x="13" y="35"/>
                  </a:lnTo>
                  <a:lnTo>
                    <a:pt x="13" y="35"/>
                  </a:lnTo>
                  <a:lnTo>
                    <a:pt x="13" y="35"/>
                  </a:lnTo>
                  <a:lnTo>
                    <a:pt x="13" y="39"/>
                  </a:lnTo>
                  <a:lnTo>
                    <a:pt x="13" y="39"/>
                  </a:lnTo>
                  <a:lnTo>
                    <a:pt x="17" y="39"/>
                  </a:lnTo>
                  <a:lnTo>
                    <a:pt x="17" y="45"/>
                  </a:lnTo>
                  <a:lnTo>
                    <a:pt x="23" y="45"/>
                  </a:lnTo>
                  <a:lnTo>
                    <a:pt x="23" y="52"/>
                  </a:lnTo>
                  <a:lnTo>
                    <a:pt x="23" y="52"/>
                  </a:lnTo>
                  <a:lnTo>
                    <a:pt x="23" y="58"/>
                  </a:lnTo>
                  <a:lnTo>
                    <a:pt x="48" y="58"/>
                  </a:lnTo>
                  <a:lnTo>
                    <a:pt x="48" y="52"/>
                  </a:lnTo>
                  <a:lnTo>
                    <a:pt x="48" y="52"/>
                  </a:lnTo>
                  <a:lnTo>
                    <a:pt x="48" y="52"/>
                  </a:lnTo>
                  <a:lnTo>
                    <a:pt x="52" y="52"/>
                  </a:lnTo>
                  <a:lnTo>
                    <a:pt x="58" y="58"/>
                  </a:lnTo>
                  <a:lnTo>
                    <a:pt x="70" y="45"/>
                  </a:lnTo>
                  <a:lnTo>
                    <a:pt x="70" y="45"/>
                  </a:lnTo>
                  <a:lnTo>
                    <a:pt x="70" y="4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1" name="Freeform 356"/>
            <p:cNvSpPr>
              <a:spLocks/>
            </p:cNvSpPr>
            <p:nvPr/>
          </p:nvSpPr>
          <p:spPr bwMode="auto">
            <a:xfrm>
              <a:off x="3051176" y="4948238"/>
              <a:ext cx="111125" cy="92075"/>
            </a:xfrm>
            <a:custGeom>
              <a:avLst/>
              <a:gdLst>
                <a:gd name="T0" fmla="*/ 70 w 70"/>
                <a:gd name="T1" fmla="*/ 45 h 58"/>
                <a:gd name="T2" fmla="*/ 52 w 70"/>
                <a:gd name="T3" fmla="*/ 45 h 58"/>
                <a:gd name="T4" fmla="*/ 48 w 70"/>
                <a:gd name="T5" fmla="*/ 52 h 58"/>
                <a:gd name="T6" fmla="*/ 42 w 70"/>
                <a:gd name="T7" fmla="*/ 52 h 58"/>
                <a:gd name="T8" fmla="*/ 42 w 70"/>
                <a:gd name="T9" fmla="*/ 45 h 58"/>
                <a:gd name="T10" fmla="*/ 35 w 70"/>
                <a:gd name="T11" fmla="*/ 45 h 58"/>
                <a:gd name="T12" fmla="*/ 35 w 70"/>
                <a:gd name="T13" fmla="*/ 45 h 58"/>
                <a:gd name="T14" fmla="*/ 35 w 70"/>
                <a:gd name="T15" fmla="*/ 39 h 58"/>
                <a:gd name="T16" fmla="*/ 23 w 70"/>
                <a:gd name="T17" fmla="*/ 29 h 58"/>
                <a:gd name="T18" fmla="*/ 23 w 70"/>
                <a:gd name="T19" fmla="*/ 12 h 58"/>
                <a:gd name="T20" fmla="*/ 17 w 70"/>
                <a:gd name="T21" fmla="*/ 0 h 58"/>
                <a:gd name="T22" fmla="*/ 13 w 70"/>
                <a:gd name="T23" fmla="*/ 0 h 58"/>
                <a:gd name="T24" fmla="*/ 7 w 70"/>
                <a:gd name="T25" fmla="*/ 12 h 58"/>
                <a:gd name="T26" fmla="*/ 7 w 70"/>
                <a:gd name="T27" fmla="*/ 19 h 58"/>
                <a:gd name="T28" fmla="*/ 0 w 70"/>
                <a:gd name="T29" fmla="*/ 19 h 58"/>
                <a:gd name="T30" fmla="*/ 0 w 70"/>
                <a:gd name="T31" fmla="*/ 19 h 58"/>
                <a:gd name="T32" fmla="*/ 0 w 70"/>
                <a:gd name="T33" fmla="*/ 19 h 58"/>
                <a:gd name="T34" fmla="*/ 0 w 70"/>
                <a:gd name="T35" fmla="*/ 19 h 58"/>
                <a:gd name="T36" fmla="*/ 0 w 70"/>
                <a:gd name="T37" fmla="*/ 19 h 58"/>
                <a:gd name="T38" fmla="*/ 0 w 70"/>
                <a:gd name="T39" fmla="*/ 23 h 58"/>
                <a:gd name="T40" fmla="*/ 0 w 70"/>
                <a:gd name="T41" fmla="*/ 23 h 58"/>
                <a:gd name="T42" fmla="*/ 0 w 70"/>
                <a:gd name="T43" fmla="*/ 29 h 58"/>
                <a:gd name="T44" fmla="*/ 7 w 70"/>
                <a:gd name="T45" fmla="*/ 29 h 58"/>
                <a:gd name="T46" fmla="*/ 13 w 70"/>
                <a:gd name="T47" fmla="*/ 35 h 58"/>
                <a:gd name="T48" fmla="*/ 13 w 70"/>
                <a:gd name="T49" fmla="*/ 35 h 58"/>
                <a:gd name="T50" fmla="*/ 13 w 70"/>
                <a:gd name="T51" fmla="*/ 35 h 58"/>
                <a:gd name="T52" fmla="*/ 13 w 70"/>
                <a:gd name="T53" fmla="*/ 35 h 58"/>
                <a:gd name="T54" fmla="*/ 13 w 70"/>
                <a:gd name="T55" fmla="*/ 39 h 58"/>
                <a:gd name="T56" fmla="*/ 13 w 70"/>
                <a:gd name="T57" fmla="*/ 39 h 58"/>
                <a:gd name="T58" fmla="*/ 17 w 70"/>
                <a:gd name="T59" fmla="*/ 39 h 58"/>
                <a:gd name="T60" fmla="*/ 17 w 70"/>
                <a:gd name="T61" fmla="*/ 45 h 58"/>
                <a:gd name="T62" fmla="*/ 23 w 70"/>
                <a:gd name="T63" fmla="*/ 45 h 58"/>
                <a:gd name="T64" fmla="*/ 23 w 70"/>
                <a:gd name="T65" fmla="*/ 52 h 58"/>
                <a:gd name="T66" fmla="*/ 23 w 70"/>
                <a:gd name="T67" fmla="*/ 52 h 58"/>
                <a:gd name="T68" fmla="*/ 23 w 70"/>
                <a:gd name="T69" fmla="*/ 58 h 58"/>
                <a:gd name="T70" fmla="*/ 48 w 70"/>
                <a:gd name="T71" fmla="*/ 58 h 58"/>
                <a:gd name="T72" fmla="*/ 48 w 70"/>
                <a:gd name="T73" fmla="*/ 52 h 58"/>
                <a:gd name="T74" fmla="*/ 48 w 70"/>
                <a:gd name="T75" fmla="*/ 52 h 58"/>
                <a:gd name="T76" fmla="*/ 48 w 70"/>
                <a:gd name="T77" fmla="*/ 52 h 58"/>
                <a:gd name="T78" fmla="*/ 52 w 70"/>
                <a:gd name="T79" fmla="*/ 52 h 58"/>
                <a:gd name="T80" fmla="*/ 58 w 70"/>
                <a:gd name="T81" fmla="*/ 58 h 58"/>
                <a:gd name="T82" fmla="*/ 70 w 70"/>
                <a:gd name="T83" fmla="*/ 45 h 58"/>
                <a:gd name="T84" fmla="*/ 70 w 70"/>
                <a:gd name="T85" fmla="*/ 45 h 58"/>
                <a:gd name="T86" fmla="*/ 70 w 70"/>
                <a:gd name="T87" fmla="*/ 4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 h="58">
                  <a:moveTo>
                    <a:pt x="70" y="45"/>
                  </a:moveTo>
                  <a:lnTo>
                    <a:pt x="52" y="45"/>
                  </a:lnTo>
                  <a:lnTo>
                    <a:pt x="48" y="52"/>
                  </a:lnTo>
                  <a:lnTo>
                    <a:pt x="42" y="52"/>
                  </a:lnTo>
                  <a:lnTo>
                    <a:pt x="42" y="45"/>
                  </a:lnTo>
                  <a:lnTo>
                    <a:pt x="35" y="45"/>
                  </a:lnTo>
                  <a:lnTo>
                    <a:pt x="35" y="45"/>
                  </a:lnTo>
                  <a:lnTo>
                    <a:pt x="35" y="39"/>
                  </a:lnTo>
                  <a:lnTo>
                    <a:pt x="23" y="29"/>
                  </a:lnTo>
                  <a:lnTo>
                    <a:pt x="23" y="12"/>
                  </a:lnTo>
                  <a:lnTo>
                    <a:pt x="17" y="0"/>
                  </a:lnTo>
                  <a:lnTo>
                    <a:pt x="13" y="0"/>
                  </a:lnTo>
                  <a:lnTo>
                    <a:pt x="7" y="12"/>
                  </a:lnTo>
                  <a:lnTo>
                    <a:pt x="7" y="19"/>
                  </a:lnTo>
                  <a:lnTo>
                    <a:pt x="0" y="19"/>
                  </a:lnTo>
                  <a:lnTo>
                    <a:pt x="0" y="19"/>
                  </a:lnTo>
                  <a:lnTo>
                    <a:pt x="0" y="19"/>
                  </a:lnTo>
                  <a:lnTo>
                    <a:pt x="0" y="19"/>
                  </a:lnTo>
                  <a:lnTo>
                    <a:pt x="0" y="19"/>
                  </a:lnTo>
                  <a:lnTo>
                    <a:pt x="0" y="23"/>
                  </a:lnTo>
                  <a:lnTo>
                    <a:pt x="0" y="23"/>
                  </a:lnTo>
                  <a:lnTo>
                    <a:pt x="0" y="29"/>
                  </a:lnTo>
                  <a:lnTo>
                    <a:pt x="7" y="29"/>
                  </a:lnTo>
                  <a:lnTo>
                    <a:pt x="13" y="35"/>
                  </a:lnTo>
                  <a:lnTo>
                    <a:pt x="13" y="35"/>
                  </a:lnTo>
                  <a:lnTo>
                    <a:pt x="13" y="35"/>
                  </a:lnTo>
                  <a:lnTo>
                    <a:pt x="13" y="35"/>
                  </a:lnTo>
                  <a:lnTo>
                    <a:pt x="13" y="39"/>
                  </a:lnTo>
                  <a:lnTo>
                    <a:pt x="13" y="39"/>
                  </a:lnTo>
                  <a:lnTo>
                    <a:pt x="17" y="39"/>
                  </a:lnTo>
                  <a:lnTo>
                    <a:pt x="17" y="45"/>
                  </a:lnTo>
                  <a:lnTo>
                    <a:pt x="23" y="45"/>
                  </a:lnTo>
                  <a:lnTo>
                    <a:pt x="23" y="52"/>
                  </a:lnTo>
                  <a:lnTo>
                    <a:pt x="23" y="52"/>
                  </a:lnTo>
                  <a:lnTo>
                    <a:pt x="23" y="58"/>
                  </a:lnTo>
                  <a:lnTo>
                    <a:pt x="48" y="58"/>
                  </a:lnTo>
                  <a:lnTo>
                    <a:pt x="48" y="52"/>
                  </a:lnTo>
                  <a:lnTo>
                    <a:pt x="48" y="52"/>
                  </a:lnTo>
                  <a:lnTo>
                    <a:pt x="48" y="52"/>
                  </a:lnTo>
                  <a:lnTo>
                    <a:pt x="52" y="52"/>
                  </a:lnTo>
                  <a:lnTo>
                    <a:pt x="58" y="58"/>
                  </a:lnTo>
                  <a:lnTo>
                    <a:pt x="70" y="45"/>
                  </a:lnTo>
                  <a:lnTo>
                    <a:pt x="70" y="45"/>
                  </a:lnTo>
                  <a:lnTo>
                    <a:pt x="70" y="4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2" name="Freeform 357"/>
            <p:cNvSpPr>
              <a:spLocks/>
            </p:cNvSpPr>
            <p:nvPr/>
          </p:nvSpPr>
          <p:spPr bwMode="auto">
            <a:xfrm>
              <a:off x="2624138" y="2924175"/>
              <a:ext cx="49213" cy="15875"/>
            </a:xfrm>
            <a:custGeom>
              <a:avLst/>
              <a:gdLst>
                <a:gd name="T0" fmla="*/ 0 w 31"/>
                <a:gd name="T1" fmla="*/ 6 h 10"/>
                <a:gd name="T2" fmla="*/ 6 w 31"/>
                <a:gd name="T3" fmla="*/ 6 h 10"/>
                <a:gd name="T4" fmla="*/ 6 w 31"/>
                <a:gd name="T5" fmla="*/ 10 h 10"/>
                <a:gd name="T6" fmla="*/ 31 w 31"/>
                <a:gd name="T7" fmla="*/ 10 h 10"/>
                <a:gd name="T8" fmla="*/ 31 w 31"/>
                <a:gd name="T9" fmla="*/ 6 h 10"/>
                <a:gd name="T10" fmla="*/ 24 w 31"/>
                <a:gd name="T11" fmla="*/ 6 h 10"/>
                <a:gd name="T12" fmla="*/ 24 w 31"/>
                <a:gd name="T13" fmla="*/ 0 h 10"/>
                <a:gd name="T14" fmla="*/ 6 w 31"/>
                <a:gd name="T15" fmla="*/ 0 h 10"/>
                <a:gd name="T16" fmla="*/ 6 w 31"/>
                <a:gd name="T17" fmla="*/ 0 h 10"/>
                <a:gd name="T18" fmla="*/ 6 w 31"/>
                <a:gd name="T19" fmla="*/ 6 h 10"/>
                <a:gd name="T20" fmla="*/ 0 w 31"/>
                <a:gd name="T21" fmla="*/ 6 h 10"/>
                <a:gd name="T22" fmla="*/ 0 w 31"/>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0">
                  <a:moveTo>
                    <a:pt x="0" y="6"/>
                  </a:moveTo>
                  <a:lnTo>
                    <a:pt x="6" y="6"/>
                  </a:lnTo>
                  <a:lnTo>
                    <a:pt x="6" y="10"/>
                  </a:lnTo>
                  <a:lnTo>
                    <a:pt x="31" y="10"/>
                  </a:lnTo>
                  <a:lnTo>
                    <a:pt x="31" y="6"/>
                  </a:lnTo>
                  <a:lnTo>
                    <a:pt x="24" y="6"/>
                  </a:lnTo>
                  <a:lnTo>
                    <a:pt x="24" y="0"/>
                  </a:lnTo>
                  <a:lnTo>
                    <a:pt x="6" y="0"/>
                  </a:lnTo>
                  <a:lnTo>
                    <a:pt x="6" y="0"/>
                  </a:lnTo>
                  <a:lnTo>
                    <a:pt x="6"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3" name="Freeform 358"/>
            <p:cNvSpPr>
              <a:spLocks/>
            </p:cNvSpPr>
            <p:nvPr/>
          </p:nvSpPr>
          <p:spPr bwMode="auto">
            <a:xfrm>
              <a:off x="2624138" y="2924175"/>
              <a:ext cx="49213" cy="15875"/>
            </a:xfrm>
            <a:custGeom>
              <a:avLst/>
              <a:gdLst>
                <a:gd name="T0" fmla="*/ 0 w 31"/>
                <a:gd name="T1" fmla="*/ 6 h 10"/>
                <a:gd name="T2" fmla="*/ 6 w 31"/>
                <a:gd name="T3" fmla="*/ 6 h 10"/>
                <a:gd name="T4" fmla="*/ 6 w 31"/>
                <a:gd name="T5" fmla="*/ 10 h 10"/>
                <a:gd name="T6" fmla="*/ 31 w 31"/>
                <a:gd name="T7" fmla="*/ 10 h 10"/>
                <a:gd name="T8" fmla="*/ 31 w 31"/>
                <a:gd name="T9" fmla="*/ 6 h 10"/>
                <a:gd name="T10" fmla="*/ 24 w 31"/>
                <a:gd name="T11" fmla="*/ 6 h 10"/>
                <a:gd name="T12" fmla="*/ 24 w 31"/>
                <a:gd name="T13" fmla="*/ 0 h 10"/>
                <a:gd name="T14" fmla="*/ 6 w 31"/>
                <a:gd name="T15" fmla="*/ 0 h 10"/>
                <a:gd name="T16" fmla="*/ 6 w 31"/>
                <a:gd name="T17" fmla="*/ 0 h 10"/>
                <a:gd name="T18" fmla="*/ 6 w 31"/>
                <a:gd name="T19" fmla="*/ 6 h 10"/>
                <a:gd name="T20" fmla="*/ 0 w 31"/>
                <a:gd name="T21" fmla="*/ 6 h 10"/>
                <a:gd name="T22" fmla="*/ 0 w 31"/>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0">
                  <a:moveTo>
                    <a:pt x="0" y="6"/>
                  </a:moveTo>
                  <a:lnTo>
                    <a:pt x="6" y="6"/>
                  </a:lnTo>
                  <a:lnTo>
                    <a:pt x="6" y="10"/>
                  </a:lnTo>
                  <a:lnTo>
                    <a:pt x="31" y="10"/>
                  </a:lnTo>
                  <a:lnTo>
                    <a:pt x="31" y="6"/>
                  </a:lnTo>
                  <a:lnTo>
                    <a:pt x="24" y="6"/>
                  </a:lnTo>
                  <a:lnTo>
                    <a:pt x="24" y="0"/>
                  </a:lnTo>
                  <a:lnTo>
                    <a:pt x="6" y="0"/>
                  </a:lnTo>
                  <a:lnTo>
                    <a:pt x="6" y="0"/>
                  </a:lnTo>
                  <a:lnTo>
                    <a:pt x="6"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4" name="Freeform 359"/>
            <p:cNvSpPr>
              <a:spLocks/>
            </p:cNvSpPr>
            <p:nvPr/>
          </p:nvSpPr>
          <p:spPr bwMode="auto">
            <a:xfrm>
              <a:off x="2495551" y="2800350"/>
              <a:ext cx="233363" cy="96838"/>
            </a:xfrm>
            <a:custGeom>
              <a:avLst/>
              <a:gdLst>
                <a:gd name="T0" fmla="*/ 35 w 147"/>
                <a:gd name="T1" fmla="*/ 0 h 61"/>
                <a:gd name="T2" fmla="*/ 17 w 147"/>
                <a:gd name="T3" fmla="*/ 0 h 61"/>
                <a:gd name="T4" fmla="*/ 17 w 147"/>
                <a:gd name="T5" fmla="*/ 4 h 61"/>
                <a:gd name="T6" fmla="*/ 6 w 147"/>
                <a:gd name="T7" fmla="*/ 4 h 61"/>
                <a:gd name="T8" fmla="*/ 6 w 147"/>
                <a:gd name="T9" fmla="*/ 4 h 61"/>
                <a:gd name="T10" fmla="*/ 6 w 147"/>
                <a:gd name="T11" fmla="*/ 4 h 61"/>
                <a:gd name="T12" fmla="*/ 6 w 147"/>
                <a:gd name="T13" fmla="*/ 10 h 61"/>
                <a:gd name="T14" fmla="*/ 0 w 147"/>
                <a:gd name="T15" fmla="*/ 10 h 61"/>
                <a:gd name="T16" fmla="*/ 0 w 147"/>
                <a:gd name="T17" fmla="*/ 16 h 61"/>
                <a:gd name="T18" fmla="*/ 0 w 147"/>
                <a:gd name="T19" fmla="*/ 16 h 61"/>
                <a:gd name="T20" fmla="*/ 0 w 147"/>
                <a:gd name="T21" fmla="*/ 22 h 61"/>
                <a:gd name="T22" fmla="*/ 0 w 147"/>
                <a:gd name="T23" fmla="*/ 22 h 61"/>
                <a:gd name="T24" fmla="*/ 6 w 147"/>
                <a:gd name="T25" fmla="*/ 22 h 61"/>
                <a:gd name="T26" fmla="*/ 11 w 147"/>
                <a:gd name="T27" fmla="*/ 16 h 61"/>
                <a:gd name="T28" fmla="*/ 17 w 147"/>
                <a:gd name="T29" fmla="*/ 16 h 61"/>
                <a:gd name="T30" fmla="*/ 23 w 147"/>
                <a:gd name="T31" fmla="*/ 10 h 61"/>
                <a:gd name="T32" fmla="*/ 23 w 147"/>
                <a:gd name="T33" fmla="*/ 10 h 61"/>
                <a:gd name="T34" fmla="*/ 29 w 147"/>
                <a:gd name="T35" fmla="*/ 4 h 61"/>
                <a:gd name="T36" fmla="*/ 41 w 147"/>
                <a:gd name="T37" fmla="*/ 4 h 61"/>
                <a:gd name="T38" fmla="*/ 41 w 147"/>
                <a:gd name="T39" fmla="*/ 10 h 61"/>
                <a:gd name="T40" fmla="*/ 46 w 147"/>
                <a:gd name="T41" fmla="*/ 10 h 61"/>
                <a:gd name="T42" fmla="*/ 46 w 147"/>
                <a:gd name="T43" fmla="*/ 16 h 61"/>
                <a:gd name="T44" fmla="*/ 46 w 147"/>
                <a:gd name="T45" fmla="*/ 16 h 61"/>
                <a:gd name="T46" fmla="*/ 64 w 147"/>
                <a:gd name="T47" fmla="*/ 16 h 61"/>
                <a:gd name="T48" fmla="*/ 70 w 147"/>
                <a:gd name="T49" fmla="*/ 22 h 61"/>
                <a:gd name="T50" fmla="*/ 70 w 147"/>
                <a:gd name="T51" fmla="*/ 22 h 61"/>
                <a:gd name="T52" fmla="*/ 76 w 147"/>
                <a:gd name="T53" fmla="*/ 26 h 61"/>
                <a:gd name="T54" fmla="*/ 81 w 147"/>
                <a:gd name="T55" fmla="*/ 26 h 61"/>
                <a:gd name="T56" fmla="*/ 87 w 147"/>
                <a:gd name="T57" fmla="*/ 33 h 61"/>
                <a:gd name="T58" fmla="*/ 93 w 147"/>
                <a:gd name="T59" fmla="*/ 33 h 61"/>
                <a:gd name="T60" fmla="*/ 93 w 147"/>
                <a:gd name="T61" fmla="*/ 39 h 61"/>
                <a:gd name="T62" fmla="*/ 93 w 147"/>
                <a:gd name="T63" fmla="*/ 39 h 61"/>
                <a:gd name="T64" fmla="*/ 99 w 147"/>
                <a:gd name="T65" fmla="*/ 39 h 61"/>
                <a:gd name="T66" fmla="*/ 99 w 147"/>
                <a:gd name="T67" fmla="*/ 45 h 61"/>
                <a:gd name="T68" fmla="*/ 105 w 147"/>
                <a:gd name="T69" fmla="*/ 45 h 61"/>
                <a:gd name="T70" fmla="*/ 112 w 147"/>
                <a:gd name="T71" fmla="*/ 49 h 61"/>
                <a:gd name="T72" fmla="*/ 105 w 147"/>
                <a:gd name="T73" fmla="*/ 49 h 61"/>
                <a:gd name="T74" fmla="*/ 105 w 147"/>
                <a:gd name="T75" fmla="*/ 49 h 61"/>
                <a:gd name="T76" fmla="*/ 105 w 147"/>
                <a:gd name="T77" fmla="*/ 49 h 61"/>
                <a:gd name="T78" fmla="*/ 105 w 147"/>
                <a:gd name="T79" fmla="*/ 49 h 61"/>
                <a:gd name="T80" fmla="*/ 99 w 147"/>
                <a:gd name="T81" fmla="*/ 55 h 61"/>
                <a:gd name="T82" fmla="*/ 105 w 147"/>
                <a:gd name="T83" fmla="*/ 55 h 61"/>
                <a:gd name="T84" fmla="*/ 105 w 147"/>
                <a:gd name="T85" fmla="*/ 61 h 61"/>
                <a:gd name="T86" fmla="*/ 116 w 147"/>
                <a:gd name="T87" fmla="*/ 61 h 61"/>
                <a:gd name="T88" fmla="*/ 140 w 147"/>
                <a:gd name="T89" fmla="*/ 55 h 61"/>
                <a:gd name="T90" fmla="*/ 140 w 147"/>
                <a:gd name="T91" fmla="*/ 55 h 61"/>
                <a:gd name="T92" fmla="*/ 140 w 147"/>
                <a:gd name="T93" fmla="*/ 49 h 61"/>
                <a:gd name="T94" fmla="*/ 147 w 147"/>
                <a:gd name="T95" fmla="*/ 49 h 61"/>
                <a:gd name="T96" fmla="*/ 147 w 147"/>
                <a:gd name="T97" fmla="*/ 45 h 61"/>
                <a:gd name="T98" fmla="*/ 140 w 147"/>
                <a:gd name="T99" fmla="*/ 45 h 61"/>
                <a:gd name="T100" fmla="*/ 128 w 147"/>
                <a:gd name="T101" fmla="*/ 39 h 61"/>
                <a:gd name="T102" fmla="*/ 122 w 147"/>
                <a:gd name="T103" fmla="*/ 33 h 61"/>
                <a:gd name="T104" fmla="*/ 116 w 147"/>
                <a:gd name="T105" fmla="*/ 33 h 61"/>
                <a:gd name="T106" fmla="*/ 105 w 147"/>
                <a:gd name="T107" fmla="*/ 22 h 61"/>
                <a:gd name="T108" fmla="*/ 93 w 147"/>
                <a:gd name="T109" fmla="*/ 16 h 61"/>
                <a:gd name="T110" fmla="*/ 93 w 147"/>
                <a:gd name="T111" fmla="*/ 10 h 61"/>
                <a:gd name="T112" fmla="*/ 76 w 147"/>
                <a:gd name="T113" fmla="*/ 10 h 61"/>
                <a:gd name="T114" fmla="*/ 76 w 147"/>
                <a:gd name="T115" fmla="*/ 10 h 61"/>
                <a:gd name="T116" fmla="*/ 76 w 147"/>
                <a:gd name="T117" fmla="*/ 4 h 61"/>
                <a:gd name="T118" fmla="*/ 35 w 147"/>
                <a:gd name="T119" fmla="*/ 0 h 61"/>
                <a:gd name="T120" fmla="*/ 35 w 147"/>
                <a:gd name="T1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61">
                  <a:moveTo>
                    <a:pt x="35" y="0"/>
                  </a:moveTo>
                  <a:lnTo>
                    <a:pt x="17" y="0"/>
                  </a:lnTo>
                  <a:lnTo>
                    <a:pt x="17" y="4"/>
                  </a:lnTo>
                  <a:lnTo>
                    <a:pt x="6" y="4"/>
                  </a:lnTo>
                  <a:lnTo>
                    <a:pt x="6" y="4"/>
                  </a:lnTo>
                  <a:lnTo>
                    <a:pt x="6" y="4"/>
                  </a:lnTo>
                  <a:lnTo>
                    <a:pt x="6" y="10"/>
                  </a:lnTo>
                  <a:lnTo>
                    <a:pt x="0" y="10"/>
                  </a:lnTo>
                  <a:lnTo>
                    <a:pt x="0" y="16"/>
                  </a:lnTo>
                  <a:lnTo>
                    <a:pt x="0" y="16"/>
                  </a:lnTo>
                  <a:lnTo>
                    <a:pt x="0" y="22"/>
                  </a:lnTo>
                  <a:lnTo>
                    <a:pt x="0" y="22"/>
                  </a:lnTo>
                  <a:lnTo>
                    <a:pt x="6" y="22"/>
                  </a:lnTo>
                  <a:lnTo>
                    <a:pt x="11" y="16"/>
                  </a:lnTo>
                  <a:lnTo>
                    <a:pt x="17" y="16"/>
                  </a:lnTo>
                  <a:lnTo>
                    <a:pt x="23" y="10"/>
                  </a:lnTo>
                  <a:lnTo>
                    <a:pt x="23" y="10"/>
                  </a:lnTo>
                  <a:lnTo>
                    <a:pt x="29" y="4"/>
                  </a:lnTo>
                  <a:lnTo>
                    <a:pt x="41" y="4"/>
                  </a:lnTo>
                  <a:lnTo>
                    <a:pt x="41" y="10"/>
                  </a:lnTo>
                  <a:lnTo>
                    <a:pt x="46" y="10"/>
                  </a:lnTo>
                  <a:lnTo>
                    <a:pt x="46" y="16"/>
                  </a:lnTo>
                  <a:lnTo>
                    <a:pt x="46" y="16"/>
                  </a:lnTo>
                  <a:lnTo>
                    <a:pt x="64" y="16"/>
                  </a:lnTo>
                  <a:lnTo>
                    <a:pt x="70" y="22"/>
                  </a:lnTo>
                  <a:lnTo>
                    <a:pt x="70" y="22"/>
                  </a:lnTo>
                  <a:lnTo>
                    <a:pt x="76" y="26"/>
                  </a:lnTo>
                  <a:lnTo>
                    <a:pt x="81" y="26"/>
                  </a:lnTo>
                  <a:lnTo>
                    <a:pt x="87" y="33"/>
                  </a:lnTo>
                  <a:lnTo>
                    <a:pt x="93" y="33"/>
                  </a:lnTo>
                  <a:lnTo>
                    <a:pt x="93" y="39"/>
                  </a:lnTo>
                  <a:lnTo>
                    <a:pt x="93" y="39"/>
                  </a:lnTo>
                  <a:lnTo>
                    <a:pt x="99" y="39"/>
                  </a:lnTo>
                  <a:lnTo>
                    <a:pt x="99" y="45"/>
                  </a:lnTo>
                  <a:lnTo>
                    <a:pt x="105" y="45"/>
                  </a:lnTo>
                  <a:lnTo>
                    <a:pt x="112" y="49"/>
                  </a:lnTo>
                  <a:lnTo>
                    <a:pt x="105" y="49"/>
                  </a:lnTo>
                  <a:lnTo>
                    <a:pt x="105" y="49"/>
                  </a:lnTo>
                  <a:lnTo>
                    <a:pt x="105" y="49"/>
                  </a:lnTo>
                  <a:lnTo>
                    <a:pt x="105" y="49"/>
                  </a:lnTo>
                  <a:lnTo>
                    <a:pt x="99" y="55"/>
                  </a:lnTo>
                  <a:lnTo>
                    <a:pt x="105" y="55"/>
                  </a:lnTo>
                  <a:lnTo>
                    <a:pt x="105" y="61"/>
                  </a:lnTo>
                  <a:lnTo>
                    <a:pt x="116" y="61"/>
                  </a:lnTo>
                  <a:lnTo>
                    <a:pt x="140" y="55"/>
                  </a:lnTo>
                  <a:lnTo>
                    <a:pt x="140" y="55"/>
                  </a:lnTo>
                  <a:lnTo>
                    <a:pt x="140" y="49"/>
                  </a:lnTo>
                  <a:lnTo>
                    <a:pt x="147" y="49"/>
                  </a:lnTo>
                  <a:lnTo>
                    <a:pt x="147" y="45"/>
                  </a:lnTo>
                  <a:lnTo>
                    <a:pt x="140" y="45"/>
                  </a:lnTo>
                  <a:lnTo>
                    <a:pt x="128" y="39"/>
                  </a:lnTo>
                  <a:lnTo>
                    <a:pt x="122" y="33"/>
                  </a:lnTo>
                  <a:lnTo>
                    <a:pt x="116" y="33"/>
                  </a:lnTo>
                  <a:lnTo>
                    <a:pt x="105" y="22"/>
                  </a:lnTo>
                  <a:lnTo>
                    <a:pt x="93" y="16"/>
                  </a:lnTo>
                  <a:lnTo>
                    <a:pt x="93" y="10"/>
                  </a:lnTo>
                  <a:lnTo>
                    <a:pt x="76" y="10"/>
                  </a:lnTo>
                  <a:lnTo>
                    <a:pt x="76" y="10"/>
                  </a:lnTo>
                  <a:lnTo>
                    <a:pt x="76" y="4"/>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5" name="Freeform 360"/>
            <p:cNvSpPr>
              <a:spLocks/>
            </p:cNvSpPr>
            <p:nvPr/>
          </p:nvSpPr>
          <p:spPr bwMode="auto">
            <a:xfrm>
              <a:off x="2495551" y="2800350"/>
              <a:ext cx="233363" cy="96838"/>
            </a:xfrm>
            <a:custGeom>
              <a:avLst/>
              <a:gdLst>
                <a:gd name="T0" fmla="*/ 35 w 147"/>
                <a:gd name="T1" fmla="*/ 0 h 61"/>
                <a:gd name="T2" fmla="*/ 17 w 147"/>
                <a:gd name="T3" fmla="*/ 0 h 61"/>
                <a:gd name="T4" fmla="*/ 17 w 147"/>
                <a:gd name="T5" fmla="*/ 4 h 61"/>
                <a:gd name="T6" fmla="*/ 6 w 147"/>
                <a:gd name="T7" fmla="*/ 4 h 61"/>
                <a:gd name="T8" fmla="*/ 6 w 147"/>
                <a:gd name="T9" fmla="*/ 4 h 61"/>
                <a:gd name="T10" fmla="*/ 6 w 147"/>
                <a:gd name="T11" fmla="*/ 4 h 61"/>
                <a:gd name="T12" fmla="*/ 6 w 147"/>
                <a:gd name="T13" fmla="*/ 10 h 61"/>
                <a:gd name="T14" fmla="*/ 0 w 147"/>
                <a:gd name="T15" fmla="*/ 10 h 61"/>
                <a:gd name="T16" fmla="*/ 0 w 147"/>
                <a:gd name="T17" fmla="*/ 16 h 61"/>
                <a:gd name="T18" fmla="*/ 0 w 147"/>
                <a:gd name="T19" fmla="*/ 16 h 61"/>
                <a:gd name="T20" fmla="*/ 0 w 147"/>
                <a:gd name="T21" fmla="*/ 22 h 61"/>
                <a:gd name="T22" fmla="*/ 0 w 147"/>
                <a:gd name="T23" fmla="*/ 22 h 61"/>
                <a:gd name="T24" fmla="*/ 6 w 147"/>
                <a:gd name="T25" fmla="*/ 22 h 61"/>
                <a:gd name="T26" fmla="*/ 11 w 147"/>
                <a:gd name="T27" fmla="*/ 16 h 61"/>
                <a:gd name="T28" fmla="*/ 17 w 147"/>
                <a:gd name="T29" fmla="*/ 16 h 61"/>
                <a:gd name="T30" fmla="*/ 23 w 147"/>
                <a:gd name="T31" fmla="*/ 10 h 61"/>
                <a:gd name="T32" fmla="*/ 23 w 147"/>
                <a:gd name="T33" fmla="*/ 10 h 61"/>
                <a:gd name="T34" fmla="*/ 29 w 147"/>
                <a:gd name="T35" fmla="*/ 4 h 61"/>
                <a:gd name="T36" fmla="*/ 41 w 147"/>
                <a:gd name="T37" fmla="*/ 4 h 61"/>
                <a:gd name="T38" fmla="*/ 41 w 147"/>
                <a:gd name="T39" fmla="*/ 10 h 61"/>
                <a:gd name="T40" fmla="*/ 46 w 147"/>
                <a:gd name="T41" fmla="*/ 10 h 61"/>
                <a:gd name="T42" fmla="*/ 46 w 147"/>
                <a:gd name="T43" fmla="*/ 16 h 61"/>
                <a:gd name="T44" fmla="*/ 46 w 147"/>
                <a:gd name="T45" fmla="*/ 16 h 61"/>
                <a:gd name="T46" fmla="*/ 64 w 147"/>
                <a:gd name="T47" fmla="*/ 16 h 61"/>
                <a:gd name="T48" fmla="*/ 70 w 147"/>
                <a:gd name="T49" fmla="*/ 22 h 61"/>
                <a:gd name="T50" fmla="*/ 70 w 147"/>
                <a:gd name="T51" fmla="*/ 22 h 61"/>
                <a:gd name="T52" fmla="*/ 76 w 147"/>
                <a:gd name="T53" fmla="*/ 26 h 61"/>
                <a:gd name="T54" fmla="*/ 81 w 147"/>
                <a:gd name="T55" fmla="*/ 26 h 61"/>
                <a:gd name="T56" fmla="*/ 87 w 147"/>
                <a:gd name="T57" fmla="*/ 33 h 61"/>
                <a:gd name="T58" fmla="*/ 93 w 147"/>
                <a:gd name="T59" fmla="*/ 33 h 61"/>
                <a:gd name="T60" fmla="*/ 93 w 147"/>
                <a:gd name="T61" fmla="*/ 39 h 61"/>
                <a:gd name="T62" fmla="*/ 93 w 147"/>
                <a:gd name="T63" fmla="*/ 39 h 61"/>
                <a:gd name="T64" fmla="*/ 99 w 147"/>
                <a:gd name="T65" fmla="*/ 39 h 61"/>
                <a:gd name="T66" fmla="*/ 99 w 147"/>
                <a:gd name="T67" fmla="*/ 45 h 61"/>
                <a:gd name="T68" fmla="*/ 105 w 147"/>
                <a:gd name="T69" fmla="*/ 45 h 61"/>
                <a:gd name="T70" fmla="*/ 112 w 147"/>
                <a:gd name="T71" fmla="*/ 49 h 61"/>
                <a:gd name="T72" fmla="*/ 105 w 147"/>
                <a:gd name="T73" fmla="*/ 49 h 61"/>
                <a:gd name="T74" fmla="*/ 105 w 147"/>
                <a:gd name="T75" fmla="*/ 49 h 61"/>
                <a:gd name="T76" fmla="*/ 105 w 147"/>
                <a:gd name="T77" fmla="*/ 49 h 61"/>
                <a:gd name="T78" fmla="*/ 105 w 147"/>
                <a:gd name="T79" fmla="*/ 49 h 61"/>
                <a:gd name="T80" fmla="*/ 99 w 147"/>
                <a:gd name="T81" fmla="*/ 55 h 61"/>
                <a:gd name="T82" fmla="*/ 105 w 147"/>
                <a:gd name="T83" fmla="*/ 55 h 61"/>
                <a:gd name="T84" fmla="*/ 105 w 147"/>
                <a:gd name="T85" fmla="*/ 61 h 61"/>
                <a:gd name="T86" fmla="*/ 116 w 147"/>
                <a:gd name="T87" fmla="*/ 61 h 61"/>
                <a:gd name="T88" fmla="*/ 140 w 147"/>
                <a:gd name="T89" fmla="*/ 55 h 61"/>
                <a:gd name="T90" fmla="*/ 140 w 147"/>
                <a:gd name="T91" fmla="*/ 55 h 61"/>
                <a:gd name="T92" fmla="*/ 140 w 147"/>
                <a:gd name="T93" fmla="*/ 49 h 61"/>
                <a:gd name="T94" fmla="*/ 147 w 147"/>
                <a:gd name="T95" fmla="*/ 49 h 61"/>
                <a:gd name="T96" fmla="*/ 147 w 147"/>
                <a:gd name="T97" fmla="*/ 45 h 61"/>
                <a:gd name="T98" fmla="*/ 140 w 147"/>
                <a:gd name="T99" fmla="*/ 45 h 61"/>
                <a:gd name="T100" fmla="*/ 128 w 147"/>
                <a:gd name="T101" fmla="*/ 39 h 61"/>
                <a:gd name="T102" fmla="*/ 122 w 147"/>
                <a:gd name="T103" fmla="*/ 33 h 61"/>
                <a:gd name="T104" fmla="*/ 116 w 147"/>
                <a:gd name="T105" fmla="*/ 33 h 61"/>
                <a:gd name="T106" fmla="*/ 105 w 147"/>
                <a:gd name="T107" fmla="*/ 22 h 61"/>
                <a:gd name="T108" fmla="*/ 93 w 147"/>
                <a:gd name="T109" fmla="*/ 16 h 61"/>
                <a:gd name="T110" fmla="*/ 93 w 147"/>
                <a:gd name="T111" fmla="*/ 10 h 61"/>
                <a:gd name="T112" fmla="*/ 76 w 147"/>
                <a:gd name="T113" fmla="*/ 10 h 61"/>
                <a:gd name="T114" fmla="*/ 76 w 147"/>
                <a:gd name="T115" fmla="*/ 10 h 61"/>
                <a:gd name="T116" fmla="*/ 76 w 147"/>
                <a:gd name="T117" fmla="*/ 4 h 61"/>
                <a:gd name="T118" fmla="*/ 35 w 147"/>
                <a:gd name="T119" fmla="*/ 0 h 61"/>
                <a:gd name="T120" fmla="*/ 35 w 147"/>
                <a:gd name="T1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61">
                  <a:moveTo>
                    <a:pt x="35" y="0"/>
                  </a:moveTo>
                  <a:lnTo>
                    <a:pt x="17" y="0"/>
                  </a:lnTo>
                  <a:lnTo>
                    <a:pt x="17" y="4"/>
                  </a:lnTo>
                  <a:lnTo>
                    <a:pt x="6" y="4"/>
                  </a:lnTo>
                  <a:lnTo>
                    <a:pt x="6" y="4"/>
                  </a:lnTo>
                  <a:lnTo>
                    <a:pt x="6" y="4"/>
                  </a:lnTo>
                  <a:lnTo>
                    <a:pt x="6" y="10"/>
                  </a:lnTo>
                  <a:lnTo>
                    <a:pt x="0" y="10"/>
                  </a:lnTo>
                  <a:lnTo>
                    <a:pt x="0" y="16"/>
                  </a:lnTo>
                  <a:lnTo>
                    <a:pt x="0" y="16"/>
                  </a:lnTo>
                  <a:lnTo>
                    <a:pt x="0" y="22"/>
                  </a:lnTo>
                  <a:lnTo>
                    <a:pt x="0" y="22"/>
                  </a:lnTo>
                  <a:lnTo>
                    <a:pt x="6" y="22"/>
                  </a:lnTo>
                  <a:lnTo>
                    <a:pt x="11" y="16"/>
                  </a:lnTo>
                  <a:lnTo>
                    <a:pt x="17" y="16"/>
                  </a:lnTo>
                  <a:lnTo>
                    <a:pt x="23" y="10"/>
                  </a:lnTo>
                  <a:lnTo>
                    <a:pt x="23" y="10"/>
                  </a:lnTo>
                  <a:lnTo>
                    <a:pt x="29" y="4"/>
                  </a:lnTo>
                  <a:lnTo>
                    <a:pt x="41" y="4"/>
                  </a:lnTo>
                  <a:lnTo>
                    <a:pt x="41" y="10"/>
                  </a:lnTo>
                  <a:lnTo>
                    <a:pt x="46" y="10"/>
                  </a:lnTo>
                  <a:lnTo>
                    <a:pt x="46" y="16"/>
                  </a:lnTo>
                  <a:lnTo>
                    <a:pt x="46" y="16"/>
                  </a:lnTo>
                  <a:lnTo>
                    <a:pt x="64" y="16"/>
                  </a:lnTo>
                  <a:lnTo>
                    <a:pt x="70" y="22"/>
                  </a:lnTo>
                  <a:lnTo>
                    <a:pt x="70" y="22"/>
                  </a:lnTo>
                  <a:lnTo>
                    <a:pt x="76" y="26"/>
                  </a:lnTo>
                  <a:lnTo>
                    <a:pt x="81" y="26"/>
                  </a:lnTo>
                  <a:lnTo>
                    <a:pt x="87" y="33"/>
                  </a:lnTo>
                  <a:lnTo>
                    <a:pt x="93" y="33"/>
                  </a:lnTo>
                  <a:lnTo>
                    <a:pt x="93" y="39"/>
                  </a:lnTo>
                  <a:lnTo>
                    <a:pt x="93" y="39"/>
                  </a:lnTo>
                  <a:lnTo>
                    <a:pt x="99" y="39"/>
                  </a:lnTo>
                  <a:lnTo>
                    <a:pt x="99" y="45"/>
                  </a:lnTo>
                  <a:lnTo>
                    <a:pt x="105" y="45"/>
                  </a:lnTo>
                  <a:lnTo>
                    <a:pt x="112" y="49"/>
                  </a:lnTo>
                  <a:lnTo>
                    <a:pt x="105" y="49"/>
                  </a:lnTo>
                  <a:lnTo>
                    <a:pt x="105" y="49"/>
                  </a:lnTo>
                  <a:lnTo>
                    <a:pt x="105" y="49"/>
                  </a:lnTo>
                  <a:lnTo>
                    <a:pt x="105" y="49"/>
                  </a:lnTo>
                  <a:lnTo>
                    <a:pt x="99" y="55"/>
                  </a:lnTo>
                  <a:lnTo>
                    <a:pt x="105" y="55"/>
                  </a:lnTo>
                  <a:lnTo>
                    <a:pt x="105" y="61"/>
                  </a:lnTo>
                  <a:lnTo>
                    <a:pt x="116" y="61"/>
                  </a:lnTo>
                  <a:lnTo>
                    <a:pt x="140" y="55"/>
                  </a:lnTo>
                  <a:lnTo>
                    <a:pt x="140" y="55"/>
                  </a:lnTo>
                  <a:lnTo>
                    <a:pt x="140" y="49"/>
                  </a:lnTo>
                  <a:lnTo>
                    <a:pt x="147" y="49"/>
                  </a:lnTo>
                  <a:lnTo>
                    <a:pt x="147" y="45"/>
                  </a:lnTo>
                  <a:lnTo>
                    <a:pt x="140" y="45"/>
                  </a:lnTo>
                  <a:lnTo>
                    <a:pt x="128" y="39"/>
                  </a:lnTo>
                  <a:lnTo>
                    <a:pt x="122" y="33"/>
                  </a:lnTo>
                  <a:lnTo>
                    <a:pt x="116" y="33"/>
                  </a:lnTo>
                  <a:lnTo>
                    <a:pt x="105" y="22"/>
                  </a:lnTo>
                  <a:lnTo>
                    <a:pt x="93" y="16"/>
                  </a:lnTo>
                  <a:lnTo>
                    <a:pt x="93" y="10"/>
                  </a:lnTo>
                  <a:lnTo>
                    <a:pt x="76" y="10"/>
                  </a:lnTo>
                  <a:lnTo>
                    <a:pt x="76" y="10"/>
                  </a:lnTo>
                  <a:lnTo>
                    <a:pt x="76" y="4"/>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6" name="Freeform 361"/>
            <p:cNvSpPr>
              <a:spLocks/>
            </p:cNvSpPr>
            <p:nvPr/>
          </p:nvSpPr>
          <p:spPr bwMode="auto">
            <a:xfrm>
              <a:off x="2784476" y="2887663"/>
              <a:ext cx="80963" cy="61913"/>
            </a:xfrm>
            <a:custGeom>
              <a:avLst/>
              <a:gdLst>
                <a:gd name="T0" fmla="*/ 4 w 51"/>
                <a:gd name="T1" fmla="*/ 39 h 39"/>
                <a:gd name="T2" fmla="*/ 10 w 51"/>
                <a:gd name="T3" fmla="*/ 33 h 39"/>
                <a:gd name="T4" fmla="*/ 16 w 51"/>
                <a:gd name="T5" fmla="*/ 33 h 39"/>
                <a:gd name="T6" fmla="*/ 22 w 51"/>
                <a:gd name="T7" fmla="*/ 29 h 39"/>
                <a:gd name="T8" fmla="*/ 35 w 51"/>
                <a:gd name="T9" fmla="*/ 29 h 39"/>
                <a:gd name="T10" fmla="*/ 39 w 51"/>
                <a:gd name="T11" fmla="*/ 23 h 39"/>
                <a:gd name="T12" fmla="*/ 45 w 51"/>
                <a:gd name="T13" fmla="*/ 23 h 39"/>
                <a:gd name="T14" fmla="*/ 51 w 51"/>
                <a:gd name="T15" fmla="*/ 17 h 39"/>
                <a:gd name="T16" fmla="*/ 45 w 51"/>
                <a:gd name="T17" fmla="*/ 11 h 39"/>
                <a:gd name="T18" fmla="*/ 35 w 51"/>
                <a:gd name="T19" fmla="*/ 11 h 39"/>
                <a:gd name="T20" fmla="*/ 28 w 51"/>
                <a:gd name="T21" fmla="*/ 6 h 39"/>
                <a:gd name="T22" fmla="*/ 10 w 51"/>
                <a:gd name="T23" fmla="*/ 6 h 39"/>
                <a:gd name="T24" fmla="*/ 10 w 51"/>
                <a:gd name="T25" fmla="*/ 0 h 39"/>
                <a:gd name="T26" fmla="*/ 0 w 51"/>
                <a:gd name="T27" fmla="*/ 0 h 39"/>
                <a:gd name="T28" fmla="*/ 0 w 51"/>
                <a:gd name="T29" fmla="*/ 6 h 39"/>
                <a:gd name="T30" fmla="*/ 0 w 51"/>
                <a:gd name="T31" fmla="*/ 6 h 39"/>
                <a:gd name="T32" fmla="*/ 0 w 51"/>
                <a:gd name="T33" fmla="*/ 11 h 39"/>
                <a:gd name="T34" fmla="*/ 0 w 51"/>
                <a:gd name="T35" fmla="*/ 11 h 39"/>
                <a:gd name="T36" fmla="*/ 0 w 51"/>
                <a:gd name="T37" fmla="*/ 17 h 39"/>
                <a:gd name="T38" fmla="*/ 0 w 51"/>
                <a:gd name="T39" fmla="*/ 17 h 39"/>
                <a:gd name="T40" fmla="*/ 0 w 51"/>
                <a:gd name="T41" fmla="*/ 23 h 39"/>
                <a:gd name="T42" fmla="*/ 0 w 51"/>
                <a:gd name="T43" fmla="*/ 23 h 39"/>
                <a:gd name="T44" fmla="*/ 0 w 51"/>
                <a:gd name="T45" fmla="*/ 33 h 39"/>
                <a:gd name="T46" fmla="*/ 0 w 51"/>
                <a:gd name="T47" fmla="*/ 33 h 39"/>
                <a:gd name="T48" fmla="*/ 0 w 51"/>
                <a:gd name="T49" fmla="*/ 33 h 39"/>
                <a:gd name="T50" fmla="*/ 0 w 51"/>
                <a:gd name="T51" fmla="*/ 33 h 39"/>
                <a:gd name="T52" fmla="*/ 0 w 51"/>
                <a:gd name="T53" fmla="*/ 33 h 39"/>
                <a:gd name="T54" fmla="*/ 4 w 51"/>
                <a:gd name="T55" fmla="*/ 39 h 39"/>
                <a:gd name="T56" fmla="*/ 4 w 51"/>
                <a:gd name="T57" fmla="*/ 39 h 39"/>
                <a:gd name="T58" fmla="*/ 4 w 51"/>
                <a:gd name="T5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39">
                  <a:moveTo>
                    <a:pt x="4" y="39"/>
                  </a:moveTo>
                  <a:lnTo>
                    <a:pt x="10" y="33"/>
                  </a:lnTo>
                  <a:lnTo>
                    <a:pt x="16" y="33"/>
                  </a:lnTo>
                  <a:lnTo>
                    <a:pt x="22" y="29"/>
                  </a:lnTo>
                  <a:lnTo>
                    <a:pt x="35" y="29"/>
                  </a:lnTo>
                  <a:lnTo>
                    <a:pt x="39" y="23"/>
                  </a:lnTo>
                  <a:lnTo>
                    <a:pt x="45" y="23"/>
                  </a:lnTo>
                  <a:lnTo>
                    <a:pt x="51" y="17"/>
                  </a:lnTo>
                  <a:lnTo>
                    <a:pt x="45" y="11"/>
                  </a:lnTo>
                  <a:lnTo>
                    <a:pt x="35" y="11"/>
                  </a:lnTo>
                  <a:lnTo>
                    <a:pt x="28" y="6"/>
                  </a:lnTo>
                  <a:lnTo>
                    <a:pt x="10" y="6"/>
                  </a:lnTo>
                  <a:lnTo>
                    <a:pt x="10" y="0"/>
                  </a:lnTo>
                  <a:lnTo>
                    <a:pt x="0" y="0"/>
                  </a:lnTo>
                  <a:lnTo>
                    <a:pt x="0" y="6"/>
                  </a:lnTo>
                  <a:lnTo>
                    <a:pt x="0" y="6"/>
                  </a:lnTo>
                  <a:lnTo>
                    <a:pt x="0" y="11"/>
                  </a:lnTo>
                  <a:lnTo>
                    <a:pt x="0" y="11"/>
                  </a:lnTo>
                  <a:lnTo>
                    <a:pt x="0" y="17"/>
                  </a:lnTo>
                  <a:lnTo>
                    <a:pt x="0" y="17"/>
                  </a:lnTo>
                  <a:lnTo>
                    <a:pt x="0" y="23"/>
                  </a:lnTo>
                  <a:lnTo>
                    <a:pt x="0" y="23"/>
                  </a:lnTo>
                  <a:lnTo>
                    <a:pt x="0" y="33"/>
                  </a:lnTo>
                  <a:lnTo>
                    <a:pt x="0" y="33"/>
                  </a:lnTo>
                  <a:lnTo>
                    <a:pt x="0" y="33"/>
                  </a:lnTo>
                  <a:lnTo>
                    <a:pt x="0" y="33"/>
                  </a:lnTo>
                  <a:lnTo>
                    <a:pt x="0" y="33"/>
                  </a:lnTo>
                  <a:lnTo>
                    <a:pt x="4" y="39"/>
                  </a:lnTo>
                  <a:lnTo>
                    <a:pt x="4" y="39"/>
                  </a:lnTo>
                  <a:lnTo>
                    <a:pt x="4"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7" name="Freeform 362"/>
            <p:cNvSpPr>
              <a:spLocks/>
            </p:cNvSpPr>
            <p:nvPr/>
          </p:nvSpPr>
          <p:spPr bwMode="auto">
            <a:xfrm>
              <a:off x="2784476" y="2887663"/>
              <a:ext cx="80963" cy="61913"/>
            </a:xfrm>
            <a:custGeom>
              <a:avLst/>
              <a:gdLst>
                <a:gd name="T0" fmla="*/ 4 w 51"/>
                <a:gd name="T1" fmla="*/ 39 h 39"/>
                <a:gd name="T2" fmla="*/ 10 w 51"/>
                <a:gd name="T3" fmla="*/ 33 h 39"/>
                <a:gd name="T4" fmla="*/ 16 w 51"/>
                <a:gd name="T5" fmla="*/ 33 h 39"/>
                <a:gd name="T6" fmla="*/ 22 w 51"/>
                <a:gd name="T7" fmla="*/ 29 h 39"/>
                <a:gd name="T8" fmla="*/ 35 w 51"/>
                <a:gd name="T9" fmla="*/ 29 h 39"/>
                <a:gd name="T10" fmla="*/ 39 w 51"/>
                <a:gd name="T11" fmla="*/ 23 h 39"/>
                <a:gd name="T12" fmla="*/ 45 w 51"/>
                <a:gd name="T13" fmla="*/ 23 h 39"/>
                <a:gd name="T14" fmla="*/ 51 w 51"/>
                <a:gd name="T15" fmla="*/ 17 h 39"/>
                <a:gd name="T16" fmla="*/ 45 w 51"/>
                <a:gd name="T17" fmla="*/ 11 h 39"/>
                <a:gd name="T18" fmla="*/ 35 w 51"/>
                <a:gd name="T19" fmla="*/ 11 h 39"/>
                <a:gd name="T20" fmla="*/ 28 w 51"/>
                <a:gd name="T21" fmla="*/ 6 h 39"/>
                <a:gd name="T22" fmla="*/ 10 w 51"/>
                <a:gd name="T23" fmla="*/ 6 h 39"/>
                <a:gd name="T24" fmla="*/ 10 w 51"/>
                <a:gd name="T25" fmla="*/ 0 h 39"/>
                <a:gd name="T26" fmla="*/ 0 w 51"/>
                <a:gd name="T27" fmla="*/ 0 h 39"/>
                <a:gd name="T28" fmla="*/ 0 w 51"/>
                <a:gd name="T29" fmla="*/ 6 h 39"/>
                <a:gd name="T30" fmla="*/ 0 w 51"/>
                <a:gd name="T31" fmla="*/ 6 h 39"/>
                <a:gd name="T32" fmla="*/ 0 w 51"/>
                <a:gd name="T33" fmla="*/ 11 h 39"/>
                <a:gd name="T34" fmla="*/ 0 w 51"/>
                <a:gd name="T35" fmla="*/ 11 h 39"/>
                <a:gd name="T36" fmla="*/ 0 w 51"/>
                <a:gd name="T37" fmla="*/ 17 h 39"/>
                <a:gd name="T38" fmla="*/ 0 w 51"/>
                <a:gd name="T39" fmla="*/ 17 h 39"/>
                <a:gd name="T40" fmla="*/ 0 w 51"/>
                <a:gd name="T41" fmla="*/ 23 h 39"/>
                <a:gd name="T42" fmla="*/ 0 w 51"/>
                <a:gd name="T43" fmla="*/ 23 h 39"/>
                <a:gd name="T44" fmla="*/ 0 w 51"/>
                <a:gd name="T45" fmla="*/ 33 h 39"/>
                <a:gd name="T46" fmla="*/ 0 w 51"/>
                <a:gd name="T47" fmla="*/ 33 h 39"/>
                <a:gd name="T48" fmla="*/ 0 w 51"/>
                <a:gd name="T49" fmla="*/ 33 h 39"/>
                <a:gd name="T50" fmla="*/ 0 w 51"/>
                <a:gd name="T51" fmla="*/ 33 h 39"/>
                <a:gd name="T52" fmla="*/ 0 w 51"/>
                <a:gd name="T53" fmla="*/ 33 h 39"/>
                <a:gd name="T54" fmla="*/ 4 w 51"/>
                <a:gd name="T55" fmla="*/ 39 h 39"/>
                <a:gd name="T56" fmla="*/ 4 w 51"/>
                <a:gd name="T57" fmla="*/ 39 h 39"/>
                <a:gd name="T58" fmla="*/ 4 w 51"/>
                <a:gd name="T5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39">
                  <a:moveTo>
                    <a:pt x="4" y="39"/>
                  </a:moveTo>
                  <a:lnTo>
                    <a:pt x="10" y="33"/>
                  </a:lnTo>
                  <a:lnTo>
                    <a:pt x="16" y="33"/>
                  </a:lnTo>
                  <a:lnTo>
                    <a:pt x="22" y="29"/>
                  </a:lnTo>
                  <a:lnTo>
                    <a:pt x="35" y="29"/>
                  </a:lnTo>
                  <a:lnTo>
                    <a:pt x="39" y="23"/>
                  </a:lnTo>
                  <a:lnTo>
                    <a:pt x="45" y="23"/>
                  </a:lnTo>
                  <a:lnTo>
                    <a:pt x="51" y="17"/>
                  </a:lnTo>
                  <a:lnTo>
                    <a:pt x="45" y="11"/>
                  </a:lnTo>
                  <a:lnTo>
                    <a:pt x="35" y="11"/>
                  </a:lnTo>
                  <a:lnTo>
                    <a:pt x="28" y="6"/>
                  </a:lnTo>
                  <a:lnTo>
                    <a:pt x="10" y="6"/>
                  </a:lnTo>
                  <a:lnTo>
                    <a:pt x="10" y="0"/>
                  </a:lnTo>
                  <a:lnTo>
                    <a:pt x="0" y="0"/>
                  </a:lnTo>
                  <a:lnTo>
                    <a:pt x="0" y="6"/>
                  </a:lnTo>
                  <a:lnTo>
                    <a:pt x="0" y="6"/>
                  </a:lnTo>
                  <a:lnTo>
                    <a:pt x="0" y="11"/>
                  </a:lnTo>
                  <a:lnTo>
                    <a:pt x="0" y="11"/>
                  </a:lnTo>
                  <a:lnTo>
                    <a:pt x="0" y="17"/>
                  </a:lnTo>
                  <a:lnTo>
                    <a:pt x="0" y="17"/>
                  </a:lnTo>
                  <a:lnTo>
                    <a:pt x="0" y="23"/>
                  </a:lnTo>
                  <a:lnTo>
                    <a:pt x="0" y="23"/>
                  </a:lnTo>
                  <a:lnTo>
                    <a:pt x="0" y="33"/>
                  </a:lnTo>
                  <a:lnTo>
                    <a:pt x="0" y="33"/>
                  </a:lnTo>
                  <a:lnTo>
                    <a:pt x="0" y="33"/>
                  </a:lnTo>
                  <a:lnTo>
                    <a:pt x="0" y="33"/>
                  </a:lnTo>
                  <a:lnTo>
                    <a:pt x="0" y="33"/>
                  </a:lnTo>
                  <a:lnTo>
                    <a:pt x="4" y="39"/>
                  </a:lnTo>
                  <a:lnTo>
                    <a:pt x="4" y="39"/>
                  </a:lnTo>
                  <a:lnTo>
                    <a:pt x="4"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8" name="Freeform 363"/>
            <p:cNvSpPr>
              <a:spLocks/>
            </p:cNvSpPr>
            <p:nvPr/>
          </p:nvSpPr>
          <p:spPr bwMode="auto">
            <a:xfrm>
              <a:off x="2374901" y="2940050"/>
              <a:ext cx="26988" cy="73025"/>
            </a:xfrm>
            <a:custGeom>
              <a:avLst/>
              <a:gdLst>
                <a:gd name="T0" fmla="*/ 17 w 17"/>
                <a:gd name="T1" fmla="*/ 0 h 46"/>
                <a:gd name="T2" fmla="*/ 17 w 17"/>
                <a:gd name="T3" fmla="*/ 0 h 46"/>
                <a:gd name="T4" fmla="*/ 17 w 17"/>
                <a:gd name="T5" fmla="*/ 6 h 46"/>
                <a:gd name="T6" fmla="*/ 17 w 17"/>
                <a:gd name="T7" fmla="*/ 6 h 46"/>
                <a:gd name="T8" fmla="*/ 17 w 17"/>
                <a:gd name="T9" fmla="*/ 6 h 46"/>
                <a:gd name="T10" fmla="*/ 17 w 17"/>
                <a:gd name="T11" fmla="*/ 13 h 46"/>
                <a:gd name="T12" fmla="*/ 17 w 17"/>
                <a:gd name="T13" fmla="*/ 13 h 46"/>
                <a:gd name="T14" fmla="*/ 17 w 17"/>
                <a:gd name="T15" fmla="*/ 23 h 46"/>
                <a:gd name="T16" fmla="*/ 17 w 17"/>
                <a:gd name="T17" fmla="*/ 23 h 46"/>
                <a:gd name="T18" fmla="*/ 17 w 17"/>
                <a:gd name="T19" fmla="*/ 35 h 46"/>
                <a:gd name="T20" fmla="*/ 10 w 17"/>
                <a:gd name="T21" fmla="*/ 35 h 46"/>
                <a:gd name="T22" fmla="*/ 10 w 17"/>
                <a:gd name="T23" fmla="*/ 39 h 46"/>
                <a:gd name="T24" fmla="*/ 6 w 17"/>
                <a:gd name="T25" fmla="*/ 46 h 46"/>
                <a:gd name="T26" fmla="*/ 0 w 17"/>
                <a:gd name="T27" fmla="*/ 46 h 46"/>
                <a:gd name="T28" fmla="*/ 0 w 17"/>
                <a:gd name="T29" fmla="*/ 46 h 46"/>
                <a:gd name="T30" fmla="*/ 0 w 17"/>
                <a:gd name="T31" fmla="*/ 46 h 46"/>
                <a:gd name="T32" fmla="*/ 0 w 17"/>
                <a:gd name="T33" fmla="*/ 46 h 46"/>
                <a:gd name="T34" fmla="*/ 0 w 17"/>
                <a:gd name="T35" fmla="*/ 39 h 46"/>
                <a:gd name="T36" fmla="*/ 0 w 17"/>
                <a:gd name="T37" fmla="*/ 39 h 46"/>
                <a:gd name="T38" fmla="*/ 0 w 17"/>
                <a:gd name="T39" fmla="*/ 23 h 46"/>
                <a:gd name="T40" fmla="*/ 6 w 17"/>
                <a:gd name="T41" fmla="*/ 23 h 46"/>
                <a:gd name="T42" fmla="*/ 6 w 17"/>
                <a:gd name="T43" fmla="*/ 0 h 46"/>
                <a:gd name="T44" fmla="*/ 6 w 17"/>
                <a:gd name="T45" fmla="*/ 0 h 46"/>
                <a:gd name="T46" fmla="*/ 6 w 17"/>
                <a:gd name="T47" fmla="*/ 0 h 46"/>
                <a:gd name="T48" fmla="*/ 6 w 17"/>
                <a:gd name="T49" fmla="*/ 0 h 46"/>
                <a:gd name="T50" fmla="*/ 17 w 17"/>
                <a:gd name="T51" fmla="*/ 0 h 46"/>
                <a:gd name="T52" fmla="*/ 17 w 17"/>
                <a:gd name="T5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46">
                  <a:moveTo>
                    <a:pt x="17" y="0"/>
                  </a:moveTo>
                  <a:lnTo>
                    <a:pt x="17" y="0"/>
                  </a:lnTo>
                  <a:lnTo>
                    <a:pt x="17" y="6"/>
                  </a:lnTo>
                  <a:lnTo>
                    <a:pt x="17" y="6"/>
                  </a:lnTo>
                  <a:lnTo>
                    <a:pt x="17" y="6"/>
                  </a:lnTo>
                  <a:lnTo>
                    <a:pt x="17" y="13"/>
                  </a:lnTo>
                  <a:lnTo>
                    <a:pt x="17" y="13"/>
                  </a:lnTo>
                  <a:lnTo>
                    <a:pt x="17" y="23"/>
                  </a:lnTo>
                  <a:lnTo>
                    <a:pt x="17" y="23"/>
                  </a:lnTo>
                  <a:lnTo>
                    <a:pt x="17" y="35"/>
                  </a:lnTo>
                  <a:lnTo>
                    <a:pt x="10" y="35"/>
                  </a:lnTo>
                  <a:lnTo>
                    <a:pt x="10" y="39"/>
                  </a:lnTo>
                  <a:lnTo>
                    <a:pt x="6" y="46"/>
                  </a:lnTo>
                  <a:lnTo>
                    <a:pt x="0" y="46"/>
                  </a:lnTo>
                  <a:lnTo>
                    <a:pt x="0" y="46"/>
                  </a:lnTo>
                  <a:lnTo>
                    <a:pt x="0" y="46"/>
                  </a:lnTo>
                  <a:lnTo>
                    <a:pt x="0" y="46"/>
                  </a:lnTo>
                  <a:lnTo>
                    <a:pt x="0" y="39"/>
                  </a:lnTo>
                  <a:lnTo>
                    <a:pt x="0" y="39"/>
                  </a:lnTo>
                  <a:lnTo>
                    <a:pt x="0" y="23"/>
                  </a:lnTo>
                  <a:lnTo>
                    <a:pt x="6" y="23"/>
                  </a:lnTo>
                  <a:lnTo>
                    <a:pt x="6" y="0"/>
                  </a:lnTo>
                  <a:lnTo>
                    <a:pt x="6" y="0"/>
                  </a:lnTo>
                  <a:lnTo>
                    <a:pt x="6" y="0"/>
                  </a:lnTo>
                  <a:lnTo>
                    <a:pt x="6" y="0"/>
                  </a:lnTo>
                  <a:lnTo>
                    <a:pt x="17" y="0"/>
                  </a:lnTo>
                  <a:lnTo>
                    <a:pt x="1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9" name="Freeform 364"/>
            <p:cNvSpPr>
              <a:spLocks/>
            </p:cNvSpPr>
            <p:nvPr/>
          </p:nvSpPr>
          <p:spPr bwMode="auto">
            <a:xfrm>
              <a:off x="2374901" y="2940050"/>
              <a:ext cx="26988" cy="73025"/>
            </a:xfrm>
            <a:custGeom>
              <a:avLst/>
              <a:gdLst>
                <a:gd name="T0" fmla="*/ 17 w 17"/>
                <a:gd name="T1" fmla="*/ 0 h 46"/>
                <a:gd name="T2" fmla="*/ 17 w 17"/>
                <a:gd name="T3" fmla="*/ 0 h 46"/>
                <a:gd name="T4" fmla="*/ 17 w 17"/>
                <a:gd name="T5" fmla="*/ 6 h 46"/>
                <a:gd name="T6" fmla="*/ 17 w 17"/>
                <a:gd name="T7" fmla="*/ 6 h 46"/>
                <a:gd name="T8" fmla="*/ 17 w 17"/>
                <a:gd name="T9" fmla="*/ 6 h 46"/>
                <a:gd name="T10" fmla="*/ 17 w 17"/>
                <a:gd name="T11" fmla="*/ 13 h 46"/>
                <a:gd name="T12" fmla="*/ 17 w 17"/>
                <a:gd name="T13" fmla="*/ 13 h 46"/>
                <a:gd name="T14" fmla="*/ 17 w 17"/>
                <a:gd name="T15" fmla="*/ 23 h 46"/>
                <a:gd name="T16" fmla="*/ 17 w 17"/>
                <a:gd name="T17" fmla="*/ 23 h 46"/>
                <a:gd name="T18" fmla="*/ 17 w 17"/>
                <a:gd name="T19" fmla="*/ 35 h 46"/>
                <a:gd name="T20" fmla="*/ 10 w 17"/>
                <a:gd name="T21" fmla="*/ 35 h 46"/>
                <a:gd name="T22" fmla="*/ 10 w 17"/>
                <a:gd name="T23" fmla="*/ 39 h 46"/>
                <a:gd name="T24" fmla="*/ 6 w 17"/>
                <a:gd name="T25" fmla="*/ 46 h 46"/>
                <a:gd name="T26" fmla="*/ 0 w 17"/>
                <a:gd name="T27" fmla="*/ 46 h 46"/>
                <a:gd name="T28" fmla="*/ 0 w 17"/>
                <a:gd name="T29" fmla="*/ 46 h 46"/>
                <a:gd name="T30" fmla="*/ 0 w 17"/>
                <a:gd name="T31" fmla="*/ 46 h 46"/>
                <a:gd name="T32" fmla="*/ 0 w 17"/>
                <a:gd name="T33" fmla="*/ 46 h 46"/>
                <a:gd name="T34" fmla="*/ 0 w 17"/>
                <a:gd name="T35" fmla="*/ 39 h 46"/>
                <a:gd name="T36" fmla="*/ 0 w 17"/>
                <a:gd name="T37" fmla="*/ 39 h 46"/>
                <a:gd name="T38" fmla="*/ 0 w 17"/>
                <a:gd name="T39" fmla="*/ 23 h 46"/>
                <a:gd name="T40" fmla="*/ 6 w 17"/>
                <a:gd name="T41" fmla="*/ 23 h 46"/>
                <a:gd name="T42" fmla="*/ 6 w 17"/>
                <a:gd name="T43" fmla="*/ 0 h 46"/>
                <a:gd name="T44" fmla="*/ 6 w 17"/>
                <a:gd name="T45" fmla="*/ 0 h 46"/>
                <a:gd name="T46" fmla="*/ 6 w 17"/>
                <a:gd name="T47" fmla="*/ 0 h 46"/>
                <a:gd name="T48" fmla="*/ 6 w 17"/>
                <a:gd name="T49" fmla="*/ 0 h 46"/>
                <a:gd name="T50" fmla="*/ 17 w 17"/>
                <a:gd name="T51" fmla="*/ 0 h 46"/>
                <a:gd name="T52" fmla="*/ 17 w 17"/>
                <a:gd name="T5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46">
                  <a:moveTo>
                    <a:pt x="17" y="0"/>
                  </a:moveTo>
                  <a:lnTo>
                    <a:pt x="17" y="0"/>
                  </a:lnTo>
                  <a:lnTo>
                    <a:pt x="17" y="6"/>
                  </a:lnTo>
                  <a:lnTo>
                    <a:pt x="17" y="6"/>
                  </a:lnTo>
                  <a:lnTo>
                    <a:pt x="17" y="6"/>
                  </a:lnTo>
                  <a:lnTo>
                    <a:pt x="17" y="13"/>
                  </a:lnTo>
                  <a:lnTo>
                    <a:pt x="17" y="13"/>
                  </a:lnTo>
                  <a:lnTo>
                    <a:pt x="17" y="23"/>
                  </a:lnTo>
                  <a:lnTo>
                    <a:pt x="17" y="23"/>
                  </a:lnTo>
                  <a:lnTo>
                    <a:pt x="17" y="35"/>
                  </a:lnTo>
                  <a:lnTo>
                    <a:pt x="10" y="35"/>
                  </a:lnTo>
                  <a:lnTo>
                    <a:pt x="10" y="39"/>
                  </a:lnTo>
                  <a:lnTo>
                    <a:pt x="6" y="46"/>
                  </a:lnTo>
                  <a:lnTo>
                    <a:pt x="0" y="46"/>
                  </a:lnTo>
                  <a:lnTo>
                    <a:pt x="0" y="46"/>
                  </a:lnTo>
                  <a:lnTo>
                    <a:pt x="0" y="46"/>
                  </a:lnTo>
                  <a:lnTo>
                    <a:pt x="0" y="46"/>
                  </a:lnTo>
                  <a:lnTo>
                    <a:pt x="0" y="39"/>
                  </a:lnTo>
                  <a:lnTo>
                    <a:pt x="0" y="39"/>
                  </a:lnTo>
                  <a:lnTo>
                    <a:pt x="0" y="23"/>
                  </a:lnTo>
                  <a:lnTo>
                    <a:pt x="6" y="23"/>
                  </a:lnTo>
                  <a:lnTo>
                    <a:pt x="6" y="0"/>
                  </a:lnTo>
                  <a:lnTo>
                    <a:pt x="6" y="0"/>
                  </a:lnTo>
                  <a:lnTo>
                    <a:pt x="6" y="0"/>
                  </a:lnTo>
                  <a:lnTo>
                    <a:pt x="6" y="0"/>
                  </a:lnTo>
                  <a:lnTo>
                    <a:pt x="17" y="0"/>
                  </a:lnTo>
                  <a:lnTo>
                    <a:pt x="1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0" name="Freeform 365"/>
            <p:cNvSpPr>
              <a:spLocks/>
            </p:cNvSpPr>
            <p:nvPr/>
          </p:nvSpPr>
          <p:spPr bwMode="auto">
            <a:xfrm>
              <a:off x="2300288" y="2940050"/>
              <a:ext cx="84138" cy="134938"/>
            </a:xfrm>
            <a:custGeom>
              <a:avLst/>
              <a:gdLst>
                <a:gd name="T0" fmla="*/ 0 w 53"/>
                <a:gd name="T1" fmla="*/ 68 h 85"/>
                <a:gd name="T2" fmla="*/ 0 w 53"/>
                <a:gd name="T3" fmla="*/ 58 h 85"/>
                <a:gd name="T4" fmla="*/ 0 w 53"/>
                <a:gd name="T5" fmla="*/ 58 h 85"/>
                <a:gd name="T6" fmla="*/ 6 w 53"/>
                <a:gd name="T7" fmla="*/ 52 h 85"/>
                <a:gd name="T8" fmla="*/ 6 w 53"/>
                <a:gd name="T9" fmla="*/ 52 h 85"/>
                <a:gd name="T10" fmla="*/ 6 w 53"/>
                <a:gd name="T11" fmla="*/ 39 h 85"/>
                <a:gd name="T12" fmla="*/ 6 w 53"/>
                <a:gd name="T13" fmla="*/ 39 h 85"/>
                <a:gd name="T14" fmla="*/ 6 w 53"/>
                <a:gd name="T15" fmla="*/ 35 h 85"/>
                <a:gd name="T16" fmla="*/ 29 w 53"/>
                <a:gd name="T17" fmla="*/ 35 h 85"/>
                <a:gd name="T18" fmla="*/ 35 w 53"/>
                <a:gd name="T19" fmla="*/ 29 h 85"/>
                <a:gd name="T20" fmla="*/ 29 w 53"/>
                <a:gd name="T21" fmla="*/ 23 h 85"/>
                <a:gd name="T22" fmla="*/ 22 w 53"/>
                <a:gd name="T23" fmla="*/ 23 h 85"/>
                <a:gd name="T24" fmla="*/ 22 w 53"/>
                <a:gd name="T25" fmla="*/ 23 h 85"/>
                <a:gd name="T26" fmla="*/ 22 w 53"/>
                <a:gd name="T27" fmla="*/ 19 h 85"/>
                <a:gd name="T28" fmla="*/ 18 w 53"/>
                <a:gd name="T29" fmla="*/ 19 h 85"/>
                <a:gd name="T30" fmla="*/ 18 w 53"/>
                <a:gd name="T31" fmla="*/ 13 h 85"/>
                <a:gd name="T32" fmla="*/ 22 w 53"/>
                <a:gd name="T33" fmla="*/ 13 h 85"/>
                <a:gd name="T34" fmla="*/ 22 w 53"/>
                <a:gd name="T35" fmla="*/ 6 h 85"/>
                <a:gd name="T36" fmla="*/ 35 w 53"/>
                <a:gd name="T37" fmla="*/ 6 h 85"/>
                <a:gd name="T38" fmla="*/ 35 w 53"/>
                <a:gd name="T39" fmla="*/ 0 h 85"/>
                <a:gd name="T40" fmla="*/ 53 w 53"/>
                <a:gd name="T41" fmla="*/ 0 h 85"/>
                <a:gd name="T42" fmla="*/ 53 w 53"/>
                <a:gd name="T43" fmla="*/ 23 h 85"/>
                <a:gd name="T44" fmla="*/ 47 w 53"/>
                <a:gd name="T45" fmla="*/ 23 h 85"/>
                <a:gd name="T46" fmla="*/ 47 w 53"/>
                <a:gd name="T47" fmla="*/ 39 h 85"/>
                <a:gd name="T48" fmla="*/ 47 w 53"/>
                <a:gd name="T49" fmla="*/ 39 h 85"/>
                <a:gd name="T50" fmla="*/ 47 w 53"/>
                <a:gd name="T51" fmla="*/ 46 h 85"/>
                <a:gd name="T52" fmla="*/ 47 w 53"/>
                <a:gd name="T53" fmla="*/ 46 h 85"/>
                <a:gd name="T54" fmla="*/ 47 w 53"/>
                <a:gd name="T55" fmla="*/ 46 h 85"/>
                <a:gd name="T56" fmla="*/ 47 w 53"/>
                <a:gd name="T57" fmla="*/ 46 h 85"/>
                <a:gd name="T58" fmla="*/ 53 w 53"/>
                <a:gd name="T59" fmla="*/ 46 h 85"/>
                <a:gd name="T60" fmla="*/ 53 w 53"/>
                <a:gd name="T61" fmla="*/ 52 h 85"/>
                <a:gd name="T62" fmla="*/ 53 w 53"/>
                <a:gd name="T63" fmla="*/ 52 h 85"/>
                <a:gd name="T64" fmla="*/ 53 w 53"/>
                <a:gd name="T65" fmla="*/ 52 h 85"/>
                <a:gd name="T66" fmla="*/ 53 w 53"/>
                <a:gd name="T67" fmla="*/ 58 h 85"/>
                <a:gd name="T68" fmla="*/ 53 w 53"/>
                <a:gd name="T69" fmla="*/ 58 h 85"/>
                <a:gd name="T70" fmla="*/ 47 w 53"/>
                <a:gd name="T71" fmla="*/ 62 h 85"/>
                <a:gd name="T72" fmla="*/ 47 w 53"/>
                <a:gd name="T73" fmla="*/ 68 h 85"/>
                <a:gd name="T74" fmla="*/ 41 w 53"/>
                <a:gd name="T75" fmla="*/ 68 h 85"/>
                <a:gd name="T76" fmla="*/ 41 w 53"/>
                <a:gd name="T77" fmla="*/ 74 h 85"/>
                <a:gd name="T78" fmla="*/ 35 w 53"/>
                <a:gd name="T79" fmla="*/ 81 h 85"/>
                <a:gd name="T80" fmla="*/ 35 w 53"/>
                <a:gd name="T81" fmla="*/ 81 h 85"/>
                <a:gd name="T82" fmla="*/ 29 w 53"/>
                <a:gd name="T83" fmla="*/ 85 h 85"/>
                <a:gd name="T84" fmla="*/ 29 w 53"/>
                <a:gd name="T85" fmla="*/ 85 h 85"/>
                <a:gd name="T86" fmla="*/ 22 w 53"/>
                <a:gd name="T87" fmla="*/ 81 h 85"/>
                <a:gd name="T88" fmla="*/ 18 w 53"/>
                <a:gd name="T89" fmla="*/ 81 h 85"/>
                <a:gd name="T90" fmla="*/ 12 w 53"/>
                <a:gd name="T91" fmla="*/ 74 h 85"/>
                <a:gd name="T92" fmla="*/ 0 w 53"/>
                <a:gd name="T93" fmla="*/ 74 h 85"/>
                <a:gd name="T94" fmla="*/ 0 w 53"/>
                <a:gd name="T95" fmla="*/ 68 h 85"/>
                <a:gd name="T96" fmla="*/ 0 w 53"/>
                <a:gd name="T97" fmla="*/ 68 h 85"/>
                <a:gd name="T98" fmla="*/ 0 w 53"/>
                <a:gd name="T99" fmla="*/ 6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 h="85">
                  <a:moveTo>
                    <a:pt x="0" y="68"/>
                  </a:moveTo>
                  <a:lnTo>
                    <a:pt x="0" y="58"/>
                  </a:lnTo>
                  <a:lnTo>
                    <a:pt x="0" y="58"/>
                  </a:lnTo>
                  <a:lnTo>
                    <a:pt x="6" y="52"/>
                  </a:lnTo>
                  <a:lnTo>
                    <a:pt x="6" y="52"/>
                  </a:lnTo>
                  <a:lnTo>
                    <a:pt x="6" y="39"/>
                  </a:lnTo>
                  <a:lnTo>
                    <a:pt x="6" y="39"/>
                  </a:lnTo>
                  <a:lnTo>
                    <a:pt x="6" y="35"/>
                  </a:lnTo>
                  <a:lnTo>
                    <a:pt x="29" y="35"/>
                  </a:lnTo>
                  <a:lnTo>
                    <a:pt x="35" y="29"/>
                  </a:lnTo>
                  <a:lnTo>
                    <a:pt x="29" y="23"/>
                  </a:lnTo>
                  <a:lnTo>
                    <a:pt x="22" y="23"/>
                  </a:lnTo>
                  <a:lnTo>
                    <a:pt x="22" y="23"/>
                  </a:lnTo>
                  <a:lnTo>
                    <a:pt x="22" y="19"/>
                  </a:lnTo>
                  <a:lnTo>
                    <a:pt x="18" y="19"/>
                  </a:lnTo>
                  <a:lnTo>
                    <a:pt x="18" y="13"/>
                  </a:lnTo>
                  <a:lnTo>
                    <a:pt x="22" y="13"/>
                  </a:lnTo>
                  <a:lnTo>
                    <a:pt x="22" y="6"/>
                  </a:lnTo>
                  <a:lnTo>
                    <a:pt x="35" y="6"/>
                  </a:lnTo>
                  <a:lnTo>
                    <a:pt x="35" y="0"/>
                  </a:lnTo>
                  <a:lnTo>
                    <a:pt x="53" y="0"/>
                  </a:lnTo>
                  <a:lnTo>
                    <a:pt x="53" y="23"/>
                  </a:lnTo>
                  <a:lnTo>
                    <a:pt x="47" y="23"/>
                  </a:lnTo>
                  <a:lnTo>
                    <a:pt x="47" y="39"/>
                  </a:lnTo>
                  <a:lnTo>
                    <a:pt x="47" y="39"/>
                  </a:lnTo>
                  <a:lnTo>
                    <a:pt x="47" y="46"/>
                  </a:lnTo>
                  <a:lnTo>
                    <a:pt x="47" y="46"/>
                  </a:lnTo>
                  <a:lnTo>
                    <a:pt x="47" y="46"/>
                  </a:lnTo>
                  <a:lnTo>
                    <a:pt x="47" y="46"/>
                  </a:lnTo>
                  <a:lnTo>
                    <a:pt x="53" y="46"/>
                  </a:lnTo>
                  <a:lnTo>
                    <a:pt x="53" y="52"/>
                  </a:lnTo>
                  <a:lnTo>
                    <a:pt x="53" y="52"/>
                  </a:lnTo>
                  <a:lnTo>
                    <a:pt x="53" y="52"/>
                  </a:lnTo>
                  <a:lnTo>
                    <a:pt x="53" y="58"/>
                  </a:lnTo>
                  <a:lnTo>
                    <a:pt x="53" y="58"/>
                  </a:lnTo>
                  <a:lnTo>
                    <a:pt x="47" y="62"/>
                  </a:lnTo>
                  <a:lnTo>
                    <a:pt x="47" y="68"/>
                  </a:lnTo>
                  <a:lnTo>
                    <a:pt x="41" y="68"/>
                  </a:lnTo>
                  <a:lnTo>
                    <a:pt x="41" y="74"/>
                  </a:lnTo>
                  <a:lnTo>
                    <a:pt x="35" y="81"/>
                  </a:lnTo>
                  <a:lnTo>
                    <a:pt x="35" y="81"/>
                  </a:lnTo>
                  <a:lnTo>
                    <a:pt x="29" y="85"/>
                  </a:lnTo>
                  <a:lnTo>
                    <a:pt x="29" y="85"/>
                  </a:lnTo>
                  <a:lnTo>
                    <a:pt x="22" y="81"/>
                  </a:lnTo>
                  <a:lnTo>
                    <a:pt x="18" y="81"/>
                  </a:lnTo>
                  <a:lnTo>
                    <a:pt x="12" y="74"/>
                  </a:lnTo>
                  <a:lnTo>
                    <a:pt x="0" y="74"/>
                  </a:lnTo>
                  <a:lnTo>
                    <a:pt x="0" y="68"/>
                  </a:lnTo>
                  <a:lnTo>
                    <a:pt x="0" y="68"/>
                  </a:lnTo>
                  <a:lnTo>
                    <a:pt x="0" y="6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1" name="Freeform 366"/>
            <p:cNvSpPr>
              <a:spLocks/>
            </p:cNvSpPr>
            <p:nvPr/>
          </p:nvSpPr>
          <p:spPr bwMode="auto">
            <a:xfrm>
              <a:off x="2300288" y="2940050"/>
              <a:ext cx="84138" cy="134938"/>
            </a:xfrm>
            <a:custGeom>
              <a:avLst/>
              <a:gdLst>
                <a:gd name="T0" fmla="*/ 0 w 53"/>
                <a:gd name="T1" fmla="*/ 68 h 85"/>
                <a:gd name="T2" fmla="*/ 0 w 53"/>
                <a:gd name="T3" fmla="*/ 58 h 85"/>
                <a:gd name="T4" fmla="*/ 0 w 53"/>
                <a:gd name="T5" fmla="*/ 58 h 85"/>
                <a:gd name="T6" fmla="*/ 6 w 53"/>
                <a:gd name="T7" fmla="*/ 52 h 85"/>
                <a:gd name="T8" fmla="*/ 6 w 53"/>
                <a:gd name="T9" fmla="*/ 52 h 85"/>
                <a:gd name="T10" fmla="*/ 6 w 53"/>
                <a:gd name="T11" fmla="*/ 39 h 85"/>
                <a:gd name="T12" fmla="*/ 6 w 53"/>
                <a:gd name="T13" fmla="*/ 39 h 85"/>
                <a:gd name="T14" fmla="*/ 6 w 53"/>
                <a:gd name="T15" fmla="*/ 35 h 85"/>
                <a:gd name="T16" fmla="*/ 29 w 53"/>
                <a:gd name="T17" fmla="*/ 35 h 85"/>
                <a:gd name="T18" fmla="*/ 35 w 53"/>
                <a:gd name="T19" fmla="*/ 29 h 85"/>
                <a:gd name="T20" fmla="*/ 29 w 53"/>
                <a:gd name="T21" fmla="*/ 23 h 85"/>
                <a:gd name="T22" fmla="*/ 22 w 53"/>
                <a:gd name="T23" fmla="*/ 23 h 85"/>
                <a:gd name="T24" fmla="*/ 22 w 53"/>
                <a:gd name="T25" fmla="*/ 23 h 85"/>
                <a:gd name="T26" fmla="*/ 22 w 53"/>
                <a:gd name="T27" fmla="*/ 19 h 85"/>
                <a:gd name="T28" fmla="*/ 18 w 53"/>
                <a:gd name="T29" fmla="*/ 19 h 85"/>
                <a:gd name="T30" fmla="*/ 18 w 53"/>
                <a:gd name="T31" fmla="*/ 13 h 85"/>
                <a:gd name="T32" fmla="*/ 22 w 53"/>
                <a:gd name="T33" fmla="*/ 13 h 85"/>
                <a:gd name="T34" fmla="*/ 22 w 53"/>
                <a:gd name="T35" fmla="*/ 6 h 85"/>
                <a:gd name="T36" fmla="*/ 35 w 53"/>
                <a:gd name="T37" fmla="*/ 6 h 85"/>
                <a:gd name="T38" fmla="*/ 35 w 53"/>
                <a:gd name="T39" fmla="*/ 0 h 85"/>
                <a:gd name="T40" fmla="*/ 53 w 53"/>
                <a:gd name="T41" fmla="*/ 0 h 85"/>
                <a:gd name="T42" fmla="*/ 53 w 53"/>
                <a:gd name="T43" fmla="*/ 23 h 85"/>
                <a:gd name="T44" fmla="*/ 47 w 53"/>
                <a:gd name="T45" fmla="*/ 23 h 85"/>
                <a:gd name="T46" fmla="*/ 47 w 53"/>
                <a:gd name="T47" fmla="*/ 39 h 85"/>
                <a:gd name="T48" fmla="*/ 47 w 53"/>
                <a:gd name="T49" fmla="*/ 39 h 85"/>
                <a:gd name="T50" fmla="*/ 47 w 53"/>
                <a:gd name="T51" fmla="*/ 46 h 85"/>
                <a:gd name="T52" fmla="*/ 47 w 53"/>
                <a:gd name="T53" fmla="*/ 46 h 85"/>
                <a:gd name="T54" fmla="*/ 47 w 53"/>
                <a:gd name="T55" fmla="*/ 46 h 85"/>
                <a:gd name="T56" fmla="*/ 47 w 53"/>
                <a:gd name="T57" fmla="*/ 46 h 85"/>
                <a:gd name="T58" fmla="*/ 53 w 53"/>
                <a:gd name="T59" fmla="*/ 46 h 85"/>
                <a:gd name="T60" fmla="*/ 53 w 53"/>
                <a:gd name="T61" fmla="*/ 52 h 85"/>
                <a:gd name="T62" fmla="*/ 53 w 53"/>
                <a:gd name="T63" fmla="*/ 52 h 85"/>
                <a:gd name="T64" fmla="*/ 53 w 53"/>
                <a:gd name="T65" fmla="*/ 52 h 85"/>
                <a:gd name="T66" fmla="*/ 53 w 53"/>
                <a:gd name="T67" fmla="*/ 58 h 85"/>
                <a:gd name="T68" fmla="*/ 53 w 53"/>
                <a:gd name="T69" fmla="*/ 58 h 85"/>
                <a:gd name="T70" fmla="*/ 47 w 53"/>
                <a:gd name="T71" fmla="*/ 62 h 85"/>
                <a:gd name="T72" fmla="*/ 47 w 53"/>
                <a:gd name="T73" fmla="*/ 68 h 85"/>
                <a:gd name="T74" fmla="*/ 41 w 53"/>
                <a:gd name="T75" fmla="*/ 68 h 85"/>
                <a:gd name="T76" fmla="*/ 41 w 53"/>
                <a:gd name="T77" fmla="*/ 74 h 85"/>
                <a:gd name="T78" fmla="*/ 35 w 53"/>
                <a:gd name="T79" fmla="*/ 81 h 85"/>
                <a:gd name="T80" fmla="*/ 35 w 53"/>
                <a:gd name="T81" fmla="*/ 81 h 85"/>
                <a:gd name="T82" fmla="*/ 29 w 53"/>
                <a:gd name="T83" fmla="*/ 85 h 85"/>
                <a:gd name="T84" fmla="*/ 29 w 53"/>
                <a:gd name="T85" fmla="*/ 85 h 85"/>
                <a:gd name="T86" fmla="*/ 22 w 53"/>
                <a:gd name="T87" fmla="*/ 81 h 85"/>
                <a:gd name="T88" fmla="*/ 18 w 53"/>
                <a:gd name="T89" fmla="*/ 81 h 85"/>
                <a:gd name="T90" fmla="*/ 12 w 53"/>
                <a:gd name="T91" fmla="*/ 74 h 85"/>
                <a:gd name="T92" fmla="*/ 0 w 53"/>
                <a:gd name="T93" fmla="*/ 74 h 85"/>
                <a:gd name="T94" fmla="*/ 0 w 53"/>
                <a:gd name="T95" fmla="*/ 68 h 85"/>
                <a:gd name="T96" fmla="*/ 0 w 53"/>
                <a:gd name="T97" fmla="*/ 68 h 85"/>
                <a:gd name="T98" fmla="*/ 0 w 53"/>
                <a:gd name="T99" fmla="*/ 6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 h="85">
                  <a:moveTo>
                    <a:pt x="0" y="68"/>
                  </a:moveTo>
                  <a:lnTo>
                    <a:pt x="0" y="58"/>
                  </a:lnTo>
                  <a:lnTo>
                    <a:pt x="0" y="58"/>
                  </a:lnTo>
                  <a:lnTo>
                    <a:pt x="6" y="52"/>
                  </a:lnTo>
                  <a:lnTo>
                    <a:pt x="6" y="52"/>
                  </a:lnTo>
                  <a:lnTo>
                    <a:pt x="6" y="39"/>
                  </a:lnTo>
                  <a:lnTo>
                    <a:pt x="6" y="39"/>
                  </a:lnTo>
                  <a:lnTo>
                    <a:pt x="6" y="35"/>
                  </a:lnTo>
                  <a:lnTo>
                    <a:pt x="29" y="35"/>
                  </a:lnTo>
                  <a:lnTo>
                    <a:pt x="35" y="29"/>
                  </a:lnTo>
                  <a:lnTo>
                    <a:pt x="29" y="23"/>
                  </a:lnTo>
                  <a:lnTo>
                    <a:pt x="22" y="23"/>
                  </a:lnTo>
                  <a:lnTo>
                    <a:pt x="22" y="23"/>
                  </a:lnTo>
                  <a:lnTo>
                    <a:pt x="22" y="19"/>
                  </a:lnTo>
                  <a:lnTo>
                    <a:pt x="18" y="19"/>
                  </a:lnTo>
                  <a:lnTo>
                    <a:pt x="18" y="13"/>
                  </a:lnTo>
                  <a:lnTo>
                    <a:pt x="22" y="13"/>
                  </a:lnTo>
                  <a:lnTo>
                    <a:pt x="22" y="6"/>
                  </a:lnTo>
                  <a:lnTo>
                    <a:pt x="35" y="6"/>
                  </a:lnTo>
                  <a:lnTo>
                    <a:pt x="35" y="0"/>
                  </a:lnTo>
                  <a:lnTo>
                    <a:pt x="53" y="0"/>
                  </a:lnTo>
                  <a:lnTo>
                    <a:pt x="53" y="23"/>
                  </a:lnTo>
                  <a:lnTo>
                    <a:pt x="47" y="23"/>
                  </a:lnTo>
                  <a:lnTo>
                    <a:pt x="47" y="39"/>
                  </a:lnTo>
                  <a:lnTo>
                    <a:pt x="47" y="39"/>
                  </a:lnTo>
                  <a:lnTo>
                    <a:pt x="47" y="46"/>
                  </a:lnTo>
                  <a:lnTo>
                    <a:pt x="47" y="46"/>
                  </a:lnTo>
                  <a:lnTo>
                    <a:pt x="47" y="46"/>
                  </a:lnTo>
                  <a:lnTo>
                    <a:pt x="47" y="46"/>
                  </a:lnTo>
                  <a:lnTo>
                    <a:pt x="53" y="46"/>
                  </a:lnTo>
                  <a:lnTo>
                    <a:pt x="53" y="52"/>
                  </a:lnTo>
                  <a:lnTo>
                    <a:pt x="53" y="52"/>
                  </a:lnTo>
                  <a:lnTo>
                    <a:pt x="53" y="52"/>
                  </a:lnTo>
                  <a:lnTo>
                    <a:pt x="53" y="58"/>
                  </a:lnTo>
                  <a:lnTo>
                    <a:pt x="53" y="58"/>
                  </a:lnTo>
                  <a:lnTo>
                    <a:pt x="47" y="62"/>
                  </a:lnTo>
                  <a:lnTo>
                    <a:pt x="47" y="68"/>
                  </a:lnTo>
                  <a:lnTo>
                    <a:pt x="41" y="68"/>
                  </a:lnTo>
                  <a:lnTo>
                    <a:pt x="41" y="74"/>
                  </a:lnTo>
                  <a:lnTo>
                    <a:pt x="35" y="81"/>
                  </a:lnTo>
                  <a:lnTo>
                    <a:pt x="35" y="81"/>
                  </a:lnTo>
                  <a:lnTo>
                    <a:pt x="29" y="85"/>
                  </a:lnTo>
                  <a:lnTo>
                    <a:pt x="29" y="85"/>
                  </a:lnTo>
                  <a:lnTo>
                    <a:pt x="22" y="81"/>
                  </a:lnTo>
                  <a:lnTo>
                    <a:pt x="18" y="81"/>
                  </a:lnTo>
                  <a:lnTo>
                    <a:pt x="12" y="74"/>
                  </a:lnTo>
                  <a:lnTo>
                    <a:pt x="0" y="74"/>
                  </a:lnTo>
                  <a:lnTo>
                    <a:pt x="0" y="68"/>
                  </a:lnTo>
                  <a:lnTo>
                    <a:pt x="0" y="68"/>
                  </a:lnTo>
                  <a:lnTo>
                    <a:pt x="0" y="6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2" name="Freeform 367"/>
            <p:cNvSpPr>
              <a:spLocks/>
            </p:cNvSpPr>
            <p:nvPr/>
          </p:nvSpPr>
          <p:spPr bwMode="auto">
            <a:xfrm>
              <a:off x="2346326" y="3038475"/>
              <a:ext cx="65088" cy="46038"/>
            </a:xfrm>
            <a:custGeom>
              <a:avLst/>
              <a:gdLst>
                <a:gd name="T0" fmla="*/ 18 w 41"/>
                <a:gd name="T1" fmla="*/ 0 h 29"/>
                <a:gd name="T2" fmla="*/ 18 w 41"/>
                <a:gd name="T3" fmla="*/ 6 h 29"/>
                <a:gd name="T4" fmla="*/ 24 w 41"/>
                <a:gd name="T5" fmla="*/ 6 h 29"/>
                <a:gd name="T6" fmla="*/ 24 w 41"/>
                <a:gd name="T7" fmla="*/ 12 h 29"/>
                <a:gd name="T8" fmla="*/ 24 w 41"/>
                <a:gd name="T9" fmla="*/ 12 h 29"/>
                <a:gd name="T10" fmla="*/ 41 w 41"/>
                <a:gd name="T11" fmla="*/ 12 h 29"/>
                <a:gd name="T12" fmla="*/ 41 w 41"/>
                <a:gd name="T13" fmla="*/ 23 h 29"/>
                <a:gd name="T14" fmla="*/ 35 w 41"/>
                <a:gd name="T15" fmla="*/ 23 h 29"/>
                <a:gd name="T16" fmla="*/ 35 w 41"/>
                <a:gd name="T17" fmla="*/ 23 h 29"/>
                <a:gd name="T18" fmla="*/ 35 w 41"/>
                <a:gd name="T19" fmla="*/ 23 h 29"/>
                <a:gd name="T20" fmla="*/ 35 w 41"/>
                <a:gd name="T21" fmla="*/ 23 h 29"/>
                <a:gd name="T22" fmla="*/ 35 w 41"/>
                <a:gd name="T23" fmla="*/ 29 h 29"/>
                <a:gd name="T24" fmla="*/ 28 w 41"/>
                <a:gd name="T25" fmla="*/ 29 h 29"/>
                <a:gd name="T26" fmla="*/ 28 w 41"/>
                <a:gd name="T27" fmla="*/ 29 h 29"/>
                <a:gd name="T28" fmla="*/ 24 w 41"/>
                <a:gd name="T29" fmla="*/ 23 h 29"/>
                <a:gd name="T30" fmla="*/ 0 w 41"/>
                <a:gd name="T31" fmla="*/ 23 h 29"/>
                <a:gd name="T32" fmla="*/ 0 w 41"/>
                <a:gd name="T33" fmla="*/ 19 h 29"/>
                <a:gd name="T34" fmla="*/ 6 w 41"/>
                <a:gd name="T35" fmla="*/ 19 h 29"/>
                <a:gd name="T36" fmla="*/ 6 w 41"/>
                <a:gd name="T37" fmla="*/ 12 h 29"/>
                <a:gd name="T38" fmla="*/ 12 w 41"/>
                <a:gd name="T39" fmla="*/ 12 h 29"/>
                <a:gd name="T40" fmla="*/ 12 w 41"/>
                <a:gd name="T41" fmla="*/ 6 h 29"/>
                <a:gd name="T42" fmla="*/ 18 w 41"/>
                <a:gd name="T43" fmla="*/ 6 h 29"/>
                <a:gd name="T44" fmla="*/ 18 w 41"/>
                <a:gd name="T45" fmla="*/ 0 h 29"/>
                <a:gd name="T46" fmla="*/ 18 w 41"/>
                <a:gd name="T4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29">
                  <a:moveTo>
                    <a:pt x="18" y="0"/>
                  </a:moveTo>
                  <a:lnTo>
                    <a:pt x="18" y="6"/>
                  </a:lnTo>
                  <a:lnTo>
                    <a:pt x="24" y="6"/>
                  </a:lnTo>
                  <a:lnTo>
                    <a:pt x="24" y="12"/>
                  </a:lnTo>
                  <a:lnTo>
                    <a:pt x="24" y="12"/>
                  </a:lnTo>
                  <a:lnTo>
                    <a:pt x="41" y="12"/>
                  </a:lnTo>
                  <a:lnTo>
                    <a:pt x="41" y="23"/>
                  </a:lnTo>
                  <a:lnTo>
                    <a:pt x="35" y="23"/>
                  </a:lnTo>
                  <a:lnTo>
                    <a:pt x="35" y="23"/>
                  </a:lnTo>
                  <a:lnTo>
                    <a:pt x="35" y="23"/>
                  </a:lnTo>
                  <a:lnTo>
                    <a:pt x="35" y="23"/>
                  </a:lnTo>
                  <a:lnTo>
                    <a:pt x="35" y="29"/>
                  </a:lnTo>
                  <a:lnTo>
                    <a:pt x="28" y="29"/>
                  </a:lnTo>
                  <a:lnTo>
                    <a:pt x="28" y="29"/>
                  </a:lnTo>
                  <a:lnTo>
                    <a:pt x="24" y="23"/>
                  </a:lnTo>
                  <a:lnTo>
                    <a:pt x="0" y="23"/>
                  </a:lnTo>
                  <a:lnTo>
                    <a:pt x="0" y="19"/>
                  </a:lnTo>
                  <a:lnTo>
                    <a:pt x="6" y="19"/>
                  </a:lnTo>
                  <a:lnTo>
                    <a:pt x="6" y="12"/>
                  </a:lnTo>
                  <a:lnTo>
                    <a:pt x="12" y="12"/>
                  </a:lnTo>
                  <a:lnTo>
                    <a:pt x="12" y="6"/>
                  </a:lnTo>
                  <a:lnTo>
                    <a:pt x="18" y="6"/>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3" name="Freeform 368"/>
            <p:cNvSpPr>
              <a:spLocks/>
            </p:cNvSpPr>
            <p:nvPr/>
          </p:nvSpPr>
          <p:spPr bwMode="auto">
            <a:xfrm>
              <a:off x="2346326" y="3038475"/>
              <a:ext cx="65088" cy="46038"/>
            </a:xfrm>
            <a:custGeom>
              <a:avLst/>
              <a:gdLst>
                <a:gd name="T0" fmla="*/ 18 w 41"/>
                <a:gd name="T1" fmla="*/ 0 h 29"/>
                <a:gd name="T2" fmla="*/ 18 w 41"/>
                <a:gd name="T3" fmla="*/ 6 h 29"/>
                <a:gd name="T4" fmla="*/ 24 w 41"/>
                <a:gd name="T5" fmla="*/ 6 h 29"/>
                <a:gd name="T6" fmla="*/ 24 w 41"/>
                <a:gd name="T7" fmla="*/ 12 h 29"/>
                <a:gd name="T8" fmla="*/ 24 w 41"/>
                <a:gd name="T9" fmla="*/ 12 h 29"/>
                <a:gd name="T10" fmla="*/ 41 w 41"/>
                <a:gd name="T11" fmla="*/ 12 h 29"/>
                <a:gd name="T12" fmla="*/ 41 w 41"/>
                <a:gd name="T13" fmla="*/ 23 h 29"/>
                <a:gd name="T14" fmla="*/ 35 w 41"/>
                <a:gd name="T15" fmla="*/ 23 h 29"/>
                <a:gd name="T16" fmla="*/ 35 w 41"/>
                <a:gd name="T17" fmla="*/ 23 h 29"/>
                <a:gd name="T18" fmla="*/ 35 w 41"/>
                <a:gd name="T19" fmla="*/ 23 h 29"/>
                <a:gd name="T20" fmla="*/ 35 w 41"/>
                <a:gd name="T21" fmla="*/ 23 h 29"/>
                <a:gd name="T22" fmla="*/ 35 w 41"/>
                <a:gd name="T23" fmla="*/ 29 h 29"/>
                <a:gd name="T24" fmla="*/ 28 w 41"/>
                <a:gd name="T25" fmla="*/ 29 h 29"/>
                <a:gd name="T26" fmla="*/ 28 w 41"/>
                <a:gd name="T27" fmla="*/ 29 h 29"/>
                <a:gd name="T28" fmla="*/ 24 w 41"/>
                <a:gd name="T29" fmla="*/ 23 h 29"/>
                <a:gd name="T30" fmla="*/ 0 w 41"/>
                <a:gd name="T31" fmla="*/ 23 h 29"/>
                <a:gd name="T32" fmla="*/ 0 w 41"/>
                <a:gd name="T33" fmla="*/ 19 h 29"/>
                <a:gd name="T34" fmla="*/ 6 w 41"/>
                <a:gd name="T35" fmla="*/ 19 h 29"/>
                <a:gd name="T36" fmla="*/ 6 w 41"/>
                <a:gd name="T37" fmla="*/ 12 h 29"/>
                <a:gd name="T38" fmla="*/ 12 w 41"/>
                <a:gd name="T39" fmla="*/ 12 h 29"/>
                <a:gd name="T40" fmla="*/ 12 w 41"/>
                <a:gd name="T41" fmla="*/ 6 h 29"/>
                <a:gd name="T42" fmla="*/ 18 w 41"/>
                <a:gd name="T43" fmla="*/ 6 h 29"/>
                <a:gd name="T44" fmla="*/ 18 w 41"/>
                <a:gd name="T45" fmla="*/ 0 h 29"/>
                <a:gd name="T46" fmla="*/ 18 w 41"/>
                <a:gd name="T4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29">
                  <a:moveTo>
                    <a:pt x="18" y="0"/>
                  </a:moveTo>
                  <a:lnTo>
                    <a:pt x="18" y="6"/>
                  </a:lnTo>
                  <a:lnTo>
                    <a:pt x="24" y="6"/>
                  </a:lnTo>
                  <a:lnTo>
                    <a:pt x="24" y="12"/>
                  </a:lnTo>
                  <a:lnTo>
                    <a:pt x="24" y="12"/>
                  </a:lnTo>
                  <a:lnTo>
                    <a:pt x="41" y="12"/>
                  </a:lnTo>
                  <a:lnTo>
                    <a:pt x="41" y="23"/>
                  </a:lnTo>
                  <a:lnTo>
                    <a:pt x="35" y="23"/>
                  </a:lnTo>
                  <a:lnTo>
                    <a:pt x="35" y="23"/>
                  </a:lnTo>
                  <a:lnTo>
                    <a:pt x="35" y="23"/>
                  </a:lnTo>
                  <a:lnTo>
                    <a:pt x="35" y="23"/>
                  </a:lnTo>
                  <a:lnTo>
                    <a:pt x="35" y="29"/>
                  </a:lnTo>
                  <a:lnTo>
                    <a:pt x="28" y="29"/>
                  </a:lnTo>
                  <a:lnTo>
                    <a:pt x="28" y="29"/>
                  </a:lnTo>
                  <a:lnTo>
                    <a:pt x="24" y="23"/>
                  </a:lnTo>
                  <a:lnTo>
                    <a:pt x="0" y="23"/>
                  </a:lnTo>
                  <a:lnTo>
                    <a:pt x="0" y="19"/>
                  </a:lnTo>
                  <a:lnTo>
                    <a:pt x="6" y="19"/>
                  </a:lnTo>
                  <a:lnTo>
                    <a:pt x="6" y="12"/>
                  </a:lnTo>
                  <a:lnTo>
                    <a:pt x="12" y="12"/>
                  </a:lnTo>
                  <a:lnTo>
                    <a:pt x="12" y="6"/>
                  </a:lnTo>
                  <a:lnTo>
                    <a:pt x="18" y="6"/>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4" name="Freeform 369"/>
            <p:cNvSpPr>
              <a:spLocks/>
            </p:cNvSpPr>
            <p:nvPr/>
          </p:nvSpPr>
          <p:spPr bwMode="auto">
            <a:xfrm>
              <a:off x="2374901" y="3001963"/>
              <a:ext cx="130175" cy="92075"/>
            </a:xfrm>
            <a:custGeom>
              <a:avLst/>
              <a:gdLst>
                <a:gd name="T0" fmla="*/ 0 w 82"/>
                <a:gd name="T1" fmla="*/ 29 h 58"/>
                <a:gd name="T2" fmla="*/ 0 w 82"/>
                <a:gd name="T3" fmla="*/ 23 h 58"/>
                <a:gd name="T4" fmla="*/ 0 w 82"/>
                <a:gd name="T5" fmla="*/ 29 h 58"/>
                <a:gd name="T6" fmla="*/ 6 w 82"/>
                <a:gd name="T7" fmla="*/ 29 h 58"/>
                <a:gd name="T8" fmla="*/ 6 w 82"/>
                <a:gd name="T9" fmla="*/ 35 h 58"/>
                <a:gd name="T10" fmla="*/ 6 w 82"/>
                <a:gd name="T11" fmla="*/ 35 h 58"/>
                <a:gd name="T12" fmla="*/ 23 w 82"/>
                <a:gd name="T13" fmla="*/ 35 h 58"/>
                <a:gd name="T14" fmla="*/ 23 w 82"/>
                <a:gd name="T15" fmla="*/ 46 h 58"/>
                <a:gd name="T16" fmla="*/ 23 w 82"/>
                <a:gd name="T17" fmla="*/ 46 h 58"/>
                <a:gd name="T18" fmla="*/ 23 w 82"/>
                <a:gd name="T19" fmla="*/ 46 h 58"/>
                <a:gd name="T20" fmla="*/ 23 w 82"/>
                <a:gd name="T21" fmla="*/ 52 h 58"/>
                <a:gd name="T22" fmla="*/ 23 w 82"/>
                <a:gd name="T23" fmla="*/ 52 h 58"/>
                <a:gd name="T24" fmla="*/ 23 w 82"/>
                <a:gd name="T25" fmla="*/ 58 h 58"/>
                <a:gd name="T26" fmla="*/ 23 w 82"/>
                <a:gd name="T27" fmla="*/ 58 h 58"/>
                <a:gd name="T28" fmla="*/ 29 w 82"/>
                <a:gd name="T29" fmla="*/ 58 h 58"/>
                <a:gd name="T30" fmla="*/ 29 w 82"/>
                <a:gd name="T31" fmla="*/ 52 h 58"/>
                <a:gd name="T32" fmla="*/ 35 w 82"/>
                <a:gd name="T33" fmla="*/ 52 h 58"/>
                <a:gd name="T34" fmla="*/ 35 w 82"/>
                <a:gd name="T35" fmla="*/ 46 h 58"/>
                <a:gd name="T36" fmla="*/ 35 w 82"/>
                <a:gd name="T37" fmla="*/ 46 h 58"/>
                <a:gd name="T38" fmla="*/ 35 w 82"/>
                <a:gd name="T39" fmla="*/ 46 h 58"/>
                <a:gd name="T40" fmla="*/ 35 w 82"/>
                <a:gd name="T41" fmla="*/ 42 h 58"/>
                <a:gd name="T42" fmla="*/ 41 w 82"/>
                <a:gd name="T43" fmla="*/ 42 h 58"/>
                <a:gd name="T44" fmla="*/ 45 w 82"/>
                <a:gd name="T45" fmla="*/ 35 h 58"/>
                <a:gd name="T46" fmla="*/ 52 w 82"/>
                <a:gd name="T47" fmla="*/ 35 h 58"/>
                <a:gd name="T48" fmla="*/ 58 w 82"/>
                <a:gd name="T49" fmla="*/ 29 h 58"/>
                <a:gd name="T50" fmla="*/ 64 w 82"/>
                <a:gd name="T51" fmla="*/ 29 h 58"/>
                <a:gd name="T52" fmla="*/ 70 w 82"/>
                <a:gd name="T53" fmla="*/ 23 h 58"/>
                <a:gd name="T54" fmla="*/ 76 w 82"/>
                <a:gd name="T55" fmla="*/ 23 h 58"/>
                <a:gd name="T56" fmla="*/ 82 w 82"/>
                <a:gd name="T57" fmla="*/ 19 h 58"/>
                <a:gd name="T58" fmla="*/ 82 w 82"/>
                <a:gd name="T59" fmla="*/ 19 h 58"/>
                <a:gd name="T60" fmla="*/ 82 w 82"/>
                <a:gd name="T61" fmla="*/ 19 h 58"/>
                <a:gd name="T62" fmla="*/ 82 w 82"/>
                <a:gd name="T63" fmla="*/ 13 h 58"/>
                <a:gd name="T64" fmla="*/ 82 w 82"/>
                <a:gd name="T65" fmla="*/ 13 h 58"/>
                <a:gd name="T66" fmla="*/ 82 w 82"/>
                <a:gd name="T67" fmla="*/ 13 h 58"/>
                <a:gd name="T68" fmla="*/ 82 w 82"/>
                <a:gd name="T69" fmla="*/ 7 h 58"/>
                <a:gd name="T70" fmla="*/ 82 w 82"/>
                <a:gd name="T71" fmla="*/ 7 h 58"/>
                <a:gd name="T72" fmla="*/ 82 w 82"/>
                <a:gd name="T73" fmla="*/ 0 h 58"/>
                <a:gd name="T74" fmla="*/ 29 w 82"/>
                <a:gd name="T75" fmla="*/ 0 h 58"/>
                <a:gd name="T76" fmla="*/ 23 w 82"/>
                <a:gd name="T77" fmla="*/ 7 h 58"/>
                <a:gd name="T78" fmla="*/ 6 w 82"/>
                <a:gd name="T79" fmla="*/ 7 h 58"/>
                <a:gd name="T80" fmla="*/ 6 w 82"/>
                <a:gd name="T81" fmla="*/ 7 h 58"/>
                <a:gd name="T82" fmla="*/ 6 w 82"/>
                <a:gd name="T83" fmla="*/ 13 h 58"/>
                <a:gd name="T84" fmla="*/ 6 w 82"/>
                <a:gd name="T85" fmla="*/ 13 h 58"/>
                <a:gd name="T86" fmla="*/ 6 w 82"/>
                <a:gd name="T87" fmla="*/ 13 h 58"/>
                <a:gd name="T88" fmla="*/ 6 w 82"/>
                <a:gd name="T89" fmla="*/ 19 h 58"/>
                <a:gd name="T90" fmla="*/ 0 w 82"/>
                <a:gd name="T91" fmla="*/ 19 h 58"/>
                <a:gd name="T92" fmla="*/ 0 w 82"/>
                <a:gd name="T93" fmla="*/ 19 h 58"/>
                <a:gd name="T94" fmla="*/ 0 w 82"/>
                <a:gd name="T95" fmla="*/ 23 h 58"/>
                <a:gd name="T96" fmla="*/ 0 w 82"/>
                <a:gd name="T97" fmla="*/ 23 h 58"/>
                <a:gd name="T98" fmla="*/ 0 w 82"/>
                <a:gd name="T99" fmla="*/ 23 h 58"/>
                <a:gd name="T100" fmla="*/ 0 w 82"/>
                <a:gd name="T101" fmla="*/ 29 h 58"/>
                <a:gd name="T102" fmla="*/ 0 w 82"/>
                <a:gd name="T103"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2" h="58">
                  <a:moveTo>
                    <a:pt x="0" y="29"/>
                  </a:moveTo>
                  <a:lnTo>
                    <a:pt x="0" y="23"/>
                  </a:lnTo>
                  <a:lnTo>
                    <a:pt x="0" y="29"/>
                  </a:lnTo>
                  <a:lnTo>
                    <a:pt x="6" y="29"/>
                  </a:lnTo>
                  <a:lnTo>
                    <a:pt x="6" y="35"/>
                  </a:lnTo>
                  <a:lnTo>
                    <a:pt x="6" y="35"/>
                  </a:lnTo>
                  <a:lnTo>
                    <a:pt x="23" y="35"/>
                  </a:lnTo>
                  <a:lnTo>
                    <a:pt x="23" y="46"/>
                  </a:lnTo>
                  <a:lnTo>
                    <a:pt x="23" y="46"/>
                  </a:lnTo>
                  <a:lnTo>
                    <a:pt x="23" y="46"/>
                  </a:lnTo>
                  <a:lnTo>
                    <a:pt x="23" y="52"/>
                  </a:lnTo>
                  <a:lnTo>
                    <a:pt x="23" y="52"/>
                  </a:lnTo>
                  <a:lnTo>
                    <a:pt x="23" y="58"/>
                  </a:lnTo>
                  <a:lnTo>
                    <a:pt x="23" y="58"/>
                  </a:lnTo>
                  <a:lnTo>
                    <a:pt x="29" y="58"/>
                  </a:lnTo>
                  <a:lnTo>
                    <a:pt x="29" y="52"/>
                  </a:lnTo>
                  <a:lnTo>
                    <a:pt x="35" y="52"/>
                  </a:lnTo>
                  <a:lnTo>
                    <a:pt x="35" y="46"/>
                  </a:lnTo>
                  <a:lnTo>
                    <a:pt x="35" y="46"/>
                  </a:lnTo>
                  <a:lnTo>
                    <a:pt x="35" y="46"/>
                  </a:lnTo>
                  <a:lnTo>
                    <a:pt x="35" y="42"/>
                  </a:lnTo>
                  <a:lnTo>
                    <a:pt x="41" y="42"/>
                  </a:lnTo>
                  <a:lnTo>
                    <a:pt x="45" y="35"/>
                  </a:lnTo>
                  <a:lnTo>
                    <a:pt x="52" y="35"/>
                  </a:lnTo>
                  <a:lnTo>
                    <a:pt x="58" y="29"/>
                  </a:lnTo>
                  <a:lnTo>
                    <a:pt x="64" y="29"/>
                  </a:lnTo>
                  <a:lnTo>
                    <a:pt x="70" y="23"/>
                  </a:lnTo>
                  <a:lnTo>
                    <a:pt x="76" y="23"/>
                  </a:lnTo>
                  <a:lnTo>
                    <a:pt x="82" y="19"/>
                  </a:lnTo>
                  <a:lnTo>
                    <a:pt x="82" y="19"/>
                  </a:lnTo>
                  <a:lnTo>
                    <a:pt x="82" y="19"/>
                  </a:lnTo>
                  <a:lnTo>
                    <a:pt x="82" y="13"/>
                  </a:lnTo>
                  <a:lnTo>
                    <a:pt x="82" y="13"/>
                  </a:lnTo>
                  <a:lnTo>
                    <a:pt x="82" y="13"/>
                  </a:lnTo>
                  <a:lnTo>
                    <a:pt x="82" y="7"/>
                  </a:lnTo>
                  <a:lnTo>
                    <a:pt x="82" y="7"/>
                  </a:lnTo>
                  <a:lnTo>
                    <a:pt x="82" y="0"/>
                  </a:lnTo>
                  <a:lnTo>
                    <a:pt x="29" y="0"/>
                  </a:lnTo>
                  <a:lnTo>
                    <a:pt x="23" y="7"/>
                  </a:lnTo>
                  <a:lnTo>
                    <a:pt x="6" y="7"/>
                  </a:lnTo>
                  <a:lnTo>
                    <a:pt x="6" y="7"/>
                  </a:lnTo>
                  <a:lnTo>
                    <a:pt x="6" y="13"/>
                  </a:lnTo>
                  <a:lnTo>
                    <a:pt x="6" y="13"/>
                  </a:lnTo>
                  <a:lnTo>
                    <a:pt x="6" y="13"/>
                  </a:lnTo>
                  <a:lnTo>
                    <a:pt x="6" y="19"/>
                  </a:lnTo>
                  <a:lnTo>
                    <a:pt x="0" y="19"/>
                  </a:lnTo>
                  <a:lnTo>
                    <a:pt x="0" y="19"/>
                  </a:lnTo>
                  <a:lnTo>
                    <a:pt x="0" y="23"/>
                  </a:lnTo>
                  <a:lnTo>
                    <a:pt x="0" y="23"/>
                  </a:lnTo>
                  <a:lnTo>
                    <a:pt x="0" y="23"/>
                  </a:lnTo>
                  <a:lnTo>
                    <a:pt x="0" y="29"/>
                  </a:lnTo>
                  <a:lnTo>
                    <a:pt x="0"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5" name="Freeform 370"/>
            <p:cNvSpPr>
              <a:spLocks/>
            </p:cNvSpPr>
            <p:nvPr/>
          </p:nvSpPr>
          <p:spPr bwMode="auto">
            <a:xfrm>
              <a:off x="2374901" y="3001963"/>
              <a:ext cx="130175" cy="92075"/>
            </a:xfrm>
            <a:custGeom>
              <a:avLst/>
              <a:gdLst>
                <a:gd name="T0" fmla="*/ 0 w 82"/>
                <a:gd name="T1" fmla="*/ 29 h 58"/>
                <a:gd name="T2" fmla="*/ 0 w 82"/>
                <a:gd name="T3" fmla="*/ 23 h 58"/>
                <a:gd name="T4" fmla="*/ 0 w 82"/>
                <a:gd name="T5" fmla="*/ 29 h 58"/>
                <a:gd name="T6" fmla="*/ 6 w 82"/>
                <a:gd name="T7" fmla="*/ 29 h 58"/>
                <a:gd name="T8" fmla="*/ 6 w 82"/>
                <a:gd name="T9" fmla="*/ 35 h 58"/>
                <a:gd name="T10" fmla="*/ 6 w 82"/>
                <a:gd name="T11" fmla="*/ 35 h 58"/>
                <a:gd name="T12" fmla="*/ 23 w 82"/>
                <a:gd name="T13" fmla="*/ 35 h 58"/>
                <a:gd name="T14" fmla="*/ 23 w 82"/>
                <a:gd name="T15" fmla="*/ 46 h 58"/>
                <a:gd name="T16" fmla="*/ 23 w 82"/>
                <a:gd name="T17" fmla="*/ 46 h 58"/>
                <a:gd name="T18" fmla="*/ 23 w 82"/>
                <a:gd name="T19" fmla="*/ 46 h 58"/>
                <a:gd name="T20" fmla="*/ 23 w 82"/>
                <a:gd name="T21" fmla="*/ 52 h 58"/>
                <a:gd name="T22" fmla="*/ 23 w 82"/>
                <a:gd name="T23" fmla="*/ 52 h 58"/>
                <a:gd name="T24" fmla="*/ 23 w 82"/>
                <a:gd name="T25" fmla="*/ 58 h 58"/>
                <a:gd name="T26" fmla="*/ 23 w 82"/>
                <a:gd name="T27" fmla="*/ 58 h 58"/>
                <a:gd name="T28" fmla="*/ 29 w 82"/>
                <a:gd name="T29" fmla="*/ 58 h 58"/>
                <a:gd name="T30" fmla="*/ 29 w 82"/>
                <a:gd name="T31" fmla="*/ 52 h 58"/>
                <a:gd name="T32" fmla="*/ 35 w 82"/>
                <a:gd name="T33" fmla="*/ 52 h 58"/>
                <a:gd name="T34" fmla="*/ 35 w 82"/>
                <a:gd name="T35" fmla="*/ 46 h 58"/>
                <a:gd name="T36" fmla="*/ 35 w 82"/>
                <a:gd name="T37" fmla="*/ 46 h 58"/>
                <a:gd name="T38" fmla="*/ 35 w 82"/>
                <a:gd name="T39" fmla="*/ 46 h 58"/>
                <a:gd name="T40" fmla="*/ 35 w 82"/>
                <a:gd name="T41" fmla="*/ 42 h 58"/>
                <a:gd name="T42" fmla="*/ 41 w 82"/>
                <a:gd name="T43" fmla="*/ 42 h 58"/>
                <a:gd name="T44" fmla="*/ 45 w 82"/>
                <a:gd name="T45" fmla="*/ 35 h 58"/>
                <a:gd name="T46" fmla="*/ 52 w 82"/>
                <a:gd name="T47" fmla="*/ 35 h 58"/>
                <a:gd name="T48" fmla="*/ 58 w 82"/>
                <a:gd name="T49" fmla="*/ 29 h 58"/>
                <a:gd name="T50" fmla="*/ 64 w 82"/>
                <a:gd name="T51" fmla="*/ 29 h 58"/>
                <a:gd name="T52" fmla="*/ 70 w 82"/>
                <a:gd name="T53" fmla="*/ 23 h 58"/>
                <a:gd name="T54" fmla="*/ 76 w 82"/>
                <a:gd name="T55" fmla="*/ 23 h 58"/>
                <a:gd name="T56" fmla="*/ 82 w 82"/>
                <a:gd name="T57" fmla="*/ 19 h 58"/>
                <a:gd name="T58" fmla="*/ 82 w 82"/>
                <a:gd name="T59" fmla="*/ 19 h 58"/>
                <a:gd name="T60" fmla="*/ 82 w 82"/>
                <a:gd name="T61" fmla="*/ 19 h 58"/>
                <a:gd name="T62" fmla="*/ 82 w 82"/>
                <a:gd name="T63" fmla="*/ 13 h 58"/>
                <a:gd name="T64" fmla="*/ 82 w 82"/>
                <a:gd name="T65" fmla="*/ 13 h 58"/>
                <a:gd name="T66" fmla="*/ 82 w 82"/>
                <a:gd name="T67" fmla="*/ 13 h 58"/>
                <a:gd name="T68" fmla="*/ 82 w 82"/>
                <a:gd name="T69" fmla="*/ 7 h 58"/>
                <a:gd name="T70" fmla="*/ 82 w 82"/>
                <a:gd name="T71" fmla="*/ 7 h 58"/>
                <a:gd name="T72" fmla="*/ 82 w 82"/>
                <a:gd name="T73" fmla="*/ 0 h 58"/>
                <a:gd name="T74" fmla="*/ 29 w 82"/>
                <a:gd name="T75" fmla="*/ 0 h 58"/>
                <a:gd name="T76" fmla="*/ 23 w 82"/>
                <a:gd name="T77" fmla="*/ 7 h 58"/>
                <a:gd name="T78" fmla="*/ 6 w 82"/>
                <a:gd name="T79" fmla="*/ 7 h 58"/>
                <a:gd name="T80" fmla="*/ 6 w 82"/>
                <a:gd name="T81" fmla="*/ 7 h 58"/>
                <a:gd name="T82" fmla="*/ 6 w 82"/>
                <a:gd name="T83" fmla="*/ 13 h 58"/>
                <a:gd name="T84" fmla="*/ 6 w 82"/>
                <a:gd name="T85" fmla="*/ 13 h 58"/>
                <a:gd name="T86" fmla="*/ 6 w 82"/>
                <a:gd name="T87" fmla="*/ 13 h 58"/>
                <a:gd name="T88" fmla="*/ 6 w 82"/>
                <a:gd name="T89" fmla="*/ 19 h 58"/>
                <a:gd name="T90" fmla="*/ 0 w 82"/>
                <a:gd name="T91" fmla="*/ 19 h 58"/>
                <a:gd name="T92" fmla="*/ 0 w 82"/>
                <a:gd name="T93" fmla="*/ 19 h 58"/>
                <a:gd name="T94" fmla="*/ 0 w 82"/>
                <a:gd name="T95" fmla="*/ 23 h 58"/>
                <a:gd name="T96" fmla="*/ 0 w 82"/>
                <a:gd name="T97" fmla="*/ 23 h 58"/>
                <a:gd name="T98" fmla="*/ 0 w 82"/>
                <a:gd name="T99" fmla="*/ 23 h 58"/>
                <a:gd name="T100" fmla="*/ 0 w 82"/>
                <a:gd name="T101" fmla="*/ 29 h 58"/>
                <a:gd name="T102" fmla="*/ 0 w 82"/>
                <a:gd name="T103"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2" h="58">
                  <a:moveTo>
                    <a:pt x="0" y="29"/>
                  </a:moveTo>
                  <a:lnTo>
                    <a:pt x="0" y="23"/>
                  </a:lnTo>
                  <a:lnTo>
                    <a:pt x="0" y="29"/>
                  </a:lnTo>
                  <a:lnTo>
                    <a:pt x="6" y="29"/>
                  </a:lnTo>
                  <a:lnTo>
                    <a:pt x="6" y="35"/>
                  </a:lnTo>
                  <a:lnTo>
                    <a:pt x="6" y="35"/>
                  </a:lnTo>
                  <a:lnTo>
                    <a:pt x="23" y="35"/>
                  </a:lnTo>
                  <a:lnTo>
                    <a:pt x="23" y="46"/>
                  </a:lnTo>
                  <a:lnTo>
                    <a:pt x="23" y="46"/>
                  </a:lnTo>
                  <a:lnTo>
                    <a:pt x="23" y="46"/>
                  </a:lnTo>
                  <a:lnTo>
                    <a:pt x="23" y="52"/>
                  </a:lnTo>
                  <a:lnTo>
                    <a:pt x="23" y="52"/>
                  </a:lnTo>
                  <a:lnTo>
                    <a:pt x="23" y="58"/>
                  </a:lnTo>
                  <a:lnTo>
                    <a:pt x="23" y="58"/>
                  </a:lnTo>
                  <a:lnTo>
                    <a:pt x="29" y="58"/>
                  </a:lnTo>
                  <a:lnTo>
                    <a:pt x="29" y="52"/>
                  </a:lnTo>
                  <a:lnTo>
                    <a:pt x="35" y="52"/>
                  </a:lnTo>
                  <a:lnTo>
                    <a:pt x="35" y="46"/>
                  </a:lnTo>
                  <a:lnTo>
                    <a:pt x="35" y="46"/>
                  </a:lnTo>
                  <a:lnTo>
                    <a:pt x="35" y="46"/>
                  </a:lnTo>
                  <a:lnTo>
                    <a:pt x="35" y="42"/>
                  </a:lnTo>
                  <a:lnTo>
                    <a:pt x="41" y="42"/>
                  </a:lnTo>
                  <a:lnTo>
                    <a:pt x="45" y="35"/>
                  </a:lnTo>
                  <a:lnTo>
                    <a:pt x="52" y="35"/>
                  </a:lnTo>
                  <a:lnTo>
                    <a:pt x="58" y="29"/>
                  </a:lnTo>
                  <a:lnTo>
                    <a:pt x="64" y="29"/>
                  </a:lnTo>
                  <a:lnTo>
                    <a:pt x="70" y="23"/>
                  </a:lnTo>
                  <a:lnTo>
                    <a:pt x="76" y="23"/>
                  </a:lnTo>
                  <a:lnTo>
                    <a:pt x="82" y="19"/>
                  </a:lnTo>
                  <a:lnTo>
                    <a:pt x="82" y="19"/>
                  </a:lnTo>
                  <a:lnTo>
                    <a:pt x="82" y="19"/>
                  </a:lnTo>
                  <a:lnTo>
                    <a:pt x="82" y="13"/>
                  </a:lnTo>
                  <a:lnTo>
                    <a:pt x="82" y="13"/>
                  </a:lnTo>
                  <a:lnTo>
                    <a:pt x="82" y="13"/>
                  </a:lnTo>
                  <a:lnTo>
                    <a:pt x="82" y="7"/>
                  </a:lnTo>
                  <a:lnTo>
                    <a:pt x="82" y="7"/>
                  </a:lnTo>
                  <a:lnTo>
                    <a:pt x="82" y="0"/>
                  </a:lnTo>
                  <a:lnTo>
                    <a:pt x="29" y="0"/>
                  </a:lnTo>
                  <a:lnTo>
                    <a:pt x="23" y="7"/>
                  </a:lnTo>
                  <a:lnTo>
                    <a:pt x="6" y="7"/>
                  </a:lnTo>
                  <a:lnTo>
                    <a:pt x="6" y="7"/>
                  </a:lnTo>
                  <a:lnTo>
                    <a:pt x="6" y="13"/>
                  </a:lnTo>
                  <a:lnTo>
                    <a:pt x="6" y="13"/>
                  </a:lnTo>
                  <a:lnTo>
                    <a:pt x="6" y="13"/>
                  </a:lnTo>
                  <a:lnTo>
                    <a:pt x="6" y="19"/>
                  </a:lnTo>
                  <a:lnTo>
                    <a:pt x="0" y="19"/>
                  </a:lnTo>
                  <a:lnTo>
                    <a:pt x="0" y="19"/>
                  </a:lnTo>
                  <a:lnTo>
                    <a:pt x="0" y="23"/>
                  </a:lnTo>
                  <a:lnTo>
                    <a:pt x="0" y="23"/>
                  </a:lnTo>
                  <a:lnTo>
                    <a:pt x="0" y="23"/>
                  </a:lnTo>
                  <a:lnTo>
                    <a:pt x="0" y="29"/>
                  </a:lnTo>
                  <a:lnTo>
                    <a:pt x="0"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6" name="Freeform 371"/>
            <p:cNvSpPr>
              <a:spLocks/>
            </p:cNvSpPr>
            <p:nvPr/>
          </p:nvSpPr>
          <p:spPr bwMode="auto">
            <a:xfrm>
              <a:off x="2390776" y="3032125"/>
              <a:ext cx="114300" cy="114300"/>
            </a:xfrm>
            <a:custGeom>
              <a:avLst/>
              <a:gdLst>
                <a:gd name="T0" fmla="*/ 13 w 72"/>
                <a:gd name="T1" fmla="*/ 27 h 72"/>
                <a:gd name="T2" fmla="*/ 13 w 72"/>
                <a:gd name="T3" fmla="*/ 27 h 72"/>
                <a:gd name="T4" fmla="*/ 13 w 72"/>
                <a:gd name="T5" fmla="*/ 27 h 72"/>
                <a:gd name="T6" fmla="*/ 13 w 72"/>
                <a:gd name="T7" fmla="*/ 33 h 72"/>
                <a:gd name="T8" fmla="*/ 13 w 72"/>
                <a:gd name="T9" fmla="*/ 33 h 72"/>
                <a:gd name="T10" fmla="*/ 13 w 72"/>
                <a:gd name="T11" fmla="*/ 39 h 72"/>
                <a:gd name="T12" fmla="*/ 13 w 72"/>
                <a:gd name="T13" fmla="*/ 39 h 72"/>
                <a:gd name="T14" fmla="*/ 19 w 72"/>
                <a:gd name="T15" fmla="*/ 39 h 72"/>
                <a:gd name="T16" fmla="*/ 19 w 72"/>
                <a:gd name="T17" fmla="*/ 33 h 72"/>
                <a:gd name="T18" fmla="*/ 25 w 72"/>
                <a:gd name="T19" fmla="*/ 33 h 72"/>
                <a:gd name="T20" fmla="*/ 25 w 72"/>
                <a:gd name="T21" fmla="*/ 27 h 72"/>
                <a:gd name="T22" fmla="*/ 25 w 72"/>
                <a:gd name="T23" fmla="*/ 27 h 72"/>
                <a:gd name="T24" fmla="*/ 25 w 72"/>
                <a:gd name="T25" fmla="*/ 27 h 72"/>
                <a:gd name="T26" fmla="*/ 25 w 72"/>
                <a:gd name="T27" fmla="*/ 23 h 72"/>
                <a:gd name="T28" fmla="*/ 31 w 72"/>
                <a:gd name="T29" fmla="*/ 23 h 72"/>
                <a:gd name="T30" fmla="*/ 35 w 72"/>
                <a:gd name="T31" fmla="*/ 16 h 72"/>
                <a:gd name="T32" fmla="*/ 42 w 72"/>
                <a:gd name="T33" fmla="*/ 16 h 72"/>
                <a:gd name="T34" fmla="*/ 48 w 72"/>
                <a:gd name="T35" fmla="*/ 10 h 72"/>
                <a:gd name="T36" fmla="*/ 54 w 72"/>
                <a:gd name="T37" fmla="*/ 10 h 72"/>
                <a:gd name="T38" fmla="*/ 60 w 72"/>
                <a:gd name="T39" fmla="*/ 4 h 72"/>
                <a:gd name="T40" fmla="*/ 66 w 72"/>
                <a:gd name="T41" fmla="*/ 4 h 72"/>
                <a:gd name="T42" fmla="*/ 72 w 72"/>
                <a:gd name="T43" fmla="*/ 0 h 72"/>
                <a:gd name="T44" fmla="*/ 72 w 72"/>
                <a:gd name="T45" fmla="*/ 23 h 72"/>
                <a:gd name="T46" fmla="*/ 66 w 72"/>
                <a:gd name="T47" fmla="*/ 27 h 72"/>
                <a:gd name="T48" fmla="*/ 66 w 72"/>
                <a:gd name="T49" fmla="*/ 39 h 72"/>
                <a:gd name="T50" fmla="*/ 60 w 72"/>
                <a:gd name="T51" fmla="*/ 49 h 72"/>
                <a:gd name="T52" fmla="*/ 60 w 72"/>
                <a:gd name="T53" fmla="*/ 66 h 72"/>
                <a:gd name="T54" fmla="*/ 35 w 72"/>
                <a:gd name="T55" fmla="*/ 66 h 72"/>
                <a:gd name="T56" fmla="*/ 35 w 72"/>
                <a:gd name="T57" fmla="*/ 66 h 72"/>
                <a:gd name="T58" fmla="*/ 35 w 72"/>
                <a:gd name="T59" fmla="*/ 66 h 72"/>
                <a:gd name="T60" fmla="*/ 35 w 72"/>
                <a:gd name="T61" fmla="*/ 66 h 72"/>
                <a:gd name="T62" fmla="*/ 35 w 72"/>
                <a:gd name="T63" fmla="*/ 66 h 72"/>
                <a:gd name="T64" fmla="*/ 31 w 72"/>
                <a:gd name="T65" fmla="*/ 72 h 72"/>
                <a:gd name="T66" fmla="*/ 31 w 72"/>
                <a:gd name="T67" fmla="*/ 72 h 72"/>
                <a:gd name="T68" fmla="*/ 31 w 72"/>
                <a:gd name="T69" fmla="*/ 72 h 72"/>
                <a:gd name="T70" fmla="*/ 25 w 72"/>
                <a:gd name="T71" fmla="*/ 66 h 72"/>
                <a:gd name="T72" fmla="*/ 25 w 72"/>
                <a:gd name="T73" fmla="*/ 62 h 72"/>
                <a:gd name="T74" fmla="*/ 19 w 72"/>
                <a:gd name="T75" fmla="*/ 56 h 72"/>
                <a:gd name="T76" fmla="*/ 19 w 72"/>
                <a:gd name="T77" fmla="*/ 49 h 72"/>
                <a:gd name="T78" fmla="*/ 13 w 72"/>
                <a:gd name="T79" fmla="*/ 45 h 72"/>
                <a:gd name="T80" fmla="*/ 13 w 72"/>
                <a:gd name="T81" fmla="*/ 39 h 72"/>
                <a:gd name="T82" fmla="*/ 7 w 72"/>
                <a:gd name="T83" fmla="*/ 39 h 72"/>
                <a:gd name="T84" fmla="*/ 0 w 72"/>
                <a:gd name="T85" fmla="*/ 33 h 72"/>
                <a:gd name="T86" fmla="*/ 0 w 72"/>
                <a:gd name="T87" fmla="*/ 33 h 72"/>
                <a:gd name="T88" fmla="*/ 7 w 72"/>
                <a:gd name="T89" fmla="*/ 33 h 72"/>
                <a:gd name="T90" fmla="*/ 7 w 72"/>
                <a:gd name="T91" fmla="*/ 27 h 72"/>
                <a:gd name="T92" fmla="*/ 7 w 72"/>
                <a:gd name="T93" fmla="*/ 27 h 72"/>
                <a:gd name="T94" fmla="*/ 7 w 72"/>
                <a:gd name="T95" fmla="*/ 27 h 72"/>
                <a:gd name="T96" fmla="*/ 7 w 72"/>
                <a:gd name="T97" fmla="*/ 27 h 72"/>
                <a:gd name="T98" fmla="*/ 13 w 72"/>
                <a:gd name="T99" fmla="*/ 27 h 72"/>
                <a:gd name="T100" fmla="*/ 13 w 72"/>
                <a:gd name="T101" fmla="*/ 2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 h="72">
                  <a:moveTo>
                    <a:pt x="13" y="27"/>
                  </a:moveTo>
                  <a:lnTo>
                    <a:pt x="13" y="27"/>
                  </a:lnTo>
                  <a:lnTo>
                    <a:pt x="13" y="27"/>
                  </a:lnTo>
                  <a:lnTo>
                    <a:pt x="13" y="33"/>
                  </a:lnTo>
                  <a:lnTo>
                    <a:pt x="13" y="33"/>
                  </a:lnTo>
                  <a:lnTo>
                    <a:pt x="13" y="39"/>
                  </a:lnTo>
                  <a:lnTo>
                    <a:pt x="13" y="39"/>
                  </a:lnTo>
                  <a:lnTo>
                    <a:pt x="19" y="39"/>
                  </a:lnTo>
                  <a:lnTo>
                    <a:pt x="19" y="33"/>
                  </a:lnTo>
                  <a:lnTo>
                    <a:pt x="25" y="33"/>
                  </a:lnTo>
                  <a:lnTo>
                    <a:pt x="25" y="27"/>
                  </a:lnTo>
                  <a:lnTo>
                    <a:pt x="25" y="27"/>
                  </a:lnTo>
                  <a:lnTo>
                    <a:pt x="25" y="27"/>
                  </a:lnTo>
                  <a:lnTo>
                    <a:pt x="25" y="23"/>
                  </a:lnTo>
                  <a:lnTo>
                    <a:pt x="31" y="23"/>
                  </a:lnTo>
                  <a:lnTo>
                    <a:pt x="35" y="16"/>
                  </a:lnTo>
                  <a:lnTo>
                    <a:pt x="42" y="16"/>
                  </a:lnTo>
                  <a:lnTo>
                    <a:pt x="48" y="10"/>
                  </a:lnTo>
                  <a:lnTo>
                    <a:pt x="54" y="10"/>
                  </a:lnTo>
                  <a:lnTo>
                    <a:pt x="60" y="4"/>
                  </a:lnTo>
                  <a:lnTo>
                    <a:pt x="66" y="4"/>
                  </a:lnTo>
                  <a:lnTo>
                    <a:pt x="72" y="0"/>
                  </a:lnTo>
                  <a:lnTo>
                    <a:pt x="72" y="23"/>
                  </a:lnTo>
                  <a:lnTo>
                    <a:pt x="66" y="27"/>
                  </a:lnTo>
                  <a:lnTo>
                    <a:pt x="66" y="39"/>
                  </a:lnTo>
                  <a:lnTo>
                    <a:pt x="60" y="49"/>
                  </a:lnTo>
                  <a:lnTo>
                    <a:pt x="60" y="66"/>
                  </a:lnTo>
                  <a:lnTo>
                    <a:pt x="35" y="66"/>
                  </a:lnTo>
                  <a:lnTo>
                    <a:pt x="35" y="66"/>
                  </a:lnTo>
                  <a:lnTo>
                    <a:pt x="35" y="66"/>
                  </a:lnTo>
                  <a:lnTo>
                    <a:pt x="35" y="66"/>
                  </a:lnTo>
                  <a:lnTo>
                    <a:pt x="35" y="66"/>
                  </a:lnTo>
                  <a:lnTo>
                    <a:pt x="31" y="72"/>
                  </a:lnTo>
                  <a:lnTo>
                    <a:pt x="31" y="72"/>
                  </a:lnTo>
                  <a:lnTo>
                    <a:pt x="31" y="72"/>
                  </a:lnTo>
                  <a:lnTo>
                    <a:pt x="25" y="66"/>
                  </a:lnTo>
                  <a:lnTo>
                    <a:pt x="25" y="62"/>
                  </a:lnTo>
                  <a:lnTo>
                    <a:pt x="19" y="56"/>
                  </a:lnTo>
                  <a:lnTo>
                    <a:pt x="19" y="49"/>
                  </a:lnTo>
                  <a:lnTo>
                    <a:pt x="13" y="45"/>
                  </a:lnTo>
                  <a:lnTo>
                    <a:pt x="13" y="39"/>
                  </a:lnTo>
                  <a:lnTo>
                    <a:pt x="7" y="39"/>
                  </a:lnTo>
                  <a:lnTo>
                    <a:pt x="0" y="33"/>
                  </a:lnTo>
                  <a:lnTo>
                    <a:pt x="0" y="33"/>
                  </a:lnTo>
                  <a:lnTo>
                    <a:pt x="7" y="33"/>
                  </a:lnTo>
                  <a:lnTo>
                    <a:pt x="7" y="27"/>
                  </a:lnTo>
                  <a:lnTo>
                    <a:pt x="7" y="27"/>
                  </a:lnTo>
                  <a:lnTo>
                    <a:pt x="7" y="27"/>
                  </a:lnTo>
                  <a:lnTo>
                    <a:pt x="7" y="27"/>
                  </a:lnTo>
                  <a:lnTo>
                    <a:pt x="13" y="27"/>
                  </a:lnTo>
                  <a:lnTo>
                    <a:pt x="13" y="2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7" name="Freeform 372"/>
            <p:cNvSpPr>
              <a:spLocks/>
            </p:cNvSpPr>
            <p:nvPr/>
          </p:nvSpPr>
          <p:spPr bwMode="auto">
            <a:xfrm>
              <a:off x="2390776" y="3032125"/>
              <a:ext cx="114300" cy="114300"/>
            </a:xfrm>
            <a:custGeom>
              <a:avLst/>
              <a:gdLst>
                <a:gd name="T0" fmla="*/ 13 w 72"/>
                <a:gd name="T1" fmla="*/ 27 h 72"/>
                <a:gd name="T2" fmla="*/ 13 w 72"/>
                <a:gd name="T3" fmla="*/ 27 h 72"/>
                <a:gd name="T4" fmla="*/ 13 w 72"/>
                <a:gd name="T5" fmla="*/ 27 h 72"/>
                <a:gd name="T6" fmla="*/ 13 w 72"/>
                <a:gd name="T7" fmla="*/ 33 h 72"/>
                <a:gd name="T8" fmla="*/ 13 w 72"/>
                <a:gd name="T9" fmla="*/ 33 h 72"/>
                <a:gd name="T10" fmla="*/ 13 w 72"/>
                <a:gd name="T11" fmla="*/ 39 h 72"/>
                <a:gd name="T12" fmla="*/ 13 w 72"/>
                <a:gd name="T13" fmla="*/ 39 h 72"/>
                <a:gd name="T14" fmla="*/ 19 w 72"/>
                <a:gd name="T15" fmla="*/ 39 h 72"/>
                <a:gd name="T16" fmla="*/ 19 w 72"/>
                <a:gd name="T17" fmla="*/ 33 h 72"/>
                <a:gd name="T18" fmla="*/ 25 w 72"/>
                <a:gd name="T19" fmla="*/ 33 h 72"/>
                <a:gd name="T20" fmla="*/ 25 w 72"/>
                <a:gd name="T21" fmla="*/ 27 h 72"/>
                <a:gd name="T22" fmla="*/ 25 w 72"/>
                <a:gd name="T23" fmla="*/ 27 h 72"/>
                <a:gd name="T24" fmla="*/ 25 w 72"/>
                <a:gd name="T25" fmla="*/ 27 h 72"/>
                <a:gd name="T26" fmla="*/ 25 w 72"/>
                <a:gd name="T27" fmla="*/ 23 h 72"/>
                <a:gd name="T28" fmla="*/ 31 w 72"/>
                <a:gd name="T29" fmla="*/ 23 h 72"/>
                <a:gd name="T30" fmla="*/ 35 w 72"/>
                <a:gd name="T31" fmla="*/ 16 h 72"/>
                <a:gd name="T32" fmla="*/ 42 w 72"/>
                <a:gd name="T33" fmla="*/ 16 h 72"/>
                <a:gd name="T34" fmla="*/ 48 w 72"/>
                <a:gd name="T35" fmla="*/ 10 h 72"/>
                <a:gd name="T36" fmla="*/ 54 w 72"/>
                <a:gd name="T37" fmla="*/ 10 h 72"/>
                <a:gd name="T38" fmla="*/ 60 w 72"/>
                <a:gd name="T39" fmla="*/ 4 h 72"/>
                <a:gd name="T40" fmla="*/ 66 w 72"/>
                <a:gd name="T41" fmla="*/ 4 h 72"/>
                <a:gd name="T42" fmla="*/ 72 w 72"/>
                <a:gd name="T43" fmla="*/ 0 h 72"/>
                <a:gd name="T44" fmla="*/ 72 w 72"/>
                <a:gd name="T45" fmla="*/ 23 h 72"/>
                <a:gd name="T46" fmla="*/ 66 w 72"/>
                <a:gd name="T47" fmla="*/ 27 h 72"/>
                <a:gd name="T48" fmla="*/ 66 w 72"/>
                <a:gd name="T49" fmla="*/ 39 h 72"/>
                <a:gd name="T50" fmla="*/ 60 w 72"/>
                <a:gd name="T51" fmla="*/ 49 h 72"/>
                <a:gd name="T52" fmla="*/ 60 w 72"/>
                <a:gd name="T53" fmla="*/ 66 h 72"/>
                <a:gd name="T54" fmla="*/ 35 w 72"/>
                <a:gd name="T55" fmla="*/ 66 h 72"/>
                <a:gd name="T56" fmla="*/ 35 w 72"/>
                <a:gd name="T57" fmla="*/ 66 h 72"/>
                <a:gd name="T58" fmla="*/ 35 w 72"/>
                <a:gd name="T59" fmla="*/ 66 h 72"/>
                <a:gd name="T60" fmla="*/ 35 w 72"/>
                <a:gd name="T61" fmla="*/ 66 h 72"/>
                <a:gd name="T62" fmla="*/ 35 w 72"/>
                <a:gd name="T63" fmla="*/ 66 h 72"/>
                <a:gd name="T64" fmla="*/ 31 w 72"/>
                <a:gd name="T65" fmla="*/ 72 h 72"/>
                <a:gd name="T66" fmla="*/ 31 w 72"/>
                <a:gd name="T67" fmla="*/ 72 h 72"/>
                <a:gd name="T68" fmla="*/ 31 w 72"/>
                <a:gd name="T69" fmla="*/ 72 h 72"/>
                <a:gd name="T70" fmla="*/ 25 w 72"/>
                <a:gd name="T71" fmla="*/ 66 h 72"/>
                <a:gd name="T72" fmla="*/ 25 w 72"/>
                <a:gd name="T73" fmla="*/ 62 h 72"/>
                <a:gd name="T74" fmla="*/ 19 w 72"/>
                <a:gd name="T75" fmla="*/ 56 h 72"/>
                <a:gd name="T76" fmla="*/ 19 w 72"/>
                <a:gd name="T77" fmla="*/ 49 h 72"/>
                <a:gd name="T78" fmla="*/ 13 w 72"/>
                <a:gd name="T79" fmla="*/ 45 h 72"/>
                <a:gd name="T80" fmla="*/ 13 w 72"/>
                <a:gd name="T81" fmla="*/ 39 h 72"/>
                <a:gd name="T82" fmla="*/ 7 w 72"/>
                <a:gd name="T83" fmla="*/ 39 h 72"/>
                <a:gd name="T84" fmla="*/ 0 w 72"/>
                <a:gd name="T85" fmla="*/ 33 h 72"/>
                <a:gd name="T86" fmla="*/ 0 w 72"/>
                <a:gd name="T87" fmla="*/ 33 h 72"/>
                <a:gd name="T88" fmla="*/ 7 w 72"/>
                <a:gd name="T89" fmla="*/ 33 h 72"/>
                <a:gd name="T90" fmla="*/ 7 w 72"/>
                <a:gd name="T91" fmla="*/ 27 h 72"/>
                <a:gd name="T92" fmla="*/ 7 w 72"/>
                <a:gd name="T93" fmla="*/ 27 h 72"/>
                <a:gd name="T94" fmla="*/ 7 w 72"/>
                <a:gd name="T95" fmla="*/ 27 h 72"/>
                <a:gd name="T96" fmla="*/ 7 w 72"/>
                <a:gd name="T97" fmla="*/ 27 h 72"/>
                <a:gd name="T98" fmla="*/ 13 w 72"/>
                <a:gd name="T99" fmla="*/ 27 h 72"/>
                <a:gd name="T100" fmla="*/ 13 w 72"/>
                <a:gd name="T101" fmla="*/ 2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 h="72">
                  <a:moveTo>
                    <a:pt x="13" y="27"/>
                  </a:moveTo>
                  <a:lnTo>
                    <a:pt x="13" y="27"/>
                  </a:lnTo>
                  <a:lnTo>
                    <a:pt x="13" y="27"/>
                  </a:lnTo>
                  <a:lnTo>
                    <a:pt x="13" y="33"/>
                  </a:lnTo>
                  <a:lnTo>
                    <a:pt x="13" y="33"/>
                  </a:lnTo>
                  <a:lnTo>
                    <a:pt x="13" y="39"/>
                  </a:lnTo>
                  <a:lnTo>
                    <a:pt x="13" y="39"/>
                  </a:lnTo>
                  <a:lnTo>
                    <a:pt x="19" y="39"/>
                  </a:lnTo>
                  <a:lnTo>
                    <a:pt x="19" y="33"/>
                  </a:lnTo>
                  <a:lnTo>
                    <a:pt x="25" y="33"/>
                  </a:lnTo>
                  <a:lnTo>
                    <a:pt x="25" y="27"/>
                  </a:lnTo>
                  <a:lnTo>
                    <a:pt x="25" y="27"/>
                  </a:lnTo>
                  <a:lnTo>
                    <a:pt x="25" y="27"/>
                  </a:lnTo>
                  <a:lnTo>
                    <a:pt x="25" y="23"/>
                  </a:lnTo>
                  <a:lnTo>
                    <a:pt x="31" y="23"/>
                  </a:lnTo>
                  <a:lnTo>
                    <a:pt x="35" y="16"/>
                  </a:lnTo>
                  <a:lnTo>
                    <a:pt x="42" y="16"/>
                  </a:lnTo>
                  <a:lnTo>
                    <a:pt x="48" y="10"/>
                  </a:lnTo>
                  <a:lnTo>
                    <a:pt x="54" y="10"/>
                  </a:lnTo>
                  <a:lnTo>
                    <a:pt x="60" y="4"/>
                  </a:lnTo>
                  <a:lnTo>
                    <a:pt x="66" y="4"/>
                  </a:lnTo>
                  <a:lnTo>
                    <a:pt x="72" y="0"/>
                  </a:lnTo>
                  <a:lnTo>
                    <a:pt x="72" y="23"/>
                  </a:lnTo>
                  <a:lnTo>
                    <a:pt x="66" y="27"/>
                  </a:lnTo>
                  <a:lnTo>
                    <a:pt x="66" y="39"/>
                  </a:lnTo>
                  <a:lnTo>
                    <a:pt x="60" y="49"/>
                  </a:lnTo>
                  <a:lnTo>
                    <a:pt x="60" y="66"/>
                  </a:lnTo>
                  <a:lnTo>
                    <a:pt x="35" y="66"/>
                  </a:lnTo>
                  <a:lnTo>
                    <a:pt x="35" y="66"/>
                  </a:lnTo>
                  <a:lnTo>
                    <a:pt x="35" y="66"/>
                  </a:lnTo>
                  <a:lnTo>
                    <a:pt x="35" y="66"/>
                  </a:lnTo>
                  <a:lnTo>
                    <a:pt x="35" y="66"/>
                  </a:lnTo>
                  <a:lnTo>
                    <a:pt x="31" y="72"/>
                  </a:lnTo>
                  <a:lnTo>
                    <a:pt x="31" y="72"/>
                  </a:lnTo>
                  <a:lnTo>
                    <a:pt x="31" y="72"/>
                  </a:lnTo>
                  <a:lnTo>
                    <a:pt x="25" y="66"/>
                  </a:lnTo>
                  <a:lnTo>
                    <a:pt x="25" y="62"/>
                  </a:lnTo>
                  <a:lnTo>
                    <a:pt x="19" y="56"/>
                  </a:lnTo>
                  <a:lnTo>
                    <a:pt x="19" y="49"/>
                  </a:lnTo>
                  <a:lnTo>
                    <a:pt x="13" y="45"/>
                  </a:lnTo>
                  <a:lnTo>
                    <a:pt x="13" y="39"/>
                  </a:lnTo>
                  <a:lnTo>
                    <a:pt x="7" y="39"/>
                  </a:lnTo>
                  <a:lnTo>
                    <a:pt x="0" y="33"/>
                  </a:lnTo>
                  <a:lnTo>
                    <a:pt x="0" y="33"/>
                  </a:lnTo>
                  <a:lnTo>
                    <a:pt x="7" y="33"/>
                  </a:lnTo>
                  <a:lnTo>
                    <a:pt x="7" y="27"/>
                  </a:lnTo>
                  <a:lnTo>
                    <a:pt x="7" y="27"/>
                  </a:lnTo>
                  <a:lnTo>
                    <a:pt x="7" y="27"/>
                  </a:lnTo>
                  <a:lnTo>
                    <a:pt x="7" y="27"/>
                  </a:lnTo>
                  <a:lnTo>
                    <a:pt x="13" y="27"/>
                  </a:lnTo>
                  <a:lnTo>
                    <a:pt x="13" y="2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8" name="Freeform 373"/>
            <p:cNvSpPr>
              <a:spLocks/>
            </p:cNvSpPr>
            <p:nvPr/>
          </p:nvSpPr>
          <p:spPr bwMode="auto">
            <a:xfrm>
              <a:off x="2430463" y="3136900"/>
              <a:ext cx="92075" cy="90488"/>
            </a:xfrm>
            <a:custGeom>
              <a:avLst/>
              <a:gdLst>
                <a:gd name="T0" fmla="*/ 58 w 58"/>
                <a:gd name="T1" fmla="*/ 57 h 57"/>
                <a:gd name="T2" fmla="*/ 41 w 58"/>
                <a:gd name="T3" fmla="*/ 57 h 57"/>
                <a:gd name="T4" fmla="*/ 41 w 58"/>
                <a:gd name="T5" fmla="*/ 57 h 57"/>
                <a:gd name="T6" fmla="*/ 35 w 58"/>
                <a:gd name="T7" fmla="*/ 51 h 57"/>
                <a:gd name="T8" fmla="*/ 35 w 58"/>
                <a:gd name="T9" fmla="*/ 51 h 57"/>
                <a:gd name="T10" fmla="*/ 35 w 58"/>
                <a:gd name="T11" fmla="*/ 41 h 57"/>
                <a:gd name="T12" fmla="*/ 29 w 58"/>
                <a:gd name="T13" fmla="*/ 41 h 57"/>
                <a:gd name="T14" fmla="*/ 29 w 58"/>
                <a:gd name="T15" fmla="*/ 35 h 57"/>
                <a:gd name="T16" fmla="*/ 29 w 58"/>
                <a:gd name="T17" fmla="*/ 35 h 57"/>
                <a:gd name="T18" fmla="*/ 29 w 58"/>
                <a:gd name="T19" fmla="*/ 41 h 57"/>
                <a:gd name="T20" fmla="*/ 23 w 58"/>
                <a:gd name="T21" fmla="*/ 41 h 57"/>
                <a:gd name="T22" fmla="*/ 23 w 58"/>
                <a:gd name="T23" fmla="*/ 35 h 57"/>
                <a:gd name="T24" fmla="*/ 23 w 58"/>
                <a:gd name="T25" fmla="*/ 35 h 57"/>
                <a:gd name="T26" fmla="*/ 17 w 58"/>
                <a:gd name="T27" fmla="*/ 29 h 57"/>
                <a:gd name="T28" fmla="*/ 17 w 58"/>
                <a:gd name="T29" fmla="*/ 22 h 57"/>
                <a:gd name="T30" fmla="*/ 10 w 58"/>
                <a:gd name="T31" fmla="*/ 22 h 57"/>
                <a:gd name="T32" fmla="*/ 10 w 58"/>
                <a:gd name="T33" fmla="*/ 18 h 57"/>
                <a:gd name="T34" fmla="*/ 10 w 58"/>
                <a:gd name="T35" fmla="*/ 22 h 57"/>
                <a:gd name="T36" fmla="*/ 10 w 58"/>
                <a:gd name="T37" fmla="*/ 22 h 57"/>
                <a:gd name="T38" fmla="*/ 10 w 58"/>
                <a:gd name="T39" fmla="*/ 22 h 57"/>
                <a:gd name="T40" fmla="*/ 10 w 58"/>
                <a:gd name="T41" fmla="*/ 22 h 57"/>
                <a:gd name="T42" fmla="*/ 17 w 58"/>
                <a:gd name="T43" fmla="*/ 22 h 57"/>
                <a:gd name="T44" fmla="*/ 17 w 58"/>
                <a:gd name="T45" fmla="*/ 35 h 57"/>
                <a:gd name="T46" fmla="*/ 10 w 58"/>
                <a:gd name="T47" fmla="*/ 35 h 57"/>
                <a:gd name="T48" fmla="*/ 6 w 58"/>
                <a:gd name="T49" fmla="*/ 29 h 57"/>
                <a:gd name="T50" fmla="*/ 6 w 58"/>
                <a:gd name="T51" fmla="*/ 29 h 57"/>
                <a:gd name="T52" fmla="*/ 6 w 58"/>
                <a:gd name="T53" fmla="*/ 22 h 57"/>
                <a:gd name="T54" fmla="*/ 6 w 58"/>
                <a:gd name="T55" fmla="*/ 22 h 57"/>
                <a:gd name="T56" fmla="*/ 6 w 58"/>
                <a:gd name="T57" fmla="*/ 22 h 57"/>
                <a:gd name="T58" fmla="*/ 6 w 58"/>
                <a:gd name="T59" fmla="*/ 18 h 57"/>
                <a:gd name="T60" fmla="*/ 0 w 58"/>
                <a:gd name="T61" fmla="*/ 18 h 57"/>
                <a:gd name="T62" fmla="*/ 0 w 58"/>
                <a:gd name="T63" fmla="*/ 12 h 57"/>
                <a:gd name="T64" fmla="*/ 0 w 58"/>
                <a:gd name="T65" fmla="*/ 12 h 57"/>
                <a:gd name="T66" fmla="*/ 0 w 58"/>
                <a:gd name="T67" fmla="*/ 12 h 57"/>
                <a:gd name="T68" fmla="*/ 6 w 58"/>
                <a:gd name="T69" fmla="*/ 12 h 57"/>
                <a:gd name="T70" fmla="*/ 6 w 58"/>
                <a:gd name="T71" fmla="*/ 6 h 57"/>
                <a:gd name="T72" fmla="*/ 6 w 58"/>
                <a:gd name="T73" fmla="*/ 6 h 57"/>
                <a:gd name="T74" fmla="*/ 6 w 58"/>
                <a:gd name="T75" fmla="*/ 6 h 57"/>
                <a:gd name="T76" fmla="*/ 6 w 58"/>
                <a:gd name="T77" fmla="*/ 6 h 57"/>
                <a:gd name="T78" fmla="*/ 10 w 58"/>
                <a:gd name="T79" fmla="*/ 0 h 57"/>
                <a:gd name="T80" fmla="*/ 10 w 58"/>
                <a:gd name="T81" fmla="*/ 0 h 57"/>
                <a:gd name="T82" fmla="*/ 10 w 58"/>
                <a:gd name="T83" fmla="*/ 0 h 57"/>
                <a:gd name="T84" fmla="*/ 10 w 58"/>
                <a:gd name="T85" fmla="*/ 0 h 57"/>
                <a:gd name="T86" fmla="*/ 10 w 58"/>
                <a:gd name="T87" fmla="*/ 0 h 57"/>
                <a:gd name="T88" fmla="*/ 35 w 58"/>
                <a:gd name="T89" fmla="*/ 0 h 57"/>
                <a:gd name="T90" fmla="*/ 35 w 58"/>
                <a:gd name="T91" fmla="*/ 18 h 57"/>
                <a:gd name="T92" fmla="*/ 41 w 58"/>
                <a:gd name="T93" fmla="*/ 22 h 57"/>
                <a:gd name="T94" fmla="*/ 41 w 58"/>
                <a:gd name="T95" fmla="*/ 22 h 57"/>
                <a:gd name="T96" fmla="*/ 47 w 58"/>
                <a:gd name="T97" fmla="*/ 35 h 57"/>
                <a:gd name="T98" fmla="*/ 47 w 58"/>
                <a:gd name="T99" fmla="*/ 35 h 57"/>
                <a:gd name="T100" fmla="*/ 52 w 58"/>
                <a:gd name="T101" fmla="*/ 41 h 57"/>
                <a:gd name="T102" fmla="*/ 52 w 58"/>
                <a:gd name="T103" fmla="*/ 41 h 57"/>
                <a:gd name="T104" fmla="*/ 52 w 58"/>
                <a:gd name="T105" fmla="*/ 45 h 57"/>
                <a:gd name="T106" fmla="*/ 52 w 58"/>
                <a:gd name="T107" fmla="*/ 45 h 57"/>
                <a:gd name="T108" fmla="*/ 52 w 58"/>
                <a:gd name="T109" fmla="*/ 51 h 57"/>
                <a:gd name="T110" fmla="*/ 52 w 58"/>
                <a:gd name="T111" fmla="*/ 51 h 57"/>
                <a:gd name="T112" fmla="*/ 52 w 58"/>
                <a:gd name="T113" fmla="*/ 57 h 57"/>
                <a:gd name="T114" fmla="*/ 52 w 58"/>
                <a:gd name="T115" fmla="*/ 57 h 57"/>
                <a:gd name="T116" fmla="*/ 58 w 58"/>
                <a:gd name="T117" fmla="*/ 57 h 57"/>
                <a:gd name="T118" fmla="*/ 58 w 58"/>
                <a:gd name="T119"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 h="57">
                  <a:moveTo>
                    <a:pt x="58" y="57"/>
                  </a:moveTo>
                  <a:lnTo>
                    <a:pt x="41" y="57"/>
                  </a:lnTo>
                  <a:lnTo>
                    <a:pt x="41" y="57"/>
                  </a:lnTo>
                  <a:lnTo>
                    <a:pt x="35" y="51"/>
                  </a:lnTo>
                  <a:lnTo>
                    <a:pt x="35" y="51"/>
                  </a:lnTo>
                  <a:lnTo>
                    <a:pt x="35" y="41"/>
                  </a:lnTo>
                  <a:lnTo>
                    <a:pt x="29" y="41"/>
                  </a:lnTo>
                  <a:lnTo>
                    <a:pt x="29" y="35"/>
                  </a:lnTo>
                  <a:lnTo>
                    <a:pt x="29" y="35"/>
                  </a:lnTo>
                  <a:lnTo>
                    <a:pt x="29" y="41"/>
                  </a:lnTo>
                  <a:lnTo>
                    <a:pt x="23" y="41"/>
                  </a:lnTo>
                  <a:lnTo>
                    <a:pt x="23" y="35"/>
                  </a:lnTo>
                  <a:lnTo>
                    <a:pt x="23" y="35"/>
                  </a:lnTo>
                  <a:lnTo>
                    <a:pt x="17" y="29"/>
                  </a:lnTo>
                  <a:lnTo>
                    <a:pt x="17" y="22"/>
                  </a:lnTo>
                  <a:lnTo>
                    <a:pt x="10" y="22"/>
                  </a:lnTo>
                  <a:lnTo>
                    <a:pt x="10" y="18"/>
                  </a:lnTo>
                  <a:lnTo>
                    <a:pt x="10" y="22"/>
                  </a:lnTo>
                  <a:lnTo>
                    <a:pt x="10" y="22"/>
                  </a:lnTo>
                  <a:lnTo>
                    <a:pt x="10" y="22"/>
                  </a:lnTo>
                  <a:lnTo>
                    <a:pt x="10" y="22"/>
                  </a:lnTo>
                  <a:lnTo>
                    <a:pt x="17" y="22"/>
                  </a:lnTo>
                  <a:lnTo>
                    <a:pt x="17" y="35"/>
                  </a:lnTo>
                  <a:lnTo>
                    <a:pt x="10" y="35"/>
                  </a:lnTo>
                  <a:lnTo>
                    <a:pt x="6" y="29"/>
                  </a:lnTo>
                  <a:lnTo>
                    <a:pt x="6" y="29"/>
                  </a:lnTo>
                  <a:lnTo>
                    <a:pt x="6" y="22"/>
                  </a:lnTo>
                  <a:lnTo>
                    <a:pt x="6" y="22"/>
                  </a:lnTo>
                  <a:lnTo>
                    <a:pt x="6" y="22"/>
                  </a:lnTo>
                  <a:lnTo>
                    <a:pt x="6" y="18"/>
                  </a:lnTo>
                  <a:lnTo>
                    <a:pt x="0" y="18"/>
                  </a:lnTo>
                  <a:lnTo>
                    <a:pt x="0" y="12"/>
                  </a:lnTo>
                  <a:lnTo>
                    <a:pt x="0" y="12"/>
                  </a:lnTo>
                  <a:lnTo>
                    <a:pt x="0" y="12"/>
                  </a:lnTo>
                  <a:lnTo>
                    <a:pt x="6" y="12"/>
                  </a:lnTo>
                  <a:lnTo>
                    <a:pt x="6" y="6"/>
                  </a:lnTo>
                  <a:lnTo>
                    <a:pt x="6" y="6"/>
                  </a:lnTo>
                  <a:lnTo>
                    <a:pt x="6" y="6"/>
                  </a:lnTo>
                  <a:lnTo>
                    <a:pt x="6" y="6"/>
                  </a:lnTo>
                  <a:lnTo>
                    <a:pt x="10" y="0"/>
                  </a:lnTo>
                  <a:lnTo>
                    <a:pt x="10" y="0"/>
                  </a:lnTo>
                  <a:lnTo>
                    <a:pt x="10" y="0"/>
                  </a:lnTo>
                  <a:lnTo>
                    <a:pt x="10" y="0"/>
                  </a:lnTo>
                  <a:lnTo>
                    <a:pt x="10" y="0"/>
                  </a:lnTo>
                  <a:lnTo>
                    <a:pt x="35" y="0"/>
                  </a:lnTo>
                  <a:lnTo>
                    <a:pt x="35" y="18"/>
                  </a:lnTo>
                  <a:lnTo>
                    <a:pt x="41" y="22"/>
                  </a:lnTo>
                  <a:lnTo>
                    <a:pt x="41" y="22"/>
                  </a:lnTo>
                  <a:lnTo>
                    <a:pt x="47" y="35"/>
                  </a:lnTo>
                  <a:lnTo>
                    <a:pt x="47" y="35"/>
                  </a:lnTo>
                  <a:lnTo>
                    <a:pt x="52" y="41"/>
                  </a:lnTo>
                  <a:lnTo>
                    <a:pt x="52" y="41"/>
                  </a:lnTo>
                  <a:lnTo>
                    <a:pt x="52" y="45"/>
                  </a:lnTo>
                  <a:lnTo>
                    <a:pt x="52" y="45"/>
                  </a:lnTo>
                  <a:lnTo>
                    <a:pt x="52" y="51"/>
                  </a:lnTo>
                  <a:lnTo>
                    <a:pt x="52" y="51"/>
                  </a:lnTo>
                  <a:lnTo>
                    <a:pt x="52" y="57"/>
                  </a:lnTo>
                  <a:lnTo>
                    <a:pt x="52" y="57"/>
                  </a:lnTo>
                  <a:lnTo>
                    <a:pt x="58" y="57"/>
                  </a:lnTo>
                  <a:lnTo>
                    <a:pt x="58" y="5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9" name="Freeform 374"/>
            <p:cNvSpPr>
              <a:spLocks/>
            </p:cNvSpPr>
            <p:nvPr/>
          </p:nvSpPr>
          <p:spPr bwMode="auto">
            <a:xfrm>
              <a:off x="2430463" y="3136900"/>
              <a:ext cx="92075" cy="90488"/>
            </a:xfrm>
            <a:custGeom>
              <a:avLst/>
              <a:gdLst>
                <a:gd name="T0" fmla="*/ 58 w 58"/>
                <a:gd name="T1" fmla="*/ 57 h 57"/>
                <a:gd name="T2" fmla="*/ 41 w 58"/>
                <a:gd name="T3" fmla="*/ 57 h 57"/>
                <a:gd name="T4" fmla="*/ 41 w 58"/>
                <a:gd name="T5" fmla="*/ 57 h 57"/>
                <a:gd name="T6" fmla="*/ 35 w 58"/>
                <a:gd name="T7" fmla="*/ 51 h 57"/>
                <a:gd name="T8" fmla="*/ 35 w 58"/>
                <a:gd name="T9" fmla="*/ 51 h 57"/>
                <a:gd name="T10" fmla="*/ 35 w 58"/>
                <a:gd name="T11" fmla="*/ 41 h 57"/>
                <a:gd name="T12" fmla="*/ 29 w 58"/>
                <a:gd name="T13" fmla="*/ 41 h 57"/>
                <a:gd name="T14" fmla="*/ 29 w 58"/>
                <a:gd name="T15" fmla="*/ 35 h 57"/>
                <a:gd name="T16" fmla="*/ 29 w 58"/>
                <a:gd name="T17" fmla="*/ 35 h 57"/>
                <a:gd name="T18" fmla="*/ 29 w 58"/>
                <a:gd name="T19" fmla="*/ 41 h 57"/>
                <a:gd name="T20" fmla="*/ 23 w 58"/>
                <a:gd name="T21" fmla="*/ 41 h 57"/>
                <a:gd name="T22" fmla="*/ 23 w 58"/>
                <a:gd name="T23" fmla="*/ 35 h 57"/>
                <a:gd name="T24" fmla="*/ 23 w 58"/>
                <a:gd name="T25" fmla="*/ 35 h 57"/>
                <a:gd name="T26" fmla="*/ 17 w 58"/>
                <a:gd name="T27" fmla="*/ 29 h 57"/>
                <a:gd name="T28" fmla="*/ 17 w 58"/>
                <a:gd name="T29" fmla="*/ 22 h 57"/>
                <a:gd name="T30" fmla="*/ 10 w 58"/>
                <a:gd name="T31" fmla="*/ 22 h 57"/>
                <a:gd name="T32" fmla="*/ 10 w 58"/>
                <a:gd name="T33" fmla="*/ 18 h 57"/>
                <a:gd name="T34" fmla="*/ 10 w 58"/>
                <a:gd name="T35" fmla="*/ 22 h 57"/>
                <a:gd name="T36" fmla="*/ 10 w 58"/>
                <a:gd name="T37" fmla="*/ 22 h 57"/>
                <a:gd name="T38" fmla="*/ 10 w 58"/>
                <a:gd name="T39" fmla="*/ 22 h 57"/>
                <a:gd name="T40" fmla="*/ 10 w 58"/>
                <a:gd name="T41" fmla="*/ 22 h 57"/>
                <a:gd name="T42" fmla="*/ 17 w 58"/>
                <a:gd name="T43" fmla="*/ 22 h 57"/>
                <a:gd name="T44" fmla="*/ 17 w 58"/>
                <a:gd name="T45" fmla="*/ 35 h 57"/>
                <a:gd name="T46" fmla="*/ 10 w 58"/>
                <a:gd name="T47" fmla="*/ 35 h 57"/>
                <a:gd name="T48" fmla="*/ 6 w 58"/>
                <a:gd name="T49" fmla="*/ 29 h 57"/>
                <a:gd name="T50" fmla="*/ 6 w 58"/>
                <a:gd name="T51" fmla="*/ 29 h 57"/>
                <a:gd name="T52" fmla="*/ 6 w 58"/>
                <a:gd name="T53" fmla="*/ 22 h 57"/>
                <a:gd name="T54" fmla="*/ 6 w 58"/>
                <a:gd name="T55" fmla="*/ 22 h 57"/>
                <a:gd name="T56" fmla="*/ 6 w 58"/>
                <a:gd name="T57" fmla="*/ 22 h 57"/>
                <a:gd name="T58" fmla="*/ 6 w 58"/>
                <a:gd name="T59" fmla="*/ 18 h 57"/>
                <a:gd name="T60" fmla="*/ 0 w 58"/>
                <a:gd name="T61" fmla="*/ 18 h 57"/>
                <a:gd name="T62" fmla="*/ 0 w 58"/>
                <a:gd name="T63" fmla="*/ 12 h 57"/>
                <a:gd name="T64" fmla="*/ 0 w 58"/>
                <a:gd name="T65" fmla="*/ 12 h 57"/>
                <a:gd name="T66" fmla="*/ 0 w 58"/>
                <a:gd name="T67" fmla="*/ 12 h 57"/>
                <a:gd name="T68" fmla="*/ 6 w 58"/>
                <a:gd name="T69" fmla="*/ 12 h 57"/>
                <a:gd name="T70" fmla="*/ 6 w 58"/>
                <a:gd name="T71" fmla="*/ 6 h 57"/>
                <a:gd name="T72" fmla="*/ 6 w 58"/>
                <a:gd name="T73" fmla="*/ 6 h 57"/>
                <a:gd name="T74" fmla="*/ 6 w 58"/>
                <a:gd name="T75" fmla="*/ 6 h 57"/>
                <a:gd name="T76" fmla="*/ 6 w 58"/>
                <a:gd name="T77" fmla="*/ 6 h 57"/>
                <a:gd name="T78" fmla="*/ 10 w 58"/>
                <a:gd name="T79" fmla="*/ 0 h 57"/>
                <a:gd name="T80" fmla="*/ 10 w 58"/>
                <a:gd name="T81" fmla="*/ 0 h 57"/>
                <a:gd name="T82" fmla="*/ 10 w 58"/>
                <a:gd name="T83" fmla="*/ 0 h 57"/>
                <a:gd name="T84" fmla="*/ 10 w 58"/>
                <a:gd name="T85" fmla="*/ 0 h 57"/>
                <a:gd name="T86" fmla="*/ 10 w 58"/>
                <a:gd name="T87" fmla="*/ 0 h 57"/>
                <a:gd name="T88" fmla="*/ 35 w 58"/>
                <a:gd name="T89" fmla="*/ 0 h 57"/>
                <a:gd name="T90" fmla="*/ 35 w 58"/>
                <a:gd name="T91" fmla="*/ 18 h 57"/>
                <a:gd name="T92" fmla="*/ 41 w 58"/>
                <a:gd name="T93" fmla="*/ 22 h 57"/>
                <a:gd name="T94" fmla="*/ 41 w 58"/>
                <a:gd name="T95" fmla="*/ 22 h 57"/>
                <a:gd name="T96" fmla="*/ 47 w 58"/>
                <a:gd name="T97" fmla="*/ 35 h 57"/>
                <a:gd name="T98" fmla="*/ 47 w 58"/>
                <a:gd name="T99" fmla="*/ 35 h 57"/>
                <a:gd name="T100" fmla="*/ 52 w 58"/>
                <a:gd name="T101" fmla="*/ 41 h 57"/>
                <a:gd name="T102" fmla="*/ 52 w 58"/>
                <a:gd name="T103" fmla="*/ 41 h 57"/>
                <a:gd name="T104" fmla="*/ 52 w 58"/>
                <a:gd name="T105" fmla="*/ 45 h 57"/>
                <a:gd name="T106" fmla="*/ 52 w 58"/>
                <a:gd name="T107" fmla="*/ 45 h 57"/>
                <a:gd name="T108" fmla="*/ 52 w 58"/>
                <a:gd name="T109" fmla="*/ 51 h 57"/>
                <a:gd name="T110" fmla="*/ 52 w 58"/>
                <a:gd name="T111" fmla="*/ 51 h 57"/>
                <a:gd name="T112" fmla="*/ 52 w 58"/>
                <a:gd name="T113" fmla="*/ 57 h 57"/>
                <a:gd name="T114" fmla="*/ 52 w 58"/>
                <a:gd name="T115" fmla="*/ 57 h 57"/>
                <a:gd name="T116" fmla="*/ 58 w 58"/>
                <a:gd name="T117" fmla="*/ 57 h 57"/>
                <a:gd name="T118" fmla="*/ 58 w 58"/>
                <a:gd name="T119"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 h="57">
                  <a:moveTo>
                    <a:pt x="58" y="57"/>
                  </a:moveTo>
                  <a:lnTo>
                    <a:pt x="41" y="57"/>
                  </a:lnTo>
                  <a:lnTo>
                    <a:pt x="41" y="57"/>
                  </a:lnTo>
                  <a:lnTo>
                    <a:pt x="35" y="51"/>
                  </a:lnTo>
                  <a:lnTo>
                    <a:pt x="35" y="51"/>
                  </a:lnTo>
                  <a:lnTo>
                    <a:pt x="35" y="41"/>
                  </a:lnTo>
                  <a:lnTo>
                    <a:pt x="29" y="41"/>
                  </a:lnTo>
                  <a:lnTo>
                    <a:pt x="29" y="35"/>
                  </a:lnTo>
                  <a:lnTo>
                    <a:pt x="29" y="35"/>
                  </a:lnTo>
                  <a:lnTo>
                    <a:pt x="29" y="41"/>
                  </a:lnTo>
                  <a:lnTo>
                    <a:pt x="23" y="41"/>
                  </a:lnTo>
                  <a:lnTo>
                    <a:pt x="23" y="35"/>
                  </a:lnTo>
                  <a:lnTo>
                    <a:pt x="23" y="35"/>
                  </a:lnTo>
                  <a:lnTo>
                    <a:pt x="17" y="29"/>
                  </a:lnTo>
                  <a:lnTo>
                    <a:pt x="17" y="22"/>
                  </a:lnTo>
                  <a:lnTo>
                    <a:pt x="10" y="22"/>
                  </a:lnTo>
                  <a:lnTo>
                    <a:pt x="10" y="18"/>
                  </a:lnTo>
                  <a:lnTo>
                    <a:pt x="10" y="22"/>
                  </a:lnTo>
                  <a:lnTo>
                    <a:pt x="10" y="22"/>
                  </a:lnTo>
                  <a:lnTo>
                    <a:pt x="10" y="22"/>
                  </a:lnTo>
                  <a:lnTo>
                    <a:pt x="10" y="22"/>
                  </a:lnTo>
                  <a:lnTo>
                    <a:pt x="17" y="22"/>
                  </a:lnTo>
                  <a:lnTo>
                    <a:pt x="17" y="35"/>
                  </a:lnTo>
                  <a:lnTo>
                    <a:pt x="10" y="35"/>
                  </a:lnTo>
                  <a:lnTo>
                    <a:pt x="6" y="29"/>
                  </a:lnTo>
                  <a:lnTo>
                    <a:pt x="6" y="29"/>
                  </a:lnTo>
                  <a:lnTo>
                    <a:pt x="6" y="22"/>
                  </a:lnTo>
                  <a:lnTo>
                    <a:pt x="6" y="22"/>
                  </a:lnTo>
                  <a:lnTo>
                    <a:pt x="6" y="22"/>
                  </a:lnTo>
                  <a:lnTo>
                    <a:pt x="6" y="18"/>
                  </a:lnTo>
                  <a:lnTo>
                    <a:pt x="0" y="18"/>
                  </a:lnTo>
                  <a:lnTo>
                    <a:pt x="0" y="12"/>
                  </a:lnTo>
                  <a:lnTo>
                    <a:pt x="0" y="12"/>
                  </a:lnTo>
                  <a:lnTo>
                    <a:pt x="0" y="12"/>
                  </a:lnTo>
                  <a:lnTo>
                    <a:pt x="6" y="12"/>
                  </a:lnTo>
                  <a:lnTo>
                    <a:pt x="6" y="6"/>
                  </a:lnTo>
                  <a:lnTo>
                    <a:pt x="6" y="6"/>
                  </a:lnTo>
                  <a:lnTo>
                    <a:pt x="6" y="6"/>
                  </a:lnTo>
                  <a:lnTo>
                    <a:pt x="6" y="6"/>
                  </a:lnTo>
                  <a:lnTo>
                    <a:pt x="10" y="0"/>
                  </a:lnTo>
                  <a:lnTo>
                    <a:pt x="10" y="0"/>
                  </a:lnTo>
                  <a:lnTo>
                    <a:pt x="10" y="0"/>
                  </a:lnTo>
                  <a:lnTo>
                    <a:pt x="10" y="0"/>
                  </a:lnTo>
                  <a:lnTo>
                    <a:pt x="10" y="0"/>
                  </a:lnTo>
                  <a:lnTo>
                    <a:pt x="35" y="0"/>
                  </a:lnTo>
                  <a:lnTo>
                    <a:pt x="35" y="18"/>
                  </a:lnTo>
                  <a:lnTo>
                    <a:pt x="41" y="22"/>
                  </a:lnTo>
                  <a:lnTo>
                    <a:pt x="41" y="22"/>
                  </a:lnTo>
                  <a:lnTo>
                    <a:pt x="47" y="35"/>
                  </a:lnTo>
                  <a:lnTo>
                    <a:pt x="47" y="35"/>
                  </a:lnTo>
                  <a:lnTo>
                    <a:pt x="52" y="41"/>
                  </a:lnTo>
                  <a:lnTo>
                    <a:pt x="52" y="41"/>
                  </a:lnTo>
                  <a:lnTo>
                    <a:pt x="52" y="45"/>
                  </a:lnTo>
                  <a:lnTo>
                    <a:pt x="52" y="45"/>
                  </a:lnTo>
                  <a:lnTo>
                    <a:pt x="52" y="51"/>
                  </a:lnTo>
                  <a:lnTo>
                    <a:pt x="52" y="51"/>
                  </a:lnTo>
                  <a:lnTo>
                    <a:pt x="52" y="57"/>
                  </a:lnTo>
                  <a:lnTo>
                    <a:pt x="52" y="57"/>
                  </a:lnTo>
                  <a:lnTo>
                    <a:pt x="58" y="57"/>
                  </a:lnTo>
                  <a:lnTo>
                    <a:pt x="58" y="5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0" name="Freeform 375"/>
            <p:cNvSpPr>
              <a:spLocks/>
            </p:cNvSpPr>
            <p:nvPr/>
          </p:nvSpPr>
          <p:spPr bwMode="auto">
            <a:xfrm>
              <a:off x="2513013" y="3192463"/>
              <a:ext cx="139700" cy="71438"/>
            </a:xfrm>
            <a:custGeom>
              <a:avLst/>
              <a:gdLst>
                <a:gd name="T0" fmla="*/ 0 w 88"/>
                <a:gd name="T1" fmla="*/ 22 h 45"/>
                <a:gd name="T2" fmla="*/ 0 w 88"/>
                <a:gd name="T3" fmla="*/ 16 h 45"/>
                <a:gd name="T4" fmla="*/ 0 w 88"/>
                <a:gd name="T5" fmla="*/ 16 h 45"/>
                <a:gd name="T6" fmla="*/ 0 w 88"/>
                <a:gd name="T7" fmla="*/ 10 h 45"/>
                <a:gd name="T8" fmla="*/ 0 w 88"/>
                <a:gd name="T9" fmla="*/ 10 h 45"/>
                <a:gd name="T10" fmla="*/ 0 w 88"/>
                <a:gd name="T11" fmla="*/ 10 h 45"/>
                <a:gd name="T12" fmla="*/ 0 w 88"/>
                <a:gd name="T13" fmla="*/ 6 h 45"/>
                <a:gd name="T14" fmla="*/ 0 w 88"/>
                <a:gd name="T15" fmla="*/ 6 h 45"/>
                <a:gd name="T16" fmla="*/ 0 w 88"/>
                <a:gd name="T17" fmla="*/ 6 h 45"/>
                <a:gd name="T18" fmla="*/ 6 w 88"/>
                <a:gd name="T19" fmla="*/ 6 h 45"/>
                <a:gd name="T20" fmla="*/ 6 w 88"/>
                <a:gd name="T21" fmla="*/ 10 h 45"/>
                <a:gd name="T22" fmla="*/ 24 w 88"/>
                <a:gd name="T23" fmla="*/ 10 h 45"/>
                <a:gd name="T24" fmla="*/ 30 w 88"/>
                <a:gd name="T25" fmla="*/ 6 h 45"/>
                <a:gd name="T26" fmla="*/ 35 w 88"/>
                <a:gd name="T27" fmla="*/ 6 h 45"/>
                <a:gd name="T28" fmla="*/ 35 w 88"/>
                <a:gd name="T29" fmla="*/ 0 h 45"/>
                <a:gd name="T30" fmla="*/ 59 w 88"/>
                <a:gd name="T31" fmla="*/ 0 h 45"/>
                <a:gd name="T32" fmla="*/ 65 w 88"/>
                <a:gd name="T33" fmla="*/ 6 h 45"/>
                <a:gd name="T34" fmla="*/ 70 w 88"/>
                <a:gd name="T35" fmla="*/ 6 h 45"/>
                <a:gd name="T36" fmla="*/ 70 w 88"/>
                <a:gd name="T37" fmla="*/ 10 h 45"/>
                <a:gd name="T38" fmla="*/ 76 w 88"/>
                <a:gd name="T39" fmla="*/ 16 h 45"/>
                <a:gd name="T40" fmla="*/ 88 w 88"/>
                <a:gd name="T41" fmla="*/ 16 h 45"/>
                <a:gd name="T42" fmla="*/ 76 w 88"/>
                <a:gd name="T43" fmla="*/ 27 h 45"/>
                <a:gd name="T44" fmla="*/ 76 w 88"/>
                <a:gd name="T45" fmla="*/ 27 h 45"/>
                <a:gd name="T46" fmla="*/ 76 w 88"/>
                <a:gd name="T47" fmla="*/ 33 h 45"/>
                <a:gd name="T48" fmla="*/ 70 w 88"/>
                <a:gd name="T49" fmla="*/ 39 h 45"/>
                <a:gd name="T50" fmla="*/ 70 w 88"/>
                <a:gd name="T51" fmla="*/ 39 h 45"/>
                <a:gd name="T52" fmla="*/ 70 w 88"/>
                <a:gd name="T53" fmla="*/ 39 h 45"/>
                <a:gd name="T54" fmla="*/ 70 w 88"/>
                <a:gd name="T55" fmla="*/ 45 h 45"/>
                <a:gd name="T56" fmla="*/ 70 w 88"/>
                <a:gd name="T57" fmla="*/ 45 h 45"/>
                <a:gd name="T58" fmla="*/ 70 w 88"/>
                <a:gd name="T59" fmla="*/ 45 h 45"/>
                <a:gd name="T60" fmla="*/ 65 w 88"/>
                <a:gd name="T61" fmla="*/ 39 h 45"/>
                <a:gd name="T62" fmla="*/ 59 w 88"/>
                <a:gd name="T63" fmla="*/ 39 h 45"/>
                <a:gd name="T64" fmla="*/ 59 w 88"/>
                <a:gd name="T65" fmla="*/ 33 h 45"/>
                <a:gd name="T66" fmla="*/ 59 w 88"/>
                <a:gd name="T67" fmla="*/ 33 h 45"/>
                <a:gd name="T68" fmla="*/ 59 w 88"/>
                <a:gd name="T69" fmla="*/ 33 h 45"/>
                <a:gd name="T70" fmla="*/ 59 w 88"/>
                <a:gd name="T71" fmla="*/ 27 h 45"/>
                <a:gd name="T72" fmla="*/ 59 w 88"/>
                <a:gd name="T73" fmla="*/ 27 h 45"/>
                <a:gd name="T74" fmla="*/ 65 w 88"/>
                <a:gd name="T75" fmla="*/ 27 h 45"/>
                <a:gd name="T76" fmla="*/ 65 w 88"/>
                <a:gd name="T77" fmla="*/ 22 h 45"/>
                <a:gd name="T78" fmla="*/ 65 w 88"/>
                <a:gd name="T79" fmla="*/ 22 h 45"/>
                <a:gd name="T80" fmla="*/ 70 w 88"/>
                <a:gd name="T81" fmla="*/ 22 h 45"/>
                <a:gd name="T82" fmla="*/ 65 w 88"/>
                <a:gd name="T83" fmla="*/ 22 h 45"/>
                <a:gd name="T84" fmla="*/ 59 w 88"/>
                <a:gd name="T85" fmla="*/ 16 h 45"/>
                <a:gd name="T86" fmla="*/ 53 w 88"/>
                <a:gd name="T87" fmla="*/ 16 h 45"/>
                <a:gd name="T88" fmla="*/ 53 w 88"/>
                <a:gd name="T89" fmla="*/ 10 h 45"/>
                <a:gd name="T90" fmla="*/ 53 w 88"/>
                <a:gd name="T91" fmla="*/ 10 h 45"/>
                <a:gd name="T92" fmla="*/ 53 w 88"/>
                <a:gd name="T93" fmla="*/ 6 h 45"/>
                <a:gd name="T94" fmla="*/ 47 w 88"/>
                <a:gd name="T95" fmla="*/ 10 h 45"/>
                <a:gd name="T96" fmla="*/ 41 w 88"/>
                <a:gd name="T97" fmla="*/ 10 h 45"/>
                <a:gd name="T98" fmla="*/ 35 w 88"/>
                <a:gd name="T99" fmla="*/ 16 h 45"/>
                <a:gd name="T100" fmla="*/ 35 w 88"/>
                <a:gd name="T101" fmla="*/ 16 h 45"/>
                <a:gd name="T102" fmla="*/ 35 w 88"/>
                <a:gd name="T103" fmla="*/ 27 h 45"/>
                <a:gd name="T104" fmla="*/ 35 w 88"/>
                <a:gd name="T105" fmla="*/ 27 h 45"/>
                <a:gd name="T106" fmla="*/ 35 w 88"/>
                <a:gd name="T107" fmla="*/ 39 h 45"/>
                <a:gd name="T108" fmla="*/ 24 w 88"/>
                <a:gd name="T109" fmla="*/ 39 h 45"/>
                <a:gd name="T110" fmla="*/ 24 w 88"/>
                <a:gd name="T111" fmla="*/ 39 h 45"/>
                <a:gd name="T112" fmla="*/ 24 w 88"/>
                <a:gd name="T113" fmla="*/ 33 h 45"/>
                <a:gd name="T114" fmla="*/ 18 w 88"/>
                <a:gd name="T115" fmla="*/ 33 h 45"/>
                <a:gd name="T116" fmla="*/ 18 w 88"/>
                <a:gd name="T117" fmla="*/ 27 h 45"/>
                <a:gd name="T118" fmla="*/ 12 w 88"/>
                <a:gd name="T119" fmla="*/ 27 h 45"/>
                <a:gd name="T120" fmla="*/ 12 w 88"/>
                <a:gd name="T121" fmla="*/ 22 h 45"/>
                <a:gd name="T122" fmla="*/ 0 w 88"/>
                <a:gd name="T123" fmla="*/ 22 h 45"/>
                <a:gd name="T124" fmla="*/ 0 w 88"/>
                <a:gd name="T125"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 h="45">
                  <a:moveTo>
                    <a:pt x="0" y="22"/>
                  </a:moveTo>
                  <a:lnTo>
                    <a:pt x="0" y="16"/>
                  </a:lnTo>
                  <a:lnTo>
                    <a:pt x="0" y="16"/>
                  </a:lnTo>
                  <a:lnTo>
                    <a:pt x="0" y="10"/>
                  </a:lnTo>
                  <a:lnTo>
                    <a:pt x="0" y="10"/>
                  </a:lnTo>
                  <a:lnTo>
                    <a:pt x="0" y="10"/>
                  </a:lnTo>
                  <a:lnTo>
                    <a:pt x="0" y="6"/>
                  </a:lnTo>
                  <a:lnTo>
                    <a:pt x="0" y="6"/>
                  </a:lnTo>
                  <a:lnTo>
                    <a:pt x="0" y="6"/>
                  </a:lnTo>
                  <a:lnTo>
                    <a:pt x="6" y="6"/>
                  </a:lnTo>
                  <a:lnTo>
                    <a:pt x="6" y="10"/>
                  </a:lnTo>
                  <a:lnTo>
                    <a:pt x="24" y="10"/>
                  </a:lnTo>
                  <a:lnTo>
                    <a:pt x="30" y="6"/>
                  </a:lnTo>
                  <a:lnTo>
                    <a:pt x="35" y="6"/>
                  </a:lnTo>
                  <a:lnTo>
                    <a:pt x="35" y="0"/>
                  </a:lnTo>
                  <a:lnTo>
                    <a:pt x="59" y="0"/>
                  </a:lnTo>
                  <a:lnTo>
                    <a:pt x="65" y="6"/>
                  </a:lnTo>
                  <a:lnTo>
                    <a:pt x="70" y="6"/>
                  </a:lnTo>
                  <a:lnTo>
                    <a:pt x="70" y="10"/>
                  </a:lnTo>
                  <a:lnTo>
                    <a:pt x="76" y="16"/>
                  </a:lnTo>
                  <a:lnTo>
                    <a:pt x="88" y="16"/>
                  </a:lnTo>
                  <a:lnTo>
                    <a:pt x="76" y="27"/>
                  </a:lnTo>
                  <a:lnTo>
                    <a:pt x="76" y="27"/>
                  </a:lnTo>
                  <a:lnTo>
                    <a:pt x="76" y="33"/>
                  </a:lnTo>
                  <a:lnTo>
                    <a:pt x="70" y="39"/>
                  </a:lnTo>
                  <a:lnTo>
                    <a:pt x="70" y="39"/>
                  </a:lnTo>
                  <a:lnTo>
                    <a:pt x="70" y="39"/>
                  </a:lnTo>
                  <a:lnTo>
                    <a:pt x="70" y="45"/>
                  </a:lnTo>
                  <a:lnTo>
                    <a:pt x="70" y="45"/>
                  </a:lnTo>
                  <a:lnTo>
                    <a:pt x="70" y="45"/>
                  </a:lnTo>
                  <a:lnTo>
                    <a:pt x="65" y="39"/>
                  </a:lnTo>
                  <a:lnTo>
                    <a:pt x="59" y="39"/>
                  </a:lnTo>
                  <a:lnTo>
                    <a:pt x="59" y="33"/>
                  </a:lnTo>
                  <a:lnTo>
                    <a:pt x="59" y="33"/>
                  </a:lnTo>
                  <a:lnTo>
                    <a:pt x="59" y="33"/>
                  </a:lnTo>
                  <a:lnTo>
                    <a:pt x="59" y="27"/>
                  </a:lnTo>
                  <a:lnTo>
                    <a:pt x="59" y="27"/>
                  </a:lnTo>
                  <a:lnTo>
                    <a:pt x="65" y="27"/>
                  </a:lnTo>
                  <a:lnTo>
                    <a:pt x="65" y="22"/>
                  </a:lnTo>
                  <a:lnTo>
                    <a:pt x="65" y="22"/>
                  </a:lnTo>
                  <a:lnTo>
                    <a:pt x="70" y="22"/>
                  </a:lnTo>
                  <a:lnTo>
                    <a:pt x="65" y="22"/>
                  </a:lnTo>
                  <a:lnTo>
                    <a:pt x="59" y="16"/>
                  </a:lnTo>
                  <a:lnTo>
                    <a:pt x="53" y="16"/>
                  </a:lnTo>
                  <a:lnTo>
                    <a:pt x="53" y="10"/>
                  </a:lnTo>
                  <a:lnTo>
                    <a:pt x="53" y="10"/>
                  </a:lnTo>
                  <a:lnTo>
                    <a:pt x="53" y="6"/>
                  </a:lnTo>
                  <a:lnTo>
                    <a:pt x="47" y="10"/>
                  </a:lnTo>
                  <a:lnTo>
                    <a:pt x="41" y="10"/>
                  </a:lnTo>
                  <a:lnTo>
                    <a:pt x="35" y="16"/>
                  </a:lnTo>
                  <a:lnTo>
                    <a:pt x="35" y="16"/>
                  </a:lnTo>
                  <a:lnTo>
                    <a:pt x="35" y="27"/>
                  </a:lnTo>
                  <a:lnTo>
                    <a:pt x="35" y="27"/>
                  </a:lnTo>
                  <a:lnTo>
                    <a:pt x="35" y="39"/>
                  </a:lnTo>
                  <a:lnTo>
                    <a:pt x="24" y="39"/>
                  </a:lnTo>
                  <a:lnTo>
                    <a:pt x="24" y="39"/>
                  </a:lnTo>
                  <a:lnTo>
                    <a:pt x="24" y="33"/>
                  </a:lnTo>
                  <a:lnTo>
                    <a:pt x="18" y="33"/>
                  </a:lnTo>
                  <a:lnTo>
                    <a:pt x="18" y="27"/>
                  </a:lnTo>
                  <a:lnTo>
                    <a:pt x="12" y="27"/>
                  </a:lnTo>
                  <a:lnTo>
                    <a:pt x="12" y="22"/>
                  </a:lnTo>
                  <a:lnTo>
                    <a:pt x="0" y="22"/>
                  </a:lnTo>
                  <a:lnTo>
                    <a:pt x="0"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1" name="Freeform 376"/>
            <p:cNvSpPr>
              <a:spLocks/>
            </p:cNvSpPr>
            <p:nvPr/>
          </p:nvSpPr>
          <p:spPr bwMode="auto">
            <a:xfrm>
              <a:off x="2513013" y="3192463"/>
              <a:ext cx="139700" cy="71438"/>
            </a:xfrm>
            <a:custGeom>
              <a:avLst/>
              <a:gdLst>
                <a:gd name="T0" fmla="*/ 0 w 88"/>
                <a:gd name="T1" fmla="*/ 22 h 45"/>
                <a:gd name="T2" fmla="*/ 0 w 88"/>
                <a:gd name="T3" fmla="*/ 16 h 45"/>
                <a:gd name="T4" fmla="*/ 0 w 88"/>
                <a:gd name="T5" fmla="*/ 16 h 45"/>
                <a:gd name="T6" fmla="*/ 0 w 88"/>
                <a:gd name="T7" fmla="*/ 10 h 45"/>
                <a:gd name="T8" fmla="*/ 0 w 88"/>
                <a:gd name="T9" fmla="*/ 10 h 45"/>
                <a:gd name="T10" fmla="*/ 0 w 88"/>
                <a:gd name="T11" fmla="*/ 10 h 45"/>
                <a:gd name="T12" fmla="*/ 0 w 88"/>
                <a:gd name="T13" fmla="*/ 6 h 45"/>
                <a:gd name="T14" fmla="*/ 0 w 88"/>
                <a:gd name="T15" fmla="*/ 6 h 45"/>
                <a:gd name="T16" fmla="*/ 0 w 88"/>
                <a:gd name="T17" fmla="*/ 6 h 45"/>
                <a:gd name="T18" fmla="*/ 6 w 88"/>
                <a:gd name="T19" fmla="*/ 6 h 45"/>
                <a:gd name="T20" fmla="*/ 6 w 88"/>
                <a:gd name="T21" fmla="*/ 10 h 45"/>
                <a:gd name="T22" fmla="*/ 24 w 88"/>
                <a:gd name="T23" fmla="*/ 10 h 45"/>
                <a:gd name="T24" fmla="*/ 30 w 88"/>
                <a:gd name="T25" fmla="*/ 6 h 45"/>
                <a:gd name="T26" fmla="*/ 35 w 88"/>
                <a:gd name="T27" fmla="*/ 6 h 45"/>
                <a:gd name="T28" fmla="*/ 35 w 88"/>
                <a:gd name="T29" fmla="*/ 0 h 45"/>
                <a:gd name="T30" fmla="*/ 59 w 88"/>
                <a:gd name="T31" fmla="*/ 0 h 45"/>
                <a:gd name="T32" fmla="*/ 65 w 88"/>
                <a:gd name="T33" fmla="*/ 6 h 45"/>
                <a:gd name="T34" fmla="*/ 70 w 88"/>
                <a:gd name="T35" fmla="*/ 6 h 45"/>
                <a:gd name="T36" fmla="*/ 70 w 88"/>
                <a:gd name="T37" fmla="*/ 10 h 45"/>
                <a:gd name="T38" fmla="*/ 76 w 88"/>
                <a:gd name="T39" fmla="*/ 16 h 45"/>
                <a:gd name="T40" fmla="*/ 88 w 88"/>
                <a:gd name="T41" fmla="*/ 16 h 45"/>
                <a:gd name="T42" fmla="*/ 76 w 88"/>
                <a:gd name="T43" fmla="*/ 27 h 45"/>
                <a:gd name="T44" fmla="*/ 76 w 88"/>
                <a:gd name="T45" fmla="*/ 27 h 45"/>
                <a:gd name="T46" fmla="*/ 76 w 88"/>
                <a:gd name="T47" fmla="*/ 33 h 45"/>
                <a:gd name="T48" fmla="*/ 70 w 88"/>
                <a:gd name="T49" fmla="*/ 39 h 45"/>
                <a:gd name="T50" fmla="*/ 70 w 88"/>
                <a:gd name="T51" fmla="*/ 39 h 45"/>
                <a:gd name="T52" fmla="*/ 70 w 88"/>
                <a:gd name="T53" fmla="*/ 39 h 45"/>
                <a:gd name="T54" fmla="*/ 70 w 88"/>
                <a:gd name="T55" fmla="*/ 45 h 45"/>
                <a:gd name="T56" fmla="*/ 70 w 88"/>
                <a:gd name="T57" fmla="*/ 45 h 45"/>
                <a:gd name="T58" fmla="*/ 70 w 88"/>
                <a:gd name="T59" fmla="*/ 45 h 45"/>
                <a:gd name="T60" fmla="*/ 65 w 88"/>
                <a:gd name="T61" fmla="*/ 39 h 45"/>
                <a:gd name="T62" fmla="*/ 59 w 88"/>
                <a:gd name="T63" fmla="*/ 39 h 45"/>
                <a:gd name="T64" fmla="*/ 59 w 88"/>
                <a:gd name="T65" fmla="*/ 33 h 45"/>
                <a:gd name="T66" fmla="*/ 59 w 88"/>
                <a:gd name="T67" fmla="*/ 33 h 45"/>
                <a:gd name="T68" fmla="*/ 59 w 88"/>
                <a:gd name="T69" fmla="*/ 33 h 45"/>
                <a:gd name="T70" fmla="*/ 59 w 88"/>
                <a:gd name="T71" fmla="*/ 27 h 45"/>
                <a:gd name="T72" fmla="*/ 59 w 88"/>
                <a:gd name="T73" fmla="*/ 27 h 45"/>
                <a:gd name="T74" fmla="*/ 65 w 88"/>
                <a:gd name="T75" fmla="*/ 27 h 45"/>
                <a:gd name="T76" fmla="*/ 65 w 88"/>
                <a:gd name="T77" fmla="*/ 22 h 45"/>
                <a:gd name="T78" fmla="*/ 65 w 88"/>
                <a:gd name="T79" fmla="*/ 22 h 45"/>
                <a:gd name="T80" fmla="*/ 70 w 88"/>
                <a:gd name="T81" fmla="*/ 22 h 45"/>
                <a:gd name="T82" fmla="*/ 65 w 88"/>
                <a:gd name="T83" fmla="*/ 22 h 45"/>
                <a:gd name="T84" fmla="*/ 59 w 88"/>
                <a:gd name="T85" fmla="*/ 16 h 45"/>
                <a:gd name="T86" fmla="*/ 53 w 88"/>
                <a:gd name="T87" fmla="*/ 16 h 45"/>
                <a:gd name="T88" fmla="*/ 53 w 88"/>
                <a:gd name="T89" fmla="*/ 10 h 45"/>
                <a:gd name="T90" fmla="*/ 53 w 88"/>
                <a:gd name="T91" fmla="*/ 10 h 45"/>
                <a:gd name="T92" fmla="*/ 53 w 88"/>
                <a:gd name="T93" fmla="*/ 6 h 45"/>
                <a:gd name="T94" fmla="*/ 47 w 88"/>
                <a:gd name="T95" fmla="*/ 10 h 45"/>
                <a:gd name="T96" fmla="*/ 41 w 88"/>
                <a:gd name="T97" fmla="*/ 10 h 45"/>
                <a:gd name="T98" fmla="*/ 35 w 88"/>
                <a:gd name="T99" fmla="*/ 16 h 45"/>
                <a:gd name="T100" fmla="*/ 35 w 88"/>
                <a:gd name="T101" fmla="*/ 16 h 45"/>
                <a:gd name="T102" fmla="*/ 35 w 88"/>
                <a:gd name="T103" fmla="*/ 27 h 45"/>
                <a:gd name="T104" fmla="*/ 35 w 88"/>
                <a:gd name="T105" fmla="*/ 27 h 45"/>
                <a:gd name="T106" fmla="*/ 35 w 88"/>
                <a:gd name="T107" fmla="*/ 39 h 45"/>
                <a:gd name="T108" fmla="*/ 24 w 88"/>
                <a:gd name="T109" fmla="*/ 39 h 45"/>
                <a:gd name="T110" fmla="*/ 24 w 88"/>
                <a:gd name="T111" fmla="*/ 39 h 45"/>
                <a:gd name="T112" fmla="*/ 24 w 88"/>
                <a:gd name="T113" fmla="*/ 33 h 45"/>
                <a:gd name="T114" fmla="*/ 18 w 88"/>
                <a:gd name="T115" fmla="*/ 33 h 45"/>
                <a:gd name="T116" fmla="*/ 18 w 88"/>
                <a:gd name="T117" fmla="*/ 27 h 45"/>
                <a:gd name="T118" fmla="*/ 12 w 88"/>
                <a:gd name="T119" fmla="*/ 27 h 45"/>
                <a:gd name="T120" fmla="*/ 12 w 88"/>
                <a:gd name="T121" fmla="*/ 22 h 45"/>
                <a:gd name="T122" fmla="*/ 0 w 88"/>
                <a:gd name="T123" fmla="*/ 22 h 45"/>
                <a:gd name="T124" fmla="*/ 0 w 88"/>
                <a:gd name="T125"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 h="45">
                  <a:moveTo>
                    <a:pt x="0" y="22"/>
                  </a:moveTo>
                  <a:lnTo>
                    <a:pt x="0" y="16"/>
                  </a:lnTo>
                  <a:lnTo>
                    <a:pt x="0" y="16"/>
                  </a:lnTo>
                  <a:lnTo>
                    <a:pt x="0" y="10"/>
                  </a:lnTo>
                  <a:lnTo>
                    <a:pt x="0" y="10"/>
                  </a:lnTo>
                  <a:lnTo>
                    <a:pt x="0" y="10"/>
                  </a:lnTo>
                  <a:lnTo>
                    <a:pt x="0" y="6"/>
                  </a:lnTo>
                  <a:lnTo>
                    <a:pt x="0" y="6"/>
                  </a:lnTo>
                  <a:lnTo>
                    <a:pt x="0" y="6"/>
                  </a:lnTo>
                  <a:lnTo>
                    <a:pt x="6" y="6"/>
                  </a:lnTo>
                  <a:lnTo>
                    <a:pt x="6" y="10"/>
                  </a:lnTo>
                  <a:lnTo>
                    <a:pt x="24" y="10"/>
                  </a:lnTo>
                  <a:lnTo>
                    <a:pt x="30" y="6"/>
                  </a:lnTo>
                  <a:lnTo>
                    <a:pt x="35" y="6"/>
                  </a:lnTo>
                  <a:lnTo>
                    <a:pt x="35" y="0"/>
                  </a:lnTo>
                  <a:lnTo>
                    <a:pt x="59" y="0"/>
                  </a:lnTo>
                  <a:lnTo>
                    <a:pt x="65" y="6"/>
                  </a:lnTo>
                  <a:lnTo>
                    <a:pt x="70" y="6"/>
                  </a:lnTo>
                  <a:lnTo>
                    <a:pt x="70" y="10"/>
                  </a:lnTo>
                  <a:lnTo>
                    <a:pt x="76" y="16"/>
                  </a:lnTo>
                  <a:lnTo>
                    <a:pt x="88" y="16"/>
                  </a:lnTo>
                  <a:lnTo>
                    <a:pt x="76" y="27"/>
                  </a:lnTo>
                  <a:lnTo>
                    <a:pt x="76" y="27"/>
                  </a:lnTo>
                  <a:lnTo>
                    <a:pt x="76" y="33"/>
                  </a:lnTo>
                  <a:lnTo>
                    <a:pt x="70" y="39"/>
                  </a:lnTo>
                  <a:lnTo>
                    <a:pt x="70" y="39"/>
                  </a:lnTo>
                  <a:lnTo>
                    <a:pt x="70" y="39"/>
                  </a:lnTo>
                  <a:lnTo>
                    <a:pt x="70" y="45"/>
                  </a:lnTo>
                  <a:lnTo>
                    <a:pt x="70" y="45"/>
                  </a:lnTo>
                  <a:lnTo>
                    <a:pt x="70" y="45"/>
                  </a:lnTo>
                  <a:lnTo>
                    <a:pt x="65" y="39"/>
                  </a:lnTo>
                  <a:lnTo>
                    <a:pt x="59" y="39"/>
                  </a:lnTo>
                  <a:lnTo>
                    <a:pt x="59" y="33"/>
                  </a:lnTo>
                  <a:lnTo>
                    <a:pt x="59" y="33"/>
                  </a:lnTo>
                  <a:lnTo>
                    <a:pt x="59" y="33"/>
                  </a:lnTo>
                  <a:lnTo>
                    <a:pt x="59" y="27"/>
                  </a:lnTo>
                  <a:lnTo>
                    <a:pt x="59" y="27"/>
                  </a:lnTo>
                  <a:lnTo>
                    <a:pt x="65" y="27"/>
                  </a:lnTo>
                  <a:lnTo>
                    <a:pt x="65" y="22"/>
                  </a:lnTo>
                  <a:lnTo>
                    <a:pt x="65" y="22"/>
                  </a:lnTo>
                  <a:lnTo>
                    <a:pt x="70" y="22"/>
                  </a:lnTo>
                  <a:lnTo>
                    <a:pt x="65" y="22"/>
                  </a:lnTo>
                  <a:lnTo>
                    <a:pt x="59" y="16"/>
                  </a:lnTo>
                  <a:lnTo>
                    <a:pt x="53" y="16"/>
                  </a:lnTo>
                  <a:lnTo>
                    <a:pt x="53" y="10"/>
                  </a:lnTo>
                  <a:lnTo>
                    <a:pt x="53" y="10"/>
                  </a:lnTo>
                  <a:lnTo>
                    <a:pt x="53" y="6"/>
                  </a:lnTo>
                  <a:lnTo>
                    <a:pt x="47" y="10"/>
                  </a:lnTo>
                  <a:lnTo>
                    <a:pt x="41" y="10"/>
                  </a:lnTo>
                  <a:lnTo>
                    <a:pt x="35" y="16"/>
                  </a:lnTo>
                  <a:lnTo>
                    <a:pt x="35" y="16"/>
                  </a:lnTo>
                  <a:lnTo>
                    <a:pt x="35" y="27"/>
                  </a:lnTo>
                  <a:lnTo>
                    <a:pt x="35" y="27"/>
                  </a:lnTo>
                  <a:lnTo>
                    <a:pt x="35" y="39"/>
                  </a:lnTo>
                  <a:lnTo>
                    <a:pt x="24" y="39"/>
                  </a:lnTo>
                  <a:lnTo>
                    <a:pt x="24" y="39"/>
                  </a:lnTo>
                  <a:lnTo>
                    <a:pt x="24" y="33"/>
                  </a:lnTo>
                  <a:lnTo>
                    <a:pt x="18" y="33"/>
                  </a:lnTo>
                  <a:lnTo>
                    <a:pt x="18" y="27"/>
                  </a:lnTo>
                  <a:lnTo>
                    <a:pt x="12" y="27"/>
                  </a:lnTo>
                  <a:lnTo>
                    <a:pt x="12" y="22"/>
                  </a:lnTo>
                  <a:lnTo>
                    <a:pt x="0" y="22"/>
                  </a:lnTo>
                  <a:lnTo>
                    <a:pt x="0"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2" name="Freeform 377"/>
            <p:cNvSpPr>
              <a:spLocks/>
            </p:cNvSpPr>
            <p:nvPr/>
          </p:nvSpPr>
          <p:spPr bwMode="auto">
            <a:xfrm>
              <a:off x="3152776" y="4324350"/>
              <a:ext cx="131763" cy="142875"/>
            </a:xfrm>
            <a:custGeom>
              <a:avLst/>
              <a:gdLst>
                <a:gd name="T0" fmla="*/ 83 w 83"/>
                <a:gd name="T1" fmla="*/ 51 h 90"/>
                <a:gd name="T2" fmla="*/ 83 w 83"/>
                <a:gd name="T3" fmla="*/ 57 h 90"/>
                <a:gd name="T4" fmla="*/ 77 w 83"/>
                <a:gd name="T5" fmla="*/ 57 h 90"/>
                <a:gd name="T6" fmla="*/ 77 w 83"/>
                <a:gd name="T7" fmla="*/ 57 h 90"/>
                <a:gd name="T8" fmla="*/ 77 w 83"/>
                <a:gd name="T9" fmla="*/ 61 h 90"/>
                <a:gd name="T10" fmla="*/ 70 w 83"/>
                <a:gd name="T11" fmla="*/ 61 h 90"/>
                <a:gd name="T12" fmla="*/ 70 w 83"/>
                <a:gd name="T13" fmla="*/ 61 h 90"/>
                <a:gd name="T14" fmla="*/ 70 w 83"/>
                <a:gd name="T15" fmla="*/ 61 h 90"/>
                <a:gd name="T16" fmla="*/ 70 w 83"/>
                <a:gd name="T17" fmla="*/ 68 h 90"/>
                <a:gd name="T18" fmla="*/ 64 w 83"/>
                <a:gd name="T19" fmla="*/ 68 h 90"/>
                <a:gd name="T20" fmla="*/ 64 w 83"/>
                <a:gd name="T21" fmla="*/ 84 h 90"/>
                <a:gd name="T22" fmla="*/ 58 w 83"/>
                <a:gd name="T23" fmla="*/ 84 h 90"/>
                <a:gd name="T24" fmla="*/ 58 w 83"/>
                <a:gd name="T25" fmla="*/ 84 h 90"/>
                <a:gd name="T26" fmla="*/ 54 w 83"/>
                <a:gd name="T27" fmla="*/ 90 h 90"/>
                <a:gd name="T28" fmla="*/ 29 w 83"/>
                <a:gd name="T29" fmla="*/ 90 h 90"/>
                <a:gd name="T30" fmla="*/ 23 w 83"/>
                <a:gd name="T31" fmla="*/ 84 h 90"/>
                <a:gd name="T32" fmla="*/ 19 w 83"/>
                <a:gd name="T33" fmla="*/ 84 h 90"/>
                <a:gd name="T34" fmla="*/ 19 w 83"/>
                <a:gd name="T35" fmla="*/ 80 h 90"/>
                <a:gd name="T36" fmla="*/ 0 w 83"/>
                <a:gd name="T37" fmla="*/ 74 h 90"/>
                <a:gd name="T38" fmla="*/ 0 w 83"/>
                <a:gd name="T39" fmla="*/ 35 h 90"/>
                <a:gd name="T40" fmla="*/ 0 w 83"/>
                <a:gd name="T41" fmla="*/ 35 h 90"/>
                <a:gd name="T42" fmla="*/ 0 w 83"/>
                <a:gd name="T43" fmla="*/ 18 h 90"/>
                <a:gd name="T44" fmla="*/ 0 w 83"/>
                <a:gd name="T45" fmla="*/ 18 h 90"/>
                <a:gd name="T46" fmla="*/ 0 w 83"/>
                <a:gd name="T47" fmla="*/ 12 h 90"/>
                <a:gd name="T48" fmla="*/ 6 w 83"/>
                <a:gd name="T49" fmla="*/ 6 h 90"/>
                <a:gd name="T50" fmla="*/ 6 w 83"/>
                <a:gd name="T51" fmla="*/ 6 h 90"/>
                <a:gd name="T52" fmla="*/ 13 w 83"/>
                <a:gd name="T53" fmla="*/ 6 h 90"/>
                <a:gd name="T54" fmla="*/ 13 w 83"/>
                <a:gd name="T55" fmla="*/ 0 h 90"/>
                <a:gd name="T56" fmla="*/ 13 w 83"/>
                <a:gd name="T57" fmla="*/ 0 h 90"/>
                <a:gd name="T58" fmla="*/ 19 w 83"/>
                <a:gd name="T59" fmla="*/ 0 h 90"/>
                <a:gd name="T60" fmla="*/ 19 w 83"/>
                <a:gd name="T61" fmla="*/ 6 h 90"/>
                <a:gd name="T62" fmla="*/ 19 w 83"/>
                <a:gd name="T63" fmla="*/ 6 h 90"/>
                <a:gd name="T64" fmla="*/ 19 w 83"/>
                <a:gd name="T65" fmla="*/ 6 h 90"/>
                <a:gd name="T66" fmla="*/ 23 w 83"/>
                <a:gd name="T67" fmla="*/ 6 h 90"/>
                <a:gd name="T68" fmla="*/ 29 w 83"/>
                <a:gd name="T69" fmla="*/ 12 h 90"/>
                <a:gd name="T70" fmla="*/ 29 w 83"/>
                <a:gd name="T71" fmla="*/ 12 h 90"/>
                <a:gd name="T72" fmla="*/ 29 w 83"/>
                <a:gd name="T73" fmla="*/ 12 h 90"/>
                <a:gd name="T74" fmla="*/ 29 w 83"/>
                <a:gd name="T75" fmla="*/ 18 h 90"/>
                <a:gd name="T76" fmla="*/ 29 w 83"/>
                <a:gd name="T77" fmla="*/ 18 h 90"/>
                <a:gd name="T78" fmla="*/ 41 w 83"/>
                <a:gd name="T79" fmla="*/ 18 h 90"/>
                <a:gd name="T80" fmla="*/ 54 w 83"/>
                <a:gd name="T81" fmla="*/ 28 h 90"/>
                <a:gd name="T82" fmla="*/ 54 w 83"/>
                <a:gd name="T83" fmla="*/ 28 h 90"/>
                <a:gd name="T84" fmla="*/ 58 w 83"/>
                <a:gd name="T85" fmla="*/ 35 h 90"/>
                <a:gd name="T86" fmla="*/ 64 w 83"/>
                <a:gd name="T87" fmla="*/ 35 h 90"/>
                <a:gd name="T88" fmla="*/ 70 w 83"/>
                <a:gd name="T89" fmla="*/ 39 h 90"/>
                <a:gd name="T90" fmla="*/ 70 w 83"/>
                <a:gd name="T91" fmla="*/ 45 h 90"/>
                <a:gd name="T92" fmla="*/ 70 w 83"/>
                <a:gd name="T93" fmla="*/ 45 h 90"/>
                <a:gd name="T94" fmla="*/ 70 w 83"/>
                <a:gd name="T95" fmla="*/ 45 h 90"/>
                <a:gd name="T96" fmla="*/ 77 w 83"/>
                <a:gd name="T97" fmla="*/ 45 h 90"/>
                <a:gd name="T98" fmla="*/ 77 w 83"/>
                <a:gd name="T99" fmla="*/ 51 h 90"/>
                <a:gd name="T100" fmla="*/ 83 w 83"/>
                <a:gd name="T101" fmla="*/ 51 h 90"/>
                <a:gd name="T102" fmla="*/ 83 w 83"/>
                <a:gd name="T103" fmla="*/ 5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3" h="90">
                  <a:moveTo>
                    <a:pt x="83" y="51"/>
                  </a:moveTo>
                  <a:lnTo>
                    <a:pt x="83" y="57"/>
                  </a:lnTo>
                  <a:lnTo>
                    <a:pt x="77" y="57"/>
                  </a:lnTo>
                  <a:lnTo>
                    <a:pt x="77" y="57"/>
                  </a:lnTo>
                  <a:lnTo>
                    <a:pt x="77" y="61"/>
                  </a:lnTo>
                  <a:lnTo>
                    <a:pt x="70" y="61"/>
                  </a:lnTo>
                  <a:lnTo>
                    <a:pt x="70" y="61"/>
                  </a:lnTo>
                  <a:lnTo>
                    <a:pt x="70" y="61"/>
                  </a:lnTo>
                  <a:lnTo>
                    <a:pt x="70" y="68"/>
                  </a:lnTo>
                  <a:lnTo>
                    <a:pt x="64" y="68"/>
                  </a:lnTo>
                  <a:lnTo>
                    <a:pt x="64" y="84"/>
                  </a:lnTo>
                  <a:lnTo>
                    <a:pt x="58" y="84"/>
                  </a:lnTo>
                  <a:lnTo>
                    <a:pt x="58" y="84"/>
                  </a:lnTo>
                  <a:lnTo>
                    <a:pt x="54" y="90"/>
                  </a:lnTo>
                  <a:lnTo>
                    <a:pt x="29" y="90"/>
                  </a:lnTo>
                  <a:lnTo>
                    <a:pt x="23" y="84"/>
                  </a:lnTo>
                  <a:lnTo>
                    <a:pt x="19" y="84"/>
                  </a:lnTo>
                  <a:lnTo>
                    <a:pt x="19" y="80"/>
                  </a:lnTo>
                  <a:lnTo>
                    <a:pt x="0" y="74"/>
                  </a:lnTo>
                  <a:lnTo>
                    <a:pt x="0" y="35"/>
                  </a:lnTo>
                  <a:lnTo>
                    <a:pt x="0" y="35"/>
                  </a:lnTo>
                  <a:lnTo>
                    <a:pt x="0" y="18"/>
                  </a:lnTo>
                  <a:lnTo>
                    <a:pt x="0" y="18"/>
                  </a:lnTo>
                  <a:lnTo>
                    <a:pt x="0" y="12"/>
                  </a:lnTo>
                  <a:lnTo>
                    <a:pt x="6" y="6"/>
                  </a:lnTo>
                  <a:lnTo>
                    <a:pt x="6" y="6"/>
                  </a:lnTo>
                  <a:lnTo>
                    <a:pt x="13" y="6"/>
                  </a:lnTo>
                  <a:lnTo>
                    <a:pt x="13" y="0"/>
                  </a:lnTo>
                  <a:lnTo>
                    <a:pt x="13" y="0"/>
                  </a:lnTo>
                  <a:lnTo>
                    <a:pt x="19" y="0"/>
                  </a:lnTo>
                  <a:lnTo>
                    <a:pt x="19" y="6"/>
                  </a:lnTo>
                  <a:lnTo>
                    <a:pt x="19" y="6"/>
                  </a:lnTo>
                  <a:lnTo>
                    <a:pt x="19" y="6"/>
                  </a:lnTo>
                  <a:lnTo>
                    <a:pt x="23" y="6"/>
                  </a:lnTo>
                  <a:lnTo>
                    <a:pt x="29" y="12"/>
                  </a:lnTo>
                  <a:lnTo>
                    <a:pt x="29" y="12"/>
                  </a:lnTo>
                  <a:lnTo>
                    <a:pt x="29" y="12"/>
                  </a:lnTo>
                  <a:lnTo>
                    <a:pt x="29" y="18"/>
                  </a:lnTo>
                  <a:lnTo>
                    <a:pt x="29" y="18"/>
                  </a:lnTo>
                  <a:lnTo>
                    <a:pt x="41" y="18"/>
                  </a:lnTo>
                  <a:lnTo>
                    <a:pt x="54" y="28"/>
                  </a:lnTo>
                  <a:lnTo>
                    <a:pt x="54" y="28"/>
                  </a:lnTo>
                  <a:lnTo>
                    <a:pt x="58" y="35"/>
                  </a:lnTo>
                  <a:lnTo>
                    <a:pt x="64" y="35"/>
                  </a:lnTo>
                  <a:lnTo>
                    <a:pt x="70" y="39"/>
                  </a:lnTo>
                  <a:lnTo>
                    <a:pt x="70" y="45"/>
                  </a:lnTo>
                  <a:lnTo>
                    <a:pt x="70" y="45"/>
                  </a:lnTo>
                  <a:lnTo>
                    <a:pt x="70" y="45"/>
                  </a:lnTo>
                  <a:lnTo>
                    <a:pt x="77" y="45"/>
                  </a:lnTo>
                  <a:lnTo>
                    <a:pt x="77" y="51"/>
                  </a:lnTo>
                  <a:lnTo>
                    <a:pt x="83" y="51"/>
                  </a:lnTo>
                  <a:lnTo>
                    <a:pt x="83" y="5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3" name="Freeform 378"/>
            <p:cNvSpPr>
              <a:spLocks/>
            </p:cNvSpPr>
            <p:nvPr/>
          </p:nvSpPr>
          <p:spPr bwMode="auto">
            <a:xfrm>
              <a:off x="3152776" y="4324350"/>
              <a:ext cx="131763" cy="142875"/>
            </a:xfrm>
            <a:custGeom>
              <a:avLst/>
              <a:gdLst>
                <a:gd name="T0" fmla="*/ 83 w 83"/>
                <a:gd name="T1" fmla="*/ 51 h 90"/>
                <a:gd name="T2" fmla="*/ 83 w 83"/>
                <a:gd name="T3" fmla="*/ 57 h 90"/>
                <a:gd name="T4" fmla="*/ 77 w 83"/>
                <a:gd name="T5" fmla="*/ 57 h 90"/>
                <a:gd name="T6" fmla="*/ 77 w 83"/>
                <a:gd name="T7" fmla="*/ 57 h 90"/>
                <a:gd name="T8" fmla="*/ 77 w 83"/>
                <a:gd name="T9" fmla="*/ 61 h 90"/>
                <a:gd name="T10" fmla="*/ 70 w 83"/>
                <a:gd name="T11" fmla="*/ 61 h 90"/>
                <a:gd name="T12" fmla="*/ 70 w 83"/>
                <a:gd name="T13" fmla="*/ 61 h 90"/>
                <a:gd name="T14" fmla="*/ 70 w 83"/>
                <a:gd name="T15" fmla="*/ 61 h 90"/>
                <a:gd name="T16" fmla="*/ 70 w 83"/>
                <a:gd name="T17" fmla="*/ 68 h 90"/>
                <a:gd name="T18" fmla="*/ 64 w 83"/>
                <a:gd name="T19" fmla="*/ 68 h 90"/>
                <a:gd name="T20" fmla="*/ 64 w 83"/>
                <a:gd name="T21" fmla="*/ 84 h 90"/>
                <a:gd name="T22" fmla="*/ 58 w 83"/>
                <a:gd name="T23" fmla="*/ 84 h 90"/>
                <a:gd name="T24" fmla="*/ 58 w 83"/>
                <a:gd name="T25" fmla="*/ 84 h 90"/>
                <a:gd name="T26" fmla="*/ 54 w 83"/>
                <a:gd name="T27" fmla="*/ 90 h 90"/>
                <a:gd name="T28" fmla="*/ 29 w 83"/>
                <a:gd name="T29" fmla="*/ 90 h 90"/>
                <a:gd name="T30" fmla="*/ 23 w 83"/>
                <a:gd name="T31" fmla="*/ 84 h 90"/>
                <a:gd name="T32" fmla="*/ 19 w 83"/>
                <a:gd name="T33" fmla="*/ 84 h 90"/>
                <a:gd name="T34" fmla="*/ 19 w 83"/>
                <a:gd name="T35" fmla="*/ 80 h 90"/>
                <a:gd name="T36" fmla="*/ 0 w 83"/>
                <a:gd name="T37" fmla="*/ 74 h 90"/>
                <a:gd name="T38" fmla="*/ 0 w 83"/>
                <a:gd name="T39" fmla="*/ 35 h 90"/>
                <a:gd name="T40" fmla="*/ 0 w 83"/>
                <a:gd name="T41" fmla="*/ 35 h 90"/>
                <a:gd name="T42" fmla="*/ 0 w 83"/>
                <a:gd name="T43" fmla="*/ 18 h 90"/>
                <a:gd name="T44" fmla="*/ 0 w 83"/>
                <a:gd name="T45" fmla="*/ 18 h 90"/>
                <a:gd name="T46" fmla="*/ 0 w 83"/>
                <a:gd name="T47" fmla="*/ 12 h 90"/>
                <a:gd name="T48" fmla="*/ 6 w 83"/>
                <a:gd name="T49" fmla="*/ 6 h 90"/>
                <a:gd name="T50" fmla="*/ 6 w 83"/>
                <a:gd name="T51" fmla="*/ 6 h 90"/>
                <a:gd name="T52" fmla="*/ 13 w 83"/>
                <a:gd name="T53" fmla="*/ 6 h 90"/>
                <a:gd name="T54" fmla="*/ 13 w 83"/>
                <a:gd name="T55" fmla="*/ 0 h 90"/>
                <a:gd name="T56" fmla="*/ 13 w 83"/>
                <a:gd name="T57" fmla="*/ 0 h 90"/>
                <a:gd name="T58" fmla="*/ 19 w 83"/>
                <a:gd name="T59" fmla="*/ 0 h 90"/>
                <a:gd name="T60" fmla="*/ 19 w 83"/>
                <a:gd name="T61" fmla="*/ 6 h 90"/>
                <a:gd name="T62" fmla="*/ 19 w 83"/>
                <a:gd name="T63" fmla="*/ 6 h 90"/>
                <a:gd name="T64" fmla="*/ 19 w 83"/>
                <a:gd name="T65" fmla="*/ 6 h 90"/>
                <a:gd name="T66" fmla="*/ 23 w 83"/>
                <a:gd name="T67" fmla="*/ 6 h 90"/>
                <a:gd name="T68" fmla="*/ 29 w 83"/>
                <a:gd name="T69" fmla="*/ 12 h 90"/>
                <a:gd name="T70" fmla="*/ 29 w 83"/>
                <a:gd name="T71" fmla="*/ 12 h 90"/>
                <a:gd name="T72" fmla="*/ 29 w 83"/>
                <a:gd name="T73" fmla="*/ 12 h 90"/>
                <a:gd name="T74" fmla="*/ 29 w 83"/>
                <a:gd name="T75" fmla="*/ 18 h 90"/>
                <a:gd name="T76" fmla="*/ 29 w 83"/>
                <a:gd name="T77" fmla="*/ 18 h 90"/>
                <a:gd name="T78" fmla="*/ 41 w 83"/>
                <a:gd name="T79" fmla="*/ 18 h 90"/>
                <a:gd name="T80" fmla="*/ 54 w 83"/>
                <a:gd name="T81" fmla="*/ 28 h 90"/>
                <a:gd name="T82" fmla="*/ 54 w 83"/>
                <a:gd name="T83" fmla="*/ 28 h 90"/>
                <a:gd name="T84" fmla="*/ 58 w 83"/>
                <a:gd name="T85" fmla="*/ 35 h 90"/>
                <a:gd name="T86" fmla="*/ 64 w 83"/>
                <a:gd name="T87" fmla="*/ 35 h 90"/>
                <a:gd name="T88" fmla="*/ 70 w 83"/>
                <a:gd name="T89" fmla="*/ 39 h 90"/>
                <a:gd name="T90" fmla="*/ 70 w 83"/>
                <a:gd name="T91" fmla="*/ 45 h 90"/>
                <a:gd name="T92" fmla="*/ 70 w 83"/>
                <a:gd name="T93" fmla="*/ 45 h 90"/>
                <a:gd name="T94" fmla="*/ 70 w 83"/>
                <a:gd name="T95" fmla="*/ 45 h 90"/>
                <a:gd name="T96" fmla="*/ 77 w 83"/>
                <a:gd name="T97" fmla="*/ 45 h 90"/>
                <a:gd name="T98" fmla="*/ 77 w 83"/>
                <a:gd name="T99" fmla="*/ 51 h 90"/>
                <a:gd name="T100" fmla="*/ 83 w 83"/>
                <a:gd name="T101" fmla="*/ 51 h 90"/>
                <a:gd name="T102" fmla="*/ 83 w 83"/>
                <a:gd name="T103" fmla="*/ 5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3" h="90">
                  <a:moveTo>
                    <a:pt x="83" y="51"/>
                  </a:moveTo>
                  <a:lnTo>
                    <a:pt x="83" y="57"/>
                  </a:lnTo>
                  <a:lnTo>
                    <a:pt x="77" y="57"/>
                  </a:lnTo>
                  <a:lnTo>
                    <a:pt x="77" y="57"/>
                  </a:lnTo>
                  <a:lnTo>
                    <a:pt x="77" y="61"/>
                  </a:lnTo>
                  <a:lnTo>
                    <a:pt x="70" y="61"/>
                  </a:lnTo>
                  <a:lnTo>
                    <a:pt x="70" y="61"/>
                  </a:lnTo>
                  <a:lnTo>
                    <a:pt x="70" y="61"/>
                  </a:lnTo>
                  <a:lnTo>
                    <a:pt x="70" y="68"/>
                  </a:lnTo>
                  <a:lnTo>
                    <a:pt x="64" y="68"/>
                  </a:lnTo>
                  <a:lnTo>
                    <a:pt x="64" y="84"/>
                  </a:lnTo>
                  <a:lnTo>
                    <a:pt x="58" y="84"/>
                  </a:lnTo>
                  <a:lnTo>
                    <a:pt x="58" y="84"/>
                  </a:lnTo>
                  <a:lnTo>
                    <a:pt x="54" y="90"/>
                  </a:lnTo>
                  <a:lnTo>
                    <a:pt x="29" y="90"/>
                  </a:lnTo>
                  <a:lnTo>
                    <a:pt x="23" y="84"/>
                  </a:lnTo>
                  <a:lnTo>
                    <a:pt x="19" y="84"/>
                  </a:lnTo>
                  <a:lnTo>
                    <a:pt x="19" y="80"/>
                  </a:lnTo>
                  <a:lnTo>
                    <a:pt x="0" y="74"/>
                  </a:lnTo>
                  <a:lnTo>
                    <a:pt x="0" y="35"/>
                  </a:lnTo>
                  <a:lnTo>
                    <a:pt x="0" y="35"/>
                  </a:lnTo>
                  <a:lnTo>
                    <a:pt x="0" y="18"/>
                  </a:lnTo>
                  <a:lnTo>
                    <a:pt x="0" y="18"/>
                  </a:lnTo>
                  <a:lnTo>
                    <a:pt x="0" y="12"/>
                  </a:lnTo>
                  <a:lnTo>
                    <a:pt x="6" y="6"/>
                  </a:lnTo>
                  <a:lnTo>
                    <a:pt x="6" y="6"/>
                  </a:lnTo>
                  <a:lnTo>
                    <a:pt x="13" y="6"/>
                  </a:lnTo>
                  <a:lnTo>
                    <a:pt x="13" y="0"/>
                  </a:lnTo>
                  <a:lnTo>
                    <a:pt x="13" y="0"/>
                  </a:lnTo>
                  <a:lnTo>
                    <a:pt x="19" y="0"/>
                  </a:lnTo>
                  <a:lnTo>
                    <a:pt x="19" y="6"/>
                  </a:lnTo>
                  <a:lnTo>
                    <a:pt x="19" y="6"/>
                  </a:lnTo>
                  <a:lnTo>
                    <a:pt x="19" y="6"/>
                  </a:lnTo>
                  <a:lnTo>
                    <a:pt x="23" y="6"/>
                  </a:lnTo>
                  <a:lnTo>
                    <a:pt x="29" y="12"/>
                  </a:lnTo>
                  <a:lnTo>
                    <a:pt x="29" y="12"/>
                  </a:lnTo>
                  <a:lnTo>
                    <a:pt x="29" y="12"/>
                  </a:lnTo>
                  <a:lnTo>
                    <a:pt x="29" y="18"/>
                  </a:lnTo>
                  <a:lnTo>
                    <a:pt x="29" y="18"/>
                  </a:lnTo>
                  <a:lnTo>
                    <a:pt x="41" y="18"/>
                  </a:lnTo>
                  <a:lnTo>
                    <a:pt x="54" y="28"/>
                  </a:lnTo>
                  <a:lnTo>
                    <a:pt x="54" y="28"/>
                  </a:lnTo>
                  <a:lnTo>
                    <a:pt x="58" y="35"/>
                  </a:lnTo>
                  <a:lnTo>
                    <a:pt x="64" y="35"/>
                  </a:lnTo>
                  <a:lnTo>
                    <a:pt x="70" y="39"/>
                  </a:lnTo>
                  <a:lnTo>
                    <a:pt x="70" y="45"/>
                  </a:lnTo>
                  <a:lnTo>
                    <a:pt x="70" y="45"/>
                  </a:lnTo>
                  <a:lnTo>
                    <a:pt x="70" y="45"/>
                  </a:lnTo>
                  <a:lnTo>
                    <a:pt x="77" y="45"/>
                  </a:lnTo>
                  <a:lnTo>
                    <a:pt x="77" y="51"/>
                  </a:lnTo>
                  <a:lnTo>
                    <a:pt x="83" y="51"/>
                  </a:lnTo>
                  <a:lnTo>
                    <a:pt x="83" y="5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4" name="Freeform 379"/>
            <p:cNvSpPr>
              <a:spLocks/>
            </p:cNvSpPr>
            <p:nvPr/>
          </p:nvSpPr>
          <p:spPr bwMode="auto">
            <a:xfrm>
              <a:off x="1835151" y="2005013"/>
              <a:ext cx="65088" cy="52388"/>
            </a:xfrm>
            <a:custGeom>
              <a:avLst/>
              <a:gdLst>
                <a:gd name="T0" fmla="*/ 0 w 41"/>
                <a:gd name="T1" fmla="*/ 0 h 33"/>
                <a:gd name="T2" fmla="*/ 0 w 41"/>
                <a:gd name="T3" fmla="*/ 10 h 33"/>
                <a:gd name="T4" fmla="*/ 6 w 41"/>
                <a:gd name="T5" fmla="*/ 23 h 33"/>
                <a:gd name="T6" fmla="*/ 13 w 41"/>
                <a:gd name="T7" fmla="*/ 23 h 33"/>
                <a:gd name="T8" fmla="*/ 19 w 41"/>
                <a:gd name="T9" fmla="*/ 29 h 33"/>
                <a:gd name="T10" fmla="*/ 19 w 41"/>
                <a:gd name="T11" fmla="*/ 33 h 33"/>
                <a:gd name="T12" fmla="*/ 41 w 41"/>
                <a:gd name="T13" fmla="*/ 33 h 33"/>
                <a:gd name="T14" fmla="*/ 35 w 41"/>
                <a:gd name="T15" fmla="*/ 33 h 33"/>
                <a:gd name="T16" fmla="*/ 35 w 41"/>
                <a:gd name="T17" fmla="*/ 29 h 33"/>
                <a:gd name="T18" fmla="*/ 29 w 41"/>
                <a:gd name="T19" fmla="*/ 29 h 33"/>
                <a:gd name="T20" fmla="*/ 29 w 41"/>
                <a:gd name="T21" fmla="*/ 23 h 33"/>
                <a:gd name="T22" fmla="*/ 29 w 41"/>
                <a:gd name="T23" fmla="*/ 23 h 33"/>
                <a:gd name="T24" fmla="*/ 29 w 41"/>
                <a:gd name="T25" fmla="*/ 23 h 33"/>
                <a:gd name="T26" fmla="*/ 29 w 41"/>
                <a:gd name="T27" fmla="*/ 16 h 33"/>
                <a:gd name="T28" fmla="*/ 25 w 41"/>
                <a:gd name="T29" fmla="*/ 16 h 33"/>
                <a:gd name="T30" fmla="*/ 25 w 41"/>
                <a:gd name="T31" fmla="*/ 10 h 33"/>
                <a:gd name="T32" fmla="*/ 19 w 41"/>
                <a:gd name="T33" fmla="*/ 10 h 33"/>
                <a:gd name="T34" fmla="*/ 19 w 41"/>
                <a:gd name="T35" fmla="*/ 10 h 33"/>
                <a:gd name="T36" fmla="*/ 19 w 41"/>
                <a:gd name="T37" fmla="*/ 10 h 33"/>
                <a:gd name="T38" fmla="*/ 19 w 41"/>
                <a:gd name="T39" fmla="*/ 6 h 33"/>
                <a:gd name="T40" fmla="*/ 6 w 41"/>
                <a:gd name="T41" fmla="*/ 6 h 33"/>
                <a:gd name="T42" fmla="*/ 6 w 41"/>
                <a:gd name="T43" fmla="*/ 0 h 33"/>
                <a:gd name="T44" fmla="*/ 0 w 41"/>
                <a:gd name="T45" fmla="*/ 0 h 33"/>
                <a:gd name="T46" fmla="*/ 0 w 41"/>
                <a:gd name="T4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33">
                  <a:moveTo>
                    <a:pt x="0" y="0"/>
                  </a:moveTo>
                  <a:lnTo>
                    <a:pt x="0" y="10"/>
                  </a:lnTo>
                  <a:lnTo>
                    <a:pt x="6" y="23"/>
                  </a:lnTo>
                  <a:lnTo>
                    <a:pt x="13" y="23"/>
                  </a:lnTo>
                  <a:lnTo>
                    <a:pt x="19" y="29"/>
                  </a:lnTo>
                  <a:lnTo>
                    <a:pt x="19" y="33"/>
                  </a:lnTo>
                  <a:lnTo>
                    <a:pt x="41" y="33"/>
                  </a:lnTo>
                  <a:lnTo>
                    <a:pt x="35" y="33"/>
                  </a:lnTo>
                  <a:lnTo>
                    <a:pt x="35" y="29"/>
                  </a:lnTo>
                  <a:lnTo>
                    <a:pt x="29" y="29"/>
                  </a:lnTo>
                  <a:lnTo>
                    <a:pt x="29" y="23"/>
                  </a:lnTo>
                  <a:lnTo>
                    <a:pt x="29" y="23"/>
                  </a:lnTo>
                  <a:lnTo>
                    <a:pt x="29" y="23"/>
                  </a:lnTo>
                  <a:lnTo>
                    <a:pt x="29" y="16"/>
                  </a:lnTo>
                  <a:lnTo>
                    <a:pt x="25" y="16"/>
                  </a:lnTo>
                  <a:lnTo>
                    <a:pt x="25" y="10"/>
                  </a:lnTo>
                  <a:lnTo>
                    <a:pt x="19" y="10"/>
                  </a:lnTo>
                  <a:lnTo>
                    <a:pt x="19" y="10"/>
                  </a:lnTo>
                  <a:lnTo>
                    <a:pt x="19" y="10"/>
                  </a:lnTo>
                  <a:lnTo>
                    <a:pt x="19" y="6"/>
                  </a:lnTo>
                  <a:lnTo>
                    <a:pt x="6" y="6"/>
                  </a:lnTo>
                  <a:lnTo>
                    <a:pt x="6"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5" name="Freeform 380"/>
            <p:cNvSpPr>
              <a:spLocks/>
            </p:cNvSpPr>
            <p:nvPr/>
          </p:nvSpPr>
          <p:spPr bwMode="auto">
            <a:xfrm>
              <a:off x="1835151" y="2005013"/>
              <a:ext cx="65088" cy="52388"/>
            </a:xfrm>
            <a:custGeom>
              <a:avLst/>
              <a:gdLst>
                <a:gd name="T0" fmla="*/ 0 w 41"/>
                <a:gd name="T1" fmla="*/ 0 h 33"/>
                <a:gd name="T2" fmla="*/ 0 w 41"/>
                <a:gd name="T3" fmla="*/ 10 h 33"/>
                <a:gd name="T4" fmla="*/ 6 w 41"/>
                <a:gd name="T5" fmla="*/ 23 h 33"/>
                <a:gd name="T6" fmla="*/ 13 w 41"/>
                <a:gd name="T7" fmla="*/ 23 h 33"/>
                <a:gd name="T8" fmla="*/ 19 w 41"/>
                <a:gd name="T9" fmla="*/ 29 h 33"/>
                <a:gd name="T10" fmla="*/ 19 w 41"/>
                <a:gd name="T11" fmla="*/ 33 h 33"/>
                <a:gd name="T12" fmla="*/ 41 w 41"/>
                <a:gd name="T13" fmla="*/ 33 h 33"/>
                <a:gd name="T14" fmla="*/ 35 w 41"/>
                <a:gd name="T15" fmla="*/ 33 h 33"/>
                <a:gd name="T16" fmla="*/ 35 w 41"/>
                <a:gd name="T17" fmla="*/ 29 h 33"/>
                <a:gd name="T18" fmla="*/ 29 w 41"/>
                <a:gd name="T19" fmla="*/ 29 h 33"/>
                <a:gd name="T20" fmla="*/ 29 w 41"/>
                <a:gd name="T21" fmla="*/ 23 h 33"/>
                <a:gd name="T22" fmla="*/ 29 w 41"/>
                <a:gd name="T23" fmla="*/ 23 h 33"/>
                <a:gd name="T24" fmla="*/ 29 w 41"/>
                <a:gd name="T25" fmla="*/ 23 h 33"/>
                <a:gd name="T26" fmla="*/ 29 w 41"/>
                <a:gd name="T27" fmla="*/ 16 h 33"/>
                <a:gd name="T28" fmla="*/ 25 w 41"/>
                <a:gd name="T29" fmla="*/ 16 h 33"/>
                <a:gd name="T30" fmla="*/ 25 w 41"/>
                <a:gd name="T31" fmla="*/ 10 h 33"/>
                <a:gd name="T32" fmla="*/ 19 w 41"/>
                <a:gd name="T33" fmla="*/ 10 h 33"/>
                <a:gd name="T34" fmla="*/ 19 w 41"/>
                <a:gd name="T35" fmla="*/ 10 h 33"/>
                <a:gd name="T36" fmla="*/ 19 w 41"/>
                <a:gd name="T37" fmla="*/ 10 h 33"/>
                <a:gd name="T38" fmla="*/ 19 w 41"/>
                <a:gd name="T39" fmla="*/ 6 h 33"/>
                <a:gd name="T40" fmla="*/ 6 w 41"/>
                <a:gd name="T41" fmla="*/ 6 h 33"/>
                <a:gd name="T42" fmla="*/ 6 w 41"/>
                <a:gd name="T43" fmla="*/ 0 h 33"/>
                <a:gd name="T44" fmla="*/ 0 w 41"/>
                <a:gd name="T45" fmla="*/ 0 h 33"/>
                <a:gd name="T46" fmla="*/ 0 w 41"/>
                <a:gd name="T4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33">
                  <a:moveTo>
                    <a:pt x="0" y="0"/>
                  </a:moveTo>
                  <a:lnTo>
                    <a:pt x="0" y="10"/>
                  </a:lnTo>
                  <a:lnTo>
                    <a:pt x="6" y="23"/>
                  </a:lnTo>
                  <a:lnTo>
                    <a:pt x="13" y="23"/>
                  </a:lnTo>
                  <a:lnTo>
                    <a:pt x="19" y="29"/>
                  </a:lnTo>
                  <a:lnTo>
                    <a:pt x="19" y="33"/>
                  </a:lnTo>
                  <a:lnTo>
                    <a:pt x="41" y="33"/>
                  </a:lnTo>
                  <a:lnTo>
                    <a:pt x="35" y="33"/>
                  </a:lnTo>
                  <a:lnTo>
                    <a:pt x="35" y="29"/>
                  </a:lnTo>
                  <a:lnTo>
                    <a:pt x="29" y="29"/>
                  </a:lnTo>
                  <a:lnTo>
                    <a:pt x="29" y="23"/>
                  </a:lnTo>
                  <a:lnTo>
                    <a:pt x="29" y="23"/>
                  </a:lnTo>
                  <a:lnTo>
                    <a:pt x="29" y="23"/>
                  </a:lnTo>
                  <a:lnTo>
                    <a:pt x="29" y="16"/>
                  </a:lnTo>
                  <a:lnTo>
                    <a:pt x="25" y="16"/>
                  </a:lnTo>
                  <a:lnTo>
                    <a:pt x="25" y="10"/>
                  </a:lnTo>
                  <a:lnTo>
                    <a:pt x="19" y="10"/>
                  </a:lnTo>
                  <a:lnTo>
                    <a:pt x="19" y="10"/>
                  </a:lnTo>
                  <a:lnTo>
                    <a:pt x="19" y="10"/>
                  </a:lnTo>
                  <a:lnTo>
                    <a:pt x="19" y="6"/>
                  </a:lnTo>
                  <a:lnTo>
                    <a:pt x="6" y="6"/>
                  </a:lnTo>
                  <a:lnTo>
                    <a:pt x="6"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6" name="Freeform 381"/>
            <p:cNvSpPr>
              <a:spLocks/>
            </p:cNvSpPr>
            <p:nvPr/>
          </p:nvSpPr>
          <p:spPr bwMode="auto">
            <a:xfrm>
              <a:off x="1800226" y="1906588"/>
              <a:ext cx="25400" cy="61913"/>
            </a:xfrm>
            <a:custGeom>
              <a:avLst/>
              <a:gdLst>
                <a:gd name="T0" fmla="*/ 12 w 16"/>
                <a:gd name="T1" fmla="*/ 39 h 39"/>
                <a:gd name="T2" fmla="*/ 16 w 16"/>
                <a:gd name="T3" fmla="*/ 10 h 39"/>
                <a:gd name="T4" fmla="*/ 16 w 16"/>
                <a:gd name="T5" fmla="*/ 6 h 39"/>
                <a:gd name="T6" fmla="*/ 12 w 16"/>
                <a:gd name="T7" fmla="*/ 6 h 39"/>
                <a:gd name="T8" fmla="*/ 12 w 16"/>
                <a:gd name="T9" fmla="*/ 6 h 39"/>
                <a:gd name="T10" fmla="*/ 12 w 16"/>
                <a:gd name="T11" fmla="*/ 6 h 39"/>
                <a:gd name="T12" fmla="*/ 12 w 16"/>
                <a:gd name="T13" fmla="*/ 0 h 39"/>
                <a:gd name="T14" fmla="*/ 0 w 16"/>
                <a:gd name="T15" fmla="*/ 0 h 39"/>
                <a:gd name="T16" fmla="*/ 0 w 16"/>
                <a:gd name="T17" fmla="*/ 6 h 39"/>
                <a:gd name="T18" fmla="*/ 0 w 16"/>
                <a:gd name="T19" fmla="*/ 6 h 39"/>
                <a:gd name="T20" fmla="*/ 0 w 16"/>
                <a:gd name="T21" fmla="*/ 10 h 39"/>
                <a:gd name="T22" fmla="*/ 0 w 16"/>
                <a:gd name="T23" fmla="*/ 10 h 39"/>
                <a:gd name="T24" fmla="*/ 0 w 16"/>
                <a:gd name="T25" fmla="*/ 10 h 39"/>
                <a:gd name="T26" fmla="*/ 0 w 16"/>
                <a:gd name="T27" fmla="*/ 17 h 39"/>
                <a:gd name="T28" fmla="*/ 0 w 16"/>
                <a:gd name="T29" fmla="*/ 17 h 39"/>
                <a:gd name="T30" fmla="*/ 0 w 16"/>
                <a:gd name="T31" fmla="*/ 23 h 39"/>
                <a:gd name="T32" fmla="*/ 0 w 16"/>
                <a:gd name="T33" fmla="*/ 23 h 39"/>
                <a:gd name="T34" fmla="*/ 0 w 16"/>
                <a:gd name="T35" fmla="*/ 29 h 39"/>
                <a:gd name="T36" fmla="*/ 6 w 16"/>
                <a:gd name="T37" fmla="*/ 29 h 39"/>
                <a:gd name="T38" fmla="*/ 6 w 16"/>
                <a:gd name="T39" fmla="*/ 33 h 39"/>
                <a:gd name="T40" fmla="*/ 6 w 16"/>
                <a:gd name="T41" fmla="*/ 33 h 39"/>
                <a:gd name="T42" fmla="*/ 6 w 16"/>
                <a:gd name="T43" fmla="*/ 39 h 39"/>
                <a:gd name="T44" fmla="*/ 6 w 16"/>
                <a:gd name="T45" fmla="*/ 39 h 39"/>
                <a:gd name="T46" fmla="*/ 12 w 16"/>
                <a:gd name="T47" fmla="*/ 39 h 39"/>
                <a:gd name="T48" fmla="*/ 12 w 16"/>
                <a:gd name="T4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39">
                  <a:moveTo>
                    <a:pt x="12" y="39"/>
                  </a:moveTo>
                  <a:lnTo>
                    <a:pt x="16" y="10"/>
                  </a:lnTo>
                  <a:lnTo>
                    <a:pt x="16" y="6"/>
                  </a:lnTo>
                  <a:lnTo>
                    <a:pt x="12" y="6"/>
                  </a:lnTo>
                  <a:lnTo>
                    <a:pt x="12" y="6"/>
                  </a:lnTo>
                  <a:lnTo>
                    <a:pt x="12" y="6"/>
                  </a:lnTo>
                  <a:lnTo>
                    <a:pt x="12" y="0"/>
                  </a:lnTo>
                  <a:lnTo>
                    <a:pt x="0" y="0"/>
                  </a:lnTo>
                  <a:lnTo>
                    <a:pt x="0" y="6"/>
                  </a:lnTo>
                  <a:lnTo>
                    <a:pt x="0" y="6"/>
                  </a:lnTo>
                  <a:lnTo>
                    <a:pt x="0" y="10"/>
                  </a:lnTo>
                  <a:lnTo>
                    <a:pt x="0" y="10"/>
                  </a:lnTo>
                  <a:lnTo>
                    <a:pt x="0" y="10"/>
                  </a:lnTo>
                  <a:lnTo>
                    <a:pt x="0" y="17"/>
                  </a:lnTo>
                  <a:lnTo>
                    <a:pt x="0" y="17"/>
                  </a:lnTo>
                  <a:lnTo>
                    <a:pt x="0" y="23"/>
                  </a:lnTo>
                  <a:lnTo>
                    <a:pt x="0" y="23"/>
                  </a:lnTo>
                  <a:lnTo>
                    <a:pt x="0" y="29"/>
                  </a:lnTo>
                  <a:lnTo>
                    <a:pt x="6" y="29"/>
                  </a:lnTo>
                  <a:lnTo>
                    <a:pt x="6" y="33"/>
                  </a:lnTo>
                  <a:lnTo>
                    <a:pt x="6" y="33"/>
                  </a:lnTo>
                  <a:lnTo>
                    <a:pt x="6" y="39"/>
                  </a:lnTo>
                  <a:lnTo>
                    <a:pt x="6" y="39"/>
                  </a:lnTo>
                  <a:lnTo>
                    <a:pt x="12" y="39"/>
                  </a:lnTo>
                  <a:lnTo>
                    <a:pt x="12"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7" name="Freeform 382"/>
            <p:cNvSpPr>
              <a:spLocks/>
            </p:cNvSpPr>
            <p:nvPr/>
          </p:nvSpPr>
          <p:spPr bwMode="auto">
            <a:xfrm>
              <a:off x="1800226" y="1906588"/>
              <a:ext cx="25400" cy="61913"/>
            </a:xfrm>
            <a:custGeom>
              <a:avLst/>
              <a:gdLst>
                <a:gd name="T0" fmla="*/ 12 w 16"/>
                <a:gd name="T1" fmla="*/ 39 h 39"/>
                <a:gd name="T2" fmla="*/ 16 w 16"/>
                <a:gd name="T3" fmla="*/ 10 h 39"/>
                <a:gd name="T4" fmla="*/ 16 w 16"/>
                <a:gd name="T5" fmla="*/ 6 h 39"/>
                <a:gd name="T6" fmla="*/ 12 w 16"/>
                <a:gd name="T7" fmla="*/ 6 h 39"/>
                <a:gd name="T8" fmla="*/ 12 w 16"/>
                <a:gd name="T9" fmla="*/ 6 h 39"/>
                <a:gd name="T10" fmla="*/ 12 w 16"/>
                <a:gd name="T11" fmla="*/ 6 h 39"/>
                <a:gd name="T12" fmla="*/ 12 w 16"/>
                <a:gd name="T13" fmla="*/ 0 h 39"/>
                <a:gd name="T14" fmla="*/ 0 w 16"/>
                <a:gd name="T15" fmla="*/ 0 h 39"/>
                <a:gd name="T16" fmla="*/ 0 w 16"/>
                <a:gd name="T17" fmla="*/ 6 h 39"/>
                <a:gd name="T18" fmla="*/ 0 w 16"/>
                <a:gd name="T19" fmla="*/ 6 h 39"/>
                <a:gd name="T20" fmla="*/ 0 w 16"/>
                <a:gd name="T21" fmla="*/ 10 h 39"/>
                <a:gd name="T22" fmla="*/ 0 w 16"/>
                <a:gd name="T23" fmla="*/ 10 h 39"/>
                <a:gd name="T24" fmla="*/ 0 w 16"/>
                <a:gd name="T25" fmla="*/ 10 h 39"/>
                <a:gd name="T26" fmla="*/ 0 w 16"/>
                <a:gd name="T27" fmla="*/ 17 h 39"/>
                <a:gd name="T28" fmla="*/ 0 w 16"/>
                <a:gd name="T29" fmla="*/ 17 h 39"/>
                <a:gd name="T30" fmla="*/ 0 w 16"/>
                <a:gd name="T31" fmla="*/ 23 h 39"/>
                <a:gd name="T32" fmla="*/ 0 w 16"/>
                <a:gd name="T33" fmla="*/ 23 h 39"/>
                <a:gd name="T34" fmla="*/ 0 w 16"/>
                <a:gd name="T35" fmla="*/ 29 h 39"/>
                <a:gd name="T36" fmla="*/ 6 w 16"/>
                <a:gd name="T37" fmla="*/ 29 h 39"/>
                <a:gd name="T38" fmla="*/ 6 w 16"/>
                <a:gd name="T39" fmla="*/ 33 h 39"/>
                <a:gd name="T40" fmla="*/ 6 w 16"/>
                <a:gd name="T41" fmla="*/ 33 h 39"/>
                <a:gd name="T42" fmla="*/ 6 w 16"/>
                <a:gd name="T43" fmla="*/ 39 h 39"/>
                <a:gd name="T44" fmla="*/ 6 w 16"/>
                <a:gd name="T45" fmla="*/ 39 h 39"/>
                <a:gd name="T46" fmla="*/ 12 w 16"/>
                <a:gd name="T47" fmla="*/ 39 h 39"/>
                <a:gd name="T48" fmla="*/ 12 w 16"/>
                <a:gd name="T4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39">
                  <a:moveTo>
                    <a:pt x="12" y="39"/>
                  </a:moveTo>
                  <a:lnTo>
                    <a:pt x="16" y="10"/>
                  </a:lnTo>
                  <a:lnTo>
                    <a:pt x="16" y="6"/>
                  </a:lnTo>
                  <a:lnTo>
                    <a:pt x="12" y="6"/>
                  </a:lnTo>
                  <a:lnTo>
                    <a:pt x="12" y="6"/>
                  </a:lnTo>
                  <a:lnTo>
                    <a:pt x="12" y="6"/>
                  </a:lnTo>
                  <a:lnTo>
                    <a:pt x="12" y="0"/>
                  </a:lnTo>
                  <a:lnTo>
                    <a:pt x="0" y="0"/>
                  </a:lnTo>
                  <a:lnTo>
                    <a:pt x="0" y="6"/>
                  </a:lnTo>
                  <a:lnTo>
                    <a:pt x="0" y="6"/>
                  </a:lnTo>
                  <a:lnTo>
                    <a:pt x="0" y="10"/>
                  </a:lnTo>
                  <a:lnTo>
                    <a:pt x="0" y="10"/>
                  </a:lnTo>
                  <a:lnTo>
                    <a:pt x="0" y="10"/>
                  </a:lnTo>
                  <a:lnTo>
                    <a:pt x="0" y="17"/>
                  </a:lnTo>
                  <a:lnTo>
                    <a:pt x="0" y="17"/>
                  </a:lnTo>
                  <a:lnTo>
                    <a:pt x="0" y="23"/>
                  </a:lnTo>
                  <a:lnTo>
                    <a:pt x="0" y="23"/>
                  </a:lnTo>
                  <a:lnTo>
                    <a:pt x="0" y="29"/>
                  </a:lnTo>
                  <a:lnTo>
                    <a:pt x="6" y="29"/>
                  </a:lnTo>
                  <a:lnTo>
                    <a:pt x="6" y="33"/>
                  </a:lnTo>
                  <a:lnTo>
                    <a:pt x="6" y="33"/>
                  </a:lnTo>
                  <a:lnTo>
                    <a:pt x="6" y="39"/>
                  </a:lnTo>
                  <a:lnTo>
                    <a:pt x="6" y="39"/>
                  </a:lnTo>
                  <a:lnTo>
                    <a:pt x="12" y="39"/>
                  </a:lnTo>
                  <a:lnTo>
                    <a:pt x="12"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8" name="Freeform 383"/>
            <p:cNvSpPr>
              <a:spLocks/>
            </p:cNvSpPr>
            <p:nvPr/>
          </p:nvSpPr>
          <p:spPr bwMode="auto">
            <a:xfrm>
              <a:off x="2874963" y="1603375"/>
              <a:ext cx="111125" cy="61913"/>
            </a:xfrm>
            <a:custGeom>
              <a:avLst/>
              <a:gdLst>
                <a:gd name="T0" fmla="*/ 0 w 70"/>
                <a:gd name="T1" fmla="*/ 28 h 39"/>
                <a:gd name="T2" fmla="*/ 0 w 70"/>
                <a:gd name="T3" fmla="*/ 28 h 39"/>
                <a:gd name="T4" fmla="*/ 0 w 70"/>
                <a:gd name="T5" fmla="*/ 33 h 39"/>
                <a:gd name="T6" fmla="*/ 6 w 70"/>
                <a:gd name="T7" fmla="*/ 33 h 39"/>
                <a:gd name="T8" fmla="*/ 6 w 70"/>
                <a:gd name="T9" fmla="*/ 39 h 39"/>
                <a:gd name="T10" fmla="*/ 6 w 70"/>
                <a:gd name="T11" fmla="*/ 39 h 39"/>
                <a:gd name="T12" fmla="*/ 23 w 70"/>
                <a:gd name="T13" fmla="*/ 39 h 39"/>
                <a:gd name="T14" fmla="*/ 29 w 70"/>
                <a:gd name="T15" fmla="*/ 33 h 39"/>
                <a:gd name="T16" fmla="*/ 29 w 70"/>
                <a:gd name="T17" fmla="*/ 28 h 39"/>
                <a:gd name="T18" fmla="*/ 48 w 70"/>
                <a:gd name="T19" fmla="*/ 28 h 39"/>
                <a:gd name="T20" fmla="*/ 54 w 70"/>
                <a:gd name="T21" fmla="*/ 33 h 39"/>
                <a:gd name="T22" fmla="*/ 54 w 70"/>
                <a:gd name="T23" fmla="*/ 33 h 39"/>
                <a:gd name="T24" fmla="*/ 54 w 70"/>
                <a:gd name="T25" fmla="*/ 39 h 39"/>
                <a:gd name="T26" fmla="*/ 70 w 70"/>
                <a:gd name="T27" fmla="*/ 39 h 39"/>
                <a:gd name="T28" fmla="*/ 70 w 70"/>
                <a:gd name="T29" fmla="*/ 28 h 39"/>
                <a:gd name="T30" fmla="*/ 58 w 70"/>
                <a:gd name="T31" fmla="*/ 28 h 39"/>
                <a:gd name="T32" fmla="*/ 58 w 70"/>
                <a:gd name="T33" fmla="*/ 28 h 39"/>
                <a:gd name="T34" fmla="*/ 58 w 70"/>
                <a:gd name="T35" fmla="*/ 28 h 39"/>
                <a:gd name="T36" fmla="*/ 58 w 70"/>
                <a:gd name="T37" fmla="*/ 22 h 39"/>
                <a:gd name="T38" fmla="*/ 64 w 70"/>
                <a:gd name="T39" fmla="*/ 22 h 39"/>
                <a:gd name="T40" fmla="*/ 58 w 70"/>
                <a:gd name="T41" fmla="*/ 16 h 39"/>
                <a:gd name="T42" fmla="*/ 54 w 70"/>
                <a:gd name="T43" fmla="*/ 16 h 39"/>
                <a:gd name="T44" fmla="*/ 54 w 70"/>
                <a:gd name="T45" fmla="*/ 12 h 39"/>
                <a:gd name="T46" fmla="*/ 48 w 70"/>
                <a:gd name="T47" fmla="*/ 12 h 39"/>
                <a:gd name="T48" fmla="*/ 41 w 70"/>
                <a:gd name="T49" fmla="*/ 6 h 39"/>
                <a:gd name="T50" fmla="*/ 35 w 70"/>
                <a:gd name="T51" fmla="*/ 6 h 39"/>
                <a:gd name="T52" fmla="*/ 35 w 70"/>
                <a:gd name="T53" fmla="*/ 0 h 39"/>
                <a:gd name="T54" fmla="*/ 29 w 70"/>
                <a:gd name="T55" fmla="*/ 0 h 39"/>
                <a:gd name="T56" fmla="*/ 17 w 70"/>
                <a:gd name="T57" fmla="*/ 12 h 39"/>
                <a:gd name="T58" fmla="*/ 17 w 70"/>
                <a:gd name="T59" fmla="*/ 12 h 39"/>
                <a:gd name="T60" fmla="*/ 0 w 70"/>
                <a:gd name="T61" fmla="*/ 28 h 39"/>
                <a:gd name="T62" fmla="*/ 0 w 70"/>
                <a:gd name="T63" fmla="*/ 28 h 39"/>
                <a:gd name="T64" fmla="*/ 0 w 70"/>
                <a:gd name="T65"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 h="39">
                  <a:moveTo>
                    <a:pt x="0" y="28"/>
                  </a:moveTo>
                  <a:lnTo>
                    <a:pt x="0" y="28"/>
                  </a:lnTo>
                  <a:lnTo>
                    <a:pt x="0" y="33"/>
                  </a:lnTo>
                  <a:lnTo>
                    <a:pt x="6" y="33"/>
                  </a:lnTo>
                  <a:lnTo>
                    <a:pt x="6" y="39"/>
                  </a:lnTo>
                  <a:lnTo>
                    <a:pt x="6" y="39"/>
                  </a:lnTo>
                  <a:lnTo>
                    <a:pt x="23" y="39"/>
                  </a:lnTo>
                  <a:lnTo>
                    <a:pt x="29" y="33"/>
                  </a:lnTo>
                  <a:lnTo>
                    <a:pt x="29" y="28"/>
                  </a:lnTo>
                  <a:lnTo>
                    <a:pt x="48" y="28"/>
                  </a:lnTo>
                  <a:lnTo>
                    <a:pt x="54" y="33"/>
                  </a:lnTo>
                  <a:lnTo>
                    <a:pt x="54" y="33"/>
                  </a:lnTo>
                  <a:lnTo>
                    <a:pt x="54" y="39"/>
                  </a:lnTo>
                  <a:lnTo>
                    <a:pt x="70" y="39"/>
                  </a:lnTo>
                  <a:lnTo>
                    <a:pt x="70" y="28"/>
                  </a:lnTo>
                  <a:lnTo>
                    <a:pt x="58" y="28"/>
                  </a:lnTo>
                  <a:lnTo>
                    <a:pt x="58" y="28"/>
                  </a:lnTo>
                  <a:lnTo>
                    <a:pt x="58" y="28"/>
                  </a:lnTo>
                  <a:lnTo>
                    <a:pt x="58" y="22"/>
                  </a:lnTo>
                  <a:lnTo>
                    <a:pt x="64" y="22"/>
                  </a:lnTo>
                  <a:lnTo>
                    <a:pt x="58" y="16"/>
                  </a:lnTo>
                  <a:lnTo>
                    <a:pt x="54" y="16"/>
                  </a:lnTo>
                  <a:lnTo>
                    <a:pt x="54" y="12"/>
                  </a:lnTo>
                  <a:lnTo>
                    <a:pt x="48" y="12"/>
                  </a:lnTo>
                  <a:lnTo>
                    <a:pt x="41" y="6"/>
                  </a:lnTo>
                  <a:lnTo>
                    <a:pt x="35" y="6"/>
                  </a:lnTo>
                  <a:lnTo>
                    <a:pt x="35" y="0"/>
                  </a:lnTo>
                  <a:lnTo>
                    <a:pt x="29" y="0"/>
                  </a:lnTo>
                  <a:lnTo>
                    <a:pt x="17" y="12"/>
                  </a:lnTo>
                  <a:lnTo>
                    <a:pt x="17" y="12"/>
                  </a:lnTo>
                  <a:lnTo>
                    <a:pt x="0" y="28"/>
                  </a:lnTo>
                  <a:lnTo>
                    <a:pt x="0" y="28"/>
                  </a:lnTo>
                  <a:lnTo>
                    <a:pt x="0" y="2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9" name="Freeform 384"/>
            <p:cNvSpPr>
              <a:spLocks/>
            </p:cNvSpPr>
            <p:nvPr/>
          </p:nvSpPr>
          <p:spPr bwMode="auto">
            <a:xfrm>
              <a:off x="2874963" y="1603375"/>
              <a:ext cx="111125" cy="61913"/>
            </a:xfrm>
            <a:custGeom>
              <a:avLst/>
              <a:gdLst>
                <a:gd name="T0" fmla="*/ 0 w 70"/>
                <a:gd name="T1" fmla="*/ 28 h 39"/>
                <a:gd name="T2" fmla="*/ 0 w 70"/>
                <a:gd name="T3" fmla="*/ 28 h 39"/>
                <a:gd name="T4" fmla="*/ 0 w 70"/>
                <a:gd name="T5" fmla="*/ 33 h 39"/>
                <a:gd name="T6" fmla="*/ 6 w 70"/>
                <a:gd name="T7" fmla="*/ 33 h 39"/>
                <a:gd name="T8" fmla="*/ 6 w 70"/>
                <a:gd name="T9" fmla="*/ 39 h 39"/>
                <a:gd name="T10" fmla="*/ 6 w 70"/>
                <a:gd name="T11" fmla="*/ 39 h 39"/>
                <a:gd name="T12" fmla="*/ 23 w 70"/>
                <a:gd name="T13" fmla="*/ 39 h 39"/>
                <a:gd name="T14" fmla="*/ 29 w 70"/>
                <a:gd name="T15" fmla="*/ 33 h 39"/>
                <a:gd name="T16" fmla="*/ 29 w 70"/>
                <a:gd name="T17" fmla="*/ 28 h 39"/>
                <a:gd name="T18" fmla="*/ 48 w 70"/>
                <a:gd name="T19" fmla="*/ 28 h 39"/>
                <a:gd name="T20" fmla="*/ 54 w 70"/>
                <a:gd name="T21" fmla="*/ 33 h 39"/>
                <a:gd name="T22" fmla="*/ 54 w 70"/>
                <a:gd name="T23" fmla="*/ 33 h 39"/>
                <a:gd name="T24" fmla="*/ 54 w 70"/>
                <a:gd name="T25" fmla="*/ 39 h 39"/>
                <a:gd name="T26" fmla="*/ 70 w 70"/>
                <a:gd name="T27" fmla="*/ 39 h 39"/>
                <a:gd name="T28" fmla="*/ 70 w 70"/>
                <a:gd name="T29" fmla="*/ 28 h 39"/>
                <a:gd name="T30" fmla="*/ 58 w 70"/>
                <a:gd name="T31" fmla="*/ 28 h 39"/>
                <a:gd name="T32" fmla="*/ 58 w 70"/>
                <a:gd name="T33" fmla="*/ 28 h 39"/>
                <a:gd name="T34" fmla="*/ 58 w 70"/>
                <a:gd name="T35" fmla="*/ 28 h 39"/>
                <a:gd name="T36" fmla="*/ 58 w 70"/>
                <a:gd name="T37" fmla="*/ 22 h 39"/>
                <a:gd name="T38" fmla="*/ 64 w 70"/>
                <a:gd name="T39" fmla="*/ 22 h 39"/>
                <a:gd name="T40" fmla="*/ 58 w 70"/>
                <a:gd name="T41" fmla="*/ 16 h 39"/>
                <a:gd name="T42" fmla="*/ 54 w 70"/>
                <a:gd name="T43" fmla="*/ 16 h 39"/>
                <a:gd name="T44" fmla="*/ 54 w 70"/>
                <a:gd name="T45" fmla="*/ 12 h 39"/>
                <a:gd name="T46" fmla="*/ 48 w 70"/>
                <a:gd name="T47" fmla="*/ 12 h 39"/>
                <a:gd name="T48" fmla="*/ 41 w 70"/>
                <a:gd name="T49" fmla="*/ 6 h 39"/>
                <a:gd name="T50" fmla="*/ 35 w 70"/>
                <a:gd name="T51" fmla="*/ 6 h 39"/>
                <a:gd name="T52" fmla="*/ 35 w 70"/>
                <a:gd name="T53" fmla="*/ 0 h 39"/>
                <a:gd name="T54" fmla="*/ 29 w 70"/>
                <a:gd name="T55" fmla="*/ 0 h 39"/>
                <a:gd name="T56" fmla="*/ 17 w 70"/>
                <a:gd name="T57" fmla="*/ 12 h 39"/>
                <a:gd name="T58" fmla="*/ 17 w 70"/>
                <a:gd name="T59" fmla="*/ 12 h 39"/>
                <a:gd name="T60" fmla="*/ 0 w 70"/>
                <a:gd name="T61" fmla="*/ 28 h 39"/>
                <a:gd name="T62" fmla="*/ 0 w 70"/>
                <a:gd name="T63" fmla="*/ 28 h 39"/>
                <a:gd name="T64" fmla="*/ 0 w 70"/>
                <a:gd name="T65"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 h="39">
                  <a:moveTo>
                    <a:pt x="0" y="28"/>
                  </a:moveTo>
                  <a:lnTo>
                    <a:pt x="0" y="28"/>
                  </a:lnTo>
                  <a:lnTo>
                    <a:pt x="0" y="33"/>
                  </a:lnTo>
                  <a:lnTo>
                    <a:pt x="6" y="33"/>
                  </a:lnTo>
                  <a:lnTo>
                    <a:pt x="6" y="39"/>
                  </a:lnTo>
                  <a:lnTo>
                    <a:pt x="6" y="39"/>
                  </a:lnTo>
                  <a:lnTo>
                    <a:pt x="23" y="39"/>
                  </a:lnTo>
                  <a:lnTo>
                    <a:pt x="29" y="33"/>
                  </a:lnTo>
                  <a:lnTo>
                    <a:pt x="29" y="28"/>
                  </a:lnTo>
                  <a:lnTo>
                    <a:pt x="48" y="28"/>
                  </a:lnTo>
                  <a:lnTo>
                    <a:pt x="54" y="33"/>
                  </a:lnTo>
                  <a:lnTo>
                    <a:pt x="54" y="33"/>
                  </a:lnTo>
                  <a:lnTo>
                    <a:pt x="54" y="39"/>
                  </a:lnTo>
                  <a:lnTo>
                    <a:pt x="70" y="39"/>
                  </a:lnTo>
                  <a:lnTo>
                    <a:pt x="70" y="28"/>
                  </a:lnTo>
                  <a:lnTo>
                    <a:pt x="58" y="28"/>
                  </a:lnTo>
                  <a:lnTo>
                    <a:pt x="58" y="28"/>
                  </a:lnTo>
                  <a:lnTo>
                    <a:pt x="58" y="28"/>
                  </a:lnTo>
                  <a:lnTo>
                    <a:pt x="58" y="22"/>
                  </a:lnTo>
                  <a:lnTo>
                    <a:pt x="64" y="22"/>
                  </a:lnTo>
                  <a:lnTo>
                    <a:pt x="58" y="16"/>
                  </a:lnTo>
                  <a:lnTo>
                    <a:pt x="54" y="16"/>
                  </a:lnTo>
                  <a:lnTo>
                    <a:pt x="54" y="12"/>
                  </a:lnTo>
                  <a:lnTo>
                    <a:pt x="48" y="12"/>
                  </a:lnTo>
                  <a:lnTo>
                    <a:pt x="41" y="6"/>
                  </a:lnTo>
                  <a:lnTo>
                    <a:pt x="35" y="6"/>
                  </a:lnTo>
                  <a:lnTo>
                    <a:pt x="35" y="0"/>
                  </a:lnTo>
                  <a:lnTo>
                    <a:pt x="29" y="0"/>
                  </a:lnTo>
                  <a:lnTo>
                    <a:pt x="17" y="12"/>
                  </a:lnTo>
                  <a:lnTo>
                    <a:pt x="17" y="12"/>
                  </a:lnTo>
                  <a:lnTo>
                    <a:pt x="0" y="28"/>
                  </a:lnTo>
                  <a:lnTo>
                    <a:pt x="0" y="28"/>
                  </a:lnTo>
                  <a:lnTo>
                    <a:pt x="0" y="2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0" name="Freeform 385"/>
            <p:cNvSpPr>
              <a:spLocks/>
            </p:cNvSpPr>
            <p:nvPr/>
          </p:nvSpPr>
          <p:spPr bwMode="auto">
            <a:xfrm>
              <a:off x="3041651" y="1612900"/>
              <a:ext cx="46038" cy="25400"/>
            </a:xfrm>
            <a:custGeom>
              <a:avLst/>
              <a:gdLst>
                <a:gd name="T0" fmla="*/ 0 w 29"/>
                <a:gd name="T1" fmla="*/ 10 h 16"/>
                <a:gd name="T2" fmla="*/ 0 w 29"/>
                <a:gd name="T3" fmla="*/ 10 h 16"/>
                <a:gd name="T4" fmla="*/ 6 w 29"/>
                <a:gd name="T5" fmla="*/ 10 h 16"/>
                <a:gd name="T6" fmla="*/ 13 w 29"/>
                <a:gd name="T7" fmla="*/ 16 h 16"/>
                <a:gd name="T8" fmla="*/ 13 w 29"/>
                <a:gd name="T9" fmla="*/ 16 h 16"/>
                <a:gd name="T10" fmla="*/ 13 w 29"/>
                <a:gd name="T11" fmla="*/ 16 h 16"/>
                <a:gd name="T12" fmla="*/ 19 w 29"/>
                <a:gd name="T13" fmla="*/ 16 h 16"/>
                <a:gd name="T14" fmla="*/ 19 w 29"/>
                <a:gd name="T15" fmla="*/ 10 h 16"/>
                <a:gd name="T16" fmla="*/ 23 w 29"/>
                <a:gd name="T17" fmla="*/ 10 h 16"/>
                <a:gd name="T18" fmla="*/ 29 w 29"/>
                <a:gd name="T19" fmla="*/ 6 h 16"/>
                <a:gd name="T20" fmla="*/ 29 w 29"/>
                <a:gd name="T21" fmla="*/ 6 h 16"/>
                <a:gd name="T22" fmla="*/ 29 w 29"/>
                <a:gd name="T23" fmla="*/ 0 h 16"/>
                <a:gd name="T24" fmla="*/ 19 w 29"/>
                <a:gd name="T25" fmla="*/ 0 h 16"/>
                <a:gd name="T26" fmla="*/ 19 w 29"/>
                <a:gd name="T27" fmla="*/ 0 h 16"/>
                <a:gd name="T28" fmla="*/ 13 w 29"/>
                <a:gd name="T29" fmla="*/ 6 h 16"/>
                <a:gd name="T30" fmla="*/ 0 w 29"/>
                <a:gd name="T31" fmla="*/ 6 h 16"/>
                <a:gd name="T32" fmla="*/ 0 w 29"/>
                <a:gd name="T33" fmla="*/ 10 h 16"/>
                <a:gd name="T34" fmla="*/ 0 w 29"/>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16">
                  <a:moveTo>
                    <a:pt x="0" y="10"/>
                  </a:moveTo>
                  <a:lnTo>
                    <a:pt x="0" y="10"/>
                  </a:lnTo>
                  <a:lnTo>
                    <a:pt x="6" y="10"/>
                  </a:lnTo>
                  <a:lnTo>
                    <a:pt x="13" y="16"/>
                  </a:lnTo>
                  <a:lnTo>
                    <a:pt x="13" y="16"/>
                  </a:lnTo>
                  <a:lnTo>
                    <a:pt x="13" y="16"/>
                  </a:lnTo>
                  <a:lnTo>
                    <a:pt x="19" y="16"/>
                  </a:lnTo>
                  <a:lnTo>
                    <a:pt x="19" y="10"/>
                  </a:lnTo>
                  <a:lnTo>
                    <a:pt x="23" y="10"/>
                  </a:lnTo>
                  <a:lnTo>
                    <a:pt x="29" y="6"/>
                  </a:lnTo>
                  <a:lnTo>
                    <a:pt x="29" y="6"/>
                  </a:lnTo>
                  <a:lnTo>
                    <a:pt x="29" y="0"/>
                  </a:lnTo>
                  <a:lnTo>
                    <a:pt x="19" y="0"/>
                  </a:lnTo>
                  <a:lnTo>
                    <a:pt x="19" y="0"/>
                  </a:lnTo>
                  <a:lnTo>
                    <a:pt x="13" y="6"/>
                  </a:lnTo>
                  <a:lnTo>
                    <a:pt x="0" y="6"/>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1" name="Freeform 386"/>
            <p:cNvSpPr>
              <a:spLocks/>
            </p:cNvSpPr>
            <p:nvPr/>
          </p:nvSpPr>
          <p:spPr bwMode="auto">
            <a:xfrm>
              <a:off x="3041651" y="1612900"/>
              <a:ext cx="46038" cy="25400"/>
            </a:xfrm>
            <a:custGeom>
              <a:avLst/>
              <a:gdLst>
                <a:gd name="T0" fmla="*/ 0 w 29"/>
                <a:gd name="T1" fmla="*/ 10 h 16"/>
                <a:gd name="T2" fmla="*/ 0 w 29"/>
                <a:gd name="T3" fmla="*/ 10 h 16"/>
                <a:gd name="T4" fmla="*/ 6 w 29"/>
                <a:gd name="T5" fmla="*/ 10 h 16"/>
                <a:gd name="T6" fmla="*/ 13 w 29"/>
                <a:gd name="T7" fmla="*/ 16 h 16"/>
                <a:gd name="T8" fmla="*/ 13 w 29"/>
                <a:gd name="T9" fmla="*/ 16 h 16"/>
                <a:gd name="T10" fmla="*/ 13 w 29"/>
                <a:gd name="T11" fmla="*/ 16 h 16"/>
                <a:gd name="T12" fmla="*/ 19 w 29"/>
                <a:gd name="T13" fmla="*/ 16 h 16"/>
                <a:gd name="T14" fmla="*/ 19 w 29"/>
                <a:gd name="T15" fmla="*/ 10 h 16"/>
                <a:gd name="T16" fmla="*/ 23 w 29"/>
                <a:gd name="T17" fmla="*/ 10 h 16"/>
                <a:gd name="T18" fmla="*/ 29 w 29"/>
                <a:gd name="T19" fmla="*/ 6 h 16"/>
                <a:gd name="T20" fmla="*/ 29 w 29"/>
                <a:gd name="T21" fmla="*/ 6 h 16"/>
                <a:gd name="T22" fmla="*/ 29 w 29"/>
                <a:gd name="T23" fmla="*/ 0 h 16"/>
                <a:gd name="T24" fmla="*/ 19 w 29"/>
                <a:gd name="T25" fmla="*/ 0 h 16"/>
                <a:gd name="T26" fmla="*/ 19 w 29"/>
                <a:gd name="T27" fmla="*/ 0 h 16"/>
                <a:gd name="T28" fmla="*/ 13 w 29"/>
                <a:gd name="T29" fmla="*/ 6 h 16"/>
                <a:gd name="T30" fmla="*/ 0 w 29"/>
                <a:gd name="T31" fmla="*/ 6 h 16"/>
                <a:gd name="T32" fmla="*/ 0 w 29"/>
                <a:gd name="T33" fmla="*/ 10 h 16"/>
                <a:gd name="T34" fmla="*/ 0 w 29"/>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16">
                  <a:moveTo>
                    <a:pt x="0" y="10"/>
                  </a:moveTo>
                  <a:lnTo>
                    <a:pt x="0" y="10"/>
                  </a:lnTo>
                  <a:lnTo>
                    <a:pt x="6" y="10"/>
                  </a:lnTo>
                  <a:lnTo>
                    <a:pt x="13" y="16"/>
                  </a:lnTo>
                  <a:lnTo>
                    <a:pt x="13" y="16"/>
                  </a:lnTo>
                  <a:lnTo>
                    <a:pt x="13" y="16"/>
                  </a:lnTo>
                  <a:lnTo>
                    <a:pt x="19" y="16"/>
                  </a:lnTo>
                  <a:lnTo>
                    <a:pt x="19" y="10"/>
                  </a:lnTo>
                  <a:lnTo>
                    <a:pt x="23" y="10"/>
                  </a:lnTo>
                  <a:lnTo>
                    <a:pt x="29" y="6"/>
                  </a:lnTo>
                  <a:lnTo>
                    <a:pt x="29" y="6"/>
                  </a:lnTo>
                  <a:lnTo>
                    <a:pt x="29" y="0"/>
                  </a:lnTo>
                  <a:lnTo>
                    <a:pt x="19" y="0"/>
                  </a:lnTo>
                  <a:lnTo>
                    <a:pt x="19" y="0"/>
                  </a:lnTo>
                  <a:lnTo>
                    <a:pt x="13" y="6"/>
                  </a:lnTo>
                  <a:lnTo>
                    <a:pt x="0" y="6"/>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2" name="Freeform 387"/>
            <p:cNvSpPr>
              <a:spLocks/>
            </p:cNvSpPr>
            <p:nvPr/>
          </p:nvSpPr>
          <p:spPr bwMode="auto">
            <a:xfrm>
              <a:off x="3097213" y="1530350"/>
              <a:ext cx="46038" cy="26988"/>
            </a:xfrm>
            <a:custGeom>
              <a:avLst/>
              <a:gdLst>
                <a:gd name="T0" fmla="*/ 0 w 29"/>
                <a:gd name="T1" fmla="*/ 17 h 17"/>
                <a:gd name="T2" fmla="*/ 0 w 29"/>
                <a:gd name="T3" fmla="*/ 17 h 17"/>
                <a:gd name="T4" fmla="*/ 19 w 29"/>
                <a:gd name="T5" fmla="*/ 17 h 17"/>
                <a:gd name="T6" fmla="*/ 19 w 29"/>
                <a:gd name="T7" fmla="*/ 13 h 17"/>
                <a:gd name="T8" fmla="*/ 19 w 29"/>
                <a:gd name="T9" fmla="*/ 13 h 17"/>
                <a:gd name="T10" fmla="*/ 29 w 29"/>
                <a:gd name="T11" fmla="*/ 13 h 17"/>
                <a:gd name="T12" fmla="*/ 29 w 29"/>
                <a:gd name="T13" fmla="*/ 0 h 17"/>
                <a:gd name="T14" fmla="*/ 23 w 29"/>
                <a:gd name="T15" fmla="*/ 0 h 17"/>
                <a:gd name="T16" fmla="*/ 23 w 29"/>
                <a:gd name="T17" fmla="*/ 0 h 17"/>
                <a:gd name="T18" fmla="*/ 19 w 29"/>
                <a:gd name="T19" fmla="*/ 6 h 17"/>
                <a:gd name="T20" fmla="*/ 19 w 29"/>
                <a:gd name="T21" fmla="*/ 6 h 17"/>
                <a:gd name="T22" fmla="*/ 13 w 29"/>
                <a:gd name="T23" fmla="*/ 13 h 17"/>
                <a:gd name="T24" fmla="*/ 6 w 29"/>
                <a:gd name="T25" fmla="*/ 13 h 17"/>
                <a:gd name="T26" fmla="*/ 6 w 29"/>
                <a:gd name="T27" fmla="*/ 13 h 17"/>
                <a:gd name="T28" fmla="*/ 0 w 29"/>
                <a:gd name="T29" fmla="*/ 17 h 17"/>
                <a:gd name="T30" fmla="*/ 0 w 29"/>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7">
                  <a:moveTo>
                    <a:pt x="0" y="17"/>
                  </a:moveTo>
                  <a:lnTo>
                    <a:pt x="0" y="17"/>
                  </a:lnTo>
                  <a:lnTo>
                    <a:pt x="19" y="17"/>
                  </a:lnTo>
                  <a:lnTo>
                    <a:pt x="19" y="13"/>
                  </a:lnTo>
                  <a:lnTo>
                    <a:pt x="19" y="13"/>
                  </a:lnTo>
                  <a:lnTo>
                    <a:pt x="29" y="13"/>
                  </a:lnTo>
                  <a:lnTo>
                    <a:pt x="29" y="0"/>
                  </a:lnTo>
                  <a:lnTo>
                    <a:pt x="23" y="0"/>
                  </a:lnTo>
                  <a:lnTo>
                    <a:pt x="23" y="0"/>
                  </a:lnTo>
                  <a:lnTo>
                    <a:pt x="19" y="6"/>
                  </a:lnTo>
                  <a:lnTo>
                    <a:pt x="19" y="6"/>
                  </a:lnTo>
                  <a:lnTo>
                    <a:pt x="13" y="13"/>
                  </a:lnTo>
                  <a:lnTo>
                    <a:pt x="6" y="13"/>
                  </a:lnTo>
                  <a:lnTo>
                    <a:pt x="6" y="13"/>
                  </a:lnTo>
                  <a:lnTo>
                    <a:pt x="0" y="17"/>
                  </a:lnTo>
                  <a:lnTo>
                    <a:pt x="0" y="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3" name="Freeform 388"/>
            <p:cNvSpPr>
              <a:spLocks/>
            </p:cNvSpPr>
            <p:nvPr/>
          </p:nvSpPr>
          <p:spPr bwMode="auto">
            <a:xfrm>
              <a:off x="3097213" y="1530350"/>
              <a:ext cx="46038" cy="26988"/>
            </a:xfrm>
            <a:custGeom>
              <a:avLst/>
              <a:gdLst>
                <a:gd name="T0" fmla="*/ 0 w 29"/>
                <a:gd name="T1" fmla="*/ 17 h 17"/>
                <a:gd name="T2" fmla="*/ 0 w 29"/>
                <a:gd name="T3" fmla="*/ 17 h 17"/>
                <a:gd name="T4" fmla="*/ 19 w 29"/>
                <a:gd name="T5" fmla="*/ 17 h 17"/>
                <a:gd name="T6" fmla="*/ 19 w 29"/>
                <a:gd name="T7" fmla="*/ 13 h 17"/>
                <a:gd name="T8" fmla="*/ 19 w 29"/>
                <a:gd name="T9" fmla="*/ 13 h 17"/>
                <a:gd name="T10" fmla="*/ 29 w 29"/>
                <a:gd name="T11" fmla="*/ 13 h 17"/>
                <a:gd name="T12" fmla="*/ 29 w 29"/>
                <a:gd name="T13" fmla="*/ 0 h 17"/>
                <a:gd name="T14" fmla="*/ 23 w 29"/>
                <a:gd name="T15" fmla="*/ 0 h 17"/>
                <a:gd name="T16" fmla="*/ 23 w 29"/>
                <a:gd name="T17" fmla="*/ 0 h 17"/>
                <a:gd name="T18" fmla="*/ 19 w 29"/>
                <a:gd name="T19" fmla="*/ 6 h 17"/>
                <a:gd name="T20" fmla="*/ 19 w 29"/>
                <a:gd name="T21" fmla="*/ 6 h 17"/>
                <a:gd name="T22" fmla="*/ 13 w 29"/>
                <a:gd name="T23" fmla="*/ 13 h 17"/>
                <a:gd name="T24" fmla="*/ 6 w 29"/>
                <a:gd name="T25" fmla="*/ 13 h 17"/>
                <a:gd name="T26" fmla="*/ 6 w 29"/>
                <a:gd name="T27" fmla="*/ 13 h 17"/>
                <a:gd name="T28" fmla="*/ 0 w 29"/>
                <a:gd name="T29" fmla="*/ 17 h 17"/>
                <a:gd name="T30" fmla="*/ 0 w 29"/>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7">
                  <a:moveTo>
                    <a:pt x="0" y="17"/>
                  </a:moveTo>
                  <a:lnTo>
                    <a:pt x="0" y="17"/>
                  </a:lnTo>
                  <a:lnTo>
                    <a:pt x="19" y="17"/>
                  </a:lnTo>
                  <a:lnTo>
                    <a:pt x="19" y="13"/>
                  </a:lnTo>
                  <a:lnTo>
                    <a:pt x="19" y="13"/>
                  </a:lnTo>
                  <a:lnTo>
                    <a:pt x="29" y="13"/>
                  </a:lnTo>
                  <a:lnTo>
                    <a:pt x="29" y="0"/>
                  </a:lnTo>
                  <a:lnTo>
                    <a:pt x="23" y="0"/>
                  </a:lnTo>
                  <a:lnTo>
                    <a:pt x="23" y="0"/>
                  </a:lnTo>
                  <a:lnTo>
                    <a:pt x="19" y="6"/>
                  </a:lnTo>
                  <a:lnTo>
                    <a:pt x="19" y="6"/>
                  </a:lnTo>
                  <a:lnTo>
                    <a:pt x="13" y="13"/>
                  </a:lnTo>
                  <a:lnTo>
                    <a:pt x="6" y="13"/>
                  </a:lnTo>
                  <a:lnTo>
                    <a:pt x="6" y="13"/>
                  </a:lnTo>
                  <a:lnTo>
                    <a:pt x="0" y="17"/>
                  </a:lnTo>
                  <a:lnTo>
                    <a:pt x="0" y="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4" name="Freeform 389"/>
            <p:cNvSpPr>
              <a:spLocks/>
            </p:cNvSpPr>
            <p:nvPr/>
          </p:nvSpPr>
          <p:spPr bwMode="auto">
            <a:xfrm>
              <a:off x="3097213" y="1530350"/>
              <a:ext cx="46038" cy="26988"/>
            </a:xfrm>
            <a:custGeom>
              <a:avLst/>
              <a:gdLst>
                <a:gd name="T0" fmla="*/ 0 w 29"/>
                <a:gd name="T1" fmla="*/ 17 h 17"/>
                <a:gd name="T2" fmla="*/ 0 w 29"/>
                <a:gd name="T3" fmla="*/ 17 h 17"/>
                <a:gd name="T4" fmla="*/ 19 w 29"/>
                <a:gd name="T5" fmla="*/ 17 h 17"/>
                <a:gd name="T6" fmla="*/ 19 w 29"/>
                <a:gd name="T7" fmla="*/ 13 h 17"/>
                <a:gd name="T8" fmla="*/ 19 w 29"/>
                <a:gd name="T9" fmla="*/ 13 h 17"/>
                <a:gd name="T10" fmla="*/ 29 w 29"/>
                <a:gd name="T11" fmla="*/ 13 h 17"/>
                <a:gd name="T12" fmla="*/ 29 w 29"/>
                <a:gd name="T13" fmla="*/ 0 h 17"/>
                <a:gd name="T14" fmla="*/ 23 w 29"/>
                <a:gd name="T15" fmla="*/ 0 h 17"/>
                <a:gd name="T16" fmla="*/ 23 w 29"/>
                <a:gd name="T17" fmla="*/ 0 h 17"/>
                <a:gd name="T18" fmla="*/ 19 w 29"/>
                <a:gd name="T19" fmla="*/ 6 h 17"/>
                <a:gd name="T20" fmla="*/ 19 w 29"/>
                <a:gd name="T21" fmla="*/ 6 h 17"/>
                <a:gd name="T22" fmla="*/ 13 w 29"/>
                <a:gd name="T23" fmla="*/ 13 h 17"/>
                <a:gd name="T24" fmla="*/ 6 w 29"/>
                <a:gd name="T25" fmla="*/ 13 h 17"/>
                <a:gd name="T26" fmla="*/ 6 w 29"/>
                <a:gd name="T27" fmla="*/ 13 h 17"/>
                <a:gd name="T28" fmla="*/ 0 w 29"/>
                <a:gd name="T29"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17">
                  <a:moveTo>
                    <a:pt x="0" y="17"/>
                  </a:moveTo>
                  <a:lnTo>
                    <a:pt x="0" y="17"/>
                  </a:lnTo>
                  <a:lnTo>
                    <a:pt x="19" y="17"/>
                  </a:lnTo>
                  <a:lnTo>
                    <a:pt x="19" y="13"/>
                  </a:lnTo>
                  <a:lnTo>
                    <a:pt x="19" y="13"/>
                  </a:lnTo>
                  <a:lnTo>
                    <a:pt x="29" y="13"/>
                  </a:lnTo>
                  <a:lnTo>
                    <a:pt x="29" y="0"/>
                  </a:lnTo>
                  <a:lnTo>
                    <a:pt x="23" y="0"/>
                  </a:lnTo>
                  <a:lnTo>
                    <a:pt x="23" y="0"/>
                  </a:lnTo>
                  <a:lnTo>
                    <a:pt x="19" y="6"/>
                  </a:lnTo>
                  <a:lnTo>
                    <a:pt x="19" y="6"/>
                  </a:lnTo>
                  <a:lnTo>
                    <a:pt x="13" y="13"/>
                  </a:lnTo>
                  <a:lnTo>
                    <a:pt x="6" y="13"/>
                  </a:lnTo>
                  <a:lnTo>
                    <a:pt x="6" y="13"/>
                  </a:lnTo>
                  <a:lnTo>
                    <a:pt x="0" y="1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5" name="Freeform 390"/>
            <p:cNvSpPr>
              <a:spLocks/>
            </p:cNvSpPr>
            <p:nvPr/>
          </p:nvSpPr>
          <p:spPr bwMode="auto">
            <a:xfrm>
              <a:off x="2874963" y="1406525"/>
              <a:ext cx="101600" cy="46038"/>
            </a:xfrm>
            <a:custGeom>
              <a:avLst/>
              <a:gdLst>
                <a:gd name="T0" fmla="*/ 6 w 64"/>
                <a:gd name="T1" fmla="*/ 29 h 29"/>
                <a:gd name="T2" fmla="*/ 6 w 64"/>
                <a:gd name="T3" fmla="*/ 29 h 29"/>
                <a:gd name="T4" fmla="*/ 6 w 64"/>
                <a:gd name="T5" fmla="*/ 29 h 29"/>
                <a:gd name="T6" fmla="*/ 6 w 64"/>
                <a:gd name="T7" fmla="*/ 29 h 29"/>
                <a:gd name="T8" fmla="*/ 6 w 64"/>
                <a:gd name="T9" fmla="*/ 29 h 29"/>
                <a:gd name="T10" fmla="*/ 0 w 64"/>
                <a:gd name="T11" fmla="*/ 23 h 29"/>
                <a:gd name="T12" fmla="*/ 0 w 64"/>
                <a:gd name="T13" fmla="*/ 23 h 29"/>
                <a:gd name="T14" fmla="*/ 0 w 64"/>
                <a:gd name="T15" fmla="*/ 16 h 29"/>
                <a:gd name="T16" fmla="*/ 0 w 64"/>
                <a:gd name="T17" fmla="*/ 16 h 29"/>
                <a:gd name="T18" fmla="*/ 13 w 64"/>
                <a:gd name="T19" fmla="*/ 6 h 29"/>
                <a:gd name="T20" fmla="*/ 17 w 64"/>
                <a:gd name="T21" fmla="*/ 6 h 29"/>
                <a:gd name="T22" fmla="*/ 23 w 64"/>
                <a:gd name="T23" fmla="*/ 0 h 29"/>
                <a:gd name="T24" fmla="*/ 64 w 64"/>
                <a:gd name="T25" fmla="*/ 0 h 29"/>
                <a:gd name="T26" fmla="*/ 58 w 64"/>
                <a:gd name="T27" fmla="*/ 6 h 29"/>
                <a:gd name="T28" fmla="*/ 58 w 64"/>
                <a:gd name="T29" fmla="*/ 6 h 29"/>
                <a:gd name="T30" fmla="*/ 54 w 64"/>
                <a:gd name="T31" fmla="*/ 12 h 29"/>
                <a:gd name="T32" fmla="*/ 48 w 64"/>
                <a:gd name="T33" fmla="*/ 12 h 29"/>
                <a:gd name="T34" fmla="*/ 41 w 64"/>
                <a:gd name="T35" fmla="*/ 16 h 29"/>
                <a:gd name="T36" fmla="*/ 23 w 64"/>
                <a:gd name="T37" fmla="*/ 16 h 29"/>
                <a:gd name="T38" fmla="*/ 23 w 64"/>
                <a:gd name="T39" fmla="*/ 16 h 29"/>
                <a:gd name="T40" fmla="*/ 23 w 64"/>
                <a:gd name="T41" fmla="*/ 16 h 29"/>
                <a:gd name="T42" fmla="*/ 17 w 64"/>
                <a:gd name="T43" fmla="*/ 23 h 29"/>
                <a:gd name="T44" fmla="*/ 17 w 64"/>
                <a:gd name="T45" fmla="*/ 23 h 29"/>
                <a:gd name="T46" fmla="*/ 13 w 64"/>
                <a:gd name="T47" fmla="*/ 29 h 29"/>
                <a:gd name="T48" fmla="*/ 6 w 64"/>
                <a:gd name="T49" fmla="*/ 29 h 29"/>
                <a:gd name="T50" fmla="*/ 6 w 64"/>
                <a:gd name="T5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 h="29">
                  <a:moveTo>
                    <a:pt x="6" y="29"/>
                  </a:moveTo>
                  <a:lnTo>
                    <a:pt x="6" y="29"/>
                  </a:lnTo>
                  <a:lnTo>
                    <a:pt x="6" y="29"/>
                  </a:lnTo>
                  <a:lnTo>
                    <a:pt x="6" y="29"/>
                  </a:lnTo>
                  <a:lnTo>
                    <a:pt x="6" y="29"/>
                  </a:lnTo>
                  <a:lnTo>
                    <a:pt x="0" y="23"/>
                  </a:lnTo>
                  <a:lnTo>
                    <a:pt x="0" y="23"/>
                  </a:lnTo>
                  <a:lnTo>
                    <a:pt x="0" y="16"/>
                  </a:lnTo>
                  <a:lnTo>
                    <a:pt x="0" y="16"/>
                  </a:lnTo>
                  <a:lnTo>
                    <a:pt x="13" y="6"/>
                  </a:lnTo>
                  <a:lnTo>
                    <a:pt x="17" y="6"/>
                  </a:lnTo>
                  <a:lnTo>
                    <a:pt x="23" y="0"/>
                  </a:lnTo>
                  <a:lnTo>
                    <a:pt x="64" y="0"/>
                  </a:lnTo>
                  <a:lnTo>
                    <a:pt x="58" y="6"/>
                  </a:lnTo>
                  <a:lnTo>
                    <a:pt x="58" y="6"/>
                  </a:lnTo>
                  <a:lnTo>
                    <a:pt x="54" y="12"/>
                  </a:lnTo>
                  <a:lnTo>
                    <a:pt x="48" y="12"/>
                  </a:lnTo>
                  <a:lnTo>
                    <a:pt x="41" y="16"/>
                  </a:lnTo>
                  <a:lnTo>
                    <a:pt x="23" y="16"/>
                  </a:lnTo>
                  <a:lnTo>
                    <a:pt x="23" y="16"/>
                  </a:lnTo>
                  <a:lnTo>
                    <a:pt x="23" y="16"/>
                  </a:lnTo>
                  <a:lnTo>
                    <a:pt x="17" y="23"/>
                  </a:lnTo>
                  <a:lnTo>
                    <a:pt x="17" y="23"/>
                  </a:lnTo>
                  <a:lnTo>
                    <a:pt x="13" y="29"/>
                  </a:lnTo>
                  <a:lnTo>
                    <a:pt x="6" y="29"/>
                  </a:lnTo>
                  <a:lnTo>
                    <a:pt x="6"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6" name="Freeform 391"/>
            <p:cNvSpPr>
              <a:spLocks/>
            </p:cNvSpPr>
            <p:nvPr/>
          </p:nvSpPr>
          <p:spPr bwMode="auto">
            <a:xfrm>
              <a:off x="2874963" y="1406525"/>
              <a:ext cx="101600" cy="46038"/>
            </a:xfrm>
            <a:custGeom>
              <a:avLst/>
              <a:gdLst>
                <a:gd name="T0" fmla="*/ 6 w 64"/>
                <a:gd name="T1" fmla="*/ 29 h 29"/>
                <a:gd name="T2" fmla="*/ 6 w 64"/>
                <a:gd name="T3" fmla="*/ 29 h 29"/>
                <a:gd name="T4" fmla="*/ 6 w 64"/>
                <a:gd name="T5" fmla="*/ 29 h 29"/>
                <a:gd name="T6" fmla="*/ 6 w 64"/>
                <a:gd name="T7" fmla="*/ 29 h 29"/>
                <a:gd name="T8" fmla="*/ 6 w 64"/>
                <a:gd name="T9" fmla="*/ 29 h 29"/>
                <a:gd name="T10" fmla="*/ 0 w 64"/>
                <a:gd name="T11" fmla="*/ 23 h 29"/>
                <a:gd name="T12" fmla="*/ 0 w 64"/>
                <a:gd name="T13" fmla="*/ 23 h 29"/>
                <a:gd name="T14" fmla="*/ 0 w 64"/>
                <a:gd name="T15" fmla="*/ 16 h 29"/>
                <a:gd name="T16" fmla="*/ 0 w 64"/>
                <a:gd name="T17" fmla="*/ 16 h 29"/>
                <a:gd name="T18" fmla="*/ 13 w 64"/>
                <a:gd name="T19" fmla="*/ 6 h 29"/>
                <a:gd name="T20" fmla="*/ 17 w 64"/>
                <a:gd name="T21" fmla="*/ 6 h 29"/>
                <a:gd name="T22" fmla="*/ 23 w 64"/>
                <a:gd name="T23" fmla="*/ 0 h 29"/>
                <a:gd name="T24" fmla="*/ 64 w 64"/>
                <a:gd name="T25" fmla="*/ 0 h 29"/>
                <a:gd name="T26" fmla="*/ 58 w 64"/>
                <a:gd name="T27" fmla="*/ 6 h 29"/>
                <a:gd name="T28" fmla="*/ 58 w 64"/>
                <a:gd name="T29" fmla="*/ 6 h 29"/>
                <a:gd name="T30" fmla="*/ 54 w 64"/>
                <a:gd name="T31" fmla="*/ 12 h 29"/>
                <a:gd name="T32" fmla="*/ 48 w 64"/>
                <a:gd name="T33" fmla="*/ 12 h 29"/>
                <a:gd name="T34" fmla="*/ 41 w 64"/>
                <a:gd name="T35" fmla="*/ 16 h 29"/>
                <a:gd name="T36" fmla="*/ 23 w 64"/>
                <a:gd name="T37" fmla="*/ 16 h 29"/>
                <a:gd name="T38" fmla="*/ 23 w 64"/>
                <a:gd name="T39" fmla="*/ 16 h 29"/>
                <a:gd name="T40" fmla="*/ 23 w 64"/>
                <a:gd name="T41" fmla="*/ 16 h 29"/>
                <a:gd name="T42" fmla="*/ 17 w 64"/>
                <a:gd name="T43" fmla="*/ 23 h 29"/>
                <a:gd name="T44" fmla="*/ 17 w 64"/>
                <a:gd name="T45" fmla="*/ 23 h 29"/>
                <a:gd name="T46" fmla="*/ 13 w 64"/>
                <a:gd name="T47" fmla="*/ 29 h 29"/>
                <a:gd name="T48" fmla="*/ 6 w 64"/>
                <a:gd name="T49" fmla="*/ 29 h 29"/>
                <a:gd name="T50" fmla="*/ 6 w 64"/>
                <a:gd name="T5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 h="29">
                  <a:moveTo>
                    <a:pt x="6" y="29"/>
                  </a:moveTo>
                  <a:lnTo>
                    <a:pt x="6" y="29"/>
                  </a:lnTo>
                  <a:lnTo>
                    <a:pt x="6" y="29"/>
                  </a:lnTo>
                  <a:lnTo>
                    <a:pt x="6" y="29"/>
                  </a:lnTo>
                  <a:lnTo>
                    <a:pt x="6" y="29"/>
                  </a:lnTo>
                  <a:lnTo>
                    <a:pt x="0" y="23"/>
                  </a:lnTo>
                  <a:lnTo>
                    <a:pt x="0" y="23"/>
                  </a:lnTo>
                  <a:lnTo>
                    <a:pt x="0" y="16"/>
                  </a:lnTo>
                  <a:lnTo>
                    <a:pt x="0" y="16"/>
                  </a:lnTo>
                  <a:lnTo>
                    <a:pt x="13" y="6"/>
                  </a:lnTo>
                  <a:lnTo>
                    <a:pt x="17" y="6"/>
                  </a:lnTo>
                  <a:lnTo>
                    <a:pt x="23" y="0"/>
                  </a:lnTo>
                  <a:lnTo>
                    <a:pt x="64" y="0"/>
                  </a:lnTo>
                  <a:lnTo>
                    <a:pt x="58" y="6"/>
                  </a:lnTo>
                  <a:lnTo>
                    <a:pt x="58" y="6"/>
                  </a:lnTo>
                  <a:lnTo>
                    <a:pt x="54" y="12"/>
                  </a:lnTo>
                  <a:lnTo>
                    <a:pt x="48" y="12"/>
                  </a:lnTo>
                  <a:lnTo>
                    <a:pt x="41" y="16"/>
                  </a:lnTo>
                  <a:lnTo>
                    <a:pt x="23" y="16"/>
                  </a:lnTo>
                  <a:lnTo>
                    <a:pt x="23" y="16"/>
                  </a:lnTo>
                  <a:lnTo>
                    <a:pt x="23" y="16"/>
                  </a:lnTo>
                  <a:lnTo>
                    <a:pt x="17" y="23"/>
                  </a:lnTo>
                  <a:lnTo>
                    <a:pt x="17" y="23"/>
                  </a:lnTo>
                  <a:lnTo>
                    <a:pt x="13" y="29"/>
                  </a:lnTo>
                  <a:lnTo>
                    <a:pt x="6" y="29"/>
                  </a:lnTo>
                  <a:lnTo>
                    <a:pt x="6"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7" name="Freeform 392"/>
            <p:cNvSpPr>
              <a:spLocks/>
            </p:cNvSpPr>
            <p:nvPr/>
          </p:nvSpPr>
          <p:spPr bwMode="auto">
            <a:xfrm>
              <a:off x="2773363" y="1406525"/>
              <a:ext cx="92075" cy="61913"/>
            </a:xfrm>
            <a:custGeom>
              <a:avLst/>
              <a:gdLst>
                <a:gd name="T0" fmla="*/ 11 w 58"/>
                <a:gd name="T1" fmla="*/ 29 h 39"/>
                <a:gd name="T2" fmla="*/ 0 w 58"/>
                <a:gd name="T3" fmla="*/ 29 h 39"/>
                <a:gd name="T4" fmla="*/ 0 w 58"/>
                <a:gd name="T5" fmla="*/ 23 h 39"/>
                <a:gd name="T6" fmla="*/ 0 w 58"/>
                <a:gd name="T7" fmla="*/ 23 h 39"/>
                <a:gd name="T8" fmla="*/ 0 w 58"/>
                <a:gd name="T9" fmla="*/ 16 h 39"/>
                <a:gd name="T10" fmla="*/ 0 w 58"/>
                <a:gd name="T11" fmla="*/ 16 h 39"/>
                <a:gd name="T12" fmla="*/ 0 w 58"/>
                <a:gd name="T13" fmla="*/ 16 h 39"/>
                <a:gd name="T14" fmla="*/ 0 w 58"/>
                <a:gd name="T15" fmla="*/ 16 h 39"/>
                <a:gd name="T16" fmla="*/ 0 w 58"/>
                <a:gd name="T17" fmla="*/ 12 h 39"/>
                <a:gd name="T18" fmla="*/ 23 w 58"/>
                <a:gd name="T19" fmla="*/ 12 h 39"/>
                <a:gd name="T20" fmla="*/ 23 w 58"/>
                <a:gd name="T21" fmla="*/ 6 h 39"/>
                <a:gd name="T22" fmla="*/ 29 w 58"/>
                <a:gd name="T23" fmla="*/ 6 h 39"/>
                <a:gd name="T24" fmla="*/ 35 w 58"/>
                <a:gd name="T25" fmla="*/ 0 h 39"/>
                <a:gd name="T26" fmla="*/ 35 w 58"/>
                <a:gd name="T27" fmla="*/ 0 h 39"/>
                <a:gd name="T28" fmla="*/ 35 w 58"/>
                <a:gd name="T29" fmla="*/ 0 h 39"/>
                <a:gd name="T30" fmla="*/ 42 w 58"/>
                <a:gd name="T31" fmla="*/ 6 h 39"/>
                <a:gd name="T32" fmla="*/ 42 w 58"/>
                <a:gd name="T33" fmla="*/ 6 h 39"/>
                <a:gd name="T34" fmla="*/ 42 w 58"/>
                <a:gd name="T35" fmla="*/ 6 h 39"/>
                <a:gd name="T36" fmla="*/ 42 w 58"/>
                <a:gd name="T37" fmla="*/ 6 h 39"/>
                <a:gd name="T38" fmla="*/ 42 w 58"/>
                <a:gd name="T39" fmla="*/ 6 h 39"/>
                <a:gd name="T40" fmla="*/ 52 w 58"/>
                <a:gd name="T41" fmla="*/ 6 h 39"/>
                <a:gd name="T42" fmla="*/ 52 w 58"/>
                <a:gd name="T43" fmla="*/ 0 h 39"/>
                <a:gd name="T44" fmla="*/ 52 w 58"/>
                <a:gd name="T45" fmla="*/ 0 h 39"/>
                <a:gd name="T46" fmla="*/ 52 w 58"/>
                <a:gd name="T47" fmla="*/ 0 h 39"/>
                <a:gd name="T48" fmla="*/ 58 w 58"/>
                <a:gd name="T49" fmla="*/ 0 h 39"/>
                <a:gd name="T50" fmla="*/ 58 w 58"/>
                <a:gd name="T51" fmla="*/ 6 h 39"/>
                <a:gd name="T52" fmla="*/ 52 w 58"/>
                <a:gd name="T53" fmla="*/ 6 h 39"/>
                <a:gd name="T54" fmla="*/ 52 w 58"/>
                <a:gd name="T55" fmla="*/ 12 h 39"/>
                <a:gd name="T56" fmla="*/ 52 w 58"/>
                <a:gd name="T57" fmla="*/ 12 h 39"/>
                <a:gd name="T58" fmla="*/ 52 w 58"/>
                <a:gd name="T59" fmla="*/ 12 h 39"/>
                <a:gd name="T60" fmla="*/ 52 w 58"/>
                <a:gd name="T61" fmla="*/ 12 h 39"/>
                <a:gd name="T62" fmla="*/ 52 w 58"/>
                <a:gd name="T63" fmla="*/ 12 h 39"/>
                <a:gd name="T64" fmla="*/ 52 w 58"/>
                <a:gd name="T65" fmla="*/ 16 h 39"/>
                <a:gd name="T66" fmla="*/ 52 w 58"/>
                <a:gd name="T67" fmla="*/ 16 h 39"/>
                <a:gd name="T68" fmla="*/ 52 w 58"/>
                <a:gd name="T69" fmla="*/ 16 h 39"/>
                <a:gd name="T70" fmla="*/ 52 w 58"/>
                <a:gd name="T71" fmla="*/ 16 h 39"/>
                <a:gd name="T72" fmla="*/ 52 w 58"/>
                <a:gd name="T73" fmla="*/ 23 h 39"/>
                <a:gd name="T74" fmla="*/ 52 w 58"/>
                <a:gd name="T75" fmla="*/ 23 h 39"/>
                <a:gd name="T76" fmla="*/ 46 w 58"/>
                <a:gd name="T77" fmla="*/ 29 h 39"/>
                <a:gd name="T78" fmla="*/ 29 w 58"/>
                <a:gd name="T79" fmla="*/ 29 h 39"/>
                <a:gd name="T80" fmla="*/ 29 w 58"/>
                <a:gd name="T81" fmla="*/ 29 h 39"/>
                <a:gd name="T82" fmla="*/ 23 w 58"/>
                <a:gd name="T83" fmla="*/ 33 h 39"/>
                <a:gd name="T84" fmla="*/ 17 w 58"/>
                <a:gd name="T85" fmla="*/ 33 h 39"/>
                <a:gd name="T86" fmla="*/ 17 w 58"/>
                <a:gd name="T87" fmla="*/ 39 h 39"/>
                <a:gd name="T88" fmla="*/ 11 w 58"/>
                <a:gd name="T89" fmla="*/ 39 h 39"/>
                <a:gd name="T90" fmla="*/ 11 w 58"/>
                <a:gd name="T91" fmla="*/ 33 h 39"/>
                <a:gd name="T92" fmla="*/ 11 w 58"/>
                <a:gd name="T93" fmla="*/ 33 h 39"/>
                <a:gd name="T94" fmla="*/ 11 w 58"/>
                <a:gd name="T95" fmla="*/ 33 h 39"/>
                <a:gd name="T96" fmla="*/ 11 w 58"/>
                <a:gd name="T97" fmla="*/ 29 h 39"/>
                <a:gd name="T98" fmla="*/ 11 w 58"/>
                <a:gd name="T99" fmla="*/ 29 h 39"/>
                <a:gd name="T100" fmla="*/ 11 w 58"/>
                <a:gd name="T101" fmla="*/ 29 h 39"/>
                <a:gd name="T102" fmla="*/ 11 w 58"/>
                <a:gd name="T103"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 h="39">
                  <a:moveTo>
                    <a:pt x="11" y="29"/>
                  </a:moveTo>
                  <a:lnTo>
                    <a:pt x="0" y="29"/>
                  </a:lnTo>
                  <a:lnTo>
                    <a:pt x="0" y="23"/>
                  </a:lnTo>
                  <a:lnTo>
                    <a:pt x="0" y="23"/>
                  </a:lnTo>
                  <a:lnTo>
                    <a:pt x="0" y="16"/>
                  </a:lnTo>
                  <a:lnTo>
                    <a:pt x="0" y="16"/>
                  </a:lnTo>
                  <a:lnTo>
                    <a:pt x="0" y="16"/>
                  </a:lnTo>
                  <a:lnTo>
                    <a:pt x="0" y="16"/>
                  </a:lnTo>
                  <a:lnTo>
                    <a:pt x="0" y="12"/>
                  </a:lnTo>
                  <a:lnTo>
                    <a:pt x="23" y="12"/>
                  </a:lnTo>
                  <a:lnTo>
                    <a:pt x="23" y="6"/>
                  </a:lnTo>
                  <a:lnTo>
                    <a:pt x="29" y="6"/>
                  </a:lnTo>
                  <a:lnTo>
                    <a:pt x="35" y="0"/>
                  </a:lnTo>
                  <a:lnTo>
                    <a:pt x="35" y="0"/>
                  </a:lnTo>
                  <a:lnTo>
                    <a:pt x="35" y="0"/>
                  </a:lnTo>
                  <a:lnTo>
                    <a:pt x="42" y="6"/>
                  </a:lnTo>
                  <a:lnTo>
                    <a:pt x="42" y="6"/>
                  </a:lnTo>
                  <a:lnTo>
                    <a:pt x="42" y="6"/>
                  </a:lnTo>
                  <a:lnTo>
                    <a:pt x="42" y="6"/>
                  </a:lnTo>
                  <a:lnTo>
                    <a:pt x="42" y="6"/>
                  </a:lnTo>
                  <a:lnTo>
                    <a:pt x="52" y="6"/>
                  </a:lnTo>
                  <a:lnTo>
                    <a:pt x="52" y="0"/>
                  </a:lnTo>
                  <a:lnTo>
                    <a:pt x="52" y="0"/>
                  </a:lnTo>
                  <a:lnTo>
                    <a:pt x="52" y="0"/>
                  </a:lnTo>
                  <a:lnTo>
                    <a:pt x="58" y="0"/>
                  </a:lnTo>
                  <a:lnTo>
                    <a:pt x="58" y="6"/>
                  </a:lnTo>
                  <a:lnTo>
                    <a:pt x="52" y="6"/>
                  </a:lnTo>
                  <a:lnTo>
                    <a:pt x="52" y="12"/>
                  </a:lnTo>
                  <a:lnTo>
                    <a:pt x="52" y="12"/>
                  </a:lnTo>
                  <a:lnTo>
                    <a:pt x="52" y="12"/>
                  </a:lnTo>
                  <a:lnTo>
                    <a:pt x="52" y="12"/>
                  </a:lnTo>
                  <a:lnTo>
                    <a:pt x="52" y="12"/>
                  </a:lnTo>
                  <a:lnTo>
                    <a:pt x="52" y="16"/>
                  </a:lnTo>
                  <a:lnTo>
                    <a:pt x="52" y="16"/>
                  </a:lnTo>
                  <a:lnTo>
                    <a:pt x="52" y="16"/>
                  </a:lnTo>
                  <a:lnTo>
                    <a:pt x="52" y="16"/>
                  </a:lnTo>
                  <a:lnTo>
                    <a:pt x="52" y="23"/>
                  </a:lnTo>
                  <a:lnTo>
                    <a:pt x="52" y="23"/>
                  </a:lnTo>
                  <a:lnTo>
                    <a:pt x="46" y="29"/>
                  </a:lnTo>
                  <a:lnTo>
                    <a:pt x="29" y="29"/>
                  </a:lnTo>
                  <a:lnTo>
                    <a:pt x="29" y="29"/>
                  </a:lnTo>
                  <a:lnTo>
                    <a:pt x="23" y="33"/>
                  </a:lnTo>
                  <a:lnTo>
                    <a:pt x="17" y="33"/>
                  </a:lnTo>
                  <a:lnTo>
                    <a:pt x="17" y="39"/>
                  </a:lnTo>
                  <a:lnTo>
                    <a:pt x="11" y="39"/>
                  </a:lnTo>
                  <a:lnTo>
                    <a:pt x="11" y="33"/>
                  </a:lnTo>
                  <a:lnTo>
                    <a:pt x="11" y="33"/>
                  </a:lnTo>
                  <a:lnTo>
                    <a:pt x="11" y="33"/>
                  </a:lnTo>
                  <a:lnTo>
                    <a:pt x="11" y="29"/>
                  </a:lnTo>
                  <a:lnTo>
                    <a:pt x="11" y="29"/>
                  </a:lnTo>
                  <a:lnTo>
                    <a:pt x="11" y="29"/>
                  </a:lnTo>
                  <a:lnTo>
                    <a:pt x="11"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8" name="Freeform 393"/>
            <p:cNvSpPr>
              <a:spLocks/>
            </p:cNvSpPr>
            <p:nvPr/>
          </p:nvSpPr>
          <p:spPr bwMode="auto">
            <a:xfrm>
              <a:off x="2773363" y="1406525"/>
              <a:ext cx="92075" cy="61913"/>
            </a:xfrm>
            <a:custGeom>
              <a:avLst/>
              <a:gdLst>
                <a:gd name="T0" fmla="*/ 11 w 58"/>
                <a:gd name="T1" fmla="*/ 29 h 39"/>
                <a:gd name="T2" fmla="*/ 0 w 58"/>
                <a:gd name="T3" fmla="*/ 29 h 39"/>
                <a:gd name="T4" fmla="*/ 0 w 58"/>
                <a:gd name="T5" fmla="*/ 23 h 39"/>
                <a:gd name="T6" fmla="*/ 0 w 58"/>
                <a:gd name="T7" fmla="*/ 23 h 39"/>
                <a:gd name="T8" fmla="*/ 0 w 58"/>
                <a:gd name="T9" fmla="*/ 16 h 39"/>
                <a:gd name="T10" fmla="*/ 0 w 58"/>
                <a:gd name="T11" fmla="*/ 16 h 39"/>
                <a:gd name="T12" fmla="*/ 0 w 58"/>
                <a:gd name="T13" fmla="*/ 16 h 39"/>
                <a:gd name="T14" fmla="*/ 0 w 58"/>
                <a:gd name="T15" fmla="*/ 16 h 39"/>
                <a:gd name="T16" fmla="*/ 0 w 58"/>
                <a:gd name="T17" fmla="*/ 12 h 39"/>
                <a:gd name="T18" fmla="*/ 23 w 58"/>
                <a:gd name="T19" fmla="*/ 12 h 39"/>
                <a:gd name="T20" fmla="*/ 23 w 58"/>
                <a:gd name="T21" fmla="*/ 6 h 39"/>
                <a:gd name="T22" fmla="*/ 29 w 58"/>
                <a:gd name="T23" fmla="*/ 6 h 39"/>
                <a:gd name="T24" fmla="*/ 35 w 58"/>
                <a:gd name="T25" fmla="*/ 0 h 39"/>
                <a:gd name="T26" fmla="*/ 35 w 58"/>
                <a:gd name="T27" fmla="*/ 0 h 39"/>
                <a:gd name="T28" fmla="*/ 35 w 58"/>
                <a:gd name="T29" fmla="*/ 0 h 39"/>
                <a:gd name="T30" fmla="*/ 42 w 58"/>
                <a:gd name="T31" fmla="*/ 6 h 39"/>
                <a:gd name="T32" fmla="*/ 42 w 58"/>
                <a:gd name="T33" fmla="*/ 6 h 39"/>
                <a:gd name="T34" fmla="*/ 42 w 58"/>
                <a:gd name="T35" fmla="*/ 6 h 39"/>
                <a:gd name="T36" fmla="*/ 42 w 58"/>
                <a:gd name="T37" fmla="*/ 6 h 39"/>
                <a:gd name="T38" fmla="*/ 42 w 58"/>
                <a:gd name="T39" fmla="*/ 6 h 39"/>
                <a:gd name="T40" fmla="*/ 52 w 58"/>
                <a:gd name="T41" fmla="*/ 6 h 39"/>
                <a:gd name="T42" fmla="*/ 52 w 58"/>
                <a:gd name="T43" fmla="*/ 0 h 39"/>
                <a:gd name="T44" fmla="*/ 52 w 58"/>
                <a:gd name="T45" fmla="*/ 0 h 39"/>
                <a:gd name="T46" fmla="*/ 52 w 58"/>
                <a:gd name="T47" fmla="*/ 0 h 39"/>
                <a:gd name="T48" fmla="*/ 58 w 58"/>
                <a:gd name="T49" fmla="*/ 0 h 39"/>
                <a:gd name="T50" fmla="*/ 58 w 58"/>
                <a:gd name="T51" fmla="*/ 6 h 39"/>
                <a:gd name="T52" fmla="*/ 52 w 58"/>
                <a:gd name="T53" fmla="*/ 6 h 39"/>
                <a:gd name="T54" fmla="*/ 52 w 58"/>
                <a:gd name="T55" fmla="*/ 12 h 39"/>
                <a:gd name="T56" fmla="*/ 52 w 58"/>
                <a:gd name="T57" fmla="*/ 12 h 39"/>
                <a:gd name="T58" fmla="*/ 52 w 58"/>
                <a:gd name="T59" fmla="*/ 12 h 39"/>
                <a:gd name="T60" fmla="*/ 52 w 58"/>
                <a:gd name="T61" fmla="*/ 12 h 39"/>
                <a:gd name="T62" fmla="*/ 52 w 58"/>
                <a:gd name="T63" fmla="*/ 12 h 39"/>
                <a:gd name="T64" fmla="*/ 52 w 58"/>
                <a:gd name="T65" fmla="*/ 16 h 39"/>
                <a:gd name="T66" fmla="*/ 52 w 58"/>
                <a:gd name="T67" fmla="*/ 16 h 39"/>
                <a:gd name="T68" fmla="*/ 52 w 58"/>
                <a:gd name="T69" fmla="*/ 16 h 39"/>
                <a:gd name="T70" fmla="*/ 52 w 58"/>
                <a:gd name="T71" fmla="*/ 16 h 39"/>
                <a:gd name="T72" fmla="*/ 52 w 58"/>
                <a:gd name="T73" fmla="*/ 23 h 39"/>
                <a:gd name="T74" fmla="*/ 52 w 58"/>
                <a:gd name="T75" fmla="*/ 23 h 39"/>
                <a:gd name="T76" fmla="*/ 46 w 58"/>
                <a:gd name="T77" fmla="*/ 29 h 39"/>
                <a:gd name="T78" fmla="*/ 29 w 58"/>
                <a:gd name="T79" fmla="*/ 29 h 39"/>
                <a:gd name="T80" fmla="*/ 29 w 58"/>
                <a:gd name="T81" fmla="*/ 29 h 39"/>
                <a:gd name="T82" fmla="*/ 23 w 58"/>
                <a:gd name="T83" fmla="*/ 33 h 39"/>
                <a:gd name="T84" fmla="*/ 17 w 58"/>
                <a:gd name="T85" fmla="*/ 33 h 39"/>
                <a:gd name="T86" fmla="*/ 17 w 58"/>
                <a:gd name="T87" fmla="*/ 39 h 39"/>
                <a:gd name="T88" fmla="*/ 11 w 58"/>
                <a:gd name="T89" fmla="*/ 39 h 39"/>
                <a:gd name="T90" fmla="*/ 11 w 58"/>
                <a:gd name="T91" fmla="*/ 33 h 39"/>
                <a:gd name="T92" fmla="*/ 11 w 58"/>
                <a:gd name="T93" fmla="*/ 33 h 39"/>
                <a:gd name="T94" fmla="*/ 11 w 58"/>
                <a:gd name="T95" fmla="*/ 33 h 39"/>
                <a:gd name="T96" fmla="*/ 11 w 58"/>
                <a:gd name="T97" fmla="*/ 29 h 39"/>
                <a:gd name="T98" fmla="*/ 11 w 58"/>
                <a:gd name="T99" fmla="*/ 29 h 39"/>
                <a:gd name="T100" fmla="*/ 11 w 58"/>
                <a:gd name="T101" fmla="*/ 29 h 39"/>
                <a:gd name="T102" fmla="*/ 11 w 58"/>
                <a:gd name="T103"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 h="39">
                  <a:moveTo>
                    <a:pt x="11" y="29"/>
                  </a:moveTo>
                  <a:lnTo>
                    <a:pt x="0" y="29"/>
                  </a:lnTo>
                  <a:lnTo>
                    <a:pt x="0" y="23"/>
                  </a:lnTo>
                  <a:lnTo>
                    <a:pt x="0" y="23"/>
                  </a:lnTo>
                  <a:lnTo>
                    <a:pt x="0" y="16"/>
                  </a:lnTo>
                  <a:lnTo>
                    <a:pt x="0" y="16"/>
                  </a:lnTo>
                  <a:lnTo>
                    <a:pt x="0" y="16"/>
                  </a:lnTo>
                  <a:lnTo>
                    <a:pt x="0" y="16"/>
                  </a:lnTo>
                  <a:lnTo>
                    <a:pt x="0" y="12"/>
                  </a:lnTo>
                  <a:lnTo>
                    <a:pt x="23" y="12"/>
                  </a:lnTo>
                  <a:lnTo>
                    <a:pt x="23" y="6"/>
                  </a:lnTo>
                  <a:lnTo>
                    <a:pt x="29" y="6"/>
                  </a:lnTo>
                  <a:lnTo>
                    <a:pt x="35" y="0"/>
                  </a:lnTo>
                  <a:lnTo>
                    <a:pt x="35" y="0"/>
                  </a:lnTo>
                  <a:lnTo>
                    <a:pt x="35" y="0"/>
                  </a:lnTo>
                  <a:lnTo>
                    <a:pt x="42" y="6"/>
                  </a:lnTo>
                  <a:lnTo>
                    <a:pt x="42" y="6"/>
                  </a:lnTo>
                  <a:lnTo>
                    <a:pt x="42" y="6"/>
                  </a:lnTo>
                  <a:lnTo>
                    <a:pt x="42" y="6"/>
                  </a:lnTo>
                  <a:lnTo>
                    <a:pt x="42" y="6"/>
                  </a:lnTo>
                  <a:lnTo>
                    <a:pt x="52" y="6"/>
                  </a:lnTo>
                  <a:lnTo>
                    <a:pt x="52" y="0"/>
                  </a:lnTo>
                  <a:lnTo>
                    <a:pt x="52" y="0"/>
                  </a:lnTo>
                  <a:lnTo>
                    <a:pt x="52" y="0"/>
                  </a:lnTo>
                  <a:lnTo>
                    <a:pt x="58" y="0"/>
                  </a:lnTo>
                  <a:lnTo>
                    <a:pt x="58" y="6"/>
                  </a:lnTo>
                  <a:lnTo>
                    <a:pt x="52" y="6"/>
                  </a:lnTo>
                  <a:lnTo>
                    <a:pt x="52" y="12"/>
                  </a:lnTo>
                  <a:lnTo>
                    <a:pt x="52" y="12"/>
                  </a:lnTo>
                  <a:lnTo>
                    <a:pt x="52" y="12"/>
                  </a:lnTo>
                  <a:lnTo>
                    <a:pt x="52" y="12"/>
                  </a:lnTo>
                  <a:lnTo>
                    <a:pt x="52" y="12"/>
                  </a:lnTo>
                  <a:lnTo>
                    <a:pt x="52" y="16"/>
                  </a:lnTo>
                  <a:lnTo>
                    <a:pt x="52" y="16"/>
                  </a:lnTo>
                  <a:lnTo>
                    <a:pt x="52" y="16"/>
                  </a:lnTo>
                  <a:lnTo>
                    <a:pt x="52" y="16"/>
                  </a:lnTo>
                  <a:lnTo>
                    <a:pt x="52" y="23"/>
                  </a:lnTo>
                  <a:lnTo>
                    <a:pt x="52" y="23"/>
                  </a:lnTo>
                  <a:lnTo>
                    <a:pt x="46" y="29"/>
                  </a:lnTo>
                  <a:lnTo>
                    <a:pt x="29" y="29"/>
                  </a:lnTo>
                  <a:lnTo>
                    <a:pt x="29" y="29"/>
                  </a:lnTo>
                  <a:lnTo>
                    <a:pt x="23" y="33"/>
                  </a:lnTo>
                  <a:lnTo>
                    <a:pt x="17" y="33"/>
                  </a:lnTo>
                  <a:lnTo>
                    <a:pt x="17" y="39"/>
                  </a:lnTo>
                  <a:lnTo>
                    <a:pt x="11" y="39"/>
                  </a:lnTo>
                  <a:lnTo>
                    <a:pt x="11" y="33"/>
                  </a:lnTo>
                  <a:lnTo>
                    <a:pt x="11" y="33"/>
                  </a:lnTo>
                  <a:lnTo>
                    <a:pt x="11" y="33"/>
                  </a:lnTo>
                  <a:lnTo>
                    <a:pt x="11" y="29"/>
                  </a:lnTo>
                  <a:lnTo>
                    <a:pt x="11" y="29"/>
                  </a:lnTo>
                  <a:lnTo>
                    <a:pt x="11" y="29"/>
                  </a:lnTo>
                  <a:lnTo>
                    <a:pt x="11"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9" name="Freeform 394"/>
            <p:cNvSpPr>
              <a:spLocks/>
            </p:cNvSpPr>
            <p:nvPr/>
          </p:nvSpPr>
          <p:spPr bwMode="auto">
            <a:xfrm>
              <a:off x="2374901" y="1390650"/>
              <a:ext cx="203200" cy="87313"/>
            </a:xfrm>
            <a:custGeom>
              <a:avLst/>
              <a:gdLst>
                <a:gd name="T0" fmla="*/ 0 w 128"/>
                <a:gd name="T1" fmla="*/ 39 h 55"/>
                <a:gd name="T2" fmla="*/ 0 w 128"/>
                <a:gd name="T3" fmla="*/ 43 h 55"/>
                <a:gd name="T4" fmla="*/ 6 w 128"/>
                <a:gd name="T5" fmla="*/ 49 h 55"/>
                <a:gd name="T6" fmla="*/ 6 w 128"/>
                <a:gd name="T7" fmla="*/ 49 h 55"/>
                <a:gd name="T8" fmla="*/ 6 w 128"/>
                <a:gd name="T9" fmla="*/ 49 h 55"/>
                <a:gd name="T10" fmla="*/ 6 w 128"/>
                <a:gd name="T11" fmla="*/ 49 h 55"/>
                <a:gd name="T12" fmla="*/ 17 w 128"/>
                <a:gd name="T13" fmla="*/ 49 h 55"/>
                <a:gd name="T14" fmla="*/ 17 w 128"/>
                <a:gd name="T15" fmla="*/ 55 h 55"/>
                <a:gd name="T16" fmla="*/ 23 w 128"/>
                <a:gd name="T17" fmla="*/ 49 h 55"/>
                <a:gd name="T18" fmla="*/ 35 w 128"/>
                <a:gd name="T19" fmla="*/ 49 h 55"/>
                <a:gd name="T20" fmla="*/ 45 w 128"/>
                <a:gd name="T21" fmla="*/ 43 h 55"/>
                <a:gd name="T22" fmla="*/ 52 w 128"/>
                <a:gd name="T23" fmla="*/ 39 h 55"/>
                <a:gd name="T24" fmla="*/ 58 w 128"/>
                <a:gd name="T25" fmla="*/ 39 h 55"/>
                <a:gd name="T26" fmla="*/ 64 w 128"/>
                <a:gd name="T27" fmla="*/ 33 h 55"/>
                <a:gd name="T28" fmla="*/ 70 w 128"/>
                <a:gd name="T29" fmla="*/ 33 h 55"/>
                <a:gd name="T30" fmla="*/ 76 w 128"/>
                <a:gd name="T31" fmla="*/ 26 h 55"/>
                <a:gd name="T32" fmla="*/ 99 w 128"/>
                <a:gd name="T33" fmla="*/ 26 h 55"/>
                <a:gd name="T34" fmla="*/ 111 w 128"/>
                <a:gd name="T35" fmla="*/ 22 h 55"/>
                <a:gd name="T36" fmla="*/ 117 w 128"/>
                <a:gd name="T37" fmla="*/ 16 h 55"/>
                <a:gd name="T38" fmla="*/ 122 w 128"/>
                <a:gd name="T39" fmla="*/ 16 h 55"/>
                <a:gd name="T40" fmla="*/ 128 w 128"/>
                <a:gd name="T41" fmla="*/ 10 h 55"/>
                <a:gd name="T42" fmla="*/ 117 w 128"/>
                <a:gd name="T43" fmla="*/ 10 h 55"/>
                <a:gd name="T44" fmla="*/ 111 w 128"/>
                <a:gd name="T45" fmla="*/ 4 h 55"/>
                <a:gd name="T46" fmla="*/ 87 w 128"/>
                <a:gd name="T47" fmla="*/ 4 h 55"/>
                <a:gd name="T48" fmla="*/ 82 w 128"/>
                <a:gd name="T49" fmla="*/ 0 h 55"/>
                <a:gd name="T50" fmla="*/ 58 w 128"/>
                <a:gd name="T51" fmla="*/ 0 h 55"/>
                <a:gd name="T52" fmla="*/ 58 w 128"/>
                <a:gd name="T53" fmla="*/ 0 h 55"/>
                <a:gd name="T54" fmla="*/ 52 w 128"/>
                <a:gd name="T55" fmla="*/ 4 h 55"/>
                <a:gd name="T56" fmla="*/ 45 w 128"/>
                <a:gd name="T57" fmla="*/ 4 h 55"/>
                <a:gd name="T58" fmla="*/ 45 w 128"/>
                <a:gd name="T59" fmla="*/ 4 h 55"/>
                <a:gd name="T60" fmla="*/ 45 w 128"/>
                <a:gd name="T61" fmla="*/ 4 h 55"/>
                <a:gd name="T62" fmla="*/ 41 w 128"/>
                <a:gd name="T63" fmla="*/ 0 h 55"/>
                <a:gd name="T64" fmla="*/ 41 w 128"/>
                <a:gd name="T65" fmla="*/ 16 h 55"/>
                <a:gd name="T66" fmla="*/ 35 w 128"/>
                <a:gd name="T67" fmla="*/ 16 h 55"/>
                <a:gd name="T68" fmla="*/ 29 w 128"/>
                <a:gd name="T69" fmla="*/ 22 h 55"/>
                <a:gd name="T70" fmla="*/ 23 w 128"/>
                <a:gd name="T71" fmla="*/ 22 h 55"/>
                <a:gd name="T72" fmla="*/ 17 w 128"/>
                <a:gd name="T73" fmla="*/ 26 h 55"/>
                <a:gd name="T74" fmla="*/ 6 w 128"/>
                <a:gd name="T75" fmla="*/ 26 h 55"/>
                <a:gd name="T76" fmla="*/ 6 w 128"/>
                <a:gd name="T77" fmla="*/ 26 h 55"/>
                <a:gd name="T78" fmla="*/ 6 w 128"/>
                <a:gd name="T79" fmla="*/ 33 h 55"/>
                <a:gd name="T80" fmla="*/ 0 w 128"/>
                <a:gd name="T81" fmla="*/ 39 h 55"/>
                <a:gd name="T82" fmla="*/ 0 w 128"/>
                <a:gd name="T83" fmla="*/ 39 h 55"/>
                <a:gd name="T84" fmla="*/ 0 w 128"/>
                <a:gd name="T85"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 h="55">
                  <a:moveTo>
                    <a:pt x="0" y="39"/>
                  </a:moveTo>
                  <a:lnTo>
                    <a:pt x="0" y="43"/>
                  </a:lnTo>
                  <a:lnTo>
                    <a:pt x="6" y="49"/>
                  </a:lnTo>
                  <a:lnTo>
                    <a:pt x="6" y="49"/>
                  </a:lnTo>
                  <a:lnTo>
                    <a:pt x="6" y="49"/>
                  </a:lnTo>
                  <a:lnTo>
                    <a:pt x="6" y="49"/>
                  </a:lnTo>
                  <a:lnTo>
                    <a:pt x="17" y="49"/>
                  </a:lnTo>
                  <a:lnTo>
                    <a:pt x="17" y="55"/>
                  </a:lnTo>
                  <a:lnTo>
                    <a:pt x="23" y="49"/>
                  </a:lnTo>
                  <a:lnTo>
                    <a:pt x="35" y="49"/>
                  </a:lnTo>
                  <a:lnTo>
                    <a:pt x="45" y="43"/>
                  </a:lnTo>
                  <a:lnTo>
                    <a:pt x="52" y="39"/>
                  </a:lnTo>
                  <a:lnTo>
                    <a:pt x="58" y="39"/>
                  </a:lnTo>
                  <a:lnTo>
                    <a:pt x="64" y="33"/>
                  </a:lnTo>
                  <a:lnTo>
                    <a:pt x="70" y="33"/>
                  </a:lnTo>
                  <a:lnTo>
                    <a:pt x="76" y="26"/>
                  </a:lnTo>
                  <a:lnTo>
                    <a:pt x="99" y="26"/>
                  </a:lnTo>
                  <a:lnTo>
                    <a:pt x="111" y="22"/>
                  </a:lnTo>
                  <a:lnTo>
                    <a:pt x="117" y="16"/>
                  </a:lnTo>
                  <a:lnTo>
                    <a:pt x="122" y="16"/>
                  </a:lnTo>
                  <a:lnTo>
                    <a:pt x="128" y="10"/>
                  </a:lnTo>
                  <a:lnTo>
                    <a:pt x="117" y="10"/>
                  </a:lnTo>
                  <a:lnTo>
                    <a:pt x="111" y="4"/>
                  </a:lnTo>
                  <a:lnTo>
                    <a:pt x="87" y="4"/>
                  </a:lnTo>
                  <a:lnTo>
                    <a:pt x="82" y="0"/>
                  </a:lnTo>
                  <a:lnTo>
                    <a:pt x="58" y="0"/>
                  </a:lnTo>
                  <a:lnTo>
                    <a:pt x="58" y="0"/>
                  </a:lnTo>
                  <a:lnTo>
                    <a:pt x="52" y="4"/>
                  </a:lnTo>
                  <a:lnTo>
                    <a:pt x="45" y="4"/>
                  </a:lnTo>
                  <a:lnTo>
                    <a:pt x="45" y="4"/>
                  </a:lnTo>
                  <a:lnTo>
                    <a:pt x="45" y="4"/>
                  </a:lnTo>
                  <a:lnTo>
                    <a:pt x="41" y="0"/>
                  </a:lnTo>
                  <a:lnTo>
                    <a:pt x="41" y="16"/>
                  </a:lnTo>
                  <a:lnTo>
                    <a:pt x="35" y="16"/>
                  </a:lnTo>
                  <a:lnTo>
                    <a:pt x="29" y="22"/>
                  </a:lnTo>
                  <a:lnTo>
                    <a:pt x="23" y="22"/>
                  </a:lnTo>
                  <a:lnTo>
                    <a:pt x="17" y="26"/>
                  </a:lnTo>
                  <a:lnTo>
                    <a:pt x="6" y="26"/>
                  </a:lnTo>
                  <a:lnTo>
                    <a:pt x="6" y="26"/>
                  </a:lnTo>
                  <a:lnTo>
                    <a:pt x="6" y="33"/>
                  </a:lnTo>
                  <a:lnTo>
                    <a:pt x="0" y="39"/>
                  </a:lnTo>
                  <a:lnTo>
                    <a:pt x="0" y="39"/>
                  </a:lnTo>
                  <a:lnTo>
                    <a:pt x="0"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0" name="Freeform 395"/>
            <p:cNvSpPr>
              <a:spLocks/>
            </p:cNvSpPr>
            <p:nvPr/>
          </p:nvSpPr>
          <p:spPr bwMode="auto">
            <a:xfrm>
              <a:off x="2374901" y="1390650"/>
              <a:ext cx="203200" cy="87313"/>
            </a:xfrm>
            <a:custGeom>
              <a:avLst/>
              <a:gdLst>
                <a:gd name="T0" fmla="*/ 0 w 128"/>
                <a:gd name="T1" fmla="*/ 39 h 55"/>
                <a:gd name="T2" fmla="*/ 0 w 128"/>
                <a:gd name="T3" fmla="*/ 43 h 55"/>
                <a:gd name="T4" fmla="*/ 6 w 128"/>
                <a:gd name="T5" fmla="*/ 49 h 55"/>
                <a:gd name="T6" fmla="*/ 6 w 128"/>
                <a:gd name="T7" fmla="*/ 49 h 55"/>
                <a:gd name="T8" fmla="*/ 6 w 128"/>
                <a:gd name="T9" fmla="*/ 49 h 55"/>
                <a:gd name="T10" fmla="*/ 6 w 128"/>
                <a:gd name="T11" fmla="*/ 49 h 55"/>
                <a:gd name="T12" fmla="*/ 17 w 128"/>
                <a:gd name="T13" fmla="*/ 49 h 55"/>
                <a:gd name="T14" fmla="*/ 17 w 128"/>
                <a:gd name="T15" fmla="*/ 55 h 55"/>
                <a:gd name="T16" fmla="*/ 23 w 128"/>
                <a:gd name="T17" fmla="*/ 49 h 55"/>
                <a:gd name="T18" fmla="*/ 35 w 128"/>
                <a:gd name="T19" fmla="*/ 49 h 55"/>
                <a:gd name="T20" fmla="*/ 45 w 128"/>
                <a:gd name="T21" fmla="*/ 43 h 55"/>
                <a:gd name="T22" fmla="*/ 52 w 128"/>
                <a:gd name="T23" fmla="*/ 39 h 55"/>
                <a:gd name="T24" fmla="*/ 58 w 128"/>
                <a:gd name="T25" fmla="*/ 39 h 55"/>
                <a:gd name="T26" fmla="*/ 64 w 128"/>
                <a:gd name="T27" fmla="*/ 33 h 55"/>
                <a:gd name="T28" fmla="*/ 70 w 128"/>
                <a:gd name="T29" fmla="*/ 33 h 55"/>
                <a:gd name="T30" fmla="*/ 76 w 128"/>
                <a:gd name="T31" fmla="*/ 26 h 55"/>
                <a:gd name="T32" fmla="*/ 99 w 128"/>
                <a:gd name="T33" fmla="*/ 26 h 55"/>
                <a:gd name="T34" fmla="*/ 111 w 128"/>
                <a:gd name="T35" fmla="*/ 22 h 55"/>
                <a:gd name="T36" fmla="*/ 117 w 128"/>
                <a:gd name="T37" fmla="*/ 16 h 55"/>
                <a:gd name="T38" fmla="*/ 122 w 128"/>
                <a:gd name="T39" fmla="*/ 16 h 55"/>
                <a:gd name="T40" fmla="*/ 128 w 128"/>
                <a:gd name="T41" fmla="*/ 10 h 55"/>
                <a:gd name="T42" fmla="*/ 117 w 128"/>
                <a:gd name="T43" fmla="*/ 10 h 55"/>
                <a:gd name="T44" fmla="*/ 111 w 128"/>
                <a:gd name="T45" fmla="*/ 4 h 55"/>
                <a:gd name="T46" fmla="*/ 87 w 128"/>
                <a:gd name="T47" fmla="*/ 4 h 55"/>
                <a:gd name="T48" fmla="*/ 82 w 128"/>
                <a:gd name="T49" fmla="*/ 0 h 55"/>
                <a:gd name="T50" fmla="*/ 58 w 128"/>
                <a:gd name="T51" fmla="*/ 0 h 55"/>
                <a:gd name="T52" fmla="*/ 58 w 128"/>
                <a:gd name="T53" fmla="*/ 0 h 55"/>
                <a:gd name="T54" fmla="*/ 52 w 128"/>
                <a:gd name="T55" fmla="*/ 4 h 55"/>
                <a:gd name="T56" fmla="*/ 45 w 128"/>
                <a:gd name="T57" fmla="*/ 4 h 55"/>
                <a:gd name="T58" fmla="*/ 45 w 128"/>
                <a:gd name="T59" fmla="*/ 4 h 55"/>
                <a:gd name="T60" fmla="*/ 45 w 128"/>
                <a:gd name="T61" fmla="*/ 4 h 55"/>
                <a:gd name="T62" fmla="*/ 41 w 128"/>
                <a:gd name="T63" fmla="*/ 0 h 55"/>
                <a:gd name="T64" fmla="*/ 41 w 128"/>
                <a:gd name="T65" fmla="*/ 16 h 55"/>
                <a:gd name="T66" fmla="*/ 35 w 128"/>
                <a:gd name="T67" fmla="*/ 16 h 55"/>
                <a:gd name="T68" fmla="*/ 29 w 128"/>
                <a:gd name="T69" fmla="*/ 22 h 55"/>
                <a:gd name="T70" fmla="*/ 23 w 128"/>
                <a:gd name="T71" fmla="*/ 22 h 55"/>
                <a:gd name="T72" fmla="*/ 17 w 128"/>
                <a:gd name="T73" fmla="*/ 26 h 55"/>
                <a:gd name="T74" fmla="*/ 6 w 128"/>
                <a:gd name="T75" fmla="*/ 26 h 55"/>
                <a:gd name="T76" fmla="*/ 6 w 128"/>
                <a:gd name="T77" fmla="*/ 26 h 55"/>
                <a:gd name="T78" fmla="*/ 6 w 128"/>
                <a:gd name="T79" fmla="*/ 33 h 55"/>
                <a:gd name="T80" fmla="*/ 0 w 128"/>
                <a:gd name="T81" fmla="*/ 39 h 55"/>
                <a:gd name="T82" fmla="*/ 0 w 128"/>
                <a:gd name="T83" fmla="*/ 39 h 55"/>
                <a:gd name="T84" fmla="*/ 0 w 128"/>
                <a:gd name="T85"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 h="55">
                  <a:moveTo>
                    <a:pt x="0" y="39"/>
                  </a:moveTo>
                  <a:lnTo>
                    <a:pt x="0" y="43"/>
                  </a:lnTo>
                  <a:lnTo>
                    <a:pt x="6" y="49"/>
                  </a:lnTo>
                  <a:lnTo>
                    <a:pt x="6" y="49"/>
                  </a:lnTo>
                  <a:lnTo>
                    <a:pt x="6" y="49"/>
                  </a:lnTo>
                  <a:lnTo>
                    <a:pt x="6" y="49"/>
                  </a:lnTo>
                  <a:lnTo>
                    <a:pt x="17" y="49"/>
                  </a:lnTo>
                  <a:lnTo>
                    <a:pt x="17" y="55"/>
                  </a:lnTo>
                  <a:lnTo>
                    <a:pt x="23" y="49"/>
                  </a:lnTo>
                  <a:lnTo>
                    <a:pt x="35" y="49"/>
                  </a:lnTo>
                  <a:lnTo>
                    <a:pt x="45" y="43"/>
                  </a:lnTo>
                  <a:lnTo>
                    <a:pt x="52" y="39"/>
                  </a:lnTo>
                  <a:lnTo>
                    <a:pt x="58" y="39"/>
                  </a:lnTo>
                  <a:lnTo>
                    <a:pt x="64" y="33"/>
                  </a:lnTo>
                  <a:lnTo>
                    <a:pt x="70" y="33"/>
                  </a:lnTo>
                  <a:lnTo>
                    <a:pt x="76" y="26"/>
                  </a:lnTo>
                  <a:lnTo>
                    <a:pt x="99" y="26"/>
                  </a:lnTo>
                  <a:lnTo>
                    <a:pt x="111" y="22"/>
                  </a:lnTo>
                  <a:lnTo>
                    <a:pt x="117" y="16"/>
                  </a:lnTo>
                  <a:lnTo>
                    <a:pt x="122" y="16"/>
                  </a:lnTo>
                  <a:lnTo>
                    <a:pt x="128" y="10"/>
                  </a:lnTo>
                  <a:lnTo>
                    <a:pt x="117" y="10"/>
                  </a:lnTo>
                  <a:lnTo>
                    <a:pt x="111" y="4"/>
                  </a:lnTo>
                  <a:lnTo>
                    <a:pt x="87" y="4"/>
                  </a:lnTo>
                  <a:lnTo>
                    <a:pt x="82" y="0"/>
                  </a:lnTo>
                  <a:lnTo>
                    <a:pt x="58" y="0"/>
                  </a:lnTo>
                  <a:lnTo>
                    <a:pt x="58" y="0"/>
                  </a:lnTo>
                  <a:lnTo>
                    <a:pt x="52" y="4"/>
                  </a:lnTo>
                  <a:lnTo>
                    <a:pt x="45" y="4"/>
                  </a:lnTo>
                  <a:lnTo>
                    <a:pt x="45" y="4"/>
                  </a:lnTo>
                  <a:lnTo>
                    <a:pt x="45" y="4"/>
                  </a:lnTo>
                  <a:lnTo>
                    <a:pt x="41" y="0"/>
                  </a:lnTo>
                  <a:lnTo>
                    <a:pt x="41" y="16"/>
                  </a:lnTo>
                  <a:lnTo>
                    <a:pt x="35" y="16"/>
                  </a:lnTo>
                  <a:lnTo>
                    <a:pt x="29" y="22"/>
                  </a:lnTo>
                  <a:lnTo>
                    <a:pt x="23" y="22"/>
                  </a:lnTo>
                  <a:lnTo>
                    <a:pt x="17" y="26"/>
                  </a:lnTo>
                  <a:lnTo>
                    <a:pt x="6" y="26"/>
                  </a:lnTo>
                  <a:lnTo>
                    <a:pt x="6" y="26"/>
                  </a:lnTo>
                  <a:lnTo>
                    <a:pt x="6" y="33"/>
                  </a:lnTo>
                  <a:lnTo>
                    <a:pt x="0" y="39"/>
                  </a:lnTo>
                  <a:lnTo>
                    <a:pt x="0" y="39"/>
                  </a:lnTo>
                  <a:lnTo>
                    <a:pt x="0"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1" name="Freeform 396"/>
            <p:cNvSpPr>
              <a:spLocks/>
            </p:cNvSpPr>
            <p:nvPr/>
          </p:nvSpPr>
          <p:spPr bwMode="auto">
            <a:xfrm>
              <a:off x="2446338" y="1416050"/>
              <a:ext cx="288925" cy="114300"/>
            </a:xfrm>
            <a:custGeom>
              <a:avLst/>
              <a:gdLst>
                <a:gd name="T0" fmla="*/ 89 w 182"/>
                <a:gd name="T1" fmla="*/ 0 h 72"/>
                <a:gd name="T2" fmla="*/ 83 w 182"/>
                <a:gd name="T3" fmla="*/ 6 h 72"/>
                <a:gd name="T4" fmla="*/ 77 w 182"/>
                <a:gd name="T5" fmla="*/ 10 h 72"/>
                <a:gd name="T6" fmla="*/ 83 w 182"/>
                <a:gd name="T7" fmla="*/ 17 h 72"/>
                <a:gd name="T8" fmla="*/ 101 w 182"/>
                <a:gd name="T9" fmla="*/ 10 h 72"/>
                <a:gd name="T10" fmla="*/ 101 w 182"/>
                <a:gd name="T11" fmla="*/ 17 h 72"/>
                <a:gd name="T12" fmla="*/ 101 w 182"/>
                <a:gd name="T13" fmla="*/ 23 h 72"/>
                <a:gd name="T14" fmla="*/ 136 w 182"/>
                <a:gd name="T15" fmla="*/ 10 h 72"/>
                <a:gd name="T16" fmla="*/ 136 w 182"/>
                <a:gd name="T17" fmla="*/ 10 h 72"/>
                <a:gd name="T18" fmla="*/ 136 w 182"/>
                <a:gd name="T19" fmla="*/ 17 h 72"/>
                <a:gd name="T20" fmla="*/ 136 w 182"/>
                <a:gd name="T21" fmla="*/ 23 h 72"/>
                <a:gd name="T22" fmla="*/ 147 w 182"/>
                <a:gd name="T23" fmla="*/ 23 h 72"/>
                <a:gd name="T24" fmla="*/ 147 w 182"/>
                <a:gd name="T25" fmla="*/ 17 h 72"/>
                <a:gd name="T26" fmla="*/ 147 w 182"/>
                <a:gd name="T27" fmla="*/ 10 h 72"/>
                <a:gd name="T28" fmla="*/ 147 w 182"/>
                <a:gd name="T29" fmla="*/ 6 h 72"/>
                <a:gd name="T30" fmla="*/ 147 w 182"/>
                <a:gd name="T31" fmla="*/ 6 h 72"/>
                <a:gd name="T32" fmla="*/ 147 w 182"/>
                <a:gd name="T33" fmla="*/ 6 h 72"/>
                <a:gd name="T34" fmla="*/ 153 w 182"/>
                <a:gd name="T35" fmla="*/ 0 h 72"/>
                <a:gd name="T36" fmla="*/ 159 w 182"/>
                <a:gd name="T37" fmla="*/ 0 h 72"/>
                <a:gd name="T38" fmla="*/ 159 w 182"/>
                <a:gd name="T39" fmla="*/ 6 h 72"/>
                <a:gd name="T40" fmla="*/ 171 w 182"/>
                <a:gd name="T41" fmla="*/ 0 h 72"/>
                <a:gd name="T42" fmla="*/ 171 w 182"/>
                <a:gd name="T43" fmla="*/ 6 h 72"/>
                <a:gd name="T44" fmla="*/ 171 w 182"/>
                <a:gd name="T45" fmla="*/ 10 h 72"/>
                <a:gd name="T46" fmla="*/ 178 w 182"/>
                <a:gd name="T47" fmla="*/ 17 h 72"/>
                <a:gd name="T48" fmla="*/ 178 w 182"/>
                <a:gd name="T49" fmla="*/ 23 h 72"/>
                <a:gd name="T50" fmla="*/ 171 w 182"/>
                <a:gd name="T51" fmla="*/ 33 h 72"/>
                <a:gd name="T52" fmla="*/ 165 w 182"/>
                <a:gd name="T53" fmla="*/ 39 h 72"/>
                <a:gd name="T54" fmla="*/ 165 w 182"/>
                <a:gd name="T55" fmla="*/ 39 h 72"/>
                <a:gd name="T56" fmla="*/ 171 w 182"/>
                <a:gd name="T57" fmla="*/ 45 h 72"/>
                <a:gd name="T58" fmla="*/ 178 w 182"/>
                <a:gd name="T59" fmla="*/ 45 h 72"/>
                <a:gd name="T60" fmla="*/ 182 w 182"/>
                <a:gd name="T61" fmla="*/ 56 h 72"/>
                <a:gd name="T62" fmla="*/ 147 w 182"/>
                <a:gd name="T63" fmla="*/ 62 h 72"/>
                <a:gd name="T64" fmla="*/ 143 w 182"/>
                <a:gd name="T65" fmla="*/ 68 h 72"/>
                <a:gd name="T66" fmla="*/ 130 w 182"/>
                <a:gd name="T67" fmla="*/ 68 h 72"/>
                <a:gd name="T68" fmla="*/ 101 w 182"/>
                <a:gd name="T69" fmla="*/ 62 h 72"/>
                <a:gd name="T70" fmla="*/ 77 w 182"/>
                <a:gd name="T71" fmla="*/ 68 h 72"/>
                <a:gd name="T72" fmla="*/ 31 w 182"/>
                <a:gd name="T73" fmla="*/ 72 h 72"/>
                <a:gd name="T74" fmla="*/ 31 w 182"/>
                <a:gd name="T75" fmla="*/ 62 h 72"/>
                <a:gd name="T76" fmla="*/ 13 w 182"/>
                <a:gd name="T77" fmla="*/ 62 h 72"/>
                <a:gd name="T78" fmla="*/ 0 w 182"/>
                <a:gd name="T79" fmla="*/ 56 h 72"/>
                <a:gd name="T80" fmla="*/ 13 w 182"/>
                <a:gd name="T81" fmla="*/ 50 h 72"/>
                <a:gd name="T82" fmla="*/ 66 w 182"/>
                <a:gd name="T83" fmla="*/ 50 h 72"/>
                <a:gd name="T84" fmla="*/ 13 w 182"/>
                <a:gd name="T85" fmla="*/ 39 h 72"/>
                <a:gd name="T86" fmla="*/ 37 w 182"/>
                <a:gd name="T87" fmla="*/ 33 h 72"/>
                <a:gd name="T88" fmla="*/ 48 w 182"/>
                <a:gd name="T89" fmla="*/ 33 h 72"/>
                <a:gd name="T90" fmla="*/ 37 w 182"/>
                <a:gd name="T91" fmla="*/ 33 h 72"/>
                <a:gd name="T92" fmla="*/ 25 w 182"/>
                <a:gd name="T93" fmla="*/ 33 h 72"/>
                <a:gd name="T94" fmla="*/ 19 w 182"/>
                <a:gd name="T95" fmla="*/ 33 h 72"/>
                <a:gd name="T96" fmla="*/ 19 w 182"/>
                <a:gd name="T97" fmla="*/ 33 h 72"/>
                <a:gd name="T98" fmla="*/ 19 w 182"/>
                <a:gd name="T99" fmla="*/ 27 h 72"/>
                <a:gd name="T100" fmla="*/ 19 w 182"/>
                <a:gd name="T101" fmla="*/ 27 h 72"/>
                <a:gd name="T102" fmla="*/ 19 w 182"/>
                <a:gd name="T103" fmla="*/ 2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2" h="72">
                  <a:moveTo>
                    <a:pt x="19" y="23"/>
                  </a:moveTo>
                  <a:lnTo>
                    <a:pt x="89" y="0"/>
                  </a:lnTo>
                  <a:lnTo>
                    <a:pt x="89" y="6"/>
                  </a:lnTo>
                  <a:lnTo>
                    <a:pt x="83" y="6"/>
                  </a:lnTo>
                  <a:lnTo>
                    <a:pt x="83" y="10"/>
                  </a:lnTo>
                  <a:lnTo>
                    <a:pt x="77" y="10"/>
                  </a:lnTo>
                  <a:lnTo>
                    <a:pt x="77" y="17"/>
                  </a:lnTo>
                  <a:lnTo>
                    <a:pt x="83" y="17"/>
                  </a:lnTo>
                  <a:lnTo>
                    <a:pt x="89" y="10"/>
                  </a:lnTo>
                  <a:lnTo>
                    <a:pt x="101" y="10"/>
                  </a:lnTo>
                  <a:lnTo>
                    <a:pt x="101" y="17"/>
                  </a:lnTo>
                  <a:lnTo>
                    <a:pt x="101" y="17"/>
                  </a:lnTo>
                  <a:lnTo>
                    <a:pt x="101" y="23"/>
                  </a:lnTo>
                  <a:lnTo>
                    <a:pt x="101" y="23"/>
                  </a:lnTo>
                  <a:lnTo>
                    <a:pt x="112" y="23"/>
                  </a:lnTo>
                  <a:lnTo>
                    <a:pt x="136" y="10"/>
                  </a:lnTo>
                  <a:lnTo>
                    <a:pt x="136" y="10"/>
                  </a:lnTo>
                  <a:lnTo>
                    <a:pt x="136" y="10"/>
                  </a:lnTo>
                  <a:lnTo>
                    <a:pt x="136" y="17"/>
                  </a:lnTo>
                  <a:lnTo>
                    <a:pt x="136" y="17"/>
                  </a:lnTo>
                  <a:lnTo>
                    <a:pt x="136" y="23"/>
                  </a:lnTo>
                  <a:lnTo>
                    <a:pt x="136" y="23"/>
                  </a:lnTo>
                  <a:lnTo>
                    <a:pt x="136" y="23"/>
                  </a:lnTo>
                  <a:lnTo>
                    <a:pt x="147" y="23"/>
                  </a:lnTo>
                  <a:lnTo>
                    <a:pt x="147" y="17"/>
                  </a:lnTo>
                  <a:lnTo>
                    <a:pt x="147" y="17"/>
                  </a:lnTo>
                  <a:lnTo>
                    <a:pt x="147" y="10"/>
                  </a:lnTo>
                  <a:lnTo>
                    <a:pt x="147" y="10"/>
                  </a:lnTo>
                  <a:lnTo>
                    <a:pt x="147" y="10"/>
                  </a:lnTo>
                  <a:lnTo>
                    <a:pt x="147" y="6"/>
                  </a:lnTo>
                  <a:lnTo>
                    <a:pt x="147" y="6"/>
                  </a:lnTo>
                  <a:lnTo>
                    <a:pt x="147" y="6"/>
                  </a:lnTo>
                  <a:lnTo>
                    <a:pt x="147" y="6"/>
                  </a:lnTo>
                  <a:lnTo>
                    <a:pt x="147" y="6"/>
                  </a:lnTo>
                  <a:lnTo>
                    <a:pt x="153" y="6"/>
                  </a:lnTo>
                  <a:lnTo>
                    <a:pt x="153" y="0"/>
                  </a:lnTo>
                  <a:lnTo>
                    <a:pt x="153" y="0"/>
                  </a:lnTo>
                  <a:lnTo>
                    <a:pt x="159" y="0"/>
                  </a:lnTo>
                  <a:lnTo>
                    <a:pt x="159" y="6"/>
                  </a:lnTo>
                  <a:lnTo>
                    <a:pt x="159" y="6"/>
                  </a:lnTo>
                  <a:lnTo>
                    <a:pt x="171" y="6"/>
                  </a:lnTo>
                  <a:lnTo>
                    <a:pt x="171" y="0"/>
                  </a:lnTo>
                  <a:lnTo>
                    <a:pt x="171" y="6"/>
                  </a:lnTo>
                  <a:lnTo>
                    <a:pt x="171" y="6"/>
                  </a:lnTo>
                  <a:lnTo>
                    <a:pt x="171" y="10"/>
                  </a:lnTo>
                  <a:lnTo>
                    <a:pt x="171" y="10"/>
                  </a:lnTo>
                  <a:lnTo>
                    <a:pt x="178" y="10"/>
                  </a:lnTo>
                  <a:lnTo>
                    <a:pt x="178" y="17"/>
                  </a:lnTo>
                  <a:lnTo>
                    <a:pt x="178" y="17"/>
                  </a:lnTo>
                  <a:lnTo>
                    <a:pt x="178" y="23"/>
                  </a:lnTo>
                  <a:lnTo>
                    <a:pt x="171" y="23"/>
                  </a:lnTo>
                  <a:lnTo>
                    <a:pt x="171" y="33"/>
                  </a:lnTo>
                  <a:lnTo>
                    <a:pt x="165" y="33"/>
                  </a:lnTo>
                  <a:lnTo>
                    <a:pt x="165" y="39"/>
                  </a:lnTo>
                  <a:lnTo>
                    <a:pt x="165" y="39"/>
                  </a:lnTo>
                  <a:lnTo>
                    <a:pt x="165" y="39"/>
                  </a:lnTo>
                  <a:lnTo>
                    <a:pt x="171" y="39"/>
                  </a:lnTo>
                  <a:lnTo>
                    <a:pt x="171" y="45"/>
                  </a:lnTo>
                  <a:lnTo>
                    <a:pt x="171" y="45"/>
                  </a:lnTo>
                  <a:lnTo>
                    <a:pt x="178" y="45"/>
                  </a:lnTo>
                  <a:lnTo>
                    <a:pt x="182" y="50"/>
                  </a:lnTo>
                  <a:lnTo>
                    <a:pt x="182" y="56"/>
                  </a:lnTo>
                  <a:lnTo>
                    <a:pt x="147" y="56"/>
                  </a:lnTo>
                  <a:lnTo>
                    <a:pt x="147" y="62"/>
                  </a:lnTo>
                  <a:lnTo>
                    <a:pt x="143" y="62"/>
                  </a:lnTo>
                  <a:lnTo>
                    <a:pt x="143" y="68"/>
                  </a:lnTo>
                  <a:lnTo>
                    <a:pt x="130" y="68"/>
                  </a:lnTo>
                  <a:lnTo>
                    <a:pt x="130" y="68"/>
                  </a:lnTo>
                  <a:lnTo>
                    <a:pt x="124" y="62"/>
                  </a:lnTo>
                  <a:lnTo>
                    <a:pt x="101" y="62"/>
                  </a:lnTo>
                  <a:lnTo>
                    <a:pt x="95" y="68"/>
                  </a:lnTo>
                  <a:lnTo>
                    <a:pt x="77" y="68"/>
                  </a:lnTo>
                  <a:lnTo>
                    <a:pt x="72" y="72"/>
                  </a:lnTo>
                  <a:lnTo>
                    <a:pt x="31" y="72"/>
                  </a:lnTo>
                  <a:lnTo>
                    <a:pt x="31" y="72"/>
                  </a:lnTo>
                  <a:lnTo>
                    <a:pt x="31" y="62"/>
                  </a:lnTo>
                  <a:lnTo>
                    <a:pt x="13" y="62"/>
                  </a:lnTo>
                  <a:lnTo>
                    <a:pt x="13" y="62"/>
                  </a:lnTo>
                  <a:lnTo>
                    <a:pt x="7" y="56"/>
                  </a:lnTo>
                  <a:lnTo>
                    <a:pt x="0" y="56"/>
                  </a:lnTo>
                  <a:lnTo>
                    <a:pt x="7" y="56"/>
                  </a:lnTo>
                  <a:lnTo>
                    <a:pt x="13" y="50"/>
                  </a:lnTo>
                  <a:lnTo>
                    <a:pt x="13" y="50"/>
                  </a:lnTo>
                  <a:lnTo>
                    <a:pt x="66" y="50"/>
                  </a:lnTo>
                  <a:lnTo>
                    <a:pt x="13" y="45"/>
                  </a:lnTo>
                  <a:lnTo>
                    <a:pt x="13" y="39"/>
                  </a:lnTo>
                  <a:lnTo>
                    <a:pt x="31" y="39"/>
                  </a:lnTo>
                  <a:lnTo>
                    <a:pt x="37" y="33"/>
                  </a:lnTo>
                  <a:lnTo>
                    <a:pt x="54" y="33"/>
                  </a:lnTo>
                  <a:lnTo>
                    <a:pt x="48" y="33"/>
                  </a:lnTo>
                  <a:lnTo>
                    <a:pt x="42" y="27"/>
                  </a:lnTo>
                  <a:lnTo>
                    <a:pt x="37" y="33"/>
                  </a:lnTo>
                  <a:lnTo>
                    <a:pt x="25" y="33"/>
                  </a:lnTo>
                  <a:lnTo>
                    <a:pt x="25" y="33"/>
                  </a:lnTo>
                  <a:lnTo>
                    <a:pt x="19" y="39"/>
                  </a:lnTo>
                  <a:lnTo>
                    <a:pt x="19" y="33"/>
                  </a:lnTo>
                  <a:lnTo>
                    <a:pt x="19" y="33"/>
                  </a:lnTo>
                  <a:lnTo>
                    <a:pt x="19" y="33"/>
                  </a:lnTo>
                  <a:lnTo>
                    <a:pt x="19" y="33"/>
                  </a:lnTo>
                  <a:lnTo>
                    <a:pt x="19" y="27"/>
                  </a:lnTo>
                  <a:lnTo>
                    <a:pt x="19" y="27"/>
                  </a:lnTo>
                  <a:lnTo>
                    <a:pt x="19" y="27"/>
                  </a:lnTo>
                  <a:lnTo>
                    <a:pt x="19" y="23"/>
                  </a:lnTo>
                  <a:lnTo>
                    <a:pt x="19"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2" name="Freeform 397"/>
            <p:cNvSpPr>
              <a:spLocks/>
            </p:cNvSpPr>
            <p:nvPr/>
          </p:nvSpPr>
          <p:spPr bwMode="auto">
            <a:xfrm>
              <a:off x="2446338" y="1416050"/>
              <a:ext cx="288925" cy="114300"/>
            </a:xfrm>
            <a:custGeom>
              <a:avLst/>
              <a:gdLst>
                <a:gd name="T0" fmla="*/ 89 w 182"/>
                <a:gd name="T1" fmla="*/ 0 h 72"/>
                <a:gd name="T2" fmla="*/ 83 w 182"/>
                <a:gd name="T3" fmla="*/ 6 h 72"/>
                <a:gd name="T4" fmla="*/ 77 w 182"/>
                <a:gd name="T5" fmla="*/ 10 h 72"/>
                <a:gd name="T6" fmla="*/ 83 w 182"/>
                <a:gd name="T7" fmla="*/ 17 h 72"/>
                <a:gd name="T8" fmla="*/ 101 w 182"/>
                <a:gd name="T9" fmla="*/ 10 h 72"/>
                <a:gd name="T10" fmla="*/ 101 w 182"/>
                <a:gd name="T11" fmla="*/ 17 h 72"/>
                <a:gd name="T12" fmla="*/ 101 w 182"/>
                <a:gd name="T13" fmla="*/ 23 h 72"/>
                <a:gd name="T14" fmla="*/ 136 w 182"/>
                <a:gd name="T15" fmla="*/ 10 h 72"/>
                <a:gd name="T16" fmla="*/ 136 w 182"/>
                <a:gd name="T17" fmla="*/ 10 h 72"/>
                <a:gd name="T18" fmla="*/ 136 w 182"/>
                <a:gd name="T19" fmla="*/ 17 h 72"/>
                <a:gd name="T20" fmla="*/ 136 w 182"/>
                <a:gd name="T21" fmla="*/ 23 h 72"/>
                <a:gd name="T22" fmla="*/ 147 w 182"/>
                <a:gd name="T23" fmla="*/ 23 h 72"/>
                <a:gd name="T24" fmla="*/ 147 w 182"/>
                <a:gd name="T25" fmla="*/ 17 h 72"/>
                <a:gd name="T26" fmla="*/ 147 w 182"/>
                <a:gd name="T27" fmla="*/ 10 h 72"/>
                <a:gd name="T28" fmla="*/ 147 w 182"/>
                <a:gd name="T29" fmla="*/ 6 h 72"/>
                <a:gd name="T30" fmla="*/ 147 w 182"/>
                <a:gd name="T31" fmla="*/ 6 h 72"/>
                <a:gd name="T32" fmla="*/ 147 w 182"/>
                <a:gd name="T33" fmla="*/ 6 h 72"/>
                <a:gd name="T34" fmla="*/ 153 w 182"/>
                <a:gd name="T35" fmla="*/ 0 h 72"/>
                <a:gd name="T36" fmla="*/ 159 w 182"/>
                <a:gd name="T37" fmla="*/ 0 h 72"/>
                <a:gd name="T38" fmla="*/ 159 w 182"/>
                <a:gd name="T39" fmla="*/ 6 h 72"/>
                <a:gd name="T40" fmla="*/ 171 w 182"/>
                <a:gd name="T41" fmla="*/ 0 h 72"/>
                <a:gd name="T42" fmla="*/ 171 w 182"/>
                <a:gd name="T43" fmla="*/ 6 h 72"/>
                <a:gd name="T44" fmla="*/ 171 w 182"/>
                <a:gd name="T45" fmla="*/ 10 h 72"/>
                <a:gd name="T46" fmla="*/ 178 w 182"/>
                <a:gd name="T47" fmla="*/ 17 h 72"/>
                <a:gd name="T48" fmla="*/ 178 w 182"/>
                <a:gd name="T49" fmla="*/ 23 h 72"/>
                <a:gd name="T50" fmla="*/ 171 w 182"/>
                <a:gd name="T51" fmla="*/ 33 h 72"/>
                <a:gd name="T52" fmla="*/ 165 w 182"/>
                <a:gd name="T53" fmla="*/ 39 h 72"/>
                <a:gd name="T54" fmla="*/ 165 w 182"/>
                <a:gd name="T55" fmla="*/ 39 h 72"/>
                <a:gd name="T56" fmla="*/ 171 w 182"/>
                <a:gd name="T57" fmla="*/ 45 h 72"/>
                <a:gd name="T58" fmla="*/ 178 w 182"/>
                <a:gd name="T59" fmla="*/ 45 h 72"/>
                <a:gd name="T60" fmla="*/ 182 w 182"/>
                <a:gd name="T61" fmla="*/ 56 h 72"/>
                <a:gd name="T62" fmla="*/ 147 w 182"/>
                <a:gd name="T63" fmla="*/ 62 h 72"/>
                <a:gd name="T64" fmla="*/ 143 w 182"/>
                <a:gd name="T65" fmla="*/ 68 h 72"/>
                <a:gd name="T66" fmla="*/ 130 w 182"/>
                <a:gd name="T67" fmla="*/ 68 h 72"/>
                <a:gd name="T68" fmla="*/ 101 w 182"/>
                <a:gd name="T69" fmla="*/ 62 h 72"/>
                <a:gd name="T70" fmla="*/ 77 w 182"/>
                <a:gd name="T71" fmla="*/ 68 h 72"/>
                <a:gd name="T72" fmla="*/ 31 w 182"/>
                <a:gd name="T73" fmla="*/ 72 h 72"/>
                <a:gd name="T74" fmla="*/ 31 w 182"/>
                <a:gd name="T75" fmla="*/ 62 h 72"/>
                <a:gd name="T76" fmla="*/ 13 w 182"/>
                <a:gd name="T77" fmla="*/ 62 h 72"/>
                <a:gd name="T78" fmla="*/ 0 w 182"/>
                <a:gd name="T79" fmla="*/ 56 h 72"/>
                <a:gd name="T80" fmla="*/ 13 w 182"/>
                <a:gd name="T81" fmla="*/ 50 h 72"/>
                <a:gd name="T82" fmla="*/ 66 w 182"/>
                <a:gd name="T83" fmla="*/ 50 h 72"/>
                <a:gd name="T84" fmla="*/ 13 w 182"/>
                <a:gd name="T85" fmla="*/ 39 h 72"/>
                <a:gd name="T86" fmla="*/ 37 w 182"/>
                <a:gd name="T87" fmla="*/ 33 h 72"/>
                <a:gd name="T88" fmla="*/ 48 w 182"/>
                <a:gd name="T89" fmla="*/ 33 h 72"/>
                <a:gd name="T90" fmla="*/ 37 w 182"/>
                <a:gd name="T91" fmla="*/ 33 h 72"/>
                <a:gd name="T92" fmla="*/ 25 w 182"/>
                <a:gd name="T93" fmla="*/ 33 h 72"/>
                <a:gd name="T94" fmla="*/ 19 w 182"/>
                <a:gd name="T95" fmla="*/ 33 h 72"/>
                <a:gd name="T96" fmla="*/ 19 w 182"/>
                <a:gd name="T97" fmla="*/ 33 h 72"/>
                <a:gd name="T98" fmla="*/ 19 w 182"/>
                <a:gd name="T99" fmla="*/ 27 h 72"/>
                <a:gd name="T100" fmla="*/ 19 w 182"/>
                <a:gd name="T101" fmla="*/ 27 h 72"/>
                <a:gd name="T102" fmla="*/ 19 w 182"/>
                <a:gd name="T103" fmla="*/ 2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2" h="72">
                  <a:moveTo>
                    <a:pt x="19" y="23"/>
                  </a:moveTo>
                  <a:lnTo>
                    <a:pt x="89" y="0"/>
                  </a:lnTo>
                  <a:lnTo>
                    <a:pt x="89" y="6"/>
                  </a:lnTo>
                  <a:lnTo>
                    <a:pt x="83" y="6"/>
                  </a:lnTo>
                  <a:lnTo>
                    <a:pt x="83" y="10"/>
                  </a:lnTo>
                  <a:lnTo>
                    <a:pt x="77" y="10"/>
                  </a:lnTo>
                  <a:lnTo>
                    <a:pt x="77" y="17"/>
                  </a:lnTo>
                  <a:lnTo>
                    <a:pt x="83" y="17"/>
                  </a:lnTo>
                  <a:lnTo>
                    <a:pt x="89" y="10"/>
                  </a:lnTo>
                  <a:lnTo>
                    <a:pt x="101" y="10"/>
                  </a:lnTo>
                  <a:lnTo>
                    <a:pt x="101" y="17"/>
                  </a:lnTo>
                  <a:lnTo>
                    <a:pt x="101" y="17"/>
                  </a:lnTo>
                  <a:lnTo>
                    <a:pt x="101" y="23"/>
                  </a:lnTo>
                  <a:lnTo>
                    <a:pt x="101" y="23"/>
                  </a:lnTo>
                  <a:lnTo>
                    <a:pt x="112" y="23"/>
                  </a:lnTo>
                  <a:lnTo>
                    <a:pt x="136" y="10"/>
                  </a:lnTo>
                  <a:lnTo>
                    <a:pt x="136" y="10"/>
                  </a:lnTo>
                  <a:lnTo>
                    <a:pt x="136" y="10"/>
                  </a:lnTo>
                  <a:lnTo>
                    <a:pt x="136" y="17"/>
                  </a:lnTo>
                  <a:lnTo>
                    <a:pt x="136" y="17"/>
                  </a:lnTo>
                  <a:lnTo>
                    <a:pt x="136" y="23"/>
                  </a:lnTo>
                  <a:lnTo>
                    <a:pt x="136" y="23"/>
                  </a:lnTo>
                  <a:lnTo>
                    <a:pt x="136" y="23"/>
                  </a:lnTo>
                  <a:lnTo>
                    <a:pt x="147" y="23"/>
                  </a:lnTo>
                  <a:lnTo>
                    <a:pt x="147" y="17"/>
                  </a:lnTo>
                  <a:lnTo>
                    <a:pt x="147" y="17"/>
                  </a:lnTo>
                  <a:lnTo>
                    <a:pt x="147" y="10"/>
                  </a:lnTo>
                  <a:lnTo>
                    <a:pt x="147" y="10"/>
                  </a:lnTo>
                  <a:lnTo>
                    <a:pt x="147" y="10"/>
                  </a:lnTo>
                  <a:lnTo>
                    <a:pt x="147" y="6"/>
                  </a:lnTo>
                  <a:lnTo>
                    <a:pt x="147" y="6"/>
                  </a:lnTo>
                  <a:lnTo>
                    <a:pt x="147" y="6"/>
                  </a:lnTo>
                  <a:lnTo>
                    <a:pt x="147" y="6"/>
                  </a:lnTo>
                  <a:lnTo>
                    <a:pt x="147" y="6"/>
                  </a:lnTo>
                  <a:lnTo>
                    <a:pt x="153" y="6"/>
                  </a:lnTo>
                  <a:lnTo>
                    <a:pt x="153" y="0"/>
                  </a:lnTo>
                  <a:lnTo>
                    <a:pt x="153" y="0"/>
                  </a:lnTo>
                  <a:lnTo>
                    <a:pt x="159" y="0"/>
                  </a:lnTo>
                  <a:lnTo>
                    <a:pt x="159" y="6"/>
                  </a:lnTo>
                  <a:lnTo>
                    <a:pt x="159" y="6"/>
                  </a:lnTo>
                  <a:lnTo>
                    <a:pt x="171" y="6"/>
                  </a:lnTo>
                  <a:lnTo>
                    <a:pt x="171" y="0"/>
                  </a:lnTo>
                  <a:lnTo>
                    <a:pt x="171" y="6"/>
                  </a:lnTo>
                  <a:lnTo>
                    <a:pt x="171" y="6"/>
                  </a:lnTo>
                  <a:lnTo>
                    <a:pt x="171" y="10"/>
                  </a:lnTo>
                  <a:lnTo>
                    <a:pt x="171" y="10"/>
                  </a:lnTo>
                  <a:lnTo>
                    <a:pt x="178" y="10"/>
                  </a:lnTo>
                  <a:lnTo>
                    <a:pt x="178" y="17"/>
                  </a:lnTo>
                  <a:lnTo>
                    <a:pt x="178" y="17"/>
                  </a:lnTo>
                  <a:lnTo>
                    <a:pt x="178" y="23"/>
                  </a:lnTo>
                  <a:lnTo>
                    <a:pt x="171" y="23"/>
                  </a:lnTo>
                  <a:lnTo>
                    <a:pt x="171" y="33"/>
                  </a:lnTo>
                  <a:lnTo>
                    <a:pt x="165" y="33"/>
                  </a:lnTo>
                  <a:lnTo>
                    <a:pt x="165" y="39"/>
                  </a:lnTo>
                  <a:lnTo>
                    <a:pt x="165" y="39"/>
                  </a:lnTo>
                  <a:lnTo>
                    <a:pt x="165" y="39"/>
                  </a:lnTo>
                  <a:lnTo>
                    <a:pt x="171" y="39"/>
                  </a:lnTo>
                  <a:lnTo>
                    <a:pt x="171" y="45"/>
                  </a:lnTo>
                  <a:lnTo>
                    <a:pt x="171" y="45"/>
                  </a:lnTo>
                  <a:lnTo>
                    <a:pt x="178" y="45"/>
                  </a:lnTo>
                  <a:lnTo>
                    <a:pt x="182" y="50"/>
                  </a:lnTo>
                  <a:lnTo>
                    <a:pt x="182" y="56"/>
                  </a:lnTo>
                  <a:lnTo>
                    <a:pt x="147" y="56"/>
                  </a:lnTo>
                  <a:lnTo>
                    <a:pt x="147" y="62"/>
                  </a:lnTo>
                  <a:lnTo>
                    <a:pt x="143" y="62"/>
                  </a:lnTo>
                  <a:lnTo>
                    <a:pt x="143" y="68"/>
                  </a:lnTo>
                  <a:lnTo>
                    <a:pt x="130" y="68"/>
                  </a:lnTo>
                  <a:lnTo>
                    <a:pt x="130" y="68"/>
                  </a:lnTo>
                  <a:lnTo>
                    <a:pt x="124" y="62"/>
                  </a:lnTo>
                  <a:lnTo>
                    <a:pt x="101" y="62"/>
                  </a:lnTo>
                  <a:lnTo>
                    <a:pt x="95" y="68"/>
                  </a:lnTo>
                  <a:lnTo>
                    <a:pt x="77" y="68"/>
                  </a:lnTo>
                  <a:lnTo>
                    <a:pt x="72" y="72"/>
                  </a:lnTo>
                  <a:lnTo>
                    <a:pt x="31" y="72"/>
                  </a:lnTo>
                  <a:lnTo>
                    <a:pt x="31" y="72"/>
                  </a:lnTo>
                  <a:lnTo>
                    <a:pt x="31" y="62"/>
                  </a:lnTo>
                  <a:lnTo>
                    <a:pt x="13" y="62"/>
                  </a:lnTo>
                  <a:lnTo>
                    <a:pt x="13" y="62"/>
                  </a:lnTo>
                  <a:lnTo>
                    <a:pt x="7" y="56"/>
                  </a:lnTo>
                  <a:lnTo>
                    <a:pt x="0" y="56"/>
                  </a:lnTo>
                  <a:lnTo>
                    <a:pt x="7" y="56"/>
                  </a:lnTo>
                  <a:lnTo>
                    <a:pt x="13" y="50"/>
                  </a:lnTo>
                  <a:lnTo>
                    <a:pt x="13" y="50"/>
                  </a:lnTo>
                  <a:lnTo>
                    <a:pt x="66" y="50"/>
                  </a:lnTo>
                  <a:lnTo>
                    <a:pt x="13" y="45"/>
                  </a:lnTo>
                  <a:lnTo>
                    <a:pt x="13" y="39"/>
                  </a:lnTo>
                  <a:lnTo>
                    <a:pt x="31" y="39"/>
                  </a:lnTo>
                  <a:lnTo>
                    <a:pt x="37" y="33"/>
                  </a:lnTo>
                  <a:lnTo>
                    <a:pt x="54" y="33"/>
                  </a:lnTo>
                  <a:lnTo>
                    <a:pt x="48" y="33"/>
                  </a:lnTo>
                  <a:lnTo>
                    <a:pt x="42" y="27"/>
                  </a:lnTo>
                  <a:lnTo>
                    <a:pt x="37" y="33"/>
                  </a:lnTo>
                  <a:lnTo>
                    <a:pt x="25" y="33"/>
                  </a:lnTo>
                  <a:lnTo>
                    <a:pt x="25" y="33"/>
                  </a:lnTo>
                  <a:lnTo>
                    <a:pt x="19" y="39"/>
                  </a:lnTo>
                  <a:lnTo>
                    <a:pt x="19" y="33"/>
                  </a:lnTo>
                  <a:lnTo>
                    <a:pt x="19" y="33"/>
                  </a:lnTo>
                  <a:lnTo>
                    <a:pt x="19" y="33"/>
                  </a:lnTo>
                  <a:lnTo>
                    <a:pt x="19" y="33"/>
                  </a:lnTo>
                  <a:lnTo>
                    <a:pt x="19" y="27"/>
                  </a:lnTo>
                  <a:lnTo>
                    <a:pt x="19" y="27"/>
                  </a:lnTo>
                  <a:lnTo>
                    <a:pt x="19" y="27"/>
                  </a:lnTo>
                  <a:lnTo>
                    <a:pt x="19" y="23"/>
                  </a:lnTo>
                  <a:lnTo>
                    <a:pt x="19"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3" name="Freeform 398"/>
            <p:cNvSpPr>
              <a:spLocks/>
            </p:cNvSpPr>
            <p:nvPr/>
          </p:nvSpPr>
          <p:spPr bwMode="auto">
            <a:xfrm>
              <a:off x="3217863" y="1979613"/>
              <a:ext cx="138113" cy="139700"/>
            </a:xfrm>
            <a:custGeom>
              <a:avLst/>
              <a:gdLst>
                <a:gd name="T0" fmla="*/ 48 w 87"/>
                <a:gd name="T1" fmla="*/ 10 h 88"/>
                <a:gd name="T2" fmla="*/ 48 w 87"/>
                <a:gd name="T3" fmla="*/ 10 h 88"/>
                <a:gd name="T4" fmla="*/ 58 w 87"/>
                <a:gd name="T5" fmla="*/ 4 h 88"/>
                <a:gd name="T6" fmla="*/ 58 w 87"/>
                <a:gd name="T7" fmla="*/ 0 h 88"/>
                <a:gd name="T8" fmla="*/ 58 w 87"/>
                <a:gd name="T9" fmla="*/ 10 h 88"/>
                <a:gd name="T10" fmla="*/ 58 w 87"/>
                <a:gd name="T11" fmla="*/ 16 h 88"/>
                <a:gd name="T12" fmla="*/ 52 w 87"/>
                <a:gd name="T13" fmla="*/ 22 h 88"/>
                <a:gd name="T14" fmla="*/ 48 w 87"/>
                <a:gd name="T15" fmla="*/ 22 h 88"/>
                <a:gd name="T16" fmla="*/ 48 w 87"/>
                <a:gd name="T17" fmla="*/ 26 h 88"/>
                <a:gd name="T18" fmla="*/ 52 w 87"/>
                <a:gd name="T19" fmla="*/ 22 h 88"/>
                <a:gd name="T20" fmla="*/ 52 w 87"/>
                <a:gd name="T21" fmla="*/ 22 h 88"/>
                <a:gd name="T22" fmla="*/ 58 w 87"/>
                <a:gd name="T23" fmla="*/ 26 h 88"/>
                <a:gd name="T24" fmla="*/ 52 w 87"/>
                <a:gd name="T25" fmla="*/ 26 h 88"/>
                <a:gd name="T26" fmla="*/ 52 w 87"/>
                <a:gd name="T27" fmla="*/ 26 h 88"/>
                <a:gd name="T28" fmla="*/ 52 w 87"/>
                <a:gd name="T29" fmla="*/ 32 h 88"/>
                <a:gd name="T30" fmla="*/ 58 w 87"/>
                <a:gd name="T31" fmla="*/ 39 h 88"/>
                <a:gd name="T32" fmla="*/ 83 w 87"/>
                <a:gd name="T33" fmla="*/ 45 h 88"/>
                <a:gd name="T34" fmla="*/ 77 w 87"/>
                <a:gd name="T35" fmla="*/ 45 h 88"/>
                <a:gd name="T36" fmla="*/ 71 w 87"/>
                <a:gd name="T37" fmla="*/ 49 h 88"/>
                <a:gd name="T38" fmla="*/ 77 w 87"/>
                <a:gd name="T39" fmla="*/ 55 h 88"/>
                <a:gd name="T40" fmla="*/ 83 w 87"/>
                <a:gd name="T41" fmla="*/ 55 h 88"/>
                <a:gd name="T42" fmla="*/ 87 w 87"/>
                <a:gd name="T43" fmla="*/ 61 h 88"/>
                <a:gd name="T44" fmla="*/ 71 w 87"/>
                <a:gd name="T45" fmla="*/ 65 h 88"/>
                <a:gd name="T46" fmla="*/ 64 w 87"/>
                <a:gd name="T47" fmla="*/ 72 h 88"/>
                <a:gd name="T48" fmla="*/ 58 w 87"/>
                <a:gd name="T49" fmla="*/ 78 h 88"/>
                <a:gd name="T50" fmla="*/ 42 w 87"/>
                <a:gd name="T51" fmla="*/ 78 h 88"/>
                <a:gd name="T52" fmla="*/ 48 w 87"/>
                <a:gd name="T53" fmla="*/ 78 h 88"/>
                <a:gd name="T54" fmla="*/ 0 w 87"/>
                <a:gd name="T55" fmla="*/ 72 h 88"/>
                <a:gd name="T56" fmla="*/ 0 w 87"/>
                <a:gd name="T57" fmla="*/ 65 h 88"/>
                <a:gd name="T58" fmla="*/ 0 w 87"/>
                <a:gd name="T59" fmla="*/ 61 h 88"/>
                <a:gd name="T60" fmla="*/ 7 w 87"/>
                <a:gd name="T61" fmla="*/ 55 h 88"/>
                <a:gd name="T62" fmla="*/ 17 w 87"/>
                <a:gd name="T63" fmla="*/ 49 h 88"/>
                <a:gd name="T64" fmla="*/ 23 w 87"/>
                <a:gd name="T65" fmla="*/ 45 h 88"/>
                <a:gd name="T66" fmla="*/ 29 w 87"/>
                <a:gd name="T67" fmla="*/ 39 h 88"/>
                <a:gd name="T68" fmla="*/ 29 w 87"/>
                <a:gd name="T69" fmla="*/ 26 h 88"/>
                <a:gd name="T70" fmla="*/ 36 w 87"/>
                <a:gd name="T71" fmla="*/ 16 h 88"/>
                <a:gd name="T72" fmla="*/ 42 w 87"/>
                <a:gd name="T7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7" h="88">
                  <a:moveTo>
                    <a:pt x="42" y="16"/>
                  </a:moveTo>
                  <a:lnTo>
                    <a:pt x="48" y="10"/>
                  </a:lnTo>
                  <a:lnTo>
                    <a:pt x="48" y="10"/>
                  </a:lnTo>
                  <a:lnTo>
                    <a:pt x="48" y="10"/>
                  </a:lnTo>
                  <a:lnTo>
                    <a:pt x="52" y="4"/>
                  </a:lnTo>
                  <a:lnTo>
                    <a:pt x="58" y="4"/>
                  </a:lnTo>
                  <a:lnTo>
                    <a:pt x="58" y="0"/>
                  </a:lnTo>
                  <a:lnTo>
                    <a:pt x="58" y="0"/>
                  </a:lnTo>
                  <a:lnTo>
                    <a:pt x="58" y="0"/>
                  </a:lnTo>
                  <a:lnTo>
                    <a:pt x="58" y="10"/>
                  </a:lnTo>
                  <a:lnTo>
                    <a:pt x="58" y="10"/>
                  </a:lnTo>
                  <a:lnTo>
                    <a:pt x="58" y="16"/>
                  </a:lnTo>
                  <a:lnTo>
                    <a:pt x="52" y="16"/>
                  </a:lnTo>
                  <a:lnTo>
                    <a:pt x="52" y="22"/>
                  </a:lnTo>
                  <a:lnTo>
                    <a:pt x="48" y="22"/>
                  </a:lnTo>
                  <a:lnTo>
                    <a:pt x="48" y="22"/>
                  </a:lnTo>
                  <a:lnTo>
                    <a:pt x="48" y="22"/>
                  </a:lnTo>
                  <a:lnTo>
                    <a:pt x="48" y="26"/>
                  </a:lnTo>
                  <a:lnTo>
                    <a:pt x="48" y="26"/>
                  </a:lnTo>
                  <a:lnTo>
                    <a:pt x="52" y="22"/>
                  </a:lnTo>
                  <a:lnTo>
                    <a:pt x="52" y="22"/>
                  </a:lnTo>
                  <a:lnTo>
                    <a:pt x="52" y="22"/>
                  </a:lnTo>
                  <a:lnTo>
                    <a:pt x="58" y="22"/>
                  </a:lnTo>
                  <a:lnTo>
                    <a:pt x="58" y="26"/>
                  </a:lnTo>
                  <a:lnTo>
                    <a:pt x="52" y="26"/>
                  </a:lnTo>
                  <a:lnTo>
                    <a:pt x="52" y="26"/>
                  </a:lnTo>
                  <a:lnTo>
                    <a:pt x="52" y="26"/>
                  </a:lnTo>
                  <a:lnTo>
                    <a:pt x="52" y="26"/>
                  </a:lnTo>
                  <a:lnTo>
                    <a:pt x="52" y="32"/>
                  </a:lnTo>
                  <a:lnTo>
                    <a:pt x="52" y="32"/>
                  </a:lnTo>
                  <a:lnTo>
                    <a:pt x="58" y="39"/>
                  </a:lnTo>
                  <a:lnTo>
                    <a:pt x="58" y="39"/>
                  </a:lnTo>
                  <a:lnTo>
                    <a:pt x="83" y="39"/>
                  </a:lnTo>
                  <a:lnTo>
                    <a:pt x="83" y="45"/>
                  </a:lnTo>
                  <a:lnTo>
                    <a:pt x="77" y="45"/>
                  </a:lnTo>
                  <a:lnTo>
                    <a:pt x="77" y="45"/>
                  </a:lnTo>
                  <a:lnTo>
                    <a:pt x="77" y="45"/>
                  </a:lnTo>
                  <a:lnTo>
                    <a:pt x="71" y="49"/>
                  </a:lnTo>
                  <a:lnTo>
                    <a:pt x="77" y="49"/>
                  </a:lnTo>
                  <a:lnTo>
                    <a:pt x="77" y="55"/>
                  </a:lnTo>
                  <a:lnTo>
                    <a:pt x="77" y="55"/>
                  </a:lnTo>
                  <a:lnTo>
                    <a:pt x="83" y="55"/>
                  </a:lnTo>
                  <a:lnTo>
                    <a:pt x="83" y="61"/>
                  </a:lnTo>
                  <a:lnTo>
                    <a:pt x="87" y="61"/>
                  </a:lnTo>
                  <a:lnTo>
                    <a:pt x="77" y="61"/>
                  </a:lnTo>
                  <a:lnTo>
                    <a:pt x="71" y="65"/>
                  </a:lnTo>
                  <a:lnTo>
                    <a:pt x="71" y="65"/>
                  </a:lnTo>
                  <a:lnTo>
                    <a:pt x="64" y="72"/>
                  </a:lnTo>
                  <a:lnTo>
                    <a:pt x="58" y="72"/>
                  </a:lnTo>
                  <a:lnTo>
                    <a:pt x="58" y="78"/>
                  </a:lnTo>
                  <a:lnTo>
                    <a:pt x="48" y="88"/>
                  </a:lnTo>
                  <a:lnTo>
                    <a:pt x="42" y="78"/>
                  </a:lnTo>
                  <a:lnTo>
                    <a:pt x="42" y="78"/>
                  </a:lnTo>
                  <a:lnTo>
                    <a:pt x="48" y="78"/>
                  </a:lnTo>
                  <a:lnTo>
                    <a:pt x="48" y="72"/>
                  </a:lnTo>
                  <a:lnTo>
                    <a:pt x="0" y="72"/>
                  </a:lnTo>
                  <a:lnTo>
                    <a:pt x="0" y="72"/>
                  </a:lnTo>
                  <a:lnTo>
                    <a:pt x="0" y="65"/>
                  </a:lnTo>
                  <a:lnTo>
                    <a:pt x="0" y="65"/>
                  </a:lnTo>
                  <a:lnTo>
                    <a:pt x="0" y="61"/>
                  </a:lnTo>
                  <a:lnTo>
                    <a:pt x="7" y="61"/>
                  </a:lnTo>
                  <a:lnTo>
                    <a:pt x="7" y="55"/>
                  </a:lnTo>
                  <a:lnTo>
                    <a:pt x="13" y="49"/>
                  </a:lnTo>
                  <a:lnTo>
                    <a:pt x="17" y="49"/>
                  </a:lnTo>
                  <a:lnTo>
                    <a:pt x="17" y="45"/>
                  </a:lnTo>
                  <a:lnTo>
                    <a:pt x="23" y="45"/>
                  </a:lnTo>
                  <a:lnTo>
                    <a:pt x="23" y="39"/>
                  </a:lnTo>
                  <a:lnTo>
                    <a:pt x="29" y="39"/>
                  </a:lnTo>
                  <a:lnTo>
                    <a:pt x="29" y="26"/>
                  </a:lnTo>
                  <a:lnTo>
                    <a:pt x="29" y="26"/>
                  </a:lnTo>
                  <a:lnTo>
                    <a:pt x="36" y="22"/>
                  </a:lnTo>
                  <a:lnTo>
                    <a:pt x="36" y="16"/>
                  </a:lnTo>
                  <a:lnTo>
                    <a:pt x="42" y="16"/>
                  </a:lnTo>
                  <a:lnTo>
                    <a:pt x="42"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4" name="Freeform 399"/>
            <p:cNvSpPr>
              <a:spLocks/>
            </p:cNvSpPr>
            <p:nvPr/>
          </p:nvSpPr>
          <p:spPr bwMode="auto">
            <a:xfrm>
              <a:off x="3217863" y="1979613"/>
              <a:ext cx="138113" cy="139700"/>
            </a:xfrm>
            <a:custGeom>
              <a:avLst/>
              <a:gdLst>
                <a:gd name="T0" fmla="*/ 48 w 87"/>
                <a:gd name="T1" fmla="*/ 10 h 88"/>
                <a:gd name="T2" fmla="*/ 48 w 87"/>
                <a:gd name="T3" fmla="*/ 10 h 88"/>
                <a:gd name="T4" fmla="*/ 58 w 87"/>
                <a:gd name="T5" fmla="*/ 4 h 88"/>
                <a:gd name="T6" fmla="*/ 58 w 87"/>
                <a:gd name="T7" fmla="*/ 0 h 88"/>
                <a:gd name="T8" fmla="*/ 58 w 87"/>
                <a:gd name="T9" fmla="*/ 10 h 88"/>
                <a:gd name="T10" fmla="*/ 58 w 87"/>
                <a:gd name="T11" fmla="*/ 16 h 88"/>
                <a:gd name="T12" fmla="*/ 52 w 87"/>
                <a:gd name="T13" fmla="*/ 22 h 88"/>
                <a:gd name="T14" fmla="*/ 48 w 87"/>
                <a:gd name="T15" fmla="*/ 22 h 88"/>
                <a:gd name="T16" fmla="*/ 48 w 87"/>
                <a:gd name="T17" fmla="*/ 26 h 88"/>
                <a:gd name="T18" fmla="*/ 52 w 87"/>
                <a:gd name="T19" fmla="*/ 22 h 88"/>
                <a:gd name="T20" fmla="*/ 52 w 87"/>
                <a:gd name="T21" fmla="*/ 22 h 88"/>
                <a:gd name="T22" fmla="*/ 58 w 87"/>
                <a:gd name="T23" fmla="*/ 26 h 88"/>
                <a:gd name="T24" fmla="*/ 52 w 87"/>
                <a:gd name="T25" fmla="*/ 26 h 88"/>
                <a:gd name="T26" fmla="*/ 52 w 87"/>
                <a:gd name="T27" fmla="*/ 26 h 88"/>
                <a:gd name="T28" fmla="*/ 52 w 87"/>
                <a:gd name="T29" fmla="*/ 32 h 88"/>
                <a:gd name="T30" fmla="*/ 58 w 87"/>
                <a:gd name="T31" fmla="*/ 39 h 88"/>
                <a:gd name="T32" fmla="*/ 83 w 87"/>
                <a:gd name="T33" fmla="*/ 45 h 88"/>
                <a:gd name="T34" fmla="*/ 77 w 87"/>
                <a:gd name="T35" fmla="*/ 45 h 88"/>
                <a:gd name="T36" fmla="*/ 71 w 87"/>
                <a:gd name="T37" fmla="*/ 49 h 88"/>
                <a:gd name="T38" fmla="*/ 77 w 87"/>
                <a:gd name="T39" fmla="*/ 55 h 88"/>
                <a:gd name="T40" fmla="*/ 83 w 87"/>
                <a:gd name="T41" fmla="*/ 55 h 88"/>
                <a:gd name="T42" fmla="*/ 87 w 87"/>
                <a:gd name="T43" fmla="*/ 61 h 88"/>
                <a:gd name="T44" fmla="*/ 71 w 87"/>
                <a:gd name="T45" fmla="*/ 65 h 88"/>
                <a:gd name="T46" fmla="*/ 64 w 87"/>
                <a:gd name="T47" fmla="*/ 72 h 88"/>
                <a:gd name="T48" fmla="*/ 58 w 87"/>
                <a:gd name="T49" fmla="*/ 78 h 88"/>
                <a:gd name="T50" fmla="*/ 42 w 87"/>
                <a:gd name="T51" fmla="*/ 78 h 88"/>
                <a:gd name="T52" fmla="*/ 48 w 87"/>
                <a:gd name="T53" fmla="*/ 78 h 88"/>
                <a:gd name="T54" fmla="*/ 0 w 87"/>
                <a:gd name="T55" fmla="*/ 72 h 88"/>
                <a:gd name="T56" fmla="*/ 0 w 87"/>
                <a:gd name="T57" fmla="*/ 65 h 88"/>
                <a:gd name="T58" fmla="*/ 0 w 87"/>
                <a:gd name="T59" fmla="*/ 61 h 88"/>
                <a:gd name="T60" fmla="*/ 7 w 87"/>
                <a:gd name="T61" fmla="*/ 55 h 88"/>
                <a:gd name="T62" fmla="*/ 17 w 87"/>
                <a:gd name="T63" fmla="*/ 49 h 88"/>
                <a:gd name="T64" fmla="*/ 23 w 87"/>
                <a:gd name="T65" fmla="*/ 45 h 88"/>
                <a:gd name="T66" fmla="*/ 29 w 87"/>
                <a:gd name="T67" fmla="*/ 39 h 88"/>
                <a:gd name="T68" fmla="*/ 29 w 87"/>
                <a:gd name="T69" fmla="*/ 26 h 88"/>
                <a:gd name="T70" fmla="*/ 36 w 87"/>
                <a:gd name="T71" fmla="*/ 16 h 88"/>
                <a:gd name="T72" fmla="*/ 42 w 87"/>
                <a:gd name="T7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7" h="88">
                  <a:moveTo>
                    <a:pt x="42" y="16"/>
                  </a:moveTo>
                  <a:lnTo>
                    <a:pt x="48" y="10"/>
                  </a:lnTo>
                  <a:lnTo>
                    <a:pt x="48" y="10"/>
                  </a:lnTo>
                  <a:lnTo>
                    <a:pt x="48" y="10"/>
                  </a:lnTo>
                  <a:lnTo>
                    <a:pt x="52" y="4"/>
                  </a:lnTo>
                  <a:lnTo>
                    <a:pt x="58" y="4"/>
                  </a:lnTo>
                  <a:lnTo>
                    <a:pt x="58" y="0"/>
                  </a:lnTo>
                  <a:lnTo>
                    <a:pt x="58" y="0"/>
                  </a:lnTo>
                  <a:lnTo>
                    <a:pt x="58" y="0"/>
                  </a:lnTo>
                  <a:lnTo>
                    <a:pt x="58" y="10"/>
                  </a:lnTo>
                  <a:lnTo>
                    <a:pt x="58" y="10"/>
                  </a:lnTo>
                  <a:lnTo>
                    <a:pt x="58" y="16"/>
                  </a:lnTo>
                  <a:lnTo>
                    <a:pt x="52" y="16"/>
                  </a:lnTo>
                  <a:lnTo>
                    <a:pt x="52" y="22"/>
                  </a:lnTo>
                  <a:lnTo>
                    <a:pt x="48" y="22"/>
                  </a:lnTo>
                  <a:lnTo>
                    <a:pt x="48" y="22"/>
                  </a:lnTo>
                  <a:lnTo>
                    <a:pt x="48" y="22"/>
                  </a:lnTo>
                  <a:lnTo>
                    <a:pt x="48" y="26"/>
                  </a:lnTo>
                  <a:lnTo>
                    <a:pt x="48" y="26"/>
                  </a:lnTo>
                  <a:lnTo>
                    <a:pt x="52" y="22"/>
                  </a:lnTo>
                  <a:lnTo>
                    <a:pt x="52" y="22"/>
                  </a:lnTo>
                  <a:lnTo>
                    <a:pt x="52" y="22"/>
                  </a:lnTo>
                  <a:lnTo>
                    <a:pt x="58" y="22"/>
                  </a:lnTo>
                  <a:lnTo>
                    <a:pt x="58" y="26"/>
                  </a:lnTo>
                  <a:lnTo>
                    <a:pt x="52" y="26"/>
                  </a:lnTo>
                  <a:lnTo>
                    <a:pt x="52" y="26"/>
                  </a:lnTo>
                  <a:lnTo>
                    <a:pt x="52" y="26"/>
                  </a:lnTo>
                  <a:lnTo>
                    <a:pt x="52" y="26"/>
                  </a:lnTo>
                  <a:lnTo>
                    <a:pt x="52" y="32"/>
                  </a:lnTo>
                  <a:lnTo>
                    <a:pt x="52" y="32"/>
                  </a:lnTo>
                  <a:lnTo>
                    <a:pt x="58" y="39"/>
                  </a:lnTo>
                  <a:lnTo>
                    <a:pt x="58" y="39"/>
                  </a:lnTo>
                  <a:lnTo>
                    <a:pt x="83" y="39"/>
                  </a:lnTo>
                  <a:lnTo>
                    <a:pt x="83" y="45"/>
                  </a:lnTo>
                  <a:lnTo>
                    <a:pt x="77" y="45"/>
                  </a:lnTo>
                  <a:lnTo>
                    <a:pt x="77" y="45"/>
                  </a:lnTo>
                  <a:lnTo>
                    <a:pt x="77" y="45"/>
                  </a:lnTo>
                  <a:lnTo>
                    <a:pt x="71" y="49"/>
                  </a:lnTo>
                  <a:lnTo>
                    <a:pt x="77" y="49"/>
                  </a:lnTo>
                  <a:lnTo>
                    <a:pt x="77" y="55"/>
                  </a:lnTo>
                  <a:lnTo>
                    <a:pt x="77" y="55"/>
                  </a:lnTo>
                  <a:lnTo>
                    <a:pt x="83" y="55"/>
                  </a:lnTo>
                  <a:lnTo>
                    <a:pt x="83" y="61"/>
                  </a:lnTo>
                  <a:lnTo>
                    <a:pt x="87" y="61"/>
                  </a:lnTo>
                  <a:lnTo>
                    <a:pt x="77" y="61"/>
                  </a:lnTo>
                  <a:lnTo>
                    <a:pt x="71" y="65"/>
                  </a:lnTo>
                  <a:lnTo>
                    <a:pt x="71" y="65"/>
                  </a:lnTo>
                  <a:lnTo>
                    <a:pt x="64" y="72"/>
                  </a:lnTo>
                  <a:lnTo>
                    <a:pt x="58" y="72"/>
                  </a:lnTo>
                  <a:lnTo>
                    <a:pt x="58" y="78"/>
                  </a:lnTo>
                  <a:lnTo>
                    <a:pt x="48" y="88"/>
                  </a:lnTo>
                  <a:lnTo>
                    <a:pt x="42" y="78"/>
                  </a:lnTo>
                  <a:lnTo>
                    <a:pt x="42" y="78"/>
                  </a:lnTo>
                  <a:lnTo>
                    <a:pt x="48" y="78"/>
                  </a:lnTo>
                  <a:lnTo>
                    <a:pt x="48" y="72"/>
                  </a:lnTo>
                  <a:lnTo>
                    <a:pt x="0" y="72"/>
                  </a:lnTo>
                  <a:lnTo>
                    <a:pt x="0" y="72"/>
                  </a:lnTo>
                  <a:lnTo>
                    <a:pt x="0" y="65"/>
                  </a:lnTo>
                  <a:lnTo>
                    <a:pt x="0" y="65"/>
                  </a:lnTo>
                  <a:lnTo>
                    <a:pt x="0" y="61"/>
                  </a:lnTo>
                  <a:lnTo>
                    <a:pt x="7" y="61"/>
                  </a:lnTo>
                  <a:lnTo>
                    <a:pt x="7" y="55"/>
                  </a:lnTo>
                  <a:lnTo>
                    <a:pt x="13" y="49"/>
                  </a:lnTo>
                  <a:lnTo>
                    <a:pt x="17" y="49"/>
                  </a:lnTo>
                  <a:lnTo>
                    <a:pt x="17" y="45"/>
                  </a:lnTo>
                  <a:lnTo>
                    <a:pt x="23" y="45"/>
                  </a:lnTo>
                  <a:lnTo>
                    <a:pt x="23" y="39"/>
                  </a:lnTo>
                  <a:lnTo>
                    <a:pt x="29" y="39"/>
                  </a:lnTo>
                  <a:lnTo>
                    <a:pt x="29" y="26"/>
                  </a:lnTo>
                  <a:lnTo>
                    <a:pt x="29" y="26"/>
                  </a:lnTo>
                  <a:lnTo>
                    <a:pt x="36" y="22"/>
                  </a:lnTo>
                  <a:lnTo>
                    <a:pt x="36" y="16"/>
                  </a:lnTo>
                  <a:lnTo>
                    <a:pt x="42" y="16"/>
                  </a:lnTo>
                  <a:lnTo>
                    <a:pt x="42"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5" name="Freeform 400"/>
            <p:cNvSpPr>
              <a:spLocks/>
            </p:cNvSpPr>
            <p:nvPr/>
          </p:nvSpPr>
          <p:spPr bwMode="auto">
            <a:xfrm>
              <a:off x="2522538" y="1317625"/>
              <a:ext cx="150813" cy="42863"/>
            </a:xfrm>
            <a:custGeom>
              <a:avLst/>
              <a:gdLst>
                <a:gd name="T0" fmla="*/ 29 w 95"/>
                <a:gd name="T1" fmla="*/ 27 h 27"/>
                <a:gd name="T2" fmla="*/ 35 w 95"/>
                <a:gd name="T3" fmla="*/ 23 h 27"/>
                <a:gd name="T4" fmla="*/ 64 w 95"/>
                <a:gd name="T5" fmla="*/ 23 h 27"/>
                <a:gd name="T6" fmla="*/ 70 w 95"/>
                <a:gd name="T7" fmla="*/ 17 h 27"/>
                <a:gd name="T8" fmla="*/ 76 w 95"/>
                <a:gd name="T9" fmla="*/ 17 h 27"/>
                <a:gd name="T10" fmla="*/ 82 w 95"/>
                <a:gd name="T11" fmla="*/ 11 h 27"/>
                <a:gd name="T12" fmla="*/ 95 w 95"/>
                <a:gd name="T13" fmla="*/ 4 h 27"/>
                <a:gd name="T14" fmla="*/ 76 w 95"/>
                <a:gd name="T15" fmla="*/ 4 h 27"/>
                <a:gd name="T16" fmla="*/ 76 w 95"/>
                <a:gd name="T17" fmla="*/ 0 h 27"/>
                <a:gd name="T18" fmla="*/ 70 w 95"/>
                <a:gd name="T19" fmla="*/ 0 h 27"/>
                <a:gd name="T20" fmla="*/ 64 w 95"/>
                <a:gd name="T21" fmla="*/ 4 h 27"/>
                <a:gd name="T22" fmla="*/ 59 w 95"/>
                <a:gd name="T23" fmla="*/ 4 h 27"/>
                <a:gd name="T24" fmla="*/ 47 w 95"/>
                <a:gd name="T25" fmla="*/ 11 h 27"/>
                <a:gd name="T26" fmla="*/ 35 w 95"/>
                <a:gd name="T27" fmla="*/ 11 h 27"/>
                <a:gd name="T28" fmla="*/ 24 w 95"/>
                <a:gd name="T29" fmla="*/ 17 h 27"/>
                <a:gd name="T30" fmla="*/ 18 w 95"/>
                <a:gd name="T31" fmla="*/ 23 h 27"/>
                <a:gd name="T32" fmla="*/ 6 w 95"/>
                <a:gd name="T33" fmla="*/ 23 h 27"/>
                <a:gd name="T34" fmla="*/ 0 w 95"/>
                <a:gd name="T35" fmla="*/ 27 h 27"/>
                <a:gd name="T36" fmla="*/ 29 w 95"/>
                <a:gd name="T37" fmla="*/ 27 h 27"/>
                <a:gd name="T38" fmla="*/ 29 w 95"/>
                <a:gd name="T3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27">
                  <a:moveTo>
                    <a:pt x="29" y="27"/>
                  </a:moveTo>
                  <a:lnTo>
                    <a:pt x="35" y="23"/>
                  </a:lnTo>
                  <a:lnTo>
                    <a:pt x="64" y="23"/>
                  </a:lnTo>
                  <a:lnTo>
                    <a:pt x="70" y="17"/>
                  </a:lnTo>
                  <a:lnTo>
                    <a:pt x="76" y="17"/>
                  </a:lnTo>
                  <a:lnTo>
                    <a:pt x="82" y="11"/>
                  </a:lnTo>
                  <a:lnTo>
                    <a:pt x="95" y="4"/>
                  </a:lnTo>
                  <a:lnTo>
                    <a:pt x="76" y="4"/>
                  </a:lnTo>
                  <a:lnTo>
                    <a:pt x="76" y="0"/>
                  </a:lnTo>
                  <a:lnTo>
                    <a:pt x="70" y="0"/>
                  </a:lnTo>
                  <a:lnTo>
                    <a:pt x="64" y="4"/>
                  </a:lnTo>
                  <a:lnTo>
                    <a:pt x="59" y="4"/>
                  </a:lnTo>
                  <a:lnTo>
                    <a:pt x="47" y="11"/>
                  </a:lnTo>
                  <a:lnTo>
                    <a:pt x="35" y="11"/>
                  </a:lnTo>
                  <a:lnTo>
                    <a:pt x="24" y="17"/>
                  </a:lnTo>
                  <a:lnTo>
                    <a:pt x="18" y="23"/>
                  </a:lnTo>
                  <a:lnTo>
                    <a:pt x="6" y="23"/>
                  </a:lnTo>
                  <a:lnTo>
                    <a:pt x="0" y="27"/>
                  </a:lnTo>
                  <a:lnTo>
                    <a:pt x="29" y="27"/>
                  </a:lnTo>
                  <a:lnTo>
                    <a:pt x="29" y="2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6" name="Freeform 401"/>
            <p:cNvSpPr>
              <a:spLocks/>
            </p:cNvSpPr>
            <p:nvPr/>
          </p:nvSpPr>
          <p:spPr bwMode="auto">
            <a:xfrm>
              <a:off x="2522538" y="1317625"/>
              <a:ext cx="150813" cy="42863"/>
            </a:xfrm>
            <a:custGeom>
              <a:avLst/>
              <a:gdLst>
                <a:gd name="T0" fmla="*/ 29 w 95"/>
                <a:gd name="T1" fmla="*/ 27 h 27"/>
                <a:gd name="T2" fmla="*/ 35 w 95"/>
                <a:gd name="T3" fmla="*/ 23 h 27"/>
                <a:gd name="T4" fmla="*/ 64 w 95"/>
                <a:gd name="T5" fmla="*/ 23 h 27"/>
                <a:gd name="T6" fmla="*/ 70 w 95"/>
                <a:gd name="T7" fmla="*/ 17 h 27"/>
                <a:gd name="T8" fmla="*/ 76 w 95"/>
                <a:gd name="T9" fmla="*/ 17 h 27"/>
                <a:gd name="T10" fmla="*/ 82 w 95"/>
                <a:gd name="T11" fmla="*/ 11 h 27"/>
                <a:gd name="T12" fmla="*/ 95 w 95"/>
                <a:gd name="T13" fmla="*/ 4 h 27"/>
                <a:gd name="T14" fmla="*/ 76 w 95"/>
                <a:gd name="T15" fmla="*/ 4 h 27"/>
                <a:gd name="T16" fmla="*/ 76 w 95"/>
                <a:gd name="T17" fmla="*/ 0 h 27"/>
                <a:gd name="T18" fmla="*/ 70 w 95"/>
                <a:gd name="T19" fmla="*/ 0 h 27"/>
                <a:gd name="T20" fmla="*/ 64 w 95"/>
                <a:gd name="T21" fmla="*/ 4 h 27"/>
                <a:gd name="T22" fmla="*/ 59 w 95"/>
                <a:gd name="T23" fmla="*/ 4 h 27"/>
                <a:gd name="T24" fmla="*/ 47 w 95"/>
                <a:gd name="T25" fmla="*/ 11 h 27"/>
                <a:gd name="T26" fmla="*/ 35 w 95"/>
                <a:gd name="T27" fmla="*/ 11 h 27"/>
                <a:gd name="T28" fmla="*/ 24 w 95"/>
                <a:gd name="T29" fmla="*/ 17 h 27"/>
                <a:gd name="T30" fmla="*/ 18 w 95"/>
                <a:gd name="T31" fmla="*/ 23 h 27"/>
                <a:gd name="T32" fmla="*/ 6 w 95"/>
                <a:gd name="T33" fmla="*/ 23 h 27"/>
                <a:gd name="T34" fmla="*/ 0 w 95"/>
                <a:gd name="T35" fmla="*/ 27 h 27"/>
                <a:gd name="T36" fmla="*/ 29 w 95"/>
                <a:gd name="T37" fmla="*/ 27 h 27"/>
                <a:gd name="T38" fmla="*/ 29 w 95"/>
                <a:gd name="T3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27">
                  <a:moveTo>
                    <a:pt x="29" y="27"/>
                  </a:moveTo>
                  <a:lnTo>
                    <a:pt x="35" y="23"/>
                  </a:lnTo>
                  <a:lnTo>
                    <a:pt x="64" y="23"/>
                  </a:lnTo>
                  <a:lnTo>
                    <a:pt x="70" y="17"/>
                  </a:lnTo>
                  <a:lnTo>
                    <a:pt x="76" y="17"/>
                  </a:lnTo>
                  <a:lnTo>
                    <a:pt x="82" y="11"/>
                  </a:lnTo>
                  <a:lnTo>
                    <a:pt x="95" y="4"/>
                  </a:lnTo>
                  <a:lnTo>
                    <a:pt x="76" y="4"/>
                  </a:lnTo>
                  <a:lnTo>
                    <a:pt x="76" y="0"/>
                  </a:lnTo>
                  <a:lnTo>
                    <a:pt x="70" y="0"/>
                  </a:lnTo>
                  <a:lnTo>
                    <a:pt x="64" y="4"/>
                  </a:lnTo>
                  <a:lnTo>
                    <a:pt x="59" y="4"/>
                  </a:lnTo>
                  <a:lnTo>
                    <a:pt x="47" y="11"/>
                  </a:lnTo>
                  <a:lnTo>
                    <a:pt x="35" y="11"/>
                  </a:lnTo>
                  <a:lnTo>
                    <a:pt x="24" y="17"/>
                  </a:lnTo>
                  <a:lnTo>
                    <a:pt x="18" y="23"/>
                  </a:lnTo>
                  <a:lnTo>
                    <a:pt x="6" y="23"/>
                  </a:lnTo>
                  <a:lnTo>
                    <a:pt x="0" y="27"/>
                  </a:lnTo>
                  <a:lnTo>
                    <a:pt x="29" y="27"/>
                  </a:lnTo>
                  <a:lnTo>
                    <a:pt x="29" y="2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7" name="Freeform 402"/>
            <p:cNvSpPr>
              <a:spLocks/>
            </p:cNvSpPr>
            <p:nvPr/>
          </p:nvSpPr>
          <p:spPr bwMode="auto">
            <a:xfrm>
              <a:off x="2597151" y="1344613"/>
              <a:ext cx="193675" cy="52388"/>
            </a:xfrm>
            <a:custGeom>
              <a:avLst/>
              <a:gdLst>
                <a:gd name="T0" fmla="*/ 0 w 122"/>
                <a:gd name="T1" fmla="*/ 22 h 33"/>
                <a:gd name="T2" fmla="*/ 17 w 122"/>
                <a:gd name="T3" fmla="*/ 22 h 33"/>
                <a:gd name="T4" fmla="*/ 23 w 122"/>
                <a:gd name="T5" fmla="*/ 16 h 33"/>
                <a:gd name="T6" fmla="*/ 29 w 122"/>
                <a:gd name="T7" fmla="*/ 16 h 33"/>
                <a:gd name="T8" fmla="*/ 29 w 122"/>
                <a:gd name="T9" fmla="*/ 22 h 33"/>
                <a:gd name="T10" fmla="*/ 23 w 122"/>
                <a:gd name="T11" fmla="*/ 22 h 33"/>
                <a:gd name="T12" fmla="*/ 23 w 122"/>
                <a:gd name="T13" fmla="*/ 22 h 33"/>
                <a:gd name="T14" fmla="*/ 23 w 122"/>
                <a:gd name="T15" fmla="*/ 22 h 33"/>
                <a:gd name="T16" fmla="*/ 23 w 122"/>
                <a:gd name="T17" fmla="*/ 29 h 33"/>
                <a:gd name="T18" fmla="*/ 17 w 122"/>
                <a:gd name="T19" fmla="*/ 29 h 33"/>
                <a:gd name="T20" fmla="*/ 17 w 122"/>
                <a:gd name="T21" fmla="*/ 29 h 33"/>
                <a:gd name="T22" fmla="*/ 17 w 122"/>
                <a:gd name="T23" fmla="*/ 29 h 33"/>
                <a:gd name="T24" fmla="*/ 17 w 122"/>
                <a:gd name="T25" fmla="*/ 33 h 33"/>
                <a:gd name="T26" fmla="*/ 41 w 122"/>
                <a:gd name="T27" fmla="*/ 33 h 33"/>
                <a:gd name="T28" fmla="*/ 48 w 122"/>
                <a:gd name="T29" fmla="*/ 29 h 33"/>
                <a:gd name="T30" fmla="*/ 83 w 122"/>
                <a:gd name="T31" fmla="*/ 29 h 33"/>
                <a:gd name="T32" fmla="*/ 87 w 122"/>
                <a:gd name="T33" fmla="*/ 22 h 33"/>
                <a:gd name="T34" fmla="*/ 87 w 122"/>
                <a:gd name="T35" fmla="*/ 22 h 33"/>
                <a:gd name="T36" fmla="*/ 105 w 122"/>
                <a:gd name="T37" fmla="*/ 22 h 33"/>
                <a:gd name="T38" fmla="*/ 111 w 122"/>
                <a:gd name="T39" fmla="*/ 16 h 33"/>
                <a:gd name="T40" fmla="*/ 118 w 122"/>
                <a:gd name="T41" fmla="*/ 16 h 33"/>
                <a:gd name="T42" fmla="*/ 122 w 122"/>
                <a:gd name="T43" fmla="*/ 10 h 33"/>
                <a:gd name="T44" fmla="*/ 99 w 122"/>
                <a:gd name="T45" fmla="*/ 10 h 33"/>
                <a:gd name="T46" fmla="*/ 105 w 122"/>
                <a:gd name="T47" fmla="*/ 6 h 33"/>
                <a:gd name="T48" fmla="*/ 105 w 122"/>
                <a:gd name="T49" fmla="*/ 6 h 33"/>
                <a:gd name="T50" fmla="*/ 105 w 122"/>
                <a:gd name="T51" fmla="*/ 6 h 33"/>
                <a:gd name="T52" fmla="*/ 105 w 122"/>
                <a:gd name="T53" fmla="*/ 6 h 33"/>
                <a:gd name="T54" fmla="*/ 105 w 122"/>
                <a:gd name="T55" fmla="*/ 0 h 33"/>
                <a:gd name="T56" fmla="*/ 93 w 122"/>
                <a:gd name="T57" fmla="*/ 0 h 33"/>
                <a:gd name="T58" fmla="*/ 93 w 122"/>
                <a:gd name="T59" fmla="*/ 6 h 33"/>
                <a:gd name="T60" fmla="*/ 87 w 122"/>
                <a:gd name="T61" fmla="*/ 6 h 33"/>
                <a:gd name="T62" fmla="*/ 87 w 122"/>
                <a:gd name="T63" fmla="*/ 6 h 33"/>
                <a:gd name="T64" fmla="*/ 87 w 122"/>
                <a:gd name="T65" fmla="*/ 10 h 33"/>
                <a:gd name="T66" fmla="*/ 83 w 122"/>
                <a:gd name="T67" fmla="*/ 16 h 33"/>
                <a:gd name="T68" fmla="*/ 64 w 122"/>
                <a:gd name="T69" fmla="*/ 16 h 33"/>
                <a:gd name="T70" fmla="*/ 64 w 122"/>
                <a:gd name="T71" fmla="*/ 10 h 33"/>
                <a:gd name="T72" fmla="*/ 58 w 122"/>
                <a:gd name="T73" fmla="*/ 10 h 33"/>
                <a:gd name="T74" fmla="*/ 58 w 122"/>
                <a:gd name="T75" fmla="*/ 6 h 33"/>
                <a:gd name="T76" fmla="*/ 23 w 122"/>
                <a:gd name="T77" fmla="*/ 6 h 33"/>
                <a:gd name="T78" fmla="*/ 17 w 122"/>
                <a:gd name="T79" fmla="*/ 10 h 33"/>
                <a:gd name="T80" fmla="*/ 6 w 122"/>
                <a:gd name="T81" fmla="*/ 16 h 33"/>
                <a:gd name="T82" fmla="*/ 6 w 122"/>
                <a:gd name="T83" fmla="*/ 16 h 33"/>
                <a:gd name="T84" fmla="*/ 0 w 122"/>
                <a:gd name="T85" fmla="*/ 22 h 33"/>
                <a:gd name="T86" fmla="*/ 0 w 122"/>
                <a:gd name="T87"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2" h="33">
                  <a:moveTo>
                    <a:pt x="0" y="22"/>
                  </a:moveTo>
                  <a:lnTo>
                    <a:pt x="17" y="22"/>
                  </a:lnTo>
                  <a:lnTo>
                    <a:pt x="23" y="16"/>
                  </a:lnTo>
                  <a:lnTo>
                    <a:pt x="29" y="16"/>
                  </a:lnTo>
                  <a:lnTo>
                    <a:pt x="29" y="22"/>
                  </a:lnTo>
                  <a:lnTo>
                    <a:pt x="23" y="22"/>
                  </a:lnTo>
                  <a:lnTo>
                    <a:pt x="23" y="22"/>
                  </a:lnTo>
                  <a:lnTo>
                    <a:pt x="23" y="22"/>
                  </a:lnTo>
                  <a:lnTo>
                    <a:pt x="23" y="29"/>
                  </a:lnTo>
                  <a:lnTo>
                    <a:pt x="17" y="29"/>
                  </a:lnTo>
                  <a:lnTo>
                    <a:pt x="17" y="29"/>
                  </a:lnTo>
                  <a:lnTo>
                    <a:pt x="17" y="29"/>
                  </a:lnTo>
                  <a:lnTo>
                    <a:pt x="17" y="33"/>
                  </a:lnTo>
                  <a:lnTo>
                    <a:pt x="41" y="33"/>
                  </a:lnTo>
                  <a:lnTo>
                    <a:pt x="48" y="29"/>
                  </a:lnTo>
                  <a:lnTo>
                    <a:pt x="83" y="29"/>
                  </a:lnTo>
                  <a:lnTo>
                    <a:pt x="87" y="22"/>
                  </a:lnTo>
                  <a:lnTo>
                    <a:pt x="87" y="22"/>
                  </a:lnTo>
                  <a:lnTo>
                    <a:pt x="105" y="22"/>
                  </a:lnTo>
                  <a:lnTo>
                    <a:pt x="111" y="16"/>
                  </a:lnTo>
                  <a:lnTo>
                    <a:pt x="118" y="16"/>
                  </a:lnTo>
                  <a:lnTo>
                    <a:pt x="122" y="10"/>
                  </a:lnTo>
                  <a:lnTo>
                    <a:pt x="99" y="10"/>
                  </a:lnTo>
                  <a:lnTo>
                    <a:pt x="105" y="6"/>
                  </a:lnTo>
                  <a:lnTo>
                    <a:pt x="105" y="6"/>
                  </a:lnTo>
                  <a:lnTo>
                    <a:pt x="105" y="6"/>
                  </a:lnTo>
                  <a:lnTo>
                    <a:pt x="105" y="6"/>
                  </a:lnTo>
                  <a:lnTo>
                    <a:pt x="105" y="0"/>
                  </a:lnTo>
                  <a:lnTo>
                    <a:pt x="93" y="0"/>
                  </a:lnTo>
                  <a:lnTo>
                    <a:pt x="93" y="6"/>
                  </a:lnTo>
                  <a:lnTo>
                    <a:pt x="87" y="6"/>
                  </a:lnTo>
                  <a:lnTo>
                    <a:pt x="87" y="6"/>
                  </a:lnTo>
                  <a:lnTo>
                    <a:pt x="87" y="10"/>
                  </a:lnTo>
                  <a:lnTo>
                    <a:pt x="83" y="16"/>
                  </a:lnTo>
                  <a:lnTo>
                    <a:pt x="64" y="16"/>
                  </a:lnTo>
                  <a:lnTo>
                    <a:pt x="64" y="10"/>
                  </a:lnTo>
                  <a:lnTo>
                    <a:pt x="58" y="10"/>
                  </a:lnTo>
                  <a:lnTo>
                    <a:pt x="58" y="6"/>
                  </a:lnTo>
                  <a:lnTo>
                    <a:pt x="23" y="6"/>
                  </a:lnTo>
                  <a:lnTo>
                    <a:pt x="17" y="10"/>
                  </a:lnTo>
                  <a:lnTo>
                    <a:pt x="6" y="16"/>
                  </a:lnTo>
                  <a:lnTo>
                    <a:pt x="6" y="16"/>
                  </a:lnTo>
                  <a:lnTo>
                    <a:pt x="0" y="22"/>
                  </a:lnTo>
                  <a:lnTo>
                    <a:pt x="0"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8" name="Freeform 403"/>
            <p:cNvSpPr>
              <a:spLocks/>
            </p:cNvSpPr>
            <p:nvPr/>
          </p:nvSpPr>
          <p:spPr bwMode="auto">
            <a:xfrm>
              <a:off x="2597151" y="1344613"/>
              <a:ext cx="193675" cy="52388"/>
            </a:xfrm>
            <a:custGeom>
              <a:avLst/>
              <a:gdLst>
                <a:gd name="T0" fmla="*/ 0 w 122"/>
                <a:gd name="T1" fmla="*/ 22 h 33"/>
                <a:gd name="T2" fmla="*/ 17 w 122"/>
                <a:gd name="T3" fmla="*/ 22 h 33"/>
                <a:gd name="T4" fmla="*/ 23 w 122"/>
                <a:gd name="T5" fmla="*/ 16 h 33"/>
                <a:gd name="T6" fmla="*/ 29 w 122"/>
                <a:gd name="T7" fmla="*/ 16 h 33"/>
                <a:gd name="T8" fmla="*/ 29 w 122"/>
                <a:gd name="T9" fmla="*/ 22 h 33"/>
                <a:gd name="T10" fmla="*/ 23 w 122"/>
                <a:gd name="T11" fmla="*/ 22 h 33"/>
                <a:gd name="T12" fmla="*/ 23 w 122"/>
                <a:gd name="T13" fmla="*/ 22 h 33"/>
                <a:gd name="T14" fmla="*/ 23 w 122"/>
                <a:gd name="T15" fmla="*/ 22 h 33"/>
                <a:gd name="T16" fmla="*/ 23 w 122"/>
                <a:gd name="T17" fmla="*/ 29 h 33"/>
                <a:gd name="T18" fmla="*/ 17 w 122"/>
                <a:gd name="T19" fmla="*/ 29 h 33"/>
                <a:gd name="T20" fmla="*/ 17 w 122"/>
                <a:gd name="T21" fmla="*/ 29 h 33"/>
                <a:gd name="T22" fmla="*/ 17 w 122"/>
                <a:gd name="T23" fmla="*/ 29 h 33"/>
                <a:gd name="T24" fmla="*/ 17 w 122"/>
                <a:gd name="T25" fmla="*/ 33 h 33"/>
                <a:gd name="T26" fmla="*/ 41 w 122"/>
                <a:gd name="T27" fmla="*/ 33 h 33"/>
                <a:gd name="T28" fmla="*/ 48 w 122"/>
                <a:gd name="T29" fmla="*/ 29 h 33"/>
                <a:gd name="T30" fmla="*/ 83 w 122"/>
                <a:gd name="T31" fmla="*/ 29 h 33"/>
                <a:gd name="T32" fmla="*/ 87 w 122"/>
                <a:gd name="T33" fmla="*/ 22 h 33"/>
                <a:gd name="T34" fmla="*/ 87 w 122"/>
                <a:gd name="T35" fmla="*/ 22 h 33"/>
                <a:gd name="T36" fmla="*/ 105 w 122"/>
                <a:gd name="T37" fmla="*/ 22 h 33"/>
                <a:gd name="T38" fmla="*/ 111 w 122"/>
                <a:gd name="T39" fmla="*/ 16 h 33"/>
                <a:gd name="T40" fmla="*/ 118 w 122"/>
                <a:gd name="T41" fmla="*/ 16 h 33"/>
                <a:gd name="T42" fmla="*/ 122 w 122"/>
                <a:gd name="T43" fmla="*/ 10 h 33"/>
                <a:gd name="T44" fmla="*/ 99 w 122"/>
                <a:gd name="T45" fmla="*/ 10 h 33"/>
                <a:gd name="T46" fmla="*/ 105 w 122"/>
                <a:gd name="T47" fmla="*/ 6 h 33"/>
                <a:gd name="T48" fmla="*/ 105 w 122"/>
                <a:gd name="T49" fmla="*/ 6 h 33"/>
                <a:gd name="T50" fmla="*/ 105 w 122"/>
                <a:gd name="T51" fmla="*/ 6 h 33"/>
                <a:gd name="T52" fmla="*/ 105 w 122"/>
                <a:gd name="T53" fmla="*/ 6 h 33"/>
                <a:gd name="T54" fmla="*/ 105 w 122"/>
                <a:gd name="T55" fmla="*/ 0 h 33"/>
                <a:gd name="T56" fmla="*/ 93 w 122"/>
                <a:gd name="T57" fmla="*/ 0 h 33"/>
                <a:gd name="T58" fmla="*/ 93 w 122"/>
                <a:gd name="T59" fmla="*/ 6 h 33"/>
                <a:gd name="T60" fmla="*/ 87 w 122"/>
                <a:gd name="T61" fmla="*/ 6 h 33"/>
                <a:gd name="T62" fmla="*/ 87 w 122"/>
                <a:gd name="T63" fmla="*/ 6 h 33"/>
                <a:gd name="T64" fmla="*/ 87 w 122"/>
                <a:gd name="T65" fmla="*/ 10 h 33"/>
                <a:gd name="T66" fmla="*/ 83 w 122"/>
                <a:gd name="T67" fmla="*/ 16 h 33"/>
                <a:gd name="T68" fmla="*/ 64 w 122"/>
                <a:gd name="T69" fmla="*/ 16 h 33"/>
                <a:gd name="T70" fmla="*/ 64 w 122"/>
                <a:gd name="T71" fmla="*/ 10 h 33"/>
                <a:gd name="T72" fmla="*/ 58 w 122"/>
                <a:gd name="T73" fmla="*/ 10 h 33"/>
                <a:gd name="T74" fmla="*/ 58 w 122"/>
                <a:gd name="T75" fmla="*/ 6 h 33"/>
                <a:gd name="T76" fmla="*/ 23 w 122"/>
                <a:gd name="T77" fmla="*/ 6 h 33"/>
                <a:gd name="T78" fmla="*/ 17 w 122"/>
                <a:gd name="T79" fmla="*/ 10 h 33"/>
                <a:gd name="T80" fmla="*/ 6 w 122"/>
                <a:gd name="T81" fmla="*/ 16 h 33"/>
                <a:gd name="T82" fmla="*/ 6 w 122"/>
                <a:gd name="T83" fmla="*/ 16 h 33"/>
                <a:gd name="T84" fmla="*/ 0 w 122"/>
                <a:gd name="T85" fmla="*/ 22 h 33"/>
                <a:gd name="T86" fmla="*/ 0 w 122"/>
                <a:gd name="T87"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2" h="33">
                  <a:moveTo>
                    <a:pt x="0" y="22"/>
                  </a:moveTo>
                  <a:lnTo>
                    <a:pt x="17" y="22"/>
                  </a:lnTo>
                  <a:lnTo>
                    <a:pt x="23" y="16"/>
                  </a:lnTo>
                  <a:lnTo>
                    <a:pt x="29" y="16"/>
                  </a:lnTo>
                  <a:lnTo>
                    <a:pt x="29" y="22"/>
                  </a:lnTo>
                  <a:lnTo>
                    <a:pt x="23" y="22"/>
                  </a:lnTo>
                  <a:lnTo>
                    <a:pt x="23" y="22"/>
                  </a:lnTo>
                  <a:lnTo>
                    <a:pt x="23" y="22"/>
                  </a:lnTo>
                  <a:lnTo>
                    <a:pt x="23" y="29"/>
                  </a:lnTo>
                  <a:lnTo>
                    <a:pt x="17" y="29"/>
                  </a:lnTo>
                  <a:lnTo>
                    <a:pt x="17" y="29"/>
                  </a:lnTo>
                  <a:lnTo>
                    <a:pt x="17" y="29"/>
                  </a:lnTo>
                  <a:lnTo>
                    <a:pt x="17" y="33"/>
                  </a:lnTo>
                  <a:lnTo>
                    <a:pt x="41" y="33"/>
                  </a:lnTo>
                  <a:lnTo>
                    <a:pt x="48" y="29"/>
                  </a:lnTo>
                  <a:lnTo>
                    <a:pt x="83" y="29"/>
                  </a:lnTo>
                  <a:lnTo>
                    <a:pt x="87" y="22"/>
                  </a:lnTo>
                  <a:lnTo>
                    <a:pt x="87" y="22"/>
                  </a:lnTo>
                  <a:lnTo>
                    <a:pt x="105" y="22"/>
                  </a:lnTo>
                  <a:lnTo>
                    <a:pt x="111" y="16"/>
                  </a:lnTo>
                  <a:lnTo>
                    <a:pt x="118" y="16"/>
                  </a:lnTo>
                  <a:lnTo>
                    <a:pt x="122" y="10"/>
                  </a:lnTo>
                  <a:lnTo>
                    <a:pt x="99" y="10"/>
                  </a:lnTo>
                  <a:lnTo>
                    <a:pt x="105" y="6"/>
                  </a:lnTo>
                  <a:lnTo>
                    <a:pt x="105" y="6"/>
                  </a:lnTo>
                  <a:lnTo>
                    <a:pt x="105" y="6"/>
                  </a:lnTo>
                  <a:lnTo>
                    <a:pt x="105" y="6"/>
                  </a:lnTo>
                  <a:lnTo>
                    <a:pt x="105" y="0"/>
                  </a:lnTo>
                  <a:lnTo>
                    <a:pt x="93" y="0"/>
                  </a:lnTo>
                  <a:lnTo>
                    <a:pt x="93" y="6"/>
                  </a:lnTo>
                  <a:lnTo>
                    <a:pt x="87" y="6"/>
                  </a:lnTo>
                  <a:lnTo>
                    <a:pt x="87" y="6"/>
                  </a:lnTo>
                  <a:lnTo>
                    <a:pt x="87" y="10"/>
                  </a:lnTo>
                  <a:lnTo>
                    <a:pt x="83" y="16"/>
                  </a:lnTo>
                  <a:lnTo>
                    <a:pt x="64" y="16"/>
                  </a:lnTo>
                  <a:lnTo>
                    <a:pt x="64" y="10"/>
                  </a:lnTo>
                  <a:lnTo>
                    <a:pt x="58" y="10"/>
                  </a:lnTo>
                  <a:lnTo>
                    <a:pt x="58" y="6"/>
                  </a:lnTo>
                  <a:lnTo>
                    <a:pt x="23" y="6"/>
                  </a:lnTo>
                  <a:lnTo>
                    <a:pt x="17" y="10"/>
                  </a:lnTo>
                  <a:lnTo>
                    <a:pt x="6" y="16"/>
                  </a:lnTo>
                  <a:lnTo>
                    <a:pt x="6" y="16"/>
                  </a:lnTo>
                  <a:lnTo>
                    <a:pt x="0" y="22"/>
                  </a:lnTo>
                  <a:lnTo>
                    <a:pt x="0"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9" name="Freeform 404"/>
            <p:cNvSpPr>
              <a:spLocks/>
            </p:cNvSpPr>
            <p:nvPr/>
          </p:nvSpPr>
          <p:spPr bwMode="auto">
            <a:xfrm>
              <a:off x="2995613" y="1344613"/>
              <a:ext cx="193675" cy="46038"/>
            </a:xfrm>
            <a:custGeom>
              <a:avLst/>
              <a:gdLst>
                <a:gd name="T0" fmla="*/ 17 w 122"/>
                <a:gd name="T1" fmla="*/ 0 h 29"/>
                <a:gd name="T2" fmla="*/ 7 w 122"/>
                <a:gd name="T3" fmla="*/ 0 h 29"/>
                <a:gd name="T4" fmla="*/ 7 w 122"/>
                <a:gd name="T5" fmla="*/ 0 h 29"/>
                <a:gd name="T6" fmla="*/ 7 w 122"/>
                <a:gd name="T7" fmla="*/ 0 h 29"/>
                <a:gd name="T8" fmla="*/ 7 w 122"/>
                <a:gd name="T9" fmla="*/ 0 h 29"/>
                <a:gd name="T10" fmla="*/ 0 w 122"/>
                <a:gd name="T11" fmla="*/ 6 h 29"/>
                <a:gd name="T12" fmla="*/ 0 w 122"/>
                <a:gd name="T13" fmla="*/ 6 h 29"/>
                <a:gd name="T14" fmla="*/ 0 w 122"/>
                <a:gd name="T15" fmla="*/ 6 h 29"/>
                <a:gd name="T16" fmla="*/ 0 w 122"/>
                <a:gd name="T17" fmla="*/ 6 h 29"/>
                <a:gd name="T18" fmla="*/ 0 w 122"/>
                <a:gd name="T19" fmla="*/ 6 h 29"/>
                <a:gd name="T20" fmla="*/ 0 w 122"/>
                <a:gd name="T21" fmla="*/ 10 h 29"/>
                <a:gd name="T22" fmla="*/ 7 w 122"/>
                <a:gd name="T23" fmla="*/ 10 h 29"/>
                <a:gd name="T24" fmla="*/ 7 w 122"/>
                <a:gd name="T25" fmla="*/ 16 h 29"/>
                <a:gd name="T26" fmla="*/ 0 w 122"/>
                <a:gd name="T27" fmla="*/ 16 h 29"/>
                <a:gd name="T28" fmla="*/ 0 w 122"/>
                <a:gd name="T29" fmla="*/ 16 h 29"/>
                <a:gd name="T30" fmla="*/ 0 w 122"/>
                <a:gd name="T31" fmla="*/ 16 h 29"/>
                <a:gd name="T32" fmla="*/ 0 w 122"/>
                <a:gd name="T33" fmla="*/ 16 h 29"/>
                <a:gd name="T34" fmla="*/ 0 w 122"/>
                <a:gd name="T35" fmla="*/ 16 h 29"/>
                <a:gd name="T36" fmla="*/ 0 w 122"/>
                <a:gd name="T37" fmla="*/ 22 h 29"/>
                <a:gd name="T38" fmla="*/ 13 w 122"/>
                <a:gd name="T39" fmla="*/ 22 h 29"/>
                <a:gd name="T40" fmla="*/ 17 w 122"/>
                <a:gd name="T41" fmla="*/ 29 h 29"/>
                <a:gd name="T42" fmla="*/ 93 w 122"/>
                <a:gd name="T43" fmla="*/ 29 h 29"/>
                <a:gd name="T44" fmla="*/ 99 w 122"/>
                <a:gd name="T45" fmla="*/ 22 h 29"/>
                <a:gd name="T46" fmla="*/ 122 w 122"/>
                <a:gd name="T47" fmla="*/ 22 h 29"/>
                <a:gd name="T48" fmla="*/ 122 w 122"/>
                <a:gd name="T49" fmla="*/ 10 h 29"/>
                <a:gd name="T50" fmla="*/ 118 w 122"/>
                <a:gd name="T51" fmla="*/ 10 h 29"/>
                <a:gd name="T52" fmla="*/ 118 w 122"/>
                <a:gd name="T53" fmla="*/ 10 h 29"/>
                <a:gd name="T54" fmla="*/ 118 w 122"/>
                <a:gd name="T55" fmla="*/ 6 h 29"/>
                <a:gd name="T56" fmla="*/ 93 w 122"/>
                <a:gd name="T57" fmla="*/ 6 h 29"/>
                <a:gd name="T58" fmla="*/ 87 w 122"/>
                <a:gd name="T59" fmla="*/ 10 h 29"/>
                <a:gd name="T60" fmla="*/ 77 w 122"/>
                <a:gd name="T61" fmla="*/ 10 h 29"/>
                <a:gd name="T62" fmla="*/ 70 w 122"/>
                <a:gd name="T63" fmla="*/ 16 h 29"/>
                <a:gd name="T64" fmla="*/ 23 w 122"/>
                <a:gd name="T65" fmla="*/ 16 h 29"/>
                <a:gd name="T66" fmla="*/ 23 w 122"/>
                <a:gd name="T67" fmla="*/ 16 h 29"/>
                <a:gd name="T68" fmla="*/ 23 w 122"/>
                <a:gd name="T69" fmla="*/ 16 h 29"/>
                <a:gd name="T70" fmla="*/ 17 w 122"/>
                <a:gd name="T71" fmla="*/ 10 h 29"/>
                <a:gd name="T72" fmla="*/ 17 w 122"/>
                <a:gd name="T73" fmla="*/ 10 h 29"/>
                <a:gd name="T74" fmla="*/ 17 w 122"/>
                <a:gd name="T75" fmla="*/ 6 h 29"/>
                <a:gd name="T76" fmla="*/ 17 w 122"/>
                <a:gd name="T77" fmla="*/ 6 h 29"/>
                <a:gd name="T78" fmla="*/ 17 w 122"/>
                <a:gd name="T79" fmla="*/ 6 h 29"/>
                <a:gd name="T80" fmla="*/ 17 w 122"/>
                <a:gd name="T81" fmla="*/ 6 h 29"/>
                <a:gd name="T82" fmla="*/ 17 w 122"/>
                <a:gd name="T83" fmla="*/ 6 h 29"/>
                <a:gd name="T84" fmla="*/ 17 w 122"/>
                <a:gd name="T85" fmla="*/ 6 h 29"/>
                <a:gd name="T86" fmla="*/ 17 w 122"/>
                <a:gd name="T87" fmla="*/ 0 h 29"/>
                <a:gd name="T88" fmla="*/ 17 w 122"/>
                <a:gd name="T89" fmla="*/ 0 h 29"/>
                <a:gd name="T90" fmla="*/ 17 w 122"/>
                <a:gd name="T9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 h="29">
                  <a:moveTo>
                    <a:pt x="17" y="0"/>
                  </a:moveTo>
                  <a:lnTo>
                    <a:pt x="7" y="0"/>
                  </a:lnTo>
                  <a:lnTo>
                    <a:pt x="7" y="0"/>
                  </a:lnTo>
                  <a:lnTo>
                    <a:pt x="7" y="0"/>
                  </a:lnTo>
                  <a:lnTo>
                    <a:pt x="7" y="0"/>
                  </a:lnTo>
                  <a:lnTo>
                    <a:pt x="0" y="6"/>
                  </a:lnTo>
                  <a:lnTo>
                    <a:pt x="0" y="6"/>
                  </a:lnTo>
                  <a:lnTo>
                    <a:pt x="0" y="6"/>
                  </a:lnTo>
                  <a:lnTo>
                    <a:pt x="0" y="6"/>
                  </a:lnTo>
                  <a:lnTo>
                    <a:pt x="0" y="6"/>
                  </a:lnTo>
                  <a:lnTo>
                    <a:pt x="0" y="10"/>
                  </a:lnTo>
                  <a:lnTo>
                    <a:pt x="7" y="10"/>
                  </a:lnTo>
                  <a:lnTo>
                    <a:pt x="7" y="16"/>
                  </a:lnTo>
                  <a:lnTo>
                    <a:pt x="0" y="16"/>
                  </a:lnTo>
                  <a:lnTo>
                    <a:pt x="0" y="16"/>
                  </a:lnTo>
                  <a:lnTo>
                    <a:pt x="0" y="16"/>
                  </a:lnTo>
                  <a:lnTo>
                    <a:pt x="0" y="16"/>
                  </a:lnTo>
                  <a:lnTo>
                    <a:pt x="0" y="16"/>
                  </a:lnTo>
                  <a:lnTo>
                    <a:pt x="0" y="22"/>
                  </a:lnTo>
                  <a:lnTo>
                    <a:pt x="13" y="22"/>
                  </a:lnTo>
                  <a:lnTo>
                    <a:pt x="17" y="29"/>
                  </a:lnTo>
                  <a:lnTo>
                    <a:pt x="93" y="29"/>
                  </a:lnTo>
                  <a:lnTo>
                    <a:pt x="99" y="22"/>
                  </a:lnTo>
                  <a:lnTo>
                    <a:pt x="122" y="22"/>
                  </a:lnTo>
                  <a:lnTo>
                    <a:pt x="122" y="10"/>
                  </a:lnTo>
                  <a:lnTo>
                    <a:pt x="118" y="10"/>
                  </a:lnTo>
                  <a:lnTo>
                    <a:pt x="118" y="10"/>
                  </a:lnTo>
                  <a:lnTo>
                    <a:pt x="118" y="6"/>
                  </a:lnTo>
                  <a:lnTo>
                    <a:pt x="93" y="6"/>
                  </a:lnTo>
                  <a:lnTo>
                    <a:pt x="87" y="10"/>
                  </a:lnTo>
                  <a:lnTo>
                    <a:pt x="77" y="10"/>
                  </a:lnTo>
                  <a:lnTo>
                    <a:pt x="70" y="16"/>
                  </a:lnTo>
                  <a:lnTo>
                    <a:pt x="23" y="16"/>
                  </a:lnTo>
                  <a:lnTo>
                    <a:pt x="23" y="16"/>
                  </a:lnTo>
                  <a:lnTo>
                    <a:pt x="23" y="16"/>
                  </a:lnTo>
                  <a:lnTo>
                    <a:pt x="17" y="10"/>
                  </a:lnTo>
                  <a:lnTo>
                    <a:pt x="17" y="10"/>
                  </a:lnTo>
                  <a:lnTo>
                    <a:pt x="17" y="6"/>
                  </a:lnTo>
                  <a:lnTo>
                    <a:pt x="17" y="6"/>
                  </a:lnTo>
                  <a:lnTo>
                    <a:pt x="17" y="6"/>
                  </a:lnTo>
                  <a:lnTo>
                    <a:pt x="17" y="6"/>
                  </a:lnTo>
                  <a:lnTo>
                    <a:pt x="17" y="6"/>
                  </a:lnTo>
                  <a:lnTo>
                    <a:pt x="17" y="6"/>
                  </a:lnTo>
                  <a:lnTo>
                    <a:pt x="17" y="0"/>
                  </a:lnTo>
                  <a:lnTo>
                    <a:pt x="17" y="0"/>
                  </a:lnTo>
                  <a:lnTo>
                    <a:pt x="1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0" name="Freeform 405"/>
            <p:cNvSpPr>
              <a:spLocks/>
            </p:cNvSpPr>
            <p:nvPr/>
          </p:nvSpPr>
          <p:spPr bwMode="auto">
            <a:xfrm>
              <a:off x="2995613" y="1344613"/>
              <a:ext cx="193675" cy="46038"/>
            </a:xfrm>
            <a:custGeom>
              <a:avLst/>
              <a:gdLst>
                <a:gd name="T0" fmla="*/ 17 w 122"/>
                <a:gd name="T1" fmla="*/ 0 h 29"/>
                <a:gd name="T2" fmla="*/ 7 w 122"/>
                <a:gd name="T3" fmla="*/ 0 h 29"/>
                <a:gd name="T4" fmla="*/ 7 w 122"/>
                <a:gd name="T5" fmla="*/ 0 h 29"/>
                <a:gd name="T6" fmla="*/ 7 w 122"/>
                <a:gd name="T7" fmla="*/ 0 h 29"/>
                <a:gd name="T8" fmla="*/ 7 w 122"/>
                <a:gd name="T9" fmla="*/ 0 h 29"/>
                <a:gd name="T10" fmla="*/ 0 w 122"/>
                <a:gd name="T11" fmla="*/ 6 h 29"/>
                <a:gd name="T12" fmla="*/ 0 w 122"/>
                <a:gd name="T13" fmla="*/ 6 h 29"/>
                <a:gd name="T14" fmla="*/ 0 w 122"/>
                <a:gd name="T15" fmla="*/ 6 h 29"/>
                <a:gd name="T16" fmla="*/ 0 w 122"/>
                <a:gd name="T17" fmla="*/ 6 h 29"/>
                <a:gd name="T18" fmla="*/ 0 w 122"/>
                <a:gd name="T19" fmla="*/ 6 h 29"/>
                <a:gd name="T20" fmla="*/ 0 w 122"/>
                <a:gd name="T21" fmla="*/ 10 h 29"/>
                <a:gd name="T22" fmla="*/ 7 w 122"/>
                <a:gd name="T23" fmla="*/ 10 h 29"/>
                <a:gd name="T24" fmla="*/ 7 w 122"/>
                <a:gd name="T25" fmla="*/ 16 h 29"/>
                <a:gd name="T26" fmla="*/ 0 w 122"/>
                <a:gd name="T27" fmla="*/ 16 h 29"/>
                <a:gd name="T28" fmla="*/ 0 w 122"/>
                <a:gd name="T29" fmla="*/ 16 h 29"/>
                <a:gd name="T30" fmla="*/ 0 w 122"/>
                <a:gd name="T31" fmla="*/ 16 h 29"/>
                <a:gd name="T32" fmla="*/ 0 w 122"/>
                <a:gd name="T33" fmla="*/ 16 h 29"/>
                <a:gd name="T34" fmla="*/ 0 w 122"/>
                <a:gd name="T35" fmla="*/ 16 h 29"/>
                <a:gd name="T36" fmla="*/ 0 w 122"/>
                <a:gd name="T37" fmla="*/ 22 h 29"/>
                <a:gd name="T38" fmla="*/ 13 w 122"/>
                <a:gd name="T39" fmla="*/ 22 h 29"/>
                <a:gd name="T40" fmla="*/ 17 w 122"/>
                <a:gd name="T41" fmla="*/ 29 h 29"/>
                <a:gd name="T42" fmla="*/ 93 w 122"/>
                <a:gd name="T43" fmla="*/ 29 h 29"/>
                <a:gd name="T44" fmla="*/ 99 w 122"/>
                <a:gd name="T45" fmla="*/ 22 h 29"/>
                <a:gd name="T46" fmla="*/ 122 w 122"/>
                <a:gd name="T47" fmla="*/ 22 h 29"/>
                <a:gd name="T48" fmla="*/ 122 w 122"/>
                <a:gd name="T49" fmla="*/ 10 h 29"/>
                <a:gd name="T50" fmla="*/ 118 w 122"/>
                <a:gd name="T51" fmla="*/ 10 h 29"/>
                <a:gd name="T52" fmla="*/ 118 w 122"/>
                <a:gd name="T53" fmla="*/ 10 h 29"/>
                <a:gd name="T54" fmla="*/ 118 w 122"/>
                <a:gd name="T55" fmla="*/ 6 h 29"/>
                <a:gd name="T56" fmla="*/ 93 w 122"/>
                <a:gd name="T57" fmla="*/ 6 h 29"/>
                <a:gd name="T58" fmla="*/ 87 w 122"/>
                <a:gd name="T59" fmla="*/ 10 h 29"/>
                <a:gd name="T60" fmla="*/ 77 w 122"/>
                <a:gd name="T61" fmla="*/ 10 h 29"/>
                <a:gd name="T62" fmla="*/ 70 w 122"/>
                <a:gd name="T63" fmla="*/ 16 h 29"/>
                <a:gd name="T64" fmla="*/ 23 w 122"/>
                <a:gd name="T65" fmla="*/ 16 h 29"/>
                <a:gd name="T66" fmla="*/ 23 w 122"/>
                <a:gd name="T67" fmla="*/ 16 h 29"/>
                <a:gd name="T68" fmla="*/ 23 w 122"/>
                <a:gd name="T69" fmla="*/ 16 h 29"/>
                <a:gd name="T70" fmla="*/ 17 w 122"/>
                <a:gd name="T71" fmla="*/ 10 h 29"/>
                <a:gd name="T72" fmla="*/ 17 w 122"/>
                <a:gd name="T73" fmla="*/ 10 h 29"/>
                <a:gd name="T74" fmla="*/ 17 w 122"/>
                <a:gd name="T75" fmla="*/ 6 h 29"/>
                <a:gd name="T76" fmla="*/ 17 w 122"/>
                <a:gd name="T77" fmla="*/ 6 h 29"/>
                <a:gd name="T78" fmla="*/ 17 w 122"/>
                <a:gd name="T79" fmla="*/ 6 h 29"/>
                <a:gd name="T80" fmla="*/ 17 w 122"/>
                <a:gd name="T81" fmla="*/ 6 h 29"/>
                <a:gd name="T82" fmla="*/ 17 w 122"/>
                <a:gd name="T83" fmla="*/ 6 h 29"/>
                <a:gd name="T84" fmla="*/ 17 w 122"/>
                <a:gd name="T85" fmla="*/ 6 h 29"/>
                <a:gd name="T86" fmla="*/ 17 w 122"/>
                <a:gd name="T87" fmla="*/ 0 h 29"/>
                <a:gd name="T88" fmla="*/ 17 w 122"/>
                <a:gd name="T89" fmla="*/ 0 h 29"/>
                <a:gd name="T90" fmla="*/ 17 w 122"/>
                <a:gd name="T9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 h="29">
                  <a:moveTo>
                    <a:pt x="17" y="0"/>
                  </a:moveTo>
                  <a:lnTo>
                    <a:pt x="7" y="0"/>
                  </a:lnTo>
                  <a:lnTo>
                    <a:pt x="7" y="0"/>
                  </a:lnTo>
                  <a:lnTo>
                    <a:pt x="7" y="0"/>
                  </a:lnTo>
                  <a:lnTo>
                    <a:pt x="7" y="0"/>
                  </a:lnTo>
                  <a:lnTo>
                    <a:pt x="0" y="6"/>
                  </a:lnTo>
                  <a:lnTo>
                    <a:pt x="0" y="6"/>
                  </a:lnTo>
                  <a:lnTo>
                    <a:pt x="0" y="6"/>
                  </a:lnTo>
                  <a:lnTo>
                    <a:pt x="0" y="6"/>
                  </a:lnTo>
                  <a:lnTo>
                    <a:pt x="0" y="6"/>
                  </a:lnTo>
                  <a:lnTo>
                    <a:pt x="0" y="10"/>
                  </a:lnTo>
                  <a:lnTo>
                    <a:pt x="7" y="10"/>
                  </a:lnTo>
                  <a:lnTo>
                    <a:pt x="7" y="16"/>
                  </a:lnTo>
                  <a:lnTo>
                    <a:pt x="0" y="16"/>
                  </a:lnTo>
                  <a:lnTo>
                    <a:pt x="0" y="16"/>
                  </a:lnTo>
                  <a:lnTo>
                    <a:pt x="0" y="16"/>
                  </a:lnTo>
                  <a:lnTo>
                    <a:pt x="0" y="16"/>
                  </a:lnTo>
                  <a:lnTo>
                    <a:pt x="0" y="16"/>
                  </a:lnTo>
                  <a:lnTo>
                    <a:pt x="0" y="22"/>
                  </a:lnTo>
                  <a:lnTo>
                    <a:pt x="13" y="22"/>
                  </a:lnTo>
                  <a:lnTo>
                    <a:pt x="17" y="29"/>
                  </a:lnTo>
                  <a:lnTo>
                    <a:pt x="93" y="29"/>
                  </a:lnTo>
                  <a:lnTo>
                    <a:pt x="99" y="22"/>
                  </a:lnTo>
                  <a:lnTo>
                    <a:pt x="122" y="22"/>
                  </a:lnTo>
                  <a:lnTo>
                    <a:pt x="122" y="10"/>
                  </a:lnTo>
                  <a:lnTo>
                    <a:pt x="118" y="10"/>
                  </a:lnTo>
                  <a:lnTo>
                    <a:pt x="118" y="10"/>
                  </a:lnTo>
                  <a:lnTo>
                    <a:pt x="118" y="6"/>
                  </a:lnTo>
                  <a:lnTo>
                    <a:pt x="93" y="6"/>
                  </a:lnTo>
                  <a:lnTo>
                    <a:pt x="87" y="10"/>
                  </a:lnTo>
                  <a:lnTo>
                    <a:pt x="77" y="10"/>
                  </a:lnTo>
                  <a:lnTo>
                    <a:pt x="70" y="16"/>
                  </a:lnTo>
                  <a:lnTo>
                    <a:pt x="23" y="16"/>
                  </a:lnTo>
                  <a:lnTo>
                    <a:pt x="23" y="16"/>
                  </a:lnTo>
                  <a:lnTo>
                    <a:pt x="23" y="16"/>
                  </a:lnTo>
                  <a:lnTo>
                    <a:pt x="17" y="10"/>
                  </a:lnTo>
                  <a:lnTo>
                    <a:pt x="17" y="10"/>
                  </a:lnTo>
                  <a:lnTo>
                    <a:pt x="17" y="6"/>
                  </a:lnTo>
                  <a:lnTo>
                    <a:pt x="17" y="6"/>
                  </a:lnTo>
                  <a:lnTo>
                    <a:pt x="17" y="6"/>
                  </a:lnTo>
                  <a:lnTo>
                    <a:pt x="17" y="6"/>
                  </a:lnTo>
                  <a:lnTo>
                    <a:pt x="17" y="6"/>
                  </a:lnTo>
                  <a:lnTo>
                    <a:pt x="17" y="6"/>
                  </a:lnTo>
                  <a:lnTo>
                    <a:pt x="17" y="0"/>
                  </a:lnTo>
                  <a:lnTo>
                    <a:pt x="17" y="0"/>
                  </a:lnTo>
                  <a:lnTo>
                    <a:pt x="1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1" name="Freeform 407"/>
            <p:cNvSpPr>
              <a:spLocks/>
            </p:cNvSpPr>
            <p:nvPr/>
          </p:nvSpPr>
          <p:spPr bwMode="auto">
            <a:xfrm>
              <a:off x="3051175" y="1246188"/>
              <a:ext cx="131763" cy="61913"/>
            </a:xfrm>
            <a:custGeom>
              <a:avLst/>
              <a:gdLst>
                <a:gd name="T0" fmla="*/ 29 w 83"/>
                <a:gd name="T1" fmla="*/ 33 h 39"/>
                <a:gd name="T2" fmla="*/ 35 w 83"/>
                <a:gd name="T3" fmla="*/ 33 h 39"/>
                <a:gd name="T4" fmla="*/ 42 w 83"/>
                <a:gd name="T5" fmla="*/ 29 h 39"/>
                <a:gd name="T6" fmla="*/ 58 w 83"/>
                <a:gd name="T7" fmla="*/ 29 h 39"/>
                <a:gd name="T8" fmla="*/ 64 w 83"/>
                <a:gd name="T9" fmla="*/ 23 h 39"/>
                <a:gd name="T10" fmla="*/ 77 w 83"/>
                <a:gd name="T11" fmla="*/ 23 h 39"/>
                <a:gd name="T12" fmla="*/ 83 w 83"/>
                <a:gd name="T13" fmla="*/ 17 h 39"/>
                <a:gd name="T14" fmla="*/ 77 w 83"/>
                <a:gd name="T15" fmla="*/ 17 h 39"/>
                <a:gd name="T16" fmla="*/ 77 w 83"/>
                <a:gd name="T17" fmla="*/ 17 h 39"/>
                <a:gd name="T18" fmla="*/ 77 w 83"/>
                <a:gd name="T19" fmla="*/ 10 h 39"/>
                <a:gd name="T20" fmla="*/ 52 w 83"/>
                <a:gd name="T21" fmla="*/ 10 h 39"/>
                <a:gd name="T22" fmla="*/ 52 w 83"/>
                <a:gd name="T23" fmla="*/ 10 h 39"/>
                <a:gd name="T24" fmla="*/ 52 w 83"/>
                <a:gd name="T25" fmla="*/ 6 h 39"/>
                <a:gd name="T26" fmla="*/ 42 w 83"/>
                <a:gd name="T27" fmla="*/ 6 h 39"/>
                <a:gd name="T28" fmla="*/ 42 w 83"/>
                <a:gd name="T29" fmla="*/ 0 h 39"/>
                <a:gd name="T30" fmla="*/ 29 w 83"/>
                <a:gd name="T31" fmla="*/ 0 h 39"/>
                <a:gd name="T32" fmla="*/ 29 w 83"/>
                <a:gd name="T33" fmla="*/ 0 h 39"/>
                <a:gd name="T34" fmla="*/ 17 w 83"/>
                <a:gd name="T35" fmla="*/ 6 h 39"/>
                <a:gd name="T36" fmla="*/ 7 w 83"/>
                <a:gd name="T37" fmla="*/ 6 h 39"/>
                <a:gd name="T38" fmla="*/ 0 w 83"/>
                <a:gd name="T39" fmla="*/ 10 h 39"/>
                <a:gd name="T40" fmla="*/ 0 w 83"/>
                <a:gd name="T41" fmla="*/ 17 h 39"/>
                <a:gd name="T42" fmla="*/ 0 w 83"/>
                <a:gd name="T43" fmla="*/ 17 h 39"/>
                <a:gd name="T44" fmla="*/ 7 w 83"/>
                <a:gd name="T45" fmla="*/ 23 h 39"/>
                <a:gd name="T46" fmla="*/ 17 w 83"/>
                <a:gd name="T47" fmla="*/ 23 h 39"/>
                <a:gd name="T48" fmla="*/ 13 w 83"/>
                <a:gd name="T49" fmla="*/ 23 h 39"/>
                <a:gd name="T50" fmla="*/ 13 w 83"/>
                <a:gd name="T51" fmla="*/ 23 h 39"/>
                <a:gd name="T52" fmla="*/ 13 w 83"/>
                <a:gd name="T53" fmla="*/ 23 h 39"/>
                <a:gd name="T54" fmla="*/ 13 w 83"/>
                <a:gd name="T55" fmla="*/ 29 h 39"/>
                <a:gd name="T56" fmla="*/ 7 w 83"/>
                <a:gd name="T57" fmla="*/ 29 h 39"/>
                <a:gd name="T58" fmla="*/ 7 w 83"/>
                <a:gd name="T59" fmla="*/ 29 h 39"/>
                <a:gd name="T60" fmla="*/ 7 w 83"/>
                <a:gd name="T61" fmla="*/ 33 h 39"/>
                <a:gd name="T62" fmla="*/ 7 w 83"/>
                <a:gd name="T63" fmla="*/ 33 h 39"/>
                <a:gd name="T64" fmla="*/ 13 w 83"/>
                <a:gd name="T65" fmla="*/ 33 h 39"/>
                <a:gd name="T66" fmla="*/ 13 w 83"/>
                <a:gd name="T67" fmla="*/ 39 h 39"/>
                <a:gd name="T68" fmla="*/ 13 w 83"/>
                <a:gd name="T69" fmla="*/ 39 h 39"/>
                <a:gd name="T70" fmla="*/ 13 w 83"/>
                <a:gd name="T71" fmla="*/ 39 h 39"/>
                <a:gd name="T72" fmla="*/ 13 w 83"/>
                <a:gd name="T73" fmla="*/ 39 h 39"/>
                <a:gd name="T74" fmla="*/ 13 w 83"/>
                <a:gd name="T75" fmla="*/ 39 h 39"/>
                <a:gd name="T76" fmla="*/ 29 w 83"/>
                <a:gd name="T77" fmla="*/ 39 h 39"/>
                <a:gd name="T78" fmla="*/ 29 w 83"/>
                <a:gd name="T79" fmla="*/ 33 h 39"/>
                <a:gd name="T80" fmla="*/ 29 w 83"/>
                <a:gd name="T81" fmla="*/ 3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 h="39">
                  <a:moveTo>
                    <a:pt x="29" y="33"/>
                  </a:moveTo>
                  <a:lnTo>
                    <a:pt x="35" y="33"/>
                  </a:lnTo>
                  <a:lnTo>
                    <a:pt x="42" y="29"/>
                  </a:lnTo>
                  <a:lnTo>
                    <a:pt x="58" y="29"/>
                  </a:lnTo>
                  <a:lnTo>
                    <a:pt x="64" y="23"/>
                  </a:lnTo>
                  <a:lnTo>
                    <a:pt x="77" y="23"/>
                  </a:lnTo>
                  <a:lnTo>
                    <a:pt x="83" y="17"/>
                  </a:lnTo>
                  <a:lnTo>
                    <a:pt x="77" y="17"/>
                  </a:lnTo>
                  <a:lnTo>
                    <a:pt x="77" y="17"/>
                  </a:lnTo>
                  <a:lnTo>
                    <a:pt x="77" y="10"/>
                  </a:lnTo>
                  <a:lnTo>
                    <a:pt x="52" y="10"/>
                  </a:lnTo>
                  <a:lnTo>
                    <a:pt x="52" y="10"/>
                  </a:lnTo>
                  <a:lnTo>
                    <a:pt x="52" y="6"/>
                  </a:lnTo>
                  <a:lnTo>
                    <a:pt x="42" y="6"/>
                  </a:lnTo>
                  <a:lnTo>
                    <a:pt x="42" y="0"/>
                  </a:lnTo>
                  <a:lnTo>
                    <a:pt x="29" y="0"/>
                  </a:lnTo>
                  <a:lnTo>
                    <a:pt x="29" y="0"/>
                  </a:lnTo>
                  <a:lnTo>
                    <a:pt x="17" y="6"/>
                  </a:lnTo>
                  <a:lnTo>
                    <a:pt x="7" y="6"/>
                  </a:lnTo>
                  <a:lnTo>
                    <a:pt x="0" y="10"/>
                  </a:lnTo>
                  <a:lnTo>
                    <a:pt x="0" y="17"/>
                  </a:lnTo>
                  <a:lnTo>
                    <a:pt x="0" y="17"/>
                  </a:lnTo>
                  <a:lnTo>
                    <a:pt x="7" y="23"/>
                  </a:lnTo>
                  <a:lnTo>
                    <a:pt x="17" y="23"/>
                  </a:lnTo>
                  <a:lnTo>
                    <a:pt x="13" y="23"/>
                  </a:lnTo>
                  <a:lnTo>
                    <a:pt x="13" y="23"/>
                  </a:lnTo>
                  <a:lnTo>
                    <a:pt x="13" y="23"/>
                  </a:lnTo>
                  <a:lnTo>
                    <a:pt x="13" y="29"/>
                  </a:lnTo>
                  <a:lnTo>
                    <a:pt x="7" y="29"/>
                  </a:lnTo>
                  <a:lnTo>
                    <a:pt x="7" y="29"/>
                  </a:lnTo>
                  <a:lnTo>
                    <a:pt x="7" y="33"/>
                  </a:lnTo>
                  <a:lnTo>
                    <a:pt x="7" y="33"/>
                  </a:lnTo>
                  <a:lnTo>
                    <a:pt x="13" y="33"/>
                  </a:lnTo>
                  <a:lnTo>
                    <a:pt x="13" y="39"/>
                  </a:lnTo>
                  <a:lnTo>
                    <a:pt x="13" y="39"/>
                  </a:lnTo>
                  <a:lnTo>
                    <a:pt x="13" y="39"/>
                  </a:lnTo>
                  <a:lnTo>
                    <a:pt x="13" y="39"/>
                  </a:lnTo>
                  <a:lnTo>
                    <a:pt x="13" y="39"/>
                  </a:lnTo>
                  <a:lnTo>
                    <a:pt x="29" y="39"/>
                  </a:lnTo>
                  <a:lnTo>
                    <a:pt x="29" y="33"/>
                  </a:lnTo>
                  <a:lnTo>
                    <a:pt x="29" y="3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2" name="Freeform 408"/>
            <p:cNvSpPr>
              <a:spLocks/>
            </p:cNvSpPr>
            <p:nvPr/>
          </p:nvSpPr>
          <p:spPr bwMode="auto">
            <a:xfrm>
              <a:off x="3051175" y="1246188"/>
              <a:ext cx="131763" cy="61913"/>
            </a:xfrm>
            <a:custGeom>
              <a:avLst/>
              <a:gdLst>
                <a:gd name="T0" fmla="*/ 29 w 83"/>
                <a:gd name="T1" fmla="*/ 33 h 39"/>
                <a:gd name="T2" fmla="*/ 35 w 83"/>
                <a:gd name="T3" fmla="*/ 33 h 39"/>
                <a:gd name="T4" fmla="*/ 42 w 83"/>
                <a:gd name="T5" fmla="*/ 29 h 39"/>
                <a:gd name="T6" fmla="*/ 58 w 83"/>
                <a:gd name="T7" fmla="*/ 29 h 39"/>
                <a:gd name="T8" fmla="*/ 64 w 83"/>
                <a:gd name="T9" fmla="*/ 23 h 39"/>
                <a:gd name="T10" fmla="*/ 77 w 83"/>
                <a:gd name="T11" fmla="*/ 23 h 39"/>
                <a:gd name="T12" fmla="*/ 83 w 83"/>
                <a:gd name="T13" fmla="*/ 17 h 39"/>
                <a:gd name="T14" fmla="*/ 77 w 83"/>
                <a:gd name="T15" fmla="*/ 17 h 39"/>
                <a:gd name="T16" fmla="*/ 77 w 83"/>
                <a:gd name="T17" fmla="*/ 17 h 39"/>
                <a:gd name="T18" fmla="*/ 77 w 83"/>
                <a:gd name="T19" fmla="*/ 10 h 39"/>
                <a:gd name="T20" fmla="*/ 52 w 83"/>
                <a:gd name="T21" fmla="*/ 10 h 39"/>
                <a:gd name="T22" fmla="*/ 52 w 83"/>
                <a:gd name="T23" fmla="*/ 10 h 39"/>
                <a:gd name="T24" fmla="*/ 52 w 83"/>
                <a:gd name="T25" fmla="*/ 6 h 39"/>
                <a:gd name="T26" fmla="*/ 42 w 83"/>
                <a:gd name="T27" fmla="*/ 6 h 39"/>
                <a:gd name="T28" fmla="*/ 42 w 83"/>
                <a:gd name="T29" fmla="*/ 0 h 39"/>
                <a:gd name="T30" fmla="*/ 29 w 83"/>
                <a:gd name="T31" fmla="*/ 0 h 39"/>
                <a:gd name="T32" fmla="*/ 29 w 83"/>
                <a:gd name="T33" fmla="*/ 0 h 39"/>
                <a:gd name="T34" fmla="*/ 17 w 83"/>
                <a:gd name="T35" fmla="*/ 6 h 39"/>
                <a:gd name="T36" fmla="*/ 7 w 83"/>
                <a:gd name="T37" fmla="*/ 6 h 39"/>
                <a:gd name="T38" fmla="*/ 0 w 83"/>
                <a:gd name="T39" fmla="*/ 10 h 39"/>
                <a:gd name="T40" fmla="*/ 0 w 83"/>
                <a:gd name="T41" fmla="*/ 17 h 39"/>
                <a:gd name="T42" fmla="*/ 0 w 83"/>
                <a:gd name="T43" fmla="*/ 17 h 39"/>
                <a:gd name="T44" fmla="*/ 7 w 83"/>
                <a:gd name="T45" fmla="*/ 23 h 39"/>
                <a:gd name="T46" fmla="*/ 17 w 83"/>
                <a:gd name="T47" fmla="*/ 23 h 39"/>
                <a:gd name="T48" fmla="*/ 13 w 83"/>
                <a:gd name="T49" fmla="*/ 23 h 39"/>
                <a:gd name="T50" fmla="*/ 13 w 83"/>
                <a:gd name="T51" fmla="*/ 23 h 39"/>
                <a:gd name="T52" fmla="*/ 13 w 83"/>
                <a:gd name="T53" fmla="*/ 23 h 39"/>
                <a:gd name="T54" fmla="*/ 13 w 83"/>
                <a:gd name="T55" fmla="*/ 29 h 39"/>
                <a:gd name="T56" fmla="*/ 7 w 83"/>
                <a:gd name="T57" fmla="*/ 29 h 39"/>
                <a:gd name="T58" fmla="*/ 7 w 83"/>
                <a:gd name="T59" fmla="*/ 29 h 39"/>
                <a:gd name="T60" fmla="*/ 7 w 83"/>
                <a:gd name="T61" fmla="*/ 33 h 39"/>
                <a:gd name="T62" fmla="*/ 7 w 83"/>
                <a:gd name="T63" fmla="*/ 33 h 39"/>
                <a:gd name="T64" fmla="*/ 13 w 83"/>
                <a:gd name="T65" fmla="*/ 33 h 39"/>
                <a:gd name="T66" fmla="*/ 13 w 83"/>
                <a:gd name="T67" fmla="*/ 39 h 39"/>
                <a:gd name="T68" fmla="*/ 13 w 83"/>
                <a:gd name="T69" fmla="*/ 39 h 39"/>
                <a:gd name="T70" fmla="*/ 13 w 83"/>
                <a:gd name="T71" fmla="*/ 39 h 39"/>
                <a:gd name="T72" fmla="*/ 13 w 83"/>
                <a:gd name="T73" fmla="*/ 39 h 39"/>
                <a:gd name="T74" fmla="*/ 13 w 83"/>
                <a:gd name="T75" fmla="*/ 39 h 39"/>
                <a:gd name="T76" fmla="*/ 29 w 83"/>
                <a:gd name="T77" fmla="*/ 39 h 39"/>
                <a:gd name="T78" fmla="*/ 29 w 83"/>
                <a:gd name="T79" fmla="*/ 33 h 39"/>
                <a:gd name="T80" fmla="*/ 29 w 83"/>
                <a:gd name="T81" fmla="*/ 3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 h="39">
                  <a:moveTo>
                    <a:pt x="29" y="33"/>
                  </a:moveTo>
                  <a:lnTo>
                    <a:pt x="35" y="33"/>
                  </a:lnTo>
                  <a:lnTo>
                    <a:pt x="42" y="29"/>
                  </a:lnTo>
                  <a:lnTo>
                    <a:pt x="58" y="29"/>
                  </a:lnTo>
                  <a:lnTo>
                    <a:pt x="64" y="23"/>
                  </a:lnTo>
                  <a:lnTo>
                    <a:pt x="77" y="23"/>
                  </a:lnTo>
                  <a:lnTo>
                    <a:pt x="83" y="17"/>
                  </a:lnTo>
                  <a:lnTo>
                    <a:pt x="77" y="17"/>
                  </a:lnTo>
                  <a:lnTo>
                    <a:pt x="77" y="17"/>
                  </a:lnTo>
                  <a:lnTo>
                    <a:pt x="77" y="10"/>
                  </a:lnTo>
                  <a:lnTo>
                    <a:pt x="52" y="10"/>
                  </a:lnTo>
                  <a:lnTo>
                    <a:pt x="52" y="10"/>
                  </a:lnTo>
                  <a:lnTo>
                    <a:pt x="52" y="6"/>
                  </a:lnTo>
                  <a:lnTo>
                    <a:pt x="42" y="6"/>
                  </a:lnTo>
                  <a:lnTo>
                    <a:pt x="42" y="0"/>
                  </a:lnTo>
                  <a:lnTo>
                    <a:pt x="29" y="0"/>
                  </a:lnTo>
                  <a:lnTo>
                    <a:pt x="29" y="0"/>
                  </a:lnTo>
                  <a:lnTo>
                    <a:pt x="17" y="6"/>
                  </a:lnTo>
                  <a:lnTo>
                    <a:pt x="7" y="6"/>
                  </a:lnTo>
                  <a:lnTo>
                    <a:pt x="0" y="10"/>
                  </a:lnTo>
                  <a:lnTo>
                    <a:pt x="0" y="17"/>
                  </a:lnTo>
                  <a:lnTo>
                    <a:pt x="0" y="17"/>
                  </a:lnTo>
                  <a:lnTo>
                    <a:pt x="7" y="23"/>
                  </a:lnTo>
                  <a:lnTo>
                    <a:pt x="17" y="23"/>
                  </a:lnTo>
                  <a:lnTo>
                    <a:pt x="13" y="23"/>
                  </a:lnTo>
                  <a:lnTo>
                    <a:pt x="13" y="23"/>
                  </a:lnTo>
                  <a:lnTo>
                    <a:pt x="13" y="23"/>
                  </a:lnTo>
                  <a:lnTo>
                    <a:pt x="13" y="29"/>
                  </a:lnTo>
                  <a:lnTo>
                    <a:pt x="7" y="29"/>
                  </a:lnTo>
                  <a:lnTo>
                    <a:pt x="7" y="29"/>
                  </a:lnTo>
                  <a:lnTo>
                    <a:pt x="7" y="33"/>
                  </a:lnTo>
                  <a:lnTo>
                    <a:pt x="7" y="33"/>
                  </a:lnTo>
                  <a:lnTo>
                    <a:pt x="13" y="33"/>
                  </a:lnTo>
                  <a:lnTo>
                    <a:pt x="13" y="39"/>
                  </a:lnTo>
                  <a:lnTo>
                    <a:pt x="13" y="39"/>
                  </a:lnTo>
                  <a:lnTo>
                    <a:pt x="13" y="39"/>
                  </a:lnTo>
                  <a:lnTo>
                    <a:pt x="13" y="39"/>
                  </a:lnTo>
                  <a:lnTo>
                    <a:pt x="13" y="39"/>
                  </a:lnTo>
                  <a:lnTo>
                    <a:pt x="29" y="39"/>
                  </a:lnTo>
                  <a:lnTo>
                    <a:pt x="29" y="33"/>
                  </a:lnTo>
                  <a:lnTo>
                    <a:pt x="29" y="3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3" name="Freeform 409"/>
            <p:cNvSpPr>
              <a:spLocks/>
            </p:cNvSpPr>
            <p:nvPr/>
          </p:nvSpPr>
          <p:spPr bwMode="auto">
            <a:xfrm>
              <a:off x="3133725" y="1406526"/>
              <a:ext cx="65088" cy="25400"/>
            </a:xfrm>
            <a:custGeom>
              <a:avLst/>
              <a:gdLst>
                <a:gd name="T0" fmla="*/ 12 w 41"/>
                <a:gd name="T1" fmla="*/ 16 h 16"/>
                <a:gd name="T2" fmla="*/ 12 w 41"/>
                <a:gd name="T3" fmla="*/ 12 h 16"/>
                <a:gd name="T4" fmla="*/ 6 w 41"/>
                <a:gd name="T5" fmla="*/ 12 h 16"/>
                <a:gd name="T6" fmla="*/ 6 w 41"/>
                <a:gd name="T7" fmla="*/ 12 h 16"/>
                <a:gd name="T8" fmla="*/ 6 w 41"/>
                <a:gd name="T9" fmla="*/ 6 h 16"/>
                <a:gd name="T10" fmla="*/ 0 w 41"/>
                <a:gd name="T11" fmla="*/ 6 h 16"/>
                <a:gd name="T12" fmla="*/ 0 w 41"/>
                <a:gd name="T13" fmla="*/ 0 h 16"/>
                <a:gd name="T14" fmla="*/ 0 w 41"/>
                <a:gd name="T15" fmla="*/ 0 h 16"/>
                <a:gd name="T16" fmla="*/ 41 w 41"/>
                <a:gd name="T17" fmla="*/ 0 h 16"/>
                <a:gd name="T18" fmla="*/ 41 w 41"/>
                <a:gd name="T19" fmla="*/ 12 h 16"/>
                <a:gd name="T20" fmla="*/ 35 w 41"/>
                <a:gd name="T21" fmla="*/ 12 h 16"/>
                <a:gd name="T22" fmla="*/ 35 w 41"/>
                <a:gd name="T23" fmla="*/ 16 h 16"/>
                <a:gd name="T24" fmla="*/ 12 w 41"/>
                <a:gd name="T25" fmla="*/ 16 h 16"/>
                <a:gd name="T26" fmla="*/ 12 w 41"/>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16">
                  <a:moveTo>
                    <a:pt x="12" y="16"/>
                  </a:moveTo>
                  <a:lnTo>
                    <a:pt x="12" y="12"/>
                  </a:lnTo>
                  <a:lnTo>
                    <a:pt x="6" y="12"/>
                  </a:lnTo>
                  <a:lnTo>
                    <a:pt x="6" y="12"/>
                  </a:lnTo>
                  <a:lnTo>
                    <a:pt x="6" y="6"/>
                  </a:lnTo>
                  <a:lnTo>
                    <a:pt x="0" y="6"/>
                  </a:lnTo>
                  <a:lnTo>
                    <a:pt x="0" y="0"/>
                  </a:lnTo>
                  <a:lnTo>
                    <a:pt x="0" y="0"/>
                  </a:lnTo>
                  <a:lnTo>
                    <a:pt x="41" y="0"/>
                  </a:lnTo>
                  <a:lnTo>
                    <a:pt x="41" y="12"/>
                  </a:lnTo>
                  <a:lnTo>
                    <a:pt x="35" y="12"/>
                  </a:lnTo>
                  <a:lnTo>
                    <a:pt x="35" y="16"/>
                  </a:lnTo>
                  <a:lnTo>
                    <a:pt x="12" y="16"/>
                  </a:lnTo>
                  <a:lnTo>
                    <a:pt x="12"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4" name="Freeform 410"/>
            <p:cNvSpPr>
              <a:spLocks/>
            </p:cNvSpPr>
            <p:nvPr/>
          </p:nvSpPr>
          <p:spPr bwMode="auto">
            <a:xfrm>
              <a:off x="3133725" y="1406526"/>
              <a:ext cx="65088" cy="25400"/>
            </a:xfrm>
            <a:custGeom>
              <a:avLst/>
              <a:gdLst>
                <a:gd name="T0" fmla="*/ 12 w 41"/>
                <a:gd name="T1" fmla="*/ 16 h 16"/>
                <a:gd name="T2" fmla="*/ 12 w 41"/>
                <a:gd name="T3" fmla="*/ 12 h 16"/>
                <a:gd name="T4" fmla="*/ 6 w 41"/>
                <a:gd name="T5" fmla="*/ 12 h 16"/>
                <a:gd name="T6" fmla="*/ 6 w 41"/>
                <a:gd name="T7" fmla="*/ 12 h 16"/>
                <a:gd name="T8" fmla="*/ 6 w 41"/>
                <a:gd name="T9" fmla="*/ 6 h 16"/>
                <a:gd name="T10" fmla="*/ 0 w 41"/>
                <a:gd name="T11" fmla="*/ 6 h 16"/>
                <a:gd name="T12" fmla="*/ 0 w 41"/>
                <a:gd name="T13" fmla="*/ 0 h 16"/>
                <a:gd name="T14" fmla="*/ 0 w 41"/>
                <a:gd name="T15" fmla="*/ 0 h 16"/>
                <a:gd name="T16" fmla="*/ 41 w 41"/>
                <a:gd name="T17" fmla="*/ 0 h 16"/>
                <a:gd name="T18" fmla="*/ 41 w 41"/>
                <a:gd name="T19" fmla="*/ 12 h 16"/>
                <a:gd name="T20" fmla="*/ 35 w 41"/>
                <a:gd name="T21" fmla="*/ 12 h 16"/>
                <a:gd name="T22" fmla="*/ 35 w 41"/>
                <a:gd name="T23" fmla="*/ 16 h 16"/>
                <a:gd name="T24" fmla="*/ 12 w 41"/>
                <a:gd name="T25" fmla="*/ 16 h 16"/>
                <a:gd name="T26" fmla="*/ 12 w 41"/>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16">
                  <a:moveTo>
                    <a:pt x="12" y="16"/>
                  </a:moveTo>
                  <a:lnTo>
                    <a:pt x="12" y="12"/>
                  </a:lnTo>
                  <a:lnTo>
                    <a:pt x="6" y="12"/>
                  </a:lnTo>
                  <a:lnTo>
                    <a:pt x="6" y="12"/>
                  </a:lnTo>
                  <a:lnTo>
                    <a:pt x="6" y="6"/>
                  </a:lnTo>
                  <a:lnTo>
                    <a:pt x="0" y="6"/>
                  </a:lnTo>
                  <a:lnTo>
                    <a:pt x="0" y="0"/>
                  </a:lnTo>
                  <a:lnTo>
                    <a:pt x="0" y="0"/>
                  </a:lnTo>
                  <a:lnTo>
                    <a:pt x="41" y="0"/>
                  </a:lnTo>
                  <a:lnTo>
                    <a:pt x="41" y="12"/>
                  </a:lnTo>
                  <a:lnTo>
                    <a:pt x="35" y="12"/>
                  </a:lnTo>
                  <a:lnTo>
                    <a:pt x="35" y="16"/>
                  </a:lnTo>
                  <a:lnTo>
                    <a:pt x="12" y="16"/>
                  </a:lnTo>
                  <a:lnTo>
                    <a:pt x="12"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5" name="Freeform 411"/>
            <p:cNvSpPr>
              <a:spLocks/>
            </p:cNvSpPr>
            <p:nvPr/>
          </p:nvSpPr>
          <p:spPr bwMode="auto">
            <a:xfrm>
              <a:off x="4833938" y="1860551"/>
              <a:ext cx="46038" cy="36513"/>
            </a:xfrm>
            <a:custGeom>
              <a:avLst/>
              <a:gdLst>
                <a:gd name="T0" fmla="*/ 10 w 29"/>
                <a:gd name="T1" fmla="*/ 0 h 23"/>
                <a:gd name="T2" fmla="*/ 29 w 29"/>
                <a:gd name="T3" fmla="*/ 7 h 23"/>
                <a:gd name="T4" fmla="*/ 29 w 29"/>
                <a:gd name="T5" fmla="*/ 23 h 23"/>
                <a:gd name="T6" fmla="*/ 4 w 29"/>
                <a:gd name="T7" fmla="*/ 23 h 23"/>
                <a:gd name="T8" fmla="*/ 0 w 29"/>
                <a:gd name="T9" fmla="*/ 17 h 23"/>
                <a:gd name="T10" fmla="*/ 0 w 29"/>
                <a:gd name="T11" fmla="*/ 13 h 23"/>
                <a:gd name="T12" fmla="*/ 0 w 29"/>
                <a:gd name="T13" fmla="*/ 13 h 23"/>
                <a:gd name="T14" fmla="*/ 0 w 29"/>
                <a:gd name="T15" fmla="*/ 13 h 23"/>
                <a:gd name="T16" fmla="*/ 4 w 29"/>
                <a:gd name="T17" fmla="*/ 7 h 23"/>
                <a:gd name="T18" fmla="*/ 4 w 29"/>
                <a:gd name="T19" fmla="*/ 7 h 23"/>
                <a:gd name="T20" fmla="*/ 10 w 29"/>
                <a:gd name="T21" fmla="*/ 7 h 23"/>
                <a:gd name="T22" fmla="*/ 10 w 29"/>
                <a:gd name="T23" fmla="*/ 0 h 23"/>
                <a:gd name="T24" fmla="*/ 10 w 29"/>
                <a:gd name="T25" fmla="*/ 0 h 23"/>
                <a:gd name="T26" fmla="*/ 10 w 29"/>
                <a:gd name="T2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3">
                  <a:moveTo>
                    <a:pt x="10" y="0"/>
                  </a:moveTo>
                  <a:lnTo>
                    <a:pt x="29" y="7"/>
                  </a:lnTo>
                  <a:lnTo>
                    <a:pt x="29" y="23"/>
                  </a:lnTo>
                  <a:lnTo>
                    <a:pt x="4" y="23"/>
                  </a:lnTo>
                  <a:lnTo>
                    <a:pt x="0" y="17"/>
                  </a:lnTo>
                  <a:lnTo>
                    <a:pt x="0" y="13"/>
                  </a:lnTo>
                  <a:lnTo>
                    <a:pt x="0" y="13"/>
                  </a:lnTo>
                  <a:lnTo>
                    <a:pt x="0" y="13"/>
                  </a:lnTo>
                  <a:lnTo>
                    <a:pt x="4" y="7"/>
                  </a:lnTo>
                  <a:lnTo>
                    <a:pt x="4" y="7"/>
                  </a:lnTo>
                  <a:lnTo>
                    <a:pt x="10" y="7"/>
                  </a:lnTo>
                  <a:lnTo>
                    <a:pt x="10" y="0"/>
                  </a:lnTo>
                  <a:lnTo>
                    <a:pt x="10" y="0"/>
                  </a:lnTo>
                  <a:lnTo>
                    <a:pt x="1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6" name="Freeform 412"/>
            <p:cNvSpPr>
              <a:spLocks/>
            </p:cNvSpPr>
            <p:nvPr/>
          </p:nvSpPr>
          <p:spPr bwMode="auto">
            <a:xfrm>
              <a:off x="4833938" y="1860551"/>
              <a:ext cx="46038" cy="36513"/>
            </a:xfrm>
            <a:custGeom>
              <a:avLst/>
              <a:gdLst>
                <a:gd name="T0" fmla="*/ 10 w 29"/>
                <a:gd name="T1" fmla="*/ 0 h 23"/>
                <a:gd name="T2" fmla="*/ 29 w 29"/>
                <a:gd name="T3" fmla="*/ 7 h 23"/>
                <a:gd name="T4" fmla="*/ 29 w 29"/>
                <a:gd name="T5" fmla="*/ 23 h 23"/>
                <a:gd name="T6" fmla="*/ 4 w 29"/>
                <a:gd name="T7" fmla="*/ 23 h 23"/>
                <a:gd name="T8" fmla="*/ 0 w 29"/>
                <a:gd name="T9" fmla="*/ 17 h 23"/>
                <a:gd name="T10" fmla="*/ 0 w 29"/>
                <a:gd name="T11" fmla="*/ 13 h 23"/>
                <a:gd name="T12" fmla="*/ 0 w 29"/>
                <a:gd name="T13" fmla="*/ 13 h 23"/>
                <a:gd name="T14" fmla="*/ 0 w 29"/>
                <a:gd name="T15" fmla="*/ 13 h 23"/>
                <a:gd name="T16" fmla="*/ 4 w 29"/>
                <a:gd name="T17" fmla="*/ 7 h 23"/>
                <a:gd name="T18" fmla="*/ 4 w 29"/>
                <a:gd name="T19" fmla="*/ 7 h 23"/>
                <a:gd name="T20" fmla="*/ 10 w 29"/>
                <a:gd name="T21" fmla="*/ 7 h 23"/>
                <a:gd name="T22" fmla="*/ 10 w 29"/>
                <a:gd name="T23" fmla="*/ 0 h 23"/>
                <a:gd name="T24" fmla="*/ 10 w 29"/>
                <a:gd name="T25" fmla="*/ 0 h 23"/>
                <a:gd name="T26" fmla="*/ 10 w 29"/>
                <a:gd name="T2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3">
                  <a:moveTo>
                    <a:pt x="10" y="0"/>
                  </a:moveTo>
                  <a:lnTo>
                    <a:pt x="29" y="7"/>
                  </a:lnTo>
                  <a:lnTo>
                    <a:pt x="29" y="23"/>
                  </a:lnTo>
                  <a:lnTo>
                    <a:pt x="4" y="23"/>
                  </a:lnTo>
                  <a:lnTo>
                    <a:pt x="0" y="17"/>
                  </a:lnTo>
                  <a:lnTo>
                    <a:pt x="0" y="13"/>
                  </a:lnTo>
                  <a:lnTo>
                    <a:pt x="0" y="13"/>
                  </a:lnTo>
                  <a:lnTo>
                    <a:pt x="0" y="13"/>
                  </a:lnTo>
                  <a:lnTo>
                    <a:pt x="4" y="7"/>
                  </a:lnTo>
                  <a:lnTo>
                    <a:pt x="4" y="7"/>
                  </a:lnTo>
                  <a:lnTo>
                    <a:pt x="10" y="7"/>
                  </a:lnTo>
                  <a:lnTo>
                    <a:pt x="10" y="0"/>
                  </a:lnTo>
                  <a:lnTo>
                    <a:pt x="10" y="0"/>
                  </a:lnTo>
                  <a:lnTo>
                    <a:pt x="1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7" name="Freeform 413"/>
            <p:cNvSpPr>
              <a:spLocks/>
            </p:cNvSpPr>
            <p:nvPr/>
          </p:nvSpPr>
          <p:spPr bwMode="auto">
            <a:xfrm>
              <a:off x="4833938" y="1860551"/>
              <a:ext cx="46038" cy="36513"/>
            </a:xfrm>
            <a:custGeom>
              <a:avLst/>
              <a:gdLst>
                <a:gd name="T0" fmla="*/ 10 w 29"/>
                <a:gd name="T1" fmla="*/ 0 h 23"/>
                <a:gd name="T2" fmla="*/ 29 w 29"/>
                <a:gd name="T3" fmla="*/ 7 h 23"/>
                <a:gd name="T4" fmla="*/ 29 w 29"/>
                <a:gd name="T5" fmla="*/ 23 h 23"/>
                <a:gd name="T6" fmla="*/ 4 w 29"/>
                <a:gd name="T7" fmla="*/ 23 h 23"/>
                <a:gd name="T8" fmla="*/ 0 w 29"/>
                <a:gd name="T9" fmla="*/ 17 h 23"/>
                <a:gd name="T10" fmla="*/ 0 w 29"/>
                <a:gd name="T11" fmla="*/ 13 h 23"/>
                <a:gd name="T12" fmla="*/ 0 w 29"/>
                <a:gd name="T13" fmla="*/ 13 h 23"/>
                <a:gd name="T14" fmla="*/ 0 w 29"/>
                <a:gd name="T15" fmla="*/ 13 h 23"/>
                <a:gd name="T16" fmla="*/ 4 w 29"/>
                <a:gd name="T17" fmla="*/ 7 h 23"/>
                <a:gd name="T18" fmla="*/ 4 w 29"/>
                <a:gd name="T19" fmla="*/ 7 h 23"/>
                <a:gd name="T20" fmla="*/ 10 w 29"/>
                <a:gd name="T21" fmla="*/ 7 h 23"/>
                <a:gd name="T22" fmla="*/ 10 w 29"/>
                <a:gd name="T23" fmla="*/ 0 h 23"/>
                <a:gd name="T24" fmla="*/ 10 w 29"/>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3">
                  <a:moveTo>
                    <a:pt x="10" y="0"/>
                  </a:moveTo>
                  <a:lnTo>
                    <a:pt x="29" y="7"/>
                  </a:lnTo>
                  <a:lnTo>
                    <a:pt x="29" y="23"/>
                  </a:lnTo>
                  <a:lnTo>
                    <a:pt x="4" y="23"/>
                  </a:lnTo>
                  <a:lnTo>
                    <a:pt x="0" y="17"/>
                  </a:lnTo>
                  <a:lnTo>
                    <a:pt x="0" y="13"/>
                  </a:lnTo>
                  <a:lnTo>
                    <a:pt x="0" y="13"/>
                  </a:lnTo>
                  <a:lnTo>
                    <a:pt x="0" y="13"/>
                  </a:lnTo>
                  <a:lnTo>
                    <a:pt x="4" y="7"/>
                  </a:lnTo>
                  <a:lnTo>
                    <a:pt x="4" y="7"/>
                  </a:lnTo>
                  <a:lnTo>
                    <a:pt x="10" y="7"/>
                  </a:lnTo>
                  <a:lnTo>
                    <a:pt x="10" y="0"/>
                  </a:lnTo>
                  <a:lnTo>
                    <a:pt x="1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8" name="Freeform 414"/>
            <p:cNvSpPr>
              <a:spLocks/>
            </p:cNvSpPr>
            <p:nvPr/>
          </p:nvSpPr>
          <p:spPr bwMode="auto">
            <a:xfrm>
              <a:off x="4824413" y="1487488"/>
              <a:ext cx="203200" cy="249238"/>
            </a:xfrm>
            <a:custGeom>
              <a:avLst/>
              <a:gdLst>
                <a:gd name="T0" fmla="*/ 64 w 128"/>
                <a:gd name="T1" fmla="*/ 151 h 157"/>
                <a:gd name="T2" fmla="*/ 22 w 128"/>
                <a:gd name="T3" fmla="*/ 157 h 157"/>
                <a:gd name="T4" fmla="*/ 6 w 128"/>
                <a:gd name="T5" fmla="*/ 151 h 157"/>
                <a:gd name="T6" fmla="*/ 6 w 128"/>
                <a:gd name="T7" fmla="*/ 147 h 157"/>
                <a:gd name="T8" fmla="*/ 6 w 128"/>
                <a:gd name="T9" fmla="*/ 141 h 157"/>
                <a:gd name="T10" fmla="*/ 6 w 128"/>
                <a:gd name="T11" fmla="*/ 141 h 157"/>
                <a:gd name="T12" fmla="*/ 6 w 128"/>
                <a:gd name="T13" fmla="*/ 134 h 157"/>
                <a:gd name="T14" fmla="*/ 6 w 128"/>
                <a:gd name="T15" fmla="*/ 128 h 157"/>
                <a:gd name="T16" fmla="*/ 6 w 128"/>
                <a:gd name="T17" fmla="*/ 124 h 157"/>
                <a:gd name="T18" fmla="*/ 0 w 128"/>
                <a:gd name="T19" fmla="*/ 124 h 157"/>
                <a:gd name="T20" fmla="*/ 6 w 128"/>
                <a:gd name="T21" fmla="*/ 112 h 157"/>
                <a:gd name="T22" fmla="*/ 22 w 128"/>
                <a:gd name="T23" fmla="*/ 89 h 157"/>
                <a:gd name="T24" fmla="*/ 35 w 128"/>
                <a:gd name="T25" fmla="*/ 85 h 157"/>
                <a:gd name="T26" fmla="*/ 41 w 128"/>
                <a:gd name="T27" fmla="*/ 79 h 157"/>
                <a:gd name="T28" fmla="*/ 35 w 128"/>
                <a:gd name="T29" fmla="*/ 79 h 157"/>
                <a:gd name="T30" fmla="*/ 35 w 128"/>
                <a:gd name="T31" fmla="*/ 73 h 157"/>
                <a:gd name="T32" fmla="*/ 35 w 128"/>
                <a:gd name="T33" fmla="*/ 73 h 157"/>
                <a:gd name="T34" fmla="*/ 35 w 128"/>
                <a:gd name="T35" fmla="*/ 62 h 157"/>
                <a:gd name="T36" fmla="*/ 29 w 128"/>
                <a:gd name="T37" fmla="*/ 50 h 157"/>
                <a:gd name="T38" fmla="*/ 22 w 128"/>
                <a:gd name="T39" fmla="*/ 40 h 157"/>
                <a:gd name="T40" fmla="*/ 16 w 128"/>
                <a:gd name="T41" fmla="*/ 27 h 157"/>
                <a:gd name="T42" fmla="*/ 16 w 128"/>
                <a:gd name="T43" fmla="*/ 23 h 157"/>
                <a:gd name="T44" fmla="*/ 29 w 128"/>
                <a:gd name="T45" fmla="*/ 23 h 157"/>
                <a:gd name="T46" fmla="*/ 29 w 128"/>
                <a:gd name="T47" fmla="*/ 17 h 157"/>
                <a:gd name="T48" fmla="*/ 35 w 128"/>
                <a:gd name="T49" fmla="*/ 23 h 157"/>
                <a:gd name="T50" fmla="*/ 35 w 128"/>
                <a:gd name="T51" fmla="*/ 23 h 157"/>
                <a:gd name="T52" fmla="*/ 41 w 128"/>
                <a:gd name="T53" fmla="*/ 17 h 157"/>
                <a:gd name="T54" fmla="*/ 41 w 128"/>
                <a:gd name="T55" fmla="*/ 17 h 157"/>
                <a:gd name="T56" fmla="*/ 41 w 128"/>
                <a:gd name="T57" fmla="*/ 11 h 157"/>
                <a:gd name="T58" fmla="*/ 45 w 128"/>
                <a:gd name="T59" fmla="*/ 5 h 157"/>
                <a:gd name="T60" fmla="*/ 45 w 128"/>
                <a:gd name="T61" fmla="*/ 0 h 157"/>
                <a:gd name="T62" fmla="*/ 64 w 128"/>
                <a:gd name="T63" fmla="*/ 0 h 157"/>
                <a:gd name="T64" fmla="*/ 64 w 128"/>
                <a:gd name="T65" fmla="*/ 5 h 157"/>
                <a:gd name="T66" fmla="*/ 76 w 128"/>
                <a:gd name="T67" fmla="*/ 11 h 157"/>
                <a:gd name="T68" fmla="*/ 76 w 128"/>
                <a:gd name="T69" fmla="*/ 23 h 157"/>
                <a:gd name="T70" fmla="*/ 76 w 128"/>
                <a:gd name="T71" fmla="*/ 27 h 157"/>
                <a:gd name="T72" fmla="*/ 86 w 128"/>
                <a:gd name="T73" fmla="*/ 33 h 157"/>
                <a:gd name="T74" fmla="*/ 93 w 128"/>
                <a:gd name="T75" fmla="*/ 33 h 157"/>
                <a:gd name="T76" fmla="*/ 93 w 128"/>
                <a:gd name="T77" fmla="*/ 40 h 157"/>
                <a:gd name="T78" fmla="*/ 86 w 128"/>
                <a:gd name="T79" fmla="*/ 44 h 157"/>
                <a:gd name="T80" fmla="*/ 86 w 128"/>
                <a:gd name="T81" fmla="*/ 50 h 157"/>
                <a:gd name="T82" fmla="*/ 86 w 128"/>
                <a:gd name="T83" fmla="*/ 50 h 157"/>
                <a:gd name="T84" fmla="*/ 86 w 128"/>
                <a:gd name="T85" fmla="*/ 56 h 157"/>
                <a:gd name="T86" fmla="*/ 93 w 128"/>
                <a:gd name="T87" fmla="*/ 62 h 157"/>
                <a:gd name="T88" fmla="*/ 99 w 128"/>
                <a:gd name="T89" fmla="*/ 66 h 157"/>
                <a:gd name="T90" fmla="*/ 99 w 128"/>
                <a:gd name="T91" fmla="*/ 85 h 157"/>
                <a:gd name="T92" fmla="*/ 111 w 128"/>
                <a:gd name="T93" fmla="*/ 89 h 157"/>
                <a:gd name="T94" fmla="*/ 121 w 128"/>
                <a:gd name="T95" fmla="*/ 101 h 157"/>
                <a:gd name="T96" fmla="*/ 128 w 128"/>
                <a:gd name="T97" fmla="*/ 106 h 157"/>
                <a:gd name="T98" fmla="*/ 121 w 128"/>
                <a:gd name="T99" fmla="*/ 118 h 157"/>
                <a:gd name="T100" fmla="*/ 105 w 128"/>
                <a:gd name="T101" fmla="*/ 141 h 157"/>
                <a:gd name="T102" fmla="*/ 93 w 128"/>
                <a:gd name="T103" fmla="*/ 15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8" h="157">
                  <a:moveTo>
                    <a:pt x="93" y="151"/>
                  </a:moveTo>
                  <a:lnTo>
                    <a:pt x="64" y="151"/>
                  </a:lnTo>
                  <a:lnTo>
                    <a:pt x="64" y="157"/>
                  </a:lnTo>
                  <a:lnTo>
                    <a:pt x="22" y="157"/>
                  </a:lnTo>
                  <a:lnTo>
                    <a:pt x="22" y="151"/>
                  </a:lnTo>
                  <a:lnTo>
                    <a:pt x="6" y="151"/>
                  </a:lnTo>
                  <a:lnTo>
                    <a:pt x="6" y="147"/>
                  </a:lnTo>
                  <a:lnTo>
                    <a:pt x="6" y="147"/>
                  </a:lnTo>
                  <a:lnTo>
                    <a:pt x="6" y="147"/>
                  </a:lnTo>
                  <a:lnTo>
                    <a:pt x="6" y="141"/>
                  </a:lnTo>
                  <a:lnTo>
                    <a:pt x="6" y="141"/>
                  </a:lnTo>
                  <a:lnTo>
                    <a:pt x="6" y="141"/>
                  </a:lnTo>
                  <a:lnTo>
                    <a:pt x="6" y="134"/>
                  </a:lnTo>
                  <a:lnTo>
                    <a:pt x="6" y="134"/>
                  </a:lnTo>
                  <a:lnTo>
                    <a:pt x="6" y="128"/>
                  </a:lnTo>
                  <a:lnTo>
                    <a:pt x="6" y="128"/>
                  </a:lnTo>
                  <a:lnTo>
                    <a:pt x="6" y="128"/>
                  </a:lnTo>
                  <a:lnTo>
                    <a:pt x="6" y="124"/>
                  </a:lnTo>
                  <a:lnTo>
                    <a:pt x="0" y="124"/>
                  </a:lnTo>
                  <a:lnTo>
                    <a:pt x="0" y="124"/>
                  </a:lnTo>
                  <a:lnTo>
                    <a:pt x="6" y="118"/>
                  </a:lnTo>
                  <a:lnTo>
                    <a:pt x="6" y="112"/>
                  </a:lnTo>
                  <a:lnTo>
                    <a:pt x="10" y="101"/>
                  </a:lnTo>
                  <a:lnTo>
                    <a:pt x="22" y="89"/>
                  </a:lnTo>
                  <a:lnTo>
                    <a:pt x="29" y="89"/>
                  </a:lnTo>
                  <a:lnTo>
                    <a:pt x="35" y="85"/>
                  </a:lnTo>
                  <a:lnTo>
                    <a:pt x="41" y="85"/>
                  </a:lnTo>
                  <a:lnTo>
                    <a:pt x="41" y="79"/>
                  </a:lnTo>
                  <a:lnTo>
                    <a:pt x="35" y="79"/>
                  </a:lnTo>
                  <a:lnTo>
                    <a:pt x="35" y="79"/>
                  </a:lnTo>
                  <a:lnTo>
                    <a:pt x="35" y="79"/>
                  </a:lnTo>
                  <a:lnTo>
                    <a:pt x="35" y="73"/>
                  </a:lnTo>
                  <a:lnTo>
                    <a:pt x="35" y="73"/>
                  </a:lnTo>
                  <a:lnTo>
                    <a:pt x="35" y="73"/>
                  </a:lnTo>
                  <a:lnTo>
                    <a:pt x="35" y="73"/>
                  </a:lnTo>
                  <a:lnTo>
                    <a:pt x="35" y="62"/>
                  </a:lnTo>
                  <a:lnTo>
                    <a:pt x="29" y="50"/>
                  </a:lnTo>
                  <a:lnTo>
                    <a:pt x="29" y="50"/>
                  </a:lnTo>
                  <a:lnTo>
                    <a:pt x="29" y="40"/>
                  </a:lnTo>
                  <a:lnTo>
                    <a:pt x="22" y="40"/>
                  </a:lnTo>
                  <a:lnTo>
                    <a:pt x="22" y="33"/>
                  </a:lnTo>
                  <a:lnTo>
                    <a:pt x="16" y="27"/>
                  </a:lnTo>
                  <a:lnTo>
                    <a:pt x="16" y="23"/>
                  </a:lnTo>
                  <a:lnTo>
                    <a:pt x="16" y="23"/>
                  </a:lnTo>
                  <a:lnTo>
                    <a:pt x="16" y="23"/>
                  </a:lnTo>
                  <a:lnTo>
                    <a:pt x="29" y="23"/>
                  </a:lnTo>
                  <a:lnTo>
                    <a:pt x="29" y="17"/>
                  </a:lnTo>
                  <a:lnTo>
                    <a:pt x="29" y="17"/>
                  </a:lnTo>
                  <a:lnTo>
                    <a:pt x="35" y="23"/>
                  </a:lnTo>
                  <a:lnTo>
                    <a:pt x="35" y="23"/>
                  </a:lnTo>
                  <a:lnTo>
                    <a:pt x="35" y="23"/>
                  </a:lnTo>
                  <a:lnTo>
                    <a:pt x="35" y="23"/>
                  </a:lnTo>
                  <a:lnTo>
                    <a:pt x="41" y="23"/>
                  </a:lnTo>
                  <a:lnTo>
                    <a:pt x="41" y="17"/>
                  </a:lnTo>
                  <a:lnTo>
                    <a:pt x="41" y="17"/>
                  </a:lnTo>
                  <a:lnTo>
                    <a:pt x="41" y="17"/>
                  </a:lnTo>
                  <a:lnTo>
                    <a:pt x="41" y="11"/>
                  </a:lnTo>
                  <a:lnTo>
                    <a:pt x="41" y="11"/>
                  </a:lnTo>
                  <a:lnTo>
                    <a:pt x="41" y="5"/>
                  </a:lnTo>
                  <a:lnTo>
                    <a:pt x="45" y="5"/>
                  </a:lnTo>
                  <a:lnTo>
                    <a:pt x="45" y="0"/>
                  </a:lnTo>
                  <a:lnTo>
                    <a:pt x="45" y="0"/>
                  </a:lnTo>
                  <a:lnTo>
                    <a:pt x="45" y="0"/>
                  </a:lnTo>
                  <a:lnTo>
                    <a:pt x="64" y="0"/>
                  </a:lnTo>
                  <a:lnTo>
                    <a:pt x="64" y="5"/>
                  </a:lnTo>
                  <a:lnTo>
                    <a:pt x="64" y="5"/>
                  </a:lnTo>
                  <a:lnTo>
                    <a:pt x="76" y="5"/>
                  </a:lnTo>
                  <a:lnTo>
                    <a:pt x="76" y="11"/>
                  </a:lnTo>
                  <a:lnTo>
                    <a:pt x="76" y="11"/>
                  </a:lnTo>
                  <a:lnTo>
                    <a:pt x="76" y="23"/>
                  </a:lnTo>
                  <a:lnTo>
                    <a:pt x="76" y="23"/>
                  </a:lnTo>
                  <a:lnTo>
                    <a:pt x="76" y="27"/>
                  </a:lnTo>
                  <a:lnTo>
                    <a:pt x="80" y="27"/>
                  </a:lnTo>
                  <a:lnTo>
                    <a:pt x="86" y="33"/>
                  </a:lnTo>
                  <a:lnTo>
                    <a:pt x="86" y="33"/>
                  </a:lnTo>
                  <a:lnTo>
                    <a:pt x="93" y="33"/>
                  </a:lnTo>
                  <a:lnTo>
                    <a:pt x="93" y="40"/>
                  </a:lnTo>
                  <a:lnTo>
                    <a:pt x="93" y="40"/>
                  </a:lnTo>
                  <a:lnTo>
                    <a:pt x="93" y="40"/>
                  </a:lnTo>
                  <a:lnTo>
                    <a:pt x="86" y="44"/>
                  </a:lnTo>
                  <a:lnTo>
                    <a:pt x="86" y="44"/>
                  </a:lnTo>
                  <a:lnTo>
                    <a:pt x="86" y="50"/>
                  </a:lnTo>
                  <a:lnTo>
                    <a:pt x="86" y="50"/>
                  </a:lnTo>
                  <a:lnTo>
                    <a:pt x="86" y="50"/>
                  </a:lnTo>
                  <a:lnTo>
                    <a:pt x="86" y="56"/>
                  </a:lnTo>
                  <a:lnTo>
                    <a:pt x="86" y="56"/>
                  </a:lnTo>
                  <a:lnTo>
                    <a:pt x="93" y="62"/>
                  </a:lnTo>
                  <a:lnTo>
                    <a:pt x="93" y="62"/>
                  </a:lnTo>
                  <a:lnTo>
                    <a:pt x="93" y="62"/>
                  </a:lnTo>
                  <a:lnTo>
                    <a:pt x="99" y="66"/>
                  </a:lnTo>
                  <a:lnTo>
                    <a:pt x="99" y="66"/>
                  </a:lnTo>
                  <a:lnTo>
                    <a:pt x="99" y="85"/>
                  </a:lnTo>
                  <a:lnTo>
                    <a:pt x="105" y="89"/>
                  </a:lnTo>
                  <a:lnTo>
                    <a:pt x="111" y="89"/>
                  </a:lnTo>
                  <a:lnTo>
                    <a:pt x="115" y="101"/>
                  </a:lnTo>
                  <a:lnTo>
                    <a:pt x="121" y="101"/>
                  </a:lnTo>
                  <a:lnTo>
                    <a:pt x="121" y="106"/>
                  </a:lnTo>
                  <a:lnTo>
                    <a:pt x="128" y="106"/>
                  </a:lnTo>
                  <a:lnTo>
                    <a:pt x="121" y="112"/>
                  </a:lnTo>
                  <a:lnTo>
                    <a:pt x="121" y="118"/>
                  </a:lnTo>
                  <a:lnTo>
                    <a:pt x="105" y="134"/>
                  </a:lnTo>
                  <a:lnTo>
                    <a:pt x="105" y="141"/>
                  </a:lnTo>
                  <a:lnTo>
                    <a:pt x="93" y="151"/>
                  </a:lnTo>
                  <a:lnTo>
                    <a:pt x="93" y="15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9" name="Freeform 415"/>
            <p:cNvSpPr>
              <a:spLocks/>
            </p:cNvSpPr>
            <p:nvPr/>
          </p:nvSpPr>
          <p:spPr bwMode="auto">
            <a:xfrm>
              <a:off x="4824413" y="1487488"/>
              <a:ext cx="203200" cy="249238"/>
            </a:xfrm>
            <a:custGeom>
              <a:avLst/>
              <a:gdLst>
                <a:gd name="T0" fmla="*/ 64 w 128"/>
                <a:gd name="T1" fmla="*/ 151 h 157"/>
                <a:gd name="T2" fmla="*/ 22 w 128"/>
                <a:gd name="T3" fmla="*/ 157 h 157"/>
                <a:gd name="T4" fmla="*/ 6 w 128"/>
                <a:gd name="T5" fmla="*/ 151 h 157"/>
                <a:gd name="T6" fmla="*/ 6 w 128"/>
                <a:gd name="T7" fmla="*/ 147 h 157"/>
                <a:gd name="T8" fmla="*/ 6 w 128"/>
                <a:gd name="T9" fmla="*/ 141 h 157"/>
                <a:gd name="T10" fmla="*/ 6 w 128"/>
                <a:gd name="T11" fmla="*/ 141 h 157"/>
                <a:gd name="T12" fmla="*/ 6 w 128"/>
                <a:gd name="T13" fmla="*/ 134 h 157"/>
                <a:gd name="T14" fmla="*/ 6 w 128"/>
                <a:gd name="T15" fmla="*/ 128 h 157"/>
                <a:gd name="T16" fmla="*/ 6 w 128"/>
                <a:gd name="T17" fmla="*/ 124 h 157"/>
                <a:gd name="T18" fmla="*/ 0 w 128"/>
                <a:gd name="T19" fmla="*/ 124 h 157"/>
                <a:gd name="T20" fmla="*/ 6 w 128"/>
                <a:gd name="T21" fmla="*/ 112 h 157"/>
                <a:gd name="T22" fmla="*/ 22 w 128"/>
                <a:gd name="T23" fmla="*/ 89 h 157"/>
                <a:gd name="T24" fmla="*/ 35 w 128"/>
                <a:gd name="T25" fmla="*/ 85 h 157"/>
                <a:gd name="T26" fmla="*/ 41 w 128"/>
                <a:gd name="T27" fmla="*/ 79 h 157"/>
                <a:gd name="T28" fmla="*/ 35 w 128"/>
                <a:gd name="T29" fmla="*/ 79 h 157"/>
                <a:gd name="T30" fmla="*/ 35 w 128"/>
                <a:gd name="T31" fmla="*/ 73 h 157"/>
                <a:gd name="T32" fmla="*/ 35 w 128"/>
                <a:gd name="T33" fmla="*/ 73 h 157"/>
                <a:gd name="T34" fmla="*/ 35 w 128"/>
                <a:gd name="T35" fmla="*/ 62 h 157"/>
                <a:gd name="T36" fmla="*/ 29 w 128"/>
                <a:gd name="T37" fmla="*/ 50 h 157"/>
                <a:gd name="T38" fmla="*/ 22 w 128"/>
                <a:gd name="T39" fmla="*/ 40 h 157"/>
                <a:gd name="T40" fmla="*/ 16 w 128"/>
                <a:gd name="T41" fmla="*/ 27 h 157"/>
                <a:gd name="T42" fmla="*/ 16 w 128"/>
                <a:gd name="T43" fmla="*/ 23 h 157"/>
                <a:gd name="T44" fmla="*/ 29 w 128"/>
                <a:gd name="T45" fmla="*/ 23 h 157"/>
                <a:gd name="T46" fmla="*/ 29 w 128"/>
                <a:gd name="T47" fmla="*/ 17 h 157"/>
                <a:gd name="T48" fmla="*/ 35 w 128"/>
                <a:gd name="T49" fmla="*/ 23 h 157"/>
                <a:gd name="T50" fmla="*/ 35 w 128"/>
                <a:gd name="T51" fmla="*/ 23 h 157"/>
                <a:gd name="T52" fmla="*/ 41 w 128"/>
                <a:gd name="T53" fmla="*/ 17 h 157"/>
                <a:gd name="T54" fmla="*/ 41 w 128"/>
                <a:gd name="T55" fmla="*/ 17 h 157"/>
                <a:gd name="T56" fmla="*/ 41 w 128"/>
                <a:gd name="T57" fmla="*/ 11 h 157"/>
                <a:gd name="T58" fmla="*/ 45 w 128"/>
                <a:gd name="T59" fmla="*/ 5 h 157"/>
                <a:gd name="T60" fmla="*/ 45 w 128"/>
                <a:gd name="T61" fmla="*/ 0 h 157"/>
                <a:gd name="T62" fmla="*/ 64 w 128"/>
                <a:gd name="T63" fmla="*/ 0 h 157"/>
                <a:gd name="T64" fmla="*/ 64 w 128"/>
                <a:gd name="T65" fmla="*/ 5 h 157"/>
                <a:gd name="T66" fmla="*/ 76 w 128"/>
                <a:gd name="T67" fmla="*/ 11 h 157"/>
                <a:gd name="T68" fmla="*/ 76 w 128"/>
                <a:gd name="T69" fmla="*/ 23 h 157"/>
                <a:gd name="T70" fmla="*/ 76 w 128"/>
                <a:gd name="T71" fmla="*/ 27 h 157"/>
                <a:gd name="T72" fmla="*/ 86 w 128"/>
                <a:gd name="T73" fmla="*/ 33 h 157"/>
                <a:gd name="T74" fmla="*/ 93 w 128"/>
                <a:gd name="T75" fmla="*/ 33 h 157"/>
                <a:gd name="T76" fmla="*/ 93 w 128"/>
                <a:gd name="T77" fmla="*/ 40 h 157"/>
                <a:gd name="T78" fmla="*/ 86 w 128"/>
                <a:gd name="T79" fmla="*/ 44 h 157"/>
                <a:gd name="T80" fmla="*/ 86 w 128"/>
                <a:gd name="T81" fmla="*/ 50 h 157"/>
                <a:gd name="T82" fmla="*/ 86 w 128"/>
                <a:gd name="T83" fmla="*/ 50 h 157"/>
                <a:gd name="T84" fmla="*/ 86 w 128"/>
                <a:gd name="T85" fmla="*/ 56 h 157"/>
                <a:gd name="T86" fmla="*/ 93 w 128"/>
                <a:gd name="T87" fmla="*/ 62 h 157"/>
                <a:gd name="T88" fmla="*/ 99 w 128"/>
                <a:gd name="T89" fmla="*/ 66 h 157"/>
                <a:gd name="T90" fmla="*/ 99 w 128"/>
                <a:gd name="T91" fmla="*/ 85 h 157"/>
                <a:gd name="T92" fmla="*/ 111 w 128"/>
                <a:gd name="T93" fmla="*/ 89 h 157"/>
                <a:gd name="T94" fmla="*/ 121 w 128"/>
                <a:gd name="T95" fmla="*/ 101 h 157"/>
                <a:gd name="T96" fmla="*/ 128 w 128"/>
                <a:gd name="T97" fmla="*/ 106 h 157"/>
                <a:gd name="T98" fmla="*/ 121 w 128"/>
                <a:gd name="T99" fmla="*/ 118 h 157"/>
                <a:gd name="T100" fmla="*/ 105 w 128"/>
                <a:gd name="T101" fmla="*/ 141 h 157"/>
                <a:gd name="T102" fmla="*/ 93 w 128"/>
                <a:gd name="T103" fmla="*/ 15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8" h="157">
                  <a:moveTo>
                    <a:pt x="93" y="151"/>
                  </a:moveTo>
                  <a:lnTo>
                    <a:pt x="64" y="151"/>
                  </a:lnTo>
                  <a:lnTo>
                    <a:pt x="64" y="157"/>
                  </a:lnTo>
                  <a:lnTo>
                    <a:pt x="22" y="157"/>
                  </a:lnTo>
                  <a:lnTo>
                    <a:pt x="22" y="151"/>
                  </a:lnTo>
                  <a:lnTo>
                    <a:pt x="6" y="151"/>
                  </a:lnTo>
                  <a:lnTo>
                    <a:pt x="6" y="147"/>
                  </a:lnTo>
                  <a:lnTo>
                    <a:pt x="6" y="147"/>
                  </a:lnTo>
                  <a:lnTo>
                    <a:pt x="6" y="147"/>
                  </a:lnTo>
                  <a:lnTo>
                    <a:pt x="6" y="141"/>
                  </a:lnTo>
                  <a:lnTo>
                    <a:pt x="6" y="141"/>
                  </a:lnTo>
                  <a:lnTo>
                    <a:pt x="6" y="141"/>
                  </a:lnTo>
                  <a:lnTo>
                    <a:pt x="6" y="134"/>
                  </a:lnTo>
                  <a:lnTo>
                    <a:pt x="6" y="134"/>
                  </a:lnTo>
                  <a:lnTo>
                    <a:pt x="6" y="128"/>
                  </a:lnTo>
                  <a:lnTo>
                    <a:pt x="6" y="128"/>
                  </a:lnTo>
                  <a:lnTo>
                    <a:pt x="6" y="128"/>
                  </a:lnTo>
                  <a:lnTo>
                    <a:pt x="6" y="124"/>
                  </a:lnTo>
                  <a:lnTo>
                    <a:pt x="0" y="124"/>
                  </a:lnTo>
                  <a:lnTo>
                    <a:pt x="0" y="124"/>
                  </a:lnTo>
                  <a:lnTo>
                    <a:pt x="6" y="118"/>
                  </a:lnTo>
                  <a:lnTo>
                    <a:pt x="6" y="112"/>
                  </a:lnTo>
                  <a:lnTo>
                    <a:pt x="10" y="101"/>
                  </a:lnTo>
                  <a:lnTo>
                    <a:pt x="22" y="89"/>
                  </a:lnTo>
                  <a:lnTo>
                    <a:pt x="29" y="89"/>
                  </a:lnTo>
                  <a:lnTo>
                    <a:pt x="35" y="85"/>
                  </a:lnTo>
                  <a:lnTo>
                    <a:pt x="41" y="85"/>
                  </a:lnTo>
                  <a:lnTo>
                    <a:pt x="41" y="79"/>
                  </a:lnTo>
                  <a:lnTo>
                    <a:pt x="35" y="79"/>
                  </a:lnTo>
                  <a:lnTo>
                    <a:pt x="35" y="79"/>
                  </a:lnTo>
                  <a:lnTo>
                    <a:pt x="35" y="79"/>
                  </a:lnTo>
                  <a:lnTo>
                    <a:pt x="35" y="73"/>
                  </a:lnTo>
                  <a:lnTo>
                    <a:pt x="35" y="73"/>
                  </a:lnTo>
                  <a:lnTo>
                    <a:pt x="35" y="73"/>
                  </a:lnTo>
                  <a:lnTo>
                    <a:pt x="35" y="73"/>
                  </a:lnTo>
                  <a:lnTo>
                    <a:pt x="35" y="62"/>
                  </a:lnTo>
                  <a:lnTo>
                    <a:pt x="29" y="50"/>
                  </a:lnTo>
                  <a:lnTo>
                    <a:pt x="29" y="50"/>
                  </a:lnTo>
                  <a:lnTo>
                    <a:pt x="29" y="40"/>
                  </a:lnTo>
                  <a:lnTo>
                    <a:pt x="22" y="40"/>
                  </a:lnTo>
                  <a:lnTo>
                    <a:pt x="22" y="33"/>
                  </a:lnTo>
                  <a:lnTo>
                    <a:pt x="16" y="27"/>
                  </a:lnTo>
                  <a:lnTo>
                    <a:pt x="16" y="23"/>
                  </a:lnTo>
                  <a:lnTo>
                    <a:pt x="16" y="23"/>
                  </a:lnTo>
                  <a:lnTo>
                    <a:pt x="16" y="23"/>
                  </a:lnTo>
                  <a:lnTo>
                    <a:pt x="29" y="23"/>
                  </a:lnTo>
                  <a:lnTo>
                    <a:pt x="29" y="17"/>
                  </a:lnTo>
                  <a:lnTo>
                    <a:pt x="29" y="17"/>
                  </a:lnTo>
                  <a:lnTo>
                    <a:pt x="35" y="23"/>
                  </a:lnTo>
                  <a:lnTo>
                    <a:pt x="35" y="23"/>
                  </a:lnTo>
                  <a:lnTo>
                    <a:pt x="35" y="23"/>
                  </a:lnTo>
                  <a:lnTo>
                    <a:pt x="35" y="23"/>
                  </a:lnTo>
                  <a:lnTo>
                    <a:pt x="41" y="23"/>
                  </a:lnTo>
                  <a:lnTo>
                    <a:pt x="41" y="17"/>
                  </a:lnTo>
                  <a:lnTo>
                    <a:pt x="41" y="17"/>
                  </a:lnTo>
                  <a:lnTo>
                    <a:pt x="41" y="17"/>
                  </a:lnTo>
                  <a:lnTo>
                    <a:pt x="41" y="11"/>
                  </a:lnTo>
                  <a:lnTo>
                    <a:pt x="41" y="11"/>
                  </a:lnTo>
                  <a:lnTo>
                    <a:pt x="41" y="5"/>
                  </a:lnTo>
                  <a:lnTo>
                    <a:pt x="45" y="5"/>
                  </a:lnTo>
                  <a:lnTo>
                    <a:pt x="45" y="0"/>
                  </a:lnTo>
                  <a:lnTo>
                    <a:pt x="45" y="0"/>
                  </a:lnTo>
                  <a:lnTo>
                    <a:pt x="45" y="0"/>
                  </a:lnTo>
                  <a:lnTo>
                    <a:pt x="64" y="0"/>
                  </a:lnTo>
                  <a:lnTo>
                    <a:pt x="64" y="5"/>
                  </a:lnTo>
                  <a:lnTo>
                    <a:pt x="64" y="5"/>
                  </a:lnTo>
                  <a:lnTo>
                    <a:pt x="76" y="5"/>
                  </a:lnTo>
                  <a:lnTo>
                    <a:pt x="76" y="11"/>
                  </a:lnTo>
                  <a:lnTo>
                    <a:pt x="76" y="11"/>
                  </a:lnTo>
                  <a:lnTo>
                    <a:pt x="76" y="23"/>
                  </a:lnTo>
                  <a:lnTo>
                    <a:pt x="76" y="23"/>
                  </a:lnTo>
                  <a:lnTo>
                    <a:pt x="76" y="27"/>
                  </a:lnTo>
                  <a:lnTo>
                    <a:pt x="80" y="27"/>
                  </a:lnTo>
                  <a:lnTo>
                    <a:pt x="86" y="33"/>
                  </a:lnTo>
                  <a:lnTo>
                    <a:pt x="86" y="33"/>
                  </a:lnTo>
                  <a:lnTo>
                    <a:pt x="93" y="33"/>
                  </a:lnTo>
                  <a:lnTo>
                    <a:pt x="93" y="40"/>
                  </a:lnTo>
                  <a:lnTo>
                    <a:pt x="93" y="40"/>
                  </a:lnTo>
                  <a:lnTo>
                    <a:pt x="93" y="40"/>
                  </a:lnTo>
                  <a:lnTo>
                    <a:pt x="86" y="44"/>
                  </a:lnTo>
                  <a:lnTo>
                    <a:pt x="86" y="44"/>
                  </a:lnTo>
                  <a:lnTo>
                    <a:pt x="86" y="50"/>
                  </a:lnTo>
                  <a:lnTo>
                    <a:pt x="86" y="50"/>
                  </a:lnTo>
                  <a:lnTo>
                    <a:pt x="86" y="50"/>
                  </a:lnTo>
                  <a:lnTo>
                    <a:pt x="86" y="56"/>
                  </a:lnTo>
                  <a:lnTo>
                    <a:pt x="86" y="56"/>
                  </a:lnTo>
                  <a:lnTo>
                    <a:pt x="93" y="62"/>
                  </a:lnTo>
                  <a:lnTo>
                    <a:pt x="93" y="62"/>
                  </a:lnTo>
                  <a:lnTo>
                    <a:pt x="93" y="62"/>
                  </a:lnTo>
                  <a:lnTo>
                    <a:pt x="99" y="66"/>
                  </a:lnTo>
                  <a:lnTo>
                    <a:pt x="99" y="66"/>
                  </a:lnTo>
                  <a:lnTo>
                    <a:pt x="99" y="85"/>
                  </a:lnTo>
                  <a:lnTo>
                    <a:pt x="105" y="89"/>
                  </a:lnTo>
                  <a:lnTo>
                    <a:pt x="111" y="89"/>
                  </a:lnTo>
                  <a:lnTo>
                    <a:pt x="115" y="101"/>
                  </a:lnTo>
                  <a:lnTo>
                    <a:pt x="121" y="101"/>
                  </a:lnTo>
                  <a:lnTo>
                    <a:pt x="121" y="106"/>
                  </a:lnTo>
                  <a:lnTo>
                    <a:pt x="128" y="106"/>
                  </a:lnTo>
                  <a:lnTo>
                    <a:pt x="121" y="112"/>
                  </a:lnTo>
                  <a:lnTo>
                    <a:pt x="121" y="118"/>
                  </a:lnTo>
                  <a:lnTo>
                    <a:pt x="105" y="134"/>
                  </a:lnTo>
                  <a:lnTo>
                    <a:pt x="105" y="141"/>
                  </a:lnTo>
                  <a:lnTo>
                    <a:pt x="93" y="151"/>
                  </a:lnTo>
                  <a:lnTo>
                    <a:pt x="93" y="15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0" name="Freeform 416"/>
            <p:cNvSpPr>
              <a:spLocks/>
            </p:cNvSpPr>
            <p:nvPr/>
          </p:nvSpPr>
          <p:spPr bwMode="auto">
            <a:xfrm>
              <a:off x="4657725" y="1504951"/>
              <a:ext cx="212725" cy="366713"/>
            </a:xfrm>
            <a:custGeom>
              <a:avLst/>
              <a:gdLst>
                <a:gd name="T0" fmla="*/ 111 w 134"/>
                <a:gd name="T1" fmla="*/ 62 h 231"/>
                <a:gd name="T2" fmla="*/ 105 w 134"/>
                <a:gd name="T3" fmla="*/ 68 h 231"/>
                <a:gd name="T4" fmla="*/ 105 w 134"/>
                <a:gd name="T5" fmla="*/ 74 h 231"/>
                <a:gd name="T6" fmla="*/ 105 w 134"/>
                <a:gd name="T7" fmla="*/ 78 h 231"/>
                <a:gd name="T8" fmla="*/ 92 w 134"/>
                <a:gd name="T9" fmla="*/ 90 h 231"/>
                <a:gd name="T10" fmla="*/ 74 w 134"/>
                <a:gd name="T11" fmla="*/ 101 h 231"/>
                <a:gd name="T12" fmla="*/ 64 w 134"/>
                <a:gd name="T13" fmla="*/ 107 h 231"/>
                <a:gd name="T14" fmla="*/ 64 w 134"/>
                <a:gd name="T15" fmla="*/ 113 h 231"/>
                <a:gd name="T16" fmla="*/ 64 w 134"/>
                <a:gd name="T17" fmla="*/ 117 h 231"/>
                <a:gd name="T18" fmla="*/ 64 w 134"/>
                <a:gd name="T19" fmla="*/ 123 h 231"/>
                <a:gd name="T20" fmla="*/ 64 w 134"/>
                <a:gd name="T21" fmla="*/ 130 h 231"/>
                <a:gd name="T22" fmla="*/ 64 w 134"/>
                <a:gd name="T23" fmla="*/ 136 h 231"/>
                <a:gd name="T24" fmla="*/ 80 w 134"/>
                <a:gd name="T25" fmla="*/ 146 h 231"/>
                <a:gd name="T26" fmla="*/ 86 w 134"/>
                <a:gd name="T27" fmla="*/ 152 h 231"/>
                <a:gd name="T28" fmla="*/ 86 w 134"/>
                <a:gd name="T29" fmla="*/ 156 h 231"/>
                <a:gd name="T30" fmla="*/ 70 w 134"/>
                <a:gd name="T31" fmla="*/ 169 h 231"/>
                <a:gd name="T32" fmla="*/ 64 w 134"/>
                <a:gd name="T33" fmla="*/ 185 h 231"/>
                <a:gd name="T34" fmla="*/ 51 w 134"/>
                <a:gd name="T35" fmla="*/ 214 h 231"/>
                <a:gd name="T36" fmla="*/ 39 w 134"/>
                <a:gd name="T37" fmla="*/ 224 h 231"/>
                <a:gd name="T38" fmla="*/ 29 w 134"/>
                <a:gd name="T39" fmla="*/ 231 h 231"/>
                <a:gd name="T40" fmla="*/ 29 w 134"/>
                <a:gd name="T41" fmla="*/ 224 h 231"/>
                <a:gd name="T42" fmla="*/ 16 w 134"/>
                <a:gd name="T43" fmla="*/ 208 h 231"/>
                <a:gd name="T44" fmla="*/ 4 w 134"/>
                <a:gd name="T45" fmla="*/ 179 h 231"/>
                <a:gd name="T46" fmla="*/ 4 w 134"/>
                <a:gd name="T47" fmla="*/ 175 h 231"/>
                <a:gd name="T48" fmla="*/ 10 w 134"/>
                <a:gd name="T49" fmla="*/ 169 h 231"/>
                <a:gd name="T50" fmla="*/ 10 w 134"/>
                <a:gd name="T51" fmla="*/ 163 h 231"/>
                <a:gd name="T52" fmla="*/ 16 w 134"/>
                <a:gd name="T53" fmla="*/ 152 h 231"/>
                <a:gd name="T54" fmla="*/ 16 w 134"/>
                <a:gd name="T55" fmla="*/ 140 h 231"/>
                <a:gd name="T56" fmla="*/ 16 w 134"/>
                <a:gd name="T57" fmla="*/ 136 h 231"/>
                <a:gd name="T58" fmla="*/ 16 w 134"/>
                <a:gd name="T59" fmla="*/ 123 h 231"/>
                <a:gd name="T60" fmla="*/ 10 w 134"/>
                <a:gd name="T61" fmla="*/ 113 h 231"/>
                <a:gd name="T62" fmla="*/ 10 w 134"/>
                <a:gd name="T63" fmla="*/ 101 h 231"/>
                <a:gd name="T64" fmla="*/ 29 w 134"/>
                <a:gd name="T65" fmla="*/ 78 h 231"/>
                <a:gd name="T66" fmla="*/ 39 w 134"/>
                <a:gd name="T67" fmla="*/ 51 h 231"/>
                <a:gd name="T68" fmla="*/ 51 w 134"/>
                <a:gd name="T69" fmla="*/ 39 h 231"/>
                <a:gd name="T70" fmla="*/ 57 w 134"/>
                <a:gd name="T71" fmla="*/ 16 h 231"/>
                <a:gd name="T72" fmla="*/ 64 w 134"/>
                <a:gd name="T73" fmla="*/ 12 h 231"/>
                <a:gd name="T74" fmla="*/ 86 w 134"/>
                <a:gd name="T75" fmla="*/ 6 h 231"/>
                <a:gd name="T76" fmla="*/ 105 w 134"/>
                <a:gd name="T77" fmla="*/ 0 h 231"/>
                <a:gd name="T78" fmla="*/ 111 w 134"/>
                <a:gd name="T79" fmla="*/ 6 h 231"/>
                <a:gd name="T80" fmla="*/ 121 w 134"/>
                <a:gd name="T81" fmla="*/ 12 h 231"/>
                <a:gd name="T82" fmla="*/ 127 w 134"/>
                <a:gd name="T83" fmla="*/ 29 h 231"/>
                <a:gd name="T84" fmla="*/ 134 w 134"/>
                <a:gd name="T85" fmla="*/ 5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4" h="231">
                  <a:moveTo>
                    <a:pt x="134" y="55"/>
                  </a:moveTo>
                  <a:lnTo>
                    <a:pt x="111" y="55"/>
                  </a:lnTo>
                  <a:lnTo>
                    <a:pt x="111" y="62"/>
                  </a:lnTo>
                  <a:lnTo>
                    <a:pt x="105" y="62"/>
                  </a:lnTo>
                  <a:lnTo>
                    <a:pt x="105" y="68"/>
                  </a:lnTo>
                  <a:lnTo>
                    <a:pt x="105" y="68"/>
                  </a:lnTo>
                  <a:lnTo>
                    <a:pt x="105" y="68"/>
                  </a:lnTo>
                  <a:lnTo>
                    <a:pt x="105" y="74"/>
                  </a:lnTo>
                  <a:lnTo>
                    <a:pt x="105" y="74"/>
                  </a:lnTo>
                  <a:lnTo>
                    <a:pt x="105" y="74"/>
                  </a:lnTo>
                  <a:lnTo>
                    <a:pt x="105" y="78"/>
                  </a:lnTo>
                  <a:lnTo>
                    <a:pt x="105" y="78"/>
                  </a:lnTo>
                  <a:lnTo>
                    <a:pt x="99" y="84"/>
                  </a:lnTo>
                  <a:lnTo>
                    <a:pt x="92" y="84"/>
                  </a:lnTo>
                  <a:lnTo>
                    <a:pt x="92" y="90"/>
                  </a:lnTo>
                  <a:lnTo>
                    <a:pt x="86" y="90"/>
                  </a:lnTo>
                  <a:lnTo>
                    <a:pt x="86" y="90"/>
                  </a:lnTo>
                  <a:lnTo>
                    <a:pt x="74" y="101"/>
                  </a:lnTo>
                  <a:lnTo>
                    <a:pt x="70" y="101"/>
                  </a:lnTo>
                  <a:lnTo>
                    <a:pt x="70" y="101"/>
                  </a:lnTo>
                  <a:lnTo>
                    <a:pt x="64" y="107"/>
                  </a:lnTo>
                  <a:lnTo>
                    <a:pt x="64" y="107"/>
                  </a:lnTo>
                  <a:lnTo>
                    <a:pt x="64" y="113"/>
                  </a:lnTo>
                  <a:lnTo>
                    <a:pt x="64" y="113"/>
                  </a:lnTo>
                  <a:lnTo>
                    <a:pt x="64" y="113"/>
                  </a:lnTo>
                  <a:lnTo>
                    <a:pt x="64" y="117"/>
                  </a:lnTo>
                  <a:lnTo>
                    <a:pt x="64" y="117"/>
                  </a:lnTo>
                  <a:lnTo>
                    <a:pt x="64" y="117"/>
                  </a:lnTo>
                  <a:lnTo>
                    <a:pt x="64" y="123"/>
                  </a:lnTo>
                  <a:lnTo>
                    <a:pt x="64" y="123"/>
                  </a:lnTo>
                  <a:lnTo>
                    <a:pt x="64" y="123"/>
                  </a:lnTo>
                  <a:lnTo>
                    <a:pt x="64" y="130"/>
                  </a:lnTo>
                  <a:lnTo>
                    <a:pt x="64" y="130"/>
                  </a:lnTo>
                  <a:lnTo>
                    <a:pt x="64" y="130"/>
                  </a:lnTo>
                  <a:lnTo>
                    <a:pt x="64" y="136"/>
                  </a:lnTo>
                  <a:lnTo>
                    <a:pt x="64" y="136"/>
                  </a:lnTo>
                  <a:lnTo>
                    <a:pt x="64" y="140"/>
                  </a:lnTo>
                  <a:lnTo>
                    <a:pt x="74" y="140"/>
                  </a:lnTo>
                  <a:lnTo>
                    <a:pt x="80" y="146"/>
                  </a:lnTo>
                  <a:lnTo>
                    <a:pt x="86" y="146"/>
                  </a:lnTo>
                  <a:lnTo>
                    <a:pt x="86" y="152"/>
                  </a:lnTo>
                  <a:lnTo>
                    <a:pt x="86" y="152"/>
                  </a:lnTo>
                  <a:lnTo>
                    <a:pt x="86" y="152"/>
                  </a:lnTo>
                  <a:lnTo>
                    <a:pt x="86" y="156"/>
                  </a:lnTo>
                  <a:lnTo>
                    <a:pt x="86" y="156"/>
                  </a:lnTo>
                  <a:lnTo>
                    <a:pt x="86" y="163"/>
                  </a:lnTo>
                  <a:lnTo>
                    <a:pt x="70" y="163"/>
                  </a:lnTo>
                  <a:lnTo>
                    <a:pt x="70" y="169"/>
                  </a:lnTo>
                  <a:lnTo>
                    <a:pt x="70" y="169"/>
                  </a:lnTo>
                  <a:lnTo>
                    <a:pt x="70" y="179"/>
                  </a:lnTo>
                  <a:lnTo>
                    <a:pt x="64" y="185"/>
                  </a:lnTo>
                  <a:lnTo>
                    <a:pt x="64" y="214"/>
                  </a:lnTo>
                  <a:lnTo>
                    <a:pt x="51" y="214"/>
                  </a:lnTo>
                  <a:lnTo>
                    <a:pt x="51" y="214"/>
                  </a:lnTo>
                  <a:lnTo>
                    <a:pt x="45" y="218"/>
                  </a:lnTo>
                  <a:lnTo>
                    <a:pt x="45" y="218"/>
                  </a:lnTo>
                  <a:lnTo>
                    <a:pt x="39" y="224"/>
                  </a:lnTo>
                  <a:lnTo>
                    <a:pt x="35" y="224"/>
                  </a:lnTo>
                  <a:lnTo>
                    <a:pt x="35" y="224"/>
                  </a:lnTo>
                  <a:lnTo>
                    <a:pt x="29" y="231"/>
                  </a:lnTo>
                  <a:lnTo>
                    <a:pt x="29" y="231"/>
                  </a:lnTo>
                  <a:lnTo>
                    <a:pt x="29" y="231"/>
                  </a:lnTo>
                  <a:lnTo>
                    <a:pt x="29" y="224"/>
                  </a:lnTo>
                  <a:lnTo>
                    <a:pt x="22" y="224"/>
                  </a:lnTo>
                  <a:lnTo>
                    <a:pt x="16" y="214"/>
                  </a:lnTo>
                  <a:lnTo>
                    <a:pt x="16" y="208"/>
                  </a:lnTo>
                  <a:lnTo>
                    <a:pt x="10" y="202"/>
                  </a:lnTo>
                  <a:lnTo>
                    <a:pt x="10" y="179"/>
                  </a:lnTo>
                  <a:lnTo>
                    <a:pt x="4" y="179"/>
                  </a:lnTo>
                  <a:lnTo>
                    <a:pt x="4" y="175"/>
                  </a:lnTo>
                  <a:lnTo>
                    <a:pt x="4" y="175"/>
                  </a:lnTo>
                  <a:lnTo>
                    <a:pt x="4" y="175"/>
                  </a:lnTo>
                  <a:lnTo>
                    <a:pt x="4" y="175"/>
                  </a:lnTo>
                  <a:lnTo>
                    <a:pt x="0" y="169"/>
                  </a:lnTo>
                  <a:lnTo>
                    <a:pt x="10" y="169"/>
                  </a:lnTo>
                  <a:lnTo>
                    <a:pt x="10" y="163"/>
                  </a:lnTo>
                  <a:lnTo>
                    <a:pt x="10" y="163"/>
                  </a:lnTo>
                  <a:lnTo>
                    <a:pt x="10" y="163"/>
                  </a:lnTo>
                  <a:lnTo>
                    <a:pt x="10" y="156"/>
                  </a:lnTo>
                  <a:lnTo>
                    <a:pt x="16" y="152"/>
                  </a:lnTo>
                  <a:lnTo>
                    <a:pt x="16" y="152"/>
                  </a:lnTo>
                  <a:lnTo>
                    <a:pt x="16" y="152"/>
                  </a:lnTo>
                  <a:lnTo>
                    <a:pt x="16" y="152"/>
                  </a:lnTo>
                  <a:lnTo>
                    <a:pt x="16" y="140"/>
                  </a:lnTo>
                  <a:lnTo>
                    <a:pt x="16" y="140"/>
                  </a:lnTo>
                  <a:lnTo>
                    <a:pt x="16" y="140"/>
                  </a:lnTo>
                  <a:lnTo>
                    <a:pt x="16" y="136"/>
                  </a:lnTo>
                  <a:lnTo>
                    <a:pt x="16" y="136"/>
                  </a:lnTo>
                  <a:lnTo>
                    <a:pt x="16" y="123"/>
                  </a:lnTo>
                  <a:lnTo>
                    <a:pt x="16" y="123"/>
                  </a:lnTo>
                  <a:lnTo>
                    <a:pt x="16" y="117"/>
                  </a:lnTo>
                  <a:lnTo>
                    <a:pt x="10" y="117"/>
                  </a:lnTo>
                  <a:lnTo>
                    <a:pt x="10" y="113"/>
                  </a:lnTo>
                  <a:lnTo>
                    <a:pt x="10" y="113"/>
                  </a:lnTo>
                  <a:lnTo>
                    <a:pt x="10" y="101"/>
                  </a:lnTo>
                  <a:lnTo>
                    <a:pt x="10" y="101"/>
                  </a:lnTo>
                  <a:lnTo>
                    <a:pt x="16" y="78"/>
                  </a:lnTo>
                  <a:lnTo>
                    <a:pt x="16" y="78"/>
                  </a:lnTo>
                  <a:lnTo>
                    <a:pt x="29" y="78"/>
                  </a:lnTo>
                  <a:lnTo>
                    <a:pt x="29" y="68"/>
                  </a:lnTo>
                  <a:lnTo>
                    <a:pt x="39" y="55"/>
                  </a:lnTo>
                  <a:lnTo>
                    <a:pt x="39" y="51"/>
                  </a:lnTo>
                  <a:lnTo>
                    <a:pt x="45" y="45"/>
                  </a:lnTo>
                  <a:lnTo>
                    <a:pt x="45" y="39"/>
                  </a:lnTo>
                  <a:lnTo>
                    <a:pt x="51" y="39"/>
                  </a:lnTo>
                  <a:lnTo>
                    <a:pt x="51" y="29"/>
                  </a:lnTo>
                  <a:lnTo>
                    <a:pt x="57" y="29"/>
                  </a:lnTo>
                  <a:lnTo>
                    <a:pt x="57" y="16"/>
                  </a:lnTo>
                  <a:lnTo>
                    <a:pt x="64" y="16"/>
                  </a:lnTo>
                  <a:lnTo>
                    <a:pt x="64" y="12"/>
                  </a:lnTo>
                  <a:lnTo>
                    <a:pt x="64" y="12"/>
                  </a:lnTo>
                  <a:lnTo>
                    <a:pt x="80" y="12"/>
                  </a:lnTo>
                  <a:lnTo>
                    <a:pt x="86" y="6"/>
                  </a:lnTo>
                  <a:lnTo>
                    <a:pt x="86" y="6"/>
                  </a:lnTo>
                  <a:lnTo>
                    <a:pt x="99" y="6"/>
                  </a:lnTo>
                  <a:lnTo>
                    <a:pt x="105" y="0"/>
                  </a:lnTo>
                  <a:lnTo>
                    <a:pt x="105" y="0"/>
                  </a:lnTo>
                  <a:lnTo>
                    <a:pt x="105" y="6"/>
                  </a:lnTo>
                  <a:lnTo>
                    <a:pt x="105" y="6"/>
                  </a:lnTo>
                  <a:lnTo>
                    <a:pt x="111" y="6"/>
                  </a:lnTo>
                  <a:lnTo>
                    <a:pt x="111" y="12"/>
                  </a:lnTo>
                  <a:lnTo>
                    <a:pt x="111" y="12"/>
                  </a:lnTo>
                  <a:lnTo>
                    <a:pt x="121" y="12"/>
                  </a:lnTo>
                  <a:lnTo>
                    <a:pt x="121" y="22"/>
                  </a:lnTo>
                  <a:lnTo>
                    <a:pt x="127" y="29"/>
                  </a:lnTo>
                  <a:lnTo>
                    <a:pt x="127" y="29"/>
                  </a:lnTo>
                  <a:lnTo>
                    <a:pt x="134" y="39"/>
                  </a:lnTo>
                  <a:lnTo>
                    <a:pt x="134" y="39"/>
                  </a:lnTo>
                  <a:lnTo>
                    <a:pt x="134" y="55"/>
                  </a:lnTo>
                  <a:lnTo>
                    <a:pt x="134" y="5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1" name="Freeform 417"/>
            <p:cNvSpPr>
              <a:spLocks/>
            </p:cNvSpPr>
            <p:nvPr/>
          </p:nvSpPr>
          <p:spPr bwMode="auto">
            <a:xfrm>
              <a:off x="4657725" y="1504951"/>
              <a:ext cx="212725" cy="366713"/>
            </a:xfrm>
            <a:custGeom>
              <a:avLst/>
              <a:gdLst>
                <a:gd name="T0" fmla="*/ 111 w 134"/>
                <a:gd name="T1" fmla="*/ 62 h 231"/>
                <a:gd name="T2" fmla="*/ 105 w 134"/>
                <a:gd name="T3" fmla="*/ 68 h 231"/>
                <a:gd name="T4" fmla="*/ 105 w 134"/>
                <a:gd name="T5" fmla="*/ 74 h 231"/>
                <a:gd name="T6" fmla="*/ 105 w 134"/>
                <a:gd name="T7" fmla="*/ 78 h 231"/>
                <a:gd name="T8" fmla="*/ 92 w 134"/>
                <a:gd name="T9" fmla="*/ 90 h 231"/>
                <a:gd name="T10" fmla="*/ 74 w 134"/>
                <a:gd name="T11" fmla="*/ 101 h 231"/>
                <a:gd name="T12" fmla="*/ 64 w 134"/>
                <a:gd name="T13" fmla="*/ 107 h 231"/>
                <a:gd name="T14" fmla="*/ 64 w 134"/>
                <a:gd name="T15" fmla="*/ 113 h 231"/>
                <a:gd name="T16" fmla="*/ 64 w 134"/>
                <a:gd name="T17" fmla="*/ 117 h 231"/>
                <a:gd name="T18" fmla="*/ 64 w 134"/>
                <a:gd name="T19" fmla="*/ 123 h 231"/>
                <a:gd name="T20" fmla="*/ 64 w 134"/>
                <a:gd name="T21" fmla="*/ 130 h 231"/>
                <a:gd name="T22" fmla="*/ 64 w 134"/>
                <a:gd name="T23" fmla="*/ 136 h 231"/>
                <a:gd name="T24" fmla="*/ 80 w 134"/>
                <a:gd name="T25" fmla="*/ 146 h 231"/>
                <a:gd name="T26" fmla="*/ 86 w 134"/>
                <a:gd name="T27" fmla="*/ 152 h 231"/>
                <a:gd name="T28" fmla="*/ 86 w 134"/>
                <a:gd name="T29" fmla="*/ 156 h 231"/>
                <a:gd name="T30" fmla="*/ 70 w 134"/>
                <a:gd name="T31" fmla="*/ 169 h 231"/>
                <a:gd name="T32" fmla="*/ 64 w 134"/>
                <a:gd name="T33" fmla="*/ 185 h 231"/>
                <a:gd name="T34" fmla="*/ 51 w 134"/>
                <a:gd name="T35" fmla="*/ 214 h 231"/>
                <a:gd name="T36" fmla="*/ 39 w 134"/>
                <a:gd name="T37" fmla="*/ 224 h 231"/>
                <a:gd name="T38" fmla="*/ 29 w 134"/>
                <a:gd name="T39" fmla="*/ 231 h 231"/>
                <a:gd name="T40" fmla="*/ 29 w 134"/>
                <a:gd name="T41" fmla="*/ 224 h 231"/>
                <a:gd name="T42" fmla="*/ 16 w 134"/>
                <a:gd name="T43" fmla="*/ 208 h 231"/>
                <a:gd name="T44" fmla="*/ 4 w 134"/>
                <a:gd name="T45" fmla="*/ 179 h 231"/>
                <a:gd name="T46" fmla="*/ 4 w 134"/>
                <a:gd name="T47" fmla="*/ 175 h 231"/>
                <a:gd name="T48" fmla="*/ 10 w 134"/>
                <a:gd name="T49" fmla="*/ 169 h 231"/>
                <a:gd name="T50" fmla="*/ 10 w 134"/>
                <a:gd name="T51" fmla="*/ 163 h 231"/>
                <a:gd name="T52" fmla="*/ 16 w 134"/>
                <a:gd name="T53" fmla="*/ 152 h 231"/>
                <a:gd name="T54" fmla="*/ 16 w 134"/>
                <a:gd name="T55" fmla="*/ 140 h 231"/>
                <a:gd name="T56" fmla="*/ 16 w 134"/>
                <a:gd name="T57" fmla="*/ 136 h 231"/>
                <a:gd name="T58" fmla="*/ 16 w 134"/>
                <a:gd name="T59" fmla="*/ 123 h 231"/>
                <a:gd name="T60" fmla="*/ 10 w 134"/>
                <a:gd name="T61" fmla="*/ 113 h 231"/>
                <a:gd name="T62" fmla="*/ 10 w 134"/>
                <a:gd name="T63" fmla="*/ 101 h 231"/>
                <a:gd name="T64" fmla="*/ 29 w 134"/>
                <a:gd name="T65" fmla="*/ 78 h 231"/>
                <a:gd name="T66" fmla="*/ 39 w 134"/>
                <a:gd name="T67" fmla="*/ 51 h 231"/>
                <a:gd name="T68" fmla="*/ 51 w 134"/>
                <a:gd name="T69" fmla="*/ 39 h 231"/>
                <a:gd name="T70" fmla="*/ 57 w 134"/>
                <a:gd name="T71" fmla="*/ 16 h 231"/>
                <a:gd name="T72" fmla="*/ 64 w 134"/>
                <a:gd name="T73" fmla="*/ 12 h 231"/>
                <a:gd name="T74" fmla="*/ 86 w 134"/>
                <a:gd name="T75" fmla="*/ 6 h 231"/>
                <a:gd name="T76" fmla="*/ 105 w 134"/>
                <a:gd name="T77" fmla="*/ 0 h 231"/>
                <a:gd name="T78" fmla="*/ 111 w 134"/>
                <a:gd name="T79" fmla="*/ 6 h 231"/>
                <a:gd name="T80" fmla="*/ 121 w 134"/>
                <a:gd name="T81" fmla="*/ 12 h 231"/>
                <a:gd name="T82" fmla="*/ 127 w 134"/>
                <a:gd name="T83" fmla="*/ 29 h 231"/>
                <a:gd name="T84" fmla="*/ 134 w 134"/>
                <a:gd name="T85" fmla="*/ 5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4" h="231">
                  <a:moveTo>
                    <a:pt x="134" y="55"/>
                  </a:moveTo>
                  <a:lnTo>
                    <a:pt x="111" y="55"/>
                  </a:lnTo>
                  <a:lnTo>
                    <a:pt x="111" y="62"/>
                  </a:lnTo>
                  <a:lnTo>
                    <a:pt x="105" y="62"/>
                  </a:lnTo>
                  <a:lnTo>
                    <a:pt x="105" y="68"/>
                  </a:lnTo>
                  <a:lnTo>
                    <a:pt x="105" y="68"/>
                  </a:lnTo>
                  <a:lnTo>
                    <a:pt x="105" y="68"/>
                  </a:lnTo>
                  <a:lnTo>
                    <a:pt x="105" y="74"/>
                  </a:lnTo>
                  <a:lnTo>
                    <a:pt x="105" y="74"/>
                  </a:lnTo>
                  <a:lnTo>
                    <a:pt x="105" y="74"/>
                  </a:lnTo>
                  <a:lnTo>
                    <a:pt x="105" y="78"/>
                  </a:lnTo>
                  <a:lnTo>
                    <a:pt x="105" y="78"/>
                  </a:lnTo>
                  <a:lnTo>
                    <a:pt x="99" y="84"/>
                  </a:lnTo>
                  <a:lnTo>
                    <a:pt x="92" y="84"/>
                  </a:lnTo>
                  <a:lnTo>
                    <a:pt x="92" y="90"/>
                  </a:lnTo>
                  <a:lnTo>
                    <a:pt x="86" y="90"/>
                  </a:lnTo>
                  <a:lnTo>
                    <a:pt x="86" y="90"/>
                  </a:lnTo>
                  <a:lnTo>
                    <a:pt x="74" y="101"/>
                  </a:lnTo>
                  <a:lnTo>
                    <a:pt x="70" y="101"/>
                  </a:lnTo>
                  <a:lnTo>
                    <a:pt x="70" y="101"/>
                  </a:lnTo>
                  <a:lnTo>
                    <a:pt x="64" y="107"/>
                  </a:lnTo>
                  <a:lnTo>
                    <a:pt x="64" y="107"/>
                  </a:lnTo>
                  <a:lnTo>
                    <a:pt x="64" y="113"/>
                  </a:lnTo>
                  <a:lnTo>
                    <a:pt x="64" y="113"/>
                  </a:lnTo>
                  <a:lnTo>
                    <a:pt x="64" y="113"/>
                  </a:lnTo>
                  <a:lnTo>
                    <a:pt x="64" y="117"/>
                  </a:lnTo>
                  <a:lnTo>
                    <a:pt x="64" y="117"/>
                  </a:lnTo>
                  <a:lnTo>
                    <a:pt x="64" y="117"/>
                  </a:lnTo>
                  <a:lnTo>
                    <a:pt x="64" y="123"/>
                  </a:lnTo>
                  <a:lnTo>
                    <a:pt x="64" y="123"/>
                  </a:lnTo>
                  <a:lnTo>
                    <a:pt x="64" y="123"/>
                  </a:lnTo>
                  <a:lnTo>
                    <a:pt x="64" y="130"/>
                  </a:lnTo>
                  <a:lnTo>
                    <a:pt x="64" y="130"/>
                  </a:lnTo>
                  <a:lnTo>
                    <a:pt x="64" y="130"/>
                  </a:lnTo>
                  <a:lnTo>
                    <a:pt x="64" y="136"/>
                  </a:lnTo>
                  <a:lnTo>
                    <a:pt x="64" y="136"/>
                  </a:lnTo>
                  <a:lnTo>
                    <a:pt x="64" y="140"/>
                  </a:lnTo>
                  <a:lnTo>
                    <a:pt x="74" y="140"/>
                  </a:lnTo>
                  <a:lnTo>
                    <a:pt x="80" y="146"/>
                  </a:lnTo>
                  <a:lnTo>
                    <a:pt x="86" y="146"/>
                  </a:lnTo>
                  <a:lnTo>
                    <a:pt x="86" y="152"/>
                  </a:lnTo>
                  <a:lnTo>
                    <a:pt x="86" y="152"/>
                  </a:lnTo>
                  <a:lnTo>
                    <a:pt x="86" y="152"/>
                  </a:lnTo>
                  <a:lnTo>
                    <a:pt x="86" y="156"/>
                  </a:lnTo>
                  <a:lnTo>
                    <a:pt x="86" y="156"/>
                  </a:lnTo>
                  <a:lnTo>
                    <a:pt x="86" y="163"/>
                  </a:lnTo>
                  <a:lnTo>
                    <a:pt x="70" y="163"/>
                  </a:lnTo>
                  <a:lnTo>
                    <a:pt x="70" y="169"/>
                  </a:lnTo>
                  <a:lnTo>
                    <a:pt x="70" y="169"/>
                  </a:lnTo>
                  <a:lnTo>
                    <a:pt x="70" y="179"/>
                  </a:lnTo>
                  <a:lnTo>
                    <a:pt x="64" y="185"/>
                  </a:lnTo>
                  <a:lnTo>
                    <a:pt x="64" y="214"/>
                  </a:lnTo>
                  <a:lnTo>
                    <a:pt x="51" y="214"/>
                  </a:lnTo>
                  <a:lnTo>
                    <a:pt x="51" y="214"/>
                  </a:lnTo>
                  <a:lnTo>
                    <a:pt x="45" y="218"/>
                  </a:lnTo>
                  <a:lnTo>
                    <a:pt x="45" y="218"/>
                  </a:lnTo>
                  <a:lnTo>
                    <a:pt x="39" y="224"/>
                  </a:lnTo>
                  <a:lnTo>
                    <a:pt x="35" y="224"/>
                  </a:lnTo>
                  <a:lnTo>
                    <a:pt x="35" y="224"/>
                  </a:lnTo>
                  <a:lnTo>
                    <a:pt x="29" y="231"/>
                  </a:lnTo>
                  <a:lnTo>
                    <a:pt x="29" y="231"/>
                  </a:lnTo>
                  <a:lnTo>
                    <a:pt x="29" y="231"/>
                  </a:lnTo>
                  <a:lnTo>
                    <a:pt x="29" y="224"/>
                  </a:lnTo>
                  <a:lnTo>
                    <a:pt x="22" y="224"/>
                  </a:lnTo>
                  <a:lnTo>
                    <a:pt x="16" y="214"/>
                  </a:lnTo>
                  <a:lnTo>
                    <a:pt x="16" y="208"/>
                  </a:lnTo>
                  <a:lnTo>
                    <a:pt x="10" y="202"/>
                  </a:lnTo>
                  <a:lnTo>
                    <a:pt x="10" y="179"/>
                  </a:lnTo>
                  <a:lnTo>
                    <a:pt x="4" y="179"/>
                  </a:lnTo>
                  <a:lnTo>
                    <a:pt x="4" y="175"/>
                  </a:lnTo>
                  <a:lnTo>
                    <a:pt x="4" y="175"/>
                  </a:lnTo>
                  <a:lnTo>
                    <a:pt x="4" y="175"/>
                  </a:lnTo>
                  <a:lnTo>
                    <a:pt x="4" y="175"/>
                  </a:lnTo>
                  <a:lnTo>
                    <a:pt x="0" y="169"/>
                  </a:lnTo>
                  <a:lnTo>
                    <a:pt x="10" y="169"/>
                  </a:lnTo>
                  <a:lnTo>
                    <a:pt x="10" y="163"/>
                  </a:lnTo>
                  <a:lnTo>
                    <a:pt x="10" y="163"/>
                  </a:lnTo>
                  <a:lnTo>
                    <a:pt x="10" y="163"/>
                  </a:lnTo>
                  <a:lnTo>
                    <a:pt x="10" y="156"/>
                  </a:lnTo>
                  <a:lnTo>
                    <a:pt x="16" y="152"/>
                  </a:lnTo>
                  <a:lnTo>
                    <a:pt x="16" y="152"/>
                  </a:lnTo>
                  <a:lnTo>
                    <a:pt x="16" y="152"/>
                  </a:lnTo>
                  <a:lnTo>
                    <a:pt x="16" y="152"/>
                  </a:lnTo>
                  <a:lnTo>
                    <a:pt x="16" y="140"/>
                  </a:lnTo>
                  <a:lnTo>
                    <a:pt x="16" y="140"/>
                  </a:lnTo>
                  <a:lnTo>
                    <a:pt x="16" y="140"/>
                  </a:lnTo>
                  <a:lnTo>
                    <a:pt x="16" y="136"/>
                  </a:lnTo>
                  <a:lnTo>
                    <a:pt x="16" y="136"/>
                  </a:lnTo>
                  <a:lnTo>
                    <a:pt x="16" y="123"/>
                  </a:lnTo>
                  <a:lnTo>
                    <a:pt x="16" y="123"/>
                  </a:lnTo>
                  <a:lnTo>
                    <a:pt x="16" y="117"/>
                  </a:lnTo>
                  <a:lnTo>
                    <a:pt x="10" y="117"/>
                  </a:lnTo>
                  <a:lnTo>
                    <a:pt x="10" y="113"/>
                  </a:lnTo>
                  <a:lnTo>
                    <a:pt x="10" y="113"/>
                  </a:lnTo>
                  <a:lnTo>
                    <a:pt x="10" y="101"/>
                  </a:lnTo>
                  <a:lnTo>
                    <a:pt x="10" y="101"/>
                  </a:lnTo>
                  <a:lnTo>
                    <a:pt x="16" y="78"/>
                  </a:lnTo>
                  <a:lnTo>
                    <a:pt x="16" y="78"/>
                  </a:lnTo>
                  <a:lnTo>
                    <a:pt x="29" y="78"/>
                  </a:lnTo>
                  <a:lnTo>
                    <a:pt x="29" y="68"/>
                  </a:lnTo>
                  <a:lnTo>
                    <a:pt x="39" y="55"/>
                  </a:lnTo>
                  <a:lnTo>
                    <a:pt x="39" y="51"/>
                  </a:lnTo>
                  <a:lnTo>
                    <a:pt x="45" y="45"/>
                  </a:lnTo>
                  <a:lnTo>
                    <a:pt x="45" y="39"/>
                  </a:lnTo>
                  <a:lnTo>
                    <a:pt x="51" y="39"/>
                  </a:lnTo>
                  <a:lnTo>
                    <a:pt x="51" y="29"/>
                  </a:lnTo>
                  <a:lnTo>
                    <a:pt x="57" y="29"/>
                  </a:lnTo>
                  <a:lnTo>
                    <a:pt x="57" y="16"/>
                  </a:lnTo>
                  <a:lnTo>
                    <a:pt x="64" y="16"/>
                  </a:lnTo>
                  <a:lnTo>
                    <a:pt x="64" y="12"/>
                  </a:lnTo>
                  <a:lnTo>
                    <a:pt x="64" y="12"/>
                  </a:lnTo>
                  <a:lnTo>
                    <a:pt x="80" y="12"/>
                  </a:lnTo>
                  <a:lnTo>
                    <a:pt x="86" y="6"/>
                  </a:lnTo>
                  <a:lnTo>
                    <a:pt x="86" y="6"/>
                  </a:lnTo>
                  <a:lnTo>
                    <a:pt x="99" y="6"/>
                  </a:lnTo>
                  <a:lnTo>
                    <a:pt x="105" y="0"/>
                  </a:lnTo>
                  <a:lnTo>
                    <a:pt x="105" y="0"/>
                  </a:lnTo>
                  <a:lnTo>
                    <a:pt x="105" y="6"/>
                  </a:lnTo>
                  <a:lnTo>
                    <a:pt x="105" y="6"/>
                  </a:lnTo>
                  <a:lnTo>
                    <a:pt x="111" y="6"/>
                  </a:lnTo>
                  <a:lnTo>
                    <a:pt x="111" y="12"/>
                  </a:lnTo>
                  <a:lnTo>
                    <a:pt x="111" y="12"/>
                  </a:lnTo>
                  <a:lnTo>
                    <a:pt x="121" y="12"/>
                  </a:lnTo>
                  <a:lnTo>
                    <a:pt x="121" y="22"/>
                  </a:lnTo>
                  <a:lnTo>
                    <a:pt x="127" y="29"/>
                  </a:lnTo>
                  <a:lnTo>
                    <a:pt x="127" y="29"/>
                  </a:lnTo>
                  <a:lnTo>
                    <a:pt x="134" y="39"/>
                  </a:lnTo>
                  <a:lnTo>
                    <a:pt x="134" y="39"/>
                  </a:lnTo>
                  <a:lnTo>
                    <a:pt x="134" y="55"/>
                  </a:lnTo>
                  <a:lnTo>
                    <a:pt x="134" y="5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2" name="Freeform 418"/>
            <p:cNvSpPr>
              <a:spLocks/>
            </p:cNvSpPr>
            <p:nvPr/>
          </p:nvSpPr>
          <p:spPr bwMode="auto">
            <a:xfrm>
              <a:off x="4537075" y="1458913"/>
              <a:ext cx="414338" cy="330200"/>
            </a:xfrm>
            <a:custGeom>
              <a:avLst/>
              <a:gdLst>
                <a:gd name="T0" fmla="*/ 63 w 261"/>
                <a:gd name="T1" fmla="*/ 185 h 208"/>
                <a:gd name="T2" fmla="*/ 57 w 261"/>
                <a:gd name="T3" fmla="*/ 198 h 208"/>
                <a:gd name="T4" fmla="*/ 10 w 261"/>
                <a:gd name="T5" fmla="*/ 204 h 208"/>
                <a:gd name="T6" fmla="*/ 16 w 261"/>
                <a:gd name="T7" fmla="*/ 192 h 208"/>
                <a:gd name="T8" fmla="*/ 0 w 261"/>
                <a:gd name="T9" fmla="*/ 181 h 208"/>
                <a:gd name="T10" fmla="*/ 6 w 261"/>
                <a:gd name="T11" fmla="*/ 181 h 208"/>
                <a:gd name="T12" fmla="*/ 10 w 261"/>
                <a:gd name="T13" fmla="*/ 169 h 208"/>
                <a:gd name="T14" fmla="*/ 0 w 261"/>
                <a:gd name="T15" fmla="*/ 165 h 208"/>
                <a:gd name="T16" fmla="*/ 22 w 261"/>
                <a:gd name="T17" fmla="*/ 165 h 208"/>
                <a:gd name="T18" fmla="*/ 0 w 261"/>
                <a:gd name="T19" fmla="*/ 152 h 208"/>
                <a:gd name="T20" fmla="*/ 0 w 261"/>
                <a:gd name="T21" fmla="*/ 142 h 208"/>
                <a:gd name="T22" fmla="*/ 16 w 261"/>
                <a:gd name="T23" fmla="*/ 136 h 208"/>
                <a:gd name="T24" fmla="*/ 22 w 261"/>
                <a:gd name="T25" fmla="*/ 130 h 208"/>
                <a:gd name="T26" fmla="*/ 35 w 261"/>
                <a:gd name="T27" fmla="*/ 124 h 208"/>
                <a:gd name="T28" fmla="*/ 57 w 261"/>
                <a:gd name="T29" fmla="*/ 119 h 208"/>
                <a:gd name="T30" fmla="*/ 57 w 261"/>
                <a:gd name="T31" fmla="*/ 113 h 208"/>
                <a:gd name="T32" fmla="*/ 70 w 261"/>
                <a:gd name="T33" fmla="*/ 107 h 208"/>
                <a:gd name="T34" fmla="*/ 76 w 261"/>
                <a:gd name="T35" fmla="*/ 97 h 208"/>
                <a:gd name="T36" fmla="*/ 80 w 261"/>
                <a:gd name="T37" fmla="*/ 84 h 208"/>
                <a:gd name="T38" fmla="*/ 86 w 261"/>
                <a:gd name="T39" fmla="*/ 80 h 208"/>
                <a:gd name="T40" fmla="*/ 92 w 261"/>
                <a:gd name="T41" fmla="*/ 80 h 208"/>
                <a:gd name="T42" fmla="*/ 92 w 261"/>
                <a:gd name="T43" fmla="*/ 68 h 208"/>
                <a:gd name="T44" fmla="*/ 105 w 261"/>
                <a:gd name="T45" fmla="*/ 62 h 208"/>
                <a:gd name="T46" fmla="*/ 98 w 261"/>
                <a:gd name="T47" fmla="*/ 51 h 208"/>
                <a:gd name="T48" fmla="*/ 86 w 261"/>
                <a:gd name="T49" fmla="*/ 51 h 208"/>
                <a:gd name="T50" fmla="*/ 98 w 261"/>
                <a:gd name="T51" fmla="*/ 41 h 208"/>
                <a:gd name="T52" fmla="*/ 105 w 261"/>
                <a:gd name="T53" fmla="*/ 29 h 208"/>
                <a:gd name="T54" fmla="*/ 121 w 261"/>
                <a:gd name="T55" fmla="*/ 29 h 208"/>
                <a:gd name="T56" fmla="*/ 146 w 261"/>
                <a:gd name="T57" fmla="*/ 18 h 208"/>
                <a:gd name="T58" fmla="*/ 162 w 261"/>
                <a:gd name="T59" fmla="*/ 23 h 208"/>
                <a:gd name="T60" fmla="*/ 168 w 261"/>
                <a:gd name="T61" fmla="*/ 12 h 208"/>
                <a:gd name="T62" fmla="*/ 181 w 261"/>
                <a:gd name="T63" fmla="*/ 12 h 208"/>
                <a:gd name="T64" fmla="*/ 197 w 261"/>
                <a:gd name="T65" fmla="*/ 6 h 208"/>
                <a:gd name="T66" fmla="*/ 210 w 261"/>
                <a:gd name="T67" fmla="*/ 12 h 208"/>
                <a:gd name="T68" fmla="*/ 216 w 261"/>
                <a:gd name="T69" fmla="*/ 6 h 208"/>
                <a:gd name="T70" fmla="*/ 222 w 261"/>
                <a:gd name="T71" fmla="*/ 6 h 208"/>
                <a:gd name="T72" fmla="*/ 261 w 261"/>
                <a:gd name="T73" fmla="*/ 18 h 208"/>
                <a:gd name="T74" fmla="*/ 261 w 261"/>
                <a:gd name="T75" fmla="*/ 23 h 208"/>
                <a:gd name="T76" fmla="*/ 245 w 261"/>
                <a:gd name="T77" fmla="*/ 23 h 208"/>
                <a:gd name="T78" fmla="*/ 226 w 261"/>
                <a:gd name="T79" fmla="*/ 23 h 208"/>
                <a:gd name="T80" fmla="*/ 222 w 261"/>
                <a:gd name="T81" fmla="*/ 35 h 208"/>
                <a:gd name="T82" fmla="*/ 216 w 261"/>
                <a:gd name="T83" fmla="*/ 41 h 208"/>
                <a:gd name="T84" fmla="*/ 187 w 261"/>
                <a:gd name="T85" fmla="*/ 41 h 208"/>
                <a:gd name="T86" fmla="*/ 181 w 261"/>
                <a:gd name="T87" fmla="*/ 29 h 208"/>
                <a:gd name="T88" fmla="*/ 156 w 261"/>
                <a:gd name="T89" fmla="*/ 41 h 208"/>
                <a:gd name="T90" fmla="*/ 133 w 261"/>
                <a:gd name="T91" fmla="*/ 58 h 208"/>
                <a:gd name="T92" fmla="*/ 115 w 261"/>
                <a:gd name="T93" fmla="*/ 80 h 208"/>
                <a:gd name="T94" fmla="*/ 92 w 261"/>
                <a:gd name="T95" fmla="*/ 107 h 208"/>
                <a:gd name="T96" fmla="*/ 86 w 261"/>
                <a:gd name="T97" fmla="*/ 146 h 208"/>
                <a:gd name="T98" fmla="*/ 92 w 261"/>
                <a:gd name="T99" fmla="*/ 165 h 208"/>
                <a:gd name="T100" fmla="*/ 92 w 261"/>
                <a:gd name="T101" fmla="*/ 181 h 208"/>
                <a:gd name="T102" fmla="*/ 86 w 261"/>
                <a:gd name="T103" fmla="*/ 192 h 208"/>
                <a:gd name="T104" fmla="*/ 76 w 261"/>
                <a:gd name="T105" fmla="*/ 19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1" h="208">
                  <a:moveTo>
                    <a:pt x="76" y="198"/>
                  </a:moveTo>
                  <a:lnTo>
                    <a:pt x="76" y="192"/>
                  </a:lnTo>
                  <a:lnTo>
                    <a:pt x="63" y="192"/>
                  </a:lnTo>
                  <a:lnTo>
                    <a:pt x="63" y="185"/>
                  </a:lnTo>
                  <a:lnTo>
                    <a:pt x="63" y="185"/>
                  </a:lnTo>
                  <a:lnTo>
                    <a:pt x="63" y="185"/>
                  </a:lnTo>
                  <a:lnTo>
                    <a:pt x="63" y="192"/>
                  </a:lnTo>
                  <a:lnTo>
                    <a:pt x="63" y="192"/>
                  </a:lnTo>
                  <a:lnTo>
                    <a:pt x="63" y="192"/>
                  </a:lnTo>
                  <a:lnTo>
                    <a:pt x="57" y="198"/>
                  </a:lnTo>
                  <a:lnTo>
                    <a:pt x="57" y="198"/>
                  </a:lnTo>
                  <a:lnTo>
                    <a:pt x="45" y="208"/>
                  </a:lnTo>
                  <a:lnTo>
                    <a:pt x="16" y="208"/>
                  </a:lnTo>
                  <a:lnTo>
                    <a:pt x="16" y="204"/>
                  </a:lnTo>
                  <a:lnTo>
                    <a:pt x="10" y="204"/>
                  </a:lnTo>
                  <a:lnTo>
                    <a:pt x="10" y="204"/>
                  </a:lnTo>
                  <a:lnTo>
                    <a:pt x="6" y="198"/>
                  </a:lnTo>
                  <a:lnTo>
                    <a:pt x="6" y="198"/>
                  </a:lnTo>
                  <a:lnTo>
                    <a:pt x="10" y="198"/>
                  </a:lnTo>
                  <a:lnTo>
                    <a:pt x="16" y="192"/>
                  </a:lnTo>
                  <a:lnTo>
                    <a:pt x="10" y="192"/>
                  </a:lnTo>
                  <a:lnTo>
                    <a:pt x="10" y="192"/>
                  </a:lnTo>
                  <a:lnTo>
                    <a:pt x="6" y="185"/>
                  </a:lnTo>
                  <a:lnTo>
                    <a:pt x="6" y="185"/>
                  </a:lnTo>
                  <a:lnTo>
                    <a:pt x="0" y="181"/>
                  </a:lnTo>
                  <a:lnTo>
                    <a:pt x="0" y="181"/>
                  </a:lnTo>
                  <a:lnTo>
                    <a:pt x="0" y="181"/>
                  </a:lnTo>
                  <a:lnTo>
                    <a:pt x="0" y="181"/>
                  </a:lnTo>
                  <a:lnTo>
                    <a:pt x="10" y="181"/>
                  </a:lnTo>
                  <a:lnTo>
                    <a:pt x="6" y="181"/>
                  </a:lnTo>
                  <a:lnTo>
                    <a:pt x="6" y="175"/>
                  </a:lnTo>
                  <a:lnTo>
                    <a:pt x="6" y="175"/>
                  </a:lnTo>
                  <a:lnTo>
                    <a:pt x="16" y="175"/>
                  </a:lnTo>
                  <a:lnTo>
                    <a:pt x="10" y="175"/>
                  </a:lnTo>
                  <a:lnTo>
                    <a:pt x="10" y="169"/>
                  </a:lnTo>
                  <a:lnTo>
                    <a:pt x="6" y="169"/>
                  </a:lnTo>
                  <a:lnTo>
                    <a:pt x="6" y="169"/>
                  </a:lnTo>
                  <a:lnTo>
                    <a:pt x="6" y="169"/>
                  </a:lnTo>
                  <a:lnTo>
                    <a:pt x="0" y="165"/>
                  </a:lnTo>
                  <a:lnTo>
                    <a:pt x="0" y="165"/>
                  </a:lnTo>
                  <a:lnTo>
                    <a:pt x="0" y="159"/>
                  </a:lnTo>
                  <a:lnTo>
                    <a:pt x="16" y="159"/>
                  </a:lnTo>
                  <a:lnTo>
                    <a:pt x="16" y="165"/>
                  </a:lnTo>
                  <a:lnTo>
                    <a:pt x="16" y="165"/>
                  </a:lnTo>
                  <a:lnTo>
                    <a:pt x="22" y="165"/>
                  </a:lnTo>
                  <a:lnTo>
                    <a:pt x="22" y="159"/>
                  </a:lnTo>
                  <a:lnTo>
                    <a:pt x="6" y="159"/>
                  </a:lnTo>
                  <a:lnTo>
                    <a:pt x="0" y="152"/>
                  </a:lnTo>
                  <a:lnTo>
                    <a:pt x="0" y="152"/>
                  </a:lnTo>
                  <a:lnTo>
                    <a:pt x="0" y="152"/>
                  </a:lnTo>
                  <a:lnTo>
                    <a:pt x="0" y="152"/>
                  </a:lnTo>
                  <a:lnTo>
                    <a:pt x="0" y="146"/>
                  </a:lnTo>
                  <a:lnTo>
                    <a:pt x="0" y="146"/>
                  </a:lnTo>
                  <a:lnTo>
                    <a:pt x="0" y="146"/>
                  </a:lnTo>
                  <a:lnTo>
                    <a:pt x="0" y="142"/>
                  </a:lnTo>
                  <a:lnTo>
                    <a:pt x="0" y="142"/>
                  </a:lnTo>
                  <a:lnTo>
                    <a:pt x="0" y="142"/>
                  </a:lnTo>
                  <a:lnTo>
                    <a:pt x="16" y="142"/>
                  </a:lnTo>
                  <a:lnTo>
                    <a:pt x="16" y="136"/>
                  </a:lnTo>
                  <a:lnTo>
                    <a:pt x="16" y="136"/>
                  </a:lnTo>
                  <a:lnTo>
                    <a:pt x="22" y="136"/>
                  </a:lnTo>
                  <a:lnTo>
                    <a:pt x="22" y="130"/>
                  </a:lnTo>
                  <a:lnTo>
                    <a:pt x="22" y="130"/>
                  </a:lnTo>
                  <a:lnTo>
                    <a:pt x="22" y="130"/>
                  </a:lnTo>
                  <a:lnTo>
                    <a:pt x="22" y="130"/>
                  </a:lnTo>
                  <a:lnTo>
                    <a:pt x="22" y="130"/>
                  </a:lnTo>
                  <a:lnTo>
                    <a:pt x="22" y="130"/>
                  </a:lnTo>
                  <a:lnTo>
                    <a:pt x="22" y="130"/>
                  </a:lnTo>
                  <a:lnTo>
                    <a:pt x="35" y="130"/>
                  </a:lnTo>
                  <a:lnTo>
                    <a:pt x="35" y="124"/>
                  </a:lnTo>
                  <a:lnTo>
                    <a:pt x="35" y="124"/>
                  </a:lnTo>
                  <a:lnTo>
                    <a:pt x="28" y="119"/>
                  </a:lnTo>
                  <a:lnTo>
                    <a:pt x="28" y="119"/>
                  </a:lnTo>
                  <a:lnTo>
                    <a:pt x="28" y="119"/>
                  </a:lnTo>
                  <a:lnTo>
                    <a:pt x="57" y="119"/>
                  </a:lnTo>
                  <a:lnTo>
                    <a:pt x="51" y="119"/>
                  </a:lnTo>
                  <a:lnTo>
                    <a:pt x="51" y="119"/>
                  </a:lnTo>
                  <a:lnTo>
                    <a:pt x="57" y="113"/>
                  </a:lnTo>
                  <a:lnTo>
                    <a:pt x="57" y="113"/>
                  </a:lnTo>
                  <a:lnTo>
                    <a:pt x="57" y="113"/>
                  </a:lnTo>
                  <a:lnTo>
                    <a:pt x="57" y="107"/>
                  </a:lnTo>
                  <a:lnTo>
                    <a:pt x="57" y="107"/>
                  </a:lnTo>
                  <a:lnTo>
                    <a:pt x="57" y="107"/>
                  </a:lnTo>
                  <a:lnTo>
                    <a:pt x="57" y="107"/>
                  </a:lnTo>
                  <a:lnTo>
                    <a:pt x="70" y="107"/>
                  </a:lnTo>
                  <a:lnTo>
                    <a:pt x="70" y="103"/>
                  </a:lnTo>
                  <a:lnTo>
                    <a:pt x="70" y="103"/>
                  </a:lnTo>
                  <a:lnTo>
                    <a:pt x="76" y="103"/>
                  </a:lnTo>
                  <a:lnTo>
                    <a:pt x="76" y="97"/>
                  </a:lnTo>
                  <a:lnTo>
                    <a:pt x="76" y="97"/>
                  </a:lnTo>
                  <a:lnTo>
                    <a:pt x="76" y="97"/>
                  </a:lnTo>
                  <a:lnTo>
                    <a:pt x="76" y="97"/>
                  </a:lnTo>
                  <a:lnTo>
                    <a:pt x="76" y="91"/>
                  </a:lnTo>
                  <a:lnTo>
                    <a:pt x="76" y="91"/>
                  </a:lnTo>
                  <a:lnTo>
                    <a:pt x="80" y="84"/>
                  </a:lnTo>
                  <a:lnTo>
                    <a:pt x="80" y="84"/>
                  </a:lnTo>
                  <a:lnTo>
                    <a:pt x="80" y="84"/>
                  </a:lnTo>
                  <a:lnTo>
                    <a:pt x="86" y="80"/>
                  </a:lnTo>
                  <a:lnTo>
                    <a:pt x="86" y="80"/>
                  </a:lnTo>
                  <a:lnTo>
                    <a:pt x="86" y="80"/>
                  </a:lnTo>
                  <a:lnTo>
                    <a:pt x="86" y="80"/>
                  </a:lnTo>
                  <a:lnTo>
                    <a:pt x="86" y="74"/>
                  </a:lnTo>
                  <a:lnTo>
                    <a:pt x="86" y="74"/>
                  </a:lnTo>
                  <a:lnTo>
                    <a:pt x="86" y="80"/>
                  </a:lnTo>
                  <a:lnTo>
                    <a:pt x="92" y="80"/>
                  </a:lnTo>
                  <a:lnTo>
                    <a:pt x="92" y="74"/>
                  </a:lnTo>
                  <a:lnTo>
                    <a:pt x="92" y="74"/>
                  </a:lnTo>
                  <a:lnTo>
                    <a:pt x="92" y="68"/>
                  </a:lnTo>
                  <a:lnTo>
                    <a:pt x="92" y="68"/>
                  </a:lnTo>
                  <a:lnTo>
                    <a:pt x="92" y="68"/>
                  </a:lnTo>
                  <a:lnTo>
                    <a:pt x="92" y="68"/>
                  </a:lnTo>
                  <a:lnTo>
                    <a:pt x="92" y="68"/>
                  </a:lnTo>
                  <a:lnTo>
                    <a:pt x="92" y="62"/>
                  </a:lnTo>
                  <a:lnTo>
                    <a:pt x="92" y="62"/>
                  </a:lnTo>
                  <a:lnTo>
                    <a:pt x="105" y="62"/>
                  </a:lnTo>
                  <a:lnTo>
                    <a:pt x="105" y="58"/>
                  </a:lnTo>
                  <a:lnTo>
                    <a:pt x="105" y="58"/>
                  </a:lnTo>
                  <a:lnTo>
                    <a:pt x="105" y="58"/>
                  </a:lnTo>
                  <a:lnTo>
                    <a:pt x="105" y="51"/>
                  </a:lnTo>
                  <a:lnTo>
                    <a:pt x="98" y="51"/>
                  </a:lnTo>
                  <a:lnTo>
                    <a:pt x="98" y="45"/>
                  </a:lnTo>
                  <a:lnTo>
                    <a:pt x="92" y="45"/>
                  </a:lnTo>
                  <a:lnTo>
                    <a:pt x="92" y="51"/>
                  </a:lnTo>
                  <a:lnTo>
                    <a:pt x="86" y="51"/>
                  </a:lnTo>
                  <a:lnTo>
                    <a:pt x="86" y="51"/>
                  </a:lnTo>
                  <a:lnTo>
                    <a:pt x="86" y="45"/>
                  </a:lnTo>
                  <a:lnTo>
                    <a:pt x="92" y="45"/>
                  </a:lnTo>
                  <a:lnTo>
                    <a:pt x="92" y="41"/>
                  </a:lnTo>
                  <a:lnTo>
                    <a:pt x="92" y="41"/>
                  </a:lnTo>
                  <a:lnTo>
                    <a:pt x="98" y="41"/>
                  </a:lnTo>
                  <a:lnTo>
                    <a:pt x="105" y="35"/>
                  </a:lnTo>
                  <a:lnTo>
                    <a:pt x="105" y="29"/>
                  </a:lnTo>
                  <a:lnTo>
                    <a:pt x="105" y="29"/>
                  </a:lnTo>
                  <a:lnTo>
                    <a:pt x="105" y="29"/>
                  </a:lnTo>
                  <a:lnTo>
                    <a:pt x="105" y="29"/>
                  </a:lnTo>
                  <a:lnTo>
                    <a:pt x="105" y="35"/>
                  </a:lnTo>
                  <a:lnTo>
                    <a:pt x="105" y="35"/>
                  </a:lnTo>
                  <a:lnTo>
                    <a:pt x="121" y="35"/>
                  </a:lnTo>
                  <a:lnTo>
                    <a:pt x="121" y="29"/>
                  </a:lnTo>
                  <a:lnTo>
                    <a:pt x="121" y="29"/>
                  </a:lnTo>
                  <a:lnTo>
                    <a:pt x="121" y="29"/>
                  </a:lnTo>
                  <a:lnTo>
                    <a:pt x="133" y="29"/>
                  </a:lnTo>
                  <a:lnTo>
                    <a:pt x="133" y="23"/>
                  </a:lnTo>
                  <a:lnTo>
                    <a:pt x="146" y="23"/>
                  </a:lnTo>
                  <a:lnTo>
                    <a:pt x="146" y="18"/>
                  </a:lnTo>
                  <a:lnTo>
                    <a:pt x="146" y="18"/>
                  </a:lnTo>
                  <a:lnTo>
                    <a:pt x="150" y="18"/>
                  </a:lnTo>
                  <a:lnTo>
                    <a:pt x="150" y="23"/>
                  </a:lnTo>
                  <a:lnTo>
                    <a:pt x="150" y="23"/>
                  </a:lnTo>
                  <a:lnTo>
                    <a:pt x="162" y="23"/>
                  </a:lnTo>
                  <a:lnTo>
                    <a:pt x="168" y="18"/>
                  </a:lnTo>
                  <a:lnTo>
                    <a:pt x="168" y="18"/>
                  </a:lnTo>
                  <a:lnTo>
                    <a:pt x="168" y="18"/>
                  </a:lnTo>
                  <a:lnTo>
                    <a:pt x="168" y="12"/>
                  </a:lnTo>
                  <a:lnTo>
                    <a:pt x="168" y="12"/>
                  </a:lnTo>
                  <a:lnTo>
                    <a:pt x="175" y="6"/>
                  </a:lnTo>
                  <a:lnTo>
                    <a:pt x="187" y="6"/>
                  </a:lnTo>
                  <a:lnTo>
                    <a:pt x="187" y="12"/>
                  </a:lnTo>
                  <a:lnTo>
                    <a:pt x="181" y="12"/>
                  </a:lnTo>
                  <a:lnTo>
                    <a:pt x="181" y="12"/>
                  </a:lnTo>
                  <a:lnTo>
                    <a:pt x="181" y="12"/>
                  </a:lnTo>
                  <a:lnTo>
                    <a:pt x="181" y="12"/>
                  </a:lnTo>
                  <a:lnTo>
                    <a:pt x="197" y="12"/>
                  </a:lnTo>
                  <a:lnTo>
                    <a:pt x="197" y="6"/>
                  </a:lnTo>
                  <a:lnTo>
                    <a:pt x="197" y="6"/>
                  </a:lnTo>
                  <a:lnTo>
                    <a:pt x="197" y="6"/>
                  </a:lnTo>
                  <a:lnTo>
                    <a:pt x="197" y="6"/>
                  </a:lnTo>
                  <a:lnTo>
                    <a:pt x="197" y="6"/>
                  </a:lnTo>
                  <a:lnTo>
                    <a:pt x="210" y="6"/>
                  </a:lnTo>
                  <a:lnTo>
                    <a:pt x="210" y="12"/>
                  </a:lnTo>
                  <a:lnTo>
                    <a:pt x="203" y="12"/>
                  </a:lnTo>
                  <a:lnTo>
                    <a:pt x="203" y="12"/>
                  </a:lnTo>
                  <a:lnTo>
                    <a:pt x="210" y="12"/>
                  </a:lnTo>
                  <a:lnTo>
                    <a:pt x="210" y="6"/>
                  </a:lnTo>
                  <a:lnTo>
                    <a:pt x="216" y="6"/>
                  </a:lnTo>
                  <a:lnTo>
                    <a:pt x="222" y="0"/>
                  </a:lnTo>
                  <a:lnTo>
                    <a:pt x="222" y="6"/>
                  </a:lnTo>
                  <a:lnTo>
                    <a:pt x="222" y="6"/>
                  </a:lnTo>
                  <a:lnTo>
                    <a:pt x="222" y="6"/>
                  </a:lnTo>
                  <a:lnTo>
                    <a:pt x="222" y="6"/>
                  </a:lnTo>
                  <a:lnTo>
                    <a:pt x="245" y="6"/>
                  </a:lnTo>
                  <a:lnTo>
                    <a:pt x="251" y="12"/>
                  </a:lnTo>
                  <a:lnTo>
                    <a:pt x="261" y="12"/>
                  </a:lnTo>
                  <a:lnTo>
                    <a:pt x="261" y="18"/>
                  </a:lnTo>
                  <a:lnTo>
                    <a:pt x="261" y="18"/>
                  </a:lnTo>
                  <a:lnTo>
                    <a:pt x="261" y="18"/>
                  </a:lnTo>
                  <a:lnTo>
                    <a:pt x="261" y="18"/>
                  </a:lnTo>
                  <a:lnTo>
                    <a:pt x="261" y="23"/>
                  </a:lnTo>
                  <a:lnTo>
                    <a:pt x="261" y="23"/>
                  </a:lnTo>
                  <a:lnTo>
                    <a:pt x="261" y="23"/>
                  </a:lnTo>
                  <a:lnTo>
                    <a:pt x="261" y="29"/>
                  </a:lnTo>
                  <a:lnTo>
                    <a:pt x="257" y="29"/>
                  </a:lnTo>
                  <a:lnTo>
                    <a:pt x="257" y="23"/>
                  </a:lnTo>
                  <a:lnTo>
                    <a:pt x="245" y="23"/>
                  </a:lnTo>
                  <a:lnTo>
                    <a:pt x="245" y="23"/>
                  </a:lnTo>
                  <a:lnTo>
                    <a:pt x="245" y="18"/>
                  </a:lnTo>
                  <a:lnTo>
                    <a:pt x="226" y="18"/>
                  </a:lnTo>
                  <a:lnTo>
                    <a:pt x="226" y="18"/>
                  </a:lnTo>
                  <a:lnTo>
                    <a:pt x="226" y="18"/>
                  </a:lnTo>
                  <a:lnTo>
                    <a:pt x="226" y="23"/>
                  </a:lnTo>
                  <a:lnTo>
                    <a:pt x="222" y="23"/>
                  </a:lnTo>
                  <a:lnTo>
                    <a:pt x="222" y="29"/>
                  </a:lnTo>
                  <a:lnTo>
                    <a:pt x="222" y="29"/>
                  </a:lnTo>
                  <a:lnTo>
                    <a:pt x="222" y="35"/>
                  </a:lnTo>
                  <a:lnTo>
                    <a:pt x="222" y="35"/>
                  </a:lnTo>
                  <a:lnTo>
                    <a:pt x="222" y="35"/>
                  </a:lnTo>
                  <a:lnTo>
                    <a:pt x="222" y="41"/>
                  </a:lnTo>
                  <a:lnTo>
                    <a:pt x="216" y="41"/>
                  </a:lnTo>
                  <a:lnTo>
                    <a:pt x="216" y="41"/>
                  </a:lnTo>
                  <a:lnTo>
                    <a:pt x="216" y="41"/>
                  </a:lnTo>
                  <a:lnTo>
                    <a:pt x="216" y="41"/>
                  </a:lnTo>
                  <a:lnTo>
                    <a:pt x="210" y="35"/>
                  </a:lnTo>
                  <a:lnTo>
                    <a:pt x="210" y="35"/>
                  </a:lnTo>
                  <a:lnTo>
                    <a:pt x="210" y="41"/>
                  </a:lnTo>
                  <a:lnTo>
                    <a:pt x="187" y="41"/>
                  </a:lnTo>
                  <a:lnTo>
                    <a:pt x="187" y="41"/>
                  </a:lnTo>
                  <a:lnTo>
                    <a:pt x="187" y="35"/>
                  </a:lnTo>
                  <a:lnTo>
                    <a:pt x="181" y="35"/>
                  </a:lnTo>
                  <a:lnTo>
                    <a:pt x="181" y="35"/>
                  </a:lnTo>
                  <a:lnTo>
                    <a:pt x="181" y="29"/>
                  </a:lnTo>
                  <a:lnTo>
                    <a:pt x="181" y="29"/>
                  </a:lnTo>
                  <a:lnTo>
                    <a:pt x="175" y="35"/>
                  </a:lnTo>
                  <a:lnTo>
                    <a:pt x="162" y="35"/>
                  </a:lnTo>
                  <a:lnTo>
                    <a:pt x="162" y="35"/>
                  </a:lnTo>
                  <a:lnTo>
                    <a:pt x="156" y="41"/>
                  </a:lnTo>
                  <a:lnTo>
                    <a:pt x="140" y="41"/>
                  </a:lnTo>
                  <a:lnTo>
                    <a:pt x="140" y="41"/>
                  </a:lnTo>
                  <a:lnTo>
                    <a:pt x="140" y="45"/>
                  </a:lnTo>
                  <a:lnTo>
                    <a:pt x="133" y="45"/>
                  </a:lnTo>
                  <a:lnTo>
                    <a:pt x="133" y="58"/>
                  </a:lnTo>
                  <a:lnTo>
                    <a:pt x="127" y="58"/>
                  </a:lnTo>
                  <a:lnTo>
                    <a:pt x="127" y="68"/>
                  </a:lnTo>
                  <a:lnTo>
                    <a:pt x="121" y="68"/>
                  </a:lnTo>
                  <a:lnTo>
                    <a:pt x="121" y="74"/>
                  </a:lnTo>
                  <a:lnTo>
                    <a:pt x="115" y="80"/>
                  </a:lnTo>
                  <a:lnTo>
                    <a:pt x="115" y="84"/>
                  </a:lnTo>
                  <a:lnTo>
                    <a:pt x="105" y="97"/>
                  </a:lnTo>
                  <a:lnTo>
                    <a:pt x="105" y="107"/>
                  </a:lnTo>
                  <a:lnTo>
                    <a:pt x="92" y="107"/>
                  </a:lnTo>
                  <a:lnTo>
                    <a:pt x="92" y="107"/>
                  </a:lnTo>
                  <a:lnTo>
                    <a:pt x="86" y="130"/>
                  </a:lnTo>
                  <a:lnTo>
                    <a:pt x="86" y="130"/>
                  </a:lnTo>
                  <a:lnTo>
                    <a:pt x="86" y="142"/>
                  </a:lnTo>
                  <a:lnTo>
                    <a:pt x="86" y="142"/>
                  </a:lnTo>
                  <a:lnTo>
                    <a:pt x="86" y="146"/>
                  </a:lnTo>
                  <a:lnTo>
                    <a:pt x="92" y="146"/>
                  </a:lnTo>
                  <a:lnTo>
                    <a:pt x="92" y="152"/>
                  </a:lnTo>
                  <a:lnTo>
                    <a:pt x="92" y="152"/>
                  </a:lnTo>
                  <a:lnTo>
                    <a:pt x="92" y="165"/>
                  </a:lnTo>
                  <a:lnTo>
                    <a:pt x="92" y="165"/>
                  </a:lnTo>
                  <a:lnTo>
                    <a:pt x="92" y="169"/>
                  </a:lnTo>
                  <a:lnTo>
                    <a:pt x="92" y="169"/>
                  </a:lnTo>
                  <a:lnTo>
                    <a:pt x="92" y="169"/>
                  </a:lnTo>
                  <a:lnTo>
                    <a:pt x="92" y="181"/>
                  </a:lnTo>
                  <a:lnTo>
                    <a:pt x="92" y="181"/>
                  </a:lnTo>
                  <a:lnTo>
                    <a:pt x="92" y="181"/>
                  </a:lnTo>
                  <a:lnTo>
                    <a:pt x="92" y="181"/>
                  </a:lnTo>
                  <a:lnTo>
                    <a:pt x="86" y="185"/>
                  </a:lnTo>
                  <a:lnTo>
                    <a:pt x="86" y="192"/>
                  </a:lnTo>
                  <a:lnTo>
                    <a:pt x="86" y="192"/>
                  </a:lnTo>
                  <a:lnTo>
                    <a:pt x="86" y="192"/>
                  </a:lnTo>
                  <a:lnTo>
                    <a:pt x="86" y="198"/>
                  </a:lnTo>
                  <a:lnTo>
                    <a:pt x="76" y="198"/>
                  </a:lnTo>
                  <a:lnTo>
                    <a:pt x="76" y="198"/>
                  </a:lnTo>
                  <a:lnTo>
                    <a:pt x="76" y="19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3" name="Freeform 419"/>
            <p:cNvSpPr>
              <a:spLocks/>
            </p:cNvSpPr>
            <p:nvPr/>
          </p:nvSpPr>
          <p:spPr bwMode="auto">
            <a:xfrm>
              <a:off x="4537075" y="1458913"/>
              <a:ext cx="414338" cy="330200"/>
            </a:xfrm>
            <a:custGeom>
              <a:avLst/>
              <a:gdLst>
                <a:gd name="T0" fmla="*/ 63 w 261"/>
                <a:gd name="T1" fmla="*/ 185 h 208"/>
                <a:gd name="T2" fmla="*/ 57 w 261"/>
                <a:gd name="T3" fmla="*/ 198 h 208"/>
                <a:gd name="T4" fmla="*/ 10 w 261"/>
                <a:gd name="T5" fmla="*/ 204 h 208"/>
                <a:gd name="T6" fmla="*/ 16 w 261"/>
                <a:gd name="T7" fmla="*/ 192 h 208"/>
                <a:gd name="T8" fmla="*/ 0 w 261"/>
                <a:gd name="T9" fmla="*/ 181 h 208"/>
                <a:gd name="T10" fmla="*/ 6 w 261"/>
                <a:gd name="T11" fmla="*/ 181 h 208"/>
                <a:gd name="T12" fmla="*/ 10 w 261"/>
                <a:gd name="T13" fmla="*/ 169 h 208"/>
                <a:gd name="T14" fmla="*/ 0 w 261"/>
                <a:gd name="T15" fmla="*/ 165 h 208"/>
                <a:gd name="T16" fmla="*/ 22 w 261"/>
                <a:gd name="T17" fmla="*/ 165 h 208"/>
                <a:gd name="T18" fmla="*/ 0 w 261"/>
                <a:gd name="T19" fmla="*/ 152 h 208"/>
                <a:gd name="T20" fmla="*/ 0 w 261"/>
                <a:gd name="T21" fmla="*/ 142 h 208"/>
                <a:gd name="T22" fmla="*/ 16 w 261"/>
                <a:gd name="T23" fmla="*/ 136 h 208"/>
                <a:gd name="T24" fmla="*/ 22 w 261"/>
                <a:gd name="T25" fmla="*/ 130 h 208"/>
                <a:gd name="T26" fmla="*/ 35 w 261"/>
                <a:gd name="T27" fmla="*/ 124 h 208"/>
                <a:gd name="T28" fmla="*/ 57 w 261"/>
                <a:gd name="T29" fmla="*/ 119 h 208"/>
                <a:gd name="T30" fmla="*/ 57 w 261"/>
                <a:gd name="T31" fmla="*/ 113 h 208"/>
                <a:gd name="T32" fmla="*/ 70 w 261"/>
                <a:gd name="T33" fmla="*/ 107 h 208"/>
                <a:gd name="T34" fmla="*/ 76 w 261"/>
                <a:gd name="T35" fmla="*/ 97 h 208"/>
                <a:gd name="T36" fmla="*/ 80 w 261"/>
                <a:gd name="T37" fmla="*/ 84 h 208"/>
                <a:gd name="T38" fmla="*/ 86 w 261"/>
                <a:gd name="T39" fmla="*/ 80 h 208"/>
                <a:gd name="T40" fmla="*/ 92 w 261"/>
                <a:gd name="T41" fmla="*/ 80 h 208"/>
                <a:gd name="T42" fmla="*/ 92 w 261"/>
                <a:gd name="T43" fmla="*/ 68 h 208"/>
                <a:gd name="T44" fmla="*/ 105 w 261"/>
                <a:gd name="T45" fmla="*/ 62 h 208"/>
                <a:gd name="T46" fmla="*/ 98 w 261"/>
                <a:gd name="T47" fmla="*/ 51 h 208"/>
                <a:gd name="T48" fmla="*/ 86 w 261"/>
                <a:gd name="T49" fmla="*/ 51 h 208"/>
                <a:gd name="T50" fmla="*/ 98 w 261"/>
                <a:gd name="T51" fmla="*/ 41 h 208"/>
                <a:gd name="T52" fmla="*/ 105 w 261"/>
                <a:gd name="T53" fmla="*/ 29 h 208"/>
                <a:gd name="T54" fmla="*/ 121 w 261"/>
                <a:gd name="T55" fmla="*/ 29 h 208"/>
                <a:gd name="T56" fmla="*/ 146 w 261"/>
                <a:gd name="T57" fmla="*/ 18 h 208"/>
                <a:gd name="T58" fmla="*/ 162 w 261"/>
                <a:gd name="T59" fmla="*/ 23 h 208"/>
                <a:gd name="T60" fmla="*/ 168 w 261"/>
                <a:gd name="T61" fmla="*/ 12 h 208"/>
                <a:gd name="T62" fmla="*/ 181 w 261"/>
                <a:gd name="T63" fmla="*/ 12 h 208"/>
                <a:gd name="T64" fmla="*/ 197 w 261"/>
                <a:gd name="T65" fmla="*/ 6 h 208"/>
                <a:gd name="T66" fmla="*/ 210 w 261"/>
                <a:gd name="T67" fmla="*/ 12 h 208"/>
                <a:gd name="T68" fmla="*/ 216 w 261"/>
                <a:gd name="T69" fmla="*/ 6 h 208"/>
                <a:gd name="T70" fmla="*/ 222 w 261"/>
                <a:gd name="T71" fmla="*/ 6 h 208"/>
                <a:gd name="T72" fmla="*/ 261 w 261"/>
                <a:gd name="T73" fmla="*/ 18 h 208"/>
                <a:gd name="T74" fmla="*/ 261 w 261"/>
                <a:gd name="T75" fmla="*/ 23 h 208"/>
                <a:gd name="T76" fmla="*/ 245 w 261"/>
                <a:gd name="T77" fmla="*/ 23 h 208"/>
                <a:gd name="T78" fmla="*/ 226 w 261"/>
                <a:gd name="T79" fmla="*/ 23 h 208"/>
                <a:gd name="T80" fmla="*/ 222 w 261"/>
                <a:gd name="T81" fmla="*/ 35 h 208"/>
                <a:gd name="T82" fmla="*/ 216 w 261"/>
                <a:gd name="T83" fmla="*/ 41 h 208"/>
                <a:gd name="T84" fmla="*/ 187 w 261"/>
                <a:gd name="T85" fmla="*/ 41 h 208"/>
                <a:gd name="T86" fmla="*/ 181 w 261"/>
                <a:gd name="T87" fmla="*/ 29 h 208"/>
                <a:gd name="T88" fmla="*/ 156 w 261"/>
                <a:gd name="T89" fmla="*/ 41 h 208"/>
                <a:gd name="T90" fmla="*/ 133 w 261"/>
                <a:gd name="T91" fmla="*/ 58 h 208"/>
                <a:gd name="T92" fmla="*/ 115 w 261"/>
                <a:gd name="T93" fmla="*/ 80 h 208"/>
                <a:gd name="T94" fmla="*/ 92 w 261"/>
                <a:gd name="T95" fmla="*/ 107 h 208"/>
                <a:gd name="T96" fmla="*/ 86 w 261"/>
                <a:gd name="T97" fmla="*/ 146 h 208"/>
                <a:gd name="T98" fmla="*/ 92 w 261"/>
                <a:gd name="T99" fmla="*/ 165 h 208"/>
                <a:gd name="T100" fmla="*/ 92 w 261"/>
                <a:gd name="T101" fmla="*/ 181 h 208"/>
                <a:gd name="T102" fmla="*/ 86 w 261"/>
                <a:gd name="T103" fmla="*/ 192 h 208"/>
                <a:gd name="T104" fmla="*/ 76 w 261"/>
                <a:gd name="T105" fmla="*/ 19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1" h="208">
                  <a:moveTo>
                    <a:pt x="76" y="198"/>
                  </a:moveTo>
                  <a:lnTo>
                    <a:pt x="76" y="192"/>
                  </a:lnTo>
                  <a:lnTo>
                    <a:pt x="63" y="192"/>
                  </a:lnTo>
                  <a:lnTo>
                    <a:pt x="63" y="185"/>
                  </a:lnTo>
                  <a:lnTo>
                    <a:pt x="63" y="185"/>
                  </a:lnTo>
                  <a:lnTo>
                    <a:pt x="63" y="185"/>
                  </a:lnTo>
                  <a:lnTo>
                    <a:pt x="63" y="192"/>
                  </a:lnTo>
                  <a:lnTo>
                    <a:pt x="63" y="192"/>
                  </a:lnTo>
                  <a:lnTo>
                    <a:pt x="63" y="192"/>
                  </a:lnTo>
                  <a:lnTo>
                    <a:pt x="57" y="198"/>
                  </a:lnTo>
                  <a:lnTo>
                    <a:pt x="57" y="198"/>
                  </a:lnTo>
                  <a:lnTo>
                    <a:pt x="45" y="208"/>
                  </a:lnTo>
                  <a:lnTo>
                    <a:pt x="16" y="208"/>
                  </a:lnTo>
                  <a:lnTo>
                    <a:pt x="16" y="204"/>
                  </a:lnTo>
                  <a:lnTo>
                    <a:pt x="10" y="204"/>
                  </a:lnTo>
                  <a:lnTo>
                    <a:pt x="10" y="204"/>
                  </a:lnTo>
                  <a:lnTo>
                    <a:pt x="6" y="198"/>
                  </a:lnTo>
                  <a:lnTo>
                    <a:pt x="6" y="198"/>
                  </a:lnTo>
                  <a:lnTo>
                    <a:pt x="10" y="198"/>
                  </a:lnTo>
                  <a:lnTo>
                    <a:pt x="16" y="192"/>
                  </a:lnTo>
                  <a:lnTo>
                    <a:pt x="10" y="192"/>
                  </a:lnTo>
                  <a:lnTo>
                    <a:pt x="10" y="192"/>
                  </a:lnTo>
                  <a:lnTo>
                    <a:pt x="6" y="185"/>
                  </a:lnTo>
                  <a:lnTo>
                    <a:pt x="6" y="185"/>
                  </a:lnTo>
                  <a:lnTo>
                    <a:pt x="0" y="181"/>
                  </a:lnTo>
                  <a:lnTo>
                    <a:pt x="0" y="181"/>
                  </a:lnTo>
                  <a:lnTo>
                    <a:pt x="0" y="181"/>
                  </a:lnTo>
                  <a:lnTo>
                    <a:pt x="0" y="181"/>
                  </a:lnTo>
                  <a:lnTo>
                    <a:pt x="10" y="181"/>
                  </a:lnTo>
                  <a:lnTo>
                    <a:pt x="6" y="181"/>
                  </a:lnTo>
                  <a:lnTo>
                    <a:pt x="6" y="175"/>
                  </a:lnTo>
                  <a:lnTo>
                    <a:pt x="6" y="175"/>
                  </a:lnTo>
                  <a:lnTo>
                    <a:pt x="16" y="175"/>
                  </a:lnTo>
                  <a:lnTo>
                    <a:pt x="10" y="175"/>
                  </a:lnTo>
                  <a:lnTo>
                    <a:pt x="10" y="169"/>
                  </a:lnTo>
                  <a:lnTo>
                    <a:pt x="6" y="169"/>
                  </a:lnTo>
                  <a:lnTo>
                    <a:pt x="6" y="169"/>
                  </a:lnTo>
                  <a:lnTo>
                    <a:pt x="6" y="169"/>
                  </a:lnTo>
                  <a:lnTo>
                    <a:pt x="0" y="165"/>
                  </a:lnTo>
                  <a:lnTo>
                    <a:pt x="0" y="165"/>
                  </a:lnTo>
                  <a:lnTo>
                    <a:pt x="0" y="159"/>
                  </a:lnTo>
                  <a:lnTo>
                    <a:pt x="16" y="159"/>
                  </a:lnTo>
                  <a:lnTo>
                    <a:pt x="16" y="165"/>
                  </a:lnTo>
                  <a:lnTo>
                    <a:pt x="16" y="165"/>
                  </a:lnTo>
                  <a:lnTo>
                    <a:pt x="22" y="165"/>
                  </a:lnTo>
                  <a:lnTo>
                    <a:pt x="22" y="159"/>
                  </a:lnTo>
                  <a:lnTo>
                    <a:pt x="6" y="159"/>
                  </a:lnTo>
                  <a:lnTo>
                    <a:pt x="0" y="152"/>
                  </a:lnTo>
                  <a:lnTo>
                    <a:pt x="0" y="152"/>
                  </a:lnTo>
                  <a:lnTo>
                    <a:pt x="0" y="152"/>
                  </a:lnTo>
                  <a:lnTo>
                    <a:pt x="0" y="152"/>
                  </a:lnTo>
                  <a:lnTo>
                    <a:pt x="0" y="146"/>
                  </a:lnTo>
                  <a:lnTo>
                    <a:pt x="0" y="146"/>
                  </a:lnTo>
                  <a:lnTo>
                    <a:pt x="0" y="146"/>
                  </a:lnTo>
                  <a:lnTo>
                    <a:pt x="0" y="142"/>
                  </a:lnTo>
                  <a:lnTo>
                    <a:pt x="0" y="142"/>
                  </a:lnTo>
                  <a:lnTo>
                    <a:pt x="0" y="142"/>
                  </a:lnTo>
                  <a:lnTo>
                    <a:pt x="16" y="142"/>
                  </a:lnTo>
                  <a:lnTo>
                    <a:pt x="16" y="136"/>
                  </a:lnTo>
                  <a:lnTo>
                    <a:pt x="16" y="136"/>
                  </a:lnTo>
                  <a:lnTo>
                    <a:pt x="22" y="136"/>
                  </a:lnTo>
                  <a:lnTo>
                    <a:pt x="22" y="130"/>
                  </a:lnTo>
                  <a:lnTo>
                    <a:pt x="22" y="130"/>
                  </a:lnTo>
                  <a:lnTo>
                    <a:pt x="22" y="130"/>
                  </a:lnTo>
                  <a:lnTo>
                    <a:pt x="22" y="130"/>
                  </a:lnTo>
                  <a:lnTo>
                    <a:pt x="22" y="130"/>
                  </a:lnTo>
                  <a:lnTo>
                    <a:pt x="22" y="130"/>
                  </a:lnTo>
                  <a:lnTo>
                    <a:pt x="22" y="130"/>
                  </a:lnTo>
                  <a:lnTo>
                    <a:pt x="35" y="130"/>
                  </a:lnTo>
                  <a:lnTo>
                    <a:pt x="35" y="124"/>
                  </a:lnTo>
                  <a:lnTo>
                    <a:pt x="35" y="124"/>
                  </a:lnTo>
                  <a:lnTo>
                    <a:pt x="28" y="119"/>
                  </a:lnTo>
                  <a:lnTo>
                    <a:pt x="28" y="119"/>
                  </a:lnTo>
                  <a:lnTo>
                    <a:pt x="28" y="119"/>
                  </a:lnTo>
                  <a:lnTo>
                    <a:pt x="57" y="119"/>
                  </a:lnTo>
                  <a:lnTo>
                    <a:pt x="51" y="119"/>
                  </a:lnTo>
                  <a:lnTo>
                    <a:pt x="51" y="119"/>
                  </a:lnTo>
                  <a:lnTo>
                    <a:pt x="57" y="113"/>
                  </a:lnTo>
                  <a:lnTo>
                    <a:pt x="57" y="113"/>
                  </a:lnTo>
                  <a:lnTo>
                    <a:pt x="57" y="113"/>
                  </a:lnTo>
                  <a:lnTo>
                    <a:pt x="57" y="107"/>
                  </a:lnTo>
                  <a:lnTo>
                    <a:pt x="57" y="107"/>
                  </a:lnTo>
                  <a:lnTo>
                    <a:pt x="57" y="107"/>
                  </a:lnTo>
                  <a:lnTo>
                    <a:pt x="57" y="107"/>
                  </a:lnTo>
                  <a:lnTo>
                    <a:pt x="70" y="107"/>
                  </a:lnTo>
                  <a:lnTo>
                    <a:pt x="70" y="103"/>
                  </a:lnTo>
                  <a:lnTo>
                    <a:pt x="70" y="103"/>
                  </a:lnTo>
                  <a:lnTo>
                    <a:pt x="76" y="103"/>
                  </a:lnTo>
                  <a:lnTo>
                    <a:pt x="76" y="97"/>
                  </a:lnTo>
                  <a:lnTo>
                    <a:pt x="76" y="97"/>
                  </a:lnTo>
                  <a:lnTo>
                    <a:pt x="76" y="97"/>
                  </a:lnTo>
                  <a:lnTo>
                    <a:pt x="76" y="97"/>
                  </a:lnTo>
                  <a:lnTo>
                    <a:pt x="76" y="91"/>
                  </a:lnTo>
                  <a:lnTo>
                    <a:pt x="76" y="91"/>
                  </a:lnTo>
                  <a:lnTo>
                    <a:pt x="80" y="84"/>
                  </a:lnTo>
                  <a:lnTo>
                    <a:pt x="80" y="84"/>
                  </a:lnTo>
                  <a:lnTo>
                    <a:pt x="80" y="84"/>
                  </a:lnTo>
                  <a:lnTo>
                    <a:pt x="86" y="80"/>
                  </a:lnTo>
                  <a:lnTo>
                    <a:pt x="86" y="80"/>
                  </a:lnTo>
                  <a:lnTo>
                    <a:pt x="86" y="80"/>
                  </a:lnTo>
                  <a:lnTo>
                    <a:pt x="86" y="80"/>
                  </a:lnTo>
                  <a:lnTo>
                    <a:pt x="86" y="74"/>
                  </a:lnTo>
                  <a:lnTo>
                    <a:pt x="86" y="74"/>
                  </a:lnTo>
                  <a:lnTo>
                    <a:pt x="86" y="80"/>
                  </a:lnTo>
                  <a:lnTo>
                    <a:pt x="92" y="80"/>
                  </a:lnTo>
                  <a:lnTo>
                    <a:pt x="92" y="74"/>
                  </a:lnTo>
                  <a:lnTo>
                    <a:pt x="92" y="74"/>
                  </a:lnTo>
                  <a:lnTo>
                    <a:pt x="92" y="68"/>
                  </a:lnTo>
                  <a:lnTo>
                    <a:pt x="92" y="68"/>
                  </a:lnTo>
                  <a:lnTo>
                    <a:pt x="92" y="68"/>
                  </a:lnTo>
                  <a:lnTo>
                    <a:pt x="92" y="68"/>
                  </a:lnTo>
                  <a:lnTo>
                    <a:pt x="92" y="68"/>
                  </a:lnTo>
                  <a:lnTo>
                    <a:pt x="92" y="62"/>
                  </a:lnTo>
                  <a:lnTo>
                    <a:pt x="92" y="62"/>
                  </a:lnTo>
                  <a:lnTo>
                    <a:pt x="105" y="62"/>
                  </a:lnTo>
                  <a:lnTo>
                    <a:pt x="105" y="58"/>
                  </a:lnTo>
                  <a:lnTo>
                    <a:pt x="105" y="58"/>
                  </a:lnTo>
                  <a:lnTo>
                    <a:pt x="105" y="58"/>
                  </a:lnTo>
                  <a:lnTo>
                    <a:pt x="105" y="51"/>
                  </a:lnTo>
                  <a:lnTo>
                    <a:pt x="98" y="51"/>
                  </a:lnTo>
                  <a:lnTo>
                    <a:pt x="98" y="45"/>
                  </a:lnTo>
                  <a:lnTo>
                    <a:pt x="92" y="45"/>
                  </a:lnTo>
                  <a:lnTo>
                    <a:pt x="92" y="51"/>
                  </a:lnTo>
                  <a:lnTo>
                    <a:pt x="86" y="51"/>
                  </a:lnTo>
                  <a:lnTo>
                    <a:pt x="86" y="51"/>
                  </a:lnTo>
                  <a:lnTo>
                    <a:pt x="86" y="45"/>
                  </a:lnTo>
                  <a:lnTo>
                    <a:pt x="92" y="45"/>
                  </a:lnTo>
                  <a:lnTo>
                    <a:pt x="92" y="41"/>
                  </a:lnTo>
                  <a:lnTo>
                    <a:pt x="92" y="41"/>
                  </a:lnTo>
                  <a:lnTo>
                    <a:pt x="98" y="41"/>
                  </a:lnTo>
                  <a:lnTo>
                    <a:pt x="105" y="35"/>
                  </a:lnTo>
                  <a:lnTo>
                    <a:pt x="105" y="29"/>
                  </a:lnTo>
                  <a:lnTo>
                    <a:pt x="105" y="29"/>
                  </a:lnTo>
                  <a:lnTo>
                    <a:pt x="105" y="29"/>
                  </a:lnTo>
                  <a:lnTo>
                    <a:pt x="105" y="29"/>
                  </a:lnTo>
                  <a:lnTo>
                    <a:pt x="105" y="35"/>
                  </a:lnTo>
                  <a:lnTo>
                    <a:pt x="105" y="35"/>
                  </a:lnTo>
                  <a:lnTo>
                    <a:pt x="121" y="35"/>
                  </a:lnTo>
                  <a:lnTo>
                    <a:pt x="121" y="29"/>
                  </a:lnTo>
                  <a:lnTo>
                    <a:pt x="121" y="29"/>
                  </a:lnTo>
                  <a:lnTo>
                    <a:pt x="121" y="29"/>
                  </a:lnTo>
                  <a:lnTo>
                    <a:pt x="133" y="29"/>
                  </a:lnTo>
                  <a:lnTo>
                    <a:pt x="133" y="23"/>
                  </a:lnTo>
                  <a:lnTo>
                    <a:pt x="146" y="23"/>
                  </a:lnTo>
                  <a:lnTo>
                    <a:pt x="146" y="18"/>
                  </a:lnTo>
                  <a:lnTo>
                    <a:pt x="146" y="18"/>
                  </a:lnTo>
                  <a:lnTo>
                    <a:pt x="150" y="18"/>
                  </a:lnTo>
                  <a:lnTo>
                    <a:pt x="150" y="23"/>
                  </a:lnTo>
                  <a:lnTo>
                    <a:pt x="150" y="23"/>
                  </a:lnTo>
                  <a:lnTo>
                    <a:pt x="162" y="23"/>
                  </a:lnTo>
                  <a:lnTo>
                    <a:pt x="168" y="18"/>
                  </a:lnTo>
                  <a:lnTo>
                    <a:pt x="168" y="18"/>
                  </a:lnTo>
                  <a:lnTo>
                    <a:pt x="168" y="18"/>
                  </a:lnTo>
                  <a:lnTo>
                    <a:pt x="168" y="12"/>
                  </a:lnTo>
                  <a:lnTo>
                    <a:pt x="168" y="12"/>
                  </a:lnTo>
                  <a:lnTo>
                    <a:pt x="175" y="6"/>
                  </a:lnTo>
                  <a:lnTo>
                    <a:pt x="187" y="6"/>
                  </a:lnTo>
                  <a:lnTo>
                    <a:pt x="187" y="12"/>
                  </a:lnTo>
                  <a:lnTo>
                    <a:pt x="181" y="12"/>
                  </a:lnTo>
                  <a:lnTo>
                    <a:pt x="181" y="12"/>
                  </a:lnTo>
                  <a:lnTo>
                    <a:pt x="181" y="12"/>
                  </a:lnTo>
                  <a:lnTo>
                    <a:pt x="181" y="12"/>
                  </a:lnTo>
                  <a:lnTo>
                    <a:pt x="197" y="12"/>
                  </a:lnTo>
                  <a:lnTo>
                    <a:pt x="197" y="6"/>
                  </a:lnTo>
                  <a:lnTo>
                    <a:pt x="197" y="6"/>
                  </a:lnTo>
                  <a:lnTo>
                    <a:pt x="197" y="6"/>
                  </a:lnTo>
                  <a:lnTo>
                    <a:pt x="197" y="6"/>
                  </a:lnTo>
                  <a:lnTo>
                    <a:pt x="197" y="6"/>
                  </a:lnTo>
                  <a:lnTo>
                    <a:pt x="210" y="6"/>
                  </a:lnTo>
                  <a:lnTo>
                    <a:pt x="210" y="12"/>
                  </a:lnTo>
                  <a:lnTo>
                    <a:pt x="203" y="12"/>
                  </a:lnTo>
                  <a:lnTo>
                    <a:pt x="203" y="12"/>
                  </a:lnTo>
                  <a:lnTo>
                    <a:pt x="210" y="12"/>
                  </a:lnTo>
                  <a:lnTo>
                    <a:pt x="210" y="6"/>
                  </a:lnTo>
                  <a:lnTo>
                    <a:pt x="216" y="6"/>
                  </a:lnTo>
                  <a:lnTo>
                    <a:pt x="222" y="0"/>
                  </a:lnTo>
                  <a:lnTo>
                    <a:pt x="222" y="6"/>
                  </a:lnTo>
                  <a:lnTo>
                    <a:pt x="222" y="6"/>
                  </a:lnTo>
                  <a:lnTo>
                    <a:pt x="222" y="6"/>
                  </a:lnTo>
                  <a:lnTo>
                    <a:pt x="222" y="6"/>
                  </a:lnTo>
                  <a:lnTo>
                    <a:pt x="245" y="6"/>
                  </a:lnTo>
                  <a:lnTo>
                    <a:pt x="251" y="12"/>
                  </a:lnTo>
                  <a:lnTo>
                    <a:pt x="261" y="12"/>
                  </a:lnTo>
                  <a:lnTo>
                    <a:pt x="261" y="18"/>
                  </a:lnTo>
                  <a:lnTo>
                    <a:pt x="261" y="18"/>
                  </a:lnTo>
                  <a:lnTo>
                    <a:pt x="261" y="18"/>
                  </a:lnTo>
                  <a:lnTo>
                    <a:pt x="261" y="18"/>
                  </a:lnTo>
                  <a:lnTo>
                    <a:pt x="261" y="23"/>
                  </a:lnTo>
                  <a:lnTo>
                    <a:pt x="261" y="23"/>
                  </a:lnTo>
                  <a:lnTo>
                    <a:pt x="261" y="23"/>
                  </a:lnTo>
                  <a:lnTo>
                    <a:pt x="261" y="29"/>
                  </a:lnTo>
                  <a:lnTo>
                    <a:pt x="257" y="29"/>
                  </a:lnTo>
                  <a:lnTo>
                    <a:pt x="257" y="23"/>
                  </a:lnTo>
                  <a:lnTo>
                    <a:pt x="245" y="23"/>
                  </a:lnTo>
                  <a:lnTo>
                    <a:pt x="245" y="23"/>
                  </a:lnTo>
                  <a:lnTo>
                    <a:pt x="245" y="18"/>
                  </a:lnTo>
                  <a:lnTo>
                    <a:pt x="226" y="18"/>
                  </a:lnTo>
                  <a:lnTo>
                    <a:pt x="226" y="18"/>
                  </a:lnTo>
                  <a:lnTo>
                    <a:pt x="226" y="18"/>
                  </a:lnTo>
                  <a:lnTo>
                    <a:pt x="226" y="23"/>
                  </a:lnTo>
                  <a:lnTo>
                    <a:pt x="222" y="23"/>
                  </a:lnTo>
                  <a:lnTo>
                    <a:pt x="222" y="29"/>
                  </a:lnTo>
                  <a:lnTo>
                    <a:pt x="222" y="29"/>
                  </a:lnTo>
                  <a:lnTo>
                    <a:pt x="222" y="35"/>
                  </a:lnTo>
                  <a:lnTo>
                    <a:pt x="222" y="35"/>
                  </a:lnTo>
                  <a:lnTo>
                    <a:pt x="222" y="35"/>
                  </a:lnTo>
                  <a:lnTo>
                    <a:pt x="222" y="41"/>
                  </a:lnTo>
                  <a:lnTo>
                    <a:pt x="216" y="41"/>
                  </a:lnTo>
                  <a:lnTo>
                    <a:pt x="216" y="41"/>
                  </a:lnTo>
                  <a:lnTo>
                    <a:pt x="216" y="41"/>
                  </a:lnTo>
                  <a:lnTo>
                    <a:pt x="216" y="41"/>
                  </a:lnTo>
                  <a:lnTo>
                    <a:pt x="210" y="35"/>
                  </a:lnTo>
                  <a:lnTo>
                    <a:pt x="210" y="35"/>
                  </a:lnTo>
                  <a:lnTo>
                    <a:pt x="210" y="41"/>
                  </a:lnTo>
                  <a:lnTo>
                    <a:pt x="187" y="41"/>
                  </a:lnTo>
                  <a:lnTo>
                    <a:pt x="187" y="41"/>
                  </a:lnTo>
                  <a:lnTo>
                    <a:pt x="187" y="35"/>
                  </a:lnTo>
                  <a:lnTo>
                    <a:pt x="181" y="35"/>
                  </a:lnTo>
                  <a:lnTo>
                    <a:pt x="181" y="35"/>
                  </a:lnTo>
                  <a:lnTo>
                    <a:pt x="181" y="29"/>
                  </a:lnTo>
                  <a:lnTo>
                    <a:pt x="181" y="29"/>
                  </a:lnTo>
                  <a:lnTo>
                    <a:pt x="175" y="35"/>
                  </a:lnTo>
                  <a:lnTo>
                    <a:pt x="162" y="35"/>
                  </a:lnTo>
                  <a:lnTo>
                    <a:pt x="162" y="35"/>
                  </a:lnTo>
                  <a:lnTo>
                    <a:pt x="156" y="41"/>
                  </a:lnTo>
                  <a:lnTo>
                    <a:pt x="140" y="41"/>
                  </a:lnTo>
                  <a:lnTo>
                    <a:pt x="140" y="41"/>
                  </a:lnTo>
                  <a:lnTo>
                    <a:pt x="140" y="45"/>
                  </a:lnTo>
                  <a:lnTo>
                    <a:pt x="133" y="45"/>
                  </a:lnTo>
                  <a:lnTo>
                    <a:pt x="133" y="58"/>
                  </a:lnTo>
                  <a:lnTo>
                    <a:pt x="127" y="58"/>
                  </a:lnTo>
                  <a:lnTo>
                    <a:pt x="127" y="68"/>
                  </a:lnTo>
                  <a:lnTo>
                    <a:pt x="121" y="68"/>
                  </a:lnTo>
                  <a:lnTo>
                    <a:pt x="121" y="74"/>
                  </a:lnTo>
                  <a:lnTo>
                    <a:pt x="115" y="80"/>
                  </a:lnTo>
                  <a:lnTo>
                    <a:pt x="115" y="84"/>
                  </a:lnTo>
                  <a:lnTo>
                    <a:pt x="105" y="97"/>
                  </a:lnTo>
                  <a:lnTo>
                    <a:pt x="105" y="107"/>
                  </a:lnTo>
                  <a:lnTo>
                    <a:pt x="92" y="107"/>
                  </a:lnTo>
                  <a:lnTo>
                    <a:pt x="92" y="107"/>
                  </a:lnTo>
                  <a:lnTo>
                    <a:pt x="86" y="130"/>
                  </a:lnTo>
                  <a:lnTo>
                    <a:pt x="86" y="130"/>
                  </a:lnTo>
                  <a:lnTo>
                    <a:pt x="86" y="142"/>
                  </a:lnTo>
                  <a:lnTo>
                    <a:pt x="86" y="142"/>
                  </a:lnTo>
                  <a:lnTo>
                    <a:pt x="86" y="146"/>
                  </a:lnTo>
                  <a:lnTo>
                    <a:pt x="92" y="146"/>
                  </a:lnTo>
                  <a:lnTo>
                    <a:pt x="92" y="152"/>
                  </a:lnTo>
                  <a:lnTo>
                    <a:pt x="92" y="152"/>
                  </a:lnTo>
                  <a:lnTo>
                    <a:pt x="92" y="165"/>
                  </a:lnTo>
                  <a:lnTo>
                    <a:pt x="92" y="165"/>
                  </a:lnTo>
                  <a:lnTo>
                    <a:pt x="92" y="169"/>
                  </a:lnTo>
                  <a:lnTo>
                    <a:pt x="92" y="169"/>
                  </a:lnTo>
                  <a:lnTo>
                    <a:pt x="92" y="169"/>
                  </a:lnTo>
                  <a:lnTo>
                    <a:pt x="92" y="181"/>
                  </a:lnTo>
                  <a:lnTo>
                    <a:pt x="92" y="181"/>
                  </a:lnTo>
                  <a:lnTo>
                    <a:pt x="92" y="181"/>
                  </a:lnTo>
                  <a:lnTo>
                    <a:pt x="92" y="181"/>
                  </a:lnTo>
                  <a:lnTo>
                    <a:pt x="86" y="185"/>
                  </a:lnTo>
                  <a:lnTo>
                    <a:pt x="86" y="192"/>
                  </a:lnTo>
                  <a:lnTo>
                    <a:pt x="86" y="192"/>
                  </a:lnTo>
                  <a:lnTo>
                    <a:pt x="86" y="192"/>
                  </a:lnTo>
                  <a:lnTo>
                    <a:pt x="86" y="198"/>
                  </a:lnTo>
                  <a:lnTo>
                    <a:pt x="76" y="198"/>
                  </a:lnTo>
                  <a:lnTo>
                    <a:pt x="76" y="198"/>
                  </a:lnTo>
                  <a:lnTo>
                    <a:pt x="76" y="19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4" name="Freeform 420"/>
            <p:cNvSpPr>
              <a:spLocks/>
            </p:cNvSpPr>
            <p:nvPr/>
          </p:nvSpPr>
          <p:spPr bwMode="auto">
            <a:xfrm>
              <a:off x="4935538" y="2174876"/>
              <a:ext cx="127000" cy="88900"/>
            </a:xfrm>
            <a:custGeom>
              <a:avLst/>
              <a:gdLst>
                <a:gd name="T0" fmla="*/ 16 w 80"/>
                <a:gd name="T1" fmla="*/ 10 h 56"/>
                <a:gd name="T2" fmla="*/ 29 w 80"/>
                <a:gd name="T3" fmla="*/ 4 h 56"/>
                <a:gd name="T4" fmla="*/ 41 w 80"/>
                <a:gd name="T5" fmla="*/ 0 h 56"/>
                <a:gd name="T6" fmla="*/ 58 w 80"/>
                <a:gd name="T7" fmla="*/ 4 h 56"/>
                <a:gd name="T8" fmla="*/ 70 w 80"/>
                <a:gd name="T9" fmla="*/ 10 h 56"/>
                <a:gd name="T10" fmla="*/ 70 w 80"/>
                <a:gd name="T11" fmla="*/ 10 h 56"/>
                <a:gd name="T12" fmla="*/ 64 w 80"/>
                <a:gd name="T13" fmla="*/ 17 h 56"/>
                <a:gd name="T14" fmla="*/ 64 w 80"/>
                <a:gd name="T15" fmla="*/ 23 h 56"/>
                <a:gd name="T16" fmla="*/ 70 w 80"/>
                <a:gd name="T17" fmla="*/ 27 h 56"/>
                <a:gd name="T18" fmla="*/ 70 w 80"/>
                <a:gd name="T19" fmla="*/ 27 h 56"/>
                <a:gd name="T20" fmla="*/ 76 w 80"/>
                <a:gd name="T21" fmla="*/ 27 h 56"/>
                <a:gd name="T22" fmla="*/ 70 w 80"/>
                <a:gd name="T23" fmla="*/ 33 h 56"/>
                <a:gd name="T24" fmla="*/ 70 w 80"/>
                <a:gd name="T25" fmla="*/ 33 h 56"/>
                <a:gd name="T26" fmla="*/ 64 w 80"/>
                <a:gd name="T27" fmla="*/ 39 h 56"/>
                <a:gd name="T28" fmla="*/ 51 w 80"/>
                <a:gd name="T29" fmla="*/ 45 h 56"/>
                <a:gd name="T30" fmla="*/ 51 w 80"/>
                <a:gd name="T31" fmla="*/ 50 h 56"/>
                <a:gd name="T32" fmla="*/ 45 w 80"/>
                <a:gd name="T33" fmla="*/ 50 h 56"/>
                <a:gd name="T34" fmla="*/ 41 w 80"/>
                <a:gd name="T35" fmla="*/ 56 h 56"/>
                <a:gd name="T36" fmla="*/ 35 w 80"/>
                <a:gd name="T37" fmla="*/ 50 h 56"/>
                <a:gd name="T38" fmla="*/ 6 w 80"/>
                <a:gd name="T39" fmla="*/ 45 h 56"/>
                <a:gd name="T40" fmla="*/ 6 w 80"/>
                <a:gd name="T41" fmla="*/ 45 h 56"/>
                <a:gd name="T42" fmla="*/ 0 w 80"/>
                <a:gd name="T43" fmla="*/ 39 h 56"/>
                <a:gd name="T44" fmla="*/ 0 w 80"/>
                <a:gd name="T45" fmla="*/ 39 h 56"/>
                <a:gd name="T46" fmla="*/ 0 w 80"/>
                <a:gd name="T47" fmla="*/ 27 h 56"/>
                <a:gd name="T48" fmla="*/ 0 w 80"/>
                <a:gd name="T49" fmla="*/ 27 h 56"/>
                <a:gd name="T50" fmla="*/ 0 w 80"/>
                <a:gd name="T51" fmla="*/ 27 h 56"/>
                <a:gd name="T52" fmla="*/ 6 w 80"/>
                <a:gd name="T53" fmla="*/ 23 h 56"/>
                <a:gd name="T54" fmla="*/ 6 w 80"/>
                <a:gd name="T55" fmla="*/ 17 h 56"/>
                <a:gd name="T56" fmla="*/ 0 w 80"/>
                <a:gd name="T57" fmla="*/ 10 h 56"/>
                <a:gd name="T58" fmla="*/ 0 w 80"/>
                <a:gd name="T59" fmla="*/ 10 h 56"/>
                <a:gd name="T60" fmla="*/ 0 w 80"/>
                <a:gd name="T61" fmla="*/ 4 h 56"/>
                <a:gd name="T62" fmla="*/ 0 w 80"/>
                <a:gd name="T63" fmla="*/ 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56">
                  <a:moveTo>
                    <a:pt x="0" y="4"/>
                  </a:moveTo>
                  <a:lnTo>
                    <a:pt x="16" y="10"/>
                  </a:lnTo>
                  <a:lnTo>
                    <a:pt x="29" y="10"/>
                  </a:lnTo>
                  <a:lnTo>
                    <a:pt x="29" y="4"/>
                  </a:lnTo>
                  <a:lnTo>
                    <a:pt x="41" y="4"/>
                  </a:lnTo>
                  <a:lnTo>
                    <a:pt x="41" y="0"/>
                  </a:lnTo>
                  <a:lnTo>
                    <a:pt x="58" y="0"/>
                  </a:lnTo>
                  <a:lnTo>
                    <a:pt x="58" y="4"/>
                  </a:lnTo>
                  <a:lnTo>
                    <a:pt x="70" y="4"/>
                  </a:lnTo>
                  <a:lnTo>
                    <a:pt x="70" y="10"/>
                  </a:lnTo>
                  <a:lnTo>
                    <a:pt x="70" y="10"/>
                  </a:lnTo>
                  <a:lnTo>
                    <a:pt x="70" y="10"/>
                  </a:lnTo>
                  <a:lnTo>
                    <a:pt x="70" y="17"/>
                  </a:lnTo>
                  <a:lnTo>
                    <a:pt x="64" y="17"/>
                  </a:lnTo>
                  <a:lnTo>
                    <a:pt x="64" y="23"/>
                  </a:lnTo>
                  <a:lnTo>
                    <a:pt x="64" y="23"/>
                  </a:lnTo>
                  <a:lnTo>
                    <a:pt x="70" y="23"/>
                  </a:lnTo>
                  <a:lnTo>
                    <a:pt x="70" y="27"/>
                  </a:lnTo>
                  <a:lnTo>
                    <a:pt x="70" y="27"/>
                  </a:lnTo>
                  <a:lnTo>
                    <a:pt x="70" y="27"/>
                  </a:lnTo>
                  <a:lnTo>
                    <a:pt x="80" y="27"/>
                  </a:lnTo>
                  <a:lnTo>
                    <a:pt x="76" y="27"/>
                  </a:lnTo>
                  <a:lnTo>
                    <a:pt x="76" y="33"/>
                  </a:lnTo>
                  <a:lnTo>
                    <a:pt x="70" y="33"/>
                  </a:lnTo>
                  <a:lnTo>
                    <a:pt x="70" y="33"/>
                  </a:lnTo>
                  <a:lnTo>
                    <a:pt x="70" y="33"/>
                  </a:lnTo>
                  <a:lnTo>
                    <a:pt x="70" y="39"/>
                  </a:lnTo>
                  <a:lnTo>
                    <a:pt x="64" y="39"/>
                  </a:lnTo>
                  <a:lnTo>
                    <a:pt x="58" y="45"/>
                  </a:lnTo>
                  <a:lnTo>
                    <a:pt x="51" y="45"/>
                  </a:lnTo>
                  <a:lnTo>
                    <a:pt x="51" y="45"/>
                  </a:lnTo>
                  <a:lnTo>
                    <a:pt x="51" y="50"/>
                  </a:lnTo>
                  <a:lnTo>
                    <a:pt x="45" y="50"/>
                  </a:lnTo>
                  <a:lnTo>
                    <a:pt x="45" y="50"/>
                  </a:lnTo>
                  <a:lnTo>
                    <a:pt x="45" y="50"/>
                  </a:lnTo>
                  <a:lnTo>
                    <a:pt x="41" y="56"/>
                  </a:lnTo>
                  <a:lnTo>
                    <a:pt x="35" y="56"/>
                  </a:lnTo>
                  <a:lnTo>
                    <a:pt x="35" y="50"/>
                  </a:lnTo>
                  <a:lnTo>
                    <a:pt x="6" y="50"/>
                  </a:lnTo>
                  <a:lnTo>
                    <a:pt x="6" y="45"/>
                  </a:lnTo>
                  <a:lnTo>
                    <a:pt x="6" y="45"/>
                  </a:lnTo>
                  <a:lnTo>
                    <a:pt x="6" y="45"/>
                  </a:lnTo>
                  <a:lnTo>
                    <a:pt x="6" y="39"/>
                  </a:lnTo>
                  <a:lnTo>
                    <a:pt x="0" y="39"/>
                  </a:lnTo>
                  <a:lnTo>
                    <a:pt x="0" y="39"/>
                  </a:lnTo>
                  <a:lnTo>
                    <a:pt x="0" y="39"/>
                  </a:lnTo>
                  <a:lnTo>
                    <a:pt x="0" y="39"/>
                  </a:lnTo>
                  <a:lnTo>
                    <a:pt x="0" y="27"/>
                  </a:lnTo>
                  <a:lnTo>
                    <a:pt x="0" y="27"/>
                  </a:lnTo>
                  <a:lnTo>
                    <a:pt x="0" y="27"/>
                  </a:lnTo>
                  <a:lnTo>
                    <a:pt x="0" y="27"/>
                  </a:lnTo>
                  <a:lnTo>
                    <a:pt x="0" y="27"/>
                  </a:lnTo>
                  <a:lnTo>
                    <a:pt x="6" y="23"/>
                  </a:lnTo>
                  <a:lnTo>
                    <a:pt x="6" y="23"/>
                  </a:lnTo>
                  <a:lnTo>
                    <a:pt x="6" y="23"/>
                  </a:lnTo>
                  <a:lnTo>
                    <a:pt x="6" y="17"/>
                  </a:lnTo>
                  <a:lnTo>
                    <a:pt x="6" y="17"/>
                  </a:lnTo>
                  <a:lnTo>
                    <a:pt x="0" y="10"/>
                  </a:lnTo>
                  <a:lnTo>
                    <a:pt x="0" y="10"/>
                  </a:lnTo>
                  <a:lnTo>
                    <a:pt x="0" y="10"/>
                  </a:lnTo>
                  <a:lnTo>
                    <a:pt x="0" y="4"/>
                  </a:lnTo>
                  <a:lnTo>
                    <a:pt x="0" y="4"/>
                  </a:lnTo>
                  <a:lnTo>
                    <a:pt x="0" y="4"/>
                  </a:lnTo>
                  <a:lnTo>
                    <a:pt x="0"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5" name="Freeform 421"/>
            <p:cNvSpPr>
              <a:spLocks/>
            </p:cNvSpPr>
            <p:nvPr/>
          </p:nvSpPr>
          <p:spPr bwMode="auto">
            <a:xfrm>
              <a:off x="4935538" y="2174876"/>
              <a:ext cx="127000" cy="88900"/>
            </a:xfrm>
            <a:custGeom>
              <a:avLst/>
              <a:gdLst>
                <a:gd name="T0" fmla="*/ 16 w 80"/>
                <a:gd name="T1" fmla="*/ 10 h 56"/>
                <a:gd name="T2" fmla="*/ 29 w 80"/>
                <a:gd name="T3" fmla="*/ 4 h 56"/>
                <a:gd name="T4" fmla="*/ 41 w 80"/>
                <a:gd name="T5" fmla="*/ 0 h 56"/>
                <a:gd name="T6" fmla="*/ 58 w 80"/>
                <a:gd name="T7" fmla="*/ 4 h 56"/>
                <a:gd name="T8" fmla="*/ 70 w 80"/>
                <a:gd name="T9" fmla="*/ 10 h 56"/>
                <a:gd name="T10" fmla="*/ 70 w 80"/>
                <a:gd name="T11" fmla="*/ 10 h 56"/>
                <a:gd name="T12" fmla="*/ 64 w 80"/>
                <a:gd name="T13" fmla="*/ 17 h 56"/>
                <a:gd name="T14" fmla="*/ 64 w 80"/>
                <a:gd name="T15" fmla="*/ 23 h 56"/>
                <a:gd name="T16" fmla="*/ 70 w 80"/>
                <a:gd name="T17" fmla="*/ 27 h 56"/>
                <a:gd name="T18" fmla="*/ 70 w 80"/>
                <a:gd name="T19" fmla="*/ 27 h 56"/>
                <a:gd name="T20" fmla="*/ 76 w 80"/>
                <a:gd name="T21" fmla="*/ 27 h 56"/>
                <a:gd name="T22" fmla="*/ 70 w 80"/>
                <a:gd name="T23" fmla="*/ 33 h 56"/>
                <a:gd name="T24" fmla="*/ 70 w 80"/>
                <a:gd name="T25" fmla="*/ 33 h 56"/>
                <a:gd name="T26" fmla="*/ 64 w 80"/>
                <a:gd name="T27" fmla="*/ 39 h 56"/>
                <a:gd name="T28" fmla="*/ 51 w 80"/>
                <a:gd name="T29" fmla="*/ 45 h 56"/>
                <a:gd name="T30" fmla="*/ 51 w 80"/>
                <a:gd name="T31" fmla="*/ 50 h 56"/>
                <a:gd name="T32" fmla="*/ 45 w 80"/>
                <a:gd name="T33" fmla="*/ 50 h 56"/>
                <a:gd name="T34" fmla="*/ 41 w 80"/>
                <a:gd name="T35" fmla="*/ 56 h 56"/>
                <a:gd name="T36" fmla="*/ 35 w 80"/>
                <a:gd name="T37" fmla="*/ 50 h 56"/>
                <a:gd name="T38" fmla="*/ 6 w 80"/>
                <a:gd name="T39" fmla="*/ 45 h 56"/>
                <a:gd name="T40" fmla="*/ 6 w 80"/>
                <a:gd name="T41" fmla="*/ 45 h 56"/>
                <a:gd name="T42" fmla="*/ 0 w 80"/>
                <a:gd name="T43" fmla="*/ 39 h 56"/>
                <a:gd name="T44" fmla="*/ 0 w 80"/>
                <a:gd name="T45" fmla="*/ 39 h 56"/>
                <a:gd name="T46" fmla="*/ 0 w 80"/>
                <a:gd name="T47" fmla="*/ 27 h 56"/>
                <a:gd name="T48" fmla="*/ 0 w 80"/>
                <a:gd name="T49" fmla="*/ 27 h 56"/>
                <a:gd name="T50" fmla="*/ 0 w 80"/>
                <a:gd name="T51" fmla="*/ 27 h 56"/>
                <a:gd name="T52" fmla="*/ 6 w 80"/>
                <a:gd name="T53" fmla="*/ 23 h 56"/>
                <a:gd name="T54" fmla="*/ 6 w 80"/>
                <a:gd name="T55" fmla="*/ 17 h 56"/>
                <a:gd name="T56" fmla="*/ 0 w 80"/>
                <a:gd name="T57" fmla="*/ 10 h 56"/>
                <a:gd name="T58" fmla="*/ 0 w 80"/>
                <a:gd name="T59" fmla="*/ 10 h 56"/>
                <a:gd name="T60" fmla="*/ 0 w 80"/>
                <a:gd name="T61" fmla="*/ 4 h 56"/>
                <a:gd name="T62" fmla="*/ 0 w 80"/>
                <a:gd name="T63" fmla="*/ 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56">
                  <a:moveTo>
                    <a:pt x="0" y="4"/>
                  </a:moveTo>
                  <a:lnTo>
                    <a:pt x="16" y="10"/>
                  </a:lnTo>
                  <a:lnTo>
                    <a:pt x="29" y="10"/>
                  </a:lnTo>
                  <a:lnTo>
                    <a:pt x="29" y="4"/>
                  </a:lnTo>
                  <a:lnTo>
                    <a:pt x="41" y="4"/>
                  </a:lnTo>
                  <a:lnTo>
                    <a:pt x="41" y="0"/>
                  </a:lnTo>
                  <a:lnTo>
                    <a:pt x="58" y="0"/>
                  </a:lnTo>
                  <a:lnTo>
                    <a:pt x="58" y="4"/>
                  </a:lnTo>
                  <a:lnTo>
                    <a:pt x="70" y="4"/>
                  </a:lnTo>
                  <a:lnTo>
                    <a:pt x="70" y="10"/>
                  </a:lnTo>
                  <a:lnTo>
                    <a:pt x="70" y="10"/>
                  </a:lnTo>
                  <a:lnTo>
                    <a:pt x="70" y="10"/>
                  </a:lnTo>
                  <a:lnTo>
                    <a:pt x="70" y="17"/>
                  </a:lnTo>
                  <a:lnTo>
                    <a:pt x="64" y="17"/>
                  </a:lnTo>
                  <a:lnTo>
                    <a:pt x="64" y="23"/>
                  </a:lnTo>
                  <a:lnTo>
                    <a:pt x="64" y="23"/>
                  </a:lnTo>
                  <a:lnTo>
                    <a:pt x="70" y="23"/>
                  </a:lnTo>
                  <a:lnTo>
                    <a:pt x="70" y="27"/>
                  </a:lnTo>
                  <a:lnTo>
                    <a:pt x="70" y="27"/>
                  </a:lnTo>
                  <a:lnTo>
                    <a:pt x="70" y="27"/>
                  </a:lnTo>
                  <a:lnTo>
                    <a:pt x="80" y="27"/>
                  </a:lnTo>
                  <a:lnTo>
                    <a:pt x="76" y="27"/>
                  </a:lnTo>
                  <a:lnTo>
                    <a:pt x="76" y="33"/>
                  </a:lnTo>
                  <a:lnTo>
                    <a:pt x="70" y="33"/>
                  </a:lnTo>
                  <a:lnTo>
                    <a:pt x="70" y="33"/>
                  </a:lnTo>
                  <a:lnTo>
                    <a:pt x="70" y="33"/>
                  </a:lnTo>
                  <a:lnTo>
                    <a:pt x="70" y="39"/>
                  </a:lnTo>
                  <a:lnTo>
                    <a:pt x="64" y="39"/>
                  </a:lnTo>
                  <a:lnTo>
                    <a:pt x="58" y="45"/>
                  </a:lnTo>
                  <a:lnTo>
                    <a:pt x="51" y="45"/>
                  </a:lnTo>
                  <a:lnTo>
                    <a:pt x="51" y="45"/>
                  </a:lnTo>
                  <a:lnTo>
                    <a:pt x="51" y="50"/>
                  </a:lnTo>
                  <a:lnTo>
                    <a:pt x="45" y="50"/>
                  </a:lnTo>
                  <a:lnTo>
                    <a:pt x="45" y="50"/>
                  </a:lnTo>
                  <a:lnTo>
                    <a:pt x="45" y="50"/>
                  </a:lnTo>
                  <a:lnTo>
                    <a:pt x="41" y="56"/>
                  </a:lnTo>
                  <a:lnTo>
                    <a:pt x="35" y="56"/>
                  </a:lnTo>
                  <a:lnTo>
                    <a:pt x="35" y="50"/>
                  </a:lnTo>
                  <a:lnTo>
                    <a:pt x="6" y="50"/>
                  </a:lnTo>
                  <a:lnTo>
                    <a:pt x="6" y="45"/>
                  </a:lnTo>
                  <a:lnTo>
                    <a:pt x="6" y="45"/>
                  </a:lnTo>
                  <a:lnTo>
                    <a:pt x="6" y="45"/>
                  </a:lnTo>
                  <a:lnTo>
                    <a:pt x="6" y="39"/>
                  </a:lnTo>
                  <a:lnTo>
                    <a:pt x="0" y="39"/>
                  </a:lnTo>
                  <a:lnTo>
                    <a:pt x="0" y="39"/>
                  </a:lnTo>
                  <a:lnTo>
                    <a:pt x="0" y="39"/>
                  </a:lnTo>
                  <a:lnTo>
                    <a:pt x="0" y="39"/>
                  </a:lnTo>
                  <a:lnTo>
                    <a:pt x="0" y="27"/>
                  </a:lnTo>
                  <a:lnTo>
                    <a:pt x="0" y="27"/>
                  </a:lnTo>
                  <a:lnTo>
                    <a:pt x="0" y="27"/>
                  </a:lnTo>
                  <a:lnTo>
                    <a:pt x="0" y="27"/>
                  </a:lnTo>
                  <a:lnTo>
                    <a:pt x="0" y="27"/>
                  </a:lnTo>
                  <a:lnTo>
                    <a:pt x="6" y="23"/>
                  </a:lnTo>
                  <a:lnTo>
                    <a:pt x="6" y="23"/>
                  </a:lnTo>
                  <a:lnTo>
                    <a:pt x="6" y="23"/>
                  </a:lnTo>
                  <a:lnTo>
                    <a:pt x="6" y="17"/>
                  </a:lnTo>
                  <a:lnTo>
                    <a:pt x="6" y="17"/>
                  </a:lnTo>
                  <a:lnTo>
                    <a:pt x="0" y="10"/>
                  </a:lnTo>
                  <a:lnTo>
                    <a:pt x="0" y="10"/>
                  </a:lnTo>
                  <a:lnTo>
                    <a:pt x="0" y="10"/>
                  </a:lnTo>
                  <a:lnTo>
                    <a:pt x="0" y="4"/>
                  </a:lnTo>
                  <a:lnTo>
                    <a:pt x="0" y="4"/>
                  </a:lnTo>
                  <a:lnTo>
                    <a:pt x="0" y="4"/>
                  </a:lnTo>
                  <a:lnTo>
                    <a:pt x="0"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6" name="Freeform 422"/>
            <p:cNvSpPr>
              <a:spLocks/>
            </p:cNvSpPr>
            <p:nvPr/>
          </p:nvSpPr>
          <p:spPr bwMode="auto">
            <a:xfrm>
              <a:off x="5016500" y="2236788"/>
              <a:ext cx="46038" cy="42863"/>
            </a:xfrm>
            <a:custGeom>
              <a:avLst/>
              <a:gdLst>
                <a:gd name="T0" fmla="*/ 0 w 29"/>
                <a:gd name="T1" fmla="*/ 6 h 27"/>
                <a:gd name="T2" fmla="*/ 0 w 29"/>
                <a:gd name="T3" fmla="*/ 6 h 27"/>
                <a:gd name="T4" fmla="*/ 0 w 29"/>
                <a:gd name="T5" fmla="*/ 17 h 27"/>
                <a:gd name="T6" fmla="*/ 0 w 29"/>
                <a:gd name="T7" fmla="*/ 17 h 27"/>
                <a:gd name="T8" fmla="*/ 0 w 29"/>
                <a:gd name="T9" fmla="*/ 23 h 27"/>
                <a:gd name="T10" fmla="*/ 0 w 29"/>
                <a:gd name="T11" fmla="*/ 23 h 27"/>
                <a:gd name="T12" fmla="*/ 0 w 29"/>
                <a:gd name="T13" fmla="*/ 27 h 27"/>
                <a:gd name="T14" fmla="*/ 7 w 29"/>
                <a:gd name="T15" fmla="*/ 23 h 27"/>
                <a:gd name="T16" fmla="*/ 7 w 29"/>
                <a:gd name="T17" fmla="*/ 23 h 27"/>
                <a:gd name="T18" fmla="*/ 19 w 29"/>
                <a:gd name="T19" fmla="*/ 23 h 27"/>
                <a:gd name="T20" fmla="*/ 19 w 29"/>
                <a:gd name="T21" fmla="*/ 17 h 27"/>
                <a:gd name="T22" fmla="*/ 29 w 29"/>
                <a:gd name="T23" fmla="*/ 17 h 27"/>
                <a:gd name="T24" fmla="*/ 25 w 29"/>
                <a:gd name="T25" fmla="*/ 11 h 27"/>
                <a:gd name="T26" fmla="*/ 19 w 29"/>
                <a:gd name="T27" fmla="*/ 11 h 27"/>
                <a:gd name="T28" fmla="*/ 19 w 29"/>
                <a:gd name="T29" fmla="*/ 11 h 27"/>
                <a:gd name="T30" fmla="*/ 19 w 29"/>
                <a:gd name="T31" fmla="*/ 6 h 27"/>
                <a:gd name="T32" fmla="*/ 19 w 29"/>
                <a:gd name="T33" fmla="*/ 6 h 27"/>
                <a:gd name="T34" fmla="*/ 19 w 29"/>
                <a:gd name="T35" fmla="*/ 0 h 27"/>
                <a:gd name="T36" fmla="*/ 13 w 29"/>
                <a:gd name="T37" fmla="*/ 0 h 27"/>
                <a:gd name="T38" fmla="*/ 13 w 29"/>
                <a:gd name="T39" fmla="*/ 0 h 27"/>
                <a:gd name="T40" fmla="*/ 7 w 29"/>
                <a:gd name="T41" fmla="*/ 6 h 27"/>
                <a:gd name="T42" fmla="*/ 0 w 29"/>
                <a:gd name="T43" fmla="*/ 6 h 27"/>
                <a:gd name="T44" fmla="*/ 0 w 29"/>
                <a:gd name="T45" fmla="*/ 6 h 27"/>
                <a:gd name="T46" fmla="*/ 0 w 29"/>
                <a:gd name="T47" fmla="*/ 6 h 27"/>
                <a:gd name="T48" fmla="*/ 0 w 29"/>
                <a:gd name="T4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27">
                  <a:moveTo>
                    <a:pt x="0" y="6"/>
                  </a:moveTo>
                  <a:lnTo>
                    <a:pt x="0" y="6"/>
                  </a:lnTo>
                  <a:lnTo>
                    <a:pt x="0" y="17"/>
                  </a:lnTo>
                  <a:lnTo>
                    <a:pt x="0" y="17"/>
                  </a:lnTo>
                  <a:lnTo>
                    <a:pt x="0" y="23"/>
                  </a:lnTo>
                  <a:lnTo>
                    <a:pt x="0" y="23"/>
                  </a:lnTo>
                  <a:lnTo>
                    <a:pt x="0" y="27"/>
                  </a:lnTo>
                  <a:lnTo>
                    <a:pt x="7" y="23"/>
                  </a:lnTo>
                  <a:lnTo>
                    <a:pt x="7" y="23"/>
                  </a:lnTo>
                  <a:lnTo>
                    <a:pt x="19" y="23"/>
                  </a:lnTo>
                  <a:lnTo>
                    <a:pt x="19" y="17"/>
                  </a:lnTo>
                  <a:lnTo>
                    <a:pt x="29" y="17"/>
                  </a:lnTo>
                  <a:lnTo>
                    <a:pt x="25" y="11"/>
                  </a:lnTo>
                  <a:lnTo>
                    <a:pt x="19" y="11"/>
                  </a:lnTo>
                  <a:lnTo>
                    <a:pt x="19" y="11"/>
                  </a:lnTo>
                  <a:lnTo>
                    <a:pt x="19" y="6"/>
                  </a:lnTo>
                  <a:lnTo>
                    <a:pt x="19" y="6"/>
                  </a:lnTo>
                  <a:lnTo>
                    <a:pt x="19" y="0"/>
                  </a:lnTo>
                  <a:lnTo>
                    <a:pt x="13" y="0"/>
                  </a:lnTo>
                  <a:lnTo>
                    <a:pt x="13" y="0"/>
                  </a:lnTo>
                  <a:lnTo>
                    <a:pt x="7" y="6"/>
                  </a:lnTo>
                  <a:lnTo>
                    <a:pt x="0"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7" name="Freeform 423"/>
            <p:cNvSpPr>
              <a:spLocks/>
            </p:cNvSpPr>
            <p:nvPr/>
          </p:nvSpPr>
          <p:spPr bwMode="auto">
            <a:xfrm>
              <a:off x="5016500" y="2236788"/>
              <a:ext cx="46038" cy="42863"/>
            </a:xfrm>
            <a:custGeom>
              <a:avLst/>
              <a:gdLst>
                <a:gd name="T0" fmla="*/ 0 w 29"/>
                <a:gd name="T1" fmla="*/ 6 h 27"/>
                <a:gd name="T2" fmla="*/ 0 w 29"/>
                <a:gd name="T3" fmla="*/ 6 h 27"/>
                <a:gd name="T4" fmla="*/ 0 w 29"/>
                <a:gd name="T5" fmla="*/ 17 h 27"/>
                <a:gd name="T6" fmla="*/ 0 w 29"/>
                <a:gd name="T7" fmla="*/ 17 h 27"/>
                <a:gd name="T8" fmla="*/ 0 w 29"/>
                <a:gd name="T9" fmla="*/ 23 h 27"/>
                <a:gd name="T10" fmla="*/ 0 w 29"/>
                <a:gd name="T11" fmla="*/ 23 h 27"/>
                <a:gd name="T12" fmla="*/ 0 w 29"/>
                <a:gd name="T13" fmla="*/ 27 h 27"/>
                <a:gd name="T14" fmla="*/ 7 w 29"/>
                <a:gd name="T15" fmla="*/ 23 h 27"/>
                <a:gd name="T16" fmla="*/ 7 w 29"/>
                <a:gd name="T17" fmla="*/ 23 h 27"/>
                <a:gd name="T18" fmla="*/ 19 w 29"/>
                <a:gd name="T19" fmla="*/ 23 h 27"/>
                <a:gd name="T20" fmla="*/ 19 w 29"/>
                <a:gd name="T21" fmla="*/ 17 h 27"/>
                <a:gd name="T22" fmla="*/ 29 w 29"/>
                <a:gd name="T23" fmla="*/ 17 h 27"/>
                <a:gd name="T24" fmla="*/ 25 w 29"/>
                <a:gd name="T25" fmla="*/ 11 h 27"/>
                <a:gd name="T26" fmla="*/ 19 w 29"/>
                <a:gd name="T27" fmla="*/ 11 h 27"/>
                <a:gd name="T28" fmla="*/ 19 w 29"/>
                <a:gd name="T29" fmla="*/ 11 h 27"/>
                <a:gd name="T30" fmla="*/ 19 w 29"/>
                <a:gd name="T31" fmla="*/ 6 h 27"/>
                <a:gd name="T32" fmla="*/ 19 w 29"/>
                <a:gd name="T33" fmla="*/ 6 h 27"/>
                <a:gd name="T34" fmla="*/ 19 w 29"/>
                <a:gd name="T35" fmla="*/ 0 h 27"/>
                <a:gd name="T36" fmla="*/ 13 w 29"/>
                <a:gd name="T37" fmla="*/ 0 h 27"/>
                <a:gd name="T38" fmla="*/ 13 w 29"/>
                <a:gd name="T39" fmla="*/ 0 h 27"/>
                <a:gd name="T40" fmla="*/ 7 w 29"/>
                <a:gd name="T41" fmla="*/ 6 h 27"/>
                <a:gd name="T42" fmla="*/ 0 w 29"/>
                <a:gd name="T43" fmla="*/ 6 h 27"/>
                <a:gd name="T44" fmla="*/ 0 w 29"/>
                <a:gd name="T45" fmla="*/ 6 h 27"/>
                <a:gd name="T46" fmla="*/ 0 w 29"/>
                <a:gd name="T47" fmla="*/ 6 h 27"/>
                <a:gd name="T48" fmla="*/ 0 w 29"/>
                <a:gd name="T4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27">
                  <a:moveTo>
                    <a:pt x="0" y="6"/>
                  </a:moveTo>
                  <a:lnTo>
                    <a:pt x="0" y="6"/>
                  </a:lnTo>
                  <a:lnTo>
                    <a:pt x="0" y="17"/>
                  </a:lnTo>
                  <a:lnTo>
                    <a:pt x="0" y="17"/>
                  </a:lnTo>
                  <a:lnTo>
                    <a:pt x="0" y="23"/>
                  </a:lnTo>
                  <a:lnTo>
                    <a:pt x="0" y="23"/>
                  </a:lnTo>
                  <a:lnTo>
                    <a:pt x="0" y="27"/>
                  </a:lnTo>
                  <a:lnTo>
                    <a:pt x="7" y="23"/>
                  </a:lnTo>
                  <a:lnTo>
                    <a:pt x="7" y="23"/>
                  </a:lnTo>
                  <a:lnTo>
                    <a:pt x="19" y="23"/>
                  </a:lnTo>
                  <a:lnTo>
                    <a:pt x="19" y="17"/>
                  </a:lnTo>
                  <a:lnTo>
                    <a:pt x="29" y="17"/>
                  </a:lnTo>
                  <a:lnTo>
                    <a:pt x="25" y="11"/>
                  </a:lnTo>
                  <a:lnTo>
                    <a:pt x="19" y="11"/>
                  </a:lnTo>
                  <a:lnTo>
                    <a:pt x="19" y="11"/>
                  </a:lnTo>
                  <a:lnTo>
                    <a:pt x="19" y="6"/>
                  </a:lnTo>
                  <a:lnTo>
                    <a:pt x="19" y="6"/>
                  </a:lnTo>
                  <a:lnTo>
                    <a:pt x="19" y="0"/>
                  </a:lnTo>
                  <a:lnTo>
                    <a:pt x="13" y="0"/>
                  </a:lnTo>
                  <a:lnTo>
                    <a:pt x="13" y="0"/>
                  </a:lnTo>
                  <a:lnTo>
                    <a:pt x="7" y="6"/>
                  </a:lnTo>
                  <a:lnTo>
                    <a:pt x="0"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8" name="Freeform 424"/>
            <p:cNvSpPr>
              <a:spLocks/>
            </p:cNvSpPr>
            <p:nvPr/>
          </p:nvSpPr>
          <p:spPr bwMode="auto">
            <a:xfrm>
              <a:off x="4879975" y="2246313"/>
              <a:ext cx="136525" cy="160338"/>
            </a:xfrm>
            <a:custGeom>
              <a:avLst/>
              <a:gdLst>
                <a:gd name="T0" fmla="*/ 64 w 86"/>
                <a:gd name="T1" fmla="*/ 11 h 101"/>
                <a:gd name="T2" fmla="*/ 58 w 86"/>
                <a:gd name="T3" fmla="*/ 17 h 101"/>
                <a:gd name="T4" fmla="*/ 51 w 86"/>
                <a:gd name="T5" fmla="*/ 17 h 101"/>
                <a:gd name="T6" fmla="*/ 45 w 86"/>
                <a:gd name="T7" fmla="*/ 21 h 101"/>
                <a:gd name="T8" fmla="*/ 45 w 86"/>
                <a:gd name="T9" fmla="*/ 27 h 101"/>
                <a:gd name="T10" fmla="*/ 45 w 86"/>
                <a:gd name="T11" fmla="*/ 33 h 101"/>
                <a:gd name="T12" fmla="*/ 41 w 86"/>
                <a:gd name="T13" fmla="*/ 27 h 101"/>
                <a:gd name="T14" fmla="*/ 35 w 86"/>
                <a:gd name="T15" fmla="*/ 21 h 101"/>
                <a:gd name="T16" fmla="*/ 35 w 86"/>
                <a:gd name="T17" fmla="*/ 27 h 101"/>
                <a:gd name="T18" fmla="*/ 35 w 86"/>
                <a:gd name="T19" fmla="*/ 33 h 101"/>
                <a:gd name="T20" fmla="*/ 41 w 86"/>
                <a:gd name="T21" fmla="*/ 40 h 101"/>
                <a:gd name="T22" fmla="*/ 41 w 86"/>
                <a:gd name="T23" fmla="*/ 40 h 101"/>
                <a:gd name="T24" fmla="*/ 41 w 86"/>
                <a:gd name="T25" fmla="*/ 44 h 101"/>
                <a:gd name="T26" fmla="*/ 41 w 86"/>
                <a:gd name="T27" fmla="*/ 50 h 101"/>
                <a:gd name="T28" fmla="*/ 41 w 86"/>
                <a:gd name="T29" fmla="*/ 56 h 101"/>
                <a:gd name="T30" fmla="*/ 41 w 86"/>
                <a:gd name="T31" fmla="*/ 56 h 101"/>
                <a:gd name="T32" fmla="*/ 41 w 86"/>
                <a:gd name="T33" fmla="*/ 66 h 101"/>
                <a:gd name="T34" fmla="*/ 41 w 86"/>
                <a:gd name="T35" fmla="*/ 79 h 101"/>
                <a:gd name="T36" fmla="*/ 41 w 86"/>
                <a:gd name="T37" fmla="*/ 79 h 101"/>
                <a:gd name="T38" fmla="*/ 41 w 86"/>
                <a:gd name="T39" fmla="*/ 83 h 101"/>
                <a:gd name="T40" fmla="*/ 41 w 86"/>
                <a:gd name="T41" fmla="*/ 83 h 101"/>
                <a:gd name="T42" fmla="*/ 45 w 86"/>
                <a:gd name="T43" fmla="*/ 83 h 101"/>
                <a:gd name="T44" fmla="*/ 35 w 86"/>
                <a:gd name="T45" fmla="*/ 89 h 101"/>
                <a:gd name="T46" fmla="*/ 35 w 86"/>
                <a:gd name="T47" fmla="*/ 95 h 101"/>
                <a:gd name="T48" fmla="*/ 35 w 86"/>
                <a:gd name="T49" fmla="*/ 95 h 101"/>
                <a:gd name="T50" fmla="*/ 35 w 86"/>
                <a:gd name="T51" fmla="*/ 95 h 101"/>
                <a:gd name="T52" fmla="*/ 35 w 86"/>
                <a:gd name="T53" fmla="*/ 95 h 101"/>
                <a:gd name="T54" fmla="*/ 35 w 86"/>
                <a:gd name="T55" fmla="*/ 89 h 101"/>
                <a:gd name="T56" fmla="*/ 35 w 86"/>
                <a:gd name="T57" fmla="*/ 83 h 101"/>
                <a:gd name="T58" fmla="*/ 29 w 86"/>
                <a:gd name="T59" fmla="*/ 89 h 101"/>
                <a:gd name="T60" fmla="*/ 22 w 86"/>
                <a:gd name="T61" fmla="*/ 89 h 101"/>
                <a:gd name="T62" fmla="*/ 22 w 86"/>
                <a:gd name="T63" fmla="*/ 83 h 101"/>
                <a:gd name="T64" fmla="*/ 22 w 86"/>
                <a:gd name="T65" fmla="*/ 79 h 101"/>
                <a:gd name="T66" fmla="*/ 16 w 86"/>
                <a:gd name="T67" fmla="*/ 73 h 101"/>
                <a:gd name="T68" fmla="*/ 22 w 86"/>
                <a:gd name="T69" fmla="*/ 66 h 101"/>
                <a:gd name="T70" fmla="*/ 10 w 86"/>
                <a:gd name="T71" fmla="*/ 62 h 101"/>
                <a:gd name="T72" fmla="*/ 6 w 86"/>
                <a:gd name="T73" fmla="*/ 56 h 101"/>
                <a:gd name="T74" fmla="*/ 0 w 86"/>
                <a:gd name="T75" fmla="*/ 50 h 101"/>
                <a:gd name="T76" fmla="*/ 6 w 86"/>
                <a:gd name="T77" fmla="*/ 40 h 101"/>
                <a:gd name="T78" fmla="*/ 10 w 86"/>
                <a:gd name="T79" fmla="*/ 33 h 101"/>
                <a:gd name="T80" fmla="*/ 10 w 86"/>
                <a:gd name="T81" fmla="*/ 27 h 101"/>
                <a:gd name="T82" fmla="*/ 16 w 86"/>
                <a:gd name="T83" fmla="*/ 17 h 101"/>
                <a:gd name="T84" fmla="*/ 35 w 86"/>
                <a:gd name="T85" fmla="*/ 11 h 101"/>
                <a:gd name="T86" fmla="*/ 41 w 86"/>
                <a:gd name="T87" fmla="*/ 5 h 101"/>
                <a:gd name="T88" fmla="*/ 70 w 86"/>
                <a:gd name="T89" fmla="*/ 11 h 101"/>
                <a:gd name="T90" fmla="*/ 80 w 86"/>
                <a:gd name="T91" fmla="*/ 5 h 101"/>
                <a:gd name="T92" fmla="*/ 80 w 86"/>
                <a:gd name="T93" fmla="*/ 5 h 101"/>
                <a:gd name="T94" fmla="*/ 80 w 86"/>
                <a:gd name="T95" fmla="*/ 0 h 101"/>
                <a:gd name="T96" fmla="*/ 86 w 86"/>
                <a:gd name="T97" fmla="*/ 0 h 101"/>
                <a:gd name="T98" fmla="*/ 86 w 86"/>
                <a:gd name="T99" fmla="*/ 11 h 101"/>
                <a:gd name="T100" fmla="*/ 86 w 86"/>
                <a:gd name="T101" fmla="*/ 17 h 101"/>
                <a:gd name="T102" fmla="*/ 86 w 86"/>
                <a:gd name="T103" fmla="*/ 2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101">
                  <a:moveTo>
                    <a:pt x="86" y="21"/>
                  </a:moveTo>
                  <a:lnTo>
                    <a:pt x="64" y="11"/>
                  </a:lnTo>
                  <a:lnTo>
                    <a:pt x="64" y="11"/>
                  </a:lnTo>
                  <a:lnTo>
                    <a:pt x="58" y="17"/>
                  </a:lnTo>
                  <a:lnTo>
                    <a:pt x="51" y="17"/>
                  </a:lnTo>
                  <a:lnTo>
                    <a:pt x="51" y="17"/>
                  </a:lnTo>
                  <a:lnTo>
                    <a:pt x="45" y="21"/>
                  </a:lnTo>
                  <a:lnTo>
                    <a:pt x="45" y="21"/>
                  </a:lnTo>
                  <a:lnTo>
                    <a:pt x="45" y="21"/>
                  </a:lnTo>
                  <a:lnTo>
                    <a:pt x="45" y="27"/>
                  </a:lnTo>
                  <a:lnTo>
                    <a:pt x="45" y="27"/>
                  </a:lnTo>
                  <a:lnTo>
                    <a:pt x="45" y="33"/>
                  </a:lnTo>
                  <a:lnTo>
                    <a:pt x="41" y="33"/>
                  </a:lnTo>
                  <a:lnTo>
                    <a:pt x="41" y="27"/>
                  </a:lnTo>
                  <a:lnTo>
                    <a:pt x="35" y="27"/>
                  </a:lnTo>
                  <a:lnTo>
                    <a:pt x="35" y="21"/>
                  </a:lnTo>
                  <a:lnTo>
                    <a:pt x="35" y="27"/>
                  </a:lnTo>
                  <a:lnTo>
                    <a:pt x="35" y="27"/>
                  </a:lnTo>
                  <a:lnTo>
                    <a:pt x="35" y="27"/>
                  </a:lnTo>
                  <a:lnTo>
                    <a:pt x="35" y="33"/>
                  </a:lnTo>
                  <a:lnTo>
                    <a:pt x="35" y="33"/>
                  </a:lnTo>
                  <a:lnTo>
                    <a:pt x="41" y="40"/>
                  </a:lnTo>
                  <a:lnTo>
                    <a:pt x="41" y="40"/>
                  </a:lnTo>
                  <a:lnTo>
                    <a:pt x="41" y="40"/>
                  </a:lnTo>
                  <a:lnTo>
                    <a:pt x="41" y="40"/>
                  </a:lnTo>
                  <a:lnTo>
                    <a:pt x="41" y="44"/>
                  </a:lnTo>
                  <a:lnTo>
                    <a:pt x="41" y="44"/>
                  </a:lnTo>
                  <a:lnTo>
                    <a:pt x="41" y="50"/>
                  </a:lnTo>
                  <a:lnTo>
                    <a:pt x="41" y="50"/>
                  </a:lnTo>
                  <a:lnTo>
                    <a:pt x="41" y="56"/>
                  </a:lnTo>
                  <a:lnTo>
                    <a:pt x="41" y="56"/>
                  </a:lnTo>
                  <a:lnTo>
                    <a:pt x="41" y="56"/>
                  </a:lnTo>
                  <a:lnTo>
                    <a:pt x="41" y="56"/>
                  </a:lnTo>
                  <a:lnTo>
                    <a:pt x="41" y="66"/>
                  </a:lnTo>
                  <a:lnTo>
                    <a:pt x="41" y="66"/>
                  </a:lnTo>
                  <a:lnTo>
                    <a:pt x="41" y="79"/>
                  </a:lnTo>
                  <a:lnTo>
                    <a:pt x="41" y="79"/>
                  </a:lnTo>
                  <a:lnTo>
                    <a:pt x="41" y="79"/>
                  </a:lnTo>
                  <a:lnTo>
                    <a:pt x="41" y="79"/>
                  </a:lnTo>
                  <a:lnTo>
                    <a:pt x="41" y="83"/>
                  </a:lnTo>
                  <a:lnTo>
                    <a:pt x="41" y="83"/>
                  </a:lnTo>
                  <a:lnTo>
                    <a:pt x="41" y="83"/>
                  </a:lnTo>
                  <a:lnTo>
                    <a:pt x="41" y="83"/>
                  </a:lnTo>
                  <a:lnTo>
                    <a:pt x="45" y="83"/>
                  </a:lnTo>
                  <a:lnTo>
                    <a:pt x="45" y="89"/>
                  </a:lnTo>
                  <a:lnTo>
                    <a:pt x="35" y="89"/>
                  </a:lnTo>
                  <a:lnTo>
                    <a:pt x="35" y="95"/>
                  </a:lnTo>
                  <a:lnTo>
                    <a:pt x="35" y="95"/>
                  </a:lnTo>
                  <a:lnTo>
                    <a:pt x="35" y="95"/>
                  </a:lnTo>
                  <a:lnTo>
                    <a:pt x="35" y="95"/>
                  </a:lnTo>
                  <a:lnTo>
                    <a:pt x="35" y="101"/>
                  </a:lnTo>
                  <a:lnTo>
                    <a:pt x="35" y="95"/>
                  </a:lnTo>
                  <a:lnTo>
                    <a:pt x="35" y="95"/>
                  </a:lnTo>
                  <a:lnTo>
                    <a:pt x="35" y="95"/>
                  </a:lnTo>
                  <a:lnTo>
                    <a:pt x="35" y="89"/>
                  </a:lnTo>
                  <a:lnTo>
                    <a:pt x="35" y="89"/>
                  </a:lnTo>
                  <a:lnTo>
                    <a:pt x="35" y="89"/>
                  </a:lnTo>
                  <a:lnTo>
                    <a:pt x="35" y="83"/>
                  </a:lnTo>
                  <a:lnTo>
                    <a:pt x="29" y="83"/>
                  </a:lnTo>
                  <a:lnTo>
                    <a:pt x="29" y="89"/>
                  </a:lnTo>
                  <a:lnTo>
                    <a:pt x="22" y="89"/>
                  </a:lnTo>
                  <a:lnTo>
                    <a:pt x="22" y="89"/>
                  </a:lnTo>
                  <a:lnTo>
                    <a:pt x="22" y="89"/>
                  </a:lnTo>
                  <a:lnTo>
                    <a:pt x="22" y="83"/>
                  </a:lnTo>
                  <a:lnTo>
                    <a:pt x="22" y="83"/>
                  </a:lnTo>
                  <a:lnTo>
                    <a:pt x="22" y="79"/>
                  </a:lnTo>
                  <a:lnTo>
                    <a:pt x="16" y="79"/>
                  </a:lnTo>
                  <a:lnTo>
                    <a:pt x="16" y="73"/>
                  </a:lnTo>
                  <a:lnTo>
                    <a:pt x="16" y="73"/>
                  </a:lnTo>
                  <a:lnTo>
                    <a:pt x="22" y="66"/>
                  </a:lnTo>
                  <a:lnTo>
                    <a:pt x="16" y="66"/>
                  </a:lnTo>
                  <a:lnTo>
                    <a:pt x="10" y="62"/>
                  </a:lnTo>
                  <a:lnTo>
                    <a:pt x="6" y="62"/>
                  </a:lnTo>
                  <a:lnTo>
                    <a:pt x="6" y="56"/>
                  </a:lnTo>
                  <a:lnTo>
                    <a:pt x="6" y="56"/>
                  </a:lnTo>
                  <a:lnTo>
                    <a:pt x="0" y="50"/>
                  </a:lnTo>
                  <a:lnTo>
                    <a:pt x="0" y="40"/>
                  </a:lnTo>
                  <a:lnTo>
                    <a:pt x="6" y="40"/>
                  </a:lnTo>
                  <a:lnTo>
                    <a:pt x="10" y="33"/>
                  </a:lnTo>
                  <a:lnTo>
                    <a:pt x="10" y="33"/>
                  </a:lnTo>
                  <a:lnTo>
                    <a:pt x="10" y="27"/>
                  </a:lnTo>
                  <a:lnTo>
                    <a:pt x="10" y="27"/>
                  </a:lnTo>
                  <a:lnTo>
                    <a:pt x="10" y="21"/>
                  </a:lnTo>
                  <a:lnTo>
                    <a:pt x="16" y="17"/>
                  </a:lnTo>
                  <a:lnTo>
                    <a:pt x="29" y="17"/>
                  </a:lnTo>
                  <a:lnTo>
                    <a:pt x="35" y="11"/>
                  </a:lnTo>
                  <a:lnTo>
                    <a:pt x="41" y="11"/>
                  </a:lnTo>
                  <a:lnTo>
                    <a:pt x="41" y="5"/>
                  </a:lnTo>
                  <a:lnTo>
                    <a:pt x="70" y="5"/>
                  </a:lnTo>
                  <a:lnTo>
                    <a:pt x="70" y="11"/>
                  </a:lnTo>
                  <a:lnTo>
                    <a:pt x="76" y="11"/>
                  </a:lnTo>
                  <a:lnTo>
                    <a:pt x="80" y="5"/>
                  </a:lnTo>
                  <a:lnTo>
                    <a:pt x="80" y="5"/>
                  </a:lnTo>
                  <a:lnTo>
                    <a:pt x="80" y="5"/>
                  </a:lnTo>
                  <a:lnTo>
                    <a:pt x="80" y="5"/>
                  </a:lnTo>
                  <a:lnTo>
                    <a:pt x="80" y="0"/>
                  </a:lnTo>
                  <a:lnTo>
                    <a:pt x="80" y="0"/>
                  </a:lnTo>
                  <a:lnTo>
                    <a:pt x="86" y="0"/>
                  </a:lnTo>
                  <a:lnTo>
                    <a:pt x="86" y="11"/>
                  </a:lnTo>
                  <a:lnTo>
                    <a:pt x="86" y="11"/>
                  </a:lnTo>
                  <a:lnTo>
                    <a:pt x="86" y="17"/>
                  </a:lnTo>
                  <a:lnTo>
                    <a:pt x="86" y="17"/>
                  </a:lnTo>
                  <a:lnTo>
                    <a:pt x="86" y="21"/>
                  </a:lnTo>
                  <a:lnTo>
                    <a:pt x="86" y="2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9" name="Freeform 425"/>
            <p:cNvSpPr>
              <a:spLocks/>
            </p:cNvSpPr>
            <p:nvPr/>
          </p:nvSpPr>
          <p:spPr bwMode="auto">
            <a:xfrm>
              <a:off x="4879975" y="2246313"/>
              <a:ext cx="136525" cy="160338"/>
            </a:xfrm>
            <a:custGeom>
              <a:avLst/>
              <a:gdLst>
                <a:gd name="T0" fmla="*/ 64 w 86"/>
                <a:gd name="T1" fmla="*/ 11 h 101"/>
                <a:gd name="T2" fmla="*/ 58 w 86"/>
                <a:gd name="T3" fmla="*/ 17 h 101"/>
                <a:gd name="T4" fmla="*/ 51 w 86"/>
                <a:gd name="T5" fmla="*/ 17 h 101"/>
                <a:gd name="T6" fmla="*/ 45 w 86"/>
                <a:gd name="T7" fmla="*/ 21 h 101"/>
                <a:gd name="T8" fmla="*/ 45 w 86"/>
                <a:gd name="T9" fmla="*/ 27 h 101"/>
                <a:gd name="T10" fmla="*/ 45 w 86"/>
                <a:gd name="T11" fmla="*/ 33 h 101"/>
                <a:gd name="T12" fmla="*/ 41 w 86"/>
                <a:gd name="T13" fmla="*/ 27 h 101"/>
                <a:gd name="T14" fmla="*/ 35 w 86"/>
                <a:gd name="T15" fmla="*/ 21 h 101"/>
                <a:gd name="T16" fmla="*/ 35 w 86"/>
                <a:gd name="T17" fmla="*/ 27 h 101"/>
                <a:gd name="T18" fmla="*/ 35 w 86"/>
                <a:gd name="T19" fmla="*/ 33 h 101"/>
                <a:gd name="T20" fmla="*/ 41 w 86"/>
                <a:gd name="T21" fmla="*/ 40 h 101"/>
                <a:gd name="T22" fmla="*/ 41 w 86"/>
                <a:gd name="T23" fmla="*/ 40 h 101"/>
                <a:gd name="T24" fmla="*/ 41 w 86"/>
                <a:gd name="T25" fmla="*/ 44 h 101"/>
                <a:gd name="T26" fmla="*/ 41 w 86"/>
                <a:gd name="T27" fmla="*/ 50 h 101"/>
                <a:gd name="T28" fmla="*/ 41 w 86"/>
                <a:gd name="T29" fmla="*/ 56 h 101"/>
                <a:gd name="T30" fmla="*/ 41 w 86"/>
                <a:gd name="T31" fmla="*/ 56 h 101"/>
                <a:gd name="T32" fmla="*/ 41 w 86"/>
                <a:gd name="T33" fmla="*/ 66 h 101"/>
                <a:gd name="T34" fmla="*/ 41 w 86"/>
                <a:gd name="T35" fmla="*/ 79 h 101"/>
                <a:gd name="T36" fmla="*/ 41 w 86"/>
                <a:gd name="T37" fmla="*/ 79 h 101"/>
                <a:gd name="T38" fmla="*/ 41 w 86"/>
                <a:gd name="T39" fmla="*/ 83 h 101"/>
                <a:gd name="T40" fmla="*/ 41 w 86"/>
                <a:gd name="T41" fmla="*/ 83 h 101"/>
                <a:gd name="T42" fmla="*/ 45 w 86"/>
                <a:gd name="T43" fmla="*/ 83 h 101"/>
                <a:gd name="T44" fmla="*/ 35 w 86"/>
                <a:gd name="T45" fmla="*/ 89 h 101"/>
                <a:gd name="T46" fmla="*/ 35 w 86"/>
                <a:gd name="T47" fmla="*/ 95 h 101"/>
                <a:gd name="T48" fmla="*/ 35 w 86"/>
                <a:gd name="T49" fmla="*/ 95 h 101"/>
                <a:gd name="T50" fmla="*/ 35 w 86"/>
                <a:gd name="T51" fmla="*/ 95 h 101"/>
                <a:gd name="T52" fmla="*/ 35 w 86"/>
                <a:gd name="T53" fmla="*/ 95 h 101"/>
                <a:gd name="T54" fmla="*/ 35 w 86"/>
                <a:gd name="T55" fmla="*/ 89 h 101"/>
                <a:gd name="T56" fmla="*/ 35 w 86"/>
                <a:gd name="T57" fmla="*/ 83 h 101"/>
                <a:gd name="T58" fmla="*/ 29 w 86"/>
                <a:gd name="T59" fmla="*/ 89 h 101"/>
                <a:gd name="T60" fmla="*/ 22 w 86"/>
                <a:gd name="T61" fmla="*/ 89 h 101"/>
                <a:gd name="T62" fmla="*/ 22 w 86"/>
                <a:gd name="T63" fmla="*/ 83 h 101"/>
                <a:gd name="T64" fmla="*/ 22 w 86"/>
                <a:gd name="T65" fmla="*/ 79 h 101"/>
                <a:gd name="T66" fmla="*/ 16 w 86"/>
                <a:gd name="T67" fmla="*/ 73 h 101"/>
                <a:gd name="T68" fmla="*/ 22 w 86"/>
                <a:gd name="T69" fmla="*/ 66 h 101"/>
                <a:gd name="T70" fmla="*/ 10 w 86"/>
                <a:gd name="T71" fmla="*/ 62 h 101"/>
                <a:gd name="T72" fmla="*/ 6 w 86"/>
                <a:gd name="T73" fmla="*/ 56 h 101"/>
                <a:gd name="T74" fmla="*/ 0 w 86"/>
                <a:gd name="T75" fmla="*/ 50 h 101"/>
                <a:gd name="T76" fmla="*/ 6 w 86"/>
                <a:gd name="T77" fmla="*/ 40 h 101"/>
                <a:gd name="T78" fmla="*/ 10 w 86"/>
                <a:gd name="T79" fmla="*/ 33 h 101"/>
                <a:gd name="T80" fmla="*/ 10 w 86"/>
                <a:gd name="T81" fmla="*/ 27 h 101"/>
                <a:gd name="T82" fmla="*/ 16 w 86"/>
                <a:gd name="T83" fmla="*/ 17 h 101"/>
                <a:gd name="T84" fmla="*/ 35 w 86"/>
                <a:gd name="T85" fmla="*/ 11 h 101"/>
                <a:gd name="T86" fmla="*/ 41 w 86"/>
                <a:gd name="T87" fmla="*/ 5 h 101"/>
                <a:gd name="T88" fmla="*/ 70 w 86"/>
                <a:gd name="T89" fmla="*/ 11 h 101"/>
                <a:gd name="T90" fmla="*/ 80 w 86"/>
                <a:gd name="T91" fmla="*/ 5 h 101"/>
                <a:gd name="T92" fmla="*/ 80 w 86"/>
                <a:gd name="T93" fmla="*/ 5 h 101"/>
                <a:gd name="T94" fmla="*/ 80 w 86"/>
                <a:gd name="T95" fmla="*/ 0 h 101"/>
                <a:gd name="T96" fmla="*/ 86 w 86"/>
                <a:gd name="T97" fmla="*/ 0 h 101"/>
                <a:gd name="T98" fmla="*/ 86 w 86"/>
                <a:gd name="T99" fmla="*/ 11 h 101"/>
                <a:gd name="T100" fmla="*/ 86 w 86"/>
                <a:gd name="T101" fmla="*/ 17 h 101"/>
                <a:gd name="T102" fmla="*/ 86 w 86"/>
                <a:gd name="T103" fmla="*/ 2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101">
                  <a:moveTo>
                    <a:pt x="86" y="21"/>
                  </a:moveTo>
                  <a:lnTo>
                    <a:pt x="64" y="11"/>
                  </a:lnTo>
                  <a:lnTo>
                    <a:pt x="64" y="11"/>
                  </a:lnTo>
                  <a:lnTo>
                    <a:pt x="58" y="17"/>
                  </a:lnTo>
                  <a:lnTo>
                    <a:pt x="51" y="17"/>
                  </a:lnTo>
                  <a:lnTo>
                    <a:pt x="51" y="17"/>
                  </a:lnTo>
                  <a:lnTo>
                    <a:pt x="45" y="21"/>
                  </a:lnTo>
                  <a:lnTo>
                    <a:pt x="45" y="21"/>
                  </a:lnTo>
                  <a:lnTo>
                    <a:pt x="45" y="21"/>
                  </a:lnTo>
                  <a:lnTo>
                    <a:pt x="45" y="27"/>
                  </a:lnTo>
                  <a:lnTo>
                    <a:pt x="45" y="27"/>
                  </a:lnTo>
                  <a:lnTo>
                    <a:pt x="45" y="33"/>
                  </a:lnTo>
                  <a:lnTo>
                    <a:pt x="41" y="33"/>
                  </a:lnTo>
                  <a:lnTo>
                    <a:pt x="41" y="27"/>
                  </a:lnTo>
                  <a:lnTo>
                    <a:pt x="35" y="27"/>
                  </a:lnTo>
                  <a:lnTo>
                    <a:pt x="35" y="21"/>
                  </a:lnTo>
                  <a:lnTo>
                    <a:pt x="35" y="27"/>
                  </a:lnTo>
                  <a:lnTo>
                    <a:pt x="35" y="27"/>
                  </a:lnTo>
                  <a:lnTo>
                    <a:pt x="35" y="27"/>
                  </a:lnTo>
                  <a:lnTo>
                    <a:pt x="35" y="33"/>
                  </a:lnTo>
                  <a:lnTo>
                    <a:pt x="35" y="33"/>
                  </a:lnTo>
                  <a:lnTo>
                    <a:pt x="41" y="40"/>
                  </a:lnTo>
                  <a:lnTo>
                    <a:pt x="41" y="40"/>
                  </a:lnTo>
                  <a:lnTo>
                    <a:pt x="41" y="40"/>
                  </a:lnTo>
                  <a:lnTo>
                    <a:pt x="41" y="40"/>
                  </a:lnTo>
                  <a:lnTo>
                    <a:pt x="41" y="44"/>
                  </a:lnTo>
                  <a:lnTo>
                    <a:pt x="41" y="44"/>
                  </a:lnTo>
                  <a:lnTo>
                    <a:pt x="41" y="50"/>
                  </a:lnTo>
                  <a:lnTo>
                    <a:pt x="41" y="50"/>
                  </a:lnTo>
                  <a:lnTo>
                    <a:pt x="41" y="56"/>
                  </a:lnTo>
                  <a:lnTo>
                    <a:pt x="41" y="56"/>
                  </a:lnTo>
                  <a:lnTo>
                    <a:pt x="41" y="56"/>
                  </a:lnTo>
                  <a:lnTo>
                    <a:pt x="41" y="56"/>
                  </a:lnTo>
                  <a:lnTo>
                    <a:pt x="41" y="66"/>
                  </a:lnTo>
                  <a:lnTo>
                    <a:pt x="41" y="66"/>
                  </a:lnTo>
                  <a:lnTo>
                    <a:pt x="41" y="79"/>
                  </a:lnTo>
                  <a:lnTo>
                    <a:pt x="41" y="79"/>
                  </a:lnTo>
                  <a:lnTo>
                    <a:pt x="41" y="79"/>
                  </a:lnTo>
                  <a:lnTo>
                    <a:pt x="41" y="79"/>
                  </a:lnTo>
                  <a:lnTo>
                    <a:pt x="41" y="83"/>
                  </a:lnTo>
                  <a:lnTo>
                    <a:pt x="41" y="83"/>
                  </a:lnTo>
                  <a:lnTo>
                    <a:pt x="41" y="83"/>
                  </a:lnTo>
                  <a:lnTo>
                    <a:pt x="41" y="83"/>
                  </a:lnTo>
                  <a:lnTo>
                    <a:pt x="45" y="83"/>
                  </a:lnTo>
                  <a:lnTo>
                    <a:pt x="45" y="89"/>
                  </a:lnTo>
                  <a:lnTo>
                    <a:pt x="35" y="89"/>
                  </a:lnTo>
                  <a:lnTo>
                    <a:pt x="35" y="95"/>
                  </a:lnTo>
                  <a:lnTo>
                    <a:pt x="35" y="95"/>
                  </a:lnTo>
                  <a:lnTo>
                    <a:pt x="35" y="95"/>
                  </a:lnTo>
                  <a:lnTo>
                    <a:pt x="35" y="95"/>
                  </a:lnTo>
                  <a:lnTo>
                    <a:pt x="35" y="101"/>
                  </a:lnTo>
                  <a:lnTo>
                    <a:pt x="35" y="95"/>
                  </a:lnTo>
                  <a:lnTo>
                    <a:pt x="35" y="95"/>
                  </a:lnTo>
                  <a:lnTo>
                    <a:pt x="35" y="95"/>
                  </a:lnTo>
                  <a:lnTo>
                    <a:pt x="35" y="89"/>
                  </a:lnTo>
                  <a:lnTo>
                    <a:pt x="35" y="89"/>
                  </a:lnTo>
                  <a:lnTo>
                    <a:pt x="35" y="89"/>
                  </a:lnTo>
                  <a:lnTo>
                    <a:pt x="35" y="83"/>
                  </a:lnTo>
                  <a:lnTo>
                    <a:pt x="29" y="83"/>
                  </a:lnTo>
                  <a:lnTo>
                    <a:pt x="29" y="89"/>
                  </a:lnTo>
                  <a:lnTo>
                    <a:pt x="22" y="89"/>
                  </a:lnTo>
                  <a:lnTo>
                    <a:pt x="22" y="89"/>
                  </a:lnTo>
                  <a:lnTo>
                    <a:pt x="22" y="89"/>
                  </a:lnTo>
                  <a:lnTo>
                    <a:pt x="22" y="83"/>
                  </a:lnTo>
                  <a:lnTo>
                    <a:pt x="22" y="83"/>
                  </a:lnTo>
                  <a:lnTo>
                    <a:pt x="22" y="79"/>
                  </a:lnTo>
                  <a:lnTo>
                    <a:pt x="16" y="79"/>
                  </a:lnTo>
                  <a:lnTo>
                    <a:pt x="16" y="73"/>
                  </a:lnTo>
                  <a:lnTo>
                    <a:pt x="16" y="73"/>
                  </a:lnTo>
                  <a:lnTo>
                    <a:pt x="22" y="66"/>
                  </a:lnTo>
                  <a:lnTo>
                    <a:pt x="16" y="66"/>
                  </a:lnTo>
                  <a:lnTo>
                    <a:pt x="10" y="62"/>
                  </a:lnTo>
                  <a:lnTo>
                    <a:pt x="6" y="62"/>
                  </a:lnTo>
                  <a:lnTo>
                    <a:pt x="6" y="56"/>
                  </a:lnTo>
                  <a:lnTo>
                    <a:pt x="6" y="56"/>
                  </a:lnTo>
                  <a:lnTo>
                    <a:pt x="0" y="50"/>
                  </a:lnTo>
                  <a:lnTo>
                    <a:pt x="0" y="40"/>
                  </a:lnTo>
                  <a:lnTo>
                    <a:pt x="6" y="40"/>
                  </a:lnTo>
                  <a:lnTo>
                    <a:pt x="10" y="33"/>
                  </a:lnTo>
                  <a:lnTo>
                    <a:pt x="10" y="33"/>
                  </a:lnTo>
                  <a:lnTo>
                    <a:pt x="10" y="27"/>
                  </a:lnTo>
                  <a:lnTo>
                    <a:pt x="10" y="27"/>
                  </a:lnTo>
                  <a:lnTo>
                    <a:pt x="10" y="21"/>
                  </a:lnTo>
                  <a:lnTo>
                    <a:pt x="16" y="17"/>
                  </a:lnTo>
                  <a:lnTo>
                    <a:pt x="29" y="17"/>
                  </a:lnTo>
                  <a:lnTo>
                    <a:pt x="35" y="11"/>
                  </a:lnTo>
                  <a:lnTo>
                    <a:pt x="41" y="11"/>
                  </a:lnTo>
                  <a:lnTo>
                    <a:pt x="41" y="5"/>
                  </a:lnTo>
                  <a:lnTo>
                    <a:pt x="70" y="5"/>
                  </a:lnTo>
                  <a:lnTo>
                    <a:pt x="70" y="11"/>
                  </a:lnTo>
                  <a:lnTo>
                    <a:pt x="76" y="11"/>
                  </a:lnTo>
                  <a:lnTo>
                    <a:pt x="80" y="5"/>
                  </a:lnTo>
                  <a:lnTo>
                    <a:pt x="80" y="5"/>
                  </a:lnTo>
                  <a:lnTo>
                    <a:pt x="80" y="5"/>
                  </a:lnTo>
                  <a:lnTo>
                    <a:pt x="80" y="5"/>
                  </a:lnTo>
                  <a:lnTo>
                    <a:pt x="80" y="0"/>
                  </a:lnTo>
                  <a:lnTo>
                    <a:pt x="80" y="0"/>
                  </a:lnTo>
                  <a:lnTo>
                    <a:pt x="86" y="0"/>
                  </a:lnTo>
                  <a:lnTo>
                    <a:pt x="86" y="11"/>
                  </a:lnTo>
                  <a:lnTo>
                    <a:pt x="86" y="11"/>
                  </a:lnTo>
                  <a:lnTo>
                    <a:pt x="86" y="17"/>
                  </a:lnTo>
                  <a:lnTo>
                    <a:pt x="86" y="17"/>
                  </a:lnTo>
                  <a:lnTo>
                    <a:pt x="86" y="21"/>
                  </a:lnTo>
                  <a:lnTo>
                    <a:pt x="86" y="2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0" name="Freeform 426"/>
            <p:cNvSpPr>
              <a:spLocks/>
            </p:cNvSpPr>
            <p:nvPr/>
          </p:nvSpPr>
          <p:spPr bwMode="auto">
            <a:xfrm>
              <a:off x="4849813" y="2227263"/>
              <a:ext cx="46038" cy="82550"/>
            </a:xfrm>
            <a:custGeom>
              <a:avLst/>
              <a:gdLst>
                <a:gd name="T0" fmla="*/ 29 w 29"/>
                <a:gd name="T1" fmla="*/ 29 h 52"/>
                <a:gd name="T2" fmla="*/ 29 w 29"/>
                <a:gd name="T3" fmla="*/ 23 h 52"/>
                <a:gd name="T4" fmla="*/ 25 w 29"/>
                <a:gd name="T5" fmla="*/ 17 h 52"/>
                <a:gd name="T6" fmla="*/ 25 w 29"/>
                <a:gd name="T7" fmla="*/ 12 h 52"/>
                <a:gd name="T8" fmla="*/ 19 w 29"/>
                <a:gd name="T9" fmla="*/ 6 h 52"/>
                <a:gd name="T10" fmla="*/ 19 w 29"/>
                <a:gd name="T11" fmla="*/ 6 h 52"/>
                <a:gd name="T12" fmla="*/ 19 w 29"/>
                <a:gd name="T13" fmla="*/ 6 h 52"/>
                <a:gd name="T14" fmla="*/ 13 w 29"/>
                <a:gd name="T15" fmla="*/ 0 h 52"/>
                <a:gd name="T16" fmla="*/ 6 w 29"/>
                <a:gd name="T17" fmla="*/ 0 h 52"/>
                <a:gd name="T18" fmla="*/ 6 w 29"/>
                <a:gd name="T19" fmla="*/ 6 h 52"/>
                <a:gd name="T20" fmla="*/ 6 w 29"/>
                <a:gd name="T21" fmla="*/ 6 h 52"/>
                <a:gd name="T22" fmla="*/ 6 w 29"/>
                <a:gd name="T23" fmla="*/ 6 h 52"/>
                <a:gd name="T24" fmla="*/ 6 w 29"/>
                <a:gd name="T25" fmla="*/ 17 h 52"/>
                <a:gd name="T26" fmla="*/ 0 w 29"/>
                <a:gd name="T27" fmla="*/ 23 h 52"/>
                <a:gd name="T28" fmla="*/ 0 w 29"/>
                <a:gd name="T29" fmla="*/ 23 h 52"/>
                <a:gd name="T30" fmla="*/ 6 w 29"/>
                <a:gd name="T31" fmla="*/ 29 h 52"/>
                <a:gd name="T32" fmla="*/ 6 w 29"/>
                <a:gd name="T33" fmla="*/ 29 h 52"/>
                <a:gd name="T34" fmla="*/ 6 w 29"/>
                <a:gd name="T35" fmla="*/ 29 h 52"/>
                <a:gd name="T36" fmla="*/ 6 w 29"/>
                <a:gd name="T37" fmla="*/ 33 h 52"/>
                <a:gd name="T38" fmla="*/ 6 w 29"/>
                <a:gd name="T39" fmla="*/ 33 h 52"/>
                <a:gd name="T40" fmla="*/ 6 w 29"/>
                <a:gd name="T41" fmla="*/ 39 h 52"/>
                <a:gd name="T42" fmla="*/ 13 w 29"/>
                <a:gd name="T43" fmla="*/ 39 h 52"/>
                <a:gd name="T44" fmla="*/ 13 w 29"/>
                <a:gd name="T45" fmla="*/ 45 h 52"/>
                <a:gd name="T46" fmla="*/ 13 w 29"/>
                <a:gd name="T47" fmla="*/ 45 h 52"/>
                <a:gd name="T48" fmla="*/ 19 w 29"/>
                <a:gd name="T49" fmla="*/ 45 h 52"/>
                <a:gd name="T50" fmla="*/ 19 w 29"/>
                <a:gd name="T51" fmla="*/ 52 h 52"/>
                <a:gd name="T52" fmla="*/ 19 w 29"/>
                <a:gd name="T53" fmla="*/ 52 h 52"/>
                <a:gd name="T54" fmla="*/ 19 w 29"/>
                <a:gd name="T55" fmla="*/ 52 h 52"/>
                <a:gd name="T56" fmla="*/ 25 w 29"/>
                <a:gd name="T57" fmla="*/ 52 h 52"/>
                <a:gd name="T58" fmla="*/ 25 w 29"/>
                <a:gd name="T59" fmla="*/ 45 h 52"/>
                <a:gd name="T60" fmla="*/ 29 w 29"/>
                <a:gd name="T61" fmla="*/ 45 h 52"/>
                <a:gd name="T62" fmla="*/ 29 w 29"/>
                <a:gd name="T63" fmla="*/ 39 h 52"/>
                <a:gd name="T64" fmla="*/ 29 w 29"/>
                <a:gd name="T65" fmla="*/ 39 h 52"/>
                <a:gd name="T66" fmla="*/ 29 w 29"/>
                <a:gd name="T67" fmla="*/ 29 h 52"/>
                <a:gd name="T68" fmla="*/ 29 w 29"/>
                <a:gd name="T69"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52">
                  <a:moveTo>
                    <a:pt x="29" y="29"/>
                  </a:moveTo>
                  <a:lnTo>
                    <a:pt x="29" y="23"/>
                  </a:lnTo>
                  <a:lnTo>
                    <a:pt x="25" y="17"/>
                  </a:lnTo>
                  <a:lnTo>
                    <a:pt x="25" y="12"/>
                  </a:lnTo>
                  <a:lnTo>
                    <a:pt x="19" y="6"/>
                  </a:lnTo>
                  <a:lnTo>
                    <a:pt x="19" y="6"/>
                  </a:lnTo>
                  <a:lnTo>
                    <a:pt x="19" y="6"/>
                  </a:lnTo>
                  <a:lnTo>
                    <a:pt x="13" y="0"/>
                  </a:lnTo>
                  <a:lnTo>
                    <a:pt x="6" y="0"/>
                  </a:lnTo>
                  <a:lnTo>
                    <a:pt x="6" y="6"/>
                  </a:lnTo>
                  <a:lnTo>
                    <a:pt x="6" y="6"/>
                  </a:lnTo>
                  <a:lnTo>
                    <a:pt x="6" y="6"/>
                  </a:lnTo>
                  <a:lnTo>
                    <a:pt x="6" y="17"/>
                  </a:lnTo>
                  <a:lnTo>
                    <a:pt x="0" y="23"/>
                  </a:lnTo>
                  <a:lnTo>
                    <a:pt x="0" y="23"/>
                  </a:lnTo>
                  <a:lnTo>
                    <a:pt x="6" y="29"/>
                  </a:lnTo>
                  <a:lnTo>
                    <a:pt x="6" y="29"/>
                  </a:lnTo>
                  <a:lnTo>
                    <a:pt x="6" y="29"/>
                  </a:lnTo>
                  <a:lnTo>
                    <a:pt x="6" y="33"/>
                  </a:lnTo>
                  <a:lnTo>
                    <a:pt x="6" y="33"/>
                  </a:lnTo>
                  <a:lnTo>
                    <a:pt x="6" y="39"/>
                  </a:lnTo>
                  <a:lnTo>
                    <a:pt x="13" y="39"/>
                  </a:lnTo>
                  <a:lnTo>
                    <a:pt x="13" y="45"/>
                  </a:lnTo>
                  <a:lnTo>
                    <a:pt x="13" y="45"/>
                  </a:lnTo>
                  <a:lnTo>
                    <a:pt x="19" y="45"/>
                  </a:lnTo>
                  <a:lnTo>
                    <a:pt x="19" y="52"/>
                  </a:lnTo>
                  <a:lnTo>
                    <a:pt x="19" y="52"/>
                  </a:lnTo>
                  <a:lnTo>
                    <a:pt x="19" y="52"/>
                  </a:lnTo>
                  <a:lnTo>
                    <a:pt x="25" y="52"/>
                  </a:lnTo>
                  <a:lnTo>
                    <a:pt x="25" y="45"/>
                  </a:lnTo>
                  <a:lnTo>
                    <a:pt x="29" y="45"/>
                  </a:lnTo>
                  <a:lnTo>
                    <a:pt x="29" y="39"/>
                  </a:lnTo>
                  <a:lnTo>
                    <a:pt x="29" y="39"/>
                  </a:lnTo>
                  <a:lnTo>
                    <a:pt x="29" y="29"/>
                  </a:lnTo>
                  <a:lnTo>
                    <a:pt x="29"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1" name="Freeform 427"/>
            <p:cNvSpPr>
              <a:spLocks/>
            </p:cNvSpPr>
            <p:nvPr/>
          </p:nvSpPr>
          <p:spPr bwMode="auto">
            <a:xfrm>
              <a:off x="4849813" y="2227263"/>
              <a:ext cx="46038" cy="82550"/>
            </a:xfrm>
            <a:custGeom>
              <a:avLst/>
              <a:gdLst>
                <a:gd name="T0" fmla="*/ 29 w 29"/>
                <a:gd name="T1" fmla="*/ 29 h 52"/>
                <a:gd name="T2" fmla="*/ 29 w 29"/>
                <a:gd name="T3" fmla="*/ 23 h 52"/>
                <a:gd name="T4" fmla="*/ 25 w 29"/>
                <a:gd name="T5" fmla="*/ 17 h 52"/>
                <a:gd name="T6" fmla="*/ 25 w 29"/>
                <a:gd name="T7" fmla="*/ 12 h 52"/>
                <a:gd name="T8" fmla="*/ 19 w 29"/>
                <a:gd name="T9" fmla="*/ 6 h 52"/>
                <a:gd name="T10" fmla="*/ 19 w 29"/>
                <a:gd name="T11" fmla="*/ 6 h 52"/>
                <a:gd name="T12" fmla="*/ 19 w 29"/>
                <a:gd name="T13" fmla="*/ 6 h 52"/>
                <a:gd name="T14" fmla="*/ 13 w 29"/>
                <a:gd name="T15" fmla="*/ 0 h 52"/>
                <a:gd name="T16" fmla="*/ 6 w 29"/>
                <a:gd name="T17" fmla="*/ 0 h 52"/>
                <a:gd name="T18" fmla="*/ 6 w 29"/>
                <a:gd name="T19" fmla="*/ 6 h 52"/>
                <a:gd name="T20" fmla="*/ 6 w 29"/>
                <a:gd name="T21" fmla="*/ 6 h 52"/>
                <a:gd name="T22" fmla="*/ 6 w 29"/>
                <a:gd name="T23" fmla="*/ 6 h 52"/>
                <a:gd name="T24" fmla="*/ 6 w 29"/>
                <a:gd name="T25" fmla="*/ 17 h 52"/>
                <a:gd name="T26" fmla="*/ 0 w 29"/>
                <a:gd name="T27" fmla="*/ 23 h 52"/>
                <a:gd name="T28" fmla="*/ 0 w 29"/>
                <a:gd name="T29" fmla="*/ 23 h 52"/>
                <a:gd name="T30" fmla="*/ 6 w 29"/>
                <a:gd name="T31" fmla="*/ 29 h 52"/>
                <a:gd name="T32" fmla="*/ 6 w 29"/>
                <a:gd name="T33" fmla="*/ 29 h 52"/>
                <a:gd name="T34" fmla="*/ 6 w 29"/>
                <a:gd name="T35" fmla="*/ 29 h 52"/>
                <a:gd name="T36" fmla="*/ 6 w 29"/>
                <a:gd name="T37" fmla="*/ 33 h 52"/>
                <a:gd name="T38" fmla="*/ 6 w 29"/>
                <a:gd name="T39" fmla="*/ 33 h 52"/>
                <a:gd name="T40" fmla="*/ 6 w 29"/>
                <a:gd name="T41" fmla="*/ 39 h 52"/>
                <a:gd name="T42" fmla="*/ 13 w 29"/>
                <a:gd name="T43" fmla="*/ 39 h 52"/>
                <a:gd name="T44" fmla="*/ 13 w 29"/>
                <a:gd name="T45" fmla="*/ 45 h 52"/>
                <a:gd name="T46" fmla="*/ 13 w 29"/>
                <a:gd name="T47" fmla="*/ 45 h 52"/>
                <a:gd name="T48" fmla="*/ 19 w 29"/>
                <a:gd name="T49" fmla="*/ 45 h 52"/>
                <a:gd name="T50" fmla="*/ 19 w 29"/>
                <a:gd name="T51" fmla="*/ 52 h 52"/>
                <a:gd name="T52" fmla="*/ 19 w 29"/>
                <a:gd name="T53" fmla="*/ 52 h 52"/>
                <a:gd name="T54" fmla="*/ 19 w 29"/>
                <a:gd name="T55" fmla="*/ 52 h 52"/>
                <a:gd name="T56" fmla="*/ 25 w 29"/>
                <a:gd name="T57" fmla="*/ 52 h 52"/>
                <a:gd name="T58" fmla="*/ 25 w 29"/>
                <a:gd name="T59" fmla="*/ 45 h 52"/>
                <a:gd name="T60" fmla="*/ 29 w 29"/>
                <a:gd name="T61" fmla="*/ 45 h 52"/>
                <a:gd name="T62" fmla="*/ 29 w 29"/>
                <a:gd name="T63" fmla="*/ 39 h 52"/>
                <a:gd name="T64" fmla="*/ 29 w 29"/>
                <a:gd name="T65" fmla="*/ 39 h 52"/>
                <a:gd name="T66" fmla="*/ 29 w 29"/>
                <a:gd name="T67" fmla="*/ 29 h 52"/>
                <a:gd name="T68" fmla="*/ 29 w 29"/>
                <a:gd name="T69"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52">
                  <a:moveTo>
                    <a:pt x="29" y="29"/>
                  </a:moveTo>
                  <a:lnTo>
                    <a:pt x="29" y="23"/>
                  </a:lnTo>
                  <a:lnTo>
                    <a:pt x="25" y="17"/>
                  </a:lnTo>
                  <a:lnTo>
                    <a:pt x="25" y="12"/>
                  </a:lnTo>
                  <a:lnTo>
                    <a:pt x="19" y="6"/>
                  </a:lnTo>
                  <a:lnTo>
                    <a:pt x="19" y="6"/>
                  </a:lnTo>
                  <a:lnTo>
                    <a:pt x="19" y="6"/>
                  </a:lnTo>
                  <a:lnTo>
                    <a:pt x="13" y="0"/>
                  </a:lnTo>
                  <a:lnTo>
                    <a:pt x="6" y="0"/>
                  </a:lnTo>
                  <a:lnTo>
                    <a:pt x="6" y="6"/>
                  </a:lnTo>
                  <a:lnTo>
                    <a:pt x="6" y="6"/>
                  </a:lnTo>
                  <a:lnTo>
                    <a:pt x="6" y="6"/>
                  </a:lnTo>
                  <a:lnTo>
                    <a:pt x="6" y="17"/>
                  </a:lnTo>
                  <a:lnTo>
                    <a:pt x="0" y="23"/>
                  </a:lnTo>
                  <a:lnTo>
                    <a:pt x="0" y="23"/>
                  </a:lnTo>
                  <a:lnTo>
                    <a:pt x="6" y="29"/>
                  </a:lnTo>
                  <a:lnTo>
                    <a:pt x="6" y="29"/>
                  </a:lnTo>
                  <a:lnTo>
                    <a:pt x="6" y="29"/>
                  </a:lnTo>
                  <a:lnTo>
                    <a:pt x="6" y="33"/>
                  </a:lnTo>
                  <a:lnTo>
                    <a:pt x="6" y="33"/>
                  </a:lnTo>
                  <a:lnTo>
                    <a:pt x="6" y="39"/>
                  </a:lnTo>
                  <a:lnTo>
                    <a:pt x="13" y="39"/>
                  </a:lnTo>
                  <a:lnTo>
                    <a:pt x="13" y="45"/>
                  </a:lnTo>
                  <a:lnTo>
                    <a:pt x="13" y="45"/>
                  </a:lnTo>
                  <a:lnTo>
                    <a:pt x="19" y="45"/>
                  </a:lnTo>
                  <a:lnTo>
                    <a:pt x="19" y="52"/>
                  </a:lnTo>
                  <a:lnTo>
                    <a:pt x="19" y="52"/>
                  </a:lnTo>
                  <a:lnTo>
                    <a:pt x="19" y="52"/>
                  </a:lnTo>
                  <a:lnTo>
                    <a:pt x="25" y="52"/>
                  </a:lnTo>
                  <a:lnTo>
                    <a:pt x="25" y="45"/>
                  </a:lnTo>
                  <a:lnTo>
                    <a:pt x="29" y="45"/>
                  </a:lnTo>
                  <a:lnTo>
                    <a:pt x="29" y="39"/>
                  </a:lnTo>
                  <a:lnTo>
                    <a:pt x="29" y="39"/>
                  </a:lnTo>
                  <a:lnTo>
                    <a:pt x="29" y="29"/>
                  </a:lnTo>
                  <a:lnTo>
                    <a:pt x="29"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2" name="Freeform 428"/>
            <p:cNvSpPr>
              <a:spLocks/>
            </p:cNvSpPr>
            <p:nvPr/>
          </p:nvSpPr>
          <p:spPr bwMode="auto">
            <a:xfrm>
              <a:off x="4572000" y="1871663"/>
              <a:ext cx="187325" cy="211138"/>
            </a:xfrm>
            <a:custGeom>
              <a:avLst/>
              <a:gdLst>
                <a:gd name="T0" fmla="*/ 111 w 118"/>
                <a:gd name="T1" fmla="*/ 61 h 133"/>
                <a:gd name="T2" fmla="*/ 105 w 118"/>
                <a:gd name="T3" fmla="*/ 32 h 133"/>
                <a:gd name="T4" fmla="*/ 99 w 118"/>
                <a:gd name="T5" fmla="*/ 22 h 133"/>
                <a:gd name="T6" fmla="*/ 93 w 118"/>
                <a:gd name="T7" fmla="*/ 16 h 133"/>
                <a:gd name="T8" fmla="*/ 89 w 118"/>
                <a:gd name="T9" fmla="*/ 10 h 133"/>
                <a:gd name="T10" fmla="*/ 76 w 118"/>
                <a:gd name="T11" fmla="*/ 10 h 133"/>
                <a:gd name="T12" fmla="*/ 70 w 118"/>
                <a:gd name="T13" fmla="*/ 16 h 133"/>
                <a:gd name="T14" fmla="*/ 64 w 118"/>
                <a:gd name="T15" fmla="*/ 22 h 133"/>
                <a:gd name="T16" fmla="*/ 58 w 118"/>
                <a:gd name="T17" fmla="*/ 22 h 133"/>
                <a:gd name="T18" fmla="*/ 54 w 118"/>
                <a:gd name="T19" fmla="*/ 16 h 133"/>
                <a:gd name="T20" fmla="*/ 35 w 118"/>
                <a:gd name="T21" fmla="*/ 6 h 133"/>
                <a:gd name="T22" fmla="*/ 29 w 118"/>
                <a:gd name="T23" fmla="*/ 0 h 133"/>
                <a:gd name="T24" fmla="*/ 29 w 118"/>
                <a:gd name="T25" fmla="*/ 6 h 133"/>
                <a:gd name="T26" fmla="*/ 23 w 118"/>
                <a:gd name="T27" fmla="*/ 6 h 133"/>
                <a:gd name="T28" fmla="*/ 23 w 118"/>
                <a:gd name="T29" fmla="*/ 10 h 133"/>
                <a:gd name="T30" fmla="*/ 23 w 118"/>
                <a:gd name="T31" fmla="*/ 16 h 133"/>
                <a:gd name="T32" fmla="*/ 23 w 118"/>
                <a:gd name="T33" fmla="*/ 16 h 133"/>
                <a:gd name="T34" fmla="*/ 29 w 118"/>
                <a:gd name="T35" fmla="*/ 22 h 133"/>
                <a:gd name="T36" fmla="*/ 23 w 118"/>
                <a:gd name="T37" fmla="*/ 22 h 133"/>
                <a:gd name="T38" fmla="*/ 23 w 118"/>
                <a:gd name="T39" fmla="*/ 28 h 133"/>
                <a:gd name="T40" fmla="*/ 19 w 118"/>
                <a:gd name="T41" fmla="*/ 28 h 133"/>
                <a:gd name="T42" fmla="*/ 13 w 118"/>
                <a:gd name="T43" fmla="*/ 39 h 133"/>
                <a:gd name="T44" fmla="*/ 6 w 118"/>
                <a:gd name="T45" fmla="*/ 45 h 133"/>
                <a:gd name="T46" fmla="*/ 0 w 118"/>
                <a:gd name="T47" fmla="*/ 72 h 133"/>
                <a:gd name="T48" fmla="*/ 6 w 118"/>
                <a:gd name="T49" fmla="*/ 72 h 133"/>
                <a:gd name="T50" fmla="*/ 6 w 118"/>
                <a:gd name="T51" fmla="*/ 94 h 133"/>
                <a:gd name="T52" fmla="*/ 29 w 118"/>
                <a:gd name="T53" fmla="*/ 107 h 133"/>
                <a:gd name="T54" fmla="*/ 29 w 118"/>
                <a:gd name="T55" fmla="*/ 113 h 133"/>
                <a:gd name="T56" fmla="*/ 23 w 118"/>
                <a:gd name="T57" fmla="*/ 117 h 133"/>
                <a:gd name="T58" fmla="*/ 23 w 118"/>
                <a:gd name="T59" fmla="*/ 133 h 133"/>
                <a:gd name="T60" fmla="*/ 99 w 118"/>
                <a:gd name="T61" fmla="*/ 133 h 133"/>
                <a:gd name="T62" fmla="*/ 99 w 118"/>
                <a:gd name="T63" fmla="*/ 129 h 133"/>
                <a:gd name="T64" fmla="*/ 99 w 118"/>
                <a:gd name="T65" fmla="*/ 129 h 133"/>
                <a:gd name="T66" fmla="*/ 99 w 118"/>
                <a:gd name="T67" fmla="*/ 123 h 133"/>
                <a:gd name="T68" fmla="*/ 99 w 118"/>
                <a:gd name="T69" fmla="*/ 123 h 133"/>
                <a:gd name="T70" fmla="*/ 99 w 118"/>
                <a:gd name="T71" fmla="*/ 117 h 133"/>
                <a:gd name="T72" fmla="*/ 99 w 118"/>
                <a:gd name="T73" fmla="*/ 117 h 133"/>
                <a:gd name="T74" fmla="*/ 99 w 118"/>
                <a:gd name="T75" fmla="*/ 113 h 133"/>
                <a:gd name="T76" fmla="*/ 105 w 118"/>
                <a:gd name="T77" fmla="*/ 113 h 133"/>
                <a:gd name="T78" fmla="*/ 93 w 118"/>
                <a:gd name="T79" fmla="*/ 107 h 133"/>
                <a:gd name="T80" fmla="*/ 89 w 118"/>
                <a:gd name="T81" fmla="*/ 94 h 133"/>
                <a:gd name="T82" fmla="*/ 83 w 118"/>
                <a:gd name="T83" fmla="*/ 84 h 133"/>
                <a:gd name="T84" fmla="*/ 89 w 118"/>
                <a:gd name="T85" fmla="*/ 84 h 133"/>
                <a:gd name="T86" fmla="*/ 99 w 118"/>
                <a:gd name="T87" fmla="*/ 78 h 133"/>
                <a:gd name="T88" fmla="*/ 105 w 118"/>
                <a:gd name="T89" fmla="*/ 72 h 133"/>
                <a:gd name="T90" fmla="*/ 118 w 118"/>
                <a:gd name="T91" fmla="*/ 6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33">
                  <a:moveTo>
                    <a:pt x="118" y="68"/>
                  </a:moveTo>
                  <a:lnTo>
                    <a:pt x="111" y="61"/>
                  </a:lnTo>
                  <a:lnTo>
                    <a:pt x="111" y="39"/>
                  </a:lnTo>
                  <a:lnTo>
                    <a:pt x="105" y="32"/>
                  </a:lnTo>
                  <a:lnTo>
                    <a:pt x="105" y="28"/>
                  </a:lnTo>
                  <a:lnTo>
                    <a:pt x="99" y="22"/>
                  </a:lnTo>
                  <a:lnTo>
                    <a:pt x="99" y="22"/>
                  </a:lnTo>
                  <a:lnTo>
                    <a:pt x="93" y="16"/>
                  </a:lnTo>
                  <a:lnTo>
                    <a:pt x="89" y="16"/>
                  </a:lnTo>
                  <a:lnTo>
                    <a:pt x="89" y="10"/>
                  </a:lnTo>
                  <a:lnTo>
                    <a:pt x="76" y="10"/>
                  </a:lnTo>
                  <a:lnTo>
                    <a:pt x="76" y="10"/>
                  </a:lnTo>
                  <a:lnTo>
                    <a:pt x="70" y="16"/>
                  </a:lnTo>
                  <a:lnTo>
                    <a:pt x="70" y="16"/>
                  </a:lnTo>
                  <a:lnTo>
                    <a:pt x="70" y="16"/>
                  </a:lnTo>
                  <a:lnTo>
                    <a:pt x="64" y="22"/>
                  </a:lnTo>
                  <a:lnTo>
                    <a:pt x="58" y="22"/>
                  </a:lnTo>
                  <a:lnTo>
                    <a:pt x="58" y="22"/>
                  </a:lnTo>
                  <a:lnTo>
                    <a:pt x="54" y="16"/>
                  </a:lnTo>
                  <a:lnTo>
                    <a:pt x="54" y="16"/>
                  </a:lnTo>
                  <a:lnTo>
                    <a:pt x="41" y="6"/>
                  </a:lnTo>
                  <a:lnTo>
                    <a:pt x="35" y="6"/>
                  </a:lnTo>
                  <a:lnTo>
                    <a:pt x="35" y="0"/>
                  </a:lnTo>
                  <a:lnTo>
                    <a:pt x="29" y="0"/>
                  </a:lnTo>
                  <a:lnTo>
                    <a:pt x="29" y="0"/>
                  </a:lnTo>
                  <a:lnTo>
                    <a:pt x="29" y="6"/>
                  </a:lnTo>
                  <a:lnTo>
                    <a:pt x="23" y="6"/>
                  </a:lnTo>
                  <a:lnTo>
                    <a:pt x="23" y="6"/>
                  </a:lnTo>
                  <a:lnTo>
                    <a:pt x="23" y="6"/>
                  </a:lnTo>
                  <a:lnTo>
                    <a:pt x="23" y="10"/>
                  </a:lnTo>
                  <a:lnTo>
                    <a:pt x="23" y="10"/>
                  </a:lnTo>
                  <a:lnTo>
                    <a:pt x="23" y="16"/>
                  </a:lnTo>
                  <a:lnTo>
                    <a:pt x="23" y="16"/>
                  </a:lnTo>
                  <a:lnTo>
                    <a:pt x="23" y="16"/>
                  </a:lnTo>
                  <a:lnTo>
                    <a:pt x="29" y="16"/>
                  </a:lnTo>
                  <a:lnTo>
                    <a:pt x="29" y="22"/>
                  </a:lnTo>
                  <a:lnTo>
                    <a:pt x="23" y="22"/>
                  </a:lnTo>
                  <a:lnTo>
                    <a:pt x="23" y="22"/>
                  </a:lnTo>
                  <a:lnTo>
                    <a:pt x="23" y="22"/>
                  </a:lnTo>
                  <a:lnTo>
                    <a:pt x="23" y="28"/>
                  </a:lnTo>
                  <a:lnTo>
                    <a:pt x="19" y="28"/>
                  </a:lnTo>
                  <a:lnTo>
                    <a:pt x="19" y="28"/>
                  </a:lnTo>
                  <a:lnTo>
                    <a:pt x="19" y="39"/>
                  </a:lnTo>
                  <a:lnTo>
                    <a:pt x="13" y="39"/>
                  </a:lnTo>
                  <a:lnTo>
                    <a:pt x="13" y="45"/>
                  </a:lnTo>
                  <a:lnTo>
                    <a:pt x="6" y="45"/>
                  </a:lnTo>
                  <a:lnTo>
                    <a:pt x="6" y="55"/>
                  </a:lnTo>
                  <a:lnTo>
                    <a:pt x="0" y="72"/>
                  </a:lnTo>
                  <a:lnTo>
                    <a:pt x="0" y="72"/>
                  </a:lnTo>
                  <a:lnTo>
                    <a:pt x="6" y="72"/>
                  </a:lnTo>
                  <a:lnTo>
                    <a:pt x="13" y="84"/>
                  </a:lnTo>
                  <a:lnTo>
                    <a:pt x="6" y="94"/>
                  </a:lnTo>
                  <a:lnTo>
                    <a:pt x="6" y="107"/>
                  </a:lnTo>
                  <a:lnTo>
                    <a:pt x="29" y="107"/>
                  </a:lnTo>
                  <a:lnTo>
                    <a:pt x="29" y="113"/>
                  </a:lnTo>
                  <a:lnTo>
                    <a:pt x="29" y="113"/>
                  </a:lnTo>
                  <a:lnTo>
                    <a:pt x="23" y="117"/>
                  </a:lnTo>
                  <a:lnTo>
                    <a:pt x="23" y="117"/>
                  </a:lnTo>
                  <a:lnTo>
                    <a:pt x="23" y="133"/>
                  </a:lnTo>
                  <a:lnTo>
                    <a:pt x="23" y="133"/>
                  </a:lnTo>
                  <a:lnTo>
                    <a:pt x="23" y="133"/>
                  </a:lnTo>
                  <a:lnTo>
                    <a:pt x="99" y="133"/>
                  </a:lnTo>
                  <a:lnTo>
                    <a:pt x="99" y="129"/>
                  </a:lnTo>
                  <a:lnTo>
                    <a:pt x="99" y="129"/>
                  </a:lnTo>
                  <a:lnTo>
                    <a:pt x="99" y="129"/>
                  </a:lnTo>
                  <a:lnTo>
                    <a:pt x="99" y="129"/>
                  </a:lnTo>
                  <a:lnTo>
                    <a:pt x="99" y="129"/>
                  </a:lnTo>
                  <a:lnTo>
                    <a:pt x="99" y="123"/>
                  </a:lnTo>
                  <a:lnTo>
                    <a:pt x="99" y="123"/>
                  </a:lnTo>
                  <a:lnTo>
                    <a:pt x="99" y="123"/>
                  </a:lnTo>
                  <a:lnTo>
                    <a:pt x="99" y="123"/>
                  </a:lnTo>
                  <a:lnTo>
                    <a:pt x="99" y="117"/>
                  </a:lnTo>
                  <a:lnTo>
                    <a:pt x="99" y="117"/>
                  </a:lnTo>
                  <a:lnTo>
                    <a:pt x="99" y="117"/>
                  </a:lnTo>
                  <a:lnTo>
                    <a:pt x="99" y="117"/>
                  </a:lnTo>
                  <a:lnTo>
                    <a:pt x="99" y="113"/>
                  </a:lnTo>
                  <a:lnTo>
                    <a:pt x="99" y="113"/>
                  </a:lnTo>
                  <a:lnTo>
                    <a:pt x="105" y="113"/>
                  </a:lnTo>
                  <a:lnTo>
                    <a:pt x="99" y="107"/>
                  </a:lnTo>
                  <a:lnTo>
                    <a:pt x="93" y="107"/>
                  </a:lnTo>
                  <a:lnTo>
                    <a:pt x="89" y="100"/>
                  </a:lnTo>
                  <a:lnTo>
                    <a:pt x="89" y="94"/>
                  </a:lnTo>
                  <a:lnTo>
                    <a:pt x="83" y="94"/>
                  </a:lnTo>
                  <a:lnTo>
                    <a:pt x="83" y="84"/>
                  </a:lnTo>
                  <a:lnTo>
                    <a:pt x="76" y="84"/>
                  </a:lnTo>
                  <a:lnTo>
                    <a:pt x="89" y="84"/>
                  </a:lnTo>
                  <a:lnTo>
                    <a:pt x="93" y="78"/>
                  </a:lnTo>
                  <a:lnTo>
                    <a:pt x="99" y="78"/>
                  </a:lnTo>
                  <a:lnTo>
                    <a:pt x="105" y="72"/>
                  </a:lnTo>
                  <a:lnTo>
                    <a:pt x="105" y="72"/>
                  </a:lnTo>
                  <a:lnTo>
                    <a:pt x="111" y="72"/>
                  </a:lnTo>
                  <a:lnTo>
                    <a:pt x="118" y="68"/>
                  </a:lnTo>
                  <a:lnTo>
                    <a:pt x="118" y="6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3" name="Freeform 429"/>
            <p:cNvSpPr>
              <a:spLocks/>
            </p:cNvSpPr>
            <p:nvPr/>
          </p:nvSpPr>
          <p:spPr bwMode="auto">
            <a:xfrm>
              <a:off x="4572000" y="1871663"/>
              <a:ext cx="187325" cy="211138"/>
            </a:xfrm>
            <a:custGeom>
              <a:avLst/>
              <a:gdLst>
                <a:gd name="T0" fmla="*/ 111 w 118"/>
                <a:gd name="T1" fmla="*/ 61 h 133"/>
                <a:gd name="T2" fmla="*/ 105 w 118"/>
                <a:gd name="T3" fmla="*/ 32 h 133"/>
                <a:gd name="T4" fmla="*/ 99 w 118"/>
                <a:gd name="T5" fmla="*/ 22 h 133"/>
                <a:gd name="T6" fmla="*/ 93 w 118"/>
                <a:gd name="T7" fmla="*/ 16 h 133"/>
                <a:gd name="T8" fmla="*/ 89 w 118"/>
                <a:gd name="T9" fmla="*/ 10 h 133"/>
                <a:gd name="T10" fmla="*/ 76 w 118"/>
                <a:gd name="T11" fmla="*/ 10 h 133"/>
                <a:gd name="T12" fmla="*/ 70 w 118"/>
                <a:gd name="T13" fmla="*/ 16 h 133"/>
                <a:gd name="T14" fmla="*/ 64 w 118"/>
                <a:gd name="T15" fmla="*/ 22 h 133"/>
                <a:gd name="T16" fmla="*/ 58 w 118"/>
                <a:gd name="T17" fmla="*/ 22 h 133"/>
                <a:gd name="T18" fmla="*/ 54 w 118"/>
                <a:gd name="T19" fmla="*/ 16 h 133"/>
                <a:gd name="T20" fmla="*/ 35 w 118"/>
                <a:gd name="T21" fmla="*/ 6 h 133"/>
                <a:gd name="T22" fmla="*/ 29 w 118"/>
                <a:gd name="T23" fmla="*/ 0 h 133"/>
                <a:gd name="T24" fmla="*/ 29 w 118"/>
                <a:gd name="T25" fmla="*/ 6 h 133"/>
                <a:gd name="T26" fmla="*/ 23 w 118"/>
                <a:gd name="T27" fmla="*/ 6 h 133"/>
                <a:gd name="T28" fmla="*/ 23 w 118"/>
                <a:gd name="T29" fmla="*/ 10 h 133"/>
                <a:gd name="T30" fmla="*/ 23 w 118"/>
                <a:gd name="T31" fmla="*/ 16 h 133"/>
                <a:gd name="T32" fmla="*/ 23 w 118"/>
                <a:gd name="T33" fmla="*/ 16 h 133"/>
                <a:gd name="T34" fmla="*/ 29 w 118"/>
                <a:gd name="T35" fmla="*/ 22 h 133"/>
                <a:gd name="T36" fmla="*/ 23 w 118"/>
                <a:gd name="T37" fmla="*/ 22 h 133"/>
                <a:gd name="T38" fmla="*/ 23 w 118"/>
                <a:gd name="T39" fmla="*/ 28 h 133"/>
                <a:gd name="T40" fmla="*/ 19 w 118"/>
                <a:gd name="T41" fmla="*/ 28 h 133"/>
                <a:gd name="T42" fmla="*/ 13 w 118"/>
                <a:gd name="T43" fmla="*/ 39 h 133"/>
                <a:gd name="T44" fmla="*/ 6 w 118"/>
                <a:gd name="T45" fmla="*/ 45 h 133"/>
                <a:gd name="T46" fmla="*/ 0 w 118"/>
                <a:gd name="T47" fmla="*/ 72 h 133"/>
                <a:gd name="T48" fmla="*/ 6 w 118"/>
                <a:gd name="T49" fmla="*/ 72 h 133"/>
                <a:gd name="T50" fmla="*/ 6 w 118"/>
                <a:gd name="T51" fmla="*/ 94 h 133"/>
                <a:gd name="T52" fmla="*/ 29 w 118"/>
                <a:gd name="T53" fmla="*/ 107 h 133"/>
                <a:gd name="T54" fmla="*/ 29 w 118"/>
                <a:gd name="T55" fmla="*/ 113 h 133"/>
                <a:gd name="T56" fmla="*/ 23 w 118"/>
                <a:gd name="T57" fmla="*/ 117 h 133"/>
                <a:gd name="T58" fmla="*/ 23 w 118"/>
                <a:gd name="T59" fmla="*/ 133 h 133"/>
                <a:gd name="T60" fmla="*/ 99 w 118"/>
                <a:gd name="T61" fmla="*/ 133 h 133"/>
                <a:gd name="T62" fmla="*/ 99 w 118"/>
                <a:gd name="T63" fmla="*/ 129 h 133"/>
                <a:gd name="T64" fmla="*/ 99 w 118"/>
                <a:gd name="T65" fmla="*/ 129 h 133"/>
                <a:gd name="T66" fmla="*/ 99 w 118"/>
                <a:gd name="T67" fmla="*/ 123 h 133"/>
                <a:gd name="T68" fmla="*/ 99 w 118"/>
                <a:gd name="T69" fmla="*/ 123 h 133"/>
                <a:gd name="T70" fmla="*/ 99 w 118"/>
                <a:gd name="T71" fmla="*/ 117 h 133"/>
                <a:gd name="T72" fmla="*/ 99 w 118"/>
                <a:gd name="T73" fmla="*/ 117 h 133"/>
                <a:gd name="T74" fmla="*/ 99 w 118"/>
                <a:gd name="T75" fmla="*/ 113 h 133"/>
                <a:gd name="T76" fmla="*/ 105 w 118"/>
                <a:gd name="T77" fmla="*/ 113 h 133"/>
                <a:gd name="T78" fmla="*/ 93 w 118"/>
                <a:gd name="T79" fmla="*/ 107 h 133"/>
                <a:gd name="T80" fmla="*/ 89 w 118"/>
                <a:gd name="T81" fmla="*/ 94 h 133"/>
                <a:gd name="T82" fmla="*/ 83 w 118"/>
                <a:gd name="T83" fmla="*/ 84 h 133"/>
                <a:gd name="T84" fmla="*/ 89 w 118"/>
                <a:gd name="T85" fmla="*/ 84 h 133"/>
                <a:gd name="T86" fmla="*/ 99 w 118"/>
                <a:gd name="T87" fmla="*/ 78 h 133"/>
                <a:gd name="T88" fmla="*/ 105 w 118"/>
                <a:gd name="T89" fmla="*/ 72 h 133"/>
                <a:gd name="T90" fmla="*/ 118 w 118"/>
                <a:gd name="T91" fmla="*/ 6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33">
                  <a:moveTo>
                    <a:pt x="118" y="68"/>
                  </a:moveTo>
                  <a:lnTo>
                    <a:pt x="111" y="61"/>
                  </a:lnTo>
                  <a:lnTo>
                    <a:pt x="111" y="39"/>
                  </a:lnTo>
                  <a:lnTo>
                    <a:pt x="105" y="32"/>
                  </a:lnTo>
                  <a:lnTo>
                    <a:pt x="105" y="28"/>
                  </a:lnTo>
                  <a:lnTo>
                    <a:pt x="99" y="22"/>
                  </a:lnTo>
                  <a:lnTo>
                    <a:pt x="99" y="22"/>
                  </a:lnTo>
                  <a:lnTo>
                    <a:pt x="93" y="16"/>
                  </a:lnTo>
                  <a:lnTo>
                    <a:pt x="89" y="16"/>
                  </a:lnTo>
                  <a:lnTo>
                    <a:pt x="89" y="10"/>
                  </a:lnTo>
                  <a:lnTo>
                    <a:pt x="76" y="10"/>
                  </a:lnTo>
                  <a:lnTo>
                    <a:pt x="76" y="10"/>
                  </a:lnTo>
                  <a:lnTo>
                    <a:pt x="70" y="16"/>
                  </a:lnTo>
                  <a:lnTo>
                    <a:pt x="70" y="16"/>
                  </a:lnTo>
                  <a:lnTo>
                    <a:pt x="70" y="16"/>
                  </a:lnTo>
                  <a:lnTo>
                    <a:pt x="64" y="22"/>
                  </a:lnTo>
                  <a:lnTo>
                    <a:pt x="58" y="22"/>
                  </a:lnTo>
                  <a:lnTo>
                    <a:pt x="58" y="22"/>
                  </a:lnTo>
                  <a:lnTo>
                    <a:pt x="54" y="16"/>
                  </a:lnTo>
                  <a:lnTo>
                    <a:pt x="54" y="16"/>
                  </a:lnTo>
                  <a:lnTo>
                    <a:pt x="41" y="6"/>
                  </a:lnTo>
                  <a:lnTo>
                    <a:pt x="35" y="6"/>
                  </a:lnTo>
                  <a:lnTo>
                    <a:pt x="35" y="0"/>
                  </a:lnTo>
                  <a:lnTo>
                    <a:pt x="29" y="0"/>
                  </a:lnTo>
                  <a:lnTo>
                    <a:pt x="29" y="0"/>
                  </a:lnTo>
                  <a:lnTo>
                    <a:pt x="29" y="6"/>
                  </a:lnTo>
                  <a:lnTo>
                    <a:pt x="23" y="6"/>
                  </a:lnTo>
                  <a:lnTo>
                    <a:pt x="23" y="6"/>
                  </a:lnTo>
                  <a:lnTo>
                    <a:pt x="23" y="6"/>
                  </a:lnTo>
                  <a:lnTo>
                    <a:pt x="23" y="10"/>
                  </a:lnTo>
                  <a:lnTo>
                    <a:pt x="23" y="10"/>
                  </a:lnTo>
                  <a:lnTo>
                    <a:pt x="23" y="16"/>
                  </a:lnTo>
                  <a:lnTo>
                    <a:pt x="23" y="16"/>
                  </a:lnTo>
                  <a:lnTo>
                    <a:pt x="23" y="16"/>
                  </a:lnTo>
                  <a:lnTo>
                    <a:pt x="29" y="16"/>
                  </a:lnTo>
                  <a:lnTo>
                    <a:pt x="29" y="22"/>
                  </a:lnTo>
                  <a:lnTo>
                    <a:pt x="23" y="22"/>
                  </a:lnTo>
                  <a:lnTo>
                    <a:pt x="23" y="22"/>
                  </a:lnTo>
                  <a:lnTo>
                    <a:pt x="23" y="22"/>
                  </a:lnTo>
                  <a:lnTo>
                    <a:pt x="23" y="28"/>
                  </a:lnTo>
                  <a:lnTo>
                    <a:pt x="19" y="28"/>
                  </a:lnTo>
                  <a:lnTo>
                    <a:pt x="19" y="28"/>
                  </a:lnTo>
                  <a:lnTo>
                    <a:pt x="19" y="39"/>
                  </a:lnTo>
                  <a:lnTo>
                    <a:pt x="13" y="39"/>
                  </a:lnTo>
                  <a:lnTo>
                    <a:pt x="13" y="45"/>
                  </a:lnTo>
                  <a:lnTo>
                    <a:pt x="6" y="45"/>
                  </a:lnTo>
                  <a:lnTo>
                    <a:pt x="6" y="55"/>
                  </a:lnTo>
                  <a:lnTo>
                    <a:pt x="0" y="72"/>
                  </a:lnTo>
                  <a:lnTo>
                    <a:pt x="0" y="72"/>
                  </a:lnTo>
                  <a:lnTo>
                    <a:pt x="6" y="72"/>
                  </a:lnTo>
                  <a:lnTo>
                    <a:pt x="13" y="84"/>
                  </a:lnTo>
                  <a:lnTo>
                    <a:pt x="6" y="94"/>
                  </a:lnTo>
                  <a:lnTo>
                    <a:pt x="6" y="107"/>
                  </a:lnTo>
                  <a:lnTo>
                    <a:pt x="29" y="107"/>
                  </a:lnTo>
                  <a:lnTo>
                    <a:pt x="29" y="113"/>
                  </a:lnTo>
                  <a:lnTo>
                    <a:pt x="29" y="113"/>
                  </a:lnTo>
                  <a:lnTo>
                    <a:pt x="23" y="117"/>
                  </a:lnTo>
                  <a:lnTo>
                    <a:pt x="23" y="117"/>
                  </a:lnTo>
                  <a:lnTo>
                    <a:pt x="23" y="133"/>
                  </a:lnTo>
                  <a:lnTo>
                    <a:pt x="23" y="133"/>
                  </a:lnTo>
                  <a:lnTo>
                    <a:pt x="23" y="133"/>
                  </a:lnTo>
                  <a:lnTo>
                    <a:pt x="99" y="133"/>
                  </a:lnTo>
                  <a:lnTo>
                    <a:pt x="99" y="129"/>
                  </a:lnTo>
                  <a:lnTo>
                    <a:pt x="99" y="129"/>
                  </a:lnTo>
                  <a:lnTo>
                    <a:pt x="99" y="129"/>
                  </a:lnTo>
                  <a:lnTo>
                    <a:pt x="99" y="129"/>
                  </a:lnTo>
                  <a:lnTo>
                    <a:pt x="99" y="129"/>
                  </a:lnTo>
                  <a:lnTo>
                    <a:pt x="99" y="123"/>
                  </a:lnTo>
                  <a:lnTo>
                    <a:pt x="99" y="123"/>
                  </a:lnTo>
                  <a:lnTo>
                    <a:pt x="99" y="123"/>
                  </a:lnTo>
                  <a:lnTo>
                    <a:pt x="99" y="123"/>
                  </a:lnTo>
                  <a:lnTo>
                    <a:pt x="99" y="117"/>
                  </a:lnTo>
                  <a:lnTo>
                    <a:pt x="99" y="117"/>
                  </a:lnTo>
                  <a:lnTo>
                    <a:pt x="99" y="117"/>
                  </a:lnTo>
                  <a:lnTo>
                    <a:pt x="99" y="117"/>
                  </a:lnTo>
                  <a:lnTo>
                    <a:pt x="99" y="113"/>
                  </a:lnTo>
                  <a:lnTo>
                    <a:pt x="99" y="113"/>
                  </a:lnTo>
                  <a:lnTo>
                    <a:pt x="105" y="113"/>
                  </a:lnTo>
                  <a:lnTo>
                    <a:pt x="99" y="107"/>
                  </a:lnTo>
                  <a:lnTo>
                    <a:pt x="93" y="107"/>
                  </a:lnTo>
                  <a:lnTo>
                    <a:pt x="89" y="100"/>
                  </a:lnTo>
                  <a:lnTo>
                    <a:pt x="89" y="94"/>
                  </a:lnTo>
                  <a:lnTo>
                    <a:pt x="83" y="94"/>
                  </a:lnTo>
                  <a:lnTo>
                    <a:pt x="83" y="84"/>
                  </a:lnTo>
                  <a:lnTo>
                    <a:pt x="76" y="84"/>
                  </a:lnTo>
                  <a:lnTo>
                    <a:pt x="89" y="84"/>
                  </a:lnTo>
                  <a:lnTo>
                    <a:pt x="93" y="78"/>
                  </a:lnTo>
                  <a:lnTo>
                    <a:pt x="99" y="78"/>
                  </a:lnTo>
                  <a:lnTo>
                    <a:pt x="105" y="72"/>
                  </a:lnTo>
                  <a:lnTo>
                    <a:pt x="105" y="72"/>
                  </a:lnTo>
                  <a:lnTo>
                    <a:pt x="111" y="72"/>
                  </a:lnTo>
                  <a:lnTo>
                    <a:pt x="118" y="68"/>
                  </a:lnTo>
                  <a:lnTo>
                    <a:pt x="118" y="68"/>
                  </a:lnTo>
                  <a:close/>
                </a:path>
              </a:pathLst>
            </a:custGeom>
            <a:solidFill>
              <a:schemeClr val="accent2">
                <a:lumMod val="75000"/>
              </a:schemeClr>
            </a:solid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4" name="Freeform 430"/>
            <p:cNvSpPr>
              <a:spLocks/>
            </p:cNvSpPr>
            <p:nvPr/>
          </p:nvSpPr>
          <p:spPr bwMode="auto">
            <a:xfrm>
              <a:off x="4581525" y="2082801"/>
              <a:ext cx="92075" cy="46038"/>
            </a:xfrm>
            <a:custGeom>
              <a:avLst/>
              <a:gdLst>
                <a:gd name="T0" fmla="*/ 58 w 58"/>
                <a:gd name="T1" fmla="*/ 13 h 29"/>
                <a:gd name="T2" fmla="*/ 58 w 58"/>
                <a:gd name="T3" fmla="*/ 13 h 29"/>
                <a:gd name="T4" fmla="*/ 52 w 58"/>
                <a:gd name="T5" fmla="*/ 19 h 29"/>
                <a:gd name="T6" fmla="*/ 48 w 58"/>
                <a:gd name="T7" fmla="*/ 19 h 29"/>
                <a:gd name="T8" fmla="*/ 48 w 58"/>
                <a:gd name="T9" fmla="*/ 23 h 29"/>
                <a:gd name="T10" fmla="*/ 42 w 58"/>
                <a:gd name="T11" fmla="*/ 23 h 29"/>
                <a:gd name="T12" fmla="*/ 42 w 58"/>
                <a:gd name="T13" fmla="*/ 23 h 29"/>
                <a:gd name="T14" fmla="*/ 42 w 58"/>
                <a:gd name="T15" fmla="*/ 29 h 29"/>
                <a:gd name="T16" fmla="*/ 35 w 58"/>
                <a:gd name="T17" fmla="*/ 29 h 29"/>
                <a:gd name="T18" fmla="*/ 35 w 58"/>
                <a:gd name="T19" fmla="*/ 23 h 29"/>
                <a:gd name="T20" fmla="*/ 29 w 58"/>
                <a:gd name="T21" fmla="*/ 23 h 29"/>
                <a:gd name="T22" fmla="*/ 29 w 58"/>
                <a:gd name="T23" fmla="*/ 23 h 29"/>
                <a:gd name="T24" fmla="*/ 29 w 58"/>
                <a:gd name="T25" fmla="*/ 23 h 29"/>
                <a:gd name="T26" fmla="*/ 29 w 58"/>
                <a:gd name="T27" fmla="*/ 19 h 29"/>
                <a:gd name="T28" fmla="*/ 29 w 58"/>
                <a:gd name="T29" fmla="*/ 23 h 29"/>
                <a:gd name="T30" fmla="*/ 17 w 58"/>
                <a:gd name="T31" fmla="*/ 23 h 29"/>
                <a:gd name="T32" fmla="*/ 17 w 58"/>
                <a:gd name="T33" fmla="*/ 29 h 29"/>
                <a:gd name="T34" fmla="*/ 13 w 58"/>
                <a:gd name="T35" fmla="*/ 29 h 29"/>
                <a:gd name="T36" fmla="*/ 13 w 58"/>
                <a:gd name="T37" fmla="*/ 23 h 29"/>
                <a:gd name="T38" fmla="*/ 0 w 58"/>
                <a:gd name="T39" fmla="*/ 23 h 29"/>
                <a:gd name="T40" fmla="*/ 0 w 58"/>
                <a:gd name="T41" fmla="*/ 23 h 29"/>
                <a:gd name="T42" fmla="*/ 0 w 58"/>
                <a:gd name="T43" fmla="*/ 19 h 29"/>
                <a:gd name="T44" fmla="*/ 7 w 58"/>
                <a:gd name="T45" fmla="*/ 19 h 29"/>
                <a:gd name="T46" fmla="*/ 7 w 58"/>
                <a:gd name="T47" fmla="*/ 13 h 29"/>
                <a:gd name="T48" fmla="*/ 13 w 58"/>
                <a:gd name="T49" fmla="*/ 13 h 29"/>
                <a:gd name="T50" fmla="*/ 13 w 58"/>
                <a:gd name="T51" fmla="*/ 7 h 29"/>
                <a:gd name="T52" fmla="*/ 13 w 58"/>
                <a:gd name="T53" fmla="*/ 7 h 29"/>
                <a:gd name="T54" fmla="*/ 17 w 58"/>
                <a:gd name="T55" fmla="*/ 0 h 29"/>
                <a:gd name="T56" fmla="*/ 17 w 58"/>
                <a:gd name="T57" fmla="*/ 0 h 29"/>
                <a:gd name="T58" fmla="*/ 52 w 58"/>
                <a:gd name="T59" fmla="*/ 0 h 29"/>
                <a:gd name="T60" fmla="*/ 48 w 58"/>
                <a:gd name="T61" fmla="*/ 7 h 29"/>
                <a:gd name="T62" fmla="*/ 48 w 58"/>
                <a:gd name="T63" fmla="*/ 13 h 29"/>
                <a:gd name="T64" fmla="*/ 48 w 58"/>
                <a:gd name="T65" fmla="*/ 13 h 29"/>
                <a:gd name="T66" fmla="*/ 48 w 58"/>
                <a:gd name="T67" fmla="*/ 13 h 29"/>
                <a:gd name="T68" fmla="*/ 48 w 58"/>
                <a:gd name="T69" fmla="*/ 13 h 29"/>
                <a:gd name="T70" fmla="*/ 48 w 58"/>
                <a:gd name="T71" fmla="*/ 13 h 29"/>
                <a:gd name="T72" fmla="*/ 58 w 58"/>
                <a:gd name="T73" fmla="*/ 13 h 29"/>
                <a:gd name="T74" fmla="*/ 58 w 58"/>
                <a:gd name="T75" fmla="*/ 1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29">
                  <a:moveTo>
                    <a:pt x="58" y="13"/>
                  </a:moveTo>
                  <a:lnTo>
                    <a:pt x="58" y="13"/>
                  </a:lnTo>
                  <a:lnTo>
                    <a:pt x="52" y="19"/>
                  </a:lnTo>
                  <a:lnTo>
                    <a:pt x="48" y="19"/>
                  </a:lnTo>
                  <a:lnTo>
                    <a:pt x="48" y="23"/>
                  </a:lnTo>
                  <a:lnTo>
                    <a:pt x="42" y="23"/>
                  </a:lnTo>
                  <a:lnTo>
                    <a:pt x="42" y="23"/>
                  </a:lnTo>
                  <a:lnTo>
                    <a:pt x="42" y="29"/>
                  </a:lnTo>
                  <a:lnTo>
                    <a:pt x="35" y="29"/>
                  </a:lnTo>
                  <a:lnTo>
                    <a:pt x="35" y="23"/>
                  </a:lnTo>
                  <a:lnTo>
                    <a:pt x="29" y="23"/>
                  </a:lnTo>
                  <a:lnTo>
                    <a:pt x="29" y="23"/>
                  </a:lnTo>
                  <a:lnTo>
                    <a:pt x="29" y="23"/>
                  </a:lnTo>
                  <a:lnTo>
                    <a:pt x="29" y="19"/>
                  </a:lnTo>
                  <a:lnTo>
                    <a:pt x="29" y="23"/>
                  </a:lnTo>
                  <a:lnTo>
                    <a:pt x="17" y="23"/>
                  </a:lnTo>
                  <a:lnTo>
                    <a:pt x="17" y="29"/>
                  </a:lnTo>
                  <a:lnTo>
                    <a:pt x="13" y="29"/>
                  </a:lnTo>
                  <a:lnTo>
                    <a:pt x="13" y="23"/>
                  </a:lnTo>
                  <a:lnTo>
                    <a:pt x="0" y="23"/>
                  </a:lnTo>
                  <a:lnTo>
                    <a:pt x="0" y="23"/>
                  </a:lnTo>
                  <a:lnTo>
                    <a:pt x="0" y="19"/>
                  </a:lnTo>
                  <a:lnTo>
                    <a:pt x="7" y="19"/>
                  </a:lnTo>
                  <a:lnTo>
                    <a:pt x="7" y="13"/>
                  </a:lnTo>
                  <a:lnTo>
                    <a:pt x="13" y="13"/>
                  </a:lnTo>
                  <a:lnTo>
                    <a:pt x="13" y="7"/>
                  </a:lnTo>
                  <a:lnTo>
                    <a:pt x="13" y="7"/>
                  </a:lnTo>
                  <a:lnTo>
                    <a:pt x="17" y="0"/>
                  </a:lnTo>
                  <a:lnTo>
                    <a:pt x="17" y="0"/>
                  </a:lnTo>
                  <a:lnTo>
                    <a:pt x="52" y="0"/>
                  </a:lnTo>
                  <a:lnTo>
                    <a:pt x="48" y="7"/>
                  </a:lnTo>
                  <a:lnTo>
                    <a:pt x="48" y="13"/>
                  </a:lnTo>
                  <a:lnTo>
                    <a:pt x="48" y="13"/>
                  </a:lnTo>
                  <a:lnTo>
                    <a:pt x="48" y="13"/>
                  </a:lnTo>
                  <a:lnTo>
                    <a:pt x="48" y="13"/>
                  </a:lnTo>
                  <a:lnTo>
                    <a:pt x="48" y="13"/>
                  </a:lnTo>
                  <a:lnTo>
                    <a:pt x="58" y="13"/>
                  </a:lnTo>
                  <a:lnTo>
                    <a:pt x="58"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5" name="Freeform 431"/>
            <p:cNvSpPr>
              <a:spLocks/>
            </p:cNvSpPr>
            <p:nvPr/>
          </p:nvSpPr>
          <p:spPr bwMode="auto">
            <a:xfrm>
              <a:off x="4581525" y="2082801"/>
              <a:ext cx="92075" cy="46038"/>
            </a:xfrm>
            <a:custGeom>
              <a:avLst/>
              <a:gdLst>
                <a:gd name="T0" fmla="*/ 58 w 58"/>
                <a:gd name="T1" fmla="*/ 13 h 29"/>
                <a:gd name="T2" fmla="*/ 58 w 58"/>
                <a:gd name="T3" fmla="*/ 13 h 29"/>
                <a:gd name="T4" fmla="*/ 52 w 58"/>
                <a:gd name="T5" fmla="*/ 19 h 29"/>
                <a:gd name="T6" fmla="*/ 48 w 58"/>
                <a:gd name="T7" fmla="*/ 19 h 29"/>
                <a:gd name="T8" fmla="*/ 48 w 58"/>
                <a:gd name="T9" fmla="*/ 23 h 29"/>
                <a:gd name="T10" fmla="*/ 42 w 58"/>
                <a:gd name="T11" fmla="*/ 23 h 29"/>
                <a:gd name="T12" fmla="*/ 42 w 58"/>
                <a:gd name="T13" fmla="*/ 23 h 29"/>
                <a:gd name="T14" fmla="*/ 42 w 58"/>
                <a:gd name="T15" fmla="*/ 29 h 29"/>
                <a:gd name="T16" fmla="*/ 35 w 58"/>
                <a:gd name="T17" fmla="*/ 29 h 29"/>
                <a:gd name="T18" fmla="*/ 35 w 58"/>
                <a:gd name="T19" fmla="*/ 23 h 29"/>
                <a:gd name="T20" fmla="*/ 29 w 58"/>
                <a:gd name="T21" fmla="*/ 23 h 29"/>
                <a:gd name="T22" fmla="*/ 29 w 58"/>
                <a:gd name="T23" fmla="*/ 23 h 29"/>
                <a:gd name="T24" fmla="*/ 29 w 58"/>
                <a:gd name="T25" fmla="*/ 23 h 29"/>
                <a:gd name="T26" fmla="*/ 29 w 58"/>
                <a:gd name="T27" fmla="*/ 19 h 29"/>
                <a:gd name="T28" fmla="*/ 29 w 58"/>
                <a:gd name="T29" fmla="*/ 23 h 29"/>
                <a:gd name="T30" fmla="*/ 17 w 58"/>
                <a:gd name="T31" fmla="*/ 23 h 29"/>
                <a:gd name="T32" fmla="*/ 17 w 58"/>
                <a:gd name="T33" fmla="*/ 29 h 29"/>
                <a:gd name="T34" fmla="*/ 13 w 58"/>
                <a:gd name="T35" fmla="*/ 29 h 29"/>
                <a:gd name="T36" fmla="*/ 13 w 58"/>
                <a:gd name="T37" fmla="*/ 23 h 29"/>
                <a:gd name="T38" fmla="*/ 0 w 58"/>
                <a:gd name="T39" fmla="*/ 23 h 29"/>
                <a:gd name="T40" fmla="*/ 0 w 58"/>
                <a:gd name="T41" fmla="*/ 23 h 29"/>
                <a:gd name="T42" fmla="*/ 0 w 58"/>
                <a:gd name="T43" fmla="*/ 19 h 29"/>
                <a:gd name="T44" fmla="*/ 7 w 58"/>
                <a:gd name="T45" fmla="*/ 19 h 29"/>
                <a:gd name="T46" fmla="*/ 7 w 58"/>
                <a:gd name="T47" fmla="*/ 13 h 29"/>
                <a:gd name="T48" fmla="*/ 13 w 58"/>
                <a:gd name="T49" fmla="*/ 13 h 29"/>
                <a:gd name="T50" fmla="*/ 13 w 58"/>
                <a:gd name="T51" fmla="*/ 7 h 29"/>
                <a:gd name="T52" fmla="*/ 13 w 58"/>
                <a:gd name="T53" fmla="*/ 7 h 29"/>
                <a:gd name="T54" fmla="*/ 17 w 58"/>
                <a:gd name="T55" fmla="*/ 0 h 29"/>
                <a:gd name="T56" fmla="*/ 17 w 58"/>
                <a:gd name="T57" fmla="*/ 0 h 29"/>
                <a:gd name="T58" fmla="*/ 52 w 58"/>
                <a:gd name="T59" fmla="*/ 0 h 29"/>
                <a:gd name="T60" fmla="*/ 48 w 58"/>
                <a:gd name="T61" fmla="*/ 7 h 29"/>
                <a:gd name="T62" fmla="*/ 48 w 58"/>
                <a:gd name="T63" fmla="*/ 13 h 29"/>
                <a:gd name="T64" fmla="*/ 48 w 58"/>
                <a:gd name="T65" fmla="*/ 13 h 29"/>
                <a:gd name="T66" fmla="*/ 48 w 58"/>
                <a:gd name="T67" fmla="*/ 13 h 29"/>
                <a:gd name="T68" fmla="*/ 48 w 58"/>
                <a:gd name="T69" fmla="*/ 13 h 29"/>
                <a:gd name="T70" fmla="*/ 48 w 58"/>
                <a:gd name="T71" fmla="*/ 13 h 29"/>
                <a:gd name="T72" fmla="*/ 58 w 58"/>
                <a:gd name="T73" fmla="*/ 13 h 29"/>
                <a:gd name="T74" fmla="*/ 58 w 58"/>
                <a:gd name="T75" fmla="*/ 1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29">
                  <a:moveTo>
                    <a:pt x="58" y="13"/>
                  </a:moveTo>
                  <a:lnTo>
                    <a:pt x="58" y="13"/>
                  </a:lnTo>
                  <a:lnTo>
                    <a:pt x="52" y="19"/>
                  </a:lnTo>
                  <a:lnTo>
                    <a:pt x="48" y="19"/>
                  </a:lnTo>
                  <a:lnTo>
                    <a:pt x="48" y="23"/>
                  </a:lnTo>
                  <a:lnTo>
                    <a:pt x="42" y="23"/>
                  </a:lnTo>
                  <a:lnTo>
                    <a:pt x="42" y="23"/>
                  </a:lnTo>
                  <a:lnTo>
                    <a:pt x="42" y="29"/>
                  </a:lnTo>
                  <a:lnTo>
                    <a:pt x="35" y="29"/>
                  </a:lnTo>
                  <a:lnTo>
                    <a:pt x="35" y="23"/>
                  </a:lnTo>
                  <a:lnTo>
                    <a:pt x="29" y="23"/>
                  </a:lnTo>
                  <a:lnTo>
                    <a:pt x="29" y="23"/>
                  </a:lnTo>
                  <a:lnTo>
                    <a:pt x="29" y="23"/>
                  </a:lnTo>
                  <a:lnTo>
                    <a:pt x="29" y="19"/>
                  </a:lnTo>
                  <a:lnTo>
                    <a:pt x="29" y="23"/>
                  </a:lnTo>
                  <a:lnTo>
                    <a:pt x="17" y="23"/>
                  </a:lnTo>
                  <a:lnTo>
                    <a:pt x="17" y="29"/>
                  </a:lnTo>
                  <a:lnTo>
                    <a:pt x="13" y="29"/>
                  </a:lnTo>
                  <a:lnTo>
                    <a:pt x="13" y="23"/>
                  </a:lnTo>
                  <a:lnTo>
                    <a:pt x="0" y="23"/>
                  </a:lnTo>
                  <a:lnTo>
                    <a:pt x="0" y="23"/>
                  </a:lnTo>
                  <a:lnTo>
                    <a:pt x="0" y="19"/>
                  </a:lnTo>
                  <a:lnTo>
                    <a:pt x="7" y="19"/>
                  </a:lnTo>
                  <a:lnTo>
                    <a:pt x="7" y="13"/>
                  </a:lnTo>
                  <a:lnTo>
                    <a:pt x="13" y="13"/>
                  </a:lnTo>
                  <a:lnTo>
                    <a:pt x="13" y="7"/>
                  </a:lnTo>
                  <a:lnTo>
                    <a:pt x="13" y="7"/>
                  </a:lnTo>
                  <a:lnTo>
                    <a:pt x="17" y="0"/>
                  </a:lnTo>
                  <a:lnTo>
                    <a:pt x="17" y="0"/>
                  </a:lnTo>
                  <a:lnTo>
                    <a:pt x="52" y="0"/>
                  </a:lnTo>
                  <a:lnTo>
                    <a:pt x="48" y="7"/>
                  </a:lnTo>
                  <a:lnTo>
                    <a:pt x="48" y="13"/>
                  </a:lnTo>
                  <a:lnTo>
                    <a:pt x="48" y="13"/>
                  </a:lnTo>
                  <a:lnTo>
                    <a:pt x="48" y="13"/>
                  </a:lnTo>
                  <a:lnTo>
                    <a:pt x="48" y="13"/>
                  </a:lnTo>
                  <a:lnTo>
                    <a:pt x="48" y="13"/>
                  </a:lnTo>
                  <a:lnTo>
                    <a:pt x="58" y="13"/>
                  </a:lnTo>
                  <a:lnTo>
                    <a:pt x="58"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6" name="Freeform 432"/>
            <p:cNvSpPr>
              <a:spLocks/>
            </p:cNvSpPr>
            <p:nvPr/>
          </p:nvSpPr>
          <p:spPr bwMode="auto">
            <a:xfrm>
              <a:off x="4602163" y="2103438"/>
              <a:ext cx="231775" cy="247650"/>
            </a:xfrm>
            <a:custGeom>
              <a:avLst/>
              <a:gdLst>
                <a:gd name="T0" fmla="*/ 80 w 146"/>
                <a:gd name="T1" fmla="*/ 29 h 156"/>
                <a:gd name="T2" fmla="*/ 80 w 146"/>
                <a:gd name="T3" fmla="*/ 22 h 156"/>
                <a:gd name="T4" fmla="*/ 64 w 146"/>
                <a:gd name="T5" fmla="*/ 29 h 156"/>
                <a:gd name="T6" fmla="*/ 64 w 146"/>
                <a:gd name="T7" fmla="*/ 33 h 156"/>
                <a:gd name="T8" fmla="*/ 70 w 146"/>
                <a:gd name="T9" fmla="*/ 49 h 156"/>
                <a:gd name="T10" fmla="*/ 74 w 146"/>
                <a:gd name="T11" fmla="*/ 55 h 156"/>
                <a:gd name="T12" fmla="*/ 80 w 146"/>
                <a:gd name="T13" fmla="*/ 62 h 156"/>
                <a:gd name="T14" fmla="*/ 92 w 146"/>
                <a:gd name="T15" fmla="*/ 72 h 156"/>
                <a:gd name="T16" fmla="*/ 121 w 146"/>
                <a:gd name="T17" fmla="*/ 95 h 156"/>
                <a:gd name="T18" fmla="*/ 127 w 146"/>
                <a:gd name="T19" fmla="*/ 95 h 156"/>
                <a:gd name="T20" fmla="*/ 127 w 146"/>
                <a:gd name="T21" fmla="*/ 101 h 156"/>
                <a:gd name="T22" fmla="*/ 140 w 146"/>
                <a:gd name="T23" fmla="*/ 107 h 156"/>
                <a:gd name="T24" fmla="*/ 146 w 146"/>
                <a:gd name="T25" fmla="*/ 117 h 156"/>
                <a:gd name="T26" fmla="*/ 146 w 146"/>
                <a:gd name="T27" fmla="*/ 117 h 156"/>
                <a:gd name="T28" fmla="*/ 146 w 146"/>
                <a:gd name="T29" fmla="*/ 123 h 156"/>
                <a:gd name="T30" fmla="*/ 134 w 146"/>
                <a:gd name="T31" fmla="*/ 111 h 156"/>
                <a:gd name="T32" fmla="*/ 127 w 146"/>
                <a:gd name="T33" fmla="*/ 117 h 156"/>
                <a:gd name="T34" fmla="*/ 127 w 146"/>
                <a:gd name="T35" fmla="*/ 123 h 156"/>
                <a:gd name="T36" fmla="*/ 127 w 146"/>
                <a:gd name="T37" fmla="*/ 130 h 156"/>
                <a:gd name="T38" fmla="*/ 134 w 146"/>
                <a:gd name="T39" fmla="*/ 134 h 156"/>
                <a:gd name="T40" fmla="*/ 134 w 146"/>
                <a:gd name="T41" fmla="*/ 140 h 156"/>
                <a:gd name="T42" fmla="*/ 127 w 146"/>
                <a:gd name="T43" fmla="*/ 146 h 156"/>
                <a:gd name="T44" fmla="*/ 127 w 146"/>
                <a:gd name="T45" fmla="*/ 152 h 156"/>
                <a:gd name="T46" fmla="*/ 127 w 146"/>
                <a:gd name="T47" fmla="*/ 156 h 156"/>
                <a:gd name="T48" fmla="*/ 109 w 146"/>
                <a:gd name="T49" fmla="*/ 152 h 156"/>
                <a:gd name="T50" fmla="*/ 115 w 146"/>
                <a:gd name="T51" fmla="*/ 146 h 156"/>
                <a:gd name="T52" fmla="*/ 121 w 146"/>
                <a:gd name="T53" fmla="*/ 140 h 156"/>
                <a:gd name="T54" fmla="*/ 115 w 146"/>
                <a:gd name="T55" fmla="*/ 123 h 156"/>
                <a:gd name="T56" fmla="*/ 105 w 146"/>
                <a:gd name="T57" fmla="*/ 111 h 156"/>
                <a:gd name="T58" fmla="*/ 92 w 146"/>
                <a:gd name="T59" fmla="*/ 107 h 156"/>
                <a:gd name="T60" fmla="*/ 86 w 146"/>
                <a:gd name="T61" fmla="*/ 101 h 156"/>
                <a:gd name="T62" fmla="*/ 51 w 146"/>
                <a:gd name="T63" fmla="*/ 84 h 156"/>
                <a:gd name="T64" fmla="*/ 35 w 146"/>
                <a:gd name="T65" fmla="*/ 55 h 156"/>
                <a:gd name="T66" fmla="*/ 10 w 146"/>
                <a:gd name="T67" fmla="*/ 45 h 156"/>
                <a:gd name="T68" fmla="*/ 4 w 146"/>
                <a:gd name="T69" fmla="*/ 49 h 156"/>
                <a:gd name="T70" fmla="*/ 4 w 146"/>
                <a:gd name="T71" fmla="*/ 49 h 156"/>
                <a:gd name="T72" fmla="*/ 0 w 146"/>
                <a:gd name="T73" fmla="*/ 33 h 156"/>
                <a:gd name="T74" fmla="*/ 0 w 146"/>
                <a:gd name="T75" fmla="*/ 29 h 156"/>
                <a:gd name="T76" fmla="*/ 0 w 146"/>
                <a:gd name="T77" fmla="*/ 22 h 156"/>
                <a:gd name="T78" fmla="*/ 0 w 146"/>
                <a:gd name="T79" fmla="*/ 22 h 156"/>
                <a:gd name="T80" fmla="*/ 4 w 146"/>
                <a:gd name="T81" fmla="*/ 10 h 156"/>
                <a:gd name="T82" fmla="*/ 16 w 146"/>
                <a:gd name="T83" fmla="*/ 10 h 156"/>
                <a:gd name="T84" fmla="*/ 22 w 146"/>
                <a:gd name="T85" fmla="*/ 10 h 156"/>
                <a:gd name="T86" fmla="*/ 29 w 146"/>
                <a:gd name="T87" fmla="*/ 10 h 156"/>
                <a:gd name="T88" fmla="*/ 35 w 146"/>
                <a:gd name="T89" fmla="*/ 6 h 156"/>
                <a:gd name="T90" fmla="*/ 45 w 146"/>
                <a:gd name="T91" fmla="*/ 0 h 156"/>
                <a:gd name="T92" fmla="*/ 70 w 146"/>
                <a:gd name="T93" fmla="*/ 6 h 156"/>
                <a:gd name="T94" fmla="*/ 86 w 146"/>
                <a:gd name="T95" fmla="*/ 10 h 156"/>
                <a:gd name="T96" fmla="*/ 86 w 146"/>
                <a:gd name="T97" fmla="*/ 22 h 156"/>
                <a:gd name="T98" fmla="*/ 86 w 146"/>
                <a:gd name="T99" fmla="*/ 2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56">
                  <a:moveTo>
                    <a:pt x="86" y="29"/>
                  </a:moveTo>
                  <a:lnTo>
                    <a:pt x="80" y="29"/>
                  </a:lnTo>
                  <a:lnTo>
                    <a:pt x="80" y="29"/>
                  </a:lnTo>
                  <a:lnTo>
                    <a:pt x="80" y="29"/>
                  </a:lnTo>
                  <a:lnTo>
                    <a:pt x="80" y="29"/>
                  </a:lnTo>
                  <a:lnTo>
                    <a:pt x="80" y="22"/>
                  </a:lnTo>
                  <a:lnTo>
                    <a:pt x="64" y="22"/>
                  </a:lnTo>
                  <a:lnTo>
                    <a:pt x="64" y="22"/>
                  </a:lnTo>
                  <a:lnTo>
                    <a:pt x="64" y="29"/>
                  </a:lnTo>
                  <a:lnTo>
                    <a:pt x="64" y="29"/>
                  </a:lnTo>
                  <a:lnTo>
                    <a:pt x="64" y="33"/>
                  </a:lnTo>
                  <a:lnTo>
                    <a:pt x="64" y="33"/>
                  </a:lnTo>
                  <a:lnTo>
                    <a:pt x="64" y="45"/>
                  </a:lnTo>
                  <a:lnTo>
                    <a:pt x="70" y="45"/>
                  </a:lnTo>
                  <a:lnTo>
                    <a:pt x="70" y="49"/>
                  </a:lnTo>
                  <a:lnTo>
                    <a:pt x="70" y="49"/>
                  </a:lnTo>
                  <a:lnTo>
                    <a:pt x="74" y="55"/>
                  </a:lnTo>
                  <a:lnTo>
                    <a:pt x="74" y="55"/>
                  </a:lnTo>
                  <a:lnTo>
                    <a:pt x="80" y="55"/>
                  </a:lnTo>
                  <a:lnTo>
                    <a:pt x="80" y="62"/>
                  </a:lnTo>
                  <a:lnTo>
                    <a:pt x="80" y="62"/>
                  </a:lnTo>
                  <a:lnTo>
                    <a:pt x="86" y="68"/>
                  </a:lnTo>
                  <a:lnTo>
                    <a:pt x="92" y="68"/>
                  </a:lnTo>
                  <a:lnTo>
                    <a:pt x="92" y="72"/>
                  </a:lnTo>
                  <a:lnTo>
                    <a:pt x="109" y="90"/>
                  </a:lnTo>
                  <a:lnTo>
                    <a:pt x="115" y="90"/>
                  </a:lnTo>
                  <a:lnTo>
                    <a:pt x="121" y="95"/>
                  </a:lnTo>
                  <a:lnTo>
                    <a:pt x="121" y="95"/>
                  </a:lnTo>
                  <a:lnTo>
                    <a:pt x="121" y="95"/>
                  </a:lnTo>
                  <a:lnTo>
                    <a:pt x="127" y="95"/>
                  </a:lnTo>
                  <a:lnTo>
                    <a:pt x="127" y="101"/>
                  </a:lnTo>
                  <a:lnTo>
                    <a:pt x="127" y="95"/>
                  </a:lnTo>
                  <a:lnTo>
                    <a:pt x="127" y="101"/>
                  </a:lnTo>
                  <a:lnTo>
                    <a:pt x="134" y="101"/>
                  </a:lnTo>
                  <a:lnTo>
                    <a:pt x="134" y="107"/>
                  </a:lnTo>
                  <a:lnTo>
                    <a:pt x="140" y="107"/>
                  </a:lnTo>
                  <a:lnTo>
                    <a:pt x="140" y="111"/>
                  </a:lnTo>
                  <a:lnTo>
                    <a:pt x="146" y="111"/>
                  </a:lnTo>
                  <a:lnTo>
                    <a:pt x="146" y="117"/>
                  </a:lnTo>
                  <a:lnTo>
                    <a:pt x="146" y="117"/>
                  </a:lnTo>
                  <a:lnTo>
                    <a:pt x="146" y="117"/>
                  </a:lnTo>
                  <a:lnTo>
                    <a:pt x="146" y="117"/>
                  </a:lnTo>
                  <a:lnTo>
                    <a:pt x="146" y="123"/>
                  </a:lnTo>
                  <a:lnTo>
                    <a:pt x="146" y="123"/>
                  </a:lnTo>
                  <a:lnTo>
                    <a:pt x="146" y="123"/>
                  </a:lnTo>
                  <a:lnTo>
                    <a:pt x="140" y="117"/>
                  </a:lnTo>
                  <a:lnTo>
                    <a:pt x="134" y="117"/>
                  </a:lnTo>
                  <a:lnTo>
                    <a:pt x="134" y="111"/>
                  </a:lnTo>
                  <a:lnTo>
                    <a:pt x="127" y="111"/>
                  </a:lnTo>
                  <a:lnTo>
                    <a:pt x="127" y="117"/>
                  </a:lnTo>
                  <a:lnTo>
                    <a:pt x="127" y="117"/>
                  </a:lnTo>
                  <a:lnTo>
                    <a:pt x="127" y="117"/>
                  </a:lnTo>
                  <a:lnTo>
                    <a:pt x="127" y="123"/>
                  </a:lnTo>
                  <a:lnTo>
                    <a:pt x="127" y="123"/>
                  </a:lnTo>
                  <a:lnTo>
                    <a:pt x="127" y="123"/>
                  </a:lnTo>
                  <a:lnTo>
                    <a:pt x="127" y="130"/>
                  </a:lnTo>
                  <a:lnTo>
                    <a:pt x="127" y="130"/>
                  </a:lnTo>
                  <a:lnTo>
                    <a:pt x="134" y="130"/>
                  </a:lnTo>
                  <a:lnTo>
                    <a:pt x="134" y="134"/>
                  </a:lnTo>
                  <a:lnTo>
                    <a:pt x="134" y="134"/>
                  </a:lnTo>
                  <a:lnTo>
                    <a:pt x="134" y="134"/>
                  </a:lnTo>
                  <a:lnTo>
                    <a:pt x="134" y="134"/>
                  </a:lnTo>
                  <a:lnTo>
                    <a:pt x="134" y="140"/>
                  </a:lnTo>
                  <a:lnTo>
                    <a:pt x="127" y="140"/>
                  </a:lnTo>
                  <a:lnTo>
                    <a:pt x="127" y="140"/>
                  </a:lnTo>
                  <a:lnTo>
                    <a:pt x="127" y="146"/>
                  </a:lnTo>
                  <a:lnTo>
                    <a:pt x="127" y="146"/>
                  </a:lnTo>
                  <a:lnTo>
                    <a:pt x="127" y="146"/>
                  </a:lnTo>
                  <a:lnTo>
                    <a:pt x="127" y="152"/>
                  </a:lnTo>
                  <a:lnTo>
                    <a:pt x="127" y="152"/>
                  </a:lnTo>
                  <a:lnTo>
                    <a:pt x="127" y="152"/>
                  </a:lnTo>
                  <a:lnTo>
                    <a:pt x="127" y="156"/>
                  </a:lnTo>
                  <a:lnTo>
                    <a:pt x="109" y="156"/>
                  </a:lnTo>
                  <a:lnTo>
                    <a:pt x="109" y="152"/>
                  </a:lnTo>
                  <a:lnTo>
                    <a:pt x="109" y="152"/>
                  </a:lnTo>
                  <a:lnTo>
                    <a:pt x="115" y="152"/>
                  </a:lnTo>
                  <a:lnTo>
                    <a:pt x="115" y="146"/>
                  </a:lnTo>
                  <a:lnTo>
                    <a:pt x="115" y="146"/>
                  </a:lnTo>
                  <a:lnTo>
                    <a:pt x="121" y="146"/>
                  </a:lnTo>
                  <a:lnTo>
                    <a:pt x="121" y="140"/>
                  </a:lnTo>
                  <a:lnTo>
                    <a:pt x="121" y="140"/>
                  </a:lnTo>
                  <a:lnTo>
                    <a:pt x="121" y="130"/>
                  </a:lnTo>
                  <a:lnTo>
                    <a:pt x="115" y="130"/>
                  </a:lnTo>
                  <a:lnTo>
                    <a:pt x="115" y="123"/>
                  </a:lnTo>
                  <a:lnTo>
                    <a:pt x="109" y="117"/>
                  </a:lnTo>
                  <a:lnTo>
                    <a:pt x="109" y="117"/>
                  </a:lnTo>
                  <a:lnTo>
                    <a:pt x="105" y="111"/>
                  </a:lnTo>
                  <a:lnTo>
                    <a:pt x="99" y="111"/>
                  </a:lnTo>
                  <a:lnTo>
                    <a:pt x="99" y="107"/>
                  </a:lnTo>
                  <a:lnTo>
                    <a:pt x="92" y="107"/>
                  </a:lnTo>
                  <a:lnTo>
                    <a:pt x="92" y="107"/>
                  </a:lnTo>
                  <a:lnTo>
                    <a:pt x="86" y="101"/>
                  </a:lnTo>
                  <a:lnTo>
                    <a:pt x="86" y="101"/>
                  </a:lnTo>
                  <a:lnTo>
                    <a:pt x="86" y="101"/>
                  </a:lnTo>
                  <a:lnTo>
                    <a:pt x="86" y="101"/>
                  </a:lnTo>
                  <a:lnTo>
                    <a:pt x="51" y="84"/>
                  </a:lnTo>
                  <a:lnTo>
                    <a:pt x="45" y="72"/>
                  </a:lnTo>
                  <a:lnTo>
                    <a:pt x="39" y="68"/>
                  </a:lnTo>
                  <a:lnTo>
                    <a:pt x="35" y="55"/>
                  </a:lnTo>
                  <a:lnTo>
                    <a:pt x="35" y="49"/>
                  </a:lnTo>
                  <a:lnTo>
                    <a:pt x="29" y="45"/>
                  </a:lnTo>
                  <a:lnTo>
                    <a:pt x="10" y="45"/>
                  </a:lnTo>
                  <a:lnTo>
                    <a:pt x="10" y="45"/>
                  </a:lnTo>
                  <a:lnTo>
                    <a:pt x="10" y="49"/>
                  </a:lnTo>
                  <a:lnTo>
                    <a:pt x="4" y="49"/>
                  </a:lnTo>
                  <a:lnTo>
                    <a:pt x="4" y="49"/>
                  </a:lnTo>
                  <a:lnTo>
                    <a:pt x="4" y="49"/>
                  </a:lnTo>
                  <a:lnTo>
                    <a:pt x="4" y="49"/>
                  </a:lnTo>
                  <a:lnTo>
                    <a:pt x="4" y="45"/>
                  </a:lnTo>
                  <a:lnTo>
                    <a:pt x="0" y="45"/>
                  </a:lnTo>
                  <a:lnTo>
                    <a:pt x="0" y="33"/>
                  </a:lnTo>
                  <a:lnTo>
                    <a:pt x="0" y="33"/>
                  </a:lnTo>
                  <a:lnTo>
                    <a:pt x="0" y="29"/>
                  </a:lnTo>
                  <a:lnTo>
                    <a:pt x="0" y="29"/>
                  </a:lnTo>
                  <a:lnTo>
                    <a:pt x="0" y="29"/>
                  </a:lnTo>
                  <a:lnTo>
                    <a:pt x="0" y="22"/>
                  </a:lnTo>
                  <a:lnTo>
                    <a:pt x="0" y="22"/>
                  </a:lnTo>
                  <a:lnTo>
                    <a:pt x="0" y="22"/>
                  </a:lnTo>
                  <a:lnTo>
                    <a:pt x="0" y="22"/>
                  </a:lnTo>
                  <a:lnTo>
                    <a:pt x="0" y="22"/>
                  </a:lnTo>
                  <a:lnTo>
                    <a:pt x="0" y="16"/>
                  </a:lnTo>
                  <a:lnTo>
                    <a:pt x="4" y="16"/>
                  </a:lnTo>
                  <a:lnTo>
                    <a:pt x="4" y="10"/>
                  </a:lnTo>
                  <a:lnTo>
                    <a:pt x="16" y="10"/>
                  </a:lnTo>
                  <a:lnTo>
                    <a:pt x="16" y="6"/>
                  </a:lnTo>
                  <a:lnTo>
                    <a:pt x="16" y="10"/>
                  </a:lnTo>
                  <a:lnTo>
                    <a:pt x="16" y="10"/>
                  </a:lnTo>
                  <a:lnTo>
                    <a:pt x="16" y="10"/>
                  </a:lnTo>
                  <a:lnTo>
                    <a:pt x="22" y="10"/>
                  </a:lnTo>
                  <a:lnTo>
                    <a:pt x="29" y="16"/>
                  </a:lnTo>
                  <a:lnTo>
                    <a:pt x="29" y="16"/>
                  </a:lnTo>
                  <a:lnTo>
                    <a:pt x="29" y="10"/>
                  </a:lnTo>
                  <a:lnTo>
                    <a:pt x="29" y="10"/>
                  </a:lnTo>
                  <a:lnTo>
                    <a:pt x="35" y="10"/>
                  </a:lnTo>
                  <a:lnTo>
                    <a:pt x="35" y="6"/>
                  </a:lnTo>
                  <a:lnTo>
                    <a:pt x="45" y="6"/>
                  </a:lnTo>
                  <a:lnTo>
                    <a:pt x="45" y="0"/>
                  </a:lnTo>
                  <a:lnTo>
                    <a:pt x="45" y="0"/>
                  </a:lnTo>
                  <a:lnTo>
                    <a:pt x="64" y="0"/>
                  </a:lnTo>
                  <a:lnTo>
                    <a:pt x="70" y="6"/>
                  </a:lnTo>
                  <a:lnTo>
                    <a:pt x="70" y="6"/>
                  </a:lnTo>
                  <a:lnTo>
                    <a:pt x="86" y="6"/>
                  </a:lnTo>
                  <a:lnTo>
                    <a:pt x="86" y="10"/>
                  </a:lnTo>
                  <a:lnTo>
                    <a:pt x="86" y="10"/>
                  </a:lnTo>
                  <a:lnTo>
                    <a:pt x="86" y="22"/>
                  </a:lnTo>
                  <a:lnTo>
                    <a:pt x="86" y="22"/>
                  </a:lnTo>
                  <a:lnTo>
                    <a:pt x="86" y="22"/>
                  </a:lnTo>
                  <a:lnTo>
                    <a:pt x="86" y="29"/>
                  </a:lnTo>
                  <a:lnTo>
                    <a:pt x="86" y="29"/>
                  </a:lnTo>
                  <a:lnTo>
                    <a:pt x="86"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7" name="Freeform 433"/>
            <p:cNvSpPr>
              <a:spLocks/>
            </p:cNvSpPr>
            <p:nvPr/>
          </p:nvSpPr>
          <p:spPr bwMode="auto">
            <a:xfrm>
              <a:off x="4602163" y="2103438"/>
              <a:ext cx="231775" cy="247650"/>
            </a:xfrm>
            <a:custGeom>
              <a:avLst/>
              <a:gdLst>
                <a:gd name="T0" fmla="*/ 80 w 146"/>
                <a:gd name="T1" fmla="*/ 29 h 156"/>
                <a:gd name="T2" fmla="*/ 80 w 146"/>
                <a:gd name="T3" fmla="*/ 22 h 156"/>
                <a:gd name="T4" fmla="*/ 64 w 146"/>
                <a:gd name="T5" fmla="*/ 29 h 156"/>
                <a:gd name="T6" fmla="*/ 64 w 146"/>
                <a:gd name="T7" fmla="*/ 33 h 156"/>
                <a:gd name="T8" fmla="*/ 70 w 146"/>
                <a:gd name="T9" fmla="*/ 49 h 156"/>
                <a:gd name="T10" fmla="*/ 74 w 146"/>
                <a:gd name="T11" fmla="*/ 55 h 156"/>
                <a:gd name="T12" fmla="*/ 80 w 146"/>
                <a:gd name="T13" fmla="*/ 62 h 156"/>
                <a:gd name="T14" fmla="*/ 92 w 146"/>
                <a:gd name="T15" fmla="*/ 72 h 156"/>
                <a:gd name="T16" fmla="*/ 121 w 146"/>
                <a:gd name="T17" fmla="*/ 95 h 156"/>
                <a:gd name="T18" fmla="*/ 127 w 146"/>
                <a:gd name="T19" fmla="*/ 95 h 156"/>
                <a:gd name="T20" fmla="*/ 127 w 146"/>
                <a:gd name="T21" fmla="*/ 101 h 156"/>
                <a:gd name="T22" fmla="*/ 140 w 146"/>
                <a:gd name="T23" fmla="*/ 107 h 156"/>
                <a:gd name="T24" fmla="*/ 146 w 146"/>
                <a:gd name="T25" fmla="*/ 117 h 156"/>
                <a:gd name="T26" fmla="*/ 146 w 146"/>
                <a:gd name="T27" fmla="*/ 117 h 156"/>
                <a:gd name="T28" fmla="*/ 146 w 146"/>
                <a:gd name="T29" fmla="*/ 123 h 156"/>
                <a:gd name="T30" fmla="*/ 134 w 146"/>
                <a:gd name="T31" fmla="*/ 111 h 156"/>
                <a:gd name="T32" fmla="*/ 127 w 146"/>
                <a:gd name="T33" fmla="*/ 117 h 156"/>
                <a:gd name="T34" fmla="*/ 127 w 146"/>
                <a:gd name="T35" fmla="*/ 123 h 156"/>
                <a:gd name="T36" fmla="*/ 127 w 146"/>
                <a:gd name="T37" fmla="*/ 130 h 156"/>
                <a:gd name="T38" fmla="*/ 134 w 146"/>
                <a:gd name="T39" fmla="*/ 134 h 156"/>
                <a:gd name="T40" fmla="*/ 134 w 146"/>
                <a:gd name="T41" fmla="*/ 140 h 156"/>
                <a:gd name="T42" fmla="*/ 127 w 146"/>
                <a:gd name="T43" fmla="*/ 146 h 156"/>
                <a:gd name="T44" fmla="*/ 127 w 146"/>
                <a:gd name="T45" fmla="*/ 152 h 156"/>
                <a:gd name="T46" fmla="*/ 127 w 146"/>
                <a:gd name="T47" fmla="*/ 156 h 156"/>
                <a:gd name="T48" fmla="*/ 109 w 146"/>
                <a:gd name="T49" fmla="*/ 152 h 156"/>
                <a:gd name="T50" fmla="*/ 115 w 146"/>
                <a:gd name="T51" fmla="*/ 146 h 156"/>
                <a:gd name="T52" fmla="*/ 121 w 146"/>
                <a:gd name="T53" fmla="*/ 140 h 156"/>
                <a:gd name="T54" fmla="*/ 115 w 146"/>
                <a:gd name="T55" fmla="*/ 123 h 156"/>
                <a:gd name="T56" fmla="*/ 105 w 146"/>
                <a:gd name="T57" fmla="*/ 111 h 156"/>
                <a:gd name="T58" fmla="*/ 92 w 146"/>
                <a:gd name="T59" fmla="*/ 107 h 156"/>
                <a:gd name="T60" fmla="*/ 86 w 146"/>
                <a:gd name="T61" fmla="*/ 101 h 156"/>
                <a:gd name="T62" fmla="*/ 51 w 146"/>
                <a:gd name="T63" fmla="*/ 84 h 156"/>
                <a:gd name="T64" fmla="*/ 35 w 146"/>
                <a:gd name="T65" fmla="*/ 55 h 156"/>
                <a:gd name="T66" fmla="*/ 10 w 146"/>
                <a:gd name="T67" fmla="*/ 45 h 156"/>
                <a:gd name="T68" fmla="*/ 4 w 146"/>
                <a:gd name="T69" fmla="*/ 49 h 156"/>
                <a:gd name="T70" fmla="*/ 4 w 146"/>
                <a:gd name="T71" fmla="*/ 49 h 156"/>
                <a:gd name="T72" fmla="*/ 0 w 146"/>
                <a:gd name="T73" fmla="*/ 33 h 156"/>
                <a:gd name="T74" fmla="*/ 0 w 146"/>
                <a:gd name="T75" fmla="*/ 29 h 156"/>
                <a:gd name="T76" fmla="*/ 0 w 146"/>
                <a:gd name="T77" fmla="*/ 22 h 156"/>
                <a:gd name="T78" fmla="*/ 0 w 146"/>
                <a:gd name="T79" fmla="*/ 22 h 156"/>
                <a:gd name="T80" fmla="*/ 4 w 146"/>
                <a:gd name="T81" fmla="*/ 10 h 156"/>
                <a:gd name="T82" fmla="*/ 16 w 146"/>
                <a:gd name="T83" fmla="*/ 10 h 156"/>
                <a:gd name="T84" fmla="*/ 22 w 146"/>
                <a:gd name="T85" fmla="*/ 10 h 156"/>
                <a:gd name="T86" fmla="*/ 29 w 146"/>
                <a:gd name="T87" fmla="*/ 10 h 156"/>
                <a:gd name="T88" fmla="*/ 35 w 146"/>
                <a:gd name="T89" fmla="*/ 6 h 156"/>
                <a:gd name="T90" fmla="*/ 45 w 146"/>
                <a:gd name="T91" fmla="*/ 0 h 156"/>
                <a:gd name="T92" fmla="*/ 70 w 146"/>
                <a:gd name="T93" fmla="*/ 6 h 156"/>
                <a:gd name="T94" fmla="*/ 86 w 146"/>
                <a:gd name="T95" fmla="*/ 10 h 156"/>
                <a:gd name="T96" fmla="*/ 86 w 146"/>
                <a:gd name="T97" fmla="*/ 22 h 156"/>
                <a:gd name="T98" fmla="*/ 86 w 146"/>
                <a:gd name="T99" fmla="*/ 2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56">
                  <a:moveTo>
                    <a:pt x="86" y="29"/>
                  </a:moveTo>
                  <a:lnTo>
                    <a:pt x="80" y="29"/>
                  </a:lnTo>
                  <a:lnTo>
                    <a:pt x="80" y="29"/>
                  </a:lnTo>
                  <a:lnTo>
                    <a:pt x="80" y="29"/>
                  </a:lnTo>
                  <a:lnTo>
                    <a:pt x="80" y="29"/>
                  </a:lnTo>
                  <a:lnTo>
                    <a:pt x="80" y="22"/>
                  </a:lnTo>
                  <a:lnTo>
                    <a:pt x="64" y="22"/>
                  </a:lnTo>
                  <a:lnTo>
                    <a:pt x="64" y="22"/>
                  </a:lnTo>
                  <a:lnTo>
                    <a:pt x="64" y="29"/>
                  </a:lnTo>
                  <a:lnTo>
                    <a:pt x="64" y="29"/>
                  </a:lnTo>
                  <a:lnTo>
                    <a:pt x="64" y="33"/>
                  </a:lnTo>
                  <a:lnTo>
                    <a:pt x="64" y="33"/>
                  </a:lnTo>
                  <a:lnTo>
                    <a:pt x="64" y="45"/>
                  </a:lnTo>
                  <a:lnTo>
                    <a:pt x="70" y="45"/>
                  </a:lnTo>
                  <a:lnTo>
                    <a:pt x="70" y="49"/>
                  </a:lnTo>
                  <a:lnTo>
                    <a:pt x="70" y="49"/>
                  </a:lnTo>
                  <a:lnTo>
                    <a:pt x="74" y="55"/>
                  </a:lnTo>
                  <a:lnTo>
                    <a:pt x="74" y="55"/>
                  </a:lnTo>
                  <a:lnTo>
                    <a:pt x="80" y="55"/>
                  </a:lnTo>
                  <a:lnTo>
                    <a:pt x="80" y="62"/>
                  </a:lnTo>
                  <a:lnTo>
                    <a:pt x="80" y="62"/>
                  </a:lnTo>
                  <a:lnTo>
                    <a:pt x="86" y="68"/>
                  </a:lnTo>
                  <a:lnTo>
                    <a:pt x="92" y="68"/>
                  </a:lnTo>
                  <a:lnTo>
                    <a:pt x="92" y="72"/>
                  </a:lnTo>
                  <a:lnTo>
                    <a:pt x="109" y="90"/>
                  </a:lnTo>
                  <a:lnTo>
                    <a:pt x="115" y="90"/>
                  </a:lnTo>
                  <a:lnTo>
                    <a:pt x="121" y="95"/>
                  </a:lnTo>
                  <a:lnTo>
                    <a:pt x="121" y="95"/>
                  </a:lnTo>
                  <a:lnTo>
                    <a:pt x="121" y="95"/>
                  </a:lnTo>
                  <a:lnTo>
                    <a:pt x="127" y="95"/>
                  </a:lnTo>
                  <a:lnTo>
                    <a:pt x="127" y="101"/>
                  </a:lnTo>
                  <a:lnTo>
                    <a:pt x="127" y="95"/>
                  </a:lnTo>
                  <a:lnTo>
                    <a:pt x="127" y="101"/>
                  </a:lnTo>
                  <a:lnTo>
                    <a:pt x="134" y="101"/>
                  </a:lnTo>
                  <a:lnTo>
                    <a:pt x="134" y="107"/>
                  </a:lnTo>
                  <a:lnTo>
                    <a:pt x="140" y="107"/>
                  </a:lnTo>
                  <a:lnTo>
                    <a:pt x="140" y="111"/>
                  </a:lnTo>
                  <a:lnTo>
                    <a:pt x="146" y="111"/>
                  </a:lnTo>
                  <a:lnTo>
                    <a:pt x="146" y="117"/>
                  </a:lnTo>
                  <a:lnTo>
                    <a:pt x="146" y="117"/>
                  </a:lnTo>
                  <a:lnTo>
                    <a:pt x="146" y="117"/>
                  </a:lnTo>
                  <a:lnTo>
                    <a:pt x="146" y="117"/>
                  </a:lnTo>
                  <a:lnTo>
                    <a:pt x="146" y="123"/>
                  </a:lnTo>
                  <a:lnTo>
                    <a:pt x="146" y="123"/>
                  </a:lnTo>
                  <a:lnTo>
                    <a:pt x="146" y="123"/>
                  </a:lnTo>
                  <a:lnTo>
                    <a:pt x="140" y="117"/>
                  </a:lnTo>
                  <a:lnTo>
                    <a:pt x="134" y="117"/>
                  </a:lnTo>
                  <a:lnTo>
                    <a:pt x="134" y="111"/>
                  </a:lnTo>
                  <a:lnTo>
                    <a:pt x="127" y="111"/>
                  </a:lnTo>
                  <a:lnTo>
                    <a:pt x="127" y="117"/>
                  </a:lnTo>
                  <a:lnTo>
                    <a:pt x="127" y="117"/>
                  </a:lnTo>
                  <a:lnTo>
                    <a:pt x="127" y="117"/>
                  </a:lnTo>
                  <a:lnTo>
                    <a:pt x="127" y="123"/>
                  </a:lnTo>
                  <a:lnTo>
                    <a:pt x="127" y="123"/>
                  </a:lnTo>
                  <a:lnTo>
                    <a:pt x="127" y="123"/>
                  </a:lnTo>
                  <a:lnTo>
                    <a:pt x="127" y="130"/>
                  </a:lnTo>
                  <a:lnTo>
                    <a:pt x="127" y="130"/>
                  </a:lnTo>
                  <a:lnTo>
                    <a:pt x="134" y="130"/>
                  </a:lnTo>
                  <a:lnTo>
                    <a:pt x="134" y="134"/>
                  </a:lnTo>
                  <a:lnTo>
                    <a:pt x="134" y="134"/>
                  </a:lnTo>
                  <a:lnTo>
                    <a:pt x="134" y="134"/>
                  </a:lnTo>
                  <a:lnTo>
                    <a:pt x="134" y="134"/>
                  </a:lnTo>
                  <a:lnTo>
                    <a:pt x="134" y="140"/>
                  </a:lnTo>
                  <a:lnTo>
                    <a:pt x="127" y="140"/>
                  </a:lnTo>
                  <a:lnTo>
                    <a:pt x="127" y="140"/>
                  </a:lnTo>
                  <a:lnTo>
                    <a:pt x="127" y="146"/>
                  </a:lnTo>
                  <a:lnTo>
                    <a:pt x="127" y="146"/>
                  </a:lnTo>
                  <a:lnTo>
                    <a:pt x="127" y="146"/>
                  </a:lnTo>
                  <a:lnTo>
                    <a:pt x="127" y="152"/>
                  </a:lnTo>
                  <a:lnTo>
                    <a:pt x="127" y="152"/>
                  </a:lnTo>
                  <a:lnTo>
                    <a:pt x="127" y="152"/>
                  </a:lnTo>
                  <a:lnTo>
                    <a:pt x="127" y="156"/>
                  </a:lnTo>
                  <a:lnTo>
                    <a:pt x="109" y="156"/>
                  </a:lnTo>
                  <a:lnTo>
                    <a:pt x="109" y="152"/>
                  </a:lnTo>
                  <a:lnTo>
                    <a:pt x="109" y="152"/>
                  </a:lnTo>
                  <a:lnTo>
                    <a:pt x="115" y="152"/>
                  </a:lnTo>
                  <a:lnTo>
                    <a:pt x="115" y="146"/>
                  </a:lnTo>
                  <a:lnTo>
                    <a:pt x="115" y="146"/>
                  </a:lnTo>
                  <a:lnTo>
                    <a:pt x="121" y="146"/>
                  </a:lnTo>
                  <a:lnTo>
                    <a:pt x="121" y="140"/>
                  </a:lnTo>
                  <a:lnTo>
                    <a:pt x="121" y="140"/>
                  </a:lnTo>
                  <a:lnTo>
                    <a:pt x="121" y="130"/>
                  </a:lnTo>
                  <a:lnTo>
                    <a:pt x="115" y="130"/>
                  </a:lnTo>
                  <a:lnTo>
                    <a:pt x="115" y="123"/>
                  </a:lnTo>
                  <a:lnTo>
                    <a:pt x="109" y="117"/>
                  </a:lnTo>
                  <a:lnTo>
                    <a:pt x="109" y="117"/>
                  </a:lnTo>
                  <a:lnTo>
                    <a:pt x="105" y="111"/>
                  </a:lnTo>
                  <a:lnTo>
                    <a:pt x="99" y="111"/>
                  </a:lnTo>
                  <a:lnTo>
                    <a:pt x="99" y="107"/>
                  </a:lnTo>
                  <a:lnTo>
                    <a:pt x="92" y="107"/>
                  </a:lnTo>
                  <a:lnTo>
                    <a:pt x="92" y="107"/>
                  </a:lnTo>
                  <a:lnTo>
                    <a:pt x="86" y="101"/>
                  </a:lnTo>
                  <a:lnTo>
                    <a:pt x="86" y="101"/>
                  </a:lnTo>
                  <a:lnTo>
                    <a:pt x="86" y="101"/>
                  </a:lnTo>
                  <a:lnTo>
                    <a:pt x="86" y="101"/>
                  </a:lnTo>
                  <a:lnTo>
                    <a:pt x="51" y="84"/>
                  </a:lnTo>
                  <a:lnTo>
                    <a:pt x="45" y="72"/>
                  </a:lnTo>
                  <a:lnTo>
                    <a:pt x="39" y="68"/>
                  </a:lnTo>
                  <a:lnTo>
                    <a:pt x="35" y="55"/>
                  </a:lnTo>
                  <a:lnTo>
                    <a:pt x="35" y="49"/>
                  </a:lnTo>
                  <a:lnTo>
                    <a:pt x="29" y="45"/>
                  </a:lnTo>
                  <a:lnTo>
                    <a:pt x="10" y="45"/>
                  </a:lnTo>
                  <a:lnTo>
                    <a:pt x="10" y="45"/>
                  </a:lnTo>
                  <a:lnTo>
                    <a:pt x="10" y="49"/>
                  </a:lnTo>
                  <a:lnTo>
                    <a:pt x="4" y="49"/>
                  </a:lnTo>
                  <a:lnTo>
                    <a:pt x="4" y="49"/>
                  </a:lnTo>
                  <a:lnTo>
                    <a:pt x="4" y="49"/>
                  </a:lnTo>
                  <a:lnTo>
                    <a:pt x="4" y="49"/>
                  </a:lnTo>
                  <a:lnTo>
                    <a:pt x="4" y="45"/>
                  </a:lnTo>
                  <a:lnTo>
                    <a:pt x="0" y="45"/>
                  </a:lnTo>
                  <a:lnTo>
                    <a:pt x="0" y="33"/>
                  </a:lnTo>
                  <a:lnTo>
                    <a:pt x="0" y="33"/>
                  </a:lnTo>
                  <a:lnTo>
                    <a:pt x="0" y="29"/>
                  </a:lnTo>
                  <a:lnTo>
                    <a:pt x="0" y="29"/>
                  </a:lnTo>
                  <a:lnTo>
                    <a:pt x="0" y="29"/>
                  </a:lnTo>
                  <a:lnTo>
                    <a:pt x="0" y="22"/>
                  </a:lnTo>
                  <a:lnTo>
                    <a:pt x="0" y="22"/>
                  </a:lnTo>
                  <a:lnTo>
                    <a:pt x="0" y="22"/>
                  </a:lnTo>
                  <a:lnTo>
                    <a:pt x="0" y="22"/>
                  </a:lnTo>
                  <a:lnTo>
                    <a:pt x="0" y="22"/>
                  </a:lnTo>
                  <a:lnTo>
                    <a:pt x="0" y="16"/>
                  </a:lnTo>
                  <a:lnTo>
                    <a:pt x="4" y="16"/>
                  </a:lnTo>
                  <a:lnTo>
                    <a:pt x="4" y="10"/>
                  </a:lnTo>
                  <a:lnTo>
                    <a:pt x="16" y="10"/>
                  </a:lnTo>
                  <a:lnTo>
                    <a:pt x="16" y="6"/>
                  </a:lnTo>
                  <a:lnTo>
                    <a:pt x="16" y="10"/>
                  </a:lnTo>
                  <a:lnTo>
                    <a:pt x="16" y="10"/>
                  </a:lnTo>
                  <a:lnTo>
                    <a:pt x="16" y="10"/>
                  </a:lnTo>
                  <a:lnTo>
                    <a:pt x="22" y="10"/>
                  </a:lnTo>
                  <a:lnTo>
                    <a:pt x="29" y="16"/>
                  </a:lnTo>
                  <a:lnTo>
                    <a:pt x="29" y="16"/>
                  </a:lnTo>
                  <a:lnTo>
                    <a:pt x="29" y="10"/>
                  </a:lnTo>
                  <a:lnTo>
                    <a:pt x="29" y="10"/>
                  </a:lnTo>
                  <a:lnTo>
                    <a:pt x="35" y="10"/>
                  </a:lnTo>
                  <a:lnTo>
                    <a:pt x="35" y="6"/>
                  </a:lnTo>
                  <a:lnTo>
                    <a:pt x="45" y="6"/>
                  </a:lnTo>
                  <a:lnTo>
                    <a:pt x="45" y="0"/>
                  </a:lnTo>
                  <a:lnTo>
                    <a:pt x="45" y="0"/>
                  </a:lnTo>
                  <a:lnTo>
                    <a:pt x="64" y="0"/>
                  </a:lnTo>
                  <a:lnTo>
                    <a:pt x="70" y="6"/>
                  </a:lnTo>
                  <a:lnTo>
                    <a:pt x="70" y="6"/>
                  </a:lnTo>
                  <a:lnTo>
                    <a:pt x="86" y="6"/>
                  </a:lnTo>
                  <a:lnTo>
                    <a:pt x="86" y="10"/>
                  </a:lnTo>
                  <a:lnTo>
                    <a:pt x="86" y="10"/>
                  </a:lnTo>
                  <a:lnTo>
                    <a:pt x="86" y="22"/>
                  </a:lnTo>
                  <a:lnTo>
                    <a:pt x="86" y="22"/>
                  </a:lnTo>
                  <a:lnTo>
                    <a:pt x="86" y="22"/>
                  </a:lnTo>
                  <a:lnTo>
                    <a:pt x="86" y="29"/>
                  </a:lnTo>
                  <a:lnTo>
                    <a:pt x="86" y="29"/>
                  </a:lnTo>
                  <a:lnTo>
                    <a:pt x="86" y="29"/>
                  </a:lnTo>
                  <a:close/>
                </a:path>
              </a:pathLst>
            </a:custGeom>
            <a:solidFill>
              <a:srgbClr val="1A2A56"/>
            </a:solid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8" name="Freeform 434"/>
            <p:cNvSpPr>
              <a:spLocks/>
            </p:cNvSpPr>
            <p:nvPr/>
          </p:nvSpPr>
          <p:spPr bwMode="auto">
            <a:xfrm>
              <a:off x="4349750" y="1979613"/>
              <a:ext cx="268288" cy="247650"/>
            </a:xfrm>
            <a:custGeom>
              <a:avLst/>
              <a:gdLst>
                <a:gd name="T0" fmla="*/ 41 w 169"/>
                <a:gd name="T1" fmla="*/ 133 h 156"/>
                <a:gd name="T2" fmla="*/ 41 w 169"/>
                <a:gd name="T3" fmla="*/ 127 h 156"/>
                <a:gd name="T4" fmla="*/ 41 w 169"/>
                <a:gd name="T5" fmla="*/ 123 h 156"/>
                <a:gd name="T6" fmla="*/ 35 w 169"/>
                <a:gd name="T7" fmla="*/ 117 h 156"/>
                <a:gd name="T8" fmla="*/ 41 w 169"/>
                <a:gd name="T9" fmla="*/ 111 h 156"/>
                <a:gd name="T10" fmla="*/ 41 w 169"/>
                <a:gd name="T11" fmla="*/ 107 h 156"/>
                <a:gd name="T12" fmla="*/ 41 w 169"/>
                <a:gd name="T13" fmla="*/ 107 h 156"/>
                <a:gd name="T14" fmla="*/ 41 w 169"/>
                <a:gd name="T15" fmla="*/ 100 h 156"/>
                <a:gd name="T16" fmla="*/ 41 w 169"/>
                <a:gd name="T17" fmla="*/ 94 h 156"/>
                <a:gd name="T18" fmla="*/ 35 w 169"/>
                <a:gd name="T19" fmla="*/ 88 h 156"/>
                <a:gd name="T20" fmla="*/ 29 w 169"/>
                <a:gd name="T21" fmla="*/ 78 h 156"/>
                <a:gd name="T22" fmla="*/ 23 w 169"/>
                <a:gd name="T23" fmla="*/ 72 h 156"/>
                <a:gd name="T24" fmla="*/ 6 w 169"/>
                <a:gd name="T25" fmla="*/ 61 h 156"/>
                <a:gd name="T26" fmla="*/ 0 w 169"/>
                <a:gd name="T27" fmla="*/ 55 h 156"/>
                <a:gd name="T28" fmla="*/ 0 w 169"/>
                <a:gd name="T29" fmla="*/ 49 h 156"/>
                <a:gd name="T30" fmla="*/ 6 w 169"/>
                <a:gd name="T31" fmla="*/ 45 h 156"/>
                <a:gd name="T32" fmla="*/ 13 w 169"/>
                <a:gd name="T33" fmla="*/ 45 h 156"/>
                <a:gd name="T34" fmla="*/ 23 w 169"/>
                <a:gd name="T35" fmla="*/ 49 h 156"/>
                <a:gd name="T36" fmla="*/ 41 w 169"/>
                <a:gd name="T37" fmla="*/ 26 h 156"/>
                <a:gd name="T38" fmla="*/ 41 w 169"/>
                <a:gd name="T39" fmla="*/ 26 h 156"/>
                <a:gd name="T40" fmla="*/ 48 w 169"/>
                <a:gd name="T41" fmla="*/ 32 h 156"/>
                <a:gd name="T42" fmla="*/ 54 w 169"/>
                <a:gd name="T43" fmla="*/ 32 h 156"/>
                <a:gd name="T44" fmla="*/ 70 w 169"/>
                <a:gd name="T45" fmla="*/ 22 h 156"/>
                <a:gd name="T46" fmla="*/ 76 w 169"/>
                <a:gd name="T47" fmla="*/ 16 h 156"/>
                <a:gd name="T48" fmla="*/ 83 w 169"/>
                <a:gd name="T49" fmla="*/ 4 h 156"/>
                <a:gd name="T50" fmla="*/ 93 w 169"/>
                <a:gd name="T51" fmla="*/ 4 h 156"/>
                <a:gd name="T52" fmla="*/ 93 w 169"/>
                <a:gd name="T53" fmla="*/ 0 h 156"/>
                <a:gd name="T54" fmla="*/ 99 w 169"/>
                <a:gd name="T55" fmla="*/ 10 h 156"/>
                <a:gd name="T56" fmla="*/ 111 w 169"/>
                <a:gd name="T57" fmla="*/ 16 h 156"/>
                <a:gd name="T58" fmla="*/ 118 w 169"/>
                <a:gd name="T59" fmla="*/ 22 h 156"/>
                <a:gd name="T60" fmla="*/ 128 w 169"/>
                <a:gd name="T61" fmla="*/ 26 h 156"/>
                <a:gd name="T62" fmla="*/ 134 w 169"/>
                <a:gd name="T63" fmla="*/ 26 h 156"/>
                <a:gd name="T64" fmla="*/ 140 w 169"/>
                <a:gd name="T65" fmla="*/ 32 h 156"/>
                <a:gd name="T66" fmla="*/ 146 w 169"/>
                <a:gd name="T67" fmla="*/ 39 h 156"/>
                <a:gd name="T68" fmla="*/ 169 w 169"/>
                <a:gd name="T69" fmla="*/ 39 h 156"/>
                <a:gd name="T70" fmla="*/ 163 w 169"/>
                <a:gd name="T71" fmla="*/ 49 h 156"/>
                <a:gd name="T72" fmla="*/ 159 w 169"/>
                <a:gd name="T73" fmla="*/ 72 h 156"/>
                <a:gd name="T74" fmla="*/ 153 w 169"/>
                <a:gd name="T75" fmla="*/ 84 h 156"/>
                <a:gd name="T76" fmla="*/ 153 w 169"/>
                <a:gd name="T77" fmla="*/ 88 h 156"/>
                <a:gd name="T78" fmla="*/ 153 w 169"/>
                <a:gd name="T79" fmla="*/ 88 h 156"/>
                <a:gd name="T80" fmla="*/ 153 w 169"/>
                <a:gd name="T81" fmla="*/ 88 h 156"/>
                <a:gd name="T82" fmla="*/ 159 w 169"/>
                <a:gd name="T83" fmla="*/ 100 h 156"/>
                <a:gd name="T84" fmla="*/ 159 w 169"/>
                <a:gd name="T85" fmla="*/ 100 h 156"/>
                <a:gd name="T86" fmla="*/ 159 w 169"/>
                <a:gd name="T87" fmla="*/ 107 h 156"/>
                <a:gd name="T88" fmla="*/ 159 w 169"/>
                <a:gd name="T89" fmla="*/ 107 h 156"/>
                <a:gd name="T90" fmla="*/ 159 w 169"/>
                <a:gd name="T91" fmla="*/ 111 h 156"/>
                <a:gd name="T92" fmla="*/ 163 w 169"/>
                <a:gd name="T93" fmla="*/ 123 h 156"/>
                <a:gd name="T94" fmla="*/ 163 w 169"/>
                <a:gd name="T95" fmla="*/ 127 h 156"/>
                <a:gd name="T96" fmla="*/ 163 w 169"/>
                <a:gd name="T97" fmla="*/ 133 h 156"/>
                <a:gd name="T98" fmla="*/ 153 w 169"/>
                <a:gd name="T99" fmla="*/ 140 h 156"/>
                <a:gd name="T100" fmla="*/ 146 w 169"/>
                <a:gd name="T101" fmla="*/ 146 h 156"/>
                <a:gd name="T102" fmla="*/ 134 w 169"/>
                <a:gd name="T103" fmla="*/ 146 h 156"/>
                <a:gd name="T104" fmla="*/ 128 w 169"/>
                <a:gd name="T105" fmla="*/ 140 h 156"/>
                <a:gd name="T106" fmla="*/ 105 w 169"/>
                <a:gd name="T107" fmla="*/ 146 h 156"/>
                <a:gd name="T108" fmla="*/ 99 w 169"/>
                <a:gd name="T109" fmla="*/ 150 h 156"/>
                <a:gd name="T110" fmla="*/ 99 w 169"/>
                <a:gd name="T111" fmla="*/ 156 h 156"/>
                <a:gd name="T112" fmla="*/ 83 w 169"/>
                <a:gd name="T113" fmla="*/ 156 h 156"/>
                <a:gd name="T114" fmla="*/ 76 w 169"/>
                <a:gd name="T115" fmla="*/ 150 h 156"/>
                <a:gd name="T116" fmla="*/ 76 w 169"/>
                <a:gd name="T117" fmla="*/ 150 h 156"/>
                <a:gd name="T118" fmla="*/ 64 w 169"/>
                <a:gd name="T119" fmla="*/ 156 h 156"/>
                <a:gd name="T120" fmla="*/ 58 w 169"/>
                <a:gd name="T121" fmla="*/ 150 h 156"/>
                <a:gd name="T122" fmla="*/ 41 w 169"/>
                <a:gd name="T123" fmla="*/ 146 h 156"/>
                <a:gd name="T124" fmla="*/ 35 w 169"/>
                <a:gd name="T125" fmla="*/ 13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 h="156">
                  <a:moveTo>
                    <a:pt x="35" y="133"/>
                  </a:moveTo>
                  <a:lnTo>
                    <a:pt x="41" y="133"/>
                  </a:lnTo>
                  <a:lnTo>
                    <a:pt x="41" y="127"/>
                  </a:lnTo>
                  <a:lnTo>
                    <a:pt x="41" y="127"/>
                  </a:lnTo>
                  <a:lnTo>
                    <a:pt x="41" y="127"/>
                  </a:lnTo>
                  <a:lnTo>
                    <a:pt x="41" y="123"/>
                  </a:lnTo>
                  <a:lnTo>
                    <a:pt x="35" y="123"/>
                  </a:lnTo>
                  <a:lnTo>
                    <a:pt x="35" y="117"/>
                  </a:lnTo>
                  <a:lnTo>
                    <a:pt x="41" y="117"/>
                  </a:lnTo>
                  <a:lnTo>
                    <a:pt x="41" y="111"/>
                  </a:lnTo>
                  <a:lnTo>
                    <a:pt x="41" y="111"/>
                  </a:lnTo>
                  <a:lnTo>
                    <a:pt x="41" y="107"/>
                  </a:lnTo>
                  <a:lnTo>
                    <a:pt x="41" y="107"/>
                  </a:lnTo>
                  <a:lnTo>
                    <a:pt x="41" y="107"/>
                  </a:lnTo>
                  <a:lnTo>
                    <a:pt x="41" y="100"/>
                  </a:lnTo>
                  <a:lnTo>
                    <a:pt x="41" y="100"/>
                  </a:lnTo>
                  <a:lnTo>
                    <a:pt x="41" y="100"/>
                  </a:lnTo>
                  <a:lnTo>
                    <a:pt x="41" y="94"/>
                  </a:lnTo>
                  <a:lnTo>
                    <a:pt x="35" y="88"/>
                  </a:lnTo>
                  <a:lnTo>
                    <a:pt x="35" y="88"/>
                  </a:lnTo>
                  <a:lnTo>
                    <a:pt x="35" y="78"/>
                  </a:lnTo>
                  <a:lnTo>
                    <a:pt x="29" y="78"/>
                  </a:lnTo>
                  <a:lnTo>
                    <a:pt x="29" y="72"/>
                  </a:lnTo>
                  <a:lnTo>
                    <a:pt x="23" y="72"/>
                  </a:lnTo>
                  <a:lnTo>
                    <a:pt x="13" y="61"/>
                  </a:lnTo>
                  <a:lnTo>
                    <a:pt x="6" y="61"/>
                  </a:lnTo>
                  <a:lnTo>
                    <a:pt x="0" y="55"/>
                  </a:lnTo>
                  <a:lnTo>
                    <a:pt x="0" y="55"/>
                  </a:lnTo>
                  <a:lnTo>
                    <a:pt x="0" y="49"/>
                  </a:lnTo>
                  <a:lnTo>
                    <a:pt x="0" y="49"/>
                  </a:lnTo>
                  <a:lnTo>
                    <a:pt x="6" y="49"/>
                  </a:lnTo>
                  <a:lnTo>
                    <a:pt x="6" y="45"/>
                  </a:lnTo>
                  <a:lnTo>
                    <a:pt x="6" y="45"/>
                  </a:lnTo>
                  <a:lnTo>
                    <a:pt x="13" y="45"/>
                  </a:lnTo>
                  <a:lnTo>
                    <a:pt x="23" y="49"/>
                  </a:lnTo>
                  <a:lnTo>
                    <a:pt x="23" y="49"/>
                  </a:lnTo>
                  <a:lnTo>
                    <a:pt x="41" y="49"/>
                  </a:lnTo>
                  <a:lnTo>
                    <a:pt x="41" y="26"/>
                  </a:lnTo>
                  <a:lnTo>
                    <a:pt x="41" y="26"/>
                  </a:lnTo>
                  <a:lnTo>
                    <a:pt x="41" y="26"/>
                  </a:lnTo>
                  <a:lnTo>
                    <a:pt x="41" y="32"/>
                  </a:lnTo>
                  <a:lnTo>
                    <a:pt x="48" y="32"/>
                  </a:lnTo>
                  <a:lnTo>
                    <a:pt x="54" y="39"/>
                  </a:lnTo>
                  <a:lnTo>
                    <a:pt x="54" y="32"/>
                  </a:lnTo>
                  <a:lnTo>
                    <a:pt x="58" y="32"/>
                  </a:lnTo>
                  <a:lnTo>
                    <a:pt x="70" y="22"/>
                  </a:lnTo>
                  <a:lnTo>
                    <a:pt x="76" y="22"/>
                  </a:lnTo>
                  <a:lnTo>
                    <a:pt x="76" y="16"/>
                  </a:lnTo>
                  <a:lnTo>
                    <a:pt x="83" y="10"/>
                  </a:lnTo>
                  <a:lnTo>
                    <a:pt x="83" y="4"/>
                  </a:lnTo>
                  <a:lnTo>
                    <a:pt x="83" y="4"/>
                  </a:lnTo>
                  <a:lnTo>
                    <a:pt x="93" y="4"/>
                  </a:lnTo>
                  <a:lnTo>
                    <a:pt x="93" y="0"/>
                  </a:lnTo>
                  <a:lnTo>
                    <a:pt x="93" y="0"/>
                  </a:lnTo>
                  <a:lnTo>
                    <a:pt x="99" y="0"/>
                  </a:lnTo>
                  <a:lnTo>
                    <a:pt x="99" y="10"/>
                  </a:lnTo>
                  <a:lnTo>
                    <a:pt x="105" y="10"/>
                  </a:lnTo>
                  <a:lnTo>
                    <a:pt x="111" y="16"/>
                  </a:lnTo>
                  <a:lnTo>
                    <a:pt x="118" y="16"/>
                  </a:lnTo>
                  <a:lnTo>
                    <a:pt x="118" y="22"/>
                  </a:lnTo>
                  <a:lnTo>
                    <a:pt x="124" y="22"/>
                  </a:lnTo>
                  <a:lnTo>
                    <a:pt x="128" y="26"/>
                  </a:lnTo>
                  <a:lnTo>
                    <a:pt x="128" y="26"/>
                  </a:lnTo>
                  <a:lnTo>
                    <a:pt x="134" y="26"/>
                  </a:lnTo>
                  <a:lnTo>
                    <a:pt x="134" y="32"/>
                  </a:lnTo>
                  <a:lnTo>
                    <a:pt x="140" y="32"/>
                  </a:lnTo>
                  <a:lnTo>
                    <a:pt x="146" y="39"/>
                  </a:lnTo>
                  <a:lnTo>
                    <a:pt x="146" y="39"/>
                  </a:lnTo>
                  <a:lnTo>
                    <a:pt x="146" y="39"/>
                  </a:lnTo>
                  <a:lnTo>
                    <a:pt x="169" y="39"/>
                  </a:lnTo>
                  <a:lnTo>
                    <a:pt x="169" y="45"/>
                  </a:lnTo>
                  <a:lnTo>
                    <a:pt x="163" y="49"/>
                  </a:lnTo>
                  <a:lnTo>
                    <a:pt x="163" y="65"/>
                  </a:lnTo>
                  <a:lnTo>
                    <a:pt x="159" y="72"/>
                  </a:lnTo>
                  <a:lnTo>
                    <a:pt x="159" y="78"/>
                  </a:lnTo>
                  <a:lnTo>
                    <a:pt x="153" y="84"/>
                  </a:lnTo>
                  <a:lnTo>
                    <a:pt x="153" y="84"/>
                  </a:lnTo>
                  <a:lnTo>
                    <a:pt x="153" y="88"/>
                  </a:lnTo>
                  <a:lnTo>
                    <a:pt x="153" y="88"/>
                  </a:lnTo>
                  <a:lnTo>
                    <a:pt x="153" y="88"/>
                  </a:lnTo>
                  <a:lnTo>
                    <a:pt x="153" y="88"/>
                  </a:lnTo>
                  <a:lnTo>
                    <a:pt x="153" y="88"/>
                  </a:lnTo>
                  <a:lnTo>
                    <a:pt x="159" y="88"/>
                  </a:lnTo>
                  <a:lnTo>
                    <a:pt x="159" y="100"/>
                  </a:lnTo>
                  <a:lnTo>
                    <a:pt x="159" y="100"/>
                  </a:lnTo>
                  <a:lnTo>
                    <a:pt x="159" y="100"/>
                  </a:lnTo>
                  <a:lnTo>
                    <a:pt x="159" y="107"/>
                  </a:lnTo>
                  <a:lnTo>
                    <a:pt x="159" y="107"/>
                  </a:lnTo>
                  <a:lnTo>
                    <a:pt x="159" y="107"/>
                  </a:lnTo>
                  <a:lnTo>
                    <a:pt x="159" y="107"/>
                  </a:lnTo>
                  <a:lnTo>
                    <a:pt x="159" y="111"/>
                  </a:lnTo>
                  <a:lnTo>
                    <a:pt x="159" y="111"/>
                  </a:lnTo>
                  <a:lnTo>
                    <a:pt x="159" y="123"/>
                  </a:lnTo>
                  <a:lnTo>
                    <a:pt x="163" y="123"/>
                  </a:lnTo>
                  <a:lnTo>
                    <a:pt x="163" y="127"/>
                  </a:lnTo>
                  <a:lnTo>
                    <a:pt x="163" y="127"/>
                  </a:lnTo>
                  <a:lnTo>
                    <a:pt x="163" y="127"/>
                  </a:lnTo>
                  <a:lnTo>
                    <a:pt x="163" y="133"/>
                  </a:lnTo>
                  <a:lnTo>
                    <a:pt x="159" y="140"/>
                  </a:lnTo>
                  <a:lnTo>
                    <a:pt x="153" y="140"/>
                  </a:lnTo>
                  <a:lnTo>
                    <a:pt x="153" y="146"/>
                  </a:lnTo>
                  <a:lnTo>
                    <a:pt x="146" y="146"/>
                  </a:lnTo>
                  <a:lnTo>
                    <a:pt x="140" y="150"/>
                  </a:lnTo>
                  <a:lnTo>
                    <a:pt x="134" y="146"/>
                  </a:lnTo>
                  <a:lnTo>
                    <a:pt x="128" y="146"/>
                  </a:lnTo>
                  <a:lnTo>
                    <a:pt x="128" y="140"/>
                  </a:lnTo>
                  <a:lnTo>
                    <a:pt x="105" y="140"/>
                  </a:lnTo>
                  <a:lnTo>
                    <a:pt x="105" y="146"/>
                  </a:lnTo>
                  <a:lnTo>
                    <a:pt x="105" y="146"/>
                  </a:lnTo>
                  <a:lnTo>
                    <a:pt x="99" y="150"/>
                  </a:lnTo>
                  <a:lnTo>
                    <a:pt x="99" y="150"/>
                  </a:lnTo>
                  <a:lnTo>
                    <a:pt x="99" y="156"/>
                  </a:lnTo>
                  <a:lnTo>
                    <a:pt x="83" y="156"/>
                  </a:lnTo>
                  <a:lnTo>
                    <a:pt x="83" y="156"/>
                  </a:lnTo>
                  <a:lnTo>
                    <a:pt x="83" y="150"/>
                  </a:lnTo>
                  <a:lnTo>
                    <a:pt x="76" y="150"/>
                  </a:lnTo>
                  <a:lnTo>
                    <a:pt x="76" y="150"/>
                  </a:lnTo>
                  <a:lnTo>
                    <a:pt x="76" y="150"/>
                  </a:lnTo>
                  <a:lnTo>
                    <a:pt x="76" y="156"/>
                  </a:lnTo>
                  <a:lnTo>
                    <a:pt x="64" y="156"/>
                  </a:lnTo>
                  <a:lnTo>
                    <a:pt x="64" y="156"/>
                  </a:lnTo>
                  <a:lnTo>
                    <a:pt x="58" y="150"/>
                  </a:lnTo>
                  <a:lnTo>
                    <a:pt x="48" y="150"/>
                  </a:lnTo>
                  <a:lnTo>
                    <a:pt x="41" y="146"/>
                  </a:lnTo>
                  <a:lnTo>
                    <a:pt x="41" y="140"/>
                  </a:lnTo>
                  <a:lnTo>
                    <a:pt x="35" y="133"/>
                  </a:lnTo>
                  <a:lnTo>
                    <a:pt x="35" y="13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9" name="Freeform 435"/>
            <p:cNvSpPr>
              <a:spLocks/>
            </p:cNvSpPr>
            <p:nvPr/>
          </p:nvSpPr>
          <p:spPr bwMode="auto">
            <a:xfrm>
              <a:off x="4349750" y="1979613"/>
              <a:ext cx="268288" cy="247650"/>
            </a:xfrm>
            <a:custGeom>
              <a:avLst/>
              <a:gdLst>
                <a:gd name="T0" fmla="*/ 41 w 169"/>
                <a:gd name="T1" fmla="*/ 133 h 156"/>
                <a:gd name="T2" fmla="*/ 41 w 169"/>
                <a:gd name="T3" fmla="*/ 127 h 156"/>
                <a:gd name="T4" fmla="*/ 41 w 169"/>
                <a:gd name="T5" fmla="*/ 123 h 156"/>
                <a:gd name="T6" fmla="*/ 35 w 169"/>
                <a:gd name="T7" fmla="*/ 117 h 156"/>
                <a:gd name="T8" fmla="*/ 41 w 169"/>
                <a:gd name="T9" fmla="*/ 111 h 156"/>
                <a:gd name="T10" fmla="*/ 41 w 169"/>
                <a:gd name="T11" fmla="*/ 107 h 156"/>
                <a:gd name="T12" fmla="*/ 41 w 169"/>
                <a:gd name="T13" fmla="*/ 107 h 156"/>
                <a:gd name="T14" fmla="*/ 41 w 169"/>
                <a:gd name="T15" fmla="*/ 100 h 156"/>
                <a:gd name="T16" fmla="*/ 41 w 169"/>
                <a:gd name="T17" fmla="*/ 94 h 156"/>
                <a:gd name="T18" fmla="*/ 35 w 169"/>
                <a:gd name="T19" fmla="*/ 88 h 156"/>
                <a:gd name="T20" fmla="*/ 29 w 169"/>
                <a:gd name="T21" fmla="*/ 78 h 156"/>
                <a:gd name="T22" fmla="*/ 23 w 169"/>
                <a:gd name="T23" fmla="*/ 72 h 156"/>
                <a:gd name="T24" fmla="*/ 6 w 169"/>
                <a:gd name="T25" fmla="*/ 61 h 156"/>
                <a:gd name="T26" fmla="*/ 0 w 169"/>
                <a:gd name="T27" fmla="*/ 55 h 156"/>
                <a:gd name="T28" fmla="*/ 0 w 169"/>
                <a:gd name="T29" fmla="*/ 49 h 156"/>
                <a:gd name="T30" fmla="*/ 6 w 169"/>
                <a:gd name="T31" fmla="*/ 45 h 156"/>
                <a:gd name="T32" fmla="*/ 13 w 169"/>
                <a:gd name="T33" fmla="*/ 45 h 156"/>
                <a:gd name="T34" fmla="*/ 23 w 169"/>
                <a:gd name="T35" fmla="*/ 49 h 156"/>
                <a:gd name="T36" fmla="*/ 41 w 169"/>
                <a:gd name="T37" fmla="*/ 26 h 156"/>
                <a:gd name="T38" fmla="*/ 41 w 169"/>
                <a:gd name="T39" fmla="*/ 26 h 156"/>
                <a:gd name="T40" fmla="*/ 48 w 169"/>
                <a:gd name="T41" fmla="*/ 32 h 156"/>
                <a:gd name="T42" fmla="*/ 54 w 169"/>
                <a:gd name="T43" fmla="*/ 32 h 156"/>
                <a:gd name="T44" fmla="*/ 70 w 169"/>
                <a:gd name="T45" fmla="*/ 22 h 156"/>
                <a:gd name="T46" fmla="*/ 76 w 169"/>
                <a:gd name="T47" fmla="*/ 16 h 156"/>
                <a:gd name="T48" fmla="*/ 83 w 169"/>
                <a:gd name="T49" fmla="*/ 4 h 156"/>
                <a:gd name="T50" fmla="*/ 93 w 169"/>
                <a:gd name="T51" fmla="*/ 4 h 156"/>
                <a:gd name="T52" fmla="*/ 93 w 169"/>
                <a:gd name="T53" fmla="*/ 0 h 156"/>
                <a:gd name="T54" fmla="*/ 99 w 169"/>
                <a:gd name="T55" fmla="*/ 10 h 156"/>
                <a:gd name="T56" fmla="*/ 111 w 169"/>
                <a:gd name="T57" fmla="*/ 16 h 156"/>
                <a:gd name="T58" fmla="*/ 118 w 169"/>
                <a:gd name="T59" fmla="*/ 22 h 156"/>
                <a:gd name="T60" fmla="*/ 128 w 169"/>
                <a:gd name="T61" fmla="*/ 26 h 156"/>
                <a:gd name="T62" fmla="*/ 134 w 169"/>
                <a:gd name="T63" fmla="*/ 26 h 156"/>
                <a:gd name="T64" fmla="*/ 140 w 169"/>
                <a:gd name="T65" fmla="*/ 32 h 156"/>
                <a:gd name="T66" fmla="*/ 146 w 169"/>
                <a:gd name="T67" fmla="*/ 39 h 156"/>
                <a:gd name="T68" fmla="*/ 169 w 169"/>
                <a:gd name="T69" fmla="*/ 39 h 156"/>
                <a:gd name="T70" fmla="*/ 163 w 169"/>
                <a:gd name="T71" fmla="*/ 49 h 156"/>
                <a:gd name="T72" fmla="*/ 159 w 169"/>
                <a:gd name="T73" fmla="*/ 72 h 156"/>
                <a:gd name="T74" fmla="*/ 153 w 169"/>
                <a:gd name="T75" fmla="*/ 84 h 156"/>
                <a:gd name="T76" fmla="*/ 153 w 169"/>
                <a:gd name="T77" fmla="*/ 88 h 156"/>
                <a:gd name="T78" fmla="*/ 153 w 169"/>
                <a:gd name="T79" fmla="*/ 88 h 156"/>
                <a:gd name="T80" fmla="*/ 153 w 169"/>
                <a:gd name="T81" fmla="*/ 88 h 156"/>
                <a:gd name="T82" fmla="*/ 159 w 169"/>
                <a:gd name="T83" fmla="*/ 100 h 156"/>
                <a:gd name="T84" fmla="*/ 159 w 169"/>
                <a:gd name="T85" fmla="*/ 100 h 156"/>
                <a:gd name="T86" fmla="*/ 159 w 169"/>
                <a:gd name="T87" fmla="*/ 107 h 156"/>
                <a:gd name="T88" fmla="*/ 159 w 169"/>
                <a:gd name="T89" fmla="*/ 107 h 156"/>
                <a:gd name="T90" fmla="*/ 159 w 169"/>
                <a:gd name="T91" fmla="*/ 111 h 156"/>
                <a:gd name="T92" fmla="*/ 163 w 169"/>
                <a:gd name="T93" fmla="*/ 123 h 156"/>
                <a:gd name="T94" fmla="*/ 163 w 169"/>
                <a:gd name="T95" fmla="*/ 127 h 156"/>
                <a:gd name="T96" fmla="*/ 163 w 169"/>
                <a:gd name="T97" fmla="*/ 133 h 156"/>
                <a:gd name="T98" fmla="*/ 153 w 169"/>
                <a:gd name="T99" fmla="*/ 140 h 156"/>
                <a:gd name="T100" fmla="*/ 146 w 169"/>
                <a:gd name="T101" fmla="*/ 146 h 156"/>
                <a:gd name="T102" fmla="*/ 134 w 169"/>
                <a:gd name="T103" fmla="*/ 146 h 156"/>
                <a:gd name="T104" fmla="*/ 128 w 169"/>
                <a:gd name="T105" fmla="*/ 140 h 156"/>
                <a:gd name="T106" fmla="*/ 105 w 169"/>
                <a:gd name="T107" fmla="*/ 146 h 156"/>
                <a:gd name="T108" fmla="*/ 99 w 169"/>
                <a:gd name="T109" fmla="*/ 150 h 156"/>
                <a:gd name="T110" fmla="*/ 99 w 169"/>
                <a:gd name="T111" fmla="*/ 156 h 156"/>
                <a:gd name="T112" fmla="*/ 83 w 169"/>
                <a:gd name="T113" fmla="*/ 156 h 156"/>
                <a:gd name="T114" fmla="*/ 76 w 169"/>
                <a:gd name="T115" fmla="*/ 150 h 156"/>
                <a:gd name="T116" fmla="*/ 76 w 169"/>
                <a:gd name="T117" fmla="*/ 150 h 156"/>
                <a:gd name="T118" fmla="*/ 64 w 169"/>
                <a:gd name="T119" fmla="*/ 156 h 156"/>
                <a:gd name="T120" fmla="*/ 58 w 169"/>
                <a:gd name="T121" fmla="*/ 150 h 156"/>
                <a:gd name="T122" fmla="*/ 41 w 169"/>
                <a:gd name="T123" fmla="*/ 146 h 156"/>
                <a:gd name="T124" fmla="*/ 35 w 169"/>
                <a:gd name="T125" fmla="*/ 13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 h="156">
                  <a:moveTo>
                    <a:pt x="35" y="133"/>
                  </a:moveTo>
                  <a:lnTo>
                    <a:pt x="41" y="133"/>
                  </a:lnTo>
                  <a:lnTo>
                    <a:pt x="41" y="127"/>
                  </a:lnTo>
                  <a:lnTo>
                    <a:pt x="41" y="127"/>
                  </a:lnTo>
                  <a:lnTo>
                    <a:pt x="41" y="127"/>
                  </a:lnTo>
                  <a:lnTo>
                    <a:pt x="41" y="123"/>
                  </a:lnTo>
                  <a:lnTo>
                    <a:pt x="35" y="123"/>
                  </a:lnTo>
                  <a:lnTo>
                    <a:pt x="35" y="117"/>
                  </a:lnTo>
                  <a:lnTo>
                    <a:pt x="41" y="117"/>
                  </a:lnTo>
                  <a:lnTo>
                    <a:pt x="41" y="111"/>
                  </a:lnTo>
                  <a:lnTo>
                    <a:pt x="41" y="111"/>
                  </a:lnTo>
                  <a:lnTo>
                    <a:pt x="41" y="107"/>
                  </a:lnTo>
                  <a:lnTo>
                    <a:pt x="41" y="107"/>
                  </a:lnTo>
                  <a:lnTo>
                    <a:pt x="41" y="107"/>
                  </a:lnTo>
                  <a:lnTo>
                    <a:pt x="41" y="100"/>
                  </a:lnTo>
                  <a:lnTo>
                    <a:pt x="41" y="100"/>
                  </a:lnTo>
                  <a:lnTo>
                    <a:pt x="41" y="100"/>
                  </a:lnTo>
                  <a:lnTo>
                    <a:pt x="41" y="94"/>
                  </a:lnTo>
                  <a:lnTo>
                    <a:pt x="35" y="88"/>
                  </a:lnTo>
                  <a:lnTo>
                    <a:pt x="35" y="88"/>
                  </a:lnTo>
                  <a:lnTo>
                    <a:pt x="35" y="78"/>
                  </a:lnTo>
                  <a:lnTo>
                    <a:pt x="29" y="78"/>
                  </a:lnTo>
                  <a:lnTo>
                    <a:pt x="29" y="72"/>
                  </a:lnTo>
                  <a:lnTo>
                    <a:pt x="23" y="72"/>
                  </a:lnTo>
                  <a:lnTo>
                    <a:pt x="13" y="61"/>
                  </a:lnTo>
                  <a:lnTo>
                    <a:pt x="6" y="61"/>
                  </a:lnTo>
                  <a:lnTo>
                    <a:pt x="0" y="55"/>
                  </a:lnTo>
                  <a:lnTo>
                    <a:pt x="0" y="55"/>
                  </a:lnTo>
                  <a:lnTo>
                    <a:pt x="0" y="49"/>
                  </a:lnTo>
                  <a:lnTo>
                    <a:pt x="0" y="49"/>
                  </a:lnTo>
                  <a:lnTo>
                    <a:pt x="6" y="49"/>
                  </a:lnTo>
                  <a:lnTo>
                    <a:pt x="6" y="45"/>
                  </a:lnTo>
                  <a:lnTo>
                    <a:pt x="6" y="45"/>
                  </a:lnTo>
                  <a:lnTo>
                    <a:pt x="13" y="45"/>
                  </a:lnTo>
                  <a:lnTo>
                    <a:pt x="23" y="49"/>
                  </a:lnTo>
                  <a:lnTo>
                    <a:pt x="23" y="49"/>
                  </a:lnTo>
                  <a:lnTo>
                    <a:pt x="41" y="49"/>
                  </a:lnTo>
                  <a:lnTo>
                    <a:pt x="41" y="26"/>
                  </a:lnTo>
                  <a:lnTo>
                    <a:pt x="41" y="26"/>
                  </a:lnTo>
                  <a:lnTo>
                    <a:pt x="41" y="26"/>
                  </a:lnTo>
                  <a:lnTo>
                    <a:pt x="41" y="32"/>
                  </a:lnTo>
                  <a:lnTo>
                    <a:pt x="48" y="32"/>
                  </a:lnTo>
                  <a:lnTo>
                    <a:pt x="54" y="39"/>
                  </a:lnTo>
                  <a:lnTo>
                    <a:pt x="54" y="32"/>
                  </a:lnTo>
                  <a:lnTo>
                    <a:pt x="58" y="32"/>
                  </a:lnTo>
                  <a:lnTo>
                    <a:pt x="70" y="22"/>
                  </a:lnTo>
                  <a:lnTo>
                    <a:pt x="76" y="22"/>
                  </a:lnTo>
                  <a:lnTo>
                    <a:pt x="76" y="16"/>
                  </a:lnTo>
                  <a:lnTo>
                    <a:pt x="83" y="10"/>
                  </a:lnTo>
                  <a:lnTo>
                    <a:pt x="83" y="4"/>
                  </a:lnTo>
                  <a:lnTo>
                    <a:pt x="83" y="4"/>
                  </a:lnTo>
                  <a:lnTo>
                    <a:pt x="93" y="4"/>
                  </a:lnTo>
                  <a:lnTo>
                    <a:pt x="93" y="0"/>
                  </a:lnTo>
                  <a:lnTo>
                    <a:pt x="93" y="0"/>
                  </a:lnTo>
                  <a:lnTo>
                    <a:pt x="99" y="0"/>
                  </a:lnTo>
                  <a:lnTo>
                    <a:pt x="99" y="10"/>
                  </a:lnTo>
                  <a:lnTo>
                    <a:pt x="105" y="10"/>
                  </a:lnTo>
                  <a:lnTo>
                    <a:pt x="111" y="16"/>
                  </a:lnTo>
                  <a:lnTo>
                    <a:pt x="118" y="16"/>
                  </a:lnTo>
                  <a:lnTo>
                    <a:pt x="118" y="22"/>
                  </a:lnTo>
                  <a:lnTo>
                    <a:pt x="124" y="22"/>
                  </a:lnTo>
                  <a:lnTo>
                    <a:pt x="128" y="26"/>
                  </a:lnTo>
                  <a:lnTo>
                    <a:pt x="128" y="26"/>
                  </a:lnTo>
                  <a:lnTo>
                    <a:pt x="134" y="26"/>
                  </a:lnTo>
                  <a:lnTo>
                    <a:pt x="134" y="32"/>
                  </a:lnTo>
                  <a:lnTo>
                    <a:pt x="140" y="32"/>
                  </a:lnTo>
                  <a:lnTo>
                    <a:pt x="146" y="39"/>
                  </a:lnTo>
                  <a:lnTo>
                    <a:pt x="146" y="39"/>
                  </a:lnTo>
                  <a:lnTo>
                    <a:pt x="146" y="39"/>
                  </a:lnTo>
                  <a:lnTo>
                    <a:pt x="169" y="39"/>
                  </a:lnTo>
                  <a:lnTo>
                    <a:pt x="169" y="45"/>
                  </a:lnTo>
                  <a:lnTo>
                    <a:pt x="163" y="49"/>
                  </a:lnTo>
                  <a:lnTo>
                    <a:pt x="163" y="65"/>
                  </a:lnTo>
                  <a:lnTo>
                    <a:pt x="159" y="72"/>
                  </a:lnTo>
                  <a:lnTo>
                    <a:pt x="159" y="78"/>
                  </a:lnTo>
                  <a:lnTo>
                    <a:pt x="153" y="84"/>
                  </a:lnTo>
                  <a:lnTo>
                    <a:pt x="153" y="84"/>
                  </a:lnTo>
                  <a:lnTo>
                    <a:pt x="153" y="88"/>
                  </a:lnTo>
                  <a:lnTo>
                    <a:pt x="153" y="88"/>
                  </a:lnTo>
                  <a:lnTo>
                    <a:pt x="153" y="88"/>
                  </a:lnTo>
                  <a:lnTo>
                    <a:pt x="153" y="88"/>
                  </a:lnTo>
                  <a:lnTo>
                    <a:pt x="153" y="88"/>
                  </a:lnTo>
                  <a:lnTo>
                    <a:pt x="159" y="88"/>
                  </a:lnTo>
                  <a:lnTo>
                    <a:pt x="159" y="100"/>
                  </a:lnTo>
                  <a:lnTo>
                    <a:pt x="159" y="100"/>
                  </a:lnTo>
                  <a:lnTo>
                    <a:pt x="159" y="100"/>
                  </a:lnTo>
                  <a:lnTo>
                    <a:pt x="159" y="107"/>
                  </a:lnTo>
                  <a:lnTo>
                    <a:pt x="159" y="107"/>
                  </a:lnTo>
                  <a:lnTo>
                    <a:pt x="159" y="107"/>
                  </a:lnTo>
                  <a:lnTo>
                    <a:pt x="159" y="107"/>
                  </a:lnTo>
                  <a:lnTo>
                    <a:pt x="159" y="111"/>
                  </a:lnTo>
                  <a:lnTo>
                    <a:pt x="159" y="111"/>
                  </a:lnTo>
                  <a:lnTo>
                    <a:pt x="159" y="123"/>
                  </a:lnTo>
                  <a:lnTo>
                    <a:pt x="163" y="123"/>
                  </a:lnTo>
                  <a:lnTo>
                    <a:pt x="163" y="127"/>
                  </a:lnTo>
                  <a:lnTo>
                    <a:pt x="163" y="127"/>
                  </a:lnTo>
                  <a:lnTo>
                    <a:pt x="163" y="127"/>
                  </a:lnTo>
                  <a:lnTo>
                    <a:pt x="163" y="133"/>
                  </a:lnTo>
                  <a:lnTo>
                    <a:pt x="159" y="140"/>
                  </a:lnTo>
                  <a:lnTo>
                    <a:pt x="153" y="140"/>
                  </a:lnTo>
                  <a:lnTo>
                    <a:pt x="153" y="146"/>
                  </a:lnTo>
                  <a:lnTo>
                    <a:pt x="146" y="146"/>
                  </a:lnTo>
                  <a:lnTo>
                    <a:pt x="140" y="150"/>
                  </a:lnTo>
                  <a:lnTo>
                    <a:pt x="134" y="146"/>
                  </a:lnTo>
                  <a:lnTo>
                    <a:pt x="128" y="146"/>
                  </a:lnTo>
                  <a:lnTo>
                    <a:pt x="128" y="140"/>
                  </a:lnTo>
                  <a:lnTo>
                    <a:pt x="105" y="140"/>
                  </a:lnTo>
                  <a:lnTo>
                    <a:pt x="105" y="146"/>
                  </a:lnTo>
                  <a:lnTo>
                    <a:pt x="105" y="146"/>
                  </a:lnTo>
                  <a:lnTo>
                    <a:pt x="99" y="150"/>
                  </a:lnTo>
                  <a:lnTo>
                    <a:pt x="99" y="150"/>
                  </a:lnTo>
                  <a:lnTo>
                    <a:pt x="99" y="156"/>
                  </a:lnTo>
                  <a:lnTo>
                    <a:pt x="83" y="156"/>
                  </a:lnTo>
                  <a:lnTo>
                    <a:pt x="83" y="156"/>
                  </a:lnTo>
                  <a:lnTo>
                    <a:pt x="83" y="150"/>
                  </a:lnTo>
                  <a:lnTo>
                    <a:pt x="76" y="150"/>
                  </a:lnTo>
                  <a:lnTo>
                    <a:pt x="76" y="150"/>
                  </a:lnTo>
                  <a:lnTo>
                    <a:pt x="76" y="150"/>
                  </a:lnTo>
                  <a:lnTo>
                    <a:pt x="76" y="156"/>
                  </a:lnTo>
                  <a:lnTo>
                    <a:pt x="64" y="156"/>
                  </a:lnTo>
                  <a:lnTo>
                    <a:pt x="64" y="156"/>
                  </a:lnTo>
                  <a:lnTo>
                    <a:pt x="58" y="150"/>
                  </a:lnTo>
                  <a:lnTo>
                    <a:pt x="48" y="150"/>
                  </a:lnTo>
                  <a:lnTo>
                    <a:pt x="41" y="146"/>
                  </a:lnTo>
                  <a:lnTo>
                    <a:pt x="41" y="140"/>
                  </a:lnTo>
                  <a:lnTo>
                    <a:pt x="35" y="133"/>
                  </a:lnTo>
                  <a:lnTo>
                    <a:pt x="35" y="133"/>
                  </a:lnTo>
                  <a:close/>
                </a:path>
              </a:pathLst>
            </a:custGeom>
            <a:solidFill>
              <a:srgbClr val="748FC9"/>
            </a:solid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0" name="Freeform 436"/>
            <p:cNvSpPr>
              <a:spLocks/>
            </p:cNvSpPr>
            <p:nvPr/>
          </p:nvSpPr>
          <p:spPr bwMode="auto">
            <a:xfrm>
              <a:off x="4525963" y="1916113"/>
              <a:ext cx="76200" cy="69850"/>
            </a:xfrm>
            <a:custGeom>
              <a:avLst/>
              <a:gdLst>
                <a:gd name="T0" fmla="*/ 0 w 48"/>
                <a:gd name="T1" fmla="*/ 33 h 44"/>
                <a:gd name="T2" fmla="*/ 0 w 48"/>
                <a:gd name="T3" fmla="*/ 33 h 44"/>
                <a:gd name="T4" fmla="*/ 0 w 48"/>
                <a:gd name="T5" fmla="*/ 33 h 44"/>
                <a:gd name="T6" fmla="*/ 0 w 48"/>
                <a:gd name="T7" fmla="*/ 33 h 44"/>
                <a:gd name="T8" fmla="*/ 0 w 48"/>
                <a:gd name="T9" fmla="*/ 33 h 44"/>
                <a:gd name="T10" fmla="*/ 0 w 48"/>
                <a:gd name="T11" fmla="*/ 27 h 44"/>
                <a:gd name="T12" fmla="*/ 0 w 48"/>
                <a:gd name="T13" fmla="*/ 27 h 44"/>
                <a:gd name="T14" fmla="*/ 0 w 48"/>
                <a:gd name="T15" fmla="*/ 27 h 44"/>
                <a:gd name="T16" fmla="*/ 0 w 48"/>
                <a:gd name="T17" fmla="*/ 23 h 44"/>
                <a:gd name="T18" fmla="*/ 0 w 48"/>
                <a:gd name="T19" fmla="*/ 23 h 44"/>
                <a:gd name="T20" fmla="*/ 7 w 48"/>
                <a:gd name="T21" fmla="*/ 23 h 44"/>
                <a:gd name="T22" fmla="*/ 7 w 48"/>
                <a:gd name="T23" fmla="*/ 17 h 44"/>
                <a:gd name="T24" fmla="*/ 7 w 48"/>
                <a:gd name="T25" fmla="*/ 17 h 44"/>
                <a:gd name="T26" fmla="*/ 7 w 48"/>
                <a:gd name="T27" fmla="*/ 17 h 44"/>
                <a:gd name="T28" fmla="*/ 7 w 48"/>
                <a:gd name="T29" fmla="*/ 17 h 44"/>
                <a:gd name="T30" fmla="*/ 7 w 48"/>
                <a:gd name="T31" fmla="*/ 11 h 44"/>
                <a:gd name="T32" fmla="*/ 7 w 48"/>
                <a:gd name="T33" fmla="*/ 11 h 44"/>
                <a:gd name="T34" fmla="*/ 7 w 48"/>
                <a:gd name="T35" fmla="*/ 11 h 44"/>
                <a:gd name="T36" fmla="*/ 7 w 48"/>
                <a:gd name="T37" fmla="*/ 4 h 44"/>
                <a:gd name="T38" fmla="*/ 13 w 48"/>
                <a:gd name="T39" fmla="*/ 11 h 44"/>
                <a:gd name="T40" fmla="*/ 13 w 48"/>
                <a:gd name="T41" fmla="*/ 11 h 44"/>
                <a:gd name="T42" fmla="*/ 13 w 48"/>
                <a:gd name="T43" fmla="*/ 17 h 44"/>
                <a:gd name="T44" fmla="*/ 13 w 48"/>
                <a:gd name="T45" fmla="*/ 17 h 44"/>
                <a:gd name="T46" fmla="*/ 13 w 48"/>
                <a:gd name="T47" fmla="*/ 17 h 44"/>
                <a:gd name="T48" fmla="*/ 13 w 48"/>
                <a:gd name="T49" fmla="*/ 17 h 44"/>
                <a:gd name="T50" fmla="*/ 13 w 48"/>
                <a:gd name="T51" fmla="*/ 17 h 44"/>
                <a:gd name="T52" fmla="*/ 17 w 48"/>
                <a:gd name="T53" fmla="*/ 23 h 44"/>
                <a:gd name="T54" fmla="*/ 23 w 48"/>
                <a:gd name="T55" fmla="*/ 23 h 44"/>
                <a:gd name="T56" fmla="*/ 23 w 48"/>
                <a:gd name="T57" fmla="*/ 11 h 44"/>
                <a:gd name="T58" fmla="*/ 17 w 48"/>
                <a:gd name="T59" fmla="*/ 11 h 44"/>
                <a:gd name="T60" fmla="*/ 17 w 48"/>
                <a:gd name="T61" fmla="*/ 11 h 44"/>
                <a:gd name="T62" fmla="*/ 17 w 48"/>
                <a:gd name="T63" fmla="*/ 11 h 44"/>
                <a:gd name="T64" fmla="*/ 17 w 48"/>
                <a:gd name="T65" fmla="*/ 4 h 44"/>
                <a:gd name="T66" fmla="*/ 17 w 48"/>
                <a:gd name="T67" fmla="*/ 4 h 44"/>
                <a:gd name="T68" fmla="*/ 17 w 48"/>
                <a:gd name="T69" fmla="*/ 4 h 44"/>
                <a:gd name="T70" fmla="*/ 17 w 48"/>
                <a:gd name="T71" fmla="*/ 4 h 44"/>
                <a:gd name="T72" fmla="*/ 17 w 48"/>
                <a:gd name="T73" fmla="*/ 4 h 44"/>
                <a:gd name="T74" fmla="*/ 35 w 48"/>
                <a:gd name="T75" fmla="*/ 4 h 44"/>
                <a:gd name="T76" fmla="*/ 35 w 48"/>
                <a:gd name="T77" fmla="*/ 0 h 44"/>
                <a:gd name="T78" fmla="*/ 35 w 48"/>
                <a:gd name="T79" fmla="*/ 0 h 44"/>
                <a:gd name="T80" fmla="*/ 35 w 48"/>
                <a:gd name="T81" fmla="*/ 0 h 44"/>
                <a:gd name="T82" fmla="*/ 48 w 48"/>
                <a:gd name="T83" fmla="*/ 0 h 44"/>
                <a:gd name="T84" fmla="*/ 48 w 48"/>
                <a:gd name="T85" fmla="*/ 11 h 44"/>
                <a:gd name="T86" fmla="*/ 42 w 48"/>
                <a:gd name="T87" fmla="*/ 11 h 44"/>
                <a:gd name="T88" fmla="*/ 42 w 48"/>
                <a:gd name="T89" fmla="*/ 17 h 44"/>
                <a:gd name="T90" fmla="*/ 42 w 48"/>
                <a:gd name="T91" fmla="*/ 17 h 44"/>
                <a:gd name="T92" fmla="*/ 42 w 48"/>
                <a:gd name="T93" fmla="*/ 17 h 44"/>
                <a:gd name="T94" fmla="*/ 42 w 48"/>
                <a:gd name="T95" fmla="*/ 27 h 44"/>
                <a:gd name="T96" fmla="*/ 29 w 48"/>
                <a:gd name="T97" fmla="*/ 44 h 44"/>
                <a:gd name="T98" fmla="*/ 23 w 48"/>
                <a:gd name="T99" fmla="*/ 40 h 44"/>
                <a:gd name="T100" fmla="*/ 17 w 48"/>
                <a:gd name="T101" fmla="*/ 40 h 44"/>
                <a:gd name="T102" fmla="*/ 17 w 48"/>
                <a:gd name="T103" fmla="*/ 40 h 44"/>
                <a:gd name="T104" fmla="*/ 13 w 48"/>
                <a:gd name="T105" fmla="*/ 33 h 44"/>
                <a:gd name="T106" fmla="*/ 0 w 48"/>
                <a:gd name="T107" fmla="*/ 33 h 44"/>
                <a:gd name="T108" fmla="*/ 0 w 48"/>
                <a:gd name="T109" fmla="*/ 33 h 44"/>
                <a:gd name="T110" fmla="*/ 0 w 48"/>
                <a:gd name="T111" fmla="*/ 3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 h="44">
                  <a:moveTo>
                    <a:pt x="0" y="33"/>
                  </a:moveTo>
                  <a:lnTo>
                    <a:pt x="0" y="33"/>
                  </a:lnTo>
                  <a:lnTo>
                    <a:pt x="0" y="33"/>
                  </a:lnTo>
                  <a:lnTo>
                    <a:pt x="0" y="33"/>
                  </a:lnTo>
                  <a:lnTo>
                    <a:pt x="0" y="33"/>
                  </a:lnTo>
                  <a:lnTo>
                    <a:pt x="0" y="27"/>
                  </a:lnTo>
                  <a:lnTo>
                    <a:pt x="0" y="27"/>
                  </a:lnTo>
                  <a:lnTo>
                    <a:pt x="0" y="27"/>
                  </a:lnTo>
                  <a:lnTo>
                    <a:pt x="0" y="23"/>
                  </a:lnTo>
                  <a:lnTo>
                    <a:pt x="0" y="23"/>
                  </a:lnTo>
                  <a:lnTo>
                    <a:pt x="7" y="23"/>
                  </a:lnTo>
                  <a:lnTo>
                    <a:pt x="7" y="17"/>
                  </a:lnTo>
                  <a:lnTo>
                    <a:pt x="7" y="17"/>
                  </a:lnTo>
                  <a:lnTo>
                    <a:pt x="7" y="17"/>
                  </a:lnTo>
                  <a:lnTo>
                    <a:pt x="7" y="17"/>
                  </a:lnTo>
                  <a:lnTo>
                    <a:pt x="7" y="11"/>
                  </a:lnTo>
                  <a:lnTo>
                    <a:pt x="7" y="11"/>
                  </a:lnTo>
                  <a:lnTo>
                    <a:pt x="7" y="11"/>
                  </a:lnTo>
                  <a:lnTo>
                    <a:pt x="7" y="4"/>
                  </a:lnTo>
                  <a:lnTo>
                    <a:pt x="13" y="11"/>
                  </a:lnTo>
                  <a:lnTo>
                    <a:pt x="13" y="11"/>
                  </a:lnTo>
                  <a:lnTo>
                    <a:pt x="13" y="17"/>
                  </a:lnTo>
                  <a:lnTo>
                    <a:pt x="13" y="17"/>
                  </a:lnTo>
                  <a:lnTo>
                    <a:pt x="13" y="17"/>
                  </a:lnTo>
                  <a:lnTo>
                    <a:pt x="13" y="17"/>
                  </a:lnTo>
                  <a:lnTo>
                    <a:pt x="13" y="17"/>
                  </a:lnTo>
                  <a:lnTo>
                    <a:pt x="17" y="23"/>
                  </a:lnTo>
                  <a:lnTo>
                    <a:pt x="23" y="23"/>
                  </a:lnTo>
                  <a:lnTo>
                    <a:pt x="23" y="11"/>
                  </a:lnTo>
                  <a:lnTo>
                    <a:pt x="17" y="11"/>
                  </a:lnTo>
                  <a:lnTo>
                    <a:pt x="17" y="11"/>
                  </a:lnTo>
                  <a:lnTo>
                    <a:pt x="17" y="11"/>
                  </a:lnTo>
                  <a:lnTo>
                    <a:pt x="17" y="4"/>
                  </a:lnTo>
                  <a:lnTo>
                    <a:pt x="17" y="4"/>
                  </a:lnTo>
                  <a:lnTo>
                    <a:pt x="17" y="4"/>
                  </a:lnTo>
                  <a:lnTo>
                    <a:pt x="17" y="4"/>
                  </a:lnTo>
                  <a:lnTo>
                    <a:pt x="17" y="4"/>
                  </a:lnTo>
                  <a:lnTo>
                    <a:pt x="35" y="4"/>
                  </a:lnTo>
                  <a:lnTo>
                    <a:pt x="35" y="0"/>
                  </a:lnTo>
                  <a:lnTo>
                    <a:pt x="35" y="0"/>
                  </a:lnTo>
                  <a:lnTo>
                    <a:pt x="35" y="0"/>
                  </a:lnTo>
                  <a:lnTo>
                    <a:pt x="48" y="0"/>
                  </a:lnTo>
                  <a:lnTo>
                    <a:pt x="48" y="11"/>
                  </a:lnTo>
                  <a:lnTo>
                    <a:pt x="42" y="11"/>
                  </a:lnTo>
                  <a:lnTo>
                    <a:pt x="42" y="17"/>
                  </a:lnTo>
                  <a:lnTo>
                    <a:pt x="42" y="17"/>
                  </a:lnTo>
                  <a:lnTo>
                    <a:pt x="42" y="17"/>
                  </a:lnTo>
                  <a:lnTo>
                    <a:pt x="42" y="27"/>
                  </a:lnTo>
                  <a:lnTo>
                    <a:pt x="29" y="44"/>
                  </a:lnTo>
                  <a:lnTo>
                    <a:pt x="23" y="40"/>
                  </a:lnTo>
                  <a:lnTo>
                    <a:pt x="17" y="40"/>
                  </a:lnTo>
                  <a:lnTo>
                    <a:pt x="17" y="40"/>
                  </a:lnTo>
                  <a:lnTo>
                    <a:pt x="13" y="33"/>
                  </a:lnTo>
                  <a:lnTo>
                    <a:pt x="0" y="33"/>
                  </a:lnTo>
                  <a:lnTo>
                    <a:pt x="0" y="33"/>
                  </a:lnTo>
                  <a:lnTo>
                    <a:pt x="0" y="3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1" name="Freeform 437"/>
            <p:cNvSpPr>
              <a:spLocks/>
            </p:cNvSpPr>
            <p:nvPr/>
          </p:nvSpPr>
          <p:spPr bwMode="auto">
            <a:xfrm>
              <a:off x="4525963" y="1916113"/>
              <a:ext cx="76200" cy="69850"/>
            </a:xfrm>
            <a:custGeom>
              <a:avLst/>
              <a:gdLst>
                <a:gd name="T0" fmla="*/ 0 w 48"/>
                <a:gd name="T1" fmla="*/ 33 h 44"/>
                <a:gd name="T2" fmla="*/ 0 w 48"/>
                <a:gd name="T3" fmla="*/ 33 h 44"/>
                <a:gd name="T4" fmla="*/ 0 w 48"/>
                <a:gd name="T5" fmla="*/ 33 h 44"/>
                <a:gd name="T6" fmla="*/ 0 w 48"/>
                <a:gd name="T7" fmla="*/ 33 h 44"/>
                <a:gd name="T8" fmla="*/ 0 w 48"/>
                <a:gd name="T9" fmla="*/ 33 h 44"/>
                <a:gd name="T10" fmla="*/ 0 w 48"/>
                <a:gd name="T11" fmla="*/ 27 h 44"/>
                <a:gd name="T12" fmla="*/ 0 w 48"/>
                <a:gd name="T13" fmla="*/ 27 h 44"/>
                <a:gd name="T14" fmla="*/ 0 w 48"/>
                <a:gd name="T15" fmla="*/ 27 h 44"/>
                <a:gd name="T16" fmla="*/ 0 w 48"/>
                <a:gd name="T17" fmla="*/ 23 h 44"/>
                <a:gd name="T18" fmla="*/ 0 w 48"/>
                <a:gd name="T19" fmla="*/ 23 h 44"/>
                <a:gd name="T20" fmla="*/ 7 w 48"/>
                <a:gd name="T21" fmla="*/ 23 h 44"/>
                <a:gd name="T22" fmla="*/ 7 w 48"/>
                <a:gd name="T23" fmla="*/ 17 h 44"/>
                <a:gd name="T24" fmla="*/ 7 w 48"/>
                <a:gd name="T25" fmla="*/ 17 h 44"/>
                <a:gd name="T26" fmla="*/ 7 w 48"/>
                <a:gd name="T27" fmla="*/ 17 h 44"/>
                <a:gd name="T28" fmla="*/ 7 w 48"/>
                <a:gd name="T29" fmla="*/ 17 h 44"/>
                <a:gd name="T30" fmla="*/ 7 w 48"/>
                <a:gd name="T31" fmla="*/ 11 h 44"/>
                <a:gd name="T32" fmla="*/ 7 w 48"/>
                <a:gd name="T33" fmla="*/ 11 h 44"/>
                <a:gd name="T34" fmla="*/ 7 w 48"/>
                <a:gd name="T35" fmla="*/ 11 h 44"/>
                <a:gd name="T36" fmla="*/ 7 w 48"/>
                <a:gd name="T37" fmla="*/ 4 h 44"/>
                <a:gd name="T38" fmla="*/ 13 w 48"/>
                <a:gd name="T39" fmla="*/ 11 h 44"/>
                <a:gd name="T40" fmla="*/ 13 w 48"/>
                <a:gd name="T41" fmla="*/ 11 h 44"/>
                <a:gd name="T42" fmla="*/ 13 w 48"/>
                <a:gd name="T43" fmla="*/ 17 h 44"/>
                <a:gd name="T44" fmla="*/ 13 w 48"/>
                <a:gd name="T45" fmla="*/ 17 h 44"/>
                <a:gd name="T46" fmla="*/ 13 w 48"/>
                <a:gd name="T47" fmla="*/ 17 h 44"/>
                <a:gd name="T48" fmla="*/ 13 w 48"/>
                <a:gd name="T49" fmla="*/ 17 h 44"/>
                <a:gd name="T50" fmla="*/ 13 w 48"/>
                <a:gd name="T51" fmla="*/ 17 h 44"/>
                <a:gd name="T52" fmla="*/ 17 w 48"/>
                <a:gd name="T53" fmla="*/ 23 h 44"/>
                <a:gd name="T54" fmla="*/ 23 w 48"/>
                <a:gd name="T55" fmla="*/ 23 h 44"/>
                <a:gd name="T56" fmla="*/ 23 w 48"/>
                <a:gd name="T57" fmla="*/ 11 h 44"/>
                <a:gd name="T58" fmla="*/ 17 w 48"/>
                <a:gd name="T59" fmla="*/ 11 h 44"/>
                <a:gd name="T60" fmla="*/ 17 w 48"/>
                <a:gd name="T61" fmla="*/ 11 h 44"/>
                <a:gd name="T62" fmla="*/ 17 w 48"/>
                <a:gd name="T63" fmla="*/ 11 h 44"/>
                <a:gd name="T64" fmla="*/ 17 w 48"/>
                <a:gd name="T65" fmla="*/ 4 h 44"/>
                <a:gd name="T66" fmla="*/ 17 w 48"/>
                <a:gd name="T67" fmla="*/ 4 h 44"/>
                <a:gd name="T68" fmla="*/ 17 w 48"/>
                <a:gd name="T69" fmla="*/ 4 h 44"/>
                <a:gd name="T70" fmla="*/ 17 w 48"/>
                <a:gd name="T71" fmla="*/ 4 h 44"/>
                <a:gd name="T72" fmla="*/ 17 w 48"/>
                <a:gd name="T73" fmla="*/ 4 h 44"/>
                <a:gd name="T74" fmla="*/ 35 w 48"/>
                <a:gd name="T75" fmla="*/ 4 h 44"/>
                <a:gd name="T76" fmla="*/ 35 w 48"/>
                <a:gd name="T77" fmla="*/ 0 h 44"/>
                <a:gd name="T78" fmla="*/ 35 w 48"/>
                <a:gd name="T79" fmla="*/ 0 h 44"/>
                <a:gd name="T80" fmla="*/ 35 w 48"/>
                <a:gd name="T81" fmla="*/ 0 h 44"/>
                <a:gd name="T82" fmla="*/ 48 w 48"/>
                <a:gd name="T83" fmla="*/ 0 h 44"/>
                <a:gd name="T84" fmla="*/ 48 w 48"/>
                <a:gd name="T85" fmla="*/ 11 h 44"/>
                <a:gd name="T86" fmla="*/ 42 w 48"/>
                <a:gd name="T87" fmla="*/ 11 h 44"/>
                <a:gd name="T88" fmla="*/ 42 w 48"/>
                <a:gd name="T89" fmla="*/ 17 h 44"/>
                <a:gd name="T90" fmla="*/ 42 w 48"/>
                <a:gd name="T91" fmla="*/ 17 h 44"/>
                <a:gd name="T92" fmla="*/ 42 w 48"/>
                <a:gd name="T93" fmla="*/ 17 h 44"/>
                <a:gd name="T94" fmla="*/ 42 w 48"/>
                <a:gd name="T95" fmla="*/ 27 h 44"/>
                <a:gd name="T96" fmla="*/ 29 w 48"/>
                <a:gd name="T97" fmla="*/ 44 h 44"/>
                <a:gd name="T98" fmla="*/ 23 w 48"/>
                <a:gd name="T99" fmla="*/ 40 h 44"/>
                <a:gd name="T100" fmla="*/ 17 w 48"/>
                <a:gd name="T101" fmla="*/ 40 h 44"/>
                <a:gd name="T102" fmla="*/ 17 w 48"/>
                <a:gd name="T103" fmla="*/ 40 h 44"/>
                <a:gd name="T104" fmla="*/ 13 w 48"/>
                <a:gd name="T105" fmla="*/ 33 h 44"/>
                <a:gd name="T106" fmla="*/ 0 w 48"/>
                <a:gd name="T107" fmla="*/ 33 h 44"/>
                <a:gd name="T108" fmla="*/ 0 w 48"/>
                <a:gd name="T109" fmla="*/ 33 h 44"/>
                <a:gd name="T110" fmla="*/ 0 w 48"/>
                <a:gd name="T111" fmla="*/ 3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 h="44">
                  <a:moveTo>
                    <a:pt x="0" y="33"/>
                  </a:moveTo>
                  <a:lnTo>
                    <a:pt x="0" y="33"/>
                  </a:lnTo>
                  <a:lnTo>
                    <a:pt x="0" y="33"/>
                  </a:lnTo>
                  <a:lnTo>
                    <a:pt x="0" y="33"/>
                  </a:lnTo>
                  <a:lnTo>
                    <a:pt x="0" y="33"/>
                  </a:lnTo>
                  <a:lnTo>
                    <a:pt x="0" y="27"/>
                  </a:lnTo>
                  <a:lnTo>
                    <a:pt x="0" y="27"/>
                  </a:lnTo>
                  <a:lnTo>
                    <a:pt x="0" y="27"/>
                  </a:lnTo>
                  <a:lnTo>
                    <a:pt x="0" y="23"/>
                  </a:lnTo>
                  <a:lnTo>
                    <a:pt x="0" y="23"/>
                  </a:lnTo>
                  <a:lnTo>
                    <a:pt x="7" y="23"/>
                  </a:lnTo>
                  <a:lnTo>
                    <a:pt x="7" y="17"/>
                  </a:lnTo>
                  <a:lnTo>
                    <a:pt x="7" y="17"/>
                  </a:lnTo>
                  <a:lnTo>
                    <a:pt x="7" y="17"/>
                  </a:lnTo>
                  <a:lnTo>
                    <a:pt x="7" y="17"/>
                  </a:lnTo>
                  <a:lnTo>
                    <a:pt x="7" y="11"/>
                  </a:lnTo>
                  <a:lnTo>
                    <a:pt x="7" y="11"/>
                  </a:lnTo>
                  <a:lnTo>
                    <a:pt x="7" y="11"/>
                  </a:lnTo>
                  <a:lnTo>
                    <a:pt x="7" y="4"/>
                  </a:lnTo>
                  <a:lnTo>
                    <a:pt x="13" y="11"/>
                  </a:lnTo>
                  <a:lnTo>
                    <a:pt x="13" y="11"/>
                  </a:lnTo>
                  <a:lnTo>
                    <a:pt x="13" y="17"/>
                  </a:lnTo>
                  <a:lnTo>
                    <a:pt x="13" y="17"/>
                  </a:lnTo>
                  <a:lnTo>
                    <a:pt x="13" y="17"/>
                  </a:lnTo>
                  <a:lnTo>
                    <a:pt x="13" y="17"/>
                  </a:lnTo>
                  <a:lnTo>
                    <a:pt x="13" y="17"/>
                  </a:lnTo>
                  <a:lnTo>
                    <a:pt x="17" y="23"/>
                  </a:lnTo>
                  <a:lnTo>
                    <a:pt x="23" y="23"/>
                  </a:lnTo>
                  <a:lnTo>
                    <a:pt x="23" y="11"/>
                  </a:lnTo>
                  <a:lnTo>
                    <a:pt x="17" y="11"/>
                  </a:lnTo>
                  <a:lnTo>
                    <a:pt x="17" y="11"/>
                  </a:lnTo>
                  <a:lnTo>
                    <a:pt x="17" y="11"/>
                  </a:lnTo>
                  <a:lnTo>
                    <a:pt x="17" y="4"/>
                  </a:lnTo>
                  <a:lnTo>
                    <a:pt x="17" y="4"/>
                  </a:lnTo>
                  <a:lnTo>
                    <a:pt x="17" y="4"/>
                  </a:lnTo>
                  <a:lnTo>
                    <a:pt x="17" y="4"/>
                  </a:lnTo>
                  <a:lnTo>
                    <a:pt x="17" y="4"/>
                  </a:lnTo>
                  <a:lnTo>
                    <a:pt x="35" y="4"/>
                  </a:lnTo>
                  <a:lnTo>
                    <a:pt x="35" y="0"/>
                  </a:lnTo>
                  <a:lnTo>
                    <a:pt x="35" y="0"/>
                  </a:lnTo>
                  <a:lnTo>
                    <a:pt x="35" y="0"/>
                  </a:lnTo>
                  <a:lnTo>
                    <a:pt x="48" y="0"/>
                  </a:lnTo>
                  <a:lnTo>
                    <a:pt x="48" y="11"/>
                  </a:lnTo>
                  <a:lnTo>
                    <a:pt x="42" y="11"/>
                  </a:lnTo>
                  <a:lnTo>
                    <a:pt x="42" y="17"/>
                  </a:lnTo>
                  <a:lnTo>
                    <a:pt x="42" y="17"/>
                  </a:lnTo>
                  <a:lnTo>
                    <a:pt x="42" y="17"/>
                  </a:lnTo>
                  <a:lnTo>
                    <a:pt x="42" y="27"/>
                  </a:lnTo>
                  <a:lnTo>
                    <a:pt x="29" y="44"/>
                  </a:lnTo>
                  <a:lnTo>
                    <a:pt x="23" y="40"/>
                  </a:lnTo>
                  <a:lnTo>
                    <a:pt x="17" y="40"/>
                  </a:lnTo>
                  <a:lnTo>
                    <a:pt x="17" y="40"/>
                  </a:lnTo>
                  <a:lnTo>
                    <a:pt x="13" y="33"/>
                  </a:lnTo>
                  <a:lnTo>
                    <a:pt x="0" y="33"/>
                  </a:lnTo>
                  <a:lnTo>
                    <a:pt x="0" y="33"/>
                  </a:lnTo>
                  <a:lnTo>
                    <a:pt x="0" y="3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2" name="Freeform 438"/>
            <p:cNvSpPr>
              <a:spLocks/>
            </p:cNvSpPr>
            <p:nvPr/>
          </p:nvSpPr>
          <p:spPr bwMode="auto">
            <a:xfrm>
              <a:off x="4506913" y="1968501"/>
              <a:ext cx="74613" cy="52388"/>
            </a:xfrm>
            <a:custGeom>
              <a:avLst/>
              <a:gdLst>
                <a:gd name="T0" fmla="*/ 47 w 47"/>
                <a:gd name="T1" fmla="*/ 23 h 33"/>
                <a:gd name="T2" fmla="*/ 47 w 47"/>
                <a:gd name="T3" fmla="*/ 23 h 33"/>
                <a:gd name="T4" fmla="*/ 47 w 47"/>
                <a:gd name="T5" fmla="*/ 29 h 33"/>
                <a:gd name="T6" fmla="*/ 35 w 47"/>
                <a:gd name="T7" fmla="*/ 29 h 33"/>
                <a:gd name="T8" fmla="*/ 35 w 47"/>
                <a:gd name="T9" fmla="*/ 33 h 33"/>
                <a:gd name="T10" fmla="*/ 29 w 47"/>
                <a:gd name="T11" fmla="*/ 33 h 33"/>
                <a:gd name="T12" fmla="*/ 29 w 47"/>
                <a:gd name="T13" fmla="*/ 33 h 33"/>
                <a:gd name="T14" fmla="*/ 25 w 47"/>
                <a:gd name="T15" fmla="*/ 29 h 33"/>
                <a:gd name="T16" fmla="*/ 19 w 47"/>
                <a:gd name="T17" fmla="*/ 29 h 33"/>
                <a:gd name="T18" fmla="*/ 12 w 47"/>
                <a:gd name="T19" fmla="*/ 23 h 33"/>
                <a:gd name="T20" fmla="*/ 12 w 47"/>
                <a:gd name="T21" fmla="*/ 23 h 33"/>
                <a:gd name="T22" fmla="*/ 6 w 47"/>
                <a:gd name="T23" fmla="*/ 17 h 33"/>
                <a:gd name="T24" fmla="*/ 0 w 47"/>
                <a:gd name="T25" fmla="*/ 17 h 33"/>
                <a:gd name="T26" fmla="*/ 0 w 47"/>
                <a:gd name="T27" fmla="*/ 7 h 33"/>
                <a:gd name="T28" fmla="*/ 0 w 47"/>
                <a:gd name="T29" fmla="*/ 7 h 33"/>
                <a:gd name="T30" fmla="*/ 0 w 47"/>
                <a:gd name="T31" fmla="*/ 7 h 33"/>
                <a:gd name="T32" fmla="*/ 6 w 47"/>
                <a:gd name="T33" fmla="*/ 7 h 33"/>
                <a:gd name="T34" fmla="*/ 6 w 47"/>
                <a:gd name="T35" fmla="*/ 0 h 33"/>
                <a:gd name="T36" fmla="*/ 12 w 47"/>
                <a:gd name="T37" fmla="*/ 7 h 33"/>
                <a:gd name="T38" fmla="*/ 12 w 47"/>
                <a:gd name="T39" fmla="*/ 7 h 33"/>
                <a:gd name="T40" fmla="*/ 41 w 47"/>
                <a:gd name="T41" fmla="*/ 7 h 33"/>
                <a:gd name="T42" fmla="*/ 41 w 47"/>
                <a:gd name="T43" fmla="*/ 11 h 33"/>
                <a:gd name="T44" fmla="*/ 41 w 47"/>
                <a:gd name="T45" fmla="*/ 11 h 33"/>
                <a:gd name="T46" fmla="*/ 41 w 47"/>
                <a:gd name="T47" fmla="*/ 11 h 33"/>
                <a:gd name="T48" fmla="*/ 41 w 47"/>
                <a:gd name="T49" fmla="*/ 11 h 33"/>
                <a:gd name="T50" fmla="*/ 41 w 47"/>
                <a:gd name="T51" fmla="*/ 11 h 33"/>
                <a:gd name="T52" fmla="*/ 47 w 47"/>
                <a:gd name="T53" fmla="*/ 11 h 33"/>
                <a:gd name="T54" fmla="*/ 47 w 47"/>
                <a:gd name="T55" fmla="*/ 23 h 33"/>
                <a:gd name="T56" fmla="*/ 47 w 47"/>
                <a:gd name="T57"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7" h="33">
                  <a:moveTo>
                    <a:pt x="47" y="23"/>
                  </a:moveTo>
                  <a:lnTo>
                    <a:pt x="47" y="23"/>
                  </a:lnTo>
                  <a:lnTo>
                    <a:pt x="47" y="29"/>
                  </a:lnTo>
                  <a:lnTo>
                    <a:pt x="35" y="29"/>
                  </a:lnTo>
                  <a:lnTo>
                    <a:pt x="35" y="33"/>
                  </a:lnTo>
                  <a:lnTo>
                    <a:pt x="29" y="33"/>
                  </a:lnTo>
                  <a:lnTo>
                    <a:pt x="29" y="33"/>
                  </a:lnTo>
                  <a:lnTo>
                    <a:pt x="25" y="29"/>
                  </a:lnTo>
                  <a:lnTo>
                    <a:pt x="19" y="29"/>
                  </a:lnTo>
                  <a:lnTo>
                    <a:pt x="12" y="23"/>
                  </a:lnTo>
                  <a:lnTo>
                    <a:pt x="12" y="23"/>
                  </a:lnTo>
                  <a:lnTo>
                    <a:pt x="6" y="17"/>
                  </a:lnTo>
                  <a:lnTo>
                    <a:pt x="0" y="17"/>
                  </a:lnTo>
                  <a:lnTo>
                    <a:pt x="0" y="7"/>
                  </a:lnTo>
                  <a:lnTo>
                    <a:pt x="0" y="7"/>
                  </a:lnTo>
                  <a:lnTo>
                    <a:pt x="0" y="7"/>
                  </a:lnTo>
                  <a:lnTo>
                    <a:pt x="6" y="7"/>
                  </a:lnTo>
                  <a:lnTo>
                    <a:pt x="6" y="0"/>
                  </a:lnTo>
                  <a:lnTo>
                    <a:pt x="12" y="7"/>
                  </a:lnTo>
                  <a:lnTo>
                    <a:pt x="12" y="7"/>
                  </a:lnTo>
                  <a:lnTo>
                    <a:pt x="41" y="7"/>
                  </a:lnTo>
                  <a:lnTo>
                    <a:pt x="41" y="11"/>
                  </a:lnTo>
                  <a:lnTo>
                    <a:pt x="41" y="11"/>
                  </a:lnTo>
                  <a:lnTo>
                    <a:pt x="41" y="11"/>
                  </a:lnTo>
                  <a:lnTo>
                    <a:pt x="41" y="11"/>
                  </a:lnTo>
                  <a:lnTo>
                    <a:pt x="41" y="11"/>
                  </a:lnTo>
                  <a:lnTo>
                    <a:pt x="47" y="11"/>
                  </a:lnTo>
                  <a:lnTo>
                    <a:pt x="47" y="23"/>
                  </a:lnTo>
                  <a:lnTo>
                    <a:pt x="47"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3" name="Freeform 439"/>
            <p:cNvSpPr>
              <a:spLocks/>
            </p:cNvSpPr>
            <p:nvPr/>
          </p:nvSpPr>
          <p:spPr bwMode="auto">
            <a:xfrm>
              <a:off x="4506913" y="1968501"/>
              <a:ext cx="74613" cy="52388"/>
            </a:xfrm>
            <a:custGeom>
              <a:avLst/>
              <a:gdLst>
                <a:gd name="T0" fmla="*/ 47 w 47"/>
                <a:gd name="T1" fmla="*/ 23 h 33"/>
                <a:gd name="T2" fmla="*/ 47 w 47"/>
                <a:gd name="T3" fmla="*/ 23 h 33"/>
                <a:gd name="T4" fmla="*/ 47 w 47"/>
                <a:gd name="T5" fmla="*/ 29 h 33"/>
                <a:gd name="T6" fmla="*/ 35 w 47"/>
                <a:gd name="T7" fmla="*/ 29 h 33"/>
                <a:gd name="T8" fmla="*/ 35 w 47"/>
                <a:gd name="T9" fmla="*/ 33 h 33"/>
                <a:gd name="T10" fmla="*/ 29 w 47"/>
                <a:gd name="T11" fmla="*/ 33 h 33"/>
                <a:gd name="T12" fmla="*/ 29 w 47"/>
                <a:gd name="T13" fmla="*/ 33 h 33"/>
                <a:gd name="T14" fmla="*/ 25 w 47"/>
                <a:gd name="T15" fmla="*/ 29 h 33"/>
                <a:gd name="T16" fmla="*/ 19 w 47"/>
                <a:gd name="T17" fmla="*/ 29 h 33"/>
                <a:gd name="T18" fmla="*/ 12 w 47"/>
                <a:gd name="T19" fmla="*/ 23 h 33"/>
                <a:gd name="T20" fmla="*/ 12 w 47"/>
                <a:gd name="T21" fmla="*/ 23 h 33"/>
                <a:gd name="T22" fmla="*/ 6 w 47"/>
                <a:gd name="T23" fmla="*/ 17 h 33"/>
                <a:gd name="T24" fmla="*/ 0 w 47"/>
                <a:gd name="T25" fmla="*/ 17 h 33"/>
                <a:gd name="T26" fmla="*/ 0 w 47"/>
                <a:gd name="T27" fmla="*/ 7 h 33"/>
                <a:gd name="T28" fmla="*/ 0 w 47"/>
                <a:gd name="T29" fmla="*/ 7 h 33"/>
                <a:gd name="T30" fmla="*/ 0 w 47"/>
                <a:gd name="T31" fmla="*/ 7 h 33"/>
                <a:gd name="T32" fmla="*/ 6 w 47"/>
                <a:gd name="T33" fmla="*/ 7 h 33"/>
                <a:gd name="T34" fmla="*/ 6 w 47"/>
                <a:gd name="T35" fmla="*/ 0 h 33"/>
                <a:gd name="T36" fmla="*/ 12 w 47"/>
                <a:gd name="T37" fmla="*/ 7 h 33"/>
                <a:gd name="T38" fmla="*/ 12 w 47"/>
                <a:gd name="T39" fmla="*/ 7 h 33"/>
                <a:gd name="T40" fmla="*/ 41 w 47"/>
                <a:gd name="T41" fmla="*/ 7 h 33"/>
                <a:gd name="T42" fmla="*/ 41 w 47"/>
                <a:gd name="T43" fmla="*/ 11 h 33"/>
                <a:gd name="T44" fmla="*/ 41 w 47"/>
                <a:gd name="T45" fmla="*/ 11 h 33"/>
                <a:gd name="T46" fmla="*/ 41 w 47"/>
                <a:gd name="T47" fmla="*/ 11 h 33"/>
                <a:gd name="T48" fmla="*/ 41 w 47"/>
                <a:gd name="T49" fmla="*/ 11 h 33"/>
                <a:gd name="T50" fmla="*/ 41 w 47"/>
                <a:gd name="T51" fmla="*/ 11 h 33"/>
                <a:gd name="T52" fmla="*/ 47 w 47"/>
                <a:gd name="T53" fmla="*/ 11 h 33"/>
                <a:gd name="T54" fmla="*/ 47 w 47"/>
                <a:gd name="T55" fmla="*/ 23 h 33"/>
                <a:gd name="T56" fmla="*/ 47 w 47"/>
                <a:gd name="T57"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7" h="33">
                  <a:moveTo>
                    <a:pt x="47" y="23"/>
                  </a:moveTo>
                  <a:lnTo>
                    <a:pt x="47" y="23"/>
                  </a:lnTo>
                  <a:lnTo>
                    <a:pt x="47" y="29"/>
                  </a:lnTo>
                  <a:lnTo>
                    <a:pt x="35" y="29"/>
                  </a:lnTo>
                  <a:lnTo>
                    <a:pt x="35" y="33"/>
                  </a:lnTo>
                  <a:lnTo>
                    <a:pt x="29" y="33"/>
                  </a:lnTo>
                  <a:lnTo>
                    <a:pt x="29" y="33"/>
                  </a:lnTo>
                  <a:lnTo>
                    <a:pt x="25" y="29"/>
                  </a:lnTo>
                  <a:lnTo>
                    <a:pt x="19" y="29"/>
                  </a:lnTo>
                  <a:lnTo>
                    <a:pt x="12" y="23"/>
                  </a:lnTo>
                  <a:lnTo>
                    <a:pt x="12" y="23"/>
                  </a:lnTo>
                  <a:lnTo>
                    <a:pt x="6" y="17"/>
                  </a:lnTo>
                  <a:lnTo>
                    <a:pt x="0" y="17"/>
                  </a:lnTo>
                  <a:lnTo>
                    <a:pt x="0" y="7"/>
                  </a:lnTo>
                  <a:lnTo>
                    <a:pt x="0" y="7"/>
                  </a:lnTo>
                  <a:lnTo>
                    <a:pt x="0" y="7"/>
                  </a:lnTo>
                  <a:lnTo>
                    <a:pt x="6" y="7"/>
                  </a:lnTo>
                  <a:lnTo>
                    <a:pt x="6" y="0"/>
                  </a:lnTo>
                  <a:lnTo>
                    <a:pt x="12" y="7"/>
                  </a:lnTo>
                  <a:lnTo>
                    <a:pt x="12" y="7"/>
                  </a:lnTo>
                  <a:lnTo>
                    <a:pt x="41" y="7"/>
                  </a:lnTo>
                  <a:lnTo>
                    <a:pt x="41" y="11"/>
                  </a:lnTo>
                  <a:lnTo>
                    <a:pt x="41" y="11"/>
                  </a:lnTo>
                  <a:lnTo>
                    <a:pt x="41" y="11"/>
                  </a:lnTo>
                  <a:lnTo>
                    <a:pt x="41" y="11"/>
                  </a:lnTo>
                  <a:lnTo>
                    <a:pt x="41" y="11"/>
                  </a:lnTo>
                  <a:lnTo>
                    <a:pt x="47" y="11"/>
                  </a:lnTo>
                  <a:lnTo>
                    <a:pt x="47" y="23"/>
                  </a:lnTo>
                  <a:lnTo>
                    <a:pt x="47"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4" name="Freeform 440"/>
            <p:cNvSpPr>
              <a:spLocks/>
            </p:cNvSpPr>
            <p:nvPr/>
          </p:nvSpPr>
          <p:spPr bwMode="auto">
            <a:xfrm>
              <a:off x="4562475" y="2014538"/>
              <a:ext cx="30163" cy="26988"/>
            </a:xfrm>
            <a:custGeom>
              <a:avLst/>
              <a:gdLst>
                <a:gd name="T0" fmla="*/ 0 w 19"/>
                <a:gd name="T1" fmla="*/ 4 h 17"/>
                <a:gd name="T2" fmla="*/ 0 w 19"/>
                <a:gd name="T3" fmla="*/ 4 h 17"/>
                <a:gd name="T4" fmla="*/ 0 w 19"/>
                <a:gd name="T5" fmla="*/ 4 h 17"/>
                <a:gd name="T6" fmla="*/ 0 w 19"/>
                <a:gd name="T7" fmla="*/ 0 h 17"/>
                <a:gd name="T8" fmla="*/ 19 w 19"/>
                <a:gd name="T9" fmla="*/ 0 h 17"/>
                <a:gd name="T10" fmla="*/ 12 w 19"/>
                <a:gd name="T11" fmla="*/ 17 h 17"/>
                <a:gd name="T12" fmla="*/ 12 w 19"/>
                <a:gd name="T13" fmla="*/ 10 h 17"/>
                <a:gd name="T14" fmla="*/ 12 w 19"/>
                <a:gd name="T15" fmla="*/ 10 h 17"/>
                <a:gd name="T16" fmla="*/ 12 w 19"/>
                <a:gd name="T17" fmla="*/ 10 h 17"/>
                <a:gd name="T18" fmla="*/ 6 w 19"/>
                <a:gd name="T19" fmla="*/ 4 h 17"/>
                <a:gd name="T20" fmla="*/ 0 w 19"/>
                <a:gd name="T21"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7">
                  <a:moveTo>
                    <a:pt x="0" y="4"/>
                  </a:moveTo>
                  <a:lnTo>
                    <a:pt x="0" y="4"/>
                  </a:lnTo>
                  <a:lnTo>
                    <a:pt x="0" y="4"/>
                  </a:lnTo>
                  <a:lnTo>
                    <a:pt x="0" y="0"/>
                  </a:lnTo>
                  <a:lnTo>
                    <a:pt x="19" y="0"/>
                  </a:lnTo>
                  <a:lnTo>
                    <a:pt x="12" y="17"/>
                  </a:lnTo>
                  <a:lnTo>
                    <a:pt x="12" y="10"/>
                  </a:lnTo>
                  <a:lnTo>
                    <a:pt x="12" y="10"/>
                  </a:lnTo>
                  <a:lnTo>
                    <a:pt x="12" y="10"/>
                  </a:lnTo>
                  <a:lnTo>
                    <a:pt x="6" y="4"/>
                  </a:lnTo>
                  <a:lnTo>
                    <a:pt x="0"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5" name="Freeform 441"/>
            <p:cNvSpPr>
              <a:spLocks/>
            </p:cNvSpPr>
            <p:nvPr/>
          </p:nvSpPr>
          <p:spPr bwMode="auto">
            <a:xfrm>
              <a:off x="5000625" y="2236788"/>
              <a:ext cx="434975" cy="177800"/>
            </a:xfrm>
            <a:custGeom>
              <a:avLst/>
              <a:gdLst>
                <a:gd name="T0" fmla="*/ 262 w 274"/>
                <a:gd name="T1" fmla="*/ 39 h 112"/>
                <a:gd name="T2" fmla="*/ 262 w 274"/>
                <a:gd name="T3" fmla="*/ 33 h 112"/>
                <a:gd name="T4" fmla="*/ 251 w 274"/>
                <a:gd name="T5" fmla="*/ 17 h 112"/>
                <a:gd name="T6" fmla="*/ 239 w 274"/>
                <a:gd name="T7" fmla="*/ 6 h 112"/>
                <a:gd name="T8" fmla="*/ 210 w 274"/>
                <a:gd name="T9" fmla="*/ 11 h 112"/>
                <a:gd name="T10" fmla="*/ 181 w 274"/>
                <a:gd name="T11" fmla="*/ 17 h 112"/>
                <a:gd name="T12" fmla="*/ 175 w 274"/>
                <a:gd name="T13" fmla="*/ 23 h 112"/>
                <a:gd name="T14" fmla="*/ 163 w 274"/>
                <a:gd name="T15" fmla="*/ 17 h 112"/>
                <a:gd name="T16" fmla="*/ 157 w 274"/>
                <a:gd name="T17" fmla="*/ 17 h 112"/>
                <a:gd name="T18" fmla="*/ 134 w 274"/>
                <a:gd name="T19" fmla="*/ 6 h 112"/>
                <a:gd name="T20" fmla="*/ 122 w 274"/>
                <a:gd name="T21" fmla="*/ 0 h 112"/>
                <a:gd name="T22" fmla="*/ 80 w 274"/>
                <a:gd name="T23" fmla="*/ 6 h 112"/>
                <a:gd name="T24" fmla="*/ 39 w 274"/>
                <a:gd name="T25" fmla="*/ 17 h 112"/>
                <a:gd name="T26" fmla="*/ 39 w 274"/>
                <a:gd name="T27" fmla="*/ 17 h 112"/>
                <a:gd name="T28" fmla="*/ 39 w 274"/>
                <a:gd name="T29" fmla="*/ 17 h 112"/>
                <a:gd name="T30" fmla="*/ 45 w 274"/>
                <a:gd name="T31" fmla="*/ 27 h 112"/>
                <a:gd name="T32" fmla="*/ 4 w 274"/>
                <a:gd name="T33" fmla="*/ 33 h 112"/>
                <a:gd name="T34" fmla="*/ 0 w 274"/>
                <a:gd name="T35" fmla="*/ 46 h 112"/>
                <a:gd name="T36" fmla="*/ 4 w 274"/>
                <a:gd name="T37" fmla="*/ 50 h 112"/>
                <a:gd name="T38" fmla="*/ 10 w 274"/>
                <a:gd name="T39" fmla="*/ 56 h 112"/>
                <a:gd name="T40" fmla="*/ 10 w 274"/>
                <a:gd name="T41" fmla="*/ 62 h 112"/>
                <a:gd name="T42" fmla="*/ 10 w 274"/>
                <a:gd name="T43" fmla="*/ 68 h 112"/>
                <a:gd name="T44" fmla="*/ 17 w 274"/>
                <a:gd name="T45" fmla="*/ 72 h 112"/>
                <a:gd name="T46" fmla="*/ 17 w 274"/>
                <a:gd name="T47" fmla="*/ 79 h 112"/>
                <a:gd name="T48" fmla="*/ 17 w 274"/>
                <a:gd name="T49" fmla="*/ 85 h 112"/>
                <a:gd name="T50" fmla="*/ 17 w 274"/>
                <a:gd name="T51" fmla="*/ 85 h 112"/>
                <a:gd name="T52" fmla="*/ 29 w 274"/>
                <a:gd name="T53" fmla="*/ 89 h 112"/>
                <a:gd name="T54" fmla="*/ 52 w 274"/>
                <a:gd name="T55" fmla="*/ 107 h 112"/>
                <a:gd name="T56" fmla="*/ 58 w 274"/>
                <a:gd name="T57" fmla="*/ 112 h 112"/>
                <a:gd name="T58" fmla="*/ 70 w 274"/>
                <a:gd name="T59" fmla="*/ 107 h 112"/>
                <a:gd name="T60" fmla="*/ 74 w 274"/>
                <a:gd name="T61" fmla="*/ 101 h 112"/>
                <a:gd name="T62" fmla="*/ 74 w 274"/>
                <a:gd name="T63" fmla="*/ 95 h 112"/>
                <a:gd name="T64" fmla="*/ 93 w 274"/>
                <a:gd name="T65" fmla="*/ 101 h 112"/>
                <a:gd name="T66" fmla="*/ 99 w 274"/>
                <a:gd name="T67" fmla="*/ 112 h 112"/>
                <a:gd name="T68" fmla="*/ 122 w 274"/>
                <a:gd name="T69" fmla="*/ 107 h 112"/>
                <a:gd name="T70" fmla="*/ 134 w 274"/>
                <a:gd name="T71" fmla="*/ 101 h 112"/>
                <a:gd name="T72" fmla="*/ 144 w 274"/>
                <a:gd name="T73" fmla="*/ 95 h 112"/>
                <a:gd name="T74" fmla="*/ 144 w 274"/>
                <a:gd name="T75" fmla="*/ 107 h 112"/>
                <a:gd name="T76" fmla="*/ 163 w 274"/>
                <a:gd name="T77" fmla="*/ 112 h 112"/>
                <a:gd name="T78" fmla="*/ 163 w 274"/>
                <a:gd name="T79" fmla="*/ 101 h 112"/>
                <a:gd name="T80" fmla="*/ 210 w 274"/>
                <a:gd name="T81" fmla="*/ 95 h 112"/>
                <a:gd name="T82" fmla="*/ 233 w 274"/>
                <a:gd name="T83" fmla="*/ 89 h 112"/>
                <a:gd name="T84" fmla="*/ 262 w 274"/>
                <a:gd name="T85" fmla="*/ 89 h 112"/>
                <a:gd name="T86" fmla="*/ 268 w 274"/>
                <a:gd name="T87" fmla="*/ 72 h 112"/>
                <a:gd name="T88" fmla="*/ 262 w 274"/>
                <a:gd name="T89" fmla="*/ 50 h 112"/>
                <a:gd name="T90" fmla="*/ 262 w 274"/>
                <a:gd name="T91" fmla="*/ 46 h 112"/>
                <a:gd name="T92" fmla="*/ 262 w 274"/>
                <a:gd name="T93" fmla="*/ 4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4" h="112">
                  <a:moveTo>
                    <a:pt x="262" y="46"/>
                  </a:moveTo>
                  <a:lnTo>
                    <a:pt x="262" y="46"/>
                  </a:lnTo>
                  <a:lnTo>
                    <a:pt x="262" y="39"/>
                  </a:lnTo>
                  <a:lnTo>
                    <a:pt x="262" y="39"/>
                  </a:lnTo>
                  <a:lnTo>
                    <a:pt x="262" y="39"/>
                  </a:lnTo>
                  <a:lnTo>
                    <a:pt x="262" y="33"/>
                  </a:lnTo>
                  <a:lnTo>
                    <a:pt x="251" y="33"/>
                  </a:lnTo>
                  <a:lnTo>
                    <a:pt x="251" y="17"/>
                  </a:lnTo>
                  <a:lnTo>
                    <a:pt x="251" y="17"/>
                  </a:lnTo>
                  <a:lnTo>
                    <a:pt x="245" y="11"/>
                  </a:lnTo>
                  <a:lnTo>
                    <a:pt x="239" y="11"/>
                  </a:lnTo>
                  <a:lnTo>
                    <a:pt x="239" y="6"/>
                  </a:lnTo>
                  <a:lnTo>
                    <a:pt x="210" y="6"/>
                  </a:lnTo>
                  <a:lnTo>
                    <a:pt x="210" y="6"/>
                  </a:lnTo>
                  <a:lnTo>
                    <a:pt x="210" y="11"/>
                  </a:lnTo>
                  <a:lnTo>
                    <a:pt x="198" y="11"/>
                  </a:lnTo>
                  <a:lnTo>
                    <a:pt x="198" y="17"/>
                  </a:lnTo>
                  <a:lnTo>
                    <a:pt x="181" y="17"/>
                  </a:lnTo>
                  <a:lnTo>
                    <a:pt x="181" y="17"/>
                  </a:lnTo>
                  <a:lnTo>
                    <a:pt x="181" y="17"/>
                  </a:lnTo>
                  <a:lnTo>
                    <a:pt x="175" y="23"/>
                  </a:lnTo>
                  <a:lnTo>
                    <a:pt x="163" y="23"/>
                  </a:lnTo>
                  <a:lnTo>
                    <a:pt x="163" y="17"/>
                  </a:lnTo>
                  <a:lnTo>
                    <a:pt x="163" y="17"/>
                  </a:lnTo>
                  <a:lnTo>
                    <a:pt x="163" y="17"/>
                  </a:lnTo>
                  <a:lnTo>
                    <a:pt x="163" y="11"/>
                  </a:lnTo>
                  <a:lnTo>
                    <a:pt x="157" y="17"/>
                  </a:lnTo>
                  <a:lnTo>
                    <a:pt x="150" y="11"/>
                  </a:lnTo>
                  <a:lnTo>
                    <a:pt x="134" y="11"/>
                  </a:lnTo>
                  <a:lnTo>
                    <a:pt x="134" y="6"/>
                  </a:lnTo>
                  <a:lnTo>
                    <a:pt x="122" y="6"/>
                  </a:lnTo>
                  <a:lnTo>
                    <a:pt x="122" y="6"/>
                  </a:lnTo>
                  <a:lnTo>
                    <a:pt x="122" y="0"/>
                  </a:lnTo>
                  <a:lnTo>
                    <a:pt x="115" y="0"/>
                  </a:lnTo>
                  <a:lnTo>
                    <a:pt x="109" y="6"/>
                  </a:lnTo>
                  <a:lnTo>
                    <a:pt x="80" y="6"/>
                  </a:lnTo>
                  <a:lnTo>
                    <a:pt x="74" y="11"/>
                  </a:lnTo>
                  <a:lnTo>
                    <a:pt x="39" y="11"/>
                  </a:lnTo>
                  <a:lnTo>
                    <a:pt x="39" y="17"/>
                  </a:lnTo>
                  <a:lnTo>
                    <a:pt x="39" y="17"/>
                  </a:lnTo>
                  <a:lnTo>
                    <a:pt x="39" y="17"/>
                  </a:lnTo>
                  <a:lnTo>
                    <a:pt x="39" y="17"/>
                  </a:lnTo>
                  <a:lnTo>
                    <a:pt x="39" y="17"/>
                  </a:lnTo>
                  <a:lnTo>
                    <a:pt x="39" y="17"/>
                  </a:lnTo>
                  <a:lnTo>
                    <a:pt x="39" y="17"/>
                  </a:lnTo>
                  <a:lnTo>
                    <a:pt x="39" y="23"/>
                  </a:lnTo>
                  <a:lnTo>
                    <a:pt x="45" y="23"/>
                  </a:lnTo>
                  <a:lnTo>
                    <a:pt x="45" y="27"/>
                  </a:lnTo>
                  <a:lnTo>
                    <a:pt x="4" y="27"/>
                  </a:lnTo>
                  <a:lnTo>
                    <a:pt x="4" y="33"/>
                  </a:lnTo>
                  <a:lnTo>
                    <a:pt x="4" y="33"/>
                  </a:lnTo>
                  <a:lnTo>
                    <a:pt x="0" y="39"/>
                  </a:lnTo>
                  <a:lnTo>
                    <a:pt x="0" y="39"/>
                  </a:lnTo>
                  <a:lnTo>
                    <a:pt x="0" y="46"/>
                  </a:lnTo>
                  <a:lnTo>
                    <a:pt x="4" y="46"/>
                  </a:lnTo>
                  <a:lnTo>
                    <a:pt x="4" y="50"/>
                  </a:lnTo>
                  <a:lnTo>
                    <a:pt x="4" y="50"/>
                  </a:lnTo>
                  <a:lnTo>
                    <a:pt x="4" y="50"/>
                  </a:lnTo>
                  <a:lnTo>
                    <a:pt x="10" y="50"/>
                  </a:lnTo>
                  <a:lnTo>
                    <a:pt x="10" y="56"/>
                  </a:lnTo>
                  <a:lnTo>
                    <a:pt x="4" y="62"/>
                  </a:lnTo>
                  <a:lnTo>
                    <a:pt x="4" y="62"/>
                  </a:lnTo>
                  <a:lnTo>
                    <a:pt x="10" y="62"/>
                  </a:lnTo>
                  <a:lnTo>
                    <a:pt x="10" y="68"/>
                  </a:lnTo>
                  <a:lnTo>
                    <a:pt x="10" y="68"/>
                  </a:lnTo>
                  <a:lnTo>
                    <a:pt x="10" y="68"/>
                  </a:lnTo>
                  <a:lnTo>
                    <a:pt x="17" y="72"/>
                  </a:lnTo>
                  <a:lnTo>
                    <a:pt x="17" y="72"/>
                  </a:lnTo>
                  <a:lnTo>
                    <a:pt x="17" y="72"/>
                  </a:lnTo>
                  <a:lnTo>
                    <a:pt x="17" y="72"/>
                  </a:lnTo>
                  <a:lnTo>
                    <a:pt x="17" y="79"/>
                  </a:lnTo>
                  <a:lnTo>
                    <a:pt x="17" y="79"/>
                  </a:lnTo>
                  <a:lnTo>
                    <a:pt x="17" y="79"/>
                  </a:lnTo>
                  <a:lnTo>
                    <a:pt x="17" y="79"/>
                  </a:lnTo>
                  <a:lnTo>
                    <a:pt x="17" y="85"/>
                  </a:lnTo>
                  <a:lnTo>
                    <a:pt x="17" y="85"/>
                  </a:lnTo>
                  <a:lnTo>
                    <a:pt x="17" y="85"/>
                  </a:lnTo>
                  <a:lnTo>
                    <a:pt x="17" y="85"/>
                  </a:lnTo>
                  <a:lnTo>
                    <a:pt x="23" y="85"/>
                  </a:lnTo>
                  <a:lnTo>
                    <a:pt x="29" y="89"/>
                  </a:lnTo>
                  <a:lnTo>
                    <a:pt x="29" y="89"/>
                  </a:lnTo>
                  <a:lnTo>
                    <a:pt x="39" y="101"/>
                  </a:lnTo>
                  <a:lnTo>
                    <a:pt x="52" y="101"/>
                  </a:lnTo>
                  <a:lnTo>
                    <a:pt x="52" y="107"/>
                  </a:lnTo>
                  <a:lnTo>
                    <a:pt x="52" y="107"/>
                  </a:lnTo>
                  <a:lnTo>
                    <a:pt x="58" y="107"/>
                  </a:lnTo>
                  <a:lnTo>
                    <a:pt x="58" y="112"/>
                  </a:lnTo>
                  <a:lnTo>
                    <a:pt x="70" y="112"/>
                  </a:lnTo>
                  <a:lnTo>
                    <a:pt x="70" y="107"/>
                  </a:lnTo>
                  <a:lnTo>
                    <a:pt x="70" y="107"/>
                  </a:lnTo>
                  <a:lnTo>
                    <a:pt x="74" y="107"/>
                  </a:lnTo>
                  <a:lnTo>
                    <a:pt x="74" y="101"/>
                  </a:lnTo>
                  <a:lnTo>
                    <a:pt x="74" y="101"/>
                  </a:lnTo>
                  <a:lnTo>
                    <a:pt x="74" y="101"/>
                  </a:lnTo>
                  <a:lnTo>
                    <a:pt x="74" y="95"/>
                  </a:lnTo>
                  <a:lnTo>
                    <a:pt x="74" y="95"/>
                  </a:lnTo>
                  <a:lnTo>
                    <a:pt x="87" y="95"/>
                  </a:lnTo>
                  <a:lnTo>
                    <a:pt x="93" y="101"/>
                  </a:lnTo>
                  <a:lnTo>
                    <a:pt x="93" y="101"/>
                  </a:lnTo>
                  <a:lnTo>
                    <a:pt x="93" y="107"/>
                  </a:lnTo>
                  <a:lnTo>
                    <a:pt x="93" y="107"/>
                  </a:lnTo>
                  <a:lnTo>
                    <a:pt x="99" y="112"/>
                  </a:lnTo>
                  <a:lnTo>
                    <a:pt x="115" y="112"/>
                  </a:lnTo>
                  <a:lnTo>
                    <a:pt x="115" y="107"/>
                  </a:lnTo>
                  <a:lnTo>
                    <a:pt x="122" y="107"/>
                  </a:lnTo>
                  <a:lnTo>
                    <a:pt x="122" y="101"/>
                  </a:lnTo>
                  <a:lnTo>
                    <a:pt x="122" y="101"/>
                  </a:lnTo>
                  <a:lnTo>
                    <a:pt x="134" y="101"/>
                  </a:lnTo>
                  <a:lnTo>
                    <a:pt x="134" y="95"/>
                  </a:lnTo>
                  <a:lnTo>
                    <a:pt x="150" y="95"/>
                  </a:lnTo>
                  <a:lnTo>
                    <a:pt x="144" y="95"/>
                  </a:lnTo>
                  <a:lnTo>
                    <a:pt x="144" y="101"/>
                  </a:lnTo>
                  <a:lnTo>
                    <a:pt x="144" y="101"/>
                  </a:lnTo>
                  <a:lnTo>
                    <a:pt x="144" y="107"/>
                  </a:lnTo>
                  <a:lnTo>
                    <a:pt x="144" y="107"/>
                  </a:lnTo>
                  <a:lnTo>
                    <a:pt x="144" y="112"/>
                  </a:lnTo>
                  <a:lnTo>
                    <a:pt x="163" y="112"/>
                  </a:lnTo>
                  <a:lnTo>
                    <a:pt x="163" y="107"/>
                  </a:lnTo>
                  <a:lnTo>
                    <a:pt x="163" y="107"/>
                  </a:lnTo>
                  <a:lnTo>
                    <a:pt x="163" y="101"/>
                  </a:lnTo>
                  <a:lnTo>
                    <a:pt x="163" y="101"/>
                  </a:lnTo>
                  <a:lnTo>
                    <a:pt x="204" y="101"/>
                  </a:lnTo>
                  <a:lnTo>
                    <a:pt x="210" y="95"/>
                  </a:lnTo>
                  <a:lnTo>
                    <a:pt x="220" y="95"/>
                  </a:lnTo>
                  <a:lnTo>
                    <a:pt x="227" y="89"/>
                  </a:lnTo>
                  <a:lnTo>
                    <a:pt x="233" y="89"/>
                  </a:lnTo>
                  <a:lnTo>
                    <a:pt x="239" y="85"/>
                  </a:lnTo>
                  <a:lnTo>
                    <a:pt x="262" y="85"/>
                  </a:lnTo>
                  <a:lnTo>
                    <a:pt x="262" y="89"/>
                  </a:lnTo>
                  <a:lnTo>
                    <a:pt x="274" y="89"/>
                  </a:lnTo>
                  <a:lnTo>
                    <a:pt x="274" y="72"/>
                  </a:lnTo>
                  <a:lnTo>
                    <a:pt x="268" y="72"/>
                  </a:lnTo>
                  <a:lnTo>
                    <a:pt x="268" y="62"/>
                  </a:lnTo>
                  <a:lnTo>
                    <a:pt x="262" y="62"/>
                  </a:lnTo>
                  <a:lnTo>
                    <a:pt x="262" y="50"/>
                  </a:lnTo>
                  <a:lnTo>
                    <a:pt x="262" y="50"/>
                  </a:lnTo>
                  <a:lnTo>
                    <a:pt x="262" y="50"/>
                  </a:lnTo>
                  <a:lnTo>
                    <a:pt x="262" y="46"/>
                  </a:lnTo>
                  <a:lnTo>
                    <a:pt x="262" y="46"/>
                  </a:lnTo>
                  <a:lnTo>
                    <a:pt x="262" y="46"/>
                  </a:lnTo>
                  <a:lnTo>
                    <a:pt x="262" y="46"/>
                  </a:lnTo>
                  <a:lnTo>
                    <a:pt x="262" y="4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6" name="Freeform 442"/>
            <p:cNvSpPr>
              <a:spLocks/>
            </p:cNvSpPr>
            <p:nvPr/>
          </p:nvSpPr>
          <p:spPr bwMode="auto">
            <a:xfrm>
              <a:off x="5000625" y="2236788"/>
              <a:ext cx="434975" cy="177800"/>
            </a:xfrm>
            <a:custGeom>
              <a:avLst/>
              <a:gdLst>
                <a:gd name="T0" fmla="*/ 262 w 274"/>
                <a:gd name="T1" fmla="*/ 39 h 112"/>
                <a:gd name="T2" fmla="*/ 262 w 274"/>
                <a:gd name="T3" fmla="*/ 33 h 112"/>
                <a:gd name="T4" fmla="*/ 251 w 274"/>
                <a:gd name="T5" fmla="*/ 17 h 112"/>
                <a:gd name="T6" fmla="*/ 239 w 274"/>
                <a:gd name="T7" fmla="*/ 6 h 112"/>
                <a:gd name="T8" fmla="*/ 210 w 274"/>
                <a:gd name="T9" fmla="*/ 11 h 112"/>
                <a:gd name="T10" fmla="*/ 181 w 274"/>
                <a:gd name="T11" fmla="*/ 17 h 112"/>
                <a:gd name="T12" fmla="*/ 175 w 274"/>
                <a:gd name="T13" fmla="*/ 23 h 112"/>
                <a:gd name="T14" fmla="*/ 163 w 274"/>
                <a:gd name="T15" fmla="*/ 17 h 112"/>
                <a:gd name="T16" fmla="*/ 157 w 274"/>
                <a:gd name="T17" fmla="*/ 17 h 112"/>
                <a:gd name="T18" fmla="*/ 134 w 274"/>
                <a:gd name="T19" fmla="*/ 6 h 112"/>
                <a:gd name="T20" fmla="*/ 122 w 274"/>
                <a:gd name="T21" fmla="*/ 0 h 112"/>
                <a:gd name="T22" fmla="*/ 80 w 274"/>
                <a:gd name="T23" fmla="*/ 6 h 112"/>
                <a:gd name="T24" fmla="*/ 39 w 274"/>
                <a:gd name="T25" fmla="*/ 17 h 112"/>
                <a:gd name="T26" fmla="*/ 39 w 274"/>
                <a:gd name="T27" fmla="*/ 17 h 112"/>
                <a:gd name="T28" fmla="*/ 39 w 274"/>
                <a:gd name="T29" fmla="*/ 17 h 112"/>
                <a:gd name="T30" fmla="*/ 45 w 274"/>
                <a:gd name="T31" fmla="*/ 27 h 112"/>
                <a:gd name="T32" fmla="*/ 4 w 274"/>
                <a:gd name="T33" fmla="*/ 33 h 112"/>
                <a:gd name="T34" fmla="*/ 0 w 274"/>
                <a:gd name="T35" fmla="*/ 46 h 112"/>
                <a:gd name="T36" fmla="*/ 4 w 274"/>
                <a:gd name="T37" fmla="*/ 50 h 112"/>
                <a:gd name="T38" fmla="*/ 10 w 274"/>
                <a:gd name="T39" fmla="*/ 56 h 112"/>
                <a:gd name="T40" fmla="*/ 10 w 274"/>
                <a:gd name="T41" fmla="*/ 62 h 112"/>
                <a:gd name="T42" fmla="*/ 10 w 274"/>
                <a:gd name="T43" fmla="*/ 68 h 112"/>
                <a:gd name="T44" fmla="*/ 17 w 274"/>
                <a:gd name="T45" fmla="*/ 72 h 112"/>
                <a:gd name="T46" fmla="*/ 17 w 274"/>
                <a:gd name="T47" fmla="*/ 79 h 112"/>
                <a:gd name="T48" fmla="*/ 17 w 274"/>
                <a:gd name="T49" fmla="*/ 85 h 112"/>
                <a:gd name="T50" fmla="*/ 17 w 274"/>
                <a:gd name="T51" fmla="*/ 85 h 112"/>
                <a:gd name="T52" fmla="*/ 29 w 274"/>
                <a:gd name="T53" fmla="*/ 89 h 112"/>
                <a:gd name="T54" fmla="*/ 52 w 274"/>
                <a:gd name="T55" fmla="*/ 107 h 112"/>
                <a:gd name="T56" fmla="*/ 58 w 274"/>
                <a:gd name="T57" fmla="*/ 112 h 112"/>
                <a:gd name="T58" fmla="*/ 70 w 274"/>
                <a:gd name="T59" fmla="*/ 107 h 112"/>
                <a:gd name="T60" fmla="*/ 74 w 274"/>
                <a:gd name="T61" fmla="*/ 101 h 112"/>
                <a:gd name="T62" fmla="*/ 74 w 274"/>
                <a:gd name="T63" fmla="*/ 95 h 112"/>
                <a:gd name="T64" fmla="*/ 93 w 274"/>
                <a:gd name="T65" fmla="*/ 101 h 112"/>
                <a:gd name="T66" fmla="*/ 99 w 274"/>
                <a:gd name="T67" fmla="*/ 112 h 112"/>
                <a:gd name="T68" fmla="*/ 122 w 274"/>
                <a:gd name="T69" fmla="*/ 107 h 112"/>
                <a:gd name="T70" fmla="*/ 134 w 274"/>
                <a:gd name="T71" fmla="*/ 101 h 112"/>
                <a:gd name="T72" fmla="*/ 144 w 274"/>
                <a:gd name="T73" fmla="*/ 95 h 112"/>
                <a:gd name="T74" fmla="*/ 144 w 274"/>
                <a:gd name="T75" fmla="*/ 107 h 112"/>
                <a:gd name="T76" fmla="*/ 163 w 274"/>
                <a:gd name="T77" fmla="*/ 112 h 112"/>
                <a:gd name="T78" fmla="*/ 163 w 274"/>
                <a:gd name="T79" fmla="*/ 101 h 112"/>
                <a:gd name="T80" fmla="*/ 210 w 274"/>
                <a:gd name="T81" fmla="*/ 95 h 112"/>
                <a:gd name="T82" fmla="*/ 233 w 274"/>
                <a:gd name="T83" fmla="*/ 89 h 112"/>
                <a:gd name="T84" fmla="*/ 262 w 274"/>
                <a:gd name="T85" fmla="*/ 89 h 112"/>
                <a:gd name="T86" fmla="*/ 268 w 274"/>
                <a:gd name="T87" fmla="*/ 72 h 112"/>
                <a:gd name="T88" fmla="*/ 262 w 274"/>
                <a:gd name="T89" fmla="*/ 50 h 112"/>
                <a:gd name="T90" fmla="*/ 262 w 274"/>
                <a:gd name="T91" fmla="*/ 46 h 112"/>
                <a:gd name="T92" fmla="*/ 262 w 274"/>
                <a:gd name="T93" fmla="*/ 4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4" h="112">
                  <a:moveTo>
                    <a:pt x="262" y="46"/>
                  </a:moveTo>
                  <a:lnTo>
                    <a:pt x="262" y="46"/>
                  </a:lnTo>
                  <a:lnTo>
                    <a:pt x="262" y="39"/>
                  </a:lnTo>
                  <a:lnTo>
                    <a:pt x="262" y="39"/>
                  </a:lnTo>
                  <a:lnTo>
                    <a:pt x="262" y="39"/>
                  </a:lnTo>
                  <a:lnTo>
                    <a:pt x="262" y="33"/>
                  </a:lnTo>
                  <a:lnTo>
                    <a:pt x="251" y="33"/>
                  </a:lnTo>
                  <a:lnTo>
                    <a:pt x="251" y="17"/>
                  </a:lnTo>
                  <a:lnTo>
                    <a:pt x="251" y="17"/>
                  </a:lnTo>
                  <a:lnTo>
                    <a:pt x="245" y="11"/>
                  </a:lnTo>
                  <a:lnTo>
                    <a:pt x="239" y="11"/>
                  </a:lnTo>
                  <a:lnTo>
                    <a:pt x="239" y="6"/>
                  </a:lnTo>
                  <a:lnTo>
                    <a:pt x="210" y="6"/>
                  </a:lnTo>
                  <a:lnTo>
                    <a:pt x="210" y="6"/>
                  </a:lnTo>
                  <a:lnTo>
                    <a:pt x="210" y="11"/>
                  </a:lnTo>
                  <a:lnTo>
                    <a:pt x="198" y="11"/>
                  </a:lnTo>
                  <a:lnTo>
                    <a:pt x="198" y="17"/>
                  </a:lnTo>
                  <a:lnTo>
                    <a:pt x="181" y="17"/>
                  </a:lnTo>
                  <a:lnTo>
                    <a:pt x="181" y="17"/>
                  </a:lnTo>
                  <a:lnTo>
                    <a:pt x="181" y="17"/>
                  </a:lnTo>
                  <a:lnTo>
                    <a:pt x="175" y="23"/>
                  </a:lnTo>
                  <a:lnTo>
                    <a:pt x="163" y="23"/>
                  </a:lnTo>
                  <a:lnTo>
                    <a:pt x="163" y="17"/>
                  </a:lnTo>
                  <a:lnTo>
                    <a:pt x="163" y="17"/>
                  </a:lnTo>
                  <a:lnTo>
                    <a:pt x="163" y="17"/>
                  </a:lnTo>
                  <a:lnTo>
                    <a:pt x="163" y="11"/>
                  </a:lnTo>
                  <a:lnTo>
                    <a:pt x="157" y="17"/>
                  </a:lnTo>
                  <a:lnTo>
                    <a:pt x="150" y="11"/>
                  </a:lnTo>
                  <a:lnTo>
                    <a:pt x="134" y="11"/>
                  </a:lnTo>
                  <a:lnTo>
                    <a:pt x="134" y="6"/>
                  </a:lnTo>
                  <a:lnTo>
                    <a:pt x="122" y="6"/>
                  </a:lnTo>
                  <a:lnTo>
                    <a:pt x="122" y="6"/>
                  </a:lnTo>
                  <a:lnTo>
                    <a:pt x="122" y="0"/>
                  </a:lnTo>
                  <a:lnTo>
                    <a:pt x="115" y="0"/>
                  </a:lnTo>
                  <a:lnTo>
                    <a:pt x="109" y="6"/>
                  </a:lnTo>
                  <a:lnTo>
                    <a:pt x="80" y="6"/>
                  </a:lnTo>
                  <a:lnTo>
                    <a:pt x="74" y="11"/>
                  </a:lnTo>
                  <a:lnTo>
                    <a:pt x="39" y="11"/>
                  </a:lnTo>
                  <a:lnTo>
                    <a:pt x="39" y="17"/>
                  </a:lnTo>
                  <a:lnTo>
                    <a:pt x="39" y="17"/>
                  </a:lnTo>
                  <a:lnTo>
                    <a:pt x="39" y="17"/>
                  </a:lnTo>
                  <a:lnTo>
                    <a:pt x="39" y="17"/>
                  </a:lnTo>
                  <a:lnTo>
                    <a:pt x="39" y="17"/>
                  </a:lnTo>
                  <a:lnTo>
                    <a:pt x="39" y="17"/>
                  </a:lnTo>
                  <a:lnTo>
                    <a:pt x="39" y="17"/>
                  </a:lnTo>
                  <a:lnTo>
                    <a:pt x="39" y="23"/>
                  </a:lnTo>
                  <a:lnTo>
                    <a:pt x="45" y="23"/>
                  </a:lnTo>
                  <a:lnTo>
                    <a:pt x="45" y="27"/>
                  </a:lnTo>
                  <a:lnTo>
                    <a:pt x="4" y="27"/>
                  </a:lnTo>
                  <a:lnTo>
                    <a:pt x="4" y="33"/>
                  </a:lnTo>
                  <a:lnTo>
                    <a:pt x="4" y="33"/>
                  </a:lnTo>
                  <a:lnTo>
                    <a:pt x="0" y="39"/>
                  </a:lnTo>
                  <a:lnTo>
                    <a:pt x="0" y="39"/>
                  </a:lnTo>
                  <a:lnTo>
                    <a:pt x="0" y="46"/>
                  </a:lnTo>
                  <a:lnTo>
                    <a:pt x="4" y="46"/>
                  </a:lnTo>
                  <a:lnTo>
                    <a:pt x="4" y="50"/>
                  </a:lnTo>
                  <a:lnTo>
                    <a:pt x="4" y="50"/>
                  </a:lnTo>
                  <a:lnTo>
                    <a:pt x="4" y="50"/>
                  </a:lnTo>
                  <a:lnTo>
                    <a:pt x="10" y="50"/>
                  </a:lnTo>
                  <a:lnTo>
                    <a:pt x="10" y="56"/>
                  </a:lnTo>
                  <a:lnTo>
                    <a:pt x="4" y="62"/>
                  </a:lnTo>
                  <a:lnTo>
                    <a:pt x="4" y="62"/>
                  </a:lnTo>
                  <a:lnTo>
                    <a:pt x="10" y="62"/>
                  </a:lnTo>
                  <a:lnTo>
                    <a:pt x="10" y="68"/>
                  </a:lnTo>
                  <a:lnTo>
                    <a:pt x="10" y="68"/>
                  </a:lnTo>
                  <a:lnTo>
                    <a:pt x="10" y="68"/>
                  </a:lnTo>
                  <a:lnTo>
                    <a:pt x="17" y="72"/>
                  </a:lnTo>
                  <a:lnTo>
                    <a:pt x="17" y="72"/>
                  </a:lnTo>
                  <a:lnTo>
                    <a:pt x="17" y="72"/>
                  </a:lnTo>
                  <a:lnTo>
                    <a:pt x="17" y="72"/>
                  </a:lnTo>
                  <a:lnTo>
                    <a:pt x="17" y="79"/>
                  </a:lnTo>
                  <a:lnTo>
                    <a:pt x="17" y="79"/>
                  </a:lnTo>
                  <a:lnTo>
                    <a:pt x="17" y="79"/>
                  </a:lnTo>
                  <a:lnTo>
                    <a:pt x="17" y="79"/>
                  </a:lnTo>
                  <a:lnTo>
                    <a:pt x="17" y="85"/>
                  </a:lnTo>
                  <a:lnTo>
                    <a:pt x="17" y="85"/>
                  </a:lnTo>
                  <a:lnTo>
                    <a:pt x="17" y="85"/>
                  </a:lnTo>
                  <a:lnTo>
                    <a:pt x="17" y="85"/>
                  </a:lnTo>
                  <a:lnTo>
                    <a:pt x="23" y="85"/>
                  </a:lnTo>
                  <a:lnTo>
                    <a:pt x="29" y="89"/>
                  </a:lnTo>
                  <a:lnTo>
                    <a:pt x="29" y="89"/>
                  </a:lnTo>
                  <a:lnTo>
                    <a:pt x="39" y="101"/>
                  </a:lnTo>
                  <a:lnTo>
                    <a:pt x="52" y="101"/>
                  </a:lnTo>
                  <a:lnTo>
                    <a:pt x="52" y="107"/>
                  </a:lnTo>
                  <a:lnTo>
                    <a:pt x="52" y="107"/>
                  </a:lnTo>
                  <a:lnTo>
                    <a:pt x="58" y="107"/>
                  </a:lnTo>
                  <a:lnTo>
                    <a:pt x="58" y="112"/>
                  </a:lnTo>
                  <a:lnTo>
                    <a:pt x="70" y="112"/>
                  </a:lnTo>
                  <a:lnTo>
                    <a:pt x="70" y="107"/>
                  </a:lnTo>
                  <a:lnTo>
                    <a:pt x="70" y="107"/>
                  </a:lnTo>
                  <a:lnTo>
                    <a:pt x="74" y="107"/>
                  </a:lnTo>
                  <a:lnTo>
                    <a:pt x="74" y="101"/>
                  </a:lnTo>
                  <a:lnTo>
                    <a:pt x="74" y="101"/>
                  </a:lnTo>
                  <a:lnTo>
                    <a:pt x="74" y="101"/>
                  </a:lnTo>
                  <a:lnTo>
                    <a:pt x="74" y="95"/>
                  </a:lnTo>
                  <a:lnTo>
                    <a:pt x="74" y="95"/>
                  </a:lnTo>
                  <a:lnTo>
                    <a:pt x="87" y="95"/>
                  </a:lnTo>
                  <a:lnTo>
                    <a:pt x="93" y="101"/>
                  </a:lnTo>
                  <a:lnTo>
                    <a:pt x="93" y="101"/>
                  </a:lnTo>
                  <a:lnTo>
                    <a:pt x="93" y="107"/>
                  </a:lnTo>
                  <a:lnTo>
                    <a:pt x="93" y="107"/>
                  </a:lnTo>
                  <a:lnTo>
                    <a:pt x="99" y="112"/>
                  </a:lnTo>
                  <a:lnTo>
                    <a:pt x="115" y="112"/>
                  </a:lnTo>
                  <a:lnTo>
                    <a:pt x="115" y="107"/>
                  </a:lnTo>
                  <a:lnTo>
                    <a:pt x="122" y="107"/>
                  </a:lnTo>
                  <a:lnTo>
                    <a:pt x="122" y="101"/>
                  </a:lnTo>
                  <a:lnTo>
                    <a:pt x="122" y="101"/>
                  </a:lnTo>
                  <a:lnTo>
                    <a:pt x="134" y="101"/>
                  </a:lnTo>
                  <a:lnTo>
                    <a:pt x="134" y="95"/>
                  </a:lnTo>
                  <a:lnTo>
                    <a:pt x="150" y="95"/>
                  </a:lnTo>
                  <a:lnTo>
                    <a:pt x="144" y="95"/>
                  </a:lnTo>
                  <a:lnTo>
                    <a:pt x="144" y="101"/>
                  </a:lnTo>
                  <a:lnTo>
                    <a:pt x="144" y="101"/>
                  </a:lnTo>
                  <a:lnTo>
                    <a:pt x="144" y="107"/>
                  </a:lnTo>
                  <a:lnTo>
                    <a:pt x="144" y="107"/>
                  </a:lnTo>
                  <a:lnTo>
                    <a:pt x="144" y="112"/>
                  </a:lnTo>
                  <a:lnTo>
                    <a:pt x="163" y="112"/>
                  </a:lnTo>
                  <a:lnTo>
                    <a:pt x="163" y="107"/>
                  </a:lnTo>
                  <a:lnTo>
                    <a:pt x="163" y="107"/>
                  </a:lnTo>
                  <a:lnTo>
                    <a:pt x="163" y="101"/>
                  </a:lnTo>
                  <a:lnTo>
                    <a:pt x="163" y="101"/>
                  </a:lnTo>
                  <a:lnTo>
                    <a:pt x="204" y="101"/>
                  </a:lnTo>
                  <a:lnTo>
                    <a:pt x="210" y="95"/>
                  </a:lnTo>
                  <a:lnTo>
                    <a:pt x="220" y="95"/>
                  </a:lnTo>
                  <a:lnTo>
                    <a:pt x="227" y="89"/>
                  </a:lnTo>
                  <a:lnTo>
                    <a:pt x="233" y="89"/>
                  </a:lnTo>
                  <a:lnTo>
                    <a:pt x="239" y="85"/>
                  </a:lnTo>
                  <a:lnTo>
                    <a:pt x="262" y="85"/>
                  </a:lnTo>
                  <a:lnTo>
                    <a:pt x="262" y="89"/>
                  </a:lnTo>
                  <a:lnTo>
                    <a:pt x="274" y="89"/>
                  </a:lnTo>
                  <a:lnTo>
                    <a:pt x="274" y="72"/>
                  </a:lnTo>
                  <a:lnTo>
                    <a:pt x="268" y="72"/>
                  </a:lnTo>
                  <a:lnTo>
                    <a:pt x="268" y="62"/>
                  </a:lnTo>
                  <a:lnTo>
                    <a:pt x="262" y="62"/>
                  </a:lnTo>
                  <a:lnTo>
                    <a:pt x="262" y="50"/>
                  </a:lnTo>
                  <a:lnTo>
                    <a:pt x="262" y="50"/>
                  </a:lnTo>
                  <a:lnTo>
                    <a:pt x="262" y="50"/>
                  </a:lnTo>
                  <a:lnTo>
                    <a:pt x="262" y="46"/>
                  </a:lnTo>
                  <a:lnTo>
                    <a:pt x="262" y="46"/>
                  </a:lnTo>
                  <a:lnTo>
                    <a:pt x="262" y="46"/>
                  </a:lnTo>
                  <a:lnTo>
                    <a:pt x="262" y="46"/>
                  </a:lnTo>
                  <a:lnTo>
                    <a:pt x="262" y="4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7" name="Freeform 443"/>
            <p:cNvSpPr>
              <a:spLocks/>
            </p:cNvSpPr>
            <p:nvPr/>
          </p:nvSpPr>
          <p:spPr bwMode="auto">
            <a:xfrm>
              <a:off x="5229225" y="2449513"/>
              <a:ext cx="39688" cy="46038"/>
            </a:xfrm>
            <a:custGeom>
              <a:avLst/>
              <a:gdLst>
                <a:gd name="T0" fmla="*/ 6 w 25"/>
                <a:gd name="T1" fmla="*/ 0 h 29"/>
                <a:gd name="T2" fmla="*/ 6 w 25"/>
                <a:gd name="T3" fmla="*/ 0 h 29"/>
                <a:gd name="T4" fmla="*/ 25 w 25"/>
                <a:gd name="T5" fmla="*/ 0 h 29"/>
                <a:gd name="T6" fmla="*/ 25 w 25"/>
                <a:gd name="T7" fmla="*/ 13 h 29"/>
                <a:gd name="T8" fmla="*/ 19 w 25"/>
                <a:gd name="T9" fmla="*/ 13 h 29"/>
                <a:gd name="T10" fmla="*/ 19 w 25"/>
                <a:gd name="T11" fmla="*/ 17 h 29"/>
                <a:gd name="T12" fmla="*/ 19 w 25"/>
                <a:gd name="T13" fmla="*/ 17 h 29"/>
                <a:gd name="T14" fmla="*/ 13 w 25"/>
                <a:gd name="T15" fmla="*/ 23 h 29"/>
                <a:gd name="T16" fmla="*/ 13 w 25"/>
                <a:gd name="T17" fmla="*/ 23 h 29"/>
                <a:gd name="T18" fmla="*/ 13 w 25"/>
                <a:gd name="T19" fmla="*/ 29 h 29"/>
                <a:gd name="T20" fmla="*/ 6 w 25"/>
                <a:gd name="T21" fmla="*/ 29 h 29"/>
                <a:gd name="T22" fmla="*/ 6 w 25"/>
                <a:gd name="T23" fmla="*/ 23 h 29"/>
                <a:gd name="T24" fmla="*/ 6 w 25"/>
                <a:gd name="T25" fmla="*/ 23 h 29"/>
                <a:gd name="T26" fmla="*/ 6 w 25"/>
                <a:gd name="T27" fmla="*/ 23 h 29"/>
                <a:gd name="T28" fmla="*/ 0 w 25"/>
                <a:gd name="T29" fmla="*/ 17 h 29"/>
                <a:gd name="T30" fmla="*/ 0 w 25"/>
                <a:gd name="T31" fmla="*/ 17 h 29"/>
                <a:gd name="T32" fmla="*/ 0 w 25"/>
                <a:gd name="T33" fmla="*/ 17 h 29"/>
                <a:gd name="T34" fmla="*/ 0 w 25"/>
                <a:gd name="T35" fmla="*/ 13 h 29"/>
                <a:gd name="T36" fmla="*/ 0 w 25"/>
                <a:gd name="T37" fmla="*/ 13 h 29"/>
                <a:gd name="T38" fmla="*/ 0 w 25"/>
                <a:gd name="T39" fmla="*/ 6 h 29"/>
                <a:gd name="T40" fmla="*/ 6 w 25"/>
                <a:gd name="T41" fmla="*/ 6 h 29"/>
                <a:gd name="T42" fmla="*/ 6 w 25"/>
                <a:gd name="T43" fmla="*/ 0 h 29"/>
                <a:gd name="T44" fmla="*/ 6 w 25"/>
                <a:gd name="T4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6" y="0"/>
                  </a:moveTo>
                  <a:lnTo>
                    <a:pt x="6" y="0"/>
                  </a:lnTo>
                  <a:lnTo>
                    <a:pt x="25" y="0"/>
                  </a:lnTo>
                  <a:lnTo>
                    <a:pt x="25" y="13"/>
                  </a:lnTo>
                  <a:lnTo>
                    <a:pt x="19" y="13"/>
                  </a:lnTo>
                  <a:lnTo>
                    <a:pt x="19" y="17"/>
                  </a:lnTo>
                  <a:lnTo>
                    <a:pt x="19" y="17"/>
                  </a:lnTo>
                  <a:lnTo>
                    <a:pt x="13" y="23"/>
                  </a:lnTo>
                  <a:lnTo>
                    <a:pt x="13" y="23"/>
                  </a:lnTo>
                  <a:lnTo>
                    <a:pt x="13" y="29"/>
                  </a:lnTo>
                  <a:lnTo>
                    <a:pt x="6" y="29"/>
                  </a:lnTo>
                  <a:lnTo>
                    <a:pt x="6" y="23"/>
                  </a:lnTo>
                  <a:lnTo>
                    <a:pt x="6" y="23"/>
                  </a:lnTo>
                  <a:lnTo>
                    <a:pt x="6" y="23"/>
                  </a:lnTo>
                  <a:lnTo>
                    <a:pt x="0" y="17"/>
                  </a:lnTo>
                  <a:lnTo>
                    <a:pt x="0" y="17"/>
                  </a:lnTo>
                  <a:lnTo>
                    <a:pt x="0" y="17"/>
                  </a:lnTo>
                  <a:lnTo>
                    <a:pt x="0" y="13"/>
                  </a:lnTo>
                  <a:lnTo>
                    <a:pt x="0" y="13"/>
                  </a:lnTo>
                  <a:lnTo>
                    <a:pt x="0" y="6"/>
                  </a:lnTo>
                  <a:lnTo>
                    <a:pt x="6" y="6"/>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8" name="Freeform 444"/>
            <p:cNvSpPr>
              <a:spLocks/>
            </p:cNvSpPr>
            <p:nvPr/>
          </p:nvSpPr>
          <p:spPr bwMode="auto">
            <a:xfrm>
              <a:off x="5229225" y="2449513"/>
              <a:ext cx="39688" cy="46038"/>
            </a:xfrm>
            <a:custGeom>
              <a:avLst/>
              <a:gdLst>
                <a:gd name="T0" fmla="*/ 6 w 25"/>
                <a:gd name="T1" fmla="*/ 0 h 29"/>
                <a:gd name="T2" fmla="*/ 6 w 25"/>
                <a:gd name="T3" fmla="*/ 0 h 29"/>
                <a:gd name="T4" fmla="*/ 25 w 25"/>
                <a:gd name="T5" fmla="*/ 0 h 29"/>
                <a:gd name="T6" fmla="*/ 25 w 25"/>
                <a:gd name="T7" fmla="*/ 13 h 29"/>
                <a:gd name="T8" fmla="*/ 19 w 25"/>
                <a:gd name="T9" fmla="*/ 13 h 29"/>
                <a:gd name="T10" fmla="*/ 19 w 25"/>
                <a:gd name="T11" fmla="*/ 17 h 29"/>
                <a:gd name="T12" fmla="*/ 19 w 25"/>
                <a:gd name="T13" fmla="*/ 17 h 29"/>
                <a:gd name="T14" fmla="*/ 13 w 25"/>
                <a:gd name="T15" fmla="*/ 23 h 29"/>
                <a:gd name="T16" fmla="*/ 13 w 25"/>
                <a:gd name="T17" fmla="*/ 23 h 29"/>
                <a:gd name="T18" fmla="*/ 13 w 25"/>
                <a:gd name="T19" fmla="*/ 29 h 29"/>
                <a:gd name="T20" fmla="*/ 6 w 25"/>
                <a:gd name="T21" fmla="*/ 29 h 29"/>
                <a:gd name="T22" fmla="*/ 6 w 25"/>
                <a:gd name="T23" fmla="*/ 23 h 29"/>
                <a:gd name="T24" fmla="*/ 6 w 25"/>
                <a:gd name="T25" fmla="*/ 23 h 29"/>
                <a:gd name="T26" fmla="*/ 6 w 25"/>
                <a:gd name="T27" fmla="*/ 23 h 29"/>
                <a:gd name="T28" fmla="*/ 0 w 25"/>
                <a:gd name="T29" fmla="*/ 17 h 29"/>
                <a:gd name="T30" fmla="*/ 0 w 25"/>
                <a:gd name="T31" fmla="*/ 17 h 29"/>
                <a:gd name="T32" fmla="*/ 0 w 25"/>
                <a:gd name="T33" fmla="*/ 17 h 29"/>
                <a:gd name="T34" fmla="*/ 0 w 25"/>
                <a:gd name="T35" fmla="*/ 13 h 29"/>
                <a:gd name="T36" fmla="*/ 0 w 25"/>
                <a:gd name="T37" fmla="*/ 13 h 29"/>
                <a:gd name="T38" fmla="*/ 0 w 25"/>
                <a:gd name="T39" fmla="*/ 6 h 29"/>
                <a:gd name="T40" fmla="*/ 6 w 25"/>
                <a:gd name="T41" fmla="*/ 6 h 29"/>
                <a:gd name="T42" fmla="*/ 6 w 25"/>
                <a:gd name="T43" fmla="*/ 0 h 29"/>
                <a:gd name="T44" fmla="*/ 6 w 25"/>
                <a:gd name="T4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6" y="0"/>
                  </a:moveTo>
                  <a:lnTo>
                    <a:pt x="6" y="0"/>
                  </a:lnTo>
                  <a:lnTo>
                    <a:pt x="25" y="0"/>
                  </a:lnTo>
                  <a:lnTo>
                    <a:pt x="25" y="13"/>
                  </a:lnTo>
                  <a:lnTo>
                    <a:pt x="19" y="13"/>
                  </a:lnTo>
                  <a:lnTo>
                    <a:pt x="19" y="17"/>
                  </a:lnTo>
                  <a:lnTo>
                    <a:pt x="19" y="17"/>
                  </a:lnTo>
                  <a:lnTo>
                    <a:pt x="13" y="23"/>
                  </a:lnTo>
                  <a:lnTo>
                    <a:pt x="13" y="23"/>
                  </a:lnTo>
                  <a:lnTo>
                    <a:pt x="13" y="29"/>
                  </a:lnTo>
                  <a:lnTo>
                    <a:pt x="6" y="29"/>
                  </a:lnTo>
                  <a:lnTo>
                    <a:pt x="6" y="23"/>
                  </a:lnTo>
                  <a:lnTo>
                    <a:pt x="6" y="23"/>
                  </a:lnTo>
                  <a:lnTo>
                    <a:pt x="6" y="23"/>
                  </a:lnTo>
                  <a:lnTo>
                    <a:pt x="0" y="17"/>
                  </a:lnTo>
                  <a:lnTo>
                    <a:pt x="0" y="17"/>
                  </a:lnTo>
                  <a:lnTo>
                    <a:pt x="0" y="17"/>
                  </a:lnTo>
                  <a:lnTo>
                    <a:pt x="0" y="13"/>
                  </a:lnTo>
                  <a:lnTo>
                    <a:pt x="0" y="13"/>
                  </a:lnTo>
                  <a:lnTo>
                    <a:pt x="0" y="6"/>
                  </a:lnTo>
                  <a:lnTo>
                    <a:pt x="6" y="6"/>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9" name="Freeform 445"/>
            <p:cNvSpPr>
              <a:spLocks/>
            </p:cNvSpPr>
            <p:nvPr/>
          </p:nvSpPr>
          <p:spPr bwMode="auto">
            <a:xfrm>
              <a:off x="5229225" y="2371726"/>
              <a:ext cx="160338" cy="139700"/>
            </a:xfrm>
            <a:custGeom>
              <a:avLst/>
              <a:gdLst>
                <a:gd name="T0" fmla="*/ 6 w 101"/>
                <a:gd name="T1" fmla="*/ 49 h 88"/>
                <a:gd name="T2" fmla="*/ 6 w 101"/>
                <a:gd name="T3" fmla="*/ 49 h 88"/>
                <a:gd name="T4" fmla="*/ 6 w 101"/>
                <a:gd name="T5" fmla="*/ 49 h 88"/>
                <a:gd name="T6" fmla="*/ 6 w 101"/>
                <a:gd name="T7" fmla="*/ 45 h 88"/>
                <a:gd name="T8" fmla="*/ 6 w 101"/>
                <a:gd name="T9" fmla="*/ 45 h 88"/>
                <a:gd name="T10" fmla="*/ 6 w 101"/>
                <a:gd name="T11" fmla="*/ 45 h 88"/>
                <a:gd name="T12" fmla="*/ 6 w 101"/>
                <a:gd name="T13" fmla="*/ 45 h 88"/>
                <a:gd name="T14" fmla="*/ 6 w 101"/>
                <a:gd name="T15" fmla="*/ 45 h 88"/>
                <a:gd name="T16" fmla="*/ 0 w 101"/>
                <a:gd name="T17" fmla="*/ 39 h 88"/>
                <a:gd name="T18" fmla="*/ 0 w 101"/>
                <a:gd name="T19" fmla="*/ 39 h 88"/>
                <a:gd name="T20" fmla="*/ 0 w 101"/>
                <a:gd name="T21" fmla="*/ 39 h 88"/>
                <a:gd name="T22" fmla="*/ 0 w 101"/>
                <a:gd name="T23" fmla="*/ 39 h 88"/>
                <a:gd name="T24" fmla="*/ 0 w 101"/>
                <a:gd name="T25" fmla="*/ 33 h 88"/>
                <a:gd name="T26" fmla="*/ 0 w 101"/>
                <a:gd name="T27" fmla="*/ 33 h 88"/>
                <a:gd name="T28" fmla="*/ 0 w 101"/>
                <a:gd name="T29" fmla="*/ 33 h 88"/>
                <a:gd name="T30" fmla="*/ 0 w 101"/>
                <a:gd name="T31" fmla="*/ 27 h 88"/>
                <a:gd name="T32" fmla="*/ 13 w 101"/>
                <a:gd name="T33" fmla="*/ 27 h 88"/>
                <a:gd name="T34" fmla="*/ 19 w 101"/>
                <a:gd name="T35" fmla="*/ 22 h 88"/>
                <a:gd name="T36" fmla="*/ 19 w 101"/>
                <a:gd name="T37" fmla="*/ 22 h 88"/>
                <a:gd name="T38" fmla="*/ 19 w 101"/>
                <a:gd name="T39" fmla="*/ 16 h 88"/>
                <a:gd name="T40" fmla="*/ 19 w 101"/>
                <a:gd name="T41" fmla="*/ 16 h 88"/>
                <a:gd name="T42" fmla="*/ 60 w 101"/>
                <a:gd name="T43" fmla="*/ 16 h 88"/>
                <a:gd name="T44" fmla="*/ 66 w 101"/>
                <a:gd name="T45" fmla="*/ 10 h 88"/>
                <a:gd name="T46" fmla="*/ 76 w 101"/>
                <a:gd name="T47" fmla="*/ 10 h 88"/>
                <a:gd name="T48" fmla="*/ 83 w 101"/>
                <a:gd name="T49" fmla="*/ 4 h 88"/>
                <a:gd name="T50" fmla="*/ 95 w 101"/>
                <a:gd name="T51" fmla="*/ 4 h 88"/>
                <a:gd name="T52" fmla="*/ 101 w 101"/>
                <a:gd name="T53" fmla="*/ 0 h 88"/>
                <a:gd name="T54" fmla="*/ 101 w 101"/>
                <a:gd name="T55" fmla="*/ 4 h 88"/>
                <a:gd name="T56" fmla="*/ 95 w 101"/>
                <a:gd name="T57" fmla="*/ 4 h 88"/>
                <a:gd name="T58" fmla="*/ 95 w 101"/>
                <a:gd name="T59" fmla="*/ 10 h 88"/>
                <a:gd name="T60" fmla="*/ 89 w 101"/>
                <a:gd name="T61" fmla="*/ 10 h 88"/>
                <a:gd name="T62" fmla="*/ 89 w 101"/>
                <a:gd name="T63" fmla="*/ 16 h 88"/>
                <a:gd name="T64" fmla="*/ 83 w 101"/>
                <a:gd name="T65" fmla="*/ 16 h 88"/>
                <a:gd name="T66" fmla="*/ 83 w 101"/>
                <a:gd name="T67" fmla="*/ 27 h 88"/>
                <a:gd name="T68" fmla="*/ 83 w 101"/>
                <a:gd name="T69" fmla="*/ 27 h 88"/>
                <a:gd name="T70" fmla="*/ 83 w 101"/>
                <a:gd name="T71" fmla="*/ 55 h 88"/>
                <a:gd name="T72" fmla="*/ 83 w 101"/>
                <a:gd name="T73" fmla="*/ 55 h 88"/>
                <a:gd name="T74" fmla="*/ 83 w 101"/>
                <a:gd name="T75" fmla="*/ 62 h 88"/>
                <a:gd name="T76" fmla="*/ 76 w 101"/>
                <a:gd name="T77" fmla="*/ 62 h 88"/>
                <a:gd name="T78" fmla="*/ 72 w 101"/>
                <a:gd name="T79" fmla="*/ 66 h 88"/>
                <a:gd name="T80" fmla="*/ 66 w 101"/>
                <a:gd name="T81" fmla="*/ 66 h 88"/>
                <a:gd name="T82" fmla="*/ 66 w 101"/>
                <a:gd name="T83" fmla="*/ 72 h 88"/>
                <a:gd name="T84" fmla="*/ 60 w 101"/>
                <a:gd name="T85" fmla="*/ 72 h 88"/>
                <a:gd name="T86" fmla="*/ 25 w 101"/>
                <a:gd name="T87" fmla="*/ 88 h 88"/>
                <a:gd name="T88" fmla="*/ 13 w 101"/>
                <a:gd name="T89" fmla="*/ 84 h 88"/>
                <a:gd name="T90" fmla="*/ 13 w 101"/>
                <a:gd name="T91" fmla="*/ 78 h 88"/>
                <a:gd name="T92" fmla="*/ 13 w 101"/>
                <a:gd name="T93" fmla="*/ 78 h 88"/>
                <a:gd name="T94" fmla="*/ 13 w 101"/>
                <a:gd name="T95" fmla="*/ 72 h 88"/>
                <a:gd name="T96" fmla="*/ 19 w 101"/>
                <a:gd name="T97" fmla="*/ 72 h 88"/>
                <a:gd name="T98" fmla="*/ 19 w 101"/>
                <a:gd name="T99" fmla="*/ 66 h 88"/>
                <a:gd name="T100" fmla="*/ 19 w 101"/>
                <a:gd name="T101" fmla="*/ 66 h 88"/>
                <a:gd name="T102" fmla="*/ 19 w 101"/>
                <a:gd name="T103" fmla="*/ 62 h 88"/>
                <a:gd name="T104" fmla="*/ 25 w 101"/>
                <a:gd name="T105" fmla="*/ 62 h 88"/>
                <a:gd name="T106" fmla="*/ 25 w 101"/>
                <a:gd name="T107" fmla="*/ 49 h 88"/>
                <a:gd name="T108" fmla="*/ 6 w 101"/>
                <a:gd name="T109" fmla="*/ 49 h 88"/>
                <a:gd name="T110" fmla="*/ 6 w 101"/>
                <a:gd name="T111" fmla="*/ 49 h 88"/>
                <a:gd name="T112" fmla="*/ 6 w 101"/>
                <a:gd name="T113" fmla="*/ 4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 h="88">
                  <a:moveTo>
                    <a:pt x="6" y="49"/>
                  </a:moveTo>
                  <a:lnTo>
                    <a:pt x="6" y="49"/>
                  </a:lnTo>
                  <a:lnTo>
                    <a:pt x="6" y="49"/>
                  </a:lnTo>
                  <a:lnTo>
                    <a:pt x="6" y="45"/>
                  </a:lnTo>
                  <a:lnTo>
                    <a:pt x="6" y="45"/>
                  </a:lnTo>
                  <a:lnTo>
                    <a:pt x="6" y="45"/>
                  </a:lnTo>
                  <a:lnTo>
                    <a:pt x="6" y="45"/>
                  </a:lnTo>
                  <a:lnTo>
                    <a:pt x="6" y="45"/>
                  </a:lnTo>
                  <a:lnTo>
                    <a:pt x="0" y="39"/>
                  </a:lnTo>
                  <a:lnTo>
                    <a:pt x="0" y="39"/>
                  </a:lnTo>
                  <a:lnTo>
                    <a:pt x="0" y="39"/>
                  </a:lnTo>
                  <a:lnTo>
                    <a:pt x="0" y="39"/>
                  </a:lnTo>
                  <a:lnTo>
                    <a:pt x="0" y="33"/>
                  </a:lnTo>
                  <a:lnTo>
                    <a:pt x="0" y="33"/>
                  </a:lnTo>
                  <a:lnTo>
                    <a:pt x="0" y="33"/>
                  </a:lnTo>
                  <a:lnTo>
                    <a:pt x="0" y="27"/>
                  </a:lnTo>
                  <a:lnTo>
                    <a:pt x="13" y="27"/>
                  </a:lnTo>
                  <a:lnTo>
                    <a:pt x="19" y="22"/>
                  </a:lnTo>
                  <a:lnTo>
                    <a:pt x="19" y="22"/>
                  </a:lnTo>
                  <a:lnTo>
                    <a:pt x="19" y="16"/>
                  </a:lnTo>
                  <a:lnTo>
                    <a:pt x="19" y="16"/>
                  </a:lnTo>
                  <a:lnTo>
                    <a:pt x="60" y="16"/>
                  </a:lnTo>
                  <a:lnTo>
                    <a:pt x="66" y="10"/>
                  </a:lnTo>
                  <a:lnTo>
                    <a:pt x="76" y="10"/>
                  </a:lnTo>
                  <a:lnTo>
                    <a:pt x="83" y="4"/>
                  </a:lnTo>
                  <a:lnTo>
                    <a:pt x="95" y="4"/>
                  </a:lnTo>
                  <a:lnTo>
                    <a:pt x="101" y="0"/>
                  </a:lnTo>
                  <a:lnTo>
                    <a:pt x="101" y="4"/>
                  </a:lnTo>
                  <a:lnTo>
                    <a:pt x="95" y="4"/>
                  </a:lnTo>
                  <a:lnTo>
                    <a:pt x="95" y="10"/>
                  </a:lnTo>
                  <a:lnTo>
                    <a:pt x="89" y="10"/>
                  </a:lnTo>
                  <a:lnTo>
                    <a:pt x="89" y="16"/>
                  </a:lnTo>
                  <a:lnTo>
                    <a:pt x="83" y="16"/>
                  </a:lnTo>
                  <a:lnTo>
                    <a:pt x="83" y="27"/>
                  </a:lnTo>
                  <a:lnTo>
                    <a:pt x="83" y="27"/>
                  </a:lnTo>
                  <a:lnTo>
                    <a:pt x="83" y="55"/>
                  </a:lnTo>
                  <a:lnTo>
                    <a:pt x="83" y="55"/>
                  </a:lnTo>
                  <a:lnTo>
                    <a:pt x="83" y="62"/>
                  </a:lnTo>
                  <a:lnTo>
                    <a:pt x="76" y="62"/>
                  </a:lnTo>
                  <a:lnTo>
                    <a:pt x="72" y="66"/>
                  </a:lnTo>
                  <a:lnTo>
                    <a:pt x="66" y="66"/>
                  </a:lnTo>
                  <a:lnTo>
                    <a:pt x="66" y="72"/>
                  </a:lnTo>
                  <a:lnTo>
                    <a:pt x="60" y="72"/>
                  </a:lnTo>
                  <a:lnTo>
                    <a:pt x="25" y="88"/>
                  </a:lnTo>
                  <a:lnTo>
                    <a:pt x="13" y="84"/>
                  </a:lnTo>
                  <a:lnTo>
                    <a:pt x="13" y="78"/>
                  </a:lnTo>
                  <a:lnTo>
                    <a:pt x="13" y="78"/>
                  </a:lnTo>
                  <a:lnTo>
                    <a:pt x="13" y="72"/>
                  </a:lnTo>
                  <a:lnTo>
                    <a:pt x="19" y="72"/>
                  </a:lnTo>
                  <a:lnTo>
                    <a:pt x="19" y="66"/>
                  </a:lnTo>
                  <a:lnTo>
                    <a:pt x="19" y="66"/>
                  </a:lnTo>
                  <a:lnTo>
                    <a:pt x="19" y="62"/>
                  </a:lnTo>
                  <a:lnTo>
                    <a:pt x="25" y="62"/>
                  </a:lnTo>
                  <a:lnTo>
                    <a:pt x="25" y="49"/>
                  </a:lnTo>
                  <a:lnTo>
                    <a:pt x="6" y="49"/>
                  </a:lnTo>
                  <a:lnTo>
                    <a:pt x="6" y="49"/>
                  </a:lnTo>
                  <a:lnTo>
                    <a:pt x="6" y="4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0" name="Freeform 446"/>
            <p:cNvSpPr>
              <a:spLocks/>
            </p:cNvSpPr>
            <p:nvPr/>
          </p:nvSpPr>
          <p:spPr bwMode="auto">
            <a:xfrm>
              <a:off x="5229225" y="2371726"/>
              <a:ext cx="160338" cy="139700"/>
            </a:xfrm>
            <a:custGeom>
              <a:avLst/>
              <a:gdLst>
                <a:gd name="T0" fmla="*/ 6 w 101"/>
                <a:gd name="T1" fmla="*/ 49 h 88"/>
                <a:gd name="T2" fmla="*/ 6 w 101"/>
                <a:gd name="T3" fmla="*/ 49 h 88"/>
                <a:gd name="T4" fmla="*/ 6 w 101"/>
                <a:gd name="T5" fmla="*/ 49 h 88"/>
                <a:gd name="T6" fmla="*/ 6 w 101"/>
                <a:gd name="T7" fmla="*/ 45 h 88"/>
                <a:gd name="T8" fmla="*/ 6 w 101"/>
                <a:gd name="T9" fmla="*/ 45 h 88"/>
                <a:gd name="T10" fmla="*/ 6 w 101"/>
                <a:gd name="T11" fmla="*/ 45 h 88"/>
                <a:gd name="T12" fmla="*/ 6 w 101"/>
                <a:gd name="T13" fmla="*/ 45 h 88"/>
                <a:gd name="T14" fmla="*/ 6 w 101"/>
                <a:gd name="T15" fmla="*/ 45 h 88"/>
                <a:gd name="T16" fmla="*/ 0 w 101"/>
                <a:gd name="T17" fmla="*/ 39 h 88"/>
                <a:gd name="T18" fmla="*/ 0 w 101"/>
                <a:gd name="T19" fmla="*/ 39 h 88"/>
                <a:gd name="T20" fmla="*/ 0 w 101"/>
                <a:gd name="T21" fmla="*/ 39 h 88"/>
                <a:gd name="T22" fmla="*/ 0 w 101"/>
                <a:gd name="T23" fmla="*/ 39 h 88"/>
                <a:gd name="T24" fmla="*/ 0 w 101"/>
                <a:gd name="T25" fmla="*/ 33 h 88"/>
                <a:gd name="T26" fmla="*/ 0 w 101"/>
                <a:gd name="T27" fmla="*/ 33 h 88"/>
                <a:gd name="T28" fmla="*/ 0 w 101"/>
                <a:gd name="T29" fmla="*/ 33 h 88"/>
                <a:gd name="T30" fmla="*/ 0 w 101"/>
                <a:gd name="T31" fmla="*/ 27 h 88"/>
                <a:gd name="T32" fmla="*/ 13 w 101"/>
                <a:gd name="T33" fmla="*/ 27 h 88"/>
                <a:gd name="T34" fmla="*/ 19 w 101"/>
                <a:gd name="T35" fmla="*/ 22 h 88"/>
                <a:gd name="T36" fmla="*/ 19 w 101"/>
                <a:gd name="T37" fmla="*/ 22 h 88"/>
                <a:gd name="T38" fmla="*/ 19 w 101"/>
                <a:gd name="T39" fmla="*/ 16 h 88"/>
                <a:gd name="T40" fmla="*/ 19 w 101"/>
                <a:gd name="T41" fmla="*/ 16 h 88"/>
                <a:gd name="T42" fmla="*/ 60 w 101"/>
                <a:gd name="T43" fmla="*/ 16 h 88"/>
                <a:gd name="T44" fmla="*/ 66 w 101"/>
                <a:gd name="T45" fmla="*/ 10 h 88"/>
                <a:gd name="T46" fmla="*/ 76 w 101"/>
                <a:gd name="T47" fmla="*/ 10 h 88"/>
                <a:gd name="T48" fmla="*/ 83 w 101"/>
                <a:gd name="T49" fmla="*/ 4 h 88"/>
                <a:gd name="T50" fmla="*/ 95 w 101"/>
                <a:gd name="T51" fmla="*/ 4 h 88"/>
                <a:gd name="T52" fmla="*/ 101 w 101"/>
                <a:gd name="T53" fmla="*/ 0 h 88"/>
                <a:gd name="T54" fmla="*/ 101 w 101"/>
                <a:gd name="T55" fmla="*/ 4 h 88"/>
                <a:gd name="T56" fmla="*/ 95 w 101"/>
                <a:gd name="T57" fmla="*/ 4 h 88"/>
                <a:gd name="T58" fmla="*/ 95 w 101"/>
                <a:gd name="T59" fmla="*/ 10 h 88"/>
                <a:gd name="T60" fmla="*/ 89 w 101"/>
                <a:gd name="T61" fmla="*/ 10 h 88"/>
                <a:gd name="T62" fmla="*/ 89 w 101"/>
                <a:gd name="T63" fmla="*/ 16 h 88"/>
                <a:gd name="T64" fmla="*/ 83 w 101"/>
                <a:gd name="T65" fmla="*/ 16 h 88"/>
                <a:gd name="T66" fmla="*/ 83 w 101"/>
                <a:gd name="T67" fmla="*/ 27 h 88"/>
                <a:gd name="T68" fmla="*/ 83 w 101"/>
                <a:gd name="T69" fmla="*/ 27 h 88"/>
                <a:gd name="T70" fmla="*/ 83 w 101"/>
                <a:gd name="T71" fmla="*/ 55 h 88"/>
                <a:gd name="T72" fmla="*/ 83 w 101"/>
                <a:gd name="T73" fmla="*/ 55 h 88"/>
                <a:gd name="T74" fmla="*/ 83 w 101"/>
                <a:gd name="T75" fmla="*/ 62 h 88"/>
                <a:gd name="T76" fmla="*/ 76 w 101"/>
                <a:gd name="T77" fmla="*/ 62 h 88"/>
                <a:gd name="T78" fmla="*/ 72 w 101"/>
                <a:gd name="T79" fmla="*/ 66 h 88"/>
                <a:gd name="T80" fmla="*/ 66 w 101"/>
                <a:gd name="T81" fmla="*/ 66 h 88"/>
                <a:gd name="T82" fmla="*/ 66 w 101"/>
                <a:gd name="T83" fmla="*/ 72 h 88"/>
                <a:gd name="T84" fmla="*/ 60 w 101"/>
                <a:gd name="T85" fmla="*/ 72 h 88"/>
                <a:gd name="T86" fmla="*/ 25 w 101"/>
                <a:gd name="T87" fmla="*/ 88 h 88"/>
                <a:gd name="T88" fmla="*/ 13 w 101"/>
                <a:gd name="T89" fmla="*/ 84 h 88"/>
                <a:gd name="T90" fmla="*/ 13 w 101"/>
                <a:gd name="T91" fmla="*/ 78 h 88"/>
                <a:gd name="T92" fmla="*/ 13 w 101"/>
                <a:gd name="T93" fmla="*/ 78 h 88"/>
                <a:gd name="T94" fmla="*/ 13 w 101"/>
                <a:gd name="T95" fmla="*/ 72 h 88"/>
                <a:gd name="T96" fmla="*/ 19 w 101"/>
                <a:gd name="T97" fmla="*/ 72 h 88"/>
                <a:gd name="T98" fmla="*/ 19 w 101"/>
                <a:gd name="T99" fmla="*/ 66 h 88"/>
                <a:gd name="T100" fmla="*/ 19 w 101"/>
                <a:gd name="T101" fmla="*/ 66 h 88"/>
                <a:gd name="T102" fmla="*/ 19 w 101"/>
                <a:gd name="T103" fmla="*/ 62 h 88"/>
                <a:gd name="T104" fmla="*/ 25 w 101"/>
                <a:gd name="T105" fmla="*/ 62 h 88"/>
                <a:gd name="T106" fmla="*/ 25 w 101"/>
                <a:gd name="T107" fmla="*/ 49 h 88"/>
                <a:gd name="T108" fmla="*/ 6 w 101"/>
                <a:gd name="T109" fmla="*/ 49 h 88"/>
                <a:gd name="T110" fmla="*/ 6 w 101"/>
                <a:gd name="T111" fmla="*/ 49 h 88"/>
                <a:gd name="T112" fmla="*/ 6 w 101"/>
                <a:gd name="T113" fmla="*/ 4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 h="88">
                  <a:moveTo>
                    <a:pt x="6" y="49"/>
                  </a:moveTo>
                  <a:lnTo>
                    <a:pt x="6" y="49"/>
                  </a:lnTo>
                  <a:lnTo>
                    <a:pt x="6" y="49"/>
                  </a:lnTo>
                  <a:lnTo>
                    <a:pt x="6" y="45"/>
                  </a:lnTo>
                  <a:lnTo>
                    <a:pt x="6" y="45"/>
                  </a:lnTo>
                  <a:lnTo>
                    <a:pt x="6" y="45"/>
                  </a:lnTo>
                  <a:lnTo>
                    <a:pt x="6" y="45"/>
                  </a:lnTo>
                  <a:lnTo>
                    <a:pt x="6" y="45"/>
                  </a:lnTo>
                  <a:lnTo>
                    <a:pt x="0" y="39"/>
                  </a:lnTo>
                  <a:lnTo>
                    <a:pt x="0" y="39"/>
                  </a:lnTo>
                  <a:lnTo>
                    <a:pt x="0" y="39"/>
                  </a:lnTo>
                  <a:lnTo>
                    <a:pt x="0" y="39"/>
                  </a:lnTo>
                  <a:lnTo>
                    <a:pt x="0" y="33"/>
                  </a:lnTo>
                  <a:lnTo>
                    <a:pt x="0" y="33"/>
                  </a:lnTo>
                  <a:lnTo>
                    <a:pt x="0" y="33"/>
                  </a:lnTo>
                  <a:lnTo>
                    <a:pt x="0" y="27"/>
                  </a:lnTo>
                  <a:lnTo>
                    <a:pt x="13" y="27"/>
                  </a:lnTo>
                  <a:lnTo>
                    <a:pt x="19" y="22"/>
                  </a:lnTo>
                  <a:lnTo>
                    <a:pt x="19" y="22"/>
                  </a:lnTo>
                  <a:lnTo>
                    <a:pt x="19" y="16"/>
                  </a:lnTo>
                  <a:lnTo>
                    <a:pt x="19" y="16"/>
                  </a:lnTo>
                  <a:lnTo>
                    <a:pt x="60" y="16"/>
                  </a:lnTo>
                  <a:lnTo>
                    <a:pt x="66" y="10"/>
                  </a:lnTo>
                  <a:lnTo>
                    <a:pt x="76" y="10"/>
                  </a:lnTo>
                  <a:lnTo>
                    <a:pt x="83" y="4"/>
                  </a:lnTo>
                  <a:lnTo>
                    <a:pt x="95" y="4"/>
                  </a:lnTo>
                  <a:lnTo>
                    <a:pt x="101" y="0"/>
                  </a:lnTo>
                  <a:lnTo>
                    <a:pt x="101" y="4"/>
                  </a:lnTo>
                  <a:lnTo>
                    <a:pt x="95" y="4"/>
                  </a:lnTo>
                  <a:lnTo>
                    <a:pt x="95" y="10"/>
                  </a:lnTo>
                  <a:lnTo>
                    <a:pt x="89" y="10"/>
                  </a:lnTo>
                  <a:lnTo>
                    <a:pt x="89" y="16"/>
                  </a:lnTo>
                  <a:lnTo>
                    <a:pt x="83" y="16"/>
                  </a:lnTo>
                  <a:lnTo>
                    <a:pt x="83" y="27"/>
                  </a:lnTo>
                  <a:lnTo>
                    <a:pt x="83" y="27"/>
                  </a:lnTo>
                  <a:lnTo>
                    <a:pt x="83" y="55"/>
                  </a:lnTo>
                  <a:lnTo>
                    <a:pt x="83" y="55"/>
                  </a:lnTo>
                  <a:lnTo>
                    <a:pt x="83" y="62"/>
                  </a:lnTo>
                  <a:lnTo>
                    <a:pt x="76" y="62"/>
                  </a:lnTo>
                  <a:lnTo>
                    <a:pt x="72" y="66"/>
                  </a:lnTo>
                  <a:lnTo>
                    <a:pt x="66" y="66"/>
                  </a:lnTo>
                  <a:lnTo>
                    <a:pt x="66" y="72"/>
                  </a:lnTo>
                  <a:lnTo>
                    <a:pt x="60" y="72"/>
                  </a:lnTo>
                  <a:lnTo>
                    <a:pt x="25" y="88"/>
                  </a:lnTo>
                  <a:lnTo>
                    <a:pt x="13" y="84"/>
                  </a:lnTo>
                  <a:lnTo>
                    <a:pt x="13" y="78"/>
                  </a:lnTo>
                  <a:lnTo>
                    <a:pt x="13" y="78"/>
                  </a:lnTo>
                  <a:lnTo>
                    <a:pt x="13" y="72"/>
                  </a:lnTo>
                  <a:lnTo>
                    <a:pt x="19" y="72"/>
                  </a:lnTo>
                  <a:lnTo>
                    <a:pt x="19" y="66"/>
                  </a:lnTo>
                  <a:lnTo>
                    <a:pt x="19" y="66"/>
                  </a:lnTo>
                  <a:lnTo>
                    <a:pt x="19" y="62"/>
                  </a:lnTo>
                  <a:lnTo>
                    <a:pt x="25" y="62"/>
                  </a:lnTo>
                  <a:lnTo>
                    <a:pt x="25" y="49"/>
                  </a:lnTo>
                  <a:lnTo>
                    <a:pt x="6" y="49"/>
                  </a:lnTo>
                  <a:lnTo>
                    <a:pt x="6" y="49"/>
                  </a:lnTo>
                  <a:lnTo>
                    <a:pt x="6" y="4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1" name="Freeform 447"/>
            <p:cNvSpPr>
              <a:spLocks/>
            </p:cNvSpPr>
            <p:nvPr/>
          </p:nvSpPr>
          <p:spPr bwMode="auto">
            <a:xfrm>
              <a:off x="5213350" y="2476501"/>
              <a:ext cx="36513" cy="127000"/>
            </a:xfrm>
            <a:custGeom>
              <a:avLst/>
              <a:gdLst>
                <a:gd name="T0" fmla="*/ 10 w 23"/>
                <a:gd name="T1" fmla="*/ 0 h 80"/>
                <a:gd name="T2" fmla="*/ 10 w 23"/>
                <a:gd name="T3" fmla="*/ 0 h 80"/>
                <a:gd name="T4" fmla="*/ 16 w 23"/>
                <a:gd name="T5" fmla="*/ 6 h 80"/>
                <a:gd name="T6" fmla="*/ 16 w 23"/>
                <a:gd name="T7" fmla="*/ 6 h 80"/>
                <a:gd name="T8" fmla="*/ 16 w 23"/>
                <a:gd name="T9" fmla="*/ 6 h 80"/>
                <a:gd name="T10" fmla="*/ 16 w 23"/>
                <a:gd name="T11" fmla="*/ 12 h 80"/>
                <a:gd name="T12" fmla="*/ 23 w 23"/>
                <a:gd name="T13" fmla="*/ 12 h 80"/>
                <a:gd name="T14" fmla="*/ 23 w 23"/>
                <a:gd name="T15" fmla="*/ 18 h 80"/>
                <a:gd name="T16" fmla="*/ 23 w 23"/>
                <a:gd name="T17" fmla="*/ 18 h 80"/>
                <a:gd name="T18" fmla="*/ 23 w 23"/>
                <a:gd name="T19" fmla="*/ 18 h 80"/>
                <a:gd name="T20" fmla="*/ 16 w 23"/>
                <a:gd name="T21" fmla="*/ 80 h 80"/>
                <a:gd name="T22" fmla="*/ 0 w 23"/>
                <a:gd name="T23" fmla="*/ 28 h 80"/>
                <a:gd name="T24" fmla="*/ 6 w 23"/>
                <a:gd name="T25" fmla="*/ 22 h 80"/>
                <a:gd name="T26" fmla="*/ 6 w 23"/>
                <a:gd name="T27" fmla="*/ 22 h 80"/>
                <a:gd name="T28" fmla="*/ 6 w 23"/>
                <a:gd name="T29" fmla="*/ 18 h 80"/>
                <a:gd name="T30" fmla="*/ 6 w 23"/>
                <a:gd name="T31" fmla="*/ 18 h 80"/>
                <a:gd name="T32" fmla="*/ 6 w 23"/>
                <a:gd name="T33" fmla="*/ 12 h 80"/>
                <a:gd name="T34" fmla="*/ 10 w 23"/>
                <a:gd name="T35" fmla="*/ 6 h 80"/>
                <a:gd name="T36" fmla="*/ 10 w 23"/>
                <a:gd name="T37" fmla="*/ 0 h 80"/>
                <a:gd name="T38" fmla="*/ 10 w 23"/>
                <a:gd name="T3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80">
                  <a:moveTo>
                    <a:pt x="10" y="0"/>
                  </a:moveTo>
                  <a:lnTo>
                    <a:pt x="10" y="0"/>
                  </a:lnTo>
                  <a:lnTo>
                    <a:pt x="16" y="6"/>
                  </a:lnTo>
                  <a:lnTo>
                    <a:pt x="16" y="6"/>
                  </a:lnTo>
                  <a:lnTo>
                    <a:pt x="16" y="6"/>
                  </a:lnTo>
                  <a:lnTo>
                    <a:pt x="16" y="12"/>
                  </a:lnTo>
                  <a:lnTo>
                    <a:pt x="23" y="12"/>
                  </a:lnTo>
                  <a:lnTo>
                    <a:pt x="23" y="18"/>
                  </a:lnTo>
                  <a:lnTo>
                    <a:pt x="23" y="18"/>
                  </a:lnTo>
                  <a:lnTo>
                    <a:pt x="23" y="18"/>
                  </a:lnTo>
                  <a:lnTo>
                    <a:pt x="16" y="80"/>
                  </a:lnTo>
                  <a:lnTo>
                    <a:pt x="0" y="28"/>
                  </a:lnTo>
                  <a:lnTo>
                    <a:pt x="6" y="22"/>
                  </a:lnTo>
                  <a:lnTo>
                    <a:pt x="6" y="22"/>
                  </a:lnTo>
                  <a:lnTo>
                    <a:pt x="6" y="18"/>
                  </a:lnTo>
                  <a:lnTo>
                    <a:pt x="6" y="18"/>
                  </a:lnTo>
                  <a:lnTo>
                    <a:pt x="6" y="12"/>
                  </a:lnTo>
                  <a:lnTo>
                    <a:pt x="10" y="6"/>
                  </a:lnTo>
                  <a:lnTo>
                    <a:pt x="10" y="0"/>
                  </a:lnTo>
                  <a:lnTo>
                    <a:pt x="1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2" name="Freeform 448"/>
            <p:cNvSpPr>
              <a:spLocks/>
            </p:cNvSpPr>
            <p:nvPr/>
          </p:nvSpPr>
          <p:spPr bwMode="auto">
            <a:xfrm>
              <a:off x="5213350" y="2476501"/>
              <a:ext cx="36513" cy="127000"/>
            </a:xfrm>
            <a:custGeom>
              <a:avLst/>
              <a:gdLst>
                <a:gd name="T0" fmla="*/ 10 w 23"/>
                <a:gd name="T1" fmla="*/ 0 h 80"/>
                <a:gd name="T2" fmla="*/ 10 w 23"/>
                <a:gd name="T3" fmla="*/ 0 h 80"/>
                <a:gd name="T4" fmla="*/ 16 w 23"/>
                <a:gd name="T5" fmla="*/ 6 h 80"/>
                <a:gd name="T6" fmla="*/ 16 w 23"/>
                <a:gd name="T7" fmla="*/ 6 h 80"/>
                <a:gd name="T8" fmla="*/ 16 w 23"/>
                <a:gd name="T9" fmla="*/ 6 h 80"/>
                <a:gd name="T10" fmla="*/ 16 w 23"/>
                <a:gd name="T11" fmla="*/ 12 h 80"/>
                <a:gd name="T12" fmla="*/ 23 w 23"/>
                <a:gd name="T13" fmla="*/ 12 h 80"/>
                <a:gd name="T14" fmla="*/ 23 w 23"/>
                <a:gd name="T15" fmla="*/ 18 h 80"/>
                <a:gd name="T16" fmla="*/ 23 w 23"/>
                <a:gd name="T17" fmla="*/ 18 h 80"/>
                <a:gd name="T18" fmla="*/ 23 w 23"/>
                <a:gd name="T19" fmla="*/ 18 h 80"/>
                <a:gd name="T20" fmla="*/ 16 w 23"/>
                <a:gd name="T21" fmla="*/ 80 h 80"/>
                <a:gd name="T22" fmla="*/ 0 w 23"/>
                <a:gd name="T23" fmla="*/ 28 h 80"/>
                <a:gd name="T24" fmla="*/ 6 w 23"/>
                <a:gd name="T25" fmla="*/ 22 h 80"/>
                <a:gd name="T26" fmla="*/ 6 w 23"/>
                <a:gd name="T27" fmla="*/ 22 h 80"/>
                <a:gd name="T28" fmla="*/ 6 w 23"/>
                <a:gd name="T29" fmla="*/ 18 h 80"/>
                <a:gd name="T30" fmla="*/ 6 w 23"/>
                <a:gd name="T31" fmla="*/ 18 h 80"/>
                <a:gd name="T32" fmla="*/ 6 w 23"/>
                <a:gd name="T33" fmla="*/ 12 h 80"/>
                <a:gd name="T34" fmla="*/ 10 w 23"/>
                <a:gd name="T35" fmla="*/ 6 h 80"/>
                <a:gd name="T36" fmla="*/ 10 w 23"/>
                <a:gd name="T37" fmla="*/ 0 h 80"/>
                <a:gd name="T38" fmla="*/ 10 w 23"/>
                <a:gd name="T3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80">
                  <a:moveTo>
                    <a:pt x="10" y="0"/>
                  </a:moveTo>
                  <a:lnTo>
                    <a:pt x="10" y="0"/>
                  </a:lnTo>
                  <a:lnTo>
                    <a:pt x="16" y="6"/>
                  </a:lnTo>
                  <a:lnTo>
                    <a:pt x="16" y="6"/>
                  </a:lnTo>
                  <a:lnTo>
                    <a:pt x="16" y="6"/>
                  </a:lnTo>
                  <a:lnTo>
                    <a:pt x="16" y="12"/>
                  </a:lnTo>
                  <a:lnTo>
                    <a:pt x="23" y="12"/>
                  </a:lnTo>
                  <a:lnTo>
                    <a:pt x="23" y="18"/>
                  </a:lnTo>
                  <a:lnTo>
                    <a:pt x="23" y="18"/>
                  </a:lnTo>
                  <a:lnTo>
                    <a:pt x="23" y="18"/>
                  </a:lnTo>
                  <a:lnTo>
                    <a:pt x="16" y="80"/>
                  </a:lnTo>
                  <a:lnTo>
                    <a:pt x="0" y="28"/>
                  </a:lnTo>
                  <a:lnTo>
                    <a:pt x="6" y="22"/>
                  </a:lnTo>
                  <a:lnTo>
                    <a:pt x="6" y="22"/>
                  </a:lnTo>
                  <a:lnTo>
                    <a:pt x="6" y="18"/>
                  </a:lnTo>
                  <a:lnTo>
                    <a:pt x="6" y="18"/>
                  </a:lnTo>
                  <a:lnTo>
                    <a:pt x="6" y="12"/>
                  </a:lnTo>
                  <a:lnTo>
                    <a:pt x="10" y="6"/>
                  </a:lnTo>
                  <a:lnTo>
                    <a:pt x="10" y="0"/>
                  </a:lnTo>
                  <a:lnTo>
                    <a:pt x="1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3" name="Freeform 449"/>
            <p:cNvSpPr>
              <a:spLocks/>
            </p:cNvSpPr>
            <p:nvPr/>
          </p:nvSpPr>
          <p:spPr bwMode="auto">
            <a:xfrm>
              <a:off x="5173663" y="2532063"/>
              <a:ext cx="65088" cy="114300"/>
            </a:xfrm>
            <a:custGeom>
              <a:avLst/>
              <a:gdLst>
                <a:gd name="T0" fmla="*/ 25 w 41"/>
                <a:gd name="T1" fmla="*/ 0 h 72"/>
                <a:gd name="T2" fmla="*/ 41 w 41"/>
                <a:gd name="T3" fmla="*/ 45 h 72"/>
                <a:gd name="T4" fmla="*/ 31 w 41"/>
                <a:gd name="T5" fmla="*/ 72 h 72"/>
                <a:gd name="T6" fmla="*/ 25 w 41"/>
                <a:gd name="T7" fmla="*/ 72 h 72"/>
                <a:gd name="T8" fmla="*/ 25 w 41"/>
                <a:gd name="T9" fmla="*/ 72 h 72"/>
                <a:gd name="T10" fmla="*/ 19 w 41"/>
                <a:gd name="T11" fmla="*/ 68 h 72"/>
                <a:gd name="T12" fmla="*/ 19 w 41"/>
                <a:gd name="T13" fmla="*/ 61 h 72"/>
                <a:gd name="T14" fmla="*/ 19 w 41"/>
                <a:gd name="T15" fmla="*/ 61 h 72"/>
                <a:gd name="T16" fmla="*/ 13 w 41"/>
                <a:gd name="T17" fmla="*/ 55 h 72"/>
                <a:gd name="T18" fmla="*/ 13 w 41"/>
                <a:gd name="T19" fmla="*/ 49 h 72"/>
                <a:gd name="T20" fmla="*/ 13 w 41"/>
                <a:gd name="T21" fmla="*/ 49 h 72"/>
                <a:gd name="T22" fmla="*/ 13 w 41"/>
                <a:gd name="T23" fmla="*/ 49 h 72"/>
                <a:gd name="T24" fmla="*/ 13 w 41"/>
                <a:gd name="T25" fmla="*/ 49 h 72"/>
                <a:gd name="T26" fmla="*/ 6 w 41"/>
                <a:gd name="T27" fmla="*/ 45 h 72"/>
                <a:gd name="T28" fmla="*/ 6 w 41"/>
                <a:gd name="T29" fmla="*/ 45 h 72"/>
                <a:gd name="T30" fmla="*/ 6 w 41"/>
                <a:gd name="T31" fmla="*/ 45 h 72"/>
                <a:gd name="T32" fmla="*/ 6 w 41"/>
                <a:gd name="T33" fmla="*/ 39 h 72"/>
                <a:gd name="T34" fmla="*/ 6 w 41"/>
                <a:gd name="T35" fmla="*/ 39 h 72"/>
                <a:gd name="T36" fmla="*/ 6 w 41"/>
                <a:gd name="T37" fmla="*/ 33 h 72"/>
                <a:gd name="T38" fmla="*/ 0 w 41"/>
                <a:gd name="T39" fmla="*/ 33 h 72"/>
                <a:gd name="T40" fmla="*/ 0 w 41"/>
                <a:gd name="T41" fmla="*/ 33 h 72"/>
                <a:gd name="T42" fmla="*/ 0 w 41"/>
                <a:gd name="T43" fmla="*/ 29 h 72"/>
                <a:gd name="T44" fmla="*/ 0 w 41"/>
                <a:gd name="T45" fmla="*/ 29 h 72"/>
                <a:gd name="T46" fmla="*/ 0 w 41"/>
                <a:gd name="T47" fmla="*/ 16 h 72"/>
                <a:gd name="T48" fmla="*/ 0 w 41"/>
                <a:gd name="T49" fmla="*/ 16 h 72"/>
                <a:gd name="T50" fmla="*/ 0 w 41"/>
                <a:gd name="T51" fmla="*/ 10 h 72"/>
                <a:gd name="T52" fmla="*/ 19 w 41"/>
                <a:gd name="T53" fmla="*/ 10 h 72"/>
                <a:gd name="T54" fmla="*/ 19 w 41"/>
                <a:gd name="T55" fmla="*/ 6 h 72"/>
                <a:gd name="T56" fmla="*/ 25 w 41"/>
                <a:gd name="T57" fmla="*/ 6 h 72"/>
                <a:gd name="T58" fmla="*/ 25 w 41"/>
                <a:gd name="T59" fmla="*/ 0 h 72"/>
                <a:gd name="T60" fmla="*/ 25 w 41"/>
                <a:gd name="T61" fmla="*/ 0 h 72"/>
                <a:gd name="T62" fmla="*/ 25 w 41"/>
                <a:gd name="T6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 h="72">
                  <a:moveTo>
                    <a:pt x="25" y="0"/>
                  </a:moveTo>
                  <a:lnTo>
                    <a:pt x="41" y="45"/>
                  </a:lnTo>
                  <a:lnTo>
                    <a:pt x="31" y="72"/>
                  </a:lnTo>
                  <a:lnTo>
                    <a:pt x="25" y="72"/>
                  </a:lnTo>
                  <a:lnTo>
                    <a:pt x="25" y="72"/>
                  </a:lnTo>
                  <a:lnTo>
                    <a:pt x="19" y="68"/>
                  </a:lnTo>
                  <a:lnTo>
                    <a:pt x="19" y="61"/>
                  </a:lnTo>
                  <a:lnTo>
                    <a:pt x="19" y="61"/>
                  </a:lnTo>
                  <a:lnTo>
                    <a:pt x="13" y="55"/>
                  </a:lnTo>
                  <a:lnTo>
                    <a:pt x="13" y="49"/>
                  </a:lnTo>
                  <a:lnTo>
                    <a:pt x="13" y="49"/>
                  </a:lnTo>
                  <a:lnTo>
                    <a:pt x="13" y="49"/>
                  </a:lnTo>
                  <a:lnTo>
                    <a:pt x="13" y="49"/>
                  </a:lnTo>
                  <a:lnTo>
                    <a:pt x="6" y="45"/>
                  </a:lnTo>
                  <a:lnTo>
                    <a:pt x="6" y="45"/>
                  </a:lnTo>
                  <a:lnTo>
                    <a:pt x="6" y="45"/>
                  </a:lnTo>
                  <a:lnTo>
                    <a:pt x="6" y="39"/>
                  </a:lnTo>
                  <a:lnTo>
                    <a:pt x="6" y="39"/>
                  </a:lnTo>
                  <a:lnTo>
                    <a:pt x="6" y="33"/>
                  </a:lnTo>
                  <a:lnTo>
                    <a:pt x="0" y="33"/>
                  </a:lnTo>
                  <a:lnTo>
                    <a:pt x="0" y="33"/>
                  </a:lnTo>
                  <a:lnTo>
                    <a:pt x="0" y="29"/>
                  </a:lnTo>
                  <a:lnTo>
                    <a:pt x="0" y="29"/>
                  </a:lnTo>
                  <a:lnTo>
                    <a:pt x="0" y="16"/>
                  </a:lnTo>
                  <a:lnTo>
                    <a:pt x="0" y="16"/>
                  </a:lnTo>
                  <a:lnTo>
                    <a:pt x="0" y="10"/>
                  </a:lnTo>
                  <a:lnTo>
                    <a:pt x="19" y="10"/>
                  </a:lnTo>
                  <a:lnTo>
                    <a:pt x="19" y="6"/>
                  </a:lnTo>
                  <a:lnTo>
                    <a:pt x="25" y="6"/>
                  </a:lnTo>
                  <a:lnTo>
                    <a:pt x="25" y="0"/>
                  </a:lnTo>
                  <a:lnTo>
                    <a:pt x="25" y="0"/>
                  </a:lnTo>
                  <a:lnTo>
                    <a:pt x="2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4" name="Freeform 450"/>
            <p:cNvSpPr>
              <a:spLocks/>
            </p:cNvSpPr>
            <p:nvPr/>
          </p:nvSpPr>
          <p:spPr bwMode="auto">
            <a:xfrm>
              <a:off x="5173663" y="2532063"/>
              <a:ext cx="65088" cy="114300"/>
            </a:xfrm>
            <a:custGeom>
              <a:avLst/>
              <a:gdLst>
                <a:gd name="T0" fmla="*/ 25 w 41"/>
                <a:gd name="T1" fmla="*/ 0 h 72"/>
                <a:gd name="T2" fmla="*/ 41 w 41"/>
                <a:gd name="T3" fmla="*/ 45 h 72"/>
                <a:gd name="T4" fmla="*/ 31 w 41"/>
                <a:gd name="T5" fmla="*/ 72 h 72"/>
                <a:gd name="T6" fmla="*/ 25 w 41"/>
                <a:gd name="T7" fmla="*/ 72 h 72"/>
                <a:gd name="T8" fmla="*/ 25 w 41"/>
                <a:gd name="T9" fmla="*/ 72 h 72"/>
                <a:gd name="T10" fmla="*/ 19 w 41"/>
                <a:gd name="T11" fmla="*/ 68 h 72"/>
                <a:gd name="T12" fmla="*/ 19 w 41"/>
                <a:gd name="T13" fmla="*/ 61 h 72"/>
                <a:gd name="T14" fmla="*/ 19 w 41"/>
                <a:gd name="T15" fmla="*/ 61 h 72"/>
                <a:gd name="T16" fmla="*/ 13 w 41"/>
                <a:gd name="T17" fmla="*/ 55 h 72"/>
                <a:gd name="T18" fmla="*/ 13 w 41"/>
                <a:gd name="T19" fmla="*/ 49 h 72"/>
                <a:gd name="T20" fmla="*/ 13 w 41"/>
                <a:gd name="T21" fmla="*/ 49 h 72"/>
                <a:gd name="T22" fmla="*/ 13 w 41"/>
                <a:gd name="T23" fmla="*/ 49 h 72"/>
                <a:gd name="T24" fmla="*/ 13 w 41"/>
                <a:gd name="T25" fmla="*/ 49 h 72"/>
                <a:gd name="T26" fmla="*/ 6 w 41"/>
                <a:gd name="T27" fmla="*/ 45 h 72"/>
                <a:gd name="T28" fmla="*/ 6 w 41"/>
                <a:gd name="T29" fmla="*/ 45 h 72"/>
                <a:gd name="T30" fmla="*/ 6 w 41"/>
                <a:gd name="T31" fmla="*/ 45 h 72"/>
                <a:gd name="T32" fmla="*/ 6 w 41"/>
                <a:gd name="T33" fmla="*/ 39 h 72"/>
                <a:gd name="T34" fmla="*/ 6 w 41"/>
                <a:gd name="T35" fmla="*/ 39 h 72"/>
                <a:gd name="T36" fmla="*/ 6 w 41"/>
                <a:gd name="T37" fmla="*/ 33 h 72"/>
                <a:gd name="T38" fmla="*/ 0 w 41"/>
                <a:gd name="T39" fmla="*/ 33 h 72"/>
                <a:gd name="T40" fmla="*/ 0 w 41"/>
                <a:gd name="T41" fmla="*/ 33 h 72"/>
                <a:gd name="T42" fmla="*/ 0 w 41"/>
                <a:gd name="T43" fmla="*/ 29 h 72"/>
                <a:gd name="T44" fmla="*/ 0 w 41"/>
                <a:gd name="T45" fmla="*/ 29 h 72"/>
                <a:gd name="T46" fmla="*/ 0 w 41"/>
                <a:gd name="T47" fmla="*/ 16 h 72"/>
                <a:gd name="T48" fmla="*/ 0 w 41"/>
                <a:gd name="T49" fmla="*/ 16 h 72"/>
                <a:gd name="T50" fmla="*/ 0 w 41"/>
                <a:gd name="T51" fmla="*/ 10 h 72"/>
                <a:gd name="T52" fmla="*/ 19 w 41"/>
                <a:gd name="T53" fmla="*/ 10 h 72"/>
                <a:gd name="T54" fmla="*/ 19 w 41"/>
                <a:gd name="T55" fmla="*/ 6 h 72"/>
                <a:gd name="T56" fmla="*/ 25 w 41"/>
                <a:gd name="T57" fmla="*/ 6 h 72"/>
                <a:gd name="T58" fmla="*/ 25 w 41"/>
                <a:gd name="T59" fmla="*/ 0 h 72"/>
                <a:gd name="T60" fmla="*/ 25 w 41"/>
                <a:gd name="T61" fmla="*/ 0 h 72"/>
                <a:gd name="T62" fmla="*/ 25 w 41"/>
                <a:gd name="T6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 h="72">
                  <a:moveTo>
                    <a:pt x="25" y="0"/>
                  </a:moveTo>
                  <a:lnTo>
                    <a:pt x="41" y="45"/>
                  </a:lnTo>
                  <a:lnTo>
                    <a:pt x="31" y="72"/>
                  </a:lnTo>
                  <a:lnTo>
                    <a:pt x="25" y="72"/>
                  </a:lnTo>
                  <a:lnTo>
                    <a:pt x="25" y="72"/>
                  </a:lnTo>
                  <a:lnTo>
                    <a:pt x="19" y="68"/>
                  </a:lnTo>
                  <a:lnTo>
                    <a:pt x="19" y="61"/>
                  </a:lnTo>
                  <a:lnTo>
                    <a:pt x="19" y="61"/>
                  </a:lnTo>
                  <a:lnTo>
                    <a:pt x="13" y="55"/>
                  </a:lnTo>
                  <a:lnTo>
                    <a:pt x="13" y="49"/>
                  </a:lnTo>
                  <a:lnTo>
                    <a:pt x="13" y="49"/>
                  </a:lnTo>
                  <a:lnTo>
                    <a:pt x="13" y="49"/>
                  </a:lnTo>
                  <a:lnTo>
                    <a:pt x="13" y="49"/>
                  </a:lnTo>
                  <a:lnTo>
                    <a:pt x="6" y="45"/>
                  </a:lnTo>
                  <a:lnTo>
                    <a:pt x="6" y="45"/>
                  </a:lnTo>
                  <a:lnTo>
                    <a:pt x="6" y="45"/>
                  </a:lnTo>
                  <a:lnTo>
                    <a:pt x="6" y="39"/>
                  </a:lnTo>
                  <a:lnTo>
                    <a:pt x="6" y="39"/>
                  </a:lnTo>
                  <a:lnTo>
                    <a:pt x="6" y="33"/>
                  </a:lnTo>
                  <a:lnTo>
                    <a:pt x="0" y="33"/>
                  </a:lnTo>
                  <a:lnTo>
                    <a:pt x="0" y="33"/>
                  </a:lnTo>
                  <a:lnTo>
                    <a:pt x="0" y="29"/>
                  </a:lnTo>
                  <a:lnTo>
                    <a:pt x="0" y="29"/>
                  </a:lnTo>
                  <a:lnTo>
                    <a:pt x="0" y="16"/>
                  </a:lnTo>
                  <a:lnTo>
                    <a:pt x="0" y="16"/>
                  </a:lnTo>
                  <a:lnTo>
                    <a:pt x="0" y="10"/>
                  </a:lnTo>
                  <a:lnTo>
                    <a:pt x="19" y="10"/>
                  </a:lnTo>
                  <a:lnTo>
                    <a:pt x="19" y="6"/>
                  </a:lnTo>
                  <a:lnTo>
                    <a:pt x="25" y="6"/>
                  </a:lnTo>
                  <a:lnTo>
                    <a:pt x="25" y="0"/>
                  </a:lnTo>
                  <a:lnTo>
                    <a:pt x="25" y="0"/>
                  </a:lnTo>
                  <a:lnTo>
                    <a:pt x="2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5" name="Freeform 451"/>
            <p:cNvSpPr>
              <a:spLocks/>
            </p:cNvSpPr>
            <p:nvPr/>
          </p:nvSpPr>
          <p:spPr bwMode="auto">
            <a:xfrm>
              <a:off x="4238625" y="1844676"/>
              <a:ext cx="82550" cy="134938"/>
            </a:xfrm>
            <a:custGeom>
              <a:avLst/>
              <a:gdLst>
                <a:gd name="T0" fmla="*/ 48 w 52"/>
                <a:gd name="T1" fmla="*/ 23 h 85"/>
                <a:gd name="T2" fmla="*/ 41 w 52"/>
                <a:gd name="T3" fmla="*/ 27 h 85"/>
                <a:gd name="T4" fmla="*/ 41 w 52"/>
                <a:gd name="T5" fmla="*/ 27 h 85"/>
                <a:gd name="T6" fmla="*/ 41 w 52"/>
                <a:gd name="T7" fmla="*/ 33 h 85"/>
                <a:gd name="T8" fmla="*/ 52 w 52"/>
                <a:gd name="T9" fmla="*/ 33 h 85"/>
                <a:gd name="T10" fmla="*/ 52 w 52"/>
                <a:gd name="T11" fmla="*/ 39 h 85"/>
                <a:gd name="T12" fmla="*/ 52 w 52"/>
                <a:gd name="T13" fmla="*/ 45 h 85"/>
                <a:gd name="T14" fmla="*/ 52 w 52"/>
                <a:gd name="T15" fmla="*/ 49 h 85"/>
                <a:gd name="T16" fmla="*/ 52 w 52"/>
                <a:gd name="T17" fmla="*/ 49 h 85"/>
                <a:gd name="T18" fmla="*/ 52 w 52"/>
                <a:gd name="T19" fmla="*/ 56 h 85"/>
                <a:gd name="T20" fmla="*/ 48 w 52"/>
                <a:gd name="T21" fmla="*/ 62 h 85"/>
                <a:gd name="T22" fmla="*/ 48 w 52"/>
                <a:gd name="T23" fmla="*/ 68 h 85"/>
                <a:gd name="T24" fmla="*/ 41 w 52"/>
                <a:gd name="T25" fmla="*/ 68 h 85"/>
                <a:gd name="T26" fmla="*/ 41 w 52"/>
                <a:gd name="T27" fmla="*/ 68 h 85"/>
                <a:gd name="T28" fmla="*/ 41 w 52"/>
                <a:gd name="T29" fmla="*/ 72 h 85"/>
                <a:gd name="T30" fmla="*/ 29 w 52"/>
                <a:gd name="T31" fmla="*/ 78 h 85"/>
                <a:gd name="T32" fmla="*/ 12 w 52"/>
                <a:gd name="T33" fmla="*/ 78 h 85"/>
                <a:gd name="T34" fmla="*/ 0 w 52"/>
                <a:gd name="T35" fmla="*/ 85 h 85"/>
                <a:gd name="T36" fmla="*/ 0 w 52"/>
                <a:gd name="T37" fmla="*/ 78 h 85"/>
                <a:gd name="T38" fmla="*/ 0 w 52"/>
                <a:gd name="T39" fmla="*/ 78 h 85"/>
                <a:gd name="T40" fmla="*/ 0 w 52"/>
                <a:gd name="T41" fmla="*/ 68 h 85"/>
                <a:gd name="T42" fmla="*/ 6 w 52"/>
                <a:gd name="T43" fmla="*/ 68 h 85"/>
                <a:gd name="T44" fmla="*/ 6 w 52"/>
                <a:gd name="T45" fmla="*/ 62 h 85"/>
                <a:gd name="T46" fmla="*/ 17 w 52"/>
                <a:gd name="T47" fmla="*/ 62 h 85"/>
                <a:gd name="T48" fmla="*/ 6 w 52"/>
                <a:gd name="T49" fmla="*/ 62 h 85"/>
                <a:gd name="T50" fmla="*/ 6 w 52"/>
                <a:gd name="T51" fmla="*/ 56 h 85"/>
                <a:gd name="T52" fmla="*/ 6 w 52"/>
                <a:gd name="T53" fmla="*/ 49 h 85"/>
                <a:gd name="T54" fmla="*/ 6 w 52"/>
                <a:gd name="T55" fmla="*/ 49 h 85"/>
                <a:gd name="T56" fmla="*/ 0 w 52"/>
                <a:gd name="T57" fmla="*/ 45 h 85"/>
                <a:gd name="T58" fmla="*/ 0 w 52"/>
                <a:gd name="T59" fmla="*/ 39 h 85"/>
                <a:gd name="T60" fmla="*/ 0 w 52"/>
                <a:gd name="T61" fmla="*/ 39 h 85"/>
                <a:gd name="T62" fmla="*/ 6 w 52"/>
                <a:gd name="T63" fmla="*/ 33 h 85"/>
                <a:gd name="T64" fmla="*/ 6 w 52"/>
                <a:gd name="T65" fmla="*/ 33 h 85"/>
                <a:gd name="T66" fmla="*/ 23 w 52"/>
                <a:gd name="T67" fmla="*/ 27 h 85"/>
                <a:gd name="T68" fmla="*/ 23 w 52"/>
                <a:gd name="T69" fmla="*/ 27 h 85"/>
                <a:gd name="T70" fmla="*/ 23 w 52"/>
                <a:gd name="T71" fmla="*/ 23 h 85"/>
                <a:gd name="T72" fmla="*/ 23 w 52"/>
                <a:gd name="T73" fmla="*/ 17 h 85"/>
                <a:gd name="T74" fmla="*/ 29 w 52"/>
                <a:gd name="T75" fmla="*/ 10 h 85"/>
                <a:gd name="T76" fmla="*/ 35 w 52"/>
                <a:gd name="T77" fmla="*/ 4 h 85"/>
                <a:gd name="T78" fmla="*/ 41 w 52"/>
                <a:gd name="T79" fmla="*/ 0 h 85"/>
                <a:gd name="T80" fmla="*/ 48 w 52"/>
                <a:gd name="T81" fmla="*/ 10 h 85"/>
                <a:gd name="T82" fmla="*/ 48 w 52"/>
                <a:gd name="T83" fmla="*/ 10 h 85"/>
                <a:gd name="T84" fmla="*/ 48 w 52"/>
                <a:gd name="T85" fmla="*/ 17 h 85"/>
                <a:gd name="T86" fmla="*/ 48 w 52"/>
                <a:gd name="T87" fmla="*/ 17 h 85"/>
                <a:gd name="T88" fmla="*/ 48 w 52"/>
                <a:gd name="T89" fmla="*/ 1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 h="85">
                  <a:moveTo>
                    <a:pt x="48" y="17"/>
                  </a:moveTo>
                  <a:lnTo>
                    <a:pt x="48" y="23"/>
                  </a:lnTo>
                  <a:lnTo>
                    <a:pt x="41" y="23"/>
                  </a:lnTo>
                  <a:lnTo>
                    <a:pt x="41" y="27"/>
                  </a:lnTo>
                  <a:lnTo>
                    <a:pt x="41" y="27"/>
                  </a:lnTo>
                  <a:lnTo>
                    <a:pt x="41" y="27"/>
                  </a:lnTo>
                  <a:lnTo>
                    <a:pt x="41" y="27"/>
                  </a:lnTo>
                  <a:lnTo>
                    <a:pt x="41" y="33"/>
                  </a:lnTo>
                  <a:lnTo>
                    <a:pt x="41" y="33"/>
                  </a:lnTo>
                  <a:lnTo>
                    <a:pt x="52" y="33"/>
                  </a:lnTo>
                  <a:lnTo>
                    <a:pt x="52" y="39"/>
                  </a:lnTo>
                  <a:lnTo>
                    <a:pt x="52" y="39"/>
                  </a:lnTo>
                  <a:lnTo>
                    <a:pt x="52" y="39"/>
                  </a:lnTo>
                  <a:lnTo>
                    <a:pt x="52" y="45"/>
                  </a:lnTo>
                  <a:lnTo>
                    <a:pt x="52" y="45"/>
                  </a:lnTo>
                  <a:lnTo>
                    <a:pt x="52" y="49"/>
                  </a:lnTo>
                  <a:lnTo>
                    <a:pt x="52" y="49"/>
                  </a:lnTo>
                  <a:lnTo>
                    <a:pt x="52" y="49"/>
                  </a:lnTo>
                  <a:lnTo>
                    <a:pt x="52" y="56"/>
                  </a:lnTo>
                  <a:lnTo>
                    <a:pt x="52" y="56"/>
                  </a:lnTo>
                  <a:lnTo>
                    <a:pt x="52" y="62"/>
                  </a:lnTo>
                  <a:lnTo>
                    <a:pt x="48" y="62"/>
                  </a:lnTo>
                  <a:lnTo>
                    <a:pt x="48" y="62"/>
                  </a:lnTo>
                  <a:lnTo>
                    <a:pt x="48" y="68"/>
                  </a:lnTo>
                  <a:lnTo>
                    <a:pt x="41" y="68"/>
                  </a:lnTo>
                  <a:lnTo>
                    <a:pt x="41" y="68"/>
                  </a:lnTo>
                  <a:lnTo>
                    <a:pt x="41" y="68"/>
                  </a:lnTo>
                  <a:lnTo>
                    <a:pt x="41" y="68"/>
                  </a:lnTo>
                  <a:lnTo>
                    <a:pt x="41" y="68"/>
                  </a:lnTo>
                  <a:lnTo>
                    <a:pt x="41" y="72"/>
                  </a:lnTo>
                  <a:lnTo>
                    <a:pt x="29" y="72"/>
                  </a:lnTo>
                  <a:lnTo>
                    <a:pt x="29" y="78"/>
                  </a:lnTo>
                  <a:lnTo>
                    <a:pt x="12" y="78"/>
                  </a:lnTo>
                  <a:lnTo>
                    <a:pt x="12" y="78"/>
                  </a:lnTo>
                  <a:lnTo>
                    <a:pt x="6" y="85"/>
                  </a:lnTo>
                  <a:lnTo>
                    <a:pt x="0" y="85"/>
                  </a:lnTo>
                  <a:lnTo>
                    <a:pt x="6" y="78"/>
                  </a:lnTo>
                  <a:lnTo>
                    <a:pt x="0" y="78"/>
                  </a:lnTo>
                  <a:lnTo>
                    <a:pt x="0" y="78"/>
                  </a:lnTo>
                  <a:lnTo>
                    <a:pt x="0" y="78"/>
                  </a:lnTo>
                  <a:lnTo>
                    <a:pt x="0" y="68"/>
                  </a:lnTo>
                  <a:lnTo>
                    <a:pt x="0" y="68"/>
                  </a:lnTo>
                  <a:lnTo>
                    <a:pt x="0" y="68"/>
                  </a:lnTo>
                  <a:lnTo>
                    <a:pt x="6" y="68"/>
                  </a:lnTo>
                  <a:lnTo>
                    <a:pt x="6" y="62"/>
                  </a:lnTo>
                  <a:lnTo>
                    <a:pt x="6" y="62"/>
                  </a:lnTo>
                  <a:lnTo>
                    <a:pt x="6" y="62"/>
                  </a:lnTo>
                  <a:lnTo>
                    <a:pt x="17" y="62"/>
                  </a:lnTo>
                  <a:lnTo>
                    <a:pt x="6" y="62"/>
                  </a:lnTo>
                  <a:lnTo>
                    <a:pt x="6" y="62"/>
                  </a:lnTo>
                  <a:lnTo>
                    <a:pt x="6" y="56"/>
                  </a:lnTo>
                  <a:lnTo>
                    <a:pt x="6" y="56"/>
                  </a:lnTo>
                  <a:lnTo>
                    <a:pt x="12" y="49"/>
                  </a:lnTo>
                  <a:lnTo>
                    <a:pt x="6" y="49"/>
                  </a:lnTo>
                  <a:lnTo>
                    <a:pt x="6" y="49"/>
                  </a:lnTo>
                  <a:lnTo>
                    <a:pt x="6" y="49"/>
                  </a:lnTo>
                  <a:lnTo>
                    <a:pt x="0" y="45"/>
                  </a:lnTo>
                  <a:lnTo>
                    <a:pt x="0" y="45"/>
                  </a:lnTo>
                  <a:lnTo>
                    <a:pt x="0" y="45"/>
                  </a:lnTo>
                  <a:lnTo>
                    <a:pt x="0" y="39"/>
                  </a:lnTo>
                  <a:lnTo>
                    <a:pt x="0" y="39"/>
                  </a:lnTo>
                  <a:lnTo>
                    <a:pt x="0" y="39"/>
                  </a:lnTo>
                  <a:lnTo>
                    <a:pt x="6" y="39"/>
                  </a:lnTo>
                  <a:lnTo>
                    <a:pt x="6" y="33"/>
                  </a:lnTo>
                  <a:lnTo>
                    <a:pt x="6" y="33"/>
                  </a:lnTo>
                  <a:lnTo>
                    <a:pt x="6" y="33"/>
                  </a:lnTo>
                  <a:lnTo>
                    <a:pt x="17" y="33"/>
                  </a:lnTo>
                  <a:lnTo>
                    <a:pt x="23" y="27"/>
                  </a:lnTo>
                  <a:lnTo>
                    <a:pt x="23" y="27"/>
                  </a:lnTo>
                  <a:lnTo>
                    <a:pt x="23" y="27"/>
                  </a:lnTo>
                  <a:lnTo>
                    <a:pt x="23" y="23"/>
                  </a:lnTo>
                  <a:lnTo>
                    <a:pt x="23" y="23"/>
                  </a:lnTo>
                  <a:lnTo>
                    <a:pt x="23" y="17"/>
                  </a:lnTo>
                  <a:lnTo>
                    <a:pt x="23" y="17"/>
                  </a:lnTo>
                  <a:lnTo>
                    <a:pt x="23" y="10"/>
                  </a:lnTo>
                  <a:lnTo>
                    <a:pt x="29" y="10"/>
                  </a:lnTo>
                  <a:lnTo>
                    <a:pt x="29" y="4"/>
                  </a:lnTo>
                  <a:lnTo>
                    <a:pt x="35" y="4"/>
                  </a:lnTo>
                  <a:lnTo>
                    <a:pt x="35" y="0"/>
                  </a:lnTo>
                  <a:lnTo>
                    <a:pt x="41" y="0"/>
                  </a:lnTo>
                  <a:lnTo>
                    <a:pt x="48" y="4"/>
                  </a:lnTo>
                  <a:lnTo>
                    <a:pt x="48" y="10"/>
                  </a:lnTo>
                  <a:lnTo>
                    <a:pt x="48" y="10"/>
                  </a:lnTo>
                  <a:lnTo>
                    <a:pt x="48" y="10"/>
                  </a:lnTo>
                  <a:lnTo>
                    <a:pt x="48" y="10"/>
                  </a:lnTo>
                  <a:lnTo>
                    <a:pt x="48" y="17"/>
                  </a:lnTo>
                  <a:lnTo>
                    <a:pt x="48" y="17"/>
                  </a:lnTo>
                  <a:lnTo>
                    <a:pt x="48" y="17"/>
                  </a:lnTo>
                  <a:lnTo>
                    <a:pt x="48" y="17"/>
                  </a:lnTo>
                  <a:lnTo>
                    <a:pt x="48" y="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6" name="Freeform 452"/>
            <p:cNvSpPr>
              <a:spLocks/>
            </p:cNvSpPr>
            <p:nvPr/>
          </p:nvSpPr>
          <p:spPr bwMode="auto">
            <a:xfrm>
              <a:off x="4238625" y="1844676"/>
              <a:ext cx="82550" cy="134938"/>
            </a:xfrm>
            <a:custGeom>
              <a:avLst/>
              <a:gdLst>
                <a:gd name="T0" fmla="*/ 48 w 52"/>
                <a:gd name="T1" fmla="*/ 23 h 85"/>
                <a:gd name="T2" fmla="*/ 41 w 52"/>
                <a:gd name="T3" fmla="*/ 27 h 85"/>
                <a:gd name="T4" fmla="*/ 41 w 52"/>
                <a:gd name="T5" fmla="*/ 27 h 85"/>
                <a:gd name="T6" fmla="*/ 41 w 52"/>
                <a:gd name="T7" fmla="*/ 33 h 85"/>
                <a:gd name="T8" fmla="*/ 52 w 52"/>
                <a:gd name="T9" fmla="*/ 33 h 85"/>
                <a:gd name="T10" fmla="*/ 52 w 52"/>
                <a:gd name="T11" fmla="*/ 39 h 85"/>
                <a:gd name="T12" fmla="*/ 52 w 52"/>
                <a:gd name="T13" fmla="*/ 45 h 85"/>
                <a:gd name="T14" fmla="*/ 52 w 52"/>
                <a:gd name="T15" fmla="*/ 49 h 85"/>
                <a:gd name="T16" fmla="*/ 52 w 52"/>
                <a:gd name="T17" fmla="*/ 49 h 85"/>
                <a:gd name="T18" fmla="*/ 52 w 52"/>
                <a:gd name="T19" fmla="*/ 56 h 85"/>
                <a:gd name="T20" fmla="*/ 48 w 52"/>
                <a:gd name="T21" fmla="*/ 62 h 85"/>
                <a:gd name="T22" fmla="*/ 48 w 52"/>
                <a:gd name="T23" fmla="*/ 68 h 85"/>
                <a:gd name="T24" fmla="*/ 41 w 52"/>
                <a:gd name="T25" fmla="*/ 68 h 85"/>
                <a:gd name="T26" fmla="*/ 41 w 52"/>
                <a:gd name="T27" fmla="*/ 68 h 85"/>
                <a:gd name="T28" fmla="*/ 41 w 52"/>
                <a:gd name="T29" fmla="*/ 72 h 85"/>
                <a:gd name="T30" fmla="*/ 29 w 52"/>
                <a:gd name="T31" fmla="*/ 78 h 85"/>
                <a:gd name="T32" fmla="*/ 12 w 52"/>
                <a:gd name="T33" fmla="*/ 78 h 85"/>
                <a:gd name="T34" fmla="*/ 0 w 52"/>
                <a:gd name="T35" fmla="*/ 85 h 85"/>
                <a:gd name="T36" fmla="*/ 0 w 52"/>
                <a:gd name="T37" fmla="*/ 78 h 85"/>
                <a:gd name="T38" fmla="*/ 0 w 52"/>
                <a:gd name="T39" fmla="*/ 78 h 85"/>
                <a:gd name="T40" fmla="*/ 0 w 52"/>
                <a:gd name="T41" fmla="*/ 68 h 85"/>
                <a:gd name="T42" fmla="*/ 6 w 52"/>
                <a:gd name="T43" fmla="*/ 68 h 85"/>
                <a:gd name="T44" fmla="*/ 6 w 52"/>
                <a:gd name="T45" fmla="*/ 62 h 85"/>
                <a:gd name="T46" fmla="*/ 17 w 52"/>
                <a:gd name="T47" fmla="*/ 62 h 85"/>
                <a:gd name="T48" fmla="*/ 6 w 52"/>
                <a:gd name="T49" fmla="*/ 62 h 85"/>
                <a:gd name="T50" fmla="*/ 6 w 52"/>
                <a:gd name="T51" fmla="*/ 56 h 85"/>
                <a:gd name="T52" fmla="*/ 6 w 52"/>
                <a:gd name="T53" fmla="*/ 49 h 85"/>
                <a:gd name="T54" fmla="*/ 6 w 52"/>
                <a:gd name="T55" fmla="*/ 49 h 85"/>
                <a:gd name="T56" fmla="*/ 0 w 52"/>
                <a:gd name="T57" fmla="*/ 45 h 85"/>
                <a:gd name="T58" fmla="*/ 0 w 52"/>
                <a:gd name="T59" fmla="*/ 39 h 85"/>
                <a:gd name="T60" fmla="*/ 0 w 52"/>
                <a:gd name="T61" fmla="*/ 39 h 85"/>
                <a:gd name="T62" fmla="*/ 6 w 52"/>
                <a:gd name="T63" fmla="*/ 33 h 85"/>
                <a:gd name="T64" fmla="*/ 6 w 52"/>
                <a:gd name="T65" fmla="*/ 33 h 85"/>
                <a:gd name="T66" fmla="*/ 23 w 52"/>
                <a:gd name="T67" fmla="*/ 27 h 85"/>
                <a:gd name="T68" fmla="*/ 23 w 52"/>
                <a:gd name="T69" fmla="*/ 27 h 85"/>
                <a:gd name="T70" fmla="*/ 23 w 52"/>
                <a:gd name="T71" fmla="*/ 23 h 85"/>
                <a:gd name="T72" fmla="*/ 23 w 52"/>
                <a:gd name="T73" fmla="*/ 17 h 85"/>
                <a:gd name="T74" fmla="*/ 29 w 52"/>
                <a:gd name="T75" fmla="*/ 10 h 85"/>
                <a:gd name="T76" fmla="*/ 35 w 52"/>
                <a:gd name="T77" fmla="*/ 4 h 85"/>
                <a:gd name="T78" fmla="*/ 41 w 52"/>
                <a:gd name="T79" fmla="*/ 0 h 85"/>
                <a:gd name="T80" fmla="*/ 48 w 52"/>
                <a:gd name="T81" fmla="*/ 10 h 85"/>
                <a:gd name="T82" fmla="*/ 48 w 52"/>
                <a:gd name="T83" fmla="*/ 10 h 85"/>
                <a:gd name="T84" fmla="*/ 48 w 52"/>
                <a:gd name="T85" fmla="*/ 17 h 85"/>
                <a:gd name="T86" fmla="*/ 48 w 52"/>
                <a:gd name="T87" fmla="*/ 17 h 85"/>
                <a:gd name="T88" fmla="*/ 48 w 52"/>
                <a:gd name="T89" fmla="*/ 1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 h="85">
                  <a:moveTo>
                    <a:pt x="48" y="17"/>
                  </a:moveTo>
                  <a:lnTo>
                    <a:pt x="48" y="23"/>
                  </a:lnTo>
                  <a:lnTo>
                    <a:pt x="41" y="23"/>
                  </a:lnTo>
                  <a:lnTo>
                    <a:pt x="41" y="27"/>
                  </a:lnTo>
                  <a:lnTo>
                    <a:pt x="41" y="27"/>
                  </a:lnTo>
                  <a:lnTo>
                    <a:pt x="41" y="27"/>
                  </a:lnTo>
                  <a:lnTo>
                    <a:pt x="41" y="27"/>
                  </a:lnTo>
                  <a:lnTo>
                    <a:pt x="41" y="33"/>
                  </a:lnTo>
                  <a:lnTo>
                    <a:pt x="41" y="33"/>
                  </a:lnTo>
                  <a:lnTo>
                    <a:pt x="52" y="33"/>
                  </a:lnTo>
                  <a:lnTo>
                    <a:pt x="52" y="39"/>
                  </a:lnTo>
                  <a:lnTo>
                    <a:pt x="52" y="39"/>
                  </a:lnTo>
                  <a:lnTo>
                    <a:pt x="52" y="39"/>
                  </a:lnTo>
                  <a:lnTo>
                    <a:pt x="52" y="45"/>
                  </a:lnTo>
                  <a:lnTo>
                    <a:pt x="52" y="45"/>
                  </a:lnTo>
                  <a:lnTo>
                    <a:pt x="52" y="49"/>
                  </a:lnTo>
                  <a:lnTo>
                    <a:pt x="52" y="49"/>
                  </a:lnTo>
                  <a:lnTo>
                    <a:pt x="52" y="49"/>
                  </a:lnTo>
                  <a:lnTo>
                    <a:pt x="52" y="56"/>
                  </a:lnTo>
                  <a:lnTo>
                    <a:pt x="52" y="56"/>
                  </a:lnTo>
                  <a:lnTo>
                    <a:pt x="52" y="62"/>
                  </a:lnTo>
                  <a:lnTo>
                    <a:pt x="48" y="62"/>
                  </a:lnTo>
                  <a:lnTo>
                    <a:pt x="48" y="62"/>
                  </a:lnTo>
                  <a:lnTo>
                    <a:pt x="48" y="68"/>
                  </a:lnTo>
                  <a:lnTo>
                    <a:pt x="41" y="68"/>
                  </a:lnTo>
                  <a:lnTo>
                    <a:pt x="41" y="68"/>
                  </a:lnTo>
                  <a:lnTo>
                    <a:pt x="41" y="68"/>
                  </a:lnTo>
                  <a:lnTo>
                    <a:pt x="41" y="68"/>
                  </a:lnTo>
                  <a:lnTo>
                    <a:pt x="41" y="68"/>
                  </a:lnTo>
                  <a:lnTo>
                    <a:pt x="41" y="72"/>
                  </a:lnTo>
                  <a:lnTo>
                    <a:pt x="29" y="72"/>
                  </a:lnTo>
                  <a:lnTo>
                    <a:pt x="29" y="78"/>
                  </a:lnTo>
                  <a:lnTo>
                    <a:pt x="12" y="78"/>
                  </a:lnTo>
                  <a:lnTo>
                    <a:pt x="12" y="78"/>
                  </a:lnTo>
                  <a:lnTo>
                    <a:pt x="6" y="85"/>
                  </a:lnTo>
                  <a:lnTo>
                    <a:pt x="0" y="85"/>
                  </a:lnTo>
                  <a:lnTo>
                    <a:pt x="6" y="78"/>
                  </a:lnTo>
                  <a:lnTo>
                    <a:pt x="0" y="78"/>
                  </a:lnTo>
                  <a:lnTo>
                    <a:pt x="0" y="78"/>
                  </a:lnTo>
                  <a:lnTo>
                    <a:pt x="0" y="78"/>
                  </a:lnTo>
                  <a:lnTo>
                    <a:pt x="0" y="68"/>
                  </a:lnTo>
                  <a:lnTo>
                    <a:pt x="0" y="68"/>
                  </a:lnTo>
                  <a:lnTo>
                    <a:pt x="0" y="68"/>
                  </a:lnTo>
                  <a:lnTo>
                    <a:pt x="6" y="68"/>
                  </a:lnTo>
                  <a:lnTo>
                    <a:pt x="6" y="62"/>
                  </a:lnTo>
                  <a:lnTo>
                    <a:pt x="6" y="62"/>
                  </a:lnTo>
                  <a:lnTo>
                    <a:pt x="6" y="62"/>
                  </a:lnTo>
                  <a:lnTo>
                    <a:pt x="17" y="62"/>
                  </a:lnTo>
                  <a:lnTo>
                    <a:pt x="6" y="62"/>
                  </a:lnTo>
                  <a:lnTo>
                    <a:pt x="6" y="62"/>
                  </a:lnTo>
                  <a:lnTo>
                    <a:pt x="6" y="56"/>
                  </a:lnTo>
                  <a:lnTo>
                    <a:pt x="6" y="56"/>
                  </a:lnTo>
                  <a:lnTo>
                    <a:pt x="12" y="49"/>
                  </a:lnTo>
                  <a:lnTo>
                    <a:pt x="6" y="49"/>
                  </a:lnTo>
                  <a:lnTo>
                    <a:pt x="6" y="49"/>
                  </a:lnTo>
                  <a:lnTo>
                    <a:pt x="6" y="49"/>
                  </a:lnTo>
                  <a:lnTo>
                    <a:pt x="0" y="45"/>
                  </a:lnTo>
                  <a:lnTo>
                    <a:pt x="0" y="45"/>
                  </a:lnTo>
                  <a:lnTo>
                    <a:pt x="0" y="45"/>
                  </a:lnTo>
                  <a:lnTo>
                    <a:pt x="0" y="39"/>
                  </a:lnTo>
                  <a:lnTo>
                    <a:pt x="0" y="39"/>
                  </a:lnTo>
                  <a:lnTo>
                    <a:pt x="0" y="39"/>
                  </a:lnTo>
                  <a:lnTo>
                    <a:pt x="6" y="39"/>
                  </a:lnTo>
                  <a:lnTo>
                    <a:pt x="6" y="33"/>
                  </a:lnTo>
                  <a:lnTo>
                    <a:pt x="6" y="33"/>
                  </a:lnTo>
                  <a:lnTo>
                    <a:pt x="6" y="33"/>
                  </a:lnTo>
                  <a:lnTo>
                    <a:pt x="17" y="33"/>
                  </a:lnTo>
                  <a:lnTo>
                    <a:pt x="23" y="27"/>
                  </a:lnTo>
                  <a:lnTo>
                    <a:pt x="23" y="27"/>
                  </a:lnTo>
                  <a:lnTo>
                    <a:pt x="23" y="27"/>
                  </a:lnTo>
                  <a:lnTo>
                    <a:pt x="23" y="23"/>
                  </a:lnTo>
                  <a:lnTo>
                    <a:pt x="23" y="23"/>
                  </a:lnTo>
                  <a:lnTo>
                    <a:pt x="23" y="17"/>
                  </a:lnTo>
                  <a:lnTo>
                    <a:pt x="23" y="17"/>
                  </a:lnTo>
                  <a:lnTo>
                    <a:pt x="23" y="10"/>
                  </a:lnTo>
                  <a:lnTo>
                    <a:pt x="29" y="10"/>
                  </a:lnTo>
                  <a:lnTo>
                    <a:pt x="29" y="4"/>
                  </a:lnTo>
                  <a:lnTo>
                    <a:pt x="35" y="4"/>
                  </a:lnTo>
                  <a:lnTo>
                    <a:pt x="35" y="0"/>
                  </a:lnTo>
                  <a:lnTo>
                    <a:pt x="41" y="0"/>
                  </a:lnTo>
                  <a:lnTo>
                    <a:pt x="48" y="4"/>
                  </a:lnTo>
                  <a:lnTo>
                    <a:pt x="48" y="10"/>
                  </a:lnTo>
                  <a:lnTo>
                    <a:pt x="48" y="10"/>
                  </a:lnTo>
                  <a:lnTo>
                    <a:pt x="48" y="10"/>
                  </a:lnTo>
                  <a:lnTo>
                    <a:pt x="48" y="10"/>
                  </a:lnTo>
                  <a:lnTo>
                    <a:pt x="48" y="17"/>
                  </a:lnTo>
                  <a:lnTo>
                    <a:pt x="48" y="17"/>
                  </a:lnTo>
                  <a:lnTo>
                    <a:pt x="48" y="17"/>
                  </a:lnTo>
                  <a:lnTo>
                    <a:pt x="48" y="17"/>
                  </a:lnTo>
                  <a:lnTo>
                    <a:pt x="48" y="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7" name="Freeform 453"/>
            <p:cNvSpPr>
              <a:spLocks/>
            </p:cNvSpPr>
            <p:nvPr/>
          </p:nvSpPr>
          <p:spPr bwMode="auto">
            <a:xfrm>
              <a:off x="4248150" y="2190751"/>
              <a:ext cx="258763" cy="223838"/>
            </a:xfrm>
            <a:custGeom>
              <a:avLst/>
              <a:gdLst>
                <a:gd name="T0" fmla="*/ 105 w 163"/>
                <a:gd name="T1" fmla="*/ 7 h 141"/>
                <a:gd name="T2" fmla="*/ 112 w 163"/>
                <a:gd name="T3" fmla="*/ 17 h 141"/>
                <a:gd name="T4" fmla="*/ 128 w 163"/>
                <a:gd name="T5" fmla="*/ 23 h 141"/>
                <a:gd name="T6" fmla="*/ 140 w 163"/>
                <a:gd name="T7" fmla="*/ 17 h 141"/>
                <a:gd name="T8" fmla="*/ 140 w 163"/>
                <a:gd name="T9" fmla="*/ 17 h 141"/>
                <a:gd name="T10" fmla="*/ 147 w 163"/>
                <a:gd name="T11" fmla="*/ 23 h 141"/>
                <a:gd name="T12" fmla="*/ 163 w 163"/>
                <a:gd name="T13" fmla="*/ 23 h 141"/>
                <a:gd name="T14" fmla="*/ 163 w 163"/>
                <a:gd name="T15" fmla="*/ 29 h 141"/>
                <a:gd name="T16" fmla="*/ 163 w 163"/>
                <a:gd name="T17" fmla="*/ 29 h 141"/>
                <a:gd name="T18" fmla="*/ 157 w 163"/>
                <a:gd name="T19" fmla="*/ 35 h 141"/>
                <a:gd name="T20" fmla="*/ 147 w 163"/>
                <a:gd name="T21" fmla="*/ 46 h 141"/>
                <a:gd name="T22" fmla="*/ 134 w 163"/>
                <a:gd name="T23" fmla="*/ 62 h 141"/>
                <a:gd name="T24" fmla="*/ 122 w 163"/>
                <a:gd name="T25" fmla="*/ 68 h 141"/>
                <a:gd name="T26" fmla="*/ 93 w 163"/>
                <a:gd name="T27" fmla="*/ 124 h 141"/>
                <a:gd name="T28" fmla="*/ 93 w 163"/>
                <a:gd name="T29" fmla="*/ 130 h 141"/>
                <a:gd name="T30" fmla="*/ 58 w 163"/>
                <a:gd name="T31" fmla="*/ 136 h 141"/>
                <a:gd name="T32" fmla="*/ 46 w 163"/>
                <a:gd name="T33" fmla="*/ 141 h 141"/>
                <a:gd name="T34" fmla="*/ 42 w 163"/>
                <a:gd name="T35" fmla="*/ 141 h 141"/>
                <a:gd name="T36" fmla="*/ 35 w 163"/>
                <a:gd name="T37" fmla="*/ 130 h 141"/>
                <a:gd name="T38" fmla="*/ 29 w 163"/>
                <a:gd name="T39" fmla="*/ 118 h 141"/>
                <a:gd name="T40" fmla="*/ 29 w 163"/>
                <a:gd name="T41" fmla="*/ 97 h 141"/>
                <a:gd name="T42" fmla="*/ 29 w 163"/>
                <a:gd name="T43" fmla="*/ 79 h 141"/>
                <a:gd name="T44" fmla="*/ 29 w 163"/>
                <a:gd name="T45" fmla="*/ 75 h 141"/>
                <a:gd name="T46" fmla="*/ 35 w 163"/>
                <a:gd name="T47" fmla="*/ 56 h 141"/>
                <a:gd name="T48" fmla="*/ 42 w 163"/>
                <a:gd name="T49" fmla="*/ 40 h 141"/>
                <a:gd name="T50" fmla="*/ 42 w 163"/>
                <a:gd name="T51" fmla="*/ 40 h 141"/>
                <a:gd name="T52" fmla="*/ 17 w 163"/>
                <a:gd name="T53" fmla="*/ 35 h 141"/>
                <a:gd name="T54" fmla="*/ 0 w 163"/>
                <a:gd name="T55" fmla="*/ 29 h 141"/>
                <a:gd name="T56" fmla="*/ 0 w 163"/>
                <a:gd name="T57" fmla="*/ 17 h 141"/>
                <a:gd name="T58" fmla="*/ 0 w 163"/>
                <a:gd name="T59" fmla="*/ 13 h 141"/>
                <a:gd name="T60" fmla="*/ 0 w 163"/>
                <a:gd name="T61" fmla="*/ 13 h 141"/>
                <a:gd name="T62" fmla="*/ 6 w 163"/>
                <a:gd name="T63" fmla="*/ 7 h 141"/>
                <a:gd name="T64" fmla="*/ 11 w 163"/>
                <a:gd name="T65" fmla="*/ 0 h 141"/>
                <a:gd name="T66" fmla="*/ 42 w 163"/>
                <a:gd name="T67" fmla="*/ 7 h 141"/>
                <a:gd name="T68" fmla="*/ 64 w 163"/>
                <a:gd name="T69" fmla="*/ 13 h 141"/>
                <a:gd name="T70" fmla="*/ 93 w 163"/>
                <a:gd name="T71" fmla="*/ 13 h 141"/>
                <a:gd name="T72" fmla="*/ 99 w 163"/>
                <a:gd name="T73" fmla="*/ 7 h 141"/>
                <a:gd name="T74" fmla="*/ 99 w 163"/>
                <a:gd name="T7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3" h="141">
                  <a:moveTo>
                    <a:pt x="99" y="0"/>
                  </a:moveTo>
                  <a:lnTo>
                    <a:pt x="105" y="7"/>
                  </a:lnTo>
                  <a:lnTo>
                    <a:pt x="105" y="13"/>
                  </a:lnTo>
                  <a:lnTo>
                    <a:pt x="112" y="17"/>
                  </a:lnTo>
                  <a:lnTo>
                    <a:pt x="122" y="17"/>
                  </a:lnTo>
                  <a:lnTo>
                    <a:pt x="128" y="23"/>
                  </a:lnTo>
                  <a:lnTo>
                    <a:pt x="140" y="23"/>
                  </a:lnTo>
                  <a:lnTo>
                    <a:pt x="140" y="17"/>
                  </a:lnTo>
                  <a:lnTo>
                    <a:pt x="140" y="17"/>
                  </a:lnTo>
                  <a:lnTo>
                    <a:pt x="140" y="17"/>
                  </a:lnTo>
                  <a:lnTo>
                    <a:pt x="147" y="17"/>
                  </a:lnTo>
                  <a:lnTo>
                    <a:pt x="147" y="23"/>
                  </a:lnTo>
                  <a:lnTo>
                    <a:pt x="147" y="23"/>
                  </a:lnTo>
                  <a:lnTo>
                    <a:pt x="163" y="23"/>
                  </a:lnTo>
                  <a:lnTo>
                    <a:pt x="163" y="29"/>
                  </a:lnTo>
                  <a:lnTo>
                    <a:pt x="163" y="29"/>
                  </a:lnTo>
                  <a:lnTo>
                    <a:pt x="163" y="29"/>
                  </a:lnTo>
                  <a:lnTo>
                    <a:pt x="163" y="29"/>
                  </a:lnTo>
                  <a:lnTo>
                    <a:pt x="163" y="35"/>
                  </a:lnTo>
                  <a:lnTo>
                    <a:pt x="157" y="35"/>
                  </a:lnTo>
                  <a:lnTo>
                    <a:pt x="147" y="46"/>
                  </a:lnTo>
                  <a:lnTo>
                    <a:pt x="147" y="46"/>
                  </a:lnTo>
                  <a:lnTo>
                    <a:pt x="134" y="56"/>
                  </a:lnTo>
                  <a:lnTo>
                    <a:pt x="134" y="62"/>
                  </a:lnTo>
                  <a:lnTo>
                    <a:pt x="128" y="62"/>
                  </a:lnTo>
                  <a:lnTo>
                    <a:pt x="122" y="68"/>
                  </a:lnTo>
                  <a:lnTo>
                    <a:pt x="122" y="97"/>
                  </a:lnTo>
                  <a:lnTo>
                    <a:pt x="93" y="124"/>
                  </a:lnTo>
                  <a:lnTo>
                    <a:pt x="93" y="124"/>
                  </a:lnTo>
                  <a:lnTo>
                    <a:pt x="93" y="130"/>
                  </a:lnTo>
                  <a:lnTo>
                    <a:pt x="64" y="130"/>
                  </a:lnTo>
                  <a:lnTo>
                    <a:pt x="58" y="136"/>
                  </a:lnTo>
                  <a:lnTo>
                    <a:pt x="52" y="136"/>
                  </a:lnTo>
                  <a:lnTo>
                    <a:pt x="46" y="141"/>
                  </a:lnTo>
                  <a:lnTo>
                    <a:pt x="42" y="141"/>
                  </a:lnTo>
                  <a:lnTo>
                    <a:pt x="42" y="141"/>
                  </a:lnTo>
                  <a:lnTo>
                    <a:pt x="42" y="130"/>
                  </a:lnTo>
                  <a:lnTo>
                    <a:pt x="35" y="130"/>
                  </a:lnTo>
                  <a:lnTo>
                    <a:pt x="35" y="118"/>
                  </a:lnTo>
                  <a:lnTo>
                    <a:pt x="29" y="118"/>
                  </a:lnTo>
                  <a:lnTo>
                    <a:pt x="29" y="118"/>
                  </a:lnTo>
                  <a:lnTo>
                    <a:pt x="29" y="97"/>
                  </a:lnTo>
                  <a:lnTo>
                    <a:pt x="29" y="97"/>
                  </a:lnTo>
                  <a:lnTo>
                    <a:pt x="29" y="79"/>
                  </a:lnTo>
                  <a:lnTo>
                    <a:pt x="29" y="79"/>
                  </a:lnTo>
                  <a:lnTo>
                    <a:pt x="29" y="75"/>
                  </a:lnTo>
                  <a:lnTo>
                    <a:pt x="35" y="68"/>
                  </a:lnTo>
                  <a:lnTo>
                    <a:pt x="35" y="56"/>
                  </a:lnTo>
                  <a:lnTo>
                    <a:pt x="42" y="52"/>
                  </a:lnTo>
                  <a:lnTo>
                    <a:pt x="42" y="40"/>
                  </a:lnTo>
                  <a:lnTo>
                    <a:pt x="42" y="40"/>
                  </a:lnTo>
                  <a:lnTo>
                    <a:pt x="42" y="40"/>
                  </a:lnTo>
                  <a:lnTo>
                    <a:pt x="42" y="35"/>
                  </a:lnTo>
                  <a:lnTo>
                    <a:pt x="17" y="35"/>
                  </a:lnTo>
                  <a:lnTo>
                    <a:pt x="11" y="29"/>
                  </a:lnTo>
                  <a:lnTo>
                    <a:pt x="0" y="29"/>
                  </a:lnTo>
                  <a:lnTo>
                    <a:pt x="0" y="17"/>
                  </a:lnTo>
                  <a:lnTo>
                    <a:pt x="0" y="17"/>
                  </a:lnTo>
                  <a:lnTo>
                    <a:pt x="0" y="13"/>
                  </a:lnTo>
                  <a:lnTo>
                    <a:pt x="0" y="13"/>
                  </a:lnTo>
                  <a:lnTo>
                    <a:pt x="0" y="13"/>
                  </a:lnTo>
                  <a:lnTo>
                    <a:pt x="0" y="13"/>
                  </a:lnTo>
                  <a:lnTo>
                    <a:pt x="6" y="7"/>
                  </a:lnTo>
                  <a:lnTo>
                    <a:pt x="6" y="7"/>
                  </a:lnTo>
                  <a:lnTo>
                    <a:pt x="11" y="7"/>
                  </a:lnTo>
                  <a:lnTo>
                    <a:pt x="11" y="0"/>
                  </a:lnTo>
                  <a:lnTo>
                    <a:pt x="42" y="0"/>
                  </a:lnTo>
                  <a:lnTo>
                    <a:pt x="42" y="7"/>
                  </a:lnTo>
                  <a:lnTo>
                    <a:pt x="58" y="7"/>
                  </a:lnTo>
                  <a:lnTo>
                    <a:pt x="64" y="13"/>
                  </a:lnTo>
                  <a:lnTo>
                    <a:pt x="64" y="13"/>
                  </a:lnTo>
                  <a:lnTo>
                    <a:pt x="93" y="13"/>
                  </a:lnTo>
                  <a:lnTo>
                    <a:pt x="93" y="7"/>
                  </a:lnTo>
                  <a:lnTo>
                    <a:pt x="99" y="7"/>
                  </a:lnTo>
                  <a:lnTo>
                    <a:pt x="99" y="0"/>
                  </a:lnTo>
                  <a:lnTo>
                    <a:pt x="9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8" name="Freeform 454"/>
            <p:cNvSpPr>
              <a:spLocks/>
            </p:cNvSpPr>
            <p:nvPr/>
          </p:nvSpPr>
          <p:spPr bwMode="auto">
            <a:xfrm>
              <a:off x="4248150" y="2190751"/>
              <a:ext cx="258763" cy="223838"/>
            </a:xfrm>
            <a:custGeom>
              <a:avLst/>
              <a:gdLst>
                <a:gd name="T0" fmla="*/ 105 w 163"/>
                <a:gd name="T1" fmla="*/ 7 h 141"/>
                <a:gd name="T2" fmla="*/ 112 w 163"/>
                <a:gd name="T3" fmla="*/ 17 h 141"/>
                <a:gd name="T4" fmla="*/ 128 w 163"/>
                <a:gd name="T5" fmla="*/ 23 h 141"/>
                <a:gd name="T6" fmla="*/ 140 w 163"/>
                <a:gd name="T7" fmla="*/ 17 h 141"/>
                <a:gd name="T8" fmla="*/ 140 w 163"/>
                <a:gd name="T9" fmla="*/ 17 h 141"/>
                <a:gd name="T10" fmla="*/ 147 w 163"/>
                <a:gd name="T11" fmla="*/ 23 h 141"/>
                <a:gd name="T12" fmla="*/ 163 w 163"/>
                <a:gd name="T13" fmla="*/ 23 h 141"/>
                <a:gd name="T14" fmla="*/ 163 w 163"/>
                <a:gd name="T15" fmla="*/ 29 h 141"/>
                <a:gd name="T16" fmla="*/ 163 w 163"/>
                <a:gd name="T17" fmla="*/ 29 h 141"/>
                <a:gd name="T18" fmla="*/ 157 w 163"/>
                <a:gd name="T19" fmla="*/ 35 h 141"/>
                <a:gd name="T20" fmla="*/ 147 w 163"/>
                <a:gd name="T21" fmla="*/ 46 h 141"/>
                <a:gd name="T22" fmla="*/ 134 w 163"/>
                <a:gd name="T23" fmla="*/ 62 h 141"/>
                <a:gd name="T24" fmla="*/ 122 w 163"/>
                <a:gd name="T25" fmla="*/ 68 h 141"/>
                <a:gd name="T26" fmla="*/ 93 w 163"/>
                <a:gd name="T27" fmla="*/ 124 h 141"/>
                <a:gd name="T28" fmla="*/ 93 w 163"/>
                <a:gd name="T29" fmla="*/ 130 h 141"/>
                <a:gd name="T30" fmla="*/ 58 w 163"/>
                <a:gd name="T31" fmla="*/ 136 h 141"/>
                <a:gd name="T32" fmla="*/ 46 w 163"/>
                <a:gd name="T33" fmla="*/ 141 h 141"/>
                <a:gd name="T34" fmla="*/ 42 w 163"/>
                <a:gd name="T35" fmla="*/ 141 h 141"/>
                <a:gd name="T36" fmla="*/ 35 w 163"/>
                <a:gd name="T37" fmla="*/ 130 h 141"/>
                <a:gd name="T38" fmla="*/ 29 w 163"/>
                <a:gd name="T39" fmla="*/ 118 h 141"/>
                <a:gd name="T40" fmla="*/ 29 w 163"/>
                <a:gd name="T41" fmla="*/ 97 h 141"/>
                <a:gd name="T42" fmla="*/ 29 w 163"/>
                <a:gd name="T43" fmla="*/ 79 h 141"/>
                <a:gd name="T44" fmla="*/ 29 w 163"/>
                <a:gd name="T45" fmla="*/ 75 h 141"/>
                <a:gd name="T46" fmla="*/ 35 w 163"/>
                <a:gd name="T47" fmla="*/ 56 h 141"/>
                <a:gd name="T48" fmla="*/ 42 w 163"/>
                <a:gd name="T49" fmla="*/ 40 h 141"/>
                <a:gd name="T50" fmla="*/ 42 w 163"/>
                <a:gd name="T51" fmla="*/ 40 h 141"/>
                <a:gd name="T52" fmla="*/ 17 w 163"/>
                <a:gd name="T53" fmla="*/ 35 h 141"/>
                <a:gd name="T54" fmla="*/ 0 w 163"/>
                <a:gd name="T55" fmla="*/ 29 h 141"/>
                <a:gd name="T56" fmla="*/ 0 w 163"/>
                <a:gd name="T57" fmla="*/ 17 h 141"/>
                <a:gd name="T58" fmla="*/ 0 w 163"/>
                <a:gd name="T59" fmla="*/ 13 h 141"/>
                <a:gd name="T60" fmla="*/ 0 w 163"/>
                <a:gd name="T61" fmla="*/ 13 h 141"/>
                <a:gd name="T62" fmla="*/ 6 w 163"/>
                <a:gd name="T63" fmla="*/ 7 h 141"/>
                <a:gd name="T64" fmla="*/ 11 w 163"/>
                <a:gd name="T65" fmla="*/ 0 h 141"/>
                <a:gd name="T66" fmla="*/ 42 w 163"/>
                <a:gd name="T67" fmla="*/ 7 h 141"/>
                <a:gd name="T68" fmla="*/ 64 w 163"/>
                <a:gd name="T69" fmla="*/ 13 h 141"/>
                <a:gd name="T70" fmla="*/ 93 w 163"/>
                <a:gd name="T71" fmla="*/ 13 h 141"/>
                <a:gd name="T72" fmla="*/ 99 w 163"/>
                <a:gd name="T73" fmla="*/ 7 h 141"/>
                <a:gd name="T74" fmla="*/ 99 w 163"/>
                <a:gd name="T7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3" h="141">
                  <a:moveTo>
                    <a:pt x="99" y="0"/>
                  </a:moveTo>
                  <a:lnTo>
                    <a:pt x="105" y="7"/>
                  </a:lnTo>
                  <a:lnTo>
                    <a:pt x="105" y="13"/>
                  </a:lnTo>
                  <a:lnTo>
                    <a:pt x="112" y="17"/>
                  </a:lnTo>
                  <a:lnTo>
                    <a:pt x="122" y="17"/>
                  </a:lnTo>
                  <a:lnTo>
                    <a:pt x="128" y="23"/>
                  </a:lnTo>
                  <a:lnTo>
                    <a:pt x="140" y="23"/>
                  </a:lnTo>
                  <a:lnTo>
                    <a:pt x="140" y="17"/>
                  </a:lnTo>
                  <a:lnTo>
                    <a:pt x="140" y="17"/>
                  </a:lnTo>
                  <a:lnTo>
                    <a:pt x="140" y="17"/>
                  </a:lnTo>
                  <a:lnTo>
                    <a:pt x="147" y="17"/>
                  </a:lnTo>
                  <a:lnTo>
                    <a:pt x="147" y="23"/>
                  </a:lnTo>
                  <a:lnTo>
                    <a:pt x="147" y="23"/>
                  </a:lnTo>
                  <a:lnTo>
                    <a:pt x="163" y="23"/>
                  </a:lnTo>
                  <a:lnTo>
                    <a:pt x="163" y="29"/>
                  </a:lnTo>
                  <a:lnTo>
                    <a:pt x="163" y="29"/>
                  </a:lnTo>
                  <a:lnTo>
                    <a:pt x="163" y="29"/>
                  </a:lnTo>
                  <a:lnTo>
                    <a:pt x="163" y="29"/>
                  </a:lnTo>
                  <a:lnTo>
                    <a:pt x="163" y="35"/>
                  </a:lnTo>
                  <a:lnTo>
                    <a:pt x="157" y="35"/>
                  </a:lnTo>
                  <a:lnTo>
                    <a:pt x="147" y="46"/>
                  </a:lnTo>
                  <a:lnTo>
                    <a:pt x="147" y="46"/>
                  </a:lnTo>
                  <a:lnTo>
                    <a:pt x="134" y="56"/>
                  </a:lnTo>
                  <a:lnTo>
                    <a:pt x="134" y="62"/>
                  </a:lnTo>
                  <a:lnTo>
                    <a:pt x="128" y="62"/>
                  </a:lnTo>
                  <a:lnTo>
                    <a:pt x="122" y="68"/>
                  </a:lnTo>
                  <a:lnTo>
                    <a:pt x="122" y="97"/>
                  </a:lnTo>
                  <a:lnTo>
                    <a:pt x="93" y="124"/>
                  </a:lnTo>
                  <a:lnTo>
                    <a:pt x="93" y="124"/>
                  </a:lnTo>
                  <a:lnTo>
                    <a:pt x="93" y="130"/>
                  </a:lnTo>
                  <a:lnTo>
                    <a:pt x="64" y="130"/>
                  </a:lnTo>
                  <a:lnTo>
                    <a:pt x="58" y="136"/>
                  </a:lnTo>
                  <a:lnTo>
                    <a:pt x="52" y="136"/>
                  </a:lnTo>
                  <a:lnTo>
                    <a:pt x="46" y="141"/>
                  </a:lnTo>
                  <a:lnTo>
                    <a:pt x="42" y="141"/>
                  </a:lnTo>
                  <a:lnTo>
                    <a:pt x="42" y="141"/>
                  </a:lnTo>
                  <a:lnTo>
                    <a:pt x="42" y="130"/>
                  </a:lnTo>
                  <a:lnTo>
                    <a:pt x="35" y="130"/>
                  </a:lnTo>
                  <a:lnTo>
                    <a:pt x="35" y="118"/>
                  </a:lnTo>
                  <a:lnTo>
                    <a:pt x="29" y="118"/>
                  </a:lnTo>
                  <a:lnTo>
                    <a:pt x="29" y="118"/>
                  </a:lnTo>
                  <a:lnTo>
                    <a:pt x="29" y="97"/>
                  </a:lnTo>
                  <a:lnTo>
                    <a:pt x="29" y="97"/>
                  </a:lnTo>
                  <a:lnTo>
                    <a:pt x="29" y="79"/>
                  </a:lnTo>
                  <a:lnTo>
                    <a:pt x="29" y="79"/>
                  </a:lnTo>
                  <a:lnTo>
                    <a:pt x="29" y="75"/>
                  </a:lnTo>
                  <a:lnTo>
                    <a:pt x="35" y="68"/>
                  </a:lnTo>
                  <a:lnTo>
                    <a:pt x="35" y="56"/>
                  </a:lnTo>
                  <a:lnTo>
                    <a:pt x="42" y="52"/>
                  </a:lnTo>
                  <a:lnTo>
                    <a:pt x="42" y="40"/>
                  </a:lnTo>
                  <a:lnTo>
                    <a:pt x="42" y="40"/>
                  </a:lnTo>
                  <a:lnTo>
                    <a:pt x="42" y="40"/>
                  </a:lnTo>
                  <a:lnTo>
                    <a:pt x="42" y="35"/>
                  </a:lnTo>
                  <a:lnTo>
                    <a:pt x="17" y="35"/>
                  </a:lnTo>
                  <a:lnTo>
                    <a:pt x="11" y="29"/>
                  </a:lnTo>
                  <a:lnTo>
                    <a:pt x="0" y="29"/>
                  </a:lnTo>
                  <a:lnTo>
                    <a:pt x="0" y="17"/>
                  </a:lnTo>
                  <a:lnTo>
                    <a:pt x="0" y="17"/>
                  </a:lnTo>
                  <a:lnTo>
                    <a:pt x="0" y="13"/>
                  </a:lnTo>
                  <a:lnTo>
                    <a:pt x="0" y="13"/>
                  </a:lnTo>
                  <a:lnTo>
                    <a:pt x="0" y="13"/>
                  </a:lnTo>
                  <a:lnTo>
                    <a:pt x="0" y="13"/>
                  </a:lnTo>
                  <a:lnTo>
                    <a:pt x="6" y="7"/>
                  </a:lnTo>
                  <a:lnTo>
                    <a:pt x="6" y="7"/>
                  </a:lnTo>
                  <a:lnTo>
                    <a:pt x="11" y="7"/>
                  </a:lnTo>
                  <a:lnTo>
                    <a:pt x="11" y="0"/>
                  </a:lnTo>
                  <a:lnTo>
                    <a:pt x="42" y="0"/>
                  </a:lnTo>
                  <a:lnTo>
                    <a:pt x="42" y="7"/>
                  </a:lnTo>
                  <a:lnTo>
                    <a:pt x="58" y="7"/>
                  </a:lnTo>
                  <a:lnTo>
                    <a:pt x="64" y="13"/>
                  </a:lnTo>
                  <a:lnTo>
                    <a:pt x="64" y="13"/>
                  </a:lnTo>
                  <a:lnTo>
                    <a:pt x="93" y="13"/>
                  </a:lnTo>
                  <a:lnTo>
                    <a:pt x="93" y="7"/>
                  </a:lnTo>
                  <a:lnTo>
                    <a:pt x="99" y="7"/>
                  </a:lnTo>
                  <a:lnTo>
                    <a:pt x="99" y="0"/>
                  </a:lnTo>
                  <a:lnTo>
                    <a:pt x="99" y="0"/>
                  </a:lnTo>
                  <a:close/>
                </a:path>
              </a:pathLst>
            </a:custGeom>
            <a:solidFill>
              <a:srgbClr val="2F52A0"/>
            </a:solid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9" name="Freeform 455"/>
            <p:cNvSpPr>
              <a:spLocks/>
            </p:cNvSpPr>
            <p:nvPr/>
          </p:nvSpPr>
          <p:spPr bwMode="auto">
            <a:xfrm>
              <a:off x="4238625" y="2246313"/>
              <a:ext cx="76200" cy="141288"/>
            </a:xfrm>
            <a:custGeom>
              <a:avLst/>
              <a:gdLst>
                <a:gd name="T0" fmla="*/ 17 w 48"/>
                <a:gd name="T1" fmla="*/ 0 h 89"/>
                <a:gd name="T2" fmla="*/ 17 w 48"/>
                <a:gd name="T3" fmla="*/ 0 h 89"/>
                <a:gd name="T4" fmla="*/ 48 w 48"/>
                <a:gd name="T5" fmla="*/ 0 h 89"/>
                <a:gd name="T6" fmla="*/ 48 w 48"/>
                <a:gd name="T7" fmla="*/ 5 h 89"/>
                <a:gd name="T8" fmla="*/ 48 w 48"/>
                <a:gd name="T9" fmla="*/ 5 h 89"/>
                <a:gd name="T10" fmla="*/ 48 w 48"/>
                <a:gd name="T11" fmla="*/ 5 h 89"/>
                <a:gd name="T12" fmla="*/ 48 w 48"/>
                <a:gd name="T13" fmla="*/ 17 h 89"/>
                <a:gd name="T14" fmla="*/ 41 w 48"/>
                <a:gd name="T15" fmla="*/ 21 h 89"/>
                <a:gd name="T16" fmla="*/ 41 w 48"/>
                <a:gd name="T17" fmla="*/ 40 h 89"/>
                <a:gd name="T18" fmla="*/ 35 w 48"/>
                <a:gd name="T19" fmla="*/ 44 h 89"/>
                <a:gd name="T20" fmla="*/ 35 w 48"/>
                <a:gd name="T21" fmla="*/ 44 h 89"/>
                <a:gd name="T22" fmla="*/ 35 w 48"/>
                <a:gd name="T23" fmla="*/ 62 h 89"/>
                <a:gd name="T24" fmla="*/ 35 w 48"/>
                <a:gd name="T25" fmla="*/ 62 h 89"/>
                <a:gd name="T26" fmla="*/ 35 w 48"/>
                <a:gd name="T27" fmla="*/ 83 h 89"/>
                <a:gd name="T28" fmla="*/ 23 w 48"/>
                <a:gd name="T29" fmla="*/ 83 h 89"/>
                <a:gd name="T30" fmla="*/ 23 w 48"/>
                <a:gd name="T31" fmla="*/ 83 h 89"/>
                <a:gd name="T32" fmla="*/ 17 w 48"/>
                <a:gd name="T33" fmla="*/ 89 h 89"/>
                <a:gd name="T34" fmla="*/ 12 w 48"/>
                <a:gd name="T35" fmla="*/ 89 h 89"/>
                <a:gd name="T36" fmla="*/ 12 w 48"/>
                <a:gd name="T37" fmla="*/ 83 h 89"/>
                <a:gd name="T38" fmla="*/ 6 w 48"/>
                <a:gd name="T39" fmla="*/ 79 h 89"/>
                <a:gd name="T40" fmla="*/ 6 w 48"/>
                <a:gd name="T41" fmla="*/ 79 h 89"/>
                <a:gd name="T42" fmla="*/ 6 w 48"/>
                <a:gd name="T43" fmla="*/ 66 h 89"/>
                <a:gd name="T44" fmla="*/ 0 w 48"/>
                <a:gd name="T45" fmla="*/ 62 h 89"/>
                <a:gd name="T46" fmla="*/ 0 w 48"/>
                <a:gd name="T47" fmla="*/ 62 h 89"/>
                <a:gd name="T48" fmla="*/ 0 w 48"/>
                <a:gd name="T49" fmla="*/ 44 h 89"/>
                <a:gd name="T50" fmla="*/ 0 w 48"/>
                <a:gd name="T51" fmla="*/ 44 h 89"/>
                <a:gd name="T52" fmla="*/ 0 w 48"/>
                <a:gd name="T53" fmla="*/ 40 h 89"/>
                <a:gd name="T54" fmla="*/ 6 w 48"/>
                <a:gd name="T55" fmla="*/ 33 h 89"/>
                <a:gd name="T56" fmla="*/ 6 w 48"/>
                <a:gd name="T57" fmla="*/ 33 h 89"/>
                <a:gd name="T58" fmla="*/ 6 w 48"/>
                <a:gd name="T59" fmla="*/ 27 h 89"/>
                <a:gd name="T60" fmla="*/ 12 w 48"/>
                <a:gd name="T61" fmla="*/ 21 h 89"/>
                <a:gd name="T62" fmla="*/ 12 w 48"/>
                <a:gd name="T63" fmla="*/ 21 h 89"/>
                <a:gd name="T64" fmla="*/ 12 w 48"/>
                <a:gd name="T65" fmla="*/ 21 h 89"/>
                <a:gd name="T66" fmla="*/ 12 w 48"/>
                <a:gd name="T67" fmla="*/ 17 h 89"/>
                <a:gd name="T68" fmla="*/ 12 w 48"/>
                <a:gd name="T69" fmla="*/ 17 h 89"/>
                <a:gd name="T70" fmla="*/ 12 w 48"/>
                <a:gd name="T71" fmla="*/ 17 h 89"/>
                <a:gd name="T72" fmla="*/ 12 w 48"/>
                <a:gd name="T73" fmla="*/ 11 h 89"/>
                <a:gd name="T74" fmla="*/ 12 w 48"/>
                <a:gd name="T75" fmla="*/ 11 h 89"/>
                <a:gd name="T76" fmla="*/ 12 w 48"/>
                <a:gd name="T77" fmla="*/ 11 h 89"/>
                <a:gd name="T78" fmla="*/ 12 w 48"/>
                <a:gd name="T79" fmla="*/ 5 h 89"/>
                <a:gd name="T80" fmla="*/ 12 w 48"/>
                <a:gd name="T81" fmla="*/ 5 h 89"/>
                <a:gd name="T82" fmla="*/ 12 w 48"/>
                <a:gd name="T83" fmla="*/ 5 h 89"/>
                <a:gd name="T84" fmla="*/ 17 w 48"/>
                <a:gd name="T85" fmla="*/ 5 h 89"/>
                <a:gd name="T86" fmla="*/ 17 w 48"/>
                <a:gd name="T87" fmla="*/ 0 h 89"/>
                <a:gd name="T88" fmla="*/ 17 w 48"/>
                <a:gd name="T89" fmla="*/ 0 h 89"/>
                <a:gd name="T90" fmla="*/ 17 w 48"/>
                <a:gd name="T9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 h="89">
                  <a:moveTo>
                    <a:pt x="17" y="0"/>
                  </a:moveTo>
                  <a:lnTo>
                    <a:pt x="17" y="0"/>
                  </a:lnTo>
                  <a:lnTo>
                    <a:pt x="48" y="0"/>
                  </a:lnTo>
                  <a:lnTo>
                    <a:pt x="48" y="5"/>
                  </a:lnTo>
                  <a:lnTo>
                    <a:pt x="48" y="5"/>
                  </a:lnTo>
                  <a:lnTo>
                    <a:pt x="48" y="5"/>
                  </a:lnTo>
                  <a:lnTo>
                    <a:pt x="48" y="17"/>
                  </a:lnTo>
                  <a:lnTo>
                    <a:pt x="41" y="21"/>
                  </a:lnTo>
                  <a:lnTo>
                    <a:pt x="41" y="40"/>
                  </a:lnTo>
                  <a:lnTo>
                    <a:pt x="35" y="44"/>
                  </a:lnTo>
                  <a:lnTo>
                    <a:pt x="35" y="44"/>
                  </a:lnTo>
                  <a:lnTo>
                    <a:pt x="35" y="62"/>
                  </a:lnTo>
                  <a:lnTo>
                    <a:pt x="35" y="62"/>
                  </a:lnTo>
                  <a:lnTo>
                    <a:pt x="35" y="83"/>
                  </a:lnTo>
                  <a:lnTo>
                    <a:pt x="23" y="83"/>
                  </a:lnTo>
                  <a:lnTo>
                    <a:pt x="23" y="83"/>
                  </a:lnTo>
                  <a:lnTo>
                    <a:pt x="17" y="89"/>
                  </a:lnTo>
                  <a:lnTo>
                    <a:pt x="12" y="89"/>
                  </a:lnTo>
                  <a:lnTo>
                    <a:pt x="12" y="83"/>
                  </a:lnTo>
                  <a:lnTo>
                    <a:pt x="6" y="79"/>
                  </a:lnTo>
                  <a:lnTo>
                    <a:pt x="6" y="79"/>
                  </a:lnTo>
                  <a:lnTo>
                    <a:pt x="6" y="66"/>
                  </a:lnTo>
                  <a:lnTo>
                    <a:pt x="0" y="62"/>
                  </a:lnTo>
                  <a:lnTo>
                    <a:pt x="0" y="62"/>
                  </a:lnTo>
                  <a:lnTo>
                    <a:pt x="0" y="44"/>
                  </a:lnTo>
                  <a:lnTo>
                    <a:pt x="0" y="44"/>
                  </a:lnTo>
                  <a:lnTo>
                    <a:pt x="0" y="40"/>
                  </a:lnTo>
                  <a:lnTo>
                    <a:pt x="6" y="33"/>
                  </a:lnTo>
                  <a:lnTo>
                    <a:pt x="6" y="33"/>
                  </a:lnTo>
                  <a:lnTo>
                    <a:pt x="6" y="27"/>
                  </a:lnTo>
                  <a:lnTo>
                    <a:pt x="12" y="21"/>
                  </a:lnTo>
                  <a:lnTo>
                    <a:pt x="12" y="21"/>
                  </a:lnTo>
                  <a:lnTo>
                    <a:pt x="12" y="21"/>
                  </a:lnTo>
                  <a:lnTo>
                    <a:pt x="12" y="17"/>
                  </a:lnTo>
                  <a:lnTo>
                    <a:pt x="12" y="17"/>
                  </a:lnTo>
                  <a:lnTo>
                    <a:pt x="12" y="17"/>
                  </a:lnTo>
                  <a:lnTo>
                    <a:pt x="12" y="11"/>
                  </a:lnTo>
                  <a:lnTo>
                    <a:pt x="12" y="11"/>
                  </a:lnTo>
                  <a:lnTo>
                    <a:pt x="12" y="11"/>
                  </a:lnTo>
                  <a:lnTo>
                    <a:pt x="12" y="5"/>
                  </a:lnTo>
                  <a:lnTo>
                    <a:pt x="12" y="5"/>
                  </a:lnTo>
                  <a:lnTo>
                    <a:pt x="12" y="5"/>
                  </a:lnTo>
                  <a:lnTo>
                    <a:pt x="17" y="5"/>
                  </a:lnTo>
                  <a:lnTo>
                    <a:pt x="17" y="0"/>
                  </a:lnTo>
                  <a:lnTo>
                    <a:pt x="17" y="0"/>
                  </a:lnTo>
                  <a:lnTo>
                    <a:pt x="1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0" name="Freeform 456"/>
            <p:cNvSpPr>
              <a:spLocks/>
            </p:cNvSpPr>
            <p:nvPr/>
          </p:nvSpPr>
          <p:spPr bwMode="auto">
            <a:xfrm>
              <a:off x="4238625" y="2246313"/>
              <a:ext cx="76200" cy="141288"/>
            </a:xfrm>
            <a:custGeom>
              <a:avLst/>
              <a:gdLst>
                <a:gd name="T0" fmla="*/ 17 w 48"/>
                <a:gd name="T1" fmla="*/ 0 h 89"/>
                <a:gd name="T2" fmla="*/ 17 w 48"/>
                <a:gd name="T3" fmla="*/ 0 h 89"/>
                <a:gd name="T4" fmla="*/ 48 w 48"/>
                <a:gd name="T5" fmla="*/ 0 h 89"/>
                <a:gd name="T6" fmla="*/ 48 w 48"/>
                <a:gd name="T7" fmla="*/ 5 h 89"/>
                <a:gd name="T8" fmla="*/ 48 w 48"/>
                <a:gd name="T9" fmla="*/ 5 h 89"/>
                <a:gd name="T10" fmla="*/ 48 w 48"/>
                <a:gd name="T11" fmla="*/ 5 h 89"/>
                <a:gd name="T12" fmla="*/ 48 w 48"/>
                <a:gd name="T13" fmla="*/ 17 h 89"/>
                <a:gd name="T14" fmla="*/ 41 w 48"/>
                <a:gd name="T15" fmla="*/ 21 h 89"/>
                <a:gd name="T16" fmla="*/ 41 w 48"/>
                <a:gd name="T17" fmla="*/ 40 h 89"/>
                <a:gd name="T18" fmla="*/ 35 w 48"/>
                <a:gd name="T19" fmla="*/ 44 h 89"/>
                <a:gd name="T20" fmla="*/ 35 w 48"/>
                <a:gd name="T21" fmla="*/ 44 h 89"/>
                <a:gd name="T22" fmla="*/ 35 w 48"/>
                <a:gd name="T23" fmla="*/ 62 h 89"/>
                <a:gd name="T24" fmla="*/ 35 w 48"/>
                <a:gd name="T25" fmla="*/ 62 h 89"/>
                <a:gd name="T26" fmla="*/ 35 w 48"/>
                <a:gd name="T27" fmla="*/ 83 h 89"/>
                <a:gd name="T28" fmla="*/ 23 w 48"/>
                <a:gd name="T29" fmla="*/ 83 h 89"/>
                <a:gd name="T30" fmla="*/ 23 w 48"/>
                <a:gd name="T31" fmla="*/ 83 h 89"/>
                <a:gd name="T32" fmla="*/ 17 w 48"/>
                <a:gd name="T33" fmla="*/ 89 h 89"/>
                <a:gd name="T34" fmla="*/ 12 w 48"/>
                <a:gd name="T35" fmla="*/ 89 h 89"/>
                <a:gd name="T36" fmla="*/ 12 w 48"/>
                <a:gd name="T37" fmla="*/ 83 h 89"/>
                <a:gd name="T38" fmla="*/ 6 w 48"/>
                <a:gd name="T39" fmla="*/ 79 h 89"/>
                <a:gd name="T40" fmla="*/ 6 w 48"/>
                <a:gd name="T41" fmla="*/ 79 h 89"/>
                <a:gd name="T42" fmla="*/ 6 w 48"/>
                <a:gd name="T43" fmla="*/ 66 h 89"/>
                <a:gd name="T44" fmla="*/ 0 w 48"/>
                <a:gd name="T45" fmla="*/ 62 h 89"/>
                <a:gd name="T46" fmla="*/ 0 w 48"/>
                <a:gd name="T47" fmla="*/ 62 h 89"/>
                <a:gd name="T48" fmla="*/ 0 w 48"/>
                <a:gd name="T49" fmla="*/ 44 h 89"/>
                <a:gd name="T50" fmla="*/ 0 w 48"/>
                <a:gd name="T51" fmla="*/ 44 h 89"/>
                <a:gd name="T52" fmla="*/ 0 w 48"/>
                <a:gd name="T53" fmla="*/ 40 h 89"/>
                <a:gd name="T54" fmla="*/ 6 w 48"/>
                <a:gd name="T55" fmla="*/ 33 h 89"/>
                <a:gd name="T56" fmla="*/ 6 w 48"/>
                <a:gd name="T57" fmla="*/ 33 h 89"/>
                <a:gd name="T58" fmla="*/ 6 w 48"/>
                <a:gd name="T59" fmla="*/ 27 h 89"/>
                <a:gd name="T60" fmla="*/ 12 w 48"/>
                <a:gd name="T61" fmla="*/ 21 h 89"/>
                <a:gd name="T62" fmla="*/ 12 w 48"/>
                <a:gd name="T63" fmla="*/ 21 h 89"/>
                <a:gd name="T64" fmla="*/ 12 w 48"/>
                <a:gd name="T65" fmla="*/ 21 h 89"/>
                <a:gd name="T66" fmla="*/ 12 w 48"/>
                <a:gd name="T67" fmla="*/ 17 h 89"/>
                <a:gd name="T68" fmla="*/ 12 w 48"/>
                <a:gd name="T69" fmla="*/ 17 h 89"/>
                <a:gd name="T70" fmla="*/ 12 w 48"/>
                <a:gd name="T71" fmla="*/ 17 h 89"/>
                <a:gd name="T72" fmla="*/ 12 w 48"/>
                <a:gd name="T73" fmla="*/ 11 h 89"/>
                <a:gd name="T74" fmla="*/ 12 w 48"/>
                <a:gd name="T75" fmla="*/ 11 h 89"/>
                <a:gd name="T76" fmla="*/ 12 w 48"/>
                <a:gd name="T77" fmla="*/ 11 h 89"/>
                <a:gd name="T78" fmla="*/ 12 w 48"/>
                <a:gd name="T79" fmla="*/ 5 h 89"/>
                <a:gd name="T80" fmla="*/ 12 w 48"/>
                <a:gd name="T81" fmla="*/ 5 h 89"/>
                <a:gd name="T82" fmla="*/ 12 w 48"/>
                <a:gd name="T83" fmla="*/ 5 h 89"/>
                <a:gd name="T84" fmla="*/ 17 w 48"/>
                <a:gd name="T85" fmla="*/ 5 h 89"/>
                <a:gd name="T86" fmla="*/ 17 w 48"/>
                <a:gd name="T87" fmla="*/ 0 h 89"/>
                <a:gd name="T88" fmla="*/ 17 w 48"/>
                <a:gd name="T89" fmla="*/ 0 h 89"/>
                <a:gd name="T90" fmla="*/ 17 w 48"/>
                <a:gd name="T9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 h="89">
                  <a:moveTo>
                    <a:pt x="17" y="0"/>
                  </a:moveTo>
                  <a:lnTo>
                    <a:pt x="17" y="0"/>
                  </a:lnTo>
                  <a:lnTo>
                    <a:pt x="48" y="0"/>
                  </a:lnTo>
                  <a:lnTo>
                    <a:pt x="48" y="5"/>
                  </a:lnTo>
                  <a:lnTo>
                    <a:pt x="48" y="5"/>
                  </a:lnTo>
                  <a:lnTo>
                    <a:pt x="48" y="5"/>
                  </a:lnTo>
                  <a:lnTo>
                    <a:pt x="48" y="17"/>
                  </a:lnTo>
                  <a:lnTo>
                    <a:pt x="41" y="21"/>
                  </a:lnTo>
                  <a:lnTo>
                    <a:pt x="41" y="40"/>
                  </a:lnTo>
                  <a:lnTo>
                    <a:pt x="35" y="44"/>
                  </a:lnTo>
                  <a:lnTo>
                    <a:pt x="35" y="44"/>
                  </a:lnTo>
                  <a:lnTo>
                    <a:pt x="35" y="62"/>
                  </a:lnTo>
                  <a:lnTo>
                    <a:pt x="35" y="62"/>
                  </a:lnTo>
                  <a:lnTo>
                    <a:pt x="35" y="83"/>
                  </a:lnTo>
                  <a:lnTo>
                    <a:pt x="23" y="83"/>
                  </a:lnTo>
                  <a:lnTo>
                    <a:pt x="23" y="83"/>
                  </a:lnTo>
                  <a:lnTo>
                    <a:pt x="17" y="89"/>
                  </a:lnTo>
                  <a:lnTo>
                    <a:pt x="12" y="89"/>
                  </a:lnTo>
                  <a:lnTo>
                    <a:pt x="12" y="83"/>
                  </a:lnTo>
                  <a:lnTo>
                    <a:pt x="6" y="79"/>
                  </a:lnTo>
                  <a:lnTo>
                    <a:pt x="6" y="79"/>
                  </a:lnTo>
                  <a:lnTo>
                    <a:pt x="6" y="66"/>
                  </a:lnTo>
                  <a:lnTo>
                    <a:pt x="0" y="62"/>
                  </a:lnTo>
                  <a:lnTo>
                    <a:pt x="0" y="62"/>
                  </a:lnTo>
                  <a:lnTo>
                    <a:pt x="0" y="44"/>
                  </a:lnTo>
                  <a:lnTo>
                    <a:pt x="0" y="44"/>
                  </a:lnTo>
                  <a:lnTo>
                    <a:pt x="0" y="40"/>
                  </a:lnTo>
                  <a:lnTo>
                    <a:pt x="6" y="33"/>
                  </a:lnTo>
                  <a:lnTo>
                    <a:pt x="6" y="33"/>
                  </a:lnTo>
                  <a:lnTo>
                    <a:pt x="6" y="27"/>
                  </a:lnTo>
                  <a:lnTo>
                    <a:pt x="12" y="21"/>
                  </a:lnTo>
                  <a:lnTo>
                    <a:pt x="12" y="21"/>
                  </a:lnTo>
                  <a:lnTo>
                    <a:pt x="12" y="21"/>
                  </a:lnTo>
                  <a:lnTo>
                    <a:pt x="12" y="17"/>
                  </a:lnTo>
                  <a:lnTo>
                    <a:pt x="12" y="17"/>
                  </a:lnTo>
                  <a:lnTo>
                    <a:pt x="12" y="17"/>
                  </a:lnTo>
                  <a:lnTo>
                    <a:pt x="12" y="11"/>
                  </a:lnTo>
                  <a:lnTo>
                    <a:pt x="12" y="11"/>
                  </a:lnTo>
                  <a:lnTo>
                    <a:pt x="12" y="11"/>
                  </a:lnTo>
                  <a:lnTo>
                    <a:pt x="12" y="5"/>
                  </a:lnTo>
                  <a:lnTo>
                    <a:pt x="12" y="5"/>
                  </a:lnTo>
                  <a:lnTo>
                    <a:pt x="12" y="5"/>
                  </a:lnTo>
                  <a:lnTo>
                    <a:pt x="17" y="5"/>
                  </a:lnTo>
                  <a:lnTo>
                    <a:pt x="17" y="0"/>
                  </a:lnTo>
                  <a:lnTo>
                    <a:pt x="17" y="0"/>
                  </a:lnTo>
                  <a:lnTo>
                    <a:pt x="1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1" name="Freeform 457"/>
            <p:cNvSpPr>
              <a:spLocks/>
            </p:cNvSpPr>
            <p:nvPr/>
          </p:nvSpPr>
          <p:spPr bwMode="auto">
            <a:xfrm>
              <a:off x="4062413" y="2674938"/>
              <a:ext cx="287338" cy="357188"/>
            </a:xfrm>
            <a:custGeom>
              <a:avLst/>
              <a:gdLst>
                <a:gd name="T0" fmla="*/ 70 w 181"/>
                <a:gd name="T1" fmla="*/ 219 h 225"/>
                <a:gd name="T2" fmla="*/ 76 w 181"/>
                <a:gd name="T3" fmla="*/ 219 h 225"/>
                <a:gd name="T4" fmla="*/ 76 w 181"/>
                <a:gd name="T5" fmla="*/ 213 h 225"/>
                <a:gd name="T6" fmla="*/ 76 w 181"/>
                <a:gd name="T7" fmla="*/ 206 h 225"/>
                <a:gd name="T8" fmla="*/ 76 w 181"/>
                <a:gd name="T9" fmla="*/ 206 h 225"/>
                <a:gd name="T10" fmla="*/ 76 w 181"/>
                <a:gd name="T11" fmla="*/ 213 h 225"/>
                <a:gd name="T12" fmla="*/ 82 w 181"/>
                <a:gd name="T13" fmla="*/ 219 h 225"/>
                <a:gd name="T14" fmla="*/ 82 w 181"/>
                <a:gd name="T15" fmla="*/ 219 h 225"/>
                <a:gd name="T16" fmla="*/ 88 w 181"/>
                <a:gd name="T17" fmla="*/ 213 h 225"/>
                <a:gd name="T18" fmla="*/ 88 w 181"/>
                <a:gd name="T19" fmla="*/ 213 h 225"/>
                <a:gd name="T20" fmla="*/ 163 w 181"/>
                <a:gd name="T21" fmla="*/ 213 h 225"/>
                <a:gd name="T22" fmla="*/ 152 w 181"/>
                <a:gd name="T23" fmla="*/ 39 h 225"/>
                <a:gd name="T24" fmla="*/ 123 w 181"/>
                <a:gd name="T25" fmla="*/ 0 h 225"/>
                <a:gd name="T26" fmla="*/ 123 w 181"/>
                <a:gd name="T27" fmla="*/ 4 h 225"/>
                <a:gd name="T28" fmla="*/ 123 w 181"/>
                <a:gd name="T29" fmla="*/ 11 h 225"/>
                <a:gd name="T30" fmla="*/ 123 w 181"/>
                <a:gd name="T31" fmla="*/ 17 h 225"/>
                <a:gd name="T32" fmla="*/ 123 w 181"/>
                <a:gd name="T33" fmla="*/ 21 h 225"/>
                <a:gd name="T34" fmla="*/ 76 w 181"/>
                <a:gd name="T35" fmla="*/ 66 h 225"/>
                <a:gd name="T36" fmla="*/ 70 w 181"/>
                <a:gd name="T37" fmla="*/ 66 h 225"/>
                <a:gd name="T38" fmla="*/ 53 w 181"/>
                <a:gd name="T39" fmla="*/ 72 h 225"/>
                <a:gd name="T40" fmla="*/ 53 w 181"/>
                <a:gd name="T41" fmla="*/ 79 h 225"/>
                <a:gd name="T42" fmla="*/ 53 w 181"/>
                <a:gd name="T43" fmla="*/ 79 h 225"/>
                <a:gd name="T44" fmla="*/ 58 w 181"/>
                <a:gd name="T45" fmla="*/ 83 h 225"/>
                <a:gd name="T46" fmla="*/ 58 w 181"/>
                <a:gd name="T47" fmla="*/ 83 h 225"/>
                <a:gd name="T48" fmla="*/ 58 w 181"/>
                <a:gd name="T49" fmla="*/ 89 h 225"/>
                <a:gd name="T50" fmla="*/ 58 w 181"/>
                <a:gd name="T51" fmla="*/ 95 h 225"/>
                <a:gd name="T52" fmla="*/ 58 w 181"/>
                <a:gd name="T53" fmla="*/ 101 h 225"/>
                <a:gd name="T54" fmla="*/ 58 w 181"/>
                <a:gd name="T55" fmla="*/ 105 h 225"/>
                <a:gd name="T56" fmla="*/ 0 w 181"/>
                <a:gd name="T57" fmla="*/ 134 h 225"/>
                <a:gd name="T58" fmla="*/ 6 w 181"/>
                <a:gd name="T59" fmla="*/ 180 h 225"/>
                <a:gd name="T60" fmla="*/ 0 w 181"/>
                <a:gd name="T61" fmla="*/ 202 h 225"/>
                <a:gd name="T62" fmla="*/ 0 w 181"/>
                <a:gd name="T63" fmla="*/ 202 h 225"/>
                <a:gd name="T64" fmla="*/ 6 w 181"/>
                <a:gd name="T65" fmla="*/ 196 h 225"/>
                <a:gd name="T66" fmla="*/ 23 w 181"/>
                <a:gd name="T67" fmla="*/ 190 h 225"/>
                <a:gd name="T68" fmla="*/ 29 w 181"/>
                <a:gd name="T69" fmla="*/ 186 h 225"/>
                <a:gd name="T70" fmla="*/ 35 w 181"/>
                <a:gd name="T71" fmla="*/ 190 h 225"/>
                <a:gd name="T72" fmla="*/ 47 w 181"/>
                <a:gd name="T73" fmla="*/ 190 h 225"/>
                <a:gd name="T74" fmla="*/ 53 w 181"/>
                <a:gd name="T75" fmla="*/ 202 h 225"/>
                <a:gd name="T76" fmla="*/ 58 w 181"/>
                <a:gd name="T77" fmla="*/ 213 h 225"/>
                <a:gd name="T78" fmla="*/ 64 w 181"/>
                <a:gd name="T79" fmla="*/ 219 h 225"/>
                <a:gd name="T80" fmla="*/ 70 w 181"/>
                <a:gd name="T81"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1" h="225">
                  <a:moveTo>
                    <a:pt x="70" y="225"/>
                  </a:moveTo>
                  <a:lnTo>
                    <a:pt x="70" y="219"/>
                  </a:lnTo>
                  <a:lnTo>
                    <a:pt x="70" y="219"/>
                  </a:lnTo>
                  <a:lnTo>
                    <a:pt x="76" y="219"/>
                  </a:lnTo>
                  <a:lnTo>
                    <a:pt x="76" y="213"/>
                  </a:lnTo>
                  <a:lnTo>
                    <a:pt x="76" y="213"/>
                  </a:lnTo>
                  <a:lnTo>
                    <a:pt x="76" y="213"/>
                  </a:lnTo>
                  <a:lnTo>
                    <a:pt x="76" y="206"/>
                  </a:lnTo>
                  <a:lnTo>
                    <a:pt x="76" y="206"/>
                  </a:lnTo>
                  <a:lnTo>
                    <a:pt x="76" y="206"/>
                  </a:lnTo>
                  <a:lnTo>
                    <a:pt x="76" y="206"/>
                  </a:lnTo>
                  <a:lnTo>
                    <a:pt x="76" y="213"/>
                  </a:lnTo>
                  <a:lnTo>
                    <a:pt x="76" y="213"/>
                  </a:lnTo>
                  <a:lnTo>
                    <a:pt x="82" y="219"/>
                  </a:lnTo>
                  <a:lnTo>
                    <a:pt x="82" y="219"/>
                  </a:lnTo>
                  <a:lnTo>
                    <a:pt x="82" y="219"/>
                  </a:lnTo>
                  <a:lnTo>
                    <a:pt x="88" y="219"/>
                  </a:lnTo>
                  <a:lnTo>
                    <a:pt x="88" y="213"/>
                  </a:lnTo>
                  <a:lnTo>
                    <a:pt x="88" y="213"/>
                  </a:lnTo>
                  <a:lnTo>
                    <a:pt x="88" y="213"/>
                  </a:lnTo>
                  <a:lnTo>
                    <a:pt x="88" y="213"/>
                  </a:lnTo>
                  <a:lnTo>
                    <a:pt x="163" y="213"/>
                  </a:lnTo>
                  <a:lnTo>
                    <a:pt x="152" y="39"/>
                  </a:lnTo>
                  <a:lnTo>
                    <a:pt x="152" y="39"/>
                  </a:lnTo>
                  <a:lnTo>
                    <a:pt x="181" y="39"/>
                  </a:lnTo>
                  <a:lnTo>
                    <a:pt x="123" y="0"/>
                  </a:lnTo>
                  <a:lnTo>
                    <a:pt x="123" y="0"/>
                  </a:lnTo>
                  <a:lnTo>
                    <a:pt x="123" y="4"/>
                  </a:lnTo>
                  <a:lnTo>
                    <a:pt x="123" y="4"/>
                  </a:lnTo>
                  <a:lnTo>
                    <a:pt x="123" y="11"/>
                  </a:lnTo>
                  <a:lnTo>
                    <a:pt x="123" y="11"/>
                  </a:lnTo>
                  <a:lnTo>
                    <a:pt x="123" y="17"/>
                  </a:lnTo>
                  <a:lnTo>
                    <a:pt x="123" y="17"/>
                  </a:lnTo>
                  <a:lnTo>
                    <a:pt x="123" y="21"/>
                  </a:lnTo>
                  <a:lnTo>
                    <a:pt x="70" y="21"/>
                  </a:lnTo>
                  <a:lnTo>
                    <a:pt x="76" y="66"/>
                  </a:lnTo>
                  <a:lnTo>
                    <a:pt x="70" y="66"/>
                  </a:lnTo>
                  <a:lnTo>
                    <a:pt x="70" y="66"/>
                  </a:lnTo>
                  <a:lnTo>
                    <a:pt x="64" y="72"/>
                  </a:lnTo>
                  <a:lnTo>
                    <a:pt x="53" y="72"/>
                  </a:lnTo>
                  <a:lnTo>
                    <a:pt x="53" y="72"/>
                  </a:lnTo>
                  <a:lnTo>
                    <a:pt x="53" y="79"/>
                  </a:lnTo>
                  <a:lnTo>
                    <a:pt x="53" y="79"/>
                  </a:lnTo>
                  <a:lnTo>
                    <a:pt x="53" y="79"/>
                  </a:lnTo>
                  <a:lnTo>
                    <a:pt x="58" y="83"/>
                  </a:lnTo>
                  <a:lnTo>
                    <a:pt x="58" y="83"/>
                  </a:lnTo>
                  <a:lnTo>
                    <a:pt x="58" y="83"/>
                  </a:lnTo>
                  <a:lnTo>
                    <a:pt x="58" y="83"/>
                  </a:lnTo>
                  <a:lnTo>
                    <a:pt x="58" y="89"/>
                  </a:lnTo>
                  <a:lnTo>
                    <a:pt x="58" y="89"/>
                  </a:lnTo>
                  <a:lnTo>
                    <a:pt x="58" y="89"/>
                  </a:lnTo>
                  <a:lnTo>
                    <a:pt x="58" y="95"/>
                  </a:lnTo>
                  <a:lnTo>
                    <a:pt x="58" y="95"/>
                  </a:lnTo>
                  <a:lnTo>
                    <a:pt x="58" y="101"/>
                  </a:lnTo>
                  <a:lnTo>
                    <a:pt x="58" y="101"/>
                  </a:lnTo>
                  <a:lnTo>
                    <a:pt x="58" y="105"/>
                  </a:lnTo>
                  <a:lnTo>
                    <a:pt x="0" y="105"/>
                  </a:lnTo>
                  <a:lnTo>
                    <a:pt x="0" y="134"/>
                  </a:lnTo>
                  <a:lnTo>
                    <a:pt x="6" y="140"/>
                  </a:lnTo>
                  <a:lnTo>
                    <a:pt x="6" y="180"/>
                  </a:lnTo>
                  <a:lnTo>
                    <a:pt x="0" y="186"/>
                  </a:lnTo>
                  <a:lnTo>
                    <a:pt x="0" y="202"/>
                  </a:lnTo>
                  <a:lnTo>
                    <a:pt x="0" y="196"/>
                  </a:lnTo>
                  <a:lnTo>
                    <a:pt x="0" y="202"/>
                  </a:lnTo>
                  <a:lnTo>
                    <a:pt x="0" y="196"/>
                  </a:lnTo>
                  <a:lnTo>
                    <a:pt x="6" y="196"/>
                  </a:lnTo>
                  <a:lnTo>
                    <a:pt x="6" y="190"/>
                  </a:lnTo>
                  <a:lnTo>
                    <a:pt x="23" y="190"/>
                  </a:lnTo>
                  <a:lnTo>
                    <a:pt x="29" y="186"/>
                  </a:lnTo>
                  <a:lnTo>
                    <a:pt x="29" y="186"/>
                  </a:lnTo>
                  <a:lnTo>
                    <a:pt x="35" y="190"/>
                  </a:lnTo>
                  <a:lnTo>
                    <a:pt x="35" y="190"/>
                  </a:lnTo>
                  <a:lnTo>
                    <a:pt x="35" y="190"/>
                  </a:lnTo>
                  <a:lnTo>
                    <a:pt x="47" y="190"/>
                  </a:lnTo>
                  <a:lnTo>
                    <a:pt x="47" y="202"/>
                  </a:lnTo>
                  <a:lnTo>
                    <a:pt x="53" y="202"/>
                  </a:lnTo>
                  <a:lnTo>
                    <a:pt x="53" y="206"/>
                  </a:lnTo>
                  <a:lnTo>
                    <a:pt x="58" y="213"/>
                  </a:lnTo>
                  <a:lnTo>
                    <a:pt x="58" y="213"/>
                  </a:lnTo>
                  <a:lnTo>
                    <a:pt x="64" y="219"/>
                  </a:lnTo>
                  <a:lnTo>
                    <a:pt x="64" y="219"/>
                  </a:lnTo>
                  <a:lnTo>
                    <a:pt x="70" y="225"/>
                  </a:lnTo>
                  <a:lnTo>
                    <a:pt x="70" y="22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2" name="Freeform 458"/>
            <p:cNvSpPr>
              <a:spLocks/>
            </p:cNvSpPr>
            <p:nvPr/>
          </p:nvSpPr>
          <p:spPr bwMode="auto">
            <a:xfrm>
              <a:off x="4062413" y="2674938"/>
              <a:ext cx="287338" cy="357188"/>
            </a:xfrm>
            <a:custGeom>
              <a:avLst/>
              <a:gdLst>
                <a:gd name="T0" fmla="*/ 70 w 181"/>
                <a:gd name="T1" fmla="*/ 219 h 225"/>
                <a:gd name="T2" fmla="*/ 76 w 181"/>
                <a:gd name="T3" fmla="*/ 219 h 225"/>
                <a:gd name="T4" fmla="*/ 76 w 181"/>
                <a:gd name="T5" fmla="*/ 213 h 225"/>
                <a:gd name="T6" fmla="*/ 76 w 181"/>
                <a:gd name="T7" fmla="*/ 206 h 225"/>
                <a:gd name="T8" fmla="*/ 76 w 181"/>
                <a:gd name="T9" fmla="*/ 206 h 225"/>
                <a:gd name="T10" fmla="*/ 76 w 181"/>
                <a:gd name="T11" fmla="*/ 213 h 225"/>
                <a:gd name="T12" fmla="*/ 82 w 181"/>
                <a:gd name="T13" fmla="*/ 219 h 225"/>
                <a:gd name="T14" fmla="*/ 82 w 181"/>
                <a:gd name="T15" fmla="*/ 219 h 225"/>
                <a:gd name="T16" fmla="*/ 88 w 181"/>
                <a:gd name="T17" fmla="*/ 213 h 225"/>
                <a:gd name="T18" fmla="*/ 88 w 181"/>
                <a:gd name="T19" fmla="*/ 213 h 225"/>
                <a:gd name="T20" fmla="*/ 163 w 181"/>
                <a:gd name="T21" fmla="*/ 213 h 225"/>
                <a:gd name="T22" fmla="*/ 152 w 181"/>
                <a:gd name="T23" fmla="*/ 39 h 225"/>
                <a:gd name="T24" fmla="*/ 123 w 181"/>
                <a:gd name="T25" fmla="*/ 0 h 225"/>
                <a:gd name="T26" fmla="*/ 123 w 181"/>
                <a:gd name="T27" fmla="*/ 4 h 225"/>
                <a:gd name="T28" fmla="*/ 123 w 181"/>
                <a:gd name="T29" fmla="*/ 11 h 225"/>
                <a:gd name="T30" fmla="*/ 123 w 181"/>
                <a:gd name="T31" fmla="*/ 17 h 225"/>
                <a:gd name="T32" fmla="*/ 123 w 181"/>
                <a:gd name="T33" fmla="*/ 21 h 225"/>
                <a:gd name="T34" fmla="*/ 76 w 181"/>
                <a:gd name="T35" fmla="*/ 66 h 225"/>
                <a:gd name="T36" fmla="*/ 70 w 181"/>
                <a:gd name="T37" fmla="*/ 66 h 225"/>
                <a:gd name="T38" fmla="*/ 53 w 181"/>
                <a:gd name="T39" fmla="*/ 72 h 225"/>
                <a:gd name="T40" fmla="*/ 53 w 181"/>
                <a:gd name="T41" fmla="*/ 79 h 225"/>
                <a:gd name="T42" fmla="*/ 53 w 181"/>
                <a:gd name="T43" fmla="*/ 79 h 225"/>
                <a:gd name="T44" fmla="*/ 58 w 181"/>
                <a:gd name="T45" fmla="*/ 83 h 225"/>
                <a:gd name="T46" fmla="*/ 58 w 181"/>
                <a:gd name="T47" fmla="*/ 83 h 225"/>
                <a:gd name="T48" fmla="*/ 58 w 181"/>
                <a:gd name="T49" fmla="*/ 89 h 225"/>
                <a:gd name="T50" fmla="*/ 58 w 181"/>
                <a:gd name="T51" fmla="*/ 95 h 225"/>
                <a:gd name="T52" fmla="*/ 58 w 181"/>
                <a:gd name="T53" fmla="*/ 101 h 225"/>
                <a:gd name="T54" fmla="*/ 58 w 181"/>
                <a:gd name="T55" fmla="*/ 105 h 225"/>
                <a:gd name="T56" fmla="*/ 0 w 181"/>
                <a:gd name="T57" fmla="*/ 134 h 225"/>
                <a:gd name="T58" fmla="*/ 6 w 181"/>
                <a:gd name="T59" fmla="*/ 180 h 225"/>
                <a:gd name="T60" fmla="*/ 0 w 181"/>
                <a:gd name="T61" fmla="*/ 202 h 225"/>
                <a:gd name="T62" fmla="*/ 0 w 181"/>
                <a:gd name="T63" fmla="*/ 202 h 225"/>
                <a:gd name="T64" fmla="*/ 6 w 181"/>
                <a:gd name="T65" fmla="*/ 196 h 225"/>
                <a:gd name="T66" fmla="*/ 23 w 181"/>
                <a:gd name="T67" fmla="*/ 190 h 225"/>
                <a:gd name="T68" fmla="*/ 29 w 181"/>
                <a:gd name="T69" fmla="*/ 186 h 225"/>
                <a:gd name="T70" fmla="*/ 35 w 181"/>
                <a:gd name="T71" fmla="*/ 190 h 225"/>
                <a:gd name="T72" fmla="*/ 47 w 181"/>
                <a:gd name="T73" fmla="*/ 190 h 225"/>
                <a:gd name="T74" fmla="*/ 53 w 181"/>
                <a:gd name="T75" fmla="*/ 202 h 225"/>
                <a:gd name="T76" fmla="*/ 58 w 181"/>
                <a:gd name="T77" fmla="*/ 213 h 225"/>
                <a:gd name="T78" fmla="*/ 64 w 181"/>
                <a:gd name="T79" fmla="*/ 219 h 225"/>
                <a:gd name="T80" fmla="*/ 70 w 181"/>
                <a:gd name="T81"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1" h="225">
                  <a:moveTo>
                    <a:pt x="70" y="225"/>
                  </a:moveTo>
                  <a:lnTo>
                    <a:pt x="70" y="219"/>
                  </a:lnTo>
                  <a:lnTo>
                    <a:pt x="70" y="219"/>
                  </a:lnTo>
                  <a:lnTo>
                    <a:pt x="76" y="219"/>
                  </a:lnTo>
                  <a:lnTo>
                    <a:pt x="76" y="213"/>
                  </a:lnTo>
                  <a:lnTo>
                    <a:pt x="76" y="213"/>
                  </a:lnTo>
                  <a:lnTo>
                    <a:pt x="76" y="213"/>
                  </a:lnTo>
                  <a:lnTo>
                    <a:pt x="76" y="206"/>
                  </a:lnTo>
                  <a:lnTo>
                    <a:pt x="76" y="206"/>
                  </a:lnTo>
                  <a:lnTo>
                    <a:pt x="76" y="206"/>
                  </a:lnTo>
                  <a:lnTo>
                    <a:pt x="76" y="206"/>
                  </a:lnTo>
                  <a:lnTo>
                    <a:pt x="76" y="213"/>
                  </a:lnTo>
                  <a:lnTo>
                    <a:pt x="76" y="213"/>
                  </a:lnTo>
                  <a:lnTo>
                    <a:pt x="82" y="219"/>
                  </a:lnTo>
                  <a:lnTo>
                    <a:pt x="82" y="219"/>
                  </a:lnTo>
                  <a:lnTo>
                    <a:pt x="82" y="219"/>
                  </a:lnTo>
                  <a:lnTo>
                    <a:pt x="88" y="219"/>
                  </a:lnTo>
                  <a:lnTo>
                    <a:pt x="88" y="213"/>
                  </a:lnTo>
                  <a:lnTo>
                    <a:pt x="88" y="213"/>
                  </a:lnTo>
                  <a:lnTo>
                    <a:pt x="88" y="213"/>
                  </a:lnTo>
                  <a:lnTo>
                    <a:pt x="88" y="213"/>
                  </a:lnTo>
                  <a:lnTo>
                    <a:pt x="163" y="213"/>
                  </a:lnTo>
                  <a:lnTo>
                    <a:pt x="152" y="39"/>
                  </a:lnTo>
                  <a:lnTo>
                    <a:pt x="152" y="39"/>
                  </a:lnTo>
                  <a:lnTo>
                    <a:pt x="181" y="39"/>
                  </a:lnTo>
                  <a:lnTo>
                    <a:pt x="123" y="0"/>
                  </a:lnTo>
                  <a:lnTo>
                    <a:pt x="123" y="0"/>
                  </a:lnTo>
                  <a:lnTo>
                    <a:pt x="123" y="4"/>
                  </a:lnTo>
                  <a:lnTo>
                    <a:pt x="123" y="4"/>
                  </a:lnTo>
                  <a:lnTo>
                    <a:pt x="123" y="11"/>
                  </a:lnTo>
                  <a:lnTo>
                    <a:pt x="123" y="11"/>
                  </a:lnTo>
                  <a:lnTo>
                    <a:pt x="123" y="17"/>
                  </a:lnTo>
                  <a:lnTo>
                    <a:pt x="123" y="17"/>
                  </a:lnTo>
                  <a:lnTo>
                    <a:pt x="123" y="21"/>
                  </a:lnTo>
                  <a:lnTo>
                    <a:pt x="70" y="21"/>
                  </a:lnTo>
                  <a:lnTo>
                    <a:pt x="76" y="66"/>
                  </a:lnTo>
                  <a:lnTo>
                    <a:pt x="70" y="66"/>
                  </a:lnTo>
                  <a:lnTo>
                    <a:pt x="70" y="66"/>
                  </a:lnTo>
                  <a:lnTo>
                    <a:pt x="64" y="72"/>
                  </a:lnTo>
                  <a:lnTo>
                    <a:pt x="53" y="72"/>
                  </a:lnTo>
                  <a:lnTo>
                    <a:pt x="53" y="72"/>
                  </a:lnTo>
                  <a:lnTo>
                    <a:pt x="53" y="79"/>
                  </a:lnTo>
                  <a:lnTo>
                    <a:pt x="53" y="79"/>
                  </a:lnTo>
                  <a:lnTo>
                    <a:pt x="53" y="79"/>
                  </a:lnTo>
                  <a:lnTo>
                    <a:pt x="58" y="83"/>
                  </a:lnTo>
                  <a:lnTo>
                    <a:pt x="58" y="83"/>
                  </a:lnTo>
                  <a:lnTo>
                    <a:pt x="58" y="83"/>
                  </a:lnTo>
                  <a:lnTo>
                    <a:pt x="58" y="83"/>
                  </a:lnTo>
                  <a:lnTo>
                    <a:pt x="58" y="89"/>
                  </a:lnTo>
                  <a:lnTo>
                    <a:pt x="58" y="89"/>
                  </a:lnTo>
                  <a:lnTo>
                    <a:pt x="58" y="89"/>
                  </a:lnTo>
                  <a:lnTo>
                    <a:pt x="58" y="95"/>
                  </a:lnTo>
                  <a:lnTo>
                    <a:pt x="58" y="95"/>
                  </a:lnTo>
                  <a:lnTo>
                    <a:pt x="58" y="101"/>
                  </a:lnTo>
                  <a:lnTo>
                    <a:pt x="58" y="101"/>
                  </a:lnTo>
                  <a:lnTo>
                    <a:pt x="58" y="105"/>
                  </a:lnTo>
                  <a:lnTo>
                    <a:pt x="0" y="105"/>
                  </a:lnTo>
                  <a:lnTo>
                    <a:pt x="0" y="134"/>
                  </a:lnTo>
                  <a:lnTo>
                    <a:pt x="6" y="140"/>
                  </a:lnTo>
                  <a:lnTo>
                    <a:pt x="6" y="180"/>
                  </a:lnTo>
                  <a:lnTo>
                    <a:pt x="0" y="186"/>
                  </a:lnTo>
                  <a:lnTo>
                    <a:pt x="0" y="202"/>
                  </a:lnTo>
                  <a:lnTo>
                    <a:pt x="0" y="196"/>
                  </a:lnTo>
                  <a:lnTo>
                    <a:pt x="0" y="202"/>
                  </a:lnTo>
                  <a:lnTo>
                    <a:pt x="0" y="196"/>
                  </a:lnTo>
                  <a:lnTo>
                    <a:pt x="6" y="196"/>
                  </a:lnTo>
                  <a:lnTo>
                    <a:pt x="6" y="190"/>
                  </a:lnTo>
                  <a:lnTo>
                    <a:pt x="23" y="190"/>
                  </a:lnTo>
                  <a:lnTo>
                    <a:pt x="29" y="186"/>
                  </a:lnTo>
                  <a:lnTo>
                    <a:pt x="29" y="186"/>
                  </a:lnTo>
                  <a:lnTo>
                    <a:pt x="35" y="190"/>
                  </a:lnTo>
                  <a:lnTo>
                    <a:pt x="35" y="190"/>
                  </a:lnTo>
                  <a:lnTo>
                    <a:pt x="35" y="190"/>
                  </a:lnTo>
                  <a:lnTo>
                    <a:pt x="47" y="190"/>
                  </a:lnTo>
                  <a:lnTo>
                    <a:pt x="47" y="202"/>
                  </a:lnTo>
                  <a:lnTo>
                    <a:pt x="53" y="202"/>
                  </a:lnTo>
                  <a:lnTo>
                    <a:pt x="53" y="206"/>
                  </a:lnTo>
                  <a:lnTo>
                    <a:pt x="58" y="213"/>
                  </a:lnTo>
                  <a:lnTo>
                    <a:pt x="58" y="213"/>
                  </a:lnTo>
                  <a:lnTo>
                    <a:pt x="64" y="219"/>
                  </a:lnTo>
                  <a:lnTo>
                    <a:pt x="64" y="219"/>
                  </a:lnTo>
                  <a:lnTo>
                    <a:pt x="70" y="225"/>
                  </a:lnTo>
                  <a:lnTo>
                    <a:pt x="70" y="22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3" name="Freeform 459"/>
            <p:cNvSpPr>
              <a:spLocks/>
            </p:cNvSpPr>
            <p:nvPr/>
          </p:nvSpPr>
          <p:spPr bwMode="auto">
            <a:xfrm>
              <a:off x="4164013" y="2727326"/>
              <a:ext cx="388938" cy="428625"/>
            </a:xfrm>
            <a:custGeom>
              <a:avLst/>
              <a:gdLst>
                <a:gd name="T0" fmla="*/ 41 w 245"/>
                <a:gd name="T1" fmla="*/ 237 h 270"/>
                <a:gd name="T2" fmla="*/ 47 w 245"/>
                <a:gd name="T3" fmla="*/ 231 h 270"/>
                <a:gd name="T4" fmla="*/ 53 w 245"/>
                <a:gd name="T5" fmla="*/ 241 h 270"/>
                <a:gd name="T6" fmla="*/ 53 w 245"/>
                <a:gd name="T7" fmla="*/ 248 h 270"/>
                <a:gd name="T8" fmla="*/ 59 w 245"/>
                <a:gd name="T9" fmla="*/ 254 h 270"/>
                <a:gd name="T10" fmla="*/ 64 w 245"/>
                <a:gd name="T11" fmla="*/ 254 h 270"/>
                <a:gd name="T12" fmla="*/ 64 w 245"/>
                <a:gd name="T13" fmla="*/ 258 h 270"/>
                <a:gd name="T14" fmla="*/ 64 w 245"/>
                <a:gd name="T15" fmla="*/ 264 h 270"/>
                <a:gd name="T16" fmla="*/ 64 w 245"/>
                <a:gd name="T17" fmla="*/ 264 h 270"/>
                <a:gd name="T18" fmla="*/ 64 w 245"/>
                <a:gd name="T19" fmla="*/ 270 h 270"/>
                <a:gd name="T20" fmla="*/ 82 w 245"/>
                <a:gd name="T21" fmla="*/ 264 h 270"/>
                <a:gd name="T22" fmla="*/ 88 w 245"/>
                <a:gd name="T23" fmla="*/ 258 h 270"/>
                <a:gd name="T24" fmla="*/ 88 w 245"/>
                <a:gd name="T25" fmla="*/ 264 h 270"/>
                <a:gd name="T26" fmla="*/ 88 w 245"/>
                <a:gd name="T27" fmla="*/ 270 h 270"/>
                <a:gd name="T28" fmla="*/ 88 w 245"/>
                <a:gd name="T29" fmla="*/ 270 h 270"/>
                <a:gd name="T30" fmla="*/ 99 w 245"/>
                <a:gd name="T31" fmla="*/ 264 h 270"/>
                <a:gd name="T32" fmla="*/ 105 w 245"/>
                <a:gd name="T33" fmla="*/ 248 h 270"/>
                <a:gd name="T34" fmla="*/ 105 w 245"/>
                <a:gd name="T35" fmla="*/ 237 h 270"/>
                <a:gd name="T36" fmla="*/ 111 w 245"/>
                <a:gd name="T37" fmla="*/ 231 h 270"/>
                <a:gd name="T38" fmla="*/ 123 w 245"/>
                <a:gd name="T39" fmla="*/ 225 h 270"/>
                <a:gd name="T40" fmla="*/ 130 w 245"/>
                <a:gd name="T41" fmla="*/ 225 h 270"/>
                <a:gd name="T42" fmla="*/ 130 w 245"/>
                <a:gd name="T43" fmla="*/ 219 h 270"/>
                <a:gd name="T44" fmla="*/ 136 w 245"/>
                <a:gd name="T45" fmla="*/ 202 h 270"/>
                <a:gd name="T46" fmla="*/ 140 w 245"/>
                <a:gd name="T47" fmla="*/ 196 h 270"/>
                <a:gd name="T48" fmla="*/ 165 w 245"/>
                <a:gd name="T49" fmla="*/ 192 h 270"/>
                <a:gd name="T50" fmla="*/ 200 w 245"/>
                <a:gd name="T51" fmla="*/ 186 h 270"/>
                <a:gd name="T52" fmla="*/ 206 w 245"/>
                <a:gd name="T53" fmla="*/ 180 h 270"/>
                <a:gd name="T54" fmla="*/ 222 w 245"/>
                <a:gd name="T55" fmla="*/ 173 h 270"/>
                <a:gd name="T56" fmla="*/ 241 w 245"/>
                <a:gd name="T57" fmla="*/ 169 h 270"/>
                <a:gd name="T58" fmla="*/ 245 w 245"/>
                <a:gd name="T59" fmla="*/ 112 h 270"/>
                <a:gd name="T60" fmla="*/ 235 w 245"/>
                <a:gd name="T61" fmla="*/ 107 h 270"/>
                <a:gd name="T62" fmla="*/ 222 w 245"/>
                <a:gd name="T63" fmla="*/ 101 h 270"/>
                <a:gd name="T64" fmla="*/ 206 w 245"/>
                <a:gd name="T65" fmla="*/ 85 h 270"/>
                <a:gd name="T66" fmla="*/ 105 w 245"/>
                <a:gd name="T67" fmla="*/ 0 h 270"/>
                <a:gd name="T68" fmla="*/ 105 w 245"/>
                <a:gd name="T69" fmla="*/ 6 h 270"/>
                <a:gd name="T70" fmla="*/ 99 w 245"/>
                <a:gd name="T71" fmla="*/ 180 h 270"/>
                <a:gd name="T72" fmla="*/ 24 w 245"/>
                <a:gd name="T73" fmla="*/ 180 h 270"/>
                <a:gd name="T74" fmla="*/ 24 w 245"/>
                <a:gd name="T75" fmla="*/ 180 h 270"/>
                <a:gd name="T76" fmla="*/ 18 w 245"/>
                <a:gd name="T77" fmla="*/ 186 h 270"/>
                <a:gd name="T78" fmla="*/ 18 w 245"/>
                <a:gd name="T79" fmla="*/ 186 h 270"/>
                <a:gd name="T80" fmla="*/ 12 w 245"/>
                <a:gd name="T81" fmla="*/ 180 h 270"/>
                <a:gd name="T82" fmla="*/ 12 w 245"/>
                <a:gd name="T83" fmla="*/ 173 h 270"/>
                <a:gd name="T84" fmla="*/ 12 w 245"/>
                <a:gd name="T85" fmla="*/ 173 h 270"/>
                <a:gd name="T86" fmla="*/ 6 w 245"/>
                <a:gd name="T87" fmla="*/ 180 h 270"/>
                <a:gd name="T88" fmla="*/ 6 w 245"/>
                <a:gd name="T89" fmla="*/ 186 h 270"/>
                <a:gd name="T90" fmla="*/ 0 w 245"/>
                <a:gd name="T91" fmla="*/ 192 h 270"/>
                <a:gd name="T92" fmla="*/ 18 w 245"/>
                <a:gd name="T93" fmla="*/ 219 h 270"/>
                <a:gd name="T94" fmla="*/ 18 w 245"/>
                <a:gd name="T95" fmla="*/ 225 h 270"/>
                <a:gd name="T96" fmla="*/ 18 w 245"/>
                <a:gd name="T97" fmla="*/ 231 h 270"/>
                <a:gd name="T98" fmla="*/ 12 w 245"/>
                <a:gd name="T99" fmla="*/ 23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5" h="270">
                  <a:moveTo>
                    <a:pt x="12" y="237"/>
                  </a:moveTo>
                  <a:lnTo>
                    <a:pt x="41" y="237"/>
                  </a:lnTo>
                  <a:lnTo>
                    <a:pt x="41" y="231"/>
                  </a:lnTo>
                  <a:lnTo>
                    <a:pt x="47" y="231"/>
                  </a:lnTo>
                  <a:lnTo>
                    <a:pt x="47" y="237"/>
                  </a:lnTo>
                  <a:lnTo>
                    <a:pt x="53" y="241"/>
                  </a:lnTo>
                  <a:lnTo>
                    <a:pt x="53" y="241"/>
                  </a:lnTo>
                  <a:lnTo>
                    <a:pt x="53" y="248"/>
                  </a:lnTo>
                  <a:lnTo>
                    <a:pt x="59" y="254"/>
                  </a:lnTo>
                  <a:lnTo>
                    <a:pt x="59" y="254"/>
                  </a:lnTo>
                  <a:lnTo>
                    <a:pt x="59" y="254"/>
                  </a:lnTo>
                  <a:lnTo>
                    <a:pt x="64" y="254"/>
                  </a:lnTo>
                  <a:lnTo>
                    <a:pt x="64" y="258"/>
                  </a:lnTo>
                  <a:lnTo>
                    <a:pt x="64" y="258"/>
                  </a:lnTo>
                  <a:lnTo>
                    <a:pt x="64" y="258"/>
                  </a:lnTo>
                  <a:lnTo>
                    <a:pt x="64" y="264"/>
                  </a:lnTo>
                  <a:lnTo>
                    <a:pt x="64" y="264"/>
                  </a:lnTo>
                  <a:lnTo>
                    <a:pt x="64" y="264"/>
                  </a:lnTo>
                  <a:lnTo>
                    <a:pt x="64" y="270"/>
                  </a:lnTo>
                  <a:lnTo>
                    <a:pt x="64" y="270"/>
                  </a:lnTo>
                  <a:lnTo>
                    <a:pt x="82" y="270"/>
                  </a:lnTo>
                  <a:lnTo>
                    <a:pt x="82" y="264"/>
                  </a:lnTo>
                  <a:lnTo>
                    <a:pt x="88" y="264"/>
                  </a:lnTo>
                  <a:lnTo>
                    <a:pt x="88" y="258"/>
                  </a:lnTo>
                  <a:lnTo>
                    <a:pt x="88" y="264"/>
                  </a:lnTo>
                  <a:lnTo>
                    <a:pt x="88" y="264"/>
                  </a:lnTo>
                  <a:lnTo>
                    <a:pt x="88" y="264"/>
                  </a:lnTo>
                  <a:lnTo>
                    <a:pt x="88" y="270"/>
                  </a:lnTo>
                  <a:lnTo>
                    <a:pt x="88" y="270"/>
                  </a:lnTo>
                  <a:lnTo>
                    <a:pt x="88" y="270"/>
                  </a:lnTo>
                  <a:lnTo>
                    <a:pt x="99" y="270"/>
                  </a:lnTo>
                  <a:lnTo>
                    <a:pt x="99" y="264"/>
                  </a:lnTo>
                  <a:lnTo>
                    <a:pt x="105" y="264"/>
                  </a:lnTo>
                  <a:lnTo>
                    <a:pt x="105" y="248"/>
                  </a:lnTo>
                  <a:lnTo>
                    <a:pt x="105" y="248"/>
                  </a:lnTo>
                  <a:lnTo>
                    <a:pt x="105" y="237"/>
                  </a:lnTo>
                  <a:lnTo>
                    <a:pt x="111" y="237"/>
                  </a:lnTo>
                  <a:lnTo>
                    <a:pt x="111" y="231"/>
                  </a:lnTo>
                  <a:lnTo>
                    <a:pt x="117" y="231"/>
                  </a:lnTo>
                  <a:lnTo>
                    <a:pt x="123" y="225"/>
                  </a:lnTo>
                  <a:lnTo>
                    <a:pt x="123" y="225"/>
                  </a:lnTo>
                  <a:lnTo>
                    <a:pt x="130" y="225"/>
                  </a:lnTo>
                  <a:lnTo>
                    <a:pt x="130" y="219"/>
                  </a:lnTo>
                  <a:lnTo>
                    <a:pt x="130" y="219"/>
                  </a:lnTo>
                  <a:lnTo>
                    <a:pt x="136" y="219"/>
                  </a:lnTo>
                  <a:lnTo>
                    <a:pt x="136" y="202"/>
                  </a:lnTo>
                  <a:lnTo>
                    <a:pt x="140" y="202"/>
                  </a:lnTo>
                  <a:lnTo>
                    <a:pt x="140" y="196"/>
                  </a:lnTo>
                  <a:lnTo>
                    <a:pt x="158" y="196"/>
                  </a:lnTo>
                  <a:lnTo>
                    <a:pt x="165" y="192"/>
                  </a:lnTo>
                  <a:lnTo>
                    <a:pt x="165" y="186"/>
                  </a:lnTo>
                  <a:lnTo>
                    <a:pt x="200" y="186"/>
                  </a:lnTo>
                  <a:lnTo>
                    <a:pt x="206" y="180"/>
                  </a:lnTo>
                  <a:lnTo>
                    <a:pt x="206" y="180"/>
                  </a:lnTo>
                  <a:lnTo>
                    <a:pt x="216" y="180"/>
                  </a:lnTo>
                  <a:lnTo>
                    <a:pt x="222" y="173"/>
                  </a:lnTo>
                  <a:lnTo>
                    <a:pt x="235" y="173"/>
                  </a:lnTo>
                  <a:lnTo>
                    <a:pt x="241" y="169"/>
                  </a:lnTo>
                  <a:lnTo>
                    <a:pt x="245" y="157"/>
                  </a:lnTo>
                  <a:lnTo>
                    <a:pt x="245" y="112"/>
                  </a:lnTo>
                  <a:lnTo>
                    <a:pt x="241" y="107"/>
                  </a:lnTo>
                  <a:lnTo>
                    <a:pt x="235" y="107"/>
                  </a:lnTo>
                  <a:lnTo>
                    <a:pt x="228" y="101"/>
                  </a:lnTo>
                  <a:lnTo>
                    <a:pt x="222" y="101"/>
                  </a:lnTo>
                  <a:lnTo>
                    <a:pt x="206" y="85"/>
                  </a:lnTo>
                  <a:lnTo>
                    <a:pt x="206" y="85"/>
                  </a:lnTo>
                  <a:lnTo>
                    <a:pt x="200" y="72"/>
                  </a:lnTo>
                  <a:lnTo>
                    <a:pt x="105" y="0"/>
                  </a:lnTo>
                  <a:lnTo>
                    <a:pt x="105" y="0"/>
                  </a:lnTo>
                  <a:lnTo>
                    <a:pt x="105" y="6"/>
                  </a:lnTo>
                  <a:lnTo>
                    <a:pt x="88" y="6"/>
                  </a:lnTo>
                  <a:lnTo>
                    <a:pt x="99" y="180"/>
                  </a:lnTo>
                  <a:lnTo>
                    <a:pt x="24" y="180"/>
                  </a:lnTo>
                  <a:lnTo>
                    <a:pt x="24" y="180"/>
                  </a:lnTo>
                  <a:lnTo>
                    <a:pt x="24" y="180"/>
                  </a:lnTo>
                  <a:lnTo>
                    <a:pt x="24" y="180"/>
                  </a:lnTo>
                  <a:lnTo>
                    <a:pt x="18" y="186"/>
                  </a:lnTo>
                  <a:lnTo>
                    <a:pt x="18" y="186"/>
                  </a:lnTo>
                  <a:lnTo>
                    <a:pt x="18" y="186"/>
                  </a:lnTo>
                  <a:lnTo>
                    <a:pt x="18" y="186"/>
                  </a:lnTo>
                  <a:lnTo>
                    <a:pt x="12" y="180"/>
                  </a:lnTo>
                  <a:lnTo>
                    <a:pt x="12" y="180"/>
                  </a:lnTo>
                  <a:lnTo>
                    <a:pt x="12" y="173"/>
                  </a:lnTo>
                  <a:lnTo>
                    <a:pt x="12" y="173"/>
                  </a:lnTo>
                  <a:lnTo>
                    <a:pt x="12" y="173"/>
                  </a:lnTo>
                  <a:lnTo>
                    <a:pt x="12" y="173"/>
                  </a:lnTo>
                  <a:lnTo>
                    <a:pt x="12" y="180"/>
                  </a:lnTo>
                  <a:lnTo>
                    <a:pt x="6" y="180"/>
                  </a:lnTo>
                  <a:lnTo>
                    <a:pt x="6" y="186"/>
                  </a:lnTo>
                  <a:lnTo>
                    <a:pt x="6" y="186"/>
                  </a:lnTo>
                  <a:lnTo>
                    <a:pt x="6" y="186"/>
                  </a:lnTo>
                  <a:lnTo>
                    <a:pt x="0" y="192"/>
                  </a:lnTo>
                  <a:lnTo>
                    <a:pt x="0" y="215"/>
                  </a:lnTo>
                  <a:lnTo>
                    <a:pt x="18" y="219"/>
                  </a:lnTo>
                  <a:lnTo>
                    <a:pt x="18" y="225"/>
                  </a:lnTo>
                  <a:lnTo>
                    <a:pt x="18" y="225"/>
                  </a:lnTo>
                  <a:lnTo>
                    <a:pt x="18" y="231"/>
                  </a:lnTo>
                  <a:lnTo>
                    <a:pt x="18" y="231"/>
                  </a:lnTo>
                  <a:lnTo>
                    <a:pt x="18" y="231"/>
                  </a:lnTo>
                  <a:lnTo>
                    <a:pt x="12" y="237"/>
                  </a:lnTo>
                  <a:lnTo>
                    <a:pt x="12" y="23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4" name="Freeform 460"/>
            <p:cNvSpPr>
              <a:spLocks/>
            </p:cNvSpPr>
            <p:nvPr/>
          </p:nvSpPr>
          <p:spPr bwMode="auto">
            <a:xfrm>
              <a:off x="4164013" y="2727326"/>
              <a:ext cx="388938" cy="428625"/>
            </a:xfrm>
            <a:custGeom>
              <a:avLst/>
              <a:gdLst>
                <a:gd name="T0" fmla="*/ 41 w 245"/>
                <a:gd name="T1" fmla="*/ 237 h 270"/>
                <a:gd name="T2" fmla="*/ 47 w 245"/>
                <a:gd name="T3" fmla="*/ 231 h 270"/>
                <a:gd name="T4" fmla="*/ 53 w 245"/>
                <a:gd name="T5" fmla="*/ 241 h 270"/>
                <a:gd name="T6" fmla="*/ 53 w 245"/>
                <a:gd name="T7" fmla="*/ 248 h 270"/>
                <a:gd name="T8" fmla="*/ 59 w 245"/>
                <a:gd name="T9" fmla="*/ 254 h 270"/>
                <a:gd name="T10" fmla="*/ 64 w 245"/>
                <a:gd name="T11" fmla="*/ 254 h 270"/>
                <a:gd name="T12" fmla="*/ 64 w 245"/>
                <a:gd name="T13" fmla="*/ 258 h 270"/>
                <a:gd name="T14" fmla="*/ 64 w 245"/>
                <a:gd name="T15" fmla="*/ 264 h 270"/>
                <a:gd name="T16" fmla="*/ 64 w 245"/>
                <a:gd name="T17" fmla="*/ 264 h 270"/>
                <a:gd name="T18" fmla="*/ 64 w 245"/>
                <a:gd name="T19" fmla="*/ 270 h 270"/>
                <a:gd name="T20" fmla="*/ 82 w 245"/>
                <a:gd name="T21" fmla="*/ 264 h 270"/>
                <a:gd name="T22" fmla="*/ 88 w 245"/>
                <a:gd name="T23" fmla="*/ 258 h 270"/>
                <a:gd name="T24" fmla="*/ 88 w 245"/>
                <a:gd name="T25" fmla="*/ 264 h 270"/>
                <a:gd name="T26" fmla="*/ 88 w 245"/>
                <a:gd name="T27" fmla="*/ 270 h 270"/>
                <a:gd name="T28" fmla="*/ 88 w 245"/>
                <a:gd name="T29" fmla="*/ 270 h 270"/>
                <a:gd name="T30" fmla="*/ 99 w 245"/>
                <a:gd name="T31" fmla="*/ 264 h 270"/>
                <a:gd name="T32" fmla="*/ 105 w 245"/>
                <a:gd name="T33" fmla="*/ 248 h 270"/>
                <a:gd name="T34" fmla="*/ 105 w 245"/>
                <a:gd name="T35" fmla="*/ 237 h 270"/>
                <a:gd name="T36" fmla="*/ 111 w 245"/>
                <a:gd name="T37" fmla="*/ 231 h 270"/>
                <a:gd name="T38" fmla="*/ 123 w 245"/>
                <a:gd name="T39" fmla="*/ 225 h 270"/>
                <a:gd name="T40" fmla="*/ 130 w 245"/>
                <a:gd name="T41" fmla="*/ 225 h 270"/>
                <a:gd name="T42" fmla="*/ 130 w 245"/>
                <a:gd name="T43" fmla="*/ 219 h 270"/>
                <a:gd name="T44" fmla="*/ 136 w 245"/>
                <a:gd name="T45" fmla="*/ 202 h 270"/>
                <a:gd name="T46" fmla="*/ 140 w 245"/>
                <a:gd name="T47" fmla="*/ 196 h 270"/>
                <a:gd name="T48" fmla="*/ 165 w 245"/>
                <a:gd name="T49" fmla="*/ 192 h 270"/>
                <a:gd name="T50" fmla="*/ 200 w 245"/>
                <a:gd name="T51" fmla="*/ 186 h 270"/>
                <a:gd name="T52" fmla="*/ 206 w 245"/>
                <a:gd name="T53" fmla="*/ 180 h 270"/>
                <a:gd name="T54" fmla="*/ 222 w 245"/>
                <a:gd name="T55" fmla="*/ 173 h 270"/>
                <a:gd name="T56" fmla="*/ 241 w 245"/>
                <a:gd name="T57" fmla="*/ 169 h 270"/>
                <a:gd name="T58" fmla="*/ 245 w 245"/>
                <a:gd name="T59" fmla="*/ 112 h 270"/>
                <a:gd name="T60" fmla="*/ 235 w 245"/>
                <a:gd name="T61" fmla="*/ 107 h 270"/>
                <a:gd name="T62" fmla="*/ 222 w 245"/>
                <a:gd name="T63" fmla="*/ 101 h 270"/>
                <a:gd name="T64" fmla="*/ 206 w 245"/>
                <a:gd name="T65" fmla="*/ 85 h 270"/>
                <a:gd name="T66" fmla="*/ 105 w 245"/>
                <a:gd name="T67" fmla="*/ 0 h 270"/>
                <a:gd name="T68" fmla="*/ 105 w 245"/>
                <a:gd name="T69" fmla="*/ 6 h 270"/>
                <a:gd name="T70" fmla="*/ 99 w 245"/>
                <a:gd name="T71" fmla="*/ 180 h 270"/>
                <a:gd name="T72" fmla="*/ 24 w 245"/>
                <a:gd name="T73" fmla="*/ 180 h 270"/>
                <a:gd name="T74" fmla="*/ 24 w 245"/>
                <a:gd name="T75" fmla="*/ 180 h 270"/>
                <a:gd name="T76" fmla="*/ 18 w 245"/>
                <a:gd name="T77" fmla="*/ 186 h 270"/>
                <a:gd name="T78" fmla="*/ 18 w 245"/>
                <a:gd name="T79" fmla="*/ 186 h 270"/>
                <a:gd name="T80" fmla="*/ 12 w 245"/>
                <a:gd name="T81" fmla="*/ 180 h 270"/>
                <a:gd name="T82" fmla="*/ 12 w 245"/>
                <a:gd name="T83" fmla="*/ 173 h 270"/>
                <a:gd name="T84" fmla="*/ 12 w 245"/>
                <a:gd name="T85" fmla="*/ 173 h 270"/>
                <a:gd name="T86" fmla="*/ 6 w 245"/>
                <a:gd name="T87" fmla="*/ 180 h 270"/>
                <a:gd name="T88" fmla="*/ 6 w 245"/>
                <a:gd name="T89" fmla="*/ 186 h 270"/>
                <a:gd name="T90" fmla="*/ 0 w 245"/>
                <a:gd name="T91" fmla="*/ 192 h 270"/>
                <a:gd name="T92" fmla="*/ 18 w 245"/>
                <a:gd name="T93" fmla="*/ 219 h 270"/>
                <a:gd name="T94" fmla="*/ 18 w 245"/>
                <a:gd name="T95" fmla="*/ 225 h 270"/>
                <a:gd name="T96" fmla="*/ 18 w 245"/>
                <a:gd name="T97" fmla="*/ 231 h 270"/>
                <a:gd name="T98" fmla="*/ 12 w 245"/>
                <a:gd name="T99" fmla="*/ 23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5" h="270">
                  <a:moveTo>
                    <a:pt x="12" y="237"/>
                  </a:moveTo>
                  <a:lnTo>
                    <a:pt x="41" y="237"/>
                  </a:lnTo>
                  <a:lnTo>
                    <a:pt x="41" y="231"/>
                  </a:lnTo>
                  <a:lnTo>
                    <a:pt x="47" y="231"/>
                  </a:lnTo>
                  <a:lnTo>
                    <a:pt x="47" y="237"/>
                  </a:lnTo>
                  <a:lnTo>
                    <a:pt x="53" y="241"/>
                  </a:lnTo>
                  <a:lnTo>
                    <a:pt x="53" y="241"/>
                  </a:lnTo>
                  <a:lnTo>
                    <a:pt x="53" y="248"/>
                  </a:lnTo>
                  <a:lnTo>
                    <a:pt x="59" y="254"/>
                  </a:lnTo>
                  <a:lnTo>
                    <a:pt x="59" y="254"/>
                  </a:lnTo>
                  <a:lnTo>
                    <a:pt x="59" y="254"/>
                  </a:lnTo>
                  <a:lnTo>
                    <a:pt x="64" y="254"/>
                  </a:lnTo>
                  <a:lnTo>
                    <a:pt x="64" y="258"/>
                  </a:lnTo>
                  <a:lnTo>
                    <a:pt x="64" y="258"/>
                  </a:lnTo>
                  <a:lnTo>
                    <a:pt x="64" y="258"/>
                  </a:lnTo>
                  <a:lnTo>
                    <a:pt x="64" y="264"/>
                  </a:lnTo>
                  <a:lnTo>
                    <a:pt x="64" y="264"/>
                  </a:lnTo>
                  <a:lnTo>
                    <a:pt x="64" y="264"/>
                  </a:lnTo>
                  <a:lnTo>
                    <a:pt x="64" y="270"/>
                  </a:lnTo>
                  <a:lnTo>
                    <a:pt x="64" y="270"/>
                  </a:lnTo>
                  <a:lnTo>
                    <a:pt x="82" y="270"/>
                  </a:lnTo>
                  <a:lnTo>
                    <a:pt x="82" y="264"/>
                  </a:lnTo>
                  <a:lnTo>
                    <a:pt x="88" y="264"/>
                  </a:lnTo>
                  <a:lnTo>
                    <a:pt x="88" y="258"/>
                  </a:lnTo>
                  <a:lnTo>
                    <a:pt x="88" y="264"/>
                  </a:lnTo>
                  <a:lnTo>
                    <a:pt x="88" y="264"/>
                  </a:lnTo>
                  <a:lnTo>
                    <a:pt x="88" y="264"/>
                  </a:lnTo>
                  <a:lnTo>
                    <a:pt x="88" y="270"/>
                  </a:lnTo>
                  <a:lnTo>
                    <a:pt x="88" y="270"/>
                  </a:lnTo>
                  <a:lnTo>
                    <a:pt x="88" y="270"/>
                  </a:lnTo>
                  <a:lnTo>
                    <a:pt x="99" y="270"/>
                  </a:lnTo>
                  <a:lnTo>
                    <a:pt x="99" y="264"/>
                  </a:lnTo>
                  <a:lnTo>
                    <a:pt x="105" y="264"/>
                  </a:lnTo>
                  <a:lnTo>
                    <a:pt x="105" y="248"/>
                  </a:lnTo>
                  <a:lnTo>
                    <a:pt x="105" y="248"/>
                  </a:lnTo>
                  <a:lnTo>
                    <a:pt x="105" y="237"/>
                  </a:lnTo>
                  <a:lnTo>
                    <a:pt x="111" y="237"/>
                  </a:lnTo>
                  <a:lnTo>
                    <a:pt x="111" y="231"/>
                  </a:lnTo>
                  <a:lnTo>
                    <a:pt x="117" y="231"/>
                  </a:lnTo>
                  <a:lnTo>
                    <a:pt x="123" y="225"/>
                  </a:lnTo>
                  <a:lnTo>
                    <a:pt x="123" y="225"/>
                  </a:lnTo>
                  <a:lnTo>
                    <a:pt x="130" y="225"/>
                  </a:lnTo>
                  <a:lnTo>
                    <a:pt x="130" y="219"/>
                  </a:lnTo>
                  <a:lnTo>
                    <a:pt x="130" y="219"/>
                  </a:lnTo>
                  <a:lnTo>
                    <a:pt x="136" y="219"/>
                  </a:lnTo>
                  <a:lnTo>
                    <a:pt x="136" y="202"/>
                  </a:lnTo>
                  <a:lnTo>
                    <a:pt x="140" y="202"/>
                  </a:lnTo>
                  <a:lnTo>
                    <a:pt x="140" y="196"/>
                  </a:lnTo>
                  <a:lnTo>
                    <a:pt x="158" y="196"/>
                  </a:lnTo>
                  <a:lnTo>
                    <a:pt x="165" y="192"/>
                  </a:lnTo>
                  <a:lnTo>
                    <a:pt x="165" y="186"/>
                  </a:lnTo>
                  <a:lnTo>
                    <a:pt x="200" y="186"/>
                  </a:lnTo>
                  <a:lnTo>
                    <a:pt x="206" y="180"/>
                  </a:lnTo>
                  <a:lnTo>
                    <a:pt x="206" y="180"/>
                  </a:lnTo>
                  <a:lnTo>
                    <a:pt x="216" y="180"/>
                  </a:lnTo>
                  <a:lnTo>
                    <a:pt x="222" y="173"/>
                  </a:lnTo>
                  <a:lnTo>
                    <a:pt x="235" y="173"/>
                  </a:lnTo>
                  <a:lnTo>
                    <a:pt x="241" y="169"/>
                  </a:lnTo>
                  <a:lnTo>
                    <a:pt x="245" y="157"/>
                  </a:lnTo>
                  <a:lnTo>
                    <a:pt x="245" y="112"/>
                  </a:lnTo>
                  <a:lnTo>
                    <a:pt x="241" y="107"/>
                  </a:lnTo>
                  <a:lnTo>
                    <a:pt x="235" y="107"/>
                  </a:lnTo>
                  <a:lnTo>
                    <a:pt x="228" y="101"/>
                  </a:lnTo>
                  <a:lnTo>
                    <a:pt x="222" y="101"/>
                  </a:lnTo>
                  <a:lnTo>
                    <a:pt x="206" y="85"/>
                  </a:lnTo>
                  <a:lnTo>
                    <a:pt x="206" y="85"/>
                  </a:lnTo>
                  <a:lnTo>
                    <a:pt x="200" y="72"/>
                  </a:lnTo>
                  <a:lnTo>
                    <a:pt x="105" y="0"/>
                  </a:lnTo>
                  <a:lnTo>
                    <a:pt x="105" y="0"/>
                  </a:lnTo>
                  <a:lnTo>
                    <a:pt x="105" y="6"/>
                  </a:lnTo>
                  <a:lnTo>
                    <a:pt x="88" y="6"/>
                  </a:lnTo>
                  <a:lnTo>
                    <a:pt x="99" y="180"/>
                  </a:lnTo>
                  <a:lnTo>
                    <a:pt x="24" y="180"/>
                  </a:lnTo>
                  <a:lnTo>
                    <a:pt x="24" y="180"/>
                  </a:lnTo>
                  <a:lnTo>
                    <a:pt x="24" y="180"/>
                  </a:lnTo>
                  <a:lnTo>
                    <a:pt x="24" y="180"/>
                  </a:lnTo>
                  <a:lnTo>
                    <a:pt x="18" y="186"/>
                  </a:lnTo>
                  <a:lnTo>
                    <a:pt x="18" y="186"/>
                  </a:lnTo>
                  <a:lnTo>
                    <a:pt x="18" y="186"/>
                  </a:lnTo>
                  <a:lnTo>
                    <a:pt x="18" y="186"/>
                  </a:lnTo>
                  <a:lnTo>
                    <a:pt x="12" y="180"/>
                  </a:lnTo>
                  <a:lnTo>
                    <a:pt x="12" y="180"/>
                  </a:lnTo>
                  <a:lnTo>
                    <a:pt x="12" y="173"/>
                  </a:lnTo>
                  <a:lnTo>
                    <a:pt x="12" y="173"/>
                  </a:lnTo>
                  <a:lnTo>
                    <a:pt x="12" y="173"/>
                  </a:lnTo>
                  <a:lnTo>
                    <a:pt x="12" y="173"/>
                  </a:lnTo>
                  <a:lnTo>
                    <a:pt x="12" y="180"/>
                  </a:lnTo>
                  <a:lnTo>
                    <a:pt x="6" y="180"/>
                  </a:lnTo>
                  <a:lnTo>
                    <a:pt x="6" y="186"/>
                  </a:lnTo>
                  <a:lnTo>
                    <a:pt x="6" y="186"/>
                  </a:lnTo>
                  <a:lnTo>
                    <a:pt x="6" y="186"/>
                  </a:lnTo>
                  <a:lnTo>
                    <a:pt x="0" y="192"/>
                  </a:lnTo>
                  <a:lnTo>
                    <a:pt x="0" y="215"/>
                  </a:lnTo>
                  <a:lnTo>
                    <a:pt x="18" y="219"/>
                  </a:lnTo>
                  <a:lnTo>
                    <a:pt x="18" y="225"/>
                  </a:lnTo>
                  <a:lnTo>
                    <a:pt x="18" y="225"/>
                  </a:lnTo>
                  <a:lnTo>
                    <a:pt x="18" y="231"/>
                  </a:lnTo>
                  <a:lnTo>
                    <a:pt x="18" y="231"/>
                  </a:lnTo>
                  <a:lnTo>
                    <a:pt x="18" y="231"/>
                  </a:lnTo>
                  <a:lnTo>
                    <a:pt x="12" y="237"/>
                  </a:lnTo>
                  <a:lnTo>
                    <a:pt x="12" y="23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5" name="Freeform 461"/>
            <p:cNvSpPr>
              <a:spLocks/>
            </p:cNvSpPr>
            <p:nvPr/>
          </p:nvSpPr>
          <p:spPr bwMode="auto">
            <a:xfrm>
              <a:off x="4146550" y="2424113"/>
              <a:ext cx="288925" cy="231775"/>
            </a:xfrm>
            <a:custGeom>
              <a:avLst/>
              <a:gdLst>
                <a:gd name="T0" fmla="*/ 163 w 182"/>
                <a:gd name="T1" fmla="*/ 12 h 146"/>
                <a:gd name="T2" fmla="*/ 169 w 182"/>
                <a:gd name="T3" fmla="*/ 45 h 146"/>
                <a:gd name="T4" fmla="*/ 176 w 182"/>
                <a:gd name="T5" fmla="*/ 51 h 146"/>
                <a:gd name="T6" fmla="*/ 176 w 182"/>
                <a:gd name="T7" fmla="*/ 51 h 146"/>
                <a:gd name="T8" fmla="*/ 182 w 182"/>
                <a:gd name="T9" fmla="*/ 55 h 146"/>
                <a:gd name="T10" fmla="*/ 182 w 182"/>
                <a:gd name="T11" fmla="*/ 55 h 146"/>
                <a:gd name="T12" fmla="*/ 176 w 182"/>
                <a:gd name="T13" fmla="*/ 61 h 146"/>
                <a:gd name="T14" fmla="*/ 151 w 182"/>
                <a:gd name="T15" fmla="*/ 68 h 146"/>
                <a:gd name="T16" fmla="*/ 147 w 182"/>
                <a:gd name="T17" fmla="*/ 74 h 146"/>
                <a:gd name="T18" fmla="*/ 141 w 182"/>
                <a:gd name="T19" fmla="*/ 84 h 146"/>
                <a:gd name="T20" fmla="*/ 134 w 182"/>
                <a:gd name="T21" fmla="*/ 90 h 146"/>
                <a:gd name="T22" fmla="*/ 116 w 182"/>
                <a:gd name="T23" fmla="*/ 107 h 146"/>
                <a:gd name="T24" fmla="*/ 87 w 182"/>
                <a:gd name="T25" fmla="*/ 113 h 146"/>
                <a:gd name="T26" fmla="*/ 81 w 182"/>
                <a:gd name="T27" fmla="*/ 117 h 146"/>
                <a:gd name="T28" fmla="*/ 75 w 182"/>
                <a:gd name="T29" fmla="*/ 123 h 146"/>
                <a:gd name="T30" fmla="*/ 70 w 182"/>
                <a:gd name="T31" fmla="*/ 129 h 146"/>
                <a:gd name="T32" fmla="*/ 0 w 182"/>
                <a:gd name="T33" fmla="*/ 146 h 146"/>
                <a:gd name="T34" fmla="*/ 11 w 182"/>
                <a:gd name="T35" fmla="*/ 146 h 146"/>
                <a:gd name="T36" fmla="*/ 23 w 182"/>
                <a:gd name="T37" fmla="*/ 140 h 146"/>
                <a:gd name="T38" fmla="*/ 23 w 182"/>
                <a:gd name="T39" fmla="*/ 136 h 146"/>
                <a:gd name="T40" fmla="*/ 29 w 182"/>
                <a:gd name="T41" fmla="*/ 129 h 146"/>
                <a:gd name="T42" fmla="*/ 29 w 182"/>
                <a:gd name="T43" fmla="*/ 129 h 146"/>
                <a:gd name="T44" fmla="*/ 35 w 182"/>
                <a:gd name="T45" fmla="*/ 117 h 146"/>
                <a:gd name="T46" fmla="*/ 46 w 182"/>
                <a:gd name="T47" fmla="*/ 113 h 146"/>
                <a:gd name="T48" fmla="*/ 52 w 182"/>
                <a:gd name="T49" fmla="*/ 55 h 146"/>
                <a:gd name="T50" fmla="*/ 58 w 182"/>
                <a:gd name="T51" fmla="*/ 51 h 146"/>
                <a:gd name="T52" fmla="*/ 64 w 182"/>
                <a:gd name="T53" fmla="*/ 45 h 146"/>
                <a:gd name="T54" fmla="*/ 75 w 182"/>
                <a:gd name="T55" fmla="*/ 39 h 146"/>
                <a:gd name="T56" fmla="*/ 75 w 182"/>
                <a:gd name="T57" fmla="*/ 39 h 146"/>
                <a:gd name="T58" fmla="*/ 93 w 182"/>
                <a:gd name="T59" fmla="*/ 33 h 146"/>
                <a:gd name="T60" fmla="*/ 99 w 182"/>
                <a:gd name="T61" fmla="*/ 22 h 146"/>
                <a:gd name="T62" fmla="*/ 106 w 182"/>
                <a:gd name="T63" fmla="*/ 12 h 146"/>
                <a:gd name="T64" fmla="*/ 106 w 182"/>
                <a:gd name="T65" fmla="*/ 6 h 146"/>
                <a:gd name="T66" fmla="*/ 110 w 182"/>
                <a:gd name="T67" fmla="*/ 0 h 146"/>
                <a:gd name="T68" fmla="*/ 116 w 182"/>
                <a:gd name="T69" fmla="*/ 6 h 146"/>
                <a:gd name="T70" fmla="*/ 147 w 182"/>
                <a:gd name="T71" fmla="*/ 6 h 146"/>
                <a:gd name="T72" fmla="*/ 151 w 182"/>
                <a:gd name="T73" fmla="*/ 0 h 146"/>
                <a:gd name="T74" fmla="*/ 157 w 182"/>
                <a:gd name="T75" fmla="*/ 6 h 146"/>
                <a:gd name="T76" fmla="*/ 157 w 182"/>
                <a:gd name="T77" fmla="*/ 12 h 146"/>
                <a:gd name="T78" fmla="*/ 163 w 182"/>
                <a:gd name="T79" fmla="*/ 1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2" h="146">
                  <a:moveTo>
                    <a:pt x="163" y="12"/>
                  </a:moveTo>
                  <a:lnTo>
                    <a:pt x="163" y="12"/>
                  </a:lnTo>
                  <a:lnTo>
                    <a:pt x="176" y="12"/>
                  </a:lnTo>
                  <a:lnTo>
                    <a:pt x="169" y="45"/>
                  </a:lnTo>
                  <a:lnTo>
                    <a:pt x="169" y="45"/>
                  </a:lnTo>
                  <a:lnTo>
                    <a:pt x="176" y="51"/>
                  </a:lnTo>
                  <a:lnTo>
                    <a:pt x="176" y="51"/>
                  </a:lnTo>
                  <a:lnTo>
                    <a:pt x="176" y="51"/>
                  </a:lnTo>
                  <a:lnTo>
                    <a:pt x="176" y="51"/>
                  </a:lnTo>
                  <a:lnTo>
                    <a:pt x="182" y="55"/>
                  </a:lnTo>
                  <a:lnTo>
                    <a:pt x="182" y="55"/>
                  </a:lnTo>
                  <a:lnTo>
                    <a:pt x="182" y="55"/>
                  </a:lnTo>
                  <a:lnTo>
                    <a:pt x="182" y="61"/>
                  </a:lnTo>
                  <a:lnTo>
                    <a:pt x="176" y="61"/>
                  </a:lnTo>
                  <a:lnTo>
                    <a:pt x="176" y="68"/>
                  </a:lnTo>
                  <a:lnTo>
                    <a:pt x="151" y="68"/>
                  </a:lnTo>
                  <a:lnTo>
                    <a:pt x="151" y="74"/>
                  </a:lnTo>
                  <a:lnTo>
                    <a:pt x="147" y="74"/>
                  </a:lnTo>
                  <a:lnTo>
                    <a:pt x="147" y="78"/>
                  </a:lnTo>
                  <a:lnTo>
                    <a:pt x="141" y="84"/>
                  </a:lnTo>
                  <a:lnTo>
                    <a:pt x="141" y="90"/>
                  </a:lnTo>
                  <a:lnTo>
                    <a:pt x="134" y="90"/>
                  </a:lnTo>
                  <a:lnTo>
                    <a:pt x="116" y="107"/>
                  </a:lnTo>
                  <a:lnTo>
                    <a:pt x="116" y="107"/>
                  </a:lnTo>
                  <a:lnTo>
                    <a:pt x="106" y="113"/>
                  </a:lnTo>
                  <a:lnTo>
                    <a:pt x="87" y="113"/>
                  </a:lnTo>
                  <a:lnTo>
                    <a:pt x="87" y="117"/>
                  </a:lnTo>
                  <a:lnTo>
                    <a:pt x="81" y="117"/>
                  </a:lnTo>
                  <a:lnTo>
                    <a:pt x="81" y="117"/>
                  </a:lnTo>
                  <a:lnTo>
                    <a:pt x="75" y="123"/>
                  </a:lnTo>
                  <a:lnTo>
                    <a:pt x="75" y="123"/>
                  </a:lnTo>
                  <a:lnTo>
                    <a:pt x="70" y="129"/>
                  </a:lnTo>
                  <a:lnTo>
                    <a:pt x="70" y="146"/>
                  </a:lnTo>
                  <a:lnTo>
                    <a:pt x="0" y="146"/>
                  </a:lnTo>
                  <a:lnTo>
                    <a:pt x="0" y="146"/>
                  </a:lnTo>
                  <a:lnTo>
                    <a:pt x="11" y="146"/>
                  </a:lnTo>
                  <a:lnTo>
                    <a:pt x="11" y="140"/>
                  </a:lnTo>
                  <a:lnTo>
                    <a:pt x="23" y="140"/>
                  </a:lnTo>
                  <a:lnTo>
                    <a:pt x="23" y="136"/>
                  </a:lnTo>
                  <a:lnTo>
                    <a:pt x="23" y="136"/>
                  </a:lnTo>
                  <a:lnTo>
                    <a:pt x="29" y="136"/>
                  </a:lnTo>
                  <a:lnTo>
                    <a:pt x="29" y="129"/>
                  </a:lnTo>
                  <a:lnTo>
                    <a:pt x="29" y="129"/>
                  </a:lnTo>
                  <a:lnTo>
                    <a:pt x="29" y="129"/>
                  </a:lnTo>
                  <a:lnTo>
                    <a:pt x="35" y="123"/>
                  </a:lnTo>
                  <a:lnTo>
                    <a:pt x="35" y="117"/>
                  </a:lnTo>
                  <a:lnTo>
                    <a:pt x="46" y="117"/>
                  </a:lnTo>
                  <a:lnTo>
                    <a:pt x="46" y="113"/>
                  </a:lnTo>
                  <a:lnTo>
                    <a:pt x="52" y="107"/>
                  </a:lnTo>
                  <a:lnTo>
                    <a:pt x="52" y="55"/>
                  </a:lnTo>
                  <a:lnTo>
                    <a:pt x="58" y="55"/>
                  </a:lnTo>
                  <a:lnTo>
                    <a:pt x="58" y="51"/>
                  </a:lnTo>
                  <a:lnTo>
                    <a:pt x="64" y="51"/>
                  </a:lnTo>
                  <a:lnTo>
                    <a:pt x="64" y="45"/>
                  </a:lnTo>
                  <a:lnTo>
                    <a:pt x="70" y="45"/>
                  </a:lnTo>
                  <a:lnTo>
                    <a:pt x="75" y="39"/>
                  </a:lnTo>
                  <a:lnTo>
                    <a:pt x="75" y="39"/>
                  </a:lnTo>
                  <a:lnTo>
                    <a:pt x="75" y="39"/>
                  </a:lnTo>
                  <a:lnTo>
                    <a:pt x="87" y="39"/>
                  </a:lnTo>
                  <a:lnTo>
                    <a:pt x="93" y="33"/>
                  </a:lnTo>
                  <a:lnTo>
                    <a:pt x="93" y="29"/>
                  </a:lnTo>
                  <a:lnTo>
                    <a:pt x="99" y="22"/>
                  </a:lnTo>
                  <a:lnTo>
                    <a:pt x="99" y="16"/>
                  </a:lnTo>
                  <a:lnTo>
                    <a:pt x="106" y="12"/>
                  </a:lnTo>
                  <a:lnTo>
                    <a:pt x="106" y="6"/>
                  </a:lnTo>
                  <a:lnTo>
                    <a:pt x="106" y="6"/>
                  </a:lnTo>
                  <a:lnTo>
                    <a:pt x="110" y="0"/>
                  </a:lnTo>
                  <a:lnTo>
                    <a:pt x="110" y="0"/>
                  </a:lnTo>
                  <a:lnTo>
                    <a:pt x="116" y="6"/>
                  </a:lnTo>
                  <a:lnTo>
                    <a:pt x="116" y="6"/>
                  </a:lnTo>
                  <a:lnTo>
                    <a:pt x="116" y="6"/>
                  </a:lnTo>
                  <a:lnTo>
                    <a:pt x="147" y="6"/>
                  </a:lnTo>
                  <a:lnTo>
                    <a:pt x="147" y="0"/>
                  </a:lnTo>
                  <a:lnTo>
                    <a:pt x="151" y="0"/>
                  </a:lnTo>
                  <a:lnTo>
                    <a:pt x="151" y="6"/>
                  </a:lnTo>
                  <a:lnTo>
                    <a:pt x="157" y="6"/>
                  </a:lnTo>
                  <a:lnTo>
                    <a:pt x="157" y="12"/>
                  </a:lnTo>
                  <a:lnTo>
                    <a:pt x="157" y="12"/>
                  </a:lnTo>
                  <a:lnTo>
                    <a:pt x="157" y="12"/>
                  </a:lnTo>
                  <a:lnTo>
                    <a:pt x="163" y="12"/>
                  </a:lnTo>
                  <a:lnTo>
                    <a:pt x="163"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6" name="Freeform 462"/>
            <p:cNvSpPr>
              <a:spLocks/>
            </p:cNvSpPr>
            <p:nvPr/>
          </p:nvSpPr>
          <p:spPr bwMode="auto">
            <a:xfrm>
              <a:off x="4146550" y="2424113"/>
              <a:ext cx="288925" cy="231775"/>
            </a:xfrm>
            <a:custGeom>
              <a:avLst/>
              <a:gdLst>
                <a:gd name="T0" fmla="*/ 163 w 182"/>
                <a:gd name="T1" fmla="*/ 12 h 146"/>
                <a:gd name="T2" fmla="*/ 169 w 182"/>
                <a:gd name="T3" fmla="*/ 45 h 146"/>
                <a:gd name="T4" fmla="*/ 176 w 182"/>
                <a:gd name="T5" fmla="*/ 51 h 146"/>
                <a:gd name="T6" fmla="*/ 176 w 182"/>
                <a:gd name="T7" fmla="*/ 51 h 146"/>
                <a:gd name="T8" fmla="*/ 182 w 182"/>
                <a:gd name="T9" fmla="*/ 55 h 146"/>
                <a:gd name="T10" fmla="*/ 182 w 182"/>
                <a:gd name="T11" fmla="*/ 55 h 146"/>
                <a:gd name="T12" fmla="*/ 176 w 182"/>
                <a:gd name="T13" fmla="*/ 61 h 146"/>
                <a:gd name="T14" fmla="*/ 151 w 182"/>
                <a:gd name="T15" fmla="*/ 68 h 146"/>
                <a:gd name="T16" fmla="*/ 147 w 182"/>
                <a:gd name="T17" fmla="*/ 74 h 146"/>
                <a:gd name="T18" fmla="*/ 141 w 182"/>
                <a:gd name="T19" fmla="*/ 84 h 146"/>
                <a:gd name="T20" fmla="*/ 134 w 182"/>
                <a:gd name="T21" fmla="*/ 90 h 146"/>
                <a:gd name="T22" fmla="*/ 116 w 182"/>
                <a:gd name="T23" fmla="*/ 107 h 146"/>
                <a:gd name="T24" fmla="*/ 87 w 182"/>
                <a:gd name="T25" fmla="*/ 113 h 146"/>
                <a:gd name="T26" fmla="*/ 81 w 182"/>
                <a:gd name="T27" fmla="*/ 117 h 146"/>
                <a:gd name="T28" fmla="*/ 75 w 182"/>
                <a:gd name="T29" fmla="*/ 123 h 146"/>
                <a:gd name="T30" fmla="*/ 70 w 182"/>
                <a:gd name="T31" fmla="*/ 129 h 146"/>
                <a:gd name="T32" fmla="*/ 0 w 182"/>
                <a:gd name="T33" fmla="*/ 146 h 146"/>
                <a:gd name="T34" fmla="*/ 11 w 182"/>
                <a:gd name="T35" fmla="*/ 146 h 146"/>
                <a:gd name="T36" fmla="*/ 23 w 182"/>
                <a:gd name="T37" fmla="*/ 140 h 146"/>
                <a:gd name="T38" fmla="*/ 23 w 182"/>
                <a:gd name="T39" fmla="*/ 136 h 146"/>
                <a:gd name="T40" fmla="*/ 29 w 182"/>
                <a:gd name="T41" fmla="*/ 129 h 146"/>
                <a:gd name="T42" fmla="*/ 29 w 182"/>
                <a:gd name="T43" fmla="*/ 129 h 146"/>
                <a:gd name="T44" fmla="*/ 35 w 182"/>
                <a:gd name="T45" fmla="*/ 117 h 146"/>
                <a:gd name="T46" fmla="*/ 46 w 182"/>
                <a:gd name="T47" fmla="*/ 113 h 146"/>
                <a:gd name="T48" fmla="*/ 52 w 182"/>
                <a:gd name="T49" fmla="*/ 55 h 146"/>
                <a:gd name="T50" fmla="*/ 58 w 182"/>
                <a:gd name="T51" fmla="*/ 51 h 146"/>
                <a:gd name="T52" fmla="*/ 64 w 182"/>
                <a:gd name="T53" fmla="*/ 45 h 146"/>
                <a:gd name="T54" fmla="*/ 75 w 182"/>
                <a:gd name="T55" fmla="*/ 39 h 146"/>
                <a:gd name="T56" fmla="*/ 75 w 182"/>
                <a:gd name="T57" fmla="*/ 39 h 146"/>
                <a:gd name="T58" fmla="*/ 93 w 182"/>
                <a:gd name="T59" fmla="*/ 33 h 146"/>
                <a:gd name="T60" fmla="*/ 99 w 182"/>
                <a:gd name="T61" fmla="*/ 22 h 146"/>
                <a:gd name="T62" fmla="*/ 106 w 182"/>
                <a:gd name="T63" fmla="*/ 12 h 146"/>
                <a:gd name="T64" fmla="*/ 106 w 182"/>
                <a:gd name="T65" fmla="*/ 6 h 146"/>
                <a:gd name="T66" fmla="*/ 110 w 182"/>
                <a:gd name="T67" fmla="*/ 0 h 146"/>
                <a:gd name="T68" fmla="*/ 116 w 182"/>
                <a:gd name="T69" fmla="*/ 6 h 146"/>
                <a:gd name="T70" fmla="*/ 147 w 182"/>
                <a:gd name="T71" fmla="*/ 6 h 146"/>
                <a:gd name="T72" fmla="*/ 151 w 182"/>
                <a:gd name="T73" fmla="*/ 0 h 146"/>
                <a:gd name="T74" fmla="*/ 157 w 182"/>
                <a:gd name="T75" fmla="*/ 6 h 146"/>
                <a:gd name="T76" fmla="*/ 157 w 182"/>
                <a:gd name="T77" fmla="*/ 12 h 146"/>
                <a:gd name="T78" fmla="*/ 163 w 182"/>
                <a:gd name="T79" fmla="*/ 1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2" h="146">
                  <a:moveTo>
                    <a:pt x="163" y="12"/>
                  </a:moveTo>
                  <a:lnTo>
                    <a:pt x="163" y="12"/>
                  </a:lnTo>
                  <a:lnTo>
                    <a:pt x="176" y="12"/>
                  </a:lnTo>
                  <a:lnTo>
                    <a:pt x="169" y="45"/>
                  </a:lnTo>
                  <a:lnTo>
                    <a:pt x="169" y="45"/>
                  </a:lnTo>
                  <a:lnTo>
                    <a:pt x="176" y="51"/>
                  </a:lnTo>
                  <a:lnTo>
                    <a:pt x="176" y="51"/>
                  </a:lnTo>
                  <a:lnTo>
                    <a:pt x="176" y="51"/>
                  </a:lnTo>
                  <a:lnTo>
                    <a:pt x="176" y="51"/>
                  </a:lnTo>
                  <a:lnTo>
                    <a:pt x="182" y="55"/>
                  </a:lnTo>
                  <a:lnTo>
                    <a:pt x="182" y="55"/>
                  </a:lnTo>
                  <a:lnTo>
                    <a:pt x="182" y="55"/>
                  </a:lnTo>
                  <a:lnTo>
                    <a:pt x="182" y="61"/>
                  </a:lnTo>
                  <a:lnTo>
                    <a:pt x="176" y="61"/>
                  </a:lnTo>
                  <a:lnTo>
                    <a:pt x="176" y="68"/>
                  </a:lnTo>
                  <a:lnTo>
                    <a:pt x="151" y="68"/>
                  </a:lnTo>
                  <a:lnTo>
                    <a:pt x="151" y="74"/>
                  </a:lnTo>
                  <a:lnTo>
                    <a:pt x="147" y="74"/>
                  </a:lnTo>
                  <a:lnTo>
                    <a:pt x="147" y="78"/>
                  </a:lnTo>
                  <a:lnTo>
                    <a:pt x="141" y="84"/>
                  </a:lnTo>
                  <a:lnTo>
                    <a:pt x="141" y="90"/>
                  </a:lnTo>
                  <a:lnTo>
                    <a:pt x="134" y="90"/>
                  </a:lnTo>
                  <a:lnTo>
                    <a:pt x="116" y="107"/>
                  </a:lnTo>
                  <a:lnTo>
                    <a:pt x="116" y="107"/>
                  </a:lnTo>
                  <a:lnTo>
                    <a:pt x="106" y="113"/>
                  </a:lnTo>
                  <a:lnTo>
                    <a:pt x="87" y="113"/>
                  </a:lnTo>
                  <a:lnTo>
                    <a:pt x="87" y="117"/>
                  </a:lnTo>
                  <a:lnTo>
                    <a:pt x="81" y="117"/>
                  </a:lnTo>
                  <a:lnTo>
                    <a:pt x="81" y="117"/>
                  </a:lnTo>
                  <a:lnTo>
                    <a:pt x="75" y="123"/>
                  </a:lnTo>
                  <a:lnTo>
                    <a:pt x="75" y="123"/>
                  </a:lnTo>
                  <a:lnTo>
                    <a:pt x="70" y="129"/>
                  </a:lnTo>
                  <a:lnTo>
                    <a:pt x="70" y="146"/>
                  </a:lnTo>
                  <a:lnTo>
                    <a:pt x="0" y="146"/>
                  </a:lnTo>
                  <a:lnTo>
                    <a:pt x="0" y="146"/>
                  </a:lnTo>
                  <a:lnTo>
                    <a:pt x="11" y="146"/>
                  </a:lnTo>
                  <a:lnTo>
                    <a:pt x="11" y="140"/>
                  </a:lnTo>
                  <a:lnTo>
                    <a:pt x="23" y="140"/>
                  </a:lnTo>
                  <a:lnTo>
                    <a:pt x="23" y="136"/>
                  </a:lnTo>
                  <a:lnTo>
                    <a:pt x="23" y="136"/>
                  </a:lnTo>
                  <a:lnTo>
                    <a:pt x="29" y="136"/>
                  </a:lnTo>
                  <a:lnTo>
                    <a:pt x="29" y="129"/>
                  </a:lnTo>
                  <a:lnTo>
                    <a:pt x="29" y="129"/>
                  </a:lnTo>
                  <a:lnTo>
                    <a:pt x="29" y="129"/>
                  </a:lnTo>
                  <a:lnTo>
                    <a:pt x="35" y="123"/>
                  </a:lnTo>
                  <a:lnTo>
                    <a:pt x="35" y="117"/>
                  </a:lnTo>
                  <a:lnTo>
                    <a:pt x="46" y="117"/>
                  </a:lnTo>
                  <a:lnTo>
                    <a:pt x="46" y="113"/>
                  </a:lnTo>
                  <a:lnTo>
                    <a:pt x="52" y="107"/>
                  </a:lnTo>
                  <a:lnTo>
                    <a:pt x="52" y="55"/>
                  </a:lnTo>
                  <a:lnTo>
                    <a:pt x="58" y="55"/>
                  </a:lnTo>
                  <a:lnTo>
                    <a:pt x="58" y="51"/>
                  </a:lnTo>
                  <a:lnTo>
                    <a:pt x="64" y="51"/>
                  </a:lnTo>
                  <a:lnTo>
                    <a:pt x="64" y="45"/>
                  </a:lnTo>
                  <a:lnTo>
                    <a:pt x="70" y="45"/>
                  </a:lnTo>
                  <a:lnTo>
                    <a:pt x="75" y="39"/>
                  </a:lnTo>
                  <a:lnTo>
                    <a:pt x="75" y="39"/>
                  </a:lnTo>
                  <a:lnTo>
                    <a:pt x="75" y="39"/>
                  </a:lnTo>
                  <a:lnTo>
                    <a:pt x="87" y="39"/>
                  </a:lnTo>
                  <a:lnTo>
                    <a:pt x="93" y="33"/>
                  </a:lnTo>
                  <a:lnTo>
                    <a:pt x="93" y="29"/>
                  </a:lnTo>
                  <a:lnTo>
                    <a:pt x="99" y="22"/>
                  </a:lnTo>
                  <a:lnTo>
                    <a:pt x="99" y="16"/>
                  </a:lnTo>
                  <a:lnTo>
                    <a:pt x="106" y="12"/>
                  </a:lnTo>
                  <a:lnTo>
                    <a:pt x="106" y="6"/>
                  </a:lnTo>
                  <a:lnTo>
                    <a:pt x="106" y="6"/>
                  </a:lnTo>
                  <a:lnTo>
                    <a:pt x="110" y="0"/>
                  </a:lnTo>
                  <a:lnTo>
                    <a:pt x="110" y="0"/>
                  </a:lnTo>
                  <a:lnTo>
                    <a:pt x="116" y="6"/>
                  </a:lnTo>
                  <a:lnTo>
                    <a:pt x="116" y="6"/>
                  </a:lnTo>
                  <a:lnTo>
                    <a:pt x="116" y="6"/>
                  </a:lnTo>
                  <a:lnTo>
                    <a:pt x="147" y="6"/>
                  </a:lnTo>
                  <a:lnTo>
                    <a:pt x="147" y="0"/>
                  </a:lnTo>
                  <a:lnTo>
                    <a:pt x="151" y="0"/>
                  </a:lnTo>
                  <a:lnTo>
                    <a:pt x="151" y="6"/>
                  </a:lnTo>
                  <a:lnTo>
                    <a:pt x="157" y="6"/>
                  </a:lnTo>
                  <a:lnTo>
                    <a:pt x="157" y="12"/>
                  </a:lnTo>
                  <a:lnTo>
                    <a:pt x="157" y="12"/>
                  </a:lnTo>
                  <a:lnTo>
                    <a:pt x="157" y="12"/>
                  </a:lnTo>
                  <a:lnTo>
                    <a:pt x="163" y="12"/>
                  </a:lnTo>
                  <a:lnTo>
                    <a:pt x="163"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7" name="Freeform 463"/>
            <p:cNvSpPr>
              <a:spLocks/>
            </p:cNvSpPr>
            <p:nvPr/>
          </p:nvSpPr>
          <p:spPr bwMode="auto">
            <a:xfrm>
              <a:off x="4257675" y="2371726"/>
              <a:ext cx="471488" cy="525463"/>
            </a:xfrm>
            <a:custGeom>
              <a:avLst/>
              <a:gdLst>
                <a:gd name="T0" fmla="*/ 186 w 297"/>
                <a:gd name="T1" fmla="*/ 331 h 331"/>
                <a:gd name="T2" fmla="*/ 186 w 297"/>
                <a:gd name="T3" fmla="*/ 331 h 331"/>
                <a:gd name="T4" fmla="*/ 297 w 297"/>
                <a:gd name="T5" fmla="*/ 253 h 331"/>
                <a:gd name="T6" fmla="*/ 291 w 297"/>
                <a:gd name="T7" fmla="*/ 241 h 331"/>
                <a:gd name="T8" fmla="*/ 281 w 297"/>
                <a:gd name="T9" fmla="*/ 235 h 331"/>
                <a:gd name="T10" fmla="*/ 268 w 297"/>
                <a:gd name="T11" fmla="*/ 230 h 331"/>
                <a:gd name="T12" fmla="*/ 268 w 297"/>
                <a:gd name="T13" fmla="*/ 212 h 331"/>
                <a:gd name="T14" fmla="*/ 268 w 297"/>
                <a:gd name="T15" fmla="*/ 208 h 331"/>
                <a:gd name="T16" fmla="*/ 268 w 297"/>
                <a:gd name="T17" fmla="*/ 195 h 331"/>
                <a:gd name="T18" fmla="*/ 262 w 297"/>
                <a:gd name="T19" fmla="*/ 150 h 331"/>
                <a:gd name="T20" fmla="*/ 256 w 297"/>
                <a:gd name="T21" fmla="*/ 140 h 331"/>
                <a:gd name="T22" fmla="*/ 252 w 297"/>
                <a:gd name="T23" fmla="*/ 107 h 331"/>
                <a:gd name="T24" fmla="*/ 246 w 297"/>
                <a:gd name="T25" fmla="*/ 88 h 331"/>
                <a:gd name="T26" fmla="*/ 233 w 297"/>
                <a:gd name="T27" fmla="*/ 66 h 331"/>
                <a:gd name="T28" fmla="*/ 233 w 297"/>
                <a:gd name="T29" fmla="*/ 66 h 331"/>
                <a:gd name="T30" fmla="*/ 233 w 297"/>
                <a:gd name="T31" fmla="*/ 62 h 331"/>
                <a:gd name="T32" fmla="*/ 239 w 297"/>
                <a:gd name="T33" fmla="*/ 55 h 331"/>
                <a:gd name="T34" fmla="*/ 233 w 297"/>
                <a:gd name="T35" fmla="*/ 27 h 331"/>
                <a:gd name="T36" fmla="*/ 239 w 297"/>
                <a:gd name="T37" fmla="*/ 10 h 331"/>
                <a:gd name="T38" fmla="*/ 246 w 297"/>
                <a:gd name="T39" fmla="*/ 4 h 331"/>
                <a:gd name="T40" fmla="*/ 239 w 297"/>
                <a:gd name="T41" fmla="*/ 4 h 331"/>
                <a:gd name="T42" fmla="*/ 227 w 297"/>
                <a:gd name="T43" fmla="*/ 10 h 331"/>
                <a:gd name="T44" fmla="*/ 151 w 297"/>
                <a:gd name="T45" fmla="*/ 16 h 331"/>
                <a:gd name="T46" fmla="*/ 141 w 297"/>
                <a:gd name="T47" fmla="*/ 22 h 331"/>
                <a:gd name="T48" fmla="*/ 116 w 297"/>
                <a:gd name="T49" fmla="*/ 27 h 331"/>
                <a:gd name="T50" fmla="*/ 112 w 297"/>
                <a:gd name="T51" fmla="*/ 27 h 331"/>
                <a:gd name="T52" fmla="*/ 99 w 297"/>
                <a:gd name="T53" fmla="*/ 39 h 331"/>
                <a:gd name="T54" fmla="*/ 87 w 297"/>
                <a:gd name="T55" fmla="*/ 45 h 331"/>
                <a:gd name="T56" fmla="*/ 99 w 297"/>
                <a:gd name="T57" fmla="*/ 84 h 331"/>
                <a:gd name="T58" fmla="*/ 112 w 297"/>
                <a:gd name="T59" fmla="*/ 88 h 331"/>
                <a:gd name="T60" fmla="*/ 112 w 297"/>
                <a:gd name="T61" fmla="*/ 88 h 331"/>
                <a:gd name="T62" fmla="*/ 106 w 297"/>
                <a:gd name="T63" fmla="*/ 94 h 331"/>
                <a:gd name="T64" fmla="*/ 81 w 297"/>
                <a:gd name="T65" fmla="*/ 101 h 331"/>
                <a:gd name="T66" fmla="*/ 77 w 297"/>
                <a:gd name="T67" fmla="*/ 107 h 331"/>
                <a:gd name="T68" fmla="*/ 71 w 297"/>
                <a:gd name="T69" fmla="*/ 117 h 331"/>
                <a:gd name="T70" fmla="*/ 64 w 297"/>
                <a:gd name="T71" fmla="*/ 123 h 331"/>
                <a:gd name="T72" fmla="*/ 46 w 297"/>
                <a:gd name="T73" fmla="*/ 140 h 331"/>
                <a:gd name="T74" fmla="*/ 36 w 297"/>
                <a:gd name="T75" fmla="*/ 146 h 331"/>
                <a:gd name="T76" fmla="*/ 17 w 297"/>
                <a:gd name="T77" fmla="*/ 150 h 331"/>
                <a:gd name="T78" fmla="*/ 11 w 297"/>
                <a:gd name="T79" fmla="*/ 150 h 331"/>
                <a:gd name="T80" fmla="*/ 5 w 297"/>
                <a:gd name="T81" fmla="*/ 156 h 331"/>
                <a:gd name="T82" fmla="*/ 0 w 297"/>
                <a:gd name="T83" fmla="*/ 185 h 331"/>
                <a:gd name="T84" fmla="*/ 147 w 297"/>
                <a:gd name="T85" fmla="*/ 309 h 331"/>
                <a:gd name="T86" fmla="*/ 157 w 297"/>
                <a:gd name="T87" fmla="*/ 319 h 331"/>
                <a:gd name="T88" fmla="*/ 176 w 297"/>
                <a:gd name="T89" fmla="*/ 331 h 331"/>
                <a:gd name="T90" fmla="*/ 186 w 297"/>
                <a:gd name="T91"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331">
                  <a:moveTo>
                    <a:pt x="186" y="331"/>
                  </a:moveTo>
                  <a:lnTo>
                    <a:pt x="186" y="331"/>
                  </a:lnTo>
                  <a:lnTo>
                    <a:pt x="186" y="331"/>
                  </a:lnTo>
                  <a:lnTo>
                    <a:pt x="186" y="331"/>
                  </a:lnTo>
                  <a:lnTo>
                    <a:pt x="198" y="331"/>
                  </a:lnTo>
                  <a:lnTo>
                    <a:pt x="297" y="253"/>
                  </a:lnTo>
                  <a:lnTo>
                    <a:pt x="291" y="247"/>
                  </a:lnTo>
                  <a:lnTo>
                    <a:pt x="291" y="241"/>
                  </a:lnTo>
                  <a:lnTo>
                    <a:pt x="287" y="235"/>
                  </a:lnTo>
                  <a:lnTo>
                    <a:pt x="281" y="235"/>
                  </a:lnTo>
                  <a:lnTo>
                    <a:pt x="274" y="230"/>
                  </a:lnTo>
                  <a:lnTo>
                    <a:pt x="268" y="230"/>
                  </a:lnTo>
                  <a:lnTo>
                    <a:pt x="268" y="212"/>
                  </a:lnTo>
                  <a:lnTo>
                    <a:pt x="268" y="212"/>
                  </a:lnTo>
                  <a:lnTo>
                    <a:pt x="268" y="208"/>
                  </a:lnTo>
                  <a:lnTo>
                    <a:pt x="268" y="208"/>
                  </a:lnTo>
                  <a:lnTo>
                    <a:pt x="268" y="195"/>
                  </a:lnTo>
                  <a:lnTo>
                    <a:pt x="268" y="195"/>
                  </a:lnTo>
                  <a:lnTo>
                    <a:pt x="268" y="162"/>
                  </a:lnTo>
                  <a:lnTo>
                    <a:pt x="262" y="150"/>
                  </a:lnTo>
                  <a:lnTo>
                    <a:pt x="262" y="140"/>
                  </a:lnTo>
                  <a:lnTo>
                    <a:pt x="256" y="140"/>
                  </a:lnTo>
                  <a:lnTo>
                    <a:pt x="256" y="117"/>
                  </a:lnTo>
                  <a:lnTo>
                    <a:pt x="252" y="107"/>
                  </a:lnTo>
                  <a:lnTo>
                    <a:pt x="246" y="101"/>
                  </a:lnTo>
                  <a:lnTo>
                    <a:pt x="246" y="88"/>
                  </a:lnTo>
                  <a:lnTo>
                    <a:pt x="233" y="78"/>
                  </a:lnTo>
                  <a:lnTo>
                    <a:pt x="233" y="66"/>
                  </a:lnTo>
                  <a:lnTo>
                    <a:pt x="233" y="66"/>
                  </a:lnTo>
                  <a:lnTo>
                    <a:pt x="233" y="66"/>
                  </a:lnTo>
                  <a:lnTo>
                    <a:pt x="233" y="62"/>
                  </a:lnTo>
                  <a:lnTo>
                    <a:pt x="233" y="62"/>
                  </a:lnTo>
                  <a:lnTo>
                    <a:pt x="233" y="55"/>
                  </a:lnTo>
                  <a:lnTo>
                    <a:pt x="239" y="55"/>
                  </a:lnTo>
                  <a:lnTo>
                    <a:pt x="239" y="39"/>
                  </a:lnTo>
                  <a:lnTo>
                    <a:pt x="233" y="27"/>
                  </a:lnTo>
                  <a:lnTo>
                    <a:pt x="239" y="22"/>
                  </a:lnTo>
                  <a:lnTo>
                    <a:pt x="239" y="10"/>
                  </a:lnTo>
                  <a:lnTo>
                    <a:pt x="246" y="4"/>
                  </a:lnTo>
                  <a:lnTo>
                    <a:pt x="246" y="4"/>
                  </a:lnTo>
                  <a:lnTo>
                    <a:pt x="246" y="0"/>
                  </a:lnTo>
                  <a:lnTo>
                    <a:pt x="239" y="4"/>
                  </a:lnTo>
                  <a:lnTo>
                    <a:pt x="233" y="4"/>
                  </a:lnTo>
                  <a:lnTo>
                    <a:pt x="227" y="10"/>
                  </a:lnTo>
                  <a:lnTo>
                    <a:pt x="157" y="10"/>
                  </a:lnTo>
                  <a:lnTo>
                    <a:pt x="151" y="16"/>
                  </a:lnTo>
                  <a:lnTo>
                    <a:pt x="147" y="16"/>
                  </a:lnTo>
                  <a:lnTo>
                    <a:pt x="141" y="22"/>
                  </a:lnTo>
                  <a:lnTo>
                    <a:pt x="122" y="22"/>
                  </a:lnTo>
                  <a:lnTo>
                    <a:pt x="116" y="27"/>
                  </a:lnTo>
                  <a:lnTo>
                    <a:pt x="112" y="27"/>
                  </a:lnTo>
                  <a:lnTo>
                    <a:pt x="112" y="27"/>
                  </a:lnTo>
                  <a:lnTo>
                    <a:pt x="99" y="39"/>
                  </a:lnTo>
                  <a:lnTo>
                    <a:pt x="99" y="39"/>
                  </a:lnTo>
                  <a:lnTo>
                    <a:pt x="93" y="45"/>
                  </a:lnTo>
                  <a:lnTo>
                    <a:pt x="87" y="45"/>
                  </a:lnTo>
                  <a:lnTo>
                    <a:pt x="106" y="45"/>
                  </a:lnTo>
                  <a:lnTo>
                    <a:pt x="99" y="84"/>
                  </a:lnTo>
                  <a:lnTo>
                    <a:pt x="112" y="84"/>
                  </a:lnTo>
                  <a:lnTo>
                    <a:pt x="112" y="88"/>
                  </a:lnTo>
                  <a:lnTo>
                    <a:pt x="112" y="88"/>
                  </a:lnTo>
                  <a:lnTo>
                    <a:pt x="112" y="88"/>
                  </a:lnTo>
                  <a:lnTo>
                    <a:pt x="112" y="94"/>
                  </a:lnTo>
                  <a:lnTo>
                    <a:pt x="106" y="94"/>
                  </a:lnTo>
                  <a:lnTo>
                    <a:pt x="106" y="101"/>
                  </a:lnTo>
                  <a:lnTo>
                    <a:pt x="81" y="101"/>
                  </a:lnTo>
                  <a:lnTo>
                    <a:pt x="81" y="107"/>
                  </a:lnTo>
                  <a:lnTo>
                    <a:pt x="77" y="107"/>
                  </a:lnTo>
                  <a:lnTo>
                    <a:pt x="77" y="111"/>
                  </a:lnTo>
                  <a:lnTo>
                    <a:pt x="71" y="117"/>
                  </a:lnTo>
                  <a:lnTo>
                    <a:pt x="71" y="123"/>
                  </a:lnTo>
                  <a:lnTo>
                    <a:pt x="64" y="123"/>
                  </a:lnTo>
                  <a:lnTo>
                    <a:pt x="64" y="123"/>
                  </a:lnTo>
                  <a:lnTo>
                    <a:pt x="46" y="140"/>
                  </a:lnTo>
                  <a:lnTo>
                    <a:pt x="40" y="140"/>
                  </a:lnTo>
                  <a:lnTo>
                    <a:pt x="36" y="146"/>
                  </a:lnTo>
                  <a:lnTo>
                    <a:pt x="17" y="146"/>
                  </a:lnTo>
                  <a:lnTo>
                    <a:pt x="17" y="150"/>
                  </a:lnTo>
                  <a:lnTo>
                    <a:pt x="11" y="150"/>
                  </a:lnTo>
                  <a:lnTo>
                    <a:pt x="11" y="150"/>
                  </a:lnTo>
                  <a:lnTo>
                    <a:pt x="5" y="156"/>
                  </a:lnTo>
                  <a:lnTo>
                    <a:pt x="5" y="156"/>
                  </a:lnTo>
                  <a:lnTo>
                    <a:pt x="0" y="162"/>
                  </a:lnTo>
                  <a:lnTo>
                    <a:pt x="0" y="185"/>
                  </a:lnTo>
                  <a:lnTo>
                    <a:pt x="141" y="296"/>
                  </a:lnTo>
                  <a:lnTo>
                    <a:pt x="147" y="309"/>
                  </a:lnTo>
                  <a:lnTo>
                    <a:pt x="147" y="309"/>
                  </a:lnTo>
                  <a:lnTo>
                    <a:pt x="157" y="319"/>
                  </a:lnTo>
                  <a:lnTo>
                    <a:pt x="163" y="319"/>
                  </a:lnTo>
                  <a:lnTo>
                    <a:pt x="176" y="331"/>
                  </a:lnTo>
                  <a:lnTo>
                    <a:pt x="186" y="331"/>
                  </a:lnTo>
                  <a:lnTo>
                    <a:pt x="186" y="33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8" name="Freeform 464"/>
            <p:cNvSpPr>
              <a:spLocks/>
            </p:cNvSpPr>
            <p:nvPr/>
          </p:nvSpPr>
          <p:spPr bwMode="auto">
            <a:xfrm>
              <a:off x="4257675" y="2371726"/>
              <a:ext cx="471488" cy="525463"/>
            </a:xfrm>
            <a:custGeom>
              <a:avLst/>
              <a:gdLst>
                <a:gd name="T0" fmla="*/ 186 w 297"/>
                <a:gd name="T1" fmla="*/ 331 h 331"/>
                <a:gd name="T2" fmla="*/ 186 w 297"/>
                <a:gd name="T3" fmla="*/ 331 h 331"/>
                <a:gd name="T4" fmla="*/ 297 w 297"/>
                <a:gd name="T5" fmla="*/ 253 h 331"/>
                <a:gd name="T6" fmla="*/ 291 w 297"/>
                <a:gd name="T7" fmla="*/ 241 h 331"/>
                <a:gd name="T8" fmla="*/ 281 w 297"/>
                <a:gd name="T9" fmla="*/ 235 h 331"/>
                <a:gd name="T10" fmla="*/ 268 w 297"/>
                <a:gd name="T11" fmla="*/ 230 h 331"/>
                <a:gd name="T12" fmla="*/ 268 w 297"/>
                <a:gd name="T13" fmla="*/ 212 h 331"/>
                <a:gd name="T14" fmla="*/ 268 w 297"/>
                <a:gd name="T15" fmla="*/ 208 h 331"/>
                <a:gd name="T16" fmla="*/ 268 w 297"/>
                <a:gd name="T17" fmla="*/ 195 h 331"/>
                <a:gd name="T18" fmla="*/ 262 w 297"/>
                <a:gd name="T19" fmla="*/ 150 h 331"/>
                <a:gd name="T20" fmla="*/ 256 w 297"/>
                <a:gd name="T21" fmla="*/ 140 h 331"/>
                <a:gd name="T22" fmla="*/ 252 w 297"/>
                <a:gd name="T23" fmla="*/ 107 h 331"/>
                <a:gd name="T24" fmla="*/ 246 w 297"/>
                <a:gd name="T25" fmla="*/ 88 h 331"/>
                <a:gd name="T26" fmla="*/ 233 w 297"/>
                <a:gd name="T27" fmla="*/ 66 h 331"/>
                <a:gd name="T28" fmla="*/ 233 w 297"/>
                <a:gd name="T29" fmla="*/ 66 h 331"/>
                <a:gd name="T30" fmla="*/ 233 w 297"/>
                <a:gd name="T31" fmla="*/ 62 h 331"/>
                <a:gd name="T32" fmla="*/ 239 w 297"/>
                <a:gd name="T33" fmla="*/ 55 h 331"/>
                <a:gd name="T34" fmla="*/ 233 w 297"/>
                <a:gd name="T35" fmla="*/ 27 h 331"/>
                <a:gd name="T36" fmla="*/ 239 w 297"/>
                <a:gd name="T37" fmla="*/ 10 h 331"/>
                <a:gd name="T38" fmla="*/ 246 w 297"/>
                <a:gd name="T39" fmla="*/ 4 h 331"/>
                <a:gd name="T40" fmla="*/ 239 w 297"/>
                <a:gd name="T41" fmla="*/ 4 h 331"/>
                <a:gd name="T42" fmla="*/ 227 w 297"/>
                <a:gd name="T43" fmla="*/ 10 h 331"/>
                <a:gd name="T44" fmla="*/ 151 w 297"/>
                <a:gd name="T45" fmla="*/ 16 h 331"/>
                <a:gd name="T46" fmla="*/ 141 w 297"/>
                <a:gd name="T47" fmla="*/ 22 h 331"/>
                <a:gd name="T48" fmla="*/ 116 w 297"/>
                <a:gd name="T49" fmla="*/ 27 h 331"/>
                <a:gd name="T50" fmla="*/ 112 w 297"/>
                <a:gd name="T51" fmla="*/ 27 h 331"/>
                <a:gd name="T52" fmla="*/ 99 w 297"/>
                <a:gd name="T53" fmla="*/ 39 h 331"/>
                <a:gd name="T54" fmla="*/ 87 w 297"/>
                <a:gd name="T55" fmla="*/ 45 h 331"/>
                <a:gd name="T56" fmla="*/ 99 w 297"/>
                <a:gd name="T57" fmla="*/ 84 h 331"/>
                <a:gd name="T58" fmla="*/ 112 w 297"/>
                <a:gd name="T59" fmla="*/ 88 h 331"/>
                <a:gd name="T60" fmla="*/ 112 w 297"/>
                <a:gd name="T61" fmla="*/ 88 h 331"/>
                <a:gd name="T62" fmla="*/ 106 w 297"/>
                <a:gd name="T63" fmla="*/ 94 h 331"/>
                <a:gd name="T64" fmla="*/ 81 w 297"/>
                <a:gd name="T65" fmla="*/ 101 h 331"/>
                <a:gd name="T66" fmla="*/ 77 w 297"/>
                <a:gd name="T67" fmla="*/ 107 h 331"/>
                <a:gd name="T68" fmla="*/ 71 w 297"/>
                <a:gd name="T69" fmla="*/ 117 h 331"/>
                <a:gd name="T70" fmla="*/ 64 w 297"/>
                <a:gd name="T71" fmla="*/ 123 h 331"/>
                <a:gd name="T72" fmla="*/ 46 w 297"/>
                <a:gd name="T73" fmla="*/ 140 h 331"/>
                <a:gd name="T74" fmla="*/ 36 w 297"/>
                <a:gd name="T75" fmla="*/ 146 h 331"/>
                <a:gd name="T76" fmla="*/ 17 w 297"/>
                <a:gd name="T77" fmla="*/ 150 h 331"/>
                <a:gd name="T78" fmla="*/ 11 w 297"/>
                <a:gd name="T79" fmla="*/ 150 h 331"/>
                <a:gd name="T80" fmla="*/ 5 w 297"/>
                <a:gd name="T81" fmla="*/ 156 h 331"/>
                <a:gd name="T82" fmla="*/ 0 w 297"/>
                <a:gd name="T83" fmla="*/ 185 h 331"/>
                <a:gd name="T84" fmla="*/ 147 w 297"/>
                <a:gd name="T85" fmla="*/ 309 h 331"/>
                <a:gd name="T86" fmla="*/ 157 w 297"/>
                <a:gd name="T87" fmla="*/ 319 h 331"/>
                <a:gd name="T88" fmla="*/ 176 w 297"/>
                <a:gd name="T89" fmla="*/ 331 h 331"/>
                <a:gd name="T90" fmla="*/ 186 w 297"/>
                <a:gd name="T91"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331">
                  <a:moveTo>
                    <a:pt x="186" y="331"/>
                  </a:moveTo>
                  <a:lnTo>
                    <a:pt x="186" y="331"/>
                  </a:lnTo>
                  <a:lnTo>
                    <a:pt x="186" y="331"/>
                  </a:lnTo>
                  <a:lnTo>
                    <a:pt x="186" y="331"/>
                  </a:lnTo>
                  <a:lnTo>
                    <a:pt x="198" y="331"/>
                  </a:lnTo>
                  <a:lnTo>
                    <a:pt x="297" y="253"/>
                  </a:lnTo>
                  <a:lnTo>
                    <a:pt x="291" y="247"/>
                  </a:lnTo>
                  <a:lnTo>
                    <a:pt x="291" y="241"/>
                  </a:lnTo>
                  <a:lnTo>
                    <a:pt x="287" y="235"/>
                  </a:lnTo>
                  <a:lnTo>
                    <a:pt x="281" y="235"/>
                  </a:lnTo>
                  <a:lnTo>
                    <a:pt x="274" y="230"/>
                  </a:lnTo>
                  <a:lnTo>
                    <a:pt x="268" y="230"/>
                  </a:lnTo>
                  <a:lnTo>
                    <a:pt x="268" y="212"/>
                  </a:lnTo>
                  <a:lnTo>
                    <a:pt x="268" y="212"/>
                  </a:lnTo>
                  <a:lnTo>
                    <a:pt x="268" y="208"/>
                  </a:lnTo>
                  <a:lnTo>
                    <a:pt x="268" y="208"/>
                  </a:lnTo>
                  <a:lnTo>
                    <a:pt x="268" y="195"/>
                  </a:lnTo>
                  <a:lnTo>
                    <a:pt x="268" y="195"/>
                  </a:lnTo>
                  <a:lnTo>
                    <a:pt x="268" y="162"/>
                  </a:lnTo>
                  <a:lnTo>
                    <a:pt x="262" y="150"/>
                  </a:lnTo>
                  <a:lnTo>
                    <a:pt x="262" y="140"/>
                  </a:lnTo>
                  <a:lnTo>
                    <a:pt x="256" y="140"/>
                  </a:lnTo>
                  <a:lnTo>
                    <a:pt x="256" y="117"/>
                  </a:lnTo>
                  <a:lnTo>
                    <a:pt x="252" y="107"/>
                  </a:lnTo>
                  <a:lnTo>
                    <a:pt x="246" y="101"/>
                  </a:lnTo>
                  <a:lnTo>
                    <a:pt x="246" y="88"/>
                  </a:lnTo>
                  <a:lnTo>
                    <a:pt x="233" y="78"/>
                  </a:lnTo>
                  <a:lnTo>
                    <a:pt x="233" y="66"/>
                  </a:lnTo>
                  <a:lnTo>
                    <a:pt x="233" y="66"/>
                  </a:lnTo>
                  <a:lnTo>
                    <a:pt x="233" y="66"/>
                  </a:lnTo>
                  <a:lnTo>
                    <a:pt x="233" y="62"/>
                  </a:lnTo>
                  <a:lnTo>
                    <a:pt x="233" y="62"/>
                  </a:lnTo>
                  <a:lnTo>
                    <a:pt x="233" y="55"/>
                  </a:lnTo>
                  <a:lnTo>
                    <a:pt x="239" y="55"/>
                  </a:lnTo>
                  <a:lnTo>
                    <a:pt x="239" y="39"/>
                  </a:lnTo>
                  <a:lnTo>
                    <a:pt x="233" y="27"/>
                  </a:lnTo>
                  <a:lnTo>
                    <a:pt x="239" y="22"/>
                  </a:lnTo>
                  <a:lnTo>
                    <a:pt x="239" y="10"/>
                  </a:lnTo>
                  <a:lnTo>
                    <a:pt x="246" y="4"/>
                  </a:lnTo>
                  <a:lnTo>
                    <a:pt x="246" y="4"/>
                  </a:lnTo>
                  <a:lnTo>
                    <a:pt x="246" y="0"/>
                  </a:lnTo>
                  <a:lnTo>
                    <a:pt x="239" y="4"/>
                  </a:lnTo>
                  <a:lnTo>
                    <a:pt x="233" y="4"/>
                  </a:lnTo>
                  <a:lnTo>
                    <a:pt x="227" y="10"/>
                  </a:lnTo>
                  <a:lnTo>
                    <a:pt x="157" y="10"/>
                  </a:lnTo>
                  <a:lnTo>
                    <a:pt x="151" y="16"/>
                  </a:lnTo>
                  <a:lnTo>
                    <a:pt x="147" y="16"/>
                  </a:lnTo>
                  <a:lnTo>
                    <a:pt x="141" y="22"/>
                  </a:lnTo>
                  <a:lnTo>
                    <a:pt x="122" y="22"/>
                  </a:lnTo>
                  <a:lnTo>
                    <a:pt x="116" y="27"/>
                  </a:lnTo>
                  <a:lnTo>
                    <a:pt x="112" y="27"/>
                  </a:lnTo>
                  <a:lnTo>
                    <a:pt x="112" y="27"/>
                  </a:lnTo>
                  <a:lnTo>
                    <a:pt x="99" y="39"/>
                  </a:lnTo>
                  <a:lnTo>
                    <a:pt x="99" y="39"/>
                  </a:lnTo>
                  <a:lnTo>
                    <a:pt x="93" y="45"/>
                  </a:lnTo>
                  <a:lnTo>
                    <a:pt x="87" y="45"/>
                  </a:lnTo>
                  <a:lnTo>
                    <a:pt x="106" y="45"/>
                  </a:lnTo>
                  <a:lnTo>
                    <a:pt x="99" y="84"/>
                  </a:lnTo>
                  <a:lnTo>
                    <a:pt x="112" y="84"/>
                  </a:lnTo>
                  <a:lnTo>
                    <a:pt x="112" y="88"/>
                  </a:lnTo>
                  <a:lnTo>
                    <a:pt x="112" y="88"/>
                  </a:lnTo>
                  <a:lnTo>
                    <a:pt x="112" y="88"/>
                  </a:lnTo>
                  <a:lnTo>
                    <a:pt x="112" y="94"/>
                  </a:lnTo>
                  <a:lnTo>
                    <a:pt x="106" y="94"/>
                  </a:lnTo>
                  <a:lnTo>
                    <a:pt x="106" y="101"/>
                  </a:lnTo>
                  <a:lnTo>
                    <a:pt x="81" y="101"/>
                  </a:lnTo>
                  <a:lnTo>
                    <a:pt x="81" y="107"/>
                  </a:lnTo>
                  <a:lnTo>
                    <a:pt x="77" y="107"/>
                  </a:lnTo>
                  <a:lnTo>
                    <a:pt x="77" y="111"/>
                  </a:lnTo>
                  <a:lnTo>
                    <a:pt x="71" y="117"/>
                  </a:lnTo>
                  <a:lnTo>
                    <a:pt x="71" y="123"/>
                  </a:lnTo>
                  <a:lnTo>
                    <a:pt x="64" y="123"/>
                  </a:lnTo>
                  <a:lnTo>
                    <a:pt x="64" y="123"/>
                  </a:lnTo>
                  <a:lnTo>
                    <a:pt x="46" y="140"/>
                  </a:lnTo>
                  <a:lnTo>
                    <a:pt x="40" y="140"/>
                  </a:lnTo>
                  <a:lnTo>
                    <a:pt x="36" y="146"/>
                  </a:lnTo>
                  <a:lnTo>
                    <a:pt x="17" y="146"/>
                  </a:lnTo>
                  <a:lnTo>
                    <a:pt x="17" y="150"/>
                  </a:lnTo>
                  <a:lnTo>
                    <a:pt x="11" y="150"/>
                  </a:lnTo>
                  <a:lnTo>
                    <a:pt x="11" y="150"/>
                  </a:lnTo>
                  <a:lnTo>
                    <a:pt x="5" y="156"/>
                  </a:lnTo>
                  <a:lnTo>
                    <a:pt x="5" y="156"/>
                  </a:lnTo>
                  <a:lnTo>
                    <a:pt x="0" y="162"/>
                  </a:lnTo>
                  <a:lnTo>
                    <a:pt x="0" y="185"/>
                  </a:lnTo>
                  <a:lnTo>
                    <a:pt x="141" y="296"/>
                  </a:lnTo>
                  <a:lnTo>
                    <a:pt x="147" y="309"/>
                  </a:lnTo>
                  <a:lnTo>
                    <a:pt x="147" y="309"/>
                  </a:lnTo>
                  <a:lnTo>
                    <a:pt x="157" y="319"/>
                  </a:lnTo>
                  <a:lnTo>
                    <a:pt x="163" y="319"/>
                  </a:lnTo>
                  <a:lnTo>
                    <a:pt x="176" y="331"/>
                  </a:lnTo>
                  <a:lnTo>
                    <a:pt x="186" y="331"/>
                  </a:lnTo>
                  <a:lnTo>
                    <a:pt x="186" y="33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9" name="Freeform 465"/>
            <p:cNvSpPr>
              <a:spLocks/>
            </p:cNvSpPr>
            <p:nvPr/>
          </p:nvSpPr>
          <p:spPr bwMode="auto">
            <a:xfrm>
              <a:off x="4673600" y="2495551"/>
              <a:ext cx="354013" cy="401638"/>
            </a:xfrm>
            <a:custGeom>
              <a:avLst/>
              <a:gdLst>
                <a:gd name="T0" fmla="*/ 6 w 223"/>
                <a:gd name="T1" fmla="*/ 52 h 253"/>
                <a:gd name="T2" fmla="*/ 12 w 223"/>
                <a:gd name="T3" fmla="*/ 39 h 253"/>
                <a:gd name="T4" fmla="*/ 12 w 223"/>
                <a:gd name="T5" fmla="*/ 23 h 253"/>
                <a:gd name="T6" fmla="*/ 25 w 223"/>
                <a:gd name="T7" fmla="*/ 6 h 253"/>
                <a:gd name="T8" fmla="*/ 64 w 223"/>
                <a:gd name="T9" fmla="*/ 10 h 253"/>
                <a:gd name="T10" fmla="*/ 70 w 223"/>
                <a:gd name="T11" fmla="*/ 23 h 253"/>
                <a:gd name="T12" fmla="*/ 76 w 223"/>
                <a:gd name="T13" fmla="*/ 29 h 253"/>
                <a:gd name="T14" fmla="*/ 95 w 223"/>
                <a:gd name="T15" fmla="*/ 33 h 253"/>
                <a:gd name="T16" fmla="*/ 105 w 223"/>
                <a:gd name="T17" fmla="*/ 45 h 253"/>
                <a:gd name="T18" fmla="*/ 117 w 223"/>
                <a:gd name="T19" fmla="*/ 52 h 253"/>
                <a:gd name="T20" fmla="*/ 136 w 223"/>
                <a:gd name="T21" fmla="*/ 45 h 253"/>
                <a:gd name="T22" fmla="*/ 136 w 223"/>
                <a:gd name="T23" fmla="*/ 39 h 253"/>
                <a:gd name="T24" fmla="*/ 136 w 223"/>
                <a:gd name="T25" fmla="*/ 33 h 253"/>
                <a:gd name="T26" fmla="*/ 136 w 223"/>
                <a:gd name="T27" fmla="*/ 29 h 253"/>
                <a:gd name="T28" fmla="*/ 136 w 223"/>
                <a:gd name="T29" fmla="*/ 23 h 253"/>
                <a:gd name="T30" fmla="*/ 136 w 223"/>
                <a:gd name="T31" fmla="*/ 16 h 253"/>
                <a:gd name="T32" fmla="*/ 140 w 223"/>
                <a:gd name="T33" fmla="*/ 10 h 253"/>
                <a:gd name="T34" fmla="*/ 152 w 223"/>
                <a:gd name="T35" fmla="*/ 6 h 253"/>
                <a:gd name="T36" fmla="*/ 175 w 223"/>
                <a:gd name="T37" fmla="*/ 6 h 253"/>
                <a:gd name="T38" fmla="*/ 175 w 223"/>
                <a:gd name="T39" fmla="*/ 10 h 253"/>
                <a:gd name="T40" fmla="*/ 181 w 223"/>
                <a:gd name="T41" fmla="*/ 23 h 253"/>
                <a:gd name="T42" fmla="*/ 210 w 223"/>
                <a:gd name="T43" fmla="*/ 29 h 253"/>
                <a:gd name="T44" fmla="*/ 210 w 223"/>
                <a:gd name="T45" fmla="*/ 33 h 253"/>
                <a:gd name="T46" fmla="*/ 210 w 223"/>
                <a:gd name="T47" fmla="*/ 39 h 253"/>
                <a:gd name="T48" fmla="*/ 216 w 223"/>
                <a:gd name="T49" fmla="*/ 45 h 253"/>
                <a:gd name="T50" fmla="*/ 210 w 223"/>
                <a:gd name="T51" fmla="*/ 52 h 253"/>
                <a:gd name="T52" fmla="*/ 210 w 223"/>
                <a:gd name="T53" fmla="*/ 56 h 253"/>
                <a:gd name="T54" fmla="*/ 210 w 223"/>
                <a:gd name="T55" fmla="*/ 62 h 253"/>
                <a:gd name="T56" fmla="*/ 216 w 223"/>
                <a:gd name="T57" fmla="*/ 72 h 253"/>
                <a:gd name="T58" fmla="*/ 223 w 223"/>
                <a:gd name="T59" fmla="*/ 202 h 253"/>
                <a:gd name="T60" fmla="*/ 223 w 223"/>
                <a:gd name="T61" fmla="*/ 208 h 253"/>
                <a:gd name="T62" fmla="*/ 223 w 223"/>
                <a:gd name="T63" fmla="*/ 214 h 253"/>
                <a:gd name="T64" fmla="*/ 223 w 223"/>
                <a:gd name="T65" fmla="*/ 231 h 253"/>
                <a:gd name="T66" fmla="*/ 210 w 223"/>
                <a:gd name="T67" fmla="*/ 241 h 253"/>
                <a:gd name="T68" fmla="*/ 210 w 223"/>
                <a:gd name="T69" fmla="*/ 247 h 253"/>
                <a:gd name="T70" fmla="*/ 210 w 223"/>
                <a:gd name="T71" fmla="*/ 253 h 253"/>
                <a:gd name="T72" fmla="*/ 89 w 223"/>
                <a:gd name="T73" fmla="*/ 179 h 253"/>
                <a:gd name="T74" fmla="*/ 89 w 223"/>
                <a:gd name="T75" fmla="*/ 185 h 253"/>
                <a:gd name="T76" fmla="*/ 82 w 223"/>
                <a:gd name="T77" fmla="*/ 185 h 253"/>
                <a:gd name="T78" fmla="*/ 76 w 223"/>
                <a:gd name="T79" fmla="*/ 192 h 253"/>
                <a:gd name="T80" fmla="*/ 64 w 223"/>
                <a:gd name="T81" fmla="*/ 185 h 253"/>
                <a:gd name="T82" fmla="*/ 54 w 223"/>
                <a:gd name="T83" fmla="*/ 179 h 253"/>
                <a:gd name="T84" fmla="*/ 47 w 223"/>
                <a:gd name="T85" fmla="*/ 175 h 253"/>
                <a:gd name="T86" fmla="*/ 35 w 223"/>
                <a:gd name="T87" fmla="*/ 169 h 253"/>
                <a:gd name="T88" fmla="*/ 6 w 223"/>
                <a:gd name="T89" fmla="*/ 152 h 253"/>
                <a:gd name="T90" fmla="*/ 6 w 223"/>
                <a:gd name="T91" fmla="*/ 130 h 253"/>
                <a:gd name="T92" fmla="*/ 6 w 223"/>
                <a:gd name="T93" fmla="*/ 117 h 253"/>
                <a:gd name="T94" fmla="*/ 0 w 223"/>
                <a:gd name="T95" fmla="*/ 6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3" h="253">
                  <a:moveTo>
                    <a:pt x="0" y="62"/>
                  </a:moveTo>
                  <a:lnTo>
                    <a:pt x="0" y="56"/>
                  </a:lnTo>
                  <a:lnTo>
                    <a:pt x="6" y="52"/>
                  </a:lnTo>
                  <a:lnTo>
                    <a:pt x="6" y="52"/>
                  </a:lnTo>
                  <a:lnTo>
                    <a:pt x="6" y="39"/>
                  </a:lnTo>
                  <a:lnTo>
                    <a:pt x="12" y="39"/>
                  </a:lnTo>
                  <a:lnTo>
                    <a:pt x="12" y="23"/>
                  </a:lnTo>
                  <a:lnTo>
                    <a:pt x="12" y="23"/>
                  </a:lnTo>
                  <a:lnTo>
                    <a:pt x="12" y="23"/>
                  </a:lnTo>
                  <a:lnTo>
                    <a:pt x="19" y="23"/>
                  </a:lnTo>
                  <a:lnTo>
                    <a:pt x="25" y="16"/>
                  </a:lnTo>
                  <a:lnTo>
                    <a:pt x="25" y="6"/>
                  </a:lnTo>
                  <a:lnTo>
                    <a:pt x="54" y="6"/>
                  </a:lnTo>
                  <a:lnTo>
                    <a:pt x="60" y="10"/>
                  </a:lnTo>
                  <a:lnTo>
                    <a:pt x="64" y="10"/>
                  </a:lnTo>
                  <a:lnTo>
                    <a:pt x="70" y="16"/>
                  </a:lnTo>
                  <a:lnTo>
                    <a:pt x="70" y="16"/>
                  </a:lnTo>
                  <a:lnTo>
                    <a:pt x="70" y="23"/>
                  </a:lnTo>
                  <a:lnTo>
                    <a:pt x="76" y="23"/>
                  </a:lnTo>
                  <a:lnTo>
                    <a:pt x="76" y="29"/>
                  </a:lnTo>
                  <a:lnTo>
                    <a:pt x="76" y="29"/>
                  </a:lnTo>
                  <a:lnTo>
                    <a:pt x="76" y="33"/>
                  </a:lnTo>
                  <a:lnTo>
                    <a:pt x="76" y="33"/>
                  </a:lnTo>
                  <a:lnTo>
                    <a:pt x="95" y="33"/>
                  </a:lnTo>
                  <a:lnTo>
                    <a:pt x="101" y="39"/>
                  </a:lnTo>
                  <a:lnTo>
                    <a:pt x="101" y="39"/>
                  </a:lnTo>
                  <a:lnTo>
                    <a:pt x="105" y="45"/>
                  </a:lnTo>
                  <a:lnTo>
                    <a:pt x="111" y="45"/>
                  </a:lnTo>
                  <a:lnTo>
                    <a:pt x="117" y="52"/>
                  </a:lnTo>
                  <a:lnTo>
                    <a:pt x="117" y="52"/>
                  </a:lnTo>
                  <a:lnTo>
                    <a:pt x="136" y="52"/>
                  </a:lnTo>
                  <a:lnTo>
                    <a:pt x="136" y="45"/>
                  </a:lnTo>
                  <a:lnTo>
                    <a:pt x="136" y="45"/>
                  </a:lnTo>
                  <a:lnTo>
                    <a:pt x="136" y="45"/>
                  </a:lnTo>
                  <a:lnTo>
                    <a:pt x="136" y="39"/>
                  </a:lnTo>
                  <a:lnTo>
                    <a:pt x="136" y="39"/>
                  </a:lnTo>
                  <a:lnTo>
                    <a:pt x="140" y="39"/>
                  </a:lnTo>
                  <a:lnTo>
                    <a:pt x="140" y="33"/>
                  </a:lnTo>
                  <a:lnTo>
                    <a:pt x="136" y="33"/>
                  </a:lnTo>
                  <a:lnTo>
                    <a:pt x="136" y="33"/>
                  </a:lnTo>
                  <a:lnTo>
                    <a:pt x="136" y="29"/>
                  </a:lnTo>
                  <a:lnTo>
                    <a:pt x="136" y="29"/>
                  </a:lnTo>
                  <a:lnTo>
                    <a:pt x="136" y="29"/>
                  </a:lnTo>
                  <a:lnTo>
                    <a:pt x="136" y="23"/>
                  </a:lnTo>
                  <a:lnTo>
                    <a:pt x="136" y="23"/>
                  </a:lnTo>
                  <a:lnTo>
                    <a:pt x="136" y="23"/>
                  </a:lnTo>
                  <a:lnTo>
                    <a:pt x="136" y="23"/>
                  </a:lnTo>
                  <a:lnTo>
                    <a:pt x="136" y="16"/>
                  </a:lnTo>
                  <a:lnTo>
                    <a:pt x="136" y="16"/>
                  </a:lnTo>
                  <a:lnTo>
                    <a:pt x="140" y="16"/>
                  </a:lnTo>
                  <a:lnTo>
                    <a:pt x="140" y="10"/>
                  </a:lnTo>
                  <a:lnTo>
                    <a:pt x="146" y="10"/>
                  </a:lnTo>
                  <a:lnTo>
                    <a:pt x="152" y="6"/>
                  </a:lnTo>
                  <a:lnTo>
                    <a:pt x="152" y="6"/>
                  </a:lnTo>
                  <a:lnTo>
                    <a:pt x="159" y="0"/>
                  </a:lnTo>
                  <a:lnTo>
                    <a:pt x="171" y="0"/>
                  </a:lnTo>
                  <a:lnTo>
                    <a:pt x="175" y="6"/>
                  </a:lnTo>
                  <a:lnTo>
                    <a:pt x="175" y="6"/>
                  </a:lnTo>
                  <a:lnTo>
                    <a:pt x="175" y="10"/>
                  </a:lnTo>
                  <a:lnTo>
                    <a:pt x="175" y="10"/>
                  </a:lnTo>
                  <a:lnTo>
                    <a:pt x="175" y="10"/>
                  </a:lnTo>
                  <a:lnTo>
                    <a:pt x="181" y="16"/>
                  </a:lnTo>
                  <a:lnTo>
                    <a:pt x="181" y="23"/>
                  </a:lnTo>
                  <a:lnTo>
                    <a:pt x="210" y="23"/>
                  </a:lnTo>
                  <a:lnTo>
                    <a:pt x="210" y="29"/>
                  </a:lnTo>
                  <a:lnTo>
                    <a:pt x="210" y="29"/>
                  </a:lnTo>
                  <a:lnTo>
                    <a:pt x="210" y="29"/>
                  </a:lnTo>
                  <a:lnTo>
                    <a:pt x="210" y="33"/>
                  </a:lnTo>
                  <a:lnTo>
                    <a:pt x="210" y="33"/>
                  </a:lnTo>
                  <a:lnTo>
                    <a:pt x="210" y="33"/>
                  </a:lnTo>
                  <a:lnTo>
                    <a:pt x="210" y="39"/>
                  </a:lnTo>
                  <a:lnTo>
                    <a:pt x="210" y="39"/>
                  </a:lnTo>
                  <a:lnTo>
                    <a:pt x="216" y="39"/>
                  </a:lnTo>
                  <a:lnTo>
                    <a:pt x="216" y="45"/>
                  </a:lnTo>
                  <a:lnTo>
                    <a:pt x="216" y="45"/>
                  </a:lnTo>
                  <a:lnTo>
                    <a:pt x="216" y="45"/>
                  </a:lnTo>
                  <a:lnTo>
                    <a:pt x="216" y="52"/>
                  </a:lnTo>
                  <a:lnTo>
                    <a:pt x="210" y="52"/>
                  </a:lnTo>
                  <a:lnTo>
                    <a:pt x="210" y="52"/>
                  </a:lnTo>
                  <a:lnTo>
                    <a:pt x="210" y="52"/>
                  </a:lnTo>
                  <a:lnTo>
                    <a:pt x="210" y="56"/>
                  </a:lnTo>
                  <a:lnTo>
                    <a:pt x="210" y="56"/>
                  </a:lnTo>
                  <a:lnTo>
                    <a:pt x="210" y="62"/>
                  </a:lnTo>
                  <a:lnTo>
                    <a:pt x="210" y="62"/>
                  </a:lnTo>
                  <a:lnTo>
                    <a:pt x="210" y="68"/>
                  </a:lnTo>
                  <a:lnTo>
                    <a:pt x="216" y="72"/>
                  </a:lnTo>
                  <a:lnTo>
                    <a:pt x="216" y="72"/>
                  </a:lnTo>
                  <a:lnTo>
                    <a:pt x="216" y="72"/>
                  </a:lnTo>
                  <a:lnTo>
                    <a:pt x="223" y="72"/>
                  </a:lnTo>
                  <a:lnTo>
                    <a:pt x="223" y="202"/>
                  </a:lnTo>
                  <a:lnTo>
                    <a:pt x="223" y="202"/>
                  </a:lnTo>
                  <a:lnTo>
                    <a:pt x="223" y="202"/>
                  </a:lnTo>
                  <a:lnTo>
                    <a:pt x="223" y="208"/>
                  </a:lnTo>
                  <a:lnTo>
                    <a:pt x="223" y="208"/>
                  </a:lnTo>
                  <a:lnTo>
                    <a:pt x="223" y="208"/>
                  </a:lnTo>
                  <a:lnTo>
                    <a:pt x="223" y="214"/>
                  </a:lnTo>
                  <a:lnTo>
                    <a:pt x="223" y="214"/>
                  </a:lnTo>
                  <a:lnTo>
                    <a:pt x="223" y="231"/>
                  </a:lnTo>
                  <a:lnTo>
                    <a:pt x="223" y="231"/>
                  </a:lnTo>
                  <a:lnTo>
                    <a:pt x="223" y="237"/>
                  </a:lnTo>
                  <a:lnTo>
                    <a:pt x="210" y="237"/>
                  </a:lnTo>
                  <a:lnTo>
                    <a:pt x="210" y="241"/>
                  </a:lnTo>
                  <a:lnTo>
                    <a:pt x="210" y="241"/>
                  </a:lnTo>
                  <a:lnTo>
                    <a:pt x="210" y="241"/>
                  </a:lnTo>
                  <a:lnTo>
                    <a:pt x="210" y="247"/>
                  </a:lnTo>
                  <a:lnTo>
                    <a:pt x="210" y="247"/>
                  </a:lnTo>
                  <a:lnTo>
                    <a:pt x="210" y="247"/>
                  </a:lnTo>
                  <a:lnTo>
                    <a:pt x="210" y="253"/>
                  </a:lnTo>
                  <a:lnTo>
                    <a:pt x="95" y="179"/>
                  </a:lnTo>
                  <a:lnTo>
                    <a:pt x="89" y="179"/>
                  </a:lnTo>
                  <a:lnTo>
                    <a:pt x="89" y="179"/>
                  </a:lnTo>
                  <a:lnTo>
                    <a:pt x="89" y="179"/>
                  </a:lnTo>
                  <a:lnTo>
                    <a:pt x="89" y="179"/>
                  </a:lnTo>
                  <a:lnTo>
                    <a:pt x="89" y="185"/>
                  </a:lnTo>
                  <a:lnTo>
                    <a:pt x="82" y="185"/>
                  </a:lnTo>
                  <a:lnTo>
                    <a:pt x="82" y="185"/>
                  </a:lnTo>
                  <a:lnTo>
                    <a:pt x="82" y="185"/>
                  </a:lnTo>
                  <a:lnTo>
                    <a:pt x="82" y="185"/>
                  </a:lnTo>
                  <a:lnTo>
                    <a:pt x="82" y="185"/>
                  </a:lnTo>
                  <a:lnTo>
                    <a:pt x="76" y="192"/>
                  </a:lnTo>
                  <a:lnTo>
                    <a:pt x="64" y="192"/>
                  </a:lnTo>
                  <a:lnTo>
                    <a:pt x="64" y="192"/>
                  </a:lnTo>
                  <a:lnTo>
                    <a:pt x="64" y="185"/>
                  </a:lnTo>
                  <a:lnTo>
                    <a:pt x="60" y="185"/>
                  </a:lnTo>
                  <a:lnTo>
                    <a:pt x="60" y="185"/>
                  </a:lnTo>
                  <a:lnTo>
                    <a:pt x="54" y="179"/>
                  </a:lnTo>
                  <a:lnTo>
                    <a:pt x="54" y="179"/>
                  </a:lnTo>
                  <a:lnTo>
                    <a:pt x="54" y="179"/>
                  </a:lnTo>
                  <a:lnTo>
                    <a:pt x="47" y="175"/>
                  </a:lnTo>
                  <a:lnTo>
                    <a:pt x="35" y="175"/>
                  </a:lnTo>
                  <a:lnTo>
                    <a:pt x="35" y="175"/>
                  </a:lnTo>
                  <a:lnTo>
                    <a:pt x="35" y="169"/>
                  </a:lnTo>
                  <a:lnTo>
                    <a:pt x="25" y="157"/>
                  </a:lnTo>
                  <a:lnTo>
                    <a:pt x="12" y="157"/>
                  </a:lnTo>
                  <a:lnTo>
                    <a:pt x="6" y="152"/>
                  </a:lnTo>
                  <a:lnTo>
                    <a:pt x="6" y="134"/>
                  </a:lnTo>
                  <a:lnTo>
                    <a:pt x="6" y="134"/>
                  </a:lnTo>
                  <a:lnTo>
                    <a:pt x="6" y="130"/>
                  </a:lnTo>
                  <a:lnTo>
                    <a:pt x="6" y="130"/>
                  </a:lnTo>
                  <a:lnTo>
                    <a:pt x="6" y="117"/>
                  </a:lnTo>
                  <a:lnTo>
                    <a:pt x="6" y="117"/>
                  </a:lnTo>
                  <a:lnTo>
                    <a:pt x="6" y="78"/>
                  </a:lnTo>
                  <a:lnTo>
                    <a:pt x="0" y="72"/>
                  </a:lnTo>
                  <a:lnTo>
                    <a:pt x="0" y="62"/>
                  </a:lnTo>
                  <a:lnTo>
                    <a:pt x="0" y="6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0" name="Freeform 466"/>
            <p:cNvSpPr>
              <a:spLocks/>
            </p:cNvSpPr>
            <p:nvPr/>
          </p:nvSpPr>
          <p:spPr bwMode="auto">
            <a:xfrm>
              <a:off x="4673600" y="2495551"/>
              <a:ext cx="354013" cy="401638"/>
            </a:xfrm>
            <a:custGeom>
              <a:avLst/>
              <a:gdLst>
                <a:gd name="T0" fmla="*/ 6 w 223"/>
                <a:gd name="T1" fmla="*/ 52 h 253"/>
                <a:gd name="T2" fmla="*/ 12 w 223"/>
                <a:gd name="T3" fmla="*/ 39 h 253"/>
                <a:gd name="T4" fmla="*/ 12 w 223"/>
                <a:gd name="T5" fmla="*/ 23 h 253"/>
                <a:gd name="T6" fmla="*/ 25 w 223"/>
                <a:gd name="T7" fmla="*/ 6 h 253"/>
                <a:gd name="T8" fmla="*/ 64 w 223"/>
                <a:gd name="T9" fmla="*/ 10 h 253"/>
                <a:gd name="T10" fmla="*/ 70 w 223"/>
                <a:gd name="T11" fmla="*/ 23 h 253"/>
                <a:gd name="T12" fmla="*/ 76 w 223"/>
                <a:gd name="T13" fmla="*/ 29 h 253"/>
                <a:gd name="T14" fmla="*/ 95 w 223"/>
                <a:gd name="T15" fmla="*/ 33 h 253"/>
                <a:gd name="T16" fmla="*/ 105 w 223"/>
                <a:gd name="T17" fmla="*/ 45 h 253"/>
                <a:gd name="T18" fmla="*/ 117 w 223"/>
                <a:gd name="T19" fmla="*/ 52 h 253"/>
                <a:gd name="T20" fmla="*/ 136 w 223"/>
                <a:gd name="T21" fmla="*/ 45 h 253"/>
                <a:gd name="T22" fmla="*/ 136 w 223"/>
                <a:gd name="T23" fmla="*/ 39 h 253"/>
                <a:gd name="T24" fmla="*/ 136 w 223"/>
                <a:gd name="T25" fmla="*/ 33 h 253"/>
                <a:gd name="T26" fmla="*/ 136 w 223"/>
                <a:gd name="T27" fmla="*/ 29 h 253"/>
                <a:gd name="T28" fmla="*/ 136 w 223"/>
                <a:gd name="T29" fmla="*/ 23 h 253"/>
                <a:gd name="T30" fmla="*/ 136 w 223"/>
                <a:gd name="T31" fmla="*/ 16 h 253"/>
                <a:gd name="T32" fmla="*/ 140 w 223"/>
                <a:gd name="T33" fmla="*/ 10 h 253"/>
                <a:gd name="T34" fmla="*/ 152 w 223"/>
                <a:gd name="T35" fmla="*/ 6 h 253"/>
                <a:gd name="T36" fmla="*/ 175 w 223"/>
                <a:gd name="T37" fmla="*/ 6 h 253"/>
                <a:gd name="T38" fmla="*/ 175 w 223"/>
                <a:gd name="T39" fmla="*/ 10 h 253"/>
                <a:gd name="T40" fmla="*/ 181 w 223"/>
                <a:gd name="T41" fmla="*/ 23 h 253"/>
                <a:gd name="T42" fmla="*/ 210 w 223"/>
                <a:gd name="T43" fmla="*/ 29 h 253"/>
                <a:gd name="T44" fmla="*/ 210 w 223"/>
                <a:gd name="T45" fmla="*/ 33 h 253"/>
                <a:gd name="T46" fmla="*/ 210 w 223"/>
                <a:gd name="T47" fmla="*/ 39 h 253"/>
                <a:gd name="T48" fmla="*/ 216 w 223"/>
                <a:gd name="T49" fmla="*/ 45 h 253"/>
                <a:gd name="T50" fmla="*/ 210 w 223"/>
                <a:gd name="T51" fmla="*/ 52 h 253"/>
                <a:gd name="T52" fmla="*/ 210 w 223"/>
                <a:gd name="T53" fmla="*/ 56 h 253"/>
                <a:gd name="T54" fmla="*/ 210 w 223"/>
                <a:gd name="T55" fmla="*/ 62 h 253"/>
                <a:gd name="T56" fmla="*/ 216 w 223"/>
                <a:gd name="T57" fmla="*/ 72 h 253"/>
                <a:gd name="T58" fmla="*/ 223 w 223"/>
                <a:gd name="T59" fmla="*/ 202 h 253"/>
                <a:gd name="T60" fmla="*/ 223 w 223"/>
                <a:gd name="T61" fmla="*/ 208 h 253"/>
                <a:gd name="T62" fmla="*/ 223 w 223"/>
                <a:gd name="T63" fmla="*/ 214 h 253"/>
                <a:gd name="T64" fmla="*/ 223 w 223"/>
                <a:gd name="T65" fmla="*/ 231 h 253"/>
                <a:gd name="T66" fmla="*/ 210 w 223"/>
                <a:gd name="T67" fmla="*/ 241 h 253"/>
                <a:gd name="T68" fmla="*/ 210 w 223"/>
                <a:gd name="T69" fmla="*/ 247 h 253"/>
                <a:gd name="T70" fmla="*/ 210 w 223"/>
                <a:gd name="T71" fmla="*/ 253 h 253"/>
                <a:gd name="T72" fmla="*/ 89 w 223"/>
                <a:gd name="T73" fmla="*/ 179 h 253"/>
                <a:gd name="T74" fmla="*/ 89 w 223"/>
                <a:gd name="T75" fmla="*/ 185 h 253"/>
                <a:gd name="T76" fmla="*/ 82 w 223"/>
                <a:gd name="T77" fmla="*/ 185 h 253"/>
                <a:gd name="T78" fmla="*/ 76 w 223"/>
                <a:gd name="T79" fmla="*/ 192 h 253"/>
                <a:gd name="T80" fmla="*/ 64 w 223"/>
                <a:gd name="T81" fmla="*/ 185 h 253"/>
                <a:gd name="T82" fmla="*/ 54 w 223"/>
                <a:gd name="T83" fmla="*/ 179 h 253"/>
                <a:gd name="T84" fmla="*/ 47 w 223"/>
                <a:gd name="T85" fmla="*/ 175 h 253"/>
                <a:gd name="T86" fmla="*/ 35 w 223"/>
                <a:gd name="T87" fmla="*/ 169 h 253"/>
                <a:gd name="T88" fmla="*/ 6 w 223"/>
                <a:gd name="T89" fmla="*/ 152 h 253"/>
                <a:gd name="T90" fmla="*/ 6 w 223"/>
                <a:gd name="T91" fmla="*/ 130 h 253"/>
                <a:gd name="T92" fmla="*/ 6 w 223"/>
                <a:gd name="T93" fmla="*/ 117 h 253"/>
                <a:gd name="T94" fmla="*/ 0 w 223"/>
                <a:gd name="T95" fmla="*/ 6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3" h="253">
                  <a:moveTo>
                    <a:pt x="0" y="62"/>
                  </a:moveTo>
                  <a:lnTo>
                    <a:pt x="0" y="56"/>
                  </a:lnTo>
                  <a:lnTo>
                    <a:pt x="6" y="52"/>
                  </a:lnTo>
                  <a:lnTo>
                    <a:pt x="6" y="52"/>
                  </a:lnTo>
                  <a:lnTo>
                    <a:pt x="6" y="39"/>
                  </a:lnTo>
                  <a:lnTo>
                    <a:pt x="12" y="39"/>
                  </a:lnTo>
                  <a:lnTo>
                    <a:pt x="12" y="23"/>
                  </a:lnTo>
                  <a:lnTo>
                    <a:pt x="12" y="23"/>
                  </a:lnTo>
                  <a:lnTo>
                    <a:pt x="12" y="23"/>
                  </a:lnTo>
                  <a:lnTo>
                    <a:pt x="19" y="23"/>
                  </a:lnTo>
                  <a:lnTo>
                    <a:pt x="25" y="16"/>
                  </a:lnTo>
                  <a:lnTo>
                    <a:pt x="25" y="6"/>
                  </a:lnTo>
                  <a:lnTo>
                    <a:pt x="54" y="6"/>
                  </a:lnTo>
                  <a:lnTo>
                    <a:pt x="60" y="10"/>
                  </a:lnTo>
                  <a:lnTo>
                    <a:pt x="64" y="10"/>
                  </a:lnTo>
                  <a:lnTo>
                    <a:pt x="70" y="16"/>
                  </a:lnTo>
                  <a:lnTo>
                    <a:pt x="70" y="16"/>
                  </a:lnTo>
                  <a:lnTo>
                    <a:pt x="70" y="23"/>
                  </a:lnTo>
                  <a:lnTo>
                    <a:pt x="76" y="23"/>
                  </a:lnTo>
                  <a:lnTo>
                    <a:pt x="76" y="29"/>
                  </a:lnTo>
                  <a:lnTo>
                    <a:pt x="76" y="29"/>
                  </a:lnTo>
                  <a:lnTo>
                    <a:pt x="76" y="33"/>
                  </a:lnTo>
                  <a:lnTo>
                    <a:pt x="76" y="33"/>
                  </a:lnTo>
                  <a:lnTo>
                    <a:pt x="95" y="33"/>
                  </a:lnTo>
                  <a:lnTo>
                    <a:pt x="101" y="39"/>
                  </a:lnTo>
                  <a:lnTo>
                    <a:pt x="101" y="39"/>
                  </a:lnTo>
                  <a:lnTo>
                    <a:pt x="105" y="45"/>
                  </a:lnTo>
                  <a:lnTo>
                    <a:pt x="111" y="45"/>
                  </a:lnTo>
                  <a:lnTo>
                    <a:pt x="117" y="52"/>
                  </a:lnTo>
                  <a:lnTo>
                    <a:pt x="117" y="52"/>
                  </a:lnTo>
                  <a:lnTo>
                    <a:pt x="136" y="52"/>
                  </a:lnTo>
                  <a:lnTo>
                    <a:pt x="136" y="45"/>
                  </a:lnTo>
                  <a:lnTo>
                    <a:pt x="136" y="45"/>
                  </a:lnTo>
                  <a:lnTo>
                    <a:pt x="136" y="45"/>
                  </a:lnTo>
                  <a:lnTo>
                    <a:pt x="136" y="39"/>
                  </a:lnTo>
                  <a:lnTo>
                    <a:pt x="136" y="39"/>
                  </a:lnTo>
                  <a:lnTo>
                    <a:pt x="140" y="39"/>
                  </a:lnTo>
                  <a:lnTo>
                    <a:pt x="140" y="33"/>
                  </a:lnTo>
                  <a:lnTo>
                    <a:pt x="136" y="33"/>
                  </a:lnTo>
                  <a:lnTo>
                    <a:pt x="136" y="33"/>
                  </a:lnTo>
                  <a:lnTo>
                    <a:pt x="136" y="29"/>
                  </a:lnTo>
                  <a:lnTo>
                    <a:pt x="136" y="29"/>
                  </a:lnTo>
                  <a:lnTo>
                    <a:pt x="136" y="29"/>
                  </a:lnTo>
                  <a:lnTo>
                    <a:pt x="136" y="23"/>
                  </a:lnTo>
                  <a:lnTo>
                    <a:pt x="136" y="23"/>
                  </a:lnTo>
                  <a:lnTo>
                    <a:pt x="136" y="23"/>
                  </a:lnTo>
                  <a:lnTo>
                    <a:pt x="136" y="23"/>
                  </a:lnTo>
                  <a:lnTo>
                    <a:pt x="136" y="16"/>
                  </a:lnTo>
                  <a:lnTo>
                    <a:pt x="136" y="16"/>
                  </a:lnTo>
                  <a:lnTo>
                    <a:pt x="140" y="16"/>
                  </a:lnTo>
                  <a:lnTo>
                    <a:pt x="140" y="10"/>
                  </a:lnTo>
                  <a:lnTo>
                    <a:pt x="146" y="10"/>
                  </a:lnTo>
                  <a:lnTo>
                    <a:pt x="152" y="6"/>
                  </a:lnTo>
                  <a:lnTo>
                    <a:pt x="152" y="6"/>
                  </a:lnTo>
                  <a:lnTo>
                    <a:pt x="159" y="0"/>
                  </a:lnTo>
                  <a:lnTo>
                    <a:pt x="171" y="0"/>
                  </a:lnTo>
                  <a:lnTo>
                    <a:pt x="175" y="6"/>
                  </a:lnTo>
                  <a:lnTo>
                    <a:pt x="175" y="6"/>
                  </a:lnTo>
                  <a:lnTo>
                    <a:pt x="175" y="10"/>
                  </a:lnTo>
                  <a:lnTo>
                    <a:pt x="175" y="10"/>
                  </a:lnTo>
                  <a:lnTo>
                    <a:pt x="175" y="10"/>
                  </a:lnTo>
                  <a:lnTo>
                    <a:pt x="181" y="16"/>
                  </a:lnTo>
                  <a:lnTo>
                    <a:pt x="181" y="23"/>
                  </a:lnTo>
                  <a:lnTo>
                    <a:pt x="210" y="23"/>
                  </a:lnTo>
                  <a:lnTo>
                    <a:pt x="210" y="29"/>
                  </a:lnTo>
                  <a:lnTo>
                    <a:pt x="210" y="29"/>
                  </a:lnTo>
                  <a:lnTo>
                    <a:pt x="210" y="29"/>
                  </a:lnTo>
                  <a:lnTo>
                    <a:pt x="210" y="33"/>
                  </a:lnTo>
                  <a:lnTo>
                    <a:pt x="210" y="33"/>
                  </a:lnTo>
                  <a:lnTo>
                    <a:pt x="210" y="33"/>
                  </a:lnTo>
                  <a:lnTo>
                    <a:pt x="210" y="39"/>
                  </a:lnTo>
                  <a:lnTo>
                    <a:pt x="210" y="39"/>
                  </a:lnTo>
                  <a:lnTo>
                    <a:pt x="216" y="39"/>
                  </a:lnTo>
                  <a:lnTo>
                    <a:pt x="216" y="45"/>
                  </a:lnTo>
                  <a:lnTo>
                    <a:pt x="216" y="45"/>
                  </a:lnTo>
                  <a:lnTo>
                    <a:pt x="216" y="45"/>
                  </a:lnTo>
                  <a:lnTo>
                    <a:pt x="216" y="52"/>
                  </a:lnTo>
                  <a:lnTo>
                    <a:pt x="210" y="52"/>
                  </a:lnTo>
                  <a:lnTo>
                    <a:pt x="210" y="52"/>
                  </a:lnTo>
                  <a:lnTo>
                    <a:pt x="210" y="52"/>
                  </a:lnTo>
                  <a:lnTo>
                    <a:pt x="210" y="56"/>
                  </a:lnTo>
                  <a:lnTo>
                    <a:pt x="210" y="56"/>
                  </a:lnTo>
                  <a:lnTo>
                    <a:pt x="210" y="62"/>
                  </a:lnTo>
                  <a:lnTo>
                    <a:pt x="210" y="62"/>
                  </a:lnTo>
                  <a:lnTo>
                    <a:pt x="210" y="68"/>
                  </a:lnTo>
                  <a:lnTo>
                    <a:pt x="216" y="72"/>
                  </a:lnTo>
                  <a:lnTo>
                    <a:pt x="216" y="72"/>
                  </a:lnTo>
                  <a:lnTo>
                    <a:pt x="216" y="72"/>
                  </a:lnTo>
                  <a:lnTo>
                    <a:pt x="223" y="72"/>
                  </a:lnTo>
                  <a:lnTo>
                    <a:pt x="223" y="202"/>
                  </a:lnTo>
                  <a:lnTo>
                    <a:pt x="223" y="202"/>
                  </a:lnTo>
                  <a:lnTo>
                    <a:pt x="223" y="202"/>
                  </a:lnTo>
                  <a:lnTo>
                    <a:pt x="223" y="208"/>
                  </a:lnTo>
                  <a:lnTo>
                    <a:pt x="223" y="208"/>
                  </a:lnTo>
                  <a:lnTo>
                    <a:pt x="223" y="208"/>
                  </a:lnTo>
                  <a:lnTo>
                    <a:pt x="223" y="214"/>
                  </a:lnTo>
                  <a:lnTo>
                    <a:pt x="223" y="214"/>
                  </a:lnTo>
                  <a:lnTo>
                    <a:pt x="223" y="231"/>
                  </a:lnTo>
                  <a:lnTo>
                    <a:pt x="223" y="231"/>
                  </a:lnTo>
                  <a:lnTo>
                    <a:pt x="223" y="237"/>
                  </a:lnTo>
                  <a:lnTo>
                    <a:pt x="210" y="237"/>
                  </a:lnTo>
                  <a:lnTo>
                    <a:pt x="210" y="241"/>
                  </a:lnTo>
                  <a:lnTo>
                    <a:pt x="210" y="241"/>
                  </a:lnTo>
                  <a:lnTo>
                    <a:pt x="210" y="241"/>
                  </a:lnTo>
                  <a:lnTo>
                    <a:pt x="210" y="247"/>
                  </a:lnTo>
                  <a:lnTo>
                    <a:pt x="210" y="247"/>
                  </a:lnTo>
                  <a:lnTo>
                    <a:pt x="210" y="247"/>
                  </a:lnTo>
                  <a:lnTo>
                    <a:pt x="210" y="253"/>
                  </a:lnTo>
                  <a:lnTo>
                    <a:pt x="95" y="179"/>
                  </a:lnTo>
                  <a:lnTo>
                    <a:pt x="89" y="179"/>
                  </a:lnTo>
                  <a:lnTo>
                    <a:pt x="89" y="179"/>
                  </a:lnTo>
                  <a:lnTo>
                    <a:pt x="89" y="179"/>
                  </a:lnTo>
                  <a:lnTo>
                    <a:pt x="89" y="179"/>
                  </a:lnTo>
                  <a:lnTo>
                    <a:pt x="89" y="185"/>
                  </a:lnTo>
                  <a:lnTo>
                    <a:pt x="82" y="185"/>
                  </a:lnTo>
                  <a:lnTo>
                    <a:pt x="82" y="185"/>
                  </a:lnTo>
                  <a:lnTo>
                    <a:pt x="82" y="185"/>
                  </a:lnTo>
                  <a:lnTo>
                    <a:pt x="82" y="185"/>
                  </a:lnTo>
                  <a:lnTo>
                    <a:pt x="82" y="185"/>
                  </a:lnTo>
                  <a:lnTo>
                    <a:pt x="76" y="192"/>
                  </a:lnTo>
                  <a:lnTo>
                    <a:pt x="64" y="192"/>
                  </a:lnTo>
                  <a:lnTo>
                    <a:pt x="64" y="192"/>
                  </a:lnTo>
                  <a:lnTo>
                    <a:pt x="64" y="185"/>
                  </a:lnTo>
                  <a:lnTo>
                    <a:pt x="60" y="185"/>
                  </a:lnTo>
                  <a:lnTo>
                    <a:pt x="60" y="185"/>
                  </a:lnTo>
                  <a:lnTo>
                    <a:pt x="54" y="179"/>
                  </a:lnTo>
                  <a:lnTo>
                    <a:pt x="54" y="179"/>
                  </a:lnTo>
                  <a:lnTo>
                    <a:pt x="54" y="179"/>
                  </a:lnTo>
                  <a:lnTo>
                    <a:pt x="47" y="175"/>
                  </a:lnTo>
                  <a:lnTo>
                    <a:pt x="35" y="175"/>
                  </a:lnTo>
                  <a:lnTo>
                    <a:pt x="35" y="175"/>
                  </a:lnTo>
                  <a:lnTo>
                    <a:pt x="35" y="169"/>
                  </a:lnTo>
                  <a:lnTo>
                    <a:pt x="25" y="157"/>
                  </a:lnTo>
                  <a:lnTo>
                    <a:pt x="12" y="157"/>
                  </a:lnTo>
                  <a:lnTo>
                    <a:pt x="6" y="152"/>
                  </a:lnTo>
                  <a:lnTo>
                    <a:pt x="6" y="134"/>
                  </a:lnTo>
                  <a:lnTo>
                    <a:pt x="6" y="134"/>
                  </a:lnTo>
                  <a:lnTo>
                    <a:pt x="6" y="130"/>
                  </a:lnTo>
                  <a:lnTo>
                    <a:pt x="6" y="130"/>
                  </a:lnTo>
                  <a:lnTo>
                    <a:pt x="6" y="117"/>
                  </a:lnTo>
                  <a:lnTo>
                    <a:pt x="6" y="117"/>
                  </a:lnTo>
                  <a:lnTo>
                    <a:pt x="6" y="78"/>
                  </a:lnTo>
                  <a:lnTo>
                    <a:pt x="0" y="72"/>
                  </a:lnTo>
                  <a:lnTo>
                    <a:pt x="0" y="62"/>
                  </a:lnTo>
                  <a:lnTo>
                    <a:pt x="0" y="6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1" name="Freeform 467"/>
            <p:cNvSpPr>
              <a:spLocks/>
            </p:cNvSpPr>
            <p:nvPr/>
          </p:nvSpPr>
          <p:spPr bwMode="auto">
            <a:xfrm>
              <a:off x="4627563" y="2371726"/>
              <a:ext cx="85725" cy="212725"/>
            </a:xfrm>
            <a:custGeom>
              <a:avLst/>
              <a:gdLst>
                <a:gd name="T0" fmla="*/ 29 w 54"/>
                <a:gd name="T1" fmla="*/ 134 h 134"/>
                <a:gd name="T2" fmla="*/ 35 w 54"/>
                <a:gd name="T3" fmla="*/ 130 h 134"/>
                <a:gd name="T4" fmla="*/ 41 w 54"/>
                <a:gd name="T5" fmla="*/ 117 h 134"/>
                <a:gd name="T6" fmla="*/ 41 w 54"/>
                <a:gd name="T7" fmla="*/ 101 h 134"/>
                <a:gd name="T8" fmla="*/ 48 w 54"/>
                <a:gd name="T9" fmla="*/ 101 h 134"/>
                <a:gd name="T10" fmla="*/ 54 w 54"/>
                <a:gd name="T11" fmla="*/ 84 h 134"/>
                <a:gd name="T12" fmla="*/ 48 w 54"/>
                <a:gd name="T13" fmla="*/ 78 h 134"/>
                <a:gd name="T14" fmla="*/ 41 w 54"/>
                <a:gd name="T15" fmla="*/ 72 h 134"/>
                <a:gd name="T16" fmla="*/ 35 w 54"/>
                <a:gd name="T17" fmla="*/ 66 h 134"/>
                <a:gd name="T18" fmla="*/ 29 w 54"/>
                <a:gd name="T19" fmla="*/ 66 h 134"/>
                <a:gd name="T20" fmla="*/ 29 w 54"/>
                <a:gd name="T21" fmla="*/ 62 h 134"/>
                <a:gd name="T22" fmla="*/ 29 w 54"/>
                <a:gd name="T23" fmla="*/ 62 h 134"/>
                <a:gd name="T24" fmla="*/ 29 w 54"/>
                <a:gd name="T25" fmla="*/ 55 h 134"/>
                <a:gd name="T26" fmla="*/ 35 w 54"/>
                <a:gd name="T27" fmla="*/ 45 h 134"/>
                <a:gd name="T28" fmla="*/ 35 w 54"/>
                <a:gd name="T29" fmla="*/ 39 h 134"/>
                <a:gd name="T30" fmla="*/ 35 w 54"/>
                <a:gd name="T31" fmla="*/ 39 h 134"/>
                <a:gd name="T32" fmla="*/ 35 w 54"/>
                <a:gd name="T33" fmla="*/ 39 h 134"/>
                <a:gd name="T34" fmla="*/ 29 w 54"/>
                <a:gd name="T35" fmla="*/ 33 h 134"/>
                <a:gd name="T36" fmla="*/ 29 w 54"/>
                <a:gd name="T37" fmla="*/ 27 h 134"/>
                <a:gd name="T38" fmla="*/ 29 w 54"/>
                <a:gd name="T39" fmla="*/ 27 h 134"/>
                <a:gd name="T40" fmla="*/ 29 w 54"/>
                <a:gd name="T41" fmla="*/ 22 h 134"/>
                <a:gd name="T42" fmla="*/ 35 w 54"/>
                <a:gd name="T43" fmla="*/ 10 h 134"/>
                <a:gd name="T44" fmla="*/ 23 w 54"/>
                <a:gd name="T45" fmla="*/ 4 h 134"/>
                <a:gd name="T46" fmla="*/ 19 w 54"/>
                <a:gd name="T47" fmla="*/ 4 h 134"/>
                <a:gd name="T48" fmla="*/ 13 w 54"/>
                <a:gd name="T49" fmla="*/ 16 h 134"/>
                <a:gd name="T50" fmla="*/ 6 w 54"/>
                <a:gd name="T51" fmla="*/ 55 h 134"/>
                <a:gd name="T52" fmla="*/ 6 w 54"/>
                <a:gd name="T53" fmla="*/ 62 h 134"/>
                <a:gd name="T54" fmla="*/ 0 w 54"/>
                <a:gd name="T55" fmla="*/ 66 h 134"/>
                <a:gd name="T56" fmla="*/ 0 w 54"/>
                <a:gd name="T57" fmla="*/ 66 h 134"/>
                <a:gd name="T58" fmla="*/ 13 w 54"/>
                <a:gd name="T59" fmla="*/ 84 h 134"/>
                <a:gd name="T60" fmla="*/ 19 w 54"/>
                <a:gd name="T61" fmla="*/ 101 h 134"/>
                <a:gd name="T62" fmla="*/ 23 w 54"/>
                <a:gd name="T63" fmla="*/ 117 h 134"/>
                <a:gd name="T64" fmla="*/ 23 w 54"/>
                <a:gd name="T65"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134">
                  <a:moveTo>
                    <a:pt x="23" y="134"/>
                  </a:moveTo>
                  <a:lnTo>
                    <a:pt x="29" y="134"/>
                  </a:lnTo>
                  <a:lnTo>
                    <a:pt x="29" y="130"/>
                  </a:lnTo>
                  <a:lnTo>
                    <a:pt x="35" y="130"/>
                  </a:lnTo>
                  <a:lnTo>
                    <a:pt x="35" y="117"/>
                  </a:lnTo>
                  <a:lnTo>
                    <a:pt x="41" y="117"/>
                  </a:lnTo>
                  <a:lnTo>
                    <a:pt x="41" y="101"/>
                  </a:lnTo>
                  <a:lnTo>
                    <a:pt x="41" y="101"/>
                  </a:lnTo>
                  <a:lnTo>
                    <a:pt x="41" y="101"/>
                  </a:lnTo>
                  <a:lnTo>
                    <a:pt x="48" y="101"/>
                  </a:lnTo>
                  <a:lnTo>
                    <a:pt x="54" y="94"/>
                  </a:lnTo>
                  <a:lnTo>
                    <a:pt x="54" y="84"/>
                  </a:lnTo>
                  <a:lnTo>
                    <a:pt x="48" y="78"/>
                  </a:lnTo>
                  <a:lnTo>
                    <a:pt x="48" y="78"/>
                  </a:lnTo>
                  <a:lnTo>
                    <a:pt x="48" y="78"/>
                  </a:lnTo>
                  <a:lnTo>
                    <a:pt x="41" y="72"/>
                  </a:lnTo>
                  <a:lnTo>
                    <a:pt x="35" y="72"/>
                  </a:lnTo>
                  <a:lnTo>
                    <a:pt x="35" y="66"/>
                  </a:lnTo>
                  <a:lnTo>
                    <a:pt x="29" y="66"/>
                  </a:lnTo>
                  <a:lnTo>
                    <a:pt x="29" y="66"/>
                  </a:lnTo>
                  <a:lnTo>
                    <a:pt x="29" y="66"/>
                  </a:lnTo>
                  <a:lnTo>
                    <a:pt x="29" y="62"/>
                  </a:lnTo>
                  <a:lnTo>
                    <a:pt x="23" y="62"/>
                  </a:lnTo>
                  <a:lnTo>
                    <a:pt x="29" y="62"/>
                  </a:lnTo>
                  <a:lnTo>
                    <a:pt x="29" y="55"/>
                  </a:lnTo>
                  <a:lnTo>
                    <a:pt x="29" y="55"/>
                  </a:lnTo>
                  <a:lnTo>
                    <a:pt x="29" y="49"/>
                  </a:lnTo>
                  <a:lnTo>
                    <a:pt x="35" y="45"/>
                  </a:lnTo>
                  <a:lnTo>
                    <a:pt x="35" y="45"/>
                  </a:lnTo>
                  <a:lnTo>
                    <a:pt x="35" y="39"/>
                  </a:lnTo>
                  <a:lnTo>
                    <a:pt x="35" y="39"/>
                  </a:lnTo>
                  <a:lnTo>
                    <a:pt x="35" y="39"/>
                  </a:lnTo>
                  <a:lnTo>
                    <a:pt x="35" y="39"/>
                  </a:lnTo>
                  <a:lnTo>
                    <a:pt x="35" y="39"/>
                  </a:lnTo>
                  <a:lnTo>
                    <a:pt x="29" y="33"/>
                  </a:lnTo>
                  <a:lnTo>
                    <a:pt x="29" y="33"/>
                  </a:lnTo>
                  <a:lnTo>
                    <a:pt x="29" y="27"/>
                  </a:lnTo>
                  <a:lnTo>
                    <a:pt x="29" y="27"/>
                  </a:lnTo>
                  <a:lnTo>
                    <a:pt x="29" y="27"/>
                  </a:lnTo>
                  <a:lnTo>
                    <a:pt x="29" y="27"/>
                  </a:lnTo>
                  <a:lnTo>
                    <a:pt x="29" y="22"/>
                  </a:lnTo>
                  <a:lnTo>
                    <a:pt x="29" y="22"/>
                  </a:lnTo>
                  <a:lnTo>
                    <a:pt x="35" y="22"/>
                  </a:lnTo>
                  <a:lnTo>
                    <a:pt x="35" y="10"/>
                  </a:lnTo>
                  <a:lnTo>
                    <a:pt x="23" y="10"/>
                  </a:lnTo>
                  <a:lnTo>
                    <a:pt x="23" y="4"/>
                  </a:lnTo>
                  <a:lnTo>
                    <a:pt x="19" y="4"/>
                  </a:lnTo>
                  <a:lnTo>
                    <a:pt x="19" y="4"/>
                  </a:lnTo>
                  <a:lnTo>
                    <a:pt x="13" y="0"/>
                  </a:lnTo>
                  <a:lnTo>
                    <a:pt x="13" y="16"/>
                  </a:lnTo>
                  <a:lnTo>
                    <a:pt x="6" y="22"/>
                  </a:lnTo>
                  <a:lnTo>
                    <a:pt x="6" y="55"/>
                  </a:lnTo>
                  <a:lnTo>
                    <a:pt x="6" y="55"/>
                  </a:lnTo>
                  <a:lnTo>
                    <a:pt x="6" y="62"/>
                  </a:lnTo>
                  <a:lnTo>
                    <a:pt x="6" y="62"/>
                  </a:lnTo>
                  <a:lnTo>
                    <a:pt x="0" y="66"/>
                  </a:lnTo>
                  <a:lnTo>
                    <a:pt x="0" y="66"/>
                  </a:lnTo>
                  <a:lnTo>
                    <a:pt x="0" y="66"/>
                  </a:lnTo>
                  <a:lnTo>
                    <a:pt x="0" y="72"/>
                  </a:lnTo>
                  <a:lnTo>
                    <a:pt x="13" y="84"/>
                  </a:lnTo>
                  <a:lnTo>
                    <a:pt x="13" y="88"/>
                  </a:lnTo>
                  <a:lnTo>
                    <a:pt x="19" y="101"/>
                  </a:lnTo>
                  <a:lnTo>
                    <a:pt x="19" y="107"/>
                  </a:lnTo>
                  <a:lnTo>
                    <a:pt x="23" y="117"/>
                  </a:lnTo>
                  <a:lnTo>
                    <a:pt x="23" y="134"/>
                  </a:lnTo>
                  <a:lnTo>
                    <a:pt x="23" y="13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2" name="Freeform 468"/>
            <p:cNvSpPr>
              <a:spLocks/>
            </p:cNvSpPr>
            <p:nvPr/>
          </p:nvSpPr>
          <p:spPr bwMode="auto">
            <a:xfrm>
              <a:off x="4627563" y="2371726"/>
              <a:ext cx="85725" cy="212725"/>
            </a:xfrm>
            <a:custGeom>
              <a:avLst/>
              <a:gdLst>
                <a:gd name="T0" fmla="*/ 29 w 54"/>
                <a:gd name="T1" fmla="*/ 134 h 134"/>
                <a:gd name="T2" fmla="*/ 35 w 54"/>
                <a:gd name="T3" fmla="*/ 130 h 134"/>
                <a:gd name="T4" fmla="*/ 41 w 54"/>
                <a:gd name="T5" fmla="*/ 117 h 134"/>
                <a:gd name="T6" fmla="*/ 41 w 54"/>
                <a:gd name="T7" fmla="*/ 101 h 134"/>
                <a:gd name="T8" fmla="*/ 48 w 54"/>
                <a:gd name="T9" fmla="*/ 101 h 134"/>
                <a:gd name="T10" fmla="*/ 54 w 54"/>
                <a:gd name="T11" fmla="*/ 84 h 134"/>
                <a:gd name="T12" fmla="*/ 48 w 54"/>
                <a:gd name="T13" fmla="*/ 78 h 134"/>
                <a:gd name="T14" fmla="*/ 41 w 54"/>
                <a:gd name="T15" fmla="*/ 72 h 134"/>
                <a:gd name="T16" fmla="*/ 35 w 54"/>
                <a:gd name="T17" fmla="*/ 66 h 134"/>
                <a:gd name="T18" fmla="*/ 29 w 54"/>
                <a:gd name="T19" fmla="*/ 66 h 134"/>
                <a:gd name="T20" fmla="*/ 29 w 54"/>
                <a:gd name="T21" fmla="*/ 62 h 134"/>
                <a:gd name="T22" fmla="*/ 29 w 54"/>
                <a:gd name="T23" fmla="*/ 62 h 134"/>
                <a:gd name="T24" fmla="*/ 29 w 54"/>
                <a:gd name="T25" fmla="*/ 55 h 134"/>
                <a:gd name="T26" fmla="*/ 35 w 54"/>
                <a:gd name="T27" fmla="*/ 45 h 134"/>
                <a:gd name="T28" fmla="*/ 35 w 54"/>
                <a:gd name="T29" fmla="*/ 39 h 134"/>
                <a:gd name="T30" fmla="*/ 35 w 54"/>
                <a:gd name="T31" fmla="*/ 39 h 134"/>
                <a:gd name="T32" fmla="*/ 35 w 54"/>
                <a:gd name="T33" fmla="*/ 39 h 134"/>
                <a:gd name="T34" fmla="*/ 29 w 54"/>
                <a:gd name="T35" fmla="*/ 33 h 134"/>
                <a:gd name="T36" fmla="*/ 29 w 54"/>
                <a:gd name="T37" fmla="*/ 27 h 134"/>
                <a:gd name="T38" fmla="*/ 29 w 54"/>
                <a:gd name="T39" fmla="*/ 27 h 134"/>
                <a:gd name="T40" fmla="*/ 29 w 54"/>
                <a:gd name="T41" fmla="*/ 22 h 134"/>
                <a:gd name="T42" fmla="*/ 35 w 54"/>
                <a:gd name="T43" fmla="*/ 10 h 134"/>
                <a:gd name="T44" fmla="*/ 23 w 54"/>
                <a:gd name="T45" fmla="*/ 4 h 134"/>
                <a:gd name="T46" fmla="*/ 19 w 54"/>
                <a:gd name="T47" fmla="*/ 4 h 134"/>
                <a:gd name="T48" fmla="*/ 13 w 54"/>
                <a:gd name="T49" fmla="*/ 16 h 134"/>
                <a:gd name="T50" fmla="*/ 6 w 54"/>
                <a:gd name="T51" fmla="*/ 55 h 134"/>
                <a:gd name="T52" fmla="*/ 6 w 54"/>
                <a:gd name="T53" fmla="*/ 62 h 134"/>
                <a:gd name="T54" fmla="*/ 0 w 54"/>
                <a:gd name="T55" fmla="*/ 66 h 134"/>
                <a:gd name="T56" fmla="*/ 0 w 54"/>
                <a:gd name="T57" fmla="*/ 66 h 134"/>
                <a:gd name="T58" fmla="*/ 13 w 54"/>
                <a:gd name="T59" fmla="*/ 84 h 134"/>
                <a:gd name="T60" fmla="*/ 19 w 54"/>
                <a:gd name="T61" fmla="*/ 101 h 134"/>
                <a:gd name="T62" fmla="*/ 23 w 54"/>
                <a:gd name="T63" fmla="*/ 117 h 134"/>
                <a:gd name="T64" fmla="*/ 23 w 54"/>
                <a:gd name="T65"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134">
                  <a:moveTo>
                    <a:pt x="23" y="134"/>
                  </a:moveTo>
                  <a:lnTo>
                    <a:pt x="29" y="134"/>
                  </a:lnTo>
                  <a:lnTo>
                    <a:pt x="29" y="130"/>
                  </a:lnTo>
                  <a:lnTo>
                    <a:pt x="35" y="130"/>
                  </a:lnTo>
                  <a:lnTo>
                    <a:pt x="35" y="117"/>
                  </a:lnTo>
                  <a:lnTo>
                    <a:pt x="41" y="117"/>
                  </a:lnTo>
                  <a:lnTo>
                    <a:pt x="41" y="101"/>
                  </a:lnTo>
                  <a:lnTo>
                    <a:pt x="41" y="101"/>
                  </a:lnTo>
                  <a:lnTo>
                    <a:pt x="41" y="101"/>
                  </a:lnTo>
                  <a:lnTo>
                    <a:pt x="48" y="101"/>
                  </a:lnTo>
                  <a:lnTo>
                    <a:pt x="54" y="94"/>
                  </a:lnTo>
                  <a:lnTo>
                    <a:pt x="54" y="84"/>
                  </a:lnTo>
                  <a:lnTo>
                    <a:pt x="48" y="78"/>
                  </a:lnTo>
                  <a:lnTo>
                    <a:pt x="48" y="78"/>
                  </a:lnTo>
                  <a:lnTo>
                    <a:pt x="48" y="78"/>
                  </a:lnTo>
                  <a:lnTo>
                    <a:pt x="41" y="72"/>
                  </a:lnTo>
                  <a:lnTo>
                    <a:pt x="35" y="72"/>
                  </a:lnTo>
                  <a:lnTo>
                    <a:pt x="35" y="66"/>
                  </a:lnTo>
                  <a:lnTo>
                    <a:pt x="29" y="66"/>
                  </a:lnTo>
                  <a:lnTo>
                    <a:pt x="29" y="66"/>
                  </a:lnTo>
                  <a:lnTo>
                    <a:pt x="29" y="66"/>
                  </a:lnTo>
                  <a:lnTo>
                    <a:pt x="29" y="62"/>
                  </a:lnTo>
                  <a:lnTo>
                    <a:pt x="23" y="62"/>
                  </a:lnTo>
                  <a:lnTo>
                    <a:pt x="29" y="62"/>
                  </a:lnTo>
                  <a:lnTo>
                    <a:pt x="29" y="55"/>
                  </a:lnTo>
                  <a:lnTo>
                    <a:pt x="29" y="55"/>
                  </a:lnTo>
                  <a:lnTo>
                    <a:pt x="29" y="49"/>
                  </a:lnTo>
                  <a:lnTo>
                    <a:pt x="35" y="45"/>
                  </a:lnTo>
                  <a:lnTo>
                    <a:pt x="35" y="45"/>
                  </a:lnTo>
                  <a:lnTo>
                    <a:pt x="35" y="39"/>
                  </a:lnTo>
                  <a:lnTo>
                    <a:pt x="35" y="39"/>
                  </a:lnTo>
                  <a:lnTo>
                    <a:pt x="35" y="39"/>
                  </a:lnTo>
                  <a:lnTo>
                    <a:pt x="35" y="39"/>
                  </a:lnTo>
                  <a:lnTo>
                    <a:pt x="35" y="39"/>
                  </a:lnTo>
                  <a:lnTo>
                    <a:pt x="29" y="33"/>
                  </a:lnTo>
                  <a:lnTo>
                    <a:pt x="29" y="33"/>
                  </a:lnTo>
                  <a:lnTo>
                    <a:pt x="29" y="27"/>
                  </a:lnTo>
                  <a:lnTo>
                    <a:pt x="29" y="27"/>
                  </a:lnTo>
                  <a:lnTo>
                    <a:pt x="29" y="27"/>
                  </a:lnTo>
                  <a:lnTo>
                    <a:pt x="29" y="27"/>
                  </a:lnTo>
                  <a:lnTo>
                    <a:pt x="29" y="22"/>
                  </a:lnTo>
                  <a:lnTo>
                    <a:pt x="29" y="22"/>
                  </a:lnTo>
                  <a:lnTo>
                    <a:pt x="35" y="22"/>
                  </a:lnTo>
                  <a:lnTo>
                    <a:pt x="35" y="10"/>
                  </a:lnTo>
                  <a:lnTo>
                    <a:pt x="23" y="10"/>
                  </a:lnTo>
                  <a:lnTo>
                    <a:pt x="23" y="4"/>
                  </a:lnTo>
                  <a:lnTo>
                    <a:pt x="19" y="4"/>
                  </a:lnTo>
                  <a:lnTo>
                    <a:pt x="19" y="4"/>
                  </a:lnTo>
                  <a:lnTo>
                    <a:pt x="13" y="0"/>
                  </a:lnTo>
                  <a:lnTo>
                    <a:pt x="13" y="16"/>
                  </a:lnTo>
                  <a:lnTo>
                    <a:pt x="6" y="22"/>
                  </a:lnTo>
                  <a:lnTo>
                    <a:pt x="6" y="55"/>
                  </a:lnTo>
                  <a:lnTo>
                    <a:pt x="6" y="55"/>
                  </a:lnTo>
                  <a:lnTo>
                    <a:pt x="6" y="62"/>
                  </a:lnTo>
                  <a:lnTo>
                    <a:pt x="6" y="62"/>
                  </a:lnTo>
                  <a:lnTo>
                    <a:pt x="0" y="66"/>
                  </a:lnTo>
                  <a:lnTo>
                    <a:pt x="0" y="66"/>
                  </a:lnTo>
                  <a:lnTo>
                    <a:pt x="0" y="66"/>
                  </a:lnTo>
                  <a:lnTo>
                    <a:pt x="0" y="72"/>
                  </a:lnTo>
                  <a:lnTo>
                    <a:pt x="13" y="84"/>
                  </a:lnTo>
                  <a:lnTo>
                    <a:pt x="13" y="88"/>
                  </a:lnTo>
                  <a:lnTo>
                    <a:pt x="19" y="101"/>
                  </a:lnTo>
                  <a:lnTo>
                    <a:pt x="19" y="107"/>
                  </a:lnTo>
                  <a:lnTo>
                    <a:pt x="23" y="117"/>
                  </a:lnTo>
                  <a:lnTo>
                    <a:pt x="23" y="134"/>
                  </a:lnTo>
                  <a:lnTo>
                    <a:pt x="23" y="13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3" name="Freeform 469"/>
            <p:cNvSpPr>
              <a:spLocks/>
            </p:cNvSpPr>
            <p:nvPr/>
          </p:nvSpPr>
          <p:spPr bwMode="auto">
            <a:xfrm>
              <a:off x="4043363" y="2655888"/>
              <a:ext cx="214313" cy="196850"/>
            </a:xfrm>
            <a:custGeom>
              <a:avLst/>
              <a:gdLst>
                <a:gd name="T0" fmla="*/ 82 w 135"/>
                <a:gd name="T1" fmla="*/ 33 h 124"/>
                <a:gd name="T2" fmla="*/ 82 w 135"/>
                <a:gd name="T3" fmla="*/ 78 h 124"/>
                <a:gd name="T4" fmla="*/ 76 w 135"/>
                <a:gd name="T5" fmla="*/ 84 h 124"/>
                <a:gd name="T6" fmla="*/ 65 w 135"/>
                <a:gd name="T7" fmla="*/ 84 h 124"/>
                <a:gd name="T8" fmla="*/ 65 w 135"/>
                <a:gd name="T9" fmla="*/ 91 h 124"/>
                <a:gd name="T10" fmla="*/ 70 w 135"/>
                <a:gd name="T11" fmla="*/ 95 h 124"/>
                <a:gd name="T12" fmla="*/ 70 w 135"/>
                <a:gd name="T13" fmla="*/ 95 h 124"/>
                <a:gd name="T14" fmla="*/ 70 w 135"/>
                <a:gd name="T15" fmla="*/ 101 h 124"/>
                <a:gd name="T16" fmla="*/ 70 w 135"/>
                <a:gd name="T17" fmla="*/ 101 h 124"/>
                <a:gd name="T18" fmla="*/ 70 w 135"/>
                <a:gd name="T19" fmla="*/ 107 h 124"/>
                <a:gd name="T20" fmla="*/ 70 w 135"/>
                <a:gd name="T21" fmla="*/ 113 h 124"/>
                <a:gd name="T22" fmla="*/ 12 w 135"/>
                <a:gd name="T23" fmla="*/ 117 h 124"/>
                <a:gd name="T24" fmla="*/ 6 w 135"/>
                <a:gd name="T25" fmla="*/ 124 h 124"/>
                <a:gd name="T26" fmla="*/ 6 w 135"/>
                <a:gd name="T27" fmla="*/ 124 h 124"/>
                <a:gd name="T28" fmla="*/ 0 w 135"/>
                <a:gd name="T29" fmla="*/ 117 h 124"/>
                <a:gd name="T30" fmla="*/ 0 w 135"/>
                <a:gd name="T31" fmla="*/ 117 h 124"/>
                <a:gd name="T32" fmla="*/ 6 w 135"/>
                <a:gd name="T33" fmla="*/ 113 h 124"/>
                <a:gd name="T34" fmla="*/ 6 w 135"/>
                <a:gd name="T35" fmla="*/ 107 h 124"/>
                <a:gd name="T36" fmla="*/ 6 w 135"/>
                <a:gd name="T37" fmla="*/ 101 h 124"/>
                <a:gd name="T38" fmla="*/ 12 w 135"/>
                <a:gd name="T39" fmla="*/ 95 h 124"/>
                <a:gd name="T40" fmla="*/ 18 w 135"/>
                <a:gd name="T41" fmla="*/ 91 h 124"/>
                <a:gd name="T42" fmla="*/ 18 w 135"/>
                <a:gd name="T43" fmla="*/ 84 h 124"/>
                <a:gd name="T44" fmla="*/ 18 w 135"/>
                <a:gd name="T45" fmla="*/ 78 h 124"/>
                <a:gd name="T46" fmla="*/ 24 w 135"/>
                <a:gd name="T47" fmla="*/ 74 h 124"/>
                <a:gd name="T48" fmla="*/ 30 w 135"/>
                <a:gd name="T49" fmla="*/ 74 h 124"/>
                <a:gd name="T50" fmla="*/ 35 w 135"/>
                <a:gd name="T51" fmla="*/ 68 h 124"/>
                <a:gd name="T52" fmla="*/ 41 w 135"/>
                <a:gd name="T53" fmla="*/ 56 h 124"/>
                <a:gd name="T54" fmla="*/ 47 w 135"/>
                <a:gd name="T55" fmla="*/ 39 h 124"/>
                <a:gd name="T56" fmla="*/ 59 w 135"/>
                <a:gd name="T57" fmla="*/ 16 h 124"/>
                <a:gd name="T58" fmla="*/ 59 w 135"/>
                <a:gd name="T59" fmla="*/ 12 h 124"/>
                <a:gd name="T60" fmla="*/ 59 w 135"/>
                <a:gd name="T61" fmla="*/ 6 h 124"/>
                <a:gd name="T62" fmla="*/ 65 w 135"/>
                <a:gd name="T63" fmla="*/ 0 h 124"/>
                <a:gd name="T64" fmla="*/ 135 w 135"/>
                <a:gd name="T65" fmla="*/ 0 h 124"/>
                <a:gd name="T66" fmla="*/ 135 w 135"/>
                <a:gd name="T67" fmla="*/ 12 h 124"/>
                <a:gd name="T68" fmla="*/ 135 w 135"/>
                <a:gd name="T69" fmla="*/ 3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5" h="124">
                  <a:moveTo>
                    <a:pt x="135" y="33"/>
                  </a:moveTo>
                  <a:lnTo>
                    <a:pt x="82" y="33"/>
                  </a:lnTo>
                  <a:lnTo>
                    <a:pt x="88" y="78"/>
                  </a:lnTo>
                  <a:lnTo>
                    <a:pt x="82" y="78"/>
                  </a:lnTo>
                  <a:lnTo>
                    <a:pt x="82" y="78"/>
                  </a:lnTo>
                  <a:lnTo>
                    <a:pt x="76" y="84"/>
                  </a:lnTo>
                  <a:lnTo>
                    <a:pt x="65" y="84"/>
                  </a:lnTo>
                  <a:lnTo>
                    <a:pt x="65" y="84"/>
                  </a:lnTo>
                  <a:lnTo>
                    <a:pt x="65" y="91"/>
                  </a:lnTo>
                  <a:lnTo>
                    <a:pt x="65" y="91"/>
                  </a:lnTo>
                  <a:lnTo>
                    <a:pt x="65" y="91"/>
                  </a:lnTo>
                  <a:lnTo>
                    <a:pt x="70" y="95"/>
                  </a:lnTo>
                  <a:lnTo>
                    <a:pt x="70" y="95"/>
                  </a:lnTo>
                  <a:lnTo>
                    <a:pt x="70" y="95"/>
                  </a:lnTo>
                  <a:lnTo>
                    <a:pt x="70" y="95"/>
                  </a:lnTo>
                  <a:lnTo>
                    <a:pt x="70" y="101"/>
                  </a:lnTo>
                  <a:lnTo>
                    <a:pt x="70" y="101"/>
                  </a:lnTo>
                  <a:lnTo>
                    <a:pt x="70" y="101"/>
                  </a:lnTo>
                  <a:lnTo>
                    <a:pt x="70" y="107"/>
                  </a:lnTo>
                  <a:lnTo>
                    <a:pt x="70" y="107"/>
                  </a:lnTo>
                  <a:lnTo>
                    <a:pt x="70" y="113"/>
                  </a:lnTo>
                  <a:lnTo>
                    <a:pt x="70" y="113"/>
                  </a:lnTo>
                  <a:lnTo>
                    <a:pt x="70" y="117"/>
                  </a:lnTo>
                  <a:lnTo>
                    <a:pt x="12" y="117"/>
                  </a:lnTo>
                  <a:lnTo>
                    <a:pt x="12" y="124"/>
                  </a:lnTo>
                  <a:lnTo>
                    <a:pt x="6" y="124"/>
                  </a:lnTo>
                  <a:lnTo>
                    <a:pt x="6" y="124"/>
                  </a:lnTo>
                  <a:lnTo>
                    <a:pt x="6" y="124"/>
                  </a:lnTo>
                  <a:lnTo>
                    <a:pt x="6" y="124"/>
                  </a:lnTo>
                  <a:lnTo>
                    <a:pt x="0" y="117"/>
                  </a:lnTo>
                  <a:lnTo>
                    <a:pt x="0" y="117"/>
                  </a:lnTo>
                  <a:lnTo>
                    <a:pt x="0" y="117"/>
                  </a:lnTo>
                  <a:lnTo>
                    <a:pt x="0" y="113"/>
                  </a:lnTo>
                  <a:lnTo>
                    <a:pt x="6" y="113"/>
                  </a:lnTo>
                  <a:lnTo>
                    <a:pt x="6" y="107"/>
                  </a:lnTo>
                  <a:lnTo>
                    <a:pt x="6" y="107"/>
                  </a:lnTo>
                  <a:lnTo>
                    <a:pt x="6" y="107"/>
                  </a:lnTo>
                  <a:lnTo>
                    <a:pt x="6" y="101"/>
                  </a:lnTo>
                  <a:lnTo>
                    <a:pt x="12" y="101"/>
                  </a:lnTo>
                  <a:lnTo>
                    <a:pt x="12" y="95"/>
                  </a:lnTo>
                  <a:lnTo>
                    <a:pt x="18" y="95"/>
                  </a:lnTo>
                  <a:lnTo>
                    <a:pt x="18" y="91"/>
                  </a:lnTo>
                  <a:lnTo>
                    <a:pt x="18" y="91"/>
                  </a:lnTo>
                  <a:lnTo>
                    <a:pt x="18" y="84"/>
                  </a:lnTo>
                  <a:lnTo>
                    <a:pt x="18" y="84"/>
                  </a:lnTo>
                  <a:lnTo>
                    <a:pt x="18" y="78"/>
                  </a:lnTo>
                  <a:lnTo>
                    <a:pt x="18" y="78"/>
                  </a:lnTo>
                  <a:lnTo>
                    <a:pt x="24" y="74"/>
                  </a:lnTo>
                  <a:lnTo>
                    <a:pt x="24" y="74"/>
                  </a:lnTo>
                  <a:lnTo>
                    <a:pt x="30" y="74"/>
                  </a:lnTo>
                  <a:lnTo>
                    <a:pt x="30" y="68"/>
                  </a:lnTo>
                  <a:lnTo>
                    <a:pt x="35" y="68"/>
                  </a:lnTo>
                  <a:lnTo>
                    <a:pt x="35" y="62"/>
                  </a:lnTo>
                  <a:lnTo>
                    <a:pt x="41" y="56"/>
                  </a:lnTo>
                  <a:lnTo>
                    <a:pt x="41" y="45"/>
                  </a:lnTo>
                  <a:lnTo>
                    <a:pt x="47" y="39"/>
                  </a:lnTo>
                  <a:lnTo>
                    <a:pt x="47" y="29"/>
                  </a:lnTo>
                  <a:lnTo>
                    <a:pt x="59" y="16"/>
                  </a:lnTo>
                  <a:lnTo>
                    <a:pt x="59" y="16"/>
                  </a:lnTo>
                  <a:lnTo>
                    <a:pt x="59" y="12"/>
                  </a:lnTo>
                  <a:lnTo>
                    <a:pt x="59" y="12"/>
                  </a:lnTo>
                  <a:lnTo>
                    <a:pt x="59" y="6"/>
                  </a:lnTo>
                  <a:lnTo>
                    <a:pt x="65" y="6"/>
                  </a:lnTo>
                  <a:lnTo>
                    <a:pt x="65" y="0"/>
                  </a:lnTo>
                  <a:lnTo>
                    <a:pt x="65" y="0"/>
                  </a:lnTo>
                  <a:lnTo>
                    <a:pt x="135" y="0"/>
                  </a:lnTo>
                  <a:lnTo>
                    <a:pt x="135" y="12"/>
                  </a:lnTo>
                  <a:lnTo>
                    <a:pt x="135" y="12"/>
                  </a:lnTo>
                  <a:lnTo>
                    <a:pt x="135" y="33"/>
                  </a:lnTo>
                  <a:lnTo>
                    <a:pt x="135" y="3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4" name="Freeform 470"/>
            <p:cNvSpPr>
              <a:spLocks/>
            </p:cNvSpPr>
            <p:nvPr/>
          </p:nvSpPr>
          <p:spPr bwMode="auto">
            <a:xfrm>
              <a:off x="4043363" y="2655888"/>
              <a:ext cx="214313" cy="196850"/>
            </a:xfrm>
            <a:custGeom>
              <a:avLst/>
              <a:gdLst>
                <a:gd name="T0" fmla="*/ 82 w 135"/>
                <a:gd name="T1" fmla="*/ 33 h 124"/>
                <a:gd name="T2" fmla="*/ 82 w 135"/>
                <a:gd name="T3" fmla="*/ 78 h 124"/>
                <a:gd name="T4" fmla="*/ 76 w 135"/>
                <a:gd name="T5" fmla="*/ 84 h 124"/>
                <a:gd name="T6" fmla="*/ 65 w 135"/>
                <a:gd name="T7" fmla="*/ 84 h 124"/>
                <a:gd name="T8" fmla="*/ 65 w 135"/>
                <a:gd name="T9" fmla="*/ 91 h 124"/>
                <a:gd name="T10" fmla="*/ 70 w 135"/>
                <a:gd name="T11" fmla="*/ 95 h 124"/>
                <a:gd name="T12" fmla="*/ 70 w 135"/>
                <a:gd name="T13" fmla="*/ 95 h 124"/>
                <a:gd name="T14" fmla="*/ 70 w 135"/>
                <a:gd name="T15" fmla="*/ 101 h 124"/>
                <a:gd name="T16" fmla="*/ 70 w 135"/>
                <a:gd name="T17" fmla="*/ 101 h 124"/>
                <a:gd name="T18" fmla="*/ 70 w 135"/>
                <a:gd name="T19" fmla="*/ 107 h 124"/>
                <a:gd name="T20" fmla="*/ 70 w 135"/>
                <a:gd name="T21" fmla="*/ 113 h 124"/>
                <a:gd name="T22" fmla="*/ 12 w 135"/>
                <a:gd name="T23" fmla="*/ 117 h 124"/>
                <a:gd name="T24" fmla="*/ 6 w 135"/>
                <a:gd name="T25" fmla="*/ 124 h 124"/>
                <a:gd name="T26" fmla="*/ 6 w 135"/>
                <a:gd name="T27" fmla="*/ 124 h 124"/>
                <a:gd name="T28" fmla="*/ 0 w 135"/>
                <a:gd name="T29" fmla="*/ 117 h 124"/>
                <a:gd name="T30" fmla="*/ 0 w 135"/>
                <a:gd name="T31" fmla="*/ 117 h 124"/>
                <a:gd name="T32" fmla="*/ 6 w 135"/>
                <a:gd name="T33" fmla="*/ 113 h 124"/>
                <a:gd name="T34" fmla="*/ 6 w 135"/>
                <a:gd name="T35" fmla="*/ 107 h 124"/>
                <a:gd name="T36" fmla="*/ 6 w 135"/>
                <a:gd name="T37" fmla="*/ 101 h 124"/>
                <a:gd name="T38" fmla="*/ 12 w 135"/>
                <a:gd name="T39" fmla="*/ 95 h 124"/>
                <a:gd name="T40" fmla="*/ 18 w 135"/>
                <a:gd name="T41" fmla="*/ 91 h 124"/>
                <a:gd name="T42" fmla="*/ 18 w 135"/>
                <a:gd name="T43" fmla="*/ 84 h 124"/>
                <a:gd name="T44" fmla="*/ 18 w 135"/>
                <a:gd name="T45" fmla="*/ 78 h 124"/>
                <a:gd name="T46" fmla="*/ 24 w 135"/>
                <a:gd name="T47" fmla="*/ 74 h 124"/>
                <a:gd name="T48" fmla="*/ 30 w 135"/>
                <a:gd name="T49" fmla="*/ 74 h 124"/>
                <a:gd name="T50" fmla="*/ 35 w 135"/>
                <a:gd name="T51" fmla="*/ 68 h 124"/>
                <a:gd name="T52" fmla="*/ 41 w 135"/>
                <a:gd name="T53" fmla="*/ 56 h 124"/>
                <a:gd name="T54" fmla="*/ 47 w 135"/>
                <a:gd name="T55" fmla="*/ 39 h 124"/>
                <a:gd name="T56" fmla="*/ 59 w 135"/>
                <a:gd name="T57" fmla="*/ 16 h 124"/>
                <a:gd name="T58" fmla="*/ 59 w 135"/>
                <a:gd name="T59" fmla="*/ 12 h 124"/>
                <a:gd name="T60" fmla="*/ 59 w 135"/>
                <a:gd name="T61" fmla="*/ 6 h 124"/>
                <a:gd name="T62" fmla="*/ 65 w 135"/>
                <a:gd name="T63" fmla="*/ 0 h 124"/>
                <a:gd name="T64" fmla="*/ 135 w 135"/>
                <a:gd name="T65" fmla="*/ 0 h 124"/>
                <a:gd name="T66" fmla="*/ 135 w 135"/>
                <a:gd name="T67" fmla="*/ 12 h 124"/>
                <a:gd name="T68" fmla="*/ 135 w 135"/>
                <a:gd name="T69" fmla="*/ 3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5" h="124">
                  <a:moveTo>
                    <a:pt x="135" y="33"/>
                  </a:moveTo>
                  <a:lnTo>
                    <a:pt x="82" y="33"/>
                  </a:lnTo>
                  <a:lnTo>
                    <a:pt x="88" y="78"/>
                  </a:lnTo>
                  <a:lnTo>
                    <a:pt x="82" y="78"/>
                  </a:lnTo>
                  <a:lnTo>
                    <a:pt x="82" y="78"/>
                  </a:lnTo>
                  <a:lnTo>
                    <a:pt x="76" y="84"/>
                  </a:lnTo>
                  <a:lnTo>
                    <a:pt x="65" y="84"/>
                  </a:lnTo>
                  <a:lnTo>
                    <a:pt x="65" y="84"/>
                  </a:lnTo>
                  <a:lnTo>
                    <a:pt x="65" y="91"/>
                  </a:lnTo>
                  <a:lnTo>
                    <a:pt x="65" y="91"/>
                  </a:lnTo>
                  <a:lnTo>
                    <a:pt x="65" y="91"/>
                  </a:lnTo>
                  <a:lnTo>
                    <a:pt x="70" y="95"/>
                  </a:lnTo>
                  <a:lnTo>
                    <a:pt x="70" y="95"/>
                  </a:lnTo>
                  <a:lnTo>
                    <a:pt x="70" y="95"/>
                  </a:lnTo>
                  <a:lnTo>
                    <a:pt x="70" y="95"/>
                  </a:lnTo>
                  <a:lnTo>
                    <a:pt x="70" y="101"/>
                  </a:lnTo>
                  <a:lnTo>
                    <a:pt x="70" y="101"/>
                  </a:lnTo>
                  <a:lnTo>
                    <a:pt x="70" y="101"/>
                  </a:lnTo>
                  <a:lnTo>
                    <a:pt x="70" y="107"/>
                  </a:lnTo>
                  <a:lnTo>
                    <a:pt x="70" y="107"/>
                  </a:lnTo>
                  <a:lnTo>
                    <a:pt x="70" y="113"/>
                  </a:lnTo>
                  <a:lnTo>
                    <a:pt x="70" y="113"/>
                  </a:lnTo>
                  <a:lnTo>
                    <a:pt x="70" y="117"/>
                  </a:lnTo>
                  <a:lnTo>
                    <a:pt x="12" y="117"/>
                  </a:lnTo>
                  <a:lnTo>
                    <a:pt x="12" y="124"/>
                  </a:lnTo>
                  <a:lnTo>
                    <a:pt x="6" y="124"/>
                  </a:lnTo>
                  <a:lnTo>
                    <a:pt x="6" y="124"/>
                  </a:lnTo>
                  <a:lnTo>
                    <a:pt x="6" y="124"/>
                  </a:lnTo>
                  <a:lnTo>
                    <a:pt x="6" y="124"/>
                  </a:lnTo>
                  <a:lnTo>
                    <a:pt x="0" y="117"/>
                  </a:lnTo>
                  <a:lnTo>
                    <a:pt x="0" y="117"/>
                  </a:lnTo>
                  <a:lnTo>
                    <a:pt x="0" y="117"/>
                  </a:lnTo>
                  <a:lnTo>
                    <a:pt x="0" y="113"/>
                  </a:lnTo>
                  <a:lnTo>
                    <a:pt x="6" y="113"/>
                  </a:lnTo>
                  <a:lnTo>
                    <a:pt x="6" y="107"/>
                  </a:lnTo>
                  <a:lnTo>
                    <a:pt x="6" y="107"/>
                  </a:lnTo>
                  <a:lnTo>
                    <a:pt x="6" y="107"/>
                  </a:lnTo>
                  <a:lnTo>
                    <a:pt x="6" y="101"/>
                  </a:lnTo>
                  <a:lnTo>
                    <a:pt x="12" y="101"/>
                  </a:lnTo>
                  <a:lnTo>
                    <a:pt x="12" y="95"/>
                  </a:lnTo>
                  <a:lnTo>
                    <a:pt x="18" y="95"/>
                  </a:lnTo>
                  <a:lnTo>
                    <a:pt x="18" y="91"/>
                  </a:lnTo>
                  <a:lnTo>
                    <a:pt x="18" y="91"/>
                  </a:lnTo>
                  <a:lnTo>
                    <a:pt x="18" y="84"/>
                  </a:lnTo>
                  <a:lnTo>
                    <a:pt x="18" y="84"/>
                  </a:lnTo>
                  <a:lnTo>
                    <a:pt x="18" y="78"/>
                  </a:lnTo>
                  <a:lnTo>
                    <a:pt x="18" y="78"/>
                  </a:lnTo>
                  <a:lnTo>
                    <a:pt x="24" y="74"/>
                  </a:lnTo>
                  <a:lnTo>
                    <a:pt x="24" y="74"/>
                  </a:lnTo>
                  <a:lnTo>
                    <a:pt x="30" y="74"/>
                  </a:lnTo>
                  <a:lnTo>
                    <a:pt x="30" y="68"/>
                  </a:lnTo>
                  <a:lnTo>
                    <a:pt x="35" y="68"/>
                  </a:lnTo>
                  <a:lnTo>
                    <a:pt x="35" y="62"/>
                  </a:lnTo>
                  <a:lnTo>
                    <a:pt x="41" y="56"/>
                  </a:lnTo>
                  <a:lnTo>
                    <a:pt x="41" y="45"/>
                  </a:lnTo>
                  <a:lnTo>
                    <a:pt x="47" y="39"/>
                  </a:lnTo>
                  <a:lnTo>
                    <a:pt x="47" y="29"/>
                  </a:lnTo>
                  <a:lnTo>
                    <a:pt x="59" y="16"/>
                  </a:lnTo>
                  <a:lnTo>
                    <a:pt x="59" y="16"/>
                  </a:lnTo>
                  <a:lnTo>
                    <a:pt x="59" y="12"/>
                  </a:lnTo>
                  <a:lnTo>
                    <a:pt x="59" y="12"/>
                  </a:lnTo>
                  <a:lnTo>
                    <a:pt x="59" y="6"/>
                  </a:lnTo>
                  <a:lnTo>
                    <a:pt x="65" y="6"/>
                  </a:lnTo>
                  <a:lnTo>
                    <a:pt x="65" y="0"/>
                  </a:lnTo>
                  <a:lnTo>
                    <a:pt x="65" y="0"/>
                  </a:lnTo>
                  <a:lnTo>
                    <a:pt x="135" y="0"/>
                  </a:lnTo>
                  <a:lnTo>
                    <a:pt x="135" y="12"/>
                  </a:lnTo>
                  <a:lnTo>
                    <a:pt x="135" y="12"/>
                  </a:lnTo>
                  <a:lnTo>
                    <a:pt x="135" y="33"/>
                  </a:lnTo>
                  <a:lnTo>
                    <a:pt x="135" y="3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5" name="Freeform 471"/>
            <p:cNvSpPr>
              <a:spLocks/>
            </p:cNvSpPr>
            <p:nvPr/>
          </p:nvSpPr>
          <p:spPr bwMode="auto">
            <a:xfrm>
              <a:off x="5006975" y="2532063"/>
              <a:ext cx="252413" cy="284163"/>
            </a:xfrm>
            <a:custGeom>
              <a:avLst/>
              <a:gdLst>
                <a:gd name="T0" fmla="*/ 0 w 159"/>
                <a:gd name="T1" fmla="*/ 0 h 179"/>
                <a:gd name="T2" fmla="*/ 6 w 159"/>
                <a:gd name="T3" fmla="*/ 6 h 179"/>
                <a:gd name="T4" fmla="*/ 6 w 159"/>
                <a:gd name="T5" fmla="*/ 6 h 179"/>
                <a:gd name="T6" fmla="*/ 31 w 159"/>
                <a:gd name="T7" fmla="*/ 10 h 179"/>
                <a:gd name="T8" fmla="*/ 35 w 159"/>
                <a:gd name="T9" fmla="*/ 16 h 179"/>
                <a:gd name="T10" fmla="*/ 60 w 159"/>
                <a:gd name="T11" fmla="*/ 16 h 179"/>
                <a:gd name="T12" fmla="*/ 66 w 159"/>
                <a:gd name="T13" fmla="*/ 10 h 179"/>
                <a:gd name="T14" fmla="*/ 76 w 159"/>
                <a:gd name="T15" fmla="*/ 6 h 179"/>
                <a:gd name="T16" fmla="*/ 101 w 159"/>
                <a:gd name="T17" fmla="*/ 10 h 179"/>
                <a:gd name="T18" fmla="*/ 105 w 159"/>
                <a:gd name="T19" fmla="*/ 39 h 179"/>
                <a:gd name="T20" fmla="*/ 111 w 159"/>
                <a:gd name="T21" fmla="*/ 49 h 179"/>
                <a:gd name="T22" fmla="*/ 118 w 159"/>
                <a:gd name="T23" fmla="*/ 61 h 179"/>
                <a:gd name="T24" fmla="*/ 124 w 159"/>
                <a:gd name="T25" fmla="*/ 68 h 179"/>
                <a:gd name="T26" fmla="*/ 124 w 159"/>
                <a:gd name="T27" fmla="*/ 72 h 179"/>
                <a:gd name="T28" fmla="*/ 124 w 159"/>
                <a:gd name="T29" fmla="*/ 78 h 179"/>
                <a:gd name="T30" fmla="*/ 130 w 159"/>
                <a:gd name="T31" fmla="*/ 78 h 179"/>
                <a:gd name="T32" fmla="*/ 130 w 159"/>
                <a:gd name="T33" fmla="*/ 84 h 179"/>
                <a:gd name="T34" fmla="*/ 136 w 159"/>
                <a:gd name="T35" fmla="*/ 90 h 179"/>
                <a:gd name="T36" fmla="*/ 136 w 159"/>
                <a:gd name="T37" fmla="*/ 101 h 179"/>
                <a:gd name="T38" fmla="*/ 140 w 159"/>
                <a:gd name="T39" fmla="*/ 111 h 179"/>
                <a:gd name="T40" fmla="*/ 140 w 159"/>
                <a:gd name="T41" fmla="*/ 117 h 179"/>
                <a:gd name="T42" fmla="*/ 153 w 159"/>
                <a:gd name="T43" fmla="*/ 129 h 179"/>
                <a:gd name="T44" fmla="*/ 159 w 159"/>
                <a:gd name="T45" fmla="*/ 140 h 179"/>
                <a:gd name="T46" fmla="*/ 159 w 159"/>
                <a:gd name="T47" fmla="*/ 140 h 179"/>
                <a:gd name="T48" fmla="*/ 153 w 159"/>
                <a:gd name="T49" fmla="*/ 146 h 179"/>
                <a:gd name="T50" fmla="*/ 159 w 159"/>
                <a:gd name="T51" fmla="*/ 152 h 179"/>
                <a:gd name="T52" fmla="*/ 159 w 159"/>
                <a:gd name="T53" fmla="*/ 152 h 179"/>
                <a:gd name="T54" fmla="*/ 159 w 159"/>
                <a:gd name="T55" fmla="*/ 156 h 179"/>
                <a:gd name="T56" fmla="*/ 159 w 159"/>
                <a:gd name="T57" fmla="*/ 162 h 179"/>
                <a:gd name="T58" fmla="*/ 159 w 159"/>
                <a:gd name="T59" fmla="*/ 169 h 179"/>
                <a:gd name="T60" fmla="*/ 153 w 159"/>
                <a:gd name="T61" fmla="*/ 173 h 179"/>
                <a:gd name="T62" fmla="*/ 146 w 159"/>
                <a:gd name="T63" fmla="*/ 179 h 179"/>
                <a:gd name="T64" fmla="*/ 13 w 159"/>
                <a:gd name="T65" fmla="*/ 49 h 179"/>
                <a:gd name="T66" fmla="*/ 6 w 159"/>
                <a:gd name="T67" fmla="*/ 49 h 179"/>
                <a:gd name="T68" fmla="*/ 0 w 159"/>
                <a:gd name="T69" fmla="*/ 45 h 179"/>
                <a:gd name="T70" fmla="*/ 0 w 159"/>
                <a:gd name="T71" fmla="*/ 39 h 179"/>
                <a:gd name="T72" fmla="*/ 0 w 159"/>
                <a:gd name="T73" fmla="*/ 33 h 179"/>
                <a:gd name="T74" fmla="*/ 0 w 159"/>
                <a:gd name="T75" fmla="*/ 29 h 179"/>
                <a:gd name="T76" fmla="*/ 6 w 159"/>
                <a:gd name="T77" fmla="*/ 29 h 179"/>
                <a:gd name="T78" fmla="*/ 6 w 159"/>
                <a:gd name="T79" fmla="*/ 22 h 179"/>
                <a:gd name="T80" fmla="*/ 6 w 159"/>
                <a:gd name="T81" fmla="*/ 16 h 179"/>
                <a:gd name="T82" fmla="*/ 0 w 159"/>
                <a:gd name="T83" fmla="*/ 16 h 179"/>
                <a:gd name="T84" fmla="*/ 0 w 159"/>
                <a:gd name="T85" fmla="*/ 10 h 179"/>
                <a:gd name="T86" fmla="*/ 0 w 159"/>
                <a:gd name="T87" fmla="*/ 6 h 179"/>
                <a:gd name="T88" fmla="*/ 0 w 159"/>
                <a:gd name="T89" fmla="*/ 6 h 179"/>
                <a:gd name="T90" fmla="*/ 0 w 159"/>
                <a:gd name="T91"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9" h="179">
                  <a:moveTo>
                    <a:pt x="0" y="0"/>
                  </a:moveTo>
                  <a:lnTo>
                    <a:pt x="0" y="0"/>
                  </a:lnTo>
                  <a:lnTo>
                    <a:pt x="6" y="0"/>
                  </a:lnTo>
                  <a:lnTo>
                    <a:pt x="6" y="6"/>
                  </a:lnTo>
                  <a:lnTo>
                    <a:pt x="6" y="6"/>
                  </a:lnTo>
                  <a:lnTo>
                    <a:pt x="6" y="6"/>
                  </a:lnTo>
                  <a:lnTo>
                    <a:pt x="25" y="6"/>
                  </a:lnTo>
                  <a:lnTo>
                    <a:pt x="31" y="10"/>
                  </a:lnTo>
                  <a:lnTo>
                    <a:pt x="35" y="10"/>
                  </a:lnTo>
                  <a:lnTo>
                    <a:pt x="35" y="16"/>
                  </a:lnTo>
                  <a:lnTo>
                    <a:pt x="35" y="16"/>
                  </a:lnTo>
                  <a:lnTo>
                    <a:pt x="60" y="16"/>
                  </a:lnTo>
                  <a:lnTo>
                    <a:pt x="66" y="10"/>
                  </a:lnTo>
                  <a:lnTo>
                    <a:pt x="66" y="10"/>
                  </a:lnTo>
                  <a:lnTo>
                    <a:pt x="70" y="10"/>
                  </a:lnTo>
                  <a:lnTo>
                    <a:pt x="76" y="6"/>
                  </a:lnTo>
                  <a:lnTo>
                    <a:pt x="83" y="6"/>
                  </a:lnTo>
                  <a:lnTo>
                    <a:pt x="101" y="10"/>
                  </a:lnTo>
                  <a:lnTo>
                    <a:pt x="105" y="22"/>
                  </a:lnTo>
                  <a:lnTo>
                    <a:pt x="105" y="39"/>
                  </a:lnTo>
                  <a:lnTo>
                    <a:pt x="111" y="45"/>
                  </a:lnTo>
                  <a:lnTo>
                    <a:pt x="111" y="49"/>
                  </a:lnTo>
                  <a:lnTo>
                    <a:pt x="118" y="49"/>
                  </a:lnTo>
                  <a:lnTo>
                    <a:pt x="118" y="61"/>
                  </a:lnTo>
                  <a:lnTo>
                    <a:pt x="124" y="61"/>
                  </a:lnTo>
                  <a:lnTo>
                    <a:pt x="124" y="68"/>
                  </a:lnTo>
                  <a:lnTo>
                    <a:pt x="124" y="68"/>
                  </a:lnTo>
                  <a:lnTo>
                    <a:pt x="124" y="72"/>
                  </a:lnTo>
                  <a:lnTo>
                    <a:pt x="124" y="72"/>
                  </a:lnTo>
                  <a:lnTo>
                    <a:pt x="124" y="78"/>
                  </a:lnTo>
                  <a:lnTo>
                    <a:pt x="124" y="78"/>
                  </a:lnTo>
                  <a:lnTo>
                    <a:pt x="130" y="78"/>
                  </a:lnTo>
                  <a:lnTo>
                    <a:pt x="130" y="84"/>
                  </a:lnTo>
                  <a:lnTo>
                    <a:pt x="130" y="84"/>
                  </a:lnTo>
                  <a:lnTo>
                    <a:pt x="130" y="84"/>
                  </a:lnTo>
                  <a:lnTo>
                    <a:pt x="136" y="90"/>
                  </a:lnTo>
                  <a:lnTo>
                    <a:pt x="136" y="101"/>
                  </a:lnTo>
                  <a:lnTo>
                    <a:pt x="136" y="101"/>
                  </a:lnTo>
                  <a:lnTo>
                    <a:pt x="136" y="107"/>
                  </a:lnTo>
                  <a:lnTo>
                    <a:pt x="140" y="111"/>
                  </a:lnTo>
                  <a:lnTo>
                    <a:pt x="140" y="111"/>
                  </a:lnTo>
                  <a:lnTo>
                    <a:pt x="140" y="117"/>
                  </a:lnTo>
                  <a:lnTo>
                    <a:pt x="153" y="129"/>
                  </a:lnTo>
                  <a:lnTo>
                    <a:pt x="153" y="129"/>
                  </a:lnTo>
                  <a:lnTo>
                    <a:pt x="159" y="134"/>
                  </a:lnTo>
                  <a:lnTo>
                    <a:pt x="159" y="140"/>
                  </a:lnTo>
                  <a:lnTo>
                    <a:pt x="159" y="140"/>
                  </a:lnTo>
                  <a:lnTo>
                    <a:pt x="159" y="140"/>
                  </a:lnTo>
                  <a:lnTo>
                    <a:pt x="159" y="146"/>
                  </a:lnTo>
                  <a:lnTo>
                    <a:pt x="153" y="146"/>
                  </a:lnTo>
                  <a:lnTo>
                    <a:pt x="159" y="152"/>
                  </a:lnTo>
                  <a:lnTo>
                    <a:pt x="159" y="152"/>
                  </a:lnTo>
                  <a:lnTo>
                    <a:pt x="159" y="152"/>
                  </a:lnTo>
                  <a:lnTo>
                    <a:pt x="159" y="152"/>
                  </a:lnTo>
                  <a:lnTo>
                    <a:pt x="159" y="156"/>
                  </a:lnTo>
                  <a:lnTo>
                    <a:pt x="159" y="156"/>
                  </a:lnTo>
                  <a:lnTo>
                    <a:pt x="159" y="156"/>
                  </a:lnTo>
                  <a:lnTo>
                    <a:pt x="159" y="162"/>
                  </a:lnTo>
                  <a:lnTo>
                    <a:pt x="159" y="162"/>
                  </a:lnTo>
                  <a:lnTo>
                    <a:pt x="159" y="169"/>
                  </a:lnTo>
                  <a:lnTo>
                    <a:pt x="153" y="169"/>
                  </a:lnTo>
                  <a:lnTo>
                    <a:pt x="153" y="173"/>
                  </a:lnTo>
                  <a:lnTo>
                    <a:pt x="146" y="173"/>
                  </a:lnTo>
                  <a:lnTo>
                    <a:pt x="146" y="179"/>
                  </a:lnTo>
                  <a:lnTo>
                    <a:pt x="13" y="179"/>
                  </a:lnTo>
                  <a:lnTo>
                    <a:pt x="13" y="49"/>
                  </a:lnTo>
                  <a:lnTo>
                    <a:pt x="6" y="49"/>
                  </a:lnTo>
                  <a:lnTo>
                    <a:pt x="6" y="49"/>
                  </a:lnTo>
                  <a:lnTo>
                    <a:pt x="6" y="49"/>
                  </a:lnTo>
                  <a:lnTo>
                    <a:pt x="0" y="45"/>
                  </a:lnTo>
                  <a:lnTo>
                    <a:pt x="0" y="39"/>
                  </a:lnTo>
                  <a:lnTo>
                    <a:pt x="0" y="39"/>
                  </a:lnTo>
                  <a:lnTo>
                    <a:pt x="0" y="33"/>
                  </a:lnTo>
                  <a:lnTo>
                    <a:pt x="0" y="33"/>
                  </a:lnTo>
                  <a:lnTo>
                    <a:pt x="0" y="29"/>
                  </a:lnTo>
                  <a:lnTo>
                    <a:pt x="0" y="29"/>
                  </a:lnTo>
                  <a:lnTo>
                    <a:pt x="0" y="29"/>
                  </a:lnTo>
                  <a:lnTo>
                    <a:pt x="6" y="29"/>
                  </a:lnTo>
                  <a:lnTo>
                    <a:pt x="6" y="22"/>
                  </a:lnTo>
                  <a:lnTo>
                    <a:pt x="6" y="22"/>
                  </a:lnTo>
                  <a:lnTo>
                    <a:pt x="6" y="22"/>
                  </a:lnTo>
                  <a:lnTo>
                    <a:pt x="6" y="16"/>
                  </a:lnTo>
                  <a:lnTo>
                    <a:pt x="0" y="16"/>
                  </a:lnTo>
                  <a:lnTo>
                    <a:pt x="0" y="16"/>
                  </a:lnTo>
                  <a:lnTo>
                    <a:pt x="0" y="10"/>
                  </a:lnTo>
                  <a:lnTo>
                    <a:pt x="0" y="10"/>
                  </a:lnTo>
                  <a:lnTo>
                    <a:pt x="0" y="10"/>
                  </a:lnTo>
                  <a:lnTo>
                    <a:pt x="0" y="6"/>
                  </a:lnTo>
                  <a:lnTo>
                    <a:pt x="0" y="6"/>
                  </a:lnTo>
                  <a:lnTo>
                    <a:pt x="0" y="6"/>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6" name="Freeform 472"/>
            <p:cNvSpPr>
              <a:spLocks/>
            </p:cNvSpPr>
            <p:nvPr/>
          </p:nvSpPr>
          <p:spPr bwMode="auto">
            <a:xfrm>
              <a:off x="5006975" y="2532063"/>
              <a:ext cx="252413" cy="284163"/>
            </a:xfrm>
            <a:custGeom>
              <a:avLst/>
              <a:gdLst>
                <a:gd name="T0" fmla="*/ 0 w 159"/>
                <a:gd name="T1" fmla="*/ 0 h 179"/>
                <a:gd name="T2" fmla="*/ 6 w 159"/>
                <a:gd name="T3" fmla="*/ 6 h 179"/>
                <a:gd name="T4" fmla="*/ 6 w 159"/>
                <a:gd name="T5" fmla="*/ 6 h 179"/>
                <a:gd name="T6" fmla="*/ 31 w 159"/>
                <a:gd name="T7" fmla="*/ 10 h 179"/>
                <a:gd name="T8" fmla="*/ 35 w 159"/>
                <a:gd name="T9" fmla="*/ 16 h 179"/>
                <a:gd name="T10" fmla="*/ 60 w 159"/>
                <a:gd name="T11" fmla="*/ 16 h 179"/>
                <a:gd name="T12" fmla="*/ 66 w 159"/>
                <a:gd name="T13" fmla="*/ 10 h 179"/>
                <a:gd name="T14" fmla="*/ 76 w 159"/>
                <a:gd name="T15" fmla="*/ 6 h 179"/>
                <a:gd name="T16" fmla="*/ 101 w 159"/>
                <a:gd name="T17" fmla="*/ 10 h 179"/>
                <a:gd name="T18" fmla="*/ 105 w 159"/>
                <a:gd name="T19" fmla="*/ 39 h 179"/>
                <a:gd name="T20" fmla="*/ 111 w 159"/>
                <a:gd name="T21" fmla="*/ 49 h 179"/>
                <a:gd name="T22" fmla="*/ 118 w 159"/>
                <a:gd name="T23" fmla="*/ 61 h 179"/>
                <a:gd name="T24" fmla="*/ 124 w 159"/>
                <a:gd name="T25" fmla="*/ 68 h 179"/>
                <a:gd name="T26" fmla="*/ 124 w 159"/>
                <a:gd name="T27" fmla="*/ 72 h 179"/>
                <a:gd name="T28" fmla="*/ 124 w 159"/>
                <a:gd name="T29" fmla="*/ 78 h 179"/>
                <a:gd name="T30" fmla="*/ 130 w 159"/>
                <a:gd name="T31" fmla="*/ 78 h 179"/>
                <a:gd name="T32" fmla="*/ 130 w 159"/>
                <a:gd name="T33" fmla="*/ 84 h 179"/>
                <a:gd name="T34" fmla="*/ 136 w 159"/>
                <a:gd name="T35" fmla="*/ 90 h 179"/>
                <a:gd name="T36" fmla="*/ 136 w 159"/>
                <a:gd name="T37" fmla="*/ 101 h 179"/>
                <a:gd name="T38" fmla="*/ 140 w 159"/>
                <a:gd name="T39" fmla="*/ 111 h 179"/>
                <a:gd name="T40" fmla="*/ 140 w 159"/>
                <a:gd name="T41" fmla="*/ 117 h 179"/>
                <a:gd name="T42" fmla="*/ 153 w 159"/>
                <a:gd name="T43" fmla="*/ 129 h 179"/>
                <a:gd name="T44" fmla="*/ 159 w 159"/>
                <a:gd name="T45" fmla="*/ 140 h 179"/>
                <a:gd name="T46" fmla="*/ 159 w 159"/>
                <a:gd name="T47" fmla="*/ 140 h 179"/>
                <a:gd name="T48" fmla="*/ 153 w 159"/>
                <a:gd name="T49" fmla="*/ 146 h 179"/>
                <a:gd name="T50" fmla="*/ 159 w 159"/>
                <a:gd name="T51" fmla="*/ 152 h 179"/>
                <a:gd name="T52" fmla="*/ 159 w 159"/>
                <a:gd name="T53" fmla="*/ 152 h 179"/>
                <a:gd name="T54" fmla="*/ 159 w 159"/>
                <a:gd name="T55" fmla="*/ 156 h 179"/>
                <a:gd name="T56" fmla="*/ 159 w 159"/>
                <a:gd name="T57" fmla="*/ 162 h 179"/>
                <a:gd name="T58" fmla="*/ 159 w 159"/>
                <a:gd name="T59" fmla="*/ 169 h 179"/>
                <a:gd name="T60" fmla="*/ 153 w 159"/>
                <a:gd name="T61" fmla="*/ 173 h 179"/>
                <a:gd name="T62" fmla="*/ 146 w 159"/>
                <a:gd name="T63" fmla="*/ 179 h 179"/>
                <a:gd name="T64" fmla="*/ 13 w 159"/>
                <a:gd name="T65" fmla="*/ 49 h 179"/>
                <a:gd name="T66" fmla="*/ 6 w 159"/>
                <a:gd name="T67" fmla="*/ 49 h 179"/>
                <a:gd name="T68" fmla="*/ 0 w 159"/>
                <a:gd name="T69" fmla="*/ 45 h 179"/>
                <a:gd name="T70" fmla="*/ 0 w 159"/>
                <a:gd name="T71" fmla="*/ 39 h 179"/>
                <a:gd name="T72" fmla="*/ 0 w 159"/>
                <a:gd name="T73" fmla="*/ 33 h 179"/>
                <a:gd name="T74" fmla="*/ 0 w 159"/>
                <a:gd name="T75" fmla="*/ 29 h 179"/>
                <a:gd name="T76" fmla="*/ 6 w 159"/>
                <a:gd name="T77" fmla="*/ 29 h 179"/>
                <a:gd name="T78" fmla="*/ 6 w 159"/>
                <a:gd name="T79" fmla="*/ 22 h 179"/>
                <a:gd name="T80" fmla="*/ 6 w 159"/>
                <a:gd name="T81" fmla="*/ 16 h 179"/>
                <a:gd name="T82" fmla="*/ 0 w 159"/>
                <a:gd name="T83" fmla="*/ 16 h 179"/>
                <a:gd name="T84" fmla="*/ 0 w 159"/>
                <a:gd name="T85" fmla="*/ 10 h 179"/>
                <a:gd name="T86" fmla="*/ 0 w 159"/>
                <a:gd name="T87" fmla="*/ 6 h 179"/>
                <a:gd name="T88" fmla="*/ 0 w 159"/>
                <a:gd name="T89" fmla="*/ 6 h 179"/>
                <a:gd name="T90" fmla="*/ 0 w 159"/>
                <a:gd name="T91"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9" h="179">
                  <a:moveTo>
                    <a:pt x="0" y="0"/>
                  </a:moveTo>
                  <a:lnTo>
                    <a:pt x="0" y="0"/>
                  </a:lnTo>
                  <a:lnTo>
                    <a:pt x="6" y="0"/>
                  </a:lnTo>
                  <a:lnTo>
                    <a:pt x="6" y="6"/>
                  </a:lnTo>
                  <a:lnTo>
                    <a:pt x="6" y="6"/>
                  </a:lnTo>
                  <a:lnTo>
                    <a:pt x="6" y="6"/>
                  </a:lnTo>
                  <a:lnTo>
                    <a:pt x="25" y="6"/>
                  </a:lnTo>
                  <a:lnTo>
                    <a:pt x="31" y="10"/>
                  </a:lnTo>
                  <a:lnTo>
                    <a:pt x="35" y="10"/>
                  </a:lnTo>
                  <a:lnTo>
                    <a:pt x="35" y="16"/>
                  </a:lnTo>
                  <a:lnTo>
                    <a:pt x="35" y="16"/>
                  </a:lnTo>
                  <a:lnTo>
                    <a:pt x="60" y="16"/>
                  </a:lnTo>
                  <a:lnTo>
                    <a:pt x="66" y="10"/>
                  </a:lnTo>
                  <a:lnTo>
                    <a:pt x="66" y="10"/>
                  </a:lnTo>
                  <a:lnTo>
                    <a:pt x="70" y="10"/>
                  </a:lnTo>
                  <a:lnTo>
                    <a:pt x="76" y="6"/>
                  </a:lnTo>
                  <a:lnTo>
                    <a:pt x="83" y="6"/>
                  </a:lnTo>
                  <a:lnTo>
                    <a:pt x="101" y="10"/>
                  </a:lnTo>
                  <a:lnTo>
                    <a:pt x="105" y="22"/>
                  </a:lnTo>
                  <a:lnTo>
                    <a:pt x="105" y="39"/>
                  </a:lnTo>
                  <a:lnTo>
                    <a:pt x="111" y="45"/>
                  </a:lnTo>
                  <a:lnTo>
                    <a:pt x="111" y="49"/>
                  </a:lnTo>
                  <a:lnTo>
                    <a:pt x="118" y="49"/>
                  </a:lnTo>
                  <a:lnTo>
                    <a:pt x="118" y="61"/>
                  </a:lnTo>
                  <a:lnTo>
                    <a:pt x="124" y="61"/>
                  </a:lnTo>
                  <a:lnTo>
                    <a:pt x="124" y="68"/>
                  </a:lnTo>
                  <a:lnTo>
                    <a:pt x="124" y="68"/>
                  </a:lnTo>
                  <a:lnTo>
                    <a:pt x="124" y="72"/>
                  </a:lnTo>
                  <a:lnTo>
                    <a:pt x="124" y="72"/>
                  </a:lnTo>
                  <a:lnTo>
                    <a:pt x="124" y="78"/>
                  </a:lnTo>
                  <a:lnTo>
                    <a:pt x="124" y="78"/>
                  </a:lnTo>
                  <a:lnTo>
                    <a:pt x="130" y="78"/>
                  </a:lnTo>
                  <a:lnTo>
                    <a:pt x="130" y="84"/>
                  </a:lnTo>
                  <a:lnTo>
                    <a:pt x="130" y="84"/>
                  </a:lnTo>
                  <a:lnTo>
                    <a:pt x="130" y="84"/>
                  </a:lnTo>
                  <a:lnTo>
                    <a:pt x="136" y="90"/>
                  </a:lnTo>
                  <a:lnTo>
                    <a:pt x="136" y="101"/>
                  </a:lnTo>
                  <a:lnTo>
                    <a:pt x="136" y="101"/>
                  </a:lnTo>
                  <a:lnTo>
                    <a:pt x="136" y="107"/>
                  </a:lnTo>
                  <a:lnTo>
                    <a:pt x="140" y="111"/>
                  </a:lnTo>
                  <a:lnTo>
                    <a:pt x="140" y="111"/>
                  </a:lnTo>
                  <a:lnTo>
                    <a:pt x="140" y="117"/>
                  </a:lnTo>
                  <a:lnTo>
                    <a:pt x="153" y="129"/>
                  </a:lnTo>
                  <a:lnTo>
                    <a:pt x="153" y="129"/>
                  </a:lnTo>
                  <a:lnTo>
                    <a:pt x="159" y="134"/>
                  </a:lnTo>
                  <a:lnTo>
                    <a:pt x="159" y="140"/>
                  </a:lnTo>
                  <a:lnTo>
                    <a:pt x="159" y="140"/>
                  </a:lnTo>
                  <a:lnTo>
                    <a:pt x="159" y="140"/>
                  </a:lnTo>
                  <a:lnTo>
                    <a:pt x="159" y="146"/>
                  </a:lnTo>
                  <a:lnTo>
                    <a:pt x="153" y="146"/>
                  </a:lnTo>
                  <a:lnTo>
                    <a:pt x="159" y="152"/>
                  </a:lnTo>
                  <a:lnTo>
                    <a:pt x="159" y="152"/>
                  </a:lnTo>
                  <a:lnTo>
                    <a:pt x="159" y="152"/>
                  </a:lnTo>
                  <a:lnTo>
                    <a:pt x="159" y="152"/>
                  </a:lnTo>
                  <a:lnTo>
                    <a:pt x="159" y="156"/>
                  </a:lnTo>
                  <a:lnTo>
                    <a:pt x="159" y="156"/>
                  </a:lnTo>
                  <a:lnTo>
                    <a:pt x="159" y="156"/>
                  </a:lnTo>
                  <a:lnTo>
                    <a:pt x="159" y="162"/>
                  </a:lnTo>
                  <a:lnTo>
                    <a:pt x="159" y="162"/>
                  </a:lnTo>
                  <a:lnTo>
                    <a:pt x="159" y="169"/>
                  </a:lnTo>
                  <a:lnTo>
                    <a:pt x="153" y="169"/>
                  </a:lnTo>
                  <a:lnTo>
                    <a:pt x="153" y="173"/>
                  </a:lnTo>
                  <a:lnTo>
                    <a:pt x="146" y="173"/>
                  </a:lnTo>
                  <a:lnTo>
                    <a:pt x="146" y="179"/>
                  </a:lnTo>
                  <a:lnTo>
                    <a:pt x="13" y="179"/>
                  </a:lnTo>
                  <a:lnTo>
                    <a:pt x="13" y="49"/>
                  </a:lnTo>
                  <a:lnTo>
                    <a:pt x="6" y="49"/>
                  </a:lnTo>
                  <a:lnTo>
                    <a:pt x="6" y="49"/>
                  </a:lnTo>
                  <a:lnTo>
                    <a:pt x="6" y="49"/>
                  </a:lnTo>
                  <a:lnTo>
                    <a:pt x="0" y="45"/>
                  </a:lnTo>
                  <a:lnTo>
                    <a:pt x="0" y="39"/>
                  </a:lnTo>
                  <a:lnTo>
                    <a:pt x="0" y="39"/>
                  </a:lnTo>
                  <a:lnTo>
                    <a:pt x="0" y="33"/>
                  </a:lnTo>
                  <a:lnTo>
                    <a:pt x="0" y="33"/>
                  </a:lnTo>
                  <a:lnTo>
                    <a:pt x="0" y="29"/>
                  </a:lnTo>
                  <a:lnTo>
                    <a:pt x="0" y="29"/>
                  </a:lnTo>
                  <a:lnTo>
                    <a:pt x="0" y="29"/>
                  </a:lnTo>
                  <a:lnTo>
                    <a:pt x="6" y="29"/>
                  </a:lnTo>
                  <a:lnTo>
                    <a:pt x="6" y="22"/>
                  </a:lnTo>
                  <a:lnTo>
                    <a:pt x="6" y="22"/>
                  </a:lnTo>
                  <a:lnTo>
                    <a:pt x="6" y="22"/>
                  </a:lnTo>
                  <a:lnTo>
                    <a:pt x="6" y="16"/>
                  </a:lnTo>
                  <a:lnTo>
                    <a:pt x="0" y="16"/>
                  </a:lnTo>
                  <a:lnTo>
                    <a:pt x="0" y="16"/>
                  </a:lnTo>
                  <a:lnTo>
                    <a:pt x="0" y="10"/>
                  </a:lnTo>
                  <a:lnTo>
                    <a:pt x="0" y="10"/>
                  </a:lnTo>
                  <a:lnTo>
                    <a:pt x="0" y="10"/>
                  </a:lnTo>
                  <a:lnTo>
                    <a:pt x="0" y="6"/>
                  </a:lnTo>
                  <a:lnTo>
                    <a:pt x="0" y="6"/>
                  </a:lnTo>
                  <a:lnTo>
                    <a:pt x="0" y="6"/>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7" name="Freeform 473"/>
            <p:cNvSpPr>
              <a:spLocks/>
            </p:cNvSpPr>
            <p:nvPr/>
          </p:nvSpPr>
          <p:spPr bwMode="auto">
            <a:xfrm>
              <a:off x="4016375" y="1576388"/>
              <a:ext cx="176213" cy="79375"/>
            </a:xfrm>
            <a:custGeom>
              <a:avLst/>
              <a:gdLst>
                <a:gd name="T0" fmla="*/ 6 w 111"/>
                <a:gd name="T1" fmla="*/ 10 h 50"/>
                <a:gd name="T2" fmla="*/ 6 w 111"/>
                <a:gd name="T3" fmla="*/ 10 h 50"/>
                <a:gd name="T4" fmla="*/ 6 w 111"/>
                <a:gd name="T5" fmla="*/ 17 h 50"/>
                <a:gd name="T6" fmla="*/ 6 w 111"/>
                <a:gd name="T7" fmla="*/ 10 h 50"/>
                <a:gd name="T8" fmla="*/ 17 w 111"/>
                <a:gd name="T9" fmla="*/ 10 h 50"/>
                <a:gd name="T10" fmla="*/ 17 w 111"/>
                <a:gd name="T11" fmla="*/ 6 h 50"/>
                <a:gd name="T12" fmla="*/ 17 w 111"/>
                <a:gd name="T13" fmla="*/ 0 h 50"/>
                <a:gd name="T14" fmla="*/ 17 w 111"/>
                <a:gd name="T15" fmla="*/ 0 h 50"/>
                <a:gd name="T16" fmla="*/ 23 w 111"/>
                <a:gd name="T17" fmla="*/ 0 h 50"/>
                <a:gd name="T18" fmla="*/ 23 w 111"/>
                <a:gd name="T19" fmla="*/ 10 h 50"/>
                <a:gd name="T20" fmla="*/ 29 w 111"/>
                <a:gd name="T21" fmla="*/ 17 h 50"/>
                <a:gd name="T22" fmla="*/ 47 w 111"/>
                <a:gd name="T23" fmla="*/ 10 h 50"/>
                <a:gd name="T24" fmla="*/ 47 w 111"/>
                <a:gd name="T25" fmla="*/ 6 h 50"/>
                <a:gd name="T26" fmla="*/ 87 w 111"/>
                <a:gd name="T27" fmla="*/ 0 h 50"/>
                <a:gd name="T28" fmla="*/ 87 w 111"/>
                <a:gd name="T29" fmla="*/ 0 h 50"/>
                <a:gd name="T30" fmla="*/ 93 w 111"/>
                <a:gd name="T31" fmla="*/ 6 h 50"/>
                <a:gd name="T32" fmla="*/ 93 w 111"/>
                <a:gd name="T33" fmla="*/ 6 h 50"/>
                <a:gd name="T34" fmla="*/ 105 w 111"/>
                <a:gd name="T35" fmla="*/ 6 h 50"/>
                <a:gd name="T36" fmla="*/ 105 w 111"/>
                <a:gd name="T37" fmla="*/ 10 h 50"/>
                <a:gd name="T38" fmla="*/ 105 w 111"/>
                <a:gd name="T39" fmla="*/ 10 h 50"/>
                <a:gd name="T40" fmla="*/ 111 w 111"/>
                <a:gd name="T41" fmla="*/ 17 h 50"/>
                <a:gd name="T42" fmla="*/ 111 w 111"/>
                <a:gd name="T43" fmla="*/ 23 h 50"/>
                <a:gd name="T44" fmla="*/ 105 w 111"/>
                <a:gd name="T45" fmla="*/ 29 h 50"/>
                <a:gd name="T46" fmla="*/ 105 w 111"/>
                <a:gd name="T47" fmla="*/ 33 h 50"/>
                <a:gd name="T48" fmla="*/ 76 w 111"/>
                <a:gd name="T49" fmla="*/ 45 h 50"/>
                <a:gd name="T50" fmla="*/ 58 w 111"/>
                <a:gd name="T51" fmla="*/ 50 h 50"/>
                <a:gd name="T52" fmla="*/ 41 w 111"/>
                <a:gd name="T53" fmla="*/ 45 h 50"/>
                <a:gd name="T54" fmla="*/ 23 w 111"/>
                <a:gd name="T55" fmla="*/ 45 h 50"/>
                <a:gd name="T56" fmla="*/ 17 w 111"/>
                <a:gd name="T57" fmla="*/ 39 h 50"/>
                <a:gd name="T58" fmla="*/ 17 w 111"/>
                <a:gd name="T59" fmla="*/ 33 h 50"/>
                <a:gd name="T60" fmla="*/ 17 w 111"/>
                <a:gd name="T61" fmla="*/ 33 h 50"/>
                <a:gd name="T62" fmla="*/ 0 w 111"/>
                <a:gd name="T63" fmla="*/ 29 h 50"/>
                <a:gd name="T64" fmla="*/ 0 w 111"/>
                <a:gd name="T65" fmla="*/ 33 h 50"/>
                <a:gd name="T66" fmla="*/ 0 w 111"/>
                <a:gd name="T67" fmla="*/ 23 h 50"/>
                <a:gd name="T68" fmla="*/ 12 w 111"/>
                <a:gd name="T69" fmla="*/ 17 h 50"/>
                <a:gd name="T70" fmla="*/ 0 w 111"/>
                <a:gd name="T71" fmla="*/ 17 h 50"/>
                <a:gd name="T72" fmla="*/ 0 w 111"/>
                <a:gd name="T73" fmla="*/ 17 h 50"/>
                <a:gd name="T74" fmla="*/ 6 w 111"/>
                <a:gd name="T75" fmla="*/ 10 h 50"/>
                <a:gd name="T76" fmla="*/ 6 w 111"/>
                <a:gd name="T77"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1" h="50">
                  <a:moveTo>
                    <a:pt x="6" y="10"/>
                  </a:moveTo>
                  <a:lnTo>
                    <a:pt x="6" y="10"/>
                  </a:lnTo>
                  <a:lnTo>
                    <a:pt x="6" y="10"/>
                  </a:lnTo>
                  <a:lnTo>
                    <a:pt x="6" y="10"/>
                  </a:lnTo>
                  <a:lnTo>
                    <a:pt x="6" y="17"/>
                  </a:lnTo>
                  <a:lnTo>
                    <a:pt x="6" y="17"/>
                  </a:lnTo>
                  <a:lnTo>
                    <a:pt x="6" y="10"/>
                  </a:lnTo>
                  <a:lnTo>
                    <a:pt x="6" y="10"/>
                  </a:lnTo>
                  <a:lnTo>
                    <a:pt x="6" y="10"/>
                  </a:lnTo>
                  <a:lnTo>
                    <a:pt x="17" y="10"/>
                  </a:lnTo>
                  <a:lnTo>
                    <a:pt x="17" y="6"/>
                  </a:lnTo>
                  <a:lnTo>
                    <a:pt x="17" y="6"/>
                  </a:lnTo>
                  <a:lnTo>
                    <a:pt x="17" y="0"/>
                  </a:lnTo>
                  <a:lnTo>
                    <a:pt x="17" y="0"/>
                  </a:lnTo>
                  <a:lnTo>
                    <a:pt x="17" y="0"/>
                  </a:lnTo>
                  <a:lnTo>
                    <a:pt x="17" y="0"/>
                  </a:lnTo>
                  <a:lnTo>
                    <a:pt x="17" y="0"/>
                  </a:lnTo>
                  <a:lnTo>
                    <a:pt x="23" y="0"/>
                  </a:lnTo>
                  <a:lnTo>
                    <a:pt x="23" y="10"/>
                  </a:lnTo>
                  <a:lnTo>
                    <a:pt x="23" y="10"/>
                  </a:lnTo>
                  <a:lnTo>
                    <a:pt x="29" y="17"/>
                  </a:lnTo>
                  <a:lnTo>
                    <a:pt x="29" y="17"/>
                  </a:lnTo>
                  <a:lnTo>
                    <a:pt x="41" y="17"/>
                  </a:lnTo>
                  <a:lnTo>
                    <a:pt x="47" y="10"/>
                  </a:lnTo>
                  <a:lnTo>
                    <a:pt x="47" y="10"/>
                  </a:lnTo>
                  <a:lnTo>
                    <a:pt x="47" y="6"/>
                  </a:lnTo>
                  <a:lnTo>
                    <a:pt x="70" y="6"/>
                  </a:lnTo>
                  <a:lnTo>
                    <a:pt x="87" y="0"/>
                  </a:lnTo>
                  <a:lnTo>
                    <a:pt x="87" y="0"/>
                  </a:lnTo>
                  <a:lnTo>
                    <a:pt x="87" y="0"/>
                  </a:lnTo>
                  <a:lnTo>
                    <a:pt x="93" y="6"/>
                  </a:lnTo>
                  <a:lnTo>
                    <a:pt x="93" y="6"/>
                  </a:lnTo>
                  <a:lnTo>
                    <a:pt x="93" y="6"/>
                  </a:lnTo>
                  <a:lnTo>
                    <a:pt x="93" y="6"/>
                  </a:lnTo>
                  <a:lnTo>
                    <a:pt x="93" y="6"/>
                  </a:lnTo>
                  <a:lnTo>
                    <a:pt x="105" y="6"/>
                  </a:lnTo>
                  <a:lnTo>
                    <a:pt x="105" y="10"/>
                  </a:lnTo>
                  <a:lnTo>
                    <a:pt x="105" y="10"/>
                  </a:lnTo>
                  <a:lnTo>
                    <a:pt x="105" y="10"/>
                  </a:lnTo>
                  <a:lnTo>
                    <a:pt x="105" y="10"/>
                  </a:lnTo>
                  <a:lnTo>
                    <a:pt x="105" y="17"/>
                  </a:lnTo>
                  <a:lnTo>
                    <a:pt x="111" y="17"/>
                  </a:lnTo>
                  <a:lnTo>
                    <a:pt x="111" y="23"/>
                  </a:lnTo>
                  <a:lnTo>
                    <a:pt x="111" y="23"/>
                  </a:lnTo>
                  <a:lnTo>
                    <a:pt x="111" y="29"/>
                  </a:lnTo>
                  <a:lnTo>
                    <a:pt x="105" y="29"/>
                  </a:lnTo>
                  <a:lnTo>
                    <a:pt x="105" y="29"/>
                  </a:lnTo>
                  <a:lnTo>
                    <a:pt x="105" y="33"/>
                  </a:lnTo>
                  <a:lnTo>
                    <a:pt x="87" y="33"/>
                  </a:lnTo>
                  <a:lnTo>
                    <a:pt x="76" y="45"/>
                  </a:lnTo>
                  <a:lnTo>
                    <a:pt x="64" y="45"/>
                  </a:lnTo>
                  <a:lnTo>
                    <a:pt x="58" y="50"/>
                  </a:lnTo>
                  <a:lnTo>
                    <a:pt x="41" y="50"/>
                  </a:lnTo>
                  <a:lnTo>
                    <a:pt x="41" y="45"/>
                  </a:lnTo>
                  <a:lnTo>
                    <a:pt x="23" y="45"/>
                  </a:lnTo>
                  <a:lnTo>
                    <a:pt x="23" y="45"/>
                  </a:lnTo>
                  <a:lnTo>
                    <a:pt x="23" y="39"/>
                  </a:lnTo>
                  <a:lnTo>
                    <a:pt x="17" y="39"/>
                  </a:lnTo>
                  <a:lnTo>
                    <a:pt x="17" y="33"/>
                  </a:lnTo>
                  <a:lnTo>
                    <a:pt x="17" y="33"/>
                  </a:lnTo>
                  <a:lnTo>
                    <a:pt x="17" y="33"/>
                  </a:lnTo>
                  <a:lnTo>
                    <a:pt x="17" y="33"/>
                  </a:lnTo>
                  <a:lnTo>
                    <a:pt x="17" y="29"/>
                  </a:lnTo>
                  <a:lnTo>
                    <a:pt x="0" y="29"/>
                  </a:lnTo>
                  <a:lnTo>
                    <a:pt x="0" y="29"/>
                  </a:lnTo>
                  <a:lnTo>
                    <a:pt x="0" y="33"/>
                  </a:lnTo>
                  <a:lnTo>
                    <a:pt x="0" y="23"/>
                  </a:lnTo>
                  <a:lnTo>
                    <a:pt x="0" y="23"/>
                  </a:lnTo>
                  <a:lnTo>
                    <a:pt x="17" y="23"/>
                  </a:lnTo>
                  <a:lnTo>
                    <a:pt x="12" y="17"/>
                  </a:lnTo>
                  <a:lnTo>
                    <a:pt x="0" y="17"/>
                  </a:lnTo>
                  <a:lnTo>
                    <a:pt x="0" y="17"/>
                  </a:lnTo>
                  <a:lnTo>
                    <a:pt x="0" y="17"/>
                  </a:lnTo>
                  <a:lnTo>
                    <a:pt x="0" y="17"/>
                  </a:lnTo>
                  <a:lnTo>
                    <a:pt x="0" y="17"/>
                  </a:lnTo>
                  <a:lnTo>
                    <a:pt x="6" y="10"/>
                  </a:lnTo>
                  <a:lnTo>
                    <a:pt x="6" y="10"/>
                  </a:lnTo>
                  <a:lnTo>
                    <a:pt x="6"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8" name="Freeform 474"/>
            <p:cNvSpPr>
              <a:spLocks/>
            </p:cNvSpPr>
            <p:nvPr/>
          </p:nvSpPr>
          <p:spPr bwMode="auto">
            <a:xfrm>
              <a:off x="4016375" y="1576388"/>
              <a:ext cx="176213" cy="79375"/>
            </a:xfrm>
            <a:custGeom>
              <a:avLst/>
              <a:gdLst>
                <a:gd name="T0" fmla="*/ 6 w 111"/>
                <a:gd name="T1" fmla="*/ 10 h 50"/>
                <a:gd name="T2" fmla="*/ 6 w 111"/>
                <a:gd name="T3" fmla="*/ 10 h 50"/>
                <a:gd name="T4" fmla="*/ 6 w 111"/>
                <a:gd name="T5" fmla="*/ 17 h 50"/>
                <a:gd name="T6" fmla="*/ 6 w 111"/>
                <a:gd name="T7" fmla="*/ 10 h 50"/>
                <a:gd name="T8" fmla="*/ 17 w 111"/>
                <a:gd name="T9" fmla="*/ 10 h 50"/>
                <a:gd name="T10" fmla="*/ 17 w 111"/>
                <a:gd name="T11" fmla="*/ 6 h 50"/>
                <a:gd name="T12" fmla="*/ 17 w 111"/>
                <a:gd name="T13" fmla="*/ 0 h 50"/>
                <a:gd name="T14" fmla="*/ 17 w 111"/>
                <a:gd name="T15" fmla="*/ 0 h 50"/>
                <a:gd name="T16" fmla="*/ 23 w 111"/>
                <a:gd name="T17" fmla="*/ 0 h 50"/>
                <a:gd name="T18" fmla="*/ 23 w 111"/>
                <a:gd name="T19" fmla="*/ 10 h 50"/>
                <a:gd name="T20" fmla="*/ 29 w 111"/>
                <a:gd name="T21" fmla="*/ 17 h 50"/>
                <a:gd name="T22" fmla="*/ 47 w 111"/>
                <a:gd name="T23" fmla="*/ 10 h 50"/>
                <a:gd name="T24" fmla="*/ 47 w 111"/>
                <a:gd name="T25" fmla="*/ 6 h 50"/>
                <a:gd name="T26" fmla="*/ 87 w 111"/>
                <a:gd name="T27" fmla="*/ 0 h 50"/>
                <a:gd name="T28" fmla="*/ 87 w 111"/>
                <a:gd name="T29" fmla="*/ 0 h 50"/>
                <a:gd name="T30" fmla="*/ 93 w 111"/>
                <a:gd name="T31" fmla="*/ 6 h 50"/>
                <a:gd name="T32" fmla="*/ 93 w 111"/>
                <a:gd name="T33" fmla="*/ 6 h 50"/>
                <a:gd name="T34" fmla="*/ 105 w 111"/>
                <a:gd name="T35" fmla="*/ 6 h 50"/>
                <a:gd name="T36" fmla="*/ 105 w 111"/>
                <a:gd name="T37" fmla="*/ 10 h 50"/>
                <a:gd name="T38" fmla="*/ 105 w 111"/>
                <a:gd name="T39" fmla="*/ 10 h 50"/>
                <a:gd name="T40" fmla="*/ 111 w 111"/>
                <a:gd name="T41" fmla="*/ 17 h 50"/>
                <a:gd name="T42" fmla="*/ 111 w 111"/>
                <a:gd name="T43" fmla="*/ 23 h 50"/>
                <a:gd name="T44" fmla="*/ 105 w 111"/>
                <a:gd name="T45" fmla="*/ 29 h 50"/>
                <a:gd name="T46" fmla="*/ 105 w 111"/>
                <a:gd name="T47" fmla="*/ 33 h 50"/>
                <a:gd name="T48" fmla="*/ 76 w 111"/>
                <a:gd name="T49" fmla="*/ 45 h 50"/>
                <a:gd name="T50" fmla="*/ 58 w 111"/>
                <a:gd name="T51" fmla="*/ 50 h 50"/>
                <a:gd name="T52" fmla="*/ 41 w 111"/>
                <a:gd name="T53" fmla="*/ 45 h 50"/>
                <a:gd name="T54" fmla="*/ 23 w 111"/>
                <a:gd name="T55" fmla="*/ 45 h 50"/>
                <a:gd name="T56" fmla="*/ 17 w 111"/>
                <a:gd name="T57" fmla="*/ 39 h 50"/>
                <a:gd name="T58" fmla="*/ 17 w 111"/>
                <a:gd name="T59" fmla="*/ 33 h 50"/>
                <a:gd name="T60" fmla="*/ 17 w 111"/>
                <a:gd name="T61" fmla="*/ 33 h 50"/>
                <a:gd name="T62" fmla="*/ 0 w 111"/>
                <a:gd name="T63" fmla="*/ 29 h 50"/>
                <a:gd name="T64" fmla="*/ 0 w 111"/>
                <a:gd name="T65" fmla="*/ 33 h 50"/>
                <a:gd name="T66" fmla="*/ 0 w 111"/>
                <a:gd name="T67" fmla="*/ 23 h 50"/>
                <a:gd name="T68" fmla="*/ 12 w 111"/>
                <a:gd name="T69" fmla="*/ 17 h 50"/>
                <a:gd name="T70" fmla="*/ 0 w 111"/>
                <a:gd name="T71" fmla="*/ 17 h 50"/>
                <a:gd name="T72" fmla="*/ 0 w 111"/>
                <a:gd name="T73" fmla="*/ 17 h 50"/>
                <a:gd name="T74" fmla="*/ 6 w 111"/>
                <a:gd name="T75" fmla="*/ 10 h 50"/>
                <a:gd name="T76" fmla="*/ 6 w 111"/>
                <a:gd name="T77"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1" h="50">
                  <a:moveTo>
                    <a:pt x="6" y="10"/>
                  </a:moveTo>
                  <a:lnTo>
                    <a:pt x="6" y="10"/>
                  </a:lnTo>
                  <a:lnTo>
                    <a:pt x="6" y="10"/>
                  </a:lnTo>
                  <a:lnTo>
                    <a:pt x="6" y="10"/>
                  </a:lnTo>
                  <a:lnTo>
                    <a:pt x="6" y="17"/>
                  </a:lnTo>
                  <a:lnTo>
                    <a:pt x="6" y="17"/>
                  </a:lnTo>
                  <a:lnTo>
                    <a:pt x="6" y="10"/>
                  </a:lnTo>
                  <a:lnTo>
                    <a:pt x="6" y="10"/>
                  </a:lnTo>
                  <a:lnTo>
                    <a:pt x="6" y="10"/>
                  </a:lnTo>
                  <a:lnTo>
                    <a:pt x="17" y="10"/>
                  </a:lnTo>
                  <a:lnTo>
                    <a:pt x="17" y="6"/>
                  </a:lnTo>
                  <a:lnTo>
                    <a:pt x="17" y="6"/>
                  </a:lnTo>
                  <a:lnTo>
                    <a:pt x="17" y="0"/>
                  </a:lnTo>
                  <a:lnTo>
                    <a:pt x="17" y="0"/>
                  </a:lnTo>
                  <a:lnTo>
                    <a:pt x="17" y="0"/>
                  </a:lnTo>
                  <a:lnTo>
                    <a:pt x="17" y="0"/>
                  </a:lnTo>
                  <a:lnTo>
                    <a:pt x="17" y="0"/>
                  </a:lnTo>
                  <a:lnTo>
                    <a:pt x="23" y="0"/>
                  </a:lnTo>
                  <a:lnTo>
                    <a:pt x="23" y="10"/>
                  </a:lnTo>
                  <a:lnTo>
                    <a:pt x="23" y="10"/>
                  </a:lnTo>
                  <a:lnTo>
                    <a:pt x="29" y="17"/>
                  </a:lnTo>
                  <a:lnTo>
                    <a:pt x="29" y="17"/>
                  </a:lnTo>
                  <a:lnTo>
                    <a:pt x="41" y="17"/>
                  </a:lnTo>
                  <a:lnTo>
                    <a:pt x="47" y="10"/>
                  </a:lnTo>
                  <a:lnTo>
                    <a:pt x="47" y="10"/>
                  </a:lnTo>
                  <a:lnTo>
                    <a:pt x="47" y="6"/>
                  </a:lnTo>
                  <a:lnTo>
                    <a:pt x="70" y="6"/>
                  </a:lnTo>
                  <a:lnTo>
                    <a:pt x="87" y="0"/>
                  </a:lnTo>
                  <a:lnTo>
                    <a:pt x="87" y="0"/>
                  </a:lnTo>
                  <a:lnTo>
                    <a:pt x="87" y="0"/>
                  </a:lnTo>
                  <a:lnTo>
                    <a:pt x="93" y="6"/>
                  </a:lnTo>
                  <a:lnTo>
                    <a:pt x="93" y="6"/>
                  </a:lnTo>
                  <a:lnTo>
                    <a:pt x="93" y="6"/>
                  </a:lnTo>
                  <a:lnTo>
                    <a:pt x="93" y="6"/>
                  </a:lnTo>
                  <a:lnTo>
                    <a:pt x="93" y="6"/>
                  </a:lnTo>
                  <a:lnTo>
                    <a:pt x="105" y="6"/>
                  </a:lnTo>
                  <a:lnTo>
                    <a:pt x="105" y="10"/>
                  </a:lnTo>
                  <a:lnTo>
                    <a:pt x="105" y="10"/>
                  </a:lnTo>
                  <a:lnTo>
                    <a:pt x="105" y="10"/>
                  </a:lnTo>
                  <a:lnTo>
                    <a:pt x="105" y="10"/>
                  </a:lnTo>
                  <a:lnTo>
                    <a:pt x="105" y="17"/>
                  </a:lnTo>
                  <a:lnTo>
                    <a:pt x="111" y="17"/>
                  </a:lnTo>
                  <a:lnTo>
                    <a:pt x="111" y="23"/>
                  </a:lnTo>
                  <a:lnTo>
                    <a:pt x="111" y="23"/>
                  </a:lnTo>
                  <a:lnTo>
                    <a:pt x="111" y="29"/>
                  </a:lnTo>
                  <a:lnTo>
                    <a:pt x="105" y="29"/>
                  </a:lnTo>
                  <a:lnTo>
                    <a:pt x="105" y="29"/>
                  </a:lnTo>
                  <a:lnTo>
                    <a:pt x="105" y="33"/>
                  </a:lnTo>
                  <a:lnTo>
                    <a:pt x="87" y="33"/>
                  </a:lnTo>
                  <a:lnTo>
                    <a:pt x="76" y="45"/>
                  </a:lnTo>
                  <a:lnTo>
                    <a:pt x="64" y="45"/>
                  </a:lnTo>
                  <a:lnTo>
                    <a:pt x="58" y="50"/>
                  </a:lnTo>
                  <a:lnTo>
                    <a:pt x="41" y="50"/>
                  </a:lnTo>
                  <a:lnTo>
                    <a:pt x="41" y="45"/>
                  </a:lnTo>
                  <a:lnTo>
                    <a:pt x="23" y="45"/>
                  </a:lnTo>
                  <a:lnTo>
                    <a:pt x="23" y="45"/>
                  </a:lnTo>
                  <a:lnTo>
                    <a:pt x="23" y="39"/>
                  </a:lnTo>
                  <a:lnTo>
                    <a:pt x="17" y="39"/>
                  </a:lnTo>
                  <a:lnTo>
                    <a:pt x="17" y="33"/>
                  </a:lnTo>
                  <a:lnTo>
                    <a:pt x="17" y="33"/>
                  </a:lnTo>
                  <a:lnTo>
                    <a:pt x="17" y="33"/>
                  </a:lnTo>
                  <a:lnTo>
                    <a:pt x="17" y="33"/>
                  </a:lnTo>
                  <a:lnTo>
                    <a:pt x="17" y="29"/>
                  </a:lnTo>
                  <a:lnTo>
                    <a:pt x="0" y="29"/>
                  </a:lnTo>
                  <a:lnTo>
                    <a:pt x="0" y="29"/>
                  </a:lnTo>
                  <a:lnTo>
                    <a:pt x="0" y="33"/>
                  </a:lnTo>
                  <a:lnTo>
                    <a:pt x="0" y="23"/>
                  </a:lnTo>
                  <a:lnTo>
                    <a:pt x="0" y="23"/>
                  </a:lnTo>
                  <a:lnTo>
                    <a:pt x="17" y="23"/>
                  </a:lnTo>
                  <a:lnTo>
                    <a:pt x="12" y="17"/>
                  </a:lnTo>
                  <a:lnTo>
                    <a:pt x="0" y="17"/>
                  </a:lnTo>
                  <a:lnTo>
                    <a:pt x="0" y="17"/>
                  </a:lnTo>
                  <a:lnTo>
                    <a:pt x="0" y="17"/>
                  </a:lnTo>
                  <a:lnTo>
                    <a:pt x="0" y="17"/>
                  </a:lnTo>
                  <a:lnTo>
                    <a:pt x="0" y="17"/>
                  </a:lnTo>
                  <a:lnTo>
                    <a:pt x="6" y="10"/>
                  </a:lnTo>
                  <a:lnTo>
                    <a:pt x="6" y="10"/>
                  </a:lnTo>
                  <a:lnTo>
                    <a:pt x="6"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9" name="Freeform 475"/>
            <p:cNvSpPr>
              <a:spLocks/>
            </p:cNvSpPr>
            <p:nvPr/>
          </p:nvSpPr>
          <p:spPr bwMode="auto">
            <a:xfrm>
              <a:off x="4713288" y="2351088"/>
              <a:ext cx="61913" cy="46038"/>
            </a:xfrm>
            <a:custGeom>
              <a:avLst/>
              <a:gdLst>
                <a:gd name="T0" fmla="*/ 22 w 39"/>
                <a:gd name="T1" fmla="*/ 0 h 29"/>
                <a:gd name="T2" fmla="*/ 29 w 39"/>
                <a:gd name="T3" fmla="*/ 7 h 29"/>
                <a:gd name="T4" fmla="*/ 29 w 39"/>
                <a:gd name="T5" fmla="*/ 0 h 29"/>
                <a:gd name="T6" fmla="*/ 29 w 39"/>
                <a:gd name="T7" fmla="*/ 0 h 29"/>
                <a:gd name="T8" fmla="*/ 29 w 39"/>
                <a:gd name="T9" fmla="*/ 0 h 29"/>
                <a:gd name="T10" fmla="*/ 39 w 39"/>
                <a:gd name="T11" fmla="*/ 0 h 29"/>
                <a:gd name="T12" fmla="*/ 39 w 39"/>
                <a:gd name="T13" fmla="*/ 29 h 29"/>
                <a:gd name="T14" fmla="*/ 35 w 39"/>
                <a:gd name="T15" fmla="*/ 29 h 29"/>
                <a:gd name="T16" fmla="*/ 35 w 39"/>
                <a:gd name="T17" fmla="*/ 29 h 29"/>
                <a:gd name="T18" fmla="*/ 35 w 39"/>
                <a:gd name="T19" fmla="*/ 29 h 29"/>
                <a:gd name="T20" fmla="*/ 29 w 39"/>
                <a:gd name="T21" fmla="*/ 23 h 29"/>
                <a:gd name="T22" fmla="*/ 29 w 39"/>
                <a:gd name="T23" fmla="*/ 23 h 29"/>
                <a:gd name="T24" fmla="*/ 29 w 39"/>
                <a:gd name="T25" fmla="*/ 23 h 29"/>
                <a:gd name="T26" fmla="*/ 22 w 39"/>
                <a:gd name="T27" fmla="*/ 17 h 29"/>
                <a:gd name="T28" fmla="*/ 16 w 39"/>
                <a:gd name="T29" fmla="*/ 17 h 29"/>
                <a:gd name="T30" fmla="*/ 16 w 39"/>
                <a:gd name="T31" fmla="*/ 17 h 29"/>
                <a:gd name="T32" fmla="*/ 10 w 39"/>
                <a:gd name="T33" fmla="*/ 13 h 29"/>
                <a:gd name="T34" fmla="*/ 10 w 39"/>
                <a:gd name="T35" fmla="*/ 13 h 29"/>
                <a:gd name="T36" fmla="*/ 10 w 39"/>
                <a:gd name="T37" fmla="*/ 13 h 29"/>
                <a:gd name="T38" fmla="*/ 4 w 39"/>
                <a:gd name="T39" fmla="*/ 7 h 29"/>
                <a:gd name="T40" fmla="*/ 4 w 39"/>
                <a:gd name="T41" fmla="*/ 7 h 29"/>
                <a:gd name="T42" fmla="*/ 0 w 39"/>
                <a:gd name="T43" fmla="*/ 0 h 29"/>
                <a:gd name="T44" fmla="*/ 0 w 39"/>
                <a:gd name="T45" fmla="*/ 0 h 29"/>
                <a:gd name="T46" fmla="*/ 22 w 39"/>
                <a:gd name="T47" fmla="*/ 0 h 29"/>
                <a:gd name="T48" fmla="*/ 22 w 39"/>
                <a:gd name="T4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29">
                  <a:moveTo>
                    <a:pt x="22" y="0"/>
                  </a:moveTo>
                  <a:lnTo>
                    <a:pt x="29" y="7"/>
                  </a:lnTo>
                  <a:lnTo>
                    <a:pt x="29" y="0"/>
                  </a:lnTo>
                  <a:lnTo>
                    <a:pt x="29" y="0"/>
                  </a:lnTo>
                  <a:lnTo>
                    <a:pt x="29" y="0"/>
                  </a:lnTo>
                  <a:lnTo>
                    <a:pt x="39" y="0"/>
                  </a:lnTo>
                  <a:lnTo>
                    <a:pt x="39" y="29"/>
                  </a:lnTo>
                  <a:lnTo>
                    <a:pt x="35" y="29"/>
                  </a:lnTo>
                  <a:lnTo>
                    <a:pt x="35" y="29"/>
                  </a:lnTo>
                  <a:lnTo>
                    <a:pt x="35" y="29"/>
                  </a:lnTo>
                  <a:lnTo>
                    <a:pt x="29" y="23"/>
                  </a:lnTo>
                  <a:lnTo>
                    <a:pt x="29" y="23"/>
                  </a:lnTo>
                  <a:lnTo>
                    <a:pt x="29" y="23"/>
                  </a:lnTo>
                  <a:lnTo>
                    <a:pt x="22" y="17"/>
                  </a:lnTo>
                  <a:lnTo>
                    <a:pt x="16" y="17"/>
                  </a:lnTo>
                  <a:lnTo>
                    <a:pt x="16" y="17"/>
                  </a:lnTo>
                  <a:lnTo>
                    <a:pt x="10" y="13"/>
                  </a:lnTo>
                  <a:lnTo>
                    <a:pt x="10" y="13"/>
                  </a:lnTo>
                  <a:lnTo>
                    <a:pt x="10" y="13"/>
                  </a:lnTo>
                  <a:lnTo>
                    <a:pt x="4" y="7"/>
                  </a:lnTo>
                  <a:lnTo>
                    <a:pt x="4" y="7"/>
                  </a:lnTo>
                  <a:lnTo>
                    <a:pt x="0" y="0"/>
                  </a:lnTo>
                  <a:lnTo>
                    <a:pt x="0" y="0"/>
                  </a:lnTo>
                  <a:lnTo>
                    <a:pt x="22" y="0"/>
                  </a:lnTo>
                  <a:lnTo>
                    <a:pt x="2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0" name="Freeform 476"/>
            <p:cNvSpPr>
              <a:spLocks/>
            </p:cNvSpPr>
            <p:nvPr/>
          </p:nvSpPr>
          <p:spPr bwMode="auto">
            <a:xfrm>
              <a:off x="4713288" y="2351088"/>
              <a:ext cx="61913" cy="46038"/>
            </a:xfrm>
            <a:custGeom>
              <a:avLst/>
              <a:gdLst>
                <a:gd name="T0" fmla="*/ 22 w 39"/>
                <a:gd name="T1" fmla="*/ 0 h 29"/>
                <a:gd name="T2" fmla="*/ 29 w 39"/>
                <a:gd name="T3" fmla="*/ 7 h 29"/>
                <a:gd name="T4" fmla="*/ 29 w 39"/>
                <a:gd name="T5" fmla="*/ 0 h 29"/>
                <a:gd name="T6" fmla="*/ 29 w 39"/>
                <a:gd name="T7" fmla="*/ 0 h 29"/>
                <a:gd name="T8" fmla="*/ 29 w 39"/>
                <a:gd name="T9" fmla="*/ 0 h 29"/>
                <a:gd name="T10" fmla="*/ 39 w 39"/>
                <a:gd name="T11" fmla="*/ 0 h 29"/>
                <a:gd name="T12" fmla="*/ 39 w 39"/>
                <a:gd name="T13" fmla="*/ 29 h 29"/>
                <a:gd name="T14" fmla="*/ 35 w 39"/>
                <a:gd name="T15" fmla="*/ 29 h 29"/>
                <a:gd name="T16" fmla="*/ 35 w 39"/>
                <a:gd name="T17" fmla="*/ 29 h 29"/>
                <a:gd name="T18" fmla="*/ 35 w 39"/>
                <a:gd name="T19" fmla="*/ 29 h 29"/>
                <a:gd name="T20" fmla="*/ 29 w 39"/>
                <a:gd name="T21" fmla="*/ 23 h 29"/>
                <a:gd name="T22" fmla="*/ 29 w 39"/>
                <a:gd name="T23" fmla="*/ 23 h 29"/>
                <a:gd name="T24" fmla="*/ 29 w 39"/>
                <a:gd name="T25" fmla="*/ 23 h 29"/>
                <a:gd name="T26" fmla="*/ 22 w 39"/>
                <a:gd name="T27" fmla="*/ 17 h 29"/>
                <a:gd name="T28" fmla="*/ 16 w 39"/>
                <a:gd name="T29" fmla="*/ 17 h 29"/>
                <a:gd name="T30" fmla="*/ 16 w 39"/>
                <a:gd name="T31" fmla="*/ 17 h 29"/>
                <a:gd name="T32" fmla="*/ 10 w 39"/>
                <a:gd name="T33" fmla="*/ 13 h 29"/>
                <a:gd name="T34" fmla="*/ 10 w 39"/>
                <a:gd name="T35" fmla="*/ 13 h 29"/>
                <a:gd name="T36" fmla="*/ 10 w 39"/>
                <a:gd name="T37" fmla="*/ 13 h 29"/>
                <a:gd name="T38" fmla="*/ 4 w 39"/>
                <a:gd name="T39" fmla="*/ 7 h 29"/>
                <a:gd name="T40" fmla="*/ 4 w 39"/>
                <a:gd name="T41" fmla="*/ 7 h 29"/>
                <a:gd name="T42" fmla="*/ 0 w 39"/>
                <a:gd name="T43" fmla="*/ 0 h 29"/>
                <a:gd name="T44" fmla="*/ 0 w 39"/>
                <a:gd name="T45" fmla="*/ 0 h 29"/>
                <a:gd name="T46" fmla="*/ 22 w 39"/>
                <a:gd name="T47" fmla="*/ 0 h 29"/>
                <a:gd name="T48" fmla="*/ 22 w 39"/>
                <a:gd name="T4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29">
                  <a:moveTo>
                    <a:pt x="22" y="0"/>
                  </a:moveTo>
                  <a:lnTo>
                    <a:pt x="29" y="7"/>
                  </a:lnTo>
                  <a:lnTo>
                    <a:pt x="29" y="0"/>
                  </a:lnTo>
                  <a:lnTo>
                    <a:pt x="29" y="0"/>
                  </a:lnTo>
                  <a:lnTo>
                    <a:pt x="29" y="0"/>
                  </a:lnTo>
                  <a:lnTo>
                    <a:pt x="39" y="0"/>
                  </a:lnTo>
                  <a:lnTo>
                    <a:pt x="39" y="29"/>
                  </a:lnTo>
                  <a:lnTo>
                    <a:pt x="35" y="29"/>
                  </a:lnTo>
                  <a:lnTo>
                    <a:pt x="35" y="29"/>
                  </a:lnTo>
                  <a:lnTo>
                    <a:pt x="35" y="29"/>
                  </a:lnTo>
                  <a:lnTo>
                    <a:pt x="29" y="23"/>
                  </a:lnTo>
                  <a:lnTo>
                    <a:pt x="29" y="23"/>
                  </a:lnTo>
                  <a:lnTo>
                    <a:pt x="29" y="23"/>
                  </a:lnTo>
                  <a:lnTo>
                    <a:pt x="22" y="17"/>
                  </a:lnTo>
                  <a:lnTo>
                    <a:pt x="16" y="17"/>
                  </a:lnTo>
                  <a:lnTo>
                    <a:pt x="16" y="17"/>
                  </a:lnTo>
                  <a:lnTo>
                    <a:pt x="10" y="13"/>
                  </a:lnTo>
                  <a:lnTo>
                    <a:pt x="10" y="13"/>
                  </a:lnTo>
                  <a:lnTo>
                    <a:pt x="10" y="13"/>
                  </a:lnTo>
                  <a:lnTo>
                    <a:pt x="4" y="7"/>
                  </a:lnTo>
                  <a:lnTo>
                    <a:pt x="4" y="7"/>
                  </a:lnTo>
                  <a:lnTo>
                    <a:pt x="0" y="0"/>
                  </a:lnTo>
                  <a:lnTo>
                    <a:pt x="0" y="0"/>
                  </a:lnTo>
                  <a:lnTo>
                    <a:pt x="22" y="0"/>
                  </a:lnTo>
                  <a:lnTo>
                    <a:pt x="22" y="0"/>
                  </a:lnTo>
                  <a:close/>
                </a:path>
              </a:pathLst>
            </a:custGeom>
            <a:solidFill>
              <a:srgbClr val="1A2A56"/>
            </a:solid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1" name="Freeform 477"/>
            <p:cNvSpPr>
              <a:spLocks/>
            </p:cNvSpPr>
            <p:nvPr/>
          </p:nvSpPr>
          <p:spPr bwMode="auto">
            <a:xfrm>
              <a:off x="4960938" y="2424113"/>
              <a:ext cx="55563" cy="19050"/>
            </a:xfrm>
            <a:custGeom>
              <a:avLst/>
              <a:gdLst>
                <a:gd name="T0" fmla="*/ 0 w 35"/>
                <a:gd name="T1" fmla="*/ 0 h 12"/>
                <a:gd name="T2" fmla="*/ 25 w 35"/>
                <a:gd name="T3" fmla="*/ 0 h 12"/>
                <a:gd name="T4" fmla="*/ 25 w 35"/>
                <a:gd name="T5" fmla="*/ 6 h 12"/>
                <a:gd name="T6" fmla="*/ 29 w 35"/>
                <a:gd name="T7" fmla="*/ 6 h 12"/>
                <a:gd name="T8" fmla="*/ 35 w 35"/>
                <a:gd name="T9" fmla="*/ 0 h 12"/>
                <a:gd name="T10" fmla="*/ 35 w 35"/>
                <a:gd name="T11" fmla="*/ 0 h 12"/>
                <a:gd name="T12" fmla="*/ 35 w 35"/>
                <a:gd name="T13" fmla="*/ 0 h 12"/>
                <a:gd name="T14" fmla="*/ 35 w 35"/>
                <a:gd name="T15" fmla="*/ 6 h 12"/>
                <a:gd name="T16" fmla="*/ 35 w 35"/>
                <a:gd name="T17" fmla="*/ 6 h 12"/>
                <a:gd name="T18" fmla="*/ 35 w 35"/>
                <a:gd name="T19" fmla="*/ 6 h 12"/>
                <a:gd name="T20" fmla="*/ 35 w 35"/>
                <a:gd name="T21" fmla="*/ 6 h 12"/>
                <a:gd name="T22" fmla="*/ 35 w 35"/>
                <a:gd name="T23" fmla="*/ 12 h 12"/>
                <a:gd name="T24" fmla="*/ 7 w 35"/>
                <a:gd name="T25" fmla="*/ 12 h 12"/>
                <a:gd name="T26" fmla="*/ 7 w 35"/>
                <a:gd name="T27" fmla="*/ 6 h 12"/>
                <a:gd name="T28" fmla="*/ 0 w 35"/>
                <a:gd name="T29" fmla="*/ 6 h 12"/>
                <a:gd name="T30" fmla="*/ 0 w 35"/>
                <a:gd name="T31" fmla="*/ 6 h 12"/>
                <a:gd name="T32" fmla="*/ 0 w 35"/>
                <a:gd name="T33" fmla="*/ 0 h 12"/>
                <a:gd name="T34" fmla="*/ 0 w 35"/>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0" y="0"/>
                  </a:moveTo>
                  <a:lnTo>
                    <a:pt x="25" y="0"/>
                  </a:lnTo>
                  <a:lnTo>
                    <a:pt x="25" y="6"/>
                  </a:lnTo>
                  <a:lnTo>
                    <a:pt x="29" y="6"/>
                  </a:lnTo>
                  <a:lnTo>
                    <a:pt x="35" y="0"/>
                  </a:lnTo>
                  <a:lnTo>
                    <a:pt x="35" y="0"/>
                  </a:lnTo>
                  <a:lnTo>
                    <a:pt x="35" y="0"/>
                  </a:lnTo>
                  <a:lnTo>
                    <a:pt x="35" y="6"/>
                  </a:lnTo>
                  <a:lnTo>
                    <a:pt x="35" y="6"/>
                  </a:lnTo>
                  <a:lnTo>
                    <a:pt x="35" y="6"/>
                  </a:lnTo>
                  <a:lnTo>
                    <a:pt x="35" y="6"/>
                  </a:lnTo>
                  <a:lnTo>
                    <a:pt x="35" y="12"/>
                  </a:lnTo>
                  <a:lnTo>
                    <a:pt x="7" y="12"/>
                  </a:lnTo>
                  <a:lnTo>
                    <a:pt x="7" y="6"/>
                  </a:lnTo>
                  <a:lnTo>
                    <a:pt x="0" y="6"/>
                  </a:lnTo>
                  <a:lnTo>
                    <a:pt x="0" y="6"/>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2" name="Freeform 478"/>
            <p:cNvSpPr>
              <a:spLocks/>
            </p:cNvSpPr>
            <p:nvPr/>
          </p:nvSpPr>
          <p:spPr bwMode="auto">
            <a:xfrm>
              <a:off x="4960938" y="2424113"/>
              <a:ext cx="55563" cy="19050"/>
            </a:xfrm>
            <a:custGeom>
              <a:avLst/>
              <a:gdLst>
                <a:gd name="T0" fmla="*/ 0 w 35"/>
                <a:gd name="T1" fmla="*/ 0 h 12"/>
                <a:gd name="T2" fmla="*/ 25 w 35"/>
                <a:gd name="T3" fmla="*/ 0 h 12"/>
                <a:gd name="T4" fmla="*/ 25 w 35"/>
                <a:gd name="T5" fmla="*/ 6 h 12"/>
                <a:gd name="T6" fmla="*/ 29 w 35"/>
                <a:gd name="T7" fmla="*/ 6 h 12"/>
                <a:gd name="T8" fmla="*/ 35 w 35"/>
                <a:gd name="T9" fmla="*/ 0 h 12"/>
                <a:gd name="T10" fmla="*/ 35 w 35"/>
                <a:gd name="T11" fmla="*/ 0 h 12"/>
                <a:gd name="T12" fmla="*/ 35 w 35"/>
                <a:gd name="T13" fmla="*/ 0 h 12"/>
                <a:gd name="T14" fmla="*/ 35 w 35"/>
                <a:gd name="T15" fmla="*/ 6 h 12"/>
                <a:gd name="T16" fmla="*/ 35 w 35"/>
                <a:gd name="T17" fmla="*/ 6 h 12"/>
                <a:gd name="T18" fmla="*/ 35 w 35"/>
                <a:gd name="T19" fmla="*/ 6 h 12"/>
                <a:gd name="T20" fmla="*/ 35 w 35"/>
                <a:gd name="T21" fmla="*/ 6 h 12"/>
                <a:gd name="T22" fmla="*/ 35 w 35"/>
                <a:gd name="T23" fmla="*/ 12 h 12"/>
                <a:gd name="T24" fmla="*/ 7 w 35"/>
                <a:gd name="T25" fmla="*/ 12 h 12"/>
                <a:gd name="T26" fmla="*/ 7 w 35"/>
                <a:gd name="T27" fmla="*/ 6 h 12"/>
                <a:gd name="T28" fmla="*/ 0 w 35"/>
                <a:gd name="T29" fmla="*/ 6 h 12"/>
                <a:gd name="T30" fmla="*/ 0 w 35"/>
                <a:gd name="T31" fmla="*/ 6 h 12"/>
                <a:gd name="T32" fmla="*/ 0 w 35"/>
                <a:gd name="T33" fmla="*/ 0 h 12"/>
                <a:gd name="T34" fmla="*/ 0 w 35"/>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0" y="0"/>
                  </a:moveTo>
                  <a:lnTo>
                    <a:pt x="25" y="0"/>
                  </a:lnTo>
                  <a:lnTo>
                    <a:pt x="25" y="6"/>
                  </a:lnTo>
                  <a:lnTo>
                    <a:pt x="29" y="6"/>
                  </a:lnTo>
                  <a:lnTo>
                    <a:pt x="35" y="0"/>
                  </a:lnTo>
                  <a:lnTo>
                    <a:pt x="35" y="0"/>
                  </a:lnTo>
                  <a:lnTo>
                    <a:pt x="35" y="0"/>
                  </a:lnTo>
                  <a:lnTo>
                    <a:pt x="35" y="6"/>
                  </a:lnTo>
                  <a:lnTo>
                    <a:pt x="35" y="6"/>
                  </a:lnTo>
                  <a:lnTo>
                    <a:pt x="35" y="6"/>
                  </a:lnTo>
                  <a:lnTo>
                    <a:pt x="35" y="6"/>
                  </a:lnTo>
                  <a:lnTo>
                    <a:pt x="35" y="12"/>
                  </a:lnTo>
                  <a:lnTo>
                    <a:pt x="7" y="12"/>
                  </a:lnTo>
                  <a:lnTo>
                    <a:pt x="7" y="6"/>
                  </a:lnTo>
                  <a:lnTo>
                    <a:pt x="0" y="6"/>
                  </a:lnTo>
                  <a:lnTo>
                    <a:pt x="0" y="6"/>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3" name="Freeform 479"/>
            <p:cNvSpPr>
              <a:spLocks/>
            </p:cNvSpPr>
            <p:nvPr/>
          </p:nvSpPr>
          <p:spPr bwMode="auto">
            <a:xfrm>
              <a:off x="4618038" y="2254251"/>
              <a:ext cx="39688" cy="80963"/>
            </a:xfrm>
            <a:custGeom>
              <a:avLst/>
              <a:gdLst>
                <a:gd name="T0" fmla="*/ 0 w 25"/>
                <a:gd name="T1" fmla="*/ 12 h 51"/>
                <a:gd name="T2" fmla="*/ 0 w 25"/>
                <a:gd name="T3" fmla="*/ 12 h 51"/>
                <a:gd name="T4" fmla="*/ 6 w 25"/>
                <a:gd name="T5" fmla="*/ 12 h 51"/>
                <a:gd name="T6" fmla="*/ 6 w 25"/>
                <a:gd name="T7" fmla="*/ 6 h 51"/>
                <a:gd name="T8" fmla="*/ 12 w 25"/>
                <a:gd name="T9" fmla="*/ 6 h 51"/>
                <a:gd name="T10" fmla="*/ 19 w 25"/>
                <a:gd name="T11" fmla="*/ 0 h 51"/>
                <a:gd name="T12" fmla="*/ 19 w 25"/>
                <a:gd name="T13" fmla="*/ 6 h 51"/>
                <a:gd name="T14" fmla="*/ 19 w 25"/>
                <a:gd name="T15" fmla="*/ 6 h 51"/>
                <a:gd name="T16" fmla="*/ 19 w 25"/>
                <a:gd name="T17" fmla="*/ 12 h 51"/>
                <a:gd name="T18" fmla="*/ 19 w 25"/>
                <a:gd name="T19" fmla="*/ 12 h 51"/>
                <a:gd name="T20" fmla="*/ 19 w 25"/>
                <a:gd name="T21" fmla="*/ 12 h 51"/>
                <a:gd name="T22" fmla="*/ 19 w 25"/>
                <a:gd name="T23" fmla="*/ 16 h 51"/>
                <a:gd name="T24" fmla="*/ 19 w 25"/>
                <a:gd name="T25" fmla="*/ 16 h 51"/>
                <a:gd name="T26" fmla="*/ 25 w 25"/>
                <a:gd name="T27" fmla="*/ 22 h 51"/>
                <a:gd name="T28" fmla="*/ 25 w 25"/>
                <a:gd name="T29" fmla="*/ 35 h 51"/>
                <a:gd name="T30" fmla="*/ 19 w 25"/>
                <a:gd name="T31" fmla="*/ 35 h 51"/>
                <a:gd name="T32" fmla="*/ 19 w 25"/>
                <a:gd name="T33" fmla="*/ 39 h 51"/>
                <a:gd name="T34" fmla="*/ 19 w 25"/>
                <a:gd name="T35" fmla="*/ 39 h 51"/>
                <a:gd name="T36" fmla="*/ 19 w 25"/>
                <a:gd name="T37" fmla="*/ 39 h 51"/>
                <a:gd name="T38" fmla="*/ 19 w 25"/>
                <a:gd name="T39" fmla="*/ 39 h 51"/>
                <a:gd name="T40" fmla="*/ 12 w 25"/>
                <a:gd name="T41" fmla="*/ 45 h 51"/>
                <a:gd name="T42" fmla="*/ 12 w 25"/>
                <a:gd name="T43" fmla="*/ 45 h 51"/>
                <a:gd name="T44" fmla="*/ 12 w 25"/>
                <a:gd name="T45" fmla="*/ 51 h 51"/>
                <a:gd name="T46" fmla="*/ 6 w 25"/>
                <a:gd name="T47" fmla="*/ 45 h 51"/>
                <a:gd name="T48" fmla="*/ 6 w 25"/>
                <a:gd name="T49" fmla="*/ 39 h 51"/>
                <a:gd name="T50" fmla="*/ 6 w 25"/>
                <a:gd name="T51" fmla="*/ 39 h 51"/>
                <a:gd name="T52" fmla="*/ 0 w 25"/>
                <a:gd name="T53" fmla="*/ 35 h 51"/>
                <a:gd name="T54" fmla="*/ 0 w 25"/>
                <a:gd name="T55" fmla="*/ 12 h 51"/>
                <a:gd name="T56" fmla="*/ 0 w 25"/>
                <a:gd name="T57" fmla="*/ 1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5" h="51">
                  <a:moveTo>
                    <a:pt x="0" y="12"/>
                  </a:moveTo>
                  <a:lnTo>
                    <a:pt x="0" y="12"/>
                  </a:lnTo>
                  <a:lnTo>
                    <a:pt x="6" y="12"/>
                  </a:lnTo>
                  <a:lnTo>
                    <a:pt x="6" y="6"/>
                  </a:lnTo>
                  <a:lnTo>
                    <a:pt x="12" y="6"/>
                  </a:lnTo>
                  <a:lnTo>
                    <a:pt x="19" y="0"/>
                  </a:lnTo>
                  <a:lnTo>
                    <a:pt x="19" y="6"/>
                  </a:lnTo>
                  <a:lnTo>
                    <a:pt x="19" y="6"/>
                  </a:lnTo>
                  <a:lnTo>
                    <a:pt x="19" y="12"/>
                  </a:lnTo>
                  <a:lnTo>
                    <a:pt x="19" y="12"/>
                  </a:lnTo>
                  <a:lnTo>
                    <a:pt x="19" y="12"/>
                  </a:lnTo>
                  <a:lnTo>
                    <a:pt x="19" y="16"/>
                  </a:lnTo>
                  <a:lnTo>
                    <a:pt x="19" y="16"/>
                  </a:lnTo>
                  <a:lnTo>
                    <a:pt x="25" y="22"/>
                  </a:lnTo>
                  <a:lnTo>
                    <a:pt x="25" y="35"/>
                  </a:lnTo>
                  <a:lnTo>
                    <a:pt x="19" y="35"/>
                  </a:lnTo>
                  <a:lnTo>
                    <a:pt x="19" y="39"/>
                  </a:lnTo>
                  <a:lnTo>
                    <a:pt x="19" y="39"/>
                  </a:lnTo>
                  <a:lnTo>
                    <a:pt x="19" y="39"/>
                  </a:lnTo>
                  <a:lnTo>
                    <a:pt x="19" y="39"/>
                  </a:lnTo>
                  <a:lnTo>
                    <a:pt x="12" y="45"/>
                  </a:lnTo>
                  <a:lnTo>
                    <a:pt x="12" y="45"/>
                  </a:lnTo>
                  <a:lnTo>
                    <a:pt x="12" y="51"/>
                  </a:lnTo>
                  <a:lnTo>
                    <a:pt x="6" y="45"/>
                  </a:lnTo>
                  <a:lnTo>
                    <a:pt x="6" y="39"/>
                  </a:lnTo>
                  <a:lnTo>
                    <a:pt x="6" y="39"/>
                  </a:lnTo>
                  <a:lnTo>
                    <a:pt x="0" y="35"/>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4" name="Freeform 480"/>
            <p:cNvSpPr>
              <a:spLocks/>
            </p:cNvSpPr>
            <p:nvPr/>
          </p:nvSpPr>
          <p:spPr bwMode="auto">
            <a:xfrm>
              <a:off x="4618038" y="2254251"/>
              <a:ext cx="39688" cy="80963"/>
            </a:xfrm>
            <a:custGeom>
              <a:avLst/>
              <a:gdLst>
                <a:gd name="T0" fmla="*/ 0 w 25"/>
                <a:gd name="T1" fmla="*/ 12 h 51"/>
                <a:gd name="T2" fmla="*/ 0 w 25"/>
                <a:gd name="T3" fmla="*/ 12 h 51"/>
                <a:gd name="T4" fmla="*/ 6 w 25"/>
                <a:gd name="T5" fmla="*/ 12 h 51"/>
                <a:gd name="T6" fmla="*/ 6 w 25"/>
                <a:gd name="T7" fmla="*/ 6 h 51"/>
                <a:gd name="T8" fmla="*/ 12 w 25"/>
                <a:gd name="T9" fmla="*/ 6 h 51"/>
                <a:gd name="T10" fmla="*/ 19 w 25"/>
                <a:gd name="T11" fmla="*/ 0 h 51"/>
                <a:gd name="T12" fmla="*/ 19 w 25"/>
                <a:gd name="T13" fmla="*/ 6 h 51"/>
                <a:gd name="T14" fmla="*/ 19 w 25"/>
                <a:gd name="T15" fmla="*/ 6 h 51"/>
                <a:gd name="T16" fmla="*/ 19 w 25"/>
                <a:gd name="T17" fmla="*/ 12 h 51"/>
                <a:gd name="T18" fmla="*/ 19 w 25"/>
                <a:gd name="T19" fmla="*/ 12 h 51"/>
                <a:gd name="T20" fmla="*/ 19 w 25"/>
                <a:gd name="T21" fmla="*/ 12 h 51"/>
                <a:gd name="T22" fmla="*/ 19 w 25"/>
                <a:gd name="T23" fmla="*/ 16 h 51"/>
                <a:gd name="T24" fmla="*/ 19 w 25"/>
                <a:gd name="T25" fmla="*/ 16 h 51"/>
                <a:gd name="T26" fmla="*/ 25 w 25"/>
                <a:gd name="T27" fmla="*/ 22 h 51"/>
                <a:gd name="T28" fmla="*/ 25 w 25"/>
                <a:gd name="T29" fmla="*/ 35 h 51"/>
                <a:gd name="T30" fmla="*/ 19 w 25"/>
                <a:gd name="T31" fmla="*/ 35 h 51"/>
                <a:gd name="T32" fmla="*/ 19 w 25"/>
                <a:gd name="T33" fmla="*/ 39 h 51"/>
                <a:gd name="T34" fmla="*/ 19 w 25"/>
                <a:gd name="T35" fmla="*/ 39 h 51"/>
                <a:gd name="T36" fmla="*/ 19 w 25"/>
                <a:gd name="T37" fmla="*/ 39 h 51"/>
                <a:gd name="T38" fmla="*/ 19 w 25"/>
                <a:gd name="T39" fmla="*/ 39 h 51"/>
                <a:gd name="T40" fmla="*/ 12 w 25"/>
                <a:gd name="T41" fmla="*/ 45 h 51"/>
                <a:gd name="T42" fmla="*/ 12 w 25"/>
                <a:gd name="T43" fmla="*/ 45 h 51"/>
                <a:gd name="T44" fmla="*/ 12 w 25"/>
                <a:gd name="T45" fmla="*/ 51 h 51"/>
                <a:gd name="T46" fmla="*/ 6 w 25"/>
                <a:gd name="T47" fmla="*/ 45 h 51"/>
                <a:gd name="T48" fmla="*/ 6 w 25"/>
                <a:gd name="T49" fmla="*/ 39 h 51"/>
                <a:gd name="T50" fmla="*/ 6 w 25"/>
                <a:gd name="T51" fmla="*/ 39 h 51"/>
                <a:gd name="T52" fmla="*/ 0 w 25"/>
                <a:gd name="T53" fmla="*/ 35 h 51"/>
                <a:gd name="T54" fmla="*/ 0 w 25"/>
                <a:gd name="T55" fmla="*/ 12 h 51"/>
                <a:gd name="T56" fmla="*/ 0 w 25"/>
                <a:gd name="T57" fmla="*/ 1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5" h="51">
                  <a:moveTo>
                    <a:pt x="0" y="12"/>
                  </a:moveTo>
                  <a:lnTo>
                    <a:pt x="0" y="12"/>
                  </a:lnTo>
                  <a:lnTo>
                    <a:pt x="6" y="12"/>
                  </a:lnTo>
                  <a:lnTo>
                    <a:pt x="6" y="6"/>
                  </a:lnTo>
                  <a:lnTo>
                    <a:pt x="12" y="6"/>
                  </a:lnTo>
                  <a:lnTo>
                    <a:pt x="19" y="0"/>
                  </a:lnTo>
                  <a:lnTo>
                    <a:pt x="19" y="6"/>
                  </a:lnTo>
                  <a:lnTo>
                    <a:pt x="19" y="6"/>
                  </a:lnTo>
                  <a:lnTo>
                    <a:pt x="19" y="12"/>
                  </a:lnTo>
                  <a:lnTo>
                    <a:pt x="19" y="12"/>
                  </a:lnTo>
                  <a:lnTo>
                    <a:pt x="19" y="12"/>
                  </a:lnTo>
                  <a:lnTo>
                    <a:pt x="19" y="16"/>
                  </a:lnTo>
                  <a:lnTo>
                    <a:pt x="19" y="16"/>
                  </a:lnTo>
                  <a:lnTo>
                    <a:pt x="25" y="22"/>
                  </a:lnTo>
                  <a:lnTo>
                    <a:pt x="25" y="35"/>
                  </a:lnTo>
                  <a:lnTo>
                    <a:pt x="19" y="35"/>
                  </a:lnTo>
                  <a:lnTo>
                    <a:pt x="19" y="39"/>
                  </a:lnTo>
                  <a:lnTo>
                    <a:pt x="19" y="39"/>
                  </a:lnTo>
                  <a:lnTo>
                    <a:pt x="19" y="39"/>
                  </a:lnTo>
                  <a:lnTo>
                    <a:pt x="19" y="39"/>
                  </a:lnTo>
                  <a:lnTo>
                    <a:pt x="12" y="45"/>
                  </a:lnTo>
                  <a:lnTo>
                    <a:pt x="12" y="45"/>
                  </a:lnTo>
                  <a:lnTo>
                    <a:pt x="12" y="51"/>
                  </a:lnTo>
                  <a:lnTo>
                    <a:pt x="6" y="45"/>
                  </a:lnTo>
                  <a:lnTo>
                    <a:pt x="6" y="39"/>
                  </a:lnTo>
                  <a:lnTo>
                    <a:pt x="6" y="39"/>
                  </a:lnTo>
                  <a:lnTo>
                    <a:pt x="0" y="35"/>
                  </a:lnTo>
                  <a:lnTo>
                    <a:pt x="0" y="12"/>
                  </a:lnTo>
                  <a:lnTo>
                    <a:pt x="0" y="12"/>
                  </a:lnTo>
                  <a:close/>
                </a:path>
              </a:pathLst>
            </a:custGeom>
            <a:solidFill>
              <a:srgbClr val="1A2A56"/>
            </a:solid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5" name="Freeform 481"/>
            <p:cNvSpPr>
              <a:spLocks/>
            </p:cNvSpPr>
            <p:nvPr/>
          </p:nvSpPr>
          <p:spPr bwMode="auto">
            <a:xfrm>
              <a:off x="4627563" y="2211388"/>
              <a:ext cx="20638" cy="42863"/>
            </a:xfrm>
            <a:custGeom>
              <a:avLst/>
              <a:gdLst>
                <a:gd name="T0" fmla="*/ 6 w 13"/>
                <a:gd name="T1" fmla="*/ 4 h 27"/>
                <a:gd name="T2" fmla="*/ 6 w 13"/>
                <a:gd name="T3" fmla="*/ 4 h 27"/>
                <a:gd name="T4" fmla="*/ 6 w 13"/>
                <a:gd name="T5" fmla="*/ 4 h 27"/>
                <a:gd name="T6" fmla="*/ 6 w 13"/>
                <a:gd name="T7" fmla="*/ 4 h 27"/>
                <a:gd name="T8" fmla="*/ 6 w 13"/>
                <a:gd name="T9" fmla="*/ 4 h 27"/>
                <a:gd name="T10" fmla="*/ 13 w 13"/>
                <a:gd name="T11" fmla="*/ 0 h 27"/>
                <a:gd name="T12" fmla="*/ 13 w 13"/>
                <a:gd name="T13" fmla="*/ 0 h 27"/>
                <a:gd name="T14" fmla="*/ 13 w 13"/>
                <a:gd name="T15" fmla="*/ 0 h 27"/>
                <a:gd name="T16" fmla="*/ 13 w 13"/>
                <a:gd name="T17" fmla="*/ 0 h 27"/>
                <a:gd name="T18" fmla="*/ 13 w 13"/>
                <a:gd name="T19" fmla="*/ 16 h 27"/>
                <a:gd name="T20" fmla="*/ 13 w 13"/>
                <a:gd name="T21" fmla="*/ 16 h 27"/>
                <a:gd name="T22" fmla="*/ 13 w 13"/>
                <a:gd name="T23" fmla="*/ 22 h 27"/>
                <a:gd name="T24" fmla="*/ 13 w 13"/>
                <a:gd name="T25" fmla="*/ 22 h 27"/>
                <a:gd name="T26" fmla="*/ 13 w 13"/>
                <a:gd name="T27" fmla="*/ 27 h 27"/>
                <a:gd name="T28" fmla="*/ 0 w 13"/>
                <a:gd name="T29" fmla="*/ 27 h 27"/>
                <a:gd name="T30" fmla="*/ 0 w 13"/>
                <a:gd name="T31" fmla="*/ 22 h 27"/>
                <a:gd name="T32" fmla="*/ 0 w 13"/>
                <a:gd name="T33" fmla="*/ 22 h 27"/>
                <a:gd name="T34" fmla="*/ 0 w 13"/>
                <a:gd name="T35" fmla="*/ 22 h 27"/>
                <a:gd name="T36" fmla="*/ 0 w 13"/>
                <a:gd name="T37" fmla="*/ 22 h 27"/>
                <a:gd name="T38" fmla="*/ 0 w 13"/>
                <a:gd name="T39" fmla="*/ 16 h 27"/>
                <a:gd name="T40" fmla="*/ 0 w 13"/>
                <a:gd name="T41" fmla="*/ 16 h 27"/>
                <a:gd name="T42" fmla="*/ 0 w 13"/>
                <a:gd name="T43" fmla="*/ 16 h 27"/>
                <a:gd name="T44" fmla="*/ 0 w 13"/>
                <a:gd name="T45" fmla="*/ 16 h 27"/>
                <a:gd name="T46" fmla="*/ 0 w 13"/>
                <a:gd name="T47" fmla="*/ 16 h 27"/>
                <a:gd name="T48" fmla="*/ 0 w 13"/>
                <a:gd name="T49" fmla="*/ 10 h 27"/>
                <a:gd name="T50" fmla="*/ 0 w 13"/>
                <a:gd name="T51" fmla="*/ 10 h 27"/>
                <a:gd name="T52" fmla="*/ 0 w 13"/>
                <a:gd name="T53" fmla="*/ 4 h 27"/>
                <a:gd name="T54" fmla="*/ 6 w 13"/>
                <a:gd name="T55" fmla="*/ 4 h 27"/>
                <a:gd name="T56" fmla="*/ 6 w 13"/>
                <a:gd name="T57"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27">
                  <a:moveTo>
                    <a:pt x="6" y="4"/>
                  </a:moveTo>
                  <a:lnTo>
                    <a:pt x="6" y="4"/>
                  </a:lnTo>
                  <a:lnTo>
                    <a:pt x="6" y="4"/>
                  </a:lnTo>
                  <a:lnTo>
                    <a:pt x="6" y="4"/>
                  </a:lnTo>
                  <a:lnTo>
                    <a:pt x="6" y="4"/>
                  </a:lnTo>
                  <a:lnTo>
                    <a:pt x="13" y="0"/>
                  </a:lnTo>
                  <a:lnTo>
                    <a:pt x="13" y="0"/>
                  </a:lnTo>
                  <a:lnTo>
                    <a:pt x="13" y="0"/>
                  </a:lnTo>
                  <a:lnTo>
                    <a:pt x="13" y="0"/>
                  </a:lnTo>
                  <a:lnTo>
                    <a:pt x="13" y="16"/>
                  </a:lnTo>
                  <a:lnTo>
                    <a:pt x="13" y="16"/>
                  </a:lnTo>
                  <a:lnTo>
                    <a:pt x="13" y="22"/>
                  </a:lnTo>
                  <a:lnTo>
                    <a:pt x="13" y="22"/>
                  </a:lnTo>
                  <a:lnTo>
                    <a:pt x="13" y="27"/>
                  </a:lnTo>
                  <a:lnTo>
                    <a:pt x="0" y="27"/>
                  </a:lnTo>
                  <a:lnTo>
                    <a:pt x="0" y="22"/>
                  </a:lnTo>
                  <a:lnTo>
                    <a:pt x="0" y="22"/>
                  </a:lnTo>
                  <a:lnTo>
                    <a:pt x="0" y="22"/>
                  </a:lnTo>
                  <a:lnTo>
                    <a:pt x="0" y="22"/>
                  </a:lnTo>
                  <a:lnTo>
                    <a:pt x="0" y="16"/>
                  </a:lnTo>
                  <a:lnTo>
                    <a:pt x="0" y="16"/>
                  </a:lnTo>
                  <a:lnTo>
                    <a:pt x="0" y="16"/>
                  </a:lnTo>
                  <a:lnTo>
                    <a:pt x="0" y="16"/>
                  </a:lnTo>
                  <a:lnTo>
                    <a:pt x="0" y="16"/>
                  </a:lnTo>
                  <a:lnTo>
                    <a:pt x="0" y="10"/>
                  </a:lnTo>
                  <a:lnTo>
                    <a:pt x="0" y="10"/>
                  </a:lnTo>
                  <a:lnTo>
                    <a:pt x="0" y="4"/>
                  </a:lnTo>
                  <a:lnTo>
                    <a:pt x="6" y="4"/>
                  </a:lnTo>
                  <a:lnTo>
                    <a:pt x="6"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6" name="Freeform 482"/>
            <p:cNvSpPr>
              <a:spLocks/>
            </p:cNvSpPr>
            <p:nvPr/>
          </p:nvSpPr>
          <p:spPr bwMode="auto">
            <a:xfrm>
              <a:off x="4627563" y="2211388"/>
              <a:ext cx="20638" cy="42863"/>
            </a:xfrm>
            <a:custGeom>
              <a:avLst/>
              <a:gdLst>
                <a:gd name="T0" fmla="*/ 6 w 13"/>
                <a:gd name="T1" fmla="*/ 4 h 27"/>
                <a:gd name="T2" fmla="*/ 6 w 13"/>
                <a:gd name="T3" fmla="*/ 4 h 27"/>
                <a:gd name="T4" fmla="*/ 6 w 13"/>
                <a:gd name="T5" fmla="*/ 4 h 27"/>
                <a:gd name="T6" fmla="*/ 6 w 13"/>
                <a:gd name="T7" fmla="*/ 4 h 27"/>
                <a:gd name="T8" fmla="*/ 6 w 13"/>
                <a:gd name="T9" fmla="*/ 4 h 27"/>
                <a:gd name="T10" fmla="*/ 13 w 13"/>
                <a:gd name="T11" fmla="*/ 0 h 27"/>
                <a:gd name="T12" fmla="*/ 13 w 13"/>
                <a:gd name="T13" fmla="*/ 0 h 27"/>
                <a:gd name="T14" fmla="*/ 13 w 13"/>
                <a:gd name="T15" fmla="*/ 0 h 27"/>
                <a:gd name="T16" fmla="*/ 13 w 13"/>
                <a:gd name="T17" fmla="*/ 0 h 27"/>
                <a:gd name="T18" fmla="*/ 13 w 13"/>
                <a:gd name="T19" fmla="*/ 16 h 27"/>
                <a:gd name="T20" fmla="*/ 13 w 13"/>
                <a:gd name="T21" fmla="*/ 16 h 27"/>
                <a:gd name="T22" fmla="*/ 13 w 13"/>
                <a:gd name="T23" fmla="*/ 22 h 27"/>
                <a:gd name="T24" fmla="*/ 13 w 13"/>
                <a:gd name="T25" fmla="*/ 22 h 27"/>
                <a:gd name="T26" fmla="*/ 13 w 13"/>
                <a:gd name="T27" fmla="*/ 27 h 27"/>
                <a:gd name="T28" fmla="*/ 0 w 13"/>
                <a:gd name="T29" fmla="*/ 27 h 27"/>
                <a:gd name="T30" fmla="*/ 0 w 13"/>
                <a:gd name="T31" fmla="*/ 22 h 27"/>
                <a:gd name="T32" fmla="*/ 0 w 13"/>
                <a:gd name="T33" fmla="*/ 22 h 27"/>
                <a:gd name="T34" fmla="*/ 0 w 13"/>
                <a:gd name="T35" fmla="*/ 22 h 27"/>
                <a:gd name="T36" fmla="*/ 0 w 13"/>
                <a:gd name="T37" fmla="*/ 22 h 27"/>
                <a:gd name="T38" fmla="*/ 0 w 13"/>
                <a:gd name="T39" fmla="*/ 16 h 27"/>
                <a:gd name="T40" fmla="*/ 0 w 13"/>
                <a:gd name="T41" fmla="*/ 16 h 27"/>
                <a:gd name="T42" fmla="*/ 0 w 13"/>
                <a:gd name="T43" fmla="*/ 16 h 27"/>
                <a:gd name="T44" fmla="*/ 0 w 13"/>
                <a:gd name="T45" fmla="*/ 16 h 27"/>
                <a:gd name="T46" fmla="*/ 0 w 13"/>
                <a:gd name="T47" fmla="*/ 16 h 27"/>
                <a:gd name="T48" fmla="*/ 0 w 13"/>
                <a:gd name="T49" fmla="*/ 10 h 27"/>
                <a:gd name="T50" fmla="*/ 0 w 13"/>
                <a:gd name="T51" fmla="*/ 10 h 27"/>
                <a:gd name="T52" fmla="*/ 0 w 13"/>
                <a:gd name="T53" fmla="*/ 4 h 27"/>
                <a:gd name="T54" fmla="*/ 6 w 13"/>
                <a:gd name="T55" fmla="*/ 4 h 27"/>
                <a:gd name="T56" fmla="*/ 6 w 13"/>
                <a:gd name="T57"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27">
                  <a:moveTo>
                    <a:pt x="6" y="4"/>
                  </a:moveTo>
                  <a:lnTo>
                    <a:pt x="6" y="4"/>
                  </a:lnTo>
                  <a:lnTo>
                    <a:pt x="6" y="4"/>
                  </a:lnTo>
                  <a:lnTo>
                    <a:pt x="6" y="4"/>
                  </a:lnTo>
                  <a:lnTo>
                    <a:pt x="6" y="4"/>
                  </a:lnTo>
                  <a:lnTo>
                    <a:pt x="13" y="0"/>
                  </a:lnTo>
                  <a:lnTo>
                    <a:pt x="13" y="0"/>
                  </a:lnTo>
                  <a:lnTo>
                    <a:pt x="13" y="0"/>
                  </a:lnTo>
                  <a:lnTo>
                    <a:pt x="13" y="0"/>
                  </a:lnTo>
                  <a:lnTo>
                    <a:pt x="13" y="16"/>
                  </a:lnTo>
                  <a:lnTo>
                    <a:pt x="13" y="16"/>
                  </a:lnTo>
                  <a:lnTo>
                    <a:pt x="13" y="22"/>
                  </a:lnTo>
                  <a:lnTo>
                    <a:pt x="13" y="22"/>
                  </a:lnTo>
                  <a:lnTo>
                    <a:pt x="13" y="27"/>
                  </a:lnTo>
                  <a:lnTo>
                    <a:pt x="0" y="27"/>
                  </a:lnTo>
                  <a:lnTo>
                    <a:pt x="0" y="22"/>
                  </a:lnTo>
                  <a:lnTo>
                    <a:pt x="0" y="22"/>
                  </a:lnTo>
                  <a:lnTo>
                    <a:pt x="0" y="22"/>
                  </a:lnTo>
                  <a:lnTo>
                    <a:pt x="0" y="22"/>
                  </a:lnTo>
                  <a:lnTo>
                    <a:pt x="0" y="16"/>
                  </a:lnTo>
                  <a:lnTo>
                    <a:pt x="0" y="16"/>
                  </a:lnTo>
                  <a:lnTo>
                    <a:pt x="0" y="16"/>
                  </a:lnTo>
                  <a:lnTo>
                    <a:pt x="0" y="16"/>
                  </a:lnTo>
                  <a:lnTo>
                    <a:pt x="0" y="16"/>
                  </a:lnTo>
                  <a:lnTo>
                    <a:pt x="0" y="10"/>
                  </a:lnTo>
                  <a:lnTo>
                    <a:pt x="0" y="10"/>
                  </a:lnTo>
                  <a:lnTo>
                    <a:pt x="0" y="4"/>
                  </a:lnTo>
                  <a:lnTo>
                    <a:pt x="6" y="4"/>
                  </a:lnTo>
                  <a:lnTo>
                    <a:pt x="6" y="4"/>
                  </a:lnTo>
                  <a:close/>
                </a:path>
              </a:pathLst>
            </a:custGeom>
            <a:solidFill>
              <a:srgbClr val="748FC9"/>
            </a:solid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7" name="Freeform 483"/>
            <p:cNvSpPr>
              <a:spLocks/>
            </p:cNvSpPr>
            <p:nvPr/>
          </p:nvSpPr>
          <p:spPr bwMode="auto">
            <a:xfrm>
              <a:off x="4784725" y="1789113"/>
              <a:ext cx="30163" cy="30163"/>
            </a:xfrm>
            <a:custGeom>
              <a:avLst/>
              <a:gdLst>
                <a:gd name="T0" fmla="*/ 0 w 19"/>
                <a:gd name="T1" fmla="*/ 12 h 19"/>
                <a:gd name="T2" fmla="*/ 0 w 19"/>
                <a:gd name="T3" fmla="*/ 12 h 19"/>
                <a:gd name="T4" fmla="*/ 6 w 19"/>
                <a:gd name="T5" fmla="*/ 12 h 19"/>
                <a:gd name="T6" fmla="*/ 6 w 19"/>
                <a:gd name="T7" fmla="*/ 6 h 19"/>
                <a:gd name="T8" fmla="*/ 6 w 19"/>
                <a:gd name="T9" fmla="*/ 6 h 19"/>
                <a:gd name="T10" fmla="*/ 6 w 19"/>
                <a:gd name="T11" fmla="*/ 6 h 19"/>
                <a:gd name="T12" fmla="*/ 12 w 19"/>
                <a:gd name="T13" fmla="*/ 0 h 19"/>
                <a:gd name="T14" fmla="*/ 12 w 19"/>
                <a:gd name="T15" fmla="*/ 0 h 19"/>
                <a:gd name="T16" fmla="*/ 12 w 19"/>
                <a:gd name="T17" fmla="*/ 0 h 19"/>
                <a:gd name="T18" fmla="*/ 12 w 19"/>
                <a:gd name="T19" fmla="*/ 6 h 19"/>
                <a:gd name="T20" fmla="*/ 12 w 19"/>
                <a:gd name="T21" fmla="*/ 6 h 19"/>
                <a:gd name="T22" fmla="*/ 12 w 19"/>
                <a:gd name="T23" fmla="*/ 6 h 19"/>
                <a:gd name="T24" fmla="*/ 19 w 19"/>
                <a:gd name="T25" fmla="*/ 6 h 19"/>
                <a:gd name="T26" fmla="*/ 19 w 19"/>
                <a:gd name="T27" fmla="*/ 12 h 19"/>
                <a:gd name="T28" fmla="*/ 12 w 19"/>
                <a:gd name="T29" fmla="*/ 12 h 19"/>
                <a:gd name="T30" fmla="*/ 12 w 19"/>
                <a:gd name="T31" fmla="*/ 12 h 19"/>
                <a:gd name="T32" fmla="*/ 12 w 19"/>
                <a:gd name="T33" fmla="*/ 19 h 19"/>
                <a:gd name="T34" fmla="*/ 6 w 19"/>
                <a:gd name="T35" fmla="*/ 19 h 19"/>
                <a:gd name="T36" fmla="*/ 6 w 19"/>
                <a:gd name="T37" fmla="*/ 19 h 19"/>
                <a:gd name="T38" fmla="*/ 0 w 19"/>
                <a:gd name="T39" fmla="*/ 12 h 19"/>
                <a:gd name="T40" fmla="*/ 0 w 19"/>
                <a:gd name="T41"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0" y="12"/>
                  </a:moveTo>
                  <a:lnTo>
                    <a:pt x="0" y="12"/>
                  </a:lnTo>
                  <a:lnTo>
                    <a:pt x="6" y="12"/>
                  </a:lnTo>
                  <a:lnTo>
                    <a:pt x="6" y="6"/>
                  </a:lnTo>
                  <a:lnTo>
                    <a:pt x="6" y="6"/>
                  </a:lnTo>
                  <a:lnTo>
                    <a:pt x="6" y="6"/>
                  </a:lnTo>
                  <a:lnTo>
                    <a:pt x="12" y="0"/>
                  </a:lnTo>
                  <a:lnTo>
                    <a:pt x="12" y="0"/>
                  </a:lnTo>
                  <a:lnTo>
                    <a:pt x="12" y="0"/>
                  </a:lnTo>
                  <a:lnTo>
                    <a:pt x="12" y="6"/>
                  </a:lnTo>
                  <a:lnTo>
                    <a:pt x="12" y="6"/>
                  </a:lnTo>
                  <a:lnTo>
                    <a:pt x="12" y="6"/>
                  </a:lnTo>
                  <a:lnTo>
                    <a:pt x="19" y="6"/>
                  </a:lnTo>
                  <a:lnTo>
                    <a:pt x="19" y="12"/>
                  </a:lnTo>
                  <a:lnTo>
                    <a:pt x="12" y="12"/>
                  </a:lnTo>
                  <a:lnTo>
                    <a:pt x="12" y="12"/>
                  </a:lnTo>
                  <a:lnTo>
                    <a:pt x="12" y="19"/>
                  </a:lnTo>
                  <a:lnTo>
                    <a:pt x="6" y="19"/>
                  </a:lnTo>
                  <a:lnTo>
                    <a:pt x="6" y="19"/>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8" name="Freeform 484"/>
            <p:cNvSpPr>
              <a:spLocks/>
            </p:cNvSpPr>
            <p:nvPr/>
          </p:nvSpPr>
          <p:spPr bwMode="auto">
            <a:xfrm>
              <a:off x="4784725" y="1789113"/>
              <a:ext cx="30163" cy="30163"/>
            </a:xfrm>
            <a:custGeom>
              <a:avLst/>
              <a:gdLst>
                <a:gd name="T0" fmla="*/ 0 w 19"/>
                <a:gd name="T1" fmla="*/ 12 h 19"/>
                <a:gd name="T2" fmla="*/ 0 w 19"/>
                <a:gd name="T3" fmla="*/ 12 h 19"/>
                <a:gd name="T4" fmla="*/ 6 w 19"/>
                <a:gd name="T5" fmla="*/ 12 h 19"/>
                <a:gd name="T6" fmla="*/ 6 w 19"/>
                <a:gd name="T7" fmla="*/ 6 h 19"/>
                <a:gd name="T8" fmla="*/ 6 w 19"/>
                <a:gd name="T9" fmla="*/ 6 h 19"/>
                <a:gd name="T10" fmla="*/ 6 w 19"/>
                <a:gd name="T11" fmla="*/ 6 h 19"/>
                <a:gd name="T12" fmla="*/ 12 w 19"/>
                <a:gd name="T13" fmla="*/ 0 h 19"/>
                <a:gd name="T14" fmla="*/ 12 w 19"/>
                <a:gd name="T15" fmla="*/ 0 h 19"/>
                <a:gd name="T16" fmla="*/ 12 w 19"/>
                <a:gd name="T17" fmla="*/ 0 h 19"/>
                <a:gd name="T18" fmla="*/ 12 w 19"/>
                <a:gd name="T19" fmla="*/ 6 h 19"/>
                <a:gd name="T20" fmla="*/ 12 w 19"/>
                <a:gd name="T21" fmla="*/ 6 h 19"/>
                <a:gd name="T22" fmla="*/ 12 w 19"/>
                <a:gd name="T23" fmla="*/ 6 h 19"/>
                <a:gd name="T24" fmla="*/ 19 w 19"/>
                <a:gd name="T25" fmla="*/ 6 h 19"/>
                <a:gd name="T26" fmla="*/ 19 w 19"/>
                <a:gd name="T27" fmla="*/ 12 h 19"/>
                <a:gd name="T28" fmla="*/ 12 w 19"/>
                <a:gd name="T29" fmla="*/ 12 h 19"/>
                <a:gd name="T30" fmla="*/ 12 w 19"/>
                <a:gd name="T31" fmla="*/ 12 h 19"/>
                <a:gd name="T32" fmla="*/ 12 w 19"/>
                <a:gd name="T33" fmla="*/ 19 h 19"/>
                <a:gd name="T34" fmla="*/ 6 w 19"/>
                <a:gd name="T35" fmla="*/ 19 h 19"/>
                <a:gd name="T36" fmla="*/ 6 w 19"/>
                <a:gd name="T37" fmla="*/ 19 h 19"/>
                <a:gd name="T38" fmla="*/ 0 w 19"/>
                <a:gd name="T39" fmla="*/ 12 h 19"/>
                <a:gd name="T40" fmla="*/ 0 w 19"/>
                <a:gd name="T41"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0" y="12"/>
                  </a:moveTo>
                  <a:lnTo>
                    <a:pt x="0" y="12"/>
                  </a:lnTo>
                  <a:lnTo>
                    <a:pt x="6" y="12"/>
                  </a:lnTo>
                  <a:lnTo>
                    <a:pt x="6" y="6"/>
                  </a:lnTo>
                  <a:lnTo>
                    <a:pt x="6" y="6"/>
                  </a:lnTo>
                  <a:lnTo>
                    <a:pt x="6" y="6"/>
                  </a:lnTo>
                  <a:lnTo>
                    <a:pt x="12" y="0"/>
                  </a:lnTo>
                  <a:lnTo>
                    <a:pt x="12" y="0"/>
                  </a:lnTo>
                  <a:lnTo>
                    <a:pt x="12" y="0"/>
                  </a:lnTo>
                  <a:lnTo>
                    <a:pt x="12" y="6"/>
                  </a:lnTo>
                  <a:lnTo>
                    <a:pt x="12" y="6"/>
                  </a:lnTo>
                  <a:lnTo>
                    <a:pt x="12" y="6"/>
                  </a:lnTo>
                  <a:lnTo>
                    <a:pt x="19" y="6"/>
                  </a:lnTo>
                  <a:lnTo>
                    <a:pt x="19" y="12"/>
                  </a:lnTo>
                  <a:lnTo>
                    <a:pt x="12" y="12"/>
                  </a:lnTo>
                  <a:lnTo>
                    <a:pt x="12" y="12"/>
                  </a:lnTo>
                  <a:lnTo>
                    <a:pt x="12" y="19"/>
                  </a:lnTo>
                  <a:lnTo>
                    <a:pt x="6" y="19"/>
                  </a:lnTo>
                  <a:lnTo>
                    <a:pt x="6" y="19"/>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9" name="Freeform 485"/>
            <p:cNvSpPr>
              <a:spLocks/>
            </p:cNvSpPr>
            <p:nvPr/>
          </p:nvSpPr>
          <p:spPr bwMode="auto">
            <a:xfrm>
              <a:off x="5259388" y="1495426"/>
              <a:ext cx="34925" cy="28575"/>
            </a:xfrm>
            <a:custGeom>
              <a:avLst/>
              <a:gdLst>
                <a:gd name="T0" fmla="*/ 12 w 22"/>
                <a:gd name="T1" fmla="*/ 0 h 18"/>
                <a:gd name="T2" fmla="*/ 12 w 22"/>
                <a:gd name="T3" fmla="*/ 0 h 18"/>
                <a:gd name="T4" fmla="*/ 18 w 22"/>
                <a:gd name="T5" fmla="*/ 0 h 18"/>
                <a:gd name="T6" fmla="*/ 18 w 22"/>
                <a:gd name="T7" fmla="*/ 6 h 18"/>
                <a:gd name="T8" fmla="*/ 18 w 22"/>
                <a:gd name="T9" fmla="*/ 6 h 18"/>
                <a:gd name="T10" fmla="*/ 22 w 22"/>
                <a:gd name="T11" fmla="*/ 12 h 18"/>
                <a:gd name="T12" fmla="*/ 22 w 22"/>
                <a:gd name="T13" fmla="*/ 12 h 18"/>
                <a:gd name="T14" fmla="*/ 22 w 22"/>
                <a:gd name="T15" fmla="*/ 12 h 18"/>
                <a:gd name="T16" fmla="*/ 22 w 22"/>
                <a:gd name="T17" fmla="*/ 12 h 18"/>
                <a:gd name="T18" fmla="*/ 18 w 22"/>
                <a:gd name="T19" fmla="*/ 18 h 18"/>
                <a:gd name="T20" fmla="*/ 6 w 22"/>
                <a:gd name="T21" fmla="*/ 18 h 18"/>
                <a:gd name="T22" fmla="*/ 6 w 22"/>
                <a:gd name="T23" fmla="*/ 12 h 18"/>
                <a:gd name="T24" fmla="*/ 0 w 22"/>
                <a:gd name="T25" fmla="*/ 12 h 18"/>
                <a:gd name="T26" fmla="*/ 0 w 22"/>
                <a:gd name="T27" fmla="*/ 12 h 18"/>
                <a:gd name="T28" fmla="*/ 0 w 22"/>
                <a:gd name="T29" fmla="*/ 6 h 18"/>
                <a:gd name="T30" fmla="*/ 6 w 22"/>
                <a:gd name="T31" fmla="*/ 6 h 18"/>
                <a:gd name="T32" fmla="*/ 12 w 22"/>
                <a:gd name="T33" fmla="*/ 0 h 18"/>
                <a:gd name="T34" fmla="*/ 12 w 22"/>
                <a:gd name="T35" fmla="*/ 0 h 18"/>
                <a:gd name="T36" fmla="*/ 12 w 22"/>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18">
                  <a:moveTo>
                    <a:pt x="12" y="0"/>
                  </a:moveTo>
                  <a:lnTo>
                    <a:pt x="12" y="0"/>
                  </a:lnTo>
                  <a:lnTo>
                    <a:pt x="18" y="0"/>
                  </a:lnTo>
                  <a:lnTo>
                    <a:pt x="18" y="6"/>
                  </a:lnTo>
                  <a:lnTo>
                    <a:pt x="18" y="6"/>
                  </a:lnTo>
                  <a:lnTo>
                    <a:pt x="22" y="12"/>
                  </a:lnTo>
                  <a:lnTo>
                    <a:pt x="22" y="12"/>
                  </a:lnTo>
                  <a:lnTo>
                    <a:pt x="22" y="12"/>
                  </a:lnTo>
                  <a:lnTo>
                    <a:pt x="22" y="12"/>
                  </a:lnTo>
                  <a:lnTo>
                    <a:pt x="18" y="18"/>
                  </a:lnTo>
                  <a:lnTo>
                    <a:pt x="6" y="18"/>
                  </a:lnTo>
                  <a:lnTo>
                    <a:pt x="6" y="12"/>
                  </a:lnTo>
                  <a:lnTo>
                    <a:pt x="0" y="12"/>
                  </a:lnTo>
                  <a:lnTo>
                    <a:pt x="0" y="12"/>
                  </a:lnTo>
                  <a:lnTo>
                    <a:pt x="0" y="6"/>
                  </a:lnTo>
                  <a:lnTo>
                    <a:pt x="6" y="6"/>
                  </a:lnTo>
                  <a:lnTo>
                    <a:pt x="12" y="0"/>
                  </a:lnTo>
                  <a:lnTo>
                    <a:pt x="12" y="0"/>
                  </a:lnTo>
                  <a:lnTo>
                    <a:pt x="1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0" name="Freeform 486"/>
            <p:cNvSpPr>
              <a:spLocks/>
            </p:cNvSpPr>
            <p:nvPr/>
          </p:nvSpPr>
          <p:spPr bwMode="auto">
            <a:xfrm>
              <a:off x="5259388" y="1495426"/>
              <a:ext cx="34925" cy="28575"/>
            </a:xfrm>
            <a:custGeom>
              <a:avLst/>
              <a:gdLst>
                <a:gd name="T0" fmla="*/ 12 w 22"/>
                <a:gd name="T1" fmla="*/ 0 h 18"/>
                <a:gd name="T2" fmla="*/ 12 w 22"/>
                <a:gd name="T3" fmla="*/ 0 h 18"/>
                <a:gd name="T4" fmla="*/ 18 w 22"/>
                <a:gd name="T5" fmla="*/ 0 h 18"/>
                <a:gd name="T6" fmla="*/ 18 w 22"/>
                <a:gd name="T7" fmla="*/ 6 h 18"/>
                <a:gd name="T8" fmla="*/ 18 w 22"/>
                <a:gd name="T9" fmla="*/ 6 h 18"/>
                <a:gd name="T10" fmla="*/ 22 w 22"/>
                <a:gd name="T11" fmla="*/ 12 h 18"/>
                <a:gd name="T12" fmla="*/ 22 w 22"/>
                <a:gd name="T13" fmla="*/ 12 h 18"/>
                <a:gd name="T14" fmla="*/ 22 w 22"/>
                <a:gd name="T15" fmla="*/ 12 h 18"/>
                <a:gd name="T16" fmla="*/ 22 w 22"/>
                <a:gd name="T17" fmla="*/ 12 h 18"/>
                <a:gd name="T18" fmla="*/ 18 w 22"/>
                <a:gd name="T19" fmla="*/ 18 h 18"/>
                <a:gd name="T20" fmla="*/ 6 w 22"/>
                <a:gd name="T21" fmla="*/ 18 h 18"/>
                <a:gd name="T22" fmla="*/ 6 w 22"/>
                <a:gd name="T23" fmla="*/ 12 h 18"/>
                <a:gd name="T24" fmla="*/ 0 w 22"/>
                <a:gd name="T25" fmla="*/ 12 h 18"/>
                <a:gd name="T26" fmla="*/ 0 w 22"/>
                <a:gd name="T27" fmla="*/ 12 h 18"/>
                <a:gd name="T28" fmla="*/ 0 w 22"/>
                <a:gd name="T29" fmla="*/ 6 h 18"/>
                <a:gd name="T30" fmla="*/ 6 w 22"/>
                <a:gd name="T31" fmla="*/ 6 h 18"/>
                <a:gd name="T32" fmla="*/ 12 w 22"/>
                <a:gd name="T33" fmla="*/ 0 h 18"/>
                <a:gd name="T34" fmla="*/ 12 w 22"/>
                <a:gd name="T35" fmla="*/ 0 h 18"/>
                <a:gd name="T36" fmla="*/ 12 w 22"/>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18">
                  <a:moveTo>
                    <a:pt x="12" y="0"/>
                  </a:moveTo>
                  <a:lnTo>
                    <a:pt x="12" y="0"/>
                  </a:lnTo>
                  <a:lnTo>
                    <a:pt x="18" y="0"/>
                  </a:lnTo>
                  <a:lnTo>
                    <a:pt x="18" y="6"/>
                  </a:lnTo>
                  <a:lnTo>
                    <a:pt x="18" y="6"/>
                  </a:lnTo>
                  <a:lnTo>
                    <a:pt x="22" y="12"/>
                  </a:lnTo>
                  <a:lnTo>
                    <a:pt x="22" y="12"/>
                  </a:lnTo>
                  <a:lnTo>
                    <a:pt x="22" y="12"/>
                  </a:lnTo>
                  <a:lnTo>
                    <a:pt x="22" y="12"/>
                  </a:lnTo>
                  <a:lnTo>
                    <a:pt x="18" y="18"/>
                  </a:lnTo>
                  <a:lnTo>
                    <a:pt x="6" y="18"/>
                  </a:lnTo>
                  <a:lnTo>
                    <a:pt x="6" y="12"/>
                  </a:lnTo>
                  <a:lnTo>
                    <a:pt x="0" y="12"/>
                  </a:lnTo>
                  <a:lnTo>
                    <a:pt x="0" y="12"/>
                  </a:lnTo>
                  <a:lnTo>
                    <a:pt x="0" y="6"/>
                  </a:lnTo>
                  <a:lnTo>
                    <a:pt x="6" y="6"/>
                  </a:lnTo>
                  <a:lnTo>
                    <a:pt x="12" y="0"/>
                  </a:lnTo>
                  <a:lnTo>
                    <a:pt x="12" y="0"/>
                  </a:lnTo>
                  <a:lnTo>
                    <a:pt x="1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1" name="Freeform 487"/>
            <p:cNvSpPr>
              <a:spLocks/>
            </p:cNvSpPr>
            <p:nvPr/>
          </p:nvSpPr>
          <p:spPr bwMode="auto">
            <a:xfrm>
              <a:off x="5294313" y="1323976"/>
              <a:ext cx="215900" cy="144463"/>
            </a:xfrm>
            <a:custGeom>
              <a:avLst/>
              <a:gdLst>
                <a:gd name="T0" fmla="*/ 101 w 136"/>
                <a:gd name="T1" fmla="*/ 7 h 91"/>
                <a:gd name="T2" fmla="*/ 105 w 136"/>
                <a:gd name="T3" fmla="*/ 0 h 91"/>
                <a:gd name="T4" fmla="*/ 124 w 136"/>
                <a:gd name="T5" fmla="*/ 13 h 91"/>
                <a:gd name="T6" fmla="*/ 112 w 136"/>
                <a:gd name="T7" fmla="*/ 19 h 91"/>
                <a:gd name="T8" fmla="*/ 95 w 136"/>
                <a:gd name="T9" fmla="*/ 23 h 91"/>
                <a:gd name="T10" fmla="*/ 77 w 136"/>
                <a:gd name="T11" fmla="*/ 29 h 91"/>
                <a:gd name="T12" fmla="*/ 60 w 136"/>
                <a:gd name="T13" fmla="*/ 35 h 91"/>
                <a:gd name="T14" fmla="*/ 48 w 136"/>
                <a:gd name="T15" fmla="*/ 42 h 91"/>
                <a:gd name="T16" fmla="*/ 42 w 136"/>
                <a:gd name="T17" fmla="*/ 42 h 91"/>
                <a:gd name="T18" fmla="*/ 48 w 136"/>
                <a:gd name="T19" fmla="*/ 46 h 91"/>
                <a:gd name="T20" fmla="*/ 42 w 136"/>
                <a:gd name="T21" fmla="*/ 52 h 91"/>
                <a:gd name="T22" fmla="*/ 42 w 136"/>
                <a:gd name="T23" fmla="*/ 52 h 91"/>
                <a:gd name="T24" fmla="*/ 42 w 136"/>
                <a:gd name="T25" fmla="*/ 52 h 91"/>
                <a:gd name="T26" fmla="*/ 35 w 136"/>
                <a:gd name="T27" fmla="*/ 58 h 91"/>
                <a:gd name="T28" fmla="*/ 35 w 136"/>
                <a:gd name="T29" fmla="*/ 58 h 91"/>
                <a:gd name="T30" fmla="*/ 31 w 136"/>
                <a:gd name="T31" fmla="*/ 64 h 91"/>
                <a:gd name="T32" fmla="*/ 35 w 136"/>
                <a:gd name="T33" fmla="*/ 68 h 91"/>
                <a:gd name="T34" fmla="*/ 48 w 136"/>
                <a:gd name="T35" fmla="*/ 81 h 91"/>
                <a:gd name="T36" fmla="*/ 66 w 136"/>
                <a:gd name="T37" fmla="*/ 91 h 91"/>
                <a:gd name="T38" fmla="*/ 31 w 136"/>
                <a:gd name="T39" fmla="*/ 91 h 91"/>
                <a:gd name="T40" fmla="*/ 31 w 136"/>
                <a:gd name="T41" fmla="*/ 91 h 91"/>
                <a:gd name="T42" fmla="*/ 31 w 136"/>
                <a:gd name="T43" fmla="*/ 81 h 91"/>
                <a:gd name="T44" fmla="*/ 19 w 136"/>
                <a:gd name="T45" fmla="*/ 81 h 91"/>
                <a:gd name="T46" fmla="*/ 13 w 136"/>
                <a:gd name="T47" fmla="*/ 85 h 91"/>
                <a:gd name="T48" fmla="*/ 7 w 136"/>
                <a:gd name="T49" fmla="*/ 81 h 91"/>
                <a:gd name="T50" fmla="*/ 7 w 136"/>
                <a:gd name="T51" fmla="*/ 81 h 91"/>
                <a:gd name="T52" fmla="*/ 0 w 136"/>
                <a:gd name="T53" fmla="*/ 75 h 91"/>
                <a:gd name="T54" fmla="*/ 0 w 136"/>
                <a:gd name="T55" fmla="*/ 68 h 91"/>
                <a:gd name="T56" fmla="*/ 7 w 136"/>
                <a:gd name="T57" fmla="*/ 64 h 91"/>
                <a:gd name="T58" fmla="*/ 7 w 136"/>
                <a:gd name="T59" fmla="*/ 64 h 91"/>
                <a:gd name="T60" fmla="*/ 7 w 136"/>
                <a:gd name="T61" fmla="*/ 58 h 91"/>
                <a:gd name="T62" fmla="*/ 7 w 136"/>
                <a:gd name="T63" fmla="*/ 52 h 91"/>
                <a:gd name="T64" fmla="*/ 25 w 136"/>
                <a:gd name="T65" fmla="*/ 52 h 91"/>
                <a:gd name="T66" fmla="*/ 13 w 136"/>
                <a:gd name="T67" fmla="*/ 46 h 91"/>
                <a:gd name="T68" fmla="*/ 13 w 136"/>
                <a:gd name="T69" fmla="*/ 42 h 91"/>
                <a:gd name="T70" fmla="*/ 25 w 136"/>
                <a:gd name="T71" fmla="*/ 35 h 91"/>
                <a:gd name="T72" fmla="*/ 25 w 136"/>
                <a:gd name="T73" fmla="*/ 35 h 91"/>
                <a:gd name="T74" fmla="*/ 31 w 136"/>
                <a:gd name="T75" fmla="*/ 29 h 91"/>
                <a:gd name="T76" fmla="*/ 25 w 136"/>
                <a:gd name="T77" fmla="*/ 29 h 91"/>
                <a:gd name="T78" fmla="*/ 25 w 136"/>
                <a:gd name="T79" fmla="*/ 29 h 91"/>
                <a:gd name="T80" fmla="*/ 25 w 136"/>
                <a:gd name="T81" fmla="*/ 23 h 91"/>
                <a:gd name="T82" fmla="*/ 31 w 136"/>
                <a:gd name="T83" fmla="*/ 19 h 91"/>
                <a:gd name="T84" fmla="*/ 54 w 136"/>
                <a:gd name="T85" fmla="*/ 13 h 91"/>
                <a:gd name="T86" fmla="*/ 70 w 136"/>
                <a:gd name="T87" fmla="*/ 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 h="91">
                  <a:moveTo>
                    <a:pt x="70" y="7"/>
                  </a:moveTo>
                  <a:lnTo>
                    <a:pt x="101" y="7"/>
                  </a:lnTo>
                  <a:lnTo>
                    <a:pt x="105" y="0"/>
                  </a:lnTo>
                  <a:lnTo>
                    <a:pt x="105" y="0"/>
                  </a:lnTo>
                  <a:lnTo>
                    <a:pt x="136" y="0"/>
                  </a:lnTo>
                  <a:lnTo>
                    <a:pt x="124" y="13"/>
                  </a:lnTo>
                  <a:lnTo>
                    <a:pt x="118" y="13"/>
                  </a:lnTo>
                  <a:lnTo>
                    <a:pt x="112" y="19"/>
                  </a:lnTo>
                  <a:lnTo>
                    <a:pt x="101" y="19"/>
                  </a:lnTo>
                  <a:lnTo>
                    <a:pt x="95" y="23"/>
                  </a:lnTo>
                  <a:lnTo>
                    <a:pt x="83" y="23"/>
                  </a:lnTo>
                  <a:lnTo>
                    <a:pt x="77" y="29"/>
                  </a:lnTo>
                  <a:lnTo>
                    <a:pt x="66" y="29"/>
                  </a:lnTo>
                  <a:lnTo>
                    <a:pt x="60" y="35"/>
                  </a:lnTo>
                  <a:lnTo>
                    <a:pt x="48" y="35"/>
                  </a:lnTo>
                  <a:lnTo>
                    <a:pt x="48" y="42"/>
                  </a:lnTo>
                  <a:lnTo>
                    <a:pt x="42" y="42"/>
                  </a:lnTo>
                  <a:lnTo>
                    <a:pt x="42" y="42"/>
                  </a:lnTo>
                  <a:lnTo>
                    <a:pt x="48" y="42"/>
                  </a:lnTo>
                  <a:lnTo>
                    <a:pt x="48" y="46"/>
                  </a:lnTo>
                  <a:lnTo>
                    <a:pt x="42" y="46"/>
                  </a:lnTo>
                  <a:lnTo>
                    <a:pt x="42" y="52"/>
                  </a:lnTo>
                  <a:lnTo>
                    <a:pt x="42" y="52"/>
                  </a:lnTo>
                  <a:lnTo>
                    <a:pt x="42" y="52"/>
                  </a:lnTo>
                  <a:lnTo>
                    <a:pt x="42" y="52"/>
                  </a:lnTo>
                  <a:lnTo>
                    <a:pt x="42" y="52"/>
                  </a:lnTo>
                  <a:lnTo>
                    <a:pt x="42" y="58"/>
                  </a:lnTo>
                  <a:lnTo>
                    <a:pt x="35" y="58"/>
                  </a:lnTo>
                  <a:lnTo>
                    <a:pt x="35" y="58"/>
                  </a:lnTo>
                  <a:lnTo>
                    <a:pt x="35" y="58"/>
                  </a:lnTo>
                  <a:lnTo>
                    <a:pt x="35" y="64"/>
                  </a:lnTo>
                  <a:lnTo>
                    <a:pt x="31" y="64"/>
                  </a:lnTo>
                  <a:lnTo>
                    <a:pt x="31" y="64"/>
                  </a:lnTo>
                  <a:lnTo>
                    <a:pt x="35" y="68"/>
                  </a:lnTo>
                  <a:lnTo>
                    <a:pt x="35" y="68"/>
                  </a:lnTo>
                  <a:lnTo>
                    <a:pt x="48" y="81"/>
                  </a:lnTo>
                  <a:lnTo>
                    <a:pt x="54" y="81"/>
                  </a:lnTo>
                  <a:lnTo>
                    <a:pt x="66" y="91"/>
                  </a:lnTo>
                  <a:lnTo>
                    <a:pt x="70" y="91"/>
                  </a:lnTo>
                  <a:lnTo>
                    <a:pt x="31" y="91"/>
                  </a:lnTo>
                  <a:lnTo>
                    <a:pt x="31" y="91"/>
                  </a:lnTo>
                  <a:lnTo>
                    <a:pt x="31" y="91"/>
                  </a:lnTo>
                  <a:lnTo>
                    <a:pt x="31" y="91"/>
                  </a:lnTo>
                  <a:lnTo>
                    <a:pt x="31" y="81"/>
                  </a:lnTo>
                  <a:lnTo>
                    <a:pt x="19" y="81"/>
                  </a:lnTo>
                  <a:lnTo>
                    <a:pt x="19" y="81"/>
                  </a:lnTo>
                  <a:lnTo>
                    <a:pt x="19" y="85"/>
                  </a:lnTo>
                  <a:lnTo>
                    <a:pt x="13" y="85"/>
                  </a:lnTo>
                  <a:lnTo>
                    <a:pt x="13" y="81"/>
                  </a:lnTo>
                  <a:lnTo>
                    <a:pt x="7" y="81"/>
                  </a:lnTo>
                  <a:lnTo>
                    <a:pt x="7" y="81"/>
                  </a:lnTo>
                  <a:lnTo>
                    <a:pt x="7" y="81"/>
                  </a:lnTo>
                  <a:lnTo>
                    <a:pt x="0" y="75"/>
                  </a:lnTo>
                  <a:lnTo>
                    <a:pt x="0" y="75"/>
                  </a:lnTo>
                  <a:lnTo>
                    <a:pt x="0" y="68"/>
                  </a:lnTo>
                  <a:lnTo>
                    <a:pt x="0" y="68"/>
                  </a:lnTo>
                  <a:lnTo>
                    <a:pt x="7" y="68"/>
                  </a:lnTo>
                  <a:lnTo>
                    <a:pt x="7" y="64"/>
                  </a:lnTo>
                  <a:lnTo>
                    <a:pt x="7" y="64"/>
                  </a:lnTo>
                  <a:lnTo>
                    <a:pt x="7" y="64"/>
                  </a:lnTo>
                  <a:lnTo>
                    <a:pt x="7" y="58"/>
                  </a:lnTo>
                  <a:lnTo>
                    <a:pt x="7" y="58"/>
                  </a:lnTo>
                  <a:lnTo>
                    <a:pt x="7" y="52"/>
                  </a:lnTo>
                  <a:lnTo>
                    <a:pt x="7" y="52"/>
                  </a:lnTo>
                  <a:lnTo>
                    <a:pt x="42" y="52"/>
                  </a:lnTo>
                  <a:lnTo>
                    <a:pt x="25" y="52"/>
                  </a:lnTo>
                  <a:lnTo>
                    <a:pt x="25" y="46"/>
                  </a:lnTo>
                  <a:lnTo>
                    <a:pt x="13" y="46"/>
                  </a:lnTo>
                  <a:lnTo>
                    <a:pt x="13" y="42"/>
                  </a:lnTo>
                  <a:lnTo>
                    <a:pt x="13" y="42"/>
                  </a:lnTo>
                  <a:lnTo>
                    <a:pt x="19" y="42"/>
                  </a:lnTo>
                  <a:lnTo>
                    <a:pt x="25" y="35"/>
                  </a:lnTo>
                  <a:lnTo>
                    <a:pt x="25" y="35"/>
                  </a:lnTo>
                  <a:lnTo>
                    <a:pt x="25" y="35"/>
                  </a:lnTo>
                  <a:lnTo>
                    <a:pt x="25" y="35"/>
                  </a:lnTo>
                  <a:lnTo>
                    <a:pt x="31" y="29"/>
                  </a:lnTo>
                  <a:lnTo>
                    <a:pt x="25" y="29"/>
                  </a:lnTo>
                  <a:lnTo>
                    <a:pt x="25" y="29"/>
                  </a:lnTo>
                  <a:lnTo>
                    <a:pt x="25" y="29"/>
                  </a:lnTo>
                  <a:lnTo>
                    <a:pt x="25" y="29"/>
                  </a:lnTo>
                  <a:lnTo>
                    <a:pt x="25" y="23"/>
                  </a:lnTo>
                  <a:lnTo>
                    <a:pt x="25" y="23"/>
                  </a:lnTo>
                  <a:lnTo>
                    <a:pt x="31" y="23"/>
                  </a:lnTo>
                  <a:lnTo>
                    <a:pt x="31" y="19"/>
                  </a:lnTo>
                  <a:lnTo>
                    <a:pt x="48" y="19"/>
                  </a:lnTo>
                  <a:lnTo>
                    <a:pt x="54" y="13"/>
                  </a:lnTo>
                  <a:lnTo>
                    <a:pt x="66" y="13"/>
                  </a:lnTo>
                  <a:lnTo>
                    <a:pt x="70" y="7"/>
                  </a:lnTo>
                  <a:lnTo>
                    <a:pt x="7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2" name="Freeform 488"/>
            <p:cNvSpPr>
              <a:spLocks/>
            </p:cNvSpPr>
            <p:nvPr/>
          </p:nvSpPr>
          <p:spPr bwMode="auto">
            <a:xfrm>
              <a:off x="5294313" y="1323976"/>
              <a:ext cx="215900" cy="144463"/>
            </a:xfrm>
            <a:custGeom>
              <a:avLst/>
              <a:gdLst>
                <a:gd name="T0" fmla="*/ 101 w 136"/>
                <a:gd name="T1" fmla="*/ 7 h 91"/>
                <a:gd name="T2" fmla="*/ 105 w 136"/>
                <a:gd name="T3" fmla="*/ 0 h 91"/>
                <a:gd name="T4" fmla="*/ 124 w 136"/>
                <a:gd name="T5" fmla="*/ 13 h 91"/>
                <a:gd name="T6" fmla="*/ 112 w 136"/>
                <a:gd name="T7" fmla="*/ 19 h 91"/>
                <a:gd name="T8" fmla="*/ 95 w 136"/>
                <a:gd name="T9" fmla="*/ 23 h 91"/>
                <a:gd name="T10" fmla="*/ 77 w 136"/>
                <a:gd name="T11" fmla="*/ 29 h 91"/>
                <a:gd name="T12" fmla="*/ 60 w 136"/>
                <a:gd name="T13" fmla="*/ 35 h 91"/>
                <a:gd name="T14" fmla="*/ 48 w 136"/>
                <a:gd name="T15" fmla="*/ 42 h 91"/>
                <a:gd name="T16" fmla="*/ 42 w 136"/>
                <a:gd name="T17" fmla="*/ 42 h 91"/>
                <a:gd name="T18" fmla="*/ 48 w 136"/>
                <a:gd name="T19" fmla="*/ 46 h 91"/>
                <a:gd name="T20" fmla="*/ 42 w 136"/>
                <a:gd name="T21" fmla="*/ 52 h 91"/>
                <a:gd name="T22" fmla="*/ 42 w 136"/>
                <a:gd name="T23" fmla="*/ 52 h 91"/>
                <a:gd name="T24" fmla="*/ 42 w 136"/>
                <a:gd name="T25" fmla="*/ 52 h 91"/>
                <a:gd name="T26" fmla="*/ 35 w 136"/>
                <a:gd name="T27" fmla="*/ 58 h 91"/>
                <a:gd name="T28" fmla="*/ 35 w 136"/>
                <a:gd name="T29" fmla="*/ 58 h 91"/>
                <a:gd name="T30" fmla="*/ 31 w 136"/>
                <a:gd name="T31" fmla="*/ 64 h 91"/>
                <a:gd name="T32" fmla="*/ 35 w 136"/>
                <a:gd name="T33" fmla="*/ 68 h 91"/>
                <a:gd name="T34" fmla="*/ 48 w 136"/>
                <a:gd name="T35" fmla="*/ 81 h 91"/>
                <a:gd name="T36" fmla="*/ 66 w 136"/>
                <a:gd name="T37" fmla="*/ 91 h 91"/>
                <a:gd name="T38" fmla="*/ 31 w 136"/>
                <a:gd name="T39" fmla="*/ 91 h 91"/>
                <a:gd name="T40" fmla="*/ 31 w 136"/>
                <a:gd name="T41" fmla="*/ 91 h 91"/>
                <a:gd name="T42" fmla="*/ 31 w 136"/>
                <a:gd name="T43" fmla="*/ 81 h 91"/>
                <a:gd name="T44" fmla="*/ 19 w 136"/>
                <a:gd name="T45" fmla="*/ 81 h 91"/>
                <a:gd name="T46" fmla="*/ 13 w 136"/>
                <a:gd name="T47" fmla="*/ 85 h 91"/>
                <a:gd name="T48" fmla="*/ 7 w 136"/>
                <a:gd name="T49" fmla="*/ 81 h 91"/>
                <a:gd name="T50" fmla="*/ 7 w 136"/>
                <a:gd name="T51" fmla="*/ 81 h 91"/>
                <a:gd name="T52" fmla="*/ 0 w 136"/>
                <a:gd name="T53" fmla="*/ 75 h 91"/>
                <a:gd name="T54" fmla="*/ 0 w 136"/>
                <a:gd name="T55" fmla="*/ 68 h 91"/>
                <a:gd name="T56" fmla="*/ 7 w 136"/>
                <a:gd name="T57" fmla="*/ 64 h 91"/>
                <a:gd name="T58" fmla="*/ 7 w 136"/>
                <a:gd name="T59" fmla="*/ 64 h 91"/>
                <a:gd name="T60" fmla="*/ 7 w 136"/>
                <a:gd name="T61" fmla="*/ 58 h 91"/>
                <a:gd name="T62" fmla="*/ 7 w 136"/>
                <a:gd name="T63" fmla="*/ 52 h 91"/>
                <a:gd name="T64" fmla="*/ 25 w 136"/>
                <a:gd name="T65" fmla="*/ 52 h 91"/>
                <a:gd name="T66" fmla="*/ 13 w 136"/>
                <a:gd name="T67" fmla="*/ 46 h 91"/>
                <a:gd name="T68" fmla="*/ 13 w 136"/>
                <a:gd name="T69" fmla="*/ 42 h 91"/>
                <a:gd name="T70" fmla="*/ 25 w 136"/>
                <a:gd name="T71" fmla="*/ 35 h 91"/>
                <a:gd name="T72" fmla="*/ 25 w 136"/>
                <a:gd name="T73" fmla="*/ 35 h 91"/>
                <a:gd name="T74" fmla="*/ 31 w 136"/>
                <a:gd name="T75" fmla="*/ 29 h 91"/>
                <a:gd name="T76" fmla="*/ 25 w 136"/>
                <a:gd name="T77" fmla="*/ 29 h 91"/>
                <a:gd name="T78" fmla="*/ 25 w 136"/>
                <a:gd name="T79" fmla="*/ 29 h 91"/>
                <a:gd name="T80" fmla="*/ 25 w 136"/>
                <a:gd name="T81" fmla="*/ 23 h 91"/>
                <a:gd name="T82" fmla="*/ 31 w 136"/>
                <a:gd name="T83" fmla="*/ 19 h 91"/>
                <a:gd name="T84" fmla="*/ 54 w 136"/>
                <a:gd name="T85" fmla="*/ 13 h 91"/>
                <a:gd name="T86" fmla="*/ 70 w 136"/>
                <a:gd name="T87" fmla="*/ 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 h="91">
                  <a:moveTo>
                    <a:pt x="70" y="7"/>
                  </a:moveTo>
                  <a:lnTo>
                    <a:pt x="101" y="7"/>
                  </a:lnTo>
                  <a:lnTo>
                    <a:pt x="105" y="0"/>
                  </a:lnTo>
                  <a:lnTo>
                    <a:pt x="105" y="0"/>
                  </a:lnTo>
                  <a:lnTo>
                    <a:pt x="136" y="0"/>
                  </a:lnTo>
                  <a:lnTo>
                    <a:pt x="124" y="13"/>
                  </a:lnTo>
                  <a:lnTo>
                    <a:pt x="118" y="13"/>
                  </a:lnTo>
                  <a:lnTo>
                    <a:pt x="112" y="19"/>
                  </a:lnTo>
                  <a:lnTo>
                    <a:pt x="101" y="19"/>
                  </a:lnTo>
                  <a:lnTo>
                    <a:pt x="95" y="23"/>
                  </a:lnTo>
                  <a:lnTo>
                    <a:pt x="83" y="23"/>
                  </a:lnTo>
                  <a:lnTo>
                    <a:pt x="77" y="29"/>
                  </a:lnTo>
                  <a:lnTo>
                    <a:pt x="66" y="29"/>
                  </a:lnTo>
                  <a:lnTo>
                    <a:pt x="60" y="35"/>
                  </a:lnTo>
                  <a:lnTo>
                    <a:pt x="48" y="35"/>
                  </a:lnTo>
                  <a:lnTo>
                    <a:pt x="48" y="42"/>
                  </a:lnTo>
                  <a:lnTo>
                    <a:pt x="42" y="42"/>
                  </a:lnTo>
                  <a:lnTo>
                    <a:pt x="42" y="42"/>
                  </a:lnTo>
                  <a:lnTo>
                    <a:pt x="48" y="42"/>
                  </a:lnTo>
                  <a:lnTo>
                    <a:pt x="48" y="46"/>
                  </a:lnTo>
                  <a:lnTo>
                    <a:pt x="42" y="46"/>
                  </a:lnTo>
                  <a:lnTo>
                    <a:pt x="42" y="52"/>
                  </a:lnTo>
                  <a:lnTo>
                    <a:pt x="42" y="52"/>
                  </a:lnTo>
                  <a:lnTo>
                    <a:pt x="42" y="52"/>
                  </a:lnTo>
                  <a:lnTo>
                    <a:pt x="42" y="52"/>
                  </a:lnTo>
                  <a:lnTo>
                    <a:pt x="42" y="52"/>
                  </a:lnTo>
                  <a:lnTo>
                    <a:pt x="42" y="58"/>
                  </a:lnTo>
                  <a:lnTo>
                    <a:pt x="35" y="58"/>
                  </a:lnTo>
                  <a:lnTo>
                    <a:pt x="35" y="58"/>
                  </a:lnTo>
                  <a:lnTo>
                    <a:pt x="35" y="58"/>
                  </a:lnTo>
                  <a:lnTo>
                    <a:pt x="35" y="64"/>
                  </a:lnTo>
                  <a:lnTo>
                    <a:pt x="31" y="64"/>
                  </a:lnTo>
                  <a:lnTo>
                    <a:pt x="31" y="64"/>
                  </a:lnTo>
                  <a:lnTo>
                    <a:pt x="35" y="68"/>
                  </a:lnTo>
                  <a:lnTo>
                    <a:pt x="35" y="68"/>
                  </a:lnTo>
                  <a:lnTo>
                    <a:pt x="48" y="81"/>
                  </a:lnTo>
                  <a:lnTo>
                    <a:pt x="54" y="81"/>
                  </a:lnTo>
                  <a:lnTo>
                    <a:pt x="66" y="91"/>
                  </a:lnTo>
                  <a:lnTo>
                    <a:pt x="70" y="91"/>
                  </a:lnTo>
                  <a:lnTo>
                    <a:pt x="31" y="91"/>
                  </a:lnTo>
                  <a:lnTo>
                    <a:pt x="31" y="91"/>
                  </a:lnTo>
                  <a:lnTo>
                    <a:pt x="31" y="91"/>
                  </a:lnTo>
                  <a:lnTo>
                    <a:pt x="31" y="91"/>
                  </a:lnTo>
                  <a:lnTo>
                    <a:pt x="31" y="81"/>
                  </a:lnTo>
                  <a:lnTo>
                    <a:pt x="19" y="81"/>
                  </a:lnTo>
                  <a:lnTo>
                    <a:pt x="19" y="81"/>
                  </a:lnTo>
                  <a:lnTo>
                    <a:pt x="19" y="85"/>
                  </a:lnTo>
                  <a:lnTo>
                    <a:pt x="13" y="85"/>
                  </a:lnTo>
                  <a:lnTo>
                    <a:pt x="13" y="81"/>
                  </a:lnTo>
                  <a:lnTo>
                    <a:pt x="7" y="81"/>
                  </a:lnTo>
                  <a:lnTo>
                    <a:pt x="7" y="81"/>
                  </a:lnTo>
                  <a:lnTo>
                    <a:pt x="7" y="81"/>
                  </a:lnTo>
                  <a:lnTo>
                    <a:pt x="0" y="75"/>
                  </a:lnTo>
                  <a:lnTo>
                    <a:pt x="0" y="75"/>
                  </a:lnTo>
                  <a:lnTo>
                    <a:pt x="0" y="68"/>
                  </a:lnTo>
                  <a:lnTo>
                    <a:pt x="0" y="68"/>
                  </a:lnTo>
                  <a:lnTo>
                    <a:pt x="7" y="68"/>
                  </a:lnTo>
                  <a:lnTo>
                    <a:pt x="7" y="64"/>
                  </a:lnTo>
                  <a:lnTo>
                    <a:pt x="7" y="64"/>
                  </a:lnTo>
                  <a:lnTo>
                    <a:pt x="7" y="64"/>
                  </a:lnTo>
                  <a:lnTo>
                    <a:pt x="7" y="58"/>
                  </a:lnTo>
                  <a:lnTo>
                    <a:pt x="7" y="58"/>
                  </a:lnTo>
                  <a:lnTo>
                    <a:pt x="7" y="52"/>
                  </a:lnTo>
                  <a:lnTo>
                    <a:pt x="7" y="52"/>
                  </a:lnTo>
                  <a:lnTo>
                    <a:pt x="42" y="52"/>
                  </a:lnTo>
                  <a:lnTo>
                    <a:pt x="25" y="52"/>
                  </a:lnTo>
                  <a:lnTo>
                    <a:pt x="25" y="46"/>
                  </a:lnTo>
                  <a:lnTo>
                    <a:pt x="13" y="46"/>
                  </a:lnTo>
                  <a:lnTo>
                    <a:pt x="13" y="42"/>
                  </a:lnTo>
                  <a:lnTo>
                    <a:pt x="13" y="42"/>
                  </a:lnTo>
                  <a:lnTo>
                    <a:pt x="19" y="42"/>
                  </a:lnTo>
                  <a:lnTo>
                    <a:pt x="25" y="35"/>
                  </a:lnTo>
                  <a:lnTo>
                    <a:pt x="25" y="35"/>
                  </a:lnTo>
                  <a:lnTo>
                    <a:pt x="25" y="35"/>
                  </a:lnTo>
                  <a:lnTo>
                    <a:pt x="25" y="35"/>
                  </a:lnTo>
                  <a:lnTo>
                    <a:pt x="31" y="29"/>
                  </a:lnTo>
                  <a:lnTo>
                    <a:pt x="25" y="29"/>
                  </a:lnTo>
                  <a:lnTo>
                    <a:pt x="25" y="29"/>
                  </a:lnTo>
                  <a:lnTo>
                    <a:pt x="25" y="29"/>
                  </a:lnTo>
                  <a:lnTo>
                    <a:pt x="25" y="29"/>
                  </a:lnTo>
                  <a:lnTo>
                    <a:pt x="25" y="23"/>
                  </a:lnTo>
                  <a:lnTo>
                    <a:pt x="25" y="23"/>
                  </a:lnTo>
                  <a:lnTo>
                    <a:pt x="31" y="23"/>
                  </a:lnTo>
                  <a:lnTo>
                    <a:pt x="31" y="19"/>
                  </a:lnTo>
                  <a:lnTo>
                    <a:pt x="48" y="19"/>
                  </a:lnTo>
                  <a:lnTo>
                    <a:pt x="54" y="13"/>
                  </a:lnTo>
                  <a:lnTo>
                    <a:pt x="66" y="13"/>
                  </a:lnTo>
                  <a:lnTo>
                    <a:pt x="70" y="7"/>
                  </a:lnTo>
                  <a:lnTo>
                    <a:pt x="7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3" name="Freeform 489"/>
            <p:cNvSpPr>
              <a:spLocks/>
            </p:cNvSpPr>
            <p:nvPr/>
          </p:nvSpPr>
          <p:spPr bwMode="auto">
            <a:xfrm>
              <a:off x="5092700" y="1603376"/>
              <a:ext cx="25400" cy="19050"/>
            </a:xfrm>
            <a:custGeom>
              <a:avLst/>
              <a:gdLst>
                <a:gd name="T0" fmla="*/ 12 w 16"/>
                <a:gd name="T1" fmla="*/ 0 h 12"/>
                <a:gd name="T2" fmla="*/ 12 w 16"/>
                <a:gd name="T3" fmla="*/ 0 h 12"/>
                <a:gd name="T4" fmla="*/ 12 w 16"/>
                <a:gd name="T5" fmla="*/ 6 h 12"/>
                <a:gd name="T6" fmla="*/ 16 w 16"/>
                <a:gd name="T7" fmla="*/ 6 h 12"/>
                <a:gd name="T8" fmla="*/ 16 w 16"/>
                <a:gd name="T9" fmla="*/ 12 h 12"/>
                <a:gd name="T10" fmla="*/ 0 w 16"/>
                <a:gd name="T11" fmla="*/ 12 h 12"/>
                <a:gd name="T12" fmla="*/ 0 w 16"/>
                <a:gd name="T13" fmla="*/ 12 h 12"/>
                <a:gd name="T14" fmla="*/ 0 w 16"/>
                <a:gd name="T15" fmla="*/ 12 h 12"/>
                <a:gd name="T16" fmla="*/ 0 w 16"/>
                <a:gd name="T17" fmla="*/ 6 h 12"/>
                <a:gd name="T18" fmla="*/ 0 w 16"/>
                <a:gd name="T19" fmla="*/ 6 h 12"/>
                <a:gd name="T20" fmla="*/ 0 w 16"/>
                <a:gd name="T21" fmla="*/ 6 h 12"/>
                <a:gd name="T22" fmla="*/ 0 w 16"/>
                <a:gd name="T23" fmla="*/ 6 h 12"/>
                <a:gd name="T24" fmla="*/ 6 w 16"/>
                <a:gd name="T25" fmla="*/ 6 h 12"/>
                <a:gd name="T26" fmla="*/ 12 w 16"/>
                <a:gd name="T27" fmla="*/ 0 h 12"/>
                <a:gd name="T28" fmla="*/ 12 w 16"/>
                <a:gd name="T29" fmla="*/ 0 h 12"/>
                <a:gd name="T30" fmla="*/ 12 w 16"/>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2">
                  <a:moveTo>
                    <a:pt x="12" y="0"/>
                  </a:moveTo>
                  <a:lnTo>
                    <a:pt x="12" y="0"/>
                  </a:lnTo>
                  <a:lnTo>
                    <a:pt x="12" y="6"/>
                  </a:lnTo>
                  <a:lnTo>
                    <a:pt x="16" y="6"/>
                  </a:lnTo>
                  <a:lnTo>
                    <a:pt x="16" y="12"/>
                  </a:lnTo>
                  <a:lnTo>
                    <a:pt x="0" y="12"/>
                  </a:lnTo>
                  <a:lnTo>
                    <a:pt x="0" y="12"/>
                  </a:lnTo>
                  <a:lnTo>
                    <a:pt x="0" y="12"/>
                  </a:lnTo>
                  <a:lnTo>
                    <a:pt x="0" y="6"/>
                  </a:lnTo>
                  <a:lnTo>
                    <a:pt x="0" y="6"/>
                  </a:lnTo>
                  <a:lnTo>
                    <a:pt x="0" y="6"/>
                  </a:lnTo>
                  <a:lnTo>
                    <a:pt x="0" y="6"/>
                  </a:lnTo>
                  <a:lnTo>
                    <a:pt x="6" y="6"/>
                  </a:lnTo>
                  <a:lnTo>
                    <a:pt x="12" y="0"/>
                  </a:lnTo>
                  <a:lnTo>
                    <a:pt x="12" y="0"/>
                  </a:lnTo>
                  <a:lnTo>
                    <a:pt x="1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4" name="Freeform 490"/>
            <p:cNvSpPr>
              <a:spLocks/>
            </p:cNvSpPr>
            <p:nvPr/>
          </p:nvSpPr>
          <p:spPr bwMode="auto">
            <a:xfrm>
              <a:off x="5092700" y="1603376"/>
              <a:ext cx="25400" cy="19050"/>
            </a:xfrm>
            <a:custGeom>
              <a:avLst/>
              <a:gdLst>
                <a:gd name="T0" fmla="*/ 12 w 16"/>
                <a:gd name="T1" fmla="*/ 0 h 12"/>
                <a:gd name="T2" fmla="*/ 12 w 16"/>
                <a:gd name="T3" fmla="*/ 0 h 12"/>
                <a:gd name="T4" fmla="*/ 12 w 16"/>
                <a:gd name="T5" fmla="*/ 6 h 12"/>
                <a:gd name="T6" fmla="*/ 16 w 16"/>
                <a:gd name="T7" fmla="*/ 6 h 12"/>
                <a:gd name="T8" fmla="*/ 16 w 16"/>
                <a:gd name="T9" fmla="*/ 12 h 12"/>
                <a:gd name="T10" fmla="*/ 0 w 16"/>
                <a:gd name="T11" fmla="*/ 12 h 12"/>
                <a:gd name="T12" fmla="*/ 0 w 16"/>
                <a:gd name="T13" fmla="*/ 12 h 12"/>
                <a:gd name="T14" fmla="*/ 0 w 16"/>
                <a:gd name="T15" fmla="*/ 12 h 12"/>
                <a:gd name="T16" fmla="*/ 0 w 16"/>
                <a:gd name="T17" fmla="*/ 6 h 12"/>
                <a:gd name="T18" fmla="*/ 0 w 16"/>
                <a:gd name="T19" fmla="*/ 6 h 12"/>
                <a:gd name="T20" fmla="*/ 0 w 16"/>
                <a:gd name="T21" fmla="*/ 6 h 12"/>
                <a:gd name="T22" fmla="*/ 0 w 16"/>
                <a:gd name="T23" fmla="*/ 6 h 12"/>
                <a:gd name="T24" fmla="*/ 6 w 16"/>
                <a:gd name="T25" fmla="*/ 6 h 12"/>
                <a:gd name="T26" fmla="*/ 12 w 16"/>
                <a:gd name="T27" fmla="*/ 0 h 12"/>
                <a:gd name="T28" fmla="*/ 12 w 16"/>
                <a:gd name="T29" fmla="*/ 0 h 12"/>
                <a:gd name="T30" fmla="*/ 12 w 16"/>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2">
                  <a:moveTo>
                    <a:pt x="12" y="0"/>
                  </a:moveTo>
                  <a:lnTo>
                    <a:pt x="12" y="0"/>
                  </a:lnTo>
                  <a:lnTo>
                    <a:pt x="12" y="6"/>
                  </a:lnTo>
                  <a:lnTo>
                    <a:pt x="16" y="6"/>
                  </a:lnTo>
                  <a:lnTo>
                    <a:pt x="16" y="12"/>
                  </a:lnTo>
                  <a:lnTo>
                    <a:pt x="0" y="12"/>
                  </a:lnTo>
                  <a:lnTo>
                    <a:pt x="0" y="12"/>
                  </a:lnTo>
                  <a:lnTo>
                    <a:pt x="0" y="12"/>
                  </a:lnTo>
                  <a:lnTo>
                    <a:pt x="0" y="6"/>
                  </a:lnTo>
                  <a:lnTo>
                    <a:pt x="0" y="6"/>
                  </a:lnTo>
                  <a:lnTo>
                    <a:pt x="0" y="6"/>
                  </a:lnTo>
                  <a:lnTo>
                    <a:pt x="0" y="6"/>
                  </a:lnTo>
                  <a:lnTo>
                    <a:pt x="6" y="6"/>
                  </a:lnTo>
                  <a:lnTo>
                    <a:pt x="12" y="0"/>
                  </a:lnTo>
                  <a:lnTo>
                    <a:pt x="12" y="0"/>
                  </a:lnTo>
                  <a:lnTo>
                    <a:pt x="1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5" name="Freeform 491"/>
            <p:cNvSpPr>
              <a:spLocks/>
            </p:cNvSpPr>
            <p:nvPr/>
          </p:nvSpPr>
          <p:spPr bwMode="auto">
            <a:xfrm>
              <a:off x="4314825" y="1773238"/>
              <a:ext cx="166688" cy="241300"/>
            </a:xfrm>
            <a:custGeom>
              <a:avLst/>
              <a:gdLst>
                <a:gd name="T0" fmla="*/ 28 w 105"/>
                <a:gd name="T1" fmla="*/ 0 h 152"/>
                <a:gd name="T2" fmla="*/ 22 w 105"/>
                <a:gd name="T3" fmla="*/ 10 h 152"/>
                <a:gd name="T4" fmla="*/ 22 w 105"/>
                <a:gd name="T5" fmla="*/ 16 h 152"/>
                <a:gd name="T6" fmla="*/ 51 w 105"/>
                <a:gd name="T7" fmla="*/ 29 h 152"/>
                <a:gd name="T8" fmla="*/ 51 w 105"/>
                <a:gd name="T9" fmla="*/ 33 h 152"/>
                <a:gd name="T10" fmla="*/ 51 w 105"/>
                <a:gd name="T11" fmla="*/ 39 h 152"/>
                <a:gd name="T12" fmla="*/ 57 w 105"/>
                <a:gd name="T13" fmla="*/ 49 h 152"/>
                <a:gd name="T14" fmla="*/ 63 w 105"/>
                <a:gd name="T15" fmla="*/ 62 h 152"/>
                <a:gd name="T16" fmla="*/ 63 w 105"/>
                <a:gd name="T17" fmla="*/ 68 h 152"/>
                <a:gd name="T18" fmla="*/ 70 w 105"/>
                <a:gd name="T19" fmla="*/ 68 h 152"/>
                <a:gd name="T20" fmla="*/ 70 w 105"/>
                <a:gd name="T21" fmla="*/ 72 h 152"/>
                <a:gd name="T22" fmla="*/ 76 w 105"/>
                <a:gd name="T23" fmla="*/ 84 h 152"/>
                <a:gd name="T24" fmla="*/ 76 w 105"/>
                <a:gd name="T25" fmla="*/ 84 h 152"/>
                <a:gd name="T26" fmla="*/ 80 w 105"/>
                <a:gd name="T27" fmla="*/ 94 h 152"/>
                <a:gd name="T28" fmla="*/ 86 w 105"/>
                <a:gd name="T29" fmla="*/ 101 h 152"/>
                <a:gd name="T30" fmla="*/ 105 w 105"/>
                <a:gd name="T31" fmla="*/ 107 h 152"/>
                <a:gd name="T32" fmla="*/ 98 w 105"/>
                <a:gd name="T33" fmla="*/ 113 h 152"/>
                <a:gd name="T34" fmla="*/ 92 w 105"/>
                <a:gd name="T35" fmla="*/ 117 h 152"/>
                <a:gd name="T36" fmla="*/ 92 w 105"/>
                <a:gd name="T37" fmla="*/ 123 h 152"/>
                <a:gd name="T38" fmla="*/ 92 w 105"/>
                <a:gd name="T39" fmla="*/ 123 h 152"/>
                <a:gd name="T40" fmla="*/ 92 w 105"/>
                <a:gd name="T41" fmla="*/ 134 h 152"/>
                <a:gd name="T42" fmla="*/ 92 w 105"/>
                <a:gd name="T43" fmla="*/ 140 h 152"/>
                <a:gd name="T44" fmla="*/ 22 w 105"/>
                <a:gd name="T45" fmla="*/ 146 h 152"/>
                <a:gd name="T46" fmla="*/ 10 w 105"/>
                <a:gd name="T47" fmla="*/ 146 h 152"/>
                <a:gd name="T48" fmla="*/ 28 w 105"/>
                <a:gd name="T49" fmla="*/ 134 h 152"/>
                <a:gd name="T50" fmla="*/ 45 w 105"/>
                <a:gd name="T51" fmla="*/ 130 h 152"/>
                <a:gd name="T52" fmla="*/ 22 w 105"/>
                <a:gd name="T53" fmla="*/ 123 h 152"/>
                <a:gd name="T54" fmla="*/ 16 w 105"/>
                <a:gd name="T55" fmla="*/ 117 h 152"/>
                <a:gd name="T56" fmla="*/ 22 w 105"/>
                <a:gd name="T57" fmla="*/ 113 h 152"/>
                <a:gd name="T58" fmla="*/ 28 w 105"/>
                <a:gd name="T59" fmla="*/ 113 h 152"/>
                <a:gd name="T60" fmla="*/ 22 w 105"/>
                <a:gd name="T61" fmla="*/ 94 h 152"/>
                <a:gd name="T62" fmla="*/ 41 w 105"/>
                <a:gd name="T63" fmla="*/ 90 h 152"/>
                <a:gd name="T64" fmla="*/ 41 w 105"/>
                <a:gd name="T65" fmla="*/ 84 h 152"/>
                <a:gd name="T66" fmla="*/ 35 w 105"/>
                <a:gd name="T67" fmla="*/ 78 h 152"/>
                <a:gd name="T68" fmla="*/ 28 w 105"/>
                <a:gd name="T69" fmla="*/ 72 h 152"/>
                <a:gd name="T70" fmla="*/ 22 w 105"/>
                <a:gd name="T71" fmla="*/ 68 h 152"/>
                <a:gd name="T72" fmla="*/ 16 w 105"/>
                <a:gd name="T73" fmla="*/ 62 h 152"/>
                <a:gd name="T74" fmla="*/ 22 w 105"/>
                <a:gd name="T75" fmla="*/ 55 h 152"/>
                <a:gd name="T76" fmla="*/ 28 w 105"/>
                <a:gd name="T77" fmla="*/ 49 h 152"/>
                <a:gd name="T78" fmla="*/ 22 w 105"/>
                <a:gd name="T79" fmla="*/ 49 h 152"/>
                <a:gd name="T80" fmla="*/ 16 w 105"/>
                <a:gd name="T81" fmla="*/ 55 h 152"/>
                <a:gd name="T82" fmla="*/ 16 w 105"/>
                <a:gd name="T83" fmla="*/ 62 h 152"/>
                <a:gd name="T84" fmla="*/ 4 w 105"/>
                <a:gd name="T85" fmla="*/ 45 h 152"/>
                <a:gd name="T86" fmla="*/ 4 w 105"/>
                <a:gd name="T87" fmla="*/ 45 h 152"/>
                <a:gd name="T88" fmla="*/ 4 w 105"/>
                <a:gd name="T89" fmla="*/ 33 h 152"/>
                <a:gd name="T90" fmla="*/ 4 w 105"/>
                <a:gd name="T91" fmla="*/ 16 h 152"/>
                <a:gd name="T92" fmla="*/ 0 w 105"/>
                <a:gd name="T93" fmla="*/ 10 h 152"/>
                <a:gd name="T94" fmla="*/ 4 w 105"/>
                <a:gd name="T95" fmla="*/ 0 h 152"/>
                <a:gd name="T96" fmla="*/ 0 w 105"/>
                <a:gd name="T9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5" h="152">
                  <a:moveTo>
                    <a:pt x="0" y="0"/>
                  </a:moveTo>
                  <a:lnTo>
                    <a:pt x="0" y="0"/>
                  </a:lnTo>
                  <a:lnTo>
                    <a:pt x="28" y="0"/>
                  </a:lnTo>
                  <a:lnTo>
                    <a:pt x="28" y="6"/>
                  </a:lnTo>
                  <a:lnTo>
                    <a:pt x="22" y="10"/>
                  </a:lnTo>
                  <a:lnTo>
                    <a:pt x="22" y="10"/>
                  </a:lnTo>
                  <a:lnTo>
                    <a:pt x="16" y="16"/>
                  </a:lnTo>
                  <a:lnTo>
                    <a:pt x="16" y="16"/>
                  </a:lnTo>
                  <a:lnTo>
                    <a:pt x="22" y="16"/>
                  </a:lnTo>
                  <a:lnTo>
                    <a:pt x="35" y="22"/>
                  </a:lnTo>
                  <a:lnTo>
                    <a:pt x="51" y="22"/>
                  </a:lnTo>
                  <a:lnTo>
                    <a:pt x="51" y="29"/>
                  </a:lnTo>
                  <a:lnTo>
                    <a:pt x="51" y="29"/>
                  </a:lnTo>
                  <a:lnTo>
                    <a:pt x="51" y="29"/>
                  </a:lnTo>
                  <a:lnTo>
                    <a:pt x="51" y="33"/>
                  </a:lnTo>
                  <a:lnTo>
                    <a:pt x="35" y="33"/>
                  </a:lnTo>
                  <a:lnTo>
                    <a:pt x="35" y="39"/>
                  </a:lnTo>
                  <a:lnTo>
                    <a:pt x="51" y="39"/>
                  </a:lnTo>
                  <a:lnTo>
                    <a:pt x="51" y="45"/>
                  </a:lnTo>
                  <a:lnTo>
                    <a:pt x="51" y="45"/>
                  </a:lnTo>
                  <a:lnTo>
                    <a:pt x="57" y="49"/>
                  </a:lnTo>
                  <a:lnTo>
                    <a:pt x="57" y="55"/>
                  </a:lnTo>
                  <a:lnTo>
                    <a:pt x="63" y="55"/>
                  </a:lnTo>
                  <a:lnTo>
                    <a:pt x="63" y="62"/>
                  </a:lnTo>
                  <a:lnTo>
                    <a:pt x="70" y="62"/>
                  </a:lnTo>
                  <a:lnTo>
                    <a:pt x="70" y="68"/>
                  </a:lnTo>
                  <a:lnTo>
                    <a:pt x="63" y="68"/>
                  </a:lnTo>
                  <a:lnTo>
                    <a:pt x="63" y="68"/>
                  </a:lnTo>
                  <a:lnTo>
                    <a:pt x="63" y="68"/>
                  </a:lnTo>
                  <a:lnTo>
                    <a:pt x="70" y="68"/>
                  </a:lnTo>
                  <a:lnTo>
                    <a:pt x="70" y="72"/>
                  </a:lnTo>
                  <a:lnTo>
                    <a:pt x="70" y="72"/>
                  </a:lnTo>
                  <a:lnTo>
                    <a:pt x="70" y="72"/>
                  </a:lnTo>
                  <a:lnTo>
                    <a:pt x="70" y="78"/>
                  </a:lnTo>
                  <a:lnTo>
                    <a:pt x="76" y="78"/>
                  </a:lnTo>
                  <a:lnTo>
                    <a:pt x="76" y="84"/>
                  </a:lnTo>
                  <a:lnTo>
                    <a:pt x="76" y="84"/>
                  </a:lnTo>
                  <a:lnTo>
                    <a:pt x="76" y="84"/>
                  </a:lnTo>
                  <a:lnTo>
                    <a:pt x="76" y="84"/>
                  </a:lnTo>
                  <a:lnTo>
                    <a:pt x="76" y="90"/>
                  </a:lnTo>
                  <a:lnTo>
                    <a:pt x="80" y="90"/>
                  </a:lnTo>
                  <a:lnTo>
                    <a:pt x="80" y="94"/>
                  </a:lnTo>
                  <a:lnTo>
                    <a:pt x="80" y="94"/>
                  </a:lnTo>
                  <a:lnTo>
                    <a:pt x="86" y="94"/>
                  </a:lnTo>
                  <a:lnTo>
                    <a:pt x="86" y="101"/>
                  </a:lnTo>
                  <a:lnTo>
                    <a:pt x="86" y="101"/>
                  </a:lnTo>
                  <a:lnTo>
                    <a:pt x="105" y="101"/>
                  </a:lnTo>
                  <a:lnTo>
                    <a:pt x="105" y="107"/>
                  </a:lnTo>
                  <a:lnTo>
                    <a:pt x="98" y="107"/>
                  </a:lnTo>
                  <a:lnTo>
                    <a:pt x="98" y="113"/>
                  </a:lnTo>
                  <a:lnTo>
                    <a:pt x="98" y="113"/>
                  </a:lnTo>
                  <a:lnTo>
                    <a:pt x="98" y="113"/>
                  </a:lnTo>
                  <a:lnTo>
                    <a:pt x="98" y="117"/>
                  </a:lnTo>
                  <a:lnTo>
                    <a:pt x="92" y="117"/>
                  </a:lnTo>
                  <a:lnTo>
                    <a:pt x="92" y="117"/>
                  </a:lnTo>
                  <a:lnTo>
                    <a:pt x="92" y="117"/>
                  </a:lnTo>
                  <a:lnTo>
                    <a:pt x="92" y="123"/>
                  </a:lnTo>
                  <a:lnTo>
                    <a:pt x="92" y="123"/>
                  </a:lnTo>
                  <a:lnTo>
                    <a:pt x="92" y="123"/>
                  </a:lnTo>
                  <a:lnTo>
                    <a:pt x="92" y="123"/>
                  </a:lnTo>
                  <a:lnTo>
                    <a:pt x="98" y="130"/>
                  </a:lnTo>
                  <a:lnTo>
                    <a:pt x="92" y="130"/>
                  </a:lnTo>
                  <a:lnTo>
                    <a:pt x="92" y="134"/>
                  </a:lnTo>
                  <a:lnTo>
                    <a:pt x="92" y="134"/>
                  </a:lnTo>
                  <a:lnTo>
                    <a:pt x="92" y="134"/>
                  </a:lnTo>
                  <a:lnTo>
                    <a:pt x="92" y="140"/>
                  </a:lnTo>
                  <a:lnTo>
                    <a:pt x="41" y="140"/>
                  </a:lnTo>
                  <a:lnTo>
                    <a:pt x="41" y="146"/>
                  </a:lnTo>
                  <a:lnTo>
                    <a:pt x="22" y="146"/>
                  </a:lnTo>
                  <a:lnTo>
                    <a:pt x="16" y="152"/>
                  </a:lnTo>
                  <a:lnTo>
                    <a:pt x="10" y="152"/>
                  </a:lnTo>
                  <a:lnTo>
                    <a:pt x="10" y="146"/>
                  </a:lnTo>
                  <a:lnTo>
                    <a:pt x="16" y="140"/>
                  </a:lnTo>
                  <a:lnTo>
                    <a:pt x="22" y="140"/>
                  </a:lnTo>
                  <a:lnTo>
                    <a:pt x="28" y="134"/>
                  </a:lnTo>
                  <a:lnTo>
                    <a:pt x="35" y="134"/>
                  </a:lnTo>
                  <a:lnTo>
                    <a:pt x="41" y="130"/>
                  </a:lnTo>
                  <a:lnTo>
                    <a:pt x="45" y="130"/>
                  </a:lnTo>
                  <a:lnTo>
                    <a:pt x="28" y="130"/>
                  </a:lnTo>
                  <a:lnTo>
                    <a:pt x="28" y="130"/>
                  </a:lnTo>
                  <a:lnTo>
                    <a:pt x="22" y="123"/>
                  </a:lnTo>
                  <a:lnTo>
                    <a:pt x="16" y="123"/>
                  </a:lnTo>
                  <a:lnTo>
                    <a:pt x="16" y="123"/>
                  </a:lnTo>
                  <a:lnTo>
                    <a:pt x="16" y="117"/>
                  </a:lnTo>
                  <a:lnTo>
                    <a:pt x="16" y="117"/>
                  </a:lnTo>
                  <a:lnTo>
                    <a:pt x="16" y="117"/>
                  </a:lnTo>
                  <a:lnTo>
                    <a:pt x="22" y="113"/>
                  </a:lnTo>
                  <a:lnTo>
                    <a:pt x="22" y="113"/>
                  </a:lnTo>
                  <a:lnTo>
                    <a:pt x="22" y="113"/>
                  </a:lnTo>
                  <a:lnTo>
                    <a:pt x="28" y="113"/>
                  </a:lnTo>
                  <a:lnTo>
                    <a:pt x="28" y="101"/>
                  </a:lnTo>
                  <a:lnTo>
                    <a:pt x="22" y="101"/>
                  </a:lnTo>
                  <a:lnTo>
                    <a:pt x="22" y="94"/>
                  </a:lnTo>
                  <a:lnTo>
                    <a:pt x="35" y="94"/>
                  </a:lnTo>
                  <a:lnTo>
                    <a:pt x="41" y="90"/>
                  </a:lnTo>
                  <a:lnTo>
                    <a:pt x="41" y="90"/>
                  </a:lnTo>
                  <a:lnTo>
                    <a:pt x="45" y="84"/>
                  </a:lnTo>
                  <a:lnTo>
                    <a:pt x="41" y="84"/>
                  </a:lnTo>
                  <a:lnTo>
                    <a:pt x="41" y="84"/>
                  </a:lnTo>
                  <a:lnTo>
                    <a:pt x="41" y="78"/>
                  </a:lnTo>
                  <a:lnTo>
                    <a:pt x="35" y="78"/>
                  </a:lnTo>
                  <a:lnTo>
                    <a:pt x="35" y="78"/>
                  </a:lnTo>
                  <a:lnTo>
                    <a:pt x="35" y="72"/>
                  </a:lnTo>
                  <a:lnTo>
                    <a:pt x="28" y="72"/>
                  </a:lnTo>
                  <a:lnTo>
                    <a:pt x="28" y="72"/>
                  </a:lnTo>
                  <a:lnTo>
                    <a:pt x="22" y="68"/>
                  </a:lnTo>
                  <a:lnTo>
                    <a:pt x="22" y="68"/>
                  </a:lnTo>
                  <a:lnTo>
                    <a:pt x="22" y="68"/>
                  </a:lnTo>
                  <a:lnTo>
                    <a:pt x="16" y="62"/>
                  </a:lnTo>
                  <a:lnTo>
                    <a:pt x="16" y="62"/>
                  </a:lnTo>
                  <a:lnTo>
                    <a:pt x="16" y="62"/>
                  </a:lnTo>
                  <a:lnTo>
                    <a:pt x="22" y="55"/>
                  </a:lnTo>
                  <a:lnTo>
                    <a:pt x="22" y="55"/>
                  </a:lnTo>
                  <a:lnTo>
                    <a:pt x="22" y="55"/>
                  </a:lnTo>
                  <a:lnTo>
                    <a:pt x="22" y="55"/>
                  </a:lnTo>
                  <a:lnTo>
                    <a:pt x="22" y="49"/>
                  </a:lnTo>
                  <a:lnTo>
                    <a:pt x="28" y="49"/>
                  </a:lnTo>
                  <a:lnTo>
                    <a:pt x="28" y="45"/>
                  </a:lnTo>
                  <a:lnTo>
                    <a:pt x="22" y="45"/>
                  </a:lnTo>
                  <a:lnTo>
                    <a:pt x="22" y="49"/>
                  </a:lnTo>
                  <a:lnTo>
                    <a:pt x="16" y="55"/>
                  </a:lnTo>
                  <a:lnTo>
                    <a:pt x="16" y="55"/>
                  </a:lnTo>
                  <a:lnTo>
                    <a:pt x="16" y="55"/>
                  </a:lnTo>
                  <a:lnTo>
                    <a:pt x="16" y="55"/>
                  </a:lnTo>
                  <a:lnTo>
                    <a:pt x="16" y="62"/>
                  </a:lnTo>
                  <a:lnTo>
                    <a:pt x="16" y="62"/>
                  </a:lnTo>
                  <a:lnTo>
                    <a:pt x="10" y="55"/>
                  </a:lnTo>
                  <a:lnTo>
                    <a:pt x="4" y="55"/>
                  </a:lnTo>
                  <a:lnTo>
                    <a:pt x="4" y="45"/>
                  </a:lnTo>
                  <a:lnTo>
                    <a:pt x="4" y="45"/>
                  </a:lnTo>
                  <a:lnTo>
                    <a:pt x="4" y="45"/>
                  </a:lnTo>
                  <a:lnTo>
                    <a:pt x="4" y="45"/>
                  </a:lnTo>
                  <a:lnTo>
                    <a:pt x="4" y="33"/>
                  </a:lnTo>
                  <a:lnTo>
                    <a:pt x="4" y="33"/>
                  </a:lnTo>
                  <a:lnTo>
                    <a:pt x="4" y="33"/>
                  </a:lnTo>
                  <a:lnTo>
                    <a:pt x="4" y="22"/>
                  </a:lnTo>
                  <a:lnTo>
                    <a:pt x="4" y="22"/>
                  </a:lnTo>
                  <a:lnTo>
                    <a:pt x="4" y="16"/>
                  </a:lnTo>
                  <a:lnTo>
                    <a:pt x="4" y="16"/>
                  </a:lnTo>
                  <a:lnTo>
                    <a:pt x="4" y="10"/>
                  </a:lnTo>
                  <a:lnTo>
                    <a:pt x="0" y="10"/>
                  </a:lnTo>
                  <a:lnTo>
                    <a:pt x="0" y="6"/>
                  </a:lnTo>
                  <a:lnTo>
                    <a:pt x="4" y="6"/>
                  </a:lnTo>
                  <a:lnTo>
                    <a:pt x="4"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6" name="Freeform 492"/>
            <p:cNvSpPr>
              <a:spLocks/>
            </p:cNvSpPr>
            <p:nvPr/>
          </p:nvSpPr>
          <p:spPr bwMode="auto">
            <a:xfrm>
              <a:off x="4314825" y="1773238"/>
              <a:ext cx="166688" cy="241300"/>
            </a:xfrm>
            <a:custGeom>
              <a:avLst/>
              <a:gdLst>
                <a:gd name="T0" fmla="*/ 28 w 105"/>
                <a:gd name="T1" fmla="*/ 0 h 152"/>
                <a:gd name="T2" fmla="*/ 22 w 105"/>
                <a:gd name="T3" fmla="*/ 10 h 152"/>
                <a:gd name="T4" fmla="*/ 22 w 105"/>
                <a:gd name="T5" fmla="*/ 16 h 152"/>
                <a:gd name="T6" fmla="*/ 51 w 105"/>
                <a:gd name="T7" fmla="*/ 29 h 152"/>
                <a:gd name="T8" fmla="*/ 51 w 105"/>
                <a:gd name="T9" fmla="*/ 33 h 152"/>
                <a:gd name="T10" fmla="*/ 51 w 105"/>
                <a:gd name="T11" fmla="*/ 39 h 152"/>
                <a:gd name="T12" fmla="*/ 57 w 105"/>
                <a:gd name="T13" fmla="*/ 49 h 152"/>
                <a:gd name="T14" fmla="*/ 63 w 105"/>
                <a:gd name="T15" fmla="*/ 62 h 152"/>
                <a:gd name="T16" fmla="*/ 63 w 105"/>
                <a:gd name="T17" fmla="*/ 68 h 152"/>
                <a:gd name="T18" fmla="*/ 70 w 105"/>
                <a:gd name="T19" fmla="*/ 68 h 152"/>
                <a:gd name="T20" fmla="*/ 70 w 105"/>
                <a:gd name="T21" fmla="*/ 72 h 152"/>
                <a:gd name="T22" fmla="*/ 76 w 105"/>
                <a:gd name="T23" fmla="*/ 84 h 152"/>
                <a:gd name="T24" fmla="*/ 76 w 105"/>
                <a:gd name="T25" fmla="*/ 84 h 152"/>
                <a:gd name="T26" fmla="*/ 80 w 105"/>
                <a:gd name="T27" fmla="*/ 94 h 152"/>
                <a:gd name="T28" fmla="*/ 86 w 105"/>
                <a:gd name="T29" fmla="*/ 101 h 152"/>
                <a:gd name="T30" fmla="*/ 105 w 105"/>
                <a:gd name="T31" fmla="*/ 107 h 152"/>
                <a:gd name="T32" fmla="*/ 98 w 105"/>
                <a:gd name="T33" fmla="*/ 113 h 152"/>
                <a:gd name="T34" fmla="*/ 92 w 105"/>
                <a:gd name="T35" fmla="*/ 117 h 152"/>
                <a:gd name="T36" fmla="*/ 92 w 105"/>
                <a:gd name="T37" fmla="*/ 123 h 152"/>
                <a:gd name="T38" fmla="*/ 92 w 105"/>
                <a:gd name="T39" fmla="*/ 123 h 152"/>
                <a:gd name="T40" fmla="*/ 92 w 105"/>
                <a:gd name="T41" fmla="*/ 134 h 152"/>
                <a:gd name="T42" fmla="*/ 92 w 105"/>
                <a:gd name="T43" fmla="*/ 140 h 152"/>
                <a:gd name="T44" fmla="*/ 22 w 105"/>
                <a:gd name="T45" fmla="*/ 146 h 152"/>
                <a:gd name="T46" fmla="*/ 10 w 105"/>
                <a:gd name="T47" fmla="*/ 146 h 152"/>
                <a:gd name="T48" fmla="*/ 28 w 105"/>
                <a:gd name="T49" fmla="*/ 134 h 152"/>
                <a:gd name="T50" fmla="*/ 45 w 105"/>
                <a:gd name="T51" fmla="*/ 130 h 152"/>
                <a:gd name="T52" fmla="*/ 22 w 105"/>
                <a:gd name="T53" fmla="*/ 123 h 152"/>
                <a:gd name="T54" fmla="*/ 16 w 105"/>
                <a:gd name="T55" fmla="*/ 117 h 152"/>
                <a:gd name="T56" fmla="*/ 22 w 105"/>
                <a:gd name="T57" fmla="*/ 113 h 152"/>
                <a:gd name="T58" fmla="*/ 28 w 105"/>
                <a:gd name="T59" fmla="*/ 113 h 152"/>
                <a:gd name="T60" fmla="*/ 22 w 105"/>
                <a:gd name="T61" fmla="*/ 94 h 152"/>
                <a:gd name="T62" fmla="*/ 41 w 105"/>
                <a:gd name="T63" fmla="*/ 90 h 152"/>
                <a:gd name="T64" fmla="*/ 41 w 105"/>
                <a:gd name="T65" fmla="*/ 84 h 152"/>
                <a:gd name="T66" fmla="*/ 35 w 105"/>
                <a:gd name="T67" fmla="*/ 78 h 152"/>
                <a:gd name="T68" fmla="*/ 28 w 105"/>
                <a:gd name="T69" fmla="*/ 72 h 152"/>
                <a:gd name="T70" fmla="*/ 22 w 105"/>
                <a:gd name="T71" fmla="*/ 68 h 152"/>
                <a:gd name="T72" fmla="*/ 16 w 105"/>
                <a:gd name="T73" fmla="*/ 62 h 152"/>
                <a:gd name="T74" fmla="*/ 22 w 105"/>
                <a:gd name="T75" fmla="*/ 55 h 152"/>
                <a:gd name="T76" fmla="*/ 28 w 105"/>
                <a:gd name="T77" fmla="*/ 49 h 152"/>
                <a:gd name="T78" fmla="*/ 22 w 105"/>
                <a:gd name="T79" fmla="*/ 49 h 152"/>
                <a:gd name="T80" fmla="*/ 16 w 105"/>
                <a:gd name="T81" fmla="*/ 55 h 152"/>
                <a:gd name="T82" fmla="*/ 16 w 105"/>
                <a:gd name="T83" fmla="*/ 62 h 152"/>
                <a:gd name="T84" fmla="*/ 4 w 105"/>
                <a:gd name="T85" fmla="*/ 45 h 152"/>
                <a:gd name="T86" fmla="*/ 4 w 105"/>
                <a:gd name="T87" fmla="*/ 45 h 152"/>
                <a:gd name="T88" fmla="*/ 4 w 105"/>
                <a:gd name="T89" fmla="*/ 33 h 152"/>
                <a:gd name="T90" fmla="*/ 4 w 105"/>
                <a:gd name="T91" fmla="*/ 16 h 152"/>
                <a:gd name="T92" fmla="*/ 0 w 105"/>
                <a:gd name="T93" fmla="*/ 10 h 152"/>
                <a:gd name="T94" fmla="*/ 4 w 105"/>
                <a:gd name="T95" fmla="*/ 0 h 152"/>
                <a:gd name="T96" fmla="*/ 0 w 105"/>
                <a:gd name="T9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5" h="152">
                  <a:moveTo>
                    <a:pt x="0" y="0"/>
                  </a:moveTo>
                  <a:lnTo>
                    <a:pt x="0" y="0"/>
                  </a:lnTo>
                  <a:lnTo>
                    <a:pt x="28" y="0"/>
                  </a:lnTo>
                  <a:lnTo>
                    <a:pt x="28" y="6"/>
                  </a:lnTo>
                  <a:lnTo>
                    <a:pt x="22" y="10"/>
                  </a:lnTo>
                  <a:lnTo>
                    <a:pt x="22" y="10"/>
                  </a:lnTo>
                  <a:lnTo>
                    <a:pt x="16" y="16"/>
                  </a:lnTo>
                  <a:lnTo>
                    <a:pt x="16" y="16"/>
                  </a:lnTo>
                  <a:lnTo>
                    <a:pt x="22" y="16"/>
                  </a:lnTo>
                  <a:lnTo>
                    <a:pt x="35" y="22"/>
                  </a:lnTo>
                  <a:lnTo>
                    <a:pt x="51" y="22"/>
                  </a:lnTo>
                  <a:lnTo>
                    <a:pt x="51" y="29"/>
                  </a:lnTo>
                  <a:lnTo>
                    <a:pt x="51" y="29"/>
                  </a:lnTo>
                  <a:lnTo>
                    <a:pt x="51" y="29"/>
                  </a:lnTo>
                  <a:lnTo>
                    <a:pt x="51" y="33"/>
                  </a:lnTo>
                  <a:lnTo>
                    <a:pt x="35" y="33"/>
                  </a:lnTo>
                  <a:lnTo>
                    <a:pt x="35" y="39"/>
                  </a:lnTo>
                  <a:lnTo>
                    <a:pt x="51" y="39"/>
                  </a:lnTo>
                  <a:lnTo>
                    <a:pt x="51" y="45"/>
                  </a:lnTo>
                  <a:lnTo>
                    <a:pt x="51" y="45"/>
                  </a:lnTo>
                  <a:lnTo>
                    <a:pt x="57" y="49"/>
                  </a:lnTo>
                  <a:lnTo>
                    <a:pt x="57" y="55"/>
                  </a:lnTo>
                  <a:lnTo>
                    <a:pt x="63" y="55"/>
                  </a:lnTo>
                  <a:lnTo>
                    <a:pt x="63" y="62"/>
                  </a:lnTo>
                  <a:lnTo>
                    <a:pt x="70" y="62"/>
                  </a:lnTo>
                  <a:lnTo>
                    <a:pt x="70" y="68"/>
                  </a:lnTo>
                  <a:lnTo>
                    <a:pt x="63" y="68"/>
                  </a:lnTo>
                  <a:lnTo>
                    <a:pt x="63" y="68"/>
                  </a:lnTo>
                  <a:lnTo>
                    <a:pt x="63" y="68"/>
                  </a:lnTo>
                  <a:lnTo>
                    <a:pt x="70" y="68"/>
                  </a:lnTo>
                  <a:lnTo>
                    <a:pt x="70" y="72"/>
                  </a:lnTo>
                  <a:lnTo>
                    <a:pt x="70" y="72"/>
                  </a:lnTo>
                  <a:lnTo>
                    <a:pt x="70" y="72"/>
                  </a:lnTo>
                  <a:lnTo>
                    <a:pt x="70" y="78"/>
                  </a:lnTo>
                  <a:lnTo>
                    <a:pt x="76" y="78"/>
                  </a:lnTo>
                  <a:lnTo>
                    <a:pt x="76" y="84"/>
                  </a:lnTo>
                  <a:lnTo>
                    <a:pt x="76" y="84"/>
                  </a:lnTo>
                  <a:lnTo>
                    <a:pt x="76" y="84"/>
                  </a:lnTo>
                  <a:lnTo>
                    <a:pt x="76" y="84"/>
                  </a:lnTo>
                  <a:lnTo>
                    <a:pt x="76" y="90"/>
                  </a:lnTo>
                  <a:lnTo>
                    <a:pt x="80" y="90"/>
                  </a:lnTo>
                  <a:lnTo>
                    <a:pt x="80" y="94"/>
                  </a:lnTo>
                  <a:lnTo>
                    <a:pt x="80" y="94"/>
                  </a:lnTo>
                  <a:lnTo>
                    <a:pt x="86" y="94"/>
                  </a:lnTo>
                  <a:lnTo>
                    <a:pt x="86" y="101"/>
                  </a:lnTo>
                  <a:lnTo>
                    <a:pt x="86" y="101"/>
                  </a:lnTo>
                  <a:lnTo>
                    <a:pt x="105" y="101"/>
                  </a:lnTo>
                  <a:lnTo>
                    <a:pt x="105" y="107"/>
                  </a:lnTo>
                  <a:lnTo>
                    <a:pt x="98" y="107"/>
                  </a:lnTo>
                  <a:lnTo>
                    <a:pt x="98" y="113"/>
                  </a:lnTo>
                  <a:lnTo>
                    <a:pt x="98" y="113"/>
                  </a:lnTo>
                  <a:lnTo>
                    <a:pt x="98" y="113"/>
                  </a:lnTo>
                  <a:lnTo>
                    <a:pt x="98" y="117"/>
                  </a:lnTo>
                  <a:lnTo>
                    <a:pt x="92" y="117"/>
                  </a:lnTo>
                  <a:lnTo>
                    <a:pt x="92" y="117"/>
                  </a:lnTo>
                  <a:lnTo>
                    <a:pt x="92" y="117"/>
                  </a:lnTo>
                  <a:lnTo>
                    <a:pt x="92" y="123"/>
                  </a:lnTo>
                  <a:lnTo>
                    <a:pt x="92" y="123"/>
                  </a:lnTo>
                  <a:lnTo>
                    <a:pt x="92" y="123"/>
                  </a:lnTo>
                  <a:lnTo>
                    <a:pt x="92" y="123"/>
                  </a:lnTo>
                  <a:lnTo>
                    <a:pt x="98" y="130"/>
                  </a:lnTo>
                  <a:lnTo>
                    <a:pt x="92" y="130"/>
                  </a:lnTo>
                  <a:lnTo>
                    <a:pt x="92" y="134"/>
                  </a:lnTo>
                  <a:lnTo>
                    <a:pt x="92" y="134"/>
                  </a:lnTo>
                  <a:lnTo>
                    <a:pt x="92" y="134"/>
                  </a:lnTo>
                  <a:lnTo>
                    <a:pt x="92" y="140"/>
                  </a:lnTo>
                  <a:lnTo>
                    <a:pt x="41" y="140"/>
                  </a:lnTo>
                  <a:lnTo>
                    <a:pt x="41" y="146"/>
                  </a:lnTo>
                  <a:lnTo>
                    <a:pt x="22" y="146"/>
                  </a:lnTo>
                  <a:lnTo>
                    <a:pt x="16" y="152"/>
                  </a:lnTo>
                  <a:lnTo>
                    <a:pt x="10" y="152"/>
                  </a:lnTo>
                  <a:lnTo>
                    <a:pt x="10" y="146"/>
                  </a:lnTo>
                  <a:lnTo>
                    <a:pt x="16" y="140"/>
                  </a:lnTo>
                  <a:lnTo>
                    <a:pt x="22" y="140"/>
                  </a:lnTo>
                  <a:lnTo>
                    <a:pt x="28" y="134"/>
                  </a:lnTo>
                  <a:lnTo>
                    <a:pt x="35" y="134"/>
                  </a:lnTo>
                  <a:lnTo>
                    <a:pt x="41" y="130"/>
                  </a:lnTo>
                  <a:lnTo>
                    <a:pt x="45" y="130"/>
                  </a:lnTo>
                  <a:lnTo>
                    <a:pt x="28" y="130"/>
                  </a:lnTo>
                  <a:lnTo>
                    <a:pt x="28" y="130"/>
                  </a:lnTo>
                  <a:lnTo>
                    <a:pt x="22" y="123"/>
                  </a:lnTo>
                  <a:lnTo>
                    <a:pt x="16" y="123"/>
                  </a:lnTo>
                  <a:lnTo>
                    <a:pt x="16" y="123"/>
                  </a:lnTo>
                  <a:lnTo>
                    <a:pt x="16" y="117"/>
                  </a:lnTo>
                  <a:lnTo>
                    <a:pt x="16" y="117"/>
                  </a:lnTo>
                  <a:lnTo>
                    <a:pt x="16" y="117"/>
                  </a:lnTo>
                  <a:lnTo>
                    <a:pt x="22" y="113"/>
                  </a:lnTo>
                  <a:lnTo>
                    <a:pt x="22" y="113"/>
                  </a:lnTo>
                  <a:lnTo>
                    <a:pt x="22" y="113"/>
                  </a:lnTo>
                  <a:lnTo>
                    <a:pt x="28" y="113"/>
                  </a:lnTo>
                  <a:lnTo>
                    <a:pt x="28" y="101"/>
                  </a:lnTo>
                  <a:lnTo>
                    <a:pt x="22" y="101"/>
                  </a:lnTo>
                  <a:lnTo>
                    <a:pt x="22" y="94"/>
                  </a:lnTo>
                  <a:lnTo>
                    <a:pt x="35" y="94"/>
                  </a:lnTo>
                  <a:lnTo>
                    <a:pt x="41" y="90"/>
                  </a:lnTo>
                  <a:lnTo>
                    <a:pt x="41" y="90"/>
                  </a:lnTo>
                  <a:lnTo>
                    <a:pt x="45" y="84"/>
                  </a:lnTo>
                  <a:lnTo>
                    <a:pt x="41" y="84"/>
                  </a:lnTo>
                  <a:lnTo>
                    <a:pt x="41" y="84"/>
                  </a:lnTo>
                  <a:lnTo>
                    <a:pt x="41" y="78"/>
                  </a:lnTo>
                  <a:lnTo>
                    <a:pt x="35" y="78"/>
                  </a:lnTo>
                  <a:lnTo>
                    <a:pt x="35" y="78"/>
                  </a:lnTo>
                  <a:lnTo>
                    <a:pt x="35" y="72"/>
                  </a:lnTo>
                  <a:lnTo>
                    <a:pt x="28" y="72"/>
                  </a:lnTo>
                  <a:lnTo>
                    <a:pt x="28" y="72"/>
                  </a:lnTo>
                  <a:lnTo>
                    <a:pt x="22" y="68"/>
                  </a:lnTo>
                  <a:lnTo>
                    <a:pt x="22" y="68"/>
                  </a:lnTo>
                  <a:lnTo>
                    <a:pt x="22" y="68"/>
                  </a:lnTo>
                  <a:lnTo>
                    <a:pt x="16" y="62"/>
                  </a:lnTo>
                  <a:lnTo>
                    <a:pt x="16" y="62"/>
                  </a:lnTo>
                  <a:lnTo>
                    <a:pt x="16" y="62"/>
                  </a:lnTo>
                  <a:lnTo>
                    <a:pt x="22" y="55"/>
                  </a:lnTo>
                  <a:lnTo>
                    <a:pt x="22" y="55"/>
                  </a:lnTo>
                  <a:lnTo>
                    <a:pt x="22" y="55"/>
                  </a:lnTo>
                  <a:lnTo>
                    <a:pt x="22" y="55"/>
                  </a:lnTo>
                  <a:lnTo>
                    <a:pt x="22" y="49"/>
                  </a:lnTo>
                  <a:lnTo>
                    <a:pt x="28" y="49"/>
                  </a:lnTo>
                  <a:lnTo>
                    <a:pt x="28" y="45"/>
                  </a:lnTo>
                  <a:lnTo>
                    <a:pt x="22" y="45"/>
                  </a:lnTo>
                  <a:lnTo>
                    <a:pt x="22" y="49"/>
                  </a:lnTo>
                  <a:lnTo>
                    <a:pt x="16" y="55"/>
                  </a:lnTo>
                  <a:lnTo>
                    <a:pt x="16" y="55"/>
                  </a:lnTo>
                  <a:lnTo>
                    <a:pt x="16" y="55"/>
                  </a:lnTo>
                  <a:lnTo>
                    <a:pt x="16" y="55"/>
                  </a:lnTo>
                  <a:lnTo>
                    <a:pt x="16" y="62"/>
                  </a:lnTo>
                  <a:lnTo>
                    <a:pt x="16" y="62"/>
                  </a:lnTo>
                  <a:lnTo>
                    <a:pt x="10" y="55"/>
                  </a:lnTo>
                  <a:lnTo>
                    <a:pt x="4" y="55"/>
                  </a:lnTo>
                  <a:lnTo>
                    <a:pt x="4" y="45"/>
                  </a:lnTo>
                  <a:lnTo>
                    <a:pt x="4" y="45"/>
                  </a:lnTo>
                  <a:lnTo>
                    <a:pt x="4" y="45"/>
                  </a:lnTo>
                  <a:lnTo>
                    <a:pt x="4" y="45"/>
                  </a:lnTo>
                  <a:lnTo>
                    <a:pt x="4" y="33"/>
                  </a:lnTo>
                  <a:lnTo>
                    <a:pt x="4" y="33"/>
                  </a:lnTo>
                  <a:lnTo>
                    <a:pt x="4" y="33"/>
                  </a:lnTo>
                  <a:lnTo>
                    <a:pt x="4" y="22"/>
                  </a:lnTo>
                  <a:lnTo>
                    <a:pt x="4" y="22"/>
                  </a:lnTo>
                  <a:lnTo>
                    <a:pt x="4" y="16"/>
                  </a:lnTo>
                  <a:lnTo>
                    <a:pt x="4" y="16"/>
                  </a:lnTo>
                  <a:lnTo>
                    <a:pt x="4" y="10"/>
                  </a:lnTo>
                  <a:lnTo>
                    <a:pt x="0" y="10"/>
                  </a:lnTo>
                  <a:lnTo>
                    <a:pt x="0" y="6"/>
                  </a:lnTo>
                  <a:lnTo>
                    <a:pt x="4" y="6"/>
                  </a:lnTo>
                  <a:lnTo>
                    <a:pt x="4" y="0"/>
                  </a:lnTo>
                  <a:lnTo>
                    <a:pt x="0" y="0"/>
                  </a:lnTo>
                  <a:lnTo>
                    <a:pt x="0" y="0"/>
                  </a:lnTo>
                  <a:lnTo>
                    <a:pt x="0" y="0"/>
                  </a:lnTo>
                  <a:close/>
                </a:path>
              </a:pathLst>
            </a:custGeom>
            <a:solidFill>
              <a:srgbClr val="7A889A"/>
            </a:solid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7" name="Freeform 493"/>
            <p:cNvSpPr>
              <a:spLocks/>
            </p:cNvSpPr>
            <p:nvPr/>
          </p:nvSpPr>
          <p:spPr bwMode="auto">
            <a:xfrm>
              <a:off x="5157788" y="2414588"/>
              <a:ext cx="46038" cy="34925"/>
            </a:xfrm>
            <a:custGeom>
              <a:avLst/>
              <a:gdLst>
                <a:gd name="T0" fmla="*/ 0 w 29"/>
                <a:gd name="T1" fmla="*/ 18 h 22"/>
                <a:gd name="T2" fmla="*/ 6 w 29"/>
                <a:gd name="T3" fmla="*/ 22 h 22"/>
                <a:gd name="T4" fmla="*/ 10 w 29"/>
                <a:gd name="T5" fmla="*/ 22 h 22"/>
                <a:gd name="T6" fmla="*/ 16 w 29"/>
                <a:gd name="T7" fmla="*/ 18 h 22"/>
                <a:gd name="T8" fmla="*/ 16 w 29"/>
                <a:gd name="T9" fmla="*/ 18 h 22"/>
                <a:gd name="T10" fmla="*/ 23 w 29"/>
                <a:gd name="T11" fmla="*/ 18 h 22"/>
                <a:gd name="T12" fmla="*/ 23 w 29"/>
                <a:gd name="T13" fmla="*/ 12 h 22"/>
                <a:gd name="T14" fmla="*/ 23 w 29"/>
                <a:gd name="T15" fmla="*/ 12 h 22"/>
                <a:gd name="T16" fmla="*/ 23 w 29"/>
                <a:gd name="T17" fmla="*/ 6 h 22"/>
                <a:gd name="T18" fmla="*/ 29 w 29"/>
                <a:gd name="T19" fmla="*/ 6 h 22"/>
                <a:gd name="T20" fmla="*/ 29 w 29"/>
                <a:gd name="T21" fmla="*/ 0 h 22"/>
                <a:gd name="T22" fmla="*/ 29 w 29"/>
                <a:gd name="T23" fmla="*/ 0 h 22"/>
                <a:gd name="T24" fmla="*/ 23 w 29"/>
                <a:gd name="T25" fmla="*/ 6 h 22"/>
                <a:gd name="T26" fmla="*/ 16 w 29"/>
                <a:gd name="T27" fmla="*/ 6 h 22"/>
                <a:gd name="T28" fmla="*/ 10 w 29"/>
                <a:gd name="T29" fmla="*/ 12 h 22"/>
                <a:gd name="T30" fmla="*/ 6 w 29"/>
                <a:gd name="T31" fmla="*/ 12 h 22"/>
                <a:gd name="T32" fmla="*/ 6 w 29"/>
                <a:gd name="T33" fmla="*/ 12 h 22"/>
                <a:gd name="T34" fmla="*/ 0 w 29"/>
                <a:gd name="T35" fmla="*/ 18 h 22"/>
                <a:gd name="T36" fmla="*/ 0 w 29"/>
                <a:gd name="T3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2">
                  <a:moveTo>
                    <a:pt x="0" y="18"/>
                  </a:moveTo>
                  <a:lnTo>
                    <a:pt x="6" y="22"/>
                  </a:lnTo>
                  <a:lnTo>
                    <a:pt x="10" y="22"/>
                  </a:lnTo>
                  <a:lnTo>
                    <a:pt x="16" y="18"/>
                  </a:lnTo>
                  <a:lnTo>
                    <a:pt x="16" y="18"/>
                  </a:lnTo>
                  <a:lnTo>
                    <a:pt x="23" y="18"/>
                  </a:lnTo>
                  <a:lnTo>
                    <a:pt x="23" y="12"/>
                  </a:lnTo>
                  <a:lnTo>
                    <a:pt x="23" y="12"/>
                  </a:lnTo>
                  <a:lnTo>
                    <a:pt x="23" y="6"/>
                  </a:lnTo>
                  <a:lnTo>
                    <a:pt x="29" y="6"/>
                  </a:lnTo>
                  <a:lnTo>
                    <a:pt x="29" y="0"/>
                  </a:lnTo>
                  <a:lnTo>
                    <a:pt x="29" y="0"/>
                  </a:lnTo>
                  <a:lnTo>
                    <a:pt x="23" y="6"/>
                  </a:lnTo>
                  <a:lnTo>
                    <a:pt x="16" y="6"/>
                  </a:lnTo>
                  <a:lnTo>
                    <a:pt x="10" y="12"/>
                  </a:lnTo>
                  <a:lnTo>
                    <a:pt x="6" y="12"/>
                  </a:lnTo>
                  <a:lnTo>
                    <a:pt x="6" y="12"/>
                  </a:lnTo>
                  <a:lnTo>
                    <a:pt x="0" y="18"/>
                  </a:lnTo>
                  <a:lnTo>
                    <a:pt x="0" y="1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8" name="Freeform 494"/>
            <p:cNvSpPr>
              <a:spLocks/>
            </p:cNvSpPr>
            <p:nvPr/>
          </p:nvSpPr>
          <p:spPr bwMode="auto">
            <a:xfrm>
              <a:off x="5157788" y="2414588"/>
              <a:ext cx="46038" cy="34925"/>
            </a:xfrm>
            <a:custGeom>
              <a:avLst/>
              <a:gdLst>
                <a:gd name="T0" fmla="*/ 0 w 29"/>
                <a:gd name="T1" fmla="*/ 18 h 22"/>
                <a:gd name="T2" fmla="*/ 6 w 29"/>
                <a:gd name="T3" fmla="*/ 22 h 22"/>
                <a:gd name="T4" fmla="*/ 10 w 29"/>
                <a:gd name="T5" fmla="*/ 22 h 22"/>
                <a:gd name="T6" fmla="*/ 16 w 29"/>
                <a:gd name="T7" fmla="*/ 18 h 22"/>
                <a:gd name="T8" fmla="*/ 16 w 29"/>
                <a:gd name="T9" fmla="*/ 18 h 22"/>
                <a:gd name="T10" fmla="*/ 23 w 29"/>
                <a:gd name="T11" fmla="*/ 18 h 22"/>
                <a:gd name="T12" fmla="*/ 23 w 29"/>
                <a:gd name="T13" fmla="*/ 12 h 22"/>
                <a:gd name="T14" fmla="*/ 23 w 29"/>
                <a:gd name="T15" fmla="*/ 12 h 22"/>
                <a:gd name="T16" fmla="*/ 23 w 29"/>
                <a:gd name="T17" fmla="*/ 6 h 22"/>
                <a:gd name="T18" fmla="*/ 29 w 29"/>
                <a:gd name="T19" fmla="*/ 6 h 22"/>
                <a:gd name="T20" fmla="*/ 29 w 29"/>
                <a:gd name="T21" fmla="*/ 0 h 22"/>
                <a:gd name="T22" fmla="*/ 29 w 29"/>
                <a:gd name="T23" fmla="*/ 0 h 22"/>
                <a:gd name="T24" fmla="*/ 23 w 29"/>
                <a:gd name="T25" fmla="*/ 6 h 22"/>
                <a:gd name="T26" fmla="*/ 16 w 29"/>
                <a:gd name="T27" fmla="*/ 6 h 22"/>
                <a:gd name="T28" fmla="*/ 10 w 29"/>
                <a:gd name="T29" fmla="*/ 12 h 22"/>
                <a:gd name="T30" fmla="*/ 6 w 29"/>
                <a:gd name="T31" fmla="*/ 12 h 22"/>
                <a:gd name="T32" fmla="*/ 6 w 29"/>
                <a:gd name="T33" fmla="*/ 12 h 22"/>
                <a:gd name="T34" fmla="*/ 0 w 29"/>
                <a:gd name="T35" fmla="*/ 18 h 22"/>
                <a:gd name="T36" fmla="*/ 0 w 29"/>
                <a:gd name="T3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2">
                  <a:moveTo>
                    <a:pt x="0" y="18"/>
                  </a:moveTo>
                  <a:lnTo>
                    <a:pt x="6" y="22"/>
                  </a:lnTo>
                  <a:lnTo>
                    <a:pt x="10" y="22"/>
                  </a:lnTo>
                  <a:lnTo>
                    <a:pt x="16" y="18"/>
                  </a:lnTo>
                  <a:lnTo>
                    <a:pt x="16" y="18"/>
                  </a:lnTo>
                  <a:lnTo>
                    <a:pt x="23" y="18"/>
                  </a:lnTo>
                  <a:lnTo>
                    <a:pt x="23" y="12"/>
                  </a:lnTo>
                  <a:lnTo>
                    <a:pt x="23" y="12"/>
                  </a:lnTo>
                  <a:lnTo>
                    <a:pt x="23" y="6"/>
                  </a:lnTo>
                  <a:lnTo>
                    <a:pt x="29" y="6"/>
                  </a:lnTo>
                  <a:lnTo>
                    <a:pt x="29" y="0"/>
                  </a:lnTo>
                  <a:lnTo>
                    <a:pt x="29" y="0"/>
                  </a:lnTo>
                  <a:lnTo>
                    <a:pt x="23" y="6"/>
                  </a:lnTo>
                  <a:lnTo>
                    <a:pt x="16" y="6"/>
                  </a:lnTo>
                  <a:lnTo>
                    <a:pt x="10" y="12"/>
                  </a:lnTo>
                  <a:lnTo>
                    <a:pt x="6" y="12"/>
                  </a:lnTo>
                  <a:lnTo>
                    <a:pt x="6" y="12"/>
                  </a:lnTo>
                  <a:lnTo>
                    <a:pt x="0" y="18"/>
                  </a:lnTo>
                  <a:lnTo>
                    <a:pt x="0" y="1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9" name="Freeform 495"/>
            <p:cNvSpPr>
              <a:spLocks/>
            </p:cNvSpPr>
            <p:nvPr/>
          </p:nvSpPr>
          <p:spPr bwMode="auto">
            <a:xfrm>
              <a:off x="4657725" y="2041526"/>
              <a:ext cx="157163" cy="71438"/>
            </a:xfrm>
            <a:custGeom>
              <a:avLst/>
              <a:gdLst>
                <a:gd name="T0" fmla="*/ 51 w 99"/>
                <a:gd name="T1" fmla="*/ 6 h 45"/>
                <a:gd name="T2" fmla="*/ 45 w 99"/>
                <a:gd name="T3" fmla="*/ 6 h 45"/>
                <a:gd name="T4" fmla="*/ 45 w 99"/>
                <a:gd name="T5" fmla="*/ 6 h 45"/>
                <a:gd name="T6" fmla="*/ 45 w 99"/>
                <a:gd name="T7" fmla="*/ 10 h 45"/>
                <a:gd name="T8" fmla="*/ 45 w 99"/>
                <a:gd name="T9" fmla="*/ 10 h 45"/>
                <a:gd name="T10" fmla="*/ 45 w 99"/>
                <a:gd name="T11" fmla="*/ 10 h 45"/>
                <a:gd name="T12" fmla="*/ 45 w 99"/>
                <a:gd name="T13" fmla="*/ 10 h 45"/>
                <a:gd name="T14" fmla="*/ 45 w 99"/>
                <a:gd name="T15" fmla="*/ 16 h 45"/>
                <a:gd name="T16" fmla="*/ 45 w 99"/>
                <a:gd name="T17" fmla="*/ 16 h 45"/>
                <a:gd name="T18" fmla="*/ 45 w 99"/>
                <a:gd name="T19" fmla="*/ 16 h 45"/>
                <a:gd name="T20" fmla="*/ 45 w 99"/>
                <a:gd name="T21" fmla="*/ 16 h 45"/>
                <a:gd name="T22" fmla="*/ 45 w 99"/>
                <a:gd name="T23" fmla="*/ 22 h 45"/>
                <a:gd name="T24" fmla="*/ 45 w 99"/>
                <a:gd name="T25" fmla="*/ 22 h 45"/>
                <a:gd name="T26" fmla="*/ 45 w 99"/>
                <a:gd name="T27" fmla="*/ 22 h 45"/>
                <a:gd name="T28" fmla="*/ 45 w 99"/>
                <a:gd name="T29" fmla="*/ 22 h 45"/>
                <a:gd name="T30" fmla="*/ 45 w 99"/>
                <a:gd name="T31" fmla="*/ 22 h 45"/>
                <a:gd name="T32" fmla="*/ 45 w 99"/>
                <a:gd name="T33" fmla="*/ 26 h 45"/>
                <a:gd name="T34" fmla="*/ 29 w 99"/>
                <a:gd name="T35" fmla="*/ 26 h 45"/>
                <a:gd name="T36" fmla="*/ 22 w 99"/>
                <a:gd name="T37" fmla="*/ 33 h 45"/>
                <a:gd name="T38" fmla="*/ 16 w 99"/>
                <a:gd name="T39" fmla="*/ 26 h 45"/>
                <a:gd name="T40" fmla="*/ 10 w 99"/>
                <a:gd name="T41" fmla="*/ 26 h 45"/>
                <a:gd name="T42" fmla="*/ 0 w 99"/>
                <a:gd name="T43" fmla="*/ 33 h 45"/>
                <a:gd name="T44" fmla="*/ 0 w 99"/>
                <a:gd name="T45" fmla="*/ 39 h 45"/>
                <a:gd name="T46" fmla="*/ 0 w 99"/>
                <a:gd name="T47" fmla="*/ 39 h 45"/>
                <a:gd name="T48" fmla="*/ 0 w 99"/>
                <a:gd name="T49" fmla="*/ 39 h 45"/>
                <a:gd name="T50" fmla="*/ 0 w 99"/>
                <a:gd name="T51" fmla="*/ 39 h 45"/>
                <a:gd name="T52" fmla="*/ 29 w 99"/>
                <a:gd name="T53" fmla="*/ 39 h 45"/>
                <a:gd name="T54" fmla="*/ 35 w 99"/>
                <a:gd name="T55" fmla="*/ 45 h 45"/>
                <a:gd name="T56" fmla="*/ 35 w 99"/>
                <a:gd name="T57" fmla="*/ 45 h 45"/>
                <a:gd name="T58" fmla="*/ 74 w 99"/>
                <a:gd name="T59" fmla="*/ 45 h 45"/>
                <a:gd name="T60" fmla="*/ 80 w 99"/>
                <a:gd name="T61" fmla="*/ 39 h 45"/>
                <a:gd name="T62" fmla="*/ 80 w 99"/>
                <a:gd name="T63" fmla="*/ 39 h 45"/>
                <a:gd name="T64" fmla="*/ 86 w 99"/>
                <a:gd name="T65" fmla="*/ 39 h 45"/>
                <a:gd name="T66" fmla="*/ 86 w 99"/>
                <a:gd name="T67" fmla="*/ 33 h 45"/>
                <a:gd name="T68" fmla="*/ 92 w 99"/>
                <a:gd name="T69" fmla="*/ 33 h 45"/>
                <a:gd name="T70" fmla="*/ 92 w 99"/>
                <a:gd name="T71" fmla="*/ 26 h 45"/>
                <a:gd name="T72" fmla="*/ 92 w 99"/>
                <a:gd name="T73" fmla="*/ 26 h 45"/>
                <a:gd name="T74" fmla="*/ 92 w 99"/>
                <a:gd name="T75" fmla="*/ 22 h 45"/>
                <a:gd name="T76" fmla="*/ 99 w 99"/>
                <a:gd name="T77" fmla="*/ 22 h 45"/>
                <a:gd name="T78" fmla="*/ 99 w 99"/>
                <a:gd name="T79" fmla="*/ 16 h 45"/>
                <a:gd name="T80" fmla="*/ 92 w 99"/>
                <a:gd name="T81" fmla="*/ 16 h 45"/>
                <a:gd name="T82" fmla="*/ 92 w 99"/>
                <a:gd name="T83" fmla="*/ 16 h 45"/>
                <a:gd name="T84" fmla="*/ 92 w 99"/>
                <a:gd name="T85" fmla="*/ 10 h 45"/>
                <a:gd name="T86" fmla="*/ 92 w 99"/>
                <a:gd name="T87" fmla="*/ 10 h 45"/>
                <a:gd name="T88" fmla="*/ 92 w 99"/>
                <a:gd name="T89" fmla="*/ 6 h 45"/>
                <a:gd name="T90" fmla="*/ 80 w 99"/>
                <a:gd name="T91" fmla="*/ 6 h 45"/>
                <a:gd name="T92" fmla="*/ 80 w 99"/>
                <a:gd name="T93" fmla="*/ 0 h 45"/>
                <a:gd name="T94" fmla="*/ 74 w 99"/>
                <a:gd name="T95" fmla="*/ 0 h 45"/>
                <a:gd name="T96" fmla="*/ 51 w 99"/>
                <a:gd name="T97" fmla="*/ 6 h 45"/>
                <a:gd name="T98" fmla="*/ 51 w 99"/>
                <a:gd name="T99"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9" h="45">
                  <a:moveTo>
                    <a:pt x="51" y="6"/>
                  </a:moveTo>
                  <a:lnTo>
                    <a:pt x="45" y="6"/>
                  </a:lnTo>
                  <a:lnTo>
                    <a:pt x="45" y="6"/>
                  </a:lnTo>
                  <a:lnTo>
                    <a:pt x="45" y="10"/>
                  </a:lnTo>
                  <a:lnTo>
                    <a:pt x="45" y="10"/>
                  </a:lnTo>
                  <a:lnTo>
                    <a:pt x="45" y="10"/>
                  </a:lnTo>
                  <a:lnTo>
                    <a:pt x="45" y="10"/>
                  </a:lnTo>
                  <a:lnTo>
                    <a:pt x="45" y="16"/>
                  </a:lnTo>
                  <a:lnTo>
                    <a:pt x="45" y="16"/>
                  </a:lnTo>
                  <a:lnTo>
                    <a:pt x="45" y="16"/>
                  </a:lnTo>
                  <a:lnTo>
                    <a:pt x="45" y="16"/>
                  </a:lnTo>
                  <a:lnTo>
                    <a:pt x="45" y="22"/>
                  </a:lnTo>
                  <a:lnTo>
                    <a:pt x="45" y="22"/>
                  </a:lnTo>
                  <a:lnTo>
                    <a:pt x="45" y="22"/>
                  </a:lnTo>
                  <a:lnTo>
                    <a:pt x="45" y="22"/>
                  </a:lnTo>
                  <a:lnTo>
                    <a:pt x="45" y="22"/>
                  </a:lnTo>
                  <a:lnTo>
                    <a:pt x="45" y="26"/>
                  </a:lnTo>
                  <a:lnTo>
                    <a:pt x="29" y="26"/>
                  </a:lnTo>
                  <a:lnTo>
                    <a:pt x="22" y="33"/>
                  </a:lnTo>
                  <a:lnTo>
                    <a:pt x="16" y="26"/>
                  </a:lnTo>
                  <a:lnTo>
                    <a:pt x="10" y="26"/>
                  </a:lnTo>
                  <a:lnTo>
                    <a:pt x="0" y="33"/>
                  </a:lnTo>
                  <a:lnTo>
                    <a:pt x="0" y="39"/>
                  </a:lnTo>
                  <a:lnTo>
                    <a:pt x="0" y="39"/>
                  </a:lnTo>
                  <a:lnTo>
                    <a:pt x="0" y="39"/>
                  </a:lnTo>
                  <a:lnTo>
                    <a:pt x="0" y="39"/>
                  </a:lnTo>
                  <a:lnTo>
                    <a:pt x="29" y="39"/>
                  </a:lnTo>
                  <a:lnTo>
                    <a:pt x="35" y="45"/>
                  </a:lnTo>
                  <a:lnTo>
                    <a:pt x="35" y="45"/>
                  </a:lnTo>
                  <a:lnTo>
                    <a:pt x="74" y="45"/>
                  </a:lnTo>
                  <a:lnTo>
                    <a:pt x="80" y="39"/>
                  </a:lnTo>
                  <a:lnTo>
                    <a:pt x="80" y="39"/>
                  </a:lnTo>
                  <a:lnTo>
                    <a:pt x="86" y="39"/>
                  </a:lnTo>
                  <a:lnTo>
                    <a:pt x="86" y="33"/>
                  </a:lnTo>
                  <a:lnTo>
                    <a:pt x="92" y="33"/>
                  </a:lnTo>
                  <a:lnTo>
                    <a:pt x="92" y="26"/>
                  </a:lnTo>
                  <a:lnTo>
                    <a:pt x="92" y="26"/>
                  </a:lnTo>
                  <a:lnTo>
                    <a:pt x="92" y="22"/>
                  </a:lnTo>
                  <a:lnTo>
                    <a:pt x="99" y="22"/>
                  </a:lnTo>
                  <a:lnTo>
                    <a:pt x="99" y="16"/>
                  </a:lnTo>
                  <a:lnTo>
                    <a:pt x="92" y="16"/>
                  </a:lnTo>
                  <a:lnTo>
                    <a:pt x="92" y="16"/>
                  </a:lnTo>
                  <a:lnTo>
                    <a:pt x="92" y="10"/>
                  </a:lnTo>
                  <a:lnTo>
                    <a:pt x="92" y="10"/>
                  </a:lnTo>
                  <a:lnTo>
                    <a:pt x="92" y="6"/>
                  </a:lnTo>
                  <a:lnTo>
                    <a:pt x="80" y="6"/>
                  </a:lnTo>
                  <a:lnTo>
                    <a:pt x="80" y="0"/>
                  </a:lnTo>
                  <a:lnTo>
                    <a:pt x="74" y="0"/>
                  </a:lnTo>
                  <a:lnTo>
                    <a:pt x="51" y="6"/>
                  </a:lnTo>
                  <a:lnTo>
                    <a:pt x="51"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0" name="Freeform 496"/>
            <p:cNvSpPr>
              <a:spLocks/>
            </p:cNvSpPr>
            <p:nvPr/>
          </p:nvSpPr>
          <p:spPr bwMode="auto">
            <a:xfrm>
              <a:off x="4657725" y="2041526"/>
              <a:ext cx="157163" cy="71438"/>
            </a:xfrm>
            <a:custGeom>
              <a:avLst/>
              <a:gdLst>
                <a:gd name="T0" fmla="*/ 51 w 99"/>
                <a:gd name="T1" fmla="*/ 6 h 45"/>
                <a:gd name="T2" fmla="*/ 45 w 99"/>
                <a:gd name="T3" fmla="*/ 6 h 45"/>
                <a:gd name="T4" fmla="*/ 45 w 99"/>
                <a:gd name="T5" fmla="*/ 6 h 45"/>
                <a:gd name="T6" fmla="*/ 45 w 99"/>
                <a:gd name="T7" fmla="*/ 10 h 45"/>
                <a:gd name="T8" fmla="*/ 45 w 99"/>
                <a:gd name="T9" fmla="*/ 10 h 45"/>
                <a:gd name="T10" fmla="*/ 45 w 99"/>
                <a:gd name="T11" fmla="*/ 10 h 45"/>
                <a:gd name="T12" fmla="*/ 45 w 99"/>
                <a:gd name="T13" fmla="*/ 10 h 45"/>
                <a:gd name="T14" fmla="*/ 45 w 99"/>
                <a:gd name="T15" fmla="*/ 16 h 45"/>
                <a:gd name="T16" fmla="*/ 45 w 99"/>
                <a:gd name="T17" fmla="*/ 16 h 45"/>
                <a:gd name="T18" fmla="*/ 45 w 99"/>
                <a:gd name="T19" fmla="*/ 16 h 45"/>
                <a:gd name="T20" fmla="*/ 45 w 99"/>
                <a:gd name="T21" fmla="*/ 16 h 45"/>
                <a:gd name="T22" fmla="*/ 45 w 99"/>
                <a:gd name="T23" fmla="*/ 22 h 45"/>
                <a:gd name="T24" fmla="*/ 45 w 99"/>
                <a:gd name="T25" fmla="*/ 22 h 45"/>
                <a:gd name="T26" fmla="*/ 45 w 99"/>
                <a:gd name="T27" fmla="*/ 22 h 45"/>
                <a:gd name="T28" fmla="*/ 45 w 99"/>
                <a:gd name="T29" fmla="*/ 22 h 45"/>
                <a:gd name="T30" fmla="*/ 45 w 99"/>
                <a:gd name="T31" fmla="*/ 22 h 45"/>
                <a:gd name="T32" fmla="*/ 45 w 99"/>
                <a:gd name="T33" fmla="*/ 26 h 45"/>
                <a:gd name="T34" fmla="*/ 29 w 99"/>
                <a:gd name="T35" fmla="*/ 26 h 45"/>
                <a:gd name="T36" fmla="*/ 22 w 99"/>
                <a:gd name="T37" fmla="*/ 33 h 45"/>
                <a:gd name="T38" fmla="*/ 16 w 99"/>
                <a:gd name="T39" fmla="*/ 26 h 45"/>
                <a:gd name="T40" fmla="*/ 10 w 99"/>
                <a:gd name="T41" fmla="*/ 26 h 45"/>
                <a:gd name="T42" fmla="*/ 0 w 99"/>
                <a:gd name="T43" fmla="*/ 33 h 45"/>
                <a:gd name="T44" fmla="*/ 0 w 99"/>
                <a:gd name="T45" fmla="*/ 39 h 45"/>
                <a:gd name="T46" fmla="*/ 0 w 99"/>
                <a:gd name="T47" fmla="*/ 39 h 45"/>
                <a:gd name="T48" fmla="*/ 0 w 99"/>
                <a:gd name="T49" fmla="*/ 39 h 45"/>
                <a:gd name="T50" fmla="*/ 0 w 99"/>
                <a:gd name="T51" fmla="*/ 39 h 45"/>
                <a:gd name="T52" fmla="*/ 29 w 99"/>
                <a:gd name="T53" fmla="*/ 39 h 45"/>
                <a:gd name="T54" fmla="*/ 35 w 99"/>
                <a:gd name="T55" fmla="*/ 45 h 45"/>
                <a:gd name="T56" fmla="*/ 35 w 99"/>
                <a:gd name="T57" fmla="*/ 45 h 45"/>
                <a:gd name="T58" fmla="*/ 74 w 99"/>
                <a:gd name="T59" fmla="*/ 45 h 45"/>
                <a:gd name="T60" fmla="*/ 80 w 99"/>
                <a:gd name="T61" fmla="*/ 39 h 45"/>
                <a:gd name="T62" fmla="*/ 80 w 99"/>
                <a:gd name="T63" fmla="*/ 39 h 45"/>
                <a:gd name="T64" fmla="*/ 86 w 99"/>
                <a:gd name="T65" fmla="*/ 39 h 45"/>
                <a:gd name="T66" fmla="*/ 86 w 99"/>
                <a:gd name="T67" fmla="*/ 33 h 45"/>
                <a:gd name="T68" fmla="*/ 92 w 99"/>
                <a:gd name="T69" fmla="*/ 33 h 45"/>
                <a:gd name="T70" fmla="*/ 92 w 99"/>
                <a:gd name="T71" fmla="*/ 26 h 45"/>
                <a:gd name="T72" fmla="*/ 92 w 99"/>
                <a:gd name="T73" fmla="*/ 26 h 45"/>
                <a:gd name="T74" fmla="*/ 92 w 99"/>
                <a:gd name="T75" fmla="*/ 22 h 45"/>
                <a:gd name="T76" fmla="*/ 99 w 99"/>
                <a:gd name="T77" fmla="*/ 22 h 45"/>
                <a:gd name="T78" fmla="*/ 99 w 99"/>
                <a:gd name="T79" fmla="*/ 16 h 45"/>
                <a:gd name="T80" fmla="*/ 92 w 99"/>
                <a:gd name="T81" fmla="*/ 16 h 45"/>
                <a:gd name="T82" fmla="*/ 92 w 99"/>
                <a:gd name="T83" fmla="*/ 16 h 45"/>
                <a:gd name="T84" fmla="*/ 92 w 99"/>
                <a:gd name="T85" fmla="*/ 10 h 45"/>
                <a:gd name="T86" fmla="*/ 92 w 99"/>
                <a:gd name="T87" fmla="*/ 10 h 45"/>
                <a:gd name="T88" fmla="*/ 92 w 99"/>
                <a:gd name="T89" fmla="*/ 6 h 45"/>
                <a:gd name="T90" fmla="*/ 80 w 99"/>
                <a:gd name="T91" fmla="*/ 6 h 45"/>
                <a:gd name="T92" fmla="*/ 80 w 99"/>
                <a:gd name="T93" fmla="*/ 0 h 45"/>
                <a:gd name="T94" fmla="*/ 74 w 99"/>
                <a:gd name="T95" fmla="*/ 0 h 45"/>
                <a:gd name="T96" fmla="*/ 51 w 99"/>
                <a:gd name="T97" fmla="*/ 6 h 45"/>
                <a:gd name="T98" fmla="*/ 51 w 99"/>
                <a:gd name="T99"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9" h="45">
                  <a:moveTo>
                    <a:pt x="51" y="6"/>
                  </a:moveTo>
                  <a:lnTo>
                    <a:pt x="45" y="6"/>
                  </a:lnTo>
                  <a:lnTo>
                    <a:pt x="45" y="6"/>
                  </a:lnTo>
                  <a:lnTo>
                    <a:pt x="45" y="10"/>
                  </a:lnTo>
                  <a:lnTo>
                    <a:pt x="45" y="10"/>
                  </a:lnTo>
                  <a:lnTo>
                    <a:pt x="45" y="10"/>
                  </a:lnTo>
                  <a:lnTo>
                    <a:pt x="45" y="10"/>
                  </a:lnTo>
                  <a:lnTo>
                    <a:pt x="45" y="16"/>
                  </a:lnTo>
                  <a:lnTo>
                    <a:pt x="45" y="16"/>
                  </a:lnTo>
                  <a:lnTo>
                    <a:pt x="45" y="16"/>
                  </a:lnTo>
                  <a:lnTo>
                    <a:pt x="45" y="16"/>
                  </a:lnTo>
                  <a:lnTo>
                    <a:pt x="45" y="22"/>
                  </a:lnTo>
                  <a:lnTo>
                    <a:pt x="45" y="22"/>
                  </a:lnTo>
                  <a:lnTo>
                    <a:pt x="45" y="22"/>
                  </a:lnTo>
                  <a:lnTo>
                    <a:pt x="45" y="22"/>
                  </a:lnTo>
                  <a:lnTo>
                    <a:pt x="45" y="22"/>
                  </a:lnTo>
                  <a:lnTo>
                    <a:pt x="45" y="26"/>
                  </a:lnTo>
                  <a:lnTo>
                    <a:pt x="29" y="26"/>
                  </a:lnTo>
                  <a:lnTo>
                    <a:pt x="22" y="33"/>
                  </a:lnTo>
                  <a:lnTo>
                    <a:pt x="16" y="26"/>
                  </a:lnTo>
                  <a:lnTo>
                    <a:pt x="10" y="26"/>
                  </a:lnTo>
                  <a:lnTo>
                    <a:pt x="0" y="33"/>
                  </a:lnTo>
                  <a:lnTo>
                    <a:pt x="0" y="39"/>
                  </a:lnTo>
                  <a:lnTo>
                    <a:pt x="0" y="39"/>
                  </a:lnTo>
                  <a:lnTo>
                    <a:pt x="0" y="39"/>
                  </a:lnTo>
                  <a:lnTo>
                    <a:pt x="0" y="39"/>
                  </a:lnTo>
                  <a:lnTo>
                    <a:pt x="29" y="39"/>
                  </a:lnTo>
                  <a:lnTo>
                    <a:pt x="35" y="45"/>
                  </a:lnTo>
                  <a:lnTo>
                    <a:pt x="35" y="45"/>
                  </a:lnTo>
                  <a:lnTo>
                    <a:pt x="74" y="45"/>
                  </a:lnTo>
                  <a:lnTo>
                    <a:pt x="80" y="39"/>
                  </a:lnTo>
                  <a:lnTo>
                    <a:pt x="80" y="39"/>
                  </a:lnTo>
                  <a:lnTo>
                    <a:pt x="86" y="39"/>
                  </a:lnTo>
                  <a:lnTo>
                    <a:pt x="86" y="33"/>
                  </a:lnTo>
                  <a:lnTo>
                    <a:pt x="92" y="33"/>
                  </a:lnTo>
                  <a:lnTo>
                    <a:pt x="92" y="26"/>
                  </a:lnTo>
                  <a:lnTo>
                    <a:pt x="92" y="26"/>
                  </a:lnTo>
                  <a:lnTo>
                    <a:pt x="92" y="22"/>
                  </a:lnTo>
                  <a:lnTo>
                    <a:pt x="99" y="22"/>
                  </a:lnTo>
                  <a:lnTo>
                    <a:pt x="99" y="16"/>
                  </a:lnTo>
                  <a:lnTo>
                    <a:pt x="92" y="16"/>
                  </a:lnTo>
                  <a:lnTo>
                    <a:pt x="92" y="16"/>
                  </a:lnTo>
                  <a:lnTo>
                    <a:pt x="92" y="10"/>
                  </a:lnTo>
                  <a:lnTo>
                    <a:pt x="92" y="10"/>
                  </a:lnTo>
                  <a:lnTo>
                    <a:pt x="92" y="6"/>
                  </a:lnTo>
                  <a:lnTo>
                    <a:pt x="80" y="6"/>
                  </a:lnTo>
                  <a:lnTo>
                    <a:pt x="80" y="0"/>
                  </a:lnTo>
                  <a:lnTo>
                    <a:pt x="74" y="0"/>
                  </a:lnTo>
                  <a:lnTo>
                    <a:pt x="51" y="6"/>
                  </a:lnTo>
                  <a:lnTo>
                    <a:pt x="51"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1" name="Freeform 497"/>
            <p:cNvSpPr>
              <a:spLocks noEditPoints="1"/>
            </p:cNvSpPr>
            <p:nvPr/>
          </p:nvSpPr>
          <p:spPr bwMode="auto">
            <a:xfrm>
              <a:off x="4824413" y="4084638"/>
              <a:ext cx="369888" cy="366713"/>
            </a:xfrm>
            <a:custGeom>
              <a:avLst/>
              <a:gdLst>
                <a:gd name="T0" fmla="*/ 226 w 233"/>
                <a:gd name="T1" fmla="*/ 89 h 231"/>
                <a:gd name="T2" fmla="*/ 220 w 233"/>
                <a:gd name="T3" fmla="*/ 107 h 231"/>
                <a:gd name="T4" fmla="*/ 220 w 233"/>
                <a:gd name="T5" fmla="*/ 111 h 231"/>
                <a:gd name="T6" fmla="*/ 220 w 233"/>
                <a:gd name="T7" fmla="*/ 118 h 231"/>
                <a:gd name="T8" fmla="*/ 210 w 233"/>
                <a:gd name="T9" fmla="*/ 134 h 231"/>
                <a:gd name="T10" fmla="*/ 191 w 233"/>
                <a:gd name="T11" fmla="*/ 157 h 231"/>
                <a:gd name="T12" fmla="*/ 146 w 233"/>
                <a:gd name="T13" fmla="*/ 212 h 231"/>
                <a:gd name="T14" fmla="*/ 121 w 233"/>
                <a:gd name="T15" fmla="*/ 219 h 231"/>
                <a:gd name="T16" fmla="*/ 86 w 233"/>
                <a:gd name="T17" fmla="*/ 219 h 231"/>
                <a:gd name="T18" fmla="*/ 80 w 233"/>
                <a:gd name="T19" fmla="*/ 225 h 231"/>
                <a:gd name="T20" fmla="*/ 76 w 233"/>
                <a:gd name="T21" fmla="*/ 219 h 231"/>
                <a:gd name="T22" fmla="*/ 70 w 233"/>
                <a:gd name="T23" fmla="*/ 225 h 231"/>
                <a:gd name="T24" fmla="*/ 29 w 233"/>
                <a:gd name="T25" fmla="*/ 231 h 231"/>
                <a:gd name="T26" fmla="*/ 22 w 233"/>
                <a:gd name="T27" fmla="*/ 219 h 231"/>
                <a:gd name="T28" fmla="*/ 22 w 233"/>
                <a:gd name="T29" fmla="*/ 212 h 231"/>
                <a:gd name="T30" fmla="*/ 16 w 233"/>
                <a:gd name="T31" fmla="*/ 190 h 231"/>
                <a:gd name="T32" fmla="*/ 22 w 233"/>
                <a:gd name="T33" fmla="*/ 190 h 231"/>
                <a:gd name="T34" fmla="*/ 22 w 233"/>
                <a:gd name="T35" fmla="*/ 179 h 231"/>
                <a:gd name="T36" fmla="*/ 16 w 233"/>
                <a:gd name="T37" fmla="*/ 169 h 231"/>
                <a:gd name="T38" fmla="*/ 10 w 233"/>
                <a:gd name="T39" fmla="*/ 163 h 231"/>
                <a:gd name="T40" fmla="*/ 6 w 233"/>
                <a:gd name="T41" fmla="*/ 147 h 231"/>
                <a:gd name="T42" fmla="*/ 6 w 233"/>
                <a:gd name="T43" fmla="*/ 134 h 231"/>
                <a:gd name="T44" fmla="*/ 0 w 233"/>
                <a:gd name="T45" fmla="*/ 124 h 231"/>
                <a:gd name="T46" fmla="*/ 0 w 233"/>
                <a:gd name="T47" fmla="*/ 118 h 231"/>
                <a:gd name="T48" fmla="*/ 0 w 233"/>
                <a:gd name="T49" fmla="*/ 111 h 231"/>
                <a:gd name="T50" fmla="*/ 16 w 233"/>
                <a:gd name="T51" fmla="*/ 118 h 231"/>
                <a:gd name="T52" fmla="*/ 45 w 233"/>
                <a:gd name="T53" fmla="*/ 118 h 231"/>
                <a:gd name="T54" fmla="*/ 51 w 233"/>
                <a:gd name="T55" fmla="*/ 107 h 231"/>
                <a:gd name="T56" fmla="*/ 51 w 233"/>
                <a:gd name="T57" fmla="*/ 62 h 231"/>
                <a:gd name="T58" fmla="*/ 51 w 233"/>
                <a:gd name="T59" fmla="*/ 56 h 231"/>
                <a:gd name="T60" fmla="*/ 57 w 233"/>
                <a:gd name="T61" fmla="*/ 50 h 231"/>
                <a:gd name="T62" fmla="*/ 64 w 233"/>
                <a:gd name="T63" fmla="*/ 56 h 231"/>
                <a:gd name="T64" fmla="*/ 64 w 233"/>
                <a:gd name="T65" fmla="*/ 72 h 231"/>
                <a:gd name="T66" fmla="*/ 64 w 233"/>
                <a:gd name="T67" fmla="*/ 79 h 231"/>
                <a:gd name="T68" fmla="*/ 64 w 233"/>
                <a:gd name="T69" fmla="*/ 89 h 231"/>
                <a:gd name="T70" fmla="*/ 86 w 233"/>
                <a:gd name="T71" fmla="*/ 79 h 231"/>
                <a:gd name="T72" fmla="*/ 93 w 233"/>
                <a:gd name="T73" fmla="*/ 62 h 231"/>
                <a:gd name="T74" fmla="*/ 115 w 233"/>
                <a:gd name="T75" fmla="*/ 66 h 231"/>
                <a:gd name="T76" fmla="*/ 140 w 233"/>
                <a:gd name="T77" fmla="*/ 62 h 231"/>
                <a:gd name="T78" fmla="*/ 146 w 233"/>
                <a:gd name="T79" fmla="*/ 44 h 231"/>
                <a:gd name="T80" fmla="*/ 169 w 233"/>
                <a:gd name="T81" fmla="*/ 23 h 231"/>
                <a:gd name="T82" fmla="*/ 216 w 233"/>
                <a:gd name="T83" fmla="*/ 4 h 231"/>
                <a:gd name="T84" fmla="*/ 220 w 233"/>
                <a:gd name="T85" fmla="*/ 11 h 231"/>
                <a:gd name="T86" fmla="*/ 226 w 233"/>
                <a:gd name="T87" fmla="*/ 23 h 231"/>
                <a:gd name="T88" fmla="*/ 226 w 233"/>
                <a:gd name="T89" fmla="*/ 62 h 231"/>
                <a:gd name="T90" fmla="*/ 216 w 233"/>
                <a:gd name="T91" fmla="*/ 62 h 231"/>
                <a:gd name="T92" fmla="*/ 210 w 233"/>
                <a:gd name="T93" fmla="*/ 79 h 231"/>
                <a:gd name="T94" fmla="*/ 210 w 233"/>
                <a:gd name="T95" fmla="*/ 85 h 231"/>
                <a:gd name="T96" fmla="*/ 226 w 233"/>
                <a:gd name="T97" fmla="*/ 89 h 231"/>
                <a:gd name="T98" fmla="*/ 156 w 233"/>
                <a:gd name="T99" fmla="*/ 140 h 231"/>
                <a:gd name="T100" fmla="*/ 163 w 233"/>
                <a:gd name="T101" fmla="*/ 128 h 231"/>
                <a:gd name="T102" fmla="*/ 169 w 233"/>
                <a:gd name="T103" fmla="*/ 124 h 231"/>
                <a:gd name="T104" fmla="*/ 185 w 233"/>
                <a:gd name="T105" fmla="*/ 128 h 231"/>
                <a:gd name="T106" fmla="*/ 185 w 233"/>
                <a:gd name="T107" fmla="*/ 134 h 231"/>
                <a:gd name="T108" fmla="*/ 181 w 233"/>
                <a:gd name="T109" fmla="*/ 147 h 231"/>
                <a:gd name="T110" fmla="*/ 156 w 233"/>
                <a:gd name="T111" fmla="*/ 151 h 231"/>
                <a:gd name="T112" fmla="*/ 150 w 233"/>
                <a:gd name="T113" fmla="*/ 140 h 231"/>
                <a:gd name="T114" fmla="*/ 150 w 233"/>
                <a:gd name="T115" fmla="*/ 14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3" h="231">
                  <a:moveTo>
                    <a:pt x="226" y="89"/>
                  </a:moveTo>
                  <a:lnTo>
                    <a:pt x="226" y="89"/>
                  </a:lnTo>
                  <a:lnTo>
                    <a:pt x="226" y="89"/>
                  </a:lnTo>
                  <a:lnTo>
                    <a:pt x="226" y="89"/>
                  </a:lnTo>
                  <a:lnTo>
                    <a:pt x="233" y="89"/>
                  </a:lnTo>
                  <a:lnTo>
                    <a:pt x="220" y="107"/>
                  </a:lnTo>
                  <a:lnTo>
                    <a:pt x="220" y="111"/>
                  </a:lnTo>
                  <a:lnTo>
                    <a:pt x="220" y="111"/>
                  </a:lnTo>
                  <a:lnTo>
                    <a:pt x="220" y="111"/>
                  </a:lnTo>
                  <a:lnTo>
                    <a:pt x="220" y="118"/>
                  </a:lnTo>
                  <a:lnTo>
                    <a:pt x="220" y="118"/>
                  </a:lnTo>
                  <a:lnTo>
                    <a:pt x="220" y="118"/>
                  </a:lnTo>
                  <a:lnTo>
                    <a:pt x="220" y="124"/>
                  </a:lnTo>
                  <a:lnTo>
                    <a:pt x="216" y="124"/>
                  </a:lnTo>
                  <a:lnTo>
                    <a:pt x="210" y="134"/>
                  </a:lnTo>
                  <a:lnTo>
                    <a:pt x="198" y="147"/>
                  </a:lnTo>
                  <a:lnTo>
                    <a:pt x="198" y="151"/>
                  </a:lnTo>
                  <a:lnTo>
                    <a:pt x="191" y="157"/>
                  </a:lnTo>
                  <a:lnTo>
                    <a:pt x="191" y="163"/>
                  </a:lnTo>
                  <a:lnTo>
                    <a:pt x="146" y="208"/>
                  </a:lnTo>
                  <a:lnTo>
                    <a:pt x="146" y="212"/>
                  </a:lnTo>
                  <a:lnTo>
                    <a:pt x="128" y="212"/>
                  </a:lnTo>
                  <a:lnTo>
                    <a:pt x="128" y="212"/>
                  </a:lnTo>
                  <a:lnTo>
                    <a:pt x="121" y="219"/>
                  </a:lnTo>
                  <a:lnTo>
                    <a:pt x="86" y="219"/>
                  </a:lnTo>
                  <a:lnTo>
                    <a:pt x="86" y="219"/>
                  </a:lnTo>
                  <a:lnTo>
                    <a:pt x="86" y="219"/>
                  </a:lnTo>
                  <a:lnTo>
                    <a:pt x="86" y="225"/>
                  </a:lnTo>
                  <a:lnTo>
                    <a:pt x="80" y="225"/>
                  </a:lnTo>
                  <a:lnTo>
                    <a:pt x="80" y="225"/>
                  </a:lnTo>
                  <a:lnTo>
                    <a:pt x="80" y="219"/>
                  </a:lnTo>
                  <a:lnTo>
                    <a:pt x="76" y="219"/>
                  </a:lnTo>
                  <a:lnTo>
                    <a:pt x="76" y="219"/>
                  </a:lnTo>
                  <a:lnTo>
                    <a:pt x="76" y="219"/>
                  </a:lnTo>
                  <a:lnTo>
                    <a:pt x="76" y="219"/>
                  </a:lnTo>
                  <a:lnTo>
                    <a:pt x="70" y="225"/>
                  </a:lnTo>
                  <a:lnTo>
                    <a:pt x="45" y="225"/>
                  </a:lnTo>
                  <a:lnTo>
                    <a:pt x="45" y="231"/>
                  </a:lnTo>
                  <a:lnTo>
                    <a:pt x="29" y="231"/>
                  </a:lnTo>
                  <a:lnTo>
                    <a:pt x="29" y="225"/>
                  </a:lnTo>
                  <a:lnTo>
                    <a:pt x="22" y="225"/>
                  </a:lnTo>
                  <a:lnTo>
                    <a:pt x="22" y="219"/>
                  </a:lnTo>
                  <a:lnTo>
                    <a:pt x="16" y="219"/>
                  </a:lnTo>
                  <a:lnTo>
                    <a:pt x="16" y="212"/>
                  </a:lnTo>
                  <a:lnTo>
                    <a:pt x="22" y="212"/>
                  </a:lnTo>
                  <a:lnTo>
                    <a:pt x="16" y="196"/>
                  </a:lnTo>
                  <a:lnTo>
                    <a:pt x="16" y="196"/>
                  </a:lnTo>
                  <a:lnTo>
                    <a:pt x="16" y="190"/>
                  </a:lnTo>
                  <a:lnTo>
                    <a:pt x="16" y="190"/>
                  </a:lnTo>
                  <a:lnTo>
                    <a:pt x="16" y="190"/>
                  </a:lnTo>
                  <a:lnTo>
                    <a:pt x="22" y="190"/>
                  </a:lnTo>
                  <a:lnTo>
                    <a:pt x="22" y="186"/>
                  </a:lnTo>
                  <a:lnTo>
                    <a:pt x="22" y="186"/>
                  </a:lnTo>
                  <a:lnTo>
                    <a:pt x="22" y="179"/>
                  </a:lnTo>
                  <a:lnTo>
                    <a:pt x="16" y="173"/>
                  </a:lnTo>
                  <a:lnTo>
                    <a:pt x="16" y="173"/>
                  </a:lnTo>
                  <a:lnTo>
                    <a:pt x="16" y="169"/>
                  </a:lnTo>
                  <a:lnTo>
                    <a:pt x="10" y="169"/>
                  </a:lnTo>
                  <a:lnTo>
                    <a:pt x="10" y="169"/>
                  </a:lnTo>
                  <a:lnTo>
                    <a:pt x="10" y="163"/>
                  </a:lnTo>
                  <a:lnTo>
                    <a:pt x="6" y="157"/>
                  </a:lnTo>
                  <a:lnTo>
                    <a:pt x="6" y="157"/>
                  </a:lnTo>
                  <a:lnTo>
                    <a:pt x="6" y="147"/>
                  </a:lnTo>
                  <a:lnTo>
                    <a:pt x="6" y="147"/>
                  </a:lnTo>
                  <a:lnTo>
                    <a:pt x="6" y="134"/>
                  </a:lnTo>
                  <a:lnTo>
                    <a:pt x="6" y="134"/>
                  </a:lnTo>
                  <a:lnTo>
                    <a:pt x="0" y="128"/>
                  </a:lnTo>
                  <a:lnTo>
                    <a:pt x="0" y="128"/>
                  </a:lnTo>
                  <a:lnTo>
                    <a:pt x="0" y="124"/>
                  </a:lnTo>
                  <a:lnTo>
                    <a:pt x="0" y="124"/>
                  </a:lnTo>
                  <a:lnTo>
                    <a:pt x="0" y="118"/>
                  </a:lnTo>
                  <a:lnTo>
                    <a:pt x="0" y="118"/>
                  </a:lnTo>
                  <a:lnTo>
                    <a:pt x="0" y="111"/>
                  </a:lnTo>
                  <a:lnTo>
                    <a:pt x="0" y="111"/>
                  </a:lnTo>
                  <a:lnTo>
                    <a:pt x="0" y="111"/>
                  </a:lnTo>
                  <a:lnTo>
                    <a:pt x="10" y="111"/>
                  </a:lnTo>
                  <a:lnTo>
                    <a:pt x="10" y="118"/>
                  </a:lnTo>
                  <a:lnTo>
                    <a:pt x="16" y="118"/>
                  </a:lnTo>
                  <a:lnTo>
                    <a:pt x="16" y="124"/>
                  </a:lnTo>
                  <a:lnTo>
                    <a:pt x="41" y="124"/>
                  </a:lnTo>
                  <a:lnTo>
                    <a:pt x="45" y="118"/>
                  </a:lnTo>
                  <a:lnTo>
                    <a:pt x="45" y="118"/>
                  </a:lnTo>
                  <a:lnTo>
                    <a:pt x="45" y="107"/>
                  </a:lnTo>
                  <a:lnTo>
                    <a:pt x="51" y="107"/>
                  </a:lnTo>
                  <a:lnTo>
                    <a:pt x="51" y="66"/>
                  </a:lnTo>
                  <a:lnTo>
                    <a:pt x="51" y="66"/>
                  </a:lnTo>
                  <a:lnTo>
                    <a:pt x="51" y="62"/>
                  </a:lnTo>
                  <a:lnTo>
                    <a:pt x="51" y="62"/>
                  </a:lnTo>
                  <a:lnTo>
                    <a:pt x="51" y="56"/>
                  </a:lnTo>
                  <a:lnTo>
                    <a:pt x="51" y="56"/>
                  </a:lnTo>
                  <a:lnTo>
                    <a:pt x="51" y="50"/>
                  </a:lnTo>
                  <a:lnTo>
                    <a:pt x="51" y="50"/>
                  </a:lnTo>
                  <a:lnTo>
                    <a:pt x="57" y="50"/>
                  </a:lnTo>
                  <a:lnTo>
                    <a:pt x="57" y="56"/>
                  </a:lnTo>
                  <a:lnTo>
                    <a:pt x="57" y="56"/>
                  </a:lnTo>
                  <a:lnTo>
                    <a:pt x="64" y="56"/>
                  </a:lnTo>
                  <a:lnTo>
                    <a:pt x="64" y="66"/>
                  </a:lnTo>
                  <a:lnTo>
                    <a:pt x="64" y="66"/>
                  </a:lnTo>
                  <a:lnTo>
                    <a:pt x="64" y="72"/>
                  </a:lnTo>
                  <a:lnTo>
                    <a:pt x="64" y="72"/>
                  </a:lnTo>
                  <a:lnTo>
                    <a:pt x="64" y="79"/>
                  </a:lnTo>
                  <a:lnTo>
                    <a:pt x="64" y="79"/>
                  </a:lnTo>
                  <a:lnTo>
                    <a:pt x="64" y="85"/>
                  </a:lnTo>
                  <a:lnTo>
                    <a:pt x="64" y="85"/>
                  </a:lnTo>
                  <a:lnTo>
                    <a:pt x="64" y="89"/>
                  </a:lnTo>
                  <a:lnTo>
                    <a:pt x="80" y="89"/>
                  </a:lnTo>
                  <a:lnTo>
                    <a:pt x="80" y="85"/>
                  </a:lnTo>
                  <a:lnTo>
                    <a:pt x="86" y="79"/>
                  </a:lnTo>
                  <a:lnTo>
                    <a:pt x="86" y="72"/>
                  </a:lnTo>
                  <a:lnTo>
                    <a:pt x="93" y="66"/>
                  </a:lnTo>
                  <a:lnTo>
                    <a:pt x="93" y="62"/>
                  </a:lnTo>
                  <a:lnTo>
                    <a:pt x="115" y="62"/>
                  </a:lnTo>
                  <a:lnTo>
                    <a:pt x="115" y="66"/>
                  </a:lnTo>
                  <a:lnTo>
                    <a:pt x="115" y="66"/>
                  </a:lnTo>
                  <a:lnTo>
                    <a:pt x="134" y="66"/>
                  </a:lnTo>
                  <a:lnTo>
                    <a:pt x="134" y="62"/>
                  </a:lnTo>
                  <a:lnTo>
                    <a:pt x="140" y="62"/>
                  </a:lnTo>
                  <a:lnTo>
                    <a:pt x="140" y="50"/>
                  </a:lnTo>
                  <a:lnTo>
                    <a:pt x="140" y="50"/>
                  </a:lnTo>
                  <a:lnTo>
                    <a:pt x="146" y="44"/>
                  </a:lnTo>
                  <a:lnTo>
                    <a:pt x="146" y="39"/>
                  </a:lnTo>
                  <a:lnTo>
                    <a:pt x="156" y="27"/>
                  </a:lnTo>
                  <a:lnTo>
                    <a:pt x="169" y="23"/>
                  </a:lnTo>
                  <a:lnTo>
                    <a:pt x="191" y="0"/>
                  </a:lnTo>
                  <a:lnTo>
                    <a:pt x="216" y="0"/>
                  </a:lnTo>
                  <a:lnTo>
                    <a:pt x="216" y="4"/>
                  </a:lnTo>
                  <a:lnTo>
                    <a:pt x="220" y="4"/>
                  </a:lnTo>
                  <a:lnTo>
                    <a:pt x="220" y="11"/>
                  </a:lnTo>
                  <a:lnTo>
                    <a:pt x="220" y="11"/>
                  </a:lnTo>
                  <a:lnTo>
                    <a:pt x="220" y="17"/>
                  </a:lnTo>
                  <a:lnTo>
                    <a:pt x="226" y="23"/>
                  </a:lnTo>
                  <a:lnTo>
                    <a:pt x="226" y="23"/>
                  </a:lnTo>
                  <a:lnTo>
                    <a:pt x="226" y="33"/>
                  </a:lnTo>
                  <a:lnTo>
                    <a:pt x="226" y="33"/>
                  </a:lnTo>
                  <a:lnTo>
                    <a:pt x="226" y="62"/>
                  </a:lnTo>
                  <a:lnTo>
                    <a:pt x="216" y="62"/>
                  </a:lnTo>
                  <a:lnTo>
                    <a:pt x="216" y="62"/>
                  </a:lnTo>
                  <a:lnTo>
                    <a:pt x="216" y="62"/>
                  </a:lnTo>
                  <a:lnTo>
                    <a:pt x="216" y="66"/>
                  </a:lnTo>
                  <a:lnTo>
                    <a:pt x="210" y="72"/>
                  </a:lnTo>
                  <a:lnTo>
                    <a:pt x="210" y="79"/>
                  </a:lnTo>
                  <a:lnTo>
                    <a:pt x="210" y="79"/>
                  </a:lnTo>
                  <a:lnTo>
                    <a:pt x="210" y="85"/>
                  </a:lnTo>
                  <a:lnTo>
                    <a:pt x="210" y="85"/>
                  </a:lnTo>
                  <a:lnTo>
                    <a:pt x="216" y="89"/>
                  </a:lnTo>
                  <a:lnTo>
                    <a:pt x="216" y="89"/>
                  </a:lnTo>
                  <a:lnTo>
                    <a:pt x="226" y="89"/>
                  </a:lnTo>
                  <a:lnTo>
                    <a:pt x="226" y="89"/>
                  </a:lnTo>
                  <a:close/>
                  <a:moveTo>
                    <a:pt x="150" y="140"/>
                  </a:moveTo>
                  <a:lnTo>
                    <a:pt x="156" y="140"/>
                  </a:lnTo>
                  <a:lnTo>
                    <a:pt x="156" y="134"/>
                  </a:lnTo>
                  <a:lnTo>
                    <a:pt x="156" y="134"/>
                  </a:lnTo>
                  <a:lnTo>
                    <a:pt x="163" y="128"/>
                  </a:lnTo>
                  <a:lnTo>
                    <a:pt x="163" y="128"/>
                  </a:lnTo>
                  <a:lnTo>
                    <a:pt x="169" y="124"/>
                  </a:lnTo>
                  <a:lnTo>
                    <a:pt x="169" y="124"/>
                  </a:lnTo>
                  <a:lnTo>
                    <a:pt x="181" y="124"/>
                  </a:lnTo>
                  <a:lnTo>
                    <a:pt x="185" y="128"/>
                  </a:lnTo>
                  <a:lnTo>
                    <a:pt x="185" y="128"/>
                  </a:lnTo>
                  <a:lnTo>
                    <a:pt x="185" y="128"/>
                  </a:lnTo>
                  <a:lnTo>
                    <a:pt x="185" y="134"/>
                  </a:lnTo>
                  <a:lnTo>
                    <a:pt x="185" y="134"/>
                  </a:lnTo>
                  <a:lnTo>
                    <a:pt x="181" y="140"/>
                  </a:lnTo>
                  <a:lnTo>
                    <a:pt x="181" y="140"/>
                  </a:lnTo>
                  <a:lnTo>
                    <a:pt x="181" y="147"/>
                  </a:lnTo>
                  <a:lnTo>
                    <a:pt x="175" y="147"/>
                  </a:lnTo>
                  <a:lnTo>
                    <a:pt x="169" y="151"/>
                  </a:lnTo>
                  <a:lnTo>
                    <a:pt x="156" y="151"/>
                  </a:lnTo>
                  <a:lnTo>
                    <a:pt x="156" y="147"/>
                  </a:lnTo>
                  <a:lnTo>
                    <a:pt x="150" y="147"/>
                  </a:lnTo>
                  <a:lnTo>
                    <a:pt x="150" y="140"/>
                  </a:lnTo>
                  <a:lnTo>
                    <a:pt x="150" y="140"/>
                  </a:lnTo>
                  <a:lnTo>
                    <a:pt x="150" y="140"/>
                  </a:lnTo>
                  <a:lnTo>
                    <a:pt x="150" y="140"/>
                  </a:lnTo>
                  <a:lnTo>
                    <a:pt x="150" y="14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2" name="Freeform 498"/>
            <p:cNvSpPr>
              <a:spLocks noEditPoints="1"/>
            </p:cNvSpPr>
            <p:nvPr/>
          </p:nvSpPr>
          <p:spPr bwMode="auto">
            <a:xfrm>
              <a:off x="4824413" y="4084638"/>
              <a:ext cx="369888" cy="366713"/>
            </a:xfrm>
            <a:custGeom>
              <a:avLst/>
              <a:gdLst>
                <a:gd name="T0" fmla="*/ 226 w 233"/>
                <a:gd name="T1" fmla="*/ 89 h 231"/>
                <a:gd name="T2" fmla="*/ 220 w 233"/>
                <a:gd name="T3" fmla="*/ 107 h 231"/>
                <a:gd name="T4" fmla="*/ 220 w 233"/>
                <a:gd name="T5" fmla="*/ 111 h 231"/>
                <a:gd name="T6" fmla="*/ 220 w 233"/>
                <a:gd name="T7" fmla="*/ 118 h 231"/>
                <a:gd name="T8" fmla="*/ 210 w 233"/>
                <a:gd name="T9" fmla="*/ 134 h 231"/>
                <a:gd name="T10" fmla="*/ 191 w 233"/>
                <a:gd name="T11" fmla="*/ 157 h 231"/>
                <a:gd name="T12" fmla="*/ 146 w 233"/>
                <a:gd name="T13" fmla="*/ 212 h 231"/>
                <a:gd name="T14" fmla="*/ 121 w 233"/>
                <a:gd name="T15" fmla="*/ 219 h 231"/>
                <a:gd name="T16" fmla="*/ 86 w 233"/>
                <a:gd name="T17" fmla="*/ 219 h 231"/>
                <a:gd name="T18" fmla="*/ 80 w 233"/>
                <a:gd name="T19" fmla="*/ 225 h 231"/>
                <a:gd name="T20" fmla="*/ 76 w 233"/>
                <a:gd name="T21" fmla="*/ 219 h 231"/>
                <a:gd name="T22" fmla="*/ 70 w 233"/>
                <a:gd name="T23" fmla="*/ 225 h 231"/>
                <a:gd name="T24" fmla="*/ 29 w 233"/>
                <a:gd name="T25" fmla="*/ 231 h 231"/>
                <a:gd name="T26" fmla="*/ 22 w 233"/>
                <a:gd name="T27" fmla="*/ 219 h 231"/>
                <a:gd name="T28" fmla="*/ 22 w 233"/>
                <a:gd name="T29" fmla="*/ 212 h 231"/>
                <a:gd name="T30" fmla="*/ 16 w 233"/>
                <a:gd name="T31" fmla="*/ 190 h 231"/>
                <a:gd name="T32" fmla="*/ 22 w 233"/>
                <a:gd name="T33" fmla="*/ 190 h 231"/>
                <a:gd name="T34" fmla="*/ 22 w 233"/>
                <a:gd name="T35" fmla="*/ 179 h 231"/>
                <a:gd name="T36" fmla="*/ 16 w 233"/>
                <a:gd name="T37" fmla="*/ 169 h 231"/>
                <a:gd name="T38" fmla="*/ 10 w 233"/>
                <a:gd name="T39" fmla="*/ 163 h 231"/>
                <a:gd name="T40" fmla="*/ 6 w 233"/>
                <a:gd name="T41" fmla="*/ 147 h 231"/>
                <a:gd name="T42" fmla="*/ 6 w 233"/>
                <a:gd name="T43" fmla="*/ 134 h 231"/>
                <a:gd name="T44" fmla="*/ 0 w 233"/>
                <a:gd name="T45" fmla="*/ 124 h 231"/>
                <a:gd name="T46" fmla="*/ 0 w 233"/>
                <a:gd name="T47" fmla="*/ 118 h 231"/>
                <a:gd name="T48" fmla="*/ 0 w 233"/>
                <a:gd name="T49" fmla="*/ 111 h 231"/>
                <a:gd name="T50" fmla="*/ 16 w 233"/>
                <a:gd name="T51" fmla="*/ 118 h 231"/>
                <a:gd name="T52" fmla="*/ 45 w 233"/>
                <a:gd name="T53" fmla="*/ 118 h 231"/>
                <a:gd name="T54" fmla="*/ 51 w 233"/>
                <a:gd name="T55" fmla="*/ 107 h 231"/>
                <a:gd name="T56" fmla="*/ 51 w 233"/>
                <a:gd name="T57" fmla="*/ 62 h 231"/>
                <a:gd name="T58" fmla="*/ 51 w 233"/>
                <a:gd name="T59" fmla="*/ 56 h 231"/>
                <a:gd name="T60" fmla="*/ 57 w 233"/>
                <a:gd name="T61" fmla="*/ 50 h 231"/>
                <a:gd name="T62" fmla="*/ 64 w 233"/>
                <a:gd name="T63" fmla="*/ 56 h 231"/>
                <a:gd name="T64" fmla="*/ 64 w 233"/>
                <a:gd name="T65" fmla="*/ 72 h 231"/>
                <a:gd name="T66" fmla="*/ 64 w 233"/>
                <a:gd name="T67" fmla="*/ 79 h 231"/>
                <a:gd name="T68" fmla="*/ 64 w 233"/>
                <a:gd name="T69" fmla="*/ 89 h 231"/>
                <a:gd name="T70" fmla="*/ 86 w 233"/>
                <a:gd name="T71" fmla="*/ 79 h 231"/>
                <a:gd name="T72" fmla="*/ 93 w 233"/>
                <a:gd name="T73" fmla="*/ 62 h 231"/>
                <a:gd name="T74" fmla="*/ 115 w 233"/>
                <a:gd name="T75" fmla="*/ 66 h 231"/>
                <a:gd name="T76" fmla="*/ 140 w 233"/>
                <a:gd name="T77" fmla="*/ 62 h 231"/>
                <a:gd name="T78" fmla="*/ 146 w 233"/>
                <a:gd name="T79" fmla="*/ 44 h 231"/>
                <a:gd name="T80" fmla="*/ 169 w 233"/>
                <a:gd name="T81" fmla="*/ 23 h 231"/>
                <a:gd name="T82" fmla="*/ 216 w 233"/>
                <a:gd name="T83" fmla="*/ 4 h 231"/>
                <a:gd name="T84" fmla="*/ 220 w 233"/>
                <a:gd name="T85" fmla="*/ 11 h 231"/>
                <a:gd name="T86" fmla="*/ 226 w 233"/>
                <a:gd name="T87" fmla="*/ 23 h 231"/>
                <a:gd name="T88" fmla="*/ 226 w 233"/>
                <a:gd name="T89" fmla="*/ 62 h 231"/>
                <a:gd name="T90" fmla="*/ 216 w 233"/>
                <a:gd name="T91" fmla="*/ 62 h 231"/>
                <a:gd name="T92" fmla="*/ 210 w 233"/>
                <a:gd name="T93" fmla="*/ 79 h 231"/>
                <a:gd name="T94" fmla="*/ 210 w 233"/>
                <a:gd name="T95" fmla="*/ 85 h 231"/>
                <a:gd name="T96" fmla="*/ 226 w 233"/>
                <a:gd name="T97" fmla="*/ 89 h 231"/>
                <a:gd name="T98" fmla="*/ 156 w 233"/>
                <a:gd name="T99" fmla="*/ 140 h 231"/>
                <a:gd name="T100" fmla="*/ 163 w 233"/>
                <a:gd name="T101" fmla="*/ 128 h 231"/>
                <a:gd name="T102" fmla="*/ 169 w 233"/>
                <a:gd name="T103" fmla="*/ 124 h 231"/>
                <a:gd name="T104" fmla="*/ 185 w 233"/>
                <a:gd name="T105" fmla="*/ 128 h 231"/>
                <a:gd name="T106" fmla="*/ 185 w 233"/>
                <a:gd name="T107" fmla="*/ 134 h 231"/>
                <a:gd name="T108" fmla="*/ 181 w 233"/>
                <a:gd name="T109" fmla="*/ 147 h 231"/>
                <a:gd name="T110" fmla="*/ 156 w 233"/>
                <a:gd name="T111" fmla="*/ 151 h 231"/>
                <a:gd name="T112" fmla="*/ 150 w 233"/>
                <a:gd name="T113" fmla="*/ 140 h 231"/>
                <a:gd name="T114" fmla="*/ 150 w 233"/>
                <a:gd name="T115" fmla="*/ 14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3" h="231">
                  <a:moveTo>
                    <a:pt x="226" y="89"/>
                  </a:moveTo>
                  <a:lnTo>
                    <a:pt x="226" y="89"/>
                  </a:lnTo>
                  <a:lnTo>
                    <a:pt x="226" y="89"/>
                  </a:lnTo>
                  <a:lnTo>
                    <a:pt x="226" y="89"/>
                  </a:lnTo>
                  <a:lnTo>
                    <a:pt x="233" y="89"/>
                  </a:lnTo>
                  <a:lnTo>
                    <a:pt x="220" y="107"/>
                  </a:lnTo>
                  <a:lnTo>
                    <a:pt x="220" y="111"/>
                  </a:lnTo>
                  <a:lnTo>
                    <a:pt x="220" y="111"/>
                  </a:lnTo>
                  <a:lnTo>
                    <a:pt x="220" y="111"/>
                  </a:lnTo>
                  <a:lnTo>
                    <a:pt x="220" y="118"/>
                  </a:lnTo>
                  <a:lnTo>
                    <a:pt x="220" y="118"/>
                  </a:lnTo>
                  <a:lnTo>
                    <a:pt x="220" y="118"/>
                  </a:lnTo>
                  <a:lnTo>
                    <a:pt x="220" y="124"/>
                  </a:lnTo>
                  <a:lnTo>
                    <a:pt x="216" y="124"/>
                  </a:lnTo>
                  <a:lnTo>
                    <a:pt x="210" y="134"/>
                  </a:lnTo>
                  <a:lnTo>
                    <a:pt x="198" y="147"/>
                  </a:lnTo>
                  <a:lnTo>
                    <a:pt x="198" y="151"/>
                  </a:lnTo>
                  <a:lnTo>
                    <a:pt x="191" y="157"/>
                  </a:lnTo>
                  <a:lnTo>
                    <a:pt x="191" y="163"/>
                  </a:lnTo>
                  <a:lnTo>
                    <a:pt x="146" y="208"/>
                  </a:lnTo>
                  <a:lnTo>
                    <a:pt x="146" y="212"/>
                  </a:lnTo>
                  <a:lnTo>
                    <a:pt x="128" y="212"/>
                  </a:lnTo>
                  <a:lnTo>
                    <a:pt x="128" y="212"/>
                  </a:lnTo>
                  <a:lnTo>
                    <a:pt x="121" y="219"/>
                  </a:lnTo>
                  <a:lnTo>
                    <a:pt x="86" y="219"/>
                  </a:lnTo>
                  <a:lnTo>
                    <a:pt x="86" y="219"/>
                  </a:lnTo>
                  <a:lnTo>
                    <a:pt x="86" y="219"/>
                  </a:lnTo>
                  <a:lnTo>
                    <a:pt x="86" y="225"/>
                  </a:lnTo>
                  <a:lnTo>
                    <a:pt x="80" y="225"/>
                  </a:lnTo>
                  <a:lnTo>
                    <a:pt x="80" y="225"/>
                  </a:lnTo>
                  <a:lnTo>
                    <a:pt x="80" y="219"/>
                  </a:lnTo>
                  <a:lnTo>
                    <a:pt x="76" y="219"/>
                  </a:lnTo>
                  <a:lnTo>
                    <a:pt x="76" y="219"/>
                  </a:lnTo>
                  <a:lnTo>
                    <a:pt x="76" y="219"/>
                  </a:lnTo>
                  <a:lnTo>
                    <a:pt x="76" y="219"/>
                  </a:lnTo>
                  <a:lnTo>
                    <a:pt x="70" y="225"/>
                  </a:lnTo>
                  <a:lnTo>
                    <a:pt x="45" y="225"/>
                  </a:lnTo>
                  <a:lnTo>
                    <a:pt x="45" y="231"/>
                  </a:lnTo>
                  <a:lnTo>
                    <a:pt x="29" y="231"/>
                  </a:lnTo>
                  <a:lnTo>
                    <a:pt x="29" y="225"/>
                  </a:lnTo>
                  <a:lnTo>
                    <a:pt x="22" y="225"/>
                  </a:lnTo>
                  <a:lnTo>
                    <a:pt x="22" y="219"/>
                  </a:lnTo>
                  <a:lnTo>
                    <a:pt x="16" y="219"/>
                  </a:lnTo>
                  <a:lnTo>
                    <a:pt x="16" y="212"/>
                  </a:lnTo>
                  <a:lnTo>
                    <a:pt x="22" y="212"/>
                  </a:lnTo>
                  <a:lnTo>
                    <a:pt x="16" y="196"/>
                  </a:lnTo>
                  <a:lnTo>
                    <a:pt x="16" y="196"/>
                  </a:lnTo>
                  <a:lnTo>
                    <a:pt x="16" y="190"/>
                  </a:lnTo>
                  <a:lnTo>
                    <a:pt x="16" y="190"/>
                  </a:lnTo>
                  <a:lnTo>
                    <a:pt x="16" y="190"/>
                  </a:lnTo>
                  <a:lnTo>
                    <a:pt x="22" y="190"/>
                  </a:lnTo>
                  <a:lnTo>
                    <a:pt x="22" y="186"/>
                  </a:lnTo>
                  <a:lnTo>
                    <a:pt x="22" y="186"/>
                  </a:lnTo>
                  <a:lnTo>
                    <a:pt x="22" y="179"/>
                  </a:lnTo>
                  <a:lnTo>
                    <a:pt x="16" y="173"/>
                  </a:lnTo>
                  <a:lnTo>
                    <a:pt x="16" y="173"/>
                  </a:lnTo>
                  <a:lnTo>
                    <a:pt x="16" y="169"/>
                  </a:lnTo>
                  <a:lnTo>
                    <a:pt x="10" y="169"/>
                  </a:lnTo>
                  <a:lnTo>
                    <a:pt x="10" y="169"/>
                  </a:lnTo>
                  <a:lnTo>
                    <a:pt x="10" y="163"/>
                  </a:lnTo>
                  <a:lnTo>
                    <a:pt x="6" y="157"/>
                  </a:lnTo>
                  <a:lnTo>
                    <a:pt x="6" y="157"/>
                  </a:lnTo>
                  <a:lnTo>
                    <a:pt x="6" y="147"/>
                  </a:lnTo>
                  <a:lnTo>
                    <a:pt x="6" y="147"/>
                  </a:lnTo>
                  <a:lnTo>
                    <a:pt x="6" y="134"/>
                  </a:lnTo>
                  <a:lnTo>
                    <a:pt x="6" y="134"/>
                  </a:lnTo>
                  <a:lnTo>
                    <a:pt x="0" y="128"/>
                  </a:lnTo>
                  <a:lnTo>
                    <a:pt x="0" y="128"/>
                  </a:lnTo>
                  <a:lnTo>
                    <a:pt x="0" y="124"/>
                  </a:lnTo>
                  <a:lnTo>
                    <a:pt x="0" y="124"/>
                  </a:lnTo>
                  <a:lnTo>
                    <a:pt x="0" y="118"/>
                  </a:lnTo>
                  <a:lnTo>
                    <a:pt x="0" y="118"/>
                  </a:lnTo>
                  <a:lnTo>
                    <a:pt x="0" y="111"/>
                  </a:lnTo>
                  <a:lnTo>
                    <a:pt x="0" y="111"/>
                  </a:lnTo>
                  <a:lnTo>
                    <a:pt x="0" y="111"/>
                  </a:lnTo>
                  <a:lnTo>
                    <a:pt x="10" y="111"/>
                  </a:lnTo>
                  <a:lnTo>
                    <a:pt x="10" y="118"/>
                  </a:lnTo>
                  <a:lnTo>
                    <a:pt x="16" y="118"/>
                  </a:lnTo>
                  <a:lnTo>
                    <a:pt x="16" y="124"/>
                  </a:lnTo>
                  <a:lnTo>
                    <a:pt x="41" y="124"/>
                  </a:lnTo>
                  <a:lnTo>
                    <a:pt x="45" y="118"/>
                  </a:lnTo>
                  <a:lnTo>
                    <a:pt x="45" y="118"/>
                  </a:lnTo>
                  <a:lnTo>
                    <a:pt x="45" y="107"/>
                  </a:lnTo>
                  <a:lnTo>
                    <a:pt x="51" y="107"/>
                  </a:lnTo>
                  <a:lnTo>
                    <a:pt x="51" y="66"/>
                  </a:lnTo>
                  <a:lnTo>
                    <a:pt x="51" y="66"/>
                  </a:lnTo>
                  <a:lnTo>
                    <a:pt x="51" y="62"/>
                  </a:lnTo>
                  <a:lnTo>
                    <a:pt x="51" y="62"/>
                  </a:lnTo>
                  <a:lnTo>
                    <a:pt x="51" y="56"/>
                  </a:lnTo>
                  <a:lnTo>
                    <a:pt x="51" y="56"/>
                  </a:lnTo>
                  <a:lnTo>
                    <a:pt x="51" y="50"/>
                  </a:lnTo>
                  <a:lnTo>
                    <a:pt x="51" y="50"/>
                  </a:lnTo>
                  <a:lnTo>
                    <a:pt x="57" y="50"/>
                  </a:lnTo>
                  <a:lnTo>
                    <a:pt x="57" y="56"/>
                  </a:lnTo>
                  <a:lnTo>
                    <a:pt x="57" y="56"/>
                  </a:lnTo>
                  <a:lnTo>
                    <a:pt x="64" y="56"/>
                  </a:lnTo>
                  <a:lnTo>
                    <a:pt x="64" y="66"/>
                  </a:lnTo>
                  <a:lnTo>
                    <a:pt x="64" y="66"/>
                  </a:lnTo>
                  <a:lnTo>
                    <a:pt x="64" y="72"/>
                  </a:lnTo>
                  <a:lnTo>
                    <a:pt x="64" y="72"/>
                  </a:lnTo>
                  <a:lnTo>
                    <a:pt x="64" y="79"/>
                  </a:lnTo>
                  <a:lnTo>
                    <a:pt x="64" y="79"/>
                  </a:lnTo>
                  <a:lnTo>
                    <a:pt x="64" y="85"/>
                  </a:lnTo>
                  <a:lnTo>
                    <a:pt x="64" y="85"/>
                  </a:lnTo>
                  <a:lnTo>
                    <a:pt x="64" y="89"/>
                  </a:lnTo>
                  <a:lnTo>
                    <a:pt x="80" y="89"/>
                  </a:lnTo>
                  <a:lnTo>
                    <a:pt x="80" y="85"/>
                  </a:lnTo>
                  <a:lnTo>
                    <a:pt x="86" y="79"/>
                  </a:lnTo>
                  <a:lnTo>
                    <a:pt x="86" y="72"/>
                  </a:lnTo>
                  <a:lnTo>
                    <a:pt x="93" y="66"/>
                  </a:lnTo>
                  <a:lnTo>
                    <a:pt x="93" y="62"/>
                  </a:lnTo>
                  <a:lnTo>
                    <a:pt x="115" y="62"/>
                  </a:lnTo>
                  <a:lnTo>
                    <a:pt x="115" y="66"/>
                  </a:lnTo>
                  <a:lnTo>
                    <a:pt x="115" y="66"/>
                  </a:lnTo>
                  <a:lnTo>
                    <a:pt x="134" y="66"/>
                  </a:lnTo>
                  <a:lnTo>
                    <a:pt x="134" y="62"/>
                  </a:lnTo>
                  <a:lnTo>
                    <a:pt x="140" y="62"/>
                  </a:lnTo>
                  <a:lnTo>
                    <a:pt x="140" y="50"/>
                  </a:lnTo>
                  <a:lnTo>
                    <a:pt x="140" y="50"/>
                  </a:lnTo>
                  <a:lnTo>
                    <a:pt x="146" y="44"/>
                  </a:lnTo>
                  <a:lnTo>
                    <a:pt x="146" y="39"/>
                  </a:lnTo>
                  <a:lnTo>
                    <a:pt x="156" y="27"/>
                  </a:lnTo>
                  <a:lnTo>
                    <a:pt x="169" y="23"/>
                  </a:lnTo>
                  <a:lnTo>
                    <a:pt x="191" y="0"/>
                  </a:lnTo>
                  <a:lnTo>
                    <a:pt x="216" y="0"/>
                  </a:lnTo>
                  <a:lnTo>
                    <a:pt x="216" y="4"/>
                  </a:lnTo>
                  <a:lnTo>
                    <a:pt x="220" y="4"/>
                  </a:lnTo>
                  <a:lnTo>
                    <a:pt x="220" y="11"/>
                  </a:lnTo>
                  <a:lnTo>
                    <a:pt x="220" y="11"/>
                  </a:lnTo>
                  <a:lnTo>
                    <a:pt x="220" y="17"/>
                  </a:lnTo>
                  <a:lnTo>
                    <a:pt x="226" y="23"/>
                  </a:lnTo>
                  <a:lnTo>
                    <a:pt x="226" y="23"/>
                  </a:lnTo>
                  <a:lnTo>
                    <a:pt x="226" y="33"/>
                  </a:lnTo>
                  <a:lnTo>
                    <a:pt x="226" y="33"/>
                  </a:lnTo>
                  <a:lnTo>
                    <a:pt x="226" y="62"/>
                  </a:lnTo>
                  <a:lnTo>
                    <a:pt x="216" y="62"/>
                  </a:lnTo>
                  <a:lnTo>
                    <a:pt x="216" y="62"/>
                  </a:lnTo>
                  <a:lnTo>
                    <a:pt x="216" y="62"/>
                  </a:lnTo>
                  <a:lnTo>
                    <a:pt x="216" y="66"/>
                  </a:lnTo>
                  <a:lnTo>
                    <a:pt x="210" y="72"/>
                  </a:lnTo>
                  <a:lnTo>
                    <a:pt x="210" y="79"/>
                  </a:lnTo>
                  <a:lnTo>
                    <a:pt x="210" y="79"/>
                  </a:lnTo>
                  <a:lnTo>
                    <a:pt x="210" y="85"/>
                  </a:lnTo>
                  <a:lnTo>
                    <a:pt x="210" y="85"/>
                  </a:lnTo>
                  <a:lnTo>
                    <a:pt x="216" y="89"/>
                  </a:lnTo>
                  <a:lnTo>
                    <a:pt x="216" y="89"/>
                  </a:lnTo>
                  <a:lnTo>
                    <a:pt x="226" y="89"/>
                  </a:lnTo>
                  <a:lnTo>
                    <a:pt x="226" y="89"/>
                  </a:lnTo>
                  <a:close/>
                  <a:moveTo>
                    <a:pt x="150" y="140"/>
                  </a:moveTo>
                  <a:lnTo>
                    <a:pt x="156" y="140"/>
                  </a:lnTo>
                  <a:lnTo>
                    <a:pt x="156" y="134"/>
                  </a:lnTo>
                  <a:lnTo>
                    <a:pt x="156" y="134"/>
                  </a:lnTo>
                  <a:lnTo>
                    <a:pt x="163" y="128"/>
                  </a:lnTo>
                  <a:lnTo>
                    <a:pt x="163" y="128"/>
                  </a:lnTo>
                  <a:lnTo>
                    <a:pt x="169" y="124"/>
                  </a:lnTo>
                  <a:lnTo>
                    <a:pt x="169" y="124"/>
                  </a:lnTo>
                  <a:lnTo>
                    <a:pt x="181" y="124"/>
                  </a:lnTo>
                  <a:lnTo>
                    <a:pt x="185" y="128"/>
                  </a:lnTo>
                  <a:lnTo>
                    <a:pt x="185" y="128"/>
                  </a:lnTo>
                  <a:lnTo>
                    <a:pt x="185" y="128"/>
                  </a:lnTo>
                  <a:lnTo>
                    <a:pt x="185" y="134"/>
                  </a:lnTo>
                  <a:lnTo>
                    <a:pt x="185" y="134"/>
                  </a:lnTo>
                  <a:lnTo>
                    <a:pt x="181" y="140"/>
                  </a:lnTo>
                  <a:lnTo>
                    <a:pt x="181" y="140"/>
                  </a:lnTo>
                  <a:lnTo>
                    <a:pt x="181" y="147"/>
                  </a:lnTo>
                  <a:lnTo>
                    <a:pt x="175" y="147"/>
                  </a:lnTo>
                  <a:lnTo>
                    <a:pt x="169" y="151"/>
                  </a:lnTo>
                  <a:lnTo>
                    <a:pt x="156" y="151"/>
                  </a:lnTo>
                  <a:lnTo>
                    <a:pt x="156" y="147"/>
                  </a:lnTo>
                  <a:lnTo>
                    <a:pt x="150" y="147"/>
                  </a:lnTo>
                  <a:lnTo>
                    <a:pt x="150" y="140"/>
                  </a:lnTo>
                  <a:lnTo>
                    <a:pt x="150" y="140"/>
                  </a:lnTo>
                  <a:lnTo>
                    <a:pt x="150" y="140"/>
                  </a:lnTo>
                  <a:lnTo>
                    <a:pt x="150" y="140"/>
                  </a:lnTo>
                  <a:lnTo>
                    <a:pt x="150" y="14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3" name="Freeform 499"/>
            <p:cNvSpPr>
              <a:spLocks/>
            </p:cNvSpPr>
            <p:nvPr/>
          </p:nvSpPr>
          <p:spPr bwMode="auto">
            <a:xfrm>
              <a:off x="5062538" y="4281488"/>
              <a:ext cx="55563" cy="42863"/>
            </a:xfrm>
            <a:custGeom>
              <a:avLst/>
              <a:gdLst>
                <a:gd name="T0" fmla="*/ 0 w 35"/>
                <a:gd name="T1" fmla="*/ 16 h 27"/>
                <a:gd name="T2" fmla="*/ 6 w 35"/>
                <a:gd name="T3" fmla="*/ 16 h 27"/>
                <a:gd name="T4" fmla="*/ 6 w 35"/>
                <a:gd name="T5" fmla="*/ 10 h 27"/>
                <a:gd name="T6" fmla="*/ 6 w 35"/>
                <a:gd name="T7" fmla="*/ 10 h 27"/>
                <a:gd name="T8" fmla="*/ 13 w 35"/>
                <a:gd name="T9" fmla="*/ 4 h 27"/>
                <a:gd name="T10" fmla="*/ 13 w 35"/>
                <a:gd name="T11" fmla="*/ 4 h 27"/>
                <a:gd name="T12" fmla="*/ 19 w 35"/>
                <a:gd name="T13" fmla="*/ 0 h 27"/>
                <a:gd name="T14" fmla="*/ 19 w 35"/>
                <a:gd name="T15" fmla="*/ 0 h 27"/>
                <a:gd name="T16" fmla="*/ 31 w 35"/>
                <a:gd name="T17" fmla="*/ 0 h 27"/>
                <a:gd name="T18" fmla="*/ 35 w 35"/>
                <a:gd name="T19" fmla="*/ 4 h 27"/>
                <a:gd name="T20" fmla="*/ 35 w 35"/>
                <a:gd name="T21" fmla="*/ 4 h 27"/>
                <a:gd name="T22" fmla="*/ 35 w 35"/>
                <a:gd name="T23" fmla="*/ 4 h 27"/>
                <a:gd name="T24" fmla="*/ 35 w 35"/>
                <a:gd name="T25" fmla="*/ 10 h 27"/>
                <a:gd name="T26" fmla="*/ 35 w 35"/>
                <a:gd name="T27" fmla="*/ 10 h 27"/>
                <a:gd name="T28" fmla="*/ 31 w 35"/>
                <a:gd name="T29" fmla="*/ 16 h 27"/>
                <a:gd name="T30" fmla="*/ 31 w 35"/>
                <a:gd name="T31" fmla="*/ 16 h 27"/>
                <a:gd name="T32" fmla="*/ 31 w 35"/>
                <a:gd name="T33" fmla="*/ 23 h 27"/>
                <a:gd name="T34" fmla="*/ 25 w 35"/>
                <a:gd name="T35" fmla="*/ 23 h 27"/>
                <a:gd name="T36" fmla="*/ 19 w 35"/>
                <a:gd name="T37" fmla="*/ 27 h 27"/>
                <a:gd name="T38" fmla="*/ 6 w 35"/>
                <a:gd name="T39" fmla="*/ 27 h 27"/>
                <a:gd name="T40" fmla="*/ 6 w 35"/>
                <a:gd name="T41" fmla="*/ 23 h 27"/>
                <a:gd name="T42" fmla="*/ 0 w 35"/>
                <a:gd name="T43" fmla="*/ 23 h 27"/>
                <a:gd name="T44" fmla="*/ 0 w 35"/>
                <a:gd name="T45" fmla="*/ 16 h 27"/>
                <a:gd name="T46" fmla="*/ 0 w 35"/>
                <a:gd name="T47" fmla="*/ 16 h 27"/>
                <a:gd name="T48" fmla="*/ 0 w 35"/>
                <a:gd name="T49"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27">
                  <a:moveTo>
                    <a:pt x="0" y="16"/>
                  </a:moveTo>
                  <a:lnTo>
                    <a:pt x="6" y="16"/>
                  </a:lnTo>
                  <a:lnTo>
                    <a:pt x="6" y="10"/>
                  </a:lnTo>
                  <a:lnTo>
                    <a:pt x="6" y="10"/>
                  </a:lnTo>
                  <a:lnTo>
                    <a:pt x="13" y="4"/>
                  </a:lnTo>
                  <a:lnTo>
                    <a:pt x="13" y="4"/>
                  </a:lnTo>
                  <a:lnTo>
                    <a:pt x="19" y="0"/>
                  </a:lnTo>
                  <a:lnTo>
                    <a:pt x="19" y="0"/>
                  </a:lnTo>
                  <a:lnTo>
                    <a:pt x="31" y="0"/>
                  </a:lnTo>
                  <a:lnTo>
                    <a:pt x="35" y="4"/>
                  </a:lnTo>
                  <a:lnTo>
                    <a:pt x="35" y="4"/>
                  </a:lnTo>
                  <a:lnTo>
                    <a:pt x="35" y="4"/>
                  </a:lnTo>
                  <a:lnTo>
                    <a:pt x="35" y="10"/>
                  </a:lnTo>
                  <a:lnTo>
                    <a:pt x="35" y="10"/>
                  </a:lnTo>
                  <a:lnTo>
                    <a:pt x="31" y="16"/>
                  </a:lnTo>
                  <a:lnTo>
                    <a:pt x="31" y="16"/>
                  </a:lnTo>
                  <a:lnTo>
                    <a:pt x="31" y="23"/>
                  </a:lnTo>
                  <a:lnTo>
                    <a:pt x="25" y="23"/>
                  </a:lnTo>
                  <a:lnTo>
                    <a:pt x="19" y="27"/>
                  </a:lnTo>
                  <a:lnTo>
                    <a:pt x="6" y="27"/>
                  </a:lnTo>
                  <a:lnTo>
                    <a:pt x="6" y="23"/>
                  </a:lnTo>
                  <a:lnTo>
                    <a:pt x="0" y="23"/>
                  </a:lnTo>
                  <a:lnTo>
                    <a:pt x="0"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4" name="Freeform 500"/>
            <p:cNvSpPr>
              <a:spLocks/>
            </p:cNvSpPr>
            <p:nvPr/>
          </p:nvSpPr>
          <p:spPr bwMode="auto">
            <a:xfrm>
              <a:off x="4784725" y="3136901"/>
              <a:ext cx="307975" cy="231775"/>
            </a:xfrm>
            <a:custGeom>
              <a:avLst/>
              <a:gdLst>
                <a:gd name="T0" fmla="*/ 31 w 194"/>
                <a:gd name="T1" fmla="*/ 142 h 146"/>
                <a:gd name="T2" fmla="*/ 12 w 194"/>
                <a:gd name="T3" fmla="*/ 136 h 146"/>
                <a:gd name="T4" fmla="*/ 6 w 194"/>
                <a:gd name="T5" fmla="*/ 130 h 146"/>
                <a:gd name="T6" fmla="*/ 6 w 194"/>
                <a:gd name="T7" fmla="*/ 123 h 146"/>
                <a:gd name="T8" fmla="*/ 6 w 194"/>
                <a:gd name="T9" fmla="*/ 119 h 146"/>
                <a:gd name="T10" fmla="*/ 0 w 194"/>
                <a:gd name="T11" fmla="*/ 113 h 146"/>
                <a:gd name="T12" fmla="*/ 0 w 194"/>
                <a:gd name="T13" fmla="*/ 107 h 146"/>
                <a:gd name="T14" fmla="*/ 6 w 194"/>
                <a:gd name="T15" fmla="*/ 84 h 146"/>
                <a:gd name="T16" fmla="*/ 12 w 194"/>
                <a:gd name="T17" fmla="*/ 74 h 146"/>
                <a:gd name="T18" fmla="*/ 19 w 194"/>
                <a:gd name="T19" fmla="*/ 62 h 146"/>
                <a:gd name="T20" fmla="*/ 35 w 194"/>
                <a:gd name="T21" fmla="*/ 57 h 146"/>
                <a:gd name="T22" fmla="*/ 60 w 194"/>
                <a:gd name="T23" fmla="*/ 51 h 146"/>
                <a:gd name="T24" fmla="*/ 66 w 194"/>
                <a:gd name="T25" fmla="*/ 45 h 146"/>
                <a:gd name="T26" fmla="*/ 70 w 194"/>
                <a:gd name="T27" fmla="*/ 41 h 146"/>
                <a:gd name="T28" fmla="*/ 70 w 194"/>
                <a:gd name="T29" fmla="*/ 35 h 146"/>
                <a:gd name="T30" fmla="*/ 89 w 194"/>
                <a:gd name="T31" fmla="*/ 35 h 146"/>
                <a:gd name="T32" fmla="*/ 105 w 194"/>
                <a:gd name="T33" fmla="*/ 12 h 146"/>
                <a:gd name="T34" fmla="*/ 111 w 194"/>
                <a:gd name="T35" fmla="*/ 6 h 146"/>
                <a:gd name="T36" fmla="*/ 130 w 194"/>
                <a:gd name="T37" fmla="*/ 0 h 146"/>
                <a:gd name="T38" fmla="*/ 130 w 194"/>
                <a:gd name="T39" fmla="*/ 6 h 146"/>
                <a:gd name="T40" fmla="*/ 136 w 194"/>
                <a:gd name="T41" fmla="*/ 12 h 146"/>
                <a:gd name="T42" fmla="*/ 140 w 194"/>
                <a:gd name="T43" fmla="*/ 22 h 146"/>
                <a:gd name="T44" fmla="*/ 140 w 194"/>
                <a:gd name="T45" fmla="*/ 35 h 146"/>
                <a:gd name="T46" fmla="*/ 146 w 194"/>
                <a:gd name="T47" fmla="*/ 45 h 146"/>
                <a:gd name="T48" fmla="*/ 153 w 194"/>
                <a:gd name="T49" fmla="*/ 51 h 146"/>
                <a:gd name="T50" fmla="*/ 165 w 194"/>
                <a:gd name="T51" fmla="*/ 51 h 146"/>
                <a:gd name="T52" fmla="*/ 194 w 194"/>
                <a:gd name="T53" fmla="*/ 97 h 146"/>
                <a:gd name="T54" fmla="*/ 175 w 194"/>
                <a:gd name="T55" fmla="*/ 107 h 146"/>
                <a:gd name="T56" fmla="*/ 165 w 194"/>
                <a:gd name="T57" fmla="*/ 103 h 146"/>
                <a:gd name="T58" fmla="*/ 140 w 194"/>
                <a:gd name="T59" fmla="*/ 107 h 146"/>
                <a:gd name="T60" fmla="*/ 136 w 194"/>
                <a:gd name="T61" fmla="*/ 113 h 146"/>
                <a:gd name="T62" fmla="*/ 130 w 194"/>
                <a:gd name="T63" fmla="*/ 119 h 146"/>
                <a:gd name="T64" fmla="*/ 124 w 194"/>
                <a:gd name="T65" fmla="*/ 123 h 146"/>
                <a:gd name="T66" fmla="*/ 105 w 194"/>
                <a:gd name="T67" fmla="*/ 123 h 146"/>
                <a:gd name="T68" fmla="*/ 101 w 194"/>
                <a:gd name="T69" fmla="*/ 119 h 146"/>
                <a:gd name="T70" fmla="*/ 95 w 194"/>
                <a:gd name="T71" fmla="*/ 113 h 146"/>
                <a:gd name="T72" fmla="*/ 76 w 194"/>
                <a:gd name="T73" fmla="*/ 107 h 146"/>
                <a:gd name="T74" fmla="*/ 70 w 194"/>
                <a:gd name="T75" fmla="*/ 113 h 146"/>
                <a:gd name="T76" fmla="*/ 66 w 194"/>
                <a:gd name="T77" fmla="*/ 119 h 146"/>
                <a:gd name="T78" fmla="*/ 60 w 194"/>
                <a:gd name="T79" fmla="*/ 130 h 146"/>
                <a:gd name="T80" fmla="*/ 35 w 194"/>
                <a:gd name="T81" fmla="*/ 136 h 146"/>
                <a:gd name="T82" fmla="*/ 31 w 194"/>
                <a:gd name="T83" fmla="*/ 142 h 146"/>
                <a:gd name="T84" fmla="*/ 31 w 194"/>
                <a:gd name="T8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4" h="146">
                  <a:moveTo>
                    <a:pt x="31" y="146"/>
                  </a:moveTo>
                  <a:lnTo>
                    <a:pt x="31" y="142"/>
                  </a:lnTo>
                  <a:lnTo>
                    <a:pt x="25" y="136"/>
                  </a:lnTo>
                  <a:lnTo>
                    <a:pt x="12" y="136"/>
                  </a:lnTo>
                  <a:lnTo>
                    <a:pt x="12" y="136"/>
                  </a:lnTo>
                  <a:lnTo>
                    <a:pt x="6" y="130"/>
                  </a:lnTo>
                  <a:lnTo>
                    <a:pt x="6" y="130"/>
                  </a:lnTo>
                  <a:lnTo>
                    <a:pt x="6" y="123"/>
                  </a:lnTo>
                  <a:lnTo>
                    <a:pt x="6" y="123"/>
                  </a:lnTo>
                  <a:lnTo>
                    <a:pt x="6" y="119"/>
                  </a:lnTo>
                  <a:lnTo>
                    <a:pt x="0" y="113"/>
                  </a:lnTo>
                  <a:lnTo>
                    <a:pt x="0" y="113"/>
                  </a:lnTo>
                  <a:lnTo>
                    <a:pt x="0" y="107"/>
                  </a:lnTo>
                  <a:lnTo>
                    <a:pt x="0" y="107"/>
                  </a:lnTo>
                  <a:lnTo>
                    <a:pt x="6" y="103"/>
                  </a:lnTo>
                  <a:lnTo>
                    <a:pt x="6" y="84"/>
                  </a:lnTo>
                  <a:lnTo>
                    <a:pt x="12" y="84"/>
                  </a:lnTo>
                  <a:lnTo>
                    <a:pt x="12" y="74"/>
                  </a:lnTo>
                  <a:lnTo>
                    <a:pt x="19" y="74"/>
                  </a:lnTo>
                  <a:lnTo>
                    <a:pt x="19" y="62"/>
                  </a:lnTo>
                  <a:lnTo>
                    <a:pt x="31" y="62"/>
                  </a:lnTo>
                  <a:lnTo>
                    <a:pt x="35" y="57"/>
                  </a:lnTo>
                  <a:lnTo>
                    <a:pt x="54" y="57"/>
                  </a:lnTo>
                  <a:lnTo>
                    <a:pt x="60" y="51"/>
                  </a:lnTo>
                  <a:lnTo>
                    <a:pt x="66" y="51"/>
                  </a:lnTo>
                  <a:lnTo>
                    <a:pt x="66" y="45"/>
                  </a:lnTo>
                  <a:lnTo>
                    <a:pt x="70" y="41"/>
                  </a:lnTo>
                  <a:lnTo>
                    <a:pt x="70" y="41"/>
                  </a:lnTo>
                  <a:lnTo>
                    <a:pt x="70" y="41"/>
                  </a:lnTo>
                  <a:lnTo>
                    <a:pt x="70" y="35"/>
                  </a:lnTo>
                  <a:lnTo>
                    <a:pt x="70" y="35"/>
                  </a:lnTo>
                  <a:lnTo>
                    <a:pt x="89" y="35"/>
                  </a:lnTo>
                  <a:lnTo>
                    <a:pt x="101" y="22"/>
                  </a:lnTo>
                  <a:lnTo>
                    <a:pt x="105" y="12"/>
                  </a:lnTo>
                  <a:lnTo>
                    <a:pt x="111" y="6"/>
                  </a:lnTo>
                  <a:lnTo>
                    <a:pt x="111" y="6"/>
                  </a:lnTo>
                  <a:lnTo>
                    <a:pt x="118" y="0"/>
                  </a:lnTo>
                  <a:lnTo>
                    <a:pt x="130" y="0"/>
                  </a:lnTo>
                  <a:lnTo>
                    <a:pt x="130" y="6"/>
                  </a:lnTo>
                  <a:lnTo>
                    <a:pt x="130" y="6"/>
                  </a:lnTo>
                  <a:lnTo>
                    <a:pt x="130" y="12"/>
                  </a:lnTo>
                  <a:lnTo>
                    <a:pt x="136" y="12"/>
                  </a:lnTo>
                  <a:lnTo>
                    <a:pt x="140" y="18"/>
                  </a:lnTo>
                  <a:lnTo>
                    <a:pt x="140" y="22"/>
                  </a:lnTo>
                  <a:lnTo>
                    <a:pt x="140" y="22"/>
                  </a:lnTo>
                  <a:lnTo>
                    <a:pt x="140" y="35"/>
                  </a:lnTo>
                  <a:lnTo>
                    <a:pt x="146" y="41"/>
                  </a:lnTo>
                  <a:lnTo>
                    <a:pt x="146" y="45"/>
                  </a:lnTo>
                  <a:lnTo>
                    <a:pt x="146" y="45"/>
                  </a:lnTo>
                  <a:lnTo>
                    <a:pt x="153" y="51"/>
                  </a:lnTo>
                  <a:lnTo>
                    <a:pt x="153" y="51"/>
                  </a:lnTo>
                  <a:lnTo>
                    <a:pt x="165" y="51"/>
                  </a:lnTo>
                  <a:lnTo>
                    <a:pt x="165" y="68"/>
                  </a:lnTo>
                  <a:lnTo>
                    <a:pt x="194" y="97"/>
                  </a:lnTo>
                  <a:lnTo>
                    <a:pt x="194" y="107"/>
                  </a:lnTo>
                  <a:lnTo>
                    <a:pt x="175" y="107"/>
                  </a:lnTo>
                  <a:lnTo>
                    <a:pt x="175" y="103"/>
                  </a:lnTo>
                  <a:lnTo>
                    <a:pt x="165" y="103"/>
                  </a:lnTo>
                  <a:lnTo>
                    <a:pt x="165" y="107"/>
                  </a:lnTo>
                  <a:lnTo>
                    <a:pt x="140" y="107"/>
                  </a:lnTo>
                  <a:lnTo>
                    <a:pt x="140" y="107"/>
                  </a:lnTo>
                  <a:lnTo>
                    <a:pt x="136" y="113"/>
                  </a:lnTo>
                  <a:lnTo>
                    <a:pt x="130" y="113"/>
                  </a:lnTo>
                  <a:lnTo>
                    <a:pt x="130" y="119"/>
                  </a:lnTo>
                  <a:lnTo>
                    <a:pt x="124" y="119"/>
                  </a:lnTo>
                  <a:lnTo>
                    <a:pt x="124" y="123"/>
                  </a:lnTo>
                  <a:lnTo>
                    <a:pt x="105" y="123"/>
                  </a:lnTo>
                  <a:lnTo>
                    <a:pt x="105" y="123"/>
                  </a:lnTo>
                  <a:lnTo>
                    <a:pt x="101" y="119"/>
                  </a:lnTo>
                  <a:lnTo>
                    <a:pt x="101" y="119"/>
                  </a:lnTo>
                  <a:lnTo>
                    <a:pt x="101" y="113"/>
                  </a:lnTo>
                  <a:lnTo>
                    <a:pt x="95" y="113"/>
                  </a:lnTo>
                  <a:lnTo>
                    <a:pt x="89" y="107"/>
                  </a:lnTo>
                  <a:lnTo>
                    <a:pt x="76" y="107"/>
                  </a:lnTo>
                  <a:lnTo>
                    <a:pt x="76" y="107"/>
                  </a:lnTo>
                  <a:lnTo>
                    <a:pt x="70" y="113"/>
                  </a:lnTo>
                  <a:lnTo>
                    <a:pt x="70" y="119"/>
                  </a:lnTo>
                  <a:lnTo>
                    <a:pt x="66" y="119"/>
                  </a:lnTo>
                  <a:lnTo>
                    <a:pt x="66" y="123"/>
                  </a:lnTo>
                  <a:lnTo>
                    <a:pt x="60" y="130"/>
                  </a:lnTo>
                  <a:lnTo>
                    <a:pt x="60" y="136"/>
                  </a:lnTo>
                  <a:lnTo>
                    <a:pt x="35" y="136"/>
                  </a:lnTo>
                  <a:lnTo>
                    <a:pt x="35" y="136"/>
                  </a:lnTo>
                  <a:lnTo>
                    <a:pt x="31" y="142"/>
                  </a:lnTo>
                  <a:lnTo>
                    <a:pt x="31" y="146"/>
                  </a:lnTo>
                  <a:lnTo>
                    <a:pt x="31" y="14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5" name="Freeform 501"/>
            <p:cNvSpPr>
              <a:spLocks/>
            </p:cNvSpPr>
            <p:nvPr/>
          </p:nvSpPr>
          <p:spPr bwMode="auto">
            <a:xfrm>
              <a:off x="4784725" y="3136901"/>
              <a:ext cx="307975" cy="231775"/>
            </a:xfrm>
            <a:custGeom>
              <a:avLst/>
              <a:gdLst>
                <a:gd name="T0" fmla="*/ 31 w 194"/>
                <a:gd name="T1" fmla="*/ 142 h 146"/>
                <a:gd name="T2" fmla="*/ 12 w 194"/>
                <a:gd name="T3" fmla="*/ 136 h 146"/>
                <a:gd name="T4" fmla="*/ 6 w 194"/>
                <a:gd name="T5" fmla="*/ 130 h 146"/>
                <a:gd name="T6" fmla="*/ 6 w 194"/>
                <a:gd name="T7" fmla="*/ 123 h 146"/>
                <a:gd name="T8" fmla="*/ 6 w 194"/>
                <a:gd name="T9" fmla="*/ 119 h 146"/>
                <a:gd name="T10" fmla="*/ 0 w 194"/>
                <a:gd name="T11" fmla="*/ 113 h 146"/>
                <a:gd name="T12" fmla="*/ 0 w 194"/>
                <a:gd name="T13" fmla="*/ 107 h 146"/>
                <a:gd name="T14" fmla="*/ 6 w 194"/>
                <a:gd name="T15" fmla="*/ 84 h 146"/>
                <a:gd name="T16" fmla="*/ 12 w 194"/>
                <a:gd name="T17" fmla="*/ 74 h 146"/>
                <a:gd name="T18" fmla="*/ 19 w 194"/>
                <a:gd name="T19" fmla="*/ 62 h 146"/>
                <a:gd name="T20" fmla="*/ 35 w 194"/>
                <a:gd name="T21" fmla="*/ 57 h 146"/>
                <a:gd name="T22" fmla="*/ 60 w 194"/>
                <a:gd name="T23" fmla="*/ 51 h 146"/>
                <a:gd name="T24" fmla="*/ 66 w 194"/>
                <a:gd name="T25" fmla="*/ 45 h 146"/>
                <a:gd name="T26" fmla="*/ 70 w 194"/>
                <a:gd name="T27" fmla="*/ 41 h 146"/>
                <a:gd name="T28" fmla="*/ 70 w 194"/>
                <a:gd name="T29" fmla="*/ 35 h 146"/>
                <a:gd name="T30" fmla="*/ 89 w 194"/>
                <a:gd name="T31" fmla="*/ 35 h 146"/>
                <a:gd name="T32" fmla="*/ 105 w 194"/>
                <a:gd name="T33" fmla="*/ 12 h 146"/>
                <a:gd name="T34" fmla="*/ 111 w 194"/>
                <a:gd name="T35" fmla="*/ 6 h 146"/>
                <a:gd name="T36" fmla="*/ 130 w 194"/>
                <a:gd name="T37" fmla="*/ 0 h 146"/>
                <a:gd name="T38" fmla="*/ 130 w 194"/>
                <a:gd name="T39" fmla="*/ 6 h 146"/>
                <a:gd name="T40" fmla="*/ 136 w 194"/>
                <a:gd name="T41" fmla="*/ 12 h 146"/>
                <a:gd name="T42" fmla="*/ 140 w 194"/>
                <a:gd name="T43" fmla="*/ 22 h 146"/>
                <a:gd name="T44" fmla="*/ 140 w 194"/>
                <a:gd name="T45" fmla="*/ 35 h 146"/>
                <a:gd name="T46" fmla="*/ 146 w 194"/>
                <a:gd name="T47" fmla="*/ 45 h 146"/>
                <a:gd name="T48" fmla="*/ 153 w 194"/>
                <a:gd name="T49" fmla="*/ 51 h 146"/>
                <a:gd name="T50" fmla="*/ 165 w 194"/>
                <a:gd name="T51" fmla="*/ 51 h 146"/>
                <a:gd name="T52" fmla="*/ 194 w 194"/>
                <a:gd name="T53" fmla="*/ 97 h 146"/>
                <a:gd name="T54" fmla="*/ 175 w 194"/>
                <a:gd name="T55" fmla="*/ 107 h 146"/>
                <a:gd name="T56" fmla="*/ 165 w 194"/>
                <a:gd name="T57" fmla="*/ 103 h 146"/>
                <a:gd name="T58" fmla="*/ 140 w 194"/>
                <a:gd name="T59" fmla="*/ 107 h 146"/>
                <a:gd name="T60" fmla="*/ 136 w 194"/>
                <a:gd name="T61" fmla="*/ 113 h 146"/>
                <a:gd name="T62" fmla="*/ 130 w 194"/>
                <a:gd name="T63" fmla="*/ 119 h 146"/>
                <a:gd name="T64" fmla="*/ 124 w 194"/>
                <a:gd name="T65" fmla="*/ 123 h 146"/>
                <a:gd name="T66" fmla="*/ 105 w 194"/>
                <a:gd name="T67" fmla="*/ 123 h 146"/>
                <a:gd name="T68" fmla="*/ 101 w 194"/>
                <a:gd name="T69" fmla="*/ 119 h 146"/>
                <a:gd name="T70" fmla="*/ 95 w 194"/>
                <a:gd name="T71" fmla="*/ 113 h 146"/>
                <a:gd name="T72" fmla="*/ 76 w 194"/>
                <a:gd name="T73" fmla="*/ 107 h 146"/>
                <a:gd name="T74" fmla="*/ 70 w 194"/>
                <a:gd name="T75" fmla="*/ 113 h 146"/>
                <a:gd name="T76" fmla="*/ 66 w 194"/>
                <a:gd name="T77" fmla="*/ 119 h 146"/>
                <a:gd name="T78" fmla="*/ 60 w 194"/>
                <a:gd name="T79" fmla="*/ 130 h 146"/>
                <a:gd name="T80" fmla="*/ 35 w 194"/>
                <a:gd name="T81" fmla="*/ 136 h 146"/>
                <a:gd name="T82" fmla="*/ 31 w 194"/>
                <a:gd name="T83" fmla="*/ 142 h 146"/>
                <a:gd name="T84" fmla="*/ 31 w 194"/>
                <a:gd name="T8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4" h="146">
                  <a:moveTo>
                    <a:pt x="31" y="146"/>
                  </a:moveTo>
                  <a:lnTo>
                    <a:pt x="31" y="142"/>
                  </a:lnTo>
                  <a:lnTo>
                    <a:pt x="25" y="136"/>
                  </a:lnTo>
                  <a:lnTo>
                    <a:pt x="12" y="136"/>
                  </a:lnTo>
                  <a:lnTo>
                    <a:pt x="12" y="136"/>
                  </a:lnTo>
                  <a:lnTo>
                    <a:pt x="6" y="130"/>
                  </a:lnTo>
                  <a:lnTo>
                    <a:pt x="6" y="130"/>
                  </a:lnTo>
                  <a:lnTo>
                    <a:pt x="6" y="123"/>
                  </a:lnTo>
                  <a:lnTo>
                    <a:pt x="6" y="123"/>
                  </a:lnTo>
                  <a:lnTo>
                    <a:pt x="6" y="119"/>
                  </a:lnTo>
                  <a:lnTo>
                    <a:pt x="0" y="113"/>
                  </a:lnTo>
                  <a:lnTo>
                    <a:pt x="0" y="113"/>
                  </a:lnTo>
                  <a:lnTo>
                    <a:pt x="0" y="107"/>
                  </a:lnTo>
                  <a:lnTo>
                    <a:pt x="0" y="107"/>
                  </a:lnTo>
                  <a:lnTo>
                    <a:pt x="6" y="103"/>
                  </a:lnTo>
                  <a:lnTo>
                    <a:pt x="6" y="84"/>
                  </a:lnTo>
                  <a:lnTo>
                    <a:pt x="12" y="84"/>
                  </a:lnTo>
                  <a:lnTo>
                    <a:pt x="12" y="74"/>
                  </a:lnTo>
                  <a:lnTo>
                    <a:pt x="19" y="74"/>
                  </a:lnTo>
                  <a:lnTo>
                    <a:pt x="19" y="62"/>
                  </a:lnTo>
                  <a:lnTo>
                    <a:pt x="31" y="62"/>
                  </a:lnTo>
                  <a:lnTo>
                    <a:pt x="35" y="57"/>
                  </a:lnTo>
                  <a:lnTo>
                    <a:pt x="54" y="57"/>
                  </a:lnTo>
                  <a:lnTo>
                    <a:pt x="60" y="51"/>
                  </a:lnTo>
                  <a:lnTo>
                    <a:pt x="66" y="51"/>
                  </a:lnTo>
                  <a:lnTo>
                    <a:pt x="66" y="45"/>
                  </a:lnTo>
                  <a:lnTo>
                    <a:pt x="70" y="41"/>
                  </a:lnTo>
                  <a:lnTo>
                    <a:pt x="70" y="41"/>
                  </a:lnTo>
                  <a:lnTo>
                    <a:pt x="70" y="41"/>
                  </a:lnTo>
                  <a:lnTo>
                    <a:pt x="70" y="35"/>
                  </a:lnTo>
                  <a:lnTo>
                    <a:pt x="70" y="35"/>
                  </a:lnTo>
                  <a:lnTo>
                    <a:pt x="89" y="35"/>
                  </a:lnTo>
                  <a:lnTo>
                    <a:pt x="101" y="22"/>
                  </a:lnTo>
                  <a:lnTo>
                    <a:pt x="105" y="12"/>
                  </a:lnTo>
                  <a:lnTo>
                    <a:pt x="111" y="6"/>
                  </a:lnTo>
                  <a:lnTo>
                    <a:pt x="111" y="6"/>
                  </a:lnTo>
                  <a:lnTo>
                    <a:pt x="118" y="0"/>
                  </a:lnTo>
                  <a:lnTo>
                    <a:pt x="130" y="0"/>
                  </a:lnTo>
                  <a:lnTo>
                    <a:pt x="130" y="6"/>
                  </a:lnTo>
                  <a:lnTo>
                    <a:pt x="130" y="6"/>
                  </a:lnTo>
                  <a:lnTo>
                    <a:pt x="130" y="12"/>
                  </a:lnTo>
                  <a:lnTo>
                    <a:pt x="136" y="12"/>
                  </a:lnTo>
                  <a:lnTo>
                    <a:pt x="140" y="18"/>
                  </a:lnTo>
                  <a:lnTo>
                    <a:pt x="140" y="22"/>
                  </a:lnTo>
                  <a:lnTo>
                    <a:pt x="140" y="22"/>
                  </a:lnTo>
                  <a:lnTo>
                    <a:pt x="140" y="35"/>
                  </a:lnTo>
                  <a:lnTo>
                    <a:pt x="146" y="41"/>
                  </a:lnTo>
                  <a:lnTo>
                    <a:pt x="146" y="45"/>
                  </a:lnTo>
                  <a:lnTo>
                    <a:pt x="146" y="45"/>
                  </a:lnTo>
                  <a:lnTo>
                    <a:pt x="153" y="51"/>
                  </a:lnTo>
                  <a:lnTo>
                    <a:pt x="153" y="51"/>
                  </a:lnTo>
                  <a:lnTo>
                    <a:pt x="165" y="51"/>
                  </a:lnTo>
                  <a:lnTo>
                    <a:pt x="165" y="68"/>
                  </a:lnTo>
                  <a:lnTo>
                    <a:pt x="194" y="97"/>
                  </a:lnTo>
                  <a:lnTo>
                    <a:pt x="194" y="107"/>
                  </a:lnTo>
                  <a:lnTo>
                    <a:pt x="175" y="107"/>
                  </a:lnTo>
                  <a:lnTo>
                    <a:pt x="175" y="103"/>
                  </a:lnTo>
                  <a:lnTo>
                    <a:pt x="165" y="103"/>
                  </a:lnTo>
                  <a:lnTo>
                    <a:pt x="165" y="107"/>
                  </a:lnTo>
                  <a:lnTo>
                    <a:pt x="140" y="107"/>
                  </a:lnTo>
                  <a:lnTo>
                    <a:pt x="140" y="107"/>
                  </a:lnTo>
                  <a:lnTo>
                    <a:pt x="136" y="113"/>
                  </a:lnTo>
                  <a:lnTo>
                    <a:pt x="130" y="113"/>
                  </a:lnTo>
                  <a:lnTo>
                    <a:pt x="130" y="119"/>
                  </a:lnTo>
                  <a:lnTo>
                    <a:pt x="124" y="119"/>
                  </a:lnTo>
                  <a:lnTo>
                    <a:pt x="124" y="123"/>
                  </a:lnTo>
                  <a:lnTo>
                    <a:pt x="105" y="123"/>
                  </a:lnTo>
                  <a:lnTo>
                    <a:pt x="105" y="123"/>
                  </a:lnTo>
                  <a:lnTo>
                    <a:pt x="101" y="119"/>
                  </a:lnTo>
                  <a:lnTo>
                    <a:pt x="101" y="119"/>
                  </a:lnTo>
                  <a:lnTo>
                    <a:pt x="101" y="113"/>
                  </a:lnTo>
                  <a:lnTo>
                    <a:pt x="95" y="113"/>
                  </a:lnTo>
                  <a:lnTo>
                    <a:pt x="89" y="107"/>
                  </a:lnTo>
                  <a:lnTo>
                    <a:pt x="76" y="107"/>
                  </a:lnTo>
                  <a:lnTo>
                    <a:pt x="76" y="107"/>
                  </a:lnTo>
                  <a:lnTo>
                    <a:pt x="70" y="113"/>
                  </a:lnTo>
                  <a:lnTo>
                    <a:pt x="70" y="119"/>
                  </a:lnTo>
                  <a:lnTo>
                    <a:pt x="66" y="119"/>
                  </a:lnTo>
                  <a:lnTo>
                    <a:pt x="66" y="123"/>
                  </a:lnTo>
                  <a:lnTo>
                    <a:pt x="60" y="130"/>
                  </a:lnTo>
                  <a:lnTo>
                    <a:pt x="60" y="136"/>
                  </a:lnTo>
                  <a:lnTo>
                    <a:pt x="35" y="136"/>
                  </a:lnTo>
                  <a:lnTo>
                    <a:pt x="35" y="136"/>
                  </a:lnTo>
                  <a:lnTo>
                    <a:pt x="31" y="142"/>
                  </a:lnTo>
                  <a:lnTo>
                    <a:pt x="31" y="146"/>
                  </a:lnTo>
                  <a:lnTo>
                    <a:pt x="31" y="14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6" name="Freeform 502"/>
            <p:cNvSpPr>
              <a:spLocks/>
            </p:cNvSpPr>
            <p:nvPr/>
          </p:nvSpPr>
          <p:spPr bwMode="auto">
            <a:xfrm>
              <a:off x="4729163" y="3300413"/>
              <a:ext cx="465138" cy="490538"/>
            </a:xfrm>
            <a:custGeom>
              <a:avLst/>
              <a:gdLst>
                <a:gd name="T0" fmla="*/ 276 w 293"/>
                <a:gd name="T1" fmla="*/ 16 h 309"/>
                <a:gd name="T2" fmla="*/ 280 w 293"/>
                <a:gd name="T3" fmla="*/ 27 h 309"/>
                <a:gd name="T4" fmla="*/ 286 w 293"/>
                <a:gd name="T5" fmla="*/ 43 h 309"/>
                <a:gd name="T6" fmla="*/ 293 w 293"/>
                <a:gd name="T7" fmla="*/ 55 h 309"/>
                <a:gd name="T8" fmla="*/ 270 w 293"/>
                <a:gd name="T9" fmla="*/ 78 h 309"/>
                <a:gd name="T10" fmla="*/ 264 w 293"/>
                <a:gd name="T11" fmla="*/ 95 h 309"/>
                <a:gd name="T12" fmla="*/ 264 w 293"/>
                <a:gd name="T13" fmla="*/ 105 h 309"/>
                <a:gd name="T14" fmla="*/ 264 w 293"/>
                <a:gd name="T15" fmla="*/ 117 h 309"/>
                <a:gd name="T16" fmla="*/ 258 w 293"/>
                <a:gd name="T17" fmla="*/ 128 h 309"/>
                <a:gd name="T18" fmla="*/ 251 w 293"/>
                <a:gd name="T19" fmla="*/ 140 h 309"/>
                <a:gd name="T20" fmla="*/ 258 w 293"/>
                <a:gd name="T21" fmla="*/ 144 h 309"/>
                <a:gd name="T22" fmla="*/ 258 w 293"/>
                <a:gd name="T23" fmla="*/ 156 h 309"/>
                <a:gd name="T24" fmla="*/ 264 w 293"/>
                <a:gd name="T25" fmla="*/ 179 h 309"/>
                <a:gd name="T26" fmla="*/ 264 w 293"/>
                <a:gd name="T27" fmla="*/ 196 h 309"/>
                <a:gd name="T28" fmla="*/ 276 w 293"/>
                <a:gd name="T29" fmla="*/ 218 h 309"/>
                <a:gd name="T30" fmla="*/ 280 w 293"/>
                <a:gd name="T31" fmla="*/ 235 h 309"/>
                <a:gd name="T32" fmla="*/ 280 w 293"/>
                <a:gd name="T33" fmla="*/ 247 h 309"/>
                <a:gd name="T34" fmla="*/ 251 w 293"/>
                <a:gd name="T35" fmla="*/ 257 h 309"/>
                <a:gd name="T36" fmla="*/ 241 w 293"/>
                <a:gd name="T37" fmla="*/ 303 h 309"/>
                <a:gd name="T38" fmla="*/ 229 w 293"/>
                <a:gd name="T39" fmla="*/ 303 h 309"/>
                <a:gd name="T40" fmla="*/ 200 w 293"/>
                <a:gd name="T41" fmla="*/ 303 h 309"/>
                <a:gd name="T42" fmla="*/ 181 w 293"/>
                <a:gd name="T43" fmla="*/ 296 h 309"/>
                <a:gd name="T44" fmla="*/ 153 w 293"/>
                <a:gd name="T45" fmla="*/ 286 h 309"/>
                <a:gd name="T46" fmla="*/ 146 w 293"/>
                <a:gd name="T47" fmla="*/ 274 h 309"/>
                <a:gd name="T48" fmla="*/ 146 w 293"/>
                <a:gd name="T49" fmla="*/ 270 h 309"/>
                <a:gd name="T50" fmla="*/ 146 w 293"/>
                <a:gd name="T51" fmla="*/ 257 h 309"/>
                <a:gd name="T52" fmla="*/ 146 w 293"/>
                <a:gd name="T53" fmla="*/ 251 h 309"/>
                <a:gd name="T54" fmla="*/ 146 w 293"/>
                <a:gd name="T55" fmla="*/ 247 h 309"/>
                <a:gd name="T56" fmla="*/ 146 w 293"/>
                <a:gd name="T57" fmla="*/ 235 h 309"/>
                <a:gd name="T58" fmla="*/ 146 w 293"/>
                <a:gd name="T59" fmla="*/ 224 h 309"/>
                <a:gd name="T60" fmla="*/ 111 w 293"/>
                <a:gd name="T61" fmla="*/ 224 h 309"/>
                <a:gd name="T62" fmla="*/ 105 w 293"/>
                <a:gd name="T63" fmla="*/ 235 h 309"/>
                <a:gd name="T64" fmla="*/ 89 w 293"/>
                <a:gd name="T65" fmla="*/ 235 h 309"/>
                <a:gd name="T66" fmla="*/ 76 w 293"/>
                <a:gd name="T67" fmla="*/ 202 h 309"/>
                <a:gd name="T68" fmla="*/ 0 w 293"/>
                <a:gd name="T69" fmla="*/ 196 h 309"/>
                <a:gd name="T70" fmla="*/ 12 w 293"/>
                <a:gd name="T71" fmla="*/ 185 h 309"/>
                <a:gd name="T72" fmla="*/ 12 w 293"/>
                <a:gd name="T73" fmla="*/ 179 h 309"/>
                <a:gd name="T74" fmla="*/ 47 w 293"/>
                <a:gd name="T75" fmla="*/ 173 h 309"/>
                <a:gd name="T76" fmla="*/ 54 w 293"/>
                <a:gd name="T77" fmla="*/ 167 h 309"/>
                <a:gd name="T78" fmla="*/ 66 w 293"/>
                <a:gd name="T79" fmla="*/ 163 h 309"/>
                <a:gd name="T80" fmla="*/ 70 w 293"/>
                <a:gd name="T81" fmla="*/ 128 h 309"/>
                <a:gd name="T82" fmla="*/ 76 w 293"/>
                <a:gd name="T83" fmla="*/ 117 h 309"/>
                <a:gd name="T84" fmla="*/ 89 w 293"/>
                <a:gd name="T85" fmla="*/ 105 h 309"/>
                <a:gd name="T86" fmla="*/ 95 w 293"/>
                <a:gd name="T87" fmla="*/ 49 h 309"/>
                <a:gd name="T88" fmla="*/ 95 w 293"/>
                <a:gd name="T89" fmla="*/ 43 h 309"/>
                <a:gd name="T90" fmla="*/ 101 w 293"/>
                <a:gd name="T91" fmla="*/ 20 h 309"/>
                <a:gd name="T92" fmla="*/ 111 w 293"/>
                <a:gd name="T93" fmla="*/ 4 h 309"/>
                <a:gd name="T94" fmla="*/ 136 w 293"/>
                <a:gd name="T95" fmla="*/ 10 h 309"/>
                <a:gd name="T96" fmla="*/ 140 w 293"/>
                <a:gd name="T97" fmla="*/ 20 h 309"/>
                <a:gd name="T98" fmla="*/ 165 w 293"/>
                <a:gd name="T99" fmla="*/ 10 h 309"/>
                <a:gd name="T100" fmla="*/ 200 w 293"/>
                <a:gd name="T101" fmla="*/ 4 h 309"/>
                <a:gd name="T102" fmla="*/ 229 w 293"/>
                <a:gd name="T103" fmla="*/ 4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3" h="309">
                  <a:moveTo>
                    <a:pt x="229" y="4"/>
                  </a:moveTo>
                  <a:lnTo>
                    <a:pt x="229" y="10"/>
                  </a:lnTo>
                  <a:lnTo>
                    <a:pt x="235" y="16"/>
                  </a:lnTo>
                  <a:lnTo>
                    <a:pt x="276" y="16"/>
                  </a:lnTo>
                  <a:lnTo>
                    <a:pt x="276" y="20"/>
                  </a:lnTo>
                  <a:lnTo>
                    <a:pt x="280" y="20"/>
                  </a:lnTo>
                  <a:lnTo>
                    <a:pt x="280" y="27"/>
                  </a:lnTo>
                  <a:lnTo>
                    <a:pt x="280" y="27"/>
                  </a:lnTo>
                  <a:lnTo>
                    <a:pt x="286" y="33"/>
                  </a:lnTo>
                  <a:lnTo>
                    <a:pt x="286" y="33"/>
                  </a:lnTo>
                  <a:lnTo>
                    <a:pt x="286" y="43"/>
                  </a:lnTo>
                  <a:lnTo>
                    <a:pt x="286" y="43"/>
                  </a:lnTo>
                  <a:lnTo>
                    <a:pt x="286" y="49"/>
                  </a:lnTo>
                  <a:lnTo>
                    <a:pt x="286" y="49"/>
                  </a:lnTo>
                  <a:lnTo>
                    <a:pt x="293" y="55"/>
                  </a:lnTo>
                  <a:lnTo>
                    <a:pt x="293" y="55"/>
                  </a:lnTo>
                  <a:lnTo>
                    <a:pt x="286" y="62"/>
                  </a:lnTo>
                  <a:lnTo>
                    <a:pt x="286" y="66"/>
                  </a:lnTo>
                  <a:lnTo>
                    <a:pt x="280" y="66"/>
                  </a:lnTo>
                  <a:lnTo>
                    <a:pt x="270" y="78"/>
                  </a:lnTo>
                  <a:lnTo>
                    <a:pt x="270" y="78"/>
                  </a:lnTo>
                  <a:lnTo>
                    <a:pt x="264" y="82"/>
                  </a:lnTo>
                  <a:lnTo>
                    <a:pt x="264" y="95"/>
                  </a:lnTo>
                  <a:lnTo>
                    <a:pt x="264" y="95"/>
                  </a:lnTo>
                  <a:lnTo>
                    <a:pt x="264" y="95"/>
                  </a:lnTo>
                  <a:lnTo>
                    <a:pt x="264" y="101"/>
                  </a:lnTo>
                  <a:lnTo>
                    <a:pt x="264" y="101"/>
                  </a:lnTo>
                  <a:lnTo>
                    <a:pt x="264" y="105"/>
                  </a:lnTo>
                  <a:lnTo>
                    <a:pt x="264" y="105"/>
                  </a:lnTo>
                  <a:lnTo>
                    <a:pt x="264" y="117"/>
                  </a:lnTo>
                  <a:lnTo>
                    <a:pt x="264" y="117"/>
                  </a:lnTo>
                  <a:lnTo>
                    <a:pt x="264" y="117"/>
                  </a:lnTo>
                  <a:lnTo>
                    <a:pt x="264" y="123"/>
                  </a:lnTo>
                  <a:lnTo>
                    <a:pt x="258" y="123"/>
                  </a:lnTo>
                  <a:lnTo>
                    <a:pt x="258" y="128"/>
                  </a:lnTo>
                  <a:lnTo>
                    <a:pt x="258" y="128"/>
                  </a:lnTo>
                  <a:lnTo>
                    <a:pt x="251" y="134"/>
                  </a:lnTo>
                  <a:lnTo>
                    <a:pt x="251" y="134"/>
                  </a:lnTo>
                  <a:lnTo>
                    <a:pt x="251" y="134"/>
                  </a:lnTo>
                  <a:lnTo>
                    <a:pt x="251" y="140"/>
                  </a:lnTo>
                  <a:lnTo>
                    <a:pt x="251" y="140"/>
                  </a:lnTo>
                  <a:lnTo>
                    <a:pt x="258" y="140"/>
                  </a:lnTo>
                  <a:lnTo>
                    <a:pt x="258" y="144"/>
                  </a:lnTo>
                  <a:lnTo>
                    <a:pt x="258" y="144"/>
                  </a:lnTo>
                  <a:lnTo>
                    <a:pt x="258" y="150"/>
                  </a:lnTo>
                  <a:lnTo>
                    <a:pt x="258" y="150"/>
                  </a:lnTo>
                  <a:lnTo>
                    <a:pt x="258" y="156"/>
                  </a:lnTo>
                  <a:lnTo>
                    <a:pt x="258" y="156"/>
                  </a:lnTo>
                  <a:lnTo>
                    <a:pt x="258" y="167"/>
                  </a:lnTo>
                  <a:lnTo>
                    <a:pt x="264" y="173"/>
                  </a:lnTo>
                  <a:lnTo>
                    <a:pt x="264" y="179"/>
                  </a:lnTo>
                  <a:lnTo>
                    <a:pt x="264" y="179"/>
                  </a:lnTo>
                  <a:lnTo>
                    <a:pt x="264" y="179"/>
                  </a:lnTo>
                  <a:lnTo>
                    <a:pt x="264" y="185"/>
                  </a:lnTo>
                  <a:lnTo>
                    <a:pt x="264" y="185"/>
                  </a:lnTo>
                  <a:lnTo>
                    <a:pt x="264" y="196"/>
                  </a:lnTo>
                  <a:lnTo>
                    <a:pt x="264" y="196"/>
                  </a:lnTo>
                  <a:lnTo>
                    <a:pt x="264" y="212"/>
                  </a:lnTo>
                  <a:lnTo>
                    <a:pt x="270" y="218"/>
                  </a:lnTo>
                  <a:lnTo>
                    <a:pt x="276" y="218"/>
                  </a:lnTo>
                  <a:lnTo>
                    <a:pt x="276" y="228"/>
                  </a:lnTo>
                  <a:lnTo>
                    <a:pt x="280" y="228"/>
                  </a:lnTo>
                  <a:lnTo>
                    <a:pt x="280" y="235"/>
                  </a:lnTo>
                  <a:lnTo>
                    <a:pt x="280" y="235"/>
                  </a:lnTo>
                  <a:lnTo>
                    <a:pt x="280" y="241"/>
                  </a:lnTo>
                  <a:lnTo>
                    <a:pt x="280" y="241"/>
                  </a:lnTo>
                  <a:lnTo>
                    <a:pt x="280" y="241"/>
                  </a:lnTo>
                  <a:lnTo>
                    <a:pt x="280" y="247"/>
                  </a:lnTo>
                  <a:lnTo>
                    <a:pt x="258" y="247"/>
                  </a:lnTo>
                  <a:lnTo>
                    <a:pt x="258" y="247"/>
                  </a:lnTo>
                  <a:lnTo>
                    <a:pt x="258" y="251"/>
                  </a:lnTo>
                  <a:lnTo>
                    <a:pt x="251" y="257"/>
                  </a:lnTo>
                  <a:lnTo>
                    <a:pt x="251" y="280"/>
                  </a:lnTo>
                  <a:lnTo>
                    <a:pt x="245" y="290"/>
                  </a:lnTo>
                  <a:lnTo>
                    <a:pt x="245" y="296"/>
                  </a:lnTo>
                  <a:lnTo>
                    <a:pt x="241" y="303"/>
                  </a:lnTo>
                  <a:lnTo>
                    <a:pt x="229" y="303"/>
                  </a:lnTo>
                  <a:lnTo>
                    <a:pt x="229" y="303"/>
                  </a:lnTo>
                  <a:lnTo>
                    <a:pt x="229" y="303"/>
                  </a:lnTo>
                  <a:lnTo>
                    <a:pt x="229" y="303"/>
                  </a:lnTo>
                  <a:lnTo>
                    <a:pt x="223" y="309"/>
                  </a:lnTo>
                  <a:lnTo>
                    <a:pt x="200" y="309"/>
                  </a:lnTo>
                  <a:lnTo>
                    <a:pt x="200" y="309"/>
                  </a:lnTo>
                  <a:lnTo>
                    <a:pt x="200" y="303"/>
                  </a:lnTo>
                  <a:lnTo>
                    <a:pt x="200" y="303"/>
                  </a:lnTo>
                  <a:lnTo>
                    <a:pt x="200" y="296"/>
                  </a:lnTo>
                  <a:lnTo>
                    <a:pt x="181" y="296"/>
                  </a:lnTo>
                  <a:lnTo>
                    <a:pt x="181" y="296"/>
                  </a:lnTo>
                  <a:lnTo>
                    <a:pt x="181" y="290"/>
                  </a:lnTo>
                  <a:lnTo>
                    <a:pt x="153" y="290"/>
                  </a:lnTo>
                  <a:lnTo>
                    <a:pt x="153" y="290"/>
                  </a:lnTo>
                  <a:lnTo>
                    <a:pt x="153" y="286"/>
                  </a:lnTo>
                  <a:lnTo>
                    <a:pt x="153" y="286"/>
                  </a:lnTo>
                  <a:lnTo>
                    <a:pt x="153" y="280"/>
                  </a:lnTo>
                  <a:lnTo>
                    <a:pt x="146" y="280"/>
                  </a:lnTo>
                  <a:lnTo>
                    <a:pt x="146" y="274"/>
                  </a:lnTo>
                  <a:lnTo>
                    <a:pt x="146" y="274"/>
                  </a:lnTo>
                  <a:lnTo>
                    <a:pt x="146" y="274"/>
                  </a:lnTo>
                  <a:lnTo>
                    <a:pt x="146" y="270"/>
                  </a:lnTo>
                  <a:lnTo>
                    <a:pt x="146" y="270"/>
                  </a:lnTo>
                  <a:lnTo>
                    <a:pt x="146" y="264"/>
                  </a:lnTo>
                  <a:lnTo>
                    <a:pt x="146" y="264"/>
                  </a:lnTo>
                  <a:lnTo>
                    <a:pt x="146" y="264"/>
                  </a:lnTo>
                  <a:lnTo>
                    <a:pt x="146" y="257"/>
                  </a:lnTo>
                  <a:lnTo>
                    <a:pt x="146" y="257"/>
                  </a:lnTo>
                  <a:lnTo>
                    <a:pt x="146" y="257"/>
                  </a:lnTo>
                  <a:lnTo>
                    <a:pt x="146" y="251"/>
                  </a:lnTo>
                  <a:lnTo>
                    <a:pt x="146" y="251"/>
                  </a:lnTo>
                  <a:lnTo>
                    <a:pt x="146" y="251"/>
                  </a:lnTo>
                  <a:lnTo>
                    <a:pt x="146" y="247"/>
                  </a:lnTo>
                  <a:lnTo>
                    <a:pt x="146" y="247"/>
                  </a:lnTo>
                  <a:lnTo>
                    <a:pt x="146" y="247"/>
                  </a:lnTo>
                  <a:lnTo>
                    <a:pt x="146" y="241"/>
                  </a:lnTo>
                  <a:lnTo>
                    <a:pt x="146" y="241"/>
                  </a:lnTo>
                  <a:lnTo>
                    <a:pt x="146" y="241"/>
                  </a:lnTo>
                  <a:lnTo>
                    <a:pt x="146" y="235"/>
                  </a:lnTo>
                  <a:lnTo>
                    <a:pt x="146" y="235"/>
                  </a:lnTo>
                  <a:lnTo>
                    <a:pt x="146" y="228"/>
                  </a:lnTo>
                  <a:lnTo>
                    <a:pt x="146" y="228"/>
                  </a:lnTo>
                  <a:lnTo>
                    <a:pt x="146" y="224"/>
                  </a:lnTo>
                  <a:lnTo>
                    <a:pt x="136" y="224"/>
                  </a:lnTo>
                  <a:lnTo>
                    <a:pt x="124" y="218"/>
                  </a:lnTo>
                  <a:lnTo>
                    <a:pt x="111" y="218"/>
                  </a:lnTo>
                  <a:lnTo>
                    <a:pt x="111" y="224"/>
                  </a:lnTo>
                  <a:lnTo>
                    <a:pt x="111" y="224"/>
                  </a:lnTo>
                  <a:lnTo>
                    <a:pt x="111" y="228"/>
                  </a:lnTo>
                  <a:lnTo>
                    <a:pt x="111" y="228"/>
                  </a:lnTo>
                  <a:lnTo>
                    <a:pt x="105" y="235"/>
                  </a:lnTo>
                  <a:lnTo>
                    <a:pt x="105" y="235"/>
                  </a:lnTo>
                  <a:lnTo>
                    <a:pt x="101" y="241"/>
                  </a:lnTo>
                  <a:lnTo>
                    <a:pt x="89" y="241"/>
                  </a:lnTo>
                  <a:lnTo>
                    <a:pt x="89" y="235"/>
                  </a:lnTo>
                  <a:lnTo>
                    <a:pt x="82" y="228"/>
                  </a:lnTo>
                  <a:lnTo>
                    <a:pt x="82" y="228"/>
                  </a:lnTo>
                  <a:lnTo>
                    <a:pt x="76" y="218"/>
                  </a:lnTo>
                  <a:lnTo>
                    <a:pt x="76" y="202"/>
                  </a:lnTo>
                  <a:lnTo>
                    <a:pt x="0" y="202"/>
                  </a:lnTo>
                  <a:lnTo>
                    <a:pt x="0" y="202"/>
                  </a:lnTo>
                  <a:lnTo>
                    <a:pt x="0" y="196"/>
                  </a:lnTo>
                  <a:lnTo>
                    <a:pt x="0" y="196"/>
                  </a:lnTo>
                  <a:lnTo>
                    <a:pt x="0" y="196"/>
                  </a:lnTo>
                  <a:lnTo>
                    <a:pt x="0" y="196"/>
                  </a:lnTo>
                  <a:lnTo>
                    <a:pt x="12" y="196"/>
                  </a:lnTo>
                  <a:lnTo>
                    <a:pt x="12" y="185"/>
                  </a:lnTo>
                  <a:lnTo>
                    <a:pt x="0" y="185"/>
                  </a:lnTo>
                  <a:lnTo>
                    <a:pt x="6" y="185"/>
                  </a:lnTo>
                  <a:lnTo>
                    <a:pt x="12" y="179"/>
                  </a:lnTo>
                  <a:lnTo>
                    <a:pt x="12" y="179"/>
                  </a:lnTo>
                  <a:lnTo>
                    <a:pt x="12" y="179"/>
                  </a:lnTo>
                  <a:lnTo>
                    <a:pt x="12" y="179"/>
                  </a:lnTo>
                  <a:lnTo>
                    <a:pt x="47" y="179"/>
                  </a:lnTo>
                  <a:lnTo>
                    <a:pt x="47" y="173"/>
                  </a:lnTo>
                  <a:lnTo>
                    <a:pt x="54" y="173"/>
                  </a:lnTo>
                  <a:lnTo>
                    <a:pt x="54" y="167"/>
                  </a:lnTo>
                  <a:lnTo>
                    <a:pt x="54" y="167"/>
                  </a:lnTo>
                  <a:lnTo>
                    <a:pt x="54" y="167"/>
                  </a:lnTo>
                  <a:lnTo>
                    <a:pt x="60" y="167"/>
                  </a:lnTo>
                  <a:lnTo>
                    <a:pt x="60" y="163"/>
                  </a:lnTo>
                  <a:lnTo>
                    <a:pt x="60" y="163"/>
                  </a:lnTo>
                  <a:lnTo>
                    <a:pt x="66" y="163"/>
                  </a:lnTo>
                  <a:lnTo>
                    <a:pt x="66" y="156"/>
                  </a:lnTo>
                  <a:lnTo>
                    <a:pt x="66" y="156"/>
                  </a:lnTo>
                  <a:lnTo>
                    <a:pt x="66" y="128"/>
                  </a:lnTo>
                  <a:lnTo>
                    <a:pt x="70" y="128"/>
                  </a:lnTo>
                  <a:lnTo>
                    <a:pt x="70" y="123"/>
                  </a:lnTo>
                  <a:lnTo>
                    <a:pt x="70" y="123"/>
                  </a:lnTo>
                  <a:lnTo>
                    <a:pt x="76" y="117"/>
                  </a:lnTo>
                  <a:lnTo>
                    <a:pt x="76" y="117"/>
                  </a:lnTo>
                  <a:lnTo>
                    <a:pt x="76" y="117"/>
                  </a:lnTo>
                  <a:lnTo>
                    <a:pt x="82" y="111"/>
                  </a:lnTo>
                  <a:lnTo>
                    <a:pt x="82" y="111"/>
                  </a:lnTo>
                  <a:lnTo>
                    <a:pt x="89" y="105"/>
                  </a:lnTo>
                  <a:lnTo>
                    <a:pt x="89" y="95"/>
                  </a:lnTo>
                  <a:lnTo>
                    <a:pt x="95" y="88"/>
                  </a:lnTo>
                  <a:lnTo>
                    <a:pt x="95" y="49"/>
                  </a:lnTo>
                  <a:lnTo>
                    <a:pt x="95" y="49"/>
                  </a:lnTo>
                  <a:lnTo>
                    <a:pt x="95" y="49"/>
                  </a:lnTo>
                  <a:lnTo>
                    <a:pt x="95" y="43"/>
                  </a:lnTo>
                  <a:lnTo>
                    <a:pt x="95" y="43"/>
                  </a:lnTo>
                  <a:lnTo>
                    <a:pt x="95" y="43"/>
                  </a:lnTo>
                  <a:lnTo>
                    <a:pt x="95" y="33"/>
                  </a:lnTo>
                  <a:lnTo>
                    <a:pt x="95" y="33"/>
                  </a:lnTo>
                  <a:lnTo>
                    <a:pt x="101" y="27"/>
                  </a:lnTo>
                  <a:lnTo>
                    <a:pt x="101" y="20"/>
                  </a:lnTo>
                  <a:lnTo>
                    <a:pt x="101" y="20"/>
                  </a:lnTo>
                  <a:lnTo>
                    <a:pt x="105" y="16"/>
                  </a:lnTo>
                  <a:lnTo>
                    <a:pt x="105" y="10"/>
                  </a:lnTo>
                  <a:lnTo>
                    <a:pt x="111" y="4"/>
                  </a:lnTo>
                  <a:lnTo>
                    <a:pt x="111" y="4"/>
                  </a:lnTo>
                  <a:lnTo>
                    <a:pt x="124" y="4"/>
                  </a:lnTo>
                  <a:lnTo>
                    <a:pt x="130" y="10"/>
                  </a:lnTo>
                  <a:lnTo>
                    <a:pt x="136" y="10"/>
                  </a:lnTo>
                  <a:lnTo>
                    <a:pt x="136" y="16"/>
                  </a:lnTo>
                  <a:lnTo>
                    <a:pt x="136" y="16"/>
                  </a:lnTo>
                  <a:lnTo>
                    <a:pt x="140" y="20"/>
                  </a:lnTo>
                  <a:lnTo>
                    <a:pt x="140" y="20"/>
                  </a:lnTo>
                  <a:lnTo>
                    <a:pt x="159" y="20"/>
                  </a:lnTo>
                  <a:lnTo>
                    <a:pt x="159" y="16"/>
                  </a:lnTo>
                  <a:lnTo>
                    <a:pt x="165" y="16"/>
                  </a:lnTo>
                  <a:lnTo>
                    <a:pt x="165" y="10"/>
                  </a:lnTo>
                  <a:lnTo>
                    <a:pt x="171" y="10"/>
                  </a:lnTo>
                  <a:lnTo>
                    <a:pt x="175" y="4"/>
                  </a:lnTo>
                  <a:lnTo>
                    <a:pt x="175" y="4"/>
                  </a:lnTo>
                  <a:lnTo>
                    <a:pt x="200" y="4"/>
                  </a:lnTo>
                  <a:lnTo>
                    <a:pt x="200" y="0"/>
                  </a:lnTo>
                  <a:lnTo>
                    <a:pt x="210" y="0"/>
                  </a:lnTo>
                  <a:lnTo>
                    <a:pt x="210" y="4"/>
                  </a:lnTo>
                  <a:lnTo>
                    <a:pt x="229" y="4"/>
                  </a:lnTo>
                  <a:lnTo>
                    <a:pt x="229"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7" name="Freeform 503"/>
            <p:cNvSpPr>
              <a:spLocks/>
            </p:cNvSpPr>
            <p:nvPr/>
          </p:nvSpPr>
          <p:spPr bwMode="auto">
            <a:xfrm>
              <a:off x="4729163" y="3300413"/>
              <a:ext cx="465138" cy="490538"/>
            </a:xfrm>
            <a:custGeom>
              <a:avLst/>
              <a:gdLst>
                <a:gd name="T0" fmla="*/ 276 w 293"/>
                <a:gd name="T1" fmla="*/ 16 h 309"/>
                <a:gd name="T2" fmla="*/ 280 w 293"/>
                <a:gd name="T3" fmla="*/ 27 h 309"/>
                <a:gd name="T4" fmla="*/ 286 w 293"/>
                <a:gd name="T5" fmla="*/ 43 h 309"/>
                <a:gd name="T6" fmla="*/ 293 w 293"/>
                <a:gd name="T7" fmla="*/ 55 h 309"/>
                <a:gd name="T8" fmla="*/ 270 w 293"/>
                <a:gd name="T9" fmla="*/ 78 h 309"/>
                <a:gd name="T10" fmla="*/ 264 w 293"/>
                <a:gd name="T11" fmla="*/ 95 h 309"/>
                <a:gd name="T12" fmla="*/ 264 w 293"/>
                <a:gd name="T13" fmla="*/ 105 h 309"/>
                <a:gd name="T14" fmla="*/ 264 w 293"/>
                <a:gd name="T15" fmla="*/ 117 h 309"/>
                <a:gd name="T16" fmla="*/ 258 w 293"/>
                <a:gd name="T17" fmla="*/ 128 h 309"/>
                <a:gd name="T18" fmla="*/ 251 w 293"/>
                <a:gd name="T19" fmla="*/ 140 h 309"/>
                <a:gd name="T20" fmla="*/ 258 w 293"/>
                <a:gd name="T21" fmla="*/ 144 h 309"/>
                <a:gd name="T22" fmla="*/ 258 w 293"/>
                <a:gd name="T23" fmla="*/ 156 h 309"/>
                <a:gd name="T24" fmla="*/ 264 w 293"/>
                <a:gd name="T25" fmla="*/ 179 h 309"/>
                <a:gd name="T26" fmla="*/ 264 w 293"/>
                <a:gd name="T27" fmla="*/ 196 h 309"/>
                <a:gd name="T28" fmla="*/ 276 w 293"/>
                <a:gd name="T29" fmla="*/ 218 h 309"/>
                <a:gd name="T30" fmla="*/ 280 w 293"/>
                <a:gd name="T31" fmla="*/ 235 h 309"/>
                <a:gd name="T32" fmla="*/ 280 w 293"/>
                <a:gd name="T33" fmla="*/ 247 h 309"/>
                <a:gd name="T34" fmla="*/ 251 w 293"/>
                <a:gd name="T35" fmla="*/ 257 h 309"/>
                <a:gd name="T36" fmla="*/ 241 w 293"/>
                <a:gd name="T37" fmla="*/ 303 h 309"/>
                <a:gd name="T38" fmla="*/ 229 w 293"/>
                <a:gd name="T39" fmla="*/ 303 h 309"/>
                <a:gd name="T40" fmla="*/ 200 w 293"/>
                <a:gd name="T41" fmla="*/ 303 h 309"/>
                <a:gd name="T42" fmla="*/ 181 w 293"/>
                <a:gd name="T43" fmla="*/ 296 h 309"/>
                <a:gd name="T44" fmla="*/ 153 w 293"/>
                <a:gd name="T45" fmla="*/ 286 h 309"/>
                <a:gd name="T46" fmla="*/ 146 w 293"/>
                <a:gd name="T47" fmla="*/ 274 h 309"/>
                <a:gd name="T48" fmla="*/ 146 w 293"/>
                <a:gd name="T49" fmla="*/ 270 h 309"/>
                <a:gd name="T50" fmla="*/ 146 w 293"/>
                <a:gd name="T51" fmla="*/ 257 h 309"/>
                <a:gd name="T52" fmla="*/ 146 w 293"/>
                <a:gd name="T53" fmla="*/ 251 h 309"/>
                <a:gd name="T54" fmla="*/ 146 w 293"/>
                <a:gd name="T55" fmla="*/ 247 h 309"/>
                <a:gd name="T56" fmla="*/ 146 w 293"/>
                <a:gd name="T57" fmla="*/ 235 h 309"/>
                <a:gd name="T58" fmla="*/ 146 w 293"/>
                <a:gd name="T59" fmla="*/ 224 h 309"/>
                <a:gd name="T60" fmla="*/ 111 w 293"/>
                <a:gd name="T61" fmla="*/ 224 h 309"/>
                <a:gd name="T62" fmla="*/ 105 w 293"/>
                <a:gd name="T63" fmla="*/ 235 h 309"/>
                <a:gd name="T64" fmla="*/ 89 w 293"/>
                <a:gd name="T65" fmla="*/ 235 h 309"/>
                <a:gd name="T66" fmla="*/ 76 w 293"/>
                <a:gd name="T67" fmla="*/ 202 h 309"/>
                <a:gd name="T68" fmla="*/ 0 w 293"/>
                <a:gd name="T69" fmla="*/ 196 h 309"/>
                <a:gd name="T70" fmla="*/ 12 w 293"/>
                <a:gd name="T71" fmla="*/ 185 h 309"/>
                <a:gd name="T72" fmla="*/ 12 w 293"/>
                <a:gd name="T73" fmla="*/ 179 h 309"/>
                <a:gd name="T74" fmla="*/ 47 w 293"/>
                <a:gd name="T75" fmla="*/ 173 h 309"/>
                <a:gd name="T76" fmla="*/ 54 w 293"/>
                <a:gd name="T77" fmla="*/ 167 h 309"/>
                <a:gd name="T78" fmla="*/ 66 w 293"/>
                <a:gd name="T79" fmla="*/ 163 h 309"/>
                <a:gd name="T80" fmla="*/ 70 w 293"/>
                <a:gd name="T81" fmla="*/ 128 h 309"/>
                <a:gd name="T82" fmla="*/ 76 w 293"/>
                <a:gd name="T83" fmla="*/ 117 h 309"/>
                <a:gd name="T84" fmla="*/ 89 w 293"/>
                <a:gd name="T85" fmla="*/ 105 h 309"/>
                <a:gd name="T86" fmla="*/ 95 w 293"/>
                <a:gd name="T87" fmla="*/ 49 h 309"/>
                <a:gd name="T88" fmla="*/ 95 w 293"/>
                <a:gd name="T89" fmla="*/ 43 h 309"/>
                <a:gd name="T90" fmla="*/ 101 w 293"/>
                <a:gd name="T91" fmla="*/ 20 h 309"/>
                <a:gd name="T92" fmla="*/ 111 w 293"/>
                <a:gd name="T93" fmla="*/ 4 h 309"/>
                <a:gd name="T94" fmla="*/ 136 w 293"/>
                <a:gd name="T95" fmla="*/ 10 h 309"/>
                <a:gd name="T96" fmla="*/ 140 w 293"/>
                <a:gd name="T97" fmla="*/ 20 h 309"/>
                <a:gd name="T98" fmla="*/ 165 w 293"/>
                <a:gd name="T99" fmla="*/ 10 h 309"/>
                <a:gd name="T100" fmla="*/ 200 w 293"/>
                <a:gd name="T101" fmla="*/ 4 h 309"/>
                <a:gd name="T102" fmla="*/ 229 w 293"/>
                <a:gd name="T103" fmla="*/ 4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3" h="309">
                  <a:moveTo>
                    <a:pt x="229" y="4"/>
                  </a:moveTo>
                  <a:lnTo>
                    <a:pt x="229" y="10"/>
                  </a:lnTo>
                  <a:lnTo>
                    <a:pt x="235" y="16"/>
                  </a:lnTo>
                  <a:lnTo>
                    <a:pt x="276" y="16"/>
                  </a:lnTo>
                  <a:lnTo>
                    <a:pt x="276" y="20"/>
                  </a:lnTo>
                  <a:lnTo>
                    <a:pt x="280" y="20"/>
                  </a:lnTo>
                  <a:lnTo>
                    <a:pt x="280" y="27"/>
                  </a:lnTo>
                  <a:lnTo>
                    <a:pt x="280" y="27"/>
                  </a:lnTo>
                  <a:lnTo>
                    <a:pt x="286" y="33"/>
                  </a:lnTo>
                  <a:lnTo>
                    <a:pt x="286" y="33"/>
                  </a:lnTo>
                  <a:lnTo>
                    <a:pt x="286" y="43"/>
                  </a:lnTo>
                  <a:lnTo>
                    <a:pt x="286" y="43"/>
                  </a:lnTo>
                  <a:lnTo>
                    <a:pt x="286" y="49"/>
                  </a:lnTo>
                  <a:lnTo>
                    <a:pt x="286" y="49"/>
                  </a:lnTo>
                  <a:lnTo>
                    <a:pt x="293" y="55"/>
                  </a:lnTo>
                  <a:lnTo>
                    <a:pt x="293" y="55"/>
                  </a:lnTo>
                  <a:lnTo>
                    <a:pt x="286" y="62"/>
                  </a:lnTo>
                  <a:lnTo>
                    <a:pt x="286" y="66"/>
                  </a:lnTo>
                  <a:lnTo>
                    <a:pt x="280" y="66"/>
                  </a:lnTo>
                  <a:lnTo>
                    <a:pt x="270" y="78"/>
                  </a:lnTo>
                  <a:lnTo>
                    <a:pt x="270" y="78"/>
                  </a:lnTo>
                  <a:lnTo>
                    <a:pt x="264" y="82"/>
                  </a:lnTo>
                  <a:lnTo>
                    <a:pt x="264" y="95"/>
                  </a:lnTo>
                  <a:lnTo>
                    <a:pt x="264" y="95"/>
                  </a:lnTo>
                  <a:lnTo>
                    <a:pt x="264" y="95"/>
                  </a:lnTo>
                  <a:lnTo>
                    <a:pt x="264" y="101"/>
                  </a:lnTo>
                  <a:lnTo>
                    <a:pt x="264" y="101"/>
                  </a:lnTo>
                  <a:lnTo>
                    <a:pt x="264" y="105"/>
                  </a:lnTo>
                  <a:lnTo>
                    <a:pt x="264" y="105"/>
                  </a:lnTo>
                  <a:lnTo>
                    <a:pt x="264" y="117"/>
                  </a:lnTo>
                  <a:lnTo>
                    <a:pt x="264" y="117"/>
                  </a:lnTo>
                  <a:lnTo>
                    <a:pt x="264" y="117"/>
                  </a:lnTo>
                  <a:lnTo>
                    <a:pt x="264" y="123"/>
                  </a:lnTo>
                  <a:lnTo>
                    <a:pt x="258" y="123"/>
                  </a:lnTo>
                  <a:lnTo>
                    <a:pt x="258" y="128"/>
                  </a:lnTo>
                  <a:lnTo>
                    <a:pt x="258" y="128"/>
                  </a:lnTo>
                  <a:lnTo>
                    <a:pt x="251" y="134"/>
                  </a:lnTo>
                  <a:lnTo>
                    <a:pt x="251" y="134"/>
                  </a:lnTo>
                  <a:lnTo>
                    <a:pt x="251" y="134"/>
                  </a:lnTo>
                  <a:lnTo>
                    <a:pt x="251" y="140"/>
                  </a:lnTo>
                  <a:lnTo>
                    <a:pt x="251" y="140"/>
                  </a:lnTo>
                  <a:lnTo>
                    <a:pt x="258" y="140"/>
                  </a:lnTo>
                  <a:lnTo>
                    <a:pt x="258" y="144"/>
                  </a:lnTo>
                  <a:lnTo>
                    <a:pt x="258" y="144"/>
                  </a:lnTo>
                  <a:lnTo>
                    <a:pt x="258" y="150"/>
                  </a:lnTo>
                  <a:lnTo>
                    <a:pt x="258" y="150"/>
                  </a:lnTo>
                  <a:lnTo>
                    <a:pt x="258" y="156"/>
                  </a:lnTo>
                  <a:lnTo>
                    <a:pt x="258" y="156"/>
                  </a:lnTo>
                  <a:lnTo>
                    <a:pt x="258" y="167"/>
                  </a:lnTo>
                  <a:lnTo>
                    <a:pt x="264" y="173"/>
                  </a:lnTo>
                  <a:lnTo>
                    <a:pt x="264" y="179"/>
                  </a:lnTo>
                  <a:lnTo>
                    <a:pt x="264" y="179"/>
                  </a:lnTo>
                  <a:lnTo>
                    <a:pt x="264" y="179"/>
                  </a:lnTo>
                  <a:lnTo>
                    <a:pt x="264" y="185"/>
                  </a:lnTo>
                  <a:lnTo>
                    <a:pt x="264" y="185"/>
                  </a:lnTo>
                  <a:lnTo>
                    <a:pt x="264" y="196"/>
                  </a:lnTo>
                  <a:lnTo>
                    <a:pt x="264" y="196"/>
                  </a:lnTo>
                  <a:lnTo>
                    <a:pt x="264" y="212"/>
                  </a:lnTo>
                  <a:lnTo>
                    <a:pt x="270" y="218"/>
                  </a:lnTo>
                  <a:lnTo>
                    <a:pt x="276" y="218"/>
                  </a:lnTo>
                  <a:lnTo>
                    <a:pt x="276" y="228"/>
                  </a:lnTo>
                  <a:lnTo>
                    <a:pt x="280" y="228"/>
                  </a:lnTo>
                  <a:lnTo>
                    <a:pt x="280" y="235"/>
                  </a:lnTo>
                  <a:lnTo>
                    <a:pt x="280" y="235"/>
                  </a:lnTo>
                  <a:lnTo>
                    <a:pt x="280" y="241"/>
                  </a:lnTo>
                  <a:lnTo>
                    <a:pt x="280" y="241"/>
                  </a:lnTo>
                  <a:lnTo>
                    <a:pt x="280" y="241"/>
                  </a:lnTo>
                  <a:lnTo>
                    <a:pt x="280" y="247"/>
                  </a:lnTo>
                  <a:lnTo>
                    <a:pt x="258" y="247"/>
                  </a:lnTo>
                  <a:lnTo>
                    <a:pt x="258" y="247"/>
                  </a:lnTo>
                  <a:lnTo>
                    <a:pt x="258" y="251"/>
                  </a:lnTo>
                  <a:lnTo>
                    <a:pt x="251" y="257"/>
                  </a:lnTo>
                  <a:lnTo>
                    <a:pt x="251" y="280"/>
                  </a:lnTo>
                  <a:lnTo>
                    <a:pt x="245" y="290"/>
                  </a:lnTo>
                  <a:lnTo>
                    <a:pt x="245" y="296"/>
                  </a:lnTo>
                  <a:lnTo>
                    <a:pt x="241" y="303"/>
                  </a:lnTo>
                  <a:lnTo>
                    <a:pt x="229" y="303"/>
                  </a:lnTo>
                  <a:lnTo>
                    <a:pt x="229" y="303"/>
                  </a:lnTo>
                  <a:lnTo>
                    <a:pt x="229" y="303"/>
                  </a:lnTo>
                  <a:lnTo>
                    <a:pt x="229" y="303"/>
                  </a:lnTo>
                  <a:lnTo>
                    <a:pt x="223" y="309"/>
                  </a:lnTo>
                  <a:lnTo>
                    <a:pt x="200" y="309"/>
                  </a:lnTo>
                  <a:lnTo>
                    <a:pt x="200" y="309"/>
                  </a:lnTo>
                  <a:lnTo>
                    <a:pt x="200" y="303"/>
                  </a:lnTo>
                  <a:lnTo>
                    <a:pt x="200" y="303"/>
                  </a:lnTo>
                  <a:lnTo>
                    <a:pt x="200" y="296"/>
                  </a:lnTo>
                  <a:lnTo>
                    <a:pt x="181" y="296"/>
                  </a:lnTo>
                  <a:lnTo>
                    <a:pt x="181" y="296"/>
                  </a:lnTo>
                  <a:lnTo>
                    <a:pt x="181" y="290"/>
                  </a:lnTo>
                  <a:lnTo>
                    <a:pt x="153" y="290"/>
                  </a:lnTo>
                  <a:lnTo>
                    <a:pt x="153" y="290"/>
                  </a:lnTo>
                  <a:lnTo>
                    <a:pt x="153" y="286"/>
                  </a:lnTo>
                  <a:lnTo>
                    <a:pt x="153" y="286"/>
                  </a:lnTo>
                  <a:lnTo>
                    <a:pt x="153" y="280"/>
                  </a:lnTo>
                  <a:lnTo>
                    <a:pt x="146" y="280"/>
                  </a:lnTo>
                  <a:lnTo>
                    <a:pt x="146" y="274"/>
                  </a:lnTo>
                  <a:lnTo>
                    <a:pt x="146" y="274"/>
                  </a:lnTo>
                  <a:lnTo>
                    <a:pt x="146" y="274"/>
                  </a:lnTo>
                  <a:lnTo>
                    <a:pt x="146" y="270"/>
                  </a:lnTo>
                  <a:lnTo>
                    <a:pt x="146" y="270"/>
                  </a:lnTo>
                  <a:lnTo>
                    <a:pt x="146" y="264"/>
                  </a:lnTo>
                  <a:lnTo>
                    <a:pt x="146" y="264"/>
                  </a:lnTo>
                  <a:lnTo>
                    <a:pt x="146" y="264"/>
                  </a:lnTo>
                  <a:lnTo>
                    <a:pt x="146" y="257"/>
                  </a:lnTo>
                  <a:lnTo>
                    <a:pt x="146" y="257"/>
                  </a:lnTo>
                  <a:lnTo>
                    <a:pt x="146" y="257"/>
                  </a:lnTo>
                  <a:lnTo>
                    <a:pt x="146" y="251"/>
                  </a:lnTo>
                  <a:lnTo>
                    <a:pt x="146" y="251"/>
                  </a:lnTo>
                  <a:lnTo>
                    <a:pt x="146" y="251"/>
                  </a:lnTo>
                  <a:lnTo>
                    <a:pt x="146" y="247"/>
                  </a:lnTo>
                  <a:lnTo>
                    <a:pt x="146" y="247"/>
                  </a:lnTo>
                  <a:lnTo>
                    <a:pt x="146" y="247"/>
                  </a:lnTo>
                  <a:lnTo>
                    <a:pt x="146" y="241"/>
                  </a:lnTo>
                  <a:lnTo>
                    <a:pt x="146" y="241"/>
                  </a:lnTo>
                  <a:lnTo>
                    <a:pt x="146" y="241"/>
                  </a:lnTo>
                  <a:lnTo>
                    <a:pt x="146" y="235"/>
                  </a:lnTo>
                  <a:lnTo>
                    <a:pt x="146" y="235"/>
                  </a:lnTo>
                  <a:lnTo>
                    <a:pt x="146" y="228"/>
                  </a:lnTo>
                  <a:lnTo>
                    <a:pt x="146" y="228"/>
                  </a:lnTo>
                  <a:lnTo>
                    <a:pt x="146" y="224"/>
                  </a:lnTo>
                  <a:lnTo>
                    <a:pt x="136" y="224"/>
                  </a:lnTo>
                  <a:lnTo>
                    <a:pt x="124" y="218"/>
                  </a:lnTo>
                  <a:lnTo>
                    <a:pt x="111" y="218"/>
                  </a:lnTo>
                  <a:lnTo>
                    <a:pt x="111" y="224"/>
                  </a:lnTo>
                  <a:lnTo>
                    <a:pt x="111" y="224"/>
                  </a:lnTo>
                  <a:lnTo>
                    <a:pt x="111" y="228"/>
                  </a:lnTo>
                  <a:lnTo>
                    <a:pt x="111" y="228"/>
                  </a:lnTo>
                  <a:lnTo>
                    <a:pt x="105" y="235"/>
                  </a:lnTo>
                  <a:lnTo>
                    <a:pt x="105" y="235"/>
                  </a:lnTo>
                  <a:lnTo>
                    <a:pt x="101" y="241"/>
                  </a:lnTo>
                  <a:lnTo>
                    <a:pt x="89" y="241"/>
                  </a:lnTo>
                  <a:lnTo>
                    <a:pt x="89" y="235"/>
                  </a:lnTo>
                  <a:lnTo>
                    <a:pt x="82" y="228"/>
                  </a:lnTo>
                  <a:lnTo>
                    <a:pt x="82" y="228"/>
                  </a:lnTo>
                  <a:lnTo>
                    <a:pt x="76" y="218"/>
                  </a:lnTo>
                  <a:lnTo>
                    <a:pt x="76" y="202"/>
                  </a:lnTo>
                  <a:lnTo>
                    <a:pt x="0" y="202"/>
                  </a:lnTo>
                  <a:lnTo>
                    <a:pt x="0" y="202"/>
                  </a:lnTo>
                  <a:lnTo>
                    <a:pt x="0" y="196"/>
                  </a:lnTo>
                  <a:lnTo>
                    <a:pt x="0" y="196"/>
                  </a:lnTo>
                  <a:lnTo>
                    <a:pt x="0" y="196"/>
                  </a:lnTo>
                  <a:lnTo>
                    <a:pt x="0" y="196"/>
                  </a:lnTo>
                  <a:lnTo>
                    <a:pt x="12" y="196"/>
                  </a:lnTo>
                  <a:lnTo>
                    <a:pt x="12" y="185"/>
                  </a:lnTo>
                  <a:lnTo>
                    <a:pt x="0" y="185"/>
                  </a:lnTo>
                  <a:lnTo>
                    <a:pt x="6" y="185"/>
                  </a:lnTo>
                  <a:lnTo>
                    <a:pt x="12" y="179"/>
                  </a:lnTo>
                  <a:lnTo>
                    <a:pt x="12" y="179"/>
                  </a:lnTo>
                  <a:lnTo>
                    <a:pt x="12" y="179"/>
                  </a:lnTo>
                  <a:lnTo>
                    <a:pt x="12" y="179"/>
                  </a:lnTo>
                  <a:lnTo>
                    <a:pt x="47" y="179"/>
                  </a:lnTo>
                  <a:lnTo>
                    <a:pt x="47" y="173"/>
                  </a:lnTo>
                  <a:lnTo>
                    <a:pt x="54" y="173"/>
                  </a:lnTo>
                  <a:lnTo>
                    <a:pt x="54" y="167"/>
                  </a:lnTo>
                  <a:lnTo>
                    <a:pt x="54" y="167"/>
                  </a:lnTo>
                  <a:lnTo>
                    <a:pt x="54" y="167"/>
                  </a:lnTo>
                  <a:lnTo>
                    <a:pt x="60" y="167"/>
                  </a:lnTo>
                  <a:lnTo>
                    <a:pt x="60" y="163"/>
                  </a:lnTo>
                  <a:lnTo>
                    <a:pt x="60" y="163"/>
                  </a:lnTo>
                  <a:lnTo>
                    <a:pt x="66" y="163"/>
                  </a:lnTo>
                  <a:lnTo>
                    <a:pt x="66" y="156"/>
                  </a:lnTo>
                  <a:lnTo>
                    <a:pt x="66" y="156"/>
                  </a:lnTo>
                  <a:lnTo>
                    <a:pt x="66" y="128"/>
                  </a:lnTo>
                  <a:lnTo>
                    <a:pt x="70" y="128"/>
                  </a:lnTo>
                  <a:lnTo>
                    <a:pt x="70" y="123"/>
                  </a:lnTo>
                  <a:lnTo>
                    <a:pt x="70" y="123"/>
                  </a:lnTo>
                  <a:lnTo>
                    <a:pt x="76" y="117"/>
                  </a:lnTo>
                  <a:lnTo>
                    <a:pt x="76" y="117"/>
                  </a:lnTo>
                  <a:lnTo>
                    <a:pt x="76" y="117"/>
                  </a:lnTo>
                  <a:lnTo>
                    <a:pt x="82" y="111"/>
                  </a:lnTo>
                  <a:lnTo>
                    <a:pt x="82" y="111"/>
                  </a:lnTo>
                  <a:lnTo>
                    <a:pt x="89" y="105"/>
                  </a:lnTo>
                  <a:lnTo>
                    <a:pt x="89" y="95"/>
                  </a:lnTo>
                  <a:lnTo>
                    <a:pt x="95" y="88"/>
                  </a:lnTo>
                  <a:lnTo>
                    <a:pt x="95" y="49"/>
                  </a:lnTo>
                  <a:lnTo>
                    <a:pt x="95" y="49"/>
                  </a:lnTo>
                  <a:lnTo>
                    <a:pt x="95" y="49"/>
                  </a:lnTo>
                  <a:lnTo>
                    <a:pt x="95" y="43"/>
                  </a:lnTo>
                  <a:lnTo>
                    <a:pt x="95" y="43"/>
                  </a:lnTo>
                  <a:lnTo>
                    <a:pt x="95" y="43"/>
                  </a:lnTo>
                  <a:lnTo>
                    <a:pt x="95" y="33"/>
                  </a:lnTo>
                  <a:lnTo>
                    <a:pt x="95" y="33"/>
                  </a:lnTo>
                  <a:lnTo>
                    <a:pt x="101" y="27"/>
                  </a:lnTo>
                  <a:lnTo>
                    <a:pt x="101" y="20"/>
                  </a:lnTo>
                  <a:lnTo>
                    <a:pt x="101" y="20"/>
                  </a:lnTo>
                  <a:lnTo>
                    <a:pt x="105" y="16"/>
                  </a:lnTo>
                  <a:lnTo>
                    <a:pt x="105" y="10"/>
                  </a:lnTo>
                  <a:lnTo>
                    <a:pt x="111" y="4"/>
                  </a:lnTo>
                  <a:lnTo>
                    <a:pt x="111" y="4"/>
                  </a:lnTo>
                  <a:lnTo>
                    <a:pt x="124" y="4"/>
                  </a:lnTo>
                  <a:lnTo>
                    <a:pt x="130" y="10"/>
                  </a:lnTo>
                  <a:lnTo>
                    <a:pt x="136" y="10"/>
                  </a:lnTo>
                  <a:lnTo>
                    <a:pt x="136" y="16"/>
                  </a:lnTo>
                  <a:lnTo>
                    <a:pt x="136" y="16"/>
                  </a:lnTo>
                  <a:lnTo>
                    <a:pt x="140" y="20"/>
                  </a:lnTo>
                  <a:lnTo>
                    <a:pt x="140" y="20"/>
                  </a:lnTo>
                  <a:lnTo>
                    <a:pt x="159" y="20"/>
                  </a:lnTo>
                  <a:lnTo>
                    <a:pt x="159" y="16"/>
                  </a:lnTo>
                  <a:lnTo>
                    <a:pt x="165" y="16"/>
                  </a:lnTo>
                  <a:lnTo>
                    <a:pt x="165" y="10"/>
                  </a:lnTo>
                  <a:lnTo>
                    <a:pt x="171" y="10"/>
                  </a:lnTo>
                  <a:lnTo>
                    <a:pt x="175" y="4"/>
                  </a:lnTo>
                  <a:lnTo>
                    <a:pt x="175" y="4"/>
                  </a:lnTo>
                  <a:lnTo>
                    <a:pt x="200" y="4"/>
                  </a:lnTo>
                  <a:lnTo>
                    <a:pt x="200" y="0"/>
                  </a:lnTo>
                  <a:lnTo>
                    <a:pt x="210" y="0"/>
                  </a:lnTo>
                  <a:lnTo>
                    <a:pt x="210" y="4"/>
                  </a:lnTo>
                  <a:lnTo>
                    <a:pt x="229" y="4"/>
                  </a:lnTo>
                  <a:lnTo>
                    <a:pt x="229"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8" name="Freeform 504"/>
            <p:cNvSpPr>
              <a:spLocks/>
            </p:cNvSpPr>
            <p:nvPr/>
          </p:nvSpPr>
          <p:spPr bwMode="auto">
            <a:xfrm>
              <a:off x="4664075" y="3387726"/>
              <a:ext cx="55563" cy="36513"/>
            </a:xfrm>
            <a:custGeom>
              <a:avLst/>
              <a:gdLst>
                <a:gd name="T0" fmla="*/ 35 w 35"/>
                <a:gd name="T1" fmla="*/ 0 h 23"/>
                <a:gd name="T2" fmla="*/ 35 w 35"/>
                <a:gd name="T3" fmla="*/ 17 h 23"/>
                <a:gd name="T4" fmla="*/ 31 w 35"/>
                <a:gd name="T5" fmla="*/ 17 h 23"/>
                <a:gd name="T6" fmla="*/ 25 w 35"/>
                <a:gd name="T7" fmla="*/ 23 h 23"/>
                <a:gd name="T8" fmla="*/ 6 w 35"/>
                <a:gd name="T9" fmla="*/ 23 h 23"/>
                <a:gd name="T10" fmla="*/ 6 w 35"/>
                <a:gd name="T11" fmla="*/ 23 h 23"/>
                <a:gd name="T12" fmla="*/ 6 w 35"/>
                <a:gd name="T13" fmla="*/ 17 h 23"/>
                <a:gd name="T14" fmla="*/ 6 w 35"/>
                <a:gd name="T15" fmla="*/ 17 h 23"/>
                <a:gd name="T16" fmla="*/ 6 w 35"/>
                <a:gd name="T17" fmla="*/ 17 h 23"/>
                <a:gd name="T18" fmla="*/ 6 w 35"/>
                <a:gd name="T19" fmla="*/ 11 h 23"/>
                <a:gd name="T20" fmla="*/ 0 w 35"/>
                <a:gd name="T21" fmla="*/ 11 h 23"/>
                <a:gd name="T22" fmla="*/ 0 w 35"/>
                <a:gd name="T23" fmla="*/ 11 h 23"/>
                <a:gd name="T24" fmla="*/ 6 w 35"/>
                <a:gd name="T25" fmla="*/ 7 h 23"/>
                <a:gd name="T26" fmla="*/ 6 w 35"/>
                <a:gd name="T27" fmla="*/ 7 h 23"/>
                <a:gd name="T28" fmla="*/ 6 w 35"/>
                <a:gd name="T29" fmla="*/ 7 h 23"/>
                <a:gd name="T30" fmla="*/ 6 w 35"/>
                <a:gd name="T31" fmla="*/ 7 h 23"/>
                <a:gd name="T32" fmla="*/ 6 w 35"/>
                <a:gd name="T33" fmla="*/ 0 h 23"/>
                <a:gd name="T34" fmla="*/ 6 w 35"/>
                <a:gd name="T35" fmla="*/ 0 h 23"/>
                <a:gd name="T36" fmla="*/ 6 w 35"/>
                <a:gd name="T37" fmla="*/ 0 h 23"/>
                <a:gd name="T38" fmla="*/ 35 w 35"/>
                <a:gd name="T39" fmla="*/ 0 h 23"/>
                <a:gd name="T40" fmla="*/ 35 w 35"/>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23">
                  <a:moveTo>
                    <a:pt x="35" y="0"/>
                  </a:moveTo>
                  <a:lnTo>
                    <a:pt x="35" y="17"/>
                  </a:lnTo>
                  <a:lnTo>
                    <a:pt x="31" y="17"/>
                  </a:lnTo>
                  <a:lnTo>
                    <a:pt x="25" y="23"/>
                  </a:lnTo>
                  <a:lnTo>
                    <a:pt x="6" y="23"/>
                  </a:lnTo>
                  <a:lnTo>
                    <a:pt x="6" y="23"/>
                  </a:lnTo>
                  <a:lnTo>
                    <a:pt x="6" y="17"/>
                  </a:lnTo>
                  <a:lnTo>
                    <a:pt x="6" y="17"/>
                  </a:lnTo>
                  <a:lnTo>
                    <a:pt x="6" y="17"/>
                  </a:lnTo>
                  <a:lnTo>
                    <a:pt x="6" y="11"/>
                  </a:lnTo>
                  <a:lnTo>
                    <a:pt x="0" y="11"/>
                  </a:lnTo>
                  <a:lnTo>
                    <a:pt x="0" y="11"/>
                  </a:lnTo>
                  <a:lnTo>
                    <a:pt x="6" y="7"/>
                  </a:lnTo>
                  <a:lnTo>
                    <a:pt x="6" y="7"/>
                  </a:lnTo>
                  <a:lnTo>
                    <a:pt x="6" y="7"/>
                  </a:lnTo>
                  <a:lnTo>
                    <a:pt x="6" y="7"/>
                  </a:lnTo>
                  <a:lnTo>
                    <a:pt x="6" y="0"/>
                  </a:lnTo>
                  <a:lnTo>
                    <a:pt x="6" y="0"/>
                  </a:lnTo>
                  <a:lnTo>
                    <a:pt x="6" y="0"/>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9" name="Freeform 505"/>
            <p:cNvSpPr>
              <a:spLocks/>
            </p:cNvSpPr>
            <p:nvPr/>
          </p:nvSpPr>
          <p:spPr bwMode="auto">
            <a:xfrm>
              <a:off x="4664075" y="3387726"/>
              <a:ext cx="55563" cy="36513"/>
            </a:xfrm>
            <a:custGeom>
              <a:avLst/>
              <a:gdLst>
                <a:gd name="T0" fmla="*/ 35 w 35"/>
                <a:gd name="T1" fmla="*/ 0 h 23"/>
                <a:gd name="T2" fmla="*/ 35 w 35"/>
                <a:gd name="T3" fmla="*/ 17 h 23"/>
                <a:gd name="T4" fmla="*/ 31 w 35"/>
                <a:gd name="T5" fmla="*/ 17 h 23"/>
                <a:gd name="T6" fmla="*/ 25 w 35"/>
                <a:gd name="T7" fmla="*/ 23 h 23"/>
                <a:gd name="T8" fmla="*/ 6 w 35"/>
                <a:gd name="T9" fmla="*/ 23 h 23"/>
                <a:gd name="T10" fmla="*/ 6 w 35"/>
                <a:gd name="T11" fmla="*/ 23 h 23"/>
                <a:gd name="T12" fmla="*/ 6 w 35"/>
                <a:gd name="T13" fmla="*/ 17 h 23"/>
                <a:gd name="T14" fmla="*/ 6 w 35"/>
                <a:gd name="T15" fmla="*/ 17 h 23"/>
                <a:gd name="T16" fmla="*/ 6 w 35"/>
                <a:gd name="T17" fmla="*/ 17 h 23"/>
                <a:gd name="T18" fmla="*/ 6 w 35"/>
                <a:gd name="T19" fmla="*/ 11 h 23"/>
                <a:gd name="T20" fmla="*/ 0 w 35"/>
                <a:gd name="T21" fmla="*/ 11 h 23"/>
                <a:gd name="T22" fmla="*/ 0 w 35"/>
                <a:gd name="T23" fmla="*/ 11 h 23"/>
                <a:gd name="T24" fmla="*/ 6 w 35"/>
                <a:gd name="T25" fmla="*/ 7 h 23"/>
                <a:gd name="T26" fmla="*/ 6 w 35"/>
                <a:gd name="T27" fmla="*/ 7 h 23"/>
                <a:gd name="T28" fmla="*/ 6 w 35"/>
                <a:gd name="T29" fmla="*/ 7 h 23"/>
                <a:gd name="T30" fmla="*/ 6 w 35"/>
                <a:gd name="T31" fmla="*/ 7 h 23"/>
                <a:gd name="T32" fmla="*/ 6 w 35"/>
                <a:gd name="T33" fmla="*/ 0 h 23"/>
                <a:gd name="T34" fmla="*/ 6 w 35"/>
                <a:gd name="T35" fmla="*/ 0 h 23"/>
                <a:gd name="T36" fmla="*/ 6 w 35"/>
                <a:gd name="T37" fmla="*/ 0 h 23"/>
                <a:gd name="T38" fmla="*/ 35 w 35"/>
                <a:gd name="T39" fmla="*/ 0 h 23"/>
                <a:gd name="T40" fmla="*/ 35 w 35"/>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23">
                  <a:moveTo>
                    <a:pt x="35" y="0"/>
                  </a:moveTo>
                  <a:lnTo>
                    <a:pt x="35" y="17"/>
                  </a:lnTo>
                  <a:lnTo>
                    <a:pt x="31" y="17"/>
                  </a:lnTo>
                  <a:lnTo>
                    <a:pt x="25" y="23"/>
                  </a:lnTo>
                  <a:lnTo>
                    <a:pt x="6" y="23"/>
                  </a:lnTo>
                  <a:lnTo>
                    <a:pt x="6" y="23"/>
                  </a:lnTo>
                  <a:lnTo>
                    <a:pt x="6" y="17"/>
                  </a:lnTo>
                  <a:lnTo>
                    <a:pt x="6" y="17"/>
                  </a:lnTo>
                  <a:lnTo>
                    <a:pt x="6" y="17"/>
                  </a:lnTo>
                  <a:lnTo>
                    <a:pt x="6" y="11"/>
                  </a:lnTo>
                  <a:lnTo>
                    <a:pt x="0" y="11"/>
                  </a:lnTo>
                  <a:lnTo>
                    <a:pt x="0" y="11"/>
                  </a:lnTo>
                  <a:lnTo>
                    <a:pt x="6" y="7"/>
                  </a:lnTo>
                  <a:lnTo>
                    <a:pt x="6" y="7"/>
                  </a:lnTo>
                  <a:lnTo>
                    <a:pt x="6" y="7"/>
                  </a:lnTo>
                  <a:lnTo>
                    <a:pt x="6" y="7"/>
                  </a:lnTo>
                  <a:lnTo>
                    <a:pt x="6" y="0"/>
                  </a:lnTo>
                  <a:lnTo>
                    <a:pt x="6" y="0"/>
                  </a:lnTo>
                  <a:lnTo>
                    <a:pt x="6" y="0"/>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0" name="Freeform 506"/>
            <p:cNvSpPr>
              <a:spLocks/>
            </p:cNvSpPr>
            <p:nvPr/>
          </p:nvSpPr>
          <p:spPr bwMode="auto">
            <a:xfrm>
              <a:off x="4657725" y="3387726"/>
              <a:ext cx="136525" cy="177800"/>
            </a:xfrm>
            <a:custGeom>
              <a:avLst/>
              <a:gdLst>
                <a:gd name="T0" fmla="*/ 64 w 86"/>
                <a:gd name="T1" fmla="*/ 0 h 112"/>
                <a:gd name="T2" fmla="*/ 64 w 86"/>
                <a:gd name="T3" fmla="*/ 7 h 112"/>
                <a:gd name="T4" fmla="*/ 64 w 86"/>
                <a:gd name="T5" fmla="*/ 11 h 112"/>
                <a:gd name="T6" fmla="*/ 70 w 86"/>
                <a:gd name="T7" fmla="*/ 17 h 112"/>
                <a:gd name="T8" fmla="*/ 86 w 86"/>
                <a:gd name="T9" fmla="*/ 17 h 112"/>
                <a:gd name="T10" fmla="*/ 86 w 86"/>
                <a:gd name="T11" fmla="*/ 23 h 112"/>
                <a:gd name="T12" fmla="*/ 86 w 86"/>
                <a:gd name="T13" fmla="*/ 27 h 112"/>
                <a:gd name="T14" fmla="*/ 86 w 86"/>
                <a:gd name="T15" fmla="*/ 33 h 112"/>
                <a:gd name="T16" fmla="*/ 80 w 86"/>
                <a:gd name="T17" fmla="*/ 40 h 112"/>
                <a:gd name="T18" fmla="*/ 80 w 86"/>
                <a:gd name="T19" fmla="*/ 40 h 112"/>
                <a:gd name="T20" fmla="*/ 86 w 86"/>
                <a:gd name="T21" fmla="*/ 50 h 112"/>
                <a:gd name="T22" fmla="*/ 86 w 86"/>
                <a:gd name="T23" fmla="*/ 62 h 112"/>
                <a:gd name="T24" fmla="*/ 86 w 86"/>
                <a:gd name="T25" fmla="*/ 73 h 112"/>
                <a:gd name="T26" fmla="*/ 80 w 86"/>
                <a:gd name="T27" fmla="*/ 79 h 112"/>
                <a:gd name="T28" fmla="*/ 64 w 86"/>
                <a:gd name="T29" fmla="*/ 79 h 112"/>
                <a:gd name="T30" fmla="*/ 57 w 86"/>
                <a:gd name="T31" fmla="*/ 73 h 112"/>
                <a:gd name="T32" fmla="*/ 51 w 86"/>
                <a:gd name="T33" fmla="*/ 79 h 112"/>
                <a:gd name="T34" fmla="*/ 45 w 86"/>
                <a:gd name="T35" fmla="*/ 85 h 112"/>
                <a:gd name="T36" fmla="*/ 45 w 86"/>
                <a:gd name="T37" fmla="*/ 95 h 112"/>
                <a:gd name="T38" fmla="*/ 39 w 86"/>
                <a:gd name="T39" fmla="*/ 101 h 112"/>
                <a:gd name="T40" fmla="*/ 35 w 86"/>
                <a:gd name="T41" fmla="*/ 112 h 112"/>
                <a:gd name="T42" fmla="*/ 29 w 86"/>
                <a:gd name="T43" fmla="*/ 112 h 112"/>
                <a:gd name="T44" fmla="*/ 29 w 86"/>
                <a:gd name="T45" fmla="*/ 108 h 112"/>
                <a:gd name="T46" fmla="*/ 16 w 86"/>
                <a:gd name="T47" fmla="*/ 89 h 112"/>
                <a:gd name="T48" fmla="*/ 0 w 86"/>
                <a:gd name="T49" fmla="*/ 68 h 112"/>
                <a:gd name="T50" fmla="*/ 0 w 86"/>
                <a:gd name="T51" fmla="*/ 50 h 112"/>
                <a:gd name="T52" fmla="*/ 4 w 86"/>
                <a:gd name="T53" fmla="*/ 40 h 112"/>
                <a:gd name="T54" fmla="*/ 10 w 86"/>
                <a:gd name="T55" fmla="*/ 33 h 112"/>
                <a:gd name="T56" fmla="*/ 10 w 86"/>
                <a:gd name="T57" fmla="*/ 23 h 112"/>
                <a:gd name="T58" fmla="*/ 39 w 86"/>
                <a:gd name="T59" fmla="*/ 11 h 112"/>
                <a:gd name="T60" fmla="*/ 39 w 86"/>
                <a:gd name="T61" fmla="*/ 0 h 112"/>
                <a:gd name="T62" fmla="*/ 70 w 86"/>
                <a:gd name="T6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112">
                  <a:moveTo>
                    <a:pt x="70" y="0"/>
                  </a:moveTo>
                  <a:lnTo>
                    <a:pt x="64" y="0"/>
                  </a:lnTo>
                  <a:lnTo>
                    <a:pt x="64" y="0"/>
                  </a:lnTo>
                  <a:lnTo>
                    <a:pt x="64" y="7"/>
                  </a:lnTo>
                  <a:lnTo>
                    <a:pt x="64" y="7"/>
                  </a:lnTo>
                  <a:lnTo>
                    <a:pt x="64" y="11"/>
                  </a:lnTo>
                  <a:lnTo>
                    <a:pt x="64" y="11"/>
                  </a:lnTo>
                  <a:lnTo>
                    <a:pt x="70" y="17"/>
                  </a:lnTo>
                  <a:lnTo>
                    <a:pt x="70" y="17"/>
                  </a:lnTo>
                  <a:lnTo>
                    <a:pt x="86" y="17"/>
                  </a:lnTo>
                  <a:lnTo>
                    <a:pt x="86" y="23"/>
                  </a:lnTo>
                  <a:lnTo>
                    <a:pt x="86" y="23"/>
                  </a:lnTo>
                  <a:lnTo>
                    <a:pt x="86" y="27"/>
                  </a:lnTo>
                  <a:lnTo>
                    <a:pt x="86" y="27"/>
                  </a:lnTo>
                  <a:lnTo>
                    <a:pt x="86" y="33"/>
                  </a:lnTo>
                  <a:lnTo>
                    <a:pt x="86" y="33"/>
                  </a:lnTo>
                  <a:lnTo>
                    <a:pt x="80" y="40"/>
                  </a:lnTo>
                  <a:lnTo>
                    <a:pt x="80" y="40"/>
                  </a:lnTo>
                  <a:lnTo>
                    <a:pt x="80" y="40"/>
                  </a:lnTo>
                  <a:lnTo>
                    <a:pt x="80" y="40"/>
                  </a:lnTo>
                  <a:lnTo>
                    <a:pt x="86" y="46"/>
                  </a:lnTo>
                  <a:lnTo>
                    <a:pt x="86" y="50"/>
                  </a:lnTo>
                  <a:lnTo>
                    <a:pt x="86" y="50"/>
                  </a:lnTo>
                  <a:lnTo>
                    <a:pt x="86" y="62"/>
                  </a:lnTo>
                  <a:lnTo>
                    <a:pt x="86" y="62"/>
                  </a:lnTo>
                  <a:lnTo>
                    <a:pt x="86" y="73"/>
                  </a:lnTo>
                  <a:lnTo>
                    <a:pt x="86" y="73"/>
                  </a:lnTo>
                  <a:lnTo>
                    <a:pt x="80" y="79"/>
                  </a:lnTo>
                  <a:lnTo>
                    <a:pt x="64" y="79"/>
                  </a:lnTo>
                  <a:lnTo>
                    <a:pt x="64" y="79"/>
                  </a:lnTo>
                  <a:lnTo>
                    <a:pt x="64" y="73"/>
                  </a:lnTo>
                  <a:lnTo>
                    <a:pt x="57" y="73"/>
                  </a:lnTo>
                  <a:lnTo>
                    <a:pt x="57" y="73"/>
                  </a:lnTo>
                  <a:lnTo>
                    <a:pt x="51" y="79"/>
                  </a:lnTo>
                  <a:lnTo>
                    <a:pt x="45" y="79"/>
                  </a:lnTo>
                  <a:lnTo>
                    <a:pt x="45" y="85"/>
                  </a:lnTo>
                  <a:lnTo>
                    <a:pt x="45" y="85"/>
                  </a:lnTo>
                  <a:lnTo>
                    <a:pt x="45" y="95"/>
                  </a:lnTo>
                  <a:lnTo>
                    <a:pt x="51" y="101"/>
                  </a:lnTo>
                  <a:lnTo>
                    <a:pt x="39" y="101"/>
                  </a:lnTo>
                  <a:lnTo>
                    <a:pt x="35" y="108"/>
                  </a:lnTo>
                  <a:lnTo>
                    <a:pt x="35" y="112"/>
                  </a:lnTo>
                  <a:lnTo>
                    <a:pt x="29" y="112"/>
                  </a:lnTo>
                  <a:lnTo>
                    <a:pt x="29" y="112"/>
                  </a:lnTo>
                  <a:lnTo>
                    <a:pt x="29" y="108"/>
                  </a:lnTo>
                  <a:lnTo>
                    <a:pt x="29" y="108"/>
                  </a:lnTo>
                  <a:lnTo>
                    <a:pt x="29" y="101"/>
                  </a:lnTo>
                  <a:lnTo>
                    <a:pt x="16" y="89"/>
                  </a:lnTo>
                  <a:lnTo>
                    <a:pt x="16" y="85"/>
                  </a:lnTo>
                  <a:lnTo>
                    <a:pt x="0" y="68"/>
                  </a:lnTo>
                  <a:lnTo>
                    <a:pt x="0" y="50"/>
                  </a:lnTo>
                  <a:lnTo>
                    <a:pt x="0" y="50"/>
                  </a:lnTo>
                  <a:lnTo>
                    <a:pt x="0" y="46"/>
                  </a:lnTo>
                  <a:lnTo>
                    <a:pt x="4" y="40"/>
                  </a:lnTo>
                  <a:lnTo>
                    <a:pt x="4" y="40"/>
                  </a:lnTo>
                  <a:lnTo>
                    <a:pt x="10" y="33"/>
                  </a:lnTo>
                  <a:lnTo>
                    <a:pt x="10" y="33"/>
                  </a:lnTo>
                  <a:lnTo>
                    <a:pt x="10" y="23"/>
                  </a:lnTo>
                  <a:lnTo>
                    <a:pt x="39" y="23"/>
                  </a:lnTo>
                  <a:lnTo>
                    <a:pt x="39" y="11"/>
                  </a:lnTo>
                  <a:lnTo>
                    <a:pt x="39" y="11"/>
                  </a:lnTo>
                  <a:lnTo>
                    <a:pt x="39" y="0"/>
                  </a:lnTo>
                  <a:lnTo>
                    <a:pt x="70" y="0"/>
                  </a:lnTo>
                  <a:lnTo>
                    <a:pt x="7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1" name="Freeform 507"/>
            <p:cNvSpPr>
              <a:spLocks/>
            </p:cNvSpPr>
            <p:nvPr/>
          </p:nvSpPr>
          <p:spPr bwMode="auto">
            <a:xfrm>
              <a:off x="4657725" y="3387726"/>
              <a:ext cx="136525" cy="177800"/>
            </a:xfrm>
            <a:custGeom>
              <a:avLst/>
              <a:gdLst>
                <a:gd name="T0" fmla="*/ 64 w 86"/>
                <a:gd name="T1" fmla="*/ 0 h 112"/>
                <a:gd name="T2" fmla="*/ 64 w 86"/>
                <a:gd name="T3" fmla="*/ 7 h 112"/>
                <a:gd name="T4" fmla="*/ 64 w 86"/>
                <a:gd name="T5" fmla="*/ 11 h 112"/>
                <a:gd name="T6" fmla="*/ 70 w 86"/>
                <a:gd name="T7" fmla="*/ 17 h 112"/>
                <a:gd name="T8" fmla="*/ 86 w 86"/>
                <a:gd name="T9" fmla="*/ 17 h 112"/>
                <a:gd name="T10" fmla="*/ 86 w 86"/>
                <a:gd name="T11" fmla="*/ 23 h 112"/>
                <a:gd name="T12" fmla="*/ 86 w 86"/>
                <a:gd name="T13" fmla="*/ 27 h 112"/>
                <a:gd name="T14" fmla="*/ 86 w 86"/>
                <a:gd name="T15" fmla="*/ 33 h 112"/>
                <a:gd name="T16" fmla="*/ 80 w 86"/>
                <a:gd name="T17" fmla="*/ 40 h 112"/>
                <a:gd name="T18" fmla="*/ 80 w 86"/>
                <a:gd name="T19" fmla="*/ 40 h 112"/>
                <a:gd name="T20" fmla="*/ 86 w 86"/>
                <a:gd name="T21" fmla="*/ 50 h 112"/>
                <a:gd name="T22" fmla="*/ 86 w 86"/>
                <a:gd name="T23" fmla="*/ 62 h 112"/>
                <a:gd name="T24" fmla="*/ 86 w 86"/>
                <a:gd name="T25" fmla="*/ 73 h 112"/>
                <a:gd name="T26" fmla="*/ 80 w 86"/>
                <a:gd name="T27" fmla="*/ 79 h 112"/>
                <a:gd name="T28" fmla="*/ 64 w 86"/>
                <a:gd name="T29" fmla="*/ 79 h 112"/>
                <a:gd name="T30" fmla="*/ 57 w 86"/>
                <a:gd name="T31" fmla="*/ 73 h 112"/>
                <a:gd name="T32" fmla="*/ 51 w 86"/>
                <a:gd name="T33" fmla="*/ 79 h 112"/>
                <a:gd name="T34" fmla="*/ 45 w 86"/>
                <a:gd name="T35" fmla="*/ 85 h 112"/>
                <a:gd name="T36" fmla="*/ 45 w 86"/>
                <a:gd name="T37" fmla="*/ 95 h 112"/>
                <a:gd name="T38" fmla="*/ 39 w 86"/>
                <a:gd name="T39" fmla="*/ 101 h 112"/>
                <a:gd name="T40" fmla="*/ 35 w 86"/>
                <a:gd name="T41" fmla="*/ 112 h 112"/>
                <a:gd name="T42" fmla="*/ 29 w 86"/>
                <a:gd name="T43" fmla="*/ 112 h 112"/>
                <a:gd name="T44" fmla="*/ 29 w 86"/>
                <a:gd name="T45" fmla="*/ 108 h 112"/>
                <a:gd name="T46" fmla="*/ 16 w 86"/>
                <a:gd name="T47" fmla="*/ 89 h 112"/>
                <a:gd name="T48" fmla="*/ 0 w 86"/>
                <a:gd name="T49" fmla="*/ 68 h 112"/>
                <a:gd name="T50" fmla="*/ 0 w 86"/>
                <a:gd name="T51" fmla="*/ 50 h 112"/>
                <a:gd name="T52" fmla="*/ 4 w 86"/>
                <a:gd name="T53" fmla="*/ 40 h 112"/>
                <a:gd name="T54" fmla="*/ 10 w 86"/>
                <a:gd name="T55" fmla="*/ 33 h 112"/>
                <a:gd name="T56" fmla="*/ 10 w 86"/>
                <a:gd name="T57" fmla="*/ 23 h 112"/>
                <a:gd name="T58" fmla="*/ 39 w 86"/>
                <a:gd name="T59" fmla="*/ 11 h 112"/>
                <a:gd name="T60" fmla="*/ 39 w 86"/>
                <a:gd name="T61" fmla="*/ 0 h 112"/>
                <a:gd name="T62" fmla="*/ 70 w 86"/>
                <a:gd name="T6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112">
                  <a:moveTo>
                    <a:pt x="70" y="0"/>
                  </a:moveTo>
                  <a:lnTo>
                    <a:pt x="64" y="0"/>
                  </a:lnTo>
                  <a:lnTo>
                    <a:pt x="64" y="0"/>
                  </a:lnTo>
                  <a:lnTo>
                    <a:pt x="64" y="7"/>
                  </a:lnTo>
                  <a:lnTo>
                    <a:pt x="64" y="7"/>
                  </a:lnTo>
                  <a:lnTo>
                    <a:pt x="64" y="11"/>
                  </a:lnTo>
                  <a:lnTo>
                    <a:pt x="64" y="11"/>
                  </a:lnTo>
                  <a:lnTo>
                    <a:pt x="70" y="17"/>
                  </a:lnTo>
                  <a:lnTo>
                    <a:pt x="70" y="17"/>
                  </a:lnTo>
                  <a:lnTo>
                    <a:pt x="86" y="17"/>
                  </a:lnTo>
                  <a:lnTo>
                    <a:pt x="86" y="23"/>
                  </a:lnTo>
                  <a:lnTo>
                    <a:pt x="86" y="23"/>
                  </a:lnTo>
                  <a:lnTo>
                    <a:pt x="86" y="27"/>
                  </a:lnTo>
                  <a:lnTo>
                    <a:pt x="86" y="27"/>
                  </a:lnTo>
                  <a:lnTo>
                    <a:pt x="86" y="33"/>
                  </a:lnTo>
                  <a:lnTo>
                    <a:pt x="86" y="33"/>
                  </a:lnTo>
                  <a:lnTo>
                    <a:pt x="80" y="40"/>
                  </a:lnTo>
                  <a:lnTo>
                    <a:pt x="80" y="40"/>
                  </a:lnTo>
                  <a:lnTo>
                    <a:pt x="80" y="40"/>
                  </a:lnTo>
                  <a:lnTo>
                    <a:pt x="80" y="40"/>
                  </a:lnTo>
                  <a:lnTo>
                    <a:pt x="86" y="46"/>
                  </a:lnTo>
                  <a:lnTo>
                    <a:pt x="86" y="50"/>
                  </a:lnTo>
                  <a:lnTo>
                    <a:pt x="86" y="50"/>
                  </a:lnTo>
                  <a:lnTo>
                    <a:pt x="86" y="62"/>
                  </a:lnTo>
                  <a:lnTo>
                    <a:pt x="86" y="62"/>
                  </a:lnTo>
                  <a:lnTo>
                    <a:pt x="86" y="73"/>
                  </a:lnTo>
                  <a:lnTo>
                    <a:pt x="86" y="73"/>
                  </a:lnTo>
                  <a:lnTo>
                    <a:pt x="80" y="79"/>
                  </a:lnTo>
                  <a:lnTo>
                    <a:pt x="64" y="79"/>
                  </a:lnTo>
                  <a:lnTo>
                    <a:pt x="64" y="79"/>
                  </a:lnTo>
                  <a:lnTo>
                    <a:pt x="64" y="73"/>
                  </a:lnTo>
                  <a:lnTo>
                    <a:pt x="57" y="73"/>
                  </a:lnTo>
                  <a:lnTo>
                    <a:pt x="57" y="73"/>
                  </a:lnTo>
                  <a:lnTo>
                    <a:pt x="51" y="79"/>
                  </a:lnTo>
                  <a:lnTo>
                    <a:pt x="45" y="79"/>
                  </a:lnTo>
                  <a:lnTo>
                    <a:pt x="45" y="85"/>
                  </a:lnTo>
                  <a:lnTo>
                    <a:pt x="45" y="85"/>
                  </a:lnTo>
                  <a:lnTo>
                    <a:pt x="45" y="95"/>
                  </a:lnTo>
                  <a:lnTo>
                    <a:pt x="51" y="101"/>
                  </a:lnTo>
                  <a:lnTo>
                    <a:pt x="39" y="101"/>
                  </a:lnTo>
                  <a:lnTo>
                    <a:pt x="35" y="108"/>
                  </a:lnTo>
                  <a:lnTo>
                    <a:pt x="35" y="112"/>
                  </a:lnTo>
                  <a:lnTo>
                    <a:pt x="29" y="112"/>
                  </a:lnTo>
                  <a:lnTo>
                    <a:pt x="29" y="112"/>
                  </a:lnTo>
                  <a:lnTo>
                    <a:pt x="29" y="108"/>
                  </a:lnTo>
                  <a:lnTo>
                    <a:pt x="29" y="108"/>
                  </a:lnTo>
                  <a:lnTo>
                    <a:pt x="29" y="101"/>
                  </a:lnTo>
                  <a:lnTo>
                    <a:pt x="16" y="89"/>
                  </a:lnTo>
                  <a:lnTo>
                    <a:pt x="16" y="85"/>
                  </a:lnTo>
                  <a:lnTo>
                    <a:pt x="0" y="68"/>
                  </a:lnTo>
                  <a:lnTo>
                    <a:pt x="0" y="50"/>
                  </a:lnTo>
                  <a:lnTo>
                    <a:pt x="0" y="50"/>
                  </a:lnTo>
                  <a:lnTo>
                    <a:pt x="0" y="46"/>
                  </a:lnTo>
                  <a:lnTo>
                    <a:pt x="4" y="40"/>
                  </a:lnTo>
                  <a:lnTo>
                    <a:pt x="4" y="40"/>
                  </a:lnTo>
                  <a:lnTo>
                    <a:pt x="10" y="33"/>
                  </a:lnTo>
                  <a:lnTo>
                    <a:pt x="10" y="33"/>
                  </a:lnTo>
                  <a:lnTo>
                    <a:pt x="10" y="23"/>
                  </a:lnTo>
                  <a:lnTo>
                    <a:pt x="39" y="23"/>
                  </a:lnTo>
                  <a:lnTo>
                    <a:pt x="39" y="11"/>
                  </a:lnTo>
                  <a:lnTo>
                    <a:pt x="39" y="11"/>
                  </a:lnTo>
                  <a:lnTo>
                    <a:pt x="39" y="0"/>
                  </a:lnTo>
                  <a:lnTo>
                    <a:pt x="70" y="0"/>
                  </a:lnTo>
                  <a:lnTo>
                    <a:pt x="7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2" name="Freeform 508"/>
            <p:cNvSpPr>
              <a:spLocks/>
            </p:cNvSpPr>
            <p:nvPr/>
          </p:nvSpPr>
          <p:spPr bwMode="auto">
            <a:xfrm>
              <a:off x="4713288" y="3352801"/>
              <a:ext cx="166688" cy="241300"/>
            </a:xfrm>
            <a:custGeom>
              <a:avLst/>
              <a:gdLst>
                <a:gd name="T0" fmla="*/ 105 w 105"/>
                <a:gd name="T1" fmla="*/ 10 h 152"/>
                <a:gd name="T2" fmla="*/ 105 w 105"/>
                <a:gd name="T3" fmla="*/ 10 h 152"/>
                <a:gd name="T4" fmla="*/ 105 w 105"/>
                <a:gd name="T5" fmla="*/ 16 h 152"/>
                <a:gd name="T6" fmla="*/ 105 w 105"/>
                <a:gd name="T7" fmla="*/ 55 h 152"/>
                <a:gd name="T8" fmla="*/ 99 w 105"/>
                <a:gd name="T9" fmla="*/ 72 h 152"/>
                <a:gd name="T10" fmla="*/ 92 w 105"/>
                <a:gd name="T11" fmla="*/ 78 h 152"/>
                <a:gd name="T12" fmla="*/ 86 w 105"/>
                <a:gd name="T13" fmla="*/ 84 h 152"/>
                <a:gd name="T14" fmla="*/ 80 w 105"/>
                <a:gd name="T15" fmla="*/ 90 h 152"/>
                <a:gd name="T16" fmla="*/ 80 w 105"/>
                <a:gd name="T17" fmla="*/ 95 h 152"/>
                <a:gd name="T18" fmla="*/ 76 w 105"/>
                <a:gd name="T19" fmla="*/ 123 h 152"/>
                <a:gd name="T20" fmla="*/ 76 w 105"/>
                <a:gd name="T21" fmla="*/ 130 h 152"/>
                <a:gd name="T22" fmla="*/ 70 w 105"/>
                <a:gd name="T23" fmla="*/ 130 h 152"/>
                <a:gd name="T24" fmla="*/ 64 w 105"/>
                <a:gd name="T25" fmla="*/ 134 h 152"/>
                <a:gd name="T26" fmla="*/ 64 w 105"/>
                <a:gd name="T27" fmla="*/ 134 h 152"/>
                <a:gd name="T28" fmla="*/ 57 w 105"/>
                <a:gd name="T29" fmla="*/ 140 h 152"/>
                <a:gd name="T30" fmla="*/ 16 w 105"/>
                <a:gd name="T31" fmla="*/ 146 h 152"/>
                <a:gd name="T32" fmla="*/ 16 w 105"/>
                <a:gd name="T33" fmla="*/ 152 h 152"/>
                <a:gd name="T34" fmla="*/ 10 w 105"/>
                <a:gd name="T35" fmla="*/ 152 h 152"/>
                <a:gd name="T36" fmla="*/ 10 w 105"/>
                <a:gd name="T37" fmla="*/ 146 h 152"/>
                <a:gd name="T38" fmla="*/ 4 w 105"/>
                <a:gd name="T39" fmla="*/ 140 h 152"/>
                <a:gd name="T40" fmla="*/ 0 w 105"/>
                <a:gd name="T41" fmla="*/ 134 h 152"/>
                <a:gd name="T42" fmla="*/ 0 w 105"/>
                <a:gd name="T43" fmla="*/ 134 h 152"/>
                <a:gd name="T44" fmla="*/ 4 w 105"/>
                <a:gd name="T45" fmla="*/ 123 h 152"/>
                <a:gd name="T46" fmla="*/ 16 w 105"/>
                <a:gd name="T47" fmla="*/ 123 h 152"/>
                <a:gd name="T48" fmla="*/ 10 w 105"/>
                <a:gd name="T49" fmla="*/ 107 h 152"/>
                <a:gd name="T50" fmla="*/ 10 w 105"/>
                <a:gd name="T51" fmla="*/ 101 h 152"/>
                <a:gd name="T52" fmla="*/ 22 w 105"/>
                <a:gd name="T53" fmla="*/ 95 h 152"/>
                <a:gd name="T54" fmla="*/ 29 w 105"/>
                <a:gd name="T55" fmla="*/ 95 h 152"/>
                <a:gd name="T56" fmla="*/ 29 w 105"/>
                <a:gd name="T57" fmla="*/ 101 h 152"/>
                <a:gd name="T58" fmla="*/ 45 w 105"/>
                <a:gd name="T59" fmla="*/ 101 h 152"/>
                <a:gd name="T60" fmla="*/ 51 w 105"/>
                <a:gd name="T61" fmla="*/ 95 h 152"/>
                <a:gd name="T62" fmla="*/ 51 w 105"/>
                <a:gd name="T63" fmla="*/ 84 h 152"/>
                <a:gd name="T64" fmla="*/ 51 w 105"/>
                <a:gd name="T65" fmla="*/ 72 h 152"/>
                <a:gd name="T66" fmla="*/ 45 w 105"/>
                <a:gd name="T67" fmla="*/ 62 h 152"/>
                <a:gd name="T68" fmla="*/ 45 w 105"/>
                <a:gd name="T69" fmla="*/ 62 h 152"/>
                <a:gd name="T70" fmla="*/ 51 w 105"/>
                <a:gd name="T71" fmla="*/ 55 h 152"/>
                <a:gd name="T72" fmla="*/ 51 w 105"/>
                <a:gd name="T73" fmla="*/ 49 h 152"/>
                <a:gd name="T74" fmla="*/ 51 w 105"/>
                <a:gd name="T75" fmla="*/ 45 h 152"/>
                <a:gd name="T76" fmla="*/ 35 w 105"/>
                <a:gd name="T77" fmla="*/ 39 h 152"/>
                <a:gd name="T78" fmla="*/ 29 w 105"/>
                <a:gd name="T79" fmla="*/ 33 h 152"/>
                <a:gd name="T80" fmla="*/ 29 w 105"/>
                <a:gd name="T81" fmla="*/ 29 h 152"/>
                <a:gd name="T82" fmla="*/ 29 w 105"/>
                <a:gd name="T83" fmla="*/ 22 h 152"/>
                <a:gd name="T84" fmla="*/ 70 w 105"/>
                <a:gd name="T85" fmla="*/ 29 h 152"/>
                <a:gd name="T86" fmla="*/ 76 w 105"/>
                <a:gd name="T87" fmla="*/ 6 h 152"/>
                <a:gd name="T88" fmla="*/ 105 w 105"/>
                <a:gd name="T8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5" h="152">
                  <a:moveTo>
                    <a:pt x="105" y="0"/>
                  </a:moveTo>
                  <a:lnTo>
                    <a:pt x="105" y="10"/>
                  </a:lnTo>
                  <a:lnTo>
                    <a:pt x="105" y="10"/>
                  </a:lnTo>
                  <a:lnTo>
                    <a:pt x="105" y="10"/>
                  </a:lnTo>
                  <a:lnTo>
                    <a:pt x="105" y="16"/>
                  </a:lnTo>
                  <a:lnTo>
                    <a:pt x="105" y="16"/>
                  </a:lnTo>
                  <a:lnTo>
                    <a:pt x="105" y="16"/>
                  </a:lnTo>
                  <a:lnTo>
                    <a:pt x="105" y="55"/>
                  </a:lnTo>
                  <a:lnTo>
                    <a:pt x="99" y="62"/>
                  </a:lnTo>
                  <a:lnTo>
                    <a:pt x="99" y="72"/>
                  </a:lnTo>
                  <a:lnTo>
                    <a:pt x="92" y="78"/>
                  </a:lnTo>
                  <a:lnTo>
                    <a:pt x="92" y="78"/>
                  </a:lnTo>
                  <a:lnTo>
                    <a:pt x="86" y="84"/>
                  </a:lnTo>
                  <a:lnTo>
                    <a:pt x="86" y="84"/>
                  </a:lnTo>
                  <a:lnTo>
                    <a:pt x="86" y="84"/>
                  </a:lnTo>
                  <a:lnTo>
                    <a:pt x="80" y="90"/>
                  </a:lnTo>
                  <a:lnTo>
                    <a:pt x="80" y="90"/>
                  </a:lnTo>
                  <a:lnTo>
                    <a:pt x="80" y="95"/>
                  </a:lnTo>
                  <a:lnTo>
                    <a:pt x="76" y="95"/>
                  </a:lnTo>
                  <a:lnTo>
                    <a:pt x="76" y="123"/>
                  </a:lnTo>
                  <a:lnTo>
                    <a:pt x="76" y="123"/>
                  </a:lnTo>
                  <a:lnTo>
                    <a:pt x="76" y="130"/>
                  </a:lnTo>
                  <a:lnTo>
                    <a:pt x="70" y="130"/>
                  </a:lnTo>
                  <a:lnTo>
                    <a:pt x="70" y="130"/>
                  </a:lnTo>
                  <a:lnTo>
                    <a:pt x="70" y="134"/>
                  </a:lnTo>
                  <a:lnTo>
                    <a:pt x="64" y="134"/>
                  </a:lnTo>
                  <a:lnTo>
                    <a:pt x="64" y="134"/>
                  </a:lnTo>
                  <a:lnTo>
                    <a:pt x="64" y="134"/>
                  </a:lnTo>
                  <a:lnTo>
                    <a:pt x="64" y="140"/>
                  </a:lnTo>
                  <a:lnTo>
                    <a:pt x="57" y="140"/>
                  </a:lnTo>
                  <a:lnTo>
                    <a:pt x="57" y="146"/>
                  </a:lnTo>
                  <a:lnTo>
                    <a:pt x="16" y="146"/>
                  </a:lnTo>
                  <a:lnTo>
                    <a:pt x="16" y="146"/>
                  </a:lnTo>
                  <a:lnTo>
                    <a:pt x="16" y="152"/>
                  </a:lnTo>
                  <a:lnTo>
                    <a:pt x="10" y="152"/>
                  </a:lnTo>
                  <a:lnTo>
                    <a:pt x="10" y="152"/>
                  </a:lnTo>
                  <a:lnTo>
                    <a:pt x="10" y="152"/>
                  </a:lnTo>
                  <a:lnTo>
                    <a:pt x="10" y="146"/>
                  </a:lnTo>
                  <a:lnTo>
                    <a:pt x="4" y="146"/>
                  </a:lnTo>
                  <a:lnTo>
                    <a:pt x="4" y="140"/>
                  </a:lnTo>
                  <a:lnTo>
                    <a:pt x="4" y="140"/>
                  </a:lnTo>
                  <a:lnTo>
                    <a:pt x="0" y="134"/>
                  </a:lnTo>
                  <a:lnTo>
                    <a:pt x="0" y="134"/>
                  </a:lnTo>
                  <a:lnTo>
                    <a:pt x="0" y="134"/>
                  </a:lnTo>
                  <a:lnTo>
                    <a:pt x="0" y="130"/>
                  </a:lnTo>
                  <a:lnTo>
                    <a:pt x="4" y="123"/>
                  </a:lnTo>
                  <a:lnTo>
                    <a:pt x="4" y="123"/>
                  </a:lnTo>
                  <a:lnTo>
                    <a:pt x="16" y="123"/>
                  </a:lnTo>
                  <a:lnTo>
                    <a:pt x="10" y="117"/>
                  </a:lnTo>
                  <a:lnTo>
                    <a:pt x="10" y="107"/>
                  </a:lnTo>
                  <a:lnTo>
                    <a:pt x="10" y="107"/>
                  </a:lnTo>
                  <a:lnTo>
                    <a:pt x="10" y="101"/>
                  </a:lnTo>
                  <a:lnTo>
                    <a:pt x="16" y="101"/>
                  </a:lnTo>
                  <a:lnTo>
                    <a:pt x="22" y="95"/>
                  </a:lnTo>
                  <a:lnTo>
                    <a:pt x="22" y="95"/>
                  </a:lnTo>
                  <a:lnTo>
                    <a:pt x="29" y="95"/>
                  </a:lnTo>
                  <a:lnTo>
                    <a:pt x="29" y="101"/>
                  </a:lnTo>
                  <a:lnTo>
                    <a:pt x="29" y="101"/>
                  </a:lnTo>
                  <a:lnTo>
                    <a:pt x="29" y="101"/>
                  </a:lnTo>
                  <a:lnTo>
                    <a:pt x="45" y="101"/>
                  </a:lnTo>
                  <a:lnTo>
                    <a:pt x="51" y="95"/>
                  </a:lnTo>
                  <a:lnTo>
                    <a:pt x="51" y="95"/>
                  </a:lnTo>
                  <a:lnTo>
                    <a:pt x="51" y="84"/>
                  </a:lnTo>
                  <a:lnTo>
                    <a:pt x="51" y="84"/>
                  </a:lnTo>
                  <a:lnTo>
                    <a:pt x="51" y="72"/>
                  </a:lnTo>
                  <a:lnTo>
                    <a:pt x="51" y="72"/>
                  </a:lnTo>
                  <a:lnTo>
                    <a:pt x="51" y="68"/>
                  </a:lnTo>
                  <a:lnTo>
                    <a:pt x="45" y="62"/>
                  </a:lnTo>
                  <a:lnTo>
                    <a:pt x="39" y="62"/>
                  </a:lnTo>
                  <a:lnTo>
                    <a:pt x="45" y="62"/>
                  </a:lnTo>
                  <a:lnTo>
                    <a:pt x="51" y="55"/>
                  </a:lnTo>
                  <a:lnTo>
                    <a:pt x="51" y="55"/>
                  </a:lnTo>
                  <a:lnTo>
                    <a:pt x="51" y="49"/>
                  </a:lnTo>
                  <a:lnTo>
                    <a:pt x="51" y="49"/>
                  </a:lnTo>
                  <a:lnTo>
                    <a:pt x="51" y="45"/>
                  </a:lnTo>
                  <a:lnTo>
                    <a:pt x="51" y="45"/>
                  </a:lnTo>
                  <a:lnTo>
                    <a:pt x="51" y="39"/>
                  </a:lnTo>
                  <a:lnTo>
                    <a:pt x="35" y="39"/>
                  </a:lnTo>
                  <a:lnTo>
                    <a:pt x="35" y="39"/>
                  </a:lnTo>
                  <a:lnTo>
                    <a:pt x="29" y="33"/>
                  </a:lnTo>
                  <a:lnTo>
                    <a:pt x="29" y="33"/>
                  </a:lnTo>
                  <a:lnTo>
                    <a:pt x="29" y="29"/>
                  </a:lnTo>
                  <a:lnTo>
                    <a:pt x="29" y="29"/>
                  </a:lnTo>
                  <a:lnTo>
                    <a:pt x="29" y="22"/>
                  </a:lnTo>
                  <a:lnTo>
                    <a:pt x="29" y="22"/>
                  </a:lnTo>
                  <a:lnTo>
                    <a:pt x="70" y="29"/>
                  </a:lnTo>
                  <a:lnTo>
                    <a:pt x="76" y="10"/>
                  </a:lnTo>
                  <a:lnTo>
                    <a:pt x="76" y="6"/>
                  </a:lnTo>
                  <a:lnTo>
                    <a:pt x="80" y="0"/>
                  </a:lnTo>
                  <a:lnTo>
                    <a:pt x="105" y="0"/>
                  </a:lnTo>
                  <a:lnTo>
                    <a:pt x="10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3" name="Freeform 509"/>
            <p:cNvSpPr>
              <a:spLocks/>
            </p:cNvSpPr>
            <p:nvPr/>
          </p:nvSpPr>
          <p:spPr bwMode="auto">
            <a:xfrm>
              <a:off x="4713288" y="3352801"/>
              <a:ext cx="166688" cy="241300"/>
            </a:xfrm>
            <a:custGeom>
              <a:avLst/>
              <a:gdLst>
                <a:gd name="T0" fmla="*/ 105 w 105"/>
                <a:gd name="T1" fmla="*/ 10 h 152"/>
                <a:gd name="T2" fmla="*/ 105 w 105"/>
                <a:gd name="T3" fmla="*/ 10 h 152"/>
                <a:gd name="T4" fmla="*/ 105 w 105"/>
                <a:gd name="T5" fmla="*/ 16 h 152"/>
                <a:gd name="T6" fmla="*/ 105 w 105"/>
                <a:gd name="T7" fmla="*/ 55 h 152"/>
                <a:gd name="T8" fmla="*/ 99 w 105"/>
                <a:gd name="T9" fmla="*/ 72 h 152"/>
                <a:gd name="T10" fmla="*/ 92 w 105"/>
                <a:gd name="T11" fmla="*/ 78 h 152"/>
                <a:gd name="T12" fmla="*/ 86 w 105"/>
                <a:gd name="T13" fmla="*/ 84 h 152"/>
                <a:gd name="T14" fmla="*/ 80 w 105"/>
                <a:gd name="T15" fmla="*/ 90 h 152"/>
                <a:gd name="T16" fmla="*/ 80 w 105"/>
                <a:gd name="T17" fmla="*/ 95 h 152"/>
                <a:gd name="T18" fmla="*/ 76 w 105"/>
                <a:gd name="T19" fmla="*/ 123 h 152"/>
                <a:gd name="T20" fmla="*/ 76 w 105"/>
                <a:gd name="T21" fmla="*/ 130 h 152"/>
                <a:gd name="T22" fmla="*/ 70 w 105"/>
                <a:gd name="T23" fmla="*/ 130 h 152"/>
                <a:gd name="T24" fmla="*/ 64 w 105"/>
                <a:gd name="T25" fmla="*/ 134 h 152"/>
                <a:gd name="T26" fmla="*/ 64 w 105"/>
                <a:gd name="T27" fmla="*/ 134 h 152"/>
                <a:gd name="T28" fmla="*/ 57 w 105"/>
                <a:gd name="T29" fmla="*/ 140 h 152"/>
                <a:gd name="T30" fmla="*/ 16 w 105"/>
                <a:gd name="T31" fmla="*/ 146 h 152"/>
                <a:gd name="T32" fmla="*/ 16 w 105"/>
                <a:gd name="T33" fmla="*/ 152 h 152"/>
                <a:gd name="T34" fmla="*/ 10 w 105"/>
                <a:gd name="T35" fmla="*/ 152 h 152"/>
                <a:gd name="T36" fmla="*/ 10 w 105"/>
                <a:gd name="T37" fmla="*/ 146 h 152"/>
                <a:gd name="T38" fmla="*/ 4 w 105"/>
                <a:gd name="T39" fmla="*/ 140 h 152"/>
                <a:gd name="T40" fmla="*/ 0 w 105"/>
                <a:gd name="T41" fmla="*/ 134 h 152"/>
                <a:gd name="T42" fmla="*/ 0 w 105"/>
                <a:gd name="T43" fmla="*/ 134 h 152"/>
                <a:gd name="T44" fmla="*/ 4 w 105"/>
                <a:gd name="T45" fmla="*/ 123 h 152"/>
                <a:gd name="T46" fmla="*/ 16 w 105"/>
                <a:gd name="T47" fmla="*/ 123 h 152"/>
                <a:gd name="T48" fmla="*/ 10 w 105"/>
                <a:gd name="T49" fmla="*/ 107 h 152"/>
                <a:gd name="T50" fmla="*/ 10 w 105"/>
                <a:gd name="T51" fmla="*/ 101 h 152"/>
                <a:gd name="T52" fmla="*/ 22 w 105"/>
                <a:gd name="T53" fmla="*/ 95 h 152"/>
                <a:gd name="T54" fmla="*/ 29 w 105"/>
                <a:gd name="T55" fmla="*/ 95 h 152"/>
                <a:gd name="T56" fmla="*/ 29 w 105"/>
                <a:gd name="T57" fmla="*/ 101 h 152"/>
                <a:gd name="T58" fmla="*/ 45 w 105"/>
                <a:gd name="T59" fmla="*/ 101 h 152"/>
                <a:gd name="T60" fmla="*/ 51 w 105"/>
                <a:gd name="T61" fmla="*/ 95 h 152"/>
                <a:gd name="T62" fmla="*/ 51 w 105"/>
                <a:gd name="T63" fmla="*/ 84 h 152"/>
                <a:gd name="T64" fmla="*/ 51 w 105"/>
                <a:gd name="T65" fmla="*/ 72 h 152"/>
                <a:gd name="T66" fmla="*/ 45 w 105"/>
                <a:gd name="T67" fmla="*/ 62 h 152"/>
                <a:gd name="T68" fmla="*/ 45 w 105"/>
                <a:gd name="T69" fmla="*/ 62 h 152"/>
                <a:gd name="T70" fmla="*/ 51 w 105"/>
                <a:gd name="T71" fmla="*/ 55 h 152"/>
                <a:gd name="T72" fmla="*/ 51 w 105"/>
                <a:gd name="T73" fmla="*/ 49 h 152"/>
                <a:gd name="T74" fmla="*/ 51 w 105"/>
                <a:gd name="T75" fmla="*/ 45 h 152"/>
                <a:gd name="T76" fmla="*/ 35 w 105"/>
                <a:gd name="T77" fmla="*/ 39 h 152"/>
                <a:gd name="T78" fmla="*/ 29 w 105"/>
                <a:gd name="T79" fmla="*/ 33 h 152"/>
                <a:gd name="T80" fmla="*/ 29 w 105"/>
                <a:gd name="T81" fmla="*/ 29 h 152"/>
                <a:gd name="T82" fmla="*/ 29 w 105"/>
                <a:gd name="T83" fmla="*/ 22 h 152"/>
                <a:gd name="T84" fmla="*/ 70 w 105"/>
                <a:gd name="T85" fmla="*/ 29 h 152"/>
                <a:gd name="T86" fmla="*/ 76 w 105"/>
                <a:gd name="T87" fmla="*/ 6 h 152"/>
                <a:gd name="T88" fmla="*/ 105 w 105"/>
                <a:gd name="T8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5" h="152">
                  <a:moveTo>
                    <a:pt x="105" y="0"/>
                  </a:moveTo>
                  <a:lnTo>
                    <a:pt x="105" y="10"/>
                  </a:lnTo>
                  <a:lnTo>
                    <a:pt x="105" y="10"/>
                  </a:lnTo>
                  <a:lnTo>
                    <a:pt x="105" y="10"/>
                  </a:lnTo>
                  <a:lnTo>
                    <a:pt x="105" y="16"/>
                  </a:lnTo>
                  <a:lnTo>
                    <a:pt x="105" y="16"/>
                  </a:lnTo>
                  <a:lnTo>
                    <a:pt x="105" y="16"/>
                  </a:lnTo>
                  <a:lnTo>
                    <a:pt x="105" y="55"/>
                  </a:lnTo>
                  <a:lnTo>
                    <a:pt x="99" y="62"/>
                  </a:lnTo>
                  <a:lnTo>
                    <a:pt x="99" y="72"/>
                  </a:lnTo>
                  <a:lnTo>
                    <a:pt x="92" y="78"/>
                  </a:lnTo>
                  <a:lnTo>
                    <a:pt x="92" y="78"/>
                  </a:lnTo>
                  <a:lnTo>
                    <a:pt x="86" y="84"/>
                  </a:lnTo>
                  <a:lnTo>
                    <a:pt x="86" y="84"/>
                  </a:lnTo>
                  <a:lnTo>
                    <a:pt x="86" y="84"/>
                  </a:lnTo>
                  <a:lnTo>
                    <a:pt x="80" y="90"/>
                  </a:lnTo>
                  <a:lnTo>
                    <a:pt x="80" y="90"/>
                  </a:lnTo>
                  <a:lnTo>
                    <a:pt x="80" y="95"/>
                  </a:lnTo>
                  <a:lnTo>
                    <a:pt x="76" y="95"/>
                  </a:lnTo>
                  <a:lnTo>
                    <a:pt x="76" y="123"/>
                  </a:lnTo>
                  <a:lnTo>
                    <a:pt x="76" y="123"/>
                  </a:lnTo>
                  <a:lnTo>
                    <a:pt x="76" y="130"/>
                  </a:lnTo>
                  <a:lnTo>
                    <a:pt x="70" y="130"/>
                  </a:lnTo>
                  <a:lnTo>
                    <a:pt x="70" y="130"/>
                  </a:lnTo>
                  <a:lnTo>
                    <a:pt x="70" y="134"/>
                  </a:lnTo>
                  <a:lnTo>
                    <a:pt x="64" y="134"/>
                  </a:lnTo>
                  <a:lnTo>
                    <a:pt x="64" y="134"/>
                  </a:lnTo>
                  <a:lnTo>
                    <a:pt x="64" y="134"/>
                  </a:lnTo>
                  <a:lnTo>
                    <a:pt x="64" y="140"/>
                  </a:lnTo>
                  <a:lnTo>
                    <a:pt x="57" y="140"/>
                  </a:lnTo>
                  <a:lnTo>
                    <a:pt x="57" y="146"/>
                  </a:lnTo>
                  <a:lnTo>
                    <a:pt x="16" y="146"/>
                  </a:lnTo>
                  <a:lnTo>
                    <a:pt x="16" y="146"/>
                  </a:lnTo>
                  <a:lnTo>
                    <a:pt x="16" y="152"/>
                  </a:lnTo>
                  <a:lnTo>
                    <a:pt x="10" y="152"/>
                  </a:lnTo>
                  <a:lnTo>
                    <a:pt x="10" y="152"/>
                  </a:lnTo>
                  <a:lnTo>
                    <a:pt x="10" y="152"/>
                  </a:lnTo>
                  <a:lnTo>
                    <a:pt x="10" y="146"/>
                  </a:lnTo>
                  <a:lnTo>
                    <a:pt x="4" y="146"/>
                  </a:lnTo>
                  <a:lnTo>
                    <a:pt x="4" y="140"/>
                  </a:lnTo>
                  <a:lnTo>
                    <a:pt x="4" y="140"/>
                  </a:lnTo>
                  <a:lnTo>
                    <a:pt x="0" y="134"/>
                  </a:lnTo>
                  <a:lnTo>
                    <a:pt x="0" y="134"/>
                  </a:lnTo>
                  <a:lnTo>
                    <a:pt x="0" y="134"/>
                  </a:lnTo>
                  <a:lnTo>
                    <a:pt x="0" y="130"/>
                  </a:lnTo>
                  <a:lnTo>
                    <a:pt x="4" y="123"/>
                  </a:lnTo>
                  <a:lnTo>
                    <a:pt x="4" y="123"/>
                  </a:lnTo>
                  <a:lnTo>
                    <a:pt x="16" y="123"/>
                  </a:lnTo>
                  <a:lnTo>
                    <a:pt x="10" y="117"/>
                  </a:lnTo>
                  <a:lnTo>
                    <a:pt x="10" y="107"/>
                  </a:lnTo>
                  <a:lnTo>
                    <a:pt x="10" y="107"/>
                  </a:lnTo>
                  <a:lnTo>
                    <a:pt x="10" y="101"/>
                  </a:lnTo>
                  <a:lnTo>
                    <a:pt x="16" y="101"/>
                  </a:lnTo>
                  <a:lnTo>
                    <a:pt x="22" y="95"/>
                  </a:lnTo>
                  <a:lnTo>
                    <a:pt x="22" y="95"/>
                  </a:lnTo>
                  <a:lnTo>
                    <a:pt x="29" y="95"/>
                  </a:lnTo>
                  <a:lnTo>
                    <a:pt x="29" y="101"/>
                  </a:lnTo>
                  <a:lnTo>
                    <a:pt x="29" y="101"/>
                  </a:lnTo>
                  <a:lnTo>
                    <a:pt x="29" y="101"/>
                  </a:lnTo>
                  <a:lnTo>
                    <a:pt x="45" y="101"/>
                  </a:lnTo>
                  <a:lnTo>
                    <a:pt x="51" y="95"/>
                  </a:lnTo>
                  <a:lnTo>
                    <a:pt x="51" y="95"/>
                  </a:lnTo>
                  <a:lnTo>
                    <a:pt x="51" y="84"/>
                  </a:lnTo>
                  <a:lnTo>
                    <a:pt x="51" y="84"/>
                  </a:lnTo>
                  <a:lnTo>
                    <a:pt x="51" y="72"/>
                  </a:lnTo>
                  <a:lnTo>
                    <a:pt x="51" y="72"/>
                  </a:lnTo>
                  <a:lnTo>
                    <a:pt x="51" y="68"/>
                  </a:lnTo>
                  <a:lnTo>
                    <a:pt x="45" y="62"/>
                  </a:lnTo>
                  <a:lnTo>
                    <a:pt x="39" y="62"/>
                  </a:lnTo>
                  <a:lnTo>
                    <a:pt x="45" y="62"/>
                  </a:lnTo>
                  <a:lnTo>
                    <a:pt x="51" y="55"/>
                  </a:lnTo>
                  <a:lnTo>
                    <a:pt x="51" y="55"/>
                  </a:lnTo>
                  <a:lnTo>
                    <a:pt x="51" y="49"/>
                  </a:lnTo>
                  <a:lnTo>
                    <a:pt x="51" y="49"/>
                  </a:lnTo>
                  <a:lnTo>
                    <a:pt x="51" y="45"/>
                  </a:lnTo>
                  <a:lnTo>
                    <a:pt x="51" y="45"/>
                  </a:lnTo>
                  <a:lnTo>
                    <a:pt x="51" y="39"/>
                  </a:lnTo>
                  <a:lnTo>
                    <a:pt x="35" y="39"/>
                  </a:lnTo>
                  <a:lnTo>
                    <a:pt x="35" y="39"/>
                  </a:lnTo>
                  <a:lnTo>
                    <a:pt x="29" y="33"/>
                  </a:lnTo>
                  <a:lnTo>
                    <a:pt x="29" y="33"/>
                  </a:lnTo>
                  <a:lnTo>
                    <a:pt x="29" y="29"/>
                  </a:lnTo>
                  <a:lnTo>
                    <a:pt x="29" y="29"/>
                  </a:lnTo>
                  <a:lnTo>
                    <a:pt x="29" y="22"/>
                  </a:lnTo>
                  <a:lnTo>
                    <a:pt x="29" y="22"/>
                  </a:lnTo>
                  <a:lnTo>
                    <a:pt x="70" y="29"/>
                  </a:lnTo>
                  <a:lnTo>
                    <a:pt x="76" y="10"/>
                  </a:lnTo>
                  <a:lnTo>
                    <a:pt x="76" y="6"/>
                  </a:lnTo>
                  <a:lnTo>
                    <a:pt x="80" y="0"/>
                  </a:lnTo>
                  <a:lnTo>
                    <a:pt x="105" y="0"/>
                  </a:lnTo>
                  <a:lnTo>
                    <a:pt x="10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4" name="Freeform 510"/>
            <p:cNvSpPr>
              <a:spLocks/>
            </p:cNvSpPr>
            <p:nvPr/>
          </p:nvSpPr>
          <p:spPr bwMode="auto">
            <a:xfrm>
              <a:off x="4657725" y="3074988"/>
              <a:ext cx="176213" cy="323850"/>
            </a:xfrm>
            <a:custGeom>
              <a:avLst/>
              <a:gdLst>
                <a:gd name="T0" fmla="*/ 80 w 111"/>
                <a:gd name="T1" fmla="*/ 6 h 204"/>
                <a:gd name="T2" fmla="*/ 80 w 111"/>
                <a:gd name="T3" fmla="*/ 12 h 204"/>
                <a:gd name="T4" fmla="*/ 86 w 111"/>
                <a:gd name="T5" fmla="*/ 18 h 204"/>
                <a:gd name="T6" fmla="*/ 86 w 111"/>
                <a:gd name="T7" fmla="*/ 18 h 204"/>
                <a:gd name="T8" fmla="*/ 80 w 111"/>
                <a:gd name="T9" fmla="*/ 29 h 204"/>
                <a:gd name="T10" fmla="*/ 74 w 111"/>
                <a:gd name="T11" fmla="*/ 39 h 204"/>
                <a:gd name="T12" fmla="*/ 70 w 111"/>
                <a:gd name="T13" fmla="*/ 45 h 204"/>
                <a:gd name="T14" fmla="*/ 64 w 111"/>
                <a:gd name="T15" fmla="*/ 61 h 204"/>
                <a:gd name="T16" fmla="*/ 57 w 111"/>
                <a:gd name="T17" fmla="*/ 74 h 204"/>
                <a:gd name="T18" fmla="*/ 51 w 111"/>
                <a:gd name="T19" fmla="*/ 96 h 204"/>
                <a:gd name="T20" fmla="*/ 45 w 111"/>
                <a:gd name="T21" fmla="*/ 113 h 204"/>
                <a:gd name="T22" fmla="*/ 45 w 111"/>
                <a:gd name="T23" fmla="*/ 113 h 204"/>
                <a:gd name="T24" fmla="*/ 45 w 111"/>
                <a:gd name="T25" fmla="*/ 119 h 204"/>
                <a:gd name="T26" fmla="*/ 39 w 111"/>
                <a:gd name="T27" fmla="*/ 123 h 204"/>
                <a:gd name="T28" fmla="*/ 35 w 111"/>
                <a:gd name="T29" fmla="*/ 119 h 204"/>
                <a:gd name="T30" fmla="*/ 35 w 111"/>
                <a:gd name="T31" fmla="*/ 119 h 204"/>
                <a:gd name="T32" fmla="*/ 16 w 111"/>
                <a:gd name="T33" fmla="*/ 113 h 204"/>
                <a:gd name="T34" fmla="*/ 10 w 111"/>
                <a:gd name="T35" fmla="*/ 129 h 204"/>
                <a:gd name="T36" fmla="*/ 4 w 111"/>
                <a:gd name="T37" fmla="*/ 142 h 204"/>
                <a:gd name="T38" fmla="*/ 0 w 111"/>
                <a:gd name="T39" fmla="*/ 152 h 204"/>
                <a:gd name="T40" fmla="*/ 0 w 111"/>
                <a:gd name="T41" fmla="*/ 158 h 204"/>
                <a:gd name="T42" fmla="*/ 0 w 111"/>
                <a:gd name="T43" fmla="*/ 158 h 204"/>
                <a:gd name="T44" fmla="*/ 0 w 111"/>
                <a:gd name="T45" fmla="*/ 162 h 204"/>
                <a:gd name="T46" fmla="*/ 0 w 111"/>
                <a:gd name="T47" fmla="*/ 162 h 204"/>
                <a:gd name="T48" fmla="*/ 16 w 111"/>
                <a:gd name="T49" fmla="*/ 169 h 204"/>
                <a:gd name="T50" fmla="*/ 16 w 111"/>
                <a:gd name="T51" fmla="*/ 175 h 204"/>
                <a:gd name="T52" fmla="*/ 16 w 111"/>
                <a:gd name="T53" fmla="*/ 185 h 204"/>
                <a:gd name="T54" fmla="*/ 16 w 111"/>
                <a:gd name="T55" fmla="*/ 185 h 204"/>
                <a:gd name="T56" fmla="*/ 16 w 111"/>
                <a:gd name="T57" fmla="*/ 191 h 204"/>
                <a:gd name="T58" fmla="*/ 16 w 111"/>
                <a:gd name="T59" fmla="*/ 197 h 204"/>
                <a:gd name="T60" fmla="*/ 105 w 111"/>
                <a:gd name="T61" fmla="*/ 204 h 204"/>
                <a:gd name="T62" fmla="*/ 111 w 111"/>
                <a:gd name="T63" fmla="*/ 181 h 204"/>
                <a:gd name="T64" fmla="*/ 105 w 111"/>
                <a:gd name="T65" fmla="*/ 175 h 204"/>
                <a:gd name="T66" fmla="*/ 92 w 111"/>
                <a:gd name="T67" fmla="*/ 175 h 204"/>
                <a:gd name="T68" fmla="*/ 86 w 111"/>
                <a:gd name="T69" fmla="*/ 169 h 204"/>
                <a:gd name="T70" fmla="*/ 86 w 111"/>
                <a:gd name="T71" fmla="*/ 162 h 204"/>
                <a:gd name="T72" fmla="*/ 80 w 111"/>
                <a:gd name="T73" fmla="*/ 152 h 204"/>
                <a:gd name="T74" fmla="*/ 80 w 111"/>
                <a:gd name="T75" fmla="*/ 146 h 204"/>
                <a:gd name="T76" fmla="*/ 86 w 111"/>
                <a:gd name="T77" fmla="*/ 136 h 204"/>
                <a:gd name="T78" fmla="*/ 92 w 111"/>
                <a:gd name="T79" fmla="*/ 119 h 204"/>
                <a:gd name="T80" fmla="*/ 92 w 111"/>
                <a:gd name="T81" fmla="*/ 113 h 204"/>
                <a:gd name="T82" fmla="*/ 99 w 111"/>
                <a:gd name="T83" fmla="*/ 84 h 204"/>
                <a:gd name="T84" fmla="*/ 92 w 111"/>
                <a:gd name="T85" fmla="*/ 74 h 204"/>
                <a:gd name="T86" fmla="*/ 86 w 111"/>
                <a:gd name="T87" fmla="*/ 61 h 204"/>
                <a:gd name="T88" fmla="*/ 86 w 111"/>
                <a:gd name="T89" fmla="*/ 57 h 204"/>
                <a:gd name="T90" fmla="*/ 86 w 111"/>
                <a:gd name="T91" fmla="*/ 51 h 204"/>
                <a:gd name="T92" fmla="*/ 99 w 111"/>
                <a:gd name="T93" fmla="*/ 51 h 204"/>
                <a:gd name="T94" fmla="*/ 99 w 111"/>
                <a:gd name="T95" fmla="*/ 45 h 204"/>
                <a:gd name="T96" fmla="*/ 92 w 111"/>
                <a:gd name="T97" fmla="*/ 12 h 204"/>
                <a:gd name="T98" fmla="*/ 92 w 111"/>
                <a:gd name="T99" fmla="*/ 12 h 204"/>
                <a:gd name="T100" fmla="*/ 92 w 111"/>
                <a:gd name="T101" fmla="*/ 6 h 204"/>
                <a:gd name="T102" fmla="*/ 86 w 111"/>
                <a:gd name="T103" fmla="*/ 0 h 204"/>
                <a:gd name="T104" fmla="*/ 80 w 111"/>
                <a:gd name="T105" fmla="*/ 0 h 204"/>
                <a:gd name="T106" fmla="*/ 80 w 111"/>
                <a:gd name="T10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 h="204">
                  <a:moveTo>
                    <a:pt x="80" y="0"/>
                  </a:moveTo>
                  <a:lnTo>
                    <a:pt x="80" y="6"/>
                  </a:lnTo>
                  <a:lnTo>
                    <a:pt x="80" y="6"/>
                  </a:lnTo>
                  <a:lnTo>
                    <a:pt x="80" y="12"/>
                  </a:lnTo>
                  <a:lnTo>
                    <a:pt x="80" y="12"/>
                  </a:lnTo>
                  <a:lnTo>
                    <a:pt x="86" y="18"/>
                  </a:lnTo>
                  <a:lnTo>
                    <a:pt x="86" y="18"/>
                  </a:lnTo>
                  <a:lnTo>
                    <a:pt x="86" y="18"/>
                  </a:lnTo>
                  <a:lnTo>
                    <a:pt x="86" y="22"/>
                  </a:lnTo>
                  <a:lnTo>
                    <a:pt x="80" y="29"/>
                  </a:lnTo>
                  <a:lnTo>
                    <a:pt x="80" y="35"/>
                  </a:lnTo>
                  <a:lnTo>
                    <a:pt x="74" y="39"/>
                  </a:lnTo>
                  <a:lnTo>
                    <a:pt x="74" y="39"/>
                  </a:lnTo>
                  <a:lnTo>
                    <a:pt x="70" y="45"/>
                  </a:lnTo>
                  <a:lnTo>
                    <a:pt x="70" y="57"/>
                  </a:lnTo>
                  <a:lnTo>
                    <a:pt x="64" y="61"/>
                  </a:lnTo>
                  <a:lnTo>
                    <a:pt x="64" y="74"/>
                  </a:lnTo>
                  <a:lnTo>
                    <a:pt x="57" y="74"/>
                  </a:lnTo>
                  <a:lnTo>
                    <a:pt x="57" y="90"/>
                  </a:lnTo>
                  <a:lnTo>
                    <a:pt x="51" y="96"/>
                  </a:lnTo>
                  <a:lnTo>
                    <a:pt x="51" y="101"/>
                  </a:lnTo>
                  <a:lnTo>
                    <a:pt x="45" y="113"/>
                  </a:lnTo>
                  <a:lnTo>
                    <a:pt x="45" y="113"/>
                  </a:lnTo>
                  <a:lnTo>
                    <a:pt x="45" y="113"/>
                  </a:lnTo>
                  <a:lnTo>
                    <a:pt x="45" y="113"/>
                  </a:lnTo>
                  <a:lnTo>
                    <a:pt x="45" y="119"/>
                  </a:lnTo>
                  <a:lnTo>
                    <a:pt x="39" y="119"/>
                  </a:lnTo>
                  <a:lnTo>
                    <a:pt x="39" y="123"/>
                  </a:lnTo>
                  <a:lnTo>
                    <a:pt x="39" y="123"/>
                  </a:lnTo>
                  <a:lnTo>
                    <a:pt x="35" y="119"/>
                  </a:lnTo>
                  <a:lnTo>
                    <a:pt x="35" y="119"/>
                  </a:lnTo>
                  <a:lnTo>
                    <a:pt x="35" y="119"/>
                  </a:lnTo>
                  <a:lnTo>
                    <a:pt x="29" y="113"/>
                  </a:lnTo>
                  <a:lnTo>
                    <a:pt x="16" y="113"/>
                  </a:lnTo>
                  <a:lnTo>
                    <a:pt x="10" y="119"/>
                  </a:lnTo>
                  <a:lnTo>
                    <a:pt x="10" y="129"/>
                  </a:lnTo>
                  <a:lnTo>
                    <a:pt x="4" y="136"/>
                  </a:lnTo>
                  <a:lnTo>
                    <a:pt x="4" y="142"/>
                  </a:lnTo>
                  <a:lnTo>
                    <a:pt x="0" y="146"/>
                  </a:lnTo>
                  <a:lnTo>
                    <a:pt x="0" y="152"/>
                  </a:lnTo>
                  <a:lnTo>
                    <a:pt x="0" y="152"/>
                  </a:lnTo>
                  <a:lnTo>
                    <a:pt x="0" y="158"/>
                  </a:lnTo>
                  <a:lnTo>
                    <a:pt x="0" y="158"/>
                  </a:lnTo>
                  <a:lnTo>
                    <a:pt x="0" y="158"/>
                  </a:lnTo>
                  <a:lnTo>
                    <a:pt x="0" y="162"/>
                  </a:lnTo>
                  <a:lnTo>
                    <a:pt x="0" y="162"/>
                  </a:lnTo>
                  <a:lnTo>
                    <a:pt x="0" y="162"/>
                  </a:lnTo>
                  <a:lnTo>
                    <a:pt x="0" y="162"/>
                  </a:lnTo>
                  <a:lnTo>
                    <a:pt x="16" y="162"/>
                  </a:lnTo>
                  <a:lnTo>
                    <a:pt x="16" y="169"/>
                  </a:lnTo>
                  <a:lnTo>
                    <a:pt x="16" y="169"/>
                  </a:lnTo>
                  <a:lnTo>
                    <a:pt x="16" y="175"/>
                  </a:lnTo>
                  <a:lnTo>
                    <a:pt x="16" y="175"/>
                  </a:lnTo>
                  <a:lnTo>
                    <a:pt x="16" y="185"/>
                  </a:lnTo>
                  <a:lnTo>
                    <a:pt x="16" y="185"/>
                  </a:lnTo>
                  <a:lnTo>
                    <a:pt x="16" y="185"/>
                  </a:lnTo>
                  <a:lnTo>
                    <a:pt x="16" y="191"/>
                  </a:lnTo>
                  <a:lnTo>
                    <a:pt x="16" y="191"/>
                  </a:lnTo>
                  <a:lnTo>
                    <a:pt x="16" y="191"/>
                  </a:lnTo>
                  <a:lnTo>
                    <a:pt x="16" y="197"/>
                  </a:lnTo>
                  <a:lnTo>
                    <a:pt x="16" y="197"/>
                  </a:lnTo>
                  <a:lnTo>
                    <a:pt x="105" y="204"/>
                  </a:lnTo>
                  <a:lnTo>
                    <a:pt x="111" y="185"/>
                  </a:lnTo>
                  <a:lnTo>
                    <a:pt x="111" y="181"/>
                  </a:lnTo>
                  <a:lnTo>
                    <a:pt x="105" y="181"/>
                  </a:lnTo>
                  <a:lnTo>
                    <a:pt x="105" y="175"/>
                  </a:lnTo>
                  <a:lnTo>
                    <a:pt x="92" y="175"/>
                  </a:lnTo>
                  <a:lnTo>
                    <a:pt x="92" y="175"/>
                  </a:lnTo>
                  <a:lnTo>
                    <a:pt x="86" y="169"/>
                  </a:lnTo>
                  <a:lnTo>
                    <a:pt x="86" y="169"/>
                  </a:lnTo>
                  <a:lnTo>
                    <a:pt x="86" y="162"/>
                  </a:lnTo>
                  <a:lnTo>
                    <a:pt x="86" y="162"/>
                  </a:lnTo>
                  <a:lnTo>
                    <a:pt x="86" y="158"/>
                  </a:lnTo>
                  <a:lnTo>
                    <a:pt x="80" y="152"/>
                  </a:lnTo>
                  <a:lnTo>
                    <a:pt x="80" y="152"/>
                  </a:lnTo>
                  <a:lnTo>
                    <a:pt x="80" y="146"/>
                  </a:lnTo>
                  <a:lnTo>
                    <a:pt x="80" y="146"/>
                  </a:lnTo>
                  <a:lnTo>
                    <a:pt x="86" y="136"/>
                  </a:lnTo>
                  <a:lnTo>
                    <a:pt x="86" y="123"/>
                  </a:lnTo>
                  <a:lnTo>
                    <a:pt x="92" y="119"/>
                  </a:lnTo>
                  <a:lnTo>
                    <a:pt x="92" y="113"/>
                  </a:lnTo>
                  <a:lnTo>
                    <a:pt x="92" y="113"/>
                  </a:lnTo>
                  <a:lnTo>
                    <a:pt x="99" y="107"/>
                  </a:lnTo>
                  <a:lnTo>
                    <a:pt x="99" y="84"/>
                  </a:lnTo>
                  <a:lnTo>
                    <a:pt x="92" y="80"/>
                  </a:lnTo>
                  <a:lnTo>
                    <a:pt x="92" y="74"/>
                  </a:lnTo>
                  <a:lnTo>
                    <a:pt x="86" y="74"/>
                  </a:lnTo>
                  <a:lnTo>
                    <a:pt x="86" y="61"/>
                  </a:lnTo>
                  <a:lnTo>
                    <a:pt x="80" y="57"/>
                  </a:lnTo>
                  <a:lnTo>
                    <a:pt x="86" y="57"/>
                  </a:lnTo>
                  <a:lnTo>
                    <a:pt x="86" y="51"/>
                  </a:lnTo>
                  <a:lnTo>
                    <a:pt x="86" y="51"/>
                  </a:lnTo>
                  <a:lnTo>
                    <a:pt x="105" y="51"/>
                  </a:lnTo>
                  <a:lnTo>
                    <a:pt x="99" y="51"/>
                  </a:lnTo>
                  <a:lnTo>
                    <a:pt x="99" y="51"/>
                  </a:lnTo>
                  <a:lnTo>
                    <a:pt x="99" y="45"/>
                  </a:lnTo>
                  <a:lnTo>
                    <a:pt x="92" y="39"/>
                  </a:lnTo>
                  <a:lnTo>
                    <a:pt x="92" y="12"/>
                  </a:lnTo>
                  <a:lnTo>
                    <a:pt x="92" y="12"/>
                  </a:lnTo>
                  <a:lnTo>
                    <a:pt x="92" y="12"/>
                  </a:lnTo>
                  <a:lnTo>
                    <a:pt x="92" y="12"/>
                  </a:lnTo>
                  <a:lnTo>
                    <a:pt x="92" y="6"/>
                  </a:lnTo>
                  <a:lnTo>
                    <a:pt x="86" y="6"/>
                  </a:lnTo>
                  <a:lnTo>
                    <a:pt x="86" y="0"/>
                  </a:lnTo>
                  <a:lnTo>
                    <a:pt x="80" y="0"/>
                  </a:lnTo>
                  <a:lnTo>
                    <a:pt x="80" y="0"/>
                  </a:lnTo>
                  <a:lnTo>
                    <a:pt x="80" y="0"/>
                  </a:lnTo>
                  <a:lnTo>
                    <a:pt x="8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5" name="Freeform 511"/>
            <p:cNvSpPr>
              <a:spLocks/>
            </p:cNvSpPr>
            <p:nvPr/>
          </p:nvSpPr>
          <p:spPr bwMode="auto">
            <a:xfrm>
              <a:off x="4657725" y="3074988"/>
              <a:ext cx="176213" cy="323850"/>
            </a:xfrm>
            <a:custGeom>
              <a:avLst/>
              <a:gdLst>
                <a:gd name="T0" fmla="*/ 80 w 111"/>
                <a:gd name="T1" fmla="*/ 6 h 204"/>
                <a:gd name="T2" fmla="*/ 80 w 111"/>
                <a:gd name="T3" fmla="*/ 12 h 204"/>
                <a:gd name="T4" fmla="*/ 86 w 111"/>
                <a:gd name="T5" fmla="*/ 18 h 204"/>
                <a:gd name="T6" fmla="*/ 86 w 111"/>
                <a:gd name="T7" fmla="*/ 18 h 204"/>
                <a:gd name="T8" fmla="*/ 80 w 111"/>
                <a:gd name="T9" fmla="*/ 29 h 204"/>
                <a:gd name="T10" fmla="*/ 74 w 111"/>
                <a:gd name="T11" fmla="*/ 39 h 204"/>
                <a:gd name="T12" fmla="*/ 70 w 111"/>
                <a:gd name="T13" fmla="*/ 45 h 204"/>
                <a:gd name="T14" fmla="*/ 64 w 111"/>
                <a:gd name="T15" fmla="*/ 61 h 204"/>
                <a:gd name="T16" fmla="*/ 57 w 111"/>
                <a:gd name="T17" fmla="*/ 74 h 204"/>
                <a:gd name="T18" fmla="*/ 51 w 111"/>
                <a:gd name="T19" fmla="*/ 96 h 204"/>
                <a:gd name="T20" fmla="*/ 45 w 111"/>
                <a:gd name="T21" fmla="*/ 113 h 204"/>
                <a:gd name="T22" fmla="*/ 45 w 111"/>
                <a:gd name="T23" fmla="*/ 113 h 204"/>
                <a:gd name="T24" fmla="*/ 45 w 111"/>
                <a:gd name="T25" fmla="*/ 119 h 204"/>
                <a:gd name="T26" fmla="*/ 39 w 111"/>
                <a:gd name="T27" fmla="*/ 123 h 204"/>
                <a:gd name="T28" fmla="*/ 35 w 111"/>
                <a:gd name="T29" fmla="*/ 119 h 204"/>
                <a:gd name="T30" fmla="*/ 35 w 111"/>
                <a:gd name="T31" fmla="*/ 119 h 204"/>
                <a:gd name="T32" fmla="*/ 16 w 111"/>
                <a:gd name="T33" fmla="*/ 113 h 204"/>
                <a:gd name="T34" fmla="*/ 10 w 111"/>
                <a:gd name="T35" fmla="*/ 129 h 204"/>
                <a:gd name="T36" fmla="*/ 4 w 111"/>
                <a:gd name="T37" fmla="*/ 142 h 204"/>
                <a:gd name="T38" fmla="*/ 0 w 111"/>
                <a:gd name="T39" fmla="*/ 152 h 204"/>
                <a:gd name="T40" fmla="*/ 0 w 111"/>
                <a:gd name="T41" fmla="*/ 158 h 204"/>
                <a:gd name="T42" fmla="*/ 0 w 111"/>
                <a:gd name="T43" fmla="*/ 158 h 204"/>
                <a:gd name="T44" fmla="*/ 0 w 111"/>
                <a:gd name="T45" fmla="*/ 162 h 204"/>
                <a:gd name="T46" fmla="*/ 0 w 111"/>
                <a:gd name="T47" fmla="*/ 162 h 204"/>
                <a:gd name="T48" fmla="*/ 16 w 111"/>
                <a:gd name="T49" fmla="*/ 169 h 204"/>
                <a:gd name="T50" fmla="*/ 16 w 111"/>
                <a:gd name="T51" fmla="*/ 175 h 204"/>
                <a:gd name="T52" fmla="*/ 16 w 111"/>
                <a:gd name="T53" fmla="*/ 185 h 204"/>
                <a:gd name="T54" fmla="*/ 16 w 111"/>
                <a:gd name="T55" fmla="*/ 185 h 204"/>
                <a:gd name="T56" fmla="*/ 16 w 111"/>
                <a:gd name="T57" fmla="*/ 191 h 204"/>
                <a:gd name="T58" fmla="*/ 16 w 111"/>
                <a:gd name="T59" fmla="*/ 197 h 204"/>
                <a:gd name="T60" fmla="*/ 105 w 111"/>
                <a:gd name="T61" fmla="*/ 204 h 204"/>
                <a:gd name="T62" fmla="*/ 111 w 111"/>
                <a:gd name="T63" fmla="*/ 181 h 204"/>
                <a:gd name="T64" fmla="*/ 105 w 111"/>
                <a:gd name="T65" fmla="*/ 175 h 204"/>
                <a:gd name="T66" fmla="*/ 92 w 111"/>
                <a:gd name="T67" fmla="*/ 175 h 204"/>
                <a:gd name="T68" fmla="*/ 86 w 111"/>
                <a:gd name="T69" fmla="*/ 169 h 204"/>
                <a:gd name="T70" fmla="*/ 86 w 111"/>
                <a:gd name="T71" fmla="*/ 162 h 204"/>
                <a:gd name="T72" fmla="*/ 80 w 111"/>
                <a:gd name="T73" fmla="*/ 152 h 204"/>
                <a:gd name="T74" fmla="*/ 80 w 111"/>
                <a:gd name="T75" fmla="*/ 146 h 204"/>
                <a:gd name="T76" fmla="*/ 86 w 111"/>
                <a:gd name="T77" fmla="*/ 136 h 204"/>
                <a:gd name="T78" fmla="*/ 92 w 111"/>
                <a:gd name="T79" fmla="*/ 119 h 204"/>
                <a:gd name="T80" fmla="*/ 92 w 111"/>
                <a:gd name="T81" fmla="*/ 113 h 204"/>
                <a:gd name="T82" fmla="*/ 99 w 111"/>
                <a:gd name="T83" fmla="*/ 84 h 204"/>
                <a:gd name="T84" fmla="*/ 92 w 111"/>
                <a:gd name="T85" fmla="*/ 74 h 204"/>
                <a:gd name="T86" fmla="*/ 86 w 111"/>
                <a:gd name="T87" fmla="*/ 61 h 204"/>
                <a:gd name="T88" fmla="*/ 86 w 111"/>
                <a:gd name="T89" fmla="*/ 57 h 204"/>
                <a:gd name="T90" fmla="*/ 86 w 111"/>
                <a:gd name="T91" fmla="*/ 51 h 204"/>
                <a:gd name="T92" fmla="*/ 99 w 111"/>
                <a:gd name="T93" fmla="*/ 51 h 204"/>
                <a:gd name="T94" fmla="*/ 99 w 111"/>
                <a:gd name="T95" fmla="*/ 45 h 204"/>
                <a:gd name="T96" fmla="*/ 92 w 111"/>
                <a:gd name="T97" fmla="*/ 12 h 204"/>
                <a:gd name="T98" fmla="*/ 92 w 111"/>
                <a:gd name="T99" fmla="*/ 12 h 204"/>
                <a:gd name="T100" fmla="*/ 92 w 111"/>
                <a:gd name="T101" fmla="*/ 6 h 204"/>
                <a:gd name="T102" fmla="*/ 86 w 111"/>
                <a:gd name="T103" fmla="*/ 0 h 204"/>
                <a:gd name="T104" fmla="*/ 80 w 111"/>
                <a:gd name="T105" fmla="*/ 0 h 204"/>
                <a:gd name="T106" fmla="*/ 80 w 111"/>
                <a:gd name="T10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 h="204">
                  <a:moveTo>
                    <a:pt x="80" y="0"/>
                  </a:moveTo>
                  <a:lnTo>
                    <a:pt x="80" y="6"/>
                  </a:lnTo>
                  <a:lnTo>
                    <a:pt x="80" y="6"/>
                  </a:lnTo>
                  <a:lnTo>
                    <a:pt x="80" y="12"/>
                  </a:lnTo>
                  <a:lnTo>
                    <a:pt x="80" y="12"/>
                  </a:lnTo>
                  <a:lnTo>
                    <a:pt x="86" y="18"/>
                  </a:lnTo>
                  <a:lnTo>
                    <a:pt x="86" y="18"/>
                  </a:lnTo>
                  <a:lnTo>
                    <a:pt x="86" y="18"/>
                  </a:lnTo>
                  <a:lnTo>
                    <a:pt x="86" y="22"/>
                  </a:lnTo>
                  <a:lnTo>
                    <a:pt x="80" y="29"/>
                  </a:lnTo>
                  <a:lnTo>
                    <a:pt x="80" y="35"/>
                  </a:lnTo>
                  <a:lnTo>
                    <a:pt x="74" y="39"/>
                  </a:lnTo>
                  <a:lnTo>
                    <a:pt x="74" y="39"/>
                  </a:lnTo>
                  <a:lnTo>
                    <a:pt x="70" y="45"/>
                  </a:lnTo>
                  <a:lnTo>
                    <a:pt x="70" y="57"/>
                  </a:lnTo>
                  <a:lnTo>
                    <a:pt x="64" y="61"/>
                  </a:lnTo>
                  <a:lnTo>
                    <a:pt x="64" y="74"/>
                  </a:lnTo>
                  <a:lnTo>
                    <a:pt x="57" y="74"/>
                  </a:lnTo>
                  <a:lnTo>
                    <a:pt x="57" y="90"/>
                  </a:lnTo>
                  <a:lnTo>
                    <a:pt x="51" y="96"/>
                  </a:lnTo>
                  <a:lnTo>
                    <a:pt x="51" y="101"/>
                  </a:lnTo>
                  <a:lnTo>
                    <a:pt x="45" y="113"/>
                  </a:lnTo>
                  <a:lnTo>
                    <a:pt x="45" y="113"/>
                  </a:lnTo>
                  <a:lnTo>
                    <a:pt x="45" y="113"/>
                  </a:lnTo>
                  <a:lnTo>
                    <a:pt x="45" y="113"/>
                  </a:lnTo>
                  <a:lnTo>
                    <a:pt x="45" y="119"/>
                  </a:lnTo>
                  <a:lnTo>
                    <a:pt x="39" y="119"/>
                  </a:lnTo>
                  <a:lnTo>
                    <a:pt x="39" y="123"/>
                  </a:lnTo>
                  <a:lnTo>
                    <a:pt x="39" y="123"/>
                  </a:lnTo>
                  <a:lnTo>
                    <a:pt x="35" y="119"/>
                  </a:lnTo>
                  <a:lnTo>
                    <a:pt x="35" y="119"/>
                  </a:lnTo>
                  <a:lnTo>
                    <a:pt x="35" y="119"/>
                  </a:lnTo>
                  <a:lnTo>
                    <a:pt x="29" y="113"/>
                  </a:lnTo>
                  <a:lnTo>
                    <a:pt x="16" y="113"/>
                  </a:lnTo>
                  <a:lnTo>
                    <a:pt x="10" y="119"/>
                  </a:lnTo>
                  <a:lnTo>
                    <a:pt x="10" y="129"/>
                  </a:lnTo>
                  <a:lnTo>
                    <a:pt x="4" y="136"/>
                  </a:lnTo>
                  <a:lnTo>
                    <a:pt x="4" y="142"/>
                  </a:lnTo>
                  <a:lnTo>
                    <a:pt x="0" y="146"/>
                  </a:lnTo>
                  <a:lnTo>
                    <a:pt x="0" y="152"/>
                  </a:lnTo>
                  <a:lnTo>
                    <a:pt x="0" y="152"/>
                  </a:lnTo>
                  <a:lnTo>
                    <a:pt x="0" y="158"/>
                  </a:lnTo>
                  <a:lnTo>
                    <a:pt x="0" y="158"/>
                  </a:lnTo>
                  <a:lnTo>
                    <a:pt x="0" y="158"/>
                  </a:lnTo>
                  <a:lnTo>
                    <a:pt x="0" y="162"/>
                  </a:lnTo>
                  <a:lnTo>
                    <a:pt x="0" y="162"/>
                  </a:lnTo>
                  <a:lnTo>
                    <a:pt x="0" y="162"/>
                  </a:lnTo>
                  <a:lnTo>
                    <a:pt x="0" y="162"/>
                  </a:lnTo>
                  <a:lnTo>
                    <a:pt x="16" y="162"/>
                  </a:lnTo>
                  <a:lnTo>
                    <a:pt x="16" y="169"/>
                  </a:lnTo>
                  <a:lnTo>
                    <a:pt x="16" y="169"/>
                  </a:lnTo>
                  <a:lnTo>
                    <a:pt x="16" y="175"/>
                  </a:lnTo>
                  <a:lnTo>
                    <a:pt x="16" y="175"/>
                  </a:lnTo>
                  <a:lnTo>
                    <a:pt x="16" y="185"/>
                  </a:lnTo>
                  <a:lnTo>
                    <a:pt x="16" y="185"/>
                  </a:lnTo>
                  <a:lnTo>
                    <a:pt x="16" y="185"/>
                  </a:lnTo>
                  <a:lnTo>
                    <a:pt x="16" y="191"/>
                  </a:lnTo>
                  <a:lnTo>
                    <a:pt x="16" y="191"/>
                  </a:lnTo>
                  <a:lnTo>
                    <a:pt x="16" y="191"/>
                  </a:lnTo>
                  <a:lnTo>
                    <a:pt x="16" y="197"/>
                  </a:lnTo>
                  <a:lnTo>
                    <a:pt x="16" y="197"/>
                  </a:lnTo>
                  <a:lnTo>
                    <a:pt x="105" y="204"/>
                  </a:lnTo>
                  <a:lnTo>
                    <a:pt x="111" y="185"/>
                  </a:lnTo>
                  <a:lnTo>
                    <a:pt x="111" y="181"/>
                  </a:lnTo>
                  <a:lnTo>
                    <a:pt x="105" y="181"/>
                  </a:lnTo>
                  <a:lnTo>
                    <a:pt x="105" y="175"/>
                  </a:lnTo>
                  <a:lnTo>
                    <a:pt x="92" y="175"/>
                  </a:lnTo>
                  <a:lnTo>
                    <a:pt x="92" y="175"/>
                  </a:lnTo>
                  <a:lnTo>
                    <a:pt x="86" y="169"/>
                  </a:lnTo>
                  <a:lnTo>
                    <a:pt x="86" y="169"/>
                  </a:lnTo>
                  <a:lnTo>
                    <a:pt x="86" y="162"/>
                  </a:lnTo>
                  <a:lnTo>
                    <a:pt x="86" y="162"/>
                  </a:lnTo>
                  <a:lnTo>
                    <a:pt x="86" y="158"/>
                  </a:lnTo>
                  <a:lnTo>
                    <a:pt x="80" y="152"/>
                  </a:lnTo>
                  <a:lnTo>
                    <a:pt x="80" y="152"/>
                  </a:lnTo>
                  <a:lnTo>
                    <a:pt x="80" y="146"/>
                  </a:lnTo>
                  <a:lnTo>
                    <a:pt x="80" y="146"/>
                  </a:lnTo>
                  <a:lnTo>
                    <a:pt x="86" y="136"/>
                  </a:lnTo>
                  <a:lnTo>
                    <a:pt x="86" y="123"/>
                  </a:lnTo>
                  <a:lnTo>
                    <a:pt x="92" y="119"/>
                  </a:lnTo>
                  <a:lnTo>
                    <a:pt x="92" y="113"/>
                  </a:lnTo>
                  <a:lnTo>
                    <a:pt x="92" y="113"/>
                  </a:lnTo>
                  <a:lnTo>
                    <a:pt x="99" y="107"/>
                  </a:lnTo>
                  <a:lnTo>
                    <a:pt x="99" y="84"/>
                  </a:lnTo>
                  <a:lnTo>
                    <a:pt x="92" y="80"/>
                  </a:lnTo>
                  <a:lnTo>
                    <a:pt x="92" y="74"/>
                  </a:lnTo>
                  <a:lnTo>
                    <a:pt x="86" y="74"/>
                  </a:lnTo>
                  <a:lnTo>
                    <a:pt x="86" y="61"/>
                  </a:lnTo>
                  <a:lnTo>
                    <a:pt x="80" y="57"/>
                  </a:lnTo>
                  <a:lnTo>
                    <a:pt x="86" y="57"/>
                  </a:lnTo>
                  <a:lnTo>
                    <a:pt x="86" y="51"/>
                  </a:lnTo>
                  <a:lnTo>
                    <a:pt x="86" y="51"/>
                  </a:lnTo>
                  <a:lnTo>
                    <a:pt x="105" y="51"/>
                  </a:lnTo>
                  <a:lnTo>
                    <a:pt x="99" y="51"/>
                  </a:lnTo>
                  <a:lnTo>
                    <a:pt x="99" y="51"/>
                  </a:lnTo>
                  <a:lnTo>
                    <a:pt x="99" y="45"/>
                  </a:lnTo>
                  <a:lnTo>
                    <a:pt x="92" y="39"/>
                  </a:lnTo>
                  <a:lnTo>
                    <a:pt x="92" y="12"/>
                  </a:lnTo>
                  <a:lnTo>
                    <a:pt x="92" y="12"/>
                  </a:lnTo>
                  <a:lnTo>
                    <a:pt x="92" y="12"/>
                  </a:lnTo>
                  <a:lnTo>
                    <a:pt x="92" y="12"/>
                  </a:lnTo>
                  <a:lnTo>
                    <a:pt x="92" y="6"/>
                  </a:lnTo>
                  <a:lnTo>
                    <a:pt x="86" y="6"/>
                  </a:lnTo>
                  <a:lnTo>
                    <a:pt x="86" y="0"/>
                  </a:lnTo>
                  <a:lnTo>
                    <a:pt x="80" y="0"/>
                  </a:lnTo>
                  <a:lnTo>
                    <a:pt x="80" y="0"/>
                  </a:lnTo>
                  <a:lnTo>
                    <a:pt x="80" y="0"/>
                  </a:lnTo>
                  <a:lnTo>
                    <a:pt x="8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6" name="Freeform 512"/>
            <p:cNvSpPr>
              <a:spLocks/>
            </p:cNvSpPr>
            <p:nvPr/>
          </p:nvSpPr>
          <p:spPr bwMode="auto">
            <a:xfrm>
              <a:off x="5259388" y="3316288"/>
              <a:ext cx="176213" cy="249238"/>
            </a:xfrm>
            <a:custGeom>
              <a:avLst/>
              <a:gdLst>
                <a:gd name="T0" fmla="*/ 105 w 111"/>
                <a:gd name="T1" fmla="*/ 113 h 157"/>
                <a:gd name="T2" fmla="*/ 105 w 111"/>
                <a:gd name="T3" fmla="*/ 33 h 157"/>
                <a:gd name="T4" fmla="*/ 99 w 111"/>
                <a:gd name="T5" fmla="*/ 33 h 157"/>
                <a:gd name="T6" fmla="*/ 105 w 111"/>
                <a:gd name="T7" fmla="*/ 33 h 157"/>
                <a:gd name="T8" fmla="*/ 105 w 111"/>
                <a:gd name="T9" fmla="*/ 23 h 157"/>
                <a:gd name="T10" fmla="*/ 111 w 111"/>
                <a:gd name="T11" fmla="*/ 23 h 157"/>
                <a:gd name="T12" fmla="*/ 111 w 111"/>
                <a:gd name="T13" fmla="*/ 17 h 157"/>
                <a:gd name="T14" fmla="*/ 111 w 111"/>
                <a:gd name="T15" fmla="*/ 17 h 157"/>
                <a:gd name="T16" fmla="*/ 111 w 111"/>
                <a:gd name="T17" fmla="*/ 10 h 157"/>
                <a:gd name="T18" fmla="*/ 99 w 111"/>
                <a:gd name="T19" fmla="*/ 10 h 157"/>
                <a:gd name="T20" fmla="*/ 99 w 111"/>
                <a:gd name="T21" fmla="*/ 6 h 157"/>
                <a:gd name="T22" fmla="*/ 92 w 111"/>
                <a:gd name="T23" fmla="*/ 10 h 157"/>
                <a:gd name="T24" fmla="*/ 88 w 111"/>
                <a:gd name="T25" fmla="*/ 10 h 157"/>
                <a:gd name="T26" fmla="*/ 88 w 111"/>
                <a:gd name="T27" fmla="*/ 17 h 157"/>
                <a:gd name="T28" fmla="*/ 82 w 111"/>
                <a:gd name="T29" fmla="*/ 17 h 157"/>
                <a:gd name="T30" fmla="*/ 82 w 111"/>
                <a:gd name="T31" fmla="*/ 17 h 157"/>
                <a:gd name="T32" fmla="*/ 76 w 111"/>
                <a:gd name="T33" fmla="*/ 23 h 157"/>
                <a:gd name="T34" fmla="*/ 70 w 111"/>
                <a:gd name="T35" fmla="*/ 17 h 157"/>
                <a:gd name="T36" fmla="*/ 64 w 111"/>
                <a:gd name="T37" fmla="*/ 17 h 157"/>
                <a:gd name="T38" fmla="*/ 64 w 111"/>
                <a:gd name="T39" fmla="*/ 17 h 157"/>
                <a:gd name="T40" fmla="*/ 57 w 111"/>
                <a:gd name="T41" fmla="*/ 10 h 157"/>
                <a:gd name="T42" fmla="*/ 53 w 111"/>
                <a:gd name="T43" fmla="*/ 10 h 157"/>
                <a:gd name="T44" fmla="*/ 53 w 111"/>
                <a:gd name="T45" fmla="*/ 6 h 157"/>
                <a:gd name="T46" fmla="*/ 29 w 111"/>
                <a:gd name="T47" fmla="*/ 6 h 157"/>
                <a:gd name="T48" fmla="*/ 29 w 111"/>
                <a:gd name="T49" fmla="*/ 6 h 157"/>
                <a:gd name="T50" fmla="*/ 29 w 111"/>
                <a:gd name="T51" fmla="*/ 6 h 157"/>
                <a:gd name="T52" fmla="*/ 22 w 111"/>
                <a:gd name="T53" fmla="*/ 0 h 157"/>
                <a:gd name="T54" fmla="*/ 0 w 111"/>
                <a:gd name="T55" fmla="*/ 0 h 157"/>
                <a:gd name="T56" fmla="*/ 0 w 111"/>
                <a:gd name="T57" fmla="*/ 0 h 157"/>
                <a:gd name="T58" fmla="*/ 0 w 111"/>
                <a:gd name="T59" fmla="*/ 6 h 157"/>
                <a:gd name="T60" fmla="*/ 0 w 111"/>
                <a:gd name="T61" fmla="*/ 6 h 157"/>
                <a:gd name="T62" fmla="*/ 0 w 111"/>
                <a:gd name="T63" fmla="*/ 6 h 157"/>
                <a:gd name="T64" fmla="*/ 0 w 111"/>
                <a:gd name="T65" fmla="*/ 10 h 157"/>
                <a:gd name="T66" fmla="*/ 0 w 111"/>
                <a:gd name="T67" fmla="*/ 10 h 157"/>
                <a:gd name="T68" fmla="*/ 0 w 111"/>
                <a:gd name="T69" fmla="*/ 10 h 157"/>
                <a:gd name="T70" fmla="*/ 0 w 111"/>
                <a:gd name="T71" fmla="*/ 17 h 157"/>
                <a:gd name="T72" fmla="*/ 0 w 111"/>
                <a:gd name="T73" fmla="*/ 17 h 157"/>
                <a:gd name="T74" fmla="*/ 0 w 111"/>
                <a:gd name="T75" fmla="*/ 23 h 157"/>
                <a:gd name="T76" fmla="*/ 0 w 111"/>
                <a:gd name="T77" fmla="*/ 23 h 157"/>
                <a:gd name="T78" fmla="*/ 6 w 111"/>
                <a:gd name="T79" fmla="*/ 29 h 157"/>
                <a:gd name="T80" fmla="*/ 6 w 111"/>
                <a:gd name="T81" fmla="*/ 72 h 157"/>
                <a:gd name="T82" fmla="*/ 0 w 111"/>
                <a:gd name="T83" fmla="*/ 78 h 157"/>
                <a:gd name="T84" fmla="*/ 0 w 111"/>
                <a:gd name="T85" fmla="*/ 78 h 157"/>
                <a:gd name="T86" fmla="*/ 0 w 111"/>
                <a:gd name="T87" fmla="*/ 95 h 157"/>
                <a:gd name="T88" fmla="*/ 18 w 111"/>
                <a:gd name="T89" fmla="*/ 113 h 157"/>
                <a:gd name="T90" fmla="*/ 29 w 111"/>
                <a:gd name="T91" fmla="*/ 113 h 157"/>
                <a:gd name="T92" fmla="*/ 47 w 111"/>
                <a:gd name="T93" fmla="*/ 130 h 157"/>
                <a:gd name="T94" fmla="*/ 47 w 111"/>
                <a:gd name="T95" fmla="*/ 140 h 157"/>
                <a:gd name="T96" fmla="*/ 47 w 111"/>
                <a:gd name="T97" fmla="*/ 140 h 157"/>
                <a:gd name="T98" fmla="*/ 53 w 111"/>
                <a:gd name="T99" fmla="*/ 146 h 157"/>
                <a:gd name="T100" fmla="*/ 53 w 111"/>
                <a:gd name="T101" fmla="*/ 146 h 157"/>
                <a:gd name="T102" fmla="*/ 64 w 111"/>
                <a:gd name="T103" fmla="*/ 157 h 157"/>
                <a:gd name="T104" fmla="*/ 70 w 111"/>
                <a:gd name="T105" fmla="*/ 157 h 157"/>
                <a:gd name="T106" fmla="*/ 82 w 111"/>
                <a:gd name="T107" fmla="*/ 146 h 157"/>
                <a:gd name="T108" fmla="*/ 82 w 111"/>
                <a:gd name="T109" fmla="*/ 140 h 157"/>
                <a:gd name="T110" fmla="*/ 92 w 111"/>
                <a:gd name="T111" fmla="*/ 130 h 157"/>
                <a:gd name="T112" fmla="*/ 92 w 111"/>
                <a:gd name="T113" fmla="*/ 124 h 157"/>
                <a:gd name="T114" fmla="*/ 105 w 111"/>
                <a:gd name="T115" fmla="*/ 113 h 157"/>
                <a:gd name="T116" fmla="*/ 105 w 111"/>
                <a:gd name="T117" fmla="*/ 113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157">
                  <a:moveTo>
                    <a:pt x="105" y="113"/>
                  </a:moveTo>
                  <a:lnTo>
                    <a:pt x="105" y="33"/>
                  </a:lnTo>
                  <a:lnTo>
                    <a:pt x="99" y="33"/>
                  </a:lnTo>
                  <a:lnTo>
                    <a:pt x="105" y="33"/>
                  </a:lnTo>
                  <a:lnTo>
                    <a:pt x="105" y="23"/>
                  </a:lnTo>
                  <a:lnTo>
                    <a:pt x="111" y="23"/>
                  </a:lnTo>
                  <a:lnTo>
                    <a:pt x="111" y="17"/>
                  </a:lnTo>
                  <a:lnTo>
                    <a:pt x="111" y="17"/>
                  </a:lnTo>
                  <a:lnTo>
                    <a:pt x="111" y="10"/>
                  </a:lnTo>
                  <a:lnTo>
                    <a:pt x="99" y="10"/>
                  </a:lnTo>
                  <a:lnTo>
                    <a:pt x="99" y="6"/>
                  </a:lnTo>
                  <a:lnTo>
                    <a:pt x="92" y="10"/>
                  </a:lnTo>
                  <a:lnTo>
                    <a:pt x="88" y="10"/>
                  </a:lnTo>
                  <a:lnTo>
                    <a:pt x="88" y="17"/>
                  </a:lnTo>
                  <a:lnTo>
                    <a:pt x="82" y="17"/>
                  </a:lnTo>
                  <a:lnTo>
                    <a:pt x="82" y="17"/>
                  </a:lnTo>
                  <a:lnTo>
                    <a:pt x="76" y="23"/>
                  </a:lnTo>
                  <a:lnTo>
                    <a:pt x="70" y="17"/>
                  </a:lnTo>
                  <a:lnTo>
                    <a:pt x="64" y="17"/>
                  </a:lnTo>
                  <a:lnTo>
                    <a:pt x="64" y="17"/>
                  </a:lnTo>
                  <a:lnTo>
                    <a:pt x="57" y="10"/>
                  </a:lnTo>
                  <a:lnTo>
                    <a:pt x="53" y="10"/>
                  </a:lnTo>
                  <a:lnTo>
                    <a:pt x="53" y="6"/>
                  </a:lnTo>
                  <a:lnTo>
                    <a:pt x="29" y="6"/>
                  </a:lnTo>
                  <a:lnTo>
                    <a:pt x="29" y="6"/>
                  </a:lnTo>
                  <a:lnTo>
                    <a:pt x="29" y="6"/>
                  </a:lnTo>
                  <a:lnTo>
                    <a:pt x="22" y="0"/>
                  </a:lnTo>
                  <a:lnTo>
                    <a:pt x="0" y="0"/>
                  </a:lnTo>
                  <a:lnTo>
                    <a:pt x="0" y="0"/>
                  </a:lnTo>
                  <a:lnTo>
                    <a:pt x="0" y="6"/>
                  </a:lnTo>
                  <a:lnTo>
                    <a:pt x="0" y="6"/>
                  </a:lnTo>
                  <a:lnTo>
                    <a:pt x="0" y="6"/>
                  </a:lnTo>
                  <a:lnTo>
                    <a:pt x="0" y="10"/>
                  </a:lnTo>
                  <a:lnTo>
                    <a:pt x="0" y="10"/>
                  </a:lnTo>
                  <a:lnTo>
                    <a:pt x="0" y="10"/>
                  </a:lnTo>
                  <a:lnTo>
                    <a:pt x="0" y="17"/>
                  </a:lnTo>
                  <a:lnTo>
                    <a:pt x="0" y="17"/>
                  </a:lnTo>
                  <a:lnTo>
                    <a:pt x="0" y="23"/>
                  </a:lnTo>
                  <a:lnTo>
                    <a:pt x="0" y="23"/>
                  </a:lnTo>
                  <a:lnTo>
                    <a:pt x="6" y="29"/>
                  </a:lnTo>
                  <a:lnTo>
                    <a:pt x="6" y="72"/>
                  </a:lnTo>
                  <a:lnTo>
                    <a:pt x="0" y="78"/>
                  </a:lnTo>
                  <a:lnTo>
                    <a:pt x="0" y="78"/>
                  </a:lnTo>
                  <a:lnTo>
                    <a:pt x="0" y="95"/>
                  </a:lnTo>
                  <a:lnTo>
                    <a:pt x="18" y="113"/>
                  </a:lnTo>
                  <a:lnTo>
                    <a:pt x="29" y="113"/>
                  </a:lnTo>
                  <a:lnTo>
                    <a:pt x="47" y="130"/>
                  </a:lnTo>
                  <a:lnTo>
                    <a:pt x="47" y="140"/>
                  </a:lnTo>
                  <a:lnTo>
                    <a:pt x="47" y="140"/>
                  </a:lnTo>
                  <a:lnTo>
                    <a:pt x="53" y="146"/>
                  </a:lnTo>
                  <a:lnTo>
                    <a:pt x="53" y="146"/>
                  </a:lnTo>
                  <a:lnTo>
                    <a:pt x="64" y="157"/>
                  </a:lnTo>
                  <a:lnTo>
                    <a:pt x="70" y="157"/>
                  </a:lnTo>
                  <a:lnTo>
                    <a:pt x="82" y="146"/>
                  </a:lnTo>
                  <a:lnTo>
                    <a:pt x="82" y="140"/>
                  </a:lnTo>
                  <a:lnTo>
                    <a:pt x="92" y="130"/>
                  </a:lnTo>
                  <a:lnTo>
                    <a:pt x="92" y="124"/>
                  </a:lnTo>
                  <a:lnTo>
                    <a:pt x="105" y="113"/>
                  </a:lnTo>
                  <a:lnTo>
                    <a:pt x="105" y="1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7" name="Freeform 513"/>
            <p:cNvSpPr>
              <a:spLocks/>
            </p:cNvSpPr>
            <p:nvPr/>
          </p:nvSpPr>
          <p:spPr bwMode="auto">
            <a:xfrm>
              <a:off x="5259388" y="3316288"/>
              <a:ext cx="176213" cy="249238"/>
            </a:xfrm>
            <a:custGeom>
              <a:avLst/>
              <a:gdLst>
                <a:gd name="T0" fmla="*/ 105 w 111"/>
                <a:gd name="T1" fmla="*/ 113 h 157"/>
                <a:gd name="T2" fmla="*/ 105 w 111"/>
                <a:gd name="T3" fmla="*/ 33 h 157"/>
                <a:gd name="T4" fmla="*/ 99 w 111"/>
                <a:gd name="T5" fmla="*/ 33 h 157"/>
                <a:gd name="T6" fmla="*/ 105 w 111"/>
                <a:gd name="T7" fmla="*/ 33 h 157"/>
                <a:gd name="T8" fmla="*/ 105 w 111"/>
                <a:gd name="T9" fmla="*/ 23 h 157"/>
                <a:gd name="T10" fmla="*/ 111 w 111"/>
                <a:gd name="T11" fmla="*/ 23 h 157"/>
                <a:gd name="T12" fmla="*/ 111 w 111"/>
                <a:gd name="T13" fmla="*/ 17 h 157"/>
                <a:gd name="T14" fmla="*/ 111 w 111"/>
                <a:gd name="T15" fmla="*/ 17 h 157"/>
                <a:gd name="T16" fmla="*/ 111 w 111"/>
                <a:gd name="T17" fmla="*/ 10 h 157"/>
                <a:gd name="T18" fmla="*/ 99 w 111"/>
                <a:gd name="T19" fmla="*/ 10 h 157"/>
                <a:gd name="T20" fmla="*/ 99 w 111"/>
                <a:gd name="T21" fmla="*/ 6 h 157"/>
                <a:gd name="T22" fmla="*/ 92 w 111"/>
                <a:gd name="T23" fmla="*/ 10 h 157"/>
                <a:gd name="T24" fmla="*/ 88 w 111"/>
                <a:gd name="T25" fmla="*/ 10 h 157"/>
                <a:gd name="T26" fmla="*/ 88 w 111"/>
                <a:gd name="T27" fmla="*/ 17 h 157"/>
                <a:gd name="T28" fmla="*/ 82 w 111"/>
                <a:gd name="T29" fmla="*/ 17 h 157"/>
                <a:gd name="T30" fmla="*/ 82 w 111"/>
                <a:gd name="T31" fmla="*/ 17 h 157"/>
                <a:gd name="T32" fmla="*/ 76 w 111"/>
                <a:gd name="T33" fmla="*/ 23 h 157"/>
                <a:gd name="T34" fmla="*/ 70 w 111"/>
                <a:gd name="T35" fmla="*/ 17 h 157"/>
                <a:gd name="T36" fmla="*/ 64 w 111"/>
                <a:gd name="T37" fmla="*/ 17 h 157"/>
                <a:gd name="T38" fmla="*/ 64 w 111"/>
                <a:gd name="T39" fmla="*/ 17 h 157"/>
                <a:gd name="T40" fmla="*/ 57 w 111"/>
                <a:gd name="T41" fmla="*/ 10 h 157"/>
                <a:gd name="T42" fmla="*/ 53 w 111"/>
                <a:gd name="T43" fmla="*/ 10 h 157"/>
                <a:gd name="T44" fmla="*/ 53 w 111"/>
                <a:gd name="T45" fmla="*/ 6 h 157"/>
                <a:gd name="T46" fmla="*/ 29 w 111"/>
                <a:gd name="T47" fmla="*/ 6 h 157"/>
                <a:gd name="T48" fmla="*/ 29 w 111"/>
                <a:gd name="T49" fmla="*/ 6 h 157"/>
                <a:gd name="T50" fmla="*/ 29 w 111"/>
                <a:gd name="T51" fmla="*/ 6 h 157"/>
                <a:gd name="T52" fmla="*/ 22 w 111"/>
                <a:gd name="T53" fmla="*/ 0 h 157"/>
                <a:gd name="T54" fmla="*/ 0 w 111"/>
                <a:gd name="T55" fmla="*/ 0 h 157"/>
                <a:gd name="T56" fmla="*/ 0 w 111"/>
                <a:gd name="T57" fmla="*/ 0 h 157"/>
                <a:gd name="T58" fmla="*/ 0 w 111"/>
                <a:gd name="T59" fmla="*/ 6 h 157"/>
                <a:gd name="T60" fmla="*/ 0 w 111"/>
                <a:gd name="T61" fmla="*/ 6 h 157"/>
                <a:gd name="T62" fmla="*/ 0 w 111"/>
                <a:gd name="T63" fmla="*/ 6 h 157"/>
                <a:gd name="T64" fmla="*/ 0 w 111"/>
                <a:gd name="T65" fmla="*/ 10 h 157"/>
                <a:gd name="T66" fmla="*/ 0 w 111"/>
                <a:gd name="T67" fmla="*/ 10 h 157"/>
                <a:gd name="T68" fmla="*/ 0 w 111"/>
                <a:gd name="T69" fmla="*/ 10 h 157"/>
                <a:gd name="T70" fmla="*/ 0 w 111"/>
                <a:gd name="T71" fmla="*/ 17 h 157"/>
                <a:gd name="T72" fmla="*/ 0 w 111"/>
                <a:gd name="T73" fmla="*/ 17 h 157"/>
                <a:gd name="T74" fmla="*/ 0 w 111"/>
                <a:gd name="T75" fmla="*/ 23 h 157"/>
                <a:gd name="T76" fmla="*/ 0 w 111"/>
                <a:gd name="T77" fmla="*/ 23 h 157"/>
                <a:gd name="T78" fmla="*/ 6 w 111"/>
                <a:gd name="T79" fmla="*/ 29 h 157"/>
                <a:gd name="T80" fmla="*/ 6 w 111"/>
                <a:gd name="T81" fmla="*/ 72 h 157"/>
                <a:gd name="T82" fmla="*/ 0 w 111"/>
                <a:gd name="T83" fmla="*/ 78 h 157"/>
                <a:gd name="T84" fmla="*/ 0 w 111"/>
                <a:gd name="T85" fmla="*/ 78 h 157"/>
                <a:gd name="T86" fmla="*/ 0 w 111"/>
                <a:gd name="T87" fmla="*/ 95 h 157"/>
                <a:gd name="T88" fmla="*/ 18 w 111"/>
                <a:gd name="T89" fmla="*/ 113 h 157"/>
                <a:gd name="T90" fmla="*/ 29 w 111"/>
                <a:gd name="T91" fmla="*/ 113 h 157"/>
                <a:gd name="T92" fmla="*/ 47 w 111"/>
                <a:gd name="T93" fmla="*/ 130 h 157"/>
                <a:gd name="T94" fmla="*/ 47 w 111"/>
                <a:gd name="T95" fmla="*/ 140 h 157"/>
                <a:gd name="T96" fmla="*/ 47 w 111"/>
                <a:gd name="T97" fmla="*/ 140 h 157"/>
                <a:gd name="T98" fmla="*/ 53 w 111"/>
                <a:gd name="T99" fmla="*/ 146 h 157"/>
                <a:gd name="T100" fmla="*/ 53 w 111"/>
                <a:gd name="T101" fmla="*/ 146 h 157"/>
                <a:gd name="T102" fmla="*/ 64 w 111"/>
                <a:gd name="T103" fmla="*/ 157 h 157"/>
                <a:gd name="T104" fmla="*/ 70 w 111"/>
                <a:gd name="T105" fmla="*/ 157 h 157"/>
                <a:gd name="T106" fmla="*/ 82 w 111"/>
                <a:gd name="T107" fmla="*/ 146 h 157"/>
                <a:gd name="T108" fmla="*/ 82 w 111"/>
                <a:gd name="T109" fmla="*/ 140 h 157"/>
                <a:gd name="T110" fmla="*/ 92 w 111"/>
                <a:gd name="T111" fmla="*/ 130 h 157"/>
                <a:gd name="T112" fmla="*/ 92 w 111"/>
                <a:gd name="T113" fmla="*/ 124 h 157"/>
                <a:gd name="T114" fmla="*/ 105 w 111"/>
                <a:gd name="T115" fmla="*/ 113 h 157"/>
                <a:gd name="T116" fmla="*/ 105 w 111"/>
                <a:gd name="T117" fmla="*/ 113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157">
                  <a:moveTo>
                    <a:pt x="105" y="113"/>
                  </a:moveTo>
                  <a:lnTo>
                    <a:pt x="105" y="33"/>
                  </a:lnTo>
                  <a:lnTo>
                    <a:pt x="99" y="33"/>
                  </a:lnTo>
                  <a:lnTo>
                    <a:pt x="105" y="33"/>
                  </a:lnTo>
                  <a:lnTo>
                    <a:pt x="105" y="23"/>
                  </a:lnTo>
                  <a:lnTo>
                    <a:pt x="111" y="23"/>
                  </a:lnTo>
                  <a:lnTo>
                    <a:pt x="111" y="17"/>
                  </a:lnTo>
                  <a:lnTo>
                    <a:pt x="111" y="17"/>
                  </a:lnTo>
                  <a:lnTo>
                    <a:pt x="111" y="10"/>
                  </a:lnTo>
                  <a:lnTo>
                    <a:pt x="99" y="10"/>
                  </a:lnTo>
                  <a:lnTo>
                    <a:pt x="99" y="6"/>
                  </a:lnTo>
                  <a:lnTo>
                    <a:pt x="92" y="10"/>
                  </a:lnTo>
                  <a:lnTo>
                    <a:pt x="88" y="10"/>
                  </a:lnTo>
                  <a:lnTo>
                    <a:pt x="88" y="17"/>
                  </a:lnTo>
                  <a:lnTo>
                    <a:pt x="82" y="17"/>
                  </a:lnTo>
                  <a:lnTo>
                    <a:pt x="82" y="17"/>
                  </a:lnTo>
                  <a:lnTo>
                    <a:pt x="76" y="23"/>
                  </a:lnTo>
                  <a:lnTo>
                    <a:pt x="70" y="17"/>
                  </a:lnTo>
                  <a:lnTo>
                    <a:pt x="64" y="17"/>
                  </a:lnTo>
                  <a:lnTo>
                    <a:pt x="64" y="17"/>
                  </a:lnTo>
                  <a:lnTo>
                    <a:pt x="57" y="10"/>
                  </a:lnTo>
                  <a:lnTo>
                    <a:pt x="53" y="10"/>
                  </a:lnTo>
                  <a:lnTo>
                    <a:pt x="53" y="6"/>
                  </a:lnTo>
                  <a:lnTo>
                    <a:pt x="29" y="6"/>
                  </a:lnTo>
                  <a:lnTo>
                    <a:pt x="29" y="6"/>
                  </a:lnTo>
                  <a:lnTo>
                    <a:pt x="29" y="6"/>
                  </a:lnTo>
                  <a:lnTo>
                    <a:pt x="22" y="0"/>
                  </a:lnTo>
                  <a:lnTo>
                    <a:pt x="0" y="0"/>
                  </a:lnTo>
                  <a:lnTo>
                    <a:pt x="0" y="0"/>
                  </a:lnTo>
                  <a:lnTo>
                    <a:pt x="0" y="6"/>
                  </a:lnTo>
                  <a:lnTo>
                    <a:pt x="0" y="6"/>
                  </a:lnTo>
                  <a:lnTo>
                    <a:pt x="0" y="6"/>
                  </a:lnTo>
                  <a:lnTo>
                    <a:pt x="0" y="10"/>
                  </a:lnTo>
                  <a:lnTo>
                    <a:pt x="0" y="10"/>
                  </a:lnTo>
                  <a:lnTo>
                    <a:pt x="0" y="10"/>
                  </a:lnTo>
                  <a:lnTo>
                    <a:pt x="0" y="17"/>
                  </a:lnTo>
                  <a:lnTo>
                    <a:pt x="0" y="17"/>
                  </a:lnTo>
                  <a:lnTo>
                    <a:pt x="0" y="23"/>
                  </a:lnTo>
                  <a:lnTo>
                    <a:pt x="0" y="23"/>
                  </a:lnTo>
                  <a:lnTo>
                    <a:pt x="6" y="29"/>
                  </a:lnTo>
                  <a:lnTo>
                    <a:pt x="6" y="72"/>
                  </a:lnTo>
                  <a:lnTo>
                    <a:pt x="0" y="78"/>
                  </a:lnTo>
                  <a:lnTo>
                    <a:pt x="0" y="78"/>
                  </a:lnTo>
                  <a:lnTo>
                    <a:pt x="0" y="95"/>
                  </a:lnTo>
                  <a:lnTo>
                    <a:pt x="18" y="113"/>
                  </a:lnTo>
                  <a:lnTo>
                    <a:pt x="29" y="113"/>
                  </a:lnTo>
                  <a:lnTo>
                    <a:pt x="47" y="130"/>
                  </a:lnTo>
                  <a:lnTo>
                    <a:pt x="47" y="140"/>
                  </a:lnTo>
                  <a:lnTo>
                    <a:pt x="47" y="140"/>
                  </a:lnTo>
                  <a:lnTo>
                    <a:pt x="53" y="146"/>
                  </a:lnTo>
                  <a:lnTo>
                    <a:pt x="53" y="146"/>
                  </a:lnTo>
                  <a:lnTo>
                    <a:pt x="64" y="157"/>
                  </a:lnTo>
                  <a:lnTo>
                    <a:pt x="70" y="157"/>
                  </a:lnTo>
                  <a:lnTo>
                    <a:pt x="82" y="146"/>
                  </a:lnTo>
                  <a:lnTo>
                    <a:pt x="82" y="140"/>
                  </a:lnTo>
                  <a:lnTo>
                    <a:pt x="92" y="130"/>
                  </a:lnTo>
                  <a:lnTo>
                    <a:pt x="92" y="124"/>
                  </a:lnTo>
                  <a:lnTo>
                    <a:pt x="105" y="113"/>
                  </a:lnTo>
                  <a:lnTo>
                    <a:pt x="105" y="1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8" name="Freeform 514"/>
            <p:cNvSpPr>
              <a:spLocks/>
            </p:cNvSpPr>
            <p:nvPr/>
          </p:nvSpPr>
          <p:spPr bwMode="auto">
            <a:xfrm>
              <a:off x="5148263" y="3343276"/>
              <a:ext cx="120650" cy="142875"/>
            </a:xfrm>
            <a:custGeom>
              <a:avLst/>
              <a:gdLst>
                <a:gd name="T0" fmla="*/ 70 w 76"/>
                <a:gd name="T1" fmla="*/ 0 h 90"/>
                <a:gd name="T2" fmla="*/ 70 w 76"/>
                <a:gd name="T3" fmla="*/ 0 h 90"/>
                <a:gd name="T4" fmla="*/ 70 w 76"/>
                <a:gd name="T5" fmla="*/ 6 h 90"/>
                <a:gd name="T6" fmla="*/ 70 w 76"/>
                <a:gd name="T7" fmla="*/ 6 h 90"/>
                <a:gd name="T8" fmla="*/ 76 w 76"/>
                <a:gd name="T9" fmla="*/ 12 h 90"/>
                <a:gd name="T10" fmla="*/ 76 w 76"/>
                <a:gd name="T11" fmla="*/ 51 h 90"/>
                <a:gd name="T12" fmla="*/ 70 w 76"/>
                <a:gd name="T13" fmla="*/ 55 h 90"/>
                <a:gd name="T14" fmla="*/ 70 w 76"/>
                <a:gd name="T15" fmla="*/ 61 h 90"/>
                <a:gd name="T16" fmla="*/ 70 w 76"/>
                <a:gd name="T17" fmla="*/ 61 h 90"/>
                <a:gd name="T18" fmla="*/ 70 w 76"/>
                <a:gd name="T19" fmla="*/ 68 h 90"/>
                <a:gd name="T20" fmla="*/ 64 w 76"/>
                <a:gd name="T21" fmla="*/ 74 h 90"/>
                <a:gd name="T22" fmla="*/ 70 w 76"/>
                <a:gd name="T23" fmla="*/ 78 h 90"/>
                <a:gd name="T24" fmla="*/ 16 w 76"/>
                <a:gd name="T25" fmla="*/ 78 h 90"/>
                <a:gd name="T26" fmla="*/ 16 w 76"/>
                <a:gd name="T27" fmla="*/ 84 h 90"/>
                <a:gd name="T28" fmla="*/ 12 w 76"/>
                <a:gd name="T29" fmla="*/ 84 h 90"/>
                <a:gd name="T30" fmla="*/ 12 w 76"/>
                <a:gd name="T31" fmla="*/ 84 h 90"/>
                <a:gd name="T32" fmla="*/ 12 w 76"/>
                <a:gd name="T33" fmla="*/ 90 h 90"/>
                <a:gd name="T34" fmla="*/ 6 w 76"/>
                <a:gd name="T35" fmla="*/ 90 h 90"/>
                <a:gd name="T36" fmla="*/ 6 w 76"/>
                <a:gd name="T37" fmla="*/ 84 h 90"/>
                <a:gd name="T38" fmla="*/ 0 w 76"/>
                <a:gd name="T39" fmla="*/ 84 h 90"/>
                <a:gd name="T40" fmla="*/ 0 w 76"/>
                <a:gd name="T41" fmla="*/ 84 h 90"/>
                <a:gd name="T42" fmla="*/ 0 w 76"/>
                <a:gd name="T43" fmla="*/ 78 h 90"/>
                <a:gd name="T44" fmla="*/ 0 w 76"/>
                <a:gd name="T45" fmla="*/ 78 h 90"/>
                <a:gd name="T46" fmla="*/ 0 w 76"/>
                <a:gd name="T47" fmla="*/ 74 h 90"/>
                <a:gd name="T48" fmla="*/ 0 w 76"/>
                <a:gd name="T49" fmla="*/ 74 h 90"/>
                <a:gd name="T50" fmla="*/ 0 w 76"/>
                <a:gd name="T51" fmla="*/ 68 h 90"/>
                <a:gd name="T52" fmla="*/ 0 w 76"/>
                <a:gd name="T53" fmla="*/ 68 h 90"/>
                <a:gd name="T54" fmla="*/ 0 w 76"/>
                <a:gd name="T55" fmla="*/ 68 h 90"/>
                <a:gd name="T56" fmla="*/ 0 w 76"/>
                <a:gd name="T57" fmla="*/ 55 h 90"/>
                <a:gd name="T58" fmla="*/ 6 w 76"/>
                <a:gd name="T59" fmla="*/ 51 h 90"/>
                <a:gd name="T60" fmla="*/ 6 w 76"/>
                <a:gd name="T61" fmla="*/ 51 h 90"/>
                <a:gd name="T62" fmla="*/ 16 w 76"/>
                <a:gd name="T63" fmla="*/ 39 h 90"/>
                <a:gd name="T64" fmla="*/ 22 w 76"/>
                <a:gd name="T65" fmla="*/ 39 h 90"/>
                <a:gd name="T66" fmla="*/ 22 w 76"/>
                <a:gd name="T67" fmla="*/ 35 h 90"/>
                <a:gd name="T68" fmla="*/ 29 w 76"/>
                <a:gd name="T69" fmla="*/ 28 h 90"/>
                <a:gd name="T70" fmla="*/ 29 w 76"/>
                <a:gd name="T71" fmla="*/ 28 h 90"/>
                <a:gd name="T72" fmla="*/ 22 w 76"/>
                <a:gd name="T73" fmla="*/ 22 h 90"/>
                <a:gd name="T74" fmla="*/ 22 w 76"/>
                <a:gd name="T75" fmla="*/ 22 h 90"/>
                <a:gd name="T76" fmla="*/ 22 w 76"/>
                <a:gd name="T77" fmla="*/ 16 h 90"/>
                <a:gd name="T78" fmla="*/ 22 w 76"/>
                <a:gd name="T79" fmla="*/ 16 h 90"/>
                <a:gd name="T80" fmla="*/ 22 w 76"/>
                <a:gd name="T81" fmla="*/ 12 h 90"/>
                <a:gd name="T82" fmla="*/ 16 w 76"/>
                <a:gd name="T83" fmla="*/ 6 h 90"/>
                <a:gd name="T84" fmla="*/ 16 w 76"/>
                <a:gd name="T85" fmla="*/ 6 h 90"/>
                <a:gd name="T86" fmla="*/ 47 w 76"/>
                <a:gd name="T87" fmla="*/ 6 h 90"/>
                <a:gd name="T88" fmla="*/ 47 w 76"/>
                <a:gd name="T89" fmla="*/ 0 h 90"/>
                <a:gd name="T90" fmla="*/ 70 w 76"/>
                <a:gd name="T91" fmla="*/ 0 h 90"/>
                <a:gd name="T92" fmla="*/ 70 w 76"/>
                <a:gd name="T9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90">
                  <a:moveTo>
                    <a:pt x="70" y="0"/>
                  </a:moveTo>
                  <a:lnTo>
                    <a:pt x="70" y="0"/>
                  </a:lnTo>
                  <a:lnTo>
                    <a:pt x="70" y="6"/>
                  </a:lnTo>
                  <a:lnTo>
                    <a:pt x="70" y="6"/>
                  </a:lnTo>
                  <a:lnTo>
                    <a:pt x="76" y="12"/>
                  </a:lnTo>
                  <a:lnTo>
                    <a:pt x="76" y="51"/>
                  </a:lnTo>
                  <a:lnTo>
                    <a:pt x="70" y="55"/>
                  </a:lnTo>
                  <a:lnTo>
                    <a:pt x="70" y="61"/>
                  </a:lnTo>
                  <a:lnTo>
                    <a:pt x="70" y="61"/>
                  </a:lnTo>
                  <a:lnTo>
                    <a:pt x="70" y="68"/>
                  </a:lnTo>
                  <a:lnTo>
                    <a:pt x="64" y="74"/>
                  </a:lnTo>
                  <a:lnTo>
                    <a:pt x="70" y="78"/>
                  </a:lnTo>
                  <a:lnTo>
                    <a:pt x="16" y="78"/>
                  </a:lnTo>
                  <a:lnTo>
                    <a:pt x="16" y="84"/>
                  </a:lnTo>
                  <a:lnTo>
                    <a:pt x="12" y="84"/>
                  </a:lnTo>
                  <a:lnTo>
                    <a:pt x="12" y="84"/>
                  </a:lnTo>
                  <a:lnTo>
                    <a:pt x="12" y="90"/>
                  </a:lnTo>
                  <a:lnTo>
                    <a:pt x="6" y="90"/>
                  </a:lnTo>
                  <a:lnTo>
                    <a:pt x="6" y="84"/>
                  </a:lnTo>
                  <a:lnTo>
                    <a:pt x="0" y="84"/>
                  </a:lnTo>
                  <a:lnTo>
                    <a:pt x="0" y="84"/>
                  </a:lnTo>
                  <a:lnTo>
                    <a:pt x="0" y="78"/>
                  </a:lnTo>
                  <a:lnTo>
                    <a:pt x="0" y="78"/>
                  </a:lnTo>
                  <a:lnTo>
                    <a:pt x="0" y="74"/>
                  </a:lnTo>
                  <a:lnTo>
                    <a:pt x="0" y="74"/>
                  </a:lnTo>
                  <a:lnTo>
                    <a:pt x="0" y="68"/>
                  </a:lnTo>
                  <a:lnTo>
                    <a:pt x="0" y="68"/>
                  </a:lnTo>
                  <a:lnTo>
                    <a:pt x="0" y="68"/>
                  </a:lnTo>
                  <a:lnTo>
                    <a:pt x="0" y="55"/>
                  </a:lnTo>
                  <a:lnTo>
                    <a:pt x="6" y="51"/>
                  </a:lnTo>
                  <a:lnTo>
                    <a:pt x="6" y="51"/>
                  </a:lnTo>
                  <a:lnTo>
                    <a:pt x="16" y="39"/>
                  </a:lnTo>
                  <a:lnTo>
                    <a:pt x="22" y="39"/>
                  </a:lnTo>
                  <a:lnTo>
                    <a:pt x="22" y="35"/>
                  </a:lnTo>
                  <a:lnTo>
                    <a:pt x="29" y="28"/>
                  </a:lnTo>
                  <a:lnTo>
                    <a:pt x="29" y="28"/>
                  </a:lnTo>
                  <a:lnTo>
                    <a:pt x="22" y="22"/>
                  </a:lnTo>
                  <a:lnTo>
                    <a:pt x="22" y="22"/>
                  </a:lnTo>
                  <a:lnTo>
                    <a:pt x="22" y="16"/>
                  </a:lnTo>
                  <a:lnTo>
                    <a:pt x="22" y="16"/>
                  </a:lnTo>
                  <a:lnTo>
                    <a:pt x="22" y="12"/>
                  </a:lnTo>
                  <a:lnTo>
                    <a:pt x="16" y="6"/>
                  </a:lnTo>
                  <a:lnTo>
                    <a:pt x="16" y="6"/>
                  </a:lnTo>
                  <a:lnTo>
                    <a:pt x="47" y="6"/>
                  </a:lnTo>
                  <a:lnTo>
                    <a:pt x="47" y="0"/>
                  </a:lnTo>
                  <a:lnTo>
                    <a:pt x="70" y="0"/>
                  </a:lnTo>
                  <a:lnTo>
                    <a:pt x="7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9" name="Freeform 515"/>
            <p:cNvSpPr>
              <a:spLocks/>
            </p:cNvSpPr>
            <p:nvPr/>
          </p:nvSpPr>
          <p:spPr bwMode="auto">
            <a:xfrm>
              <a:off x="5148263" y="3343276"/>
              <a:ext cx="120650" cy="142875"/>
            </a:xfrm>
            <a:custGeom>
              <a:avLst/>
              <a:gdLst>
                <a:gd name="T0" fmla="*/ 70 w 76"/>
                <a:gd name="T1" fmla="*/ 0 h 90"/>
                <a:gd name="T2" fmla="*/ 70 w 76"/>
                <a:gd name="T3" fmla="*/ 0 h 90"/>
                <a:gd name="T4" fmla="*/ 70 w 76"/>
                <a:gd name="T5" fmla="*/ 6 h 90"/>
                <a:gd name="T6" fmla="*/ 70 w 76"/>
                <a:gd name="T7" fmla="*/ 6 h 90"/>
                <a:gd name="T8" fmla="*/ 76 w 76"/>
                <a:gd name="T9" fmla="*/ 12 h 90"/>
                <a:gd name="T10" fmla="*/ 76 w 76"/>
                <a:gd name="T11" fmla="*/ 51 h 90"/>
                <a:gd name="T12" fmla="*/ 70 w 76"/>
                <a:gd name="T13" fmla="*/ 55 h 90"/>
                <a:gd name="T14" fmla="*/ 70 w 76"/>
                <a:gd name="T15" fmla="*/ 61 h 90"/>
                <a:gd name="T16" fmla="*/ 70 w 76"/>
                <a:gd name="T17" fmla="*/ 61 h 90"/>
                <a:gd name="T18" fmla="*/ 70 w 76"/>
                <a:gd name="T19" fmla="*/ 68 h 90"/>
                <a:gd name="T20" fmla="*/ 64 w 76"/>
                <a:gd name="T21" fmla="*/ 74 h 90"/>
                <a:gd name="T22" fmla="*/ 70 w 76"/>
                <a:gd name="T23" fmla="*/ 78 h 90"/>
                <a:gd name="T24" fmla="*/ 16 w 76"/>
                <a:gd name="T25" fmla="*/ 78 h 90"/>
                <a:gd name="T26" fmla="*/ 16 w 76"/>
                <a:gd name="T27" fmla="*/ 84 h 90"/>
                <a:gd name="T28" fmla="*/ 12 w 76"/>
                <a:gd name="T29" fmla="*/ 84 h 90"/>
                <a:gd name="T30" fmla="*/ 12 w 76"/>
                <a:gd name="T31" fmla="*/ 84 h 90"/>
                <a:gd name="T32" fmla="*/ 12 w 76"/>
                <a:gd name="T33" fmla="*/ 90 h 90"/>
                <a:gd name="T34" fmla="*/ 6 w 76"/>
                <a:gd name="T35" fmla="*/ 90 h 90"/>
                <a:gd name="T36" fmla="*/ 6 w 76"/>
                <a:gd name="T37" fmla="*/ 84 h 90"/>
                <a:gd name="T38" fmla="*/ 0 w 76"/>
                <a:gd name="T39" fmla="*/ 84 h 90"/>
                <a:gd name="T40" fmla="*/ 0 w 76"/>
                <a:gd name="T41" fmla="*/ 84 h 90"/>
                <a:gd name="T42" fmla="*/ 0 w 76"/>
                <a:gd name="T43" fmla="*/ 78 h 90"/>
                <a:gd name="T44" fmla="*/ 0 w 76"/>
                <a:gd name="T45" fmla="*/ 78 h 90"/>
                <a:gd name="T46" fmla="*/ 0 w 76"/>
                <a:gd name="T47" fmla="*/ 74 h 90"/>
                <a:gd name="T48" fmla="*/ 0 w 76"/>
                <a:gd name="T49" fmla="*/ 74 h 90"/>
                <a:gd name="T50" fmla="*/ 0 w 76"/>
                <a:gd name="T51" fmla="*/ 68 h 90"/>
                <a:gd name="T52" fmla="*/ 0 w 76"/>
                <a:gd name="T53" fmla="*/ 68 h 90"/>
                <a:gd name="T54" fmla="*/ 0 w 76"/>
                <a:gd name="T55" fmla="*/ 68 h 90"/>
                <a:gd name="T56" fmla="*/ 0 w 76"/>
                <a:gd name="T57" fmla="*/ 55 h 90"/>
                <a:gd name="T58" fmla="*/ 6 w 76"/>
                <a:gd name="T59" fmla="*/ 51 h 90"/>
                <a:gd name="T60" fmla="*/ 6 w 76"/>
                <a:gd name="T61" fmla="*/ 51 h 90"/>
                <a:gd name="T62" fmla="*/ 16 w 76"/>
                <a:gd name="T63" fmla="*/ 39 h 90"/>
                <a:gd name="T64" fmla="*/ 22 w 76"/>
                <a:gd name="T65" fmla="*/ 39 h 90"/>
                <a:gd name="T66" fmla="*/ 22 w 76"/>
                <a:gd name="T67" fmla="*/ 35 h 90"/>
                <a:gd name="T68" fmla="*/ 29 w 76"/>
                <a:gd name="T69" fmla="*/ 28 h 90"/>
                <a:gd name="T70" fmla="*/ 29 w 76"/>
                <a:gd name="T71" fmla="*/ 28 h 90"/>
                <a:gd name="T72" fmla="*/ 22 w 76"/>
                <a:gd name="T73" fmla="*/ 22 h 90"/>
                <a:gd name="T74" fmla="*/ 22 w 76"/>
                <a:gd name="T75" fmla="*/ 22 h 90"/>
                <a:gd name="T76" fmla="*/ 22 w 76"/>
                <a:gd name="T77" fmla="*/ 16 h 90"/>
                <a:gd name="T78" fmla="*/ 22 w 76"/>
                <a:gd name="T79" fmla="*/ 16 h 90"/>
                <a:gd name="T80" fmla="*/ 22 w 76"/>
                <a:gd name="T81" fmla="*/ 12 h 90"/>
                <a:gd name="T82" fmla="*/ 16 w 76"/>
                <a:gd name="T83" fmla="*/ 6 h 90"/>
                <a:gd name="T84" fmla="*/ 16 w 76"/>
                <a:gd name="T85" fmla="*/ 6 h 90"/>
                <a:gd name="T86" fmla="*/ 47 w 76"/>
                <a:gd name="T87" fmla="*/ 6 h 90"/>
                <a:gd name="T88" fmla="*/ 47 w 76"/>
                <a:gd name="T89" fmla="*/ 0 h 90"/>
                <a:gd name="T90" fmla="*/ 70 w 76"/>
                <a:gd name="T91" fmla="*/ 0 h 90"/>
                <a:gd name="T92" fmla="*/ 70 w 76"/>
                <a:gd name="T9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90">
                  <a:moveTo>
                    <a:pt x="70" y="0"/>
                  </a:moveTo>
                  <a:lnTo>
                    <a:pt x="70" y="0"/>
                  </a:lnTo>
                  <a:lnTo>
                    <a:pt x="70" y="6"/>
                  </a:lnTo>
                  <a:lnTo>
                    <a:pt x="70" y="6"/>
                  </a:lnTo>
                  <a:lnTo>
                    <a:pt x="76" y="12"/>
                  </a:lnTo>
                  <a:lnTo>
                    <a:pt x="76" y="51"/>
                  </a:lnTo>
                  <a:lnTo>
                    <a:pt x="70" y="55"/>
                  </a:lnTo>
                  <a:lnTo>
                    <a:pt x="70" y="61"/>
                  </a:lnTo>
                  <a:lnTo>
                    <a:pt x="70" y="61"/>
                  </a:lnTo>
                  <a:lnTo>
                    <a:pt x="70" y="68"/>
                  </a:lnTo>
                  <a:lnTo>
                    <a:pt x="64" y="74"/>
                  </a:lnTo>
                  <a:lnTo>
                    <a:pt x="70" y="78"/>
                  </a:lnTo>
                  <a:lnTo>
                    <a:pt x="16" y="78"/>
                  </a:lnTo>
                  <a:lnTo>
                    <a:pt x="16" y="84"/>
                  </a:lnTo>
                  <a:lnTo>
                    <a:pt x="12" y="84"/>
                  </a:lnTo>
                  <a:lnTo>
                    <a:pt x="12" y="84"/>
                  </a:lnTo>
                  <a:lnTo>
                    <a:pt x="12" y="90"/>
                  </a:lnTo>
                  <a:lnTo>
                    <a:pt x="6" y="90"/>
                  </a:lnTo>
                  <a:lnTo>
                    <a:pt x="6" y="84"/>
                  </a:lnTo>
                  <a:lnTo>
                    <a:pt x="0" y="84"/>
                  </a:lnTo>
                  <a:lnTo>
                    <a:pt x="0" y="84"/>
                  </a:lnTo>
                  <a:lnTo>
                    <a:pt x="0" y="78"/>
                  </a:lnTo>
                  <a:lnTo>
                    <a:pt x="0" y="78"/>
                  </a:lnTo>
                  <a:lnTo>
                    <a:pt x="0" y="74"/>
                  </a:lnTo>
                  <a:lnTo>
                    <a:pt x="0" y="74"/>
                  </a:lnTo>
                  <a:lnTo>
                    <a:pt x="0" y="68"/>
                  </a:lnTo>
                  <a:lnTo>
                    <a:pt x="0" y="68"/>
                  </a:lnTo>
                  <a:lnTo>
                    <a:pt x="0" y="68"/>
                  </a:lnTo>
                  <a:lnTo>
                    <a:pt x="0" y="55"/>
                  </a:lnTo>
                  <a:lnTo>
                    <a:pt x="6" y="51"/>
                  </a:lnTo>
                  <a:lnTo>
                    <a:pt x="6" y="51"/>
                  </a:lnTo>
                  <a:lnTo>
                    <a:pt x="16" y="39"/>
                  </a:lnTo>
                  <a:lnTo>
                    <a:pt x="22" y="39"/>
                  </a:lnTo>
                  <a:lnTo>
                    <a:pt x="22" y="35"/>
                  </a:lnTo>
                  <a:lnTo>
                    <a:pt x="29" y="28"/>
                  </a:lnTo>
                  <a:lnTo>
                    <a:pt x="29" y="28"/>
                  </a:lnTo>
                  <a:lnTo>
                    <a:pt x="22" y="22"/>
                  </a:lnTo>
                  <a:lnTo>
                    <a:pt x="22" y="22"/>
                  </a:lnTo>
                  <a:lnTo>
                    <a:pt x="22" y="16"/>
                  </a:lnTo>
                  <a:lnTo>
                    <a:pt x="22" y="16"/>
                  </a:lnTo>
                  <a:lnTo>
                    <a:pt x="22" y="12"/>
                  </a:lnTo>
                  <a:lnTo>
                    <a:pt x="16" y="6"/>
                  </a:lnTo>
                  <a:lnTo>
                    <a:pt x="16" y="6"/>
                  </a:lnTo>
                  <a:lnTo>
                    <a:pt x="47" y="6"/>
                  </a:lnTo>
                  <a:lnTo>
                    <a:pt x="47" y="0"/>
                  </a:lnTo>
                  <a:lnTo>
                    <a:pt x="70" y="0"/>
                  </a:lnTo>
                  <a:lnTo>
                    <a:pt x="7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0" name="Freeform 516"/>
            <p:cNvSpPr>
              <a:spLocks/>
            </p:cNvSpPr>
            <p:nvPr/>
          </p:nvSpPr>
          <p:spPr bwMode="auto">
            <a:xfrm>
              <a:off x="5148263" y="3467101"/>
              <a:ext cx="250825" cy="314325"/>
            </a:xfrm>
            <a:custGeom>
              <a:avLst/>
              <a:gdLst>
                <a:gd name="T0" fmla="*/ 64 w 158"/>
                <a:gd name="T1" fmla="*/ 0 h 198"/>
                <a:gd name="T2" fmla="*/ 92 w 158"/>
                <a:gd name="T3" fmla="*/ 23 h 198"/>
                <a:gd name="T4" fmla="*/ 117 w 158"/>
                <a:gd name="T5" fmla="*/ 39 h 198"/>
                <a:gd name="T6" fmla="*/ 117 w 158"/>
                <a:gd name="T7" fmla="*/ 45 h 198"/>
                <a:gd name="T8" fmla="*/ 123 w 158"/>
                <a:gd name="T9" fmla="*/ 51 h 198"/>
                <a:gd name="T10" fmla="*/ 127 w 158"/>
                <a:gd name="T11" fmla="*/ 62 h 198"/>
                <a:gd name="T12" fmla="*/ 140 w 158"/>
                <a:gd name="T13" fmla="*/ 68 h 198"/>
                <a:gd name="T14" fmla="*/ 140 w 158"/>
                <a:gd name="T15" fmla="*/ 68 h 198"/>
                <a:gd name="T16" fmla="*/ 140 w 158"/>
                <a:gd name="T17" fmla="*/ 74 h 198"/>
                <a:gd name="T18" fmla="*/ 134 w 158"/>
                <a:gd name="T19" fmla="*/ 80 h 198"/>
                <a:gd name="T20" fmla="*/ 134 w 158"/>
                <a:gd name="T21" fmla="*/ 84 h 198"/>
                <a:gd name="T22" fmla="*/ 134 w 158"/>
                <a:gd name="T23" fmla="*/ 91 h 198"/>
                <a:gd name="T24" fmla="*/ 134 w 158"/>
                <a:gd name="T25" fmla="*/ 91 h 198"/>
                <a:gd name="T26" fmla="*/ 140 w 158"/>
                <a:gd name="T27" fmla="*/ 97 h 198"/>
                <a:gd name="T28" fmla="*/ 140 w 158"/>
                <a:gd name="T29" fmla="*/ 97 h 198"/>
                <a:gd name="T30" fmla="*/ 140 w 158"/>
                <a:gd name="T31" fmla="*/ 136 h 198"/>
                <a:gd name="T32" fmla="*/ 140 w 158"/>
                <a:gd name="T33" fmla="*/ 142 h 198"/>
                <a:gd name="T34" fmla="*/ 140 w 158"/>
                <a:gd name="T35" fmla="*/ 142 h 198"/>
                <a:gd name="T36" fmla="*/ 140 w 158"/>
                <a:gd name="T37" fmla="*/ 146 h 198"/>
                <a:gd name="T38" fmla="*/ 140 w 158"/>
                <a:gd name="T39" fmla="*/ 152 h 198"/>
                <a:gd name="T40" fmla="*/ 140 w 158"/>
                <a:gd name="T41" fmla="*/ 159 h 198"/>
                <a:gd name="T42" fmla="*/ 140 w 158"/>
                <a:gd name="T43" fmla="*/ 159 h 198"/>
                <a:gd name="T44" fmla="*/ 146 w 158"/>
                <a:gd name="T45" fmla="*/ 165 h 198"/>
                <a:gd name="T46" fmla="*/ 152 w 158"/>
                <a:gd name="T47" fmla="*/ 169 h 198"/>
                <a:gd name="T48" fmla="*/ 158 w 158"/>
                <a:gd name="T49" fmla="*/ 175 h 198"/>
                <a:gd name="T50" fmla="*/ 140 w 158"/>
                <a:gd name="T51" fmla="*/ 185 h 198"/>
                <a:gd name="T52" fmla="*/ 123 w 158"/>
                <a:gd name="T53" fmla="*/ 198 h 198"/>
                <a:gd name="T54" fmla="*/ 105 w 158"/>
                <a:gd name="T55" fmla="*/ 198 h 198"/>
                <a:gd name="T56" fmla="*/ 92 w 158"/>
                <a:gd name="T57" fmla="*/ 191 h 198"/>
                <a:gd name="T58" fmla="*/ 88 w 158"/>
                <a:gd name="T59" fmla="*/ 198 h 198"/>
                <a:gd name="T60" fmla="*/ 76 w 158"/>
                <a:gd name="T61" fmla="*/ 191 h 198"/>
                <a:gd name="T62" fmla="*/ 76 w 158"/>
                <a:gd name="T63" fmla="*/ 185 h 198"/>
                <a:gd name="T64" fmla="*/ 76 w 158"/>
                <a:gd name="T65" fmla="*/ 175 h 198"/>
                <a:gd name="T66" fmla="*/ 70 w 158"/>
                <a:gd name="T67" fmla="*/ 169 h 198"/>
                <a:gd name="T68" fmla="*/ 64 w 158"/>
                <a:gd name="T69" fmla="*/ 165 h 198"/>
                <a:gd name="T70" fmla="*/ 64 w 158"/>
                <a:gd name="T71" fmla="*/ 159 h 198"/>
                <a:gd name="T72" fmla="*/ 47 w 158"/>
                <a:gd name="T73" fmla="*/ 159 h 198"/>
                <a:gd name="T74" fmla="*/ 35 w 158"/>
                <a:gd name="T75" fmla="*/ 152 h 198"/>
                <a:gd name="T76" fmla="*/ 22 w 158"/>
                <a:gd name="T77" fmla="*/ 146 h 198"/>
                <a:gd name="T78" fmla="*/ 16 w 158"/>
                <a:gd name="T79" fmla="*/ 142 h 198"/>
                <a:gd name="T80" fmla="*/ 16 w 158"/>
                <a:gd name="T81" fmla="*/ 136 h 198"/>
                <a:gd name="T82" fmla="*/ 16 w 158"/>
                <a:gd name="T83" fmla="*/ 130 h 198"/>
                <a:gd name="T84" fmla="*/ 16 w 158"/>
                <a:gd name="T85" fmla="*/ 123 h 198"/>
                <a:gd name="T86" fmla="*/ 12 w 158"/>
                <a:gd name="T87" fmla="*/ 113 h 198"/>
                <a:gd name="T88" fmla="*/ 0 w 158"/>
                <a:gd name="T89" fmla="*/ 107 h 198"/>
                <a:gd name="T90" fmla="*/ 0 w 158"/>
                <a:gd name="T91" fmla="*/ 91 h 198"/>
                <a:gd name="T92" fmla="*/ 0 w 158"/>
                <a:gd name="T93" fmla="*/ 80 h 198"/>
                <a:gd name="T94" fmla="*/ 0 w 158"/>
                <a:gd name="T95" fmla="*/ 74 h 198"/>
                <a:gd name="T96" fmla="*/ 0 w 158"/>
                <a:gd name="T97" fmla="*/ 68 h 198"/>
                <a:gd name="T98" fmla="*/ 0 w 158"/>
                <a:gd name="T99" fmla="*/ 68 h 198"/>
                <a:gd name="T100" fmla="*/ 6 w 158"/>
                <a:gd name="T101" fmla="*/ 62 h 198"/>
                <a:gd name="T102" fmla="*/ 16 w 158"/>
                <a:gd name="T103" fmla="*/ 58 h 198"/>
                <a:gd name="T104" fmla="*/ 16 w 158"/>
                <a:gd name="T105" fmla="*/ 29 h 198"/>
                <a:gd name="T106" fmla="*/ 16 w 158"/>
                <a:gd name="T107" fmla="*/ 12 h 198"/>
                <a:gd name="T108" fmla="*/ 16 w 158"/>
                <a:gd name="T109"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8" h="198">
                  <a:moveTo>
                    <a:pt x="16" y="0"/>
                  </a:moveTo>
                  <a:lnTo>
                    <a:pt x="64" y="0"/>
                  </a:lnTo>
                  <a:lnTo>
                    <a:pt x="76" y="6"/>
                  </a:lnTo>
                  <a:lnTo>
                    <a:pt x="92" y="23"/>
                  </a:lnTo>
                  <a:lnTo>
                    <a:pt x="99" y="23"/>
                  </a:lnTo>
                  <a:lnTo>
                    <a:pt x="117" y="39"/>
                  </a:lnTo>
                  <a:lnTo>
                    <a:pt x="117" y="45"/>
                  </a:lnTo>
                  <a:lnTo>
                    <a:pt x="117" y="45"/>
                  </a:lnTo>
                  <a:lnTo>
                    <a:pt x="123" y="51"/>
                  </a:lnTo>
                  <a:lnTo>
                    <a:pt x="123" y="51"/>
                  </a:lnTo>
                  <a:lnTo>
                    <a:pt x="127" y="58"/>
                  </a:lnTo>
                  <a:lnTo>
                    <a:pt x="127" y="62"/>
                  </a:lnTo>
                  <a:lnTo>
                    <a:pt x="140" y="62"/>
                  </a:lnTo>
                  <a:lnTo>
                    <a:pt x="140" y="68"/>
                  </a:lnTo>
                  <a:lnTo>
                    <a:pt x="146" y="68"/>
                  </a:lnTo>
                  <a:lnTo>
                    <a:pt x="140" y="68"/>
                  </a:lnTo>
                  <a:lnTo>
                    <a:pt x="140" y="74"/>
                  </a:lnTo>
                  <a:lnTo>
                    <a:pt x="140" y="74"/>
                  </a:lnTo>
                  <a:lnTo>
                    <a:pt x="140" y="80"/>
                  </a:lnTo>
                  <a:lnTo>
                    <a:pt x="134" y="80"/>
                  </a:lnTo>
                  <a:lnTo>
                    <a:pt x="134" y="84"/>
                  </a:lnTo>
                  <a:lnTo>
                    <a:pt x="134" y="84"/>
                  </a:lnTo>
                  <a:lnTo>
                    <a:pt x="134" y="84"/>
                  </a:lnTo>
                  <a:lnTo>
                    <a:pt x="134" y="91"/>
                  </a:lnTo>
                  <a:lnTo>
                    <a:pt x="134" y="91"/>
                  </a:lnTo>
                  <a:lnTo>
                    <a:pt x="134" y="91"/>
                  </a:lnTo>
                  <a:lnTo>
                    <a:pt x="134" y="91"/>
                  </a:lnTo>
                  <a:lnTo>
                    <a:pt x="140" y="97"/>
                  </a:lnTo>
                  <a:lnTo>
                    <a:pt x="140" y="97"/>
                  </a:lnTo>
                  <a:lnTo>
                    <a:pt x="140" y="97"/>
                  </a:lnTo>
                  <a:lnTo>
                    <a:pt x="140" y="136"/>
                  </a:lnTo>
                  <a:lnTo>
                    <a:pt x="140" y="136"/>
                  </a:lnTo>
                  <a:lnTo>
                    <a:pt x="140" y="136"/>
                  </a:lnTo>
                  <a:lnTo>
                    <a:pt x="140" y="142"/>
                  </a:lnTo>
                  <a:lnTo>
                    <a:pt x="140" y="142"/>
                  </a:lnTo>
                  <a:lnTo>
                    <a:pt x="140" y="142"/>
                  </a:lnTo>
                  <a:lnTo>
                    <a:pt x="140" y="146"/>
                  </a:lnTo>
                  <a:lnTo>
                    <a:pt x="140" y="146"/>
                  </a:lnTo>
                  <a:lnTo>
                    <a:pt x="140" y="152"/>
                  </a:lnTo>
                  <a:lnTo>
                    <a:pt x="140" y="152"/>
                  </a:lnTo>
                  <a:lnTo>
                    <a:pt x="140" y="152"/>
                  </a:lnTo>
                  <a:lnTo>
                    <a:pt x="140" y="159"/>
                  </a:lnTo>
                  <a:lnTo>
                    <a:pt x="140" y="159"/>
                  </a:lnTo>
                  <a:lnTo>
                    <a:pt x="140" y="159"/>
                  </a:lnTo>
                  <a:lnTo>
                    <a:pt x="146" y="165"/>
                  </a:lnTo>
                  <a:lnTo>
                    <a:pt x="146" y="165"/>
                  </a:lnTo>
                  <a:lnTo>
                    <a:pt x="146" y="169"/>
                  </a:lnTo>
                  <a:lnTo>
                    <a:pt x="152" y="169"/>
                  </a:lnTo>
                  <a:lnTo>
                    <a:pt x="152" y="175"/>
                  </a:lnTo>
                  <a:lnTo>
                    <a:pt x="158" y="175"/>
                  </a:lnTo>
                  <a:lnTo>
                    <a:pt x="146" y="185"/>
                  </a:lnTo>
                  <a:lnTo>
                    <a:pt x="140" y="185"/>
                  </a:lnTo>
                  <a:lnTo>
                    <a:pt x="127" y="191"/>
                  </a:lnTo>
                  <a:lnTo>
                    <a:pt x="123" y="198"/>
                  </a:lnTo>
                  <a:lnTo>
                    <a:pt x="105" y="198"/>
                  </a:lnTo>
                  <a:lnTo>
                    <a:pt x="105" y="198"/>
                  </a:lnTo>
                  <a:lnTo>
                    <a:pt x="105" y="191"/>
                  </a:lnTo>
                  <a:lnTo>
                    <a:pt x="92" y="191"/>
                  </a:lnTo>
                  <a:lnTo>
                    <a:pt x="92" y="191"/>
                  </a:lnTo>
                  <a:lnTo>
                    <a:pt x="88" y="198"/>
                  </a:lnTo>
                  <a:lnTo>
                    <a:pt x="76" y="198"/>
                  </a:lnTo>
                  <a:lnTo>
                    <a:pt x="76" y="191"/>
                  </a:lnTo>
                  <a:lnTo>
                    <a:pt x="76" y="191"/>
                  </a:lnTo>
                  <a:lnTo>
                    <a:pt x="76" y="185"/>
                  </a:lnTo>
                  <a:lnTo>
                    <a:pt x="76" y="185"/>
                  </a:lnTo>
                  <a:lnTo>
                    <a:pt x="76" y="175"/>
                  </a:lnTo>
                  <a:lnTo>
                    <a:pt x="76" y="175"/>
                  </a:lnTo>
                  <a:lnTo>
                    <a:pt x="70" y="169"/>
                  </a:lnTo>
                  <a:lnTo>
                    <a:pt x="70" y="165"/>
                  </a:lnTo>
                  <a:lnTo>
                    <a:pt x="64" y="165"/>
                  </a:lnTo>
                  <a:lnTo>
                    <a:pt x="64" y="165"/>
                  </a:lnTo>
                  <a:lnTo>
                    <a:pt x="64" y="159"/>
                  </a:lnTo>
                  <a:lnTo>
                    <a:pt x="47" y="159"/>
                  </a:lnTo>
                  <a:lnTo>
                    <a:pt x="47" y="159"/>
                  </a:lnTo>
                  <a:lnTo>
                    <a:pt x="41" y="152"/>
                  </a:lnTo>
                  <a:lnTo>
                    <a:pt x="35" y="152"/>
                  </a:lnTo>
                  <a:lnTo>
                    <a:pt x="29" y="146"/>
                  </a:lnTo>
                  <a:lnTo>
                    <a:pt x="22" y="146"/>
                  </a:lnTo>
                  <a:lnTo>
                    <a:pt x="16" y="142"/>
                  </a:lnTo>
                  <a:lnTo>
                    <a:pt x="16" y="142"/>
                  </a:lnTo>
                  <a:lnTo>
                    <a:pt x="16" y="136"/>
                  </a:lnTo>
                  <a:lnTo>
                    <a:pt x="16" y="136"/>
                  </a:lnTo>
                  <a:lnTo>
                    <a:pt x="16" y="136"/>
                  </a:lnTo>
                  <a:lnTo>
                    <a:pt x="16" y="130"/>
                  </a:lnTo>
                  <a:lnTo>
                    <a:pt x="16" y="130"/>
                  </a:lnTo>
                  <a:lnTo>
                    <a:pt x="16" y="123"/>
                  </a:lnTo>
                  <a:lnTo>
                    <a:pt x="12" y="123"/>
                  </a:lnTo>
                  <a:lnTo>
                    <a:pt x="12" y="113"/>
                  </a:lnTo>
                  <a:lnTo>
                    <a:pt x="6" y="113"/>
                  </a:lnTo>
                  <a:lnTo>
                    <a:pt x="0" y="107"/>
                  </a:lnTo>
                  <a:lnTo>
                    <a:pt x="0" y="91"/>
                  </a:lnTo>
                  <a:lnTo>
                    <a:pt x="0" y="91"/>
                  </a:lnTo>
                  <a:lnTo>
                    <a:pt x="0" y="80"/>
                  </a:lnTo>
                  <a:lnTo>
                    <a:pt x="0" y="80"/>
                  </a:lnTo>
                  <a:lnTo>
                    <a:pt x="0" y="74"/>
                  </a:lnTo>
                  <a:lnTo>
                    <a:pt x="0" y="74"/>
                  </a:lnTo>
                  <a:lnTo>
                    <a:pt x="0" y="74"/>
                  </a:lnTo>
                  <a:lnTo>
                    <a:pt x="0" y="68"/>
                  </a:lnTo>
                  <a:lnTo>
                    <a:pt x="0" y="68"/>
                  </a:lnTo>
                  <a:lnTo>
                    <a:pt x="0" y="68"/>
                  </a:lnTo>
                  <a:lnTo>
                    <a:pt x="6" y="62"/>
                  </a:lnTo>
                  <a:lnTo>
                    <a:pt x="6" y="62"/>
                  </a:lnTo>
                  <a:lnTo>
                    <a:pt x="12" y="62"/>
                  </a:lnTo>
                  <a:lnTo>
                    <a:pt x="16" y="58"/>
                  </a:lnTo>
                  <a:lnTo>
                    <a:pt x="16" y="58"/>
                  </a:lnTo>
                  <a:lnTo>
                    <a:pt x="16" y="29"/>
                  </a:lnTo>
                  <a:lnTo>
                    <a:pt x="16" y="29"/>
                  </a:lnTo>
                  <a:lnTo>
                    <a:pt x="16" y="12"/>
                  </a:lnTo>
                  <a:lnTo>
                    <a:pt x="16" y="12"/>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1" name="Freeform 517"/>
            <p:cNvSpPr>
              <a:spLocks/>
            </p:cNvSpPr>
            <p:nvPr/>
          </p:nvSpPr>
          <p:spPr bwMode="auto">
            <a:xfrm>
              <a:off x="5148263" y="3467101"/>
              <a:ext cx="250825" cy="314325"/>
            </a:xfrm>
            <a:custGeom>
              <a:avLst/>
              <a:gdLst>
                <a:gd name="T0" fmla="*/ 64 w 158"/>
                <a:gd name="T1" fmla="*/ 0 h 198"/>
                <a:gd name="T2" fmla="*/ 92 w 158"/>
                <a:gd name="T3" fmla="*/ 23 h 198"/>
                <a:gd name="T4" fmla="*/ 117 w 158"/>
                <a:gd name="T5" fmla="*/ 39 h 198"/>
                <a:gd name="T6" fmla="*/ 117 w 158"/>
                <a:gd name="T7" fmla="*/ 45 h 198"/>
                <a:gd name="T8" fmla="*/ 123 w 158"/>
                <a:gd name="T9" fmla="*/ 51 h 198"/>
                <a:gd name="T10" fmla="*/ 127 w 158"/>
                <a:gd name="T11" fmla="*/ 62 h 198"/>
                <a:gd name="T12" fmla="*/ 140 w 158"/>
                <a:gd name="T13" fmla="*/ 68 h 198"/>
                <a:gd name="T14" fmla="*/ 140 w 158"/>
                <a:gd name="T15" fmla="*/ 68 h 198"/>
                <a:gd name="T16" fmla="*/ 140 w 158"/>
                <a:gd name="T17" fmla="*/ 74 h 198"/>
                <a:gd name="T18" fmla="*/ 134 w 158"/>
                <a:gd name="T19" fmla="*/ 80 h 198"/>
                <a:gd name="T20" fmla="*/ 134 w 158"/>
                <a:gd name="T21" fmla="*/ 84 h 198"/>
                <a:gd name="T22" fmla="*/ 134 w 158"/>
                <a:gd name="T23" fmla="*/ 91 h 198"/>
                <a:gd name="T24" fmla="*/ 134 w 158"/>
                <a:gd name="T25" fmla="*/ 91 h 198"/>
                <a:gd name="T26" fmla="*/ 140 w 158"/>
                <a:gd name="T27" fmla="*/ 97 h 198"/>
                <a:gd name="T28" fmla="*/ 140 w 158"/>
                <a:gd name="T29" fmla="*/ 97 h 198"/>
                <a:gd name="T30" fmla="*/ 140 w 158"/>
                <a:gd name="T31" fmla="*/ 136 h 198"/>
                <a:gd name="T32" fmla="*/ 140 w 158"/>
                <a:gd name="T33" fmla="*/ 142 h 198"/>
                <a:gd name="T34" fmla="*/ 140 w 158"/>
                <a:gd name="T35" fmla="*/ 142 h 198"/>
                <a:gd name="T36" fmla="*/ 140 w 158"/>
                <a:gd name="T37" fmla="*/ 146 h 198"/>
                <a:gd name="T38" fmla="*/ 140 w 158"/>
                <a:gd name="T39" fmla="*/ 152 h 198"/>
                <a:gd name="T40" fmla="*/ 140 w 158"/>
                <a:gd name="T41" fmla="*/ 159 h 198"/>
                <a:gd name="T42" fmla="*/ 140 w 158"/>
                <a:gd name="T43" fmla="*/ 159 h 198"/>
                <a:gd name="T44" fmla="*/ 146 w 158"/>
                <a:gd name="T45" fmla="*/ 165 h 198"/>
                <a:gd name="T46" fmla="*/ 152 w 158"/>
                <a:gd name="T47" fmla="*/ 169 h 198"/>
                <a:gd name="T48" fmla="*/ 158 w 158"/>
                <a:gd name="T49" fmla="*/ 175 h 198"/>
                <a:gd name="T50" fmla="*/ 140 w 158"/>
                <a:gd name="T51" fmla="*/ 185 h 198"/>
                <a:gd name="T52" fmla="*/ 123 w 158"/>
                <a:gd name="T53" fmla="*/ 198 h 198"/>
                <a:gd name="T54" fmla="*/ 105 w 158"/>
                <a:gd name="T55" fmla="*/ 198 h 198"/>
                <a:gd name="T56" fmla="*/ 92 w 158"/>
                <a:gd name="T57" fmla="*/ 191 h 198"/>
                <a:gd name="T58" fmla="*/ 88 w 158"/>
                <a:gd name="T59" fmla="*/ 198 h 198"/>
                <a:gd name="T60" fmla="*/ 76 w 158"/>
                <a:gd name="T61" fmla="*/ 191 h 198"/>
                <a:gd name="T62" fmla="*/ 76 w 158"/>
                <a:gd name="T63" fmla="*/ 185 h 198"/>
                <a:gd name="T64" fmla="*/ 76 w 158"/>
                <a:gd name="T65" fmla="*/ 175 h 198"/>
                <a:gd name="T66" fmla="*/ 70 w 158"/>
                <a:gd name="T67" fmla="*/ 169 h 198"/>
                <a:gd name="T68" fmla="*/ 64 w 158"/>
                <a:gd name="T69" fmla="*/ 165 h 198"/>
                <a:gd name="T70" fmla="*/ 64 w 158"/>
                <a:gd name="T71" fmla="*/ 159 h 198"/>
                <a:gd name="T72" fmla="*/ 47 w 158"/>
                <a:gd name="T73" fmla="*/ 159 h 198"/>
                <a:gd name="T74" fmla="*/ 35 w 158"/>
                <a:gd name="T75" fmla="*/ 152 h 198"/>
                <a:gd name="T76" fmla="*/ 22 w 158"/>
                <a:gd name="T77" fmla="*/ 146 h 198"/>
                <a:gd name="T78" fmla="*/ 16 w 158"/>
                <a:gd name="T79" fmla="*/ 142 h 198"/>
                <a:gd name="T80" fmla="*/ 16 w 158"/>
                <a:gd name="T81" fmla="*/ 136 h 198"/>
                <a:gd name="T82" fmla="*/ 16 w 158"/>
                <a:gd name="T83" fmla="*/ 130 h 198"/>
                <a:gd name="T84" fmla="*/ 16 w 158"/>
                <a:gd name="T85" fmla="*/ 123 h 198"/>
                <a:gd name="T86" fmla="*/ 12 w 158"/>
                <a:gd name="T87" fmla="*/ 113 h 198"/>
                <a:gd name="T88" fmla="*/ 0 w 158"/>
                <a:gd name="T89" fmla="*/ 107 h 198"/>
                <a:gd name="T90" fmla="*/ 0 w 158"/>
                <a:gd name="T91" fmla="*/ 91 h 198"/>
                <a:gd name="T92" fmla="*/ 0 w 158"/>
                <a:gd name="T93" fmla="*/ 80 h 198"/>
                <a:gd name="T94" fmla="*/ 0 w 158"/>
                <a:gd name="T95" fmla="*/ 74 h 198"/>
                <a:gd name="T96" fmla="*/ 0 w 158"/>
                <a:gd name="T97" fmla="*/ 68 h 198"/>
                <a:gd name="T98" fmla="*/ 0 w 158"/>
                <a:gd name="T99" fmla="*/ 68 h 198"/>
                <a:gd name="T100" fmla="*/ 6 w 158"/>
                <a:gd name="T101" fmla="*/ 62 h 198"/>
                <a:gd name="T102" fmla="*/ 16 w 158"/>
                <a:gd name="T103" fmla="*/ 58 h 198"/>
                <a:gd name="T104" fmla="*/ 16 w 158"/>
                <a:gd name="T105" fmla="*/ 29 h 198"/>
                <a:gd name="T106" fmla="*/ 16 w 158"/>
                <a:gd name="T107" fmla="*/ 12 h 198"/>
                <a:gd name="T108" fmla="*/ 16 w 158"/>
                <a:gd name="T109"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8" h="198">
                  <a:moveTo>
                    <a:pt x="16" y="0"/>
                  </a:moveTo>
                  <a:lnTo>
                    <a:pt x="64" y="0"/>
                  </a:lnTo>
                  <a:lnTo>
                    <a:pt x="76" y="6"/>
                  </a:lnTo>
                  <a:lnTo>
                    <a:pt x="92" y="23"/>
                  </a:lnTo>
                  <a:lnTo>
                    <a:pt x="99" y="23"/>
                  </a:lnTo>
                  <a:lnTo>
                    <a:pt x="117" y="39"/>
                  </a:lnTo>
                  <a:lnTo>
                    <a:pt x="117" y="45"/>
                  </a:lnTo>
                  <a:lnTo>
                    <a:pt x="117" y="45"/>
                  </a:lnTo>
                  <a:lnTo>
                    <a:pt x="123" y="51"/>
                  </a:lnTo>
                  <a:lnTo>
                    <a:pt x="123" y="51"/>
                  </a:lnTo>
                  <a:lnTo>
                    <a:pt x="127" y="58"/>
                  </a:lnTo>
                  <a:lnTo>
                    <a:pt x="127" y="62"/>
                  </a:lnTo>
                  <a:lnTo>
                    <a:pt x="140" y="62"/>
                  </a:lnTo>
                  <a:lnTo>
                    <a:pt x="140" y="68"/>
                  </a:lnTo>
                  <a:lnTo>
                    <a:pt x="146" y="68"/>
                  </a:lnTo>
                  <a:lnTo>
                    <a:pt x="140" y="68"/>
                  </a:lnTo>
                  <a:lnTo>
                    <a:pt x="140" y="74"/>
                  </a:lnTo>
                  <a:lnTo>
                    <a:pt x="140" y="74"/>
                  </a:lnTo>
                  <a:lnTo>
                    <a:pt x="140" y="80"/>
                  </a:lnTo>
                  <a:lnTo>
                    <a:pt x="134" y="80"/>
                  </a:lnTo>
                  <a:lnTo>
                    <a:pt x="134" y="84"/>
                  </a:lnTo>
                  <a:lnTo>
                    <a:pt x="134" y="84"/>
                  </a:lnTo>
                  <a:lnTo>
                    <a:pt x="134" y="84"/>
                  </a:lnTo>
                  <a:lnTo>
                    <a:pt x="134" y="91"/>
                  </a:lnTo>
                  <a:lnTo>
                    <a:pt x="134" y="91"/>
                  </a:lnTo>
                  <a:lnTo>
                    <a:pt x="134" y="91"/>
                  </a:lnTo>
                  <a:lnTo>
                    <a:pt x="134" y="91"/>
                  </a:lnTo>
                  <a:lnTo>
                    <a:pt x="140" y="97"/>
                  </a:lnTo>
                  <a:lnTo>
                    <a:pt x="140" y="97"/>
                  </a:lnTo>
                  <a:lnTo>
                    <a:pt x="140" y="97"/>
                  </a:lnTo>
                  <a:lnTo>
                    <a:pt x="140" y="136"/>
                  </a:lnTo>
                  <a:lnTo>
                    <a:pt x="140" y="136"/>
                  </a:lnTo>
                  <a:lnTo>
                    <a:pt x="140" y="136"/>
                  </a:lnTo>
                  <a:lnTo>
                    <a:pt x="140" y="142"/>
                  </a:lnTo>
                  <a:lnTo>
                    <a:pt x="140" y="142"/>
                  </a:lnTo>
                  <a:lnTo>
                    <a:pt x="140" y="142"/>
                  </a:lnTo>
                  <a:lnTo>
                    <a:pt x="140" y="146"/>
                  </a:lnTo>
                  <a:lnTo>
                    <a:pt x="140" y="146"/>
                  </a:lnTo>
                  <a:lnTo>
                    <a:pt x="140" y="152"/>
                  </a:lnTo>
                  <a:lnTo>
                    <a:pt x="140" y="152"/>
                  </a:lnTo>
                  <a:lnTo>
                    <a:pt x="140" y="152"/>
                  </a:lnTo>
                  <a:lnTo>
                    <a:pt x="140" y="159"/>
                  </a:lnTo>
                  <a:lnTo>
                    <a:pt x="140" y="159"/>
                  </a:lnTo>
                  <a:lnTo>
                    <a:pt x="140" y="159"/>
                  </a:lnTo>
                  <a:lnTo>
                    <a:pt x="146" y="165"/>
                  </a:lnTo>
                  <a:lnTo>
                    <a:pt x="146" y="165"/>
                  </a:lnTo>
                  <a:lnTo>
                    <a:pt x="146" y="169"/>
                  </a:lnTo>
                  <a:lnTo>
                    <a:pt x="152" y="169"/>
                  </a:lnTo>
                  <a:lnTo>
                    <a:pt x="152" y="175"/>
                  </a:lnTo>
                  <a:lnTo>
                    <a:pt x="158" y="175"/>
                  </a:lnTo>
                  <a:lnTo>
                    <a:pt x="146" y="185"/>
                  </a:lnTo>
                  <a:lnTo>
                    <a:pt x="140" y="185"/>
                  </a:lnTo>
                  <a:lnTo>
                    <a:pt x="127" y="191"/>
                  </a:lnTo>
                  <a:lnTo>
                    <a:pt x="123" y="198"/>
                  </a:lnTo>
                  <a:lnTo>
                    <a:pt x="105" y="198"/>
                  </a:lnTo>
                  <a:lnTo>
                    <a:pt x="105" y="198"/>
                  </a:lnTo>
                  <a:lnTo>
                    <a:pt x="105" y="191"/>
                  </a:lnTo>
                  <a:lnTo>
                    <a:pt x="92" y="191"/>
                  </a:lnTo>
                  <a:lnTo>
                    <a:pt x="92" y="191"/>
                  </a:lnTo>
                  <a:lnTo>
                    <a:pt x="88" y="198"/>
                  </a:lnTo>
                  <a:lnTo>
                    <a:pt x="76" y="198"/>
                  </a:lnTo>
                  <a:lnTo>
                    <a:pt x="76" y="191"/>
                  </a:lnTo>
                  <a:lnTo>
                    <a:pt x="76" y="191"/>
                  </a:lnTo>
                  <a:lnTo>
                    <a:pt x="76" y="185"/>
                  </a:lnTo>
                  <a:lnTo>
                    <a:pt x="76" y="185"/>
                  </a:lnTo>
                  <a:lnTo>
                    <a:pt x="76" y="175"/>
                  </a:lnTo>
                  <a:lnTo>
                    <a:pt x="76" y="175"/>
                  </a:lnTo>
                  <a:lnTo>
                    <a:pt x="70" y="169"/>
                  </a:lnTo>
                  <a:lnTo>
                    <a:pt x="70" y="165"/>
                  </a:lnTo>
                  <a:lnTo>
                    <a:pt x="64" y="165"/>
                  </a:lnTo>
                  <a:lnTo>
                    <a:pt x="64" y="165"/>
                  </a:lnTo>
                  <a:lnTo>
                    <a:pt x="64" y="159"/>
                  </a:lnTo>
                  <a:lnTo>
                    <a:pt x="47" y="159"/>
                  </a:lnTo>
                  <a:lnTo>
                    <a:pt x="47" y="159"/>
                  </a:lnTo>
                  <a:lnTo>
                    <a:pt x="41" y="152"/>
                  </a:lnTo>
                  <a:lnTo>
                    <a:pt x="35" y="152"/>
                  </a:lnTo>
                  <a:lnTo>
                    <a:pt x="29" y="146"/>
                  </a:lnTo>
                  <a:lnTo>
                    <a:pt x="22" y="146"/>
                  </a:lnTo>
                  <a:lnTo>
                    <a:pt x="16" y="142"/>
                  </a:lnTo>
                  <a:lnTo>
                    <a:pt x="16" y="142"/>
                  </a:lnTo>
                  <a:lnTo>
                    <a:pt x="16" y="136"/>
                  </a:lnTo>
                  <a:lnTo>
                    <a:pt x="16" y="136"/>
                  </a:lnTo>
                  <a:lnTo>
                    <a:pt x="16" y="136"/>
                  </a:lnTo>
                  <a:lnTo>
                    <a:pt x="16" y="130"/>
                  </a:lnTo>
                  <a:lnTo>
                    <a:pt x="16" y="130"/>
                  </a:lnTo>
                  <a:lnTo>
                    <a:pt x="16" y="123"/>
                  </a:lnTo>
                  <a:lnTo>
                    <a:pt x="12" y="123"/>
                  </a:lnTo>
                  <a:lnTo>
                    <a:pt x="12" y="113"/>
                  </a:lnTo>
                  <a:lnTo>
                    <a:pt x="6" y="113"/>
                  </a:lnTo>
                  <a:lnTo>
                    <a:pt x="0" y="107"/>
                  </a:lnTo>
                  <a:lnTo>
                    <a:pt x="0" y="91"/>
                  </a:lnTo>
                  <a:lnTo>
                    <a:pt x="0" y="91"/>
                  </a:lnTo>
                  <a:lnTo>
                    <a:pt x="0" y="80"/>
                  </a:lnTo>
                  <a:lnTo>
                    <a:pt x="0" y="80"/>
                  </a:lnTo>
                  <a:lnTo>
                    <a:pt x="0" y="74"/>
                  </a:lnTo>
                  <a:lnTo>
                    <a:pt x="0" y="74"/>
                  </a:lnTo>
                  <a:lnTo>
                    <a:pt x="0" y="74"/>
                  </a:lnTo>
                  <a:lnTo>
                    <a:pt x="0" y="68"/>
                  </a:lnTo>
                  <a:lnTo>
                    <a:pt x="0" y="68"/>
                  </a:lnTo>
                  <a:lnTo>
                    <a:pt x="0" y="68"/>
                  </a:lnTo>
                  <a:lnTo>
                    <a:pt x="6" y="62"/>
                  </a:lnTo>
                  <a:lnTo>
                    <a:pt x="6" y="62"/>
                  </a:lnTo>
                  <a:lnTo>
                    <a:pt x="12" y="62"/>
                  </a:lnTo>
                  <a:lnTo>
                    <a:pt x="16" y="58"/>
                  </a:lnTo>
                  <a:lnTo>
                    <a:pt x="16" y="58"/>
                  </a:lnTo>
                  <a:lnTo>
                    <a:pt x="16" y="29"/>
                  </a:lnTo>
                  <a:lnTo>
                    <a:pt x="16" y="29"/>
                  </a:lnTo>
                  <a:lnTo>
                    <a:pt x="16" y="12"/>
                  </a:lnTo>
                  <a:lnTo>
                    <a:pt x="16" y="12"/>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2" name="Freeform 518"/>
            <p:cNvSpPr>
              <a:spLocks noEditPoints="1"/>
            </p:cNvSpPr>
            <p:nvPr/>
          </p:nvSpPr>
          <p:spPr bwMode="auto">
            <a:xfrm>
              <a:off x="4719638" y="3594101"/>
              <a:ext cx="296863" cy="363538"/>
            </a:xfrm>
            <a:custGeom>
              <a:avLst/>
              <a:gdLst>
                <a:gd name="T0" fmla="*/ 12 w 187"/>
                <a:gd name="T1" fmla="*/ 225 h 229"/>
                <a:gd name="T2" fmla="*/ 41 w 187"/>
                <a:gd name="T3" fmla="*/ 219 h 229"/>
                <a:gd name="T4" fmla="*/ 171 w 187"/>
                <a:gd name="T5" fmla="*/ 229 h 229"/>
                <a:gd name="T6" fmla="*/ 171 w 187"/>
                <a:gd name="T7" fmla="*/ 225 h 229"/>
                <a:gd name="T8" fmla="*/ 165 w 187"/>
                <a:gd name="T9" fmla="*/ 219 h 229"/>
                <a:gd name="T10" fmla="*/ 159 w 187"/>
                <a:gd name="T11" fmla="*/ 212 h 229"/>
                <a:gd name="T12" fmla="*/ 152 w 187"/>
                <a:gd name="T13" fmla="*/ 208 h 229"/>
                <a:gd name="T14" fmla="*/ 181 w 187"/>
                <a:gd name="T15" fmla="*/ 146 h 229"/>
                <a:gd name="T16" fmla="*/ 187 w 187"/>
                <a:gd name="T17" fmla="*/ 140 h 229"/>
                <a:gd name="T18" fmla="*/ 187 w 187"/>
                <a:gd name="T19" fmla="*/ 111 h 229"/>
                <a:gd name="T20" fmla="*/ 187 w 187"/>
                <a:gd name="T21" fmla="*/ 105 h 229"/>
                <a:gd name="T22" fmla="*/ 159 w 187"/>
                <a:gd name="T23" fmla="*/ 105 h 229"/>
                <a:gd name="T24" fmla="*/ 159 w 187"/>
                <a:gd name="T25" fmla="*/ 101 h 229"/>
                <a:gd name="T26" fmla="*/ 152 w 187"/>
                <a:gd name="T27" fmla="*/ 95 h 229"/>
                <a:gd name="T28" fmla="*/ 152 w 187"/>
                <a:gd name="T29" fmla="*/ 89 h 229"/>
                <a:gd name="T30" fmla="*/ 152 w 187"/>
                <a:gd name="T31" fmla="*/ 85 h 229"/>
                <a:gd name="T32" fmla="*/ 152 w 187"/>
                <a:gd name="T33" fmla="*/ 79 h 229"/>
                <a:gd name="T34" fmla="*/ 152 w 187"/>
                <a:gd name="T35" fmla="*/ 79 h 229"/>
                <a:gd name="T36" fmla="*/ 152 w 187"/>
                <a:gd name="T37" fmla="*/ 72 h 229"/>
                <a:gd name="T38" fmla="*/ 152 w 187"/>
                <a:gd name="T39" fmla="*/ 66 h 229"/>
                <a:gd name="T40" fmla="*/ 152 w 187"/>
                <a:gd name="T41" fmla="*/ 66 h 229"/>
                <a:gd name="T42" fmla="*/ 152 w 187"/>
                <a:gd name="T43" fmla="*/ 62 h 229"/>
                <a:gd name="T44" fmla="*/ 152 w 187"/>
                <a:gd name="T45" fmla="*/ 56 h 229"/>
                <a:gd name="T46" fmla="*/ 152 w 187"/>
                <a:gd name="T47" fmla="*/ 56 h 229"/>
                <a:gd name="T48" fmla="*/ 152 w 187"/>
                <a:gd name="T49" fmla="*/ 50 h 229"/>
                <a:gd name="T50" fmla="*/ 152 w 187"/>
                <a:gd name="T51" fmla="*/ 43 h 229"/>
                <a:gd name="T52" fmla="*/ 142 w 187"/>
                <a:gd name="T53" fmla="*/ 39 h 229"/>
                <a:gd name="T54" fmla="*/ 117 w 187"/>
                <a:gd name="T55" fmla="*/ 33 h 229"/>
                <a:gd name="T56" fmla="*/ 117 w 187"/>
                <a:gd name="T57" fmla="*/ 39 h 229"/>
                <a:gd name="T58" fmla="*/ 117 w 187"/>
                <a:gd name="T59" fmla="*/ 43 h 229"/>
                <a:gd name="T60" fmla="*/ 111 w 187"/>
                <a:gd name="T61" fmla="*/ 50 h 229"/>
                <a:gd name="T62" fmla="*/ 95 w 187"/>
                <a:gd name="T63" fmla="*/ 56 h 229"/>
                <a:gd name="T64" fmla="*/ 88 w 187"/>
                <a:gd name="T65" fmla="*/ 43 h 229"/>
                <a:gd name="T66" fmla="*/ 82 w 187"/>
                <a:gd name="T67" fmla="*/ 27 h 229"/>
                <a:gd name="T68" fmla="*/ 76 w 187"/>
                <a:gd name="T69" fmla="*/ 17 h 229"/>
                <a:gd name="T70" fmla="*/ 6 w 187"/>
                <a:gd name="T71" fmla="*/ 23 h 229"/>
                <a:gd name="T72" fmla="*/ 6 w 187"/>
                <a:gd name="T73" fmla="*/ 23 h 229"/>
                <a:gd name="T74" fmla="*/ 12 w 187"/>
                <a:gd name="T75" fmla="*/ 27 h 229"/>
                <a:gd name="T76" fmla="*/ 12 w 187"/>
                <a:gd name="T77" fmla="*/ 33 h 229"/>
                <a:gd name="T78" fmla="*/ 18 w 187"/>
                <a:gd name="T79" fmla="*/ 43 h 229"/>
                <a:gd name="T80" fmla="*/ 25 w 187"/>
                <a:gd name="T81" fmla="*/ 56 h 229"/>
                <a:gd name="T82" fmla="*/ 31 w 187"/>
                <a:gd name="T83" fmla="*/ 66 h 229"/>
                <a:gd name="T84" fmla="*/ 25 w 187"/>
                <a:gd name="T85" fmla="*/ 66 h 229"/>
                <a:gd name="T86" fmla="*/ 25 w 187"/>
                <a:gd name="T87" fmla="*/ 72 h 229"/>
                <a:gd name="T88" fmla="*/ 25 w 187"/>
                <a:gd name="T89" fmla="*/ 79 h 229"/>
                <a:gd name="T90" fmla="*/ 25 w 187"/>
                <a:gd name="T91" fmla="*/ 89 h 229"/>
                <a:gd name="T92" fmla="*/ 31 w 187"/>
                <a:gd name="T93" fmla="*/ 95 h 229"/>
                <a:gd name="T94" fmla="*/ 31 w 187"/>
                <a:gd name="T95" fmla="*/ 134 h 229"/>
                <a:gd name="T96" fmla="*/ 18 w 187"/>
                <a:gd name="T97" fmla="*/ 151 h 229"/>
                <a:gd name="T98" fmla="*/ 6 w 187"/>
                <a:gd name="T99" fmla="*/ 190 h 229"/>
                <a:gd name="T100" fmla="*/ 6 w 187"/>
                <a:gd name="T101" fmla="*/ 202 h 229"/>
                <a:gd name="T102" fmla="*/ 0 w 187"/>
                <a:gd name="T103" fmla="*/ 225 h 229"/>
                <a:gd name="T104" fmla="*/ 0 w 187"/>
                <a:gd name="T105" fmla="*/ 225 h 229"/>
                <a:gd name="T106" fmla="*/ 6 w 187"/>
                <a:gd name="T107" fmla="*/ 11 h 229"/>
                <a:gd name="T108" fmla="*/ 18 w 187"/>
                <a:gd name="T109" fmla="*/ 0 h 229"/>
                <a:gd name="T110" fmla="*/ 6 w 187"/>
                <a:gd name="T111" fmla="*/ 11 h 229"/>
                <a:gd name="T112" fmla="*/ 6 w 187"/>
                <a:gd name="T113" fmla="*/ 11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7" h="229">
                  <a:moveTo>
                    <a:pt x="0" y="225"/>
                  </a:moveTo>
                  <a:lnTo>
                    <a:pt x="12" y="225"/>
                  </a:lnTo>
                  <a:lnTo>
                    <a:pt x="12" y="219"/>
                  </a:lnTo>
                  <a:lnTo>
                    <a:pt x="41" y="219"/>
                  </a:lnTo>
                  <a:lnTo>
                    <a:pt x="53" y="229"/>
                  </a:lnTo>
                  <a:lnTo>
                    <a:pt x="171" y="229"/>
                  </a:lnTo>
                  <a:lnTo>
                    <a:pt x="171" y="225"/>
                  </a:lnTo>
                  <a:lnTo>
                    <a:pt x="171" y="225"/>
                  </a:lnTo>
                  <a:lnTo>
                    <a:pt x="165" y="219"/>
                  </a:lnTo>
                  <a:lnTo>
                    <a:pt x="165" y="219"/>
                  </a:lnTo>
                  <a:lnTo>
                    <a:pt x="165" y="212"/>
                  </a:lnTo>
                  <a:lnTo>
                    <a:pt x="159" y="212"/>
                  </a:lnTo>
                  <a:lnTo>
                    <a:pt x="159" y="208"/>
                  </a:lnTo>
                  <a:lnTo>
                    <a:pt x="152" y="208"/>
                  </a:lnTo>
                  <a:lnTo>
                    <a:pt x="152" y="146"/>
                  </a:lnTo>
                  <a:lnTo>
                    <a:pt x="181" y="146"/>
                  </a:lnTo>
                  <a:lnTo>
                    <a:pt x="181" y="140"/>
                  </a:lnTo>
                  <a:lnTo>
                    <a:pt x="187" y="140"/>
                  </a:lnTo>
                  <a:lnTo>
                    <a:pt x="187" y="111"/>
                  </a:lnTo>
                  <a:lnTo>
                    <a:pt x="187" y="111"/>
                  </a:lnTo>
                  <a:lnTo>
                    <a:pt x="187" y="111"/>
                  </a:lnTo>
                  <a:lnTo>
                    <a:pt x="187" y="105"/>
                  </a:lnTo>
                  <a:lnTo>
                    <a:pt x="159" y="105"/>
                  </a:lnTo>
                  <a:lnTo>
                    <a:pt x="159" y="105"/>
                  </a:lnTo>
                  <a:lnTo>
                    <a:pt x="159" y="101"/>
                  </a:lnTo>
                  <a:lnTo>
                    <a:pt x="159" y="101"/>
                  </a:lnTo>
                  <a:lnTo>
                    <a:pt x="159" y="95"/>
                  </a:lnTo>
                  <a:lnTo>
                    <a:pt x="152" y="95"/>
                  </a:lnTo>
                  <a:lnTo>
                    <a:pt x="152" y="89"/>
                  </a:lnTo>
                  <a:lnTo>
                    <a:pt x="152" y="89"/>
                  </a:lnTo>
                  <a:lnTo>
                    <a:pt x="152" y="89"/>
                  </a:lnTo>
                  <a:lnTo>
                    <a:pt x="152" y="85"/>
                  </a:lnTo>
                  <a:lnTo>
                    <a:pt x="152" y="85"/>
                  </a:lnTo>
                  <a:lnTo>
                    <a:pt x="152" y="79"/>
                  </a:lnTo>
                  <a:lnTo>
                    <a:pt x="152" y="79"/>
                  </a:lnTo>
                  <a:lnTo>
                    <a:pt x="152" y="79"/>
                  </a:lnTo>
                  <a:lnTo>
                    <a:pt x="152" y="72"/>
                  </a:lnTo>
                  <a:lnTo>
                    <a:pt x="152" y="72"/>
                  </a:lnTo>
                  <a:lnTo>
                    <a:pt x="152" y="72"/>
                  </a:lnTo>
                  <a:lnTo>
                    <a:pt x="152" y="66"/>
                  </a:lnTo>
                  <a:lnTo>
                    <a:pt x="152" y="66"/>
                  </a:lnTo>
                  <a:lnTo>
                    <a:pt x="152" y="66"/>
                  </a:lnTo>
                  <a:lnTo>
                    <a:pt x="152" y="62"/>
                  </a:lnTo>
                  <a:lnTo>
                    <a:pt x="152" y="62"/>
                  </a:lnTo>
                  <a:lnTo>
                    <a:pt x="152" y="62"/>
                  </a:lnTo>
                  <a:lnTo>
                    <a:pt x="152" y="56"/>
                  </a:lnTo>
                  <a:lnTo>
                    <a:pt x="152" y="56"/>
                  </a:lnTo>
                  <a:lnTo>
                    <a:pt x="152" y="56"/>
                  </a:lnTo>
                  <a:lnTo>
                    <a:pt x="152" y="50"/>
                  </a:lnTo>
                  <a:lnTo>
                    <a:pt x="152" y="50"/>
                  </a:lnTo>
                  <a:lnTo>
                    <a:pt x="152" y="43"/>
                  </a:lnTo>
                  <a:lnTo>
                    <a:pt x="152" y="43"/>
                  </a:lnTo>
                  <a:lnTo>
                    <a:pt x="152" y="39"/>
                  </a:lnTo>
                  <a:lnTo>
                    <a:pt x="142" y="39"/>
                  </a:lnTo>
                  <a:lnTo>
                    <a:pt x="130" y="33"/>
                  </a:lnTo>
                  <a:lnTo>
                    <a:pt x="117" y="33"/>
                  </a:lnTo>
                  <a:lnTo>
                    <a:pt x="117" y="39"/>
                  </a:lnTo>
                  <a:lnTo>
                    <a:pt x="117" y="39"/>
                  </a:lnTo>
                  <a:lnTo>
                    <a:pt x="117" y="43"/>
                  </a:lnTo>
                  <a:lnTo>
                    <a:pt x="117" y="43"/>
                  </a:lnTo>
                  <a:lnTo>
                    <a:pt x="111" y="50"/>
                  </a:lnTo>
                  <a:lnTo>
                    <a:pt x="111" y="50"/>
                  </a:lnTo>
                  <a:lnTo>
                    <a:pt x="107" y="56"/>
                  </a:lnTo>
                  <a:lnTo>
                    <a:pt x="95" y="56"/>
                  </a:lnTo>
                  <a:lnTo>
                    <a:pt x="95" y="50"/>
                  </a:lnTo>
                  <a:lnTo>
                    <a:pt x="88" y="43"/>
                  </a:lnTo>
                  <a:lnTo>
                    <a:pt x="82" y="43"/>
                  </a:lnTo>
                  <a:lnTo>
                    <a:pt x="82" y="27"/>
                  </a:lnTo>
                  <a:lnTo>
                    <a:pt x="76" y="23"/>
                  </a:lnTo>
                  <a:lnTo>
                    <a:pt x="76" y="17"/>
                  </a:lnTo>
                  <a:lnTo>
                    <a:pt x="6" y="17"/>
                  </a:lnTo>
                  <a:lnTo>
                    <a:pt x="6" y="23"/>
                  </a:lnTo>
                  <a:lnTo>
                    <a:pt x="6" y="23"/>
                  </a:lnTo>
                  <a:lnTo>
                    <a:pt x="6" y="23"/>
                  </a:lnTo>
                  <a:lnTo>
                    <a:pt x="6" y="23"/>
                  </a:lnTo>
                  <a:lnTo>
                    <a:pt x="12" y="27"/>
                  </a:lnTo>
                  <a:lnTo>
                    <a:pt x="12" y="27"/>
                  </a:lnTo>
                  <a:lnTo>
                    <a:pt x="12" y="33"/>
                  </a:lnTo>
                  <a:lnTo>
                    <a:pt x="18" y="33"/>
                  </a:lnTo>
                  <a:lnTo>
                    <a:pt x="18" y="43"/>
                  </a:lnTo>
                  <a:lnTo>
                    <a:pt x="25" y="43"/>
                  </a:lnTo>
                  <a:lnTo>
                    <a:pt x="25" y="56"/>
                  </a:lnTo>
                  <a:lnTo>
                    <a:pt x="31" y="62"/>
                  </a:lnTo>
                  <a:lnTo>
                    <a:pt x="31" y="66"/>
                  </a:lnTo>
                  <a:lnTo>
                    <a:pt x="25" y="66"/>
                  </a:lnTo>
                  <a:lnTo>
                    <a:pt x="25" y="66"/>
                  </a:lnTo>
                  <a:lnTo>
                    <a:pt x="25" y="72"/>
                  </a:lnTo>
                  <a:lnTo>
                    <a:pt x="25" y="72"/>
                  </a:lnTo>
                  <a:lnTo>
                    <a:pt x="25" y="72"/>
                  </a:lnTo>
                  <a:lnTo>
                    <a:pt x="25" y="79"/>
                  </a:lnTo>
                  <a:lnTo>
                    <a:pt x="25" y="79"/>
                  </a:lnTo>
                  <a:lnTo>
                    <a:pt x="25" y="89"/>
                  </a:lnTo>
                  <a:lnTo>
                    <a:pt x="25" y="89"/>
                  </a:lnTo>
                  <a:lnTo>
                    <a:pt x="31" y="95"/>
                  </a:lnTo>
                  <a:lnTo>
                    <a:pt x="31" y="95"/>
                  </a:lnTo>
                  <a:lnTo>
                    <a:pt x="31" y="134"/>
                  </a:lnTo>
                  <a:lnTo>
                    <a:pt x="18" y="146"/>
                  </a:lnTo>
                  <a:lnTo>
                    <a:pt x="18" y="151"/>
                  </a:lnTo>
                  <a:lnTo>
                    <a:pt x="6" y="163"/>
                  </a:lnTo>
                  <a:lnTo>
                    <a:pt x="6" y="190"/>
                  </a:lnTo>
                  <a:lnTo>
                    <a:pt x="6" y="190"/>
                  </a:lnTo>
                  <a:lnTo>
                    <a:pt x="6" y="202"/>
                  </a:lnTo>
                  <a:lnTo>
                    <a:pt x="0" y="202"/>
                  </a:lnTo>
                  <a:lnTo>
                    <a:pt x="0" y="225"/>
                  </a:lnTo>
                  <a:lnTo>
                    <a:pt x="0" y="225"/>
                  </a:lnTo>
                  <a:lnTo>
                    <a:pt x="0" y="225"/>
                  </a:lnTo>
                  <a:close/>
                  <a:moveTo>
                    <a:pt x="6" y="11"/>
                  </a:moveTo>
                  <a:lnTo>
                    <a:pt x="6" y="11"/>
                  </a:lnTo>
                  <a:lnTo>
                    <a:pt x="18" y="11"/>
                  </a:lnTo>
                  <a:lnTo>
                    <a:pt x="18" y="0"/>
                  </a:lnTo>
                  <a:lnTo>
                    <a:pt x="6" y="0"/>
                  </a:lnTo>
                  <a:lnTo>
                    <a:pt x="6" y="11"/>
                  </a:lnTo>
                  <a:lnTo>
                    <a:pt x="6" y="11"/>
                  </a:lnTo>
                  <a:lnTo>
                    <a:pt x="6"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3" name="Freeform 519"/>
            <p:cNvSpPr>
              <a:spLocks noEditPoints="1"/>
            </p:cNvSpPr>
            <p:nvPr/>
          </p:nvSpPr>
          <p:spPr bwMode="auto">
            <a:xfrm>
              <a:off x="4719638" y="3594101"/>
              <a:ext cx="296863" cy="363538"/>
            </a:xfrm>
            <a:custGeom>
              <a:avLst/>
              <a:gdLst>
                <a:gd name="T0" fmla="*/ 12 w 187"/>
                <a:gd name="T1" fmla="*/ 225 h 229"/>
                <a:gd name="T2" fmla="*/ 41 w 187"/>
                <a:gd name="T3" fmla="*/ 219 h 229"/>
                <a:gd name="T4" fmla="*/ 171 w 187"/>
                <a:gd name="T5" fmla="*/ 229 h 229"/>
                <a:gd name="T6" fmla="*/ 171 w 187"/>
                <a:gd name="T7" fmla="*/ 225 h 229"/>
                <a:gd name="T8" fmla="*/ 165 w 187"/>
                <a:gd name="T9" fmla="*/ 219 h 229"/>
                <a:gd name="T10" fmla="*/ 159 w 187"/>
                <a:gd name="T11" fmla="*/ 212 h 229"/>
                <a:gd name="T12" fmla="*/ 152 w 187"/>
                <a:gd name="T13" fmla="*/ 208 h 229"/>
                <a:gd name="T14" fmla="*/ 181 w 187"/>
                <a:gd name="T15" fmla="*/ 146 h 229"/>
                <a:gd name="T16" fmla="*/ 187 w 187"/>
                <a:gd name="T17" fmla="*/ 140 h 229"/>
                <a:gd name="T18" fmla="*/ 187 w 187"/>
                <a:gd name="T19" fmla="*/ 111 h 229"/>
                <a:gd name="T20" fmla="*/ 187 w 187"/>
                <a:gd name="T21" fmla="*/ 105 h 229"/>
                <a:gd name="T22" fmla="*/ 159 w 187"/>
                <a:gd name="T23" fmla="*/ 105 h 229"/>
                <a:gd name="T24" fmla="*/ 159 w 187"/>
                <a:gd name="T25" fmla="*/ 101 h 229"/>
                <a:gd name="T26" fmla="*/ 152 w 187"/>
                <a:gd name="T27" fmla="*/ 95 h 229"/>
                <a:gd name="T28" fmla="*/ 152 w 187"/>
                <a:gd name="T29" fmla="*/ 89 h 229"/>
                <a:gd name="T30" fmla="*/ 152 w 187"/>
                <a:gd name="T31" fmla="*/ 85 h 229"/>
                <a:gd name="T32" fmla="*/ 152 w 187"/>
                <a:gd name="T33" fmla="*/ 79 h 229"/>
                <a:gd name="T34" fmla="*/ 152 w 187"/>
                <a:gd name="T35" fmla="*/ 79 h 229"/>
                <a:gd name="T36" fmla="*/ 152 w 187"/>
                <a:gd name="T37" fmla="*/ 72 h 229"/>
                <a:gd name="T38" fmla="*/ 152 w 187"/>
                <a:gd name="T39" fmla="*/ 66 h 229"/>
                <a:gd name="T40" fmla="*/ 152 w 187"/>
                <a:gd name="T41" fmla="*/ 66 h 229"/>
                <a:gd name="T42" fmla="*/ 152 w 187"/>
                <a:gd name="T43" fmla="*/ 62 h 229"/>
                <a:gd name="T44" fmla="*/ 152 w 187"/>
                <a:gd name="T45" fmla="*/ 56 h 229"/>
                <a:gd name="T46" fmla="*/ 152 w 187"/>
                <a:gd name="T47" fmla="*/ 56 h 229"/>
                <a:gd name="T48" fmla="*/ 152 w 187"/>
                <a:gd name="T49" fmla="*/ 50 h 229"/>
                <a:gd name="T50" fmla="*/ 152 w 187"/>
                <a:gd name="T51" fmla="*/ 43 h 229"/>
                <a:gd name="T52" fmla="*/ 142 w 187"/>
                <a:gd name="T53" fmla="*/ 39 h 229"/>
                <a:gd name="T54" fmla="*/ 117 w 187"/>
                <a:gd name="T55" fmla="*/ 33 h 229"/>
                <a:gd name="T56" fmla="*/ 117 w 187"/>
                <a:gd name="T57" fmla="*/ 39 h 229"/>
                <a:gd name="T58" fmla="*/ 117 w 187"/>
                <a:gd name="T59" fmla="*/ 43 h 229"/>
                <a:gd name="T60" fmla="*/ 111 w 187"/>
                <a:gd name="T61" fmla="*/ 50 h 229"/>
                <a:gd name="T62" fmla="*/ 95 w 187"/>
                <a:gd name="T63" fmla="*/ 56 h 229"/>
                <a:gd name="T64" fmla="*/ 88 w 187"/>
                <a:gd name="T65" fmla="*/ 43 h 229"/>
                <a:gd name="T66" fmla="*/ 82 w 187"/>
                <a:gd name="T67" fmla="*/ 27 h 229"/>
                <a:gd name="T68" fmla="*/ 76 w 187"/>
                <a:gd name="T69" fmla="*/ 17 h 229"/>
                <a:gd name="T70" fmla="*/ 6 w 187"/>
                <a:gd name="T71" fmla="*/ 23 h 229"/>
                <a:gd name="T72" fmla="*/ 6 w 187"/>
                <a:gd name="T73" fmla="*/ 23 h 229"/>
                <a:gd name="T74" fmla="*/ 12 w 187"/>
                <a:gd name="T75" fmla="*/ 27 h 229"/>
                <a:gd name="T76" fmla="*/ 12 w 187"/>
                <a:gd name="T77" fmla="*/ 33 h 229"/>
                <a:gd name="T78" fmla="*/ 18 w 187"/>
                <a:gd name="T79" fmla="*/ 43 h 229"/>
                <a:gd name="T80" fmla="*/ 25 w 187"/>
                <a:gd name="T81" fmla="*/ 56 h 229"/>
                <a:gd name="T82" fmla="*/ 31 w 187"/>
                <a:gd name="T83" fmla="*/ 66 h 229"/>
                <a:gd name="T84" fmla="*/ 25 w 187"/>
                <a:gd name="T85" fmla="*/ 66 h 229"/>
                <a:gd name="T86" fmla="*/ 25 w 187"/>
                <a:gd name="T87" fmla="*/ 72 h 229"/>
                <a:gd name="T88" fmla="*/ 25 w 187"/>
                <a:gd name="T89" fmla="*/ 79 h 229"/>
                <a:gd name="T90" fmla="*/ 25 w 187"/>
                <a:gd name="T91" fmla="*/ 89 h 229"/>
                <a:gd name="T92" fmla="*/ 31 w 187"/>
                <a:gd name="T93" fmla="*/ 95 h 229"/>
                <a:gd name="T94" fmla="*/ 31 w 187"/>
                <a:gd name="T95" fmla="*/ 134 h 229"/>
                <a:gd name="T96" fmla="*/ 18 w 187"/>
                <a:gd name="T97" fmla="*/ 151 h 229"/>
                <a:gd name="T98" fmla="*/ 6 w 187"/>
                <a:gd name="T99" fmla="*/ 190 h 229"/>
                <a:gd name="T100" fmla="*/ 6 w 187"/>
                <a:gd name="T101" fmla="*/ 202 h 229"/>
                <a:gd name="T102" fmla="*/ 0 w 187"/>
                <a:gd name="T103" fmla="*/ 225 h 229"/>
                <a:gd name="T104" fmla="*/ 0 w 187"/>
                <a:gd name="T105" fmla="*/ 225 h 229"/>
                <a:gd name="T106" fmla="*/ 6 w 187"/>
                <a:gd name="T107" fmla="*/ 11 h 229"/>
                <a:gd name="T108" fmla="*/ 18 w 187"/>
                <a:gd name="T109" fmla="*/ 0 h 229"/>
                <a:gd name="T110" fmla="*/ 6 w 187"/>
                <a:gd name="T111" fmla="*/ 11 h 229"/>
                <a:gd name="T112" fmla="*/ 6 w 187"/>
                <a:gd name="T113" fmla="*/ 11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7" h="229">
                  <a:moveTo>
                    <a:pt x="0" y="225"/>
                  </a:moveTo>
                  <a:lnTo>
                    <a:pt x="12" y="225"/>
                  </a:lnTo>
                  <a:lnTo>
                    <a:pt x="12" y="219"/>
                  </a:lnTo>
                  <a:lnTo>
                    <a:pt x="41" y="219"/>
                  </a:lnTo>
                  <a:lnTo>
                    <a:pt x="53" y="229"/>
                  </a:lnTo>
                  <a:lnTo>
                    <a:pt x="171" y="229"/>
                  </a:lnTo>
                  <a:lnTo>
                    <a:pt x="171" y="225"/>
                  </a:lnTo>
                  <a:lnTo>
                    <a:pt x="171" y="225"/>
                  </a:lnTo>
                  <a:lnTo>
                    <a:pt x="165" y="219"/>
                  </a:lnTo>
                  <a:lnTo>
                    <a:pt x="165" y="219"/>
                  </a:lnTo>
                  <a:lnTo>
                    <a:pt x="165" y="212"/>
                  </a:lnTo>
                  <a:lnTo>
                    <a:pt x="159" y="212"/>
                  </a:lnTo>
                  <a:lnTo>
                    <a:pt x="159" y="208"/>
                  </a:lnTo>
                  <a:lnTo>
                    <a:pt x="152" y="208"/>
                  </a:lnTo>
                  <a:lnTo>
                    <a:pt x="152" y="146"/>
                  </a:lnTo>
                  <a:lnTo>
                    <a:pt x="181" y="146"/>
                  </a:lnTo>
                  <a:lnTo>
                    <a:pt x="181" y="140"/>
                  </a:lnTo>
                  <a:lnTo>
                    <a:pt x="187" y="140"/>
                  </a:lnTo>
                  <a:lnTo>
                    <a:pt x="187" y="111"/>
                  </a:lnTo>
                  <a:lnTo>
                    <a:pt x="187" y="111"/>
                  </a:lnTo>
                  <a:lnTo>
                    <a:pt x="187" y="111"/>
                  </a:lnTo>
                  <a:lnTo>
                    <a:pt x="187" y="105"/>
                  </a:lnTo>
                  <a:lnTo>
                    <a:pt x="159" y="105"/>
                  </a:lnTo>
                  <a:lnTo>
                    <a:pt x="159" y="105"/>
                  </a:lnTo>
                  <a:lnTo>
                    <a:pt x="159" y="101"/>
                  </a:lnTo>
                  <a:lnTo>
                    <a:pt x="159" y="101"/>
                  </a:lnTo>
                  <a:lnTo>
                    <a:pt x="159" y="95"/>
                  </a:lnTo>
                  <a:lnTo>
                    <a:pt x="152" y="95"/>
                  </a:lnTo>
                  <a:lnTo>
                    <a:pt x="152" y="89"/>
                  </a:lnTo>
                  <a:lnTo>
                    <a:pt x="152" y="89"/>
                  </a:lnTo>
                  <a:lnTo>
                    <a:pt x="152" y="89"/>
                  </a:lnTo>
                  <a:lnTo>
                    <a:pt x="152" y="85"/>
                  </a:lnTo>
                  <a:lnTo>
                    <a:pt x="152" y="85"/>
                  </a:lnTo>
                  <a:lnTo>
                    <a:pt x="152" y="79"/>
                  </a:lnTo>
                  <a:lnTo>
                    <a:pt x="152" y="79"/>
                  </a:lnTo>
                  <a:lnTo>
                    <a:pt x="152" y="79"/>
                  </a:lnTo>
                  <a:lnTo>
                    <a:pt x="152" y="72"/>
                  </a:lnTo>
                  <a:lnTo>
                    <a:pt x="152" y="72"/>
                  </a:lnTo>
                  <a:lnTo>
                    <a:pt x="152" y="72"/>
                  </a:lnTo>
                  <a:lnTo>
                    <a:pt x="152" y="66"/>
                  </a:lnTo>
                  <a:lnTo>
                    <a:pt x="152" y="66"/>
                  </a:lnTo>
                  <a:lnTo>
                    <a:pt x="152" y="66"/>
                  </a:lnTo>
                  <a:lnTo>
                    <a:pt x="152" y="62"/>
                  </a:lnTo>
                  <a:lnTo>
                    <a:pt x="152" y="62"/>
                  </a:lnTo>
                  <a:lnTo>
                    <a:pt x="152" y="62"/>
                  </a:lnTo>
                  <a:lnTo>
                    <a:pt x="152" y="56"/>
                  </a:lnTo>
                  <a:lnTo>
                    <a:pt x="152" y="56"/>
                  </a:lnTo>
                  <a:lnTo>
                    <a:pt x="152" y="56"/>
                  </a:lnTo>
                  <a:lnTo>
                    <a:pt x="152" y="50"/>
                  </a:lnTo>
                  <a:lnTo>
                    <a:pt x="152" y="50"/>
                  </a:lnTo>
                  <a:lnTo>
                    <a:pt x="152" y="43"/>
                  </a:lnTo>
                  <a:lnTo>
                    <a:pt x="152" y="43"/>
                  </a:lnTo>
                  <a:lnTo>
                    <a:pt x="152" y="39"/>
                  </a:lnTo>
                  <a:lnTo>
                    <a:pt x="142" y="39"/>
                  </a:lnTo>
                  <a:lnTo>
                    <a:pt x="130" y="33"/>
                  </a:lnTo>
                  <a:lnTo>
                    <a:pt x="117" y="33"/>
                  </a:lnTo>
                  <a:lnTo>
                    <a:pt x="117" y="39"/>
                  </a:lnTo>
                  <a:lnTo>
                    <a:pt x="117" y="39"/>
                  </a:lnTo>
                  <a:lnTo>
                    <a:pt x="117" y="43"/>
                  </a:lnTo>
                  <a:lnTo>
                    <a:pt x="117" y="43"/>
                  </a:lnTo>
                  <a:lnTo>
                    <a:pt x="111" y="50"/>
                  </a:lnTo>
                  <a:lnTo>
                    <a:pt x="111" y="50"/>
                  </a:lnTo>
                  <a:lnTo>
                    <a:pt x="107" y="56"/>
                  </a:lnTo>
                  <a:lnTo>
                    <a:pt x="95" y="56"/>
                  </a:lnTo>
                  <a:lnTo>
                    <a:pt x="95" y="50"/>
                  </a:lnTo>
                  <a:lnTo>
                    <a:pt x="88" y="43"/>
                  </a:lnTo>
                  <a:lnTo>
                    <a:pt x="82" y="43"/>
                  </a:lnTo>
                  <a:lnTo>
                    <a:pt x="82" y="27"/>
                  </a:lnTo>
                  <a:lnTo>
                    <a:pt x="76" y="23"/>
                  </a:lnTo>
                  <a:lnTo>
                    <a:pt x="76" y="17"/>
                  </a:lnTo>
                  <a:lnTo>
                    <a:pt x="6" y="17"/>
                  </a:lnTo>
                  <a:lnTo>
                    <a:pt x="6" y="23"/>
                  </a:lnTo>
                  <a:lnTo>
                    <a:pt x="6" y="23"/>
                  </a:lnTo>
                  <a:lnTo>
                    <a:pt x="6" y="23"/>
                  </a:lnTo>
                  <a:lnTo>
                    <a:pt x="6" y="23"/>
                  </a:lnTo>
                  <a:lnTo>
                    <a:pt x="12" y="27"/>
                  </a:lnTo>
                  <a:lnTo>
                    <a:pt x="12" y="27"/>
                  </a:lnTo>
                  <a:lnTo>
                    <a:pt x="12" y="33"/>
                  </a:lnTo>
                  <a:lnTo>
                    <a:pt x="18" y="33"/>
                  </a:lnTo>
                  <a:lnTo>
                    <a:pt x="18" y="43"/>
                  </a:lnTo>
                  <a:lnTo>
                    <a:pt x="25" y="43"/>
                  </a:lnTo>
                  <a:lnTo>
                    <a:pt x="25" y="56"/>
                  </a:lnTo>
                  <a:lnTo>
                    <a:pt x="31" y="62"/>
                  </a:lnTo>
                  <a:lnTo>
                    <a:pt x="31" y="66"/>
                  </a:lnTo>
                  <a:lnTo>
                    <a:pt x="25" y="66"/>
                  </a:lnTo>
                  <a:lnTo>
                    <a:pt x="25" y="66"/>
                  </a:lnTo>
                  <a:lnTo>
                    <a:pt x="25" y="72"/>
                  </a:lnTo>
                  <a:lnTo>
                    <a:pt x="25" y="72"/>
                  </a:lnTo>
                  <a:lnTo>
                    <a:pt x="25" y="72"/>
                  </a:lnTo>
                  <a:lnTo>
                    <a:pt x="25" y="79"/>
                  </a:lnTo>
                  <a:lnTo>
                    <a:pt x="25" y="79"/>
                  </a:lnTo>
                  <a:lnTo>
                    <a:pt x="25" y="89"/>
                  </a:lnTo>
                  <a:lnTo>
                    <a:pt x="25" y="89"/>
                  </a:lnTo>
                  <a:lnTo>
                    <a:pt x="31" y="95"/>
                  </a:lnTo>
                  <a:lnTo>
                    <a:pt x="31" y="95"/>
                  </a:lnTo>
                  <a:lnTo>
                    <a:pt x="31" y="134"/>
                  </a:lnTo>
                  <a:lnTo>
                    <a:pt x="18" y="146"/>
                  </a:lnTo>
                  <a:lnTo>
                    <a:pt x="18" y="151"/>
                  </a:lnTo>
                  <a:lnTo>
                    <a:pt x="6" y="163"/>
                  </a:lnTo>
                  <a:lnTo>
                    <a:pt x="6" y="190"/>
                  </a:lnTo>
                  <a:lnTo>
                    <a:pt x="6" y="190"/>
                  </a:lnTo>
                  <a:lnTo>
                    <a:pt x="6" y="202"/>
                  </a:lnTo>
                  <a:lnTo>
                    <a:pt x="0" y="202"/>
                  </a:lnTo>
                  <a:lnTo>
                    <a:pt x="0" y="225"/>
                  </a:lnTo>
                  <a:lnTo>
                    <a:pt x="0" y="225"/>
                  </a:lnTo>
                  <a:lnTo>
                    <a:pt x="0" y="225"/>
                  </a:lnTo>
                  <a:close/>
                  <a:moveTo>
                    <a:pt x="6" y="11"/>
                  </a:moveTo>
                  <a:lnTo>
                    <a:pt x="6" y="11"/>
                  </a:lnTo>
                  <a:lnTo>
                    <a:pt x="18" y="11"/>
                  </a:lnTo>
                  <a:lnTo>
                    <a:pt x="18" y="0"/>
                  </a:lnTo>
                  <a:lnTo>
                    <a:pt x="6" y="0"/>
                  </a:lnTo>
                  <a:lnTo>
                    <a:pt x="6" y="11"/>
                  </a:lnTo>
                  <a:lnTo>
                    <a:pt x="6" y="11"/>
                  </a:lnTo>
                  <a:lnTo>
                    <a:pt x="6"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4" name="Freeform 520"/>
            <p:cNvSpPr>
              <a:spLocks/>
            </p:cNvSpPr>
            <p:nvPr/>
          </p:nvSpPr>
          <p:spPr bwMode="auto">
            <a:xfrm>
              <a:off x="4729163" y="3594101"/>
              <a:ext cx="19050" cy="17463"/>
            </a:xfrm>
            <a:custGeom>
              <a:avLst/>
              <a:gdLst>
                <a:gd name="T0" fmla="*/ 0 w 12"/>
                <a:gd name="T1" fmla="*/ 11 h 11"/>
                <a:gd name="T2" fmla="*/ 0 w 12"/>
                <a:gd name="T3" fmla="*/ 11 h 11"/>
                <a:gd name="T4" fmla="*/ 12 w 12"/>
                <a:gd name="T5" fmla="*/ 11 h 11"/>
                <a:gd name="T6" fmla="*/ 12 w 12"/>
                <a:gd name="T7" fmla="*/ 0 h 11"/>
                <a:gd name="T8" fmla="*/ 0 w 12"/>
                <a:gd name="T9" fmla="*/ 0 h 11"/>
                <a:gd name="T10" fmla="*/ 0 w 12"/>
                <a:gd name="T11" fmla="*/ 11 h 11"/>
              </a:gdLst>
              <a:ahLst/>
              <a:cxnLst>
                <a:cxn ang="0">
                  <a:pos x="T0" y="T1"/>
                </a:cxn>
                <a:cxn ang="0">
                  <a:pos x="T2" y="T3"/>
                </a:cxn>
                <a:cxn ang="0">
                  <a:pos x="T4" y="T5"/>
                </a:cxn>
                <a:cxn ang="0">
                  <a:pos x="T6" y="T7"/>
                </a:cxn>
                <a:cxn ang="0">
                  <a:pos x="T8" y="T9"/>
                </a:cxn>
                <a:cxn ang="0">
                  <a:pos x="T10" y="T11"/>
                </a:cxn>
              </a:cxnLst>
              <a:rect l="0" t="0" r="r" b="b"/>
              <a:pathLst>
                <a:path w="12" h="11">
                  <a:moveTo>
                    <a:pt x="0" y="11"/>
                  </a:moveTo>
                  <a:lnTo>
                    <a:pt x="0" y="11"/>
                  </a:lnTo>
                  <a:lnTo>
                    <a:pt x="12" y="11"/>
                  </a:lnTo>
                  <a:lnTo>
                    <a:pt x="12" y="0"/>
                  </a:lnTo>
                  <a:lnTo>
                    <a:pt x="0" y="0"/>
                  </a:lnTo>
                  <a:lnTo>
                    <a:pt x="0"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5" name="Freeform 521"/>
            <p:cNvSpPr>
              <a:spLocks/>
            </p:cNvSpPr>
            <p:nvPr/>
          </p:nvSpPr>
          <p:spPr bwMode="auto">
            <a:xfrm>
              <a:off x="4960938" y="3692526"/>
              <a:ext cx="277813" cy="265113"/>
            </a:xfrm>
            <a:custGeom>
              <a:avLst/>
              <a:gdLst>
                <a:gd name="T0" fmla="*/ 134 w 175"/>
                <a:gd name="T1" fmla="*/ 0 h 167"/>
                <a:gd name="T2" fmla="*/ 147 w 175"/>
                <a:gd name="T3" fmla="*/ 4 h 167"/>
                <a:gd name="T4" fmla="*/ 159 w 175"/>
                <a:gd name="T5" fmla="*/ 10 h 167"/>
                <a:gd name="T6" fmla="*/ 165 w 175"/>
                <a:gd name="T7" fmla="*/ 17 h 167"/>
                <a:gd name="T8" fmla="*/ 169 w 175"/>
                <a:gd name="T9" fmla="*/ 23 h 167"/>
                <a:gd name="T10" fmla="*/ 169 w 175"/>
                <a:gd name="T11" fmla="*/ 23 h 167"/>
                <a:gd name="T12" fmla="*/ 175 w 175"/>
                <a:gd name="T13" fmla="*/ 27 h 167"/>
                <a:gd name="T14" fmla="*/ 175 w 175"/>
                <a:gd name="T15" fmla="*/ 33 h 167"/>
                <a:gd name="T16" fmla="*/ 175 w 175"/>
                <a:gd name="T17" fmla="*/ 33 h 167"/>
                <a:gd name="T18" fmla="*/ 169 w 175"/>
                <a:gd name="T19" fmla="*/ 43 h 167"/>
                <a:gd name="T20" fmla="*/ 169 w 175"/>
                <a:gd name="T21" fmla="*/ 49 h 167"/>
                <a:gd name="T22" fmla="*/ 165 w 175"/>
                <a:gd name="T23" fmla="*/ 56 h 167"/>
                <a:gd name="T24" fmla="*/ 165 w 175"/>
                <a:gd name="T25" fmla="*/ 105 h 167"/>
                <a:gd name="T26" fmla="*/ 124 w 175"/>
                <a:gd name="T27" fmla="*/ 111 h 167"/>
                <a:gd name="T28" fmla="*/ 124 w 175"/>
                <a:gd name="T29" fmla="*/ 117 h 167"/>
                <a:gd name="T30" fmla="*/ 124 w 175"/>
                <a:gd name="T31" fmla="*/ 124 h 167"/>
                <a:gd name="T32" fmla="*/ 124 w 175"/>
                <a:gd name="T33" fmla="*/ 128 h 167"/>
                <a:gd name="T34" fmla="*/ 112 w 175"/>
                <a:gd name="T35" fmla="*/ 134 h 167"/>
                <a:gd name="T36" fmla="*/ 112 w 175"/>
                <a:gd name="T37" fmla="*/ 134 h 167"/>
                <a:gd name="T38" fmla="*/ 112 w 175"/>
                <a:gd name="T39" fmla="*/ 140 h 167"/>
                <a:gd name="T40" fmla="*/ 112 w 175"/>
                <a:gd name="T41" fmla="*/ 140 h 167"/>
                <a:gd name="T42" fmla="*/ 99 w 175"/>
                <a:gd name="T43" fmla="*/ 146 h 167"/>
                <a:gd name="T44" fmla="*/ 95 w 175"/>
                <a:gd name="T45" fmla="*/ 150 h 167"/>
                <a:gd name="T46" fmla="*/ 83 w 175"/>
                <a:gd name="T47" fmla="*/ 157 h 167"/>
                <a:gd name="T48" fmla="*/ 77 w 175"/>
                <a:gd name="T49" fmla="*/ 167 h 167"/>
                <a:gd name="T50" fmla="*/ 48 w 175"/>
                <a:gd name="T51" fmla="*/ 163 h 167"/>
                <a:gd name="T52" fmla="*/ 29 w 175"/>
                <a:gd name="T53" fmla="*/ 163 h 167"/>
                <a:gd name="T54" fmla="*/ 19 w 175"/>
                <a:gd name="T55" fmla="*/ 167 h 167"/>
                <a:gd name="T56" fmla="*/ 19 w 175"/>
                <a:gd name="T57" fmla="*/ 163 h 167"/>
                <a:gd name="T58" fmla="*/ 13 w 175"/>
                <a:gd name="T59" fmla="*/ 157 h 167"/>
                <a:gd name="T60" fmla="*/ 7 w 175"/>
                <a:gd name="T61" fmla="*/ 150 h 167"/>
                <a:gd name="T62" fmla="*/ 0 w 175"/>
                <a:gd name="T63" fmla="*/ 146 h 167"/>
                <a:gd name="T64" fmla="*/ 29 w 175"/>
                <a:gd name="T65" fmla="*/ 84 h 167"/>
                <a:gd name="T66" fmla="*/ 35 w 175"/>
                <a:gd name="T67" fmla="*/ 78 h 167"/>
                <a:gd name="T68" fmla="*/ 35 w 175"/>
                <a:gd name="T69" fmla="*/ 56 h 167"/>
                <a:gd name="T70" fmla="*/ 35 w 175"/>
                <a:gd name="T71" fmla="*/ 49 h 167"/>
                <a:gd name="T72" fmla="*/ 54 w 175"/>
                <a:gd name="T73" fmla="*/ 56 h 167"/>
                <a:gd name="T74" fmla="*/ 54 w 175"/>
                <a:gd name="T75" fmla="*/ 62 h 167"/>
                <a:gd name="T76" fmla="*/ 77 w 175"/>
                <a:gd name="T77" fmla="*/ 62 h 167"/>
                <a:gd name="T78" fmla="*/ 83 w 175"/>
                <a:gd name="T79" fmla="*/ 56 h 167"/>
                <a:gd name="T80" fmla="*/ 83 w 175"/>
                <a:gd name="T81" fmla="*/ 56 h 167"/>
                <a:gd name="T82" fmla="*/ 99 w 175"/>
                <a:gd name="T83" fmla="*/ 49 h 167"/>
                <a:gd name="T84" fmla="*/ 105 w 175"/>
                <a:gd name="T85" fmla="*/ 33 h 167"/>
                <a:gd name="T86" fmla="*/ 112 w 175"/>
                <a:gd name="T87" fmla="*/ 4 h 167"/>
                <a:gd name="T88" fmla="*/ 112 w 175"/>
                <a:gd name="T89" fmla="*/ 0 h 167"/>
                <a:gd name="T90" fmla="*/ 134 w 175"/>
                <a:gd name="T9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5" h="167">
                  <a:moveTo>
                    <a:pt x="134" y="0"/>
                  </a:moveTo>
                  <a:lnTo>
                    <a:pt x="134" y="0"/>
                  </a:lnTo>
                  <a:lnTo>
                    <a:pt x="140" y="4"/>
                  </a:lnTo>
                  <a:lnTo>
                    <a:pt x="147" y="4"/>
                  </a:lnTo>
                  <a:lnTo>
                    <a:pt x="153" y="10"/>
                  </a:lnTo>
                  <a:lnTo>
                    <a:pt x="159" y="10"/>
                  </a:lnTo>
                  <a:lnTo>
                    <a:pt x="165" y="17"/>
                  </a:lnTo>
                  <a:lnTo>
                    <a:pt x="165" y="17"/>
                  </a:lnTo>
                  <a:lnTo>
                    <a:pt x="169" y="17"/>
                  </a:lnTo>
                  <a:lnTo>
                    <a:pt x="169" y="23"/>
                  </a:lnTo>
                  <a:lnTo>
                    <a:pt x="169" y="23"/>
                  </a:lnTo>
                  <a:lnTo>
                    <a:pt x="169" y="23"/>
                  </a:lnTo>
                  <a:lnTo>
                    <a:pt x="169" y="27"/>
                  </a:lnTo>
                  <a:lnTo>
                    <a:pt x="175" y="27"/>
                  </a:lnTo>
                  <a:lnTo>
                    <a:pt x="175" y="33"/>
                  </a:lnTo>
                  <a:lnTo>
                    <a:pt x="175" y="33"/>
                  </a:lnTo>
                  <a:lnTo>
                    <a:pt x="175" y="33"/>
                  </a:lnTo>
                  <a:lnTo>
                    <a:pt x="175" y="33"/>
                  </a:lnTo>
                  <a:lnTo>
                    <a:pt x="175" y="43"/>
                  </a:lnTo>
                  <a:lnTo>
                    <a:pt x="169" y="43"/>
                  </a:lnTo>
                  <a:lnTo>
                    <a:pt x="169" y="43"/>
                  </a:lnTo>
                  <a:lnTo>
                    <a:pt x="169" y="49"/>
                  </a:lnTo>
                  <a:lnTo>
                    <a:pt x="169" y="49"/>
                  </a:lnTo>
                  <a:lnTo>
                    <a:pt x="165" y="56"/>
                  </a:lnTo>
                  <a:lnTo>
                    <a:pt x="165" y="56"/>
                  </a:lnTo>
                  <a:lnTo>
                    <a:pt x="165" y="105"/>
                  </a:lnTo>
                  <a:lnTo>
                    <a:pt x="124" y="111"/>
                  </a:lnTo>
                  <a:lnTo>
                    <a:pt x="124" y="111"/>
                  </a:lnTo>
                  <a:lnTo>
                    <a:pt x="124" y="117"/>
                  </a:lnTo>
                  <a:lnTo>
                    <a:pt x="124" y="117"/>
                  </a:lnTo>
                  <a:lnTo>
                    <a:pt x="124" y="124"/>
                  </a:lnTo>
                  <a:lnTo>
                    <a:pt x="124" y="124"/>
                  </a:lnTo>
                  <a:lnTo>
                    <a:pt x="124" y="124"/>
                  </a:lnTo>
                  <a:lnTo>
                    <a:pt x="124" y="128"/>
                  </a:lnTo>
                  <a:lnTo>
                    <a:pt x="112" y="128"/>
                  </a:lnTo>
                  <a:lnTo>
                    <a:pt x="112" y="134"/>
                  </a:lnTo>
                  <a:lnTo>
                    <a:pt x="112" y="134"/>
                  </a:lnTo>
                  <a:lnTo>
                    <a:pt x="112" y="134"/>
                  </a:lnTo>
                  <a:lnTo>
                    <a:pt x="112" y="134"/>
                  </a:lnTo>
                  <a:lnTo>
                    <a:pt x="112" y="140"/>
                  </a:lnTo>
                  <a:lnTo>
                    <a:pt x="112" y="140"/>
                  </a:lnTo>
                  <a:lnTo>
                    <a:pt x="112" y="140"/>
                  </a:lnTo>
                  <a:lnTo>
                    <a:pt x="105" y="146"/>
                  </a:lnTo>
                  <a:lnTo>
                    <a:pt x="99" y="146"/>
                  </a:lnTo>
                  <a:lnTo>
                    <a:pt x="99" y="146"/>
                  </a:lnTo>
                  <a:lnTo>
                    <a:pt x="95" y="150"/>
                  </a:lnTo>
                  <a:lnTo>
                    <a:pt x="83" y="150"/>
                  </a:lnTo>
                  <a:lnTo>
                    <a:pt x="83" y="157"/>
                  </a:lnTo>
                  <a:lnTo>
                    <a:pt x="77" y="157"/>
                  </a:lnTo>
                  <a:lnTo>
                    <a:pt x="77" y="167"/>
                  </a:lnTo>
                  <a:lnTo>
                    <a:pt x="48" y="167"/>
                  </a:lnTo>
                  <a:lnTo>
                    <a:pt x="48" y="163"/>
                  </a:lnTo>
                  <a:lnTo>
                    <a:pt x="29" y="163"/>
                  </a:lnTo>
                  <a:lnTo>
                    <a:pt x="29" y="163"/>
                  </a:lnTo>
                  <a:lnTo>
                    <a:pt x="25" y="167"/>
                  </a:lnTo>
                  <a:lnTo>
                    <a:pt x="19" y="167"/>
                  </a:lnTo>
                  <a:lnTo>
                    <a:pt x="19" y="163"/>
                  </a:lnTo>
                  <a:lnTo>
                    <a:pt x="19" y="163"/>
                  </a:lnTo>
                  <a:lnTo>
                    <a:pt x="13" y="157"/>
                  </a:lnTo>
                  <a:lnTo>
                    <a:pt x="13" y="157"/>
                  </a:lnTo>
                  <a:lnTo>
                    <a:pt x="13" y="150"/>
                  </a:lnTo>
                  <a:lnTo>
                    <a:pt x="7" y="150"/>
                  </a:lnTo>
                  <a:lnTo>
                    <a:pt x="7" y="146"/>
                  </a:lnTo>
                  <a:lnTo>
                    <a:pt x="0" y="146"/>
                  </a:lnTo>
                  <a:lnTo>
                    <a:pt x="0" y="84"/>
                  </a:lnTo>
                  <a:lnTo>
                    <a:pt x="29" y="84"/>
                  </a:lnTo>
                  <a:lnTo>
                    <a:pt x="35" y="78"/>
                  </a:lnTo>
                  <a:lnTo>
                    <a:pt x="35" y="78"/>
                  </a:lnTo>
                  <a:lnTo>
                    <a:pt x="35" y="56"/>
                  </a:lnTo>
                  <a:lnTo>
                    <a:pt x="35" y="56"/>
                  </a:lnTo>
                  <a:lnTo>
                    <a:pt x="35" y="43"/>
                  </a:lnTo>
                  <a:lnTo>
                    <a:pt x="35" y="49"/>
                  </a:lnTo>
                  <a:lnTo>
                    <a:pt x="54" y="49"/>
                  </a:lnTo>
                  <a:lnTo>
                    <a:pt x="54" y="56"/>
                  </a:lnTo>
                  <a:lnTo>
                    <a:pt x="54" y="56"/>
                  </a:lnTo>
                  <a:lnTo>
                    <a:pt x="54" y="62"/>
                  </a:lnTo>
                  <a:lnTo>
                    <a:pt x="54" y="62"/>
                  </a:lnTo>
                  <a:lnTo>
                    <a:pt x="77" y="62"/>
                  </a:lnTo>
                  <a:lnTo>
                    <a:pt x="83" y="56"/>
                  </a:lnTo>
                  <a:lnTo>
                    <a:pt x="83" y="56"/>
                  </a:lnTo>
                  <a:lnTo>
                    <a:pt x="83" y="56"/>
                  </a:lnTo>
                  <a:lnTo>
                    <a:pt x="83" y="56"/>
                  </a:lnTo>
                  <a:lnTo>
                    <a:pt x="95" y="56"/>
                  </a:lnTo>
                  <a:lnTo>
                    <a:pt x="99" y="49"/>
                  </a:lnTo>
                  <a:lnTo>
                    <a:pt x="99" y="43"/>
                  </a:lnTo>
                  <a:lnTo>
                    <a:pt x="105" y="33"/>
                  </a:lnTo>
                  <a:lnTo>
                    <a:pt x="105" y="10"/>
                  </a:lnTo>
                  <a:lnTo>
                    <a:pt x="112" y="4"/>
                  </a:lnTo>
                  <a:lnTo>
                    <a:pt x="112" y="0"/>
                  </a:lnTo>
                  <a:lnTo>
                    <a:pt x="112" y="0"/>
                  </a:lnTo>
                  <a:lnTo>
                    <a:pt x="134" y="0"/>
                  </a:lnTo>
                  <a:lnTo>
                    <a:pt x="134"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6" name="Freeform 522"/>
            <p:cNvSpPr>
              <a:spLocks/>
            </p:cNvSpPr>
            <p:nvPr/>
          </p:nvSpPr>
          <p:spPr bwMode="auto">
            <a:xfrm>
              <a:off x="4960938" y="3692526"/>
              <a:ext cx="277813" cy="265113"/>
            </a:xfrm>
            <a:custGeom>
              <a:avLst/>
              <a:gdLst>
                <a:gd name="T0" fmla="*/ 134 w 175"/>
                <a:gd name="T1" fmla="*/ 0 h 167"/>
                <a:gd name="T2" fmla="*/ 147 w 175"/>
                <a:gd name="T3" fmla="*/ 4 h 167"/>
                <a:gd name="T4" fmla="*/ 159 w 175"/>
                <a:gd name="T5" fmla="*/ 10 h 167"/>
                <a:gd name="T6" fmla="*/ 165 w 175"/>
                <a:gd name="T7" fmla="*/ 17 h 167"/>
                <a:gd name="T8" fmla="*/ 169 w 175"/>
                <a:gd name="T9" fmla="*/ 23 h 167"/>
                <a:gd name="T10" fmla="*/ 169 w 175"/>
                <a:gd name="T11" fmla="*/ 23 h 167"/>
                <a:gd name="T12" fmla="*/ 175 w 175"/>
                <a:gd name="T13" fmla="*/ 27 h 167"/>
                <a:gd name="T14" fmla="*/ 175 w 175"/>
                <a:gd name="T15" fmla="*/ 33 h 167"/>
                <a:gd name="T16" fmla="*/ 175 w 175"/>
                <a:gd name="T17" fmla="*/ 33 h 167"/>
                <a:gd name="T18" fmla="*/ 169 w 175"/>
                <a:gd name="T19" fmla="*/ 43 h 167"/>
                <a:gd name="T20" fmla="*/ 169 w 175"/>
                <a:gd name="T21" fmla="*/ 49 h 167"/>
                <a:gd name="T22" fmla="*/ 165 w 175"/>
                <a:gd name="T23" fmla="*/ 56 h 167"/>
                <a:gd name="T24" fmla="*/ 165 w 175"/>
                <a:gd name="T25" fmla="*/ 105 h 167"/>
                <a:gd name="T26" fmla="*/ 124 w 175"/>
                <a:gd name="T27" fmla="*/ 111 h 167"/>
                <a:gd name="T28" fmla="*/ 124 w 175"/>
                <a:gd name="T29" fmla="*/ 117 h 167"/>
                <a:gd name="T30" fmla="*/ 124 w 175"/>
                <a:gd name="T31" fmla="*/ 124 h 167"/>
                <a:gd name="T32" fmla="*/ 124 w 175"/>
                <a:gd name="T33" fmla="*/ 128 h 167"/>
                <a:gd name="T34" fmla="*/ 112 w 175"/>
                <a:gd name="T35" fmla="*/ 134 h 167"/>
                <a:gd name="T36" fmla="*/ 112 w 175"/>
                <a:gd name="T37" fmla="*/ 134 h 167"/>
                <a:gd name="T38" fmla="*/ 112 w 175"/>
                <a:gd name="T39" fmla="*/ 140 h 167"/>
                <a:gd name="T40" fmla="*/ 112 w 175"/>
                <a:gd name="T41" fmla="*/ 140 h 167"/>
                <a:gd name="T42" fmla="*/ 99 w 175"/>
                <a:gd name="T43" fmla="*/ 146 h 167"/>
                <a:gd name="T44" fmla="*/ 95 w 175"/>
                <a:gd name="T45" fmla="*/ 150 h 167"/>
                <a:gd name="T46" fmla="*/ 83 w 175"/>
                <a:gd name="T47" fmla="*/ 157 h 167"/>
                <a:gd name="T48" fmla="*/ 77 w 175"/>
                <a:gd name="T49" fmla="*/ 167 h 167"/>
                <a:gd name="T50" fmla="*/ 48 w 175"/>
                <a:gd name="T51" fmla="*/ 163 h 167"/>
                <a:gd name="T52" fmla="*/ 29 w 175"/>
                <a:gd name="T53" fmla="*/ 163 h 167"/>
                <a:gd name="T54" fmla="*/ 19 w 175"/>
                <a:gd name="T55" fmla="*/ 167 h 167"/>
                <a:gd name="T56" fmla="*/ 19 w 175"/>
                <a:gd name="T57" fmla="*/ 163 h 167"/>
                <a:gd name="T58" fmla="*/ 13 w 175"/>
                <a:gd name="T59" fmla="*/ 157 h 167"/>
                <a:gd name="T60" fmla="*/ 7 w 175"/>
                <a:gd name="T61" fmla="*/ 150 h 167"/>
                <a:gd name="T62" fmla="*/ 0 w 175"/>
                <a:gd name="T63" fmla="*/ 146 h 167"/>
                <a:gd name="T64" fmla="*/ 29 w 175"/>
                <a:gd name="T65" fmla="*/ 84 h 167"/>
                <a:gd name="T66" fmla="*/ 35 w 175"/>
                <a:gd name="T67" fmla="*/ 78 h 167"/>
                <a:gd name="T68" fmla="*/ 35 w 175"/>
                <a:gd name="T69" fmla="*/ 56 h 167"/>
                <a:gd name="T70" fmla="*/ 35 w 175"/>
                <a:gd name="T71" fmla="*/ 49 h 167"/>
                <a:gd name="T72" fmla="*/ 54 w 175"/>
                <a:gd name="T73" fmla="*/ 56 h 167"/>
                <a:gd name="T74" fmla="*/ 54 w 175"/>
                <a:gd name="T75" fmla="*/ 62 h 167"/>
                <a:gd name="T76" fmla="*/ 77 w 175"/>
                <a:gd name="T77" fmla="*/ 62 h 167"/>
                <a:gd name="T78" fmla="*/ 83 w 175"/>
                <a:gd name="T79" fmla="*/ 56 h 167"/>
                <a:gd name="T80" fmla="*/ 83 w 175"/>
                <a:gd name="T81" fmla="*/ 56 h 167"/>
                <a:gd name="T82" fmla="*/ 99 w 175"/>
                <a:gd name="T83" fmla="*/ 49 h 167"/>
                <a:gd name="T84" fmla="*/ 105 w 175"/>
                <a:gd name="T85" fmla="*/ 33 h 167"/>
                <a:gd name="T86" fmla="*/ 112 w 175"/>
                <a:gd name="T87" fmla="*/ 4 h 167"/>
                <a:gd name="T88" fmla="*/ 112 w 175"/>
                <a:gd name="T89" fmla="*/ 0 h 167"/>
                <a:gd name="T90" fmla="*/ 134 w 175"/>
                <a:gd name="T9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5" h="167">
                  <a:moveTo>
                    <a:pt x="134" y="0"/>
                  </a:moveTo>
                  <a:lnTo>
                    <a:pt x="134" y="0"/>
                  </a:lnTo>
                  <a:lnTo>
                    <a:pt x="140" y="4"/>
                  </a:lnTo>
                  <a:lnTo>
                    <a:pt x="147" y="4"/>
                  </a:lnTo>
                  <a:lnTo>
                    <a:pt x="153" y="10"/>
                  </a:lnTo>
                  <a:lnTo>
                    <a:pt x="159" y="10"/>
                  </a:lnTo>
                  <a:lnTo>
                    <a:pt x="165" y="17"/>
                  </a:lnTo>
                  <a:lnTo>
                    <a:pt x="165" y="17"/>
                  </a:lnTo>
                  <a:lnTo>
                    <a:pt x="169" y="17"/>
                  </a:lnTo>
                  <a:lnTo>
                    <a:pt x="169" y="23"/>
                  </a:lnTo>
                  <a:lnTo>
                    <a:pt x="169" y="23"/>
                  </a:lnTo>
                  <a:lnTo>
                    <a:pt x="169" y="23"/>
                  </a:lnTo>
                  <a:lnTo>
                    <a:pt x="169" y="27"/>
                  </a:lnTo>
                  <a:lnTo>
                    <a:pt x="175" y="27"/>
                  </a:lnTo>
                  <a:lnTo>
                    <a:pt x="175" y="33"/>
                  </a:lnTo>
                  <a:lnTo>
                    <a:pt x="175" y="33"/>
                  </a:lnTo>
                  <a:lnTo>
                    <a:pt x="175" y="33"/>
                  </a:lnTo>
                  <a:lnTo>
                    <a:pt x="175" y="33"/>
                  </a:lnTo>
                  <a:lnTo>
                    <a:pt x="175" y="43"/>
                  </a:lnTo>
                  <a:lnTo>
                    <a:pt x="169" y="43"/>
                  </a:lnTo>
                  <a:lnTo>
                    <a:pt x="169" y="43"/>
                  </a:lnTo>
                  <a:lnTo>
                    <a:pt x="169" y="49"/>
                  </a:lnTo>
                  <a:lnTo>
                    <a:pt x="169" y="49"/>
                  </a:lnTo>
                  <a:lnTo>
                    <a:pt x="165" y="56"/>
                  </a:lnTo>
                  <a:lnTo>
                    <a:pt x="165" y="56"/>
                  </a:lnTo>
                  <a:lnTo>
                    <a:pt x="165" y="105"/>
                  </a:lnTo>
                  <a:lnTo>
                    <a:pt x="124" y="111"/>
                  </a:lnTo>
                  <a:lnTo>
                    <a:pt x="124" y="111"/>
                  </a:lnTo>
                  <a:lnTo>
                    <a:pt x="124" y="117"/>
                  </a:lnTo>
                  <a:lnTo>
                    <a:pt x="124" y="117"/>
                  </a:lnTo>
                  <a:lnTo>
                    <a:pt x="124" y="124"/>
                  </a:lnTo>
                  <a:lnTo>
                    <a:pt x="124" y="124"/>
                  </a:lnTo>
                  <a:lnTo>
                    <a:pt x="124" y="124"/>
                  </a:lnTo>
                  <a:lnTo>
                    <a:pt x="124" y="128"/>
                  </a:lnTo>
                  <a:lnTo>
                    <a:pt x="112" y="128"/>
                  </a:lnTo>
                  <a:lnTo>
                    <a:pt x="112" y="134"/>
                  </a:lnTo>
                  <a:lnTo>
                    <a:pt x="112" y="134"/>
                  </a:lnTo>
                  <a:lnTo>
                    <a:pt x="112" y="134"/>
                  </a:lnTo>
                  <a:lnTo>
                    <a:pt x="112" y="134"/>
                  </a:lnTo>
                  <a:lnTo>
                    <a:pt x="112" y="140"/>
                  </a:lnTo>
                  <a:lnTo>
                    <a:pt x="112" y="140"/>
                  </a:lnTo>
                  <a:lnTo>
                    <a:pt x="112" y="140"/>
                  </a:lnTo>
                  <a:lnTo>
                    <a:pt x="105" y="146"/>
                  </a:lnTo>
                  <a:lnTo>
                    <a:pt x="99" y="146"/>
                  </a:lnTo>
                  <a:lnTo>
                    <a:pt x="99" y="146"/>
                  </a:lnTo>
                  <a:lnTo>
                    <a:pt x="95" y="150"/>
                  </a:lnTo>
                  <a:lnTo>
                    <a:pt x="83" y="150"/>
                  </a:lnTo>
                  <a:lnTo>
                    <a:pt x="83" y="157"/>
                  </a:lnTo>
                  <a:lnTo>
                    <a:pt x="77" y="157"/>
                  </a:lnTo>
                  <a:lnTo>
                    <a:pt x="77" y="167"/>
                  </a:lnTo>
                  <a:lnTo>
                    <a:pt x="48" y="167"/>
                  </a:lnTo>
                  <a:lnTo>
                    <a:pt x="48" y="163"/>
                  </a:lnTo>
                  <a:lnTo>
                    <a:pt x="29" y="163"/>
                  </a:lnTo>
                  <a:lnTo>
                    <a:pt x="29" y="163"/>
                  </a:lnTo>
                  <a:lnTo>
                    <a:pt x="25" y="167"/>
                  </a:lnTo>
                  <a:lnTo>
                    <a:pt x="19" y="167"/>
                  </a:lnTo>
                  <a:lnTo>
                    <a:pt x="19" y="163"/>
                  </a:lnTo>
                  <a:lnTo>
                    <a:pt x="19" y="163"/>
                  </a:lnTo>
                  <a:lnTo>
                    <a:pt x="13" y="157"/>
                  </a:lnTo>
                  <a:lnTo>
                    <a:pt x="13" y="157"/>
                  </a:lnTo>
                  <a:lnTo>
                    <a:pt x="13" y="150"/>
                  </a:lnTo>
                  <a:lnTo>
                    <a:pt x="7" y="150"/>
                  </a:lnTo>
                  <a:lnTo>
                    <a:pt x="7" y="146"/>
                  </a:lnTo>
                  <a:lnTo>
                    <a:pt x="0" y="146"/>
                  </a:lnTo>
                  <a:lnTo>
                    <a:pt x="0" y="84"/>
                  </a:lnTo>
                  <a:lnTo>
                    <a:pt x="29" y="84"/>
                  </a:lnTo>
                  <a:lnTo>
                    <a:pt x="35" y="78"/>
                  </a:lnTo>
                  <a:lnTo>
                    <a:pt x="35" y="78"/>
                  </a:lnTo>
                  <a:lnTo>
                    <a:pt x="35" y="56"/>
                  </a:lnTo>
                  <a:lnTo>
                    <a:pt x="35" y="56"/>
                  </a:lnTo>
                  <a:lnTo>
                    <a:pt x="35" y="43"/>
                  </a:lnTo>
                  <a:lnTo>
                    <a:pt x="35" y="49"/>
                  </a:lnTo>
                  <a:lnTo>
                    <a:pt x="54" y="49"/>
                  </a:lnTo>
                  <a:lnTo>
                    <a:pt x="54" y="56"/>
                  </a:lnTo>
                  <a:lnTo>
                    <a:pt x="54" y="56"/>
                  </a:lnTo>
                  <a:lnTo>
                    <a:pt x="54" y="62"/>
                  </a:lnTo>
                  <a:lnTo>
                    <a:pt x="54" y="62"/>
                  </a:lnTo>
                  <a:lnTo>
                    <a:pt x="77" y="62"/>
                  </a:lnTo>
                  <a:lnTo>
                    <a:pt x="83" y="56"/>
                  </a:lnTo>
                  <a:lnTo>
                    <a:pt x="83" y="56"/>
                  </a:lnTo>
                  <a:lnTo>
                    <a:pt x="83" y="56"/>
                  </a:lnTo>
                  <a:lnTo>
                    <a:pt x="83" y="56"/>
                  </a:lnTo>
                  <a:lnTo>
                    <a:pt x="95" y="56"/>
                  </a:lnTo>
                  <a:lnTo>
                    <a:pt x="99" y="49"/>
                  </a:lnTo>
                  <a:lnTo>
                    <a:pt x="99" y="43"/>
                  </a:lnTo>
                  <a:lnTo>
                    <a:pt x="105" y="33"/>
                  </a:lnTo>
                  <a:lnTo>
                    <a:pt x="105" y="10"/>
                  </a:lnTo>
                  <a:lnTo>
                    <a:pt x="112" y="4"/>
                  </a:lnTo>
                  <a:lnTo>
                    <a:pt x="112" y="0"/>
                  </a:lnTo>
                  <a:lnTo>
                    <a:pt x="112" y="0"/>
                  </a:lnTo>
                  <a:lnTo>
                    <a:pt x="134" y="0"/>
                  </a:lnTo>
                  <a:lnTo>
                    <a:pt x="134"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7" name="Freeform 523"/>
            <p:cNvSpPr>
              <a:spLocks/>
            </p:cNvSpPr>
            <p:nvPr/>
          </p:nvSpPr>
          <p:spPr bwMode="auto">
            <a:xfrm>
              <a:off x="5222875" y="3719513"/>
              <a:ext cx="71438" cy="222250"/>
            </a:xfrm>
            <a:custGeom>
              <a:avLst/>
              <a:gdLst>
                <a:gd name="T0" fmla="*/ 4 w 45"/>
                <a:gd name="T1" fmla="*/ 88 h 140"/>
                <a:gd name="T2" fmla="*/ 17 w 45"/>
                <a:gd name="T3" fmla="*/ 88 h 140"/>
                <a:gd name="T4" fmla="*/ 23 w 45"/>
                <a:gd name="T5" fmla="*/ 94 h 140"/>
                <a:gd name="T6" fmla="*/ 23 w 45"/>
                <a:gd name="T7" fmla="*/ 107 h 140"/>
                <a:gd name="T8" fmla="*/ 23 w 45"/>
                <a:gd name="T9" fmla="*/ 111 h 140"/>
                <a:gd name="T10" fmla="*/ 17 w 45"/>
                <a:gd name="T11" fmla="*/ 117 h 140"/>
                <a:gd name="T12" fmla="*/ 17 w 45"/>
                <a:gd name="T13" fmla="*/ 117 h 140"/>
                <a:gd name="T14" fmla="*/ 17 w 45"/>
                <a:gd name="T15" fmla="*/ 123 h 140"/>
                <a:gd name="T16" fmla="*/ 23 w 45"/>
                <a:gd name="T17" fmla="*/ 129 h 140"/>
                <a:gd name="T18" fmla="*/ 29 w 45"/>
                <a:gd name="T19" fmla="*/ 133 h 140"/>
                <a:gd name="T20" fmla="*/ 35 w 45"/>
                <a:gd name="T21" fmla="*/ 140 h 140"/>
                <a:gd name="T22" fmla="*/ 35 w 45"/>
                <a:gd name="T23" fmla="*/ 133 h 140"/>
                <a:gd name="T24" fmla="*/ 35 w 45"/>
                <a:gd name="T25" fmla="*/ 129 h 140"/>
                <a:gd name="T26" fmla="*/ 35 w 45"/>
                <a:gd name="T27" fmla="*/ 129 h 140"/>
                <a:gd name="T28" fmla="*/ 35 w 45"/>
                <a:gd name="T29" fmla="*/ 123 h 140"/>
                <a:gd name="T30" fmla="*/ 41 w 45"/>
                <a:gd name="T31" fmla="*/ 117 h 140"/>
                <a:gd name="T32" fmla="*/ 45 w 45"/>
                <a:gd name="T33" fmla="*/ 107 h 140"/>
                <a:gd name="T34" fmla="*/ 41 w 45"/>
                <a:gd name="T35" fmla="*/ 100 h 140"/>
                <a:gd name="T36" fmla="*/ 41 w 45"/>
                <a:gd name="T37" fmla="*/ 88 h 140"/>
                <a:gd name="T38" fmla="*/ 41 w 45"/>
                <a:gd name="T39" fmla="*/ 88 h 140"/>
                <a:gd name="T40" fmla="*/ 35 w 45"/>
                <a:gd name="T41" fmla="*/ 78 h 140"/>
                <a:gd name="T42" fmla="*/ 29 w 45"/>
                <a:gd name="T43" fmla="*/ 67 h 140"/>
                <a:gd name="T44" fmla="*/ 23 w 45"/>
                <a:gd name="T45" fmla="*/ 61 h 140"/>
                <a:gd name="T46" fmla="*/ 23 w 45"/>
                <a:gd name="T47" fmla="*/ 55 h 140"/>
                <a:gd name="T48" fmla="*/ 23 w 45"/>
                <a:gd name="T49" fmla="*/ 49 h 140"/>
                <a:gd name="T50" fmla="*/ 23 w 45"/>
                <a:gd name="T51" fmla="*/ 45 h 140"/>
                <a:gd name="T52" fmla="*/ 29 w 45"/>
                <a:gd name="T53" fmla="*/ 39 h 140"/>
                <a:gd name="T54" fmla="*/ 29 w 45"/>
                <a:gd name="T55" fmla="*/ 26 h 140"/>
                <a:gd name="T56" fmla="*/ 29 w 45"/>
                <a:gd name="T57" fmla="*/ 16 h 140"/>
                <a:gd name="T58" fmla="*/ 23 w 45"/>
                <a:gd name="T59" fmla="*/ 10 h 140"/>
                <a:gd name="T60" fmla="*/ 17 w 45"/>
                <a:gd name="T61" fmla="*/ 6 h 140"/>
                <a:gd name="T62" fmla="*/ 17 w 45"/>
                <a:gd name="T63" fmla="*/ 0 h 140"/>
                <a:gd name="T64" fmla="*/ 4 w 45"/>
                <a:gd name="T65" fmla="*/ 0 h 140"/>
                <a:gd name="T66" fmla="*/ 4 w 45"/>
                <a:gd name="T67" fmla="*/ 6 h 140"/>
                <a:gd name="T68" fmla="*/ 4 w 45"/>
                <a:gd name="T69" fmla="*/ 10 h 140"/>
                <a:gd name="T70" fmla="*/ 10 w 45"/>
                <a:gd name="T71" fmla="*/ 16 h 140"/>
                <a:gd name="T72" fmla="*/ 10 w 45"/>
                <a:gd name="T73" fmla="*/ 16 h 140"/>
                <a:gd name="T74" fmla="*/ 10 w 45"/>
                <a:gd name="T75" fmla="*/ 26 h 140"/>
                <a:gd name="T76" fmla="*/ 4 w 45"/>
                <a:gd name="T77" fmla="*/ 26 h 140"/>
                <a:gd name="T78" fmla="*/ 4 w 45"/>
                <a:gd name="T79" fmla="*/ 32 h 140"/>
                <a:gd name="T80" fmla="*/ 0 w 45"/>
                <a:gd name="T81" fmla="*/ 39 h 140"/>
                <a:gd name="T82" fmla="*/ 4 w 45"/>
                <a:gd name="T83" fmla="*/ 8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 h="140">
                  <a:moveTo>
                    <a:pt x="4" y="84"/>
                  </a:moveTo>
                  <a:lnTo>
                    <a:pt x="4" y="88"/>
                  </a:lnTo>
                  <a:lnTo>
                    <a:pt x="4" y="88"/>
                  </a:lnTo>
                  <a:lnTo>
                    <a:pt x="17" y="88"/>
                  </a:lnTo>
                  <a:lnTo>
                    <a:pt x="17" y="94"/>
                  </a:lnTo>
                  <a:lnTo>
                    <a:pt x="23" y="94"/>
                  </a:lnTo>
                  <a:lnTo>
                    <a:pt x="23" y="107"/>
                  </a:lnTo>
                  <a:lnTo>
                    <a:pt x="23" y="107"/>
                  </a:lnTo>
                  <a:lnTo>
                    <a:pt x="23" y="107"/>
                  </a:lnTo>
                  <a:lnTo>
                    <a:pt x="23" y="111"/>
                  </a:lnTo>
                  <a:lnTo>
                    <a:pt x="17" y="111"/>
                  </a:lnTo>
                  <a:lnTo>
                    <a:pt x="17" y="117"/>
                  </a:lnTo>
                  <a:lnTo>
                    <a:pt x="17" y="117"/>
                  </a:lnTo>
                  <a:lnTo>
                    <a:pt x="17" y="117"/>
                  </a:lnTo>
                  <a:lnTo>
                    <a:pt x="17" y="123"/>
                  </a:lnTo>
                  <a:lnTo>
                    <a:pt x="17" y="123"/>
                  </a:lnTo>
                  <a:lnTo>
                    <a:pt x="23" y="129"/>
                  </a:lnTo>
                  <a:lnTo>
                    <a:pt x="23" y="129"/>
                  </a:lnTo>
                  <a:lnTo>
                    <a:pt x="29" y="133"/>
                  </a:lnTo>
                  <a:lnTo>
                    <a:pt x="29" y="133"/>
                  </a:lnTo>
                  <a:lnTo>
                    <a:pt x="29" y="140"/>
                  </a:lnTo>
                  <a:lnTo>
                    <a:pt x="35" y="140"/>
                  </a:lnTo>
                  <a:lnTo>
                    <a:pt x="35" y="133"/>
                  </a:lnTo>
                  <a:lnTo>
                    <a:pt x="35" y="133"/>
                  </a:lnTo>
                  <a:lnTo>
                    <a:pt x="35" y="133"/>
                  </a:lnTo>
                  <a:lnTo>
                    <a:pt x="35" y="129"/>
                  </a:lnTo>
                  <a:lnTo>
                    <a:pt x="35" y="129"/>
                  </a:lnTo>
                  <a:lnTo>
                    <a:pt x="35" y="129"/>
                  </a:lnTo>
                  <a:lnTo>
                    <a:pt x="35" y="123"/>
                  </a:lnTo>
                  <a:lnTo>
                    <a:pt x="35" y="123"/>
                  </a:lnTo>
                  <a:lnTo>
                    <a:pt x="41" y="123"/>
                  </a:lnTo>
                  <a:lnTo>
                    <a:pt x="41" y="117"/>
                  </a:lnTo>
                  <a:lnTo>
                    <a:pt x="45" y="117"/>
                  </a:lnTo>
                  <a:lnTo>
                    <a:pt x="45" y="107"/>
                  </a:lnTo>
                  <a:lnTo>
                    <a:pt x="45" y="107"/>
                  </a:lnTo>
                  <a:lnTo>
                    <a:pt x="41" y="100"/>
                  </a:lnTo>
                  <a:lnTo>
                    <a:pt x="41" y="100"/>
                  </a:lnTo>
                  <a:lnTo>
                    <a:pt x="41" y="88"/>
                  </a:lnTo>
                  <a:lnTo>
                    <a:pt x="41" y="88"/>
                  </a:lnTo>
                  <a:lnTo>
                    <a:pt x="41" y="88"/>
                  </a:lnTo>
                  <a:lnTo>
                    <a:pt x="41" y="84"/>
                  </a:lnTo>
                  <a:lnTo>
                    <a:pt x="35" y="78"/>
                  </a:lnTo>
                  <a:lnTo>
                    <a:pt x="29" y="78"/>
                  </a:lnTo>
                  <a:lnTo>
                    <a:pt x="29" y="67"/>
                  </a:lnTo>
                  <a:lnTo>
                    <a:pt x="23" y="67"/>
                  </a:lnTo>
                  <a:lnTo>
                    <a:pt x="23" y="61"/>
                  </a:lnTo>
                  <a:lnTo>
                    <a:pt x="23" y="61"/>
                  </a:lnTo>
                  <a:lnTo>
                    <a:pt x="23" y="55"/>
                  </a:lnTo>
                  <a:lnTo>
                    <a:pt x="23" y="55"/>
                  </a:lnTo>
                  <a:lnTo>
                    <a:pt x="23" y="49"/>
                  </a:lnTo>
                  <a:lnTo>
                    <a:pt x="23" y="49"/>
                  </a:lnTo>
                  <a:lnTo>
                    <a:pt x="23" y="45"/>
                  </a:lnTo>
                  <a:lnTo>
                    <a:pt x="29" y="39"/>
                  </a:lnTo>
                  <a:lnTo>
                    <a:pt x="29" y="39"/>
                  </a:lnTo>
                  <a:lnTo>
                    <a:pt x="29" y="39"/>
                  </a:lnTo>
                  <a:lnTo>
                    <a:pt x="29" y="26"/>
                  </a:lnTo>
                  <a:lnTo>
                    <a:pt x="29" y="26"/>
                  </a:lnTo>
                  <a:lnTo>
                    <a:pt x="29" y="16"/>
                  </a:lnTo>
                  <a:lnTo>
                    <a:pt x="29" y="16"/>
                  </a:lnTo>
                  <a:lnTo>
                    <a:pt x="23" y="10"/>
                  </a:lnTo>
                  <a:lnTo>
                    <a:pt x="23" y="6"/>
                  </a:lnTo>
                  <a:lnTo>
                    <a:pt x="17" y="6"/>
                  </a:lnTo>
                  <a:lnTo>
                    <a:pt x="17" y="6"/>
                  </a:lnTo>
                  <a:lnTo>
                    <a:pt x="17" y="0"/>
                  </a:lnTo>
                  <a:lnTo>
                    <a:pt x="4" y="0"/>
                  </a:lnTo>
                  <a:lnTo>
                    <a:pt x="4" y="0"/>
                  </a:lnTo>
                  <a:lnTo>
                    <a:pt x="4" y="6"/>
                  </a:lnTo>
                  <a:lnTo>
                    <a:pt x="4" y="6"/>
                  </a:lnTo>
                  <a:lnTo>
                    <a:pt x="4" y="6"/>
                  </a:lnTo>
                  <a:lnTo>
                    <a:pt x="4" y="10"/>
                  </a:lnTo>
                  <a:lnTo>
                    <a:pt x="10" y="10"/>
                  </a:lnTo>
                  <a:lnTo>
                    <a:pt x="10" y="16"/>
                  </a:lnTo>
                  <a:lnTo>
                    <a:pt x="10" y="16"/>
                  </a:lnTo>
                  <a:lnTo>
                    <a:pt x="10" y="16"/>
                  </a:lnTo>
                  <a:lnTo>
                    <a:pt x="10" y="16"/>
                  </a:lnTo>
                  <a:lnTo>
                    <a:pt x="10" y="26"/>
                  </a:lnTo>
                  <a:lnTo>
                    <a:pt x="4" y="26"/>
                  </a:lnTo>
                  <a:lnTo>
                    <a:pt x="4" y="26"/>
                  </a:lnTo>
                  <a:lnTo>
                    <a:pt x="4" y="32"/>
                  </a:lnTo>
                  <a:lnTo>
                    <a:pt x="4" y="32"/>
                  </a:lnTo>
                  <a:lnTo>
                    <a:pt x="0" y="39"/>
                  </a:lnTo>
                  <a:lnTo>
                    <a:pt x="0" y="39"/>
                  </a:lnTo>
                  <a:lnTo>
                    <a:pt x="4" y="84"/>
                  </a:lnTo>
                  <a:lnTo>
                    <a:pt x="4" y="8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8" name="Freeform 524"/>
            <p:cNvSpPr>
              <a:spLocks/>
            </p:cNvSpPr>
            <p:nvPr/>
          </p:nvSpPr>
          <p:spPr bwMode="auto">
            <a:xfrm>
              <a:off x="5222875" y="3719513"/>
              <a:ext cx="71438" cy="222250"/>
            </a:xfrm>
            <a:custGeom>
              <a:avLst/>
              <a:gdLst>
                <a:gd name="T0" fmla="*/ 4 w 45"/>
                <a:gd name="T1" fmla="*/ 88 h 140"/>
                <a:gd name="T2" fmla="*/ 17 w 45"/>
                <a:gd name="T3" fmla="*/ 88 h 140"/>
                <a:gd name="T4" fmla="*/ 23 w 45"/>
                <a:gd name="T5" fmla="*/ 94 h 140"/>
                <a:gd name="T6" fmla="*/ 23 w 45"/>
                <a:gd name="T7" fmla="*/ 107 h 140"/>
                <a:gd name="T8" fmla="*/ 23 w 45"/>
                <a:gd name="T9" fmla="*/ 111 h 140"/>
                <a:gd name="T10" fmla="*/ 17 w 45"/>
                <a:gd name="T11" fmla="*/ 117 h 140"/>
                <a:gd name="T12" fmla="*/ 17 w 45"/>
                <a:gd name="T13" fmla="*/ 117 h 140"/>
                <a:gd name="T14" fmla="*/ 17 w 45"/>
                <a:gd name="T15" fmla="*/ 123 h 140"/>
                <a:gd name="T16" fmla="*/ 23 w 45"/>
                <a:gd name="T17" fmla="*/ 129 h 140"/>
                <a:gd name="T18" fmla="*/ 29 w 45"/>
                <a:gd name="T19" fmla="*/ 133 h 140"/>
                <a:gd name="T20" fmla="*/ 35 w 45"/>
                <a:gd name="T21" fmla="*/ 140 h 140"/>
                <a:gd name="T22" fmla="*/ 35 w 45"/>
                <a:gd name="T23" fmla="*/ 133 h 140"/>
                <a:gd name="T24" fmla="*/ 35 w 45"/>
                <a:gd name="T25" fmla="*/ 129 h 140"/>
                <a:gd name="T26" fmla="*/ 35 w 45"/>
                <a:gd name="T27" fmla="*/ 129 h 140"/>
                <a:gd name="T28" fmla="*/ 35 w 45"/>
                <a:gd name="T29" fmla="*/ 123 h 140"/>
                <a:gd name="T30" fmla="*/ 41 w 45"/>
                <a:gd name="T31" fmla="*/ 117 h 140"/>
                <a:gd name="T32" fmla="*/ 45 w 45"/>
                <a:gd name="T33" fmla="*/ 107 h 140"/>
                <a:gd name="T34" fmla="*/ 41 w 45"/>
                <a:gd name="T35" fmla="*/ 100 h 140"/>
                <a:gd name="T36" fmla="*/ 41 w 45"/>
                <a:gd name="T37" fmla="*/ 88 h 140"/>
                <a:gd name="T38" fmla="*/ 41 w 45"/>
                <a:gd name="T39" fmla="*/ 88 h 140"/>
                <a:gd name="T40" fmla="*/ 35 w 45"/>
                <a:gd name="T41" fmla="*/ 78 h 140"/>
                <a:gd name="T42" fmla="*/ 29 w 45"/>
                <a:gd name="T43" fmla="*/ 67 h 140"/>
                <a:gd name="T44" fmla="*/ 23 w 45"/>
                <a:gd name="T45" fmla="*/ 61 h 140"/>
                <a:gd name="T46" fmla="*/ 23 w 45"/>
                <a:gd name="T47" fmla="*/ 55 h 140"/>
                <a:gd name="T48" fmla="*/ 23 w 45"/>
                <a:gd name="T49" fmla="*/ 49 h 140"/>
                <a:gd name="T50" fmla="*/ 23 w 45"/>
                <a:gd name="T51" fmla="*/ 45 h 140"/>
                <a:gd name="T52" fmla="*/ 29 w 45"/>
                <a:gd name="T53" fmla="*/ 39 h 140"/>
                <a:gd name="T54" fmla="*/ 29 w 45"/>
                <a:gd name="T55" fmla="*/ 26 h 140"/>
                <a:gd name="T56" fmla="*/ 29 w 45"/>
                <a:gd name="T57" fmla="*/ 16 h 140"/>
                <a:gd name="T58" fmla="*/ 23 w 45"/>
                <a:gd name="T59" fmla="*/ 10 h 140"/>
                <a:gd name="T60" fmla="*/ 17 w 45"/>
                <a:gd name="T61" fmla="*/ 6 h 140"/>
                <a:gd name="T62" fmla="*/ 17 w 45"/>
                <a:gd name="T63" fmla="*/ 0 h 140"/>
                <a:gd name="T64" fmla="*/ 4 w 45"/>
                <a:gd name="T65" fmla="*/ 0 h 140"/>
                <a:gd name="T66" fmla="*/ 4 w 45"/>
                <a:gd name="T67" fmla="*/ 6 h 140"/>
                <a:gd name="T68" fmla="*/ 4 w 45"/>
                <a:gd name="T69" fmla="*/ 10 h 140"/>
                <a:gd name="T70" fmla="*/ 10 w 45"/>
                <a:gd name="T71" fmla="*/ 16 h 140"/>
                <a:gd name="T72" fmla="*/ 10 w 45"/>
                <a:gd name="T73" fmla="*/ 16 h 140"/>
                <a:gd name="T74" fmla="*/ 10 w 45"/>
                <a:gd name="T75" fmla="*/ 26 h 140"/>
                <a:gd name="T76" fmla="*/ 4 w 45"/>
                <a:gd name="T77" fmla="*/ 26 h 140"/>
                <a:gd name="T78" fmla="*/ 4 w 45"/>
                <a:gd name="T79" fmla="*/ 32 h 140"/>
                <a:gd name="T80" fmla="*/ 0 w 45"/>
                <a:gd name="T81" fmla="*/ 39 h 140"/>
                <a:gd name="T82" fmla="*/ 4 w 45"/>
                <a:gd name="T83" fmla="*/ 8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 h="140">
                  <a:moveTo>
                    <a:pt x="4" y="84"/>
                  </a:moveTo>
                  <a:lnTo>
                    <a:pt x="4" y="88"/>
                  </a:lnTo>
                  <a:lnTo>
                    <a:pt x="4" y="88"/>
                  </a:lnTo>
                  <a:lnTo>
                    <a:pt x="17" y="88"/>
                  </a:lnTo>
                  <a:lnTo>
                    <a:pt x="17" y="94"/>
                  </a:lnTo>
                  <a:lnTo>
                    <a:pt x="23" y="94"/>
                  </a:lnTo>
                  <a:lnTo>
                    <a:pt x="23" y="107"/>
                  </a:lnTo>
                  <a:lnTo>
                    <a:pt x="23" y="107"/>
                  </a:lnTo>
                  <a:lnTo>
                    <a:pt x="23" y="107"/>
                  </a:lnTo>
                  <a:lnTo>
                    <a:pt x="23" y="111"/>
                  </a:lnTo>
                  <a:lnTo>
                    <a:pt x="17" y="111"/>
                  </a:lnTo>
                  <a:lnTo>
                    <a:pt x="17" y="117"/>
                  </a:lnTo>
                  <a:lnTo>
                    <a:pt x="17" y="117"/>
                  </a:lnTo>
                  <a:lnTo>
                    <a:pt x="17" y="117"/>
                  </a:lnTo>
                  <a:lnTo>
                    <a:pt x="17" y="123"/>
                  </a:lnTo>
                  <a:lnTo>
                    <a:pt x="17" y="123"/>
                  </a:lnTo>
                  <a:lnTo>
                    <a:pt x="23" y="129"/>
                  </a:lnTo>
                  <a:lnTo>
                    <a:pt x="23" y="129"/>
                  </a:lnTo>
                  <a:lnTo>
                    <a:pt x="29" y="133"/>
                  </a:lnTo>
                  <a:lnTo>
                    <a:pt x="29" y="133"/>
                  </a:lnTo>
                  <a:lnTo>
                    <a:pt x="29" y="140"/>
                  </a:lnTo>
                  <a:lnTo>
                    <a:pt x="35" y="140"/>
                  </a:lnTo>
                  <a:lnTo>
                    <a:pt x="35" y="133"/>
                  </a:lnTo>
                  <a:lnTo>
                    <a:pt x="35" y="133"/>
                  </a:lnTo>
                  <a:lnTo>
                    <a:pt x="35" y="133"/>
                  </a:lnTo>
                  <a:lnTo>
                    <a:pt x="35" y="129"/>
                  </a:lnTo>
                  <a:lnTo>
                    <a:pt x="35" y="129"/>
                  </a:lnTo>
                  <a:lnTo>
                    <a:pt x="35" y="129"/>
                  </a:lnTo>
                  <a:lnTo>
                    <a:pt x="35" y="123"/>
                  </a:lnTo>
                  <a:lnTo>
                    <a:pt x="35" y="123"/>
                  </a:lnTo>
                  <a:lnTo>
                    <a:pt x="41" y="123"/>
                  </a:lnTo>
                  <a:lnTo>
                    <a:pt x="41" y="117"/>
                  </a:lnTo>
                  <a:lnTo>
                    <a:pt x="45" y="117"/>
                  </a:lnTo>
                  <a:lnTo>
                    <a:pt x="45" y="107"/>
                  </a:lnTo>
                  <a:lnTo>
                    <a:pt x="45" y="107"/>
                  </a:lnTo>
                  <a:lnTo>
                    <a:pt x="41" y="100"/>
                  </a:lnTo>
                  <a:lnTo>
                    <a:pt x="41" y="100"/>
                  </a:lnTo>
                  <a:lnTo>
                    <a:pt x="41" y="88"/>
                  </a:lnTo>
                  <a:lnTo>
                    <a:pt x="41" y="88"/>
                  </a:lnTo>
                  <a:lnTo>
                    <a:pt x="41" y="88"/>
                  </a:lnTo>
                  <a:lnTo>
                    <a:pt x="41" y="84"/>
                  </a:lnTo>
                  <a:lnTo>
                    <a:pt x="35" y="78"/>
                  </a:lnTo>
                  <a:lnTo>
                    <a:pt x="29" y="78"/>
                  </a:lnTo>
                  <a:lnTo>
                    <a:pt x="29" y="67"/>
                  </a:lnTo>
                  <a:lnTo>
                    <a:pt x="23" y="67"/>
                  </a:lnTo>
                  <a:lnTo>
                    <a:pt x="23" y="61"/>
                  </a:lnTo>
                  <a:lnTo>
                    <a:pt x="23" y="61"/>
                  </a:lnTo>
                  <a:lnTo>
                    <a:pt x="23" y="55"/>
                  </a:lnTo>
                  <a:lnTo>
                    <a:pt x="23" y="55"/>
                  </a:lnTo>
                  <a:lnTo>
                    <a:pt x="23" y="49"/>
                  </a:lnTo>
                  <a:lnTo>
                    <a:pt x="23" y="49"/>
                  </a:lnTo>
                  <a:lnTo>
                    <a:pt x="23" y="45"/>
                  </a:lnTo>
                  <a:lnTo>
                    <a:pt x="29" y="39"/>
                  </a:lnTo>
                  <a:lnTo>
                    <a:pt x="29" y="39"/>
                  </a:lnTo>
                  <a:lnTo>
                    <a:pt x="29" y="39"/>
                  </a:lnTo>
                  <a:lnTo>
                    <a:pt x="29" y="26"/>
                  </a:lnTo>
                  <a:lnTo>
                    <a:pt x="29" y="26"/>
                  </a:lnTo>
                  <a:lnTo>
                    <a:pt x="29" y="16"/>
                  </a:lnTo>
                  <a:lnTo>
                    <a:pt x="29" y="16"/>
                  </a:lnTo>
                  <a:lnTo>
                    <a:pt x="23" y="10"/>
                  </a:lnTo>
                  <a:lnTo>
                    <a:pt x="23" y="6"/>
                  </a:lnTo>
                  <a:lnTo>
                    <a:pt x="17" y="6"/>
                  </a:lnTo>
                  <a:lnTo>
                    <a:pt x="17" y="6"/>
                  </a:lnTo>
                  <a:lnTo>
                    <a:pt x="17" y="0"/>
                  </a:lnTo>
                  <a:lnTo>
                    <a:pt x="4" y="0"/>
                  </a:lnTo>
                  <a:lnTo>
                    <a:pt x="4" y="0"/>
                  </a:lnTo>
                  <a:lnTo>
                    <a:pt x="4" y="6"/>
                  </a:lnTo>
                  <a:lnTo>
                    <a:pt x="4" y="6"/>
                  </a:lnTo>
                  <a:lnTo>
                    <a:pt x="4" y="6"/>
                  </a:lnTo>
                  <a:lnTo>
                    <a:pt x="4" y="10"/>
                  </a:lnTo>
                  <a:lnTo>
                    <a:pt x="10" y="10"/>
                  </a:lnTo>
                  <a:lnTo>
                    <a:pt x="10" y="16"/>
                  </a:lnTo>
                  <a:lnTo>
                    <a:pt x="10" y="16"/>
                  </a:lnTo>
                  <a:lnTo>
                    <a:pt x="10" y="16"/>
                  </a:lnTo>
                  <a:lnTo>
                    <a:pt x="10" y="16"/>
                  </a:lnTo>
                  <a:lnTo>
                    <a:pt x="10" y="26"/>
                  </a:lnTo>
                  <a:lnTo>
                    <a:pt x="4" y="26"/>
                  </a:lnTo>
                  <a:lnTo>
                    <a:pt x="4" y="26"/>
                  </a:lnTo>
                  <a:lnTo>
                    <a:pt x="4" y="32"/>
                  </a:lnTo>
                  <a:lnTo>
                    <a:pt x="4" y="32"/>
                  </a:lnTo>
                  <a:lnTo>
                    <a:pt x="0" y="39"/>
                  </a:lnTo>
                  <a:lnTo>
                    <a:pt x="0" y="39"/>
                  </a:lnTo>
                  <a:lnTo>
                    <a:pt x="4" y="84"/>
                  </a:lnTo>
                  <a:lnTo>
                    <a:pt x="4" y="8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9" name="Freeform 525"/>
            <p:cNvSpPr>
              <a:spLocks/>
            </p:cNvSpPr>
            <p:nvPr/>
          </p:nvSpPr>
          <p:spPr bwMode="auto">
            <a:xfrm>
              <a:off x="5157788" y="3744913"/>
              <a:ext cx="241300" cy="481013"/>
            </a:xfrm>
            <a:custGeom>
              <a:avLst/>
              <a:gdLst>
                <a:gd name="T0" fmla="*/ 0 w 152"/>
                <a:gd name="T1" fmla="*/ 91 h 303"/>
                <a:gd name="T2" fmla="*/ 0 w 152"/>
                <a:gd name="T3" fmla="*/ 84 h 303"/>
                <a:gd name="T4" fmla="*/ 0 w 152"/>
                <a:gd name="T5" fmla="*/ 78 h 303"/>
                <a:gd name="T6" fmla="*/ 64 w 152"/>
                <a:gd name="T7" fmla="*/ 78 h 303"/>
                <a:gd name="T8" fmla="*/ 64 w 152"/>
                <a:gd name="T9" fmla="*/ 91 h 303"/>
                <a:gd name="T10" fmla="*/ 64 w 152"/>
                <a:gd name="T11" fmla="*/ 101 h 303"/>
                <a:gd name="T12" fmla="*/ 58 w 152"/>
                <a:gd name="T13" fmla="*/ 107 h 303"/>
                <a:gd name="T14" fmla="*/ 64 w 152"/>
                <a:gd name="T15" fmla="*/ 113 h 303"/>
                <a:gd name="T16" fmla="*/ 70 w 152"/>
                <a:gd name="T17" fmla="*/ 124 h 303"/>
                <a:gd name="T18" fmla="*/ 76 w 152"/>
                <a:gd name="T19" fmla="*/ 117 h 303"/>
                <a:gd name="T20" fmla="*/ 76 w 152"/>
                <a:gd name="T21" fmla="*/ 113 h 303"/>
                <a:gd name="T22" fmla="*/ 76 w 152"/>
                <a:gd name="T23" fmla="*/ 107 h 303"/>
                <a:gd name="T24" fmla="*/ 86 w 152"/>
                <a:gd name="T25" fmla="*/ 101 h 303"/>
                <a:gd name="T26" fmla="*/ 86 w 152"/>
                <a:gd name="T27" fmla="*/ 84 h 303"/>
                <a:gd name="T28" fmla="*/ 82 w 152"/>
                <a:gd name="T29" fmla="*/ 72 h 303"/>
                <a:gd name="T30" fmla="*/ 82 w 152"/>
                <a:gd name="T31" fmla="*/ 68 h 303"/>
                <a:gd name="T32" fmla="*/ 70 w 152"/>
                <a:gd name="T33" fmla="*/ 51 h 303"/>
                <a:gd name="T34" fmla="*/ 64 w 152"/>
                <a:gd name="T35" fmla="*/ 45 h 303"/>
                <a:gd name="T36" fmla="*/ 64 w 152"/>
                <a:gd name="T37" fmla="*/ 33 h 303"/>
                <a:gd name="T38" fmla="*/ 70 w 152"/>
                <a:gd name="T39" fmla="*/ 23 h 303"/>
                <a:gd name="T40" fmla="*/ 70 w 152"/>
                <a:gd name="T41" fmla="*/ 23 h 303"/>
                <a:gd name="T42" fmla="*/ 86 w 152"/>
                <a:gd name="T43" fmla="*/ 16 h 303"/>
                <a:gd name="T44" fmla="*/ 99 w 152"/>
                <a:gd name="T45" fmla="*/ 23 h 303"/>
                <a:gd name="T46" fmla="*/ 134 w 152"/>
                <a:gd name="T47" fmla="*/ 16 h 303"/>
                <a:gd name="T48" fmla="*/ 152 w 152"/>
                <a:gd name="T49" fmla="*/ 6 h 303"/>
                <a:gd name="T50" fmla="*/ 152 w 152"/>
                <a:gd name="T51" fmla="*/ 10 h 303"/>
                <a:gd name="T52" fmla="*/ 152 w 152"/>
                <a:gd name="T53" fmla="*/ 16 h 303"/>
                <a:gd name="T54" fmla="*/ 140 w 152"/>
                <a:gd name="T55" fmla="*/ 107 h 303"/>
                <a:gd name="T56" fmla="*/ 93 w 152"/>
                <a:gd name="T57" fmla="*/ 134 h 303"/>
                <a:gd name="T58" fmla="*/ 58 w 152"/>
                <a:gd name="T59" fmla="*/ 185 h 303"/>
                <a:gd name="T60" fmla="*/ 58 w 152"/>
                <a:gd name="T61" fmla="*/ 192 h 303"/>
                <a:gd name="T62" fmla="*/ 64 w 152"/>
                <a:gd name="T63" fmla="*/ 196 h 303"/>
                <a:gd name="T64" fmla="*/ 64 w 152"/>
                <a:gd name="T65" fmla="*/ 202 h 303"/>
                <a:gd name="T66" fmla="*/ 64 w 152"/>
                <a:gd name="T67" fmla="*/ 208 h 303"/>
                <a:gd name="T68" fmla="*/ 64 w 152"/>
                <a:gd name="T69" fmla="*/ 214 h 303"/>
                <a:gd name="T70" fmla="*/ 64 w 152"/>
                <a:gd name="T71" fmla="*/ 218 h 303"/>
                <a:gd name="T72" fmla="*/ 70 w 152"/>
                <a:gd name="T73" fmla="*/ 231 h 303"/>
                <a:gd name="T74" fmla="*/ 70 w 152"/>
                <a:gd name="T75" fmla="*/ 237 h 303"/>
                <a:gd name="T76" fmla="*/ 70 w 152"/>
                <a:gd name="T77" fmla="*/ 241 h 303"/>
                <a:gd name="T78" fmla="*/ 64 w 152"/>
                <a:gd name="T79" fmla="*/ 247 h 303"/>
                <a:gd name="T80" fmla="*/ 51 w 152"/>
                <a:gd name="T81" fmla="*/ 258 h 303"/>
                <a:gd name="T82" fmla="*/ 23 w 152"/>
                <a:gd name="T83" fmla="*/ 270 h 303"/>
                <a:gd name="T84" fmla="*/ 23 w 152"/>
                <a:gd name="T85" fmla="*/ 280 h 303"/>
                <a:gd name="T86" fmla="*/ 23 w 152"/>
                <a:gd name="T87" fmla="*/ 286 h 303"/>
                <a:gd name="T88" fmla="*/ 23 w 152"/>
                <a:gd name="T89" fmla="*/ 286 h 303"/>
                <a:gd name="T90" fmla="*/ 16 w 152"/>
                <a:gd name="T91" fmla="*/ 303 h 303"/>
                <a:gd name="T92" fmla="*/ 16 w 152"/>
                <a:gd name="T93" fmla="*/ 247 h 303"/>
                <a:gd name="T94" fmla="*/ 10 w 152"/>
                <a:gd name="T95" fmla="*/ 231 h 303"/>
                <a:gd name="T96" fmla="*/ 10 w 152"/>
                <a:gd name="T97" fmla="*/ 214 h 303"/>
                <a:gd name="T98" fmla="*/ 16 w 152"/>
                <a:gd name="T99" fmla="*/ 208 h 303"/>
                <a:gd name="T100" fmla="*/ 23 w 152"/>
                <a:gd name="T101" fmla="*/ 202 h 303"/>
                <a:gd name="T102" fmla="*/ 23 w 152"/>
                <a:gd name="T103" fmla="*/ 196 h 303"/>
                <a:gd name="T104" fmla="*/ 23 w 152"/>
                <a:gd name="T105" fmla="*/ 192 h 303"/>
                <a:gd name="T106" fmla="*/ 29 w 152"/>
                <a:gd name="T107" fmla="*/ 179 h 303"/>
                <a:gd name="T108" fmla="*/ 41 w 152"/>
                <a:gd name="T109" fmla="*/ 175 h 303"/>
                <a:gd name="T110" fmla="*/ 41 w 152"/>
                <a:gd name="T111" fmla="*/ 134 h 303"/>
                <a:gd name="T112" fmla="*/ 29 w 152"/>
                <a:gd name="T113" fmla="*/ 113 h 303"/>
                <a:gd name="T114" fmla="*/ 16 w 152"/>
                <a:gd name="T115" fmla="*/ 101 h 303"/>
                <a:gd name="T116" fmla="*/ 0 w 152"/>
                <a:gd name="T117" fmla="*/ 95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 h="303">
                  <a:moveTo>
                    <a:pt x="0" y="95"/>
                  </a:moveTo>
                  <a:lnTo>
                    <a:pt x="0" y="95"/>
                  </a:lnTo>
                  <a:lnTo>
                    <a:pt x="0" y="91"/>
                  </a:lnTo>
                  <a:lnTo>
                    <a:pt x="0" y="91"/>
                  </a:lnTo>
                  <a:lnTo>
                    <a:pt x="0" y="84"/>
                  </a:lnTo>
                  <a:lnTo>
                    <a:pt x="0" y="84"/>
                  </a:lnTo>
                  <a:lnTo>
                    <a:pt x="0" y="84"/>
                  </a:lnTo>
                  <a:lnTo>
                    <a:pt x="0" y="78"/>
                  </a:lnTo>
                  <a:lnTo>
                    <a:pt x="0" y="78"/>
                  </a:lnTo>
                  <a:lnTo>
                    <a:pt x="58" y="72"/>
                  </a:lnTo>
                  <a:lnTo>
                    <a:pt x="58" y="78"/>
                  </a:lnTo>
                  <a:lnTo>
                    <a:pt x="64" y="78"/>
                  </a:lnTo>
                  <a:lnTo>
                    <a:pt x="64" y="91"/>
                  </a:lnTo>
                  <a:lnTo>
                    <a:pt x="64" y="91"/>
                  </a:lnTo>
                  <a:lnTo>
                    <a:pt x="64" y="91"/>
                  </a:lnTo>
                  <a:lnTo>
                    <a:pt x="64" y="95"/>
                  </a:lnTo>
                  <a:lnTo>
                    <a:pt x="64" y="95"/>
                  </a:lnTo>
                  <a:lnTo>
                    <a:pt x="64" y="101"/>
                  </a:lnTo>
                  <a:lnTo>
                    <a:pt x="58" y="101"/>
                  </a:lnTo>
                  <a:lnTo>
                    <a:pt x="58" y="101"/>
                  </a:lnTo>
                  <a:lnTo>
                    <a:pt x="58" y="107"/>
                  </a:lnTo>
                  <a:lnTo>
                    <a:pt x="64" y="107"/>
                  </a:lnTo>
                  <a:lnTo>
                    <a:pt x="64" y="113"/>
                  </a:lnTo>
                  <a:lnTo>
                    <a:pt x="64" y="113"/>
                  </a:lnTo>
                  <a:lnTo>
                    <a:pt x="70" y="117"/>
                  </a:lnTo>
                  <a:lnTo>
                    <a:pt x="70" y="117"/>
                  </a:lnTo>
                  <a:lnTo>
                    <a:pt x="70" y="124"/>
                  </a:lnTo>
                  <a:lnTo>
                    <a:pt x="76" y="124"/>
                  </a:lnTo>
                  <a:lnTo>
                    <a:pt x="76" y="117"/>
                  </a:lnTo>
                  <a:lnTo>
                    <a:pt x="76" y="117"/>
                  </a:lnTo>
                  <a:lnTo>
                    <a:pt x="76" y="117"/>
                  </a:lnTo>
                  <a:lnTo>
                    <a:pt x="76" y="113"/>
                  </a:lnTo>
                  <a:lnTo>
                    <a:pt x="76" y="113"/>
                  </a:lnTo>
                  <a:lnTo>
                    <a:pt x="76" y="113"/>
                  </a:lnTo>
                  <a:lnTo>
                    <a:pt x="76" y="107"/>
                  </a:lnTo>
                  <a:lnTo>
                    <a:pt x="76" y="107"/>
                  </a:lnTo>
                  <a:lnTo>
                    <a:pt x="82" y="107"/>
                  </a:lnTo>
                  <a:lnTo>
                    <a:pt x="86" y="101"/>
                  </a:lnTo>
                  <a:lnTo>
                    <a:pt x="86" y="101"/>
                  </a:lnTo>
                  <a:lnTo>
                    <a:pt x="86" y="91"/>
                  </a:lnTo>
                  <a:lnTo>
                    <a:pt x="86" y="91"/>
                  </a:lnTo>
                  <a:lnTo>
                    <a:pt x="86" y="84"/>
                  </a:lnTo>
                  <a:lnTo>
                    <a:pt x="86" y="84"/>
                  </a:lnTo>
                  <a:lnTo>
                    <a:pt x="82" y="78"/>
                  </a:lnTo>
                  <a:lnTo>
                    <a:pt x="82" y="72"/>
                  </a:lnTo>
                  <a:lnTo>
                    <a:pt x="82" y="72"/>
                  </a:lnTo>
                  <a:lnTo>
                    <a:pt x="82" y="72"/>
                  </a:lnTo>
                  <a:lnTo>
                    <a:pt x="82" y="68"/>
                  </a:lnTo>
                  <a:lnTo>
                    <a:pt x="76" y="62"/>
                  </a:lnTo>
                  <a:lnTo>
                    <a:pt x="70" y="62"/>
                  </a:lnTo>
                  <a:lnTo>
                    <a:pt x="70" y="51"/>
                  </a:lnTo>
                  <a:lnTo>
                    <a:pt x="64" y="51"/>
                  </a:lnTo>
                  <a:lnTo>
                    <a:pt x="64" y="45"/>
                  </a:lnTo>
                  <a:lnTo>
                    <a:pt x="64" y="45"/>
                  </a:lnTo>
                  <a:lnTo>
                    <a:pt x="64" y="39"/>
                  </a:lnTo>
                  <a:lnTo>
                    <a:pt x="64" y="39"/>
                  </a:lnTo>
                  <a:lnTo>
                    <a:pt x="64" y="33"/>
                  </a:lnTo>
                  <a:lnTo>
                    <a:pt x="64" y="33"/>
                  </a:lnTo>
                  <a:lnTo>
                    <a:pt x="64" y="29"/>
                  </a:lnTo>
                  <a:lnTo>
                    <a:pt x="70" y="23"/>
                  </a:lnTo>
                  <a:lnTo>
                    <a:pt x="70" y="23"/>
                  </a:lnTo>
                  <a:lnTo>
                    <a:pt x="70" y="23"/>
                  </a:lnTo>
                  <a:lnTo>
                    <a:pt x="70" y="23"/>
                  </a:lnTo>
                  <a:lnTo>
                    <a:pt x="86" y="23"/>
                  </a:lnTo>
                  <a:lnTo>
                    <a:pt x="86" y="16"/>
                  </a:lnTo>
                  <a:lnTo>
                    <a:pt x="86" y="16"/>
                  </a:lnTo>
                  <a:lnTo>
                    <a:pt x="99" y="16"/>
                  </a:lnTo>
                  <a:lnTo>
                    <a:pt x="99" y="23"/>
                  </a:lnTo>
                  <a:lnTo>
                    <a:pt x="99" y="23"/>
                  </a:lnTo>
                  <a:lnTo>
                    <a:pt x="117" y="23"/>
                  </a:lnTo>
                  <a:lnTo>
                    <a:pt x="121" y="16"/>
                  </a:lnTo>
                  <a:lnTo>
                    <a:pt x="134" y="16"/>
                  </a:lnTo>
                  <a:lnTo>
                    <a:pt x="140" y="10"/>
                  </a:lnTo>
                  <a:lnTo>
                    <a:pt x="146" y="10"/>
                  </a:lnTo>
                  <a:lnTo>
                    <a:pt x="152" y="6"/>
                  </a:lnTo>
                  <a:lnTo>
                    <a:pt x="152" y="0"/>
                  </a:lnTo>
                  <a:lnTo>
                    <a:pt x="152" y="10"/>
                  </a:lnTo>
                  <a:lnTo>
                    <a:pt x="152" y="10"/>
                  </a:lnTo>
                  <a:lnTo>
                    <a:pt x="152" y="10"/>
                  </a:lnTo>
                  <a:lnTo>
                    <a:pt x="152" y="10"/>
                  </a:lnTo>
                  <a:lnTo>
                    <a:pt x="152" y="16"/>
                  </a:lnTo>
                  <a:lnTo>
                    <a:pt x="152" y="16"/>
                  </a:lnTo>
                  <a:lnTo>
                    <a:pt x="152" y="84"/>
                  </a:lnTo>
                  <a:lnTo>
                    <a:pt x="140" y="107"/>
                  </a:lnTo>
                  <a:lnTo>
                    <a:pt x="121" y="124"/>
                  </a:lnTo>
                  <a:lnTo>
                    <a:pt x="117" y="124"/>
                  </a:lnTo>
                  <a:lnTo>
                    <a:pt x="93" y="134"/>
                  </a:lnTo>
                  <a:lnTo>
                    <a:pt x="93" y="140"/>
                  </a:lnTo>
                  <a:lnTo>
                    <a:pt x="58" y="175"/>
                  </a:lnTo>
                  <a:lnTo>
                    <a:pt x="58" y="185"/>
                  </a:lnTo>
                  <a:lnTo>
                    <a:pt x="58" y="185"/>
                  </a:lnTo>
                  <a:lnTo>
                    <a:pt x="58" y="185"/>
                  </a:lnTo>
                  <a:lnTo>
                    <a:pt x="58" y="192"/>
                  </a:lnTo>
                  <a:lnTo>
                    <a:pt x="64" y="192"/>
                  </a:lnTo>
                  <a:lnTo>
                    <a:pt x="64" y="196"/>
                  </a:lnTo>
                  <a:lnTo>
                    <a:pt x="64" y="196"/>
                  </a:lnTo>
                  <a:lnTo>
                    <a:pt x="64" y="196"/>
                  </a:lnTo>
                  <a:lnTo>
                    <a:pt x="64" y="196"/>
                  </a:lnTo>
                  <a:lnTo>
                    <a:pt x="64" y="202"/>
                  </a:lnTo>
                  <a:lnTo>
                    <a:pt x="64" y="202"/>
                  </a:lnTo>
                  <a:lnTo>
                    <a:pt x="64" y="202"/>
                  </a:lnTo>
                  <a:lnTo>
                    <a:pt x="64" y="208"/>
                  </a:lnTo>
                  <a:lnTo>
                    <a:pt x="64" y="208"/>
                  </a:lnTo>
                  <a:lnTo>
                    <a:pt x="64" y="214"/>
                  </a:lnTo>
                  <a:lnTo>
                    <a:pt x="64" y="214"/>
                  </a:lnTo>
                  <a:lnTo>
                    <a:pt x="64" y="218"/>
                  </a:lnTo>
                  <a:lnTo>
                    <a:pt x="64" y="218"/>
                  </a:lnTo>
                  <a:lnTo>
                    <a:pt x="64" y="218"/>
                  </a:lnTo>
                  <a:lnTo>
                    <a:pt x="70" y="225"/>
                  </a:lnTo>
                  <a:lnTo>
                    <a:pt x="70" y="225"/>
                  </a:lnTo>
                  <a:lnTo>
                    <a:pt x="70" y="231"/>
                  </a:lnTo>
                  <a:lnTo>
                    <a:pt x="70" y="231"/>
                  </a:lnTo>
                  <a:lnTo>
                    <a:pt x="70" y="237"/>
                  </a:lnTo>
                  <a:lnTo>
                    <a:pt x="70" y="237"/>
                  </a:lnTo>
                  <a:lnTo>
                    <a:pt x="70" y="237"/>
                  </a:lnTo>
                  <a:lnTo>
                    <a:pt x="70" y="241"/>
                  </a:lnTo>
                  <a:lnTo>
                    <a:pt x="70" y="241"/>
                  </a:lnTo>
                  <a:lnTo>
                    <a:pt x="70" y="241"/>
                  </a:lnTo>
                  <a:lnTo>
                    <a:pt x="70" y="247"/>
                  </a:lnTo>
                  <a:lnTo>
                    <a:pt x="64" y="247"/>
                  </a:lnTo>
                  <a:lnTo>
                    <a:pt x="64" y="253"/>
                  </a:lnTo>
                  <a:lnTo>
                    <a:pt x="58" y="258"/>
                  </a:lnTo>
                  <a:lnTo>
                    <a:pt x="51" y="258"/>
                  </a:lnTo>
                  <a:lnTo>
                    <a:pt x="51" y="264"/>
                  </a:lnTo>
                  <a:lnTo>
                    <a:pt x="45" y="270"/>
                  </a:lnTo>
                  <a:lnTo>
                    <a:pt x="23" y="270"/>
                  </a:lnTo>
                  <a:lnTo>
                    <a:pt x="23" y="276"/>
                  </a:lnTo>
                  <a:lnTo>
                    <a:pt x="23" y="276"/>
                  </a:lnTo>
                  <a:lnTo>
                    <a:pt x="23" y="280"/>
                  </a:lnTo>
                  <a:lnTo>
                    <a:pt x="23" y="280"/>
                  </a:lnTo>
                  <a:lnTo>
                    <a:pt x="23" y="280"/>
                  </a:lnTo>
                  <a:lnTo>
                    <a:pt x="23" y="286"/>
                  </a:lnTo>
                  <a:lnTo>
                    <a:pt x="23" y="286"/>
                  </a:lnTo>
                  <a:lnTo>
                    <a:pt x="23" y="286"/>
                  </a:lnTo>
                  <a:lnTo>
                    <a:pt x="23" y="286"/>
                  </a:lnTo>
                  <a:lnTo>
                    <a:pt x="23" y="303"/>
                  </a:lnTo>
                  <a:lnTo>
                    <a:pt x="16" y="303"/>
                  </a:lnTo>
                  <a:lnTo>
                    <a:pt x="16" y="303"/>
                  </a:lnTo>
                  <a:lnTo>
                    <a:pt x="16" y="303"/>
                  </a:lnTo>
                  <a:lnTo>
                    <a:pt x="16" y="247"/>
                  </a:lnTo>
                  <a:lnTo>
                    <a:pt x="16" y="247"/>
                  </a:lnTo>
                  <a:lnTo>
                    <a:pt x="16" y="237"/>
                  </a:lnTo>
                  <a:lnTo>
                    <a:pt x="16" y="237"/>
                  </a:lnTo>
                  <a:lnTo>
                    <a:pt x="10" y="231"/>
                  </a:lnTo>
                  <a:lnTo>
                    <a:pt x="10" y="225"/>
                  </a:lnTo>
                  <a:lnTo>
                    <a:pt x="10" y="225"/>
                  </a:lnTo>
                  <a:lnTo>
                    <a:pt x="10" y="214"/>
                  </a:lnTo>
                  <a:lnTo>
                    <a:pt x="10" y="214"/>
                  </a:lnTo>
                  <a:lnTo>
                    <a:pt x="16" y="214"/>
                  </a:lnTo>
                  <a:lnTo>
                    <a:pt x="16" y="208"/>
                  </a:lnTo>
                  <a:lnTo>
                    <a:pt x="23" y="208"/>
                  </a:lnTo>
                  <a:lnTo>
                    <a:pt x="23" y="202"/>
                  </a:lnTo>
                  <a:lnTo>
                    <a:pt x="23" y="202"/>
                  </a:lnTo>
                  <a:lnTo>
                    <a:pt x="23" y="202"/>
                  </a:lnTo>
                  <a:lnTo>
                    <a:pt x="23" y="196"/>
                  </a:lnTo>
                  <a:lnTo>
                    <a:pt x="23" y="196"/>
                  </a:lnTo>
                  <a:lnTo>
                    <a:pt x="23" y="196"/>
                  </a:lnTo>
                  <a:lnTo>
                    <a:pt x="23" y="192"/>
                  </a:lnTo>
                  <a:lnTo>
                    <a:pt x="23" y="192"/>
                  </a:lnTo>
                  <a:lnTo>
                    <a:pt x="23" y="185"/>
                  </a:lnTo>
                  <a:lnTo>
                    <a:pt x="29" y="185"/>
                  </a:lnTo>
                  <a:lnTo>
                    <a:pt x="29" y="179"/>
                  </a:lnTo>
                  <a:lnTo>
                    <a:pt x="35" y="179"/>
                  </a:lnTo>
                  <a:lnTo>
                    <a:pt x="35" y="175"/>
                  </a:lnTo>
                  <a:lnTo>
                    <a:pt x="41" y="175"/>
                  </a:lnTo>
                  <a:lnTo>
                    <a:pt x="41" y="163"/>
                  </a:lnTo>
                  <a:lnTo>
                    <a:pt x="41" y="163"/>
                  </a:lnTo>
                  <a:lnTo>
                    <a:pt x="41" y="134"/>
                  </a:lnTo>
                  <a:lnTo>
                    <a:pt x="41" y="134"/>
                  </a:lnTo>
                  <a:lnTo>
                    <a:pt x="41" y="113"/>
                  </a:lnTo>
                  <a:lnTo>
                    <a:pt x="29" y="113"/>
                  </a:lnTo>
                  <a:lnTo>
                    <a:pt x="23" y="107"/>
                  </a:lnTo>
                  <a:lnTo>
                    <a:pt x="16" y="107"/>
                  </a:lnTo>
                  <a:lnTo>
                    <a:pt x="16" y="101"/>
                  </a:lnTo>
                  <a:lnTo>
                    <a:pt x="6" y="101"/>
                  </a:lnTo>
                  <a:lnTo>
                    <a:pt x="0" y="95"/>
                  </a:lnTo>
                  <a:lnTo>
                    <a:pt x="0" y="9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0" name="Freeform 526"/>
            <p:cNvSpPr>
              <a:spLocks/>
            </p:cNvSpPr>
            <p:nvPr/>
          </p:nvSpPr>
          <p:spPr bwMode="auto">
            <a:xfrm>
              <a:off x="5157788" y="3744913"/>
              <a:ext cx="241300" cy="481013"/>
            </a:xfrm>
            <a:custGeom>
              <a:avLst/>
              <a:gdLst>
                <a:gd name="T0" fmla="*/ 0 w 152"/>
                <a:gd name="T1" fmla="*/ 91 h 303"/>
                <a:gd name="T2" fmla="*/ 0 w 152"/>
                <a:gd name="T3" fmla="*/ 84 h 303"/>
                <a:gd name="T4" fmla="*/ 0 w 152"/>
                <a:gd name="T5" fmla="*/ 78 h 303"/>
                <a:gd name="T6" fmla="*/ 64 w 152"/>
                <a:gd name="T7" fmla="*/ 78 h 303"/>
                <a:gd name="T8" fmla="*/ 64 w 152"/>
                <a:gd name="T9" fmla="*/ 91 h 303"/>
                <a:gd name="T10" fmla="*/ 64 w 152"/>
                <a:gd name="T11" fmla="*/ 101 h 303"/>
                <a:gd name="T12" fmla="*/ 58 w 152"/>
                <a:gd name="T13" fmla="*/ 107 h 303"/>
                <a:gd name="T14" fmla="*/ 64 w 152"/>
                <a:gd name="T15" fmla="*/ 113 h 303"/>
                <a:gd name="T16" fmla="*/ 70 w 152"/>
                <a:gd name="T17" fmla="*/ 124 h 303"/>
                <a:gd name="T18" fmla="*/ 76 w 152"/>
                <a:gd name="T19" fmla="*/ 117 h 303"/>
                <a:gd name="T20" fmla="*/ 76 w 152"/>
                <a:gd name="T21" fmla="*/ 113 h 303"/>
                <a:gd name="T22" fmla="*/ 76 w 152"/>
                <a:gd name="T23" fmla="*/ 107 h 303"/>
                <a:gd name="T24" fmla="*/ 86 w 152"/>
                <a:gd name="T25" fmla="*/ 101 h 303"/>
                <a:gd name="T26" fmla="*/ 86 w 152"/>
                <a:gd name="T27" fmla="*/ 84 h 303"/>
                <a:gd name="T28" fmla="*/ 82 w 152"/>
                <a:gd name="T29" fmla="*/ 72 h 303"/>
                <a:gd name="T30" fmla="*/ 82 w 152"/>
                <a:gd name="T31" fmla="*/ 68 h 303"/>
                <a:gd name="T32" fmla="*/ 70 w 152"/>
                <a:gd name="T33" fmla="*/ 51 h 303"/>
                <a:gd name="T34" fmla="*/ 64 w 152"/>
                <a:gd name="T35" fmla="*/ 45 h 303"/>
                <a:gd name="T36" fmla="*/ 64 w 152"/>
                <a:gd name="T37" fmla="*/ 33 h 303"/>
                <a:gd name="T38" fmla="*/ 70 w 152"/>
                <a:gd name="T39" fmla="*/ 23 h 303"/>
                <a:gd name="T40" fmla="*/ 70 w 152"/>
                <a:gd name="T41" fmla="*/ 23 h 303"/>
                <a:gd name="T42" fmla="*/ 86 w 152"/>
                <a:gd name="T43" fmla="*/ 16 h 303"/>
                <a:gd name="T44" fmla="*/ 99 w 152"/>
                <a:gd name="T45" fmla="*/ 23 h 303"/>
                <a:gd name="T46" fmla="*/ 134 w 152"/>
                <a:gd name="T47" fmla="*/ 16 h 303"/>
                <a:gd name="T48" fmla="*/ 152 w 152"/>
                <a:gd name="T49" fmla="*/ 6 h 303"/>
                <a:gd name="T50" fmla="*/ 152 w 152"/>
                <a:gd name="T51" fmla="*/ 10 h 303"/>
                <a:gd name="T52" fmla="*/ 152 w 152"/>
                <a:gd name="T53" fmla="*/ 16 h 303"/>
                <a:gd name="T54" fmla="*/ 140 w 152"/>
                <a:gd name="T55" fmla="*/ 107 h 303"/>
                <a:gd name="T56" fmla="*/ 93 w 152"/>
                <a:gd name="T57" fmla="*/ 134 h 303"/>
                <a:gd name="T58" fmla="*/ 58 w 152"/>
                <a:gd name="T59" fmla="*/ 185 h 303"/>
                <a:gd name="T60" fmla="*/ 58 w 152"/>
                <a:gd name="T61" fmla="*/ 192 h 303"/>
                <a:gd name="T62" fmla="*/ 64 w 152"/>
                <a:gd name="T63" fmla="*/ 196 h 303"/>
                <a:gd name="T64" fmla="*/ 64 w 152"/>
                <a:gd name="T65" fmla="*/ 202 h 303"/>
                <a:gd name="T66" fmla="*/ 64 w 152"/>
                <a:gd name="T67" fmla="*/ 208 h 303"/>
                <a:gd name="T68" fmla="*/ 64 w 152"/>
                <a:gd name="T69" fmla="*/ 214 h 303"/>
                <a:gd name="T70" fmla="*/ 64 w 152"/>
                <a:gd name="T71" fmla="*/ 218 h 303"/>
                <a:gd name="T72" fmla="*/ 70 w 152"/>
                <a:gd name="T73" fmla="*/ 231 h 303"/>
                <a:gd name="T74" fmla="*/ 70 w 152"/>
                <a:gd name="T75" fmla="*/ 237 h 303"/>
                <a:gd name="T76" fmla="*/ 70 w 152"/>
                <a:gd name="T77" fmla="*/ 241 h 303"/>
                <a:gd name="T78" fmla="*/ 64 w 152"/>
                <a:gd name="T79" fmla="*/ 247 h 303"/>
                <a:gd name="T80" fmla="*/ 51 w 152"/>
                <a:gd name="T81" fmla="*/ 258 h 303"/>
                <a:gd name="T82" fmla="*/ 23 w 152"/>
                <a:gd name="T83" fmla="*/ 270 h 303"/>
                <a:gd name="T84" fmla="*/ 23 w 152"/>
                <a:gd name="T85" fmla="*/ 280 h 303"/>
                <a:gd name="T86" fmla="*/ 23 w 152"/>
                <a:gd name="T87" fmla="*/ 286 h 303"/>
                <a:gd name="T88" fmla="*/ 23 w 152"/>
                <a:gd name="T89" fmla="*/ 286 h 303"/>
                <a:gd name="T90" fmla="*/ 16 w 152"/>
                <a:gd name="T91" fmla="*/ 303 h 303"/>
                <a:gd name="T92" fmla="*/ 16 w 152"/>
                <a:gd name="T93" fmla="*/ 247 h 303"/>
                <a:gd name="T94" fmla="*/ 10 w 152"/>
                <a:gd name="T95" fmla="*/ 231 h 303"/>
                <a:gd name="T96" fmla="*/ 10 w 152"/>
                <a:gd name="T97" fmla="*/ 214 h 303"/>
                <a:gd name="T98" fmla="*/ 16 w 152"/>
                <a:gd name="T99" fmla="*/ 208 h 303"/>
                <a:gd name="T100" fmla="*/ 23 w 152"/>
                <a:gd name="T101" fmla="*/ 202 h 303"/>
                <a:gd name="T102" fmla="*/ 23 w 152"/>
                <a:gd name="T103" fmla="*/ 196 h 303"/>
                <a:gd name="T104" fmla="*/ 23 w 152"/>
                <a:gd name="T105" fmla="*/ 192 h 303"/>
                <a:gd name="T106" fmla="*/ 29 w 152"/>
                <a:gd name="T107" fmla="*/ 179 h 303"/>
                <a:gd name="T108" fmla="*/ 41 w 152"/>
                <a:gd name="T109" fmla="*/ 175 h 303"/>
                <a:gd name="T110" fmla="*/ 41 w 152"/>
                <a:gd name="T111" fmla="*/ 134 h 303"/>
                <a:gd name="T112" fmla="*/ 29 w 152"/>
                <a:gd name="T113" fmla="*/ 113 h 303"/>
                <a:gd name="T114" fmla="*/ 16 w 152"/>
                <a:gd name="T115" fmla="*/ 101 h 303"/>
                <a:gd name="T116" fmla="*/ 0 w 152"/>
                <a:gd name="T117" fmla="*/ 95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 h="303">
                  <a:moveTo>
                    <a:pt x="0" y="95"/>
                  </a:moveTo>
                  <a:lnTo>
                    <a:pt x="0" y="95"/>
                  </a:lnTo>
                  <a:lnTo>
                    <a:pt x="0" y="91"/>
                  </a:lnTo>
                  <a:lnTo>
                    <a:pt x="0" y="91"/>
                  </a:lnTo>
                  <a:lnTo>
                    <a:pt x="0" y="84"/>
                  </a:lnTo>
                  <a:lnTo>
                    <a:pt x="0" y="84"/>
                  </a:lnTo>
                  <a:lnTo>
                    <a:pt x="0" y="84"/>
                  </a:lnTo>
                  <a:lnTo>
                    <a:pt x="0" y="78"/>
                  </a:lnTo>
                  <a:lnTo>
                    <a:pt x="0" y="78"/>
                  </a:lnTo>
                  <a:lnTo>
                    <a:pt x="58" y="72"/>
                  </a:lnTo>
                  <a:lnTo>
                    <a:pt x="58" y="78"/>
                  </a:lnTo>
                  <a:lnTo>
                    <a:pt x="64" y="78"/>
                  </a:lnTo>
                  <a:lnTo>
                    <a:pt x="64" y="91"/>
                  </a:lnTo>
                  <a:lnTo>
                    <a:pt x="64" y="91"/>
                  </a:lnTo>
                  <a:lnTo>
                    <a:pt x="64" y="91"/>
                  </a:lnTo>
                  <a:lnTo>
                    <a:pt x="64" y="95"/>
                  </a:lnTo>
                  <a:lnTo>
                    <a:pt x="64" y="95"/>
                  </a:lnTo>
                  <a:lnTo>
                    <a:pt x="64" y="101"/>
                  </a:lnTo>
                  <a:lnTo>
                    <a:pt x="58" y="101"/>
                  </a:lnTo>
                  <a:lnTo>
                    <a:pt x="58" y="101"/>
                  </a:lnTo>
                  <a:lnTo>
                    <a:pt x="58" y="107"/>
                  </a:lnTo>
                  <a:lnTo>
                    <a:pt x="64" y="107"/>
                  </a:lnTo>
                  <a:lnTo>
                    <a:pt x="64" y="113"/>
                  </a:lnTo>
                  <a:lnTo>
                    <a:pt x="64" y="113"/>
                  </a:lnTo>
                  <a:lnTo>
                    <a:pt x="70" y="117"/>
                  </a:lnTo>
                  <a:lnTo>
                    <a:pt x="70" y="117"/>
                  </a:lnTo>
                  <a:lnTo>
                    <a:pt x="70" y="124"/>
                  </a:lnTo>
                  <a:lnTo>
                    <a:pt x="76" y="124"/>
                  </a:lnTo>
                  <a:lnTo>
                    <a:pt x="76" y="117"/>
                  </a:lnTo>
                  <a:lnTo>
                    <a:pt x="76" y="117"/>
                  </a:lnTo>
                  <a:lnTo>
                    <a:pt x="76" y="117"/>
                  </a:lnTo>
                  <a:lnTo>
                    <a:pt x="76" y="113"/>
                  </a:lnTo>
                  <a:lnTo>
                    <a:pt x="76" y="113"/>
                  </a:lnTo>
                  <a:lnTo>
                    <a:pt x="76" y="113"/>
                  </a:lnTo>
                  <a:lnTo>
                    <a:pt x="76" y="107"/>
                  </a:lnTo>
                  <a:lnTo>
                    <a:pt x="76" y="107"/>
                  </a:lnTo>
                  <a:lnTo>
                    <a:pt x="82" y="107"/>
                  </a:lnTo>
                  <a:lnTo>
                    <a:pt x="86" y="101"/>
                  </a:lnTo>
                  <a:lnTo>
                    <a:pt x="86" y="101"/>
                  </a:lnTo>
                  <a:lnTo>
                    <a:pt x="86" y="91"/>
                  </a:lnTo>
                  <a:lnTo>
                    <a:pt x="86" y="91"/>
                  </a:lnTo>
                  <a:lnTo>
                    <a:pt x="86" y="84"/>
                  </a:lnTo>
                  <a:lnTo>
                    <a:pt x="86" y="84"/>
                  </a:lnTo>
                  <a:lnTo>
                    <a:pt x="82" y="78"/>
                  </a:lnTo>
                  <a:lnTo>
                    <a:pt x="82" y="72"/>
                  </a:lnTo>
                  <a:lnTo>
                    <a:pt x="82" y="72"/>
                  </a:lnTo>
                  <a:lnTo>
                    <a:pt x="82" y="72"/>
                  </a:lnTo>
                  <a:lnTo>
                    <a:pt x="82" y="68"/>
                  </a:lnTo>
                  <a:lnTo>
                    <a:pt x="76" y="62"/>
                  </a:lnTo>
                  <a:lnTo>
                    <a:pt x="70" y="62"/>
                  </a:lnTo>
                  <a:lnTo>
                    <a:pt x="70" y="51"/>
                  </a:lnTo>
                  <a:lnTo>
                    <a:pt x="64" y="51"/>
                  </a:lnTo>
                  <a:lnTo>
                    <a:pt x="64" y="45"/>
                  </a:lnTo>
                  <a:lnTo>
                    <a:pt x="64" y="45"/>
                  </a:lnTo>
                  <a:lnTo>
                    <a:pt x="64" y="39"/>
                  </a:lnTo>
                  <a:lnTo>
                    <a:pt x="64" y="39"/>
                  </a:lnTo>
                  <a:lnTo>
                    <a:pt x="64" y="33"/>
                  </a:lnTo>
                  <a:lnTo>
                    <a:pt x="64" y="33"/>
                  </a:lnTo>
                  <a:lnTo>
                    <a:pt x="64" y="29"/>
                  </a:lnTo>
                  <a:lnTo>
                    <a:pt x="70" y="23"/>
                  </a:lnTo>
                  <a:lnTo>
                    <a:pt x="70" y="23"/>
                  </a:lnTo>
                  <a:lnTo>
                    <a:pt x="70" y="23"/>
                  </a:lnTo>
                  <a:lnTo>
                    <a:pt x="70" y="23"/>
                  </a:lnTo>
                  <a:lnTo>
                    <a:pt x="86" y="23"/>
                  </a:lnTo>
                  <a:lnTo>
                    <a:pt x="86" y="16"/>
                  </a:lnTo>
                  <a:lnTo>
                    <a:pt x="86" y="16"/>
                  </a:lnTo>
                  <a:lnTo>
                    <a:pt x="99" y="16"/>
                  </a:lnTo>
                  <a:lnTo>
                    <a:pt x="99" y="23"/>
                  </a:lnTo>
                  <a:lnTo>
                    <a:pt x="99" y="23"/>
                  </a:lnTo>
                  <a:lnTo>
                    <a:pt x="117" y="23"/>
                  </a:lnTo>
                  <a:lnTo>
                    <a:pt x="121" y="16"/>
                  </a:lnTo>
                  <a:lnTo>
                    <a:pt x="134" y="16"/>
                  </a:lnTo>
                  <a:lnTo>
                    <a:pt x="140" y="10"/>
                  </a:lnTo>
                  <a:lnTo>
                    <a:pt x="146" y="10"/>
                  </a:lnTo>
                  <a:lnTo>
                    <a:pt x="152" y="6"/>
                  </a:lnTo>
                  <a:lnTo>
                    <a:pt x="152" y="0"/>
                  </a:lnTo>
                  <a:lnTo>
                    <a:pt x="152" y="10"/>
                  </a:lnTo>
                  <a:lnTo>
                    <a:pt x="152" y="10"/>
                  </a:lnTo>
                  <a:lnTo>
                    <a:pt x="152" y="10"/>
                  </a:lnTo>
                  <a:lnTo>
                    <a:pt x="152" y="10"/>
                  </a:lnTo>
                  <a:lnTo>
                    <a:pt x="152" y="16"/>
                  </a:lnTo>
                  <a:lnTo>
                    <a:pt x="152" y="16"/>
                  </a:lnTo>
                  <a:lnTo>
                    <a:pt x="152" y="84"/>
                  </a:lnTo>
                  <a:lnTo>
                    <a:pt x="140" y="107"/>
                  </a:lnTo>
                  <a:lnTo>
                    <a:pt x="121" y="124"/>
                  </a:lnTo>
                  <a:lnTo>
                    <a:pt x="117" y="124"/>
                  </a:lnTo>
                  <a:lnTo>
                    <a:pt x="93" y="134"/>
                  </a:lnTo>
                  <a:lnTo>
                    <a:pt x="93" y="140"/>
                  </a:lnTo>
                  <a:lnTo>
                    <a:pt x="58" y="175"/>
                  </a:lnTo>
                  <a:lnTo>
                    <a:pt x="58" y="185"/>
                  </a:lnTo>
                  <a:lnTo>
                    <a:pt x="58" y="185"/>
                  </a:lnTo>
                  <a:lnTo>
                    <a:pt x="58" y="185"/>
                  </a:lnTo>
                  <a:lnTo>
                    <a:pt x="58" y="192"/>
                  </a:lnTo>
                  <a:lnTo>
                    <a:pt x="64" y="192"/>
                  </a:lnTo>
                  <a:lnTo>
                    <a:pt x="64" y="196"/>
                  </a:lnTo>
                  <a:lnTo>
                    <a:pt x="64" y="196"/>
                  </a:lnTo>
                  <a:lnTo>
                    <a:pt x="64" y="196"/>
                  </a:lnTo>
                  <a:lnTo>
                    <a:pt x="64" y="196"/>
                  </a:lnTo>
                  <a:lnTo>
                    <a:pt x="64" y="202"/>
                  </a:lnTo>
                  <a:lnTo>
                    <a:pt x="64" y="202"/>
                  </a:lnTo>
                  <a:lnTo>
                    <a:pt x="64" y="202"/>
                  </a:lnTo>
                  <a:lnTo>
                    <a:pt x="64" y="208"/>
                  </a:lnTo>
                  <a:lnTo>
                    <a:pt x="64" y="208"/>
                  </a:lnTo>
                  <a:lnTo>
                    <a:pt x="64" y="214"/>
                  </a:lnTo>
                  <a:lnTo>
                    <a:pt x="64" y="214"/>
                  </a:lnTo>
                  <a:lnTo>
                    <a:pt x="64" y="218"/>
                  </a:lnTo>
                  <a:lnTo>
                    <a:pt x="64" y="218"/>
                  </a:lnTo>
                  <a:lnTo>
                    <a:pt x="64" y="218"/>
                  </a:lnTo>
                  <a:lnTo>
                    <a:pt x="70" y="225"/>
                  </a:lnTo>
                  <a:lnTo>
                    <a:pt x="70" y="225"/>
                  </a:lnTo>
                  <a:lnTo>
                    <a:pt x="70" y="231"/>
                  </a:lnTo>
                  <a:lnTo>
                    <a:pt x="70" y="231"/>
                  </a:lnTo>
                  <a:lnTo>
                    <a:pt x="70" y="237"/>
                  </a:lnTo>
                  <a:lnTo>
                    <a:pt x="70" y="237"/>
                  </a:lnTo>
                  <a:lnTo>
                    <a:pt x="70" y="237"/>
                  </a:lnTo>
                  <a:lnTo>
                    <a:pt x="70" y="241"/>
                  </a:lnTo>
                  <a:lnTo>
                    <a:pt x="70" y="241"/>
                  </a:lnTo>
                  <a:lnTo>
                    <a:pt x="70" y="241"/>
                  </a:lnTo>
                  <a:lnTo>
                    <a:pt x="70" y="247"/>
                  </a:lnTo>
                  <a:lnTo>
                    <a:pt x="64" y="247"/>
                  </a:lnTo>
                  <a:lnTo>
                    <a:pt x="64" y="253"/>
                  </a:lnTo>
                  <a:lnTo>
                    <a:pt x="58" y="258"/>
                  </a:lnTo>
                  <a:lnTo>
                    <a:pt x="51" y="258"/>
                  </a:lnTo>
                  <a:lnTo>
                    <a:pt x="51" y="264"/>
                  </a:lnTo>
                  <a:lnTo>
                    <a:pt x="45" y="270"/>
                  </a:lnTo>
                  <a:lnTo>
                    <a:pt x="23" y="270"/>
                  </a:lnTo>
                  <a:lnTo>
                    <a:pt x="23" y="276"/>
                  </a:lnTo>
                  <a:lnTo>
                    <a:pt x="23" y="276"/>
                  </a:lnTo>
                  <a:lnTo>
                    <a:pt x="23" y="280"/>
                  </a:lnTo>
                  <a:lnTo>
                    <a:pt x="23" y="280"/>
                  </a:lnTo>
                  <a:lnTo>
                    <a:pt x="23" y="280"/>
                  </a:lnTo>
                  <a:lnTo>
                    <a:pt x="23" y="286"/>
                  </a:lnTo>
                  <a:lnTo>
                    <a:pt x="23" y="286"/>
                  </a:lnTo>
                  <a:lnTo>
                    <a:pt x="23" y="286"/>
                  </a:lnTo>
                  <a:lnTo>
                    <a:pt x="23" y="286"/>
                  </a:lnTo>
                  <a:lnTo>
                    <a:pt x="23" y="303"/>
                  </a:lnTo>
                  <a:lnTo>
                    <a:pt x="16" y="303"/>
                  </a:lnTo>
                  <a:lnTo>
                    <a:pt x="16" y="303"/>
                  </a:lnTo>
                  <a:lnTo>
                    <a:pt x="16" y="303"/>
                  </a:lnTo>
                  <a:lnTo>
                    <a:pt x="16" y="247"/>
                  </a:lnTo>
                  <a:lnTo>
                    <a:pt x="16" y="247"/>
                  </a:lnTo>
                  <a:lnTo>
                    <a:pt x="16" y="237"/>
                  </a:lnTo>
                  <a:lnTo>
                    <a:pt x="16" y="237"/>
                  </a:lnTo>
                  <a:lnTo>
                    <a:pt x="10" y="231"/>
                  </a:lnTo>
                  <a:lnTo>
                    <a:pt x="10" y="225"/>
                  </a:lnTo>
                  <a:lnTo>
                    <a:pt x="10" y="225"/>
                  </a:lnTo>
                  <a:lnTo>
                    <a:pt x="10" y="214"/>
                  </a:lnTo>
                  <a:lnTo>
                    <a:pt x="10" y="214"/>
                  </a:lnTo>
                  <a:lnTo>
                    <a:pt x="16" y="214"/>
                  </a:lnTo>
                  <a:lnTo>
                    <a:pt x="16" y="208"/>
                  </a:lnTo>
                  <a:lnTo>
                    <a:pt x="23" y="208"/>
                  </a:lnTo>
                  <a:lnTo>
                    <a:pt x="23" y="202"/>
                  </a:lnTo>
                  <a:lnTo>
                    <a:pt x="23" y="202"/>
                  </a:lnTo>
                  <a:lnTo>
                    <a:pt x="23" y="202"/>
                  </a:lnTo>
                  <a:lnTo>
                    <a:pt x="23" y="196"/>
                  </a:lnTo>
                  <a:lnTo>
                    <a:pt x="23" y="196"/>
                  </a:lnTo>
                  <a:lnTo>
                    <a:pt x="23" y="196"/>
                  </a:lnTo>
                  <a:lnTo>
                    <a:pt x="23" y="192"/>
                  </a:lnTo>
                  <a:lnTo>
                    <a:pt x="23" y="192"/>
                  </a:lnTo>
                  <a:lnTo>
                    <a:pt x="23" y="185"/>
                  </a:lnTo>
                  <a:lnTo>
                    <a:pt x="29" y="185"/>
                  </a:lnTo>
                  <a:lnTo>
                    <a:pt x="29" y="179"/>
                  </a:lnTo>
                  <a:lnTo>
                    <a:pt x="35" y="179"/>
                  </a:lnTo>
                  <a:lnTo>
                    <a:pt x="35" y="175"/>
                  </a:lnTo>
                  <a:lnTo>
                    <a:pt x="41" y="175"/>
                  </a:lnTo>
                  <a:lnTo>
                    <a:pt x="41" y="163"/>
                  </a:lnTo>
                  <a:lnTo>
                    <a:pt x="41" y="163"/>
                  </a:lnTo>
                  <a:lnTo>
                    <a:pt x="41" y="134"/>
                  </a:lnTo>
                  <a:lnTo>
                    <a:pt x="41" y="134"/>
                  </a:lnTo>
                  <a:lnTo>
                    <a:pt x="41" y="113"/>
                  </a:lnTo>
                  <a:lnTo>
                    <a:pt x="29" y="113"/>
                  </a:lnTo>
                  <a:lnTo>
                    <a:pt x="23" y="107"/>
                  </a:lnTo>
                  <a:lnTo>
                    <a:pt x="16" y="107"/>
                  </a:lnTo>
                  <a:lnTo>
                    <a:pt x="16" y="101"/>
                  </a:lnTo>
                  <a:lnTo>
                    <a:pt x="6" y="101"/>
                  </a:lnTo>
                  <a:lnTo>
                    <a:pt x="0" y="95"/>
                  </a:lnTo>
                  <a:lnTo>
                    <a:pt x="0" y="9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1" name="Freeform 527"/>
            <p:cNvSpPr>
              <a:spLocks/>
            </p:cNvSpPr>
            <p:nvPr/>
          </p:nvSpPr>
          <p:spPr bwMode="auto">
            <a:xfrm>
              <a:off x="5046663" y="3895726"/>
              <a:ext cx="176213" cy="195263"/>
            </a:xfrm>
            <a:custGeom>
              <a:avLst/>
              <a:gdLst>
                <a:gd name="T0" fmla="*/ 76 w 111"/>
                <a:gd name="T1" fmla="*/ 0 h 123"/>
                <a:gd name="T2" fmla="*/ 80 w 111"/>
                <a:gd name="T3" fmla="*/ 6 h 123"/>
                <a:gd name="T4" fmla="*/ 93 w 111"/>
                <a:gd name="T5" fmla="*/ 12 h 123"/>
                <a:gd name="T6" fmla="*/ 111 w 111"/>
                <a:gd name="T7" fmla="*/ 18 h 123"/>
                <a:gd name="T8" fmla="*/ 111 w 111"/>
                <a:gd name="T9" fmla="*/ 39 h 123"/>
                <a:gd name="T10" fmla="*/ 111 w 111"/>
                <a:gd name="T11" fmla="*/ 68 h 123"/>
                <a:gd name="T12" fmla="*/ 105 w 111"/>
                <a:gd name="T13" fmla="*/ 84 h 123"/>
                <a:gd name="T14" fmla="*/ 105 w 111"/>
                <a:gd name="T15" fmla="*/ 90 h 123"/>
                <a:gd name="T16" fmla="*/ 99 w 111"/>
                <a:gd name="T17" fmla="*/ 90 h 123"/>
                <a:gd name="T18" fmla="*/ 99 w 111"/>
                <a:gd name="T19" fmla="*/ 97 h 123"/>
                <a:gd name="T20" fmla="*/ 93 w 111"/>
                <a:gd name="T21" fmla="*/ 101 h 123"/>
                <a:gd name="T22" fmla="*/ 93 w 111"/>
                <a:gd name="T23" fmla="*/ 101 h 123"/>
                <a:gd name="T24" fmla="*/ 93 w 111"/>
                <a:gd name="T25" fmla="*/ 107 h 123"/>
                <a:gd name="T26" fmla="*/ 93 w 111"/>
                <a:gd name="T27" fmla="*/ 113 h 123"/>
                <a:gd name="T28" fmla="*/ 86 w 111"/>
                <a:gd name="T29" fmla="*/ 119 h 123"/>
                <a:gd name="T30" fmla="*/ 80 w 111"/>
                <a:gd name="T31" fmla="*/ 119 h 123"/>
                <a:gd name="T32" fmla="*/ 51 w 111"/>
                <a:gd name="T33" fmla="*/ 119 h 123"/>
                <a:gd name="T34" fmla="*/ 45 w 111"/>
                <a:gd name="T35" fmla="*/ 113 h 123"/>
                <a:gd name="T36" fmla="*/ 35 w 111"/>
                <a:gd name="T37" fmla="*/ 101 h 123"/>
                <a:gd name="T38" fmla="*/ 29 w 111"/>
                <a:gd name="T39" fmla="*/ 84 h 123"/>
                <a:gd name="T40" fmla="*/ 16 w 111"/>
                <a:gd name="T41" fmla="*/ 80 h 123"/>
                <a:gd name="T42" fmla="*/ 10 w 111"/>
                <a:gd name="T43" fmla="*/ 74 h 123"/>
                <a:gd name="T44" fmla="*/ 6 w 111"/>
                <a:gd name="T45" fmla="*/ 57 h 123"/>
                <a:gd name="T46" fmla="*/ 0 w 111"/>
                <a:gd name="T47" fmla="*/ 39 h 123"/>
                <a:gd name="T48" fmla="*/ 23 w 111"/>
                <a:gd name="T49" fmla="*/ 29 h 123"/>
                <a:gd name="T50" fmla="*/ 29 w 111"/>
                <a:gd name="T51" fmla="*/ 22 h 123"/>
                <a:gd name="T52" fmla="*/ 45 w 111"/>
                <a:gd name="T53" fmla="*/ 18 h 123"/>
                <a:gd name="T54" fmla="*/ 51 w 111"/>
                <a:gd name="T55" fmla="*/ 18 h 123"/>
                <a:gd name="T56" fmla="*/ 58 w 111"/>
                <a:gd name="T57" fmla="*/ 12 h 123"/>
                <a:gd name="T58" fmla="*/ 58 w 111"/>
                <a:gd name="T59" fmla="*/ 6 h 123"/>
                <a:gd name="T60" fmla="*/ 58 w 111"/>
                <a:gd name="T61" fmla="*/ 6 h 123"/>
                <a:gd name="T62" fmla="*/ 58 w 111"/>
                <a:gd name="T63" fmla="*/ 0 h 123"/>
                <a:gd name="T64" fmla="*/ 70 w 111"/>
                <a:gd name="T6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123">
                  <a:moveTo>
                    <a:pt x="70" y="0"/>
                  </a:moveTo>
                  <a:lnTo>
                    <a:pt x="76" y="0"/>
                  </a:lnTo>
                  <a:lnTo>
                    <a:pt x="76" y="6"/>
                  </a:lnTo>
                  <a:lnTo>
                    <a:pt x="80" y="6"/>
                  </a:lnTo>
                  <a:lnTo>
                    <a:pt x="86" y="12"/>
                  </a:lnTo>
                  <a:lnTo>
                    <a:pt x="93" y="12"/>
                  </a:lnTo>
                  <a:lnTo>
                    <a:pt x="99" y="18"/>
                  </a:lnTo>
                  <a:lnTo>
                    <a:pt x="111" y="18"/>
                  </a:lnTo>
                  <a:lnTo>
                    <a:pt x="111" y="39"/>
                  </a:lnTo>
                  <a:lnTo>
                    <a:pt x="111" y="39"/>
                  </a:lnTo>
                  <a:lnTo>
                    <a:pt x="111" y="68"/>
                  </a:lnTo>
                  <a:lnTo>
                    <a:pt x="111" y="68"/>
                  </a:lnTo>
                  <a:lnTo>
                    <a:pt x="111" y="80"/>
                  </a:lnTo>
                  <a:lnTo>
                    <a:pt x="105" y="84"/>
                  </a:lnTo>
                  <a:lnTo>
                    <a:pt x="105" y="84"/>
                  </a:lnTo>
                  <a:lnTo>
                    <a:pt x="105" y="90"/>
                  </a:lnTo>
                  <a:lnTo>
                    <a:pt x="99" y="90"/>
                  </a:lnTo>
                  <a:lnTo>
                    <a:pt x="99" y="90"/>
                  </a:lnTo>
                  <a:lnTo>
                    <a:pt x="99" y="97"/>
                  </a:lnTo>
                  <a:lnTo>
                    <a:pt x="99" y="97"/>
                  </a:lnTo>
                  <a:lnTo>
                    <a:pt x="99" y="101"/>
                  </a:lnTo>
                  <a:lnTo>
                    <a:pt x="93" y="101"/>
                  </a:lnTo>
                  <a:lnTo>
                    <a:pt x="93" y="101"/>
                  </a:lnTo>
                  <a:lnTo>
                    <a:pt x="93" y="101"/>
                  </a:lnTo>
                  <a:lnTo>
                    <a:pt x="93" y="107"/>
                  </a:lnTo>
                  <a:lnTo>
                    <a:pt x="93" y="107"/>
                  </a:lnTo>
                  <a:lnTo>
                    <a:pt x="93" y="107"/>
                  </a:lnTo>
                  <a:lnTo>
                    <a:pt x="93" y="113"/>
                  </a:lnTo>
                  <a:lnTo>
                    <a:pt x="86" y="113"/>
                  </a:lnTo>
                  <a:lnTo>
                    <a:pt x="86" y="119"/>
                  </a:lnTo>
                  <a:lnTo>
                    <a:pt x="80" y="119"/>
                  </a:lnTo>
                  <a:lnTo>
                    <a:pt x="80" y="119"/>
                  </a:lnTo>
                  <a:lnTo>
                    <a:pt x="80" y="123"/>
                  </a:lnTo>
                  <a:lnTo>
                    <a:pt x="51" y="119"/>
                  </a:lnTo>
                  <a:lnTo>
                    <a:pt x="51" y="113"/>
                  </a:lnTo>
                  <a:lnTo>
                    <a:pt x="45" y="113"/>
                  </a:lnTo>
                  <a:lnTo>
                    <a:pt x="35" y="101"/>
                  </a:lnTo>
                  <a:lnTo>
                    <a:pt x="35" y="101"/>
                  </a:lnTo>
                  <a:lnTo>
                    <a:pt x="29" y="97"/>
                  </a:lnTo>
                  <a:lnTo>
                    <a:pt x="29" y="84"/>
                  </a:lnTo>
                  <a:lnTo>
                    <a:pt x="23" y="80"/>
                  </a:lnTo>
                  <a:lnTo>
                    <a:pt x="16" y="80"/>
                  </a:lnTo>
                  <a:lnTo>
                    <a:pt x="16" y="74"/>
                  </a:lnTo>
                  <a:lnTo>
                    <a:pt x="10" y="74"/>
                  </a:lnTo>
                  <a:lnTo>
                    <a:pt x="6" y="68"/>
                  </a:lnTo>
                  <a:lnTo>
                    <a:pt x="6" y="57"/>
                  </a:lnTo>
                  <a:lnTo>
                    <a:pt x="0" y="51"/>
                  </a:lnTo>
                  <a:lnTo>
                    <a:pt x="0" y="39"/>
                  </a:lnTo>
                  <a:lnTo>
                    <a:pt x="23" y="39"/>
                  </a:lnTo>
                  <a:lnTo>
                    <a:pt x="23" y="29"/>
                  </a:lnTo>
                  <a:lnTo>
                    <a:pt x="29" y="29"/>
                  </a:lnTo>
                  <a:lnTo>
                    <a:pt x="29" y="22"/>
                  </a:lnTo>
                  <a:lnTo>
                    <a:pt x="41" y="22"/>
                  </a:lnTo>
                  <a:lnTo>
                    <a:pt x="45" y="18"/>
                  </a:lnTo>
                  <a:lnTo>
                    <a:pt x="45" y="18"/>
                  </a:lnTo>
                  <a:lnTo>
                    <a:pt x="51" y="18"/>
                  </a:lnTo>
                  <a:lnTo>
                    <a:pt x="58" y="12"/>
                  </a:lnTo>
                  <a:lnTo>
                    <a:pt x="58" y="12"/>
                  </a:lnTo>
                  <a:lnTo>
                    <a:pt x="58" y="12"/>
                  </a:lnTo>
                  <a:lnTo>
                    <a:pt x="58" y="6"/>
                  </a:lnTo>
                  <a:lnTo>
                    <a:pt x="58" y="6"/>
                  </a:lnTo>
                  <a:lnTo>
                    <a:pt x="58" y="6"/>
                  </a:lnTo>
                  <a:lnTo>
                    <a:pt x="58" y="6"/>
                  </a:lnTo>
                  <a:lnTo>
                    <a:pt x="58" y="0"/>
                  </a:lnTo>
                  <a:lnTo>
                    <a:pt x="70" y="0"/>
                  </a:lnTo>
                  <a:lnTo>
                    <a:pt x="7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2" name="Freeform 528"/>
            <p:cNvSpPr>
              <a:spLocks/>
            </p:cNvSpPr>
            <p:nvPr/>
          </p:nvSpPr>
          <p:spPr bwMode="auto">
            <a:xfrm>
              <a:off x="5046663" y="3895726"/>
              <a:ext cx="176213" cy="195263"/>
            </a:xfrm>
            <a:custGeom>
              <a:avLst/>
              <a:gdLst>
                <a:gd name="T0" fmla="*/ 76 w 111"/>
                <a:gd name="T1" fmla="*/ 0 h 123"/>
                <a:gd name="T2" fmla="*/ 80 w 111"/>
                <a:gd name="T3" fmla="*/ 6 h 123"/>
                <a:gd name="T4" fmla="*/ 93 w 111"/>
                <a:gd name="T5" fmla="*/ 12 h 123"/>
                <a:gd name="T6" fmla="*/ 111 w 111"/>
                <a:gd name="T7" fmla="*/ 18 h 123"/>
                <a:gd name="T8" fmla="*/ 111 w 111"/>
                <a:gd name="T9" fmla="*/ 39 h 123"/>
                <a:gd name="T10" fmla="*/ 111 w 111"/>
                <a:gd name="T11" fmla="*/ 68 h 123"/>
                <a:gd name="T12" fmla="*/ 105 w 111"/>
                <a:gd name="T13" fmla="*/ 84 h 123"/>
                <a:gd name="T14" fmla="*/ 105 w 111"/>
                <a:gd name="T15" fmla="*/ 90 h 123"/>
                <a:gd name="T16" fmla="*/ 99 w 111"/>
                <a:gd name="T17" fmla="*/ 90 h 123"/>
                <a:gd name="T18" fmla="*/ 99 w 111"/>
                <a:gd name="T19" fmla="*/ 97 h 123"/>
                <a:gd name="T20" fmla="*/ 93 w 111"/>
                <a:gd name="T21" fmla="*/ 101 h 123"/>
                <a:gd name="T22" fmla="*/ 93 w 111"/>
                <a:gd name="T23" fmla="*/ 101 h 123"/>
                <a:gd name="T24" fmla="*/ 93 w 111"/>
                <a:gd name="T25" fmla="*/ 107 h 123"/>
                <a:gd name="T26" fmla="*/ 93 w 111"/>
                <a:gd name="T27" fmla="*/ 113 h 123"/>
                <a:gd name="T28" fmla="*/ 86 w 111"/>
                <a:gd name="T29" fmla="*/ 119 h 123"/>
                <a:gd name="T30" fmla="*/ 80 w 111"/>
                <a:gd name="T31" fmla="*/ 119 h 123"/>
                <a:gd name="T32" fmla="*/ 51 w 111"/>
                <a:gd name="T33" fmla="*/ 119 h 123"/>
                <a:gd name="T34" fmla="*/ 45 w 111"/>
                <a:gd name="T35" fmla="*/ 113 h 123"/>
                <a:gd name="T36" fmla="*/ 35 w 111"/>
                <a:gd name="T37" fmla="*/ 101 h 123"/>
                <a:gd name="T38" fmla="*/ 29 w 111"/>
                <a:gd name="T39" fmla="*/ 84 h 123"/>
                <a:gd name="T40" fmla="*/ 16 w 111"/>
                <a:gd name="T41" fmla="*/ 80 h 123"/>
                <a:gd name="T42" fmla="*/ 10 w 111"/>
                <a:gd name="T43" fmla="*/ 74 h 123"/>
                <a:gd name="T44" fmla="*/ 6 w 111"/>
                <a:gd name="T45" fmla="*/ 57 h 123"/>
                <a:gd name="T46" fmla="*/ 0 w 111"/>
                <a:gd name="T47" fmla="*/ 39 h 123"/>
                <a:gd name="T48" fmla="*/ 23 w 111"/>
                <a:gd name="T49" fmla="*/ 29 h 123"/>
                <a:gd name="T50" fmla="*/ 29 w 111"/>
                <a:gd name="T51" fmla="*/ 22 h 123"/>
                <a:gd name="T52" fmla="*/ 45 w 111"/>
                <a:gd name="T53" fmla="*/ 18 h 123"/>
                <a:gd name="T54" fmla="*/ 51 w 111"/>
                <a:gd name="T55" fmla="*/ 18 h 123"/>
                <a:gd name="T56" fmla="*/ 58 w 111"/>
                <a:gd name="T57" fmla="*/ 12 h 123"/>
                <a:gd name="T58" fmla="*/ 58 w 111"/>
                <a:gd name="T59" fmla="*/ 6 h 123"/>
                <a:gd name="T60" fmla="*/ 58 w 111"/>
                <a:gd name="T61" fmla="*/ 6 h 123"/>
                <a:gd name="T62" fmla="*/ 58 w 111"/>
                <a:gd name="T63" fmla="*/ 0 h 123"/>
                <a:gd name="T64" fmla="*/ 70 w 111"/>
                <a:gd name="T6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123">
                  <a:moveTo>
                    <a:pt x="70" y="0"/>
                  </a:moveTo>
                  <a:lnTo>
                    <a:pt x="76" y="0"/>
                  </a:lnTo>
                  <a:lnTo>
                    <a:pt x="76" y="6"/>
                  </a:lnTo>
                  <a:lnTo>
                    <a:pt x="80" y="6"/>
                  </a:lnTo>
                  <a:lnTo>
                    <a:pt x="86" y="12"/>
                  </a:lnTo>
                  <a:lnTo>
                    <a:pt x="93" y="12"/>
                  </a:lnTo>
                  <a:lnTo>
                    <a:pt x="99" y="18"/>
                  </a:lnTo>
                  <a:lnTo>
                    <a:pt x="111" y="18"/>
                  </a:lnTo>
                  <a:lnTo>
                    <a:pt x="111" y="39"/>
                  </a:lnTo>
                  <a:lnTo>
                    <a:pt x="111" y="39"/>
                  </a:lnTo>
                  <a:lnTo>
                    <a:pt x="111" y="68"/>
                  </a:lnTo>
                  <a:lnTo>
                    <a:pt x="111" y="68"/>
                  </a:lnTo>
                  <a:lnTo>
                    <a:pt x="111" y="80"/>
                  </a:lnTo>
                  <a:lnTo>
                    <a:pt x="105" y="84"/>
                  </a:lnTo>
                  <a:lnTo>
                    <a:pt x="105" y="84"/>
                  </a:lnTo>
                  <a:lnTo>
                    <a:pt x="105" y="90"/>
                  </a:lnTo>
                  <a:lnTo>
                    <a:pt x="99" y="90"/>
                  </a:lnTo>
                  <a:lnTo>
                    <a:pt x="99" y="90"/>
                  </a:lnTo>
                  <a:lnTo>
                    <a:pt x="99" y="97"/>
                  </a:lnTo>
                  <a:lnTo>
                    <a:pt x="99" y="97"/>
                  </a:lnTo>
                  <a:lnTo>
                    <a:pt x="99" y="101"/>
                  </a:lnTo>
                  <a:lnTo>
                    <a:pt x="93" y="101"/>
                  </a:lnTo>
                  <a:lnTo>
                    <a:pt x="93" y="101"/>
                  </a:lnTo>
                  <a:lnTo>
                    <a:pt x="93" y="101"/>
                  </a:lnTo>
                  <a:lnTo>
                    <a:pt x="93" y="107"/>
                  </a:lnTo>
                  <a:lnTo>
                    <a:pt x="93" y="107"/>
                  </a:lnTo>
                  <a:lnTo>
                    <a:pt x="93" y="107"/>
                  </a:lnTo>
                  <a:lnTo>
                    <a:pt x="93" y="113"/>
                  </a:lnTo>
                  <a:lnTo>
                    <a:pt x="86" y="113"/>
                  </a:lnTo>
                  <a:lnTo>
                    <a:pt x="86" y="119"/>
                  </a:lnTo>
                  <a:lnTo>
                    <a:pt x="80" y="119"/>
                  </a:lnTo>
                  <a:lnTo>
                    <a:pt x="80" y="119"/>
                  </a:lnTo>
                  <a:lnTo>
                    <a:pt x="80" y="123"/>
                  </a:lnTo>
                  <a:lnTo>
                    <a:pt x="51" y="119"/>
                  </a:lnTo>
                  <a:lnTo>
                    <a:pt x="51" y="113"/>
                  </a:lnTo>
                  <a:lnTo>
                    <a:pt x="45" y="113"/>
                  </a:lnTo>
                  <a:lnTo>
                    <a:pt x="35" y="101"/>
                  </a:lnTo>
                  <a:lnTo>
                    <a:pt x="35" y="101"/>
                  </a:lnTo>
                  <a:lnTo>
                    <a:pt x="29" y="97"/>
                  </a:lnTo>
                  <a:lnTo>
                    <a:pt x="29" y="84"/>
                  </a:lnTo>
                  <a:lnTo>
                    <a:pt x="23" y="80"/>
                  </a:lnTo>
                  <a:lnTo>
                    <a:pt x="16" y="80"/>
                  </a:lnTo>
                  <a:lnTo>
                    <a:pt x="16" y="74"/>
                  </a:lnTo>
                  <a:lnTo>
                    <a:pt x="10" y="74"/>
                  </a:lnTo>
                  <a:lnTo>
                    <a:pt x="6" y="68"/>
                  </a:lnTo>
                  <a:lnTo>
                    <a:pt x="6" y="57"/>
                  </a:lnTo>
                  <a:lnTo>
                    <a:pt x="0" y="51"/>
                  </a:lnTo>
                  <a:lnTo>
                    <a:pt x="0" y="39"/>
                  </a:lnTo>
                  <a:lnTo>
                    <a:pt x="23" y="39"/>
                  </a:lnTo>
                  <a:lnTo>
                    <a:pt x="23" y="29"/>
                  </a:lnTo>
                  <a:lnTo>
                    <a:pt x="29" y="29"/>
                  </a:lnTo>
                  <a:lnTo>
                    <a:pt x="29" y="22"/>
                  </a:lnTo>
                  <a:lnTo>
                    <a:pt x="41" y="22"/>
                  </a:lnTo>
                  <a:lnTo>
                    <a:pt x="45" y="18"/>
                  </a:lnTo>
                  <a:lnTo>
                    <a:pt x="45" y="18"/>
                  </a:lnTo>
                  <a:lnTo>
                    <a:pt x="51" y="18"/>
                  </a:lnTo>
                  <a:lnTo>
                    <a:pt x="58" y="12"/>
                  </a:lnTo>
                  <a:lnTo>
                    <a:pt x="58" y="12"/>
                  </a:lnTo>
                  <a:lnTo>
                    <a:pt x="58" y="12"/>
                  </a:lnTo>
                  <a:lnTo>
                    <a:pt x="58" y="6"/>
                  </a:lnTo>
                  <a:lnTo>
                    <a:pt x="58" y="6"/>
                  </a:lnTo>
                  <a:lnTo>
                    <a:pt x="58" y="6"/>
                  </a:lnTo>
                  <a:lnTo>
                    <a:pt x="58" y="6"/>
                  </a:lnTo>
                  <a:lnTo>
                    <a:pt x="58" y="0"/>
                  </a:lnTo>
                  <a:lnTo>
                    <a:pt x="70" y="0"/>
                  </a:lnTo>
                  <a:lnTo>
                    <a:pt x="7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3" name="Freeform 529"/>
            <p:cNvSpPr>
              <a:spLocks/>
            </p:cNvSpPr>
            <p:nvPr/>
          </p:nvSpPr>
          <p:spPr bwMode="auto">
            <a:xfrm>
              <a:off x="4719638" y="3941763"/>
              <a:ext cx="327025" cy="339725"/>
            </a:xfrm>
            <a:custGeom>
              <a:avLst/>
              <a:gdLst>
                <a:gd name="T0" fmla="*/ 206 w 206"/>
                <a:gd name="T1" fmla="*/ 10 h 214"/>
                <a:gd name="T2" fmla="*/ 200 w 206"/>
                <a:gd name="T3" fmla="*/ 10 h 214"/>
                <a:gd name="T4" fmla="*/ 181 w 206"/>
                <a:gd name="T5" fmla="*/ 6 h 214"/>
                <a:gd name="T6" fmla="*/ 177 w 206"/>
                <a:gd name="T7" fmla="*/ 10 h 214"/>
                <a:gd name="T8" fmla="*/ 41 w 206"/>
                <a:gd name="T9" fmla="*/ 0 h 214"/>
                <a:gd name="T10" fmla="*/ 12 w 206"/>
                <a:gd name="T11" fmla="*/ 6 h 214"/>
                <a:gd name="T12" fmla="*/ 0 w 206"/>
                <a:gd name="T13" fmla="*/ 6 h 214"/>
                <a:gd name="T14" fmla="*/ 0 w 206"/>
                <a:gd name="T15" fmla="*/ 10 h 214"/>
                <a:gd name="T16" fmla="*/ 0 w 206"/>
                <a:gd name="T17" fmla="*/ 10 h 214"/>
                <a:gd name="T18" fmla="*/ 0 w 206"/>
                <a:gd name="T19" fmla="*/ 16 h 214"/>
                <a:gd name="T20" fmla="*/ 6 w 206"/>
                <a:gd name="T21" fmla="*/ 33 h 214"/>
                <a:gd name="T22" fmla="*/ 12 w 206"/>
                <a:gd name="T23" fmla="*/ 55 h 214"/>
                <a:gd name="T24" fmla="*/ 25 w 206"/>
                <a:gd name="T25" fmla="*/ 72 h 214"/>
                <a:gd name="T26" fmla="*/ 31 w 206"/>
                <a:gd name="T27" fmla="*/ 84 h 214"/>
                <a:gd name="T28" fmla="*/ 41 w 206"/>
                <a:gd name="T29" fmla="*/ 84 h 214"/>
                <a:gd name="T30" fmla="*/ 41 w 206"/>
                <a:gd name="T31" fmla="*/ 90 h 214"/>
                <a:gd name="T32" fmla="*/ 41 w 206"/>
                <a:gd name="T33" fmla="*/ 90 h 214"/>
                <a:gd name="T34" fmla="*/ 41 w 206"/>
                <a:gd name="T35" fmla="*/ 94 h 214"/>
                <a:gd name="T36" fmla="*/ 41 w 206"/>
                <a:gd name="T37" fmla="*/ 101 h 214"/>
                <a:gd name="T38" fmla="*/ 41 w 206"/>
                <a:gd name="T39" fmla="*/ 101 h 214"/>
                <a:gd name="T40" fmla="*/ 41 w 206"/>
                <a:gd name="T41" fmla="*/ 107 h 214"/>
                <a:gd name="T42" fmla="*/ 35 w 206"/>
                <a:gd name="T43" fmla="*/ 113 h 214"/>
                <a:gd name="T44" fmla="*/ 35 w 206"/>
                <a:gd name="T45" fmla="*/ 117 h 214"/>
                <a:gd name="T46" fmla="*/ 41 w 206"/>
                <a:gd name="T47" fmla="*/ 140 h 214"/>
                <a:gd name="T48" fmla="*/ 47 w 206"/>
                <a:gd name="T49" fmla="*/ 185 h 214"/>
                <a:gd name="T50" fmla="*/ 53 w 206"/>
                <a:gd name="T51" fmla="*/ 197 h 214"/>
                <a:gd name="T52" fmla="*/ 60 w 206"/>
                <a:gd name="T53" fmla="*/ 208 h 214"/>
                <a:gd name="T54" fmla="*/ 66 w 206"/>
                <a:gd name="T55" fmla="*/ 214 h 214"/>
                <a:gd name="T56" fmla="*/ 66 w 206"/>
                <a:gd name="T57" fmla="*/ 208 h 214"/>
                <a:gd name="T58" fmla="*/ 66 w 206"/>
                <a:gd name="T59" fmla="*/ 201 h 214"/>
                <a:gd name="T60" fmla="*/ 66 w 206"/>
                <a:gd name="T61" fmla="*/ 201 h 214"/>
                <a:gd name="T62" fmla="*/ 76 w 206"/>
                <a:gd name="T63" fmla="*/ 208 h 214"/>
                <a:gd name="T64" fmla="*/ 82 w 206"/>
                <a:gd name="T65" fmla="*/ 214 h 214"/>
                <a:gd name="T66" fmla="*/ 111 w 206"/>
                <a:gd name="T67" fmla="*/ 208 h 214"/>
                <a:gd name="T68" fmla="*/ 111 w 206"/>
                <a:gd name="T69" fmla="*/ 197 h 214"/>
                <a:gd name="T70" fmla="*/ 117 w 206"/>
                <a:gd name="T71" fmla="*/ 156 h 214"/>
                <a:gd name="T72" fmla="*/ 117 w 206"/>
                <a:gd name="T73" fmla="*/ 146 h 214"/>
                <a:gd name="T74" fmla="*/ 117 w 206"/>
                <a:gd name="T75" fmla="*/ 140 h 214"/>
                <a:gd name="T76" fmla="*/ 117 w 206"/>
                <a:gd name="T77" fmla="*/ 134 h 214"/>
                <a:gd name="T78" fmla="*/ 117 w 206"/>
                <a:gd name="T79" fmla="*/ 129 h 214"/>
                <a:gd name="T80" fmla="*/ 117 w 206"/>
                <a:gd name="T81" fmla="*/ 123 h 214"/>
                <a:gd name="T82" fmla="*/ 117 w 206"/>
                <a:gd name="T83" fmla="*/ 117 h 214"/>
                <a:gd name="T84" fmla="*/ 117 w 206"/>
                <a:gd name="T85" fmla="*/ 113 h 214"/>
                <a:gd name="T86" fmla="*/ 117 w 206"/>
                <a:gd name="T87" fmla="*/ 107 h 214"/>
                <a:gd name="T88" fmla="*/ 123 w 206"/>
                <a:gd name="T89" fmla="*/ 101 h 214"/>
                <a:gd name="T90" fmla="*/ 130 w 206"/>
                <a:gd name="T91" fmla="*/ 94 h 214"/>
                <a:gd name="T92" fmla="*/ 136 w 206"/>
                <a:gd name="T93" fmla="*/ 94 h 214"/>
                <a:gd name="T94" fmla="*/ 142 w 206"/>
                <a:gd name="T95" fmla="*/ 55 h 214"/>
                <a:gd name="T96" fmla="*/ 142 w 206"/>
                <a:gd name="T97" fmla="*/ 39 h 214"/>
                <a:gd name="T98" fmla="*/ 142 w 206"/>
                <a:gd name="T99" fmla="*/ 33 h 214"/>
                <a:gd name="T100" fmla="*/ 136 w 206"/>
                <a:gd name="T101" fmla="*/ 33 h 214"/>
                <a:gd name="T102" fmla="*/ 136 w 206"/>
                <a:gd name="T103" fmla="*/ 28 h 214"/>
                <a:gd name="T104" fmla="*/ 136 w 206"/>
                <a:gd name="T105" fmla="*/ 22 h 214"/>
                <a:gd name="T106" fmla="*/ 152 w 206"/>
                <a:gd name="T107" fmla="*/ 22 h 214"/>
                <a:gd name="T108" fmla="*/ 165 w 206"/>
                <a:gd name="T109" fmla="*/ 16 h 214"/>
                <a:gd name="T110" fmla="*/ 206 w 206"/>
                <a:gd name="T111" fmla="*/ 16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6" h="214">
                  <a:moveTo>
                    <a:pt x="206" y="16"/>
                  </a:moveTo>
                  <a:lnTo>
                    <a:pt x="206" y="10"/>
                  </a:lnTo>
                  <a:lnTo>
                    <a:pt x="200" y="10"/>
                  </a:lnTo>
                  <a:lnTo>
                    <a:pt x="200" y="10"/>
                  </a:lnTo>
                  <a:lnTo>
                    <a:pt x="200" y="6"/>
                  </a:lnTo>
                  <a:lnTo>
                    <a:pt x="181" y="6"/>
                  </a:lnTo>
                  <a:lnTo>
                    <a:pt x="181" y="6"/>
                  </a:lnTo>
                  <a:lnTo>
                    <a:pt x="177" y="10"/>
                  </a:lnTo>
                  <a:lnTo>
                    <a:pt x="53" y="10"/>
                  </a:lnTo>
                  <a:lnTo>
                    <a:pt x="41" y="0"/>
                  </a:lnTo>
                  <a:lnTo>
                    <a:pt x="12" y="0"/>
                  </a:lnTo>
                  <a:lnTo>
                    <a:pt x="12" y="6"/>
                  </a:lnTo>
                  <a:lnTo>
                    <a:pt x="0" y="6"/>
                  </a:lnTo>
                  <a:lnTo>
                    <a:pt x="0" y="6"/>
                  </a:lnTo>
                  <a:lnTo>
                    <a:pt x="0" y="10"/>
                  </a:lnTo>
                  <a:lnTo>
                    <a:pt x="0" y="10"/>
                  </a:lnTo>
                  <a:lnTo>
                    <a:pt x="0" y="10"/>
                  </a:lnTo>
                  <a:lnTo>
                    <a:pt x="0" y="10"/>
                  </a:lnTo>
                  <a:lnTo>
                    <a:pt x="0" y="16"/>
                  </a:lnTo>
                  <a:lnTo>
                    <a:pt x="0" y="16"/>
                  </a:lnTo>
                  <a:lnTo>
                    <a:pt x="6" y="16"/>
                  </a:lnTo>
                  <a:lnTo>
                    <a:pt x="6" y="33"/>
                  </a:lnTo>
                  <a:lnTo>
                    <a:pt x="12" y="45"/>
                  </a:lnTo>
                  <a:lnTo>
                    <a:pt x="12" y="55"/>
                  </a:lnTo>
                  <a:lnTo>
                    <a:pt x="18" y="61"/>
                  </a:lnTo>
                  <a:lnTo>
                    <a:pt x="25" y="72"/>
                  </a:lnTo>
                  <a:lnTo>
                    <a:pt x="31" y="78"/>
                  </a:lnTo>
                  <a:lnTo>
                    <a:pt x="31" y="84"/>
                  </a:lnTo>
                  <a:lnTo>
                    <a:pt x="31" y="84"/>
                  </a:lnTo>
                  <a:lnTo>
                    <a:pt x="41" y="84"/>
                  </a:lnTo>
                  <a:lnTo>
                    <a:pt x="41" y="90"/>
                  </a:lnTo>
                  <a:lnTo>
                    <a:pt x="41" y="90"/>
                  </a:lnTo>
                  <a:lnTo>
                    <a:pt x="41" y="90"/>
                  </a:lnTo>
                  <a:lnTo>
                    <a:pt x="41" y="90"/>
                  </a:lnTo>
                  <a:lnTo>
                    <a:pt x="41" y="94"/>
                  </a:lnTo>
                  <a:lnTo>
                    <a:pt x="41" y="94"/>
                  </a:lnTo>
                  <a:lnTo>
                    <a:pt x="41" y="94"/>
                  </a:lnTo>
                  <a:lnTo>
                    <a:pt x="41" y="101"/>
                  </a:lnTo>
                  <a:lnTo>
                    <a:pt x="41" y="101"/>
                  </a:lnTo>
                  <a:lnTo>
                    <a:pt x="41" y="101"/>
                  </a:lnTo>
                  <a:lnTo>
                    <a:pt x="41" y="107"/>
                  </a:lnTo>
                  <a:lnTo>
                    <a:pt x="41" y="107"/>
                  </a:lnTo>
                  <a:lnTo>
                    <a:pt x="35" y="113"/>
                  </a:lnTo>
                  <a:lnTo>
                    <a:pt x="35" y="113"/>
                  </a:lnTo>
                  <a:lnTo>
                    <a:pt x="35" y="113"/>
                  </a:lnTo>
                  <a:lnTo>
                    <a:pt x="35" y="117"/>
                  </a:lnTo>
                  <a:lnTo>
                    <a:pt x="41" y="123"/>
                  </a:lnTo>
                  <a:lnTo>
                    <a:pt x="41" y="140"/>
                  </a:lnTo>
                  <a:lnTo>
                    <a:pt x="47" y="140"/>
                  </a:lnTo>
                  <a:lnTo>
                    <a:pt x="47" y="185"/>
                  </a:lnTo>
                  <a:lnTo>
                    <a:pt x="53" y="191"/>
                  </a:lnTo>
                  <a:lnTo>
                    <a:pt x="53" y="197"/>
                  </a:lnTo>
                  <a:lnTo>
                    <a:pt x="60" y="208"/>
                  </a:lnTo>
                  <a:lnTo>
                    <a:pt x="60" y="208"/>
                  </a:lnTo>
                  <a:lnTo>
                    <a:pt x="66" y="208"/>
                  </a:lnTo>
                  <a:lnTo>
                    <a:pt x="66" y="214"/>
                  </a:lnTo>
                  <a:lnTo>
                    <a:pt x="66" y="208"/>
                  </a:lnTo>
                  <a:lnTo>
                    <a:pt x="66" y="208"/>
                  </a:lnTo>
                  <a:lnTo>
                    <a:pt x="66" y="208"/>
                  </a:lnTo>
                  <a:lnTo>
                    <a:pt x="66" y="201"/>
                  </a:lnTo>
                  <a:lnTo>
                    <a:pt x="66" y="201"/>
                  </a:lnTo>
                  <a:lnTo>
                    <a:pt x="66" y="201"/>
                  </a:lnTo>
                  <a:lnTo>
                    <a:pt x="76" y="201"/>
                  </a:lnTo>
                  <a:lnTo>
                    <a:pt x="76" y="208"/>
                  </a:lnTo>
                  <a:lnTo>
                    <a:pt x="82" y="208"/>
                  </a:lnTo>
                  <a:lnTo>
                    <a:pt x="82" y="214"/>
                  </a:lnTo>
                  <a:lnTo>
                    <a:pt x="107" y="214"/>
                  </a:lnTo>
                  <a:lnTo>
                    <a:pt x="111" y="208"/>
                  </a:lnTo>
                  <a:lnTo>
                    <a:pt x="111" y="208"/>
                  </a:lnTo>
                  <a:lnTo>
                    <a:pt x="111" y="197"/>
                  </a:lnTo>
                  <a:lnTo>
                    <a:pt x="117" y="197"/>
                  </a:lnTo>
                  <a:lnTo>
                    <a:pt x="117" y="156"/>
                  </a:lnTo>
                  <a:lnTo>
                    <a:pt x="117" y="156"/>
                  </a:lnTo>
                  <a:lnTo>
                    <a:pt x="117" y="146"/>
                  </a:lnTo>
                  <a:lnTo>
                    <a:pt x="117" y="146"/>
                  </a:lnTo>
                  <a:lnTo>
                    <a:pt x="117" y="140"/>
                  </a:lnTo>
                  <a:lnTo>
                    <a:pt x="117" y="140"/>
                  </a:lnTo>
                  <a:lnTo>
                    <a:pt x="117" y="134"/>
                  </a:lnTo>
                  <a:lnTo>
                    <a:pt x="117" y="134"/>
                  </a:lnTo>
                  <a:lnTo>
                    <a:pt x="117" y="129"/>
                  </a:lnTo>
                  <a:lnTo>
                    <a:pt x="117" y="129"/>
                  </a:lnTo>
                  <a:lnTo>
                    <a:pt x="117" y="123"/>
                  </a:lnTo>
                  <a:lnTo>
                    <a:pt x="117" y="123"/>
                  </a:lnTo>
                  <a:lnTo>
                    <a:pt x="117" y="117"/>
                  </a:lnTo>
                  <a:lnTo>
                    <a:pt x="117" y="117"/>
                  </a:lnTo>
                  <a:lnTo>
                    <a:pt x="117" y="113"/>
                  </a:lnTo>
                  <a:lnTo>
                    <a:pt x="117" y="113"/>
                  </a:lnTo>
                  <a:lnTo>
                    <a:pt x="117" y="107"/>
                  </a:lnTo>
                  <a:lnTo>
                    <a:pt x="117" y="107"/>
                  </a:lnTo>
                  <a:lnTo>
                    <a:pt x="123" y="101"/>
                  </a:lnTo>
                  <a:lnTo>
                    <a:pt x="123" y="101"/>
                  </a:lnTo>
                  <a:lnTo>
                    <a:pt x="130" y="94"/>
                  </a:lnTo>
                  <a:lnTo>
                    <a:pt x="130" y="94"/>
                  </a:lnTo>
                  <a:lnTo>
                    <a:pt x="136" y="94"/>
                  </a:lnTo>
                  <a:lnTo>
                    <a:pt x="136" y="61"/>
                  </a:lnTo>
                  <a:lnTo>
                    <a:pt x="142" y="55"/>
                  </a:lnTo>
                  <a:lnTo>
                    <a:pt x="142" y="39"/>
                  </a:lnTo>
                  <a:lnTo>
                    <a:pt x="142" y="39"/>
                  </a:lnTo>
                  <a:lnTo>
                    <a:pt x="142" y="39"/>
                  </a:lnTo>
                  <a:lnTo>
                    <a:pt x="142" y="33"/>
                  </a:lnTo>
                  <a:lnTo>
                    <a:pt x="136" y="33"/>
                  </a:lnTo>
                  <a:lnTo>
                    <a:pt x="136" y="33"/>
                  </a:lnTo>
                  <a:lnTo>
                    <a:pt x="136" y="33"/>
                  </a:lnTo>
                  <a:lnTo>
                    <a:pt x="136" y="28"/>
                  </a:lnTo>
                  <a:lnTo>
                    <a:pt x="136" y="28"/>
                  </a:lnTo>
                  <a:lnTo>
                    <a:pt x="136" y="22"/>
                  </a:lnTo>
                  <a:lnTo>
                    <a:pt x="136" y="22"/>
                  </a:lnTo>
                  <a:lnTo>
                    <a:pt x="152" y="22"/>
                  </a:lnTo>
                  <a:lnTo>
                    <a:pt x="165" y="16"/>
                  </a:lnTo>
                  <a:lnTo>
                    <a:pt x="165" y="16"/>
                  </a:lnTo>
                  <a:lnTo>
                    <a:pt x="206" y="16"/>
                  </a:lnTo>
                  <a:lnTo>
                    <a:pt x="206"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4" name="Freeform 530"/>
            <p:cNvSpPr>
              <a:spLocks/>
            </p:cNvSpPr>
            <p:nvPr/>
          </p:nvSpPr>
          <p:spPr bwMode="auto">
            <a:xfrm>
              <a:off x="4719638" y="3941763"/>
              <a:ext cx="327025" cy="339725"/>
            </a:xfrm>
            <a:custGeom>
              <a:avLst/>
              <a:gdLst>
                <a:gd name="T0" fmla="*/ 206 w 206"/>
                <a:gd name="T1" fmla="*/ 10 h 214"/>
                <a:gd name="T2" fmla="*/ 200 w 206"/>
                <a:gd name="T3" fmla="*/ 10 h 214"/>
                <a:gd name="T4" fmla="*/ 181 w 206"/>
                <a:gd name="T5" fmla="*/ 6 h 214"/>
                <a:gd name="T6" fmla="*/ 177 w 206"/>
                <a:gd name="T7" fmla="*/ 10 h 214"/>
                <a:gd name="T8" fmla="*/ 41 w 206"/>
                <a:gd name="T9" fmla="*/ 0 h 214"/>
                <a:gd name="T10" fmla="*/ 12 w 206"/>
                <a:gd name="T11" fmla="*/ 6 h 214"/>
                <a:gd name="T12" fmla="*/ 0 w 206"/>
                <a:gd name="T13" fmla="*/ 6 h 214"/>
                <a:gd name="T14" fmla="*/ 0 w 206"/>
                <a:gd name="T15" fmla="*/ 10 h 214"/>
                <a:gd name="T16" fmla="*/ 0 w 206"/>
                <a:gd name="T17" fmla="*/ 10 h 214"/>
                <a:gd name="T18" fmla="*/ 0 w 206"/>
                <a:gd name="T19" fmla="*/ 16 h 214"/>
                <a:gd name="T20" fmla="*/ 6 w 206"/>
                <a:gd name="T21" fmla="*/ 33 h 214"/>
                <a:gd name="T22" fmla="*/ 12 w 206"/>
                <a:gd name="T23" fmla="*/ 55 h 214"/>
                <a:gd name="T24" fmla="*/ 25 w 206"/>
                <a:gd name="T25" fmla="*/ 72 h 214"/>
                <a:gd name="T26" fmla="*/ 31 w 206"/>
                <a:gd name="T27" fmla="*/ 84 h 214"/>
                <a:gd name="T28" fmla="*/ 41 w 206"/>
                <a:gd name="T29" fmla="*/ 84 h 214"/>
                <a:gd name="T30" fmla="*/ 41 w 206"/>
                <a:gd name="T31" fmla="*/ 90 h 214"/>
                <a:gd name="T32" fmla="*/ 41 w 206"/>
                <a:gd name="T33" fmla="*/ 90 h 214"/>
                <a:gd name="T34" fmla="*/ 41 w 206"/>
                <a:gd name="T35" fmla="*/ 94 h 214"/>
                <a:gd name="T36" fmla="*/ 41 w 206"/>
                <a:gd name="T37" fmla="*/ 101 h 214"/>
                <a:gd name="T38" fmla="*/ 41 w 206"/>
                <a:gd name="T39" fmla="*/ 101 h 214"/>
                <a:gd name="T40" fmla="*/ 41 w 206"/>
                <a:gd name="T41" fmla="*/ 107 h 214"/>
                <a:gd name="T42" fmla="*/ 35 w 206"/>
                <a:gd name="T43" fmla="*/ 113 h 214"/>
                <a:gd name="T44" fmla="*/ 35 w 206"/>
                <a:gd name="T45" fmla="*/ 117 h 214"/>
                <a:gd name="T46" fmla="*/ 41 w 206"/>
                <a:gd name="T47" fmla="*/ 140 h 214"/>
                <a:gd name="T48" fmla="*/ 47 w 206"/>
                <a:gd name="T49" fmla="*/ 185 h 214"/>
                <a:gd name="T50" fmla="*/ 53 w 206"/>
                <a:gd name="T51" fmla="*/ 197 h 214"/>
                <a:gd name="T52" fmla="*/ 60 w 206"/>
                <a:gd name="T53" fmla="*/ 208 h 214"/>
                <a:gd name="T54" fmla="*/ 66 w 206"/>
                <a:gd name="T55" fmla="*/ 214 h 214"/>
                <a:gd name="T56" fmla="*/ 66 w 206"/>
                <a:gd name="T57" fmla="*/ 208 h 214"/>
                <a:gd name="T58" fmla="*/ 66 w 206"/>
                <a:gd name="T59" fmla="*/ 201 h 214"/>
                <a:gd name="T60" fmla="*/ 66 w 206"/>
                <a:gd name="T61" fmla="*/ 201 h 214"/>
                <a:gd name="T62" fmla="*/ 76 w 206"/>
                <a:gd name="T63" fmla="*/ 208 h 214"/>
                <a:gd name="T64" fmla="*/ 82 w 206"/>
                <a:gd name="T65" fmla="*/ 214 h 214"/>
                <a:gd name="T66" fmla="*/ 111 w 206"/>
                <a:gd name="T67" fmla="*/ 208 h 214"/>
                <a:gd name="T68" fmla="*/ 111 w 206"/>
                <a:gd name="T69" fmla="*/ 197 h 214"/>
                <a:gd name="T70" fmla="*/ 117 w 206"/>
                <a:gd name="T71" fmla="*/ 156 h 214"/>
                <a:gd name="T72" fmla="*/ 117 w 206"/>
                <a:gd name="T73" fmla="*/ 146 h 214"/>
                <a:gd name="T74" fmla="*/ 117 w 206"/>
                <a:gd name="T75" fmla="*/ 140 h 214"/>
                <a:gd name="T76" fmla="*/ 117 w 206"/>
                <a:gd name="T77" fmla="*/ 134 h 214"/>
                <a:gd name="T78" fmla="*/ 117 w 206"/>
                <a:gd name="T79" fmla="*/ 129 h 214"/>
                <a:gd name="T80" fmla="*/ 117 w 206"/>
                <a:gd name="T81" fmla="*/ 123 h 214"/>
                <a:gd name="T82" fmla="*/ 117 w 206"/>
                <a:gd name="T83" fmla="*/ 117 h 214"/>
                <a:gd name="T84" fmla="*/ 117 w 206"/>
                <a:gd name="T85" fmla="*/ 113 h 214"/>
                <a:gd name="T86" fmla="*/ 117 w 206"/>
                <a:gd name="T87" fmla="*/ 107 h 214"/>
                <a:gd name="T88" fmla="*/ 123 w 206"/>
                <a:gd name="T89" fmla="*/ 101 h 214"/>
                <a:gd name="T90" fmla="*/ 130 w 206"/>
                <a:gd name="T91" fmla="*/ 94 h 214"/>
                <a:gd name="T92" fmla="*/ 136 w 206"/>
                <a:gd name="T93" fmla="*/ 94 h 214"/>
                <a:gd name="T94" fmla="*/ 142 w 206"/>
                <a:gd name="T95" fmla="*/ 55 h 214"/>
                <a:gd name="T96" fmla="*/ 142 w 206"/>
                <a:gd name="T97" fmla="*/ 39 h 214"/>
                <a:gd name="T98" fmla="*/ 142 w 206"/>
                <a:gd name="T99" fmla="*/ 33 h 214"/>
                <a:gd name="T100" fmla="*/ 136 w 206"/>
                <a:gd name="T101" fmla="*/ 33 h 214"/>
                <a:gd name="T102" fmla="*/ 136 w 206"/>
                <a:gd name="T103" fmla="*/ 28 h 214"/>
                <a:gd name="T104" fmla="*/ 136 w 206"/>
                <a:gd name="T105" fmla="*/ 22 h 214"/>
                <a:gd name="T106" fmla="*/ 152 w 206"/>
                <a:gd name="T107" fmla="*/ 22 h 214"/>
                <a:gd name="T108" fmla="*/ 165 w 206"/>
                <a:gd name="T109" fmla="*/ 16 h 214"/>
                <a:gd name="T110" fmla="*/ 206 w 206"/>
                <a:gd name="T111" fmla="*/ 16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6" h="214">
                  <a:moveTo>
                    <a:pt x="206" y="16"/>
                  </a:moveTo>
                  <a:lnTo>
                    <a:pt x="206" y="10"/>
                  </a:lnTo>
                  <a:lnTo>
                    <a:pt x="200" y="10"/>
                  </a:lnTo>
                  <a:lnTo>
                    <a:pt x="200" y="10"/>
                  </a:lnTo>
                  <a:lnTo>
                    <a:pt x="200" y="6"/>
                  </a:lnTo>
                  <a:lnTo>
                    <a:pt x="181" y="6"/>
                  </a:lnTo>
                  <a:lnTo>
                    <a:pt x="181" y="6"/>
                  </a:lnTo>
                  <a:lnTo>
                    <a:pt x="177" y="10"/>
                  </a:lnTo>
                  <a:lnTo>
                    <a:pt x="53" y="10"/>
                  </a:lnTo>
                  <a:lnTo>
                    <a:pt x="41" y="0"/>
                  </a:lnTo>
                  <a:lnTo>
                    <a:pt x="12" y="0"/>
                  </a:lnTo>
                  <a:lnTo>
                    <a:pt x="12" y="6"/>
                  </a:lnTo>
                  <a:lnTo>
                    <a:pt x="0" y="6"/>
                  </a:lnTo>
                  <a:lnTo>
                    <a:pt x="0" y="6"/>
                  </a:lnTo>
                  <a:lnTo>
                    <a:pt x="0" y="10"/>
                  </a:lnTo>
                  <a:lnTo>
                    <a:pt x="0" y="10"/>
                  </a:lnTo>
                  <a:lnTo>
                    <a:pt x="0" y="10"/>
                  </a:lnTo>
                  <a:lnTo>
                    <a:pt x="0" y="10"/>
                  </a:lnTo>
                  <a:lnTo>
                    <a:pt x="0" y="16"/>
                  </a:lnTo>
                  <a:lnTo>
                    <a:pt x="0" y="16"/>
                  </a:lnTo>
                  <a:lnTo>
                    <a:pt x="6" y="16"/>
                  </a:lnTo>
                  <a:lnTo>
                    <a:pt x="6" y="33"/>
                  </a:lnTo>
                  <a:lnTo>
                    <a:pt x="12" y="45"/>
                  </a:lnTo>
                  <a:lnTo>
                    <a:pt x="12" y="55"/>
                  </a:lnTo>
                  <a:lnTo>
                    <a:pt x="18" y="61"/>
                  </a:lnTo>
                  <a:lnTo>
                    <a:pt x="25" y="72"/>
                  </a:lnTo>
                  <a:lnTo>
                    <a:pt x="31" y="78"/>
                  </a:lnTo>
                  <a:lnTo>
                    <a:pt x="31" y="84"/>
                  </a:lnTo>
                  <a:lnTo>
                    <a:pt x="31" y="84"/>
                  </a:lnTo>
                  <a:lnTo>
                    <a:pt x="41" y="84"/>
                  </a:lnTo>
                  <a:lnTo>
                    <a:pt x="41" y="90"/>
                  </a:lnTo>
                  <a:lnTo>
                    <a:pt x="41" y="90"/>
                  </a:lnTo>
                  <a:lnTo>
                    <a:pt x="41" y="90"/>
                  </a:lnTo>
                  <a:lnTo>
                    <a:pt x="41" y="90"/>
                  </a:lnTo>
                  <a:lnTo>
                    <a:pt x="41" y="94"/>
                  </a:lnTo>
                  <a:lnTo>
                    <a:pt x="41" y="94"/>
                  </a:lnTo>
                  <a:lnTo>
                    <a:pt x="41" y="94"/>
                  </a:lnTo>
                  <a:lnTo>
                    <a:pt x="41" y="101"/>
                  </a:lnTo>
                  <a:lnTo>
                    <a:pt x="41" y="101"/>
                  </a:lnTo>
                  <a:lnTo>
                    <a:pt x="41" y="101"/>
                  </a:lnTo>
                  <a:lnTo>
                    <a:pt x="41" y="107"/>
                  </a:lnTo>
                  <a:lnTo>
                    <a:pt x="41" y="107"/>
                  </a:lnTo>
                  <a:lnTo>
                    <a:pt x="35" y="113"/>
                  </a:lnTo>
                  <a:lnTo>
                    <a:pt x="35" y="113"/>
                  </a:lnTo>
                  <a:lnTo>
                    <a:pt x="35" y="113"/>
                  </a:lnTo>
                  <a:lnTo>
                    <a:pt x="35" y="117"/>
                  </a:lnTo>
                  <a:lnTo>
                    <a:pt x="41" y="123"/>
                  </a:lnTo>
                  <a:lnTo>
                    <a:pt x="41" y="140"/>
                  </a:lnTo>
                  <a:lnTo>
                    <a:pt x="47" y="140"/>
                  </a:lnTo>
                  <a:lnTo>
                    <a:pt x="47" y="185"/>
                  </a:lnTo>
                  <a:lnTo>
                    <a:pt x="53" y="191"/>
                  </a:lnTo>
                  <a:lnTo>
                    <a:pt x="53" y="197"/>
                  </a:lnTo>
                  <a:lnTo>
                    <a:pt x="60" y="208"/>
                  </a:lnTo>
                  <a:lnTo>
                    <a:pt x="60" y="208"/>
                  </a:lnTo>
                  <a:lnTo>
                    <a:pt x="66" y="208"/>
                  </a:lnTo>
                  <a:lnTo>
                    <a:pt x="66" y="214"/>
                  </a:lnTo>
                  <a:lnTo>
                    <a:pt x="66" y="208"/>
                  </a:lnTo>
                  <a:lnTo>
                    <a:pt x="66" y="208"/>
                  </a:lnTo>
                  <a:lnTo>
                    <a:pt x="66" y="208"/>
                  </a:lnTo>
                  <a:lnTo>
                    <a:pt x="66" y="201"/>
                  </a:lnTo>
                  <a:lnTo>
                    <a:pt x="66" y="201"/>
                  </a:lnTo>
                  <a:lnTo>
                    <a:pt x="66" y="201"/>
                  </a:lnTo>
                  <a:lnTo>
                    <a:pt x="76" y="201"/>
                  </a:lnTo>
                  <a:lnTo>
                    <a:pt x="76" y="208"/>
                  </a:lnTo>
                  <a:lnTo>
                    <a:pt x="82" y="208"/>
                  </a:lnTo>
                  <a:lnTo>
                    <a:pt x="82" y="214"/>
                  </a:lnTo>
                  <a:lnTo>
                    <a:pt x="107" y="214"/>
                  </a:lnTo>
                  <a:lnTo>
                    <a:pt x="111" y="208"/>
                  </a:lnTo>
                  <a:lnTo>
                    <a:pt x="111" y="208"/>
                  </a:lnTo>
                  <a:lnTo>
                    <a:pt x="111" y="197"/>
                  </a:lnTo>
                  <a:lnTo>
                    <a:pt x="117" y="197"/>
                  </a:lnTo>
                  <a:lnTo>
                    <a:pt x="117" y="156"/>
                  </a:lnTo>
                  <a:lnTo>
                    <a:pt x="117" y="156"/>
                  </a:lnTo>
                  <a:lnTo>
                    <a:pt x="117" y="146"/>
                  </a:lnTo>
                  <a:lnTo>
                    <a:pt x="117" y="146"/>
                  </a:lnTo>
                  <a:lnTo>
                    <a:pt x="117" y="140"/>
                  </a:lnTo>
                  <a:lnTo>
                    <a:pt x="117" y="140"/>
                  </a:lnTo>
                  <a:lnTo>
                    <a:pt x="117" y="134"/>
                  </a:lnTo>
                  <a:lnTo>
                    <a:pt x="117" y="134"/>
                  </a:lnTo>
                  <a:lnTo>
                    <a:pt x="117" y="129"/>
                  </a:lnTo>
                  <a:lnTo>
                    <a:pt x="117" y="129"/>
                  </a:lnTo>
                  <a:lnTo>
                    <a:pt x="117" y="123"/>
                  </a:lnTo>
                  <a:lnTo>
                    <a:pt x="117" y="123"/>
                  </a:lnTo>
                  <a:lnTo>
                    <a:pt x="117" y="117"/>
                  </a:lnTo>
                  <a:lnTo>
                    <a:pt x="117" y="117"/>
                  </a:lnTo>
                  <a:lnTo>
                    <a:pt x="117" y="113"/>
                  </a:lnTo>
                  <a:lnTo>
                    <a:pt x="117" y="113"/>
                  </a:lnTo>
                  <a:lnTo>
                    <a:pt x="117" y="107"/>
                  </a:lnTo>
                  <a:lnTo>
                    <a:pt x="117" y="107"/>
                  </a:lnTo>
                  <a:lnTo>
                    <a:pt x="123" y="101"/>
                  </a:lnTo>
                  <a:lnTo>
                    <a:pt x="123" y="101"/>
                  </a:lnTo>
                  <a:lnTo>
                    <a:pt x="130" y="94"/>
                  </a:lnTo>
                  <a:lnTo>
                    <a:pt x="130" y="94"/>
                  </a:lnTo>
                  <a:lnTo>
                    <a:pt x="136" y="94"/>
                  </a:lnTo>
                  <a:lnTo>
                    <a:pt x="136" y="61"/>
                  </a:lnTo>
                  <a:lnTo>
                    <a:pt x="142" y="55"/>
                  </a:lnTo>
                  <a:lnTo>
                    <a:pt x="142" y="39"/>
                  </a:lnTo>
                  <a:lnTo>
                    <a:pt x="142" y="39"/>
                  </a:lnTo>
                  <a:lnTo>
                    <a:pt x="142" y="39"/>
                  </a:lnTo>
                  <a:lnTo>
                    <a:pt x="142" y="33"/>
                  </a:lnTo>
                  <a:lnTo>
                    <a:pt x="136" y="33"/>
                  </a:lnTo>
                  <a:lnTo>
                    <a:pt x="136" y="33"/>
                  </a:lnTo>
                  <a:lnTo>
                    <a:pt x="136" y="33"/>
                  </a:lnTo>
                  <a:lnTo>
                    <a:pt x="136" y="28"/>
                  </a:lnTo>
                  <a:lnTo>
                    <a:pt x="136" y="28"/>
                  </a:lnTo>
                  <a:lnTo>
                    <a:pt x="136" y="22"/>
                  </a:lnTo>
                  <a:lnTo>
                    <a:pt x="136" y="22"/>
                  </a:lnTo>
                  <a:lnTo>
                    <a:pt x="152" y="22"/>
                  </a:lnTo>
                  <a:lnTo>
                    <a:pt x="165" y="16"/>
                  </a:lnTo>
                  <a:lnTo>
                    <a:pt x="165" y="16"/>
                  </a:lnTo>
                  <a:lnTo>
                    <a:pt x="206" y="16"/>
                  </a:lnTo>
                  <a:lnTo>
                    <a:pt x="206"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5" name="Freeform 531"/>
            <p:cNvSpPr>
              <a:spLocks/>
            </p:cNvSpPr>
            <p:nvPr/>
          </p:nvSpPr>
          <p:spPr bwMode="auto">
            <a:xfrm>
              <a:off x="4905375" y="3967163"/>
              <a:ext cx="222250" cy="258763"/>
            </a:xfrm>
            <a:custGeom>
              <a:avLst/>
              <a:gdLst>
                <a:gd name="T0" fmla="*/ 6 w 140"/>
                <a:gd name="T1" fmla="*/ 124 h 163"/>
                <a:gd name="T2" fmla="*/ 6 w 140"/>
                <a:gd name="T3" fmla="*/ 130 h 163"/>
                <a:gd name="T4" fmla="*/ 13 w 140"/>
                <a:gd name="T5" fmla="*/ 140 h 163"/>
                <a:gd name="T6" fmla="*/ 13 w 140"/>
                <a:gd name="T7" fmla="*/ 146 h 163"/>
                <a:gd name="T8" fmla="*/ 13 w 140"/>
                <a:gd name="T9" fmla="*/ 153 h 163"/>
                <a:gd name="T10" fmla="*/ 13 w 140"/>
                <a:gd name="T11" fmla="*/ 159 h 163"/>
                <a:gd name="T12" fmla="*/ 13 w 140"/>
                <a:gd name="T13" fmla="*/ 163 h 163"/>
                <a:gd name="T14" fmla="*/ 29 w 140"/>
                <a:gd name="T15" fmla="*/ 159 h 163"/>
                <a:gd name="T16" fmla="*/ 35 w 140"/>
                <a:gd name="T17" fmla="*/ 146 h 163"/>
                <a:gd name="T18" fmla="*/ 42 w 140"/>
                <a:gd name="T19" fmla="*/ 136 h 163"/>
                <a:gd name="T20" fmla="*/ 64 w 140"/>
                <a:gd name="T21" fmla="*/ 140 h 163"/>
                <a:gd name="T22" fmla="*/ 83 w 140"/>
                <a:gd name="T23" fmla="*/ 140 h 163"/>
                <a:gd name="T24" fmla="*/ 89 w 140"/>
                <a:gd name="T25" fmla="*/ 136 h 163"/>
                <a:gd name="T26" fmla="*/ 89 w 140"/>
                <a:gd name="T27" fmla="*/ 124 h 163"/>
                <a:gd name="T28" fmla="*/ 95 w 140"/>
                <a:gd name="T29" fmla="*/ 113 h 163"/>
                <a:gd name="T30" fmla="*/ 118 w 140"/>
                <a:gd name="T31" fmla="*/ 97 h 163"/>
                <a:gd name="T32" fmla="*/ 140 w 140"/>
                <a:gd name="T33" fmla="*/ 68 h 163"/>
                <a:gd name="T34" fmla="*/ 124 w 140"/>
                <a:gd name="T35" fmla="*/ 56 h 163"/>
                <a:gd name="T36" fmla="*/ 118 w 140"/>
                <a:gd name="T37" fmla="*/ 52 h 163"/>
                <a:gd name="T38" fmla="*/ 112 w 140"/>
                <a:gd name="T39" fmla="*/ 35 h 163"/>
                <a:gd name="T40" fmla="*/ 105 w 140"/>
                <a:gd name="T41" fmla="*/ 29 h 163"/>
                <a:gd name="T42" fmla="*/ 99 w 140"/>
                <a:gd name="T43" fmla="*/ 23 h 163"/>
                <a:gd name="T44" fmla="*/ 95 w 140"/>
                <a:gd name="T45" fmla="*/ 12 h 163"/>
                <a:gd name="T46" fmla="*/ 89 w 140"/>
                <a:gd name="T47" fmla="*/ 0 h 163"/>
                <a:gd name="T48" fmla="*/ 35 w 140"/>
                <a:gd name="T49" fmla="*/ 6 h 163"/>
                <a:gd name="T50" fmla="*/ 19 w 140"/>
                <a:gd name="T51" fmla="*/ 6 h 163"/>
                <a:gd name="T52" fmla="*/ 19 w 140"/>
                <a:gd name="T53" fmla="*/ 12 h 163"/>
                <a:gd name="T54" fmla="*/ 19 w 140"/>
                <a:gd name="T55" fmla="*/ 17 h 163"/>
                <a:gd name="T56" fmla="*/ 25 w 140"/>
                <a:gd name="T57" fmla="*/ 17 h 163"/>
                <a:gd name="T58" fmla="*/ 25 w 140"/>
                <a:gd name="T59" fmla="*/ 23 h 163"/>
                <a:gd name="T60" fmla="*/ 25 w 140"/>
                <a:gd name="T61" fmla="*/ 39 h 163"/>
                <a:gd name="T62" fmla="*/ 19 w 140"/>
                <a:gd name="T63" fmla="*/ 78 h 163"/>
                <a:gd name="T64" fmla="*/ 13 w 140"/>
                <a:gd name="T65" fmla="*/ 78 h 163"/>
                <a:gd name="T66" fmla="*/ 6 w 140"/>
                <a:gd name="T67" fmla="*/ 85 h 163"/>
                <a:gd name="T68" fmla="*/ 0 w 140"/>
                <a:gd name="T69" fmla="*/ 91 h 163"/>
                <a:gd name="T70" fmla="*/ 0 w 140"/>
                <a:gd name="T71" fmla="*/ 97 h 163"/>
                <a:gd name="T72" fmla="*/ 0 w 140"/>
                <a:gd name="T73" fmla="*/ 101 h 163"/>
                <a:gd name="T74" fmla="*/ 0 w 140"/>
                <a:gd name="T75" fmla="*/ 107 h 163"/>
                <a:gd name="T76" fmla="*/ 0 w 140"/>
                <a:gd name="T77" fmla="*/ 118 h 163"/>
                <a:gd name="T78" fmla="*/ 0 w 140"/>
                <a:gd name="T79" fmla="*/ 12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 h="163">
                  <a:moveTo>
                    <a:pt x="0" y="124"/>
                  </a:moveTo>
                  <a:lnTo>
                    <a:pt x="6" y="124"/>
                  </a:lnTo>
                  <a:lnTo>
                    <a:pt x="6" y="130"/>
                  </a:lnTo>
                  <a:lnTo>
                    <a:pt x="6" y="130"/>
                  </a:lnTo>
                  <a:lnTo>
                    <a:pt x="13" y="130"/>
                  </a:lnTo>
                  <a:lnTo>
                    <a:pt x="13" y="140"/>
                  </a:lnTo>
                  <a:lnTo>
                    <a:pt x="13" y="140"/>
                  </a:lnTo>
                  <a:lnTo>
                    <a:pt x="13" y="146"/>
                  </a:lnTo>
                  <a:lnTo>
                    <a:pt x="13" y="146"/>
                  </a:lnTo>
                  <a:lnTo>
                    <a:pt x="13" y="153"/>
                  </a:lnTo>
                  <a:lnTo>
                    <a:pt x="13" y="153"/>
                  </a:lnTo>
                  <a:lnTo>
                    <a:pt x="13" y="159"/>
                  </a:lnTo>
                  <a:lnTo>
                    <a:pt x="13" y="159"/>
                  </a:lnTo>
                  <a:lnTo>
                    <a:pt x="13" y="163"/>
                  </a:lnTo>
                  <a:lnTo>
                    <a:pt x="29" y="163"/>
                  </a:lnTo>
                  <a:lnTo>
                    <a:pt x="29" y="159"/>
                  </a:lnTo>
                  <a:lnTo>
                    <a:pt x="35" y="153"/>
                  </a:lnTo>
                  <a:lnTo>
                    <a:pt x="35" y="146"/>
                  </a:lnTo>
                  <a:lnTo>
                    <a:pt x="42" y="140"/>
                  </a:lnTo>
                  <a:lnTo>
                    <a:pt x="42" y="136"/>
                  </a:lnTo>
                  <a:lnTo>
                    <a:pt x="64" y="136"/>
                  </a:lnTo>
                  <a:lnTo>
                    <a:pt x="64" y="140"/>
                  </a:lnTo>
                  <a:lnTo>
                    <a:pt x="64" y="140"/>
                  </a:lnTo>
                  <a:lnTo>
                    <a:pt x="83" y="140"/>
                  </a:lnTo>
                  <a:lnTo>
                    <a:pt x="83" y="136"/>
                  </a:lnTo>
                  <a:lnTo>
                    <a:pt x="89" y="136"/>
                  </a:lnTo>
                  <a:lnTo>
                    <a:pt x="89" y="124"/>
                  </a:lnTo>
                  <a:lnTo>
                    <a:pt x="89" y="124"/>
                  </a:lnTo>
                  <a:lnTo>
                    <a:pt x="95" y="118"/>
                  </a:lnTo>
                  <a:lnTo>
                    <a:pt x="95" y="113"/>
                  </a:lnTo>
                  <a:lnTo>
                    <a:pt x="105" y="101"/>
                  </a:lnTo>
                  <a:lnTo>
                    <a:pt x="118" y="97"/>
                  </a:lnTo>
                  <a:lnTo>
                    <a:pt x="140" y="74"/>
                  </a:lnTo>
                  <a:lnTo>
                    <a:pt x="140" y="68"/>
                  </a:lnTo>
                  <a:lnTo>
                    <a:pt x="134" y="68"/>
                  </a:lnTo>
                  <a:lnTo>
                    <a:pt x="124" y="56"/>
                  </a:lnTo>
                  <a:lnTo>
                    <a:pt x="124" y="56"/>
                  </a:lnTo>
                  <a:lnTo>
                    <a:pt x="118" y="52"/>
                  </a:lnTo>
                  <a:lnTo>
                    <a:pt x="118" y="39"/>
                  </a:lnTo>
                  <a:lnTo>
                    <a:pt x="112" y="35"/>
                  </a:lnTo>
                  <a:lnTo>
                    <a:pt x="105" y="35"/>
                  </a:lnTo>
                  <a:lnTo>
                    <a:pt x="105" y="29"/>
                  </a:lnTo>
                  <a:lnTo>
                    <a:pt x="99" y="29"/>
                  </a:lnTo>
                  <a:lnTo>
                    <a:pt x="99" y="23"/>
                  </a:lnTo>
                  <a:lnTo>
                    <a:pt x="95" y="17"/>
                  </a:lnTo>
                  <a:lnTo>
                    <a:pt x="95" y="12"/>
                  </a:lnTo>
                  <a:lnTo>
                    <a:pt x="89" y="6"/>
                  </a:lnTo>
                  <a:lnTo>
                    <a:pt x="89" y="0"/>
                  </a:lnTo>
                  <a:lnTo>
                    <a:pt x="48" y="0"/>
                  </a:lnTo>
                  <a:lnTo>
                    <a:pt x="35" y="6"/>
                  </a:lnTo>
                  <a:lnTo>
                    <a:pt x="19" y="6"/>
                  </a:lnTo>
                  <a:lnTo>
                    <a:pt x="19" y="6"/>
                  </a:lnTo>
                  <a:lnTo>
                    <a:pt x="19" y="12"/>
                  </a:lnTo>
                  <a:lnTo>
                    <a:pt x="19" y="12"/>
                  </a:lnTo>
                  <a:lnTo>
                    <a:pt x="19" y="17"/>
                  </a:lnTo>
                  <a:lnTo>
                    <a:pt x="19" y="17"/>
                  </a:lnTo>
                  <a:lnTo>
                    <a:pt x="19" y="17"/>
                  </a:lnTo>
                  <a:lnTo>
                    <a:pt x="25" y="17"/>
                  </a:lnTo>
                  <a:lnTo>
                    <a:pt x="25" y="23"/>
                  </a:lnTo>
                  <a:lnTo>
                    <a:pt x="25" y="23"/>
                  </a:lnTo>
                  <a:lnTo>
                    <a:pt x="25" y="23"/>
                  </a:lnTo>
                  <a:lnTo>
                    <a:pt x="25" y="39"/>
                  </a:lnTo>
                  <a:lnTo>
                    <a:pt x="19" y="45"/>
                  </a:lnTo>
                  <a:lnTo>
                    <a:pt x="19" y="78"/>
                  </a:lnTo>
                  <a:lnTo>
                    <a:pt x="13" y="78"/>
                  </a:lnTo>
                  <a:lnTo>
                    <a:pt x="13" y="78"/>
                  </a:lnTo>
                  <a:lnTo>
                    <a:pt x="6" y="85"/>
                  </a:lnTo>
                  <a:lnTo>
                    <a:pt x="6" y="85"/>
                  </a:lnTo>
                  <a:lnTo>
                    <a:pt x="0" y="91"/>
                  </a:lnTo>
                  <a:lnTo>
                    <a:pt x="0" y="91"/>
                  </a:lnTo>
                  <a:lnTo>
                    <a:pt x="0" y="97"/>
                  </a:lnTo>
                  <a:lnTo>
                    <a:pt x="0" y="97"/>
                  </a:lnTo>
                  <a:lnTo>
                    <a:pt x="0" y="101"/>
                  </a:lnTo>
                  <a:lnTo>
                    <a:pt x="0" y="101"/>
                  </a:lnTo>
                  <a:lnTo>
                    <a:pt x="0" y="107"/>
                  </a:lnTo>
                  <a:lnTo>
                    <a:pt x="0" y="107"/>
                  </a:lnTo>
                  <a:lnTo>
                    <a:pt x="0" y="118"/>
                  </a:lnTo>
                  <a:lnTo>
                    <a:pt x="0" y="118"/>
                  </a:lnTo>
                  <a:lnTo>
                    <a:pt x="0" y="118"/>
                  </a:lnTo>
                  <a:lnTo>
                    <a:pt x="0" y="124"/>
                  </a:lnTo>
                  <a:lnTo>
                    <a:pt x="0" y="12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6" name="Freeform 532"/>
            <p:cNvSpPr>
              <a:spLocks/>
            </p:cNvSpPr>
            <p:nvPr/>
          </p:nvSpPr>
          <p:spPr bwMode="auto">
            <a:xfrm>
              <a:off x="4905375" y="3967163"/>
              <a:ext cx="222250" cy="258763"/>
            </a:xfrm>
            <a:custGeom>
              <a:avLst/>
              <a:gdLst>
                <a:gd name="T0" fmla="*/ 6 w 140"/>
                <a:gd name="T1" fmla="*/ 124 h 163"/>
                <a:gd name="T2" fmla="*/ 6 w 140"/>
                <a:gd name="T3" fmla="*/ 130 h 163"/>
                <a:gd name="T4" fmla="*/ 13 w 140"/>
                <a:gd name="T5" fmla="*/ 140 h 163"/>
                <a:gd name="T6" fmla="*/ 13 w 140"/>
                <a:gd name="T7" fmla="*/ 146 h 163"/>
                <a:gd name="T8" fmla="*/ 13 w 140"/>
                <a:gd name="T9" fmla="*/ 153 h 163"/>
                <a:gd name="T10" fmla="*/ 13 w 140"/>
                <a:gd name="T11" fmla="*/ 159 h 163"/>
                <a:gd name="T12" fmla="*/ 13 w 140"/>
                <a:gd name="T13" fmla="*/ 163 h 163"/>
                <a:gd name="T14" fmla="*/ 29 w 140"/>
                <a:gd name="T15" fmla="*/ 159 h 163"/>
                <a:gd name="T16" fmla="*/ 35 w 140"/>
                <a:gd name="T17" fmla="*/ 146 h 163"/>
                <a:gd name="T18" fmla="*/ 42 w 140"/>
                <a:gd name="T19" fmla="*/ 136 h 163"/>
                <a:gd name="T20" fmla="*/ 64 w 140"/>
                <a:gd name="T21" fmla="*/ 140 h 163"/>
                <a:gd name="T22" fmla="*/ 83 w 140"/>
                <a:gd name="T23" fmla="*/ 140 h 163"/>
                <a:gd name="T24" fmla="*/ 89 w 140"/>
                <a:gd name="T25" fmla="*/ 136 h 163"/>
                <a:gd name="T26" fmla="*/ 89 w 140"/>
                <a:gd name="T27" fmla="*/ 124 h 163"/>
                <a:gd name="T28" fmla="*/ 95 w 140"/>
                <a:gd name="T29" fmla="*/ 113 h 163"/>
                <a:gd name="T30" fmla="*/ 118 w 140"/>
                <a:gd name="T31" fmla="*/ 97 h 163"/>
                <a:gd name="T32" fmla="*/ 140 w 140"/>
                <a:gd name="T33" fmla="*/ 68 h 163"/>
                <a:gd name="T34" fmla="*/ 124 w 140"/>
                <a:gd name="T35" fmla="*/ 56 h 163"/>
                <a:gd name="T36" fmla="*/ 118 w 140"/>
                <a:gd name="T37" fmla="*/ 52 h 163"/>
                <a:gd name="T38" fmla="*/ 112 w 140"/>
                <a:gd name="T39" fmla="*/ 35 h 163"/>
                <a:gd name="T40" fmla="*/ 105 w 140"/>
                <a:gd name="T41" fmla="*/ 29 h 163"/>
                <a:gd name="T42" fmla="*/ 99 w 140"/>
                <a:gd name="T43" fmla="*/ 23 h 163"/>
                <a:gd name="T44" fmla="*/ 95 w 140"/>
                <a:gd name="T45" fmla="*/ 12 h 163"/>
                <a:gd name="T46" fmla="*/ 89 w 140"/>
                <a:gd name="T47" fmla="*/ 0 h 163"/>
                <a:gd name="T48" fmla="*/ 35 w 140"/>
                <a:gd name="T49" fmla="*/ 6 h 163"/>
                <a:gd name="T50" fmla="*/ 19 w 140"/>
                <a:gd name="T51" fmla="*/ 6 h 163"/>
                <a:gd name="T52" fmla="*/ 19 w 140"/>
                <a:gd name="T53" fmla="*/ 12 h 163"/>
                <a:gd name="T54" fmla="*/ 19 w 140"/>
                <a:gd name="T55" fmla="*/ 17 h 163"/>
                <a:gd name="T56" fmla="*/ 25 w 140"/>
                <a:gd name="T57" fmla="*/ 17 h 163"/>
                <a:gd name="T58" fmla="*/ 25 w 140"/>
                <a:gd name="T59" fmla="*/ 23 h 163"/>
                <a:gd name="T60" fmla="*/ 25 w 140"/>
                <a:gd name="T61" fmla="*/ 39 h 163"/>
                <a:gd name="T62" fmla="*/ 19 w 140"/>
                <a:gd name="T63" fmla="*/ 78 h 163"/>
                <a:gd name="T64" fmla="*/ 13 w 140"/>
                <a:gd name="T65" fmla="*/ 78 h 163"/>
                <a:gd name="T66" fmla="*/ 6 w 140"/>
                <a:gd name="T67" fmla="*/ 85 h 163"/>
                <a:gd name="T68" fmla="*/ 0 w 140"/>
                <a:gd name="T69" fmla="*/ 91 h 163"/>
                <a:gd name="T70" fmla="*/ 0 w 140"/>
                <a:gd name="T71" fmla="*/ 97 h 163"/>
                <a:gd name="T72" fmla="*/ 0 w 140"/>
                <a:gd name="T73" fmla="*/ 101 h 163"/>
                <a:gd name="T74" fmla="*/ 0 w 140"/>
                <a:gd name="T75" fmla="*/ 107 h 163"/>
                <a:gd name="T76" fmla="*/ 0 w 140"/>
                <a:gd name="T77" fmla="*/ 118 h 163"/>
                <a:gd name="T78" fmla="*/ 0 w 140"/>
                <a:gd name="T79" fmla="*/ 12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 h="163">
                  <a:moveTo>
                    <a:pt x="0" y="124"/>
                  </a:moveTo>
                  <a:lnTo>
                    <a:pt x="6" y="124"/>
                  </a:lnTo>
                  <a:lnTo>
                    <a:pt x="6" y="130"/>
                  </a:lnTo>
                  <a:lnTo>
                    <a:pt x="6" y="130"/>
                  </a:lnTo>
                  <a:lnTo>
                    <a:pt x="13" y="130"/>
                  </a:lnTo>
                  <a:lnTo>
                    <a:pt x="13" y="140"/>
                  </a:lnTo>
                  <a:lnTo>
                    <a:pt x="13" y="140"/>
                  </a:lnTo>
                  <a:lnTo>
                    <a:pt x="13" y="146"/>
                  </a:lnTo>
                  <a:lnTo>
                    <a:pt x="13" y="146"/>
                  </a:lnTo>
                  <a:lnTo>
                    <a:pt x="13" y="153"/>
                  </a:lnTo>
                  <a:lnTo>
                    <a:pt x="13" y="153"/>
                  </a:lnTo>
                  <a:lnTo>
                    <a:pt x="13" y="159"/>
                  </a:lnTo>
                  <a:lnTo>
                    <a:pt x="13" y="159"/>
                  </a:lnTo>
                  <a:lnTo>
                    <a:pt x="13" y="163"/>
                  </a:lnTo>
                  <a:lnTo>
                    <a:pt x="29" y="163"/>
                  </a:lnTo>
                  <a:lnTo>
                    <a:pt x="29" y="159"/>
                  </a:lnTo>
                  <a:lnTo>
                    <a:pt x="35" y="153"/>
                  </a:lnTo>
                  <a:lnTo>
                    <a:pt x="35" y="146"/>
                  </a:lnTo>
                  <a:lnTo>
                    <a:pt x="42" y="140"/>
                  </a:lnTo>
                  <a:lnTo>
                    <a:pt x="42" y="136"/>
                  </a:lnTo>
                  <a:lnTo>
                    <a:pt x="64" y="136"/>
                  </a:lnTo>
                  <a:lnTo>
                    <a:pt x="64" y="140"/>
                  </a:lnTo>
                  <a:lnTo>
                    <a:pt x="64" y="140"/>
                  </a:lnTo>
                  <a:lnTo>
                    <a:pt x="83" y="140"/>
                  </a:lnTo>
                  <a:lnTo>
                    <a:pt x="83" y="136"/>
                  </a:lnTo>
                  <a:lnTo>
                    <a:pt x="89" y="136"/>
                  </a:lnTo>
                  <a:lnTo>
                    <a:pt x="89" y="124"/>
                  </a:lnTo>
                  <a:lnTo>
                    <a:pt x="89" y="124"/>
                  </a:lnTo>
                  <a:lnTo>
                    <a:pt x="95" y="118"/>
                  </a:lnTo>
                  <a:lnTo>
                    <a:pt x="95" y="113"/>
                  </a:lnTo>
                  <a:lnTo>
                    <a:pt x="105" y="101"/>
                  </a:lnTo>
                  <a:lnTo>
                    <a:pt x="118" y="97"/>
                  </a:lnTo>
                  <a:lnTo>
                    <a:pt x="140" y="74"/>
                  </a:lnTo>
                  <a:lnTo>
                    <a:pt x="140" y="68"/>
                  </a:lnTo>
                  <a:lnTo>
                    <a:pt x="134" y="68"/>
                  </a:lnTo>
                  <a:lnTo>
                    <a:pt x="124" y="56"/>
                  </a:lnTo>
                  <a:lnTo>
                    <a:pt x="124" y="56"/>
                  </a:lnTo>
                  <a:lnTo>
                    <a:pt x="118" y="52"/>
                  </a:lnTo>
                  <a:lnTo>
                    <a:pt x="118" y="39"/>
                  </a:lnTo>
                  <a:lnTo>
                    <a:pt x="112" y="35"/>
                  </a:lnTo>
                  <a:lnTo>
                    <a:pt x="105" y="35"/>
                  </a:lnTo>
                  <a:lnTo>
                    <a:pt x="105" y="29"/>
                  </a:lnTo>
                  <a:lnTo>
                    <a:pt x="99" y="29"/>
                  </a:lnTo>
                  <a:lnTo>
                    <a:pt x="99" y="23"/>
                  </a:lnTo>
                  <a:lnTo>
                    <a:pt x="95" y="17"/>
                  </a:lnTo>
                  <a:lnTo>
                    <a:pt x="95" y="12"/>
                  </a:lnTo>
                  <a:lnTo>
                    <a:pt x="89" y="6"/>
                  </a:lnTo>
                  <a:lnTo>
                    <a:pt x="89" y="0"/>
                  </a:lnTo>
                  <a:lnTo>
                    <a:pt x="48" y="0"/>
                  </a:lnTo>
                  <a:lnTo>
                    <a:pt x="35" y="6"/>
                  </a:lnTo>
                  <a:lnTo>
                    <a:pt x="19" y="6"/>
                  </a:lnTo>
                  <a:lnTo>
                    <a:pt x="19" y="6"/>
                  </a:lnTo>
                  <a:lnTo>
                    <a:pt x="19" y="12"/>
                  </a:lnTo>
                  <a:lnTo>
                    <a:pt x="19" y="12"/>
                  </a:lnTo>
                  <a:lnTo>
                    <a:pt x="19" y="17"/>
                  </a:lnTo>
                  <a:lnTo>
                    <a:pt x="19" y="17"/>
                  </a:lnTo>
                  <a:lnTo>
                    <a:pt x="19" y="17"/>
                  </a:lnTo>
                  <a:lnTo>
                    <a:pt x="25" y="17"/>
                  </a:lnTo>
                  <a:lnTo>
                    <a:pt x="25" y="23"/>
                  </a:lnTo>
                  <a:lnTo>
                    <a:pt x="25" y="23"/>
                  </a:lnTo>
                  <a:lnTo>
                    <a:pt x="25" y="23"/>
                  </a:lnTo>
                  <a:lnTo>
                    <a:pt x="25" y="39"/>
                  </a:lnTo>
                  <a:lnTo>
                    <a:pt x="19" y="45"/>
                  </a:lnTo>
                  <a:lnTo>
                    <a:pt x="19" y="78"/>
                  </a:lnTo>
                  <a:lnTo>
                    <a:pt x="13" y="78"/>
                  </a:lnTo>
                  <a:lnTo>
                    <a:pt x="13" y="78"/>
                  </a:lnTo>
                  <a:lnTo>
                    <a:pt x="6" y="85"/>
                  </a:lnTo>
                  <a:lnTo>
                    <a:pt x="6" y="85"/>
                  </a:lnTo>
                  <a:lnTo>
                    <a:pt x="0" y="91"/>
                  </a:lnTo>
                  <a:lnTo>
                    <a:pt x="0" y="91"/>
                  </a:lnTo>
                  <a:lnTo>
                    <a:pt x="0" y="97"/>
                  </a:lnTo>
                  <a:lnTo>
                    <a:pt x="0" y="97"/>
                  </a:lnTo>
                  <a:lnTo>
                    <a:pt x="0" y="101"/>
                  </a:lnTo>
                  <a:lnTo>
                    <a:pt x="0" y="101"/>
                  </a:lnTo>
                  <a:lnTo>
                    <a:pt x="0" y="107"/>
                  </a:lnTo>
                  <a:lnTo>
                    <a:pt x="0" y="107"/>
                  </a:lnTo>
                  <a:lnTo>
                    <a:pt x="0" y="118"/>
                  </a:lnTo>
                  <a:lnTo>
                    <a:pt x="0" y="118"/>
                  </a:lnTo>
                  <a:lnTo>
                    <a:pt x="0" y="118"/>
                  </a:lnTo>
                  <a:lnTo>
                    <a:pt x="0" y="124"/>
                  </a:lnTo>
                  <a:lnTo>
                    <a:pt x="0" y="12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7" name="Freeform 533"/>
            <p:cNvSpPr>
              <a:spLocks/>
            </p:cNvSpPr>
            <p:nvPr/>
          </p:nvSpPr>
          <p:spPr bwMode="auto">
            <a:xfrm>
              <a:off x="5445125" y="3790951"/>
              <a:ext cx="184150" cy="392113"/>
            </a:xfrm>
            <a:custGeom>
              <a:avLst/>
              <a:gdLst>
                <a:gd name="T0" fmla="*/ 23 w 116"/>
                <a:gd name="T1" fmla="*/ 78 h 247"/>
                <a:gd name="T2" fmla="*/ 35 w 116"/>
                <a:gd name="T3" fmla="*/ 72 h 247"/>
                <a:gd name="T4" fmla="*/ 35 w 116"/>
                <a:gd name="T5" fmla="*/ 72 h 247"/>
                <a:gd name="T6" fmla="*/ 45 w 116"/>
                <a:gd name="T7" fmla="*/ 66 h 247"/>
                <a:gd name="T8" fmla="*/ 45 w 116"/>
                <a:gd name="T9" fmla="*/ 66 h 247"/>
                <a:gd name="T10" fmla="*/ 52 w 116"/>
                <a:gd name="T11" fmla="*/ 62 h 247"/>
                <a:gd name="T12" fmla="*/ 58 w 116"/>
                <a:gd name="T13" fmla="*/ 62 h 247"/>
                <a:gd name="T14" fmla="*/ 58 w 116"/>
                <a:gd name="T15" fmla="*/ 55 h 247"/>
                <a:gd name="T16" fmla="*/ 58 w 116"/>
                <a:gd name="T17" fmla="*/ 49 h 247"/>
                <a:gd name="T18" fmla="*/ 70 w 116"/>
                <a:gd name="T19" fmla="*/ 49 h 247"/>
                <a:gd name="T20" fmla="*/ 87 w 116"/>
                <a:gd name="T21" fmla="*/ 22 h 247"/>
                <a:gd name="T22" fmla="*/ 93 w 116"/>
                <a:gd name="T23" fmla="*/ 0 h 247"/>
                <a:gd name="T24" fmla="*/ 99 w 116"/>
                <a:gd name="T25" fmla="*/ 4 h 247"/>
                <a:gd name="T26" fmla="*/ 105 w 116"/>
                <a:gd name="T27" fmla="*/ 10 h 247"/>
                <a:gd name="T28" fmla="*/ 111 w 116"/>
                <a:gd name="T29" fmla="*/ 16 h 247"/>
                <a:gd name="T30" fmla="*/ 116 w 116"/>
                <a:gd name="T31" fmla="*/ 22 h 247"/>
                <a:gd name="T32" fmla="*/ 111 w 116"/>
                <a:gd name="T33" fmla="*/ 27 h 247"/>
                <a:gd name="T34" fmla="*/ 111 w 116"/>
                <a:gd name="T35" fmla="*/ 33 h 247"/>
                <a:gd name="T36" fmla="*/ 116 w 116"/>
                <a:gd name="T37" fmla="*/ 49 h 247"/>
                <a:gd name="T38" fmla="*/ 116 w 116"/>
                <a:gd name="T39" fmla="*/ 55 h 247"/>
                <a:gd name="T40" fmla="*/ 111 w 116"/>
                <a:gd name="T41" fmla="*/ 66 h 247"/>
                <a:gd name="T42" fmla="*/ 105 w 116"/>
                <a:gd name="T43" fmla="*/ 72 h 247"/>
                <a:gd name="T44" fmla="*/ 105 w 116"/>
                <a:gd name="T45" fmla="*/ 84 h 247"/>
                <a:gd name="T46" fmla="*/ 105 w 116"/>
                <a:gd name="T47" fmla="*/ 84 h 247"/>
                <a:gd name="T48" fmla="*/ 99 w 116"/>
                <a:gd name="T49" fmla="*/ 88 h 247"/>
                <a:gd name="T50" fmla="*/ 99 w 116"/>
                <a:gd name="T51" fmla="*/ 95 h 247"/>
                <a:gd name="T52" fmla="*/ 93 w 116"/>
                <a:gd name="T53" fmla="*/ 111 h 247"/>
                <a:gd name="T54" fmla="*/ 87 w 116"/>
                <a:gd name="T55" fmla="*/ 123 h 247"/>
                <a:gd name="T56" fmla="*/ 80 w 116"/>
                <a:gd name="T57" fmla="*/ 150 h 247"/>
                <a:gd name="T58" fmla="*/ 76 w 116"/>
                <a:gd name="T59" fmla="*/ 167 h 247"/>
                <a:gd name="T60" fmla="*/ 70 w 116"/>
                <a:gd name="T61" fmla="*/ 185 h 247"/>
                <a:gd name="T62" fmla="*/ 64 w 116"/>
                <a:gd name="T63" fmla="*/ 196 h 247"/>
                <a:gd name="T64" fmla="*/ 58 w 116"/>
                <a:gd name="T65" fmla="*/ 218 h 247"/>
                <a:gd name="T66" fmla="*/ 52 w 116"/>
                <a:gd name="T67" fmla="*/ 235 h 247"/>
                <a:gd name="T68" fmla="*/ 17 w 116"/>
                <a:gd name="T69" fmla="*/ 247 h 247"/>
                <a:gd name="T70" fmla="*/ 17 w 116"/>
                <a:gd name="T71" fmla="*/ 247 h 247"/>
                <a:gd name="T72" fmla="*/ 17 w 116"/>
                <a:gd name="T73" fmla="*/ 241 h 247"/>
                <a:gd name="T74" fmla="*/ 6 w 116"/>
                <a:gd name="T75" fmla="*/ 235 h 247"/>
                <a:gd name="T76" fmla="*/ 0 w 116"/>
                <a:gd name="T77" fmla="*/ 229 h 247"/>
                <a:gd name="T78" fmla="*/ 0 w 116"/>
                <a:gd name="T79" fmla="*/ 218 h 247"/>
                <a:gd name="T80" fmla="*/ 0 w 116"/>
                <a:gd name="T81" fmla="*/ 208 h 247"/>
                <a:gd name="T82" fmla="*/ 0 w 116"/>
                <a:gd name="T83" fmla="*/ 208 h 247"/>
                <a:gd name="T84" fmla="*/ 6 w 116"/>
                <a:gd name="T85" fmla="*/ 202 h 247"/>
                <a:gd name="T86" fmla="*/ 0 w 116"/>
                <a:gd name="T87" fmla="*/ 196 h 247"/>
                <a:gd name="T88" fmla="*/ 0 w 116"/>
                <a:gd name="T89" fmla="*/ 196 h 247"/>
                <a:gd name="T90" fmla="*/ 0 w 116"/>
                <a:gd name="T91" fmla="*/ 189 h 247"/>
                <a:gd name="T92" fmla="*/ 0 w 116"/>
                <a:gd name="T93" fmla="*/ 185 h 247"/>
                <a:gd name="T94" fmla="*/ 0 w 116"/>
                <a:gd name="T95" fmla="*/ 185 h 247"/>
                <a:gd name="T96" fmla="*/ 0 w 116"/>
                <a:gd name="T97" fmla="*/ 179 h 247"/>
                <a:gd name="T98" fmla="*/ 6 w 116"/>
                <a:gd name="T99" fmla="*/ 173 h 247"/>
                <a:gd name="T100" fmla="*/ 10 w 116"/>
                <a:gd name="T101" fmla="*/ 167 h 247"/>
                <a:gd name="T102" fmla="*/ 17 w 116"/>
                <a:gd name="T103" fmla="*/ 156 h 247"/>
                <a:gd name="T104" fmla="*/ 17 w 116"/>
                <a:gd name="T105" fmla="*/ 140 h 247"/>
                <a:gd name="T106" fmla="*/ 17 w 116"/>
                <a:gd name="T107" fmla="*/ 123 h 247"/>
                <a:gd name="T108" fmla="*/ 10 w 116"/>
                <a:gd name="T109" fmla="*/ 111 h 247"/>
                <a:gd name="T110" fmla="*/ 10 w 116"/>
                <a:gd name="T111" fmla="*/ 105 h 247"/>
                <a:gd name="T112" fmla="*/ 23 w 116"/>
                <a:gd name="T113" fmla="*/ 7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 h="247">
                  <a:moveTo>
                    <a:pt x="23" y="78"/>
                  </a:moveTo>
                  <a:lnTo>
                    <a:pt x="23" y="78"/>
                  </a:lnTo>
                  <a:lnTo>
                    <a:pt x="29" y="78"/>
                  </a:lnTo>
                  <a:lnTo>
                    <a:pt x="35" y="72"/>
                  </a:lnTo>
                  <a:lnTo>
                    <a:pt x="35" y="72"/>
                  </a:lnTo>
                  <a:lnTo>
                    <a:pt x="35" y="72"/>
                  </a:lnTo>
                  <a:lnTo>
                    <a:pt x="41" y="72"/>
                  </a:lnTo>
                  <a:lnTo>
                    <a:pt x="45" y="66"/>
                  </a:lnTo>
                  <a:lnTo>
                    <a:pt x="45" y="66"/>
                  </a:lnTo>
                  <a:lnTo>
                    <a:pt x="45" y="66"/>
                  </a:lnTo>
                  <a:lnTo>
                    <a:pt x="45" y="66"/>
                  </a:lnTo>
                  <a:lnTo>
                    <a:pt x="52" y="62"/>
                  </a:lnTo>
                  <a:lnTo>
                    <a:pt x="52" y="62"/>
                  </a:lnTo>
                  <a:lnTo>
                    <a:pt x="58" y="62"/>
                  </a:lnTo>
                  <a:lnTo>
                    <a:pt x="58" y="55"/>
                  </a:lnTo>
                  <a:lnTo>
                    <a:pt x="58" y="55"/>
                  </a:lnTo>
                  <a:lnTo>
                    <a:pt x="58" y="55"/>
                  </a:lnTo>
                  <a:lnTo>
                    <a:pt x="58" y="49"/>
                  </a:lnTo>
                  <a:lnTo>
                    <a:pt x="58" y="49"/>
                  </a:lnTo>
                  <a:lnTo>
                    <a:pt x="70" y="49"/>
                  </a:lnTo>
                  <a:lnTo>
                    <a:pt x="87" y="33"/>
                  </a:lnTo>
                  <a:lnTo>
                    <a:pt x="87" y="22"/>
                  </a:lnTo>
                  <a:lnTo>
                    <a:pt x="93" y="10"/>
                  </a:lnTo>
                  <a:lnTo>
                    <a:pt x="93" y="0"/>
                  </a:lnTo>
                  <a:lnTo>
                    <a:pt x="99" y="4"/>
                  </a:lnTo>
                  <a:lnTo>
                    <a:pt x="99" y="4"/>
                  </a:lnTo>
                  <a:lnTo>
                    <a:pt x="99" y="10"/>
                  </a:lnTo>
                  <a:lnTo>
                    <a:pt x="105" y="10"/>
                  </a:lnTo>
                  <a:lnTo>
                    <a:pt x="105" y="16"/>
                  </a:lnTo>
                  <a:lnTo>
                    <a:pt x="111" y="16"/>
                  </a:lnTo>
                  <a:lnTo>
                    <a:pt x="111" y="22"/>
                  </a:lnTo>
                  <a:lnTo>
                    <a:pt x="116" y="22"/>
                  </a:lnTo>
                  <a:lnTo>
                    <a:pt x="111" y="27"/>
                  </a:lnTo>
                  <a:lnTo>
                    <a:pt x="111" y="27"/>
                  </a:lnTo>
                  <a:lnTo>
                    <a:pt x="111" y="33"/>
                  </a:lnTo>
                  <a:lnTo>
                    <a:pt x="111" y="33"/>
                  </a:lnTo>
                  <a:lnTo>
                    <a:pt x="111" y="43"/>
                  </a:lnTo>
                  <a:lnTo>
                    <a:pt x="116" y="49"/>
                  </a:lnTo>
                  <a:lnTo>
                    <a:pt x="116" y="55"/>
                  </a:lnTo>
                  <a:lnTo>
                    <a:pt x="116" y="55"/>
                  </a:lnTo>
                  <a:lnTo>
                    <a:pt x="111" y="62"/>
                  </a:lnTo>
                  <a:lnTo>
                    <a:pt x="111" y="66"/>
                  </a:lnTo>
                  <a:lnTo>
                    <a:pt x="111" y="66"/>
                  </a:lnTo>
                  <a:lnTo>
                    <a:pt x="105" y="72"/>
                  </a:lnTo>
                  <a:lnTo>
                    <a:pt x="105" y="72"/>
                  </a:lnTo>
                  <a:lnTo>
                    <a:pt x="105" y="84"/>
                  </a:lnTo>
                  <a:lnTo>
                    <a:pt x="105" y="84"/>
                  </a:lnTo>
                  <a:lnTo>
                    <a:pt x="105" y="84"/>
                  </a:lnTo>
                  <a:lnTo>
                    <a:pt x="105" y="88"/>
                  </a:lnTo>
                  <a:lnTo>
                    <a:pt x="99" y="88"/>
                  </a:lnTo>
                  <a:lnTo>
                    <a:pt x="99" y="88"/>
                  </a:lnTo>
                  <a:lnTo>
                    <a:pt x="99" y="95"/>
                  </a:lnTo>
                  <a:lnTo>
                    <a:pt x="93" y="95"/>
                  </a:lnTo>
                  <a:lnTo>
                    <a:pt x="93" y="111"/>
                  </a:lnTo>
                  <a:lnTo>
                    <a:pt x="87" y="117"/>
                  </a:lnTo>
                  <a:lnTo>
                    <a:pt x="87" y="123"/>
                  </a:lnTo>
                  <a:lnTo>
                    <a:pt x="80" y="134"/>
                  </a:lnTo>
                  <a:lnTo>
                    <a:pt x="80" y="150"/>
                  </a:lnTo>
                  <a:lnTo>
                    <a:pt x="76" y="156"/>
                  </a:lnTo>
                  <a:lnTo>
                    <a:pt x="76" y="167"/>
                  </a:lnTo>
                  <a:lnTo>
                    <a:pt x="70" y="173"/>
                  </a:lnTo>
                  <a:lnTo>
                    <a:pt x="70" y="185"/>
                  </a:lnTo>
                  <a:lnTo>
                    <a:pt x="64" y="189"/>
                  </a:lnTo>
                  <a:lnTo>
                    <a:pt x="64" y="196"/>
                  </a:lnTo>
                  <a:lnTo>
                    <a:pt x="58" y="196"/>
                  </a:lnTo>
                  <a:lnTo>
                    <a:pt x="58" y="218"/>
                  </a:lnTo>
                  <a:lnTo>
                    <a:pt x="52" y="229"/>
                  </a:lnTo>
                  <a:lnTo>
                    <a:pt x="52" y="235"/>
                  </a:lnTo>
                  <a:lnTo>
                    <a:pt x="41" y="247"/>
                  </a:lnTo>
                  <a:lnTo>
                    <a:pt x="17" y="247"/>
                  </a:lnTo>
                  <a:lnTo>
                    <a:pt x="17" y="247"/>
                  </a:lnTo>
                  <a:lnTo>
                    <a:pt x="17" y="247"/>
                  </a:lnTo>
                  <a:lnTo>
                    <a:pt x="17" y="247"/>
                  </a:lnTo>
                  <a:lnTo>
                    <a:pt x="17" y="241"/>
                  </a:lnTo>
                  <a:lnTo>
                    <a:pt x="6" y="241"/>
                  </a:lnTo>
                  <a:lnTo>
                    <a:pt x="6" y="235"/>
                  </a:lnTo>
                  <a:lnTo>
                    <a:pt x="0" y="229"/>
                  </a:lnTo>
                  <a:lnTo>
                    <a:pt x="0" y="229"/>
                  </a:lnTo>
                  <a:lnTo>
                    <a:pt x="0" y="218"/>
                  </a:lnTo>
                  <a:lnTo>
                    <a:pt x="0" y="218"/>
                  </a:lnTo>
                  <a:lnTo>
                    <a:pt x="0" y="208"/>
                  </a:lnTo>
                  <a:lnTo>
                    <a:pt x="0" y="208"/>
                  </a:lnTo>
                  <a:lnTo>
                    <a:pt x="0" y="208"/>
                  </a:lnTo>
                  <a:lnTo>
                    <a:pt x="0" y="208"/>
                  </a:lnTo>
                  <a:lnTo>
                    <a:pt x="0" y="202"/>
                  </a:lnTo>
                  <a:lnTo>
                    <a:pt x="6" y="202"/>
                  </a:lnTo>
                  <a:lnTo>
                    <a:pt x="0" y="202"/>
                  </a:lnTo>
                  <a:lnTo>
                    <a:pt x="0" y="196"/>
                  </a:lnTo>
                  <a:lnTo>
                    <a:pt x="0" y="196"/>
                  </a:lnTo>
                  <a:lnTo>
                    <a:pt x="0" y="196"/>
                  </a:lnTo>
                  <a:lnTo>
                    <a:pt x="0" y="196"/>
                  </a:lnTo>
                  <a:lnTo>
                    <a:pt x="0" y="189"/>
                  </a:lnTo>
                  <a:lnTo>
                    <a:pt x="0" y="189"/>
                  </a:lnTo>
                  <a:lnTo>
                    <a:pt x="0" y="185"/>
                  </a:lnTo>
                  <a:lnTo>
                    <a:pt x="0" y="185"/>
                  </a:lnTo>
                  <a:lnTo>
                    <a:pt x="0" y="185"/>
                  </a:lnTo>
                  <a:lnTo>
                    <a:pt x="0" y="179"/>
                  </a:lnTo>
                  <a:lnTo>
                    <a:pt x="0" y="179"/>
                  </a:lnTo>
                  <a:lnTo>
                    <a:pt x="0" y="173"/>
                  </a:lnTo>
                  <a:lnTo>
                    <a:pt x="6" y="173"/>
                  </a:lnTo>
                  <a:lnTo>
                    <a:pt x="6" y="167"/>
                  </a:lnTo>
                  <a:lnTo>
                    <a:pt x="10" y="167"/>
                  </a:lnTo>
                  <a:lnTo>
                    <a:pt x="17" y="156"/>
                  </a:lnTo>
                  <a:lnTo>
                    <a:pt x="17" y="156"/>
                  </a:lnTo>
                  <a:lnTo>
                    <a:pt x="17" y="140"/>
                  </a:lnTo>
                  <a:lnTo>
                    <a:pt x="17" y="140"/>
                  </a:lnTo>
                  <a:lnTo>
                    <a:pt x="17" y="123"/>
                  </a:lnTo>
                  <a:lnTo>
                    <a:pt x="17" y="123"/>
                  </a:lnTo>
                  <a:lnTo>
                    <a:pt x="17" y="117"/>
                  </a:lnTo>
                  <a:lnTo>
                    <a:pt x="10" y="111"/>
                  </a:lnTo>
                  <a:lnTo>
                    <a:pt x="10" y="111"/>
                  </a:lnTo>
                  <a:lnTo>
                    <a:pt x="10" y="105"/>
                  </a:lnTo>
                  <a:lnTo>
                    <a:pt x="23" y="78"/>
                  </a:lnTo>
                  <a:lnTo>
                    <a:pt x="23" y="7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8" name="Freeform 534"/>
            <p:cNvSpPr>
              <a:spLocks/>
            </p:cNvSpPr>
            <p:nvPr/>
          </p:nvSpPr>
          <p:spPr bwMode="auto">
            <a:xfrm>
              <a:off x="5445125" y="3790951"/>
              <a:ext cx="184150" cy="392113"/>
            </a:xfrm>
            <a:custGeom>
              <a:avLst/>
              <a:gdLst>
                <a:gd name="T0" fmla="*/ 23 w 116"/>
                <a:gd name="T1" fmla="*/ 78 h 247"/>
                <a:gd name="T2" fmla="*/ 35 w 116"/>
                <a:gd name="T3" fmla="*/ 72 h 247"/>
                <a:gd name="T4" fmla="*/ 35 w 116"/>
                <a:gd name="T5" fmla="*/ 72 h 247"/>
                <a:gd name="T6" fmla="*/ 45 w 116"/>
                <a:gd name="T7" fmla="*/ 66 h 247"/>
                <a:gd name="T8" fmla="*/ 45 w 116"/>
                <a:gd name="T9" fmla="*/ 66 h 247"/>
                <a:gd name="T10" fmla="*/ 52 w 116"/>
                <a:gd name="T11" fmla="*/ 62 h 247"/>
                <a:gd name="T12" fmla="*/ 58 w 116"/>
                <a:gd name="T13" fmla="*/ 62 h 247"/>
                <a:gd name="T14" fmla="*/ 58 w 116"/>
                <a:gd name="T15" fmla="*/ 55 h 247"/>
                <a:gd name="T16" fmla="*/ 58 w 116"/>
                <a:gd name="T17" fmla="*/ 49 h 247"/>
                <a:gd name="T18" fmla="*/ 70 w 116"/>
                <a:gd name="T19" fmla="*/ 49 h 247"/>
                <a:gd name="T20" fmla="*/ 87 w 116"/>
                <a:gd name="T21" fmla="*/ 22 h 247"/>
                <a:gd name="T22" fmla="*/ 93 w 116"/>
                <a:gd name="T23" fmla="*/ 0 h 247"/>
                <a:gd name="T24" fmla="*/ 99 w 116"/>
                <a:gd name="T25" fmla="*/ 4 h 247"/>
                <a:gd name="T26" fmla="*/ 105 w 116"/>
                <a:gd name="T27" fmla="*/ 10 h 247"/>
                <a:gd name="T28" fmla="*/ 111 w 116"/>
                <a:gd name="T29" fmla="*/ 16 h 247"/>
                <a:gd name="T30" fmla="*/ 116 w 116"/>
                <a:gd name="T31" fmla="*/ 22 h 247"/>
                <a:gd name="T32" fmla="*/ 111 w 116"/>
                <a:gd name="T33" fmla="*/ 27 h 247"/>
                <a:gd name="T34" fmla="*/ 111 w 116"/>
                <a:gd name="T35" fmla="*/ 33 h 247"/>
                <a:gd name="T36" fmla="*/ 116 w 116"/>
                <a:gd name="T37" fmla="*/ 49 h 247"/>
                <a:gd name="T38" fmla="*/ 116 w 116"/>
                <a:gd name="T39" fmla="*/ 55 h 247"/>
                <a:gd name="T40" fmla="*/ 111 w 116"/>
                <a:gd name="T41" fmla="*/ 66 h 247"/>
                <a:gd name="T42" fmla="*/ 105 w 116"/>
                <a:gd name="T43" fmla="*/ 72 h 247"/>
                <a:gd name="T44" fmla="*/ 105 w 116"/>
                <a:gd name="T45" fmla="*/ 84 h 247"/>
                <a:gd name="T46" fmla="*/ 105 w 116"/>
                <a:gd name="T47" fmla="*/ 84 h 247"/>
                <a:gd name="T48" fmla="*/ 99 w 116"/>
                <a:gd name="T49" fmla="*/ 88 h 247"/>
                <a:gd name="T50" fmla="*/ 99 w 116"/>
                <a:gd name="T51" fmla="*/ 95 h 247"/>
                <a:gd name="T52" fmla="*/ 93 w 116"/>
                <a:gd name="T53" fmla="*/ 111 h 247"/>
                <a:gd name="T54" fmla="*/ 87 w 116"/>
                <a:gd name="T55" fmla="*/ 123 h 247"/>
                <a:gd name="T56" fmla="*/ 80 w 116"/>
                <a:gd name="T57" fmla="*/ 150 h 247"/>
                <a:gd name="T58" fmla="*/ 76 w 116"/>
                <a:gd name="T59" fmla="*/ 167 h 247"/>
                <a:gd name="T60" fmla="*/ 70 w 116"/>
                <a:gd name="T61" fmla="*/ 185 h 247"/>
                <a:gd name="T62" fmla="*/ 64 w 116"/>
                <a:gd name="T63" fmla="*/ 196 h 247"/>
                <a:gd name="T64" fmla="*/ 58 w 116"/>
                <a:gd name="T65" fmla="*/ 218 h 247"/>
                <a:gd name="T66" fmla="*/ 52 w 116"/>
                <a:gd name="T67" fmla="*/ 235 h 247"/>
                <a:gd name="T68" fmla="*/ 17 w 116"/>
                <a:gd name="T69" fmla="*/ 247 h 247"/>
                <a:gd name="T70" fmla="*/ 17 w 116"/>
                <a:gd name="T71" fmla="*/ 247 h 247"/>
                <a:gd name="T72" fmla="*/ 17 w 116"/>
                <a:gd name="T73" fmla="*/ 241 h 247"/>
                <a:gd name="T74" fmla="*/ 6 w 116"/>
                <a:gd name="T75" fmla="*/ 235 h 247"/>
                <a:gd name="T76" fmla="*/ 0 w 116"/>
                <a:gd name="T77" fmla="*/ 229 h 247"/>
                <a:gd name="T78" fmla="*/ 0 w 116"/>
                <a:gd name="T79" fmla="*/ 218 h 247"/>
                <a:gd name="T80" fmla="*/ 0 w 116"/>
                <a:gd name="T81" fmla="*/ 208 h 247"/>
                <a:gd name="T82" fmla="*/ 0 w 116"/>
                <a:gd name="T83" fmla="*/ 208 h 247"/>
                <a:gd name="T84" fmla="*/ 6 w 116"/>
                <a:gd name="T85" fmla="*/ 202 h 247"/>
                <a:gd name="T86" fmla="*/ 0 w 116"/>
                <a:gd name="T87" fmla="*/ 196 h 247"/>
                <a:gd name="T88" fmla="*/ 0 w 116"/>
                <a:gd name="T89" fmla="*/ 196 h 247"/>
                <a:gd name="T90" fmla="*/ 0 w 116"/>
                <a:gd name="T91" fmla="*/ 189 h 247"/>
                <a:gd name="T92" fmla="*/ 0 w 116"/>
                <a:gd name="T93" fmla="*/ 185 h 247"/>
                <a:gd name="T94" fmla="*/ 0 w 116"/>
                <a:gd name="T95" fmla="*/ 185 h 247"/>
                <a:gd name="T96" fmla="*/ 0 w 116"/>
                <a:gd name="T97" fmla="*/ 179 h 247"/>
                <a:gd name="T98" fmla="*/ 6 w 116"/>
                <a:gd name="T99" fmla="*/ 173 h 247"/>
                <a:gd name="T100" fmla="*/ 10 w 116"/>
                <a:gd name="T101" fmla="*/ 167 h 247"/>
                <a:gd name="T102" fmla="*/ 17 w 116"/>
                <a:gd name="T103" fmla="*/ 156 h 247"/>
                <a:gd name="T104" fmla="*/ 17 w 116"/>
                <a:gd name="T105" fmla="*/ 140 h 247"/>
                <a:gd name="T106" fmla="*/ 17 w 116"/>
                <a:gd name="T107" fmla="*/ 123 h 247"/>
                <a:gd name="T108" fmla="*/ 10 w 116"/>
                <a:gd name="T109" fmla="*/ 111 h 247"/>
                <a:gd name="T110" fmla="*/ 10 w 116"/>
                <a:gd name="T111" fmla="*/ 105 h 247"/>
                <a:gd name="T112" fmla="*/ 23 w 116"/>
                <a:gd name="T113" fmla="*/ 7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 h="247">
                  <a:moveTo>
                    <a:pt x="23" y="78"/>
                  </a:moveTo>
                  <a:lnTo>
                    <a:pt x="23" y="78"/>
                  </a:lnTo>
                  <a:lnTo>
                    <a:pt x="29" y="78"/>
                  </a:lnTo>
                  <a:lnTo>
                    <a:pt x="35" y="72"/>
                  </a:lnTo>
                  <a:lnTo>
                    <a:pt x="35" y="72"/>
                  </a:lnTo>
                  <a:lnTo>
                    <a:pt x="35" y="72"/>
                  </a:lnTo>
                  <a:lnTo>
                    <a:pt x="41" y="72"/>
                  </a:lnTo>
                  <a:lnTo>
                    <a:pt x="45" y="66"/>
                  </a:lnTo>
                  <a:lnTo>
                    <a:pt x="45" y="66"/>
                  </a:lnTo>
                  <a:lnTo>
                    <a:pt x="45" y="66"/>
                  </a:lnTo>
                  <a:lnTo>
                    <a:pt x="45" y="66"/>
                  </a:lnTo>
                  <a:lnTo>
                    <a:pt x="52" y="62"/>
                  </a:lnTo>
                  <a:lnTo>
                    <a:pt x="52" y="62"/>
                  </a:lnTo>
                  <a:lnTo>
                    <a:pt x="58" y="62"/>
                  </a:lnTo>
                  <a:lnTo>
                    <a:pt x="58" y="55"/>
                  </a:lnTo>
                  <a:lnTo>
                    <a:pt x="58" y="55"/>
                  </a:lnTo>
                  <a:lnTo>
                    <a:pt x="58" y="55"/>
                  </a:lnTo>
                  <a:lnTo>
                    <a:pt x="58" y="49"/>
                  </a:lnTo>
                  <a:lnTo>
                    <a:pt x="58" y="49"/>
                  </a:lnTo>
                  <a:lnTo>
                    <a:pt x="70" y="49"/>
                  </a:lnTo>
                  <a:lnTo>
                    <a:pt x="87" y="33"/>
                  </a:lnTo>
                  <a:lnTo>
                    <a:pt x="87" y="22"/>
                  </a:lnTo>
                  <a:lnTo>
                    <a:pt x="93" y="10"/>
                  </a:lnTo>
                  <a:lnTo>
                    <a:pt x="93" y="0"/>
                  </a:lnTo>
                  <a:lnTo>
                    <a:pt x="99" y="4"/>
                  </a:lnTo>
                  <a:lnTo>
                    <a:pt x="99" y="4"/>
                  </a:lnTo>
                  <a:lnTo>
                    <a:pt x="99" y="10"/>
                  </a:lnTo>
                  <a:lnTo>
                    <a:pt x="105" y="10"/>
                  </a:lnTo>
                  <a:lnTo>
                    <a:pt x="105" y="16"/>
                  </a:lnTo>
                  <a:lnTo>
                    <a:pt x="111" y="16"/>
                  </a:lnTo>
                  <a:lnTo>
                    <a:pt x="111" y="22"/>
                  </a:lnTo>
                  <a:lnTo>
                    <a:pt x="116" y="22"/>
                  </a:lnTo>
                  <a:lnTo>
                    <a:pt x="111" y="27"/>
                  </a:lnTo>
                  <a:lnTo>
                    <a:pt x="111" y="27"/>
                  </a:lnTo>
                  <a:lnTo>
                    <a:pt x="111" y="33"/>
                  </a:lnTo>
                  <a:lnTo>
                    <a:pt x="111" y="33"/>
                  </a:lnTo>
                  <a:lnTo>
                    <a:pt x="111" y="43"/>
                  </a:lnTo>
                  <a:lnTo>
                    <a:pt x="116" y="49"/>
                  </a:lnTo>
                  <a:lnTo>
                    <a:pt x="116" y="55"/>
                  </a:lnTo>
                  <a:lnTo>
                    <a:pt x="116" y="55"/>
                  </a:lnTo>
                  <a:lnTo>
                    <a:pt x="111" y="62"/>
                  </a:lnTo>
                  <a:lnTo>
                    <a:pt x="111" y="66"/>
                  </a:lnTo>
                  <a:lnTo>
                    <a:pt x="111" y="66"/>
                  </a:lnTo>
                  <a:lnTo>
                    <a:pt x="105" y="72"/>
                  </a:lnTo>
                  <a:lnTo>
                    <a:pt x="105" y="72"/>
                  </a:lnTo>
                  <a:lnTo>
                    <a:pt x="105" y="84"/>
                  </a:lnTo>
                  <a:lnTo>
                    <a:pt x="105" y="84"/>
                  </a:lnTo>
                  <a:lnTo>
                    <a:pt x="105" y="84"/>
                  </a:lnTo>
                  <a:lnTo>
                    <a:pt x="105" y="88"/>
                  </a:lnTo>
                  <a:lnTo>
                    <a:pt x="99" y="88"/>
                  </a:lnTo>
                  <a:lnTo>
                    <a:pt x="99" y="88"/>
                  </a:lnTo>
                  <a:lnTo>
                    <a:pt x="99" y="95"/>
                  </a:lnTo>
                  <a:lnTo>
                    <a:pt x="93" y="95"/>
                  </a:lnTo>
                  <a:lnTo>
                    <a:pt x="93" y="111"/>
                  </a:lnTo>
                  <a:lnTo>
                    <a:pt x="87" y="117"/>
                  </a:lnTo>
                  <a:lnTo>
                    <a:pt x="87" y="123"/>
                  </a:lnTo>
                  <a:lnTo>
                    <a:pt x="80" y="134"/>
                  </a:lnTo>
                  <a:lnTo>
                    <a:pt x="80" y="150"/>
                  </a:lnTo>
                  <a:lnTo>
                    <a:pt x="76" y="156"/>
                  </a:lnTo>
                  <a:lnTo>
                    <a:pt x="76" y="167"/>
                  </a:lnTo>
                  <a:lnTo>
                    <a:pt x="70" y="173"/>
                  </a:lnTo>
                  <a:lnTo>
                    <a:pt x="70" y="185"/>
                  </a:lnTo>
                  <a:lnTo>
                    <a:pt x="64" y="189"/>
                  </a:lnTo>
                  <a:lnTo>
                    <a:pt x="64" y="196"/>
                  </a:lnTo>
                  <a:lnTo>
                    <a:pt x="58" y="196"/>
                  </a:lnTo>
                  <a:lnTo>
                    <a:pt x="58" y="218"/>
                  </a:lnTo>
                  <a:lnTo>
                    <a:pt x="52" y="229"/>
                  </a:lnTo>
                  <a:lnTo>
                    <a:pt x="52" y="235"/>
                  </a:lnTo>
                  <a:lnTo>
                    <a:pt x="41" y="247"/>
                  </a:lnTo>
                  <a:lnTo>
                    <a:pt x="17" y="247"/>
                  </a:lnTo>
                  <a:lnTo>
                    <a:pt x="17" y="247"/>
                  </a:lnTo>
                  <a:lnTo>
                    <a:pt x="17" y="247"/>
                  </a:lnTo>
                  <a:lnTo>
                    <a:pt x="17" y="247"/>
                  </a:lnTo>
                  <a:lnTo>
                    <a:pt x="17" y="241"/>
                  </a:lnTo>
                  <a:lnTo>
                    <a:pt x="6" y="241"/>
                  </a:lnTo>
                  <a:lnTo>
                    <a:pt x="6" y="235"/>
                  </a:lnTo>
                  <a:lnTo>
                    <a:pt x="0" y="229"/>
                  </a:lnTo>
                  <a:lnTo>
                    <a:pt x="0" y="229"/>
                  </a:lnTo>
                  <a:lnTo>
                    <a:pt x="0" y="218"/>
                  </a:lnTo>
                  <a:lnTo>
                    <a:pt x="0" y="218"/>
                  </a:lnTo>
                  <a:lnTo>
                    <a:pt x="0" y="208"/>
                  </a:lnTo>
                  <a:lnTo>
                    <a:pt x="0" y="208"/>
                  </a:lnTo>
                  <a:lnTo>
                    <a:pt x="0" y="208"/>
                  </a:lnTo>
                  <a:lnTo>
                    <a:pt x="0" y="208"/>
                  </a:lnTo>
                  <a:lnTo>
                    <a:pt x="0" y="202"/>
                  </a:lnTo>
                  <a:lnTo>
                    <a:pt x="6" y="202"/>
                  </a:lnTo>
                  <a:lnTo>
                    <a:pt x="0" y="202"/>
                  </a:lnTo>
                  <a:lnTo>
                    <a:pt x="0" y="196"/>
                  </a:lnTo>
                  <a:lnTo>
                    <a:pt x="0" y="196"/>
                  </a:lnTo>
                  <a:lnTo>
                    <a:pt x="0" y="196"/>
                  </a:lnTo>
                  <a:lnTo>
                    <a:pt x="0" y="196"/>
                  </a:lnTo>
                  <a:lnTo>
                    <a:pt x="0" y="189"/>
                  </a:lnTo>
                  <a:lnTo>
                    <a:pt x="0" y="189"/>
                  </a:lnTo>
                  <a:lnTo>
                    <a:pt x="0" y="185"/>
                  </a:lnTo>
                  <a:lnTo>
                    <a:pt x="0" y="185"/>
                  </a:lnTo>
                  <a:lnTo>
                    <a:pt x="0" y="185"/>
                  </a:lnTo>
                  <a:lnTo>
                    <a:pt x="0" y="179"/>
                  </a:lnTo>
                  <a:lnTo>
                    <a:pt x="0" y="179"/>
                  </a:lnTo>
                  <a:lnTo>
                    <a:pt x="0" y="173"/>
                  </a:lnTo>
                  <a:lnTo>
                    <a:pt x="6" y="173"/>
                  </a:lnTo>
                  <a:lnTo>
                    <a:pt x="6" y="167"/>
                  </a:lnTo>
                  <a:lnTo>
                    <a:pt x="10" y="167"/>
                  </a:lnTo>
                  <a:lnTo>
                    <a:pt x="17" y="156"/>
                  </a:lnTo>
                  <a:lnTo>
                    <a:pt x="17" y="156"/>
                  </a:lnTo>
                  <a:lnTo>
                    <a:pt x="17" y="140"/>
                  </a:lnTo>
                  <a:lnTo>
                    <a:pt x="17" y="140"/>
                  </a:lnTo>
                  <a:lnTo>
                    <a:pt x="17" y="123"/>
                  </a:lnTo>
                  <a:lnTo>
                    <a:pt x="17" y="123"/>
                  </a:lnTo>
                  <a:lnTo>
                    <a:pt x="17" y="117"/>
                  </a:lnTo>
                  <a:lnTo>
                    <a:pt x="10" y="111"/>
                  </a:lnTo>
                  <a:lnTo>
                    <a:pt x="10" y="111"/>
                  </a:lnTo>
                  <a:lnTo>
                    <a:pt x="10" y="105"/>
                  </a:lnTo>
                  <a:lnTo>
                    <a:pt x="23" y="78"/>
                  </a:lnTo>
                  <a:lnTo>
                    <a:pt x="23" y="7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9" name="Freeform 535"/>
            <p:cNvSpPr>
              <a:spLocks/>
            </p:cNvSpPr>
            <p:nvPr/>
          </p:nvSpPr>
          <p:spPr bwMode="auto">
            <a:xfrm>
              <a:off x="5138738" y="3513138"/>
              <a:ext cx="34925" cy="61913"/>
            </a:xfrm>
            <a:custGeom>
              <a:avLst/>
              <a:gdLst>
                <a:gd name="T0" fmla="*/ 22 w 22"/>
                <a:gd name="T1" fmla="*/ 0 h 39"/>
                <a:gd name="T2" fmla="*/ 22 w 22"/>
                <a:gd name="T3" fmla="*/ 29 h 39"/>
                <a:gd name="T4" fmla="*/ 18 w 22"/>
                <a:gd name="T5" fmla="*/ 33 h 39"/>
                <a:gd name="T6" fmla="*/ 6 w 22"/>
                <a:gd name="T7" fmla="*/ 33 h 39"/>
                <a:gd name="T8" fmla="*/ 6 w 22"/>
                <a:gd name="T9" fmla="*/ 33 h 39"/>
                <a:gd name="T10" fmla="*/ 6 w 22"/>
                <a:gd name="T11" fmla="*/ 33 h 39"/>
                <a:gd name="T12" fmla="*/ 0 w 22"/>
                <a:gd name="T13" fmla="*/ 39 h 39"/>
                <a:gd name="T14" fmla="*/ 6 w 22"/>
                <a:gd name="T15" fmla="*/ 10 h 39"/>
                <a:gd name="T16" fmla="*/ 6 w 22"/>
                <a:gd name="T17" fmla="*/ 10 h 39"/>
                <a:gd name="T18" fmla="*/ 6 w 22"/>
                <a:gd name="T19" fmla="*/ 10 h 39"/>
                <a:gd name="T20" fmla="*/ 6 w 22"/>
                <a:gd name="T21" fmla="*/ 6 h 39"/>
                <a:gd name="T22" fmla="*/ 12 w 22"/>
                <a:gd name="T23" fmla="*/ 6 h 39"/>
                <a:gd name="T24" fmla="*/ 12 w 22"/>
                <a:gd name="T25" fmla="*/ 0 h 39"/>
                <a:gd name="T26" fmla="*/ 22 w 22"/>
                <a:gd name="T27" fmla="*/ 0 h 39"/>
                <a:gd name="T28" fmla="*/ 22 w 22"/>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9">
                  <a:moveTo>
                    <a:pt x="22" y="0"/>
                  </a:moveTo>
                  <a:lnTo>
                    <a:pt x="22" y="29"/>
                  </a:lnTo>
                  <a:lnTo>
                    <a:pt x="18" y="33"/>
                  </a:lnTo>
                  <a:lnTo>
                    <a:pt x="6" y="33"/>
                  </a:lnTo>
                  <a:lnTo>
                    <a:pt x="6" y="33"/>
                  </a:lnTo>
                  <a:lnTo>
                    <a:pt x="6" y="33"/>
                  </a:lnTo>
                  <a:lnTo>
                    <a:pt x="0" y="39"/>
                  </a:lnTo>
                  <a:lnTo>
                    <a:pt x="6" y="10"/>
                  </a:lnTo>
                  <a:lnTo>
                    <a:pt x="6" y="10"/>
                  </a:lnTo>
                  <a:lnTo>
                    <a:pt x="6" y="10"/>
                  </a:lnTo>
                  <a:lnTo>
                    <a:pt x="6" y="6"/>
                  </a:lnTo>
                  <a:lnTo>
                    <a:pt x="12" y="6"/>
                  </a:lnTo>
                  <a:lnTo>
                    <a:pt x="12" y="0"/>
                  </a:lnTo>
                  <a:lnTo>
                    <a:pt x="22" y="0"/>
                  </a:lnTo>
                  <a:lnTo>
                    <a:pt x="2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0" name="Freeform 536"/>
            <p:cNvSpPr>
              <a:spLocks/>
            </p:cNvSpPr>
            <p:nvPr/>
          </p:nvSpPr>
          <p:spPr bwMode="auto">
            <a:xfrm>
              <a:off x="5138738" y="3513138"/>
              <a:ext cx="34925" cy="61913"/>
            </a:xfrm>
            <a:custGeom>
              <a:avLst/>
              <a:gdLst>
                <a:gd name="T0" fmla="*/ 22 w 22"/>
                <a:gd name="T1" fmla="*/ 0 h 39"/>
                <a:gd name="T2" fmla="*/ 22 w 22"/>
                <a:gd name="T3" fmla="*/ 29 h 39"/>
                <a:gd name="T4" fmla="*/ 18 w 22"/>
                <a:gd name="T5" fmla="*/ 33 h 39"/>
                <a:gd name="T6" fmla="*/ 6 w 22"/>
                <a:gd name="T7" fmla="*/ 33 h 39"/>
                <a:gd name="T8" fmla="*/ 6 w 22"/>
                <a:gd name="T9" fmla="*/ 33 h 39"/>
                <a:gd name="T10" fmla="*/ 6 w 22"/>
                <a:gd name="T11" fmla="*/ 33 h 39"/>
                <a:gd name="T12" fmla="*/ 0 w 22"/>
                <a:gd name="T13" fmla="*/ 39 h 39"/>
                <a:gd name="T14" fmla="*/ 6 w 22"/>
                <a:gd name="T15" fmla="*/ 10 h 39"/>
                <a:gd name="T16" fmla="*/ 6 w 22"/>
                <a:gd name="T17" fmla="*/ 10 h 39"/>
                <a:gd name="T18" fmla="*/ 6 w 22"/>
                <a:gd name="T19" fmla="*/ 10 h 39"/>
                <a:gd name="T20" fmla="*/ 6 w 22"/>
                <a:gd name="T21" fmla="*/ 6 h 39"/>
                <a:gd name="T22" fmla="*/ 12 w 22"/>
                <a:gd name="T23" fmla="*/ 6 h 39"/>
                <a:gd name="T24" fmla="*/ 12 w 22"/>
                <a:gd name="T25" fmla="*/ 0 h 39"/>
                <a:gd name="T26" fmla="*/ 22 w 22"/>
                <a:gd name="T27" fmla="*/ 0 h 39"/>
                <a:gd name="T28" fmla="*/ 22 w 22"/>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9">
                  <a:moveTo>
                    <a:pt x="22" y="0"/>
                  </a:moveTo>
                  <a:lnTo>
                    <a:pt x="22" y="29"/>
                  </a:lnTo>
                  <a:lnTo>
                    <a:pt x="18" y="33"/>
                  </a:lnTo>
                  <a:lnTo>
                    <a:pt x="6" y="33"/>
                  </a:lnTo>
                  <a:lnTo>
                    <a:pt x="6" y="33"/>
                  </a:lnTo>
                  <a:lnTo>
                    <a:pt x="6" y="33"/>
                  </a:lnTo>
                  <a:lnTo>
                    <a:pt x="0" y="39"/>
                  </a:lnTo>
                  <a:lnTo>
                    <a:pt x="6" y="10"/>
                  </a:lnTo>
                  <a:lnTo>
                    <a:pt x="6" y="10"/>
                  </a:lnTo>
                  <a:lnTo>
                    <a:pt x="6" y="10"/>
                  </a:lnTo>
                  <a:lnTo>
                    <a:pt x="6" y="6"/>
                  </a:lnTo>
                  <a:lnTo>
                    <a:pt x="12" y="6"/>
                  </a:lnTo>
                  <a:lnTo>
                    <a:pt x="12" y="0"/>
                  </a:lnTo>
                  <a:lnTo>
                    <a:pt x="22" y="0"/>
                  </a:lnTo>
                  <a:lnTo>
                    <a:pt x="2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1" name="Freeform 537"/>
            <p:cNvSpPr>
              <a:spLocks/>
            </p:cNvSpPr>
            <p:nvPr/>
          </p:nvSpPr>
          <p:spPr bwMode="auto">
            <a:xfrm>
              <a:off x="5127625" y="3467101"/>
              <a:ext cx="46038" cy="61913"/>
            </a:xfrm>
            <a:custGeom>
              <a:avLst/>
              <a:gdLst>
                <a:gd name="T0" fmla="*/ 29 w 29"/>
                <a:gd name="T1" fmla="*/ 0 h 39"/>
                <a:gd name="T2" fmla="*/ 29 w 29"/>
                <a:gd name="T3" fmla="*/ 12 h 39"/>
                <a:gd name="T4" fmla="*/ 29 w 29"/>
                <a:gd name="T5" fmla="*/ 12 h 39"/>
                <a:gd name="T6" fmla="*/ 29 w 29"/>
                <a:gd name="T7" fmla="*/ 18 h 39"/>
                <a:gd name="T8" fmla="*/ 29 w 29"/>
                <a:gd name="T9" fmla="*/ 18 h 39"/>
                <a:gd name="T10" fmla="*/ 29 w 29"/>
                <a:gd name="T11" fmla="*/ 23 h 39"/>
                <a:gd name="T12" fmla="*/ 29 w 29"/>
                <a:gd name="T13" fmla="*/ 23 h 39"/>
                <a:gd name="T14" fmla="*/ 29 w 29"/>
                <a:gd name="T15" fmla="*/ 29 h 39"/>
                <a:gd name="T16" fmla="*/ 19 w 29"/>
                <a:gd name="T17" fmla="*/ 29 h 39"/>
                <a:gd name="T18" fmla="*/ 13 w 29"/>
                <a:gd name="T19" fmla="*/ 35 h 39"/>
                <a:gd name="T20" fmla="*/ 13 w 29"/>
                <a:gd name="T21" fmla="*/ 35 h 39"/>
                <a:gd name="T22" fmla="*/ 13 w 29"/>
                <a:gd name="T23" fmla="*/ 39 h 39"/>
                <a:gd name="T24" fmla="*/ 7 w 29"/>
                <a:gd name="T25" fmla="*/ 39 h 39"/>
                <a:gd name="T26" fmla="*/ 7 w 29"/>
                <a:gd name="T27" fmla="*/ 39 h 39"/>
                <a:gd name="T28" fmla="*/ 7 w 29"/>
                <a:gd name="T29" fmla="*/ 39 h 39"/>
                <a:gd name="T30" fmla="*/ 7 w 29"/>
                <a:gd name="T31" fmla="*/ 35 h 39"/>
                <a:gd name="T32" fmla="*/ 0 w 29"/>
                <a:gd name="T33" fmla="*/ 35 h 39"/>
                <a:gd name="T34" fmla="*/ 0 w 29"/>
                <a:gd name="T35" fmla="*/ 29 h 39"/>
                <a:gd name="T36" fmla="*/ 0 w 29"/>
                <a:gd name="T37" fmla="*/ 29 h 39"/>
                <a:gd name="T38" fmla="*/ 0 w 29"/>
                <a:gd name="T39" fmla="*/ 29 h 39"/>
                <a:gd name="T40" fmla="*/ 7 w 29"/>
                <a:gd name="T41" fmla="*/ 23 h 39"/>
                <a:gd name="T42" fmla="*/ 7 w 29"/>
                <a:gd name="T43" fmla="*/ 23 h 39"/>
                <a:gd name="T44" fmla="*/ 7 w 29"/>
                <a:gd name="T45" fmla="*/ 18 h 39"/>
                <a:gd name="T46" fmla="*/ 13 w 29"/>
                <a:gd name="T47" fmla="*/ 18 h 39"/>
                <a:gd name="T48" fmla="*/ 13 w 29"/>
                <a:gd name="T49" fmla="*/ 12 h 39"/>
                <a:gd name="T50" fmla="*/ 13 w 29"/>
                <a:gd name="T51" fmla="*/ 12 h 39"/>
                <a:gd name="T52" fmla="*/ 13 w 29"/>
                <a:gd name="T53" fmla="*/ 12 h 39"/>
                <a:gd name="T54" fmla="*/ 25 w 29"/>
                <a:gd name="T55" fmla="*/ 12 h 39"/>
                <a:gd name="T56" fmla="*/ 25 w 29"/>
                <a:gd name="T57" fmla="*/ 6 h 39"/>
                <a:gd name="T58" fmla="*/ 25 w 29"/>
                <a:gd name="T59" fmla="*/ 6 h 39"/>
                <a:gd name="T60" fmla="*/ 29 w 29"/>
                <a:gd name="T61" fmla="*/ 6 h 39"/>
                <a:gd name="T62" fmla="*/ 29 w 29"/>
                <a:gd name="T63" fmla="*/ 0 h 39"/>
                <a:gd name="T64" fmla="*/ 29 w 29"/>
                <a:gd name="T6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 h="39">
                  <a:moveTo>
                    <a:pt x="29" y="0"/>
                  </a:moveTo>
                  <a:lnTo>
                    <a:pt x="29" y="12"/>
                  </a:lnTo>
                  <a:lnTo>
                    <a:pt x="29" y="12"/>
                  </a:lnTo>
                  <a:lnTo>
                    <a:pt x="29" y="18"/>
                  </a:lnTo>
                  <a:lnTo>
                    <a:pt x="29" y="18"/>
                  </a:lnTo>
                  <a:lnTo>
                    <a:pt x="29" y="23"/>
                  </a:lnTo>
                  <a:lnTo>
                    <a:pt x="29" y="23"/>
                  </a:lnTo>
                  <a:lnTo>
                    <a:pt x="29" y="29"/>
                  </a:lnTo>
                  <a:lnTo>
                    <a:pt x="19" y="29"/>
                  </a:lnTo>
                  <a:lnTo>
                    <a:pt x="13" y="35"/>
                  </a:lnTo>
                  <a:lnTo>
                    <a:pt x="13" y="35"/>
                  </a:lnTo>
                  <a:lnTo>
                    <a:pt x="13" y="39"/>
                  </a:lnTo>
                  <a:lnTo>
                    <a:pt x="7" y="39"/>
                  </a:lnTo>
                  <a:lnTo>
                    <a:pt x="7" y="39"/>
                  </a:lnTo>
                  <a:lnTo>
                    <a:pt x="7" y="39"/>
                  </a:lnTo>
                  <a:lnTo>
                    <a:pt x="7" y="35"/>
                  </a:lnTo>
                  <a:lnTo>
                    <a:pt x="0" y="35"/>
                  </a:lnTo>
                  <a:lnTo>
                    <a:pt x="0" y="29"/>
                  </a:lnTo>
                  <a:lnTo>
                    <a:pt x="0" y="29"/>
                  </a:lnTo>
                  <a:lnTo>
                    <a:pt x="0" y="29"/>
                  </a:lnTo>
                  <a:lnTo>
                    <a:pt x="7" y="23"/>
                  </a:lnTo>
                  <a:lnTo>
                    <a:pt x="7" y="23"/>
                  </a:lnTo>
                  <a:lnTo>
                    <a:pt x="7" y="18"/>
                  </a:lnTo>
                  <a:lnTo>
                    <a:pt x="13" y="18"/>
                  </a:lnTo>
                  <a:lnTo>
                    <a:pt x="13" y="12"/>
                  </a:lnTo>
                  <a:lnTo>
                    <a:pt x="13" y="12"/>
                  </a:lnTo>
                  <a:lnTo>
                    <a:pt x="13" y="12"/>
                  </a:lnTo>
                  <a:lnTo>
                    <a:pt x="25" y="12"/>
                  </a:lnTo>
                  <a:lnTo>
                    <a:pt x="25" y="6"/>
                  </a:lnTo>
                  <a:lnTo>
                    <a:pt x="25" y="6"/>
                  </a:lnTo>
                  <a:lnTo>
                    <a:pt x="29" y="6"/>
                  </a:lnTo>
                  <a:lnTo>
                    <a:pt x="29" y="0"/>
                  </a:lnTo>
                  <a:lnTo>
                    <a:pt x="2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2" name="Freeform 538"/>
            <p:cNvSpPr>
              <a:spLocks/>
            </p:cNvSpPr>
            <p:nvPr/>
          </p:nvSpPr>
          <p:spPr bwMode="auto">
            <a:xfrm>
              <a:off x="5127625" y="3467101"/>
              <a:ext cx="46038" cy="61913"/>
            </a:xfrm>
            <a:custGeom>
              <a:avLst/>
              <a:gdLst>
                <a:gd name="T0" fmla="*/ 29 w 29"/>
                <a:gd name="T1" fmla="*/ 0 h 39"/>
                <a:gd name="T2" fmla="*/ 29 w 29"/>
                <a:gd name="T3" fmla="*/ 12 h 39"/>
                <a:gd name="T4" fmla="*/ 29 w 29"/>
                <a:gd name="T5" fmla="*/ 12 h 39"/>
                <a:gd name="T6" fmla="*/ 29 w 29"/>
                <a:gd name="T7" fmla="*/ 18 h 39"/>
                <a:gd name="T8" fmla="*/ 29 w 29"/>
                <a:gd name="T9" fmla="*/ 18 h 39"/>
                <a:gd name="T10" fmla="*/ 29 w 29"/>
                <a:gd name="T11" fmla="*/ 23 h 39"/>
                <a:gd name="T12" fmla="*/ 29 w 29"/>
                <a:gd name="T13" fmla="*/ 23 h 39"/>
                <a:gd name="T14" fmla="*/ 29 w 29"/>
                <a:gd name="T15" fmla="*/ 29 h 39"/>
                <a:gd name="T16" fmla="*/ 19 w 29"/>
                <a:gd name="T17" fmla="*/ 29 h 39"/>
                <a:gd name="T18" fmla="*/ 13 w 29"/>
                <a:gd name="T19" fmla="*/ 35 h 39"/>
                <a:gd name="T20" fmla="*/ 13 w 29"/>
                <a:gd name="T21" fmla="*/ 35 h 39"/>
                <a:gd name="T22" fmla="*/ 13 w 29"/>
                <a:gd name="T23" fmla="*/ 39 h 39"/>
                <a:gd name="T24" fmla="*/ 7 w 29"/>
                <a:gd name="T25" fmla="*/ 39 h 39"/>
                <a:gd name="T26" fmla="*/ 7 w 29"/>
                <a:gd name="T27" fmla="*/ 39 h 39"/>
                <a:gd name="T28" fmla="*/ 7 w 29"/>
                <a:gd name="T29" fmla="*/ 39 h 39"/>
                <a:gd name="T30" fmla="*/ 7 w 29"/>
                <a:gd name="T31" fmla="*/ 35 h 39"/>
                <a:gd name="T32" fmla="*/ 0 w 29"/>
                <a:gd name="T33" fmla="*/ 35 h 39"/>
                <a:gd name="T34" fmla="*/ 0 w 29"/>
                <a:gd name="T35" fmla="*/ 29 h 39"/>
                <a:gd name="T36" fmla="*/ 0 w 29"/>
                <a:gd name="T37" fmla="*/ 29 h 39"/>
                <a:gd name="T38" fmla="*/ 0 w 29"/>
                <a:gd name="T39" fmla="*/ 29 h 39"/>
                <a:gd name="T40" fmla="*/ 7 w 29"/>
                <a:gd name="T41" fmla="*/ 23 h 39"/>
                <a:gd name="T42" fmla="*/ 7 w 29"/>
                <a:gd name="T43" fmla="*/ 23 h 39"/>
                <a:gd name="T44" fmla="*/ 7 w 29"/>
                <a:gd name="T45" fmla="*/ 18 h 39"/>
                <a:gd name="T46" fmla="*/ 13 w 29"/>
                <a:gd name="T47" fmla="*/ 18 h 39"/>
                <a:gd name="T48" fmla="*/ 13 w 29"/>
                <a:gd name="T49" fmla="*/ 12 h 39"/>
                <a:gd name="T50" fmla="*/ 13 w 29"/>
                <a:gd name="T51" fmla="*/ 12 h 39"/>
                <a:gd name="T52" fmla="*/ 13 w 29"/>
                <a:gd name="T53" fmla="*/ 12 h 39"/>
                <a:gd name="T54" fmla="*/ 25 w 29"/>
                <a:gd name="T55" fmla="*/ 12 h 39"/>
                <a:gd name="T56" fmla="*/ 25 w 29"/>
                <a:gd name="T57" fmla="*/ 6 h 39"/>
                <a:gd name="T58" fmla="*/ 25 w 29"/>
                <a:gd name="T59" fmla="*/ 6 h 39"/>
                <a:gd name="T60" fmla="*/ 29 w 29"/>
                <a:gd name="T61" fmla="*/ 6 h 39"/>
                <a:gd name="T62" fmla="*/ 29 w 29"/>
                <a:gd name="T63" fmla="*/ 0 h 39"/>
                <a:gd name="T64" fmla="*/ 29 w 29"/>
                <a:gd name="T6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 h="39">
                  <a:moveTo>
                    <a:pt x="29" y="0"/>
                  </a:moveTo>
                  <a:lnTo>
                    <a:pt x="29" y="12"/>
                  </a:lnTo>
                  <a:lnTo>
                    <a:pt x="29" y="12"/>
                  </a:lnTo>
                  <a:lnTo>
                    <a:pt x="29" y="18"/>
                  </a:lnTo>
                  <a:lnTo>
                    <a:pt x="29" y="18"/>
                  </a:lnTo>
                  <a:lnTo>
                    <a:pt x="29" y="23"/>
                  </a:lnTo>
                  <a:lnTo>
                    <a:pt x="29" y="23"/>
                  </a:lnTo>
                  <a:lnTo>
                    <a:pt x="29" y="29"/>
                  </a:lnTo>
                  <a:lnTo>
                    <a:pt x="19" y="29"/>
                  </a:lnTo>
                  <a:lnTo>
                    <a:pt x="13" y="35"/>
                  </a:lnTo>
                  <a:lnTo>
                    <a:pt x="13" y="35"/>
                  </a:lnTo>
                  <a:lnTo>
                    <a:pt x="13" y="39"/>
                  </a:lnTo>
                  <a:lnTo>
                    <a:pt x="7" y="39"/>
                  </a:lnTo>
                  <a:lnTo>
                    <a:pt x="7" y="39"/>
                  </a:lnTo>
                  <a:lnTo>
                    <a:pt x="7" y="39"/>
                  </a:lnTo>
                  <a:lnTo>
                    <a:pt x="7" y="35"/>
                  </a:lnTo>
                  <a:lnTo>
                    <a:pt x="0" y="35"/>
                  </a:lnTo>
                  <a:lnTo>
                    <a:pt x="0" y="29"/>
                  </a:lnTo>
                  <a:lnTo>
                    <a:pt x="0" y="29"/>
                  </a:lnTo>
                  <a:lnTo>
                    <a:pt x="0" y="29"/>
                  </a:lnTo>
                  <a:lnTo>
                    <a:pt x="7" y="23"/>
                  </a:lnTo>
                  <a:lnTo>
                    <a:pt x="7" y="23"/>
                  </a:lnTo>
                  <a:lnTo>
                    <a:pt x="7" y="18"/>
                  </a:lnTo>
                  <a:lnTo>
                    <a:pt x="13" y="18"/>
                  </a:lnTo>
                  <a:lnTo>
                    <a:pt x="13" y="12"/>
                  </a:lnTo>
                  <a:lnTo>
                    <a:pt x="13" y="12"/>
                  </a:lnTo>
                  <a:lnTo>
                    <a:pt x="13" y="12"/>
                  </a:lnTo>
                  <a:lnTo>
                    <a:pt x="25" y="12"/>
                  </a:lnTo>
                  <a:lnTo>
                    <a:pt x="25" y="6"/>
                  </a:lnTo>
                  <a:lnTo>
                    <a:pt x="25" y="6"/>
                  </a:lnTo>
                  <a:lnTo>
                    <a:pt x="29" y="6"/>
                  </a:lnTo>
                  <a:lnTo>
                    <a:pt x="29" y="0"/>
                  </a:lnTo>
                  <a:lnTo>
                    <a:pt x="2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3" name="Freeform 539"/>
            <p:cNvSpPr>
              <a:spLocks/>
            </p:cNvSpPr>
            <p:nvPr/>
          </p:nvSpPr>
          <p:spPr bwMode="auto">
            <a:xfrm>
              <a:off x="5416550" y="2298701"/>
              <a:ext cx="473075" cy="428625"/>
            </a:xfrm>
            <a:custGeom>
              <a:avLst/>
              <a:gdLst>
                <a:gd name="T0" fmla="*/ 245 w 298"/>
                <a:gd name="T1" fmla="*/ 73 h 270"/>
                <a:gd name="T2" fmla="*/ 228 w 298"/>
                <a:gd name="T3" fmla="*/ 56 h 270"/>
                <a:gd name="T4" fmla="*/ 164 w 298"/>
                <a:gd name="T5" fmla="*/ 29 h 270"/>
                <a:gd name="T6" fmla="*/ 152 w 298"/>
                <a:gd name="T7" fmla="*/ 40 h 270"/>
                <a:gd name="T8" fmla="*/ 134 w 298"/>
                <a:gd name="T9" fmla="*/ 50 h 270"/>
                <a:gd name="T10" fmla="*/ 117 w 298"/>
                <a:gd name="T11" fmla="*/ 62 h 270"/>
                <a:gd name="T12" fmla="*/ 94 w 298"/>
                <a:gd name="T13" fmla="*/ 56 h 270"/>
                <a:gd name="T14" fmla="*/ 88 w 298"/>
                <a:gd name="T15" fmla="*/ 46 h 270"/>
                <a:gd name="T16" fmla="*/ 63 w 298"/>
                <a:gd name="T17" fmla="*/ 40 h 270"/>
                <a:gd name="T18" fmla="*/ 59 w 298"/>
                <a:gd name="T19" fmla="*/ 23 h 270"/>
                <a:gd name="T20" fmla="*/ 53 w 298"/>
                <a:gd name="T21" fmla="*/ 0 h 270"/>
                <a:gd name="T22" fmla="*/ 41 w 298"/>
                <a:gd name="T23" fmla="*/ 7 h 270"/>
                <a:gd name="T24" fmla="*/ 35 w 298"/>
                <a:gd name="T25" fmla="*/ 17 h 270"/>
                <a:gd name="T26" fmla="*/ 24 w 298"/>
                <a:gd name="T27" fmla="*/ 17 h 270"/>
                <a:gd name="T28" fmla="*/ 6 w 298"/>
                <a:gd name="T29" fmla="*/ 7 h 270"/>
                <a:gd name="T30" fmla="*/ 0 w 298"/>
                <a:gd name="T31" fmla="*/ 7 h 270"/>
                <a:gd name="T32" fmla="*/ 0 w 298"/>
                <a:gd name="T33" fmla="*/ 23 h 270"/>
                <a:gd name="T34" fmla="*/ 12 w 298"/>
                <a:gd name="T35" fmla="*/ 40 h 270"/>
                <a:gd name="T36" fmla="*/ 18 w 298"/>
                <a:gd name="T37" fmla="*/ 62 h 270"/>
                <a:gd name="T38" fmla="*/ 35 w 298"/>
                <a:gd name="T39" fmla="*/ 85 h 270"/>
                <a:gd name="T40" fmla="*/ 35 w 298"/>
                <a:gd name="T41" fmla="*/ 91 h 270"/>
                <a:gd name="T42" fmla="*/ 35 w 298"/>
                <a:gd name="T43" fmla="*/ 108 h 270"/>
                <a:gd name="T44" fmla="*/ 53 w 298"/>
                <a:gd name="T45" fmla="*/ 134 h 270"/>
                <a:gd name="T46" fmla="*/ 70 w 298"/>
                <a:gd name="T47" fmla="*/ 147 h 270"/>
                <a:gd name="T48" fmla="*/ 63 w 298"/>
                <a:gd name="T49" fmla="*/ 157 h 270"/>
                <a:gd name="T50" fmla="*/ 105 w 298"/>
                <a:gd name="T51" fmla="*/ 192 h 270"/>
                <a:gd name="T52" fmla="*/ 123 w 298"/>
                <a:gd name="T53" fmla="*/ 215 h 270"/>
                <a:gd name="T54" fmla="*/ 123 w 298"/>
                <a:gd name="T55" fmla="*/ 219 h 270"/>
                <a:gd name="T56" fmla="*/ 152 w 298"/>
                <a:gd name="T57" fmla="*/ 237 h 270"/>
                <a:gd name="T58" fmla="*/ 206 w 298"/>
                <a:gd name="T59" fmla="*/ 231 h 270"/>
                <a:gd name="T60" fmla="*/ 210 w 298"/>
                <a:gd name="T61" fmla="*/ 254 h 270"/>
                <a:gd name="T62" fmla="*/ 263 w 298"/>
                <a:gd name="T63" fmla="*/ 264 h 270"/>
                <a:gd name="T64" fmla="*/ 280 w 298"/>
                <a:gd name="T65" fmla="*/ 264 h 270"/>
                <a:gd name="T66" fmla="*/ 280 w 298"/>
                <a:gd name="T67" fmla="*/ 258 h 270"/>
                <a:gd name="T68" fmla="*/ 286 w 298"/>
                <a:gd name="T69" fmla="*/ 248 h 270"/>
                <a:gd name="T70" fmla="*/ 298 w 298"/>
                <a:gd name="T71" fmla="*/ 237 h 270"/>
                <a:gd name="T72" fmla="*/ 292 w 298"/>
                <a:gd name="T73" fmla="*/ 225 h 270"/>
                <a:gd name="T74" fmla="*/ 292 w 298"/>
                <a:gd name="T75" fmla="*/ 215 h 270"/>
                <a:gd name="T76" fmla="*/ 269 w 298"/>
                <a:gd name="T77" fmla="*/ 192 h 270"/>
                <a:gd name="T78" fmla="*/ 263 w 298"/>
                <a:gd name="T79" fmla="*/ 180 h 270"/>
                <a:gd name="T80" fmla="*/ 269 w 298"/>
                <a:gd name="T81" fmla="*/ 169 h 270"/>
                <a:gd name="T82" fmla="*/ 269 w 298"/>
                <a:gd name="T83" fmla="*/ 157 h 270"/>
                <a:gd name="T84" fmla="*/ 245 w 298"/>
                <a:gd name="T85" fmla="*/ 140 h 270"/>
                <a:gd name="T86" fmla="*/ 241 w 298"/>
                <a:gd name="T87" fmla="*/ 108 h 270"/>
                <a:gd name="T88" fmla="*/ 241 w 298"/>
                <a:gd name="T89" fmla="*/ 101 h 270"/>
                <a:gd name="T90" fmla="*/ 245 w 298"/>
                <a:gd name="T91" fmla="*/ 95 h 270"/>
                <a:gd name="T92" fmla="*/ 245 w 298"/>
                <a:gd name="T93" fmla="*/ 85 h 270"/>
                <a:gd name="T94" fmla="*/ 245 w 298"/>
                <a:gd name="T95" fmla="*/ 8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8" h="270">
                  <a:moveTo>
                    <a:pt x="245" y="85"/>
                  </a:moveTo>
                  <a:lnTo>
                    <a:pt x="245" y="73"/>
                  </a:lnTo>
                  <a:lnTo>
                    <a:pt x="245" y="73"/>
                  </a:lnTo>
                  <a:lnTo>
                    <a:pt x="245" y="73"/>
                  </a:lnTo>
                  <a:lnTo>
                    <a:pt x="245" y="62"/>
                  </a:lnTo>
                  <a:lnTo>
                    <a:pt x="245" y="62"/>
                  </a:lnTo>
                  <a:lnTo>
                    <a:pt x="245" y="56"/>
                  </a:lnTo>
                  <a:lnTo>
                    <a:pt x="228" y="56"/>
                  </a:lnTo>
                  <a:lnTo>
                    <a:pt x="206" y="33"/>
                  </a:lnTo>
                  <a:lnTo>
                    <a:pt x="193" y="33"/>
                  </a:lnTo>
                  <a:lnTo>
                    <a:pt x="187" y="29"/>
                  </a:lnTo>
                  <a:lnTo>
                    <a:pt x="164" y="29"/>
                  </a:lnTo>
                  <a:lnTo>
                    <a:pt x="158" y="33"/>
                  </a:lnTo>
                  <a:lnTo>
                    <a:pt x="152" y="33"/>
                  </a:lnTo>
                  <a:lnTo>
                    <a:pt x="152" y="40"/>
                  </a:lnTo>
                  <a:lnTo>
                    <a:pt x="152" y="40"/>
                  </a:lnTo>
                  <a:lnTo>
                    <a:pt x="146" y="46"/>
                  </a:lnTo>
                  <a:lnTo>
                    <a:pt x="134" y="46"/>
                  </a:lnTo>
                  <a:lnTo>
                    <a:pt x="134" y="46"/>
                  </a:lnTo>
                  <a:lnTo>
                    <a:pt x="134" y="50"/>
                  </a:lnTo>
                  <a:lnTo>
                    <a:pt x="134" y="50"/>
                  </a:lnTo>
                  <a:lnTo>
                    <a:pt x="129" y="56"/>
                  </a:lnTo>
                  <a:lnTo>
                    <a:pt x="117" y="56"/>
                  </a:lnTo>
                  <a:lnTo>
                    <a:pt x="117" y="62"/>
                  </a:lnTo>
                  <a:lnTo>
                    <a:pt x="98" y="62"/>
                  </a:lnTo>
                  <a:lnTo>
                    <a:pt x="98" y="62"/>
                  </a:lnTo>
                  <a:lnTo>
                    <a:pt x="98" y="56"/>
                  </a:lnTo>
                  <a:lnTo>
                    <a:pt x="94" y="56"/>
                  </a:lnTo>
                  <a:lnTo>
                    <a:pt x="94" y="56"/>
                  </a:lnTo>
                  <a:lnTo>
                    <a:pt x="94" y="50"/>
                  </a:lnTo>
                  <a:lnTo>
                    <a:pt x="88" y="50"/>
                  </a:lnTo>
                  <a:lnTo>
                    <a:pt x="88" y="46"/>
                  </a:lnTo>
                  <a:lnTo>
                    <a:pt x="76" y="46"/>
                  </a:lnTo>
                  <a:lnTo>
                    <a:pt x="70" y="40"/>
                  </a:lnTo>
                  <a:lnTo>
                    <a:pt x="63" y="40"/>
                  </a:lnTo>
                  <a:lnTo>
                    <a:pt x="63" y="40"/>
                  </a:lnTo>
                  <a:lnTo>
                    <a:pt x="59" y="33"/>
                  </a:lnTo>
                  <a:lnTo>
                    <a:pt x="59" y="33"/>
                  </a:lnTo>
                  <a:lnTo>
                    <a:pt x="59" y="23"/>
                  </a:lnTo>
                  <a:lnTo>
                    <a:pt x="59" y="23"/>
                  </a:lnTo>
                  <a:lnTo>
                    <a:pt x="59" y="11"/>
                  </a:lnTo>
                  <a:lnTo>
                    <a:pt x="59" y="11"/>
                  </a:lnTo>
                  <a:lnTo>
                    <a:pt x="59" y="7"/>
                  </a:lnTo>
                  <a:lnTo>
                    <a:pt x="53" y="0"/>
                  </a:lnTo>
                  <a:lnTo>
                    <a:pt x="47" y="0"/>
                  </a:lnTo>
                  <a:lnTo>
                    <a:pt x="47" y="0"/>
                  </a:lnTo>
                  <a:lnTo>
                    <a:pt x="47" y="7"/>
                  </a:lnTo>
                  <a:lnTo>
                    <a:pt x="41" y="7"/>
                  </a:lnTo>
                  <a:lnTo>
                    <a:pt x="41" y="11"/>
                  </a:lnTo>
                  <a:lnTo>
                    <a:pt x="41" y="11"/>
                  </a:lnTo>
                  <a:lnTo>
                    <a:pt x="41" y="17"/>
                  </a:lnTo>
                  <a:lnTo>
                    <a:pt x="35" y="17"/>
                  </a:lnTo>
                  <a:lnTo>
                    <a:pt x="35" y="23"/>
                  </a:lnTo>
                  <a:lnTo>
                    <a:pt x="28" y="23"/>
                  </a:lnTo>
                  <a:lnTo>
                    <a:pt x="28" y="17"/>
                  </a:lnTo>
                  <a:lnTo>
                    <a:pt x="24" y="17"/>
                  </a:lnTo>
                  <a:lnTo>
                    <a:pt x="18" y="11"/>
                  </a:lnTo>
                  <a:lnTo>
                    <a:pt x="12" y="11"/>
                  </a:lnTo>
                  <a:lnTo>
                    <a:pt x="6" y="7"/>
                  </a:lnTo>
                  <a:lnTo>
                    <a:pt x="6" y="7"/>
                  </a:lnTo>
                  <a:lnTo>
                    <a:pt x="0" y="0"/>
                  </a:lnTo>
                  <a:lnTo>
                    <a:pt x="0" y="7"/>
                  </a:lnTo>
                  <a:lnTo>
                    <a:pt x="0" y="7"/>
                  </a:lnTo>
                  <a:lnTo>
                    <a:pt x="0" y="7"/>
                  </a:lnTo>
                  <a:lnTo>
                    <a:pt x="0" y="11"/>
                  </a:lnTo>
                  <a:lnTo>
                    <a:pt x="0" y="11"/>
                  </a:lnTo>
                  <a:lnTo>
                    <a:pt x="0" y="11"/>
                  </a:lnTo>
                  <a:lnTo>
                    <a:pt x="0" y="23"/>
                  </a:lnTo>
                  <a:lnTo>
                    <a:pt x="6" y="23"/>
                  </a:lnTo>
                  <a:lnTo>
                    <a:pt x="6" y="33"/>
                  </a:lnTo>
                  <a:lnTo>
                    <a:pt x="12" y="33"/>
                  </a:lnTo>
                  <a:lnTo>
                    <a:pt x="12" y="40"/>
                  </a:lnTo>
                  <a:lnTo>
                    <a:pt x="18" y="46"/>
                  </a:lnTo>
                  <a:lnTo>
                    <a:pt x="18" y="50"/>
                  </a:lnTo>
                  <a:lnTo>
                    <a:pt x="18" y="50"/>
                  </a:lnTo>
                  <a:lnTo>
                    <a:pt x="18" y="62"/>
                  </a:lnTo>
                  <a:lnTo>
                    <a:pt x="28" y="73"/>
                  </a:lnTo>
                  <a:lnTo>
                    <a:pt x="28" y="73"/>
                  </a:lnTo>
                  <a:lnTo>
                    <a:pt x="35" y="79"/>
                  </a:lnTo>
                  <a:lnTo>
                    <a:pt x="35" y="85"/>
                  </a:lnTo>
                  <a:lnTo>
                    <a:pt x="41" y="85"/>
                  </a:lnTo>
                  <a:lnTo>
                    <a:pt x="35" y="91"/>
                  </a:lnTo>
                  <a:lnTo>
                    <a:pt x="35" y="91"/>
                  </a:lnTo>
                  <a:lnTo>
                    <a:pt x="35" y="91"/>
                  </a:lnTo>
                  <a:lnTo>
                    <a:pt x="35" y="95"/>
                  </a:lnTo>
                  <a:lnTo>
                    <a:pt x="28" y="95"/>
                  </a:lnTo>
                  <a:lnTo>
                    <a:pt x="28" y="101"/>
                  </a:lnTo>
                  <a:lnTo>
                    <a:pt x="35" y="108"/>
                  </a:lnTo>
                  <a:lnTo>
                    <a:pt x="35" y="112"/>
                  </a:lnTo>
                  <a:lnTo>
                    <a:pt x="47" y="124"/>
                  </a:lnTo>
                  <a:lnTo>
                    <a:pt x="47" y="130"/>
                  </a:lnTo>
                  <a:lnTo>
                    <a:pt x="53" y="134"/>
                  </a:lnTo>
                  <a:lnTo>
                    <a:pt x="70" y="134"/>
                  </a:lnTo>
                  <a:lnTo>
                    <a:pt x="70" y="140"/>
                  </a:lnTo>
                  <a:lnTo>
                    <a:pt x="70" y="140"/>
                  </a:lnTo>
                  <a:lnTo>
                    <a:pt x="70" y="147"/>
                  </a:lnTo>
                  <a:lnTo>
                    <a:pt x="70" y="147"/>
                  </a:lnTo>
                  <a:lnTo>
                    <a:pt x="70" y="153"/>
                  </a:lnTo>
                  <a:lnTo>
                    <a:pt x="70" y="153"/>
                  </a:lnTo>
                  <a:lnTo>
                    <a:pt x="63" y="157"/>
                  </a:lnTo>
                  <a:lnTo>
                    <a:pt x="76" y="176"/>
                  </a:lnTo>
                  <a:lnTo>
                    <a:pt x="94" y="176"/>
                  </a:lnTo>
                  <a:lnTo>
                    <a:pt x="105" y="186"/>
                  </a:lnTo>
                  <a:lnTo>
                    <a:pt x="105" y="192"/>
                  </a:lnTo>
                  <a:lnTo>
                    <a:pt x="111" y="196"/>
                  </a:lnTo>
                  <a:lnTo>
                    <a:pt x="117" y="208"/>
                  </a:lnTo>
                  <a:lnTo>
                    <a:pt x="117" y="208"/>
                  </a:lnTo>
                  <a:lnTo>
                    <a:pt x="123" y="215"/>
                  </a:lnTo>
                  <a:lnTo>
                    <a:pt x="123" y="215"/>
                  </a:lnTo>
                  <a:lnTo>
                    <a:pt x="123" y="215"/>
                  </a:lnTo>
                  <a:lnTo>
                    <a:pt x="123" y="215"/>
                  </a:lnTo>
                  <a:lnTo>
                    <a:pt x="123" y="219"/>
                  </a:lnTo>
                  <a:lnTo>
                    <a:pt x="140" y="219"/>
                  </a:lnTo>
                  <a:lnTo>
                    <a:pt x="140" y="231"/>
                  </a:lnTo>
                  <a:lnTo>
                    <a:pt x="146" y="231"/>
                  </a:lnTo>
                  <a:lnTo>
                    <a:pt x="152" y="237"/>
                  </a:lnTo>
                  <a:lnTo>
                    <a:pt x="187" y="237"/>
                  </a:lnTo>
                  <a:lnTo>
                    <a:pt x="193" y="231"/>
                  </a:lnTo>
                  <a:lnTo>
                    <a:pt x="193" y="231"/>
                  </a:lnTo>
                  <a:lnTo>
                    <a:pt x="206" y="231"/>
                  </a:lnTo>
                  <a:lnTo>
                    <a:pt x="206" y="237"/>
                  </a:lnTo>
                  <a:lnTo>
                    <a:pt x="210" y="241"/>
                  </a:lnTo>
                  <a:lnTo>
                    <a:pt x="210" y="254"/>
                  </a:lnTo>
                  <a:lnTo>
                    <a:pt x="210" y="254"/>
                  </a:lnTo>
                  <a:lnTo>
                    <a:pt x="210" y="258"/>
                  </a:lnTo>
                  <a:lnTo>
                    <a:pt x="241" y="258"/>
                  </a:lnTo>
                  <a:lnTo>
                    <a:pt x="245" y="264"/>
                  </a:lnTo>
                  <a:lnTo>
                    <a:pt x="263" y="264"/>
                  </a:lnTo>
                  <a:lnTo>
                    <a:pt x="269" y="270"/>
                  </a:lnTo>
                  <a:lnTo>
                    <a:pt x="280" y="270"/>
                  </a:lnTo>
                  <a:lnTo>
                    <a:pt x="280" y="264"/>
                  </a:lnTo>
                  <a:lnTo>
                    <a:pt x="280" y="264"/>
                  </a:lnTo>
                  <a:lnTo>
                    <a:pt x="280" y="258"/>
                  </a:lnTo>
                  <a:lnTo>
                    <a:pt x="280" y="258"/>
                  </a:lnTo>
                  <a:lnTo>
                    <a:pt x="280" y="258"/>
                  </a:lnTo>
                  <a:lnTo>
                    <a:pt x="280" y="258"/>
                  </a:lnTo>
                  <a:lnTo>
                    <a:pt x="280" y="254"/>
                  </a:lnTo>
                  <a:lnTo>
                    <a:pt x="286" y="254"/>
                  </a:lnTo>
                  <a:lnTo>
                    <a:pt x="286" y="248"/>
                  </a:lnTo>
                  <a:lnTo>
                    <a:pt x="286" y="248"/>
                  </a:lnTo>
                  <a:lnTo>
                    <a:pt x="286" y="241"/>
                  </a:lnTo>
                  <a:lnTo>
                    <a:pt x="292" y="241"/>
                  </a:lnTo>
                  <a:lnTo>
                    <a:pt x="298" y="237"/>
                  </a:lnTo>
                  <a:lnTo>
                    <a:pt x="298" y="237"/>
                  </a:lnTo>
                  <a:lnTo>
                    <a:pt x="298" y="231"/>
                  </a:lnTo>
                  <a:lnTo>
                    <a:pt x="292" y="231"/>
                  </a:lnTo>
                  <a:lnTo>
                    <a:pt x="292" y="225"/>
                  </a:lnTo>
                  <a:lnTo>
                    <a:pt x="292" y="225"/>
                  </a:lnTo>
                  <a:lnTo>
                    <a:pt x="292" y="225"/>
                  </a:lnTo>
                  <a:lnTo>
                    <a:pt x="292" y="219"/>
                  </a:lnTo>
                  <a:lnTo>
                    <a:pt x="292" y="219"/>
                  </a:lnTo>
                  <a:lnTo>
                    <a:pt x="292" y="215"/>
                  </a:lnTo>
                  <a:lnTo>
                    <a:pt x="286" y="215"/>
                  </a:lnTo>
                  <a:lnTo>
                    <a:pt x="286" y="215"/>
                  </a:lnTo>
                  <a:lnTo>
                    <a:pt x="269" y="196"/>
                  </a:lnTo>
                  <a:lnTo>
                    <a:pt x="269" y="192"/>
                  </a:lnTo>
                  <a:lnTo>
                    <a:pt x="263" y="186"/>
                  </a:lnTo>
                  <a:lnTo>
                    <a:pt x="263" y="186"/>
                  </a:lnTo>
                  <a:lnTo>
                    <a:pt x="263" y="180"/>
                  </a:lnTo>
                  <a:lnTo>
                    <a:pt x="263" y="180"/>
                  </a:lnTo>
                  <a:lnTo>
                    <a:pt x="263" y="176"/>
                  </a:lnTo>
                  <a:lnTo>
                    <a:pt x="269" y="176"/>
                  </a:lnTo>
                  <a:lnTo>
                    <a:pt x="269" y="169"/>
                  </a:lnTo>
                  <a:lnTo>
                    <a:pt x="269" y="169"/>
                  </a:lnTo>
                  <a:lnTo>
                    <a:pt x="269" y="163"/>
                  </a:lnTo>
                  <a:lnTo>
                    <a:pt x="269" y="163"/>
                  </a:lnTo>
                  <a:lnTo>
                    <a:pt x="269" y="157"/>
                  </a:lnTo>
                  <a:lnTo>
                    <a:pt x="269" y="157"/>
                  </a:lnTo>
                  <a:lnTo>
                    <a:pt x="269" y="153"/>
                  </a:lnTo>
                  <a:lnTo>
                    <a:pt x="251" y="153"/>
                  </a:lnTo>
                  <a:lnTo>
                    <a:pt x="251" y="147"/>
                  </a:lnTo>
                  <a:lnTo>
                    <a:pt x="245" y="140"/>
                  </a:lnTo>
                  <a:lnTo>
                    <a:pt x="245" y="112"/>
                  </a:lnTo>
                  <a:lnTo>
                    <a:pt x="241" y="112"/>
                  </a:lnTo>
                  <a:lnTo>
                    <a:pt x="241" y="108"/>
                  </a:lnTo>
                  <a:lnTo>
                    <a:pt x="241" y="108"/>
                  </a:lnTo>
                  <a:lnTo>
                    <a:pt x="241" y="108"/>
                  </a:lnTo>
                  <a:lnTo>
                    <a:pt x="241" y="108"/>
                  </a:lnTo>
                  <a:lnTo>
                    <a:pt x="241" y="101"/>
                  </a:lnTo>
                  <a:lnTo>
                    <a:pt x="241" y="101"/>
                  </a:lnTo>
                  <a:lnTo>
                    <a:pt x="245" y="101"/>
                  </a:lnTo>
                  <a:lnTo>
                    <a:pt x="245" y="95"/>
                  </a:lnTo>
                  <a:lnTo>
                    <a:pt x="245" y="95"/>
                  </a:lnTo>
                  <a:lnTo>
                    <a:pt x="245" y="95"/>
                  </a:lnTo>
                  <a:lnTo>
                    <a:pt x="245" y="91"/>
                  </a:lnTo>
                  <a:lnTo>
                    <a:pt x="245" y="91"/>
                  </a:lnTo>
                  <a:lnTo>
                    <a:pt x="245" y="91"/>
                  </a:lnTo>
                  <a:lnTo>
                    <a:pt x="245" y="85"/>
                  </a:lnTo>
                  <a:lnTo>
                    <a:pt x="245" y="85"/>
                  </a:lnTo>
                  <a:lnTo>
                    <a:pt x="245" y="85"/>
                  </a:lnTo>
                  <a:lnTo>
                    <a:pt x="245" y="85"/>
                  </a:lnTo>
                  <a:lnTo>
                    <a:pt x="245" y="8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4" name="Freeform 540"/>
            <p:cNvSpPr>
              <a:spLocks/>
            </p:cNvSpPr>
            <p:nvPr/>
          </p:nvSpPr>
          <p:spPr bwMode="auto">
            <a:xfrm>
              <a:off x="5416550" y="2298701"/>
              <a:ext cx="473075" cy="428625"/>
            </a:xfrm>
            <a:custGeom>
              <a:avLst/>
              <a:gdLst>
                <a:gd name="T0" fmla="*/ 245 w 298"/>
                <a:gd name="T1" fmla="*/ 73 h 270"/>
                <a:gd name="T2" fmla="*/ 228 w 298"/>
                <a:gd name="T3" fmla="*/ 56 h 270"/>
                <a:gd name="T4" fmla="*/ 164 w 298"/>
                <a:gd name="T5" fmla="*/ 29 h 270"/>
                <a:gd name="T6" fmla="*/ 152 w 298"/>
                <a:gd name="T7" fmla="*/ 40 h 270"/>
                <a:gd name="T8" fmla="*/ 134 w 298"/>
                <a:gd name="T9" fmla="*/ 50 h 270"/>
                <a:gd name="T10" fmla="*/ 117 w 298"/>
                <a:gd name="T11" fmla="*/ 62 h 270"/>
                <a:gd name="T12" fmla="*/ 94 w 298"/>
                <a:gd name="T13" fmla="*/ 56 h 270"/>
                <a:gd name="T14" fmla="*/ 88 w 298"/>
                <a:gd name="T15" fmla="*/ 46 h 270"/>
                <a:gd name="T16" fmla="*/ 63 w 298"/>
                <a:gd name="T17" fmla="*/ 40 h 270"/>
                <a:gd name="T18" fmla="*/ 59 w 298"/>
                <a:gd name="T19" fmla="*/ 23 h 270"/>
                <a:gd name="T20" fmla="*/ 53 w 298"/>
                <a:gd name="T21" fmla="*/ 0 h 270"/>
                <a:gd name="T22" fmla="*/ 41 w 298"/>
                <a:gd name="T23" fmla="*/ 7 h 270"/>
                <a:gd name="T24" fmla="*/ 35 w 298"/>
                <a:gd name="T25" fmla="*/ 17 h 270"/>
                <a:gd name="T26" fmla="*/ 24 w 298"/>
                <a:gd name="T27" fmla="*/ 17 h 270"/>
                <a:gd name="T28" fmla="*/ 6 w 298"/>
                <a:gd name="T29" fmla="*/ 7 h 270"/>
                <a:gd name="T30" fmla="*/ 0 w 298"/>
                <a:gd name="T31" fmla="*/ 7 h 270"/>
                <a:gd name="T32" fmla="*/ 0 w 298"/>
                <a:gd name="T33" fmla="*/ 23 h 270"/>
                <a:gd name="T34" fmla="*/ 12 w 298"/>
                <a:gd name="T35" fmla="*/ 40 h 270"/>
                <a:gd name="T36" fmla="*/ 18 w 298"/>
                <a:gd name="T37" fmla="*/ 62 h 270"/>
                <a:gd name="T38" fmla="*/ 35 w 298"/>
                <a:gd name="T39" fmla="*/ 85 h 270"/>
                <a:gd name="T40" fmla="*/ 35 w 298"/>
                <a:gd name="T41" fmla="*/ 91 h 270"/>
                <a:gd name="T42" fmla="*/ 35 w 298"/>
                <a:gd name="T43" fmla="*/ 108 h 270"/>
                <a:gd name="T44" fmla="*/ 53 w 298"/>
                <a:gd name="T45" fmla="*/ 134 h 270"/>
                <a:gd name="T46" fmla="*/ 70 w 298"/>
                <a:gd name="T47" fmla="*/ 147 h 270"/>
                <a:gd name="T48" fmla="*/ 63 w 298"/>
                <a:gd name="T49" fmla="*/ 157 h 270"/>
                <a:gd name="T50" fmla="*/ 105 w 298"/>
                <a:gd name="T51" fmla="*/ 192 h 270"/>
                <a:gd name="T52" fmla="*/ 123 w 298"/>
                <a:gd name="T53" fmla="*/ 215 h 270"/>
                <a:gd name="T54" fmla="*/ 123 w 298"/>
                <a:gd name="T55" fmla="*/ 219 h 270"/>
                <a:gd name="T56" fmla="*/ 152 w 298"/>
                <a:gd name="T57" fmla="*/ 237 h 270"/>
                <a:gd name="T58" fmla="*/ 206 w 298"/>
                <a:gd name="T59" fmla="*/ 231 h 270"/>
                <a:gd name="T60" fmla="*/ 210 w 298"/>
                <a:gd name="T61" fmla="*/ 254 h 270"/>
                <a:gd name="T62" fmla="*/ 263 w 298"/>
                <a:gd name="T63" fmla="*/ 264 h 270"/>
                <a:gd name="T64" fmla="*/ 280 w 298"/>
                <a:gd name="T65" fmla="*/ 264 h 270"/>
                <a:gd name="T66" fmla="*/ 280 w 298"/>
                <a:gd name="T67" fmla="*/ 258 h 270"/>
                <a:gd name="T68" fmla="*/ 286 w 298"/>
                <a:gd name="T69" fmla="*/ 248 h 270"/>
                <a:gd name="T70" fmla="*/ 298 w 298"/>
                <a:gd name="T71" fmla="*/ 237 h 270"/>
                <a:gd name="T72" fmla="*/ 292 w 298"/>
                <a:gd name="T73" fmla="*/ 225 h 270"/>
                <a:gd name="T74" fmla="*/ 292 w 298"/>
                <a:gd name="T75" fmla="*/ 215 h 270"/>
                <a:gd name="T76" fmla="*/ 269 w 298"/>
                <a:gd name="T77" fmla="*/ 192 h 270"/>
                <a:gd name="T78" fmla="*/ 263 w 298"/>
                <a:gd name="T79" fmla="*/ 180 h 270"/>
                <a:gd name="T80" fmla="*/ 269 w 298"/>
                <a:gd name="T81" fmla="*/ 169 h 270"/>
                <a:gd name="T82" fmla="*/ 269 w 298"/>
                <a:gd name="T83" fmla="*/ 157 h 270"/>
                <a:gd name="T84" fmla="*/ 245 w 298"/>
                <a:gd name="T85" fmla="*/ 140 h 270"/>
                <a:gd name="T86" fmla="*/ 241 w 298"/>
                <a:gd name="T87" fmla="*/ 108 h 270"/>
                <a:gd name="T88" fmla="*/ 241 w 298"/>
                <a:gd name="T89" fmla="*/ 101 h 270"/>
                <a:gd name="T90" fmla="*/ 245 w 298"/>
                <a:gd name="T91" fmla="*/ 95 h 270"/>
                <a:gd name="T92" fmla="*/ 245 w 298"/>
                <a:gd name="T93" fmla="*/ 85 h 270"/>
                <a:gd name="T94" fmla="*/ 245 w 298"/>
                <a:gd name="T95" fmla="*/ 8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8" h="270">
                  <a:moveTo>
                    <a:pt x="245" y="85"/>
                  </a:moveTo>
                  <a:lnTo>
                    <a:pt x="245" y="73"/>
                  </a:lnTo>
                  <a:lnTo>
                    <a:pt x="245" y="73"/>
                  </a:lnTo>
                  <a:lnTo>
                    <a:pt x="245" y="73"/>
                  </a:lnTo>
                  <a:lnTo>
                    <a:pt x="245" y="62"/>
                  </a:lnTo>
                  <a:lnTo>
                    <a:pt x="245" y="62"/>
                  </a:lnTo>
                  <a:lnTo>
                    <a:pt x="245" y="56"/>
                  </a:lnTo>
                  <a:lnTo>
                    <a:pt x="228" y="56"/>
                  </a:lnTo>
                  <a:lnTo>
                    <a:pt x="206" y="33"/>
                  </a:lnTo>
                  <a:lnTo>
                    <a:pt x="193" y="33"/>
                  </a:lnTo>
                  <a:lnTo>
                    <a:pt x="187" y="29"/>
                  </a:lnTo>
                  <a:lnTo>
                    <a:pt x="164" y="29"/>
                  </a:lnTo>
                  <a:lnTo>
                    <a:pt x="158" y="33"/>
                  </a:lnTo>
                  <a:lnTo>
                    <a:pt x="152" y="33"/>
                  </a:lnTo>
                  <a:lnTo>
                    <a:pt x="152" y="40"/>
                  </a:lnTo>
                  <a:lnTo>
                    <a:pt x="152" y="40"/>
                  </a:lnTo>
                  <a:lnTo>
                    <a:pt x="146" y="46"/>
                  </a:lnTo>
                  <a:lnTo>
                    <a:pt x="134" y="46"/>
                  </a:lnTo>
                  <a:lnTo>
                    <a:pt x="134" y="46"/>
                  </a:lnTo>
                  <a:lnTo>
                    <a:pt x="134" y="50"/>
                  </a:lnTo>
                  <a:lnTo>
                    <a:pt x="134" y="50"/>
                  </a:lnTo>
                  <a:lnTo>
                    <a:pt x="129" y="56"/>
                  </a:lnTo>
                  <a:lnTo>
                    <a:pt x="117" y="56"/>
                  </a:lnTo>
                  <a:lnTo>
                    <a:pt x="117" y="62"/>
                  </a:lnTo>
                  <a:lnTo>
                    <a:pt x="98" y="62"/>
                  </a:lnTo>
                  <a:lnTo>
                    <a:pt x="98" y="62"/>
                  </a:lnTo>
                  <a:lnTo>
                    <a:pt x="98" y="56"/>
                  </a:lnTo>
                  <a:lnTo>
                    <a:pt x="94" y="56"/>
                  </a:lnTo>
                  <a:lnTo>
                    <a:pt x="94" y="56"/>
                  </a:lnTo>
                  <a:lnTo>
                    <a:pt x="94" y="50"/>
                  </a:lnTo>
                  <a:lnTo>
                    <a:pt x="88" y="50"/>
                  </a:lnTo>
                  <a:lnTo>
                    <a:pt x="88" y="46"/>
                  </a:lnTo>
                  <a:lnTo>
                    <a:pt x="76" y="46"/>
                  </a:lnTo>
                  <a:lnTo>
                    <a:pt x="70" y="40"/>
                  </a:lnTo>
                  <a:lnTo>
                    <a:pt x="63" y="40"/>
                  </a:lnTo>
                  <a:lnTo>
                    <a:pt x="63" y="40"/>
                  </a:lnTo>
                  <a:lnTo>
                    <a:pt x="59" y="33"/>
                  </a:lnTo>
                  <a:lnTo>
                    <a:pt x="59" y="33"/>
                  </a:lnTo>
                  <a:lnTo>
                    <a:pt x="59" y="23"/>
                  </a:lnTo>
                  <a:lnTo>
                    <a:pt x="59" y="23"/>
                  </a:lnTo>
                  <a:lnTo>
                    <a:pt x="59" y="11"/>
                  </a:lnTo>
                  <a:lnTo>
                    <a:pt x="59" y="11"/>
                  </a:lnTo>
                  <a:lnTo>
                    <a:pt x="59" y="7"/>
                  </a:lnTo>
                  <a:lnTo>
                    <a:pt x="53" y="0"/>
                  </a:lnTo>
                  <a:lnTo>
                    <a:pt x="47" y="0"/>
                  </a:lnTo>
                  <a:lnTo>
                    <a:pt x="47" y="0"/>
                  </a:lnTo>
                  <a:lnTo>
                    <a:pt x="47" y="7"/>
                  </a:lnTo>
                  <a:lnTo>
                    <a:pt x="41" y="7"/>
                  </a:lnTo>
                  <a:lnTo>
                    <a:pt x="41" y="11"/>
                  </a:lnTo>
                  <a:lnTo>
                    <a:pt x="41" y="11"/>
                  </a:lnTo>
                  <a:lnTo>
                    <a:pt x="41" y="17"/>
                  </a:lnTo>
                  <a:lnTo>
                    <a:pt x="35" y="17"/>
                  </a:lnTo>
                  <a:lnTo>
                    <a:pt x="35" y="23"/>
                  </a:lnTo>
                  <a:lnTo>
                    <a:pt x="28" y="23"/>
                  </a:lnTo>
                  <a:lnTo>
                    <a:pt x="28" y="17"/>
                  </a:lnTo>
                  <a:lnTo>
                    <a:pt x="24" y="17"/>
                  </a:lnTo>
                  <a:lnTo>
                    <a:pt x="18" y="11"/>
                  </a:lnTo>
                  <a:lnTo>
                    <a:pt x="12" y="11"/>
                  </a:lnTo>
                  <a:lnTo>
                    <a:pt x="6" y="7"/>
                  </a:lnTo>
                  <a:lnTo>
                    <a:pt x="6" y="7"/>
                  </a:lnTo>
                  <a:lnTo>
                    <a:pt x="0" y="0"/>
                  </a:lnTo>
                  <a:lnTo>
                    <a:pt x="0" y="7"/>
                  </a:lnTo>
                  <a:lnTo>
                    <a:pt x="0" y="7"/>
                  </a:lnTo>
                  <a:lnTo>
                    <a:pt x="0" y="7"/>
                  </a:lnTo>
                  <a:lnTo>
                    <a:pt x="0" y="11"/>
                  </a:lnTo>
                  <a:lnTo>
                    <a:pt x="0" y="11"/>
                  </a:lnTo>
                  <a:lnTo>
                    <a:pt x="0" y="11"/>
                  </a:lnTo>
                  <a:lnTo>
                    <a:pt x="0" y="23"/>
                  </a:lnTo>
                  <a:lnTo>
                    <a:pt x="6" y="23"/>
                  </a:lnTo>
                  <a:lnTo>
                    <a:pt x="6" y="33"/>
                  </a:lnTo>
                  <a:lnTo>
                    <a:pt x="12" y="33"/>
                  </a:lnTo>
                  <a:lnTo>
                    <a:pt x="12" y="40"/>
                  </a:lnTo>
                  <a:lnTo>
                    <a:pt x="18" y="46"/>
                  </a:lnTo>
                  <a:lnTo>
                    <a:pt x="18" y="50"/>
                  </a:lnTo>
                  <a:lnTo>
                    <a:pt x="18" y="50"/>
                  </a:lnTo>
                  <a:lnTo>
                    <a:pt x="18" y="62"/>
                  </a:lnTo>
                  <a:lnTo>
                    <a:pt x="28" y="73"/>
                  </a:lnTo>
                  <a:lnTo>
                    <a:pt x="28" y="73"/>
                  </a:lnTo>
                  <a:lnTo>
                    <a:pt x="35" y="79"/>
                  </a:lnTo>
                  <a:lnTo>
                    <a:pt x="35" y="85"/>
                  </a:lnTo>
                  <a:lnTo>
                    <a:pt x="41" y="85"/>
                  </a:lnTo>
                  <a:lnTo>
                    <a:pt x="35" y="91"/>
                  </a:lnTo>
                  <a:lnTo>
                    <a:pt x="35" y="91"/>
                  </a:lnTo>
                  <a:lnTo>
                    <a:pt x="35" y="91"/>
                  </a:lnTo>
                  <a:lnTo>
                    <a:pt x="35" y="95"/>
                  </a:lnTo>
                  <a:lnTo>
                    <a:pt x="28" y="95"/>
                  </a:lnTo>
                  <a:lnTo>
                    <a:pt x="28" y="101"/>
                  </a:lnTo>
                  <a:lnTo>
                    <a:pt x="35" y="108"/>
                  </a:lnTo>
                  <a:lnTo>
                    <a:pt x="35" y="112"/>
                  </a:lnTo>
                  <a:lnTo>
                    <a:pt x="47" y="124"/>
                  </a:lnTo>
                  <a:lnTo>
                    <a:pt x="47" y="130"/>
                  </a:lnTo>
                  <a:lnTo>
                    <a:pt x="53" y="134"/>
                  </a:lnTo>
                  <a:lnTo>
                    <a:pt x="70" y="134"/>
                  </a:lnTo>
                  <a:lnTo>
                    <a:pt x="70" y="140"/>
                  </a:lnTo>
                  <a:lnTo>
                    <a:pt x="70" y="140"/>
                  </a:lnTo>
                  <a:lnTo>
                    <a:pt x="70" y="147"/>
                  </a:lnTo>
                  <a:lnTo>
                    <a:pt x="70" y="147"/>
                  </a:lnTo>
                  <a:lnTo>
                    <a:pt x="70" y="153"/>
                  </a:lnTo>
                  <a:lnTo>
                    <a:pt x="70" y="153"/>
                  </a:lnTo>
                  <a:lnTo>
                    <a:pt x="63" y="157"/>
                  </a:lnTo>
                  <a:lnTo>
                    <a:pt x="76" y="176"/>
                  </a:lnTo>
                  <a:lnTo>
                    <a:pt x="94" y="176"/>
                  </a:lnTo>
                  <a:lnTo>
                    <a:pt x="105" y="186"/>
                  </a:lnTo>
                  <a:lnTo>
                    <a:pt x="105" y="192"/>
                  </a:lnTo>
                  <a:lnTo>
                    <a:pt x="111" y="196"/>
                  </a:lnTo>
                  <a:lnTo>
                    <a:pt x="117" y="208"/>
                  </a:lnTo>
                  <a:lnTo>
                    <a:pt x="117" y="208"/>
                  </a:lnTo>
                  <a:lnTo>
                    <a:pt x="123" y="215"/>
                  </a:lnTo>
                  <a:lnTo>
                    <a:pt x="123" y="215"/>
                  </a:lnTo>
                  <a:lnTo>
                    <a:pt x="123" y="215"/>
                  </a:lnTo>
                  <a:lnTo>
                    <a:pt x="123" y="215"/>
                  </a:lnTo>
                  <a:lnTo>
                    <a:pt x="123" y="219"/>
                  </a:lnTo>
                  <a:lnTo>
                    <a:pt x="140" y="219"/>
                  </a:lnTo>
                  <a:lnTo>
                    <a:pt x="140" y="231"/>
                  </a:lnTo>
                  <a:lnTo>
                    <a:pt x="146" y="231"/>
                  </a:lnTo>
                  <a:lnTo>
                    <a:pt x="152" y="237"/>
                  </a:lnTo>
                  <a:lnTo>
                    <a:pt x="187" y="237"/>
                  </a:lnTo>
                  <a:lnTo>
                    <a:pt x="193" y="231"/>
                  </a:lnTo>
                  <a:lnTo>
                    <a:pt x="193" y="231"/>
                  </a:lnTo>
                  <a:lnTo>
                    <a:pt x="206" y="231"/>
                  </a:lnTo>
                  <a:lnTo>
                    <a:pt x="206" y="237"/>
                  </a:lnTo>
                  <a:lnTo>
                    <a:pt x="210" y="241"/>
                  </a:lnTo>
                  <a:lnTo>
                    <a:pt x="210" y="254"/>
                  </a:lnTo>
                  <a:lnTo>
                    <a:pt x="210" y="254"/>
                  </a:lnTo>
                  <a:lnTo>
                    <a:pt x="210" y="258"/>
                  </a:lnTo>
                  <a:lnTo>
                    <a:pt x="241" y="258"/>
                  </a:lnTo>
                  <a:lnTo>
                    <a:pt x="245" y="264"/>
                  </a:lnTo>
                  <a:lnTo>
                    <a:pt x="263" y="264"/>
                  </a:lnTo>
                  <a:lnTo>
                    <a:pt x="269" y="270"/>
                  </a:lnTo>
                  <a:lnTo>
                    <a:pt x="280" y="270"/>
                  </a:lnTo>
                  <a:lnTo>
                    <a:pt x="280" y="264"/>
                  </a:lnTo>
                  <a:lnTo>
                    <a:pt x="280" y="264"/>
                  </a:lnTo>
                  <a:lnTo>
                    <a:pt x="280" y="258"/>
                  </a:lnTo>
                  <a:lnTo>
                    <a:pt x="280" y="258"/>
                  </a:lnTo>
                  <a:lnTo>
                    <a:pt x="280" y="258"/>
                  </a:lnTo>
                  <a:lnTo>
                    <a:pt x="280" y="258"/>
                  </a:lnTo>
                  <a:lnTo>
                    <a:pt x="280" y="254"/>
                  </a:lnTo>
                  <a:lnTo>
                    <a:pt x="286" y="254"/>
                  </a:lnTo>
                  <a:lnTo>
                    <a:pt x="286" y="248"/>
                  </a:lnTo>
                  <a:lnTo>
                    <a:pt x="286" y="248"/>
                  </a:lnTo>
                  <a:lnTo>
                    <a:pt x="286" y="241"/>
                  </a:lnTo>
                  <a:lnTo>
                    <a:pt x="292" y="241"/>
                  </a:lnTo>
                  <a:lnTo>
                    <a:pt x="298" y="237"/>
                  </a:lnTo>
                  <a:lnTo>
                    <a:pt x="298" y="237"/>
                  </a:lnTo>
                  <a:lnTo>
                    <a:pt x="298" y="231"/>
                  </a:lnTo>
                  <a:lnTo>
                    <a:pt x="292" y="231"/>
                  </a:lnTo>
                  <a:lnTo>
                    <a:pt x="292" y="225"/>
                  </a:lnTo>
                  <a:lnTo>
                    <a:pt x="292" y="225"/>
                  </a:lnTo>
                  <a:lnTo>
                    <a:pt x="292" y="225"/>
                  </a:lnTo>
                  <a:lnTo>
                    <a:pt x="292" y="219"/>
                  </a:lnTo>
                  <a:lnTo>
                    <a:pt x="292" y="219"/>
                  </a:lnTo>
                  <a:lnTo>
                    <a:pt x="292" y="215"/>
                  </a:lnTo>
                  <a:lnTo>
                    <a:pt x="286" y="215"/>
                  </a:lnTo>
                  <a:lnTo>
                    <a:pt x="286" y="215"/>
                  </a:lnTo>
                  <a:lnTo>
                    <a:pt x="269" y="196"/>
                  </a:lnTo>
                  <a:lnTo>
                    <a:pt x="269" y="192"/>
                  </a:lnTo>
                  <a:lnTo>
                    <a:pt x="263" y="186"/>
                  </a:lnTo>
                  <a:lnTo>
                    <a:pt x="263" y="186"/>
                  </a:lnTo>
                  <a:lnTo>
                    <a:pt x="263" y="180"/>
                  </a:lnTo>
                  <a:lnTo>
                    <a:pt x="263" y="180"/>
                  </a:lnTo>
                  <a:lnTo>
                    <a:pt x="263" y="176"/>
                  </a:lnTo>
                  <a:lnTo>
                    <a:pt x="269" y="176"/>
                  </a:lnTo>
                  <a:lnTo>
                    <a:pt x="269" y="169"/>
                  </a:lnTo>
                  <a:lnTo>
                    <a:pt x="269" y="169"/>
                  </a:lnTo>
                  <a:lnTo>
                    <a:pt x="269" y="163"/>
                  </a:lnTo>
                  <a:lnTo>
                    <a:pt x="269" y="163"/>
                  </a:lnTo>
                  <a:lnTo>
                    <a:pt x="269" y="157"/>
                  </a:lnTo>
                  <a:lnTo>
                    <a:pt x="269" y="157"/>
                  </a:lnTo>
                  <a:lnTo>
                    <a:pt x="269" y="153"/>
                  </a:lnTo>
                  <a:lnTo>
                    <a:pt x="251" y="153"/>
                  </a:lnTo>
                  <a:lnTo>
                    <a:pt x="251" y="147"/>
                  </a:lnTo>
                  <a:lnTo>
                    <a:pt x="245" y="140"/>
                  </a:lnTo>
                  <a:lnTo>
                    <a:pt x="245" y="112"/>
                  </a:lnTo>
                  <a:lnTo>
                    <a:pt x="241" y="112"/>
                  </a:lnTo>
                  <a:lnTo>
                    <a:pt x="241" y="108"/>
                  </a:lnTo>
                  <a:lnTo>
                    <a:pt x="241" y="108"/>
                  </a:lnTo>
                  <a:lnTo>
                    <a:pt x="241" y="108"/>
                  </a:lnTo>
                  <a:lnTo>
                    <a:pt x="241" y="108"/>
                  </a:lnTo>
                  <a:lnTo>
                    <a:pt x="241" y="101"/>
                  </a:lnTo>
                  <a:lnTo>
                    <a:pt x="241" y="101"/>
                  </a:lnTo>
                  <a:lnTo>
                    <a:pt x="245" y="101"/>
                  </a:lnTo>
                  <a:lnTo>
                    <a:pt x="245" y="95"/>
                  </a:lnTo>
                  <a:lnTo>
                    <a:pt x="245" y="95"/>
                  </a:lnTo>
                  <a:lnTo>
                    <a:pt x="245" y="95"/>
                  </a:lnTo>
                  <a:lnTo>
                    <a:pt x="245" y="91"/>
                  </a:lnTo>
                  <a:lnTo>
                    <a:pt x="245" y="91"/>
                  </a:lnTo>
                  <a:lnTo>
                    <a:pt x="245" y="91"/>
                  </a:lnTo>
                  <a:lnTo>
                    <a:pt x="245" y="85"/>
                  </a:lnTo>
                  <a:lnTo>
                    <a:pt x="245" y="85"/>
                  </a:lnTo>
                  <a:lnTo>
                    <a:pt x="245" y="85"/>
                  </a:lnTo>
                  <a:lnTo>
                    <a:pt x="245" y="85"/>
                  </a:lnTo>
                  <a:lnTo>
                    <a:pt x="245" y="8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5" name="Freeform 541"/>
            <p:cNvSpPr>
              <a:spLocks/>
            </p:cNvSpPr>
            <p:nvPr/>
          </p:nvSpPr>
          <p:spPr bwMode="auto">
            <a:xfrm>
              <a:off x="5238750" y="2486026"/>
              <a:ext cx="95250" cy="123825"/>
            </a:xfrm>
            <a:custGeom>
              <a:avLst/>
              <a:gdLst>
                <a:gd name="T0" fmla="*/ 0 w 60"/>
                <a:gd name="T1" fmla="*/ 68 h 78"/>
                <a:gd name="T2" fmla="*/ 0 w 60"/>
                <a:gd name="T3" fmla="*/ 68 h 78"/>
                <a:gd name="T4" fmla="*/ 7 w 60"/>
                <a:gd name="T5" fmla="*/ 74 h 78"/>
                <a:gd name="T6" fmla="*/ 7 w 60"/>
                <a:gd name="T7" fmla="*/ 74 h 78"/>
                <a:gd name="T8" fmla="*/ 7 w 60"/>
                <a:gd name="T9" fmla="*/ 74 h 78"/>
                <a:gd name="T10" fmla="*/ 7 w 60"/>
                <a:gd name="T11" fmla="*/ 74 h 78"/>
                <a:gd name="T12" fmla="*/ 13 w 60"/>
                <a:gd name="T13" fmla="*/ 74 h 78"/>
                <a:gd name="T14" fmla="*/ 13 w 60"/>
                <a:gd name="T15" fmla="*/ 78 h 78"/>
                <a:gd name="T16" fmla="*/ 19 w 60"/>
                <a:gd name="T17" fmla="*/ 78 h 78"/>
                <a:gd name="T18" fmla="*/ 19 w 60"/>
                <a:gd name="T19" fmla="*/ 74 h 78"/>
                <a:gd name="T20" fmla="*/ 31 w 60"/>
                <a:gd name="T21" fmla="*/ 74 h 78"/>
                <a:gd name="T22" fmla="*/ 31 w 60"/>
                <a:gd name="T23" fmla="*/ 68 h 78"/>
                <a:gd name="T24" fmla="*/ 35 w 60"/>
                <a:gd name="T25" fmla="*/ 62 h 78"/>
                <a:gd name="T26" fmla="*/ 42 w 60"/>
                <a:gd name="T27" fmla="*/ 62 h 78"/>
                <a:gd name="T28" fmla="*/ 42 w 60"/>
                <a:gd name="T29" fmla="*/ 58 h 78"/>
                <a:gd name="T30" fmla="*/ 42 w 60"/>
                <a:gd name="T31" fmla="*/ 58 h 78"/>
                <a:gd name="T32" fmla="*/ 42 w 60"/>
                <a:gd name="T33" fmla="*/ 58 h 78"/>
                <a:gd name="T34" fmla="*/ 42 w 60"/>
                <a:gd name="T35" fmla="*/ 51 h 78"/>
                <a:gd name="T36" fmla="*/ 35 w 60"/>
                <a:gd name="T37" fmla="*/ 51 h 78"/>
                <a:gd name="T38" fmla="*/ 35 w 60"/>
                <a:gd name="T39" fmla="*/ 45 h 78"/>
                <a:gd name="T40" fmla="*/ 35 w 60"/>
                <a:gd name="T41" fmla="*/ 45 h 78"/>
                <a:gd name="T42" fmla="*/ 35 w 60"/>
                <a:gd name="T43" fmla="*/ 39 h 78"/>
                <a:gd name="T44" fmla="*/ 35 w 60"/>
                <a:gd name="T45" fmla="*/ 39 h 78"/>
                <a:gd name="T46" fmla="*/ 35 w 60"/>
                <a:gd name="T47" fmla="*/ 35 h 78"/>
                <a:gd name="T48" fmla="*/ 42 w 60"/>
                <a:gd name="T49" fmla="*/ 35 h 78"/>
                <a:gd name="T50" fmla="*/ 42 w 60"/>
                <a:gd name="T51" fmla="*/ 29 h 78"/>
                <a:gd name="T52" fmla="*/ 48 w 60"/>
                <a:gd name="T53" fmla="*/ 29 h 78"/>
                <a:gd name="T54" fmla="*/ 54 w 60"/>
                <a:gd name="T55" fmla="*/ 22 h 78"/>
                <a:gd name="T56" fmla="*/ 54 w 60"/>
                <a:gd name="T57" fmla="*/ 22 h 78"/>
                <a:gd name="T58" fmla="*/ 60 w 60"/>
                <a:gd name="T59" fmla="*/ 16 h 78"/>
                <a:gd name="T60" fmla="*/ 60 w 60"/>
                <a:gd name="T61" fmla="*/ 16 h 78"/>
                <a:gd name="T62" fmla="*/ 60 w 60"/>
                <a:gd name="T63" fmla="*/ 16 h 78"/>
                <a:gd name="T64" fmla="*/ 54 w 60"/>
                <a:gd name="T65" fmla="*/ 12 h 78"/>
                <a:gd name="T66" fmla="*/ 54 w 60"/>
                <a:gd name="T67" fmla="*/ 12 h 78"/>
                <a:gd name="T68" fmla="*/ 54 w 60"/>
                <a:gd name="T69" fmla="*/ 6 h 78"/>
                <a:gd name="T70" fmla="*/ 54 w 60"/>
                <a:gd name="T71" fmla="*/ 6 h 78"/>
                <a:gd name="T72" fmla="*/ 54 w 60"/>
                <a:gd name="T73" fmla="*/ 6 h 78"/>
                <a:gd name="T74" fmla="*/ 54 w 60"/>
                <a:gd name="T75" fmla="*/ 0 h 78"/>
                <a:gd name="T76" fmla="*/ 48 w 60"/>
                <a:gd name="T77" fmla="*/ 6 h 78"/>
                <a:gd name="T78" fmla="*/ 42 w 60"/>
                <a:gd name="T79" fmla="*/ 6 h 78"/>
                <a:gd name="T80" fmla="*/ 42 w 60"/>
                <a:gd name="T81" fmla="*/ 12 h 78"/>
                <a:gd name="T82" fmla="*/ 35 w 60"/>
                <a:gd name="T83" fmla="*/ 12 h 78"/>
                <a:gd name="T84" fmla="*/ 31 w 60"/>
                <a:gd name="T85" fmla="*/ 16 h 78"/>
                <a:gd name="T86" fmla="*/ 13 w 60"/>
                <a:gd name="T87" fmla="*/ 16 h 78"/>
                <a:gd name="T88" fmla="*/ 13 w 60"/>
                <a:gd name="T89" fmla="*/ 16 h 78"/>
                <a:gd name="T90" fmla="*/ 13 w 60"/>
                <a:gd name="T91" fmla="*/ 16 h 78"/>
                <a:gd name="T92" fmla="*/ 7 w 60"/>
                <a:gd name="T93" fmla="*/ 12 h 78"/>
                <a:gd name="T94" fmla="*/ 7 w 60"/>
                <a:gd name="T95" fmla="*/ 12 h 78"/>
                <a:gd name="T96" fmla="*/ 7 w 60"/>
                <a:gd name="T97" fmla="*/ 12 h 78"/>
                <a:gd name="T98" fmla="*/ 7 w 60"/>
                <a:gd name="T99" fmla="*/ 39 h 78"/>
                <a:gd name="T100" fmla="*/ 0 w 60"/>
                <a:gd name="T101" fmla="*/ 51 h 78"/>
                <a:gd name="T102" fmla="*/ 0 w 60"/>
                <a:gd name="T103" fmla="*/ 68 h 78"/>
                <a:gd name="T104" fmla="*/ 0 w 60"/>
                <a:gd name="T105" fmla="*/ 68 h 78"/>
                <a:gd name="T106" fmla="*/ 0 w 60"/>
                <a:gd name="T107" fmla="*/ 6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78">
                  <a:moveTo>
                    <a:pt x="0" y="68"/>
                  </a:moveTo>
                  <a:lnTo>
                    <a:pt x="0" y="68"/>
                  </a:lnTo>
                  <a:lnTo>
                    <a:pt x="7" y="74"/>
                  </a:lnTo>
                  <a:lnTo>
                    <a:pt x="7" y="74"/>
                  </a:lnTo>
                  <a:lnTo>
                    <a:pt x="7" y="74"/>
                  </a:lnTo>
                  <a:lnTo>
                    <a:pt x="7" y="74"/>
                  </a:lnTo>
                  <a:lnTo>
                    <a:pt x="13" y="74"/>
                  </a:lnTo>
                  <a:lnTo>
                    <a:pt x="13" y="78"/>
                  </a:lnTo>
                  <a:lnTo>
                    <a:pt x="19" y="78"/>
                  </a:lnTo>
                  <a:lnTo>
                    <a:pt x="19" y="74"/>
                  </a:lnTo>
                  <a:lnTo>
                    <a:pt x="31" y="74"/>
                  </a:lnTo>
                  <a:lnTo>
                    <a:pt x="31" y="68"/>
                  </a:lnTo>
                  <a:lnTo>
                    <a:pt x="35" y="62"/>
                  </a:lnTo>
                  <a:lnTo>
                    <a:pt x="42" y="62"/>
                  </a:lnTo>
                  <a:lnTo>
                    <a:pt x="42" y="58"/>
                  </a:lnTo>
                  <a:lnTo>
                    <a:pt x="42" y="58"/>
                  </a:lnTo>
                  <a:lnTo>
                    <a:pt x="42" y="58"/>
                  </a:lnTo>
                  <a:lnTo>
                    <a:pt x="42" y="51"/>
                  </a:lnTo>
                  <a:lnTo>
                    <a:pt x="35" y="51"/>
                  </a:lnTo>
                  <a:lnTo>
                    <a:pt x="35" y="45"/>
                  </a:lnTo>
                  <a:lnTo>
                    <a:pt x="35" y="45"/>
                  </a:lnTo>
                  <a:lnTo>
                    <a:pt x="35" y="39"/>
                  </a:lnTo>
                  <a:lnTo>
                    <a:pt x="35" y="39"/>
                  </a:lnTo>
                  <a:lnTo>
                    <a:pt x="35" y="35"/>
                  </a:lnTo>
                  <a:lnTo>
                    <a:pt x="42" y="35"/>
                  </a:lnTo>
                  <a:lnTo>
                    <a:pt x="42" y="29"/>
                  </a:lnTo>
                  <a:lnTo>
                    <a:pt x="48" y="29"/>
                  </a:lnTo>
                  <a:lnTo>
                    <a:pt x="54" y="22"/>
                  </a:lnTo>
                  <a:lnTo>
                    <a:pt x="54" y="22"/>
                  </a:lnTo>
                  <a:lnTo>
                    <a:pt x="60" y="16"/>
                  </a:lnTo>
                  <a:lnTo>
                    <a:pt x="60" y="16"/>
                  </a:lnTo>
                  <a:lnTo>
                    <a:pt x="60" y="16"/>
                  </a:lnTo>
                  <a:lnTo>
                    <a:pt x="54" y="12"/>
                  </a:lnTo>
                  <a:lnTo>
                    <a:pt x="54" y="12"/>
                  </a:lnTo>
                  <a:lnTo>
                    <a:pt x="54" y="6"/>
                  </a:lnTo>
                  <a:lnTo>
                    <a:pt x="54" y="6"/>
                  </a:lnTo>
                  <a:lnTo>
                    <a:pt x="54" y="6"/>
                  </a:lnTo>
                  <a:lnTo>
                    <a:pt x="54" y="0"/>
                  </a:lnTo>
                  <a:lnTo>
                    <a:pt x="48" y="6"/>
                  </a:lnTo>
                  <a:lnTo>
                    <a:pt x="42" y="6"/>
                  </a:lnTo>
                  <a:lnTo>
                    <a:pt x="42" y="12"/>
                  </a:lnTo>
                  <a:lnTo>
                    <a:pt x="35" y="12"/>
                  </a:lnTo>
                  <a:lnTo>
                    <a:pt x="31" y="16"/>
                  </a:lnTo>
                  <a:lnTo>
                    <a:pt x="13" y="16"/>
                  </a:lnTo>
                  <a:lnTo>
                    <a:pt x="13" y="16"/>
                  </a:lnTo>
                  <a:lnTo>
                    <a:pt x="13" y="16"/>
                  </a:lnTo>
                  <a:lnTo>
                    <a:pt x="7" y="12"/>
                  </a:lnTo>
                  <a:lnTo>
                    <a:pt x="7" y="12"/>
                  </a:lnTo>
                  <a:lnTo>
                    <a:pt x="7" y="12"/>
                  </a:lnTo>
                  <a:lnTo>
                    <a:pt x="7" y="39"/>
                  </a:lnTo>
                  <a:lnTo>
                    <a:pt x="0" y="51"/>
                  </a:lnTo>
                  <a:lnTo>
                    <a:pt x="0" y="68"/>
                  </a:lnTo>
                  <a:lnTo>
                    <a:pt x="0" y="68"/>
                  </a:lnTo>
                  <a:lnTo>
                    <a:pt x="0" y="6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6" name="Freeform 542"/>
            <p:cNvSpPr>
              <a:spLocks/>
            </p:cNvSpPr>
            <p:nvPr/>
          </p:nvSpPr>
          <p:spPr bwMode="auto">
            <a:xfrm>
              <a:off x="5238750" y="2486026"/>
              <a:ext cx="95250" cy="123825"/>
            </a:xfrm>
            <a:custGeom>
              <a:avLst/>
              <a:gdLst>
                <a:gd name="T0" fmla="*/ 0 w 60"/>
                <a:gd name="T1" fmla="*/ 68 h 78"/>
                <a:gd name="T2" fmla="*/ 0 w 60"/>
                <a:gd name="T3" fmla="*/ 68 h 78"/>
                <a:gd name="T4" fmla="*/ 7 w 60"/>
                <a:gd name="T5" fmla="*/ 74 h 78"/>
                <a:gd name="T6" fmla="*/ 7 w 60"/>
                <a:gd name="T7" fmla="*/ 74 h 78"/>
                <a:gd name="T8" fmla="*/ 7 w 60"/>
                <a:gd name="T9" fmla="*/ 74 h 78"/>
                <a:gd name="T10" fmla="*/ 7 w 60"/>
                <a:gd name="T11" fmla="*/ 74 h 78"/>
                <a:gd name="T12" fmla="*/ 13 w 60"/>
                <a:gd name="T13" fmla="*/ 74 h 78"/>
                <a:gd name="T14" fmla="*/ 13 w 60"/>
                <a:gd name="T15" fmla="*/ 78 h 78"/>
                <a:gd name="T16" fmla="*/ 19 w 60"/>
                <a:gd name="T17" fmla="*/ 78 h 78"/>
                <a:gd name="T18" fmla="*/ 19 w 60"/>
                <a:gd name="T19" fmla="*/ 74 h 78"/>
                <a:gd name="T20" fmla="*/ 31 w 60"/>
                <a:gd name="T21" fmla="*/ 74 h 78"/>
                <a:gd name="T22" fmla="*/ 31 w 60"/>
                <a:gd name="T23" fmla="*/ 68 h 78"/>
                <a:gd name="T24" fmla="*/ 35 w 60"/>
                <a:gd name="T25" fmla="*/ 62 h 78"/>
                <a:gd name="T26" fmla="*/ 42 w 60"/>
                <a:gd name="T27" fmla="*/ 62 h 78"/>
                <a:gd name="T28" fmla="*/ 42 w 60"/>
                <a:gd name="T29" fmla="*/ 58 h 78"/>
                <a:gd name="T30" fmla="*/ 42 w 60"/>
                <a:gd name="T31" fmla="*/ 58 h 78"/>
                <a:gd name="T32" fmla="*/ 42 w 60"/>
                <a:gd name="T33" fmla="*/ 58 h 78"/>
                <a:gd name="T34" fmla="*/ 42 w 60"/>
                <a:gd name="T35" fmla="*/ 51 h 78"/>
                <a:gd name="T36" fmla="*/ 35 w 60"/>
                <a:gd name="T37" fmla="*/ 51 h 78"/>
                <a:gd name="T38" fmla="*/ 35 w 60"/>
                <a:gd name="T39" fmla="*/ 45 h 78"/>
                <a:gd name="T40" fmla="*/ 35 w 60"/>
                <a:gd name="T41" fmla="*/ 45 h 78"/>
                <a:gd name="T42" fmla="*/ 35 w 60"/>
                <a:gd name="T43" fmla="*/ 39 h 78"/>
                <a:gd name="T44" fmla="*/ 35 w 60"/>
                <a:gd name="T45" fmla="*/ 39 h 78"/>
                <a:gd name="T46" fmla="*/ 35 w 60"/>
                <a:gd name="T47" fmla="*/ 35 h 78"/>
                <a:gd name="T48" fmla="*/ 42 w 60"/>
                <a:gd name="T49" fmla="*/ 35 h 78"/>
                <a:gd name="T50" fmla="*/ 42 w 60"/>
                <a:gd name="T51" fmla="*/ 29 h 78"/>
                <a:gd name="T52" fmla="*/ 48 w 60"/>
                <a:gd name="T53" fmla="*/ 29 h 78"/>
                <a:gd name="T54" fmla="*/ 54 w 60"/>
                <a:gd name="T55" fmla="*/ 22 h 78"/>
                <a:gd name="T56" fmla="*/ 54 w 60"/>
                <a:gd name="T57" fmla="*/ 22 h 78"/>
                <a:gd name="T58" fmla="*/ 60 w 60"/>
                <a:gd name="T59" fmla="*/ 16 h 78"/>
                <a:gd name="T60" fmla="*/ 60 w 60"/>
                <a:gd name="T61" fmla="*/ 16 h 78"/>
                <a:gd name="T62" fmla="*/ 60 w 60"/>
                <a:gd name="T63" fmla="*/ 16 h 78"/>
                <a:gd name="T64" fmla="*/ 54 w 60"/>
                <a:gd name="T65" fmla="*/ 12 h 78"/>
                <a:gd name="T66" fmla="*/ 54 w 60"/>
                <a:gd name="T67" fmla="*/ 12 h 78"/>
                <a:gd name="T68" fmla="*/ 54 w 60"/>
                <a:gd name="T69" fmla="*/ 6 h 78"/>
                <a:gd name="T70" fmla="*/ 54 w 60"/>
                <a:gd name="T71" fmla="*/ 6 h 78"/>
                <a:gd name="T72" fmla="*/ 54 w 60"/>
                <a:gd name="T73" fmla="*/ 6 h 78"/>
                <a:gd name="T74" fmla="*/ 54 w 60"/>
                <a:gd name="T75" fmla="*/ 0 h 78"/>
                <a:gd name="T76" fmla="*/ 48 w 60"/>
                <a:gd name="T77" fmla="*/ 6 h 78"/>
                <a:gd name="T78" fmla="*/ 42 w 60"/>
                <a:gd name="T79" fmla="*/ 6 h 78"/>
                <a:gd name="T80" fmla="*/ 42 w 60"/>
                <a:gd name="T81" fmla="*/ 12 h 78"/>
                <a:gd name="T82" fmla="*/ 35 w 60"/>
                <a:gd name="T83" fmla="*/ 12 h 78"/>
                <a:gd name="T84" fmla="*/ 31 w 60"/>
                <a:gd name="T85" fmla="*/ 16 h 78"/>
                <a:gd name="T86" fmla="*/ 13 w 60"/>
                <a:gd name="T87" fmla="*/ 16 h 78"/>
                <a:gd name="T88" fmla="*/ 13 w 60"/>
                <a:gd name="T89" fmla="*/ 16 h 78"/>
                <a:gd name="T90" fmla="*/ 13 w 60"/>
                <a:gd name="T91" fmla="*/ 16 h 78"/>
                <a:gd name="T92" fmla="*/ 7 w 60"/>
                <a:gd name="T93" fmla="*/ 12 h 78"/>
                <a:gd name="T94" fmla="*/ 7 w 60"/>
                <a:gd name="T95" fmla="*/ 12 h 78"/>
                <a:gd name="T96" fmla="*/ 7 w 60"/>
                <a:gd name="T97" fmla="*/ 12 h 78"/>
                <a:gd name="T98" fmla="*/ 7 w 60"/>
                <a:gd name="T99" fmla="*/ 39 h 78"/>
                <a:gd name="T100" fmla="*/ 0 w 60"/>
                <a:gd name="T101" fmla="*/ 51 h 78"/>
                <a:gd name="T102" fmla="*/ 0 w 60"/>
                <a:gd name="T103" fmla="*/ 68 h 78"/>
                <a:gd name="T104" fmla="*/ 0 w 60"/>
                <a:gd name="T105" fmla="*/ 68 h 78"/>
                <a:gd name="T106" fmla="*/ 0 w 60"/>
                <a:gd name="T107" fmla="*/ 6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78">
                  <a:moveTo>
                    <a:pt x="0" y="68"/>
                  </a:moveTo>
                  <a:lnTo>
                    <a:pt x="0" y="68"/>
                  </a:lnTo>
                  <a:lnTo>
                    <a:pt x="7" y="74"/>
                  </a:lnTo>
                  <a:lnTo>
                    <a:pt x="7" y="74"/>
                  </a:lnTo>
                  <a:lnTo>
                    <a:pt x="7" y="74"/>
                  </a:lnTo>
                  <a:lnTo>
                    <a:pt x="7" y="74"/>
                  </a:lnTo>
                  <a:lnTo>
                    <a:pt x="13" y="74"/>
                  </a:lnTo>
                  <a:lnTo>
                    <a:pt x="13" y="78"/>
                  </a:lnTo>
                  <a:lnTo>
                    <a:pt x="19" y="78"/>
                  </a:lnTo>
                  <a:lnTo>
                    <a:pt x="19" y="74"/>
                  </a:lnTo>
                  <a:lnTo>
                    <a:pt x="31" y="74"/>
                  </a:lnTo>
                  <a:lnTo>
                    <a:pt x="31" y="68"/>
                  </a:lnTo>
                  <a:lnTo>
                    <a:pt x="35" y="62"/>
                  </a:lnTo>
                  <a:lnTo>
                    <a:pt x="42" y="62"/>
                  </a:lnTo>
                  <a:lnTo>
                    <a:pt x="42" y="58"/>
                  </a:lnTo>
                  <a:lnTo>
                    <a:pt x="42" y="58"/>
                  </a:lnTo>
                  <a:lnTo>
                    <a:pt x="42" y="58"/>
                  </a:lnTo>
                  <a:lnTo>
                    <a:pt x="42" y="51"/>
                  </a:lnTo>
                  <a:lnTo>
                    <a:pt x="35" y="51"/>
                  </a:lnTo>
                  <a:lnTo>
                    <a:pt x="35" y="45"/>
                  </a:lnTo>
                  <a:lnTo>
                    <a:pt x="35" y="45"/>
                  </a:lnTo>
                  <a:lnTo>
                    <a:pt x="35" y="39"/>
                  </a:lnTo>
                  <a:lnTo>
                    <a:pt x="35" y="39"/>
                  </a:lnTo>
                  <a:lnTo>
                    <a:pt x="35" y="35"/>
                  </a:lnTo>
                  <a:lnTo>
                    <a:pt x="42" y="35"/>
                  </a:lnTo>
                  <a:lnTo>
                    <a:pt x="42" y="29"/>
                  </a:lnTo>
                  <a:lnTo>
                    <a:pt x="48" y="29"/>
                  </a:lnTo>
                  <a:lnTo>
                    <a:pt x="54" y="22"/>
                  </a:lnTo>
                  <a:lnTo>
                    <a:pt x="54" y="22"/>
                  </a:lnTo>
                  <a:lnTo>
                    <a:pt x="60" y="16"/>
                  </a:lnTo>
                  <a:lnTo>
                    <a:pt x="60" y="16"/>
                  </a:lnTo>
                  <a:lnTo>
                    <a:pt x="60" y="16"/>
                  </a:lnTo>
                  <a:lnTo>
                    <a:pt x="54" y="12"/>
                  </a:lnTo>
                  <a:lnTo>
                    <a:pt x="54" y="12"/>
                  </a:lnTo>
                  <a:lnTo>
                    <a:pt x="54" y="6"/>
                  </a:lnTo>
                  <a:lnTo>
                    <a:pt x="54" y="6"/>
                  </a:lnTo>
                  <a:lnTo>
                    <a:pt x="54" y="6"/>
                  </a:lnTo>
                  <a:lnTo>
                    <a:pt x="54" y="0"/>
                  </a:lnTo>
                  <a:lnTo>
                    <a:pt x="48" y="6"/>
                  </a:lnTo>
                  <a:lnTo>
                    <a:pt x="42" y="6"/>
                  </a:lnTo>
                  <a:lnTo>
                    <a:pt x="42" y="12"/>
                  </a:lnTo>
                  <a:lnTo>
                    <a:pt x="35" y="12"/>
                  </a:lnTo>
                  <a:lnTo>
                    <a:pt x="31" y="16"/>
                  </a:lnTo>
                  <a:lnTo>
                    <a:pt x="13" y="16"/>
                  </a:lnTo>
                  <a:lnTo>
                    <a:pt x="13" y="16"/>
                  </a:lnTo>
                  <a:lnTo>
                    <a:pt x="13" y="16"/>
                  </a:lnTo>
                  <a:lnTo>
                    <a:pt x="7" y="12"/>
                  </a:lnTo>
                  <a:lnTo>
                    <a:pt x="7" y="12"/>
                  </a:lnTo>
                  <a:lnTo>
                    <a:pt x="7" y="12"/>
                  </a:lnTo>
                  <a:lnTo>
                    <a:pt x="7" y="39"/>
                  </a:lnTo>
                  <a:lnTo>
                    <a:pt x="0" y="51"/>
                  </a:lnTo>
                  <a:lnTo>
                    <a:pt x="0" y="68"/>
                  </a:lnTo>
                  <a:lnTo>
                    <a:pt x="0" y="68"/>
                  </a:lnTo>
                  <a:lnTo>
                    <a:pt x="0" y="6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7" name="Freeform 543"/>
            <p:cNvSpPr>
              <a:spLocks/>
            </p:cNvSpPr>
            <p:nvPr/>
          </p:nvSpPr>
          <p:spPr bwMode="auto">
            <a:xfrm>
              <a:off x="5238750" y="2520951"/>
              <a:ext cx="493713" cy="455613"/>
            </a:xfrm>
            <a:custGeom>
              <a:avLst/>
              <a:gdLst>
                <a:gd name="T0" fmla="*/ 235 w 311"/>
                <a:gd name="T1" fmla="*/ 136 h 287"/>
                <a:gd name="T2" fmla="*/ 241 w 311"/>
                <a:gd name="T3" fmla="*/ 124 h 287"/>
                <a:gd name="T4" fmla="*/ 235 w 311"/>
                <a:gd name="T5" fmla="*/ 118 h 287"/>
                <a:gd name="T6" fmla="*/ 229 w 311"/>
                <a:gd name="T7" fmla="*/ 114 h 287"/>
                <a:gd name="T8" fmla="*/ 223 w 311"/>
                <a:gd name="T9" fmla="*/ 101 h 287"/>
                <a:gd name="T10" fmla="*/ 200 w 311"/>
                <a:gd name="T11" fmla="*/ 85 h 287"/>
                <a:gd name="T12" fmla="*/ 194 w 311"/>
                <a:gd name="T13" fmla="*/ 75 h 287"/>
                <a:gd name="T14" fmla="*/ 194 w 311"/>
                <a:gd name="T15" fmla="*/ 68 h 287"/>
                <a:gd name="T16" fmla="*/ 182 w 311"/>
                <a:gd name="T17" fmla="*/ 62 h 287"/>
                <a:gd name="T18" fmla="*/ 175 w 311"/>
                <a:gd name="T19" fmla="*/ 56 h 287"/>
                <a:gd name="T20" fmla="*/ 130 w 311"/>
                <a:gd name="T21" fmla="*/ 52 h 287"/>
                <a:gd name="T22" fmla="*/ 130 w 311"/>
                <a:gd name="T23" fmla="*/ 52 h 287"/>
                <a:gd name="T24" fmla="*/ 118 w 311"/>
                <a:gd name="T25" fmla="*/ 29 h 287"/>
                <a:gd name="T26" fmla="*/ 95 w 311"/>
                <a:gd name="T27" fmla="*/ 17 h 287"/>
                <a:gd name="T28" fmla="*/ 83 w 311"/>
                <a:gd name="T29" fmla="*/ 13 h 287"/>
                <a:gd name="T30" fmla="*/ 60 w 311"/>
                <a:gd name="T31" fmla="*/ 0 h 287"/>
                <a:gd name="T32" fmla="*/ 42 w 311"/>
                <a:gd name="T33" fmla="*/ 7 h 287"/>
                <a:gd name="T34" fmla="*/ 35 w 311"/>
                <a:gd name="T35" fmla="*/ 17 h 287"/>
                <a:gd name="T36" fmla="*/ 42 w 311"/>
                <a:gd name="T37" fmla="*/ 23 h 287"/>
                <a:gd name="T38" fmla="*/ 42 w 311"/>
                <a:gd name="T39" fmla="*/ 29 h 287"/>
                <a:gd name="T40" fmla="*/ 42 w 311"/>
                <a:gd name="T41" fmla="*/ 36 h 287"/>
                <a:gd name="T42" fmla="*/ 35 w 311"/>
                <a:gd name="T43" fmla="*/ 46 h 287"/>
                <a:gd name="T44" fmla="*/ 19 w 311"/>
                <a:gd name="T45" fmla="*/ 56 h 287"/>
                <a:gd name="T46" fmla="*/ 13 w 311"/>
                <a:gd name="T47" fmla="*/ 52 h 287"/>
                <a:gd name="T48" fmla="*/ 0 w 311"/>
                <a:gd name="T49" fmla="*/ 56 h 287"/>
                <a:gd name="T50" fmla="*/ 7 w 311"/>
                <a:gd name="T51" fmla="*/ 79 h 287"/>
                <a:gd name="T52" fmla="*/ 13 w 311"/>
                <a:gd name="T53" fmla="*/ 97 h 287"/>
                <a:gd name="T54" fmla="*/ 25 w 311"/>
                <a:gd name="T55" fmla="*/ 118 h 287"/>
                <a:gd name="T56" fmla="*/ 35 w 311"/>
                <a:gd name="T57" fmla="*/ 130 h 287"/>
                <a:gd name="T58" fmla="*/ 35 w 311"/>
                <a:gd name="T59" fmla="*/ 136 h 287"/>
                <a:gd name="T60" fmla="*/ 48 w 311"/>
                <a:gd name="T61" fmla="*/ 147 h 287"/>
                <a:gd name="T62" fmla="*/ 60 w 311"/>
                <a:gd name="T63" fmla="*/ 169 h 287"/>
                <a:gd name="T64" fmla="*/ 89 w 311"/>
                <a:gd name="T65" fmla="*/ 221 h 287"/>
                <a:gd name="T66" fmla="*/ 101 w 311"/>
                <a:gd name="T67" fmla="*/ 242 h 287"/>
                <a:gd name="T68" fmla="*/ 112 w 311"/>
                <a:gd name="T69" fmla="*/ 264 h 287"/>
                <a:gd name="T70" fmla="*/ 124 w 311"/>
                <a:gd name="T71" fmla="*/ 283 h 287"/>
                <a:gd name="T72" fmla="*/ 136 w 311"/>
                <a:gd name="T73" fmla="*/ 283 h 287"/>
                <a:gd name="T74" fmla="*/ 140 w 311"/>
                <a:gd name="T75" fmla="*/ 270 h 287"/>
                <a:gd name="T76" fmla="*/ 140 w 311"/>
                <a:gd name="T77" fmla="*/ 264 h 287"/>
                <a:gd name="T78" fmla="*/ 165 w 311"/>
                <a:gd name="T79" fmla="*/ 264 h 287"/>
                <a:gd name="T80" fmla="*/ 175 w 311"/>
                <a:gd name="T81" fmla="*/ 277 h 287"/>
                <a:gd name="T82" fmla="*/ 188 w 311"/>
                <a:gd name="T83" fmla="*/ 270 h 287"/>
                <a:gd name="T84" fmla="*/ 194 w 311"/>
                <a:gd name="T85" fmla="*/ 254 h 287"/>
                <a:gd name="T86" fmla="*/ 200 w 311"/>
                <a:gd name="T87" fmla="*/ 248 h 287"/>
                <a:gd name="T88" fmla="*/ 311 w 311"/>
                <a:gd name="T89" fmla="*/ 180 h 287"/>
                <a:gd name="T90" fmla="*/ 252 w 311"/>
                <a:gd name="T91" fmla="*/ 169 h 287"/>
                <a:gd name="T92" fmla="*/ 241 w 311"/>
                <a:gd name="T93" fmla="*/ 13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1" h="287">
                  <a:moveTo>
                    <a:pt x="241" y="136"/>
                  </a:moveTo>
                  <a:lnTo>
                    <a:pt x="235" y="136"/>
                  </a:lnTo>
                  <a:lnTo>
                    <a:pt x="235" y="136"/>
                  </a:lnTo>
                  <a:lnTo>
                    <a:pt x="235" y="130"/>
                  </a:lnTo>
                  <a:lnTo>
                    <a:pt x="235" y="130"/>
                  </a:lnTo>
                  <a:lnTo>
                    <a:pt x="241" y="124"/>
                  </a:lnTo>
                  <a:lnTo>
                    <a:pt x="241" y="124"/>
                  </a:lnTo>
                  <a:lnTo>
                    <a:pt x="235" y="118"/>
                  </a:lnTo>
                  <a:lnTo>
                    <a:pt x="235" y="118"/>
                  </a:lnTo>
                  <a:lnTo>
                    <a:pt x="235" y="118"/>
                  </a:lnTo>
                  <a:lnTo>
                    <a:pt x="235" y="114"/>
                  </a:lnTo>
                  <a:lnTo>
                    <a:pt x="229" y="114"/>
                  </a:lnTo>
                  <a:lnTo>
                    <a:pt x="229" y="108"/>
                  </a:lnTo>
                  <a:lnTo>
                    <a:pt x="229" y="108"/>
                  </a:lnTo>
                  <a:lnTo>
                    <a:pt x="223" y="101"/>
                  </a:lnTo>
                  <a:lnTo>
                    <a:pt x="210" y="97"/>
                  </a:lnTo>
                  <a:lnTo>
                    <a:pt x="200" y="85"/>
                  </a:lnTo>
                  <a:lnTo>
                    <a:pt x="200" y="85"/>
                  </a:lnTo>
                  <a:lnTo>
                    <a:pt x="200" y="79"/>
                  </a:lnTo>
                  <a:lnTo>
                    <a:pt x="194" y="79"/>
                  </a:lnTo>
                  <a:lnTo>
                    <a:pt x="194" y="75"/>
                  </a:lnTo>
                  <a:lnTo>
                    <a:pt x="194" y="75"/>
                  </a:lnTo>
                  <a:lnTo>
                    <a:pt x="194" y="75"/>
                  </a:lnTo>
                  <a:lnTo>
                    <a:pt x="194" y="68"/>
                  </a:lnTo>
                  <a:lnTo>
                    <a:pt x="188" y="68"/>
                  </a:lnTo>
                  <a:lnTo>
                    <a:pt x="188" y="62"/>
                  </a:lnTo>
                  <a:lnTo>
                    <a:pt x="182" y="62"/>
                  </a:lnTo>
                  <a:lnTo>
                    <a:pt x="182" y="62"/>
                  </a:lnTo>
                  <a:lnTo>
                    <a:pt x="182" y="62"/>
                  </a:lnTo>
                  <a:lnTo>
                    <a:pt x="175" y="56"/>
                  </a:lnTo>
                  <a:lnTo>
                    <a:pt x="130" y="56"/>
                  </a:lnTo>
                  <a:lnTo>
                    <a:pt x="130" y="56"/>
                  </a:lnTo>
                  <a:lnTo>
                    <a:pt x="130" y="52"/>
                  </a:lnTo>
                  <a:lnTo>
                    <a:pt x="130" y="52"/>
                  </a:lnTo>
                  <a:lnTo>
                    <a:pt x="130" y="52"/>
                  </a:lnTo>
                  <a:lnTo>
                    <a:pt x="130" y="52"/>
                  </a:lnTo>
                  <a:lnTo>
                    <a:pt x="124" y="46"/>
                  </a:lnTo>
                  <a:lnTo>
                    <a:pt x="124" y="36"/>
                  </a:lnTo>
                  <a:lnTo>
                    <a:pt x="118" y="29"/>
                  </a:lnTo>
                  <a:lnTo>
                    <a:pt x="118" y="23"/>
                  </a:lnTo>
                  <a:lnTo>
                    <a:pt x="105" y="23"/>
                  </a:lnTo>
                  <a:lnTo>
                    <a:pt x="95" y="17"/>
                  </a:lnTo>
                  <a:lnTo>
                    <a:pt x="89" y="17"/>
                  </a:lnTo>
                  <a:lnTo>
                    <a:pt x="83" y="13"/>
                  </a:lnTo>
                  <a:lnTo>
                    <a:pt x="83" y="13"/>
                  </a:lnTo>
                  <a:lnTo>
                    <a:pt x="77" y="7"/>
                  </a:lnTo>
                  <a:lnTo>
                    <a:pt x="66" y="7"/>
                  </a:lnTo>
                  <a:lnTo>
                    <a:pt x="60" y="0"/>
                  </a:lnTo>
                  <a:lnTo>
                    <a:pt x="54" y="0"/>
                  </a:lnTo>
                  <a:lnTo>
                    <a:pt x="48" y="7"/>
                  </a:lnTo>
                  <a:lnTo>
                    <a:pt x="42" y="7"/>
                  </a:lnTo>
                  <a:lnTo>
                    <a:pt x="42" y="13"/>
                  </a:lnTo>
                  <a:lnTo>
                    <a:pt x="42" y="13"/>
                  </a:lnTo>
                  <a:lnTo>
                    <a:pt x="35" y="17"/>
                  </a:lnTo>
                  <a:lnTo>
                    <a:pt x="35" y="17"/>
                  </a:lnTo>
                  <a:lnTo>
                    <a:pt x="35" y="23"/>
                  </a:lnTo>
                  <a:lnTo>
                    <a:pt x="42" y="23"/>
                  </a:lnTo>
                  <a:lnTo>
                    <a:pt x="42" y="29"/>
                  </a:lnTo>
                  <a:lnTo>
                    <a:pt x="42" y="29"/>
                  </a:lnTo>
                  <a:lnTo>
                    <a:pt x="42" y="29"/>
                  </a:lnTo>
                  <a:lnTo>
                    <a:pt x="42" y="36"/>
                  </a:lnTo>
                  <a:lnTo>
                    <a:pt x="42" y="36"/>
                  </a:lnTo>
                  <a:lnTo>
                    <a:pt x="42" y="36"/>
                  </a:lnTo>
                  <a:lnTo>
                    <a:pt x="42" y="40"/>
                  </a:lnTo>
                  <a:lnTo>
                    <a:pt x="35" y="40"/>
                  </a:lnTo>
                  <a:lnTo>
                    <a:pt x="35" y="46"/>
                  </a:lnTo>
                  <a:lnTo>
                    <a:pt x="31" y="52"/>
                  </a:lnTo>
                  <a:lnTo>
                    <a:pt x="19" y="52"/>
                  </a:lnTo>
                  <a:lnTo>
                    <a:pt x="19" y="56"/>
                  </a:lnTo>
                  <a:lnTo>
                    <a:pt x="13" y="56"/>
                  </a:lnTo>
                  <a:lnTo>
                    <a:pt x="13" y="56"/>
                  </a:lnTo>
                  <a:lnTo>
                    <a:pt x="13" y="52"/>
                  </a:lnTo>
                  <a:lnTo>
                    <a:pt x="0" y="52"/>
                  </a:lnTo>
                  <a:lnTo>
                    <a:pt x="0" y="52"/>
                  </a:lnTo>
                  <a:lnTo>
                    <a:pt x="0" y="56"/>
                  </a:lnTo>
                  <a:lnTo>
                    <a:pt x="0" y="56"/>
                  </a:lnTo>
                  <a:lnTo>
                    <a:pt x="0" y="79"/>
                  </a:lnTo>
                  <a:lnTo>
                    <a:pt x="7" y="79"/>
                  </a:lnTo>
                  <a:lnTo>
                    <a:pt x="7" y="85"/>
                  </a:lnTo>
                  <a:lnTo>
                    <a:pt x="13" y="91"/>
                  </a:lnTo>
                  <a:lnTo>
                    <a:pt x="13" y="97"/>
                  </a:lnTo>
                  <a:lnTo>
                    <a:pt x="19" y="101"/>
                  </a:lnTo>
                  <a:lnTo>
                    <a:pt x="19" y="114"/>
                  </a:lnTo>
                  <a:lnTo>
                    <a:pt x="25" y="118"/>
                  </a:lnTo>
                  <a:lnTo>
                    <a:pt x="25" y="124"/>
                  </a:lnTo>
                  <a:lnTo>
                    <a:pt x="31" y="124"/>
                  </a:lnTo>
                  <a:lnTo>
                    <a:pt x="35" y="130"/>
                  </a:lnTo>
                  <a:lnTo>
                    <a:pt x="35" y="130"/>
                  </a:lnTo>
                  <a:lnTo>
                    <a:pt x="35" y="136"/>
                  </a:lnTo>
                  <a:lnTo>
                    <a:pt x="35" y="136"/>
                  </a:lnTo>
                  <a:lnTo>
                    <a:pt x="42" y="141"/>
                  </a:lnTo>
                  <a:lnTo>
                    <a:pt x="42" y="141"/>
                  </a:lnTo>
                  <a:lnTo>
                    <a:pt x="48" y="147"/>
                  </a:lnTo>
                  <a:lnTo>
                    <a:pt x="48" y="153"/>
                  </a:lnTo>
                  <a:lnTo>
                    <a:pt x="60" y="163"/>
                  </a:lnTo>
                  <a:lnTo>
                    <a:pt x="60" y="169"/>
                  </a:lnTo>
                  <a:lnTo>
                    <a:pt x="66" y="176"/>
                  </a:lnTo>
                  <a:lnTo>
                    <a:pt x="66" y="198"/>
                  </a:lnTo>
                  <a:lnTo>
                    <a:pt x="89" y="221"/>
                  </a:lnTo>
                  <a:lnTo>
                    <a:pt x="95" y="231"/>
                  </a:lnTo>
                  <a:lnTo>
                    <a:pt x="95" y="237"/>
                  </a:lnTo>
                  <a:lnTo>
                    <a:pt x="101" y="242"/>
                  </a:lnTo>
                  <a:lnTo>
                    <a:pt x="101" y="248"/>
                  </a:lnTo>
                  <a:lnTo>
                    <a:pt x="105" y="254"/>
                  </a:lnTo>
                  <a:lnTo>
                    <a:pt x="112" y="264"/>
                  </a:lnTo>
                  <a:lnTo>
                    <a:pt x="118" y="270"/>
                  </a:lnTo>
                  <a:lnTo>
                    <a:pt x="118" y="277"/>
                  </a:lnTo>
                  <a:lnTo>
                    <a:pt x="124" y="283"/>
                  </a:lnTo>
                  <a:lnTo>
                    <a:pt x="124" y="287"/>
                  </a:lnTo>
                  <a:lnTo>
                    <a:pt x="136" y="287"/>
                  </a:lnTo>
                  <a:lnTo>
                    <a:pt x="136" y="283"/>
                  </a:lnTo>
                  <a:lnTo>
                    <a:pt x="140" y="283"/>
                  </a:lnTo>
                  <a:lnTo>
                    <a:pt x="140" y="270"/>
                  </a:lnTo>
                  <a:lnTo>
                    <a:pt x="140" y="270"/>
                  </a:lnTo>
                  <a:lnTo>
                    <a:pt x="140" y="270"/>
                  </a:lnTo>
                  <a:lnTo>
                    <a:pt x="140" y="270"/>
                  </a:lnTo>
                  <a:lnTo>
                    <a:pt x="140" y="264"/>
                  </a:lnTo>
                  <a:lnTo>
                    <a:pt x="140" y="264"/>
                  </a:lnTo>
                  <a:lnTo>
                    <a:pt x="140" y="264"/>
                  </a:lnTo>
                  <a:lnTo>
                    <a:pt x="165" y="264"/>
                  </a:lnTo>
                  <a:lnTo>
                    <a:pt x="165" y="270"/>
                  </a:lnTo>
                  <a:lnTo>
                    <a:pt x="171" y="270"/>
                  </a:lnTo>
                  <a:lnTo>
                    <a:pt x="175" y="277"/>
                  </a:lnTo>
                  <a:lnTo>
                    <a:pt x="175" y="277"/>
                  </a:lnTo>
                  <a:lnTo>
                    <a:pt x="175" y="283"/>
                  </a:lnTo>
                  <a:lnTo>
                    <a:pt x="188" y="270"/>
                  </a:lnTo>
                  <a:lnTo>
                    <a:pt x="188" y="264"/>
                  </a:lnTo>
                  <a:lnTo>
                    <a:pt x="194" y="260"/>
                  </a:lnTo>
                  <a:lnTo>
                    <a:pt x="194" y="254"/>
                  </a:lnTo>
                  <a:lnTo>
                    <a:pt x="200" y="254"/>
                  </a:lnTo>
                  <a:lnTo>
                    <a:pt x="200" y="248"/>
                  </a:lnTo>
                  <a:lnTo>
                    <a:pt x="200" y="248"/>
                  </a:lnTo>
                  <a:lnTo>
                    <a:pt x="264" y="237"/>
                  </a:lnTo>
                  <a:lnTo>
                    <a:pt x="293" y="225"/>
                  </a:lnTo>
                  <a:lnTo>
                    <a:pt x="311" y="180"/>
                  </a:lnTo>
                  <a:lnTo>
                    <a:pt x="305" y="169"/>
                  </a:lnTo>
                  <a:lnTo>
                    <a:pt x="299" y="176"/>
                  </a:lnTo>
                  <a:lnTo>
                    <a:pt x="252" y="169"/>
                  </a:lnTo>
                  <a:lnTo>
                    <a:pt x="241" y="141"/>
                  </a:lnTo>
                  <a:lnTo>
                    <a:pt x="241" y="136"/>
                  </a:lnTo>
                  <a:lnTo>
                    <a:pt x="241" y="13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8" name="Freeform 544"/>
            <p:cNvSpPr>
              <a:spLocks/>
            </p:cNvSpPr>
            <p:nvPr/>
          </p:nvSpPr>
          <p:spPr bwMode="auto">
            <a:xfrm>
              <a:off x="5238750" y="2520951"/>
              <a:ext cx="493713" cy="455613"/>
            </a:xfrm>
            <a:custGeom>
              <a:avLst/>
              <a:gdLst>
                <a:gd name="T0" fmla="*/ 235 w 311"/>
                <a:gd name="T1" fmla="*/ 136 h 287"/>
                <a:gd name="T2" fmla="*/ 241 w 311"/>
                <a:gd name="T3" fmla="*/ 124 h 287"/>
                <a:gd name="T4" fmla="*/ 235 w 311"/>
                <a:gd name="T5" fmla="*/ 118 h 287"/>
                <a:gd name="T6" fmla="*/ 229 w 311"/>
                <a:gd name="T7" fmla="*/ 114 h 287"/>
                <a:gd name="T8" fmla="*/ 223 w 311"/>
                <a:gd name="T9" fmla="*/ 101 h 287"/>
                <a:gd name="T10" fmla="*/ 200 w 311"/>
                <a:gd name="T11" fmla="*/ 85 h 287"/>
                <a:gd name="T12" fmla="*/ 194 w 311"/>
                <a:gd name="T13" fmla="*/ 75 h 287"/>
                <a:gd name="T14" fmla="*/ 194 w 311"/>
                <a:gd name="T15" fmla="*/ 68 h 287"/>
                <a:gd name="T16" fmla="*/ 182 w 311"/>
                <a:gd name="T17" fmla="*/ 62 h 287"/>
                <a:gd name="T18" fmla="*/ 175 w 311"/>
                <a:gd name="T19" fmla="*/ 56 h 287"/>
                <a:gd name="T20" fmla="*/ 130 w 311"/>
                <a:gd name="T21" fmla="*/ 52 h 287"/>
                <a:gd name="T22" fmla="*/ 130 w 311"/>
                <a:gd name="T23" fmla="*/ 52 h 287"/>
                <a:gd name="T24" fmla="*/ 118 w 311"/>
                <a:gd name="T25" fmla="*/ 29 h 287"/>
                <a:gd name="T26" fmla="*/ 95 w 311"/>
                <a:gd name="T27" fmla="*/ 17 h 287"/>
                <a:gd name="T28" fmla="*/ 83 w 311"/>
                <a:gd name="T29" fmla="*/ 13 h 287"/>
                <a:gd name="T30" fmla="*/ 60 w 311"/>
                <a:gd name="T31" fmla="*/ 0 h 287"/>
                <a:gd name="T32" fmla="*/ 42 w 311"/>
                <a:gd name="T33" fmla="*/ 7 h 287"/>
                <a:gd name="T34" fmla="*/ 35 w 311"/>
                <a:gd name="T35" fmla="*/ 17 h 287"/>
                <a:gd name="T36" fmla="*/ 42 w 311"/>
                <a:gd name="T37" fmla="*/ 23 h 287"/>
                <a:gd name="T38" fmla="*/ 42 w 311"/>
                <a:gd name="T39" fmla="*/ 29 h 287"/>
                <a:gd name="T40" fmla="*/ 42 w 311"/>
                <a:gd name="T41" fmla="*/ 36 h 287"/>
                <a:gd name="T42" fmla="*/ 35 w 311"/>
                <a:gd name="T43" fmla="*/ 46 h 287"/>
                <a:gd name="T44" fmla="*/ 19 w 311"/>
                <a:gd name="T45" fmla="*/ 56 h 287"/>
                <a:gd name="T46" fmla="*/ 13 w 311"/>
                <a:gd name="T47" fmla="*/ 52 h 287"/>
                <a:gd name="T48" fmla="*/ 0 w 311"/>
                <a:gd name="T49" fmla="*/ 56 h 287"/>
                <a:gd name="T50" fmla="*/ 7 w 311"/>
                <a:gd name="T51" fmla="*/ 79 h 287"/>
                <a:gd name="T52" fmla="*/ 13 w 311"/>
                <a:gd name="T53" fmla="*/ 97 h 287"/>
                <a:gd name="T54" fmla="*/ 25 w 311"/>
                <a:gd name="T55" fmla="*/ 118 h 287"/>
                <a:gd name="T56" fmla="*/ 35 w 311"/>
                <a:gd name="T57" fmla="*/ 130 h 287"/>
                <a:gd name="T58" fmla="*/ 35 w 311"/>
                <a:gd name="T59" fmla="*/ 136 h 287"/>
                <a:gd name="T60" fmla="*/ 48 w 311"/>
                <a:gd name="T61" fmla="*/ 147 h 287"/>
                <a:gd name="T62" fmla="*/ 60 w 311"/>
                <a:gd name="T63" fmla="*/ 169 h 287"/>
                <a:gd name="T64" fmla="*/ 89 w 311"/>
                <a:gd name="T65" fmla="*/ 221 h 287"/>
                <a:gd name="T66" fmla="*/ 101 w 311"/>
                <a:gd name="T67" fmla="*/ 242 h 287"/>
                <a:gd name="T68" fmla="*/ 112 w 311"/>
                <a:gd name="T69" fmla="*/ 264 h 287"/>
                <a:gd name="T70" fmla="*/ 124 w 311"/>
                <a:gd name="T71" fmla="*/ 283 h 287"/>
                <a:gd name="T72" fmla="*/ 136 w 311"/>
                <a:gd name="T73" fmla="*/ 283 h 287"/>
                <a:gd name="T74" fmla="*/ 140 w 311"/>
                <a:gd name="T75" fmla="*/ 270 h 287"/>
                <a:gd name="T76" fmla="*/ 140 w 311"/>
                <a:gd name="T77" fmla="*/ 264 h 287"/>
                <a:gd name="T78" fmla="*/ 165 w 311"/>
                <a:gd name="T79" fmla="*/ 264 h 287"/>
                <a:gd name="T80" fmla="*/ 175 w 311"/>
                <a:gd name="T81" fmla="*/ 277 h 287"/>
                <a:gd name="T82" fmla="*/ 188 w 311"/>
                <a:gd name="T83" fmla="*/ 270 h 287"/>
                <a:gd name="T84" fmla="*/ 194 w 311"/>
                <a:gd name="T85" fmla="*/ 254 h 287"/>
                <a:gd name="T86" fmla="*/ 200 w 311"/>
                <a:gd name="T87" fmla="*/ 248 h 287"/>
                <a:gd name="T88" fmla="*/ 311 w 311"/>
                <a:gd name="T89" fmla="*/ 180 h 287"/>
                <a:gd name="T90" fmla="*/ 252 w 311"/>
                <a:gd name="T91" fmla="*/ 169 h 287"/>
                <a:gd name="T92" fmla="*/ 241 w 311"/>
                <a:gd name="T93" fmla="*/ 13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1" h="287">
                  <a:moveTo>
                    <a:pt x="241" y="136"/>
                  </a:moveTo>
                  <a:lnTo>
                    <a:pt x="235" y="136"/>
                  </a:lnTo>
                  <a:lnTo>
                    <a:pt x="235" y="136"/>
                  </a:lnTo>
                  <a:lnTo>
                    <a:pt x="235" y="130"/>
                  </a:lnTo>
                  <a:lnTo>
                    <a:pt x="235" y="130"/>
                  </a:lnTo>
                  <a:lnTo>
                    <a:pt x="241" y="124"/>
                  </a:lnTo>
                  <a:lnTo>
                    <a:pt x="241" y="124"/>
                  </a:lnTo>
                  <a:lnTo>
                    <a:pt x="235" y="118"/>
                  </a:lnTo>
                  <a:lnTo>
                    <a:pt x="235" y="118"/>
                  </a:lnTo>
                  <a:lnTo>
                    <a:pt x="235" y="118"/>
                  </a:lnTo>
                  <a:lnTo>
                    <a:pt x="235" y="114"/>
                  </a:lnTo>
                  <a:lnTo>
                    <a:pt x="229" y="114"/>
                  </a:lnTo>
                  <a:lnTo>
                    <a:pt x="229" y="108"/>
                  </a:lnTo>
                  <a:lnTo>
                    <a:pt x="229" y="108"/>
                  </a:lnTo>
                  <a:lnTo>
                    <a:pt x="223" y="101"/>
                  </a:lnTo>
                  <a:lnTo>
                    <a:pt x="210" y="97"/>
                  </a:lnTo>
                  <a:lnTo>
                    <a:pt x="200" y="85"/>
                  </a:lnTo>
                  <a:lnTo>
                    <a:pt x="200" y="85"/>
                  </a:lnTo>
                  <a:lnTo>
                    <a:pt x="200" y="79"/>
                  </a:lnTo>
                  <a:lnTo>
                    <a:pt x="194" y="79"/>
                  </a:lnTo>
                  <a:lnTo>
                    <a:pt x="194" y="75"/>
                  </a:lnTo>
                  <a:lnTo>
                    <a:pt x="194" y="75"/>
                  </a:lnTo>
                  <a:lnTo>
                    <a:pt x="194" y="75"/>
                  </a:lnTo>
                  <a:lnTo>
                    <a:pt x="194" y="68"/>
                  </a:lnTo>
                  <a:lnTo>
                    <a:pt x="188" y="68"/>
                  </a:lnTo>
                  <a:lnTo>
                    <a:pt x="188" y="62"/>
                  </a:lnTo>
                  <a:lnTo>
                    <a:pt x="182" y="62"/>
                  </a:lnTo>
                  <a:lnTo>
                    <a:pt x="182" y="62"/>
                  </a:lnTo>
                  <a:lnTo>
                    <a:pt x="182" y="62"/>
                  </a:lnTo>
                  <a:lnTo>
                    <a:pt x="175" y="56"/>
                  </a:lnTo>
                  <a:lnTo>
                    <a:pt x="130" y="56"/>
                  </a:lnTo>
                  <a:lnTo>
                    <a:pt x="130" y="56"/>
                  </a:lnTo>
                  <a:lnTo>
                    <a:pt x="130" y="52"/>
                  </a:lnTo>
                  <a:lnTo>
                    <a:pt x="130" y="52"/>
                  </a:lnTo>
                  <a:lnTo>
                    <a:pt x="130" y="52"/>
                  </a:lnTo>
                  <a:lnTo>
                    <a:pt x="130" y="52"/>
                  </a:lnTo>
                  <a:lnTo>
                    <a:pt x="124" y="46"/>
                  </a:lnTo>
                  <a:lnTo>
                    <a:pt x="124" y="36"/>
                  </a:lnTo>
                  <a:lnTo>
                    <a:pt x="118" y="29"/>
                  </a:lnTo>
                  <a:lnTo>
                    <a:pt x="118" y="23"/>
                  </a:lnTo>
                  <a:lnTo>
                    <a:pt x="105" y="23"/>
                  </a:lnTo>
                  <a:lnTo>
                    <a:pt x="95" y="17"/>
                  </a:lnTo>
                  <a:lnTo>
                    <a:pt x="89" y="17"/>
                  </a:lnTo>
                  <a:lnTo>
                    <a:pt x="83" y="13"/>
                  </a:lnTo>
                  <a:lnTo>
                    <a:pt x="83" y="13"/>
                  </a:lnTo>
                  <a:lnTo>
                    <a:pt x="77" y="7"/>
                  </a:lnTo>
                  <a:lnTo>
                    <a:pt x="66" y="7"/>
                  </a:lnTo>
                  <a:lnTo>
                    <a:pt x="60" y="0"/>
                  </a:lnTo>
                  <a:lnTo>
                    <a:pt x="54" y="0"/>
                  </a:lnTo>
                  <a:lnTo>
                    <a:pt x="48" y="7"/>
                  </a:lnTo>
                  <a:lnTo>
                    <a:pt x="42" y="7"/>
                  </a:lnTo>
                  <a:lnTo>
                    <a:pt x="42" y="13"/>
                  </a:lnTo>
                  <a:lnTo>
                    <a:pt x="42" y="13"/>
                  </a:lnTo>
                  <a:lnTo>
                    <a:pt x="35" y="17"/>
                  </a:lnTo>
                  <a:lnTo>
                    <a:pt x="35" y="17"/>
                  </a:lnTo>
                  <a:lnTo>
                    <a:pt x="35" y="23"/>
                  </a:lnTo>
                  <a:lnTo>
                    <a:pt x="42" y="23"/>
                  </a:lnTo>
                  <a:lnTo>
                    <a:pt x="42" y="29"/>
                  </a:lnTo>
                  <a:lnTo>
                    <a:pt x="42" y="29"/>
                  </a:lnTo>
                  <a:lnTo>
                    <a:pt x="42" y="29"/>
                  </a:lnTo>
                  <a:lnTo>
                    <a:pt x="42" y="36"/>
                  </a:lnTo>
                  <a:lnTo>
                    <a:pt x="42" y="36"/>
                  </a:lnTo>
                  <a:lnTo>
                    <a:pt x="42" y="36"/>
                  </a:lnTo>
                  <a:lnTo>
                    <a:pt x="42" y="40"/>
                  </a:lnTo>
                  <a:lnTo>
                    <a:pt x="35" y="40"/>
                  </a:lnTo>
                  <a:lnTo>
                    <a:pt x="35" y="46"/>
                  </a:lnTo>
                  <a:lnTo>
                    <a:pt x="31" y="52"/>
                  </a:lnTo>
                  <a:lnTo>
                    <a:pt x="19" y="52"/>
                  </a:lnTo>
                  <a:lnTo>
                    <a:pt x="19" y="56"/>
                  </a:lnTo>
                  <a:lnTo>
                    <a:pt x="13" y="56"/>
                  </a:lnTo>
                  <a:lnTo>
                    <a:pt x="13" y="56"/>
                  </a:lnTo>
                  <a:lnTo>
                    <a:pt x="13" y="52"/>
                  </a:lnTo>
                  <a:lnTo>
                    <a:pt x="0" y="52"/>
                  </a:lnTo>
                  <a:lnTo>
                    <a:pt x="0" y="52"/>
                  </a:lnTo>
                  <a:lnTo>
                    <a:pt x="0" y="56"/>
                  </a:lnTo>
                  <a:lnTo>
                    <a:pt x="0" y="56"/>
                  </a:lnTo>
                  <a:lnTo>
                    <a:pt x="0" y="79"/>
                  </a:lnTo>
                  <a:lnTo>
                    <a:pt x="7" y="79"/>
                  </a:lnTo>
                  <a:lnTo>
                    <a:pt x="7" y="85"/>
                  </a:lnTo>
                  <a:lnTo>
                    <a:pt x="13" y="91"/>
                  </a:lnTo>
                  <a:lnTo>
                    <a:pt x="13" y="97"/>
                  </a:lnTo>
                  <a:lnTo>
                    <a:pt x="19" y="101"/>
                  </a:lnTo>
                  <a:lnTo>
                    <a:pt x="19" y="114"/>
                  </a:lnTo>
                  <a:lnTo>
                    <a:pt x="25" y="118"/>
                  </a:lnTo>
                  <a:lnTo>
                    <a:pt x="25" y="124"/>
                  </a:lnTo>
                  <a:lnTo>
                    <a:pt x="31" y="124"/>
                  </a:lnTo>
                  <a:lnTo>
                    <a:pt x="35" y="130"/>
                  </a:lnTo>
                  <a:lnTo>
                    <a:pt x="35" y="130"/>
                  </a:lnTo>
                  <a:lnTo>
                    <a:pt x="35" y="136"/>
                  </a:lnTo>
                  <a:lnTo>
                    <a:pt x="35" y="136"/>
                  </a:lnTo>
                  <a:lnTo>
                    <a:pt x="42" y="141"/>
                  </a:lnTo>
                  <a:lnTo>
                    <a:pt x="42" y="141"/>
                  </a:lnTo>
                  <a:lnTo>
                    <a:pt x="48" y="147"/>
                  </a:lnTo>
                  <a:lnTo>
                    <a:pt x="48" y="153"/>
                  </a:lnTo>
                  <a:lnTo>
                    <a:pt x="60" y="163"/>
                  </a:lnTo>
                  <a:lnTo>
                    <a:pt x="60" y="169"/>
                  </a:lnTo>
                  <a:lnTo>
                    <a:pt x="66" y="176"/>
                  </a:lnTo>
                  <a:lnTo>
                    <a:pt x="66" y="198"/>
                  </a:lnTo>
                  <a:lnTo>
                    <a:pt x="89" y="221"/>
                  </a:lnTo>
                  <a:lnTo>
                    <a:pt x="95" y="231"/>
                  </a:lnTo>
                  <a:lnTo>
                    <a:pt x="95" y="237"/>
                  </a:lnTo>
                  <a:lnTo>
                    <a:pt x="101" y="242"/>
                  </a:lnTo>
                  <a:lnTo>
                    <a:pt x="101" y="248"/>
                  </a:lnTo>
                  <a:lnTo>
                    <a:pt x="105" y="254"/>
                  </a:lnTo>
                  <a:lnTo>
                    <a:pt x="112" y="264"/>
                  </a:lnTo>
                  <a:lnTo>
                    <a:pt x="118" y="270"/>
                  </a:lnTo>
                  <a:lnTo>
                    <a:pt x="118" y="277"/>
                  </a:lnTo>
                  <a:lnTo>
                    <a:pt x="124" y="283"/>
                  </a:lnTo>
                  <a:lnTo>
                    <a:pt x="124" y="287"/>
                  </a:lnTo>
                  <a:lnTo>
                    <a:pt x="136" y="287"/>
                  </a:lnTo>
                  <a:lnTo>
                    <a:pt x="136" y="283"/>
                  </a:lnTo>
                  <a:lnTo>
                    <a:pt x="140" y="283"/>
                  </a:lnTo>
                  <a:lnTo>
                    <a:pt x="140" y="270"/>
                  </a:lnTo>
                  <a:lnTo>
                    <a:pt x="140" y="270"/>
                  </a:lnTo>
                  <a:lnTo>
                    <a:pt x="140" y="270"/>
                  </a:lnTo>
                  <a:lnTo>
                    <a:pt x="140" y="270"/>
                  </a:lnTo>
                  <a:lnTo>
                    <a:pt x="140" y="264"/>
                  </a:lnTo>
                  <a:lnTo>
                    <a:pt x="140" y="264"/>
                  </a:lnTo>
                  <a:lnTo>
                    <a:pt x="140" y="264"/>
                  </a:lnTo>
                  <a:lnTo>
                    <a:pt x="165" y="264"/>
                  </a:lnTo>
                  <a:lnTo>
                    <a:pt x="165" y="270"/>
                  </a:lnTo>
                  <a:lnTo>
                    <a:pt x="171" y="270"/>
                  </a:lnTo>
                  <a:lnTo>
                    <a:pt x="175" y="277"/>
                  </a:lnTo>
                  <a:lnTo>
                    <a:pt x="175" y="277"/>
                  </a:lnTo>
                  <a:lnTo>
                    <a:pt x="175" y="283"/>
                  </a:lnTo>
                  <a:lnTo>
                    <a:pt x="188" y="270"/>
                  </a:lnTo>
                  <a:lnTo>
                    <a:pt x="188" y="264"/>
                  </a:lnTo>
                  <a:lnTo>
                    <a:pt x="194" y="260"/>
                  </a:lnTo>
                  <a:lnTo>
                    <a:pt x="194" y="254"/>
                  </a:lnTo>
                  <a:lnTo>
                    <a:pt x="200" y="254"/>
                  </a:lnTo>
                  <a:lnTo>
                    <a:pt x="200" y="248"/>
                  </a:lnTo>
                  <a:lnTo>
                    <a:pt x="200" y="248"/>
                  </a:lnTo>
                  <a:lnTo>
                    <a:pt x="264" y="237"/>
                  </a:lnTo>
                  <a:lnTo>
                    <a:pt x="293" y="225"/>
                  </a:lnTo>
                  <a:lnTo>
                    <a:pt x="311" y="180"/>
                  </a:lnTo>
                  <a:lnTo>
                    <a:pt x="305" y="169"/>
                  </a:lnTo>
                  <a:lnTo>
                    <a:pt x="299" y="176"/>
                  </a:lnTo>
                  <a:lnTo>
                    <a:pt x="252" y="169"/>
                  </a:lnTo>
                  <a:lnTo>
                    <a:pt x="241" y="141"/>
                  </a:lnTo>
                  <a:lnTo>
                    <a:pt x="241" y="136"/>
                  </a:lnTo>
                  <a:lnTo>
                    <a:pt x="241" y="13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9" name="Freeform 545"/>
            <p:cNvSpPr>
              <a:spLocks/>
            </p:cNvSpPr>
            <p:nvPr/>
          </p:nvSpPr>
          <p:spPr bwMode="auto">
            <a:xfrm>
              <a:off x="5657850" y="2717801"/>
              <a:ext cx="157163" cy="252413"/>
            </a:xfrm>
            <a:custGeom>
              <a:avLst/>
              <a:gdLst>
                <a:gd name="T0" fmla="*/ 54 w 99"/>
                <a:gd name="T1" fmla="*/ 0 h 159"/>
                <a:gd name="T2" fmla="*/ 54 w 99"/>
                <a:gd name="T3" fmla="*/ 12 h 159"/>
                <a:gd name="T4" fmla="*/ 54 w 99"/>
                <a:gd name="T5" fmla="*/ 12 h 159"/>
                <a:gd name="T6" fmla="*/ 58 w 99"/>
                <a:gd name="T7" fmla="*/ 17 h 159"/>
                <a:gd name="T8" fmla="*/ 58 w 99"/>
                <a:gd name="T9" fmla="*/ 29 h 159"/>
                <a:gd name="T10" fmla="*/ 70 w 99"/>
                <a:gd name="T11" fmla="*/ 29 h 159"/>
                <a:gd name="T12" fmla="*/ 76 w 99"/>
                <a:gd name="T13" fmla="*/ 35 h 159"/>
                <a:gd name="T14" fmla="*/ 93 w 99"/>
                <a:gd name="T15" fmla="*/ 35 h 159"/>
                <a:gd name="T16" fmla="*/ 93 w 99"/>
                <a:gd name="T17" fmla="*/ 39 h 159"/>
                <a:gd name="T18" fmla="*/ 99 w 99"/>
                <a:gd name="T19" fmla="*/ 39 h 159"/>
                <a:gd name="T20" fmla="*/ 99 w 99"/>
                <a:gd name="T21" fmla="*/ 68 h 159"/>
                <a:gd name="T22" fmla="*/ 89 w 99"/>
                <a:gd name="T23" fmla="*/ 78 h 159"/>
                <a:gd name="T24" fmla="*/ 89 w 99"/>
                <a:gd name="T25" fmla="*/ 91 h 159"/>
                <a:gd name="T26" fmla="*/ 82 w 99"/>
                <a:gd name="T27" fmla="*/ 97 h 159"/>
                <a:gd name="T28" fmla="*/ 82 w 99"/>
                <a:gd name="T29" fmla="*/ 107 h 159"/>
                <a:gd name="T30" fmla="*/ 76 w 99"/>
                <a:gd name="T31" fmla="*/ 113 h 159"/>
                <a:gd name="T32" fmla="*/ 70 w 99"/>
                <a:gd name="T33" fmla="*/ 113 h 159"/>
                <a:gd name="T34" fmla="*/ 70 w 99"/>
                <a:gd name="T35" fmla="*/ 118 h 159"/>
                <a:gd name="T36" fmla="*/ 64 w 99"/>
                <a:gd name="T37" fmla="*/ 118 h 159"/>
                <a:gd name="T38" fmla="*/ 64 w 99"/>
                <a:gd name="T39" fmla="*/ 124 h 159"/>
                <a:gd name="T40" fmla="*/ 58 w 99"/>
                <a:gd name="T41" fmla="*/ 124 h 159"/>
                <a:gd name="T42" fmla="*/ 58 w 99"/>
                <a:gd name="T43" fmla="*/ 130 h 159"/>
                <a:gd name="T44" fmla="*/ 58 w 99"/>
                <a:gd name="T45" fmla="*/ 130 h 159"/>
                <a:gd name="T46" fmla="*/ 58 w 99"/>
                <a:gd name="T47" fmla="*/ 130 h 159"/>
                <a:gd name="T48" fmla="*/ 58 w 99"/>
                <a:gd name="T49" fmla="*/ 136 h 159"/>
                <a:gd name="T50" fmla="*/ 41 w 99"/>
                <a:gd name="T51" fmla="*/ 136 h 159"/>
                <a:gd name="T52" fmla="*/ 41 w 99"/>
                <a:gd name="T53" fmla="*/ 146 h 159"/>
                <a:gd name="T54" fmla="*/ 35 w 99"/>
                <a:gd name="T55" fmla="*/ 153 h 159"/>
                <a:gd name="T56" fmla="*/ 17 w 99"/>
                <a:gd name="T57" fmla="*/ 153 h 159"/>
                <a:gd name="T58" fmla="*/ 17 w 99"/>
                <a:gd name="T59" fmla="*/ 153 h 159"/>
                <a:gd name="T60" fmla="*/ 12 w 99"/>
                <a:gd name="T61" fmla="*/ 159 h 159"/>
                <a:gd name="T62" fmla="*/ 12 w 99"/>
                <a:gd name="T63" fmla="*/ 159 h 159"/>
                <a:gd name="T64" fmla="*/ 12 w 99"/>
                <a:gd name="T65" fmla="*/ 153 h 159"/>
                <a:gd name="T66" fmla="*/ 6 w 99"/>
                <a:gd name="T67" fmla="*/ 153 h 159"/>
                <a:gd name="T68" fmla="*/ 6 w 99"/>
                <a:gd name="T69" fmla="*/ 146 h 159"/>
                <a:gd name="T70" fmla="*/ 6 w 99"/>
                <a:gd name="T71" fmla="*/ 146 h 159"/>
                <a:gd name="T72" fmla="*/ 6 w 99"/>
                <a:gd name="T73" fmla="*/ 140 h 159"/>
                <a:gd name="T74" fmla="*/ 6 w 99"/>
                <a:gd name="T75" fmla="*/ 140 h 159"/>
                <a:gd name="T76" fmla="*/ 6 w 99"/>
                <a:gd name="T77" fmla="*/ 136 h 159"/>
                <a:gd name="T78" fmla="*/ 6 w 99"/>
                <a:gd name="T79" fmla="*/ 136 h 159"/>
                <a:gd name="T80" fmla="*/ 6 w 99"/>
                <a:gd name="T81" fmla="*/ 124 h 159"/>
                <a:gd name="T82" fmla="*/ 0 w 99"/>
                <a:gd name="T83" fmla="*/ 124 h 159"/>
                <a:gd name="T84" fmla="*/ 0 w 99"/>
                <a:gd name="T85" fmla="*/ 113 h 159"/>
                <a:gd name="T86" fmla="*/ 29 w 99"/>
                <a:gd name="T87" fmla="*/ 101 h 159"/>
                <a:gd name="T88" fmla="*/ 47 w 99"/>
                <a:gd name="T89" fmla="*/ 56 h 159"/>
                <a:gd name="T90" fmla="*/ 41 w 99"/>
                <a:gd name="T91" fmla="*/ 45 h 159"/>
                <a:gd name="T92" fmla="*/ 54 w 99"/>
                <a:gd name="T93" fmla="*/ 0 h 159"/>
                <a:gd name="T94" fmla="*/ 54 w 99"/>
                <a:gd name="T95"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9" h="159">
                  <a:moveTo>
                    <a:pt x="54" y="0"/>
                  </a:moveTo>
                  <a:lnTo>
                    <a:pt x="54" y="12"/>
                  </a:lnTo>
                  <a:lnTo>
                    <a:pt x="54" y="12"/>
                  </a:lnTo>
                  <a:lnTo>
                    <a:pt x="58" y="17"/>
                  </a:lnTo>
                  <a:lnTo>
                    <a:pt x="58" y="29"/>
                  </a:lnTo>
                  <a:lnTo>
                    <a:pt x="70" y="29"/>
                  </a:lnTo>
                  <a:lnTo>
                    <a:pt x="76" y="35"/>
                  </a:lnTo>
                  <a:lnTo>
                    <a:pt x="93" y="35"/>
                  </a:lnTo>
                  <a:lnTo>
                    <a:pt x="93" y="39"/>
                  </a:lnTo>
                  <a:lnTo>
                    <a:pt x="99" y="39"/>
                  </a:lnTo>
                  <a:lnTo>
                    <a:pt x="99" y="68"/>
                  </a:lnTo>
                  <a:lnTo>
                    <a:pt x="89" y="78"/>
                  </a:lnTo>
                  <a:lnTo>
                    <a:pt x="89" y="91"/>
                  </a:lnTo>
                  <a:lnTo>
                    <a:pt x="82" y="97"/>
                  </a:lnTo>
                  <a:lnTo>
                    <a:pt x="82" y="107"/>
                  </a:lnTo>
                  <a:lnTo>
                    <a:pt x="76" y="113"/>
                  </a:lnTo>
                  <a:lnTo>
                    <a:pt x="70" y="113"/>
                  </a:lnTo>
                  <a:lnTo>
                    <a:pt x="70" y="118"/>
                  </a:lnTo>
                  <a:lnTo>
                    <a:pt x="64" y="118"/>
                  </a:lnTo>
                  <a:lnTo>
                    <a:pt x="64" y="124"/>
                  </a:lnTo>
                  <a:lnTo>
                    <a:pt x="58" y="124"/>
                  </a:lnTo>
                  <a:lnTo>
                    <a:pt x="58" y="130"/>
                  </a:lnTo>
                  <a:lnTo>
                    <a:pt x="58" y="130"/>
                  </a:lnTo>
                  <a:lnTo>
                    <a:pt x="58" y="130"/>
                  </a:lnTo>
                  <a:lnTo>
                    <a:pt x="58" y="136"/>
                  </a:lnTo>
                  <a:lnTo>
                    <a:pt x="41" y="136"/>
                  </a:lnTo>
                  <a:lnTo>
                    <a:pt x="41" y="146"/>
                  </a:lnTo>
                  <a:lnTo>
                    <a:pt x="35" y="153"/>
                  </a:lnTo>
                  <a:lnTo>
                    <a:pt x="17" y="153"/>
                  </a:lnTo>
                  <a:lnTo>
                    <a:pt x="17" y="153"/>
                  </a:lnTo>
                  <a:lnTo>
                    <a:pt x="12" y="159"/>
                  </a:lnTo>
                  <a:lnTo>
                    <a:pt x="12" y="159"/>
                  </a:lnTo>
                  <a:lnTo>
                    <a:pt x="12" y="153"/>
                  </a:lnTo>
                  <a:lnTo>
                    <a:pt x="6" y="153"/>
                  </a:lnTo>
                  <a:lnTo>
                    <a:pt x="6" y="146"/>
                  </a:lnTo>
                  <a:lnTo>
                    <a:pt x="6" y="146"/>
                  </a:lnTo>
                  <a:lnTo>
                    <a:pt x="6" y="140"/>
                  </a:lnTo>
                  <a:lnTo>
                    <a:pt x="6" y="140"/>
                  </a:lnTo>
                  <a:lnTo>
                    <a:pt x="6" y="136"/>
                  </a:lnTo>
                  <a:lnTo>
                    <a:pt x="6" y="136"/>
                  </a:lnTo>
                  <a:lnTo>
                    <a:pt x="6" y="124"/>
                  </a:lnTo>
                  <a:lnTo>
                    <a:pt x="0" y="124"/>
                  </a:lnTo>
                  <a:lnTo>
                    <a:pt x="0" y="113"/>
                  </a:lnTo>
                  <a:lnTo>
                    <a:pt x="29" y="101"/>
                  </a:lnTo>
                  <a:lnTo>
                    <a:pt x="47" y="56"/>
                  </a:lnTo>
                  <a:lnTo>
                    <a:pt x="41" y="45"/>
                  </a:lnTo>
                  <a:lnTo>
                    <a:pt x="54" y="0"/>
                  </a:lnTo>
                  <a:lnTo>
                    <a:pt x="54"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0" name="Freeform 546"/>
            <p:cNvSpPr>
              <a:spLocks/>
            </p:cNvSpPr>
            <p:nvPr/>
          </p:nvSpPr>
          <p:spPr bwMode="auto">
            <a:xfrm>
              <a:off x="5657850" y="2717801"/>
              <a:ext cx="157163" cy="252413"/>
            </a:xfrm>
            <a:custGeom>
              <a:avLst/>
              <a:gdLst>
                <a:gd name="T0" fmla="*/ 54 w 99"/>
                <a:gd name="T1" fmla="*/ 0 h 159"/>
                <a:gd name="T2" fmla="*/ 54 w 99"/>
                <a:gd name="T3" fmla="*/ 12 h 159"/>
                <a:gd name="T4" fmla="*/ 54 w 99"/>
                <a:gd name="T5" fmla="*/ 12 h 159"/>
                <a:gd name="T6" fmla="*/ 58 w 99"/>
                <a:gd name="T7" fmla="*/ 17 h 159"/>
                <a:gd name="T8" fmla="*/ 58 w 99"/>
                <a:gd name="T9" fmla="*/ 29 h 159"/>
                <a:gd name="T10" fmla="*/ 70 w 99"/>
                <a:gd name="T11" fmla="*/ 29 h 159"/>
                <a:gd name="T12" fmla="*/ 76 w 99"/>
                <a:gd name="T13" fmla="*/ 35 h 159"/>
                <a:gd name="T14" fmla="*/ 93 w 99"/>
                <a:gd name="T15" fmla="*/ 35 h 159"/>
                <a:gd name="T16" fmla="*/ 93 w 99"/>
                <a:gd name="T17" fmla="*/ 39 h 159"/>
                <a:gd name="T18" fmla="*/ 99 w 99"/>
                <a:gd name="T19" fmla="*/ 39 h 159"/>
                <a:gd name="T20" fmla="*/ 99 w 99"/>
                <a:gd name="T21" fmla="*/ 68 h 159"/>
                <a:gd name="T22" fmla="*/ 89 w 99"/>
                <a:gd name="T23" fmla="*/ 78 h 159"/>
                <a:gd name="T24" fmla="*/ 89 w 99"/>
                <a:gd name="T25" fmla="*/ 91 h 159"/>
                <a:gd name="T26" fmla="*/ 82 w 99"/>
                <a:gd name="T27" fmla="*/ 97 h 159"/>
                <a:gd name="T28" fmla="*/ 82 w 99"/>
                <a:gd name="T29" fmla="*/ 107 h 159"/>
                <a:gd name="T30" fmla="*/ 76 w 99"/>
                <a:gd name="T31" fmla="*/ 113 h 159"/>
                <a:gd name="T32" fmla="*/ 70 w 99"/>
                <a:gd name="T33" fmla="*/ 113 h 159"/>
                <a:gd name="T34" fmla="*/ 70 w 99"/>
                <a:gd name="T35" fmla="*/ 118 h 159"/>
                <a:gd name="T36" fmla="*/ 64 w 99"/>
                <a:gd name="T37" fmla="*/ 118 h 159"/>
                <a:gd name="T38" fmla="*/ 64 w 99"/>
                <a:gd name="T39" fmla="*/ 124 h 159"/>
                <a:gd name="T40" fmla="*/ 58 w 99"/>
                <a:gd name="T41" fmla="*/ 124 h 159"/>
                <a:gd name="T42" fmla="*/ 58 w 99"/>
                <a:gd name="T43" fmla="*/ 130 h 159"/>
                <a:gd name="T44" fmla="*/ 58 w 99"/>
                <a:gd name="T45" fmla="*/ 130 h 159"/>
                <a:gd name="T46" fmla="*/ 58 w 99"/>
                <a:gd name="T47" fmla="*/ 130 h 159"/>
                <a:gd name="T48" fmla="*/ 58 w 99"/>
                <a:gd name="T49" fmla="*/ 136 h 159"/>
                <a:gd name="T50" fmla="*/ 41 w 99"/>
                <a:gd name="T51" fmla="*/ 136 h 159"/>
                <a:gd name="T52" fmla="*/ 41 w 99"/>
                <a:gd name="T53" fmla="*/ 146 h 159"/>
                <a:gd name="T54" fmla="*/ 35 w 99"/>
                <a:gd name="T55" fmla="*/ 153 h 159"/>
                <a:gd name="T56" fmla="*/ 17 w 99"/>
                <a:gd name="T57" fmla="*/ 153 h 159"/>
                <a:gd name="T58" fmla="*/ 17 w 99"/>
                <a:gd name="T59" fmla="*/ 153 h 159"/>
                <a:gd name="T60" fmla="*/ 12 w 99"/>
                <a:gd name="T61" fmla="*/ 159 h 159"/>
                <a:gd name="T62" fmla="*/ 12 w 99"/>
                <a:gd name="T63" fmla="*/ 159 h 159"/>
                <a:gd name="T64" fmla="*/ 12 w 99"/>
                <a:gd name="T65" fmla="*/ 153 h 159"/>
                <a:gd name="T66" fmla="*/ 6 w 99"/>
                <a:gd name="T67" fmla="*/ 153 h 159"/>
                <a:gd name="T68" fmla="*/ 6 w 99"/>
                <a:gd name="T69" fmla="*/ 146 h 159"/>
                <a:gd name="T70" fmla="*/ 6 w 99"/>
                <a:gd name="T71" fmla="*/ 146 h 159"/>
                <a:gd name="T72" fmla="*/ 6 w 99"/>
                <a:gd name="T73" fmla="*/ 140 h 159"/>
                <a:gd name="T74" fmla="*/ 6 w 99"/>
                <a:gd name="T75" fmla="*/ 140 h 159"/>
                <a:gd name="T76" fmla="*/ 6 w 99"/>
                <a:gd name="T77" fmla="*/ 136 h 159"/>
                <a:gd name="T78" fmla="*/ 6 w 99"/>
                <a:gd name="T79" fmla="*/ 136 h 159"/>
                <a:gd name="T80" fmla="*/ 6 w 99"/>
                <a:gd name="T81" fmla="*/ 124 h 159"/>
                <a:gd name="T82" fmla="*/ 0 w 99"/>
                <a:gd name="T83" fmla="*/ 124 h 159"/>
                <a:gd name="T84" fmla="*/ 0 w 99"/>
                <a:gd name="T85" fmla="*/ 113 h 159"/>
                <a:gd name="T86" fmla="*/ 29 w 99"/>
                <a:gd name="T87" fmla="*/ 101 h 159"/>
                <a:gd name="T88" fmla="*/ 47 w 99"/>
                <a:gd name="T89" fmla="*/ 56 h 159"/>
                <a:gd name="T90" fmla="*/ 41 w 99"/>
                <a:gd name="T91" fmla="*/ 45 h 159"/>
                <a:gd name="T92" fmla="*/ 54 w 99"/>
                <a:gd name="T93" fmla="*/ 0 h 159"/>
                <a:gd name="T94" fmla="*/ 54 w 99"/>
                <a:gd name="T95"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9" h="159">
                  <a:moveTo>
                    <a:pt x="54" y="0"/>
                  </a:moveTo>
                  <a:lnTo>
                    <a:pt x="54" y="12"/>
                  </a:lnTo>
                  <a:lnTo>
                    <a:pt x="54" y="12"/>
                  </a:lnTo>
                  <a:lnTo>
                    <a:pt x="58" y="17"/>
                  </a:lnTo>
                  <a:lnTo>
                    <a:pt x="58" y="29"/>
                  </a:lnTo>
                  <a:lnTo>
                    <a:pt x="70" y="29"/>
                  </a:lnTo>
                  <a:lnTo>
                    <a:pt x="76" y="35"/>
                  </a:lnTo>
                  <a:lnTo>
                    <a:pt x="93" y="35"/>
                  </a:lnTo>
                  <a:lnTo>
                    <a:pt x="93" y="39"/>
                  </a:lnTo>
                  <a:lnTo>
                    <a:pt x="99" y="39"/>
                  </a:lnTo>
                  <a:lnTo>
                    <a:pt x="99" y="68"/>
                  </a:lnTo>
                  <a:lnTo>
                    <a:pt x="89" y="78"/>
                  </a:lnTo>
                  <a:lnTo>
                    <a:pt x="89" y="91"/>
                  </a:lnTo>
                  <a:lnTo>
                    <a:pt x="82" y="97"/>
                  </a:lnTo>
                  <a:lnTo>
                    <a:pt x="82" y="107"/>
                  </a:lnTo>
                  <a:lnTo>
                    <a:pt x="76" y="113"/>
                  </a:lnTo>
                  <a:lnTo>
                    <a:pt x="70" y="113"/>
                  </a:lnTo>
                  <a:lnTo>
                    <a:pt x="70" y="118"/>
                  </a:lnTo>
                  <a:lnTo>
                    <a:pt x="64" y="118"/>
                  </a:lnTo>
                  <a:lnTo>
                    <a:pt x="64" y="124"/>
                  </a:lnTo>
                  <a:lnTo>
                    <a:pt x="58" y="124"/>
                  </a:lnTo>
                  <a:lnTo>
                    <a:pt x="58" y="130"/>
                  </a:lnTo>
                  <a:lnTo>
                    <a:pt x="58" y="130"/>
                  </a:lnTo>
                  <a:lnTo>
                    <a:pt x="58" y="130"/>
                  </a:lnTo>
                  <a:lnTo>
                    <a:pt x="58" y="136"/>
                  </a:lnTo>
                  <a:lnTo>
                    <a:pt x="41" y="136"/>
                  </a:lnTo>
                  <a:lnTo>
                    <a:pt x="41" y="146"/>
                  </a:lnTo>
                  <a:lnTo>
                    <a:pt x="35" y="153"/>
                  </a:lnTo>
                  <a:lnTo>
                    <a:pt x="17" y="153"/>
                  </a:lnTo>
                  <a:lnTo>
                    <a:pt x="17" y="153"/>
                  </a:lnTo>
                  <a:lnTo>
                    <a:pt x="12" y="159"/>
                  </a:lnTo>
                  <a:lnTo>
                    <a:pt x="12" y="159"/>
                  </a:lnTo>
                  <a:lnTo>
                    <a:pt x="12" y="153"/>
                  </a:lnTo>
                  <a:lnTo>
                    <a:pt x="6" y="153"/>
                  </a:lnTo>
                  <a:lnTo>
                    <a:pt x="6" y="146"/>
                  </a:lnTo>
                  <a:lnTo>
                    <a:pt x="6" y="146"/>
                  </a:lnTo>
                  <a:lnTo>
                    <a:pt x="6" y="140"/>
                  </a:lnTo>
                  <a:lnTo>
                    <a:pt x="6" y="140"/>
                  </a:lnTo>
                  <a:lnTo>
                    <a:pt x="6" y="136"/>
                  </a:lnTo>
                  <a:lnTo>
                    <a:pt x="6" y="136"/>
                  </a:lnTo>
                  <a:lnTo>
                    <a:pt x="6" y="124"/>
                  </a:lnTo>
                  <a:lnTo>
                    <a:pt x="0" y="124"/>
                  </a:lnTo>
                  <a:lnTo>
                    <a:pt x="0" y="113"/>
                  </a:lnTo>
                  <a:lnTo>
                    <a:pt x="29" y="101"/>
                  </a:lnTo>
                  <a:lnTo>
                    <a:pt x="47" y="56"/>
                  </a:lnTo>
                  <a:lnTo>
                    <a:pt x="41" y="45"/>
                  </a:lnTo>
                  <a:lnTo>
                    <a:pt x="54" y="0"/>
                  </a:lnTo>
                  <a:lnTo>
                    <a:pt x="54"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1" name="Freeform 547"/>
            <p:cNvSpPr>
              <a:spLocks/>
            </p:cNvSpPr>
            <p:nvPr/>
          </p:nvSpPr>
          <p:spPr bwMode="auto">
            <a:xfrm>
              <a:off x="5435600" y="2887663"/>
              <a:ext cx="241300" cy="215900"/>
            </a:xfrm>
            <a:custGeom>
              <a:avLst/>
              <a:gdLst>
                <a:gd name="T0" fmla="*/ 12 w 152"/>
                <a:gd name="T1" fmla="*/ 56 h 136"/>
                <a:gd name="T2" fmla="*/ 12 w 152"/>
                <a:gd name="T3" fmla="*/ 56 h 136"/>
                <a:gd name="T4" fmla="*/ 12 w 152"/>
                <a:gd name="T5" fmla="*/ 52 h 136"/>
                <a:gd name="T6" fmla="*/ 16 w 152"/>
                <a:gd name="T7" fmla="*/ 39 h 136"/>
                <a:gd name="T8" fmla="*/ 16 w 152"/>
                <a:gd name="T9" fmla="*/ 39 h 136"/>
                <a:gd name="T10" fmla="*/ 16 w 152"/>
                <a:gd name="T11" fmla="*/ 33 h 136"/>
                <a:gd name="T12" fmla="*/ 16 w 152"/>
                <a:gd name="T13" fmla="*/ 33 h 136"/>
                <a:gd name="T14" fmla="*/ 41 w 152"/>
                <a:gd name="T15" fmla="*/ 39 h 136"/>
                <a:gd name="T16" fmla="*/ 51 w 152"/>
                <a:gd name="T17" fmla="*/ 46 h 136"/>
                <a:gd name="T18" fmla="*/ 51 w 152"/>
                <a:gd name="T19" fmla="*/ 52 h 136"/>
                <a:gd name="T20" fmla="*/ 64 w 152"/>
                <a:gd name="T21" fmla="*/ 33 h 136"/>
                <a:gd name="T22" fmla="*/ 70 w 152"/>
                <a:gd name="T23" fmla="*/ 23 h 136"/>
                <a:gd name="T24" fmla="*/ 76 w 152"/>
                <a:gd name="T25" fmla="*/ 17 h 136"/>
                <a:gd name="T26" fmla="*/ 140 w 152"/>
                <a:gd name="T27" fmla="*/ 0 h 136"/>
                <a:gd name="T28" fmla="*/ 140 w 152"/>
                <a:gd name="T29" fmla="*/ 17 h 136"/>
                <a:gd name="T30" fmla="*/ 146 w 152"/>
                <a:gd name="T31" fmla="*/ 29 h 136"/>
                <a:gd name="T32" fmla="*/ 146 w 152"/>
                <a:gd name="T33" fmla="*/ 33 h 136"/>
                <a:gd name="T34" fmla="*/ 146 w 152"/>
                <a:gd name="T35" fmla="*/ 39 h 136"/>
                <a:gd name="T36" fmla="*/ 146 w 152"/>
                <a:gd name="T37" fmla="*/ 46 h 136"/>
                <a:gd name="T38" fmla="*/ 146 w 152"/>
                <a:gd name="T39" fmla="*/ 52 h 136"/>
                <a:gd name="T40" fmla="*/ 152 w 152"/>
                <a:gd name="T41" fmla="*/ 56 h 136"/>
                <a:gd name="T42" fmla="*/ 146 w 152"/>
                <a:gd name="T43" fmla="*/ 56 h 136"/>
                <a:gd name="T44" fmla="*/ 140 w 152"/>
                <a:gd name="T45" fmla="*/ 68 h 136"/>
                <a:gd name="T46" fmla="*/ 122 w 152"/>
                <a:gd name="T47" fmla="*/ 79 h 136"/>
                <a:gd name="T48" fmla="*/ 105 w 152"/>
                <a:gd name="T49" fmla="*/ 85 h 136"/>
                <a:gd name="T50" fmla="*/ 86 w 152"/>
                <a:gd name="T51" fmla="*/ 95 h 136"/>
                <a:gd name="T52" fmla="*/ 76 w 152"/>
                <a:gd name="T53" fmla="*/ 101 h 136"/>
                <a:gd name="T54" fmla="*/ 58 w 152"/>
                <a:gd name="T55" fmla="*/ 107 h 136"/>
                <a:gd name="T56" fmla="*/ 47 w 152"/>
                <a:gd name="T57" fmla="*/ 114 h 136"/>
                <a:gd name="T58" fmla="*/ 35 w 152"/>
                <a:gd name="T59" fmla="*/ 118 h 136"/>
                <a:gd name="T60" fmla="*/ 29 w 152"/>
                <a:gd name="T61" fmla="*/ 130 h 136"/>
                <a:gd name="T62" fmla="*/ 23 w 152"/>
                <a:gd name="T63" fmla="*/ 136 h 136"/>
                <a:gd name="T64" fmla="*/ 16 w 152"/>
                <a:gd name="T65" fmla="*/ 118 h 136"/>
                <a:gd name="T66" fmla="*/ 12 w 152"/>
                <a:gd name="T67" fmla="*/ 101 h 136"/>
                <a:gd name="T68" fmla="*/ 6 w 152"/>
                <a:gd name="T69" fmla="*/ 68 h 136"/>
                <a:gd name="T70" fmla="*/ 0 w 152"/>
                <a:gd name="T71" fmla="*/ 6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2" h="136">
                  <a:moveTo>
                    <a:pt x="0" y="62"/>
                  </a:moveTo>
                  <a:lnTo>
                    <a:pt x="12" y="56"/>
                  </a:lnTo>
                  <a:lnTo>
                    <a:pt x="12" y="56"/>
                  </a:lnTo>
                  <a:lnTo>
                    <a:pt x="12" y="56"/>
                  </a:lnTo>
                  <a:lnTo>
                    <a:pt x="12" y="56"/>
                  </a:lnTo>
                  <a:lnTo>
                    <a:pt x="12" y="52"/>
                  </a:lnTo>
                  <a:lnTo>
                    <a:pt x="16" y="52"/>
                  </a:lnTo>
                  <a:lnTo>
                    <a:pt x="16" y="39"/>
                  </a:lnTo>
                  <a:lnTo>
                    <a:pt x="16" y="39"/>
                  </a:lnTo>
                  <a:lnTo>
                    <a:pt x="16" y="39"/>
                  </a:lnTo>
                  <a:lnTo>
                    <a:pt x="16" y="39"/>
                  </a:lnTo>
                  <a:lnTo>
                    <a:pt x="16" y="33"/>
                  </a:lnTo>
                  <a:lnTo>
                    <a:pt x="16" y="33"/>
                  </a:lnTo>
                  <a:lnTo>
                    <a:pt x="16" y="33"/>
                  </a:lnTo>
                  <a:lnTo>
                    <a:pt x="41" y="33"/>
                  </a:lnTo>
                  <a:lnTo>
                    <a:pt x="41" y="39"/>
                  </a:lnTo>
                  <a:lnTo>
                    <a:pt x="47" y="39"/>
                  </a:lnTo>
                  <a:lnTo>
                    <a:pt x="51" y="46"/>
                  </a:lnTo>
                  <a:lnTo>
                    <a:pt x="51" y="46"/>
                  </a:lnTo>
                  <a:lnTo>
                    <a:pt x="51" y="52"/>
                  </a:lnTo>
                  <a:lnTo>
                    <a:pt x="64" y="39"/>
                  </a:lnTo>
                  <a:lnTo>
                    <a:pt x="64" y="33"/>
                  </a:lnTo>
                  <a:lnTo>
                    <a:pt x="70" y="29"/>
                  </a:lnTo>
                  <a:lnTo>
                    <a:pt x="70" y="23"/>
                  </a:lnTo>
                  <a:lnTo>
                    <a:pt x="76" y="23"/>
                  </a:lnTo>
                  <a:lnTo>
                    <a:pt x="76" y="17"/>
                  </a:lnTo>
                  <a:lnTo>
                    <a:pt x="76" y="17"/>
                  </a:lnTo>
                  <a:lnTo>
                    <a:pt x="140" y="0"/>
                  </a:lnTo>
                  <a:lnTo>
                    <a:pt x="140" y="17"/>
                  </a:lnTo>
                  <a:lnTo>
                    <a:pt x="140" y="17"/>
                  </a:lnTo>
                  <a:lnTo>
                    <a:pt x="140" y="23"/>
                  </a:lnTo>
                  <a:lnTo>
                    <a:pt x="146" y="29"/>
                  </a:lnTo>
                  <a:lnTo>
                    <a:pt x="146" y="29"/>
                  </a:lnTo>
                  <a:lnTo>
                    <a:pt x="146" y="33"/>
                  </a:lnTo>
                  <a:lnTo>
                    <a:pt x="146" y="33"/>
                  </a:lnTo>
                  <a:lnTo>
                    <a:pt x="146" y="39"/>
                  </a:lnTo>
                  <a:lnTo>
                    <a:pt x="146" y="39"/>
                  </a:lnTo>
                  <a:lnTo>
                    <a:pt x="146" y="46"/>
                  </a:lnTo>
                  <a:lnTo>
                    <a:pt x="146" y="46"/>
                  </a:lnTo>
                  <a:lnTo>
                    <a:pt x="146" y="52"/>
                  </a:lnTo>
                  <a:lnTo>
                    <a:pt x="152" y="52"/>
                  </a:lnTo>
                  <a:lnTo>
                    <a:pt x="152" y="56"/>
                  </a:lnTo>
                  <a:lnTo>
                    <a:pt x="146" y="56"/>
                  </a:lnTo>
                  <a:lnTo>
                    <a:pt x="146" y="56"/>
                  </a:lnTo>
                  <a:lnTo>
                    <a:pt x="140" y="68"/>
                  </a:lnTo>
                  <a:lnTo>
                    <a:pt x="140" y="68"/>
                  </a:lnTo>
                  <a:lnTo>
                    <a:pt x="128" y="79"/>
                  </a:lnTo>
                  <a:lnTo>
                    <a:pt x="122" y="79"/>
                  </a:lnTo>
                  <a:lnTo>
                    <a:pt x="117" y="85"/>
                  </a:lnTo>
                  <a:lnTo>
                    <a:pt x="105" y="85"/>
                  </a:lnTo>
                  <a:lnTo>
                    <a:pt x="93" y="95"/>
                  </a:lnTo>
                  <a:lnTo>
                    <a:pt x="86" y="95"/>
                  </a:lnTo>
                  <a:lnTo>
                    <a:pt x="82" y="101"/>
                  </a:lnTo>
                  <a:lnTo>
                    <a:pt x="76" y="101"/>
                  </a:lnTo>
                  <a:lnTo>
                    <a:pt x="64" y="107"/>
                  </a:lnTo>
                  <a:lnTo>
                    <a:pt x="58" y="107"/>
                  </a:lnTo>
                  <a:lnTo>
                    <a:pt x="51" y="114"/>
                  </a:lnTo>
                  <a:lnTo>
                    <a:pt x="47" y="114"/>
                  </a:lnTo>
                  <a:lnTo>
                    <a:pt x="41" y="118"/>
                  </a:lnTo>
                  <a:lnTo>
                    <a:pt x="35" y="118"/>
                  </a:lnTo>
                  <a:lnTo>
                    <a:pt x="35" y="124"/>
                  </a:lnTo>
                  <a:lnTo>
                    <a:pt x="29" y="130"/>
                  </a:lnTo>
                  <a:lnTo>
                    <a:pt x="23" y="130"/>
                  </a:lnTo>
                  <a:lnTo>
                    <a:pt x="23" y="136"/>
                  </a:lnTo>
                  <a:lnTo>
                    <a:pt x="16" y="130"/>
                  </a:lnTo>
                  <a:lnTo>
                    <a:pt x="16" y="118"/>
                  </a:lnTo>
                  <a:lnTo>
                    <a:pt x="12" y="107"/>
                  </a:lnTo>
                  <a:lnTo>
                    <a:pt x="12" y="101"/>
                  </a:lnTo>
                  <a:lnTo>
                    <a:pt x="6" y="91"/>
                  </a:lnTo>
                  <a:lnTo>
                    <a:pt x="6" y="68"/>
                  </a:lnTo>
                  <a:lnTo>
                    <a:pt x="0" y="62"/>
                  </a:lnTo>
                  <a:lnTo>
                    <a:pt x="0" y="6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2" name="Freeform 548"/>
            <p:cNvSpPr>
              <a:spLocks/>
            </p:cNvSpPr>
            <p:nvPr/>
          </p:nvSpPr>
          <p:spPr bwMode="auto">
            <a:xfrm>
              <a:off x="5435600" y="2887663"/>
              <a:ext cx="241300" cy="215900"/>
            </a:xfrm>
            <a:custGeom>
              <a:avLst/>
              <a:gdLst>
                <a:gd name="T0" fmla="*/ 12 w 152"/>
                <a:gd name="T1" fmla="*/ 56 h 136"/>
                <a:gd name="T2" fmla="*/ 12 w 152"/>
                <a:gd name="T3" fmla="*/ 56 h 136"/>
                <a:gd name="T4" fmla="*/ 12 w 152"/>
                <a:gd name="T5" fmla="*/ 52 h 136"/>
                <a:gd name="T6" fmla="*/ 16 w 152"/>
                <a:gd name="T7" fmla="*/ 39 h 136"/>
                <a:gd name="T8" fmla="*/ 16 w 152"/>
                <a:gd name="T9" fmla="*/ 39 h 136"/>
                <a:gd name="T10" fmla="*/ 16 w 152"/>
                <a:gd name="T11" fmla="*/ 33 h 136"/>
                <a:gd name="T12" fmla="*/ 16 w 152"/>
                <a:gd name="T13" fmla="*/ 33 h 136"/>
                <a:gd name="T14" fmla="*/ 41 w 152"/>
                <a:gd name="T15" fmla="*/ 39 h 136"/>
                <a:gd name="T16" fmla="*/ 51 w 152"/>
                <a:gd name="T17" fmla="*/ 46 h 136"/>
                <a:gd name="T18" fmla="*/ 51 w 152"/>
                <a:gd name="T19" fmla="*/ 52 h 136"/>
                <a:gd name="T20" fmla="*/ 64 w 152"/>
                <a:gd name="T21" fmla="*/ 33 h 136"/>
                <a:gd name="T22" fmla="*/ 70 w 152"/>
                <a:gd name="T23" fmla="*/ 23 h 136"/>
                <a:gd name="T24" fmla="*/ 76 w 152"/>
                <a:gd name="T25" fmla="*/ 17 h 136"/>
                <a:gd name="T26" fmla="*/ 140 w 152"/>
                <a:gd name="T27" fmla="*/ 0 h 136"/>
                <a:gd name="T28" fmla="*/ 140 w 152"/>
                <a:gd name="T29" fmla="*/ 17 h 136"/>
                <a:gd name="T30" fmla="*/ 146 w 152"/>
                <a:gd name="T31" fmla="*/ 29 h 136"/>
                <a:gd name="T32" fmla="*/ 146 w 152"/>
                <a:gd name="T33" fmla="*/ 33 h 136"/>
                <a:gd name="T34" fmla="*/ 146 w 152"/>
                <a:gd name="T35" fmla="*/ 39 h 136"/>
                <a:gd name="T36" fmla="*/ 146 w 152"/>
                <a:gd name="T37" fmla="*/ 46 h 136"/>
                <a:gd name="T38" fmla="*/ 146 w 152"/>
                <a:gd name="T39" fmla="*/ 52 h 136"/>
                <a:gd name="T40" fmla="*/ 152 w 152"/>
                <a:gd name="T41" fmla="*/ 56 h 136"/>
                <a:gd name="T42" fmla="*/ 146 w 152"/>
                <a:gd name="T43" fmla="*/ 56 h 136"/>
                <a:gd name="T44" fmla="*/ 140 w 152"/>
                <a:gd name="T45" fmla="*/ 68 h 136"/>
                <a:gd name="T46" fmla="*/ 122 w 152"/>
                <a:gd name="T47" fmla="*/ 79 h 136"/>
                <a:gd name="T48" fmla="*/ 105 w 152"/>
                <a:gd name="T49" fmla="*/ 85 h 136"/>
                <a:gd name="T50" fmla="*/ 86 w 152"/>
                <a:gd name="T51" fmla="*/ 95 h 136"/>
                <a:gd name="T52" fmla="*/ 76 w 152"/>
                <a:gd name="T53" fmla="*/ 101 h 136"/>
                <a:gd name="T54" fmla="*/ 58 w 152"/>
                <a:gd name="T55" fmla="*/ 107 h 136"/>
                <a:gd name="T56" fmla="*/ 47 w 152"/>
                <a:gd name="T57" fmla="*/ 114 h 136"/>
                <a:gd name="T58" fmla="*/ 35 w 152"/>
                <a:gd name="T59" fmla="*/ 118 h 136"/>
                <a:gd name="T60" fmla="*/ 29 w 152"/>
                <a:gd name="T61" fmla="*/ 130 h 136"/>
                <a:gd name="T62" fmla="*/ 23 w 152"/>
                <a:gd name="T63" fmla="*/ 136 h 136"/>
                <a:gd name="T64" fmla="*/ 16 w 152"/>
                <a:gd name="T65" fmla="*/ 118 h 136"/>
                <a:gd name="T66" fmla="*/ 12 w 152"/>
                <a:gd name="T67" fmla="*/ 101 h 136"/>
                <a:gd name="T68" fmla="*/ 6 w 152"/>
                <a:gd name="T69" fmla="*/ 68 h 136"/>
                <a:gd name="T70" fmla="*/ 0 w 152"/>
                <a:gd name="T71" fmla="*/ 6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2" h="136">
                  <a:moveTo>
                    <a:pt x="0" y="62"/>
                  </a:moveTo>
                  <a:lnTo>
                    <a:pt x="12" y="56"/>
                  </a:lnTo>
                  <a:lnTo>
                    <a:pt x="12" y="56"/>
                  </a:lnTo>
                  <a:lnTo>
                    <a:pt x="12" y="56"/>
                  </a:lnTo>
                  <a:lnTo>
                    <a:pt x="12" y="56"/>
                  </a:lnTo>
                  <a:lnTo>
                    <a:pt x="12" y="52"/>
                  </a:lnTo>
                  <a:lnTo>
                    <a:pt x="16" y="52"/>
                  </a:lnTo>
                  <a:lnTo>
                    <a:pt x="16" y="39"/>
                  </a:lnTo>
                  <a:lnTo>
                    <a:pt x="16" y="39"/>
                  </a:lnTo>
                  <a:lnTo>
                    <a:pt x="16" y="39"/>
                  </a:lnTo>
                  <a:lnTo>
                    <a:pt x="16" y="39"/>
                  </a:lnTo>
                  <a:lnTo>
                    <a:pt x="16" y="33"/>
                  </a:lnTo>
                  <a:lnTo>
                    <a:pt x="16" y="33"/>
                  </a:lnTo>
                  <a:lnTo>
                    <a:pt x="16" y="33"/>
                  </a:lnTo>
                  <a:lnTo>
                    <a:pt x="41" y="33"/>
                  </a:lnTo>
                  <a:lnTo>
                    <a:pt x="41" y="39"/>
                  </a:lnTo>
                  <a:lnTo>
                    <a:pt x="47" y="39"/>
                  </a:lnTo>
                  <a:lnTo>
                    <a:pt x="51" y="46"/>
                  </a:lnTo>
                  <a:lnTo>
                    <a:pt x="51" y="46"/>
                  </a:lnTo>
                  <a:lnTo>
                    <a:pt x="51" y="52"/>
                  </a:lnTo>
                  <a:lnTo>
                    <a:pt x="64" y="39"/>
                  </a:lnTo>
                  <a:lnTo>
                    <a:pt x="64" y="33"/>
                  </a:lnTo>
                  <a:lnTo>
                    <a:pt x="70" y="29"/>
                  </a:lnTo>
                  <a:lnTo>
                    <a:pt x="70" y="23"/>
                  </a:lnTo>
                  <a:lnTo>
                    <a:pt x="76" y="23"/>
                  </a:lnTo>
                  <a:lnTo>
                    <a:pt x="76" y="17"/>
                  </a:lnTo>
                  <a:lnTo>
                    <a:pt x="76" y="17"/>
                  </a:lnTo>
                  <a:lnTo>
                    <a:pt x="140" y="0"/>
                  </a:lnTo>
                  <a:lnTo>
                    <a:pt x="140" y="17"/>
                  </a:lnTo>
                  <a:lnTo>
                    <a:pt x="140" y="17"/>
                  </a:lnTo>
                  <a:lnTo>
                    <a:pt x="140" y="23"/>
                  </a:lnTo>
                  <a:lnTo>
                    <a:pt x="146" y="29"/>
                  </a:lnTo>
                  <a:lnTo>
                    <a:pt x="146" y="29"/>
                  </a:lnTo>
                  <a:lnTo>
                    <a:pt x="146" y="33"/>
                  </a:lnTo>
                  <a:lnTo>
                    <a:pt x="146" y="33"/>
                  </a:lnTo>
                  <a:lnTo>
                    <a:pt x="146" y="39"/>
                  </a:lnTo>
                  <a:lnTo>
                    <a:pt x="146" y="39"/>
                  </a:lnTo>
                  <a:lnTo>
                    <a:pt x="146" y="46"/>
                  </a:lnTo>
                  <a:lnTo>
                    <a:pt x="146" y="46"/>
                  </a:lnTo>
                  <a:lnTo>
                    <a:pt x="146" y="52"/>
                  </a:lnTo>
                  <a:lnTo>
                    <a:pt x="152" y="52"/>
                  </a:lnTo>
                  <a:lnTo>
                    <a:pt x="152" y="56"/>
                  </a:lnTo>
                  <a:lnTo>
                    <a:pt x="146" y="56"/>
                  </a:lnTo>
                  <a:lnTo>
                    <a:pt x="146" y="56"/>
                  </a:lnTo>
                  <a:lnTo>
                    <a:pt x="140" y="68"/>
                  </a:lnTo>
                  <a:lnTo>
                    <a:pt x="140" y="68"/>
                  </a:lnTo>
                  <a:lnTo>
                    <a:pt x="128" y="79"/>
                  </a:lnTo>
                  <a:lnTo>
                    <a:pt x="122" y="79"/>
                  </a:lnTo>
                  <a:lnTo>
                    <a:pt x="117" y="85"/>
                  </a:lnTo>
                  <a:lnTo>
                    <a:pt x="105" y="85"/>
                  </a:lnTo>
                  <a:lnTo>
                    <a:pt x="93" y="95"/>
                  </a:lnTo>
                  <a:lnTo>
                    <a:pt x="86" y="95"/>
                  </a:lnTo>
                  <a:lnTo>
                    <a:pt x="82" y="101"/>
                  </a:lnTo>
                  <a:lnTo>
                    <a:pt x="76" y="101"/>
                  </a:lnTo>
                  <a:lnTo>
                    <a:pt x="64" y="107"/>
                  </a:lnTo>
                  <a:lnTo>
                    <a:pt x="58" y="107"/>
                  </a:lnTo>
                  <a:lnTo>
                    <a:pt x="51" y="114"/>
                  </a:lnTo>
                  <a:lnTo>
                    <a:pt x="47" y="114"/>
                  </a:lnTo>
                  <a:lnTo>
                    <a:pt x="41" y="118"/>
                  </a:lnTo>
                  <a:lnTo>
                    <a:pt x="35" y="118"/>
                  </a:lnTo>
                  <a:lnTo>
                    <a:pt x="35" y="124"/>
                  </a:lnTo>
                  <a:lnTo>
                    <a:pt x="29" y="130"/>
                  </a:lnTo>
                  <a:lnTo>
                    <a:pt x="23" y="130"/>
                  </a:lnTo>
                  <a:lnTo>
                    <a:pt x="23" y="136"/>
                  </a:lnTo>
                  <a:lnTo>
                    <a:pt x="16" y="130"/>
                  </a:lnTo>
                  <a:lnTo>
                    <a:pt x="16" y="118"/>
                  </a:lnTo>
                  <a:lnTo>
                    <a:pt x="12" y="107"/>
                  </a:lnTo>
                  <a:lnTo>
                    <a:pt x="12" y="101"/>
                  </a:lnTo>
                  <a:lnTo>
                    <a:pt x="6" y="91"/>
                  </a:lnTo>
                  <a:lnTo>
                    <a:pt x="6" y="68"/>
                  </a:lnTo>
                  <a:lnTo>
                    <a:pt x="0" y="62"/>
                  </a:lnTo>
                  <a:lnTo>
                    <a:pt x="0" y="6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3" name="Freeform 549"/>
            <p:cNvSpPr>
              <a:spLocks/>
            </p:cNvSpPr>
            <p:nvPr/>
          </p:nvSpPr>
          <p:spPr bwMode="auto">
            <a:xfrm>
              <a:off x="5621338" y="2692401"/>
              <a:ext cx="122238" cy="107950"/>
            </a:xfrm>
            <a:custGeom>
              <a:avLst/>
              <a:gdLst>
                <a:gd name="T0" fmla="*/ 0 w 77"/>
                <a:gd name="T1" fmla="*/ 33 h 68"/>
                <a:gd name="T2" fmla="*/ 0 w 77"/>
                <a:gd name="T3" fmla="*/ 28 h 68"/>
                <a:gd name="T4" fmla="*/ 0 w 77"/>
                <a:gd name="T5" fmla="*/ 33 h 68"/>
                <a:gd name="T6" fmla="*/ 5 w 77"/>
                <a:gd name="T7" fmla="*/ 33 h 68"/>
                <a:gd name="T8" fmla="*/ 5 w 77"/>
                <a:gd name="T9" fmla="*/ 39 h 68"/>
                <a:gd name="T10" fmla="*/ 17 w 77"/>
                <a:gd name="T11" fmla="*/ 39 h 68"/>
                <a:gd name="T12" fmla="*/ 23 w 77"/>
                <a:gd name="T13" fmla="*/ 33 h 68"/>
                <a:gd name="T14" fmla="*/ 40 w 77"/>
                <a:gd name="T15" fmla="*/ 33 h 68"/>
                <a:gd name="T16" fmla="*/ 64 w 77"/>
                <a:gd name="T17" fmla="*/ 10 h 68"/>
                <a:gd name="T18" fmla="*/ 70 w 77"/>
                <a:gd name="T19" fmla="*/ 0 h 68"/>
                <a:gd name="T20" fmla="*/ 70 w 77"/>
                <a:gd name="T21" fmla="*/ 0 h 68"/>
                <a:gd name="T22" fmla="*/ 70 w 77"/>
                <a:gd name="T23" fmla="*/ 0 h 68"/>
                <a:gd name="T24" fmla="*/ 70 w 77"/>
                <a:gd name="T25" fmla="*/ 6 h 68"/>
                <a:gd name="T26" fmla="*/ 70 w 77"/>
                <a:gd name="T27" fmla="*/ 6 h 68"/>
                <a:gd name="T28" fmla="*/ 70 w 77"/>
                <a:gd name="T29" fmla="*/ 10 h 68"/>
                <a:gd name="T30" fmla="*/ 77 w 77"/>
                <a:gd name="T31" fmla="*/ 10 h 68"/>
                <a:gd name="T32" fmla="*/ 77 w 77"/>
                <a:gd name="T33" fmla="*/ 16 h 68"/>
                <a:gd name="T34" fmla="*/ 58 w 77"/>
                <a:gd name="T35" fmla="*/ 68 h 68"/>
                <a:gd name="T36" fmla="*/ 11 w 77"/>
                <a:gd name="T37" fmla="*/ 61 h 68"/>
                <a:gd name="T38" fmla="*/ 0 w 77"/>
                <a:gd name="T39" fmla="*/ 33 h 68"/>
                <a:gd name="T40" fmla="*/ 0 w 77"/>
                <a:gd name="T41"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68">
                  <a:moveTo>
                    <a:pt x="0" y="33"/>
                  </a:moveTo>
                  <a:lnTo>
                    <a:pt x="0" y="28"/>
                  </a:lnTo>
                  <a:lnTo>
                    <a:pt x="0" y="33"/>
                  </a:lnTo>
                  <a:lnTo>
                    <a:pt x="5" y="33"/>
                  </a:lnTo>
                  <a:lnTo>
                    <a:pt x="5" y="39"/>
                  </a:lnTo>
                  <a:lnTo>
                    <a:pt x="17" y="39"/>
                  </a:lnTo>
                  <a:lnTo>
                    <a:pt x="23" y="33"/>
                  </a:lnTo>
                  <a:lnTo>
                    <a:pt x="40" y="33"/>
                  </a:lnTo>
                  <a:lnTo>
                    <a:pt x="64" y="10"/>
                  </a:lnTo>
                  <a:lnTo>
                    <a:pt x="70" y="0"/>
                  </a:lnTo>
                  <a:lnTo>
                    <a:pt x="70" y="0"/>
                  </a:lnTo>
                  <a:lnTo>
                    <a:pt x="70" y="0"/>
                  </a:lnTo>
                  <a:lnTo>
                    <a:pt x="70" y="6"/>
                  </a:lnTo>
                  <a:lnTo>
                    <a:pt x="70" y="6"/>
                  </a:lnTo>
                  <a:lnTo>
                    <a:pt x="70" y="10"/>
                  </a:lnTo>
                  <a:lnTo>
                    <a:pt x="77" y="10"/>
                  </a:lnTo>
                  <a:lnTo>
                    <a:pt x="77" y="16"/>
                  </a:lnTo>
                  <a:lnTo>
                    <a:pt x="58" y="68"/>
                  </a:lnTo>
                  <a:lnTo>
                    <a:pt x="11" y="61"/>
                  </a:lnTo>
                  <a:lnTo>
                    <a:pt x="0" y="33"/>
                  </a:lnTo>
                  <a:lnTo>
                    <a:pt x="0" y="3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4" name="Freeform 550"/>
            <p:cNvSpPr>
              <a:spLocks/>
            </p:cNvSpPr>
            <p:nvPr/>
          </p:nvSpPr>
          <p:spPr bwMode="auto">
            <a:xfrm>
              <a:off x="5621338" y="2692401"/>
              <a:ext cx="122238" cy="107950"/>
            </a:xfrm>
            <a:custGeom>
              <a:avLst/>
              <a:gdLst>
                <a:gd name="T0" fmla="*/ 0 w 77"/>
                <a:gd name="T1" fmla="*/ 33 h 68"/>
                <a:gd name="T2" fmla="*/ 0 w 77"/>
                <a:gd name="T3" fmla="*/ 28 h 68"/>
                <a:gd name="T4" fmla="*/ 0 w 77"/>
                <a:gd name="T5" fmla="*/ 33 h 68"/>
                <a:gd name="T6" fmla="*/ 5 w 77"/>
                <a:gd name="T7" fmla="*/ 33 h 68"/>
                <a:gd name="T8" fmla="*/ 5 w 77"/>
                <a:gd name="T9" fmla="*/ 39 h 68"/>
                <a:gd name="T10" fmla="*/ 17 w 77"/>
                <a:gd name="T11" fmla="*/ 39 h 68"/>
                <a:gd name="T12" fmla="*/ 23 w 77"/>
                <a:gd name="T13" fmla="*/ 33 h 68"/>
                <a:gd name="T14" fmla="*/ 40 w 77"/>
                <a:gd name="T15" fmla="*/ 33 h 68"/>
                <a:gd name="T16" fmla="*/ 64 w 77"/>
                <a:gd name="T17" fmla="*/ 10 h 68"/>
                <a:gd name="T18" fmla="*/ 70 w 77"/>
                <a:gd name="T19" fmla="*/ 0 h 68"/>
                <a:gd name="T20" fmla="*/ 70 w 77"/>
                <a:gd name="T21" fmla="*/ 0 h 68"/>
                <a:gd name="T22" fmla="*/ 70 w 77"/>
                <a:gd name="T23" fmla="*/ 0 h 68"/>
                <a:gd name="T24" fmla="*/ 70 w 77"/>
                <a:gd name="T25" fmla="*/ 6 h 68"/>
                <a:gd name="T26" fmla="*/ 70 w 77"/>
                <a:gd name="T27" fmla="*/ 6 h 68"/>
                <a:gd name="T28" fmla="*/ 70 w 77"/>
                <a:gd name="T29" fmla="*/ 10 h 68"/>
                <a:gd name="T30" fmla="*/ 77 w 77"/>
                <a:gd name="T31" fmla="*/ 10 h 68"/>
                <a:gd name="T32" fmla="*/ 77 w 77"/>
                <a:gd name="T33" fmla="*/ 16 h 68"/>
                <a:gd name="T34" fmla="*/ 58 w 77"/>
                <a:gd name="T35" fmla="*/ 68 h 68"/>
                <a:gd name="T36" fmla="*/ 11 w 77"/>
                <a:gd name="T37" fmla="*/ 61 h 68"/>
                <a:gd name="T38" fmla="*/ 0 w 77"/>
                <a:gd name="T39" fmla="*/ 33 h 68"/>
                <a:gd name="T40" fmla="*/ 0 w 77"/>
                <a:gd name="T41"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68">
                  <a:moveTo>
                    <a:pt x="0" y="33"/>
                  </a:moveTo>
                  <a:lnTo>
                    <a:pt x="0" y="28"/>
                  </a:lnTo>
                  <a:lnTo>
                    <a:pt x="0" y="33"/>
                  </a:lnTo>
                  <a:lnTo>
                    <a:pt x="5" y="33"/>
                  </a:lnTo>
                  <a:lnTo>
                    <a:pt x="5" y="39"/>
                  </a:lnTo>
                  <a:lnTo>
                    <a:pt x="17" y="39"/>
                  </a:lnTo>
                  <a:lnTo>
                    <a:pt x="23" y="33"/>
                  </a:lnTo>
                  <a:lnTo>
                    <a:pt x="40" y="33"/>
                  </a:lnTo>
                  <a:lnTo>
                    <a:pt x="64" y="10"/>
                  </a:lnTo>
                  <a:lnTo>
                    <a:pt x="70" y="0"/>
                  </a:lnTo>
                  <a:lnTo>
                    <a:pt x="70" y="0"/>
                  </a:lnTo>
                  <a:lnTo>
                    <a:pt x="70" y="0"/>
                  </a:lnTo>
                  <a:lnTo>
                    <a:pt x="70" y="6"/>
                  </a:lnTo>
                  <a:lnTo>
                    <a:pt x="70" y="6"/>
                  </a:lnTo>
                  <a:lnTo>
                    <a:pt x="70" y="10"/>
                  </a:lnTo>
                  <a:lnTo>
                    <a:pt x="77" y="10"/>
                  </a:lnTo>
                  <a:lnTo>
                    <a:pt x="77" y="16"/>
                  </a:lnTo>
                  <a:lnTo>
                    <a:pt x="58" y="68"/>
                  </a:lnTo>
                  <a:lnTo>
                    <a:pt x="11" y="61"/>
                  </a:lnTo>
                  <a:lnTo>
                    <a:pt x="0" y="33"/>
                  </a:lnTo>
                  <a:lnTo>
                    <a:pt x="0" y="3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5" name="Freeform 551"/>
            <p:cNvSpPr>
              <a:spLocks/>
            </p:cNvSpPr>
            <p:nvPr/>
          </p:nvSpPr>
          <p:spPr bwMode="auto">
            <a:xfrm>
              <a:off x="5334000" y="2371726"/>
              <a:ext cx="203200" cy="238125"/>
            </a:xfrm>
            <a:custGeom>
              <a:avLst/>
              <a:gdLst>
                <a:gd name="T0" fmla="*/ 115 w 128"/>
                <a:gd name="T1" fmla="*/ 111 h 150"/>
                <a:gd name="T2" fmla="*/ 122 w 128"/>
                <a:gd name="T3" fmla="*/ 107 h 150"/>
                <a:gd name="T4" fmla="*/ 122 w 128"/>
                <a:gd name="T5" fmla="*/ 101 h 150"/>
                <a:gd name="T6" fmla="*/ 122 w 128"/>
                <a:gd name="T7" fmla="*/ 94 h 150"/>
                <a:gd name="T8" fmla="*/ 105 w 128"/>
                <a:gd name="T9" fmla="*/ 88 h 150"/>
                <a:gd name="T10" fmla="*/ 93 w 128"/>
                <a:gd name="T11" fmla="*/ 72 h 150"/>
                <a:gd name="T12" fmla="*/ 87 w 128"/>
                <a:gd name="T13" fmla="*/ 62 h 150"/>
                <a:gd name="T14" fmla="*/ 80 w 128"/>
                <a:gd name="T15" fmla="*/ 49 h 150"/>
                <a:gd name="T16" fmla="*/ 87 w 128"/>
                <a:gd name="T17" fmla="*/ 45 h 150"/>
                <a:gd name="T18" fmla="*/ 87 w 128"/>
                <a:gd name="T19" fmla="*/ 45 h 150"/>
                <a:gd name="T20" fmla="*/ 87 w 128"/>
                <a:gd name="T21" fmla="*/ 39 h 150"/>
                <a:gd name="T22" fmla="*/ 80 w 128"/>
                <a:gd name="T23" fmla="*/ 27 h 150"/>
                <a:gd name="T24" fmla="*/ 70 w 128"/>
                <a:gd name="T25" fmla="*/ 16 h 150"/>
                <a:gd name="T26" fmla="*/ 52 w 128"/>
                <a:gd name="T27" fmla="*/ 4 h 150"/>
                <a:gd name="T28" fmla="*/ 35 w 128"/>
                <a:gd name="T29" fmla="*/ 0 h 150"/>
                <a:gd name="T30" fmla="*/ 35 w 128"/>
                <a:gd name="T31" fmla="*/ 4 h 150"/>
                <a:gd name="T32" fmla="*/ 23 w 128"/>
                <a:gd name="T33" fmla="*/ 10 h 150"/>
                <a:gd name="T34" fmla="*/ 23 w 128"/>
                <a:gd name="T35" fmla="*/ 16 h 150"/>
                <a:gd name="T36" fmla="*/ 23 w 128"/>
                <a:gd name="T37" fmla="*/ 27 h 150"/>
                <a:gd name="T38" fmla="*/ 23 w 128"/>
                <a:gd name="T39" fmla="*/ 39 h 150"/>
                <a:gd name="T40" fmla="*/ 23 w 128"/>
                <a:gd name="T41" fmla="*/ 49 h 150"/>
                <a:gd name="T42" fmla="*/ 17 w 128"/>
                <a:gd name="T43" fmla="*/ 55 h 150"/>
                <a:gd name="T44" fmla="*/ 10 w 128"/>
                <a:gd name="T45" fmla="*/ 62 h 150"/>
                <a:gd name="T46" fmla="*/ 0 w 128"/>
                <a:gd name="T47" fmla="*/ 66 h 150"/>
                <a:gd name="T48" fmla="*/ 0 w 128"/>
                <a:gd name="T49" fmla="*/ 84 h 150"/>
                <a:gd name="T50" fmla="*/ 0 w 128"/>
                <a:gd name="T51" fmla="*/ 88 h 150"/>
                <a:gd name="T52" fmla="*/ 35 w 128"/>
                <a:gd name="T53" fmla="*/ 111 h 150"/>
                <a:gd name="T54" fmla="*/ 58 w 128"/>
                <a:gd name="T55" fmla="*/ 117 h 150"/>
                <a:gd name="T56" fmla="*/ 64 w 128"/>
                <a:gd name="T57" fmla="*/ 130 h 150"/>
                <a:gd name="T58" fmla="*/ 70 w 128"/>
                <a:gd name="T59" fmla="*/ 140 h 150"/>
                <a:gd name="T60" fmla="*/ 70 w 128"/>
                <a:gd name="T61" fmla="*/ 146 h 150"/>
                <a:gd name="T62" fmla="*/ 70 w 128"/>
                <a:gd name="T63" fmla="*/ 146 h 150"/>
                <a:gd name="T64" fmla="*/ 111 w 128"/>
                <a:gd name="T65" fmla="*/ 150 h 150"/>
                <a:gd name="T66" fmla="*/ 115 w 128"/>
                <a:gd name="T67" fmla="*/ 134 h 150"/>
                <a:gd name="T68" fmla="*/ 122 w 128"/>
                <a:gd name="T69" fmla="*/ 134 h 150"/>
                <a:gd name="T70" fmla="*/ 128 w 128"/>
                <a:gd name="T71" fmla="*/ 13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8" h="150">
                  <a:moveTo>
                    <a:pt x="128" y="130"/>
                  </a:moveTo>
                  <a:lnTo>
                    <a:pt x="115" y="111"/>
                  </a:lnTo>
                  <a:lnTo>
                    <a:pt x="122" y="107"/>
                  </a:lnTo>
                  <a:lnTo>
                    <a:pt x="122" y="107"/>
                  </a:lnTo>
                  <a:lnTo>
                    <a:pt x="122" y="101"/>
                  </a:lnTo>
                  <a:lnTo>
                    <a:pt x="122" y="101"/>
                  </a:lnTo>
                  <a:lnTo>
                    <a:pt x="122" y="94"/>
                  </a:lnTo>
                  <a:lnTo>
                    <a:pt x="122" y="94"/>
                  </a:lnTo>
                  <a:lnTo>
                    <a:pt x="122" y="88"/>
                  </a:lnTo>
                  <a:lnTo>
                    <a:pt x="105" y="88"/>
                  </a:lnTo>
                  <a:lnTo>
                    <a:pt x="93" y="78"/>
                  </a:lnTo>
                  <a:lnTo>
                    <a:pt x="93" y="72"/>
                  </a:lnTo>
                  <a:lnTo>
                    <a:pt x="87" y="66"/>
                  </a:lnTo>
                  <a:lnTo>
                    <a:pt x="87" y="62"/>
                  </a:lnTo>
                  <a:lnTo>
                    <a:pt x="80" y="55"/>
                  </a:lnTo>
                  <a:lnTo>
                    <a:pt x="80" y="49"/>
                  </a:lnTo>
                  <a:lnTo>
                    <a:pt x="87" y="49"/>
                  </a:lnTo>
                  <a:lnTo>
                    <a:pt x="87" y="45"/>
                  </a:lnTo>
                  <a:lnTo>
                    <a:pt x="87" y="45"/>
                  </a:lnTo>
                  <a:lnTo>
                    <a:pt x="87" y="45"/>
                  </a:lnTo>
                  <a:lnTo>
                    <a:pt x="93" y="39"/>
                  </a:lnTo>
                  <a:lnTo>
                    <a:pt x="87" y="39"/>
                  </a:lnTo>
                  <a:lnTo>
                    <a:pt x="87" y="33"/>
                  </a:lnTo>
                  <a:lnTo>
                    <a:pt x="80" y="27"/>
                  </a:lnTo>
                  <a:lnTo>
                    <a:pt x="80" y="27"/>
                  </a:lnTo>
                  <a:lnTo>
                    <a:pt x="70" y="16"/>
                  </a:lnTo>
                  <a:lnTo>
                    <a:pt x="70" y="4"/>
                  </a:lnTo>
                  <a:lnTo>
                    <a:pt x="52" y="4"/>
                  </a:lnTo>
                  <a:lnTo>
                    <a:pt x="52" y="0"/>
                  </a:lnTo>
                  <a:lnTo>
                    <a:pt x="35" y="0"/>
                  </a:lnTo>
                  <a:lnTo>
                    <a:pt x="35" y="4"/>
                  </a:lnTo>
                  <a:lnTo>
                    <a:pt x="35" y="4"/>
                  </a:lnTo>
                  <a:lnTo>
                    <a:pt x="29" y="10"/>
                  </a:lnTo>
                  <a:lnTo>
                    <a:pt x="23" y="10"/>
                  </a:lnTo>
                  <a:lnTo>
                    <a:pt x="23" y="16"/>
                  </a:lnTo>
                  <a:lnTo>
                    <a:pt x="23" y="16"/>
                  </a:lnTo>
                  <a:lnTo>
                    <a:pt x="23" y="27"/>
                  </a:lnTo>
                  <a:lnTo>
                    <a:pt x="23" y="27"/>
                  </a:lnTo>
                  <a:lnTo>
                    <a:pt x="23" y="39"/>
                  </a:lnTo>
                  <a:lnTo>
                    <a:pt x="23" y="39"/>
                  </a:lnTo>
                  <a:lnTo>
                    <a:pt x="23" y="49"/>
                  </a:lnTo>
                  <a:lnTo>
                    <a:pt x="23" y="49"/>
                  </a:lnTo>
                  <a:lnTo>
                    <a:pt x="17" y="55"/>
                  </a:lnTo>
                  <a:lnTo>
                    <a:pt x="17" y="55"/>
                  </a:lnTo>
                  <a:lnTo>
                    <a:pt x="17" y="62"/>
                  </a:lnTo>
                  <a:lnTo>
                    <a:pt x="10" y="62"/>
                  </a:lnTo>
                  <a:lnTo>
                    <a:pt x="6" y="66"/>
                  </a:lnTo>
                  <a:lnTo>
                    <a:pt x="0" y="66"/>
                  </a:lnTo>
                  <a:lnTo>
                    <a:pt x="0" y="84"/>
                  </a:lnTo>
                  <a:lnTo>
                    <a:pt x="0" y="84"/>
                  </a:lnTo>
                  <a:lnTo>
                    <a:pt x="0" y="88"/>
                  </a:lnTo>
                  <a:lnTo>
                    <a:pt x="0" y="88"/>
                  </a:lnTo>
                  <a:lnTo>
                    <a:pt x="6" y="94"/>
                  </a:lnTo>
                  <a:lnTo>
                    <a:pt x="35" y="111"/>
                  </a:lnTo>
                  <a:lnTo>
                    <a:pt x="45" y="111"/>
                  </a:lnTo>
                  <a:lnTo>
                    <a:pt x="58" y="117"/>
                  </a:lnTo>
                  <a:lnTo>
                    <a:pt x="58" y="123"/>
                  </a:lnTo>
                  <a:lnTo>
                    <a:pt x="64" y="130"/>
                  </a:lnTo>
                  <a:lnTo>
                    <a:pt x="64" y="134"/>
                  </a:lnTo>
                  <a:lnTo>
                    <a:pt x="70" y="140"/>
                  </a:lnTo>
                  <a:lnTo>
                    <a:pt x="70" y="140"/>
                  </a:lnTo>
                  <a:lnTo>
                    <a:pt x="70" y="146"/>
                  </a:lnTo>
                  <a:lnTo>
                    <a:pt x="70" y="146"/>
                  </a:lnTo>
                  <a:lnTo>
                    <a:pt x="70" y="146"/>
                  </a:lnTo>
                  <a:lnTo>
                    <a:pt x="70" y="150"/>
                  </a:lnTo>
                  <a:lnTo>
                    <a:pt x="111" y="150"/>
                  </a:lnTo>
                  <a:lnTo>
                    <a:pt x="115" y="134"/>
                  </a:lnTo>
                  <a:lnTo>
                    <a:pt x="115" y="134"/>
                  </a:lnTo>
                  <a:lnTo>
                    <a:pt x="115" y="134"/>
                  </a:lnTo>
                  <a:lnTo>
                    <a:pt x="122" y="134"/>
                  </a:lnTo>
                  <a:lnTo>
                    <a:pt x="122" y="130"/>
                  </a:lnTo>
                  <a:lnTo>
                    <a:pt x="128" y="130"/>
                  </a:lnTo>
                  <a:lnTo>
                    <a:pt x="128" y="13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6" name="Freeform 552"/>
            <p:cNvSpPr>
              <a:spLocks/>
            </p:cNvSpPr>
            <p:nvPr/>
          </p:nvSpPr>
          <p:spPr bwMode="auto">
            <a:xfrm>
              <a:off x="5334000" y="2371726"/>
              <a:ext cx="203200" cy="238125"/>
            </a:xfrm>
            <a:custGeom>
              <a:avLst/>
              <a:gdLst>
                <a:gd name="T0" fmla="*/ 115 w 128"/>
                <a:gd name="T1" fmla="*/ 111 h 150"/>
                <a:gd name="T2" fmla="*/ 122 w 128"/>
                <a:gd name="T3" fmla="*/ 107 h 150"/>
                <a:gd name="T4" fmla="*/ 122 w 128"/>
                <a:gd name="T5" fmla="*/ 101 h 150"/>
                <a:gd name="T6" fmla="*/ 122 w 128"/>
                <a:gd name="T7" fmla="*/ 94 h 150"/>
                <a:gd name="T8" fmla="*/ 105 w 128"/>
                <a:gd name="T9" fmla="*/ 88 h 150"/>
                <a:gd name="T10" fmla="*/ 93 w 128"/>
                <a:gd name="T11" fmla="*/ 72 h 150"/>
                <a:gd name="T12" fmla="*/ 87 w 128"/>
                <a:gd name="T13" fmla="*/ 62 h 150"/>
                <a:gd name="T14" fmla="*/ 80 w 128"/>
                <a:gd name="T15" fmla="*/ 49 h 150"/>
                <a:gd name="T16" fmla="*/ 87 w 128"/>
                <a:gd name="T17" fmla="*/ 45 h 150"/>
                <a:gd name="T18" fmla="*/ 87 w 128"/>
                <a:gd name="T19" fmla="*/ 45 h 150"/>
                <a:gd name="T20" fmla="*/ 87 w 128"/>
                <a:gd name="T21" fmla="*/ 39 h 150"/>
                <a:gd name="T22" fmla="*/ 80 w 128"/>
                <a:gd name="T23" fmla="*/ 27 h 150"/>
                <a:gd name="T24" fmla="*/ 70 w 128"/>
                <a:gd name="T25" fmla="*/ 16 h 150"/>
                <a:gd name="T26" fmla="*/ 52 w 128"/>
                <a:gd name="T27" fmla="*/ 4 h 150"/>
                <a:gd name="T28" fmla="*/ 35 w 128"/>
                <a:gd name="T29" fmla="*/ 0 h 150"/>
                <a:gd name="T30" fmla="*/ 35 w 128"/>
                <a:gd name="T31" fmla="*/ 4 h 150"/>
                <a:gd name="T32" fmla="*/ 23 w 128"/>
                <a:gd name="T33" fmla="*/ 10 h 150"/>
                <a:gd name="T34" fmla="*/ 23 w 128"/>
                <a:gd name="T35" fmla="*/ 16 h 150"/>
                <a:gd name="T36" fmla="*/ 23 w 128"/>
                <a:gd name="T37" fmla="*/ 27 h 150"/>
                <a:gd name="T38" fmla="*/ 23 w 128"/>
                <a:gd name="T39" fmla="*/ 39 h 150"/>
                <a:gd name="T40" fmla="*/ 23 w 128"/>
                <a:gd name="T41" fmla="*/ 49 h 150"/>
                <a:gd name="T42" fmla="*/ 17 w 128"/>
                <a:gd name="T43" fmla="*/ 55 h 150"/>
                <a:gd name="T44" fmla="*/ 10 w 128"/>
                <a:gd name="T45" fmla="*/ 62 h 150"/>
                <a:gd name="T46" fmla="*/ 0 w 128"/>
                <a:gd name="T47" fmla="*/ 66 h 150"/>
                <a:gd name="T48" fmla="*/ 0 w 128"/>
                <a:gd name="T49" fmla="*/ 84 h 150"/>
                <a:gd name="T50" fmla="*/ 0 w 128"/>
                <a:gd name="T51" fmla="*/ 88 h 150"/>
                <a:gd name="T52" fmla="*/ 35 w 128"/>
                <a:gd name="T53" fmla="*/ 111 h 150"/>
                <a:gd name="T54" fmla="*/ 58 w 128"/>
                <a:gd name="T55" fmla="*/ 117 h 150"/>
                <a:gd name="T56" fmla="*/ 64 w 128"/>
                <a:gd name="T57" fmla="*/ 130 h 150"/>
                <a:gd name="T58" fmla="*/ 70 w 128"/>
                <a:gd name="T59" fmla="*/ 140 h 150"/>
                <a:gd name="T60" fmla="*/ 70 w 128"/>
                <a:gd name="T61" fmla="*/ 146 h 150"/>
                <a:gd name="T62" fmla="*/ 70 w 128"/>
                <a:gd name="T63" fmla="*/ 146 h 150"/>
                <a:gd name="T64" fmla="*/ 111 w 128"/>
                <a:gd name="T65" fmla="*/ 150 h 150"/>
                <a:gd name="T66" fmla="*/ 115 w 128"/>
                <a:gd name="T67" fmla="*/ 134 h 150"/>
                <a:gd name="T68" fmla="*/ 122 w 128"/>
                <a:gd name="T69" fmla="*/ 134 h 150"/>
                <a:gd name="T70" fmla="*/ 128 w 128"/>
                <a:gd name="T71" fmla="*/ 13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8" h="150">
                  <a:moveTo>
                    <a:pt x="128" y="130"/>
                  </a:moveTo>
                  <a:lnTo>
                    <a:pt x="115" y="111"/>
                  </a:lnTo>
                  <a:lnTo>
                    <a:pt x="122" y="107"/>
                  </a:lnTo>
                  <a:lnTo>
                    <a:pt x="122" y="107"/>
                  </a:lnTo>
                  <a:lnTo>
                    <a:pt x="122" y="101"/>
                  </a:lnTo>
                  <a:lnTo>
                    <a:pt x="122" y="101"/>
                  </a:lnTo>
                  <a:lnTo>
                    <a:pt x="122" y="94"/>
                  </a:lnTo>
                  <a:lnTo>
                    <a:pt x="122" y="94"/>
                  </a:lnTo>
                  <a:lnTo>
                    <a:pt x="122" y="88"/>
                  </a:lnTo>
                  <a:lnTo>
                    <a:pt x="105" y="88"/>
                  </a:lnTo>
                  <a:lnTo>
                    <a:pt x="93" y="78"/>
                  </a:lnTo>
                  <a:lnTo>
                    <a:pt x="93" y="72"/>
                  </a:lnTo>
                  <a:lnTo>
                    <a:pt x="87" y="66"/>
                  </a:lnTo>
                  <a:lnTo>
                    <a:pt x="87" y="62"/>
                  </a:lnTo>
                  <a:lnTo>
                    <a:pt x="80" y="55"/>
                  </a:lnTo>
                  <a:lnTo>
                    <a:pt x="80" y="49"/>
                  </a:lnTo>
                  <a:lnTo>
                    <a:pt x="87" y="49"/>
                  </a:lnTo>
                  <a:lnTo>
                    <a:pt x="87" y="45"/>
                  </a:lnTo>
                  <a:lnTo>
                    <a:pt x="87" y="45"/>
                  </a:lnTo>
                  <a:lnTo>
                    <a:pt x="87" y="45"/>
                  </a:lnTo>
                  <a:lnTo>
                    <a:pt x="93" y="39"/>
                  </a:lnTo>
                  <a:lnTo>
                    <a:pt x="87" y="39"/>
                  </a:lnTo>
                  <a:lnTo>
                    <a:pt x="87" y="33"/>
                  </a:lnTo>
                  <a:lnTo>
                    <a:pt x="80" y="27"/>
                  </a:lnTo>
                  <a:lnTo>
                    <a:pt x="80" y="27"/>
                  </a:lnTo>
                  <a:lnTo>
                    <a:pt x="70" y="16"/>
                  </a:lnTo>
                  <a:lnTo>
                    <a:pt x="70" y="4"/>
                  </a:lnTo>
                  <a:lnTo>
                    <a:pt x="52" y="4"/>
                  </a:lnTo>
                  <a:lnTo>
                    <a:pt x="52" y="0"/>
                  </a:lnTo>
                  <a:lnTo>
                    <a:pt x="35" y="0"/>
                  </a:lnTo>
                  <a:lnTo>
                    <a:pt x="35" y="4"/>
                  </a:lnTo>
                  <a:lnTo>
                    <a:pt x="35" y="4"/>
                  </a:lnTo>
                  <a:lnTo>
                    <a:pt x="29" y="10"/>
                  </a:lnTo>
                  <a:lnTo>
                    <a:pt x="23" y="10"/>
                  </a:lnTo>
                  <a:lnTo>
                    <a:pt x="23" y="16"/>
                  </a:lnTo>
                  <a:lnTo>
                    <a:pt x="23" y="16"/>
                  </a:lnTo>
                  <a:lnTo>
                    <a:pt x="23" y="27"/>
                  </a:lnTo>
                  <a:lnTo>
                    <a:pt x="23" y="27"/>
                  </a:lnTo>
                  <a:lnTo>
                    <a:pt x="23" y="39"/>
                  </a:lnTo>
                  <a:lnTo>
                    <a:pt x="23" y="39"/>
                  </a:lnTo>
                  <a:lnTo>
                    <a:pt x="23" y="49"/>
                  </a:lnTo>
                  <a:lnTo>
                    <a:pt x="23" y="49"/>
                  </a:lnTo>
                  <a:lnTo>
                    <a:pt x="17" y="55"/>
                  </a:lnTo>
                  <a:lnTo>
                    <a:pt x="17" y="55"/>
                  </a:lnTo>
                  <a:lnTo>
                    <a:pt x="17" y="62"/>
                  </a:lnTo>
                  <a:lnTo>
                    <a:pt x="10" y="62"/>
                  </a:lnTo>
                  <a:lnTo>
                    <a:pt x="6" y="66"/>
                  </a:lnTo>
                  <a:lnTo>
                    <a:pt x="0" y="66"/>
                  </a:lnTo>
                  <a:lnTo>
                    <a:pt x="0" y="84"/>
                  </a:lnTo>
                  <a:lnTo>
                    <a:pt x="0" y="84"/>
                  </a:lnTo>
                  <a:lnTo>
                    <a:pt x="0" y="88"/>
                  </a:lnTo>
                  <a:lnTo>
                    <a:pt x="0" y="88"/>
                  </a:lnTo>
                  <a:lnTo>
                    <a:pt x="6" y="94"/>
                  </a:lnTo>
                  <a:lnTo>
                    <a:pt x="35" y="111"/>
                  </a:lnTo>
                  <a:lnTo>
                    <a:pt x="45" y="111"/>
                  </a:lnTo>
                  <a:lnTo>
                    <a:pt x="58" y="117"/>
                  </a:lnTo>
                  <a:lnTo>
                    <a:pt x="58" y="123"/>
                  </a:lnTo>
                  <a:lnTo>
                    <a:pt x="64" y="130"/>
                  </a:lnTo>
                  <a:lnTo>
                    <a:pt x="64" y="134"/>
                  </a:lnTo>
                  <a:lnTo>
                    <a:pt x="70" y="140"/>
                  </a:lnTo>
                  <a:lnTo>
                    <a:pt x="70" y="140"/>
                  </a:lnTo>
                  <a:lnTo>
                    <a:pt x="70" y="146"/>
                  </a:lnTo>
                  <a:lnTo>
                    <a:pt x="70" y="146"/>
                  </a:lnTo>
                  <a:lnTo>
                    <a:pt x="70" y="146"/>
                  </a:lnTo>
                  <a:lnTo>
                    <a:pt x="70" y="150"/>
                  </a:lnTo>
                  <a:lnTo>
                    <a:pt x="111" y="150"/>
                  </a:lnTo>
                  <a:lnTo>
                    <a:pt x="115" y="134"/>
                  </a:lnTo>
                  <a:lnTo>
                    <a:pt x="115" y="134"/>
                  </a:lnTo>
                  <a:lnTo>
                    <a:pt x="115" y="134"/>
                  </a:lnTo>
                  <a:lnTo>
                    <a:pt x="122" y="134"/>
                  </a:lnTo>
                  <a:lnTo>
                    <a:pt x="122" y="130"/>
                  </a:lnTo>
                  <a:lnTo>
                    <a:pt x="128" y="130"/>
                  </a:lnTo>
                  <a:lnTo>
                    <a:pt x="128" y="13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7" name="Freeform 553"/>
            <p:cNvSpPr>
              <a:spLocks/>
            </p:cNvSpPr>
            <p:nvPr/>
          </p:nvSpPr>
          <p:spPr bwMode="auto">
            <a:xfrm>
              <a:off x="5799138" y="2335213"/>
              <a:ext cx="303213" cy="268288"/>
            </a:xfrm>
            <a:custGeom>
              <a:avLst/>
              <a:gdLst>
                <a:gd name="T0" fmla="*/ 28 w 191"/>
                <a:gd name="T1" fmla="*/ 56 h 169"/>
                <a:gd name="T2" fmla="*/ 39 w 191"/>
                <a:gd name="T3" fmla="*/ 50 h 169"/>
                <a:gd name="T4" fmla="*/ 51 w 191"/>
                <a:gd name="T5" fmla="*/ 39 h 169"/>
                <a:gd name="T6" fmla="*/ 51 w 191"/>
                <a:gd name="T7" fmla="*/ 27 h 169"/>
                <a:gd name="T8" fmla="*/ 51 w 191"/>
                <a:gd name="T9" fmla="*/ 23 h 169"/>
                <a:gd name="T10" fmla="*/ 70 w 191"/>
                <a:gd name="T11" fmla="*/ 23 h 169"/>
                <a:gd name="T12" fmla="*/ 105 w 191"/>
                <a:gd name="T13" fmla="*/ 27 h 169"/>
                <a:gd name="T14" fmla="*/ 115 w 191"/>
                <a:gd name="T15" fmla="*/ 23 h 169"/>
                <a:gd name="T16" fmla="*/ 121 w 191"/>
                <a:gd name="T17" fmla="*/ 10 h 169"/>
                <a:gd name="T18" fmla="*/ 127 w 191"/>
                <a:gd name="T19" fmla="*/ 6 h 169"/>
                <a:gd name="T20" fmla="*/ 127 w 191"/>
                <a:gd name="T21" fmla="*/ 0 h 169"/>
                <a:gd name="T22" fmla="*/ 134 w 191"/>
                <a:gd name="T23" fmla="*/ 6 h 169"/>
                <a:gd name="T24" fmla="*/ 140 w 191"/>
                <a:gd name="T25" fmla="*/ 10 h 169"/>
                <a:gd name="T26" fmla="*/ 140 w 191"/>
                <a:gd name="T27" fmla="*/ 23 h 169"/>
                <a:gd name="T28" fmla="*/ 144 w 191"/>
                <a:gd name="T29" fmla="*/ 27 h 169"/>
                <a:gd name="T30" fmla="*/ 150 w 191"/>
                <a:gd name="T31" fmla="*/ 27 h 169"/>
                <a:gd name="T32" fmla="*/ 156 w 191"/>
                <a:gd name="T33" fmla="*/ 23 h 169"/>
                <a:gd name="T34" fmla="*/ 191 w 191"/>
                <a:gd name="T35" fmla="*/ 27 h 169"/>
                <a:gd name="T36" fmla="*/ 156 w 191"/>
                <a:gd name="T37" fmla="*/ 33 h 169"/>
                <a:gd name="T38" fmla="*/ 144 w 191"/>
                <a:gd name="T39" fmla="*/ 50 h 169"/>
                <a:gd name="T40" fmla="*/ 150 w 191"/>
                <a:gd name="T41" fmla="*/ 56 h 169"/>
                <a:gd name="T42" fmla="*/ 150 w 191"/>
                <a:gd name="T43" fmla="*/ 62 h 169"/>
                <a:gd name="T44" fmla="*/ 150 w 191"/>
                <a:gd name="T45" fmla="*/ 68 h 169"/>
                <a:gd name="T46" fmla="*/ 140 w 191"/>
                <a:gd name="T47" fmla="*/ 78 h 169"/>
                <a:gd name="T48" fmla="*/ 127 w 191"/>
                <a:gd name="T49" fmla="*/ 130 h 169"/>
                <a:gd name="T50" fmla="*/ 109 w 191"/>
                <a:gd name="T51" fmla="*/ 124 h 169"/>
                <a:gd name="T52" fmla="*/ 105 w 191"/>
                <a:gd name="T53" fmla="*/ 130 h 169"/>
                <a:gd name="T54" fmla="*/ 98 w 191"/>
                <a:gd name="T55" fmla="*/ 134 h 169"/>
                <a:gd name="T56" fmla="*/ 92 w 191"/>
                <a:gd name="T57" fmla="*/ 146 h 169"/>
                <a:gd name="T58" fmla="*/ 92 w 191"/>
                <a:gd name="T59" fmla="*/ 157 h 169"/>
                <a:gd name="T60" fmla="*/ 63 w 191"/>
                <a:gd name="T61" fmla="*/ 169 h 169"/>
                <a:gd name="T62" fmla="*/ 22 w 191"/>
                <a:gd name="T63" fmla="*/ 163 h 169"/>
                <a:gd name="T64" fmla="*/ 22 w 191"/>
                <a:gd name="T65" fmla="*/ 157 h 169"/>
                <a:gd name="T66" fmla="*/ 28 w 191"/>
                <a:gd name="T67" fmla="*/ 146 h 169"/>
                <a:gd name="T68" fmla="*/ 28 w 191"/>
                <a:gd name="T69" fmla="*/ 140 h 169"/>
                <a:gd name="T70" fmla="*/ 28 w 191"/>
                <a:gd name="T71" fmla="*/ 130 h 169"/>
                <a:gd name="T72" fmla="*/ 4 w 191"/>
                <a:gd name="T73" fmla="*/ 117 h 169"/>
                <a:gd name="T74" fmla="*/ 0 w 191"/>
                <a:gd name="T75" fmla="*/ 85 h 169"/>
                <a:gd name="T76" fmla="*/ 0 w 191"/>
                <a:gd name="T77" fmla="*/ 85 h 169"/>
                <a:gd name="T78" fmla="*/ 4 w 191"/>
                <a:gd name="T79" fmla="*/ 78 h 169"/>
                <a:gd name="T80" fmla="*/ 4 w 191"/>
                <a:gd name="T81" fmla="*/ 72 h 169"/>
                <a:gd name="T82" fmla="*/ 4 w 191"/>
                <a:gd name="T83" fmla="*/ 68 h 169"/>
                <a:gd name="T84" fmla="*/ 4 w 191"/>
                <a:gd name="T85" fmla="*/ 6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1" h="169">
                  <a:moveTo>
                    <a:pt x="4" y="62"/>
                  </a:moveTo>
                  <a:lnTo>
                    <a:pt x="22" y="62"/>
                  </a:lnTo>
                  <a:lnTo>
                    <a:pt x="28" y="56"/>
                  </a:lnTo>
                  <a:lnTo>
                    <a:pt x="28" y="56"/>
                  </a:lnTo>
                  <a:lnTo>
                    <a:pt x="35" y="50"/>
                  </a:lnTo>
                  <a:lnTo>
                    <a:pt x="39" y="50"/>
                  </a:lnTo>
                  <a:lnTo>
                    <a:pt x="45" y="45"/>
                  </a:lnTo>
                  <a:lnTo>
                    <a:pt x="45" y="45"/>
                  </a:lnTo>
                  <a:lnTo>
                    <a:pt x="51" y="39"/>
                  </a:lnTo>
                  <a:lnTo>
                    <a:pt x="51" y="39"/>
                  </a:lnTo>
                  <a:lnTo>
                    <a:pt x="51" y="27"/>
                  </a:lnTo>
                  <a:lnTo>
                    <a:pt x="51" y="27"/>
                  </a:lnTo>
                  <a:lnTo>
                    <a:pt x="51" y="23"/>
                  </a:lnTo>
                  <a:lnTo>
                    <a:pt x="51" y="23"/>
                  </a:lnTo>
                  <a:lnTo>
                    <a:pt x="51" y="23"/>
                  </a:lnTo>
                  <a:lnTo>
                    <a:pt x="51" y="17"/>
                  </a:lnTo>
                  <a:lnTo>
                    <a:pt x="63" y="17"/>
                  </a:lnTo>
                  <a:lnTo>
                    <a:pt x="70" y="23"/>
                  </a:lnTo>
                  <a:lnTo>
                    <a:pt x="86" y="23"/>
                  </a:lnTo>
                  <a:lnTo>
                    <a:pt x="86" y="27"/>
                  </a:lnTo>
                  <a:lnTo>
                    <a:pt x="105" y="27"/>
                  </a:lnTo>
                  <a:lnTo>
                    <a:pt x="109" y="23"/>
                  </a:lnTo>
                  <a:lnTo>
                    <a:pt x="109" y="23"/>
                  </a:lnTo>
                  <a:lnTo>
                    <a:pt x="115" y="23"/>
                  </a:lnTo>
                  <a:lnTo>
                    <a:pt x="115" y="17"/>
                  </a:lnTo>
                  <a:lnTo>
                    <a:pt x="121" y="17"/>
                  </a:lnTo>
                  <a:lnTo>
                    <a:pt x="121" y="10"/>
                  </a:lnTo>
                  <a:lnTo>
                    <a:pt x="121" y="10"/>
                  </a:lnTo>
                  <a:lnTo>
                    <a:pt x="121" y="6"/>
                  </a:lnTo>
                  <a:lnTo>
                    <a:pt x="127" y="6"/>
                  </a:lnTo>
                  <a:lnTo>
                    <a:pt x="127" y="0"/>
                  </a:lnTo>
                  <a:lnTo>
                    <a:pt x="127" y="0"/>
                  </a:lnTo>
                  <a:lnTo>
                    <a:pt x="127" y="0"/>
                  </a:lnTo>
                  <a:lnTo>
                    <a:pt x="127" y="0"/>
                  </a:lnTo>
                  <a:lnTo>
                    <a:pt x="134" y="6"/>
                  </a:lnTo>
                  <a:lnTo>
                    <a:pt x="134" y="6"/>
                  </a:lnTo>
                  <a:lnTo>
                    <a:pt x="134" y="6"/>
                  </a:lnTo>
                  <a:lnTo>
                    <a:pt x="140" y="6"/>
                  </a:lnTo>
                  <a:lnTo>
                    <a:pt x="140" y="10"/>
                  </a:lnTo>
                  <a:lnTo>
                    <a:pt x="140" y="10"/>
                  </a:lnTo>
                  <a:lnTo>
                    <a:pt x="140" y="10"/>
                  </a:lnTo>
                  <a:lnTo>
                    <a:pt x="140" y="23"/>
                  </a:lnTo>
                  <a:lnTo>
                    <a:pt x="140" y="23"/>
                  </a:lnTo>
                  <a:lnTo>
                    <a:pt x="144" y="27"/>
                  </a:lnTo>
                  <a:lnTo>
                    <a:pt x="144" y="27"/>
                  </a:lnTo>
                  <a:lnTo>
                    <a:pt x="144" y="33"/>
                  </a:lnTo>
                  <a:lnTo>
                    <a:pt x="150" y="33"/>
                  </a:lnTo>
                  <a:lnTo>
                    <a:pt x="150" y="27"/>
                  </a:lnTo>
                  <a:lnTo>
                    <a:pt x="150" y="27"/>
                  </a:lnTo>
                  <a:lnTo>
                    <a:pt x="156" y="27"/>
                  </a:lnTo>
                  <a:lnTo>
                    <a:pt x="156" y="23"/>
                  </a:lnTo>
                  <a:lnTo>
                    <a:pt x="156" y="23"/>
                  </a:lnTo>
                  <a:lnTo>
                    <a:pt x="191" y="23"/>
                  </a:lnTo>
                  <a:lnTo>
                    <a:pt x="191" y="27"/>
                  </a:lnTo>
                  <a:lnTo>
                    <a:pt x="185" y="27"/>
                  </a:lnTo>
                  <a:lnTo>
                    <a:pt x="179" y="33"/>
                  </a:lnTo>
                  <a:lnTo>
                    <a:pt x="156" y="33"/>
                  </a:lnTo>
                  <a:lnTo>
                    <a:pt x="150" y="39"/>
                  </a:lnTo>
                  <a:lnTo>
                    <a:pt x="144" y="39"/>
                  </a:lnTo>
                  <a:lnTo>
                    <a:pt x="144" y="50"/>
                  </a:lnTo>
                  <a:lnTo>
                    <a:pt x="144" y="50"/>
                  </a:lnTo>
                  <a:lnTo>
                    <a:pt x="150" y="50"/>
                  </a:lnTo>
                  <a:lnTo>
                    <a:pt x="150" y="56"/>
                  </a:lnTo>
                  <a:lnTo>
                    <a:pt x="150" y="56"/>
                  </a:lnTo>
                  <a:lnTo>
                    <a:pt x="156" y="62"/>
                  </a:lnTo>
                  <a:lnTo>
                    <a:pt x="150" y="62"/>
                  </a:lnTo>
                  <a:lnTo>
                    <a:pt x="150" y="62"/>
                  </a:lnTo>
                  <a:lnTo>
                    <a:pt x="150" y="62"/>
                  </a:lnTo>
                  <a:lnTo>
                    <a:pt x="150" y="68"/>
                  </a:lnTo>
                  <a:lnTo>
                    <a:pt x="144" y="68"/>
                  </a:lnTo>
                  <a:lnTo>
                    <a:pt x="144" y="78"/>
                  </a:lnTo>
                  <a:lnTo>
                    <a:pt x="140" y="78"/>
                  </a:lnTo>
                  <a:lnTo>
                    <a:pt x="140" y="85"/>
                  </a:lnTo>
                  <a:lnTo>
                    <a:pt x="127" y="95"/>
                  </a:lnTo>
                  <a:lnTo>
                    <a:pt x="127" y="130"/>
                  </a:lnTo>
                  <a:lnTo>
                    <a:pt x="127" y="130"/>
                  </a:lnTo>
                  <a:lnTo>
                    <a:pt x="121" y="124"/>
                  </a:lnTo>
                  <a:lnTo>
                    <a:pt x="109" y="124"/>
                  </a:lnTo>
                  <a:lnTo>
                    <a:pt x="109" y="124"/>
                  </a:lnTo>
                  <a:lnTo>
                    <a:pt x="109" y="130"/>
                  </a:lnTo>
                  <a:lnTo>
                    <a:pt x="105" y="130"/>
                  </a:lnTo>
                  <a:lnTo>
                    <a:pt x="105" y="134"/>
                  </a:lnTo>
                  <a:lnTo>
                    <a:pt x="98" y="134"/>
                  </a:lnTo>
                  <a:lnTo>
                    <a:pt x="98" y="134"/>
                  </a:lnTo>
                  <a:lnTo>
                    <a:pt x="92" y="140"/>
                  </a:lnTo>
                  <a:lnTo>
                    <a:pt x="92" y="146"/>
                  </a:lnTo>
                  <a:lnTo>
                    <a:pt x="92" y="146"/>
                  </a:lnTo>
                  <a:lnTo>
                    <a:pt x="92" y="157"/>
                  </a:lnTo>
                  <a:lnTo>
                    <a:pt x="92" y="157"/>
                  </a:lnTo>
                  <a:lnTo>
                    <a:pt x="92" y="157"/>
                  </a:lnTo>
                  <a:lnTo>
                    <a:pt x="86" y="163"/>
                  </a:lnTo>
                  <a:lnTo>
                    <a:pt x="70" y="163"/>
                  </a:lnTo>
                  <a:lnTo>
                    <a:pt x="63" y="169"/>
                  </a:lnTo>
                  <a:lnTo>
                    <a:pt x="35" y="169"/>
                  </a:lnTo>
                  <a:lnTo>
                    <a:pt x="28" y="163"/>
                  </a:lnTo>
                  <a:lnTo>
                    <a:pt x="22" y="163"/>
                  </a:lnTo>
                  <a:lnTo>
                    <a:pt x="22" y="163"/>
                  </a:lnTo>
                  <a:lnTo>
                    <a:pt x="22" y="157"/>
                  </a:lnTo>
                  <a:lnTo>
                    <a:pt x="22" y="157"/>
                  </a:lnTo>
                  <a:lnTo>
                    <a:pt x="22" y="153"/>
                  </a:lnTo>
                  <a:lnTo>
                    <a:pt x="28" y="153"/>
                  </a:lnTo>
                  <a:lnTo>
                    <a:pt x="28" y="146"/>
                  </a:lnTo>
                  <a:lnTo>
                    <a:pt x="28" y="146"/>
                  </a:lnTo>
                  <a:lnTo>
                    <a:pt x="28" y="140"/>
                  </a:lnTo>
                  <a:lnTo>
                    <a:pt x="28" y="140"/>
                  </a:lnTo>
                  <a:lnTo>
                    <a:pt x="28" y="134"/>
                  </a:lnTo>
                  <a:lnTo>
                    <a:pt x="28" y="134"/>
                  </a:lnTo>
                  <a:lnTo>
                    <a:pt x="28" y="130"/>
                  </a:lnTo>
                  <a:lnTo>
                    <a:pt x="10" y="130"/>
                  </a:lnTo>
                  <a:lnTo>
                    <a:pt x="10" y="124"/>
                  </a:lnTo>
                  <a:lnTo>
                    <a:pt x="4" y="117"/>
                  </a:lnTo>
                  <a:lnTo>
                    <a:pt x="4" y="89"/>
                  </a:lnTo>
                  <a:lnTo>
                    <a:pt x="0" y="89"/>
                  </a:lnTo>
                  <a:lnTo>
                    <a:pt x="0" y="85"/>
                  </a:lnTo>
                  <a:lnTo>
                    <a:pt x="0" y="85"/>
                  </a:lnTo>
                  <a:lnTo>
                    <a:pt x="0" y="85"/>
                  </a:lnTo>
                  <a:lnTo>
                    <a:pt x="0" y="85"/>
                  </a:lnTo>
                  <a:lnTo>
                    <a:pt x="0" y="78"/>
                  </a:lnTo>
                  <a:lnTo>
                    <a:pt x="0" y="78"/>
                  </a:lnTo>
                  <a:lnTo>
                    <a:pt x="4" y="78"/>
                  </a:lnTo>
                  <a:lnTo>
                    <a:pt x="4" y="72"/>
                  </a:lnTo>
                  <a:lnTo>
                    <a:pt x="4" y="72"/>
                  </a:lnTo>
                  <a:lnTo>
                    <a:pt x="4" y="72"/>
                  </a:lnTo>
                  <a:lnTo>
                    <a:pt x="4" y="68"/>
                  </a:lnTo>
                  <a:lnTo>
                    <a:pt x="4" y="68"/>
                  </a:lnTo>
                  <a:lnTo>
                    <a:pt x="4" y="68"/>
                  </a:lnTo>
                  <a:lnTo>
                    <a:pt x="4" y="62"/>
                  </a:lnTo>
                  <a:lnTo>
                    <a:pt x="4" y="62"/>
                  </a:lnTo>
                  <a:lnTo>
                    <a:pt x="4" y="62"/>
                  </a:lnTo>
                  <a:lnTo>
                    <a:pt x="4" y="62"/>
                  </a:lnTo>
                  <a:lnTo>
                    <a:pt x="4" y="6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8" name="Freeform 554"/>
            <p:cNvSpPr>
              <a:spLocks/>
            </p:cNvSpPr>
            <p:nvPr/>
          </p:nvSpPr>
          <p:spPr bwMode="auto">
            <a:xfrm>
              <a:off x="5799138" y="2335213"/>
              <a:ext cx="303213" cy="268288"/>
            </a:xfrm>
            <a:custGeom>
              <a:avLst/>
              <a:gdLst>
                <a:gd name="T0" fmla="*/ 28 w 191"/>
                <a:gd name="T1" fmla="*/ 56 h 169"/>
                <a:gd name="T2" fmla="*/ 39 w 191"/>
                <a:gd name="T3" fmla="*/ 50 h 169"/>
                <a:gd name="T4" fmla="*/ 51 w 191"/>
                <a:gd name="T5" fmla="*/ 39 h 169"/>
                <a:gd name="T6" fmla="*/ 51 w 191"/>
                <a:gd name="T7" fmla="*/ 27 h 169"/>
                <a:gd name="T8" fmla="*/ 51 w 191"/>
                <a:gd name="T9" fmla="*/ 23 h 169"/>
                <a:gd name="T10" fmla="*/ 70 w 191"/>
                <a:gd name="T11" fmla="*/ 23 h 169"/>
                <a:gd name="T12" fmla="*/ 105 w 191"/>
                <a:gd name="T13" fmla="*/ 27 h 169"/>
                <a:gd name="T14" fmla="*/ 115 w 191"/>
                <a:gd name="T15" fmla="*/ 23 h 169"/>
                <a:gd name="T16" fmla="*/ 121 w 191"/>
                <a:gd name="T17" fmla="*/ 10 h 169"/>
                <a:gd name="T18" fmla="*/ 127 w 191"/>
                <a:gd name="T19" fmla="*/ 6 h 169"/>
                <a:gd name="T20" fmla="*/ 127 w 191"/>
                <a:gd name="T21" fmla="*/ 0 h 169"/>
                <a:gd name="T22" fmla="*/ 134 w 191"/>
                <a:gd name="T23" fmla="*/ 6 h 169"/>
                <a:gd name="T24" fmla="*/ 140 w 191"/>
                <a:gd name="T25" fmla="*/ 10 h 169"/>
                <a:gd name="T26" fmla="*/ 140 w 191"/>
                <a:gd name="T27" fmla="*/ 23 h 169"/>
                <a:gd name="T28" fmla="*/ 144 w 191"/>
                <a:gd name="T29" fmla="*/ 27 h 169"/>
                <a:gd name="T30" fmla="*/ 150 w 191"/>
                <a:gd name="T31" fmla="*/ 27 h 169"/>
                <a:gd name="T32" fmla="*/ 156 w 191"/>
                <a:gd name="T33" fmla="*/ 23 h 169"/>
                <a:gd name="T34" fmla="*/ 191 w 191"/>
                <a:gd name="T35" fmla="*/ 27 h 169"/>
                <a:gd name="T36" fmla="*/ 156 w 191"/>
                <a:gd name="T37" fmla="*/ 33 h 169"/>
                <a:gd name="T38" fmla="*/ 144 w 191"/>
                <a:gd name="T39" fmla="*/ 50 h 169"/>
                <a:gd name="T40" fmla="*/ 150 w 191"/>
                <a:gd name="T41" fmla="*/ 56 h 169"/>
                <a:gd name="T42" fmla="*/ 150 w 191"/>
                <a:gd name="T43" fmla="*/ 62 h 169"/>
                <a:gd name="T44" fmla="*/ 150 w 191"/>
                <a:gd name="T45" fmla="*/ 68 h 169"/>
                <a:gd name="T46" fmla="*/ 140 w 191"/>
                <a:gd name="T47" fmla="*/ 78 h 169"/>
                <a:gd name="T48" fmla="*/ 127 w 191"/>
                <a:gd name="T49" fmla="*/ 130 h 169"/>
                <a:gd name="T50" fmla="*/ 109 w 191"/>
                <a:gd name="T51" fmla="*/ 124 h 169"/>
                <a:gd name="T52" fmla="*/ 105 w 191"/>
                <a:gd name="T53" fmla="*/ 130 h 169"/>
                <a:gd name="T54" fmla="*/ 98 w 191"/>
                <a:gd name="T55" fmla="*/ 134 h 169"/>
                <a:gd name="T56" fmla="*/ 92 w 191"/>
                <a:gd name="T57" fmla="*/ 146 h 169"/>
                <a:gd name="T58" fmla="*/ 92 w 191"/>
                <a:gd name="T59" fmla="*/ 157 h 169"/>
                <a:gd name="T60" fmla="*/ 63 w 191"/>
                <a:gd name="T61" fmla="*/ 169 h 169"/>
                <a:gd name="T62" fmla="*/ 22 w 191"/>
                <a:gd name="T63" fmla="*/ 163 h 169"/>
                <a:gd name="T64" fmla="*/ 22 w 191"/>
                <a:gd name="T65" fmla="*/ 157 h 169"/>
                <a:gd name="T66" fmla="*/ 28 w 191"/>
                <a:gd name="T67" fmla="*/ 146 h 169"/>
                <a:gd name="T68" fmla="*/ 28 w 191"/>
                <a:gd name="T69" fmla="*/ 140 h 169"/>
                <a:gd name="T70" fmla="*/ 28 w 191"/>
                <a:gd name="T71" fmla="*/ 130 h 169"/>
                <a:gd name="T72" fmla="*/ 4 w 191"/>
                <a:gd name="T73" fmla="*/ 117 h 169"/>
                <a:gd name="T74" fmla="*/ 0 w 191"/>
                <a:gd name="T75" fmla="*/ 85 h 169"/>
                <a:gd name="T76" fmla="*/ 0 w 191"/>
                <a:gd name="T77" fmla="*/ 85 h 169"/>
                <a:gd name="T78" fmla="*/ 4 w 191"/>
                <a:gd name="T79" fmla="*/ 78 h 169"/>
                <a:gd name="T80" fmla="*/ 4 w 191"/>
                <a:gd name="T81" fmla="*/ 72 h 169"/>
                <a:gd name="T82" fmla="*/ 4 w 191"/>
                <a:gd name="T83" fmla="*/ 68 h 169"/>
                <a:gd name="T84" fmla="*/ 4 w 191"/>
                <a:gd name="T85" fmla="*/ 6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1" h="169">
                  <a:moveTo>
                    <a:pt x="4" y="62"/>
                  </a:moveTo>
                  <a:lnTo>
                    <a:pt x="22" y="62"/>
                  </a:lnTo>
                  <a:lnTo>
                    <a:pt x="28" y="56"/>
                  </a:lnTo>
                  <a:lnTo>
                    <a:pt x="28" y="56"/>
                  </a:lnTo>
                  <a:lnTo>
                    <a:pt x="35" y="50"/>
                  </a:lnTo>
                  <a:lnTo>
                    <a:pt x="39" y="50"/>
                  </a:lnTo>
                  <a:lnTo>
                    <a:pt x="45" y="45"/>
                  </a:lnTo>
                  <a:lnTo>
                    <a:pt x="45" y="45"/>
                  </a:lnTo>
                  <a:lnTo>
                    <a:pt x="51" y="39"/>
                  </a:lnTo>
                  <a:lnTo>
                    <a:pt x="51" y="39"/>
                  </a:lnTo>
                  <a:lnTo>
                    <a:pt x="51" y="27"/>
                  </a:lnTo>
                  <a:lnTo>
                    <a:pt x="51" y="27"/>
                  </a:lnTo>
                  <a:lnTo>
                    <a:pt x="51" y="23"/>
                  </a:lnTo>
                  <a:lnTo>
                    <a:pt x="51" y="23"/>
                  </a:lnTo>
                  <a:lnTo>
                    <a:pt x="51" y="23"/>
                  </a:lnTo>
                  <a:lnTo>
                    <a:pt x="51" y="17"/>
                  </a:lnTo>
                  <a:lnTo>
                    <a:pt x="63" y="17"/>
                  </a:lnTo>
                  <a:lnTo>
                    <a:pt x="70" y="23"/>
                  </a:lnTo>
                  <a:lnTo>
                    <a:pt x="86" y="23"/>
                  </a:lnTo>
                  <a:lnTo>
                    <a:pt x="86" y="27"/>
                  </a:lnTo>
                  <a:lnTo>
                    <a:pt x="105" y="27"/>
                  </a:lnTo>
                  <a:lnTo>
                    <a:pt x="109" y="23"/>
                  </a:lnTo>
                  <a:lnTo>
                    <a:pt x="109" y="23"/>
                  </a:lnTo>
                  <a:lnTo>
                    <a:pt x="115" y="23"/>
                  </a:lnTo>
                  <a:lnTo>
                    <a:pt x="115" y="17"/>
                  </a:lnTo>
                  <a:lnTo>
                    <a:pt x="121" y="17"/>
                  </a:lnTo>
                  <a:lnTo>
                    <a:pt x="121" y="10"/>
                  </a:lnTo>
                  <a:lnTo>
                    <a:pt x="121" y="10"/>
                  </a:lnTo>
                  <a:lnTo>
                    <a:pt x="121" y="6"/>
                  </a:lnTo>
                  <a:lnTo>
                    <a:pt x="127" y="6"/>
                  </a:lnTo>
                  <a:lnTo>
                    <a:pt x="127" y="0"/>
                  </a:lnTo>
                  <a:lnTo>
                    <a:pt x="127" y="0"/>
                  </a:lnTo>
                  <a:lnTo>
                    <a:pt x="127" y="0"/>
                  </a:lnTo>
                  <a:lnTo>
                    <a:pt x="127" y="0"/>
                  </a:lnTo>
                  <a:lnTo>
                    <a:pt x="134" y="6"/>
                  </a:lnTo>
                  <a:lnTo>
                    <a:pt x="134" y="6"/>
                  </a:lnTo>
                  <a:lnTo>
                    <a:pt x="134" y="6"/>
                  </a:lnTo>
                  <a:lnTo>
                    <a:pt x="140" y="6"/>
                  </a:lnTo>
                  <a:lnTo>
                    <a:pt x="140" y="10"/>
                  </a:lnTo>
                  <a:lnTo>
                    <a:pt x="140" y="10"/>
                  </a:lnTo>
                  <a:lnTo>
                    <a:pt x="140" y="10"/>
                  </a:lnTo>
                  <a:lnTo>
                    <a:pt x="140" y="23"/>
                  </a:lnTo>
                  <a:lnTo>
                    <a:pt x="140" y="23"/>
                  </a:lnTo>
                  <a:lnTo>
                    <a:pt x="144" y="27"/>
                  </a:lnTo>
                  <a:lnTo>
                    <a:pt x="144" y="27"/>
                  </a:lnTo>
                  <a:lnTo>
                    <a:pt x="144" y="33"/>
                  </a:lnTo>
                  <a:lnTo>
                    <a:pt x="150" y="33"/>
                  </a:lnTo>
                  <a:lnTo>
                    <a:pt x="150" y="27"/>
                  </a:lnTo>
                  <a:lnTo>
                    <a:pt x="150" y="27"/>
                  </a:lnTo>
                  <a:lnTo>
                    <a:pt x="156" y="27"/>
                  </a:lnTo>
                  <a:lnTo>
                    <a:pt x="156" y="23"/>
                  </a:lnTo>
                  <a:lnTo>
                    <a:pt x="156" y="23"/>
                  </a:lnTo>
                  <a:lnTo>
                    <a:pt x="191" y="23"/>
                  </a:lnTo>
                  <a:lnTo>
                    <a:pt x="191" y="27"/>
                  </a:lnTo>
                  <a:lnTo>
                    <a:pt x="185" y="27"/>
                  </a:lnTo>
                  <a:lnTo>
                    <a:pt x="179" y="33"/>
                  </a:lnTo>
                  <a:lnTo>
                    <a:pt x="156" y="33"/>
                  </a:lnTo>
                  <a:lnTo>
                    <a:pt x="150" y="39"/>
                  </a:lnTo>
                  <a:lnTo>
                    <a:pt x="144" y="39"/>
                  </a:lnTo>
                  <a:lnTo>
                    <a:pt x="144" y="50"/>
                  </a:lnTo>
                  <a:lnTo>
                    <a:pt x="144" y="50"/>
                  </a:lnTo>
                  <a:lnTo>
                    <a:pt x="150" y="50"/>
                  </a:lnTo>
                  <a:lnTo>
                    <a:pt x="150" y="56"/>
                  </a:lnTo>
                  <a:lnTo>
                    <a:pt x="150" y="56"/>
                  </a:lnTo>
                  <a:lnTo>
                    <a:pt x="156" y="62"/>
                  </a:lnTo>
                  <a:lnTo>
                    <a:pt x="150" y="62"/>
                  </a:lnTo>
                  <a:lnTo>
                    <a:pt x="150" y="62"/>
                  </a:lnTo>
                  <a:lnTo>
                    <a:pt x="150" y="62"/>
                  </a:lnTo>
                  <a:lnTo>
                    <a:pt x="150" y="68"/>
                  </a:lnTo>
                  <a:lnTo>
                    <a:pt x="144" y="68"/>
                  </a:lnTo>
                  <a:lnTo>
                    <a:pt x="144" y="78"/>
                  </a:lnTo>
                  <a:lnTo>
                    <a:pt x="140" y="78"/>
                  </a:lnTo>
                  <a:lnTo>
                    <a:pt x="140" y="85"/>
                  </a:lnTo>
                  <a:lnTo>
                    <a:pt x="127" y="95"/>
                  </a:lnTo>
                  <a:lnTo>
                    <a:pt x="127" y="130"/>
                  </a:lnTo>
                  <a:lnTo>
                    <a:pt x="127" y="130"/>
                  </a:lnTo>
                  <a:lnTo>
                    <a:pt x="121" y="124"/>
                  </a:lnTo>
                  <a:lnTo>
                    <a:pt x="109" y="124"/>
                  </a:lnTo>
                  <a:lnTo>
                    <a:pt x="109" y="124"/>
                  </a:lnTo>
                  <a:lnTo>
                    <a:pt x="109" y="130"/>
                  </a:lnTo>
                  <a:lnTo>
                    <a:pt x="105" y="130"/>
                  </a:lnTo>
                  <a:lnTo>
                    <a:pt x="105" y="134"/>
                  </a:lnTo>
                  <a:lnTo>
                    <a:pt x="98" y="134"/>
                  </a:lnTo>
                  <a:lnTo>
                    <a:pt x="98" y="134"/>
                  </a:lnTo>
                  <a:lnTo>
                    <a:pt x="92" y="140"/>
                  </a:lnTo>
                  <a:lnTo>
                    <a:pt x="92" y="146"/>
                  </a:lnTo>
                  <a:lnTo>
                    <a:pt x="92" y="146"/>
                  </a:lnTo>
                  <a:lnTo>
                    <a:pt x="92" y="157"/>
                  </a:lnTo>
                  <a:lnTo>
                    <a:pt x="92" y="157"/>
                  </a:lnTo>
                  <a:lnTo>
                    <a:pt x="92" y="157"/>
                  </a:lnTo>
                  <a:lnTo>
                    <a:pt x="86" y="163"/>
                  </a:lnTo>
                  <a:lnTo>
                    <a:pt x="70" y="163"/>
                  </a:lnTo>
                  <a:lnTo>
                    <a:pt x="63" y="169"/>
                  </a:lnTo>
                  <a:lnTo>
                    <a:pt x="35" y="169"/>
                  </a:lnTo>
                  <a:lnTo>
                    <a:pt x="28" y="163"/>
                  </a:lnTo>
                  <a:lnTo>
                    <a:pt x="22" y="163"/>
                  </a:lnTo>
                  <a:lnTo>
                    <a:pt x="22" y="163"/>
                  </a:lnTo>
                  <a:lnTo>
                    <a:pt x="22" y="157"/>
                  </a:lnTo>
                  <a:lnTo>
                    <a:pt x="22" y="157"/>
                  </a:lnTo>
                  <a:lnTo>
                    <a:pt x="22" y="153"/>
                  </a:lnTo>
                  <a:lnTo>
                    <a:pt x="28" y="153"/>
                  </a:lnTo>
                  <a:lnTo>
                    <a:pt x="28" y="146"/>
                  </a:lnTo>
                  <a:lnTo>
                    <a:pt x="28" y="146"/>
                  </a:lnTo>
                  <a:lnTo>
                    <a:pt x="28" y="140"/>
                  </a:lnTo>
                  <a:lnTo>
                    <a:pt x="28" y="140"/>
                  </a:lnTo>
                  <a:lnTo>
                    <a:pt x="28" y="134"/>
                  </a:lnTo>
                  <a:lnTo>
                    <a:pt x="28" y="134"/>
                  </a:lnTo>
                  <a:lnTo>
                    <a:pt x="28" y="130"/>
                  </a:lnTo>
                  <a:lnTo>
                    <a:pt x="10" y="130"/>
                  </a:lnTo>
                  <a:lnTo>
                    <a:pt x="10" y="124"/>
                  </a:lnTo>
                  <a:lnTo>
                    <a:pt x="4" y="117"/>
                  </a:lnTo>
                  <a:lnTo>
                    <a:pt x="4" y="89"/>
                  </a:lnTo>
                  <a:lnTo>
                    <a:pt x="0" y="89"/>
                  </a:lnTo>
                  <a:lnTo>
                    <a:pt x="0" y="85"/>
                  </a:lnTo>
                  <a:lnTo>
                    <a:pt x="0" y="85"/>
                  </a:lnTo>
                  <a:lnTo>
                    <a:pt x="0" y="85"/>
                  </a:lnTo>
                  <a:lnTo>
                    <a:pt x="0" y="85"/>
                  </a:lnTo>
                  <a:lnTo>
                    <a:pt x="0" y="78"/>
                  </a:lnTo>
                  <a:lnTo>
                    <a:pt x="0" y="78"/>
                  </a:lnTo>
                  <a:lnTo>
                    <a:pt x="4" y="78"/>
                  </a:lnTo>
                  <a:lnTo>
                    <a:pt x="4" y="72"/>
                  </a:lnTo>
                  <a:lnTo>
                    <a:pt x="4" y="72"/>
                  </a:lnTo>
                  <a:lnTo>
                    <a:pt x="4" y="72"/>
                  </a:lnTo>
                  <a:lnTo>
                    <a:pt x="4" y="68"/>
                  </a:lnTo>
                  <a:lnTo>
                    <a:pt x="4" y="68"/>
                  </a:lnTo>
                  <a:lnTo>
                    <a:pt x="4" y="68"/>
                  </a:lnTo>
                  <a:lnTo>
                    <a:pt x="4" y="62"/>
                  </a:lnTo>
                  <a:lnTo>
                    <a:pt x="4" y="62"/>
                  </a:lnTo>
                  <a:lnTo>
                    <a:pt x="4" y="62"/>
                  </a:lnTo>
                  <a:lnTo>
                    <a:pt x="4" y="62"/>
                  </a:lnTo>
                  <a:lnTo>
                    <a:pt x="4" y="6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9" name="Freeform 555"/>
            <p:cNvSpPr>
              <a:spLocks/>
            </p:cNvSpPr>
            <p:nvPr/>
          </p:nvSpPr>
          <p:spPr bwMode="auto">
            <a:xfrm>
              <a:off x="5834063" y="2378076"/>
              <a:ext cx="333375" cy="385763"/>
            </a:xfrm>
            <a:custGeom>
              <a:avLst/>
              <a:gdLst>
                <a:gd name="T0" fmla="*/ 198 w 210"/>
                <a:gd name="T1" fmla="*/ 29 h 243"/>
                <a:gd name="T2" fmla="*/ 182 w 210"/>
                <a:gd name="T3" fmla="*/ 18 h 243"/>
                <a:gd name="T4" fmla="*/ 163 w 210"/>
                <a:gd name="T5" fmla="*/ 0 h 243"/>
                <a:gd name="T6" fmla="*/ 128 w 210"/>
                <a:gd name="T7" fmla="*/ 12 h 243"/>
                <a:gd name="T8" fmla="*/ 122 w 210"/>
                <a:gd name="T9" fmla="*/ 23 h 243"/>
                <a:gd name="T10" fmla="*/ 128 w 210"/>
                <a:gd name="T11" fmla="*/ 29 h 243"/>
                <a:gd name="T12" fmla="*/ 128 w 210"/>
                <a:gd name="T13" fmla="*/ 35 h 243"/>
                <a:gd name="T14" fmla="*/ 128 w 210"/>
                <a:gd name="T15" fmla="*/ 41 h 243"/>
                <a:gd name="T16" fmla="*/ 122 w 210"/>
                <a:gd name="T17" fmla="*/ 51 h 243"/>
                <a:gd name="T18" fmla="*/ 105 w 210"/>
                <a:gd name="T19" fmla="*/ 68 h 243"/>
                <a:gd name="T20" fmla="*/ 99 w 210"/>
                <a:gd name="T21" fmla="*/ 97 h 243"/>
                <a:gd name="T22" fmla="*/ 87 w 210"/>
                <a:gd name="T23" fmla="*/ 103 h 243"/>
                <a:gd name="T24" fmla="*/ 76 w 210"/>
                <a:gd name="T25" fmla="*/ 107 h 243"/>
                <a:gd name="T26" fmla="*/ 70 w 210"/>
                <a:gd name="T27" fmla="*/ 113 h 243"/>
                <a:gd name="T28" fmla="*/ 70 w 210"/>
                <a:gd name="T29" fmla="*/ 130 h 243"/>
                <a:gd name="T30" fmla="*/ 64 w 210"/>
                <a:gd name="T31" fmla="*/ 136 h 243"/>
                <a:gd name="T32" fmla="*/ 13 w 210"/>
                <a:gd name="T33" fmla="*/ 142 h 243"/>
                <a:gd name="T34" fmla="*/ 0 w 210"/>
                <a:gd name="T35" fmla="*/ 136 h 243"/>
                <a:gd name="T36" fmla="*/ 6 w 210"/>
                <a:gd name="T37" fmla="*/ 146 h 243"/>
                <a:gd name="T38" fmla="*/ 29 w 210"/>
                <a:gd name="T39" fmla="*/ 165 h 243"/>
                <a:gd name="T40" fmla="*/ 29 w 210"/>
                <a:gd name="T41" fmla="*/ 175 h 243"/>
                <a:gd name="T42" fmla="*/ 29 w 210"/>
                <a:gd name="T43" fmla="*/ 181 h 243"/>
                <a:gd name="T44" fmla="*/ 35 w 210"/>
                <a:gd name="T45" fmla="*/ 187 h 243"/>
                <a:gd name="T46" fmla="*/ 23 w 210"/>
                <a:gd name="T47" fmla="*/ 198 h 243"/>
                <a:gd name="T48" fmla="*/ 17 w 210"/>
                <a:gd name="T49" fmla="*/ 204 h 243"/>
                <a:gd name="T50" fmla="*/ 17 w 210"/>
                <a:gd name="T51" fmla="*/ 208 h 243"/>
                <a:gd name="T52" fmla="*/ 17 w 210"/>
                <a:gd name="T53" fmla="*/ 214 h 243"/>
                <a:gd name="T54" fmla="*/ 93 w 210"/>
                <a:gd name="T55" fmla="*/ 231 h 243"/>
                <a:gd name="T56" fmla="*/ 105 w 210"/>
                <a:gd name="T57" fmla="*/ 237 h 243"/>
                <a:gd name="T58" fmla="*/ 112 w 210"/>
                <a:gd name="T59" fmla="*/ 243 h 243"/>
                <a:gd name="T60" fmla="*/ 118 w 210"/>
                <a:gd name="T61" fmla="*/ 237 h 243"/>
                <a:gd name="T62" fmla="*/ 140 w 210"/>
                <a:gd name="T63" fmla="*/ 231 h 243"/>
                <a:gd name="T64" fmla="*/ 157 w 210"/>
                <a:gd name="T65" fmla="*/ 220 h 243"/>
                <a:gd name="T66" fmla="*/ 147 w 210"/>
                <a:gd name="T67" fmla="*/ 208 h 243"/>
                <a:gd name="T68" fmla="*/ 140 w 210"/>
                <a:gd name="T69" fmla="*/ 198 h 243"/>
                <a:gd name="T70" fmla="*/ 134 w 210"/>
                <a:gd name="T71" fmla="*/ 191 h 243"/>
                <a:gd name="T72" fmla="*/ 128 w 210"/>
                <a:gd name="T73" fmla="*/ 187 h 243"/>
                <a:gd name="T74" fmla="*/ 128 w 210"/>
                <a:gd name="T75" fmla="*/ 175 h 243"/>
                <a:gd name="T76" fmla="*/ 153 w 210"/>
                <a:gd name="T77" fmla="*/ 169 h 243"/>
                <a:gd name="T78" fmla="*/ 182 w 210"/>
                <a:gd name="T79" fmla="*/ 119 h 243"/>
                <a:gd name="T80" fmla="*/ 182 w 210"/>
                <a:gd name="T81" fmla="*/ 103 h 243"/>
                <a:gd name="T82" fmla="*/ 188 w 210"/>
                <a:gd name="T83" fmla="*/ 90 h 243"/>
                <a:gd name="T84" fmla="*/ 188 w 210"/>
                <a:gd name="T85" fmla="*/ 84 h 243"/>
                <a:gd name="T86" fmla="*/ 175 w 210"/>
                <a:gd name="T87" fmla="*/ 74 h 243"/>
                <a:gd name="T88" fmla="*/ 169 w 210"/>
                <a:gd name="T89" fmla="*/ 62 h 243"/>
                <a:gd name="T90" fmla="*/ 188 w 210"/>
                <a:gd name="T91" fmla="*/ 45 h 243"/>
                <a:gd name="T92" fmla="*/ 204 w 210"/>
                <a:gd name="T93" fmla="*/ 3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0" h="243">
                  <a:moveTo>
                    <a:pt x="210" y="35"/>
                  </a:moveTo>
                  <a:lnTo>
                    <a:pt x="204" y="29"/>
                  </a:lnTo>
                  <a:lnTo>
                    <a:pt x="198" y="29"/>
                  </a:lnTo>
                  <a:lnTo>
                    <a:pt x="192" y="23"/>
                  </a:lnTo>
                  <a:lnTo>
                    <a:pt x="188" y="23"/>
                  </a:lnTo>
                  <a:lnTo>
                    <a:pt x="182" y="18"/>
                  </a:lnTo>
                  <a:lnTo>
                    <a:pt x="182" y="12"/>
                  </a:lnTo>
                  <a:lnTo>
                    <a:pt x="169" y="0"/>
                  </a:lnTo>
                  <a:lnTo>
                    <a:pt x="163" y="0"/>
                  </a:lnTo>
                  <a:lnTo>
                    <a:pt x="157" y="6"/>
                  </a:lnTo>
                  <a:lnTo>
                    <a:pt x="134" y="6"/>
                  </a:lnTo>
                  <a:lnTo>
                    <a:pt x="128" y="12"/>
                  </a:lnTo>
                  <a:lnTo>
                    <a:pt x="122" y="12"/>
                  </a:lnTo>
                  <a:lnTo>
                    <a:pt x="122" y="23"/>
                  </a:lnTo>
                  <a:lnTo>
                    <a:pt x="122" y="23"/>
                  </a:lnTo>
                  <a:lnTo>
                    <a:pt x="122" y="23"/>
                  </a:lnTo>
                  <a:lnTo>
                    <a:pt x="128" y="23"/>
                  </a:lnTo>
                  <a:lnTo>
                    <a:pt x="128" y="29"/>
                  </a:lnTo>
                  <a:lnTo>
                    <a:pt x="128" y="29"/>
                  </a:lnTo>
                  <a:lnTo>
                    <a:pt x="134" y="35"/>
                  </a:lnTo>
                  <a:lnTo>
                    <a:pt x="128" y="35"/>
                  </a:lnTo>
                  <a:lnTo>
                    <a:pt x="128" y="35"/>
                  </a:lnTo>
                  <a:lnTo>
                    <a:pt x="128" y="35"/>
                  </a:lnTo>
                  <a:lnTo>
                    <a:pt x="128" y="41"/>
                  </a:lnTo>
                  <a:lnTo>
                    <a:pt x="122" y="41"/>
                  </a:lnTo>
                  <a:lnTo>
                    <a:pt x="122" y="41"/>
                  </a:lnTo>
                  <a:lnTo>
                    <a:pt x="122" y="51"/>
                  </a:lnTo>
                  <a:lnTo>
                    <a:pt x="118" y="51"/>
                  </a:lnTo>
                  <a:lnTo>
                    <a:pt x="118" y="58"/>
                  </a:lnTo>
                  <a:lnTo>
                    <a:pt x="105" y="68"/>
                  </a:lnTo>
                  <a:lnTo>
                    <a:pt x="105" y="103"/>
                  </a:lnTo>
                  <a:lnTo>
                    <a:pt x="105" y="103"/>
                  </a:lnTo>
                  <a:lnTo>
                    <a:pt x="99" y="97"/>
                  </a:lnTo>
                  <a:lnTo>
                    <a:pt x="87" y="97"/>
                  </a:lnTo>
                  <a:lnTo>
                    <a:pt x="87" y="97"/>
                  </a:lnTo>
                  <a:lnTo>
                    <a:pt x="87" y="103"/>
                  </a:lnTo>
                  <a:lnTo>
                    <a:pt x="83" y="103"/>
                  </a:lnTo>
                  <a:lnTo>
                    <a:pt x="83" y="107"/>
                  </a:lnTo>
                  <a:lnTo>
                    <a:pt x="76" y="107"/>
                  </a:lnTo>
                  <a:lnTo>
                    <a:pt x="76" y="107"/>
                  </a:lnTo>
                  <a:lnTo>
                    <a:pt x="76" y="107"/>
                  </a:lnTo>
                  <a:lnTo>
                    <a:pt x="70" y="113"/>
                  </a:lnTo>
                  <a:lnTo>
                    <a:pt x="70" y="119"/>
                  </a:lnTo>
                  <a:lnTo>
                    <a:pt x="70" y="119"/>
                  </a:lnTo>
                  <a:lnTo>
                    <a:pt x="70" y="130"/>
                  </a:lnTo>
                  <a:lnTo>
                    <a:pt x="70" y="130"/>
                  </a:lnTo>
                  <a:lnTo>
                    <a:pt x="70" y="130"/>
                  </a:lnTo>
                  <a:lnTo>
                    <a:pt x="64" y="136"/>
                  </a:lnTo>
                  <a:lnTo>
                    <a:pt x="48" y="136"/>
                  </a:lnTo>
                  <a:lnTo>
                    <a:pt x="41" y="142"/>
                  </a:lnTo>
                  <a:lnTo>
                    <a:pt x="13" y="142"/>
                  </a:lnTo>
                  <a:lnTo>
                    <a:pt x="6" y="136"/>
                  </a:lnTo>
                  <a:lnTo>
                    <a:pt x="0" y="136"/>
                  </a:lnTo>
                  <a:lnTo>
                    <a:pt x="0" y="136"/>
                  </a:lnTo>
                  <a:lnTo>
                    <a:pt x="0" y="136"/>
                  </a:lnTo>
                  <a:lnTo>
                    <a:pt x="6" y="142"/>
                  </a:lnTo>
                  <a:lnTo>
                    <a:pt x="6" y="146"/>
                  </a:lnTo>
                  <a:lnTo>
                    <a:pt x="23" y="165"/>
                  </a:lnTo>
                  <a:lnTo>
                    <a:pt x="23" y="165"/>
                  </a:lnTo>
                  <a:lnTo>
                    <a:pt x="29" y="165"/>
                  </a:lnTo>
                  <a:lnTo>
                    <a:pt x="29" y="169"/>
                  </a:lnTo>
                  <a:lnTo>
                    <a:pt x="29" y="169"/>
                  </a:lnTo>
                  <a:lnTo>
                    <a:pt x="29" y="175"/>
                  </a:lnTo>
                  <a:lnTo>
                    <a:pt x="29" y="175"/>
                  </a:lnTo>
                  <a:lnTo>
                    <a:pt x="29" y="175"/>
                  </a:lnTo>
                  <a:lnTo>
                    <a:pt x="29" y="181"/>
                  </a:lnTo>
                  <a:lnTo>
                    <a:pt x="35" y="181"/>
                  </a:lnTo>
                  <a:lnTo>
                    <a:pt x="35" y="187"/>
                  </a:lnTo>
                  <a:lnTo>
                    <a:pt x="35" y="187"/>
                  </a:lnTo>
                  <a:lnTo>
                    <a:pt x="29" y="191"/>
                  </a:lnTo>
                  <a:lnTo>
                    <a:pt x="23" y="191"/>
                  </a:lnTo>
                  <a:lnTo>
                    <a:pt x="23" y="198"/>
                  </a:lnTo>
                  <a:lnTo>
                    <a:pt x="23" y="198"/>
                  </a:lnTo>
                  <a:lnTo>
                    <a:pt x="23" y="204"/>
                  </a:lnTo>
                  <a:lnTo>
                    <a:pt x="17" y="204"/>
                  </a:lnTo>
                  <a:lnTo>
                    <a:pt x="17" y="208"/>
                  </a:lnTo>
                  <a:lnTo>
                    <a:pt x="17" y="208"/>
                  </a:lnTo>
                  <a:lnTo>
                    <a:pt x="17" y="208"/>
                  </a:lnTo>
                  <a:lnTo>
                    <a:pt x="17" y="208"/>
                  </a:lnTo>
                  <a:lnTo>
                    <a:pt x="17" y="214"/>
                  </a:lnTo>
                  <a:lnTo>
                    <a:pt x="17" y="214"/>
                  </a:lnTo>
                  <a:lnTo>
                    <a:pt x="83" y="214"/>
                  </a:lnTo>
                  <a:lnTo>
                    <a:pt x="83" y="220"/>
                  </a:lnTo>
                  <a:lnTo>
                    <a:pt x="93" y="231"/>
                  </a:lnTo>
                  <a:lnTo>
                    <a:pt x="99" y="231"/>
                  </a:lnTo>
                  <a:lnTo>
                    <a:pt x="105" y="237"/>
                  </a:lnTo>
                  <a:lnTo>
                    <a:pt x="105" y="237"/>
                  </a:lnTo>
                  <a:lnTo>
                    <a:pt x="112" y="237"/>
                  </a:lnTo>
                  <a:lnTo>
                    <a:pt x="112" y="243"/>
                  </a:lnTo>
                  <a:lnTo>
                    <a:pt x="112" y="243"/>
                  </a:lnTo>
                  <a:lnTo>
                    <a:pt x="118" y="243"/>
                  </a:lnTo>
                  <a:lnTo>
                    <a:pt x="118" y="237"/>
                  </a:lnTo>
                  <a:lnTo>
                    <a:pt x="118" y="237"/>
                  </a:lnTo>
                  <a:lnTo>
                    <a:pt x="118" y="237"/>
                  </a:lnTo>
                  <a:lnTo>
                    <a:pt x="122" y="231"/>
                  </a:lnTo>
                  <a:lnTo>
                    <a:pt x="140" y="231"/>
                  </a:lnTo>
                  <a:lnTo>
                    <a:pt x="147" y="226"/>
                  </a:lnTo>
                  <a:lnTo>
                    <a:pt x="153" y="226"/>
                  </a:lnTo>
                  <a:lnTo>
                    <a:pt x="157" y="220"/>
                  </a:lnTo>
                  <a:lnTo>
                    <a:pt x="153" y="220"/>
                  </a:lnTo>
                  <a:lnTo>
                    <a:pt x="153" y="214"/>
                  </a:lnTo>
                  <a:lnTo>
                    <a:pt x="147" y="208"/>
                  </a:lnTo>
                  <a:lnTo>
                    <a:pt x="147" y="208"/>
                  </a:lnTo>
                  <a:lnTo>
                    <a:pt x="140" y="204"/>
                  </a:lnTo>
                  <a:lnTo>
                    <a:pt x="140" y="198"/>
                  </a:lnTo>
                  <a:lnTo>
                    <a:pt x="134" y="191"/>
                  </a:lnTo>
                  <a:lnTo>
                    <a:pt x="134" y="191"/>
                  </a:lnTo>
                  <a:lnTo>
                    <a:pt x="134" y="191"/>
                  </a:lnTo>
                  <a:lnTo>
                    <a:pt x="134" y="191"/>
                  </a:lnTo>
                  <a:lnTo>
                    <a:pt x="134" y="187"/>
                  </a:lnTo>
                  <a:lnTo>
                    <a:pt x="128" y="187"/>
                  </a:lnTo>
                  <a:lnTo>
                    <a:pt x="128" y="187"/>
                  </a:lnTo>
                  <a:lnTo>
                    <a:pt x="128" y="187"/>
                  </a:lnTo>
                  <a:lnTo>
                    <a:pt x="128" y="175"/>
                  </a:lnTo>
                  <a:lnTo>
                    <a:pt x="140" y="175"/>
                  </a:lnTo>
                  <a:lnTo>
                    <a:pt x="147" y="169"/>
                  </a:lnTo>
                  <a:lnTo>
                    <a:pt x="153" y="169"/>
                  </a:lnTo>
                  <a:lnTo>
                    <a:pt x="163" y="146"/>
                  </a:lnTo>
                  <a:lnTo>
                    <a:pt x="169" y="142"/>
                  </a:lnTo>
                  <a:lnTo>
                    <a:pt x="182" y="119"/>
                  </a:lnTo>
                  <a:lnTo>
                    <a:pt x="188" y="113"/>
                  </a:lnTo>
                  <a:lnTo>
                    <a:pt x="188" y="103"/>
                  </a:lnTo>
                  <a:lnTo>
                    <a:pt x="182" y="103"/>
                  </a:lnTo>
                  <a:lnTo>
                    <a:pt x="182" y="97"/>
                  </a:lnTo>
                  <a:lnTo>
                    <a:pt x="188" y="97"/>
                  </a:lnTo>
                  <a:lnTo>
                    <a:pt x="188" y="90"/>
                  </a:lnTo>
                  <a:lnTo>
                    <a:pt x="188" y="90"/>
                  </a:lnTo>
                  <a:lnTo>
                    <a:pt x="192" y="84"/>
                  </a:lnTo>
                  <a:lnTo>
                    <a:pt x="188" y="84"/>
                  </a:lnTo>
                  <a:lnTo>
                    <a:pt x="182" y="80"/>
                  </a:lnTo>
                  <a:lnTo>
                    <a:pt x="182" y="80"/>
                  </a:lnTo>
                  <a:lnTo>
                    <a:pt x="175" y="74"/>
                  </a:lnTo>
                  <a:lnTo>
                    <a:pt x="175" y="74"/>
                  </a:lnTo>
                  <a:lnTo>
                    <a:pt x="169" y="68"/>
                  </a:lnTo>
                  <a:lnTo>
                    <a:pt x="169" y="62"/>
                  </a:lnTo>
                  <a:lnTo>
                    <a:pt x="163" y="58"/>
                  </a:lnTo>
                  <a:lnTo>
                    <a:pt x="163" y="45"/>
                  </a:lnTo>
                  <a:lnTo>
                    <a:pt x="188" y="45"/>
                  </a:lnTo>
                  <a:lnTo>
                    <a:pt x="192" y="41"/>
                  </a:lnTo>
                  <a:lnTo>
                    <a:pt x="204" y="41"/>
                  </a:lnTo>
                  <a:lnTo>
                    <a:pt x="204" y="35"/>
                  </a:lnTo>
                  <a:lnTo>
                    <a:pt x="210" y="35"/>
                  </a:lnTo>
                  <a:lnTo>
                    <a:pt x="210" y="3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0" name="Freeform 556"/>
            <p:cNvSpPr>
              <a:spLocks/>
            </p:cNvSpPr>
            <p:nvPr/>
          </p:nvSpPr>
          <p:spPr bwMode="auto">
            <a:xfrm>
              <a:off x="5834063" y="2378076"/>
              <a:ext cx="333375" cy="385763"/>
            </a:xfrm>
            <a:custGeom>
              <a:avLst/>
              <a:gdLst>
                <a:gd name="T0" fmla="*/ 198 w 210"/>
                <a:gd name="T1" fmla="*/ 29 h 243"/>
                <a:gd name="T2" fmla="*/ 182 w 210"/>
                <a:gd name="T3" fmla="*/ 18 h 243"/>
                <a:gd name="T4" fmla="*/ 163 w 210"/>
                <a:gd name="T5" fmla="*/ 0 h 243"/>
                <a:gd name="T6" fmla="*/ 128 w 210"/>
                <a:gd name="T7" fmla="*/ 12 h 243"/>
                <a:gd name="T8" fmla="*/ 122 w 210"/>
                <a:gd name="T9" fmla="*/ 23 h 243"/>
                <a:gd name="T10" fmla="*/ 128 w 210"/>
                <a:gd name="T11" fmla="*/ 29 h 243"/>
                <a:gd name="T12" fmla="*/ 128 w 210"/>
                <a:gd name="T13" fmla="*/ 35 h 243"/>
                <a:gd name="T14" fmla="*/ 128 w 210"/>
                <a:gd name="T15" fmla="*/ 41 h 243"/>
                <a:gd name="T16" fmla="*/ 122 w 210"/>
                <a:gd name="T17" fmla="*/ 51 h 243"/>
                <a:gd name="T18" fmla="*/ 105 w 210"/>
                <a:gd name="T19" fmla="*/ 68 h 243"/>
                <a:gd name="T20" fmla="*/ 99 w 210"/>
                <a:gd name="T21" fmla="*/ 97 h 243"/>
                <a:gd name="T22" fmla="*/ 87 w 210"/>
                <a:gd name="T23" fmla="*/ 103 h 243"/>
                <a:gd name="T24" fmla="*/ 76 w 210"/>
                <a:gd name="T25" fmla="*/ 107 h 243"/>
                <a:gd name="T26" fmla="*/ 70 w 210"/>
                <a:gd name="T27" fmla="*/ 113 h 243"/>
                <a:gd name="T28" fmla="*/ 70 w 210"/>
                <a:gd name="T29" fmla="*/ 130 h 243"/>
                <a:gd name="T30" fmla="*/ 64 w 210"/>
                <a:gd name="T31" fmla="*/ 136 h 243"/>
                <a:gd name="T32" fmla="*/ 13 w 210"/>
                <a:gd name="T33" fmla="*/ 142 h 243"/>
                <a:gd name="T34" fmla="*/ 0 w 210"/>
                <a:gd name="T35" fmla="*/ 136 h 243"/>
                <a:gd name="T36" fmla="*/ 6 w 210"/>
                <a:gd name="T37" fmla="*/ 146 h 243"/>
                <a:gd name="T38" fmla="*/ 29 w 210"/>
                <a:gd name="T39" fmla="*/ 165 h 243"/>
                <a:gd name="T40" fmla="*/ 29 w 210"/>
                <a:gd name="T41" fmla="*/ 175 h 243"/>
                <a:gd name="T42" fmla="*/ 29 w 210"/>
                <a:gd name="T43" fmla="*/ 181 h 243"/>
                <a:gd name="T44" fmla="*/ 35 w 210"/>
                <a:gd name="T45" fmla="*/ 187 h 243"/>
                <a:gd name="T46" fmla="*/ 23 w 210"/>
                <a:gd name="T47" fmla="*/ 198 h 243"/>
                <a:gd name="T48" fmla="*/ 17 w 210"/>
                <a:gd name="T49" fmla="*/ 204 h 243"/>
                <a:gd name="T50" fmla="*/ 17 w 210"/>
                <a:gd name="T51" fmla="*/ 208 h 243"/>
                <a:gd name="T52" fmla="*/ 17 w 210"/>
                <a:gd name="T53" fmla="*/ 214 h 243"/>
                <a:gd name="T54" fmla="*/ 93 w 210"/>
                <a:gd name="T55" fmla="*/ 231 h 243"/>
                <a:gd name="T56" fmla="*/ 105 w 210"/>
                <a:gd name="T57" fmla="*/ 237 h 243"/>
                <a:gd name="T58" fmla="*/ 112 w 210"/>
                <a:gd name="T59" fmla="*/ 243 h 243"/>
                <a:gd name="T60" fmla="*/ 118 w 210"/>
                <a:gd name="T61" fmla="*/ 237 h 243"/>
                <a:gd name="T62" fmla="*/ 140 w 210"/>
                <a:gd name="T63" fmla="*/ 231 h 243"/>
                <a:gd name="T64" fmla="*/ 157 w 210"/>
                <a:gd name="T65" fmla="*/ 220 h 243"/>
                <a:gd name="T66" fmla="*/ 147 w 210"/>
                <a:gd name="T67" fmla="*/ 208 h 243"/>
                <a:gd name="T68" fmla="*/ 140 w 210"/>
                <a:gd name="T69" fmla="*/ 198 h 243"/>
                <a:gd name="T70" fmla="*/ 134 w 210"/>
                <a:gd name="T71" fmla="*/ 191 h 243"/>
                <a:gd name="T72" fmla="*/ 128 w 210"/>
                <a:gd name="T73" fmla="*/ 187 h 243"/>
                <a:gd name="T74" fmla="*/ 128 w 210"/>
                <a:gd name="T75" fmla="*/ 175 h 243"/>
                <a:gd name="T76" fmla="*/ 153 w 210"/>
                <a:gd name="T77" fmla="*/ 169 h 243"/>
                <a:gd name="T78" fmla="*/ 182 w 210"/>
                <a:gd name="T79" fmla="*/ 119 h 243"/>
                <a:gd name="T80" fmla="*/ 182 w 210"/>
                <a:gd name="T81" fmla="*/ 103 h 243"/>
                <a:gd name="T82" fmla="*/ 188 w 210"/>
                <a:gd name="T83" fmla="*/ 90 h 243"/>
                <a:gd name="T84" fmla="*/ 188 w 210"/>
                <a:gd name="T85" fmla="*/ 84 h 243"/>
                <a:gd name="T86" fmla="*/ 175 w 210"/>
                <a:gd name="T87" fmla="*/ 74 h 243"/>
                <a:gd name="T88" fmla="*/ 169 w 210"/>
                <a:gd name="T89" fmla="*/ 62 h 243"/>
                <a:gd name="T90" fmla="*/ 188 w 210"/>
                <a:gd name="T91" fmla="*/ 45 h 243"/>
                <a:gd name="T92" fmla="*/ 204 w 210"/>
                <a:gd name="T93" fmla="*/ 3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0" h="243">
                  <a:moveTo>
                    <a:pt x="210" y="35"/>
                  </a:moveTo>
                  <a:lnTo>
                    <a:pt x="204" y="29"/>
                  </a:lnTo>
                  <a:lnTo>
                    <a:pt x="198" y="29"/>
                  </a:lnTo>
                  <a:lnTo>
                    <a:pt x="192" y="23"/>
                  </a:lnTo>
                  <a:lnTo>
                    <a:pt x="188" y="23"/>
                  </a:lnTo>
                  <a:lnTo>
                    <a:pt x="182" y="18"/>
                  </a:lnTo>
                  <a:lnTo>
                    <a:pt x="182" y="12"/>
                  </a:lnTo>
                  <a:lnTo>
                    <a:pt x="169" y="0"/>
                  </a:lnTo>
                  <a:lnTo>
                    <a:pt x="163" y="0"/>
                  </a:lnTo>
                  <a:lnTo>
                    <a:pt x="157" y="6"/>
                  </a:lnTo>
                  <a:lnTo>
                    <a:pt x="134" y="6"/>
                  </a:lnTo>
                  <a:lnTo>
                    <a:pt x="128" y="12"/>
                  </a:lnTo>
                  <a:lnTo>
                    <a:pt x="122" y="12"/>
                  </a:lnTo>
                  <a:lnTo>
                    <a:pt x="122" y="23"/>
                  </a:lnTo>
                  <a:lnTo>
                    <a:pt x="122" y="23"/>
                  </a:lnTo>
                  <a:lnTo>
                    <a:pt x="122" y="23"/>
                  </a:lnTo>
                  <a:lnTo>
                    <a:pt x="128" y="23"/>
                  </a:lnTo>
                  <a:lnTo>
                    <a:pt x="128" y="29"/>
                  </a:lnTo>
                  <a:lnTo>
                    <a:pt x="128" y="29"/>
                  </a:lnTo>
                  <a:lnTo>
                    <a:pt x="134" y="35"/>
                  </a:lnTo>
                  <a:lnTo>
                    <a:pt x="128" y="35"/>
                  </a:lnTo>
                  <a:lnTo>
                    <a:pt x="128" y="35"/>
                  </a:lnTo>
                  <a:lnTo>
                    <a:pt x="128" y="35"/>
                  </a:lnTo>
                  <a:lnTo>
                    <a:pt x="128" y="41"/>
                  </a:lnTo>
                  <a:lnTo>
                    <a:pt x="122" y="41"/>
                  </a:lnTo>
                  <a:lnTo>
                    <a:pt x="122" y="41"/>
                  </a:lnTo>
                  <a:lnTo>
                    <a:pt x="122" y="51"/>
                  </a:lnTo>
                  <a:lnTo>
                    <a:pt x="118" y="51"/>
                  </a:lnTo>
                  <a:lnTo>
                    <a:pt x="118" y="58"/>
                  </a:lnTo>
                  <a:lnTo>
                    <a:pt x="105" y="68"/>
                  </a:lnTo>
                  <a:lnTo>
                    <a:pt x="105" y="103"/>
                  </a:lnTo>
                  <a:lnTo>
                    <a:pt x="105" y="103"/>
                  </a:lnTo>
                  <a:lnTo>
                    <a:pt x="99" y="97"/>
                  </a:lnTo>
                  <a:lnTo>
                    <a:pt x="87" y="97"/>
                  </a:lnTo>
                  <a:lnTo>
                    <a:pt x="87" y="97"/>
                  </a:lnTo>
                  <a:lnTo>
                    <a:pt x="87" y="103"/>
                  </a:lnTo>
                  <a:lnTo>
                    <a:pt x="83" y="103"/>
                  </a:lnTo>
                  <a:lnTo>
                    <a:pt x="83" y="107"/>
                  </a:lnTo>
                  <a:lnTo>
                    <a:pt x="76" y="107"/>
                  </a:lnTo>
                  <a:lnTo>
                    <a:pt x="76" y="107"/>
                  </a:lnTo>
                  <a:lnTo>
                    <a:pt x="76" y="107"/>
                  </a:lnTo>
                  <a:lnTo>
                    <a:pt x="70" y="113"/>
                  </a:lnTo>
                  <a:lnTo>
                    <a:pt x="70" y="119"/>
                  </a:lnTo>
                  <a:lnTo>
                    <a:pt x="70" y="119"/>
                  </a:lnTo>
                  <a:lnTo>
                    <a:pt x="70" y="130"/>
                  </a:lnTo>
                  <a:lnTo>
                    <a:pt x="70" y="130"/>
                  </a:lnTo>
                  <a:lnTo>
                    <a:pt x="70" y="130"/>
                  </a:lnTo>
                  <a:lnTo>
                    <a:pt x="64" y="136"/>
                  </a:lnTo>
                  <a:lnTo>
                    <a:pt x="48" y="136"/>
                  </a:lnTo>
                  <a:lnTo>
                    <a:pt x="41" y="142"/>
                  </a:lnTo>
                  <a:lnTo>
                    <a:pt x="13" y="142"/>
                  </a:lnTo>
                  <a:lnTo>
                    <a:pt x="6" y="136"/>
                  </a:lnTo>
                  <a:lnTo>
                    <a:pt x="0" y="136"/>
                  </a:lnTo>
                  <a:lnTo>
                    <a:pt x="0" y="136"/>
                  </a:lnTo>
                  <a:lnTo>
                    <a:pt x="0" y="136"/>
                  </a:lnTo>
                  <a:lnTo>
                    <a:pt x="6" y="142"/>
                  </a:lnTo>
                  <a:lnTo>
                    <a:pt x="6" y="146"/>
                  </a:lnTo>
                  <a:lnTo>
                    <a:pt x="23" y="165"/>
                  </a:lnTo>
                  <a:lnTo>
                    <a:pt x="23" y="165"/>
                  </a:lnTo>
                  <a:lnTo>
                    <a:pt x="29" y="165"/>
                  </a:lnTo>
                  <a:lnTo>
                    <a:pt x="29" y="169"/>
                  </a:lnTo>
                  <a:lnTo>
                    <a:pt x="29" y="169"/>
                  </a:lnTo>
                  <a:lnTo>
                    <a:pt x="29" y="175"/>
                  </a:lnTo>
                  <a:lnTo>
                    <a:pt x="29" y="175"/>
                  </a:lnTo>
                  <a:lnTo>
                    <a:pt x="29" y="175"/>
                  </a:lnTo>
                  <a:lnTo>
                    <a:pt x="29" y="181"/>
                  </a:lnTo>
                  <a:lnTo>
                    <a:pt x="35" y="181"/>
                  </a:lnTo>
                  <a:lnTo>
                    <a:pt x="35" y="187"/>
                  </a:lnTo>
                  <a:lnTo>
                    <a:pt x="35" y="187"/>
                  </a:lnTo>
                  <a:lnTo>
                    <a:pt x="29" y="191"/>
                  </a:lnTo>
                  <a:lnTo>
                    <a:pt x="23" y="191"/>
                  </a:lnTo>
                  <a:lnTo>
                    <a:pt x="23" y="198"/>
                  </a:lnTo>
                  <a:lnTo>
                    <a:pt x="23" y="198"/>
                  </a:lnTo>
                  <a:lnTo>
                    <a:pt x="23" y="204"/>
                  </a:lnTo>
                  <a:lnTo>
                    <a:pt x="17" y="204"/>
                  </a:lnTo>
                  <a:lnTo>
                    <a:pt x="17" y="208"/>
                  </a:lnTo>
                  <a:lnTo>
                    <a:pt x="17" y="208"/>
                  </a:lnTo>
                  <a:lnTo>
                    <a:pt x="17" y="208"/>
                  </a:lnTo>
                  <a:lnTo>
                    <a:pt x="17" y="208"/>
                  </a:lnTo>
                  <a:lnTo>
                    <a:pt x="17" y="214"/>
                  </a:lnTo>
                  <a:lnTo>
                    <a:pt x="17" y="214"/>
                  </a:lnTo>
                  <a:lnTo>
                    <a:pt x="83" y="214"/>
                  </a:lnTo>
                  <a:lnTo>
                    <a:pt x="83" y="220"/>
                  </a:lnTo>
                  <a:lnTo>
                    <a:pt x="93" y="231"/>
                  </a:lnTo>
                  <a:lnTo>
                    <a:pt x="99" y="231"/>
                  </a:lnTo>
                  <a:lnTo>
                    <a:pt x="105" y="237"/>
                  </a:lnTo>
                  <a:lnTo>
                    <a:pt x="105" y="237"/>
                  </a:lnTo>
                  <a:lnTo>
                    <a:pt x="112" y="237"/>
                  </a:lnTo>
                  <a:lnTo>
                    <a:pt x="112" y="243"/>
                  </a:lnTo>
                  <a:lnTo>
                    <a:pt x="112" y="243"/>
                  </a:lnTo>
                  <a:lnTo>
                    <a:pt x="118" y="243"/>
                  </a:lnTo>
                  <a:lnTo>
                    <a:pt x="118" y="237"/>
                  </a:lnTo>
                  <a:lnTo>
                    <a:pt x="118" y="237"/>
                  </a:lnTo>
                  <a:lnTo>
                    <a:pt x="118" y="237"/>
                  </a:lnTo>
                  <a:lnTo>
                    <a:pt x="122" y="231"/>
                  </a:lnTo>
                  <a:lnTo>
                    <a:pt x="140" y="231"/>
                  </a:lnTo>
                  <a:lnTo>
                    <a:pt x="147" y="226"/>
                  </a:lnTo>
                  <a:lnTo>
                    <a:pt x="153" y="226"/>
                  </a:lnTo>
                  <a:lnTo>
                    <a:pt x="157" y="220"/>
                  </a:lnTo>
                  <a:lnTo>
                    <a:pt x="153" y="220"/>
                  </a:lnTo>
                  <a:lnTo>
                    <a:pt x="153" y="214"/>
                  </a:lnTo>
                  <a:lnTo>
                    <a:pt x="147" y="208"/>
                  </a:lnTo>
                  <a:lnTo>
                    <a:pt x="147" y="208"/>
                  </a:lnTo>
                  <a:lnTo>
                    <a:pt x="140" y="204"/>
                  </a:lnTo>
                  <a:lnTo>
                    <a:pt x="140" y="198"/>
                  </a:lnTo>
                  <a:lnTo>
                    <a:pt x="134" y="191"/>
                  </a:lnTo>
                  <a:lnTo>
                    <a:pt x="134" y="191"/>
                  </a:lnTo>
                  <a:lnTo>
                    <a:pt x="134" y="191"/>
                  </a:lnTo>
                  <a:lnTo>
                    <a:pt x="134" y="191"/>
                  </a:lnTo>
                  <a:lnTo>
                    <a:pt x="134" y="187"/>
                  </a:lnTo>
                  <a:lnTo>
                    <a:pt x="128" y="187"/>
                  </a:lnTo>
                  <a:lnTo>
                    <a:pt x="128" y="187"/>
                  </a:lnTo>
                  <a:lnTo>
                    <a:pt x="128" y="187"/>
                  </a:lnTo>
                  <a:lnTo>
                    <a:pt x="128" y="175"/>
                  </a:lnTo>
                  <a:lnTo>
                    <a:pt x="140" y="175"/>
                  </a:lnTo>
                  <a:lnTo>
                    <a:pt x="147" y="169"/>
                  </a:lnTo>
                  <a:lnTo>
                    <a:pt x="153" y="169"/>
                  </a:lnTo>
                  <a:lnTo>
                    <a:pt x="163" y="146"/>
                  </a:lnTo>
                  <a:lnTo>
                    <a:pt x="169" y="142"/>
                  </a:lnTo>
                  <a:lnTo>
                    <a:pt x="182" y="119"/>
                  </a:lnTo>
                  <a:lnTo>
                    <a:pt x="188" y="113"/>
                  </a:lnTo>
                  <a:lnTo>
                    <a:pt x="188" y="103"/>
                  </a:lnTo>
                  <a:lnTo>
                    <a:pt x="182" y="103"/>
                  </a:lnTo>
                  <a:lnTo>
                    <a:pt x="182" y="97"/>
                  </a:lnTo>
                  <a:lnTo>
                    <a:pt x="188" y="97"/>
                  </a:lnTo>
                  <a:lnTo>
                    <a:pt x="188" y="90"/>
                  </a:lnTo>
                  <a:lnTo>
                    <a:pt x="188" y="90"/>
                  </a:lnTo>
                  <a:lnTo>
                    <a:pt x="192" y="84"/>
                  </a:lnTo>
                  <a:lnTo>
                    <a:pt x="188" y="84"/>
                  </a:lnTo>
                  <a:lnTo>
                    <a:pt x="182" y="80"/>
                  </a:lnTo>
                  <a:lnTo>
                    <a:pt x="182" y="80"/>
                  </a:lnTo>
                  <a:lnTo>
                    <a:pt x="175" y="74"/>
                  </a:lnTo>
                  <a:lnTo>
                    <a:pt x="175" y="74"/>
                  </a:lnTo>
                  <a:lnTo>
                    <a:pt x="169" y="68"/>
                  </a:lnTo>
                  <a:lnTo>
                    <a:pt x="169" y="62"/>
                  </a:lnTo>
                  <a:lnTo>
                    <a:pt x="163" y="58"/>
                  </a:lnTo>
                  <a:lnTo>
                    <a:pt x="163" y="45"/>
                  </a:lnTo>
                  <a:lnTo>
                    <a:pt x="188" y="45"/>
                  </a:lnTo>
                  <a:lnTo>
                    <a:pt x="192" y="41"/>
                  </a:lnTo>
                  <a:lnTo>
                    <a:pt x="204" y="41"/>
                  </a:lnTo>
                  <a:lnTo>
                    <a:pt x="204" y="35"/>
                  </a:lnTo>
                  <a:lnTo>
                    <a:pt x="210" y="35"/>
                  </a:lnTo>
                  <a:lnTo>
                    <a:pt x="210" y="3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1" name="Freeform 557"/>
            <p:cNvSpPr>
              <a:spLocks/>
            </p:cNvSpPr>
            <p:nvPr/>
          </p:nvSpPr>
          <p:spPr bwMode="auto">
            <a:xfrm>
              <a:off x="6577013" y="2619376"/>
              <a:ext cx="203200" cy="536575"/>
            </a:xfrm>
            <a:custGeom>
              <a:avLst/>
              <a:gdLst>
                <a:gd name="T0" fmla="*/ 111 w 128"/>
                <a:gd name="T1" fmla="*/ 322 h 338"/>
                <a:gd name="T2" fmla="*/ 111 w 128"/>
                <a:gd name="T3" fmla="*/ 316 h 338"/>
                <a:gd name="T4" fmla="*/ 99 w 128"/>
                <a:gd name="T5" fmla="*/ 309 h 338"/>
                <a:gd name="T6" fmla="*/ 99 w 128"/>
                <a:gd name="T7" fmla="*/ 299 h 338"/>
                <a:gd name="T8" fmla="*/ 99 w 128"/>
                <a:gd name="T9" fmla="*/ 299 h 338"/>
                <a:gd name="T10" fmla="*/ 99 w 128"/>
                <a:gd name="T11" fmla="*/ 287 h 338"/>
                <a:gd name="T12" fmla="*/ 105 w 128"/>
                <a:gd name="T13" fmla="*/ 283 h 338"/>
                <a:gd name="T14" fmla="*/ 105 w 128"/>
                <a:gd name="T15" fmla="*/ 276 h 338"/>
                <a:gd name="T16" fmla="*/ 105 w 128"/>
                <a:gd name="T17" fmla="*/ 270 h 338"/>
                <a:gd name="T18" fmla="*/ 99 w 128"/>
                <a:gd name="T19" fmla="*/ 270 h 338"/>
                <a:gd name="T20" fmla="*/ 99 w 128"/>
                <a:gd name="T21" fmla="*/ 264 h 338"/>
                <a:gd name="T22" fmla="*/ 93 w 128"/>
                <a:gd name="T23" fmla="*/ 254 h 338"/>
                <a:gd name="T24" fmla="*/ 86 w 128"/>
                <a:gd name="T25" fmla="*/ 231 h 338"/>
                <a:gd name="T26" fmla="*/ 76 w 128"/>
                <a:gd name="T27" fmla="*/ 215 h 338"/>
                <a:gd name="T28" fmla="*/ 70 w 128"/>
                <a:gd name="T29" fmla="*/ 215 h 338"/>
                <a:gd name="T30" fmla="*/ 64 w 128"/>
                <a:gd name="T31" fmla="*/ 221 h 338"/>
                <a:gd name="T32" fmla="*/ 41 w 128"/>
                <a:gd name="T33" fmla="*/ 198 h 338"/>
                <a:gd name="T34" fmla="*/ 29 w 128"/>
                <a:gd name="T35" fmla="*/ 169 h 338"/>
                <a:gd name="T36" fmla="*/ 22 w 128"/>
                <a:gd name="T37" fmla="*/ 163 h 338"/>
                <a:gd name="T38" fmla="*/ 16 w 128"/>
                <a:gd name="T39" fmla="*/ 159 h 338"/>
                <a:gd name="T40" fmla="*/ 16 w 128"/>
                <a:gd name="T41" fmla="*/ 153 h 338"/>
                <a:gd name="T42" fmla="*/ 6 w 128"/>
                <a:gd name="T43" fmla="*/ 147 h 338"/>
                <a:gd name="T44" fmla="*/ 0 w 128"/>
                <a:gd name="T45" fmla="*/ 140 h 338"/>
                <a:gd name="T46" fmla="*/ 6 w 128"/>
                <a:gd name="T47" fmla="*/ 130 h 338"/>
                <a:gd name="T48" fmla="*/ 10 w 128"/>
                <a:gd name="T49" fmla="*/ 124 h 338"/>
                <a:gd name="T50" fmla="*/ 10 w 128"/>
                <a:gd name="T51" fmla="*/ 107 h 338"/>
                <a:gd name="T52" fmla="*/ 10 w 128"/>
                <a:gd name="T53" fmla="*/ 91 h 338"/>
                <a:gd name="T54" fmla="*/ 22 w 128"/>
                <a:gd name="T55" fmla="*/ 79 h 338"/>
                <a:gd name="T56" fmla="*/ 29 w 128"/>
                <a:gd name="T57" fmla="*/ 79 h 338"/>
                <a:gd name="T58" fmla="*/ 35 w 128"/>
                <a:gd name="T59" fmla="*/ 35 h 338"/>
                <a:gd name="T60" fmla="*/ 41 w 128"/>
                <a:gd name="T61" fmla="*/ 29 h 338"/>
                <a:gd name="T62" fmla="*/ 51 w 128"/>
                <a:gd name="T63" fmla="*/ 23 h 338"/>
                <a:gd name="T64" fmla="*/ 51 w 128"/>
                <a:gd name="T65" fmla="*/ 17 h 338"/>
                <a:gd name="T66" fmla="*/ 58 w 128"/>
                <a:gd name="T67" fmla="*/ 6 h 338"/>
                <a:gd name="T68" fmla="*/ 64 w 128"/>
                <a:gd name="T69" fmla="*/ 6 h 338"/>
                <a:gd name="T70" fmla="*/ 70 w 128"/>
                <a:gd name="T71" fmla="*/ 17 h 338"/>
                <a:gd name="T72" fmla="*/ 82 w 128"/>
                <a:gd name="T73" fmla="*/ 29 h 338"/>
                <a:gd name="T74" fmla="*/ 82 w 128"/>
                <a:gd name="T75" fmla="*/ 35 h 338"/>
                <a:gd name="T76" fmla="*/ 82 w 128"/>
                <a:gd name="T77" fmla="*/ 56 h 338"/>
                <a:gd name="T78" fmla="*/ 76 w 128"/>
                <a:gd name="T79" fmla="*/ 62 h 338"/>
                <a:gd name="T80" fmla="*/ 76 w 128"/>
                <a:gd name="T81" fmla="*/ 79 h 338"/>
                <a:gd name="T82" fmla="*/ 76 w 128"/>
                <a:gd name="T83" fmla="*/ 85 h 338"/>
                <a:gd name="T84" fmla="*/ 93 w 128"/>
                <a:gd name="T85" fmla="*/ 91 h 338"/>
                <a:gd name="T86" fmla="*/ 93 w 128"/>
                <a:gd name="T87" fmla="*/ 97 h 338"/>
                <a:gd name="T88" fmla="*/ 99 w 128"/>
                <a:gd name="T89" fmla="*/ 114 h 338"/>
                <a:gd name="T90" fmla="*/ 105 w 128"/>
                <a:gd name="T91" fmla="*/ 124 h 338"/>
                <a:gd name="T92" fmla="*/ 121 w 128"/>
                <a:gd name="T93" fmla="*/ 130 h 338"/>
                <a:gd name="T94" fmla="*/ 121 w 128"/>
                <a:gd name="T95" fmla="*/ 136 h 338"/>
                <a:gd name="T96" fmla="*/ 121 w 128"/>
                <a:gd name="T97" fmla="*/ 140 h 338"/>
                <a:gd name="T98" fmla="*/ 111 w 128"/>
                <a:gd name="T99" fmla="*/ 159 h 338"/>
                <a:gd name="T100" fmla="*/ 93 w 128"/>
                <a:gd name="T101" fmla="*/ 169 h 338"/>
                <a:gd name="T102" fmla="*/ 93 w 128"/>
                <a:gd name="T103" fmla="*/ 192 h 338"/>
                <a:gd name="T104" fmla="*/ 99 w 128"/>
                <a:gd name="T105" fmla="*/ 208 h 338"/>
                <a:gd name="T106" fmla="*/ 111 w 128"/>
                <a:gd name="T107" fmla="*/ 237 h 338"/>
                <a:gd name="T108" fmla="*/ 105 w 128"/>
                <a:gd name="T109" fmla="*/ 237 h 338"/>
                <a:gd name="T110" fmla="*/ 105 w 128"/>
                <a:gd name="T111" fmla="*/ 241 h 338"/>
                <a:gd name="T112" fmla="*/ 111 w 128"/>
                <a:gd name="T113" fmla="*/ 270 h 338"/>
                <a:gd name="T114" fmla="*/ 121 w 128"/>
                <a:gd name="T115" fmla="*/ 287 h 338"/>
                <a:gd name="T116" fmla="*/ 117 w 128"/>
                <a:gd name="T117" fmla="*/ 326 h 338"/>
                <a:gd name="T118" fmla="*/ 111 w 128"/>
                <a:gd name="T119" fmla="*/ 338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8" h="338">
                  <a:moveTo>
                    <a:pt x="111" y="338"/>
                  </a:moveTo>
                  <a:lnTo>
                    <a:pt x="111" y="338"/>
                  </a:lnTo>
                  <a:lnTo>
                    <a:pt x="111" y="322"/>
                  </a:lnTo>
                  <a:lnTo>
                    <a:pt x="111" y="322"/>
                  </a:lnTo>
                  <a:lnTo>
                    <a:pt x="111" y="316"/>
                  </a:lnTo>
                  <a:lnTo>
                    <a:pt x="111" y="316"/>
                  </a:lnTo>
                  <a:lnTo>
                    <a:pt x="111" y="309"/>
                  </a:lnTo>
                  <a:lnTo>
                    <a:pt x="99" y="309"/>
                  </a:lnTo>
                  <a:lnTo>
                    <a:pt x="99" y="309"/>
                  </a:lnTo>
                  <a:lnTo>
                    <a:pt x="99" y="305"/>
                  </a:lnTo>
                  <a:lnTo>
                    <a:pt x="99" y="305"/>
                  </a:lnTo>
                  <a:lnTo>
                    <a:pt x="99" y="299"/>
                  </a:lnTo>
                  <a:lnTo>
                    <a:pt x="99" y="299"/>
                  </a:lnTo>
                  <a:lnTo>
                    <a:pt x="99" y="299"/>
                  </a:lnTo>
                  <a:lnTo>
                    <a:pt x="99" y="299"/>
                  </a:lnTo>
                  <a:lnTo>
                    <a:pt x="99" y="293"/>
                  </a:lnTo>
                  <a:lnTo>
                    <a:pt x="99" y="293"/>
                  </a:lnTo>
                  <a:lnTo>
                    <a:pt x="99" y="287"/>
                  </a:lnTo>
                  <a:lnTo>
                    <a:pt x="99" y="287"/>
                  </a:lnTo>
                  <a:lnTo>
                    <a:pt x="105" y="287"/>
                  </a:lnTo>
                  <a:lnTo>
                    <a:pt x="105" y="283"/>
                  </a:lnTo>
                  <a:lnTo>
                    <a:pt x="105" y="283"/>
                  </a:lnTo>
                  <a:lnTo>
                    <a:pt x="105" y="283"/>
                  </a:lnTo>
                  <a:lnTo>
                    <a:pt x="105" y="276"/>
                  </a:lnTo>
                  <a:lnTo>
                    <a:pt x="105" y="276"/>
                  </a:lnTo>
                  <a:lnTo>
                    <a:pt x="105" y="276"/>
                  </a:lnTo>
                  <a:lnTo>
                    <a:pt x="105" y="270"/>
                  </a:lnTo>
                  <a:lnTo>
                    <a:pt x="99" y="270"/>
                  </a:lnTo>
                  <a:lnTo>
                    <a:pt x="99" y="270"/>
                  </a:lnTo>
                  <a:lnTo>
                    <a:pt x="99" y="270"/>
                  </a:lnTo>
                  <a:lnTo>
                    <a:pt x="99" y="270"/>
                  </a:lnTo>
                  <a:lnTo>
                    <a:pt x="99" y="270"/>
                  </a:lnTo>
                  <a:lnTo>
                    <a:pt x="99" y="264"/>
                  </a:lnTo>
                  <a:lnTo>
                    <a:pt x="99" y="264"/>
                  </a:lnTo>
                  <a:lnTo>
                    <a:pt x="99" y="264"/>
                  </a:lnTo>
                  <a:lnTo>
                    <a:pt x="93" y="254"/>
                  </a:lnTo>
                  <a:lnTo>
                    <a:pt x="93" y="248"/>
                  </a:lnTo>
                  <a:lnTo>
                    <a:pt x="86" y="237"/>
                  </a:lnTo>
                  <a:lnTo>
                    <a:pt x="86" y="231"/>
                  </a:lnTo>
                  <a:lnTo>
                    <a:pt x="82" y="225"/>
                  </a:lnTo>
                  <a:lnTo>
                    <a:pt x="82" y="221"/>
                  </a:lnTo>
                  <a:lnTo>
                    <a:pt x="76" y="215"/>
                  </a:lnTo>
                  <a:lnTo>
                    <a:pt x="76" y="202"/>
                  </a:lnTo>
                  <a:lnTo>
                    <a:pt x="76" y="215"/>
                  </a:lnTo>
                  <a:lnTo>
                    <a:pt x="70" y="215"/>
                  </a:lnTo>
                  <a:lnTo>
                    <a:pt x="70" y="215"/>
                  </a:lnTo>
                  <a:lnTo>
                    <a:pt x="70" y="221"/>
                  </a:lnTo>
                  <a:lnTo>
                    <a:pt x="64" y="221"/>
                  </a:lnTo>
                  <a:lnTo>
                    <a:pt x="58" y="225"/>
                  </a:lnTo>
                  <a:lnTo>
                    <a:pt x="35" y="225"/>
                  </a:lnTo>
                  <a:lnTo>
                    <a:pt x="41" y="198"/>
                  </a:lnTo>
                  <a:lnTo>
                    <a:pt x="29" y="175"/>
                  </a:lnTo>
                  <a:lnTo>
                    <a:pt x="29" y="175"/>
                  </a:lnTo>
                  <a:lnTo>
                    <a:pt x="29" y="169"/>
                  </a:lnTo>
                  <a:lnTo>
                    <a:pt x="29" y="169"/>
                  </a:lnTo>
                  <a:lnTo>
                    <a:pt x="29" y="163"/>
                  </a:lnTo>
                  <a:lnTo>
                    <a:pt x="22" y="163"/>
                  </a:lnTo>
                  <a:lnTo>
                    <a:pt x="22" y="163"/>
                  </a:lnTo>
                  <a:lnTo>
                    <a:pt x="22" y="159"/>
                  </a:lnTo>
                  <a:lnTo>
                    <a:pt x="16" y="159"/>
                  </a:lnTo>
                  <a:lnTo>
                    <a:pt x="16" y="159"/>
                  </a:lnTo>
                  <a:lnTo>
                    <a:pt x="16" y="159"/>
                  </a:lnTo>
                  <a:lnTo>
                    <a:pt x="16" y="153"/>
                  </a:lnTo>
                  <a:lnTo>
                    <a:pt x="6" y="153"/>
                  </a:lnTo>
                  <a:lnTo>
                    <a:pt x="6" y="153"/>
                  </a:lnTo>
                  <a:lnTo>
                    <a:pt x="6" y="147"/>
                  </a:lnTo>
                  <a:lnTo>
                    <a:pt x="0" y="147"/>
                  </a:lnTo>
                  <a:lnTo>
                    <a:pt x="0" y="140"/>
                  </a:lnTo>
                  <a:lnTo>
                    <a:pt x="0" y="140"/>
                  </a:lnTo>
                  <a:lnTo>
                    <a:pt x="0" y="140"/>
                  </a:lnTo>
                  <a:lnTo>
                    <a:pt x="6" y="136"/>
                  </a:lnTo>
                  <a:lnTo>
                    <a:pt x="6" y="130"/>
                  </a:lnTo>
                  <a:lnTo>
                    <a:pt x="6" y="130"/>
                  </a:lnTo>
                  <a:lnTo>
                    <a:pt x="6" y="124"/>
                  </a:lnTo>
                  <a:lnTo>
                    <a:pt x="10" y="124"/>
                  </a:lnTo>
                  <a:lnTo>
                    <a:pt x="10" y="114"/>
                  </a:lnTo>
                  <a:lnTo>
                    <a:pt x="10" y="114"/>
                  </a:lnTo>
                  <a:lnTo>
                    <a:pt x="10" y="107"/>
                  </a:lnTo>
                  <a:lnTo>
                    <a:pt x="10" y="107"/>
                  </a:lnTo>
                  <a:lnTo>
                    <a:pt x="10" y="91"/>
                  </a:lnTo>
                  <a:lnTo>
                    <a:pt x="10" y="91"/>
                  </a:lnTo>
                  <a:lnTo>
                    <a:pt x="10" y="85"/>
                  </a:lnTo>
                  <a:lnTo>
                    <a:pt x="16" y="85"/>
                  </a:lnTo>
                  <a:lnTo>
                    <a:pt x="22" y="79"/>
                  </a:lnTo>
                  <a:lnTo>
                    <a:pt x="22" y="79"/>
                  </a:lnTo>
                  <a:lnTo>
                    <a:pt x="22" y="79"/>
                  </a:lnTo>
                  <a:lnTo>
                    <a:pt x="29" y="79"/>
                  </a:lnTo>
                  <a:lnTo>
                    <a:pt x="29" y="68"/>
                  </a:lnTo>
                  <a:lnTo>
                    <a:pt x="35" y="62"/>
                  </a:lnTo>
                  <a:lnTo>
                    <a:pt x="35" y="35"/>
                  </a:lnTo>
                  <a:lnTo>
                    <a:pt x="35" y="35"/>
                  </a:lnTo>
                  <a:lnTo>
                    <a:pt x="41" y="35"/>
                  </a:lnTo>
                  <a:lnTo>
                    <a:pt x="41" y="29"/>
                  </a:lnTo>
                  <a:lnTo>
                    <a:pt x="41" y="29"/>
                  </a:lnTo>
                  <a:lnTo>
                    <a:pt x="51" y="29"/>
                  </a:lnTo>
                  <a:lnTo>
                    <a:pt x="51" y="23"/>
                  </a:lnTo>
                  <a:lnTo>
                    <a:pt x="51" y="23"/>
                  </a:lnTo>
                  <a:lnTo>
                    <a:pt x="51" y="17"/>
                  </a:lnTo>
                  <a:lnTo>
                    <a:pt x="51" y="17"/>
                  </a:lnTo>
                  <a:lnTo>
                    <a:pt x="58" y="13"/>
                  </a:lnTo>
                  <a:lnTo>
                    <a:pt x="58" y="6"/>
                  </a:lnTo>
                  <a:lnTo>
                    <a:pt x="58" y="6"/>
                  </a:lnTo>
                  <a:lnTo>
                    <a:pt x="58" y="0"/>
                  </a:lnTo>
                  <a:lnTo>
                    <a:pt x="58" y="6"/>
                  </a:lnTo>
                  <a:lnTo>
                    <a:pt x="64" y="6"/>
                  </a:lnTo>
                  <a:lnTo>
                    <a:pt x="64" y="13"/>
                  </a:lnTo>
                  <a:lnTo>
                    <a:pt x="70" y="13"/>
                  </a:lnTo>
                  <a:lnTo>
                    <a:pt x="70" y="17"/>
                  </a:lnTo>
                  <a:lnTo>
                    <a:pt x="76" y="17"/>
                  </a:lnTo>
                  <a:lnTo>
                    <a:pt x="76" y="23"/>
                  </a:lnTo>
                  <a:lnTo>
                    <a:pt x="82" y="29"/>
                  </a:lnTo>
                  <a:lnTo>
                    <a:pt x="82" y="29"/>
                  </a:lnTo>
                  <a:lnTo>
                    <a:pt x="82" y="35"/>
                  </a:lnTo>
                  <a:lnTo>
                    <a:pt x="82" y="35"/>
                  </a:lnTo>
                  <a:lnTo>
                    <a:pt x="82" y="52"/>
                  </a:lnTo>
                  <a:lnTo>
                    <a:pt x="82" y="52"/>
                  </a:lnTo>
                  <a:lnTo>
                    <a:pt x="82" y="56"/>
                  </a:lnTo>
                  <a:lnTo>
                    <a:pt x="82" y="56"/>
                  </a:lnTo>
                  <a:lnTo>
                    <a:pt x="76" y="62"/>
                  </a:lnTo>
                  <a:lnTo>
                    <a:pt x="76" y="62"/>
                  </a:lnTo>
                  <a:lnTo>
                    <a:pt x="76" y="68"/>
                  </a:lnTo>
                  <a:lnTo>
                    <a:pt x="76" y="68"/>
                  </a:lnTo>
                  <a:lnTo>
                    <a:pt x="76" y="79"/>
                  </a:lnTo>
                  <a:lnTo>
                    <a:pt x="76" y="79"/>
                  </a:lnTo>
                  <a:lnTo>
                    <a:pt x="76" y="79"/>
                  </a:lnTo>
                  <a:lnTo>
                    <a:pt x="76" y="85"/>
                  </a:lnTo>
                  <a:lnTo>
                    <a:pt x="86" y="85"/>
                  </a:lnTo>
                  <a:lnTo>
                    <a:pt x="93" y="91"/>
                  </a:lnTo>
                  <a:lnTo>
                    <a:pt x="93" y="91"/>
                  </a:lnTo>
                  <a:lnTo>
                    <a:pt x="93" y="97"/>
                  </a:lnTo>
                  <a:lnTo>
                    <a:pt x="93" y="97"/>
                  </a:lnTo>
                  <a:lnTo>
                    <a:pt x="93" y="97"/>
                  </a:lnTo>
                  <a:lnTo>
                    <a:pt x="99" y="101"/>
                  </a:lnTo>
                  <a:lnTo>
                    <a:pt x="99" y="101"/>
                  </a:lnTo>
                  <a:lnTo>
                    <a:pt x="99" y="114"/>
                  </a:lnTo>
                  <a:lnTo>
                    <a:pt x="105" y="118"/>
                  </a:lnTo>
                  <a:lnTo>
                    <a:pt x="105" y="118"/>
                  </a:lnTo>
                  <a:lnTo>
                    <a:pt x="105" y="124"/>
                  </a:lnTo>
                  <a:lnTo>
                    <a:pt x="111" y="124"/>
                  </a:lnTo>
                  <a:lnTo>
                    <a:pt x="111" y="130"/>
                  </a:lnTo>
                  <a:lnTo>
                    <a:pt x="121" y="130"/>
                  </a:lnTo>
                  <a:lnTo>
                    <a:pt x="128" y="124"/>
                  </a:lnTo>
                  <a:lnTo>
                    <a:pt x="121" y="130"/>
                  </a:lnTo>
                  <a:lnTo>
                    <a:pt x="121" y="136"/>
                  </a:lnTo>
                  <a:lnTo>
                    <a:pt x="121" y="136"/>
                  </a:lnTo>
                  <a:lnTo>
                    <a:pt x="121" y="140"/>
                  </a:lnTo>
                  <a:lnTo>
                    <a:pt x="121" y="140"/>
                  </a:lnTo>
                  <a:lnTo>
                    <a:pt x="121" y="153"/>
                  </a:lnTo>
                  <a:lnTo>
                    <a:pt x="111" y="153"/>
                  </a:lnTo>
                  <a:lnTo>
                    <a:pt x="111" y="159"/>
                  </a:lnTo>
                  <a:lnTo>
                    <a:pt x="99" y="159"/>
                  </a:lnTo>
                  <a:lnTo>
                    <a:pt x="93" y="163"/>
                  </a:lnTo>
                  <a:lnTo>
                    <a:pt x="93" y="169"/>
                  </a:lnTo>
                  <a:lnTo>
                    <a:pt x="86" y="175"/>
                  </a:lnTo>
                  <a:lnTo>
                    <a:pt x="86" y="186"/>
                  </a:lnTo>
                  <a:lnTo>
                    <a:pt x="93" y="192"/>
                  </a:lnTo>
                  <a:lnTo>
                    <a:pt x="93" y="198"/>
                  </a:lnTo>
                  <a:lnTo>
                    <a:pt x="99" y="202"/>
                  </a:lnTo>
                  <a:lnTo>
                    <a:pt x="99" y="208"/>
                  </a:lnTo>
                  <a:lnTo>
                    <a:pt x="105" y="215"/>
                  </a:lnTo>
                  <a:lnTo>
                    <a:pt x="111" y="225"/>
                  </a:lnTo>
                  <a:lnTo>
                    <a:pt x="111" y="237"/>
                  </a:lnTo>
                  <a:lnTo>
                    <a:pt x="105" y="237"/>
                  </a:lnTo>
                  <a:lnTo>
                    <a:pt x="105" y="237"/>
                  </a:lnTo>
                  <a:lnTo>
                    <a:pt x="105" y="237"/>
                  </a:lnTo>
                  <a:lnTo>
                    <a:pt x="105" y="237"/>
                  </a:lnTo>
                  <a:lnTo>
                    <a:pt x="105" y="241"/>
                  </a:lnTo>
                  <a:lnTo>
                    <a:pt x="105" y="241"/>
                  </a:lnTo>
                  <a:lnTo>
                    <a:pt x="105" y="254"/>
                  </a:lnTo>
                  <a:lnTo>
                    <a:pt x="111" y="260"/>
                  </a:lnTo>
                  <a:lnTo>
                    <a:pt x="111" y="270"/>
                  </a:lnTo>
                  <a:lnTo>
                    <a:pt x="117" y="276"/>
                  </a:lnTo>
                  <a:lnTo>
                    <a:pt x="117" y="283"/>
                  </a:lnTo>
                  <a:lnTo>
                    <a:pt x="121" y="287"/>
                  </a:lnTo>
                  <a:lnTo>
                    <a:pt x="121" y="305"/>
                  </a:lnTo>
                  <a:lnTo>
                    <a:pt x="117" y="309"/>
                  </a:lnTo>
                  <a:lnTo>
                    <a:pt x="117" y="326"/>
                  </a:lnTo>
                  <a:lnTo>
                    <a:pt x="111" y="338"/>
                  </a:lnTo>
                  <a:lnTo>
                    <a:pt x="111" y="338"/>
                  </a:lnTo>
                  <a:lnTo>
                    <a:pt x="111" y="338"/>
                  </a:lnTo>
                  <a:lnTo>
                    <a:pt x="111" y="33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2" name="Freeform 558"/>
            <p:cNvSpPr>
              <a:spLocks/>
            </p:cNvSpPr>
            <p:nvPr/>
          </p:nvSpPr>
          <p:spPr bwMode="auto">
            <a:xfrm>
              <a:off x="6577013" y="2619376"/>
              <a:ext cx="203200" cy="536575"/>
            </a:xfrm>
            <a:custGeom>
              <a:avLst/>
              <a:gdLst>
                <a:gd name="T0" fmla="*/ 111 w 128"/>
                <a:gd name="T1" fmla="*/ 322 h 338"/>
                <a:gd name="T2" fmla="*/ 111 w 128"/>
                <a:gd name="T3" fmla="*/ 316 h 338"/>
                <a:gd name="T4" fmla="*/ 99 w 128"/>
                <a:gd name="T5" fmla="*/ 309 h 338"/>
                <a:gd name="T6" fmla="*/ 99 w 128"/>
                <a:gd name="T7" fmla="*/ 299 h 338"/>
                <a:gd name="T8" fmla="*/ 99 w 128"/>
                <a:gd name="T9" fmla="*/ 299 h 338"/>
                <a:gd name="T10" fmla="*/ 99 w 128"/>
                <a:gd name="T11" fmla="*/ 287 h 338"/>
                <a:gd name="T12" fmla="*/ 105 w 128"/>
                <a:gd name="T13" fmla="*/ 283 h 338"/>
                <a:gd name="T14" fmla="*/ 105 w 128"/>
                <a:gd name="T15" fmla="*/ 276 h 338"/>
                <a:gd name="T16" fmla="*/ 105 w 128"/>
                <a:gd name="T17" fmla="*/ 270 h 338"/>
                <a:gd name="T18" fmla="*/ 99 w 128"/>
                <a:gd name="T19" fmla="*/ 270 h 338"/>
                <a:gd name="T20" fmla="*/ 99 w 128"/>
                <a:gd name="T21" fmla="*/ 264 h 338"/>
                <a:gd name="T22" fmla="*/ 93 w 128"/>
                <a:gd name="T23" fmla="*/ 254 h 338"/>
                <a:gd name="T24" fmla="*/ 86 w 128"/>
                <a:gd name="T25" fmla="*/ 231 h 338"/>
                <a:gd name="T26" fmla="*/ 76 w 128"/>
                <a:gd name="T27" fmla="*/ 215 h 338"/>
                <a:gd name="T28" fmla="*/ 70 w 128"/>
                <a:gd name="T29" fmla="*/ 215 h 338"/>
                <a:gd name="T30" fmla="*/ 64 w 128"/>
                <a:gd name="T31" fmla="*/ 221 h 338"/>
                <a:gd name="T32" fmla="*/ 41 w 128"/>
                <a:gd name="T33" fmla="*/ 198 h 338"/>
                <a:gd name="T34" fmla="*/ 29 w 128"/>
                <a:gd name="T35" fmla="*/ 169 h 338"/>
                <a:gd name="T36" fmla="*/ 22 w 128"/>
                <a:gd name="T37" fmla="*/ 163 h 338"/>
                <a:gd name="T38" fmla="*/ 16 w 128"/>
                <a:gd name="T39" fmla="*/ 159 h 338"/>
                <a:gd name="T40" fmla="*/ 16 w 128"/>
                <a:gd name="T41" fmla="*/ 153 h 338"/>
                <a:gd name="T42" fmla="*/ 6 w 128"/>
                <a:gd name="T43" fmla="*/ 147 h 338"/>
                <a:gd name="T44" fmla="*/ 0 w 128"/>
                <a:gd name="T45" fmla="*/ 140 h 338"/>
                <a:gd name="T46" fmla="*/ 6 w 128"/>
                <a:gd name="T47" fmla="*/ 130 h 338"/>
                <a:gd name="T48" fmla="*/ 10 w 128"/>
                <a:gd name="T49" fmla="*/ 124 h 338"/>
                <a:gd name="T50" fmla="*/ 10 w 128"/>
                <a:gd name="T51" fmla="*/ 107 h 338"/>
                <a:gd name="T52" fmla="*/ 10 w 128"/>
                <a:gd name="T53" fmla="*/ 91 h 338"/>
                <a:gd name="T54" fmla="*/ 22 w 128"/>
                <a:gd name="T55" fmla="*/ 79 h 338"/>
                <a:gd name="T56" fmla="*/ 29 w 128"/>
                <a:gd name="T57" fmla="*/ 79 h 338"/>
                <a:gd name="T58" fmla="*/ 35 w 128"/>
                <a:gd name="T59" fmla="*/ 35 h 338"/>
                <a:gd name="T60" fmla="*/ 41 w 128"/>
                <a:gd name="T61" fmla="*/ 29 h 338"/>
                <a:gd name="T62" fmla="*/ 51 w 128"/>
                <a:gd name="T63" fmla="*/ 23 h 338"/>
                <a:gd name="T64" fmla="*/ 51 w 128"/>
                <a:gd name="T65" fmla="*/ 17 h 338"/>
                <a:gd name="T66" fmla="*/ 58 w 128"/>
                <a:gd name="T67" fmla="*/ 6 h 338"/>
                <a:gd name="T68" fmla="*/ 64 w 128"/>
                <a:gd name="T69" fmla="*/ 6 h 338"/>
                <a:gd name="T70" fmla="*/ 70 w 128"/>
                <a:gd name="T71" fmla="*/ 17 h 338"/>
                <a:gd name="T72" fmla="*/ 82 w 128"/>
                <a:gd name="T73" fmla="*/ 29 h 338"/>
                <a:gd name="T74" fmla="*/ 82 w 128"/>
                <a:gd name="T75" fmla="*/ 35 h 338"/>
                <a:gd name="T76" fmla="*/ 82 w 128"/>
                <a:gd name="T77" fmla="*/ 56 h 338"/>
                <a:gd name="T78" fmla="*/ 76 w 128"/>
                <a:gd name="T79" fmla="*/ 62 h 338"/>
                <a:gd name="T80" fmla="*/ 76 w 128"/>
                <a:gd name="T81" fmla="*/ 79 h 338"/>
                <a:gd name="T82" fmla="*/ 76 w 128"/>
                <a:gd name="T83" fmla="*/ 85 h 338"/>
                <a:gd name="T84" fmla="*/ 93 w 128"/>
                <a:gd name="T85" fmla="*/ 91 h 338"/>
                <a:gd name="T86" fmla="*/ 93 w 128"/>
                <a:gd name="T87" fmla="*/ 97 h 338"/>
                <a:gd name="T88" fmla="*/ 99 w 128"/>
                <a:gd name="T89" fmla="*/ 114 h 338"/>
                <a:gd name="T90" fmla="*/ 105 w 128"/>
                <a:gd name="T91" fmla="*/ 124 h 338"/>
                <a:gd name="T92" fmla="*/ 121 w 128"/>
                <a:gd name="T93" fmla="*/ 130 h 338"/>
                <a:gd name="T94" fmla="*/ 121 w 128"/>
                <a:gd name="T95" fmla="*/ 136 h 338"/>
                <a:gd name="T96" fmla="*/ 121 w 128"/>
                <a:gd name="T97" fmla="*/ 140 h 338"/>
                <a:gd name="T98" fmla="*/ 111 w 128"/>
                <a:gd name="T99" fmla="*/ 159 h 338"/>
                <a:gd name="T100" fmla="*/ 93 w 128"/>
                <a:gd name="T101" fmla="*/ 169 h 338"/>
                <a:gd name="T102" fmla="*/ 93 w 128"/>
                <a:gd name="T103" fmla="*/ 192 h 338"/>
                <a:gd name="T104" fmla="*/ 99 w 128"/>
                <a:gd name="T105" fmla="*/ 208 h 338"/>
                <a:gd name="T106" fmla="*/ 111 w 128"/>
                <a:gd name="T107" fmla="*/ 237 h 338"/>
                <a:gd name="T108" fmla="*/ 105 w 128"/>
                <a:gd name="T109" fmla="*/ 237 h 338"/>
                <a:gd name="T110" fmla="*/ 105 w 128"/>
                <a:gd name="T111" fmla="*/ 241 h 338"/>
                <a:gd name="T112" fmla="*/ 111 w 128"/>
                <a:gd name="T113" fmla="*/ 270 h 338"/>
                <a:gd name="T114" fmla="*/ 121 w 128"/>
                <a:gd name="T115" fmla="*/ 287 h 338"/>
                <a:gd name="T116" fmla="*/ 117 w 128"/>
                <a:gd name="T117" fmla="*/ 326 h 338"/>
                <a:gd name="T118" fmla="*/ 111 w 128"/>
                <a:gd name="T119" fmla="*/ 338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8" h="338">
                  <a:moveTo>
                    <a:pt x="111" y="338"/>
                  </a:moveTo>
                  <a:lnTo>
                    <a:pt x="111" y="338"/>
                  </a:lnTo>
                  <a:lnTo>
                    <a:pt x="111" y="322"/>
                  </a:lnTo>
                  <a:lnTo>
                    <a:pt x="111" y="322"/>
                  </a:lnTo>
                  <a:lnTo>
                    <a:pt x="111" y="316"/>
                  </a:lnTo>
                  <a:lnTo>
                    <a:pt x="111" y="316"/>
                  </a:lnTo>
                  <a:lnTo>
                    <a:pt x="111" y="309"/>
                  </a:lnTo>
                  <a:lnTo>
                    <a:pt x="99" y="309"/>
                  </a:lnTo>
                  <a:lnTo>
                    <a:pt x="99" y="309"/>
                  </a:lnTo>
                  <a:lnTo>
                    <a:pt x="99" y="305"/>
                  </a:lnTo>
                  <a:lnTo>
                    <a:pt x="99" y="305"/>
                  </a:lnTo>
                  <a:lnTo>
                    <a:pt x="99" y="299"/>
                  </a:lnTo>
                  <a:lnTo>
                    <a:pt x="99" y="299"/>
                  </a:lnTo>
                  <a:lnTo>
                    <a:pt x="99" y="299"/>
                  </a:lnTo>
                  <a:lnTo>
                    <a:pt x="99" y="299"/>
                  </a:lnTo>
                  <a:lnTo>
                    <a:pt x="99" y="293"/>
                  </a:lnTo>
                  <a:lnTo>
                    <a:pt x="99" y="293"/>
                  </a:lnTo>
                  <a:lnTo>
                    <a:pt x="99" y="287"/>
                  </a:lnTo>
                  <a:lnTo>
                    <a:pt x="99" y="287"/>
                  </a:lnTo>
                  <a:lnTo>
                    <a:pt x="105" y="287"/>
                  </a:lnTo>
                  <a:lnTo>
                    <a:pt x="105" y="283"/>
                  </a:lnTo>
                  <a:lnTo>
                    <a:pt x="105" y="283"/>
                  </a:lnTo>
                  <a:lnTo>
                    <a:pt x="105" y="283"/>
                  </a:lnTo>
                  <a:lnTo>
                    <a:pt x="105" y="276"/>
                  </a:lnTo>
                  <a:lnTo>
                    <a:pt x="105" y="276"/>
                  </a:lnTo>
                  <a:lnTo>
                    <a:pt x="105" y="276"/>
                  </a:lnTo>
                  <a:lnTo>
                    <a:pt x="105" y="270"/>
                  </a:lnTo>
                  <a:lnTo>
                    <a:pt x="99" y="270"/>
                  </a:lnTo>
                  <a:lnTo>
                    <a:pt x="99" y="270"/>
                  </a:lnTo>
                  <a:lnTo>
                    <a:pt x="99" y="270"/>
                  </a:lnTo>
                  <a:lnTo>
                    <a:pt x="99" y="270"/>
                  </a:lnTo>
                  <a:lnTo>
                    <a:pt x="99" y="270"/>
                  </a:lnTo>
                  <a:lnTo>
                    <a:pt x="99" y="264"/>
                  </a:lnTo>
                  <a:lnTo>
                    <a:pt x="99" y="264"/>
                  </a:lnTo>
                  <a:lnTo>
                    <a:pt x="99" y="264"/>
                  </a:lnTo>
                  <a:lnTo>
                    <a:pt x="93" y="254"/>
                  </a:lnTo>
                  <a:lnTo>
                    <a:pt x="93" y="248"/>
                  </a:lnTo>
                  <a:lnTo>
                    <a:pt x="86" y="237"/>
                  </a:lnTo>
                  <a:lnTo>
                    <a:pt x="86" y="231"/>
                  </a:lnTo>
                  <a:lnTo>
                    <a:pt x="82" y="225"/>
                  </a:lnTo>
                  <a:lnTo>
                    <a:pt x="82" y="221"/>
                  </a:lnTo>
                  <a:lnTo>
                    <a:pt x="76" y="215"/>
                  </a:lnTo>
                  <a:lnTo>
                    <a:pt x="76" y="202"/>
                  </a:lnTo>
                  <a:lnTo>
                    <a:pt x="76" y="215"/>
                  </a:lnTo>
                  <a:lnTo>
                    <a:pt x="70" y="215"/>
                  </a:lnTo>
                  <a:lnTo>
                    <a:pt x="70" y="215"/>
                  </a:lnTo>
                  <a:lnTo>
                    <a:pt x="70" y="221"/>
                  </a:lnTo>
                  <a:lnTo>
                    <a:pt x="64" y="221"/>
                  </a:lnTo>
                  <a:lnTo>
                    <a:pt x="58" y="225"/>
                  </a:lnTo>
                  <a:lnTo>
                    <a:pt x="35" y="225"/>
                  </a:lnTo>
                  <a:lnTo>
                    <a:pt x="41" y="198"/>
                  </a:lnTo>
                  <a:lnTo>
                    <a:pt x="29" y="175"/>
                  </a:lnTo>
                  <a:lnTo>
                    <a:pt x="29" y="175"/>
                  </a:lnTo>
                  <a:lnTo>
                    <a:pt x="29" y="169"/>
                  </a:lnTo>
                  <a:lnTo>
                    <a:pt x="29" y="169"/>
                  </a:lnTo>
                  <a:lnTo>
                    <a:pt x="29" y="163"/>
                  </a:lnTo>
                  <a:lnTo>
                    <a:pt x="22" y="163"/>
                  </a:lnTo>
                  <a:lnTo>
                    <a:pt x="22" y="163"/>
                  </a:lnTo>
                  <a:lnTo>
                    <a:pt x="22" y="159"/>
                  </a:lnTo>
                  <a:lnTo>
                    <a:pt x="16" y="159"/>
                  </a:lnTo>
                  <a:lnTo>
                    <a:pt x="16" y="159"/>
                  </a:lnTo>
                  <a:lnTo>
                    <a:pt x="16" y="159"/>
                  </a:lnTo>
                  <a:lnTo>
                    <a:pt x="16" y="153"/>
                  </a:lnTo>
                  <a:lnTo>
                    <a:pt x="6" y="153"/>
                  </a:lnTo>
                  <a:lnTo>
                    <a:pt x="6" y="153"/>
                  </a:lnTo>
                  <a:lnTo>
                    <a:pt x="6" y="147"/>
                  </a:lnTo>
                  <a:lnTo>
                    <a:pt x="0" y="147"/>
                  </a:lnTo>
                  <a:lnTo>
                    <a:pt x="0" y="140"/>
                  </a:lnTo>
                  <a:lnTo>
                    <a:pt x="0" y="140"/>
                  </a:lnTo>
                  <a:lnTo>
                    <a:pt x="0" y="140"/>
                  </a:lnTo>
                  <a:lnTo>
                    <a:pt x="6" y="136"/>
                  </a:lnTo>
                  <a:lnTo>
                    <a:pt x="6" y="130"/>
                  </a:lnTo>
                  <a:lnTo>
                    <a:pt x="6" y="130"/>
                  </a:lnTo>
                  <a:lnTo>
                    <a:pt x="6" y="124"/>
                  </a:lnTo>
                  <a:lnTo>
                    <a:pt x="10" y="124"/>
                  </a:lnTo>
                  <a:lnTo>
                    <a:pt x="10" y="114"/>
                  </a:lnTo>
                  <a:lnTo>
                    <a:pt x="10" y="114"/>
                  </a:lnTo>
                  <a:lnTo>
                    <a:pt x="10" y="107"/>
                  </a:lnTo>
                  <a:lnTo>
                    <a:pt x="10" y="107"/>
                  </a:lnTo>
                  <a:lnTo>
                    <a:pt x="10" y="91"/>
                  </a:lnTo>
                  <a:lnTo>
                    <a:pt x="10" y="91"/>
                  </a:lnTo>
                  <a:lnTo>
                    <a:pt x="10" y="85"/>
                  </a:lnTo>
                  <a:lnTo>
                    <a:pt x="16" y="85"/>
                  </a:lnTo>
                  <a:lnTo>
                    <a:pt x="22" y="79"/>
                  </a:lnTo>
                  <a:lnTo>
                    <a:pt x="22" y="79"/>
                  </a:lnTo>
                  <a:lnTo>
                    <a:pt x="22" y="79"/>
                  </a:lnTo>
                  <a:lnTo>
                    <a:pt x="29" y="79"/>
                  </a:lnTo>
                  <a:lnTo>
                    <a:pt x="29" y="68"/>
                  </a:lnTo>
                  <a:lnTo>
                    <a:pt x="35" y="62"/>
                  </a:lnTo>
                  <a:lnTo>
                    <a:pt x="35" y="35"/>
                  </a:lnTo>
                  <a:lnTo>
                    <a:pt x="35" y="35"/>
                  </a:lnTo>
                  <a:lnTo>
                    <a:pt x="41" y="35"/>
                  </a:lnTo>
                  <a:lnTo>
                    <a:pt x="41" y="29"/>
                  </a:lnTo>
                  <a:lnTo>
                    <a:pt x="41" y="29"/>
                  </a:lnTo>
                  <a:lnTo>
                    <a:pt x="51" y="29"/>
                  </a:lnTo>
                  <a:lnTo>
                    <a:pt x="51" y="23"/>
                  </a:lnTo>
                  <a:lnTo>
                    <a:pt x="51" y="23"/>
                  </a:lnTo>
                  <a:lnTo>
                    <a:pt x="51" y="17"/>
                  </a:lnTo>
                  <a:lnTo>
                    <a:pt x="51" y="17"/>
                  </a:lnTo>
                  <a:lnTo>
                    <a:pt x="58" y="13"/>
                  </a:lnTo>
                  <a:lnTo>
                    <a:pt x="58" y="6"/>
                  </a:lnTo>
                  <a:lnTo>
                    <a:pt x="58" y="6"/>
                  </a:lnTo>
                  <a:lnTo>
                    <a:pt x="58" y="0"/>
                  </a:lnTo>
                  <a:lnTo>
                    <a:pt x="58" y="6"/>
                  </a:lnTo>
                  <a:lnTo>
                    <a:pt x="64" y="6"/>
                  </a:lnTo>
                  <a:lnTo>
                    <a:pt x="64" y="13"/>
                  </a:lnTo>
                  <a:lnTo>
                    <a:pt x="70" y="13"/>
                  </a:lnTo>
                  <a:lnTo>
                    <a:pt x="70" y="17"/>
                  </a:lnTo>
                  <a:lnTo>
                    <a:pt x="76" y="17"/>
                  </a:lnTo>
                  <a:lnTo>
                    <a:pt x="76" y="23"/>
                  </a:lnTo>
                  <a:lnTo>
                    <a:pt x="82" y="29"/>
                  </a:lnTo>
                  <a:lnTo>
                    <a:pt x="82" y="29"/>
                  </a:lnTo>
                  <a:lnTo>
                    <a:pt x="82" y="35"/>
                  </a:lnTo>
                  <a:lnTo>
                    <a:pt x="82" y="35"/>
                  </a:lnTo>
                  <a:lnTo>
                    <a:pt x="82" y="52"/>
                  </a:lnTo>
                  <a:lnTo>
                    <a:pt x="82" y="52"/>
                  </a:lnTo>
                  <a:lnTo>
                    <a:pt x="82" y="56"/>
                  </a:lnTo>
                  <a:lnTo>
                    <a:pt x="82" y="56"/>
                  </a:lnTo>
                  <a:lnTo>
                    <a:pt x="76" y="62"/>
                  </a:lnTo>
                  <a:lnTo>
                    <a:pt x="76" y="62"/>
                  </a:lnTo>
                  <a:lnTo>
                    <a:pt x="76" y="68"/>
                  </a:lnTo>
                  <a:lnTo>
                    <a:pt x="76" y="68"/>
                  </a:lnTo>
                  <a:lnTo>
                    <a:pt x="76" y="79"/>
                  </a:lnTo>
                  <a:lnTo>
                    <a:pt x="76" y="79"/>
                  </a:lnTo>
                  <a:lnTo>
                    <a:pt x="76" y="79"/>
                  </a:lnTo>
                  <a:lnTo>
                    <a:pt x="76" y="85"/>
                  </a:lnTo>
                  <a:lnTo>
                    <a:pt x="86" y="85"/>
                  </a:lnTo>
                  <a:lnTo>
                    <a:pt x="93" y="91"/>
                  </a:lnTo>
                  <a:lnTo>
                    <a:pt x="93" y="91"/>
                  </a:lnTo>
                  <a:lnTo>
                    <a:pt x="93" y="97"/>
                  </a:lnTo>
                  <a:lnTo>
                    <a:pt x="93" y="97"/>
                  </a:lnTo>
                  <a:lnTo>
                    <a:pt x="93" y="97"/>
                  </a:lnTo>
                  <a:lnTo>
                    <a:pt x="99" y="101"/>
                  </a:lnTo>
                  <a:lnTo>
                    <a:pt x="99" y="101"/>
                  </a:lnTo>
                  <a:lnTo>
                    <a:pt x="99" y="114"/>
                  </a:lnTo>
                  <a:lnTo>
                    <a:pt x="105" y="118"/>
                  </a:lnTo>
                  <a:lnTo>
                    <a:pt x="105" y="118"/>
                  </a:lnTo>
                  <a:lnTo>
                    <a:pt x="105" y="124"/>
                  </a:lnTo>
                  <a:lnTo>
                    <a:pt x="111" y="124"/>
                  </a:lnTo>
                  <a:lnTo>
                    <a:pt x="111" y="130"/>
                  </a:lnTo>
                  <a:lnTo>
                    <a:pt x="121" y="130"/>
                  </a:lnTo>
                  <a:lnTo>
                    <a:pt x="128" y="124"/>
                  </a:lnTo>
                  <a:lnTo>
                    <a:pt x="121" y="130"/>
                  </a:lnTo>
                  <a:lnTo>
                    <a:pt x="121" y="136"/>
                  </a:lnTo>
                  <a:lnTo>
                    <a:pt x="121" y="136"/>
                  </a:lnTo>
                  <a:lnTo>
                    <a:pt x="121" y="140"/>
                  </a:lnTo>
                  <a:lnTo>
                    <a:pt x="121" y="140"/>
                  </a:lnTo>
                  <a:lnTo>
                    <a:pt x="121" y="153"/>
                  </a:lnTo>
                  <a:lnTo>
                    <a:pt x="111" y="153"/>
                  </a:lnTo>
                  <a:lnTo>
                    <a:pt x="111" y="159"/>
                  </a:lnTo>
                  <a:lnTo>
                    <a:pt x="99" y="159"/>
                  </a:lnTo>
                  <a:lnTo>
                    <a:pt x="93" y="163"/>
                  </a:lnTo>
                  <a:lnTo>
                    <a:pt x="93" y="169"/>
                  </a:lnTo>
                  <a:lnTo>
                    <a:pt x="86" y="175"/>
                  </a:lnTo>
                  <a:lnTo>
                    <a:pt x="86" y="186"/>
                  </a:lnTo>
                  <a:lnTo>
                    <a:pt x="93" y="192"/>
                  </a:lnTo>
                  <a:lnTo>
                    <a:pt x="93" y="198"/>
                  </a:lnTo>
                  <a:lnTo>
                    <a:pt x="99" y="202"/>
                  </a:lnTo>
                  <a:lnTo>
                    <a:pt x="99" y="208"/>
                  </a:lnTo>
                  <a:lnTo>
                    <a:pt x="105" y="215"/>
                  </a:lnTo>
                  <a:lnTo>
                    <a:pt x="111" y="225"/>
                  </a:lnTo>
                  <a:lnTo>
                    <a:pt x="111" y="237"/>
                  </a:lnTo>
                  <a:lnTo>
                    <a:pt x="105" y="237"/>
                  </a:lnTo>
                  <a:lnTo>
                    <a:pt x="105" y="237"/>
                  </a:lnTo>
                  <a:lnTo>
                    <a:pt x="105" y="237"/>
                  </a:lnTo>
                  <a:lnTo>
                    <a:pt x="105" y="237"/>
                  </a:lnTo>
                  <a:lnTo>
                    <a:pt x="105" y="241"/>
                  </a:lnTo>
                  <a:lnTo>
                    <a:pt x="105" y="241"/>
                  </a:lnTo>
                  <a:lnTo>
                    <a:pt x="105" y="254"/>
                  </a:lnTo>
                  <a:lnTo>
                    <a:pt x="111" y="260"/>
                  </a:lnTo>
                  <a:lnTo>
                    <a:pt x="111" y="270"/>
                  </a:lnTo>
                  <a:lnTo>
                    <a:pt x="117" y="276"/>
                  </a:lnTo>
                  <a:lnTo>
                    <a:pt x="117" y="283"/>
                  </a:lnTo>
                  <a:lnTo>
                    <a:pt x="121" y="287"/>
                  </a:lnTo>
                  <a:lnTo>
                    <a:pt x="121" y="305"/>
                  </a:lnTo>
                  <a:lnTo>
                    <a:pt x="117" y="309"/>
                  </a:lnTo>
                  <a:lnTo>
                    <a:pt x="117" y="326"/>
                  </a:lnTo>
                  <a:lnTo>
                    <a:pt x="111" y="338"/>
                  </a:lnTo>
                  <a:lnTo>
                    <a:pt x="111" y="338"/>
                  </a:lnTo>
                  <a:lnTo>
                    <a:pt x="111" y="338"/>
                  </a:lnTo>
                  <a:lnTo>
                    <a:pt x="111" y="33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3" name="Freeform 559"/>
            <p:cNvSpPr>
              <a:spLocks/>
            </p:cNvSpPr>
            <p:nvPr/>
          </p:nvSpPr>
          <p:spPr bwMode="auto">
            <a:xfrm>
              <a:off x="4321175" y="3022601"/>
              <a:ext cx="169863" cy="149225"/>
            </a:xfrm>
            <a:custGeom>
              <a:avLst/>
              <a:gdLst>
                <a:gd name="T0" fmla="*/ 6 w 107"/>
                <a:gd name="T1" fmla="*/ 78 h 94"/>
                <a:gd name="T2" fmla="*/ 6 w 107"/>
                <a:gd name="T3" fmla="*/ 68 h 94"/>
                <a:gd name="T4" fmla="*/ 6 w 107"/>
                <a:gd name="T5" fmla="*/ 55 h 94"/>
                <a:gd name="T6" fmla="*/ 12 w 107"/>
                <a:gd name="T7" fmla="*/ 51 h 94"/>
                <a:gd name="T8" fmla="*/ 18 w 107"/>
                <a:gd name="T9" fmla="*/ 45 h 94"/>
                <a:gd name="T10" fmla="*/ 24 w 107"/>
                <a:gd name="T11" fmla="*/ 39 h 94"/>
                <a:gd name="T12" fmla="*/ 31 w 107"/>
                <a:gd name="T13" fmla="*/ 33 h 94"/>
                <a:gd name="T14" fmla="*/ 37 w 107"/>
                <a:gd name="T15" fmla="*/ 16 h 94"/>
                <a:gd name="T16" fmla="*/ 47 w 107"/>
                <a:gd name="T17" fmla="*/ 10 h 94"/>
                <a:gd name="T18" fmla="*/ 59 w 107"/>
                <a:gd name="T19" fmla="*/ 10 h 94"/>
                <a:gd name="T20" fmla="*/ 66 w 107"/>
                <a:gd name="T21" fmla="*/ 0 h 94"/>
                <a:gd name="T22" fmla="*/ 88 w 107"/>
                <a:gd name="T23" fmla="*/ 10 h 94"/>
                <a:gd name="T24" fmla="*/ 94 w 107"/>
                <a:gd name="T25" fmla="*/ 16 h 94"/>
                <a:gd name="T26" fmla="*/ 101 w 107"/>
                <a:gd name="T27" fmla="*/ 22 h 94"/>
                <a:gd name="T28" fmla="*/ 107 w 107"/>
                <a:gd name="T29" fmla="*/ 29 h 94"/>
                <a:gd name="T30" fmla="*/ 107 w 107"/>
                <a:gd name="T31" fmla="*/ 33 h 94"/>
                <a:gd name="T32" fmla="*/ 107 w 107"/>
                <a:gd name="T33" fmla="*/ 45 h 94"/>
                <a:gd name="T34" fmla="*/ 107 w 107"/>
                <a:gd name="T35" fmla="*/ 51 h 94"/>
                <a:gd name="T36" fmla="*/ 107 w 107"/>
                <a:gd name="T37" fmla="*/ 62 h 94"/>
                <a:gd name="T38" fmla="*/ 41 w 107"/>
                <a:gd name="T39" fmla="*/ 68 h 94"/>
                <a:gd name="T40" fmla="*/ 41 w 107"/>
                <a:gd name="T41" fmla="*/ 78 h 94"/>
                <a:gd name="T42" fmla="*/ 41 w 107"/>
                <a:gd name="T43" fmla="*/ 84 h 94"/>
                <a:gd name="T44" fmla="*/ 41 w 107"/>
                <a:gd name="T45" fmla="*/ 94 h 94"/>
                <a:gd name="T46" fmla="*/ 41 w 107"/>
                <a:gd name="T47" fmla="*/ 90 h 94"/>
                <a:gd name="T48" fmla="*/ 37 w 107"/>
                <a:gd name="T49" fmla="*/ 90 h 94"/>
                <a:gd name="T50" fmla="*/ 37 w 107"/>
                <a:gd name="T51" fmla="*/ 84 h 94"/>
                <a:gd name="T52" fmla="*/ 31 w 107"/>
                <a:gd name="T53" fmla="*/ 84 h 94"/>
                <a:gd name="T54" fmla="*/ 24 w 107"/>
                <a:gd name="T55" fmla="*/ 90 h 94"/>
                <a:gd name="T56" fmla="*/ 24 w 107"/>
                <a:gd name="T57" fmla="*/ 94 h 94"/>
                <a:gd name="T58" fmla="*/ 18 w 107"/>
                <a:gd name="T59" fmla="*/ 90 h 94"/>
                <a:gd name="T60" fmla="*/ 18 w 107"/>
                <a:gd name="T61" fmla="*/ 90 h 94"/>
                <a:gd name="T62" fmla="*/ 0 w 107"/>
                <a:gd name="T63" fmla="*/ 84 h 94"/>
                <a:gd name="T64" fmla="*/ 0 w 107"/>
                <a:gd name="T65" fmla="*/ 8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 h="94">
                  <a:moveTo>
                    <a:pt x="0" y="84"/>
                  </a:moveTo>
                  <a:lnTo>
                    <a:pt x="6" y="78"/>
                  </a:lnTo>
                  <a:lnTo>
                    <a:pt x="6" y="68"/>
                  </a:lnTo>
                  <a:lnTo>
                    <a:pt x="6" y="68"/>
                  </a:lnTo>
                  <a:lnTo>
                    <a:pt x="6" y="55"/>
                  </a:lnTo>
                  <a:lnTo>
                    <a:pt x="6" y="55"/>
                  </a:lnTo>
                  <a:lnTo>
                    <a:pt x="12" y="51"/>
                  </a:lnTo>
                  <a:lnTo>
                    <a:pt x="12" y="51"/>
                  </a:lnTo>
                  <a:lnTo>
                    <a:pt x="12" y="45"/>
                  </a:lnTo>
                  <a:lnTo>
                    <a:pt x="18" y="45"/>
                  </a:lnTo>
                  <a:lnTo>
                    <a:pt x="24" y="39"/>
                  </a:lnTo>
                  <a:lnTo>
                    <a:pt x="24" y="39"/>
                  </a:lnTo>
                  <a:lnTo>
                    <a:pt x="31" y="39"/>
                  </a:lnTo>
                  <a:lnTo>
                    <a:pt x="31" y="33"/>
                  </a:lnTo>
                  <a:lnTo>
                    <a:pt x="37" y="33"/>
                  </a:lnTo>
                  <a:lnTo>
                    <a:pt x="37" y="16"/>
                  </a:lnTo>
                  <a:lnTo>
                    <a:pt x="41" y="16"/>
                  </a:lnTo>
                  <a:lnTo>
                    <a:pt x="47" y="10"/>
                  </a:lnTo>
                  <a:lnTo>
                    <a:pt x="47" y="10"/>
                  </a:lnTo>
                  <a:lnTo>
                    <a:pt x="59" y="10"/>
                  </a:lnTo>
                  <a:lnTo>
                    <a:pt x="66" y="6"/>
                  </a:lnTo>
                  <a:lnTo>
                    <a:pt x="66" y="0"/>
                  </a:lnTo>
                  <a:lnTo>
                    <a:pt x="88" y="0"/>
                  </a:lnTo>
                  <a:lnTo>
                    <a:pt x="88" y="10"/>
                  </a:lnTo>
                  <a:lnTo>
                    <a:pt x="94" y="16"/>
                  </a:lnTo>
                  <a:lnTo>
                    <a:pt x="94" y="16"/>
                  </a:lnTo>
                  <a:lnTo>
                    <a:pt x="101" y="22"/>
                  </a:lnTo>
                  <a:lnTo>
                    <a:pt x="101" y="22"/>
                  </a:lnTo>
                  <a:lnTo>
                    <a:pt x="101" y="29"/>
                  </a:lnTo>
                  <a:lnTo>
                    <a:pt x="107" y="29"/>
                  </a:lnTo>
                  <a:lnTo>
                    <a:pt x="107" y="33"/>
                  </a:lnTo>
                  <a:lnTo>
                    <a:pt x="107" y="33"/>
                  </a:lnTo>
                  <a:lnTo>
                    <a:pt x="107" y="45"/>
                  </a:lnTo>
                  <a:lnTo>
                    <a:pt x="107" y="45"/>
                  </a:lnTo>
                  <a:lnTo>
                    <a:pt x="107" y="51"/>
                  </a:lnTo>
                  <a:lnTo>
                    <a:pt x="107" y="51"/>
                  </a:lnTo>
                  <a:lnTo>
                    <a:pt x="107" y="62"/>
                  </a:lnTo>
                  <a:lnTo>
                    <a:pt x="107" y="62"/>
                  </a:lnTo>
                  <a:lnTo>
                    <a:pt x="107" y="68"/>
                  </a:lnTo>
                  <a:lnTo>
                    <a:pt x="41" y="68"/>
                  </a:lnTo>
                  <a:lnTo>
                    <a:pt x="41" y="78"/>
                  </a:lnTo>
                  <a:lnTo>
                    <a:pt x="41" y="78"/>
                  </a:lnTo>
                  <a:lnTo>
                    <a:pt x="41" y="84"/>
                  </a:lnTo>
                  <a:lnTo>
                    <a:pt x="41" y="84"/>
                  </a:lnTo>
                  <a:lnTo>
                    <a:pt x="41" y="84"/>
                  </a:lnTo>
                  <a:lnTo>
                    <a:pt x="41" y="94"/>
                  </a:lnTo>
                  <a:lnTo>
                    <a:pt x="41" y="94"/>
                  </a:lnTo>
                  <a:lnTo>
                    <a:pt x="41" y="90"/>
                  </a:lnTo>
                  <a:lnTo>
                    <a:pt x="37" y="90"/>
                  </a:lnTo>
                  <a:lnTo>
                    <a:pt x="37" y="90"/>
                  </a:lnTo>
                  <a:lnTo>
                    <a:pt x="37" y="90"/>
                  </a:lnTo>
                  <a:lnTo>
                    <a:pt x="37" y="84"/>
                  </a:lnTo>
                  <a:lnTo>
                    <a:pt x="31" y="84"/>
                  </a:lnTo>
                  <a:lnTo>
                    <a:pt x="31" y="84"/>
                  </a:lnTo>
                  <a:lnTo>
                    <a:pt x="31" y="90"/>
                  </a:lnTo>
                  <a:lnTo>
                    <a:pt x="24" y="90"/>
                  </a:lnTo>
                  <a:lnTo>
                    <a:pt x="24" y="94"/>
                  </a:lnTo>
                  <a:lnTo>
                    <a:pt x="24" y="94"/>
                  </a:lnTo>
                  <a:lnTo>
                    <a:pt x="24" y="94"/>
                  </a:lnTo>
                  <a:lnTo>
                    <a:pt x="18" y="90"/>
                  </a:lnTo>
                  <a:lnTo>
                    <a:pt x="18" y="90"/>
                  </a:lnTo>
                  <a:lnTo>
                    <a:pt x="18" y="90"/>
                  </a:lnTo>
                  <a:lnTo>
                    <a:pt x="12" y="84"/>
                  </a:lnTo>
                  <a:lnTo>
                    <a:pt x="0" y="84"/>
                  </a:lnTo>
                  <a:lnTo>
                    <a:pt x="0" y="84"/>
                  </a:lnTo>
                  <a:lnTo>
                    <a:pt x="0" y="8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4" name="Freeform 560"/>
            <p:cNvSpPr>
              <a:spLocks/>
            </p:cNvSpPr>
            <p:nvPr/>
          </p:nvSpPr>
          <p:spPr bwMode="auto">
            <a:xfrm>
              <a:off x="4321175" y="3022601"/>
              <a:ext cx="169863" cy="149225"/>
            </a:xfrm>
            <a:custGeom>
              <a:avLst/>
              <a:gdLst>
                <a:gd name="T0" fmla="*/ 6 w 107"/>
                <a:gd name="T1" fmla="*/ 78 h 94"/>
                <a:gd name="T2" fmla="*/ 6 w 107"/>
                <a:gd name="T3" fmla="*/ 68 h 94"/>
                <a:gd name="T4" fmla="*/ 6 w 107"/>
                <a:gd name="T5" fmla="*/ 55 h 94"/>
                <a:gd name="T6" fmla="*/ 12 w 107"/>
                <a:gd name="T7" fmla="*/ 51 h 94"/>
                <a:gd name="T8" fmla="*/ 18 w 107"/>
                <a:gd name="T9" fmla="*/ 45 h 94"/>
                <a:gd name="T10" fmla="*/ 24 w 107"/>
                <a:gd name="T11" fmla="*/ 39 h 94"/>
                <a:gd name="T12" fmla="*/ 31 w 107"/>
                <a:gd name="T13" fmla="*/ 33 h 94"/>
                <a:gd name="T14" fmla="*/ 37 w 107"/>
                <a:gd name="T15" fmla="*/ 16 h 94"/>
                <a:gd name="T16" fmla="*/ 47 w 107"/>
                <a:gd name="T17" fmla="*/ 10 h 94"/>
                <a:gd name="T18" fmla="*/ 59 w 107"/>
                <a:gd name="T19" fmla="*/ 10 h 94"/>
                <a:gd name="T20" fmla="*/ 66 w 107"/>
                <a:gd name="T21" fmla="*/ 0 h 94"/>
                <a:gd name="T22" fmla="*/ 88 w 107"/>
                <a:gd name="T23" fmla="*/ 10 h 94"/>
                <a:gd name="T24" fmla="*/ 94 w 107"/>
                <a:gd name="T25" fmla="*/ 16 h 94"/>
                <a:gd name="T26" fmla="*/ 101 w 107"/>
                <a:gd name="T27" fmla="*/ 22 h 94"/>
                <a:gd name="T28" fmla="*/ 107 w 107"/>
                <a:gd name="T29" fmla="*/ 29 h 94"/>
                <a:gd name="T30" fmla="*/ 107 w 107"/>
                <a:gd name="T31" fmla="*/ 33 h 94"/>
                <a:gd name="T32" fmla="*/ 107 w 107"/>
                <a:gd name="T33" fmla="*/ 45 h 94"/>
                <a:gd name="T34" fmla="*/ 107 w 107"/>
                <a:gd name="T35" fmla="*/ 51 h 94"/>
                <a:gd name="T36" fmla="*/ 107 w 107"/>
                <a:gd name="T37" fmla="*/ 62 h 94"/>
                <a:gd name="T38" fmla="*/ 41 w 107"/>
                <a:gd name="T39" fmla="*/ 68 h 94"/>
                <a:gd name="T40" fmla="*/ 41 w 107"/>
                <a:gd name="T41" fmla="*/ 78 h 94"/>
                <a:gd name="T42" fmla="*/ 41 w 107"/>
                <a:gd name="T43" fmla="*/ 84 h 94"/>
                <a:gd name="T44" fmla="*/ 41 w 107"/>
                <a:gd name="T45" fmla="*/ 94 h 94"/>
                <a:gd name="T46" fmla="*/ 41 w 107"/>
                <a:gd name="T47" fmla="*/ 90 h 94"/>
                <a:gd name="T48" fmla="*/ 37 w 107"/>
                <a:gd name="T49" fmla="*/ 90 h 94"/>
                <a:gd name="T50" fmla="*/ 37 w 107"/>
                <a:gd name="T51" fmla="*/ 84 h 94"/>
                <a:gd name="T52" fmla="*/ 31 w 107"/>
                <a:gd name="T53" fmla="*/ 84 h 94"/>
                <a:gd name="T54" fmla="*/ 24 w 107"/>
                <a:gd name="T55" fmla="*/ 90 h 94"/>
                <a:gd name="T56" fmla="*/ 24 w 107"/>
                <a:gd name="T57" fmla="*/ 94 h 94"/>
                <a:gd name="T58" fmla="*/ 18 w 107"/>
                <a:gd name="T59" fmla="*/ 90 h 94"/>
                <a:gd name="T60" fmla="*/ 18 w 107"/>
                <a:gd name="T61" fmla="*/ 90 h 94"/>
                <a:gd name="T62" fmla="*/ 0 w 107"/>
                <a:gd name="T63" fmla="*/ 84 h 94"/>
                <a:gd name="T64" fmla="*/ 0 w 107"/>
                <a:gd name="T65" fmla="*/ 8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 h="94">
                  <a:moveTo>
                    <a:pt x="0" y="84"/>
                  </a:moveTo>
                  <a:lnTo>
                    <a:pt x="6" y="78"/>
                  </a:lnTo>
                  <a:lnTo>
                    <a:pt x="6" y="68"/>
                  </a:lnTo>
                  <a:lnTo>
                    <a:pt x="6" y="68"/>
                  </a:lnTo>
                  <a:lnTo>
                    <a:pt x="6" y="55"/>
                  </a:lnTo>
                  <a:lnTo>
                    <a:pt x="6" y="55"/>
                  </a:lnTo>
                  <a:lnTo>
                    <a:pt x="12" y="51"/>
                  </a:lnTo>
                  <a:lnTo>
                    <a:pt x="12" y="51"/>
                  </a:lnTo>
                  <a:lnTo>
                    <a:pt x="12" y="45"/>
                  </a:lnTo>
                  <a:lnTo>
                    <a:pt x="18" y="45"/>
                  </a:lnTo>
                  <a:lnTo>
                    <a:pt x="24" y="39"/>
                  </a:lnTo>
                  <a:lnTo>
                    <a:pt x="24" y="39"/>
                  </a:lnTo>
                  <a:lnTo>
                    <a:pt x="31" y="39"/>
                  </a:lnTo>
                  <a:lnTo>
                    <a:pt x="31" y="33"/>
                  </a:lnTo>
                  <a:lnTo>
                    <a:pt x="37" y="33"/>
                  </a:lnTo>
                  <a:lnTo>
                    <a:pt x="37" y="16"/>
                  </a:lnTo>
                  <a:lnTo>
                    <a:pt x="41" y="16"/>
                  </a:lnTo>
                  <a:lnTo>
                    <a:pt x="47" y="10"/>
                  </a:lnTo>
                  <a:lnTo>
                    <a:pt x="47" y="10"/>
                  </a:lnTo>
                  <a:lnTo>
                    <a:pt x="59" y="10"/>
                  </a:lnTo>
                  <a:lnTo>
                    <a:pt x="66" y="6"/>
                  </a:lnTo>
                  <a:lnTo>
                    <a:pt x="66" y="0"/>
                  </a:lnTo>
                  <a:lnTo>
                    <a:pt x="88" y="0"/>
                  </a:lnTo>
                  <a:lnTo>
                    <a:pt x="88" y="10"/>
                  </a:lnTo>
                  <a:lnTo>
                    <a:pt x="94" y="16"/>
                  </a:lnTo>
                  <a:lnTo>
                    <a:pt x="94" y="16"/>
                  </a:lnTo>
                  <a:lnTo>
                    <a:pt x="101" y="22"/>
                  </a:lnTo>
                  <a:lnTo>
                    <a:pt x="101" y="22"/>
                  </a:lnTo>
                  <a:lnTo>
                    <a:pt x="101" y="29"/>
                  </a:lnTo>
                  <a:lnTo>
                    <a:pt x="107" y="29"/>
                  </a:lnTo>
                  <a:lnTo>
                    <a:pt x="107" y="33"/>
                  </a:lnTo>
                  <a:lnTo>
                    <a:pt x="107" y="33"/>
                  </a:lnTo>
                  <a:lnTo>
                    <a:pt x="107" y="45"/>
                  </a:lnTo>
                  <a:lnTo>
                    <a:pt x="107" y="45"/>
                  </a:lnTo>
                  <a:lnTo>
                    <a:pt x="107" y="51"/>
                  </a:lnTo>
                  <a:lnTo>
                    <a:pt x="107" y="51"/>
                  </a:lnTo>
                  <a:lnTo>
                    <a:pt x="107" y="62"/>
                  </a:lnTo>
                  <a:lnTo>
                    <a:pt x="107" y="62"/>
                  </a:lnTo>
                  <a:lnTo>
                    <a:pt x="107" y="68"/>
                  </a:lnTo>
                  <a:lnTo>
                    <a:pt x="41" y="68"/>
                  </a:lnTo>
                  <a:lnTo>
                    <a:pt x="41" y="78"/>
                  </a:lnTo>
                  <a:lnTo>
                    <a:pt x="41" y="78"/>
                  </a:lnTo>
                  <a:lnTo>
                    <a:pt x="41" y="84"/>
                  </a:lnTo>
                  <a:lnTo>
                    <a:pt x="41" y="84"/>
                  </a:lnTo>
                  <a:lnTo>
                    <a:pt x="41" y="84"/>
                  </a:lnTo>
                  <a:lnTo>
                    <a:pt x="41" y="94"/>
                  </a:lnTo>
                  <a:lnTo>
                    <a:pt x="41" y="94"/>
                  </a:lnTo>
                  <a:lnTo>
                    <a:pt x="41" y="90"/>
                  </a:lnTo>
                  <a:lnTo>
                    <a:pt x="37" y="90"/>
                  </a:lnTo>
                  <a:lnTo>
                    <a:pt x="37" y="90"/>
                  </a:lnTo>
                  <a:lnTo>
                    <a:pt x="37" y="90"/>
                  </a:lnTo>
                  <a:lnTo>
                    <a:pt x="37" y="84"/>
                  </a:lnTo>
                  <a:lnTo>
                    <a:pt x="31" y="84"/>
                  </a:lnTo>
                  <a:lnTo>
                    <a:pt x="31" y="84"/>
                  </a:lnTo>
                  <a:lnTo>
                    <a:pt x="31" y="90"/>
                  </a:lnTo>
                  <a:lnTo>
                    <a:pt x="24" y="90"/>
                  </a:lnTo>
                  <a:lnTo>
                    <a:pt x="24" y="94"/>
                  </a:lnTo>
                  <a:lnTo>
                    <a:pt x="24" y="94"/>
                  </a:lnTo>
                  <a:lnTo>
                    <a:pt x="24" y="94"/>
                  </a:lnTo>
                  <a:lnTo>
                    <a:pt x="18" y="90"/>
                  </a:lnTo>
                  <a:lnTo>
                    <a:pt x="18" y="90"/>
                  </a:lnTo>
                  <a:lnTo>
                    <a:pt x="18" y="90"/>
                  </a:lnTo>
                  <a:lnTo>
                    <a:pt x="12" y="84"/>
                  </a:lnTo>
                  <a:lnTo>
                    <a:pt x="0" y="84"/>
                  </a:lnTo>
                  <a:lnTo>
                    <a:pt x="0" y="84"/>
                  </a:lnTo>
                  <a:lnTo>
                    <a:pt x="0" y="8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5" name="Freeform 561"/>
            <p:cNvSpPr>
              <a:spLocks/>
            </p:cNvSpPr>
            <p:nvPr/>
          </p:nvSpPr>
          <p:spPr bwMode="auto">
            <a:xfrm>
              <a:off x="4460875" y="2773363"/>
              <a:ext cx="354013" cy="347663"/>
            </a:xfrm>
            <a:custGeom>
              <a:avLst/>
              <a:gdLst>
                <a:gd name="T0" fmla="*/ 58 w 223"/>
                <a:gd name="T1" fmla="*/ 78 h 219"/>
                <a:gd name="T2" fmla="*/ 169 w 223"/>
                <a:gd name="T3" fmla="*/ 0 h 219"/>
                <a:gd name="T4" fmla="*/ 181 w 223"/>
                <a:gd name="T5" fmla="*/ 0 h 219"/>
                <a:gd name="T6" fmla="*/ 188 w 223"/>
                <a:gd name="T7" fmla="*/ 4 h 219"/>
                <a:gd name="T8" fmla="*/ 194 w 223"/>
                <a:gd name="T9" fmla="*/ 10 h 219"/>
                <a:gd name="T10" fmla="*/ 198 w 223"/>
                <a:gd name="T11" fmla="*/ 10 h 219"/>
                <a:gd name="T12" fmla="*/ 210 w 223"/>
                <a:gd name="T13" fmla="*/ 17 h 219"/>
                <a:gd name="T14" fmla="*/ 216 w 223"/>
                <a:gd name="T15" fmla="*/ 10 h 219"/>
                <a:gd name="T16" fmla="*/ 216 w 223"/>
                <a:gd name="T17" fmla="*/ 33 h 219"/>
                <a:gd name="T18" fmla="*/ 223 w 223"/>
                <a:gd name="T19" fmla="*/ 66 h 219"/>
                <a:gd name="T20" fmla="*/ 223 w 223"/>
                <a:gd name="T21" fmla="*/ 111 h 219"/>
                <a:gd name="T22" fmla="*/ 216 w 223"/>
                <a:gd name="T23" fmla="*/ 128 h 219"/>
                <a:gd name="T24" fmla="*/ 204 w 223"/>
                <a:gd name="T25" fmla="*/ 144 h 219"/>
                <a:gd name="T26" fmla="*/ 198 w 223"/>
                <a:gd name="T27" fmla="*/ 173 h 219"/>
                <a:gd name="T28" fmla="*/ 194 w 223"/>
                <a:gd name="T29" fmla="*/ 186 h 219"/>
                <a:gd name="T30" fmla="*/ 169 w 223"/>
                <a:gd name="T31" fmla="*/ 190 h 219"/>
                <a:gd name="T32" fmla="*/ 153 w 223"/>
                <a:gd name="T33" fmla="*/ 186 h 219"/>
                <a:gd name="T34" fmla="*/ 140 w 223"/>
                <a:gd name="T35" fmla="*/ 190 h 219"/>
                <a:gd name="T36" fmla="*/ 140 w 223"/>
                <a:gd name="T37" fmla="*/ 196 h 219"/>
                <a:gd name="T38" fmla="*/ 128 w 223"/>
                <a:gd name="T39" fmla="*/ 202 h 219"/>
                <a:gd name="T40" fmla="*/ 128 w 223"/>
                <a:gd name="T41" fmla="*/ 202 h 219"/>
                <a:gd name="T42" fmla="*/ 124 w 223"/>
                <a:gd name="T43" fmla="*/ 196 h 219"/>
                <a:gd name="T44" fmla="*/ 93 w 223"/>
                <a:gd name="T45" fmla="*/ 190 h 219"/>
                <a:gd name="T46" fmla="*/ 89 w 223"/>
                <a:gd name="T47" fmla="*/ 186 h 219"/>
                <a:gd name="T48" fmla="*/ 83 w 223"/>
                <a:gd name="T49" fmla="*/ 179 h 219"/>
                <a:gd name="T50" fmla="*/ 58 w 223"/>
                <a:gd name="T51" fmla="*/ 186 h 219"/>
                <a:gd name="T52" fmla="*/ 54 w 223"/>
                <a:gd name="T53" fmla="*/ 196 h 219"/>
                <a:gd name="T54" fmla="*/ 48 w 223"/>
                <a:gd name="T55" fmla="*/ 212 h 219"/>
                <a:gd name="T56" fmla="*/ 48 w 223"/>
                <a:gd name="T57" fmla="*/ 212 h 219"/>
                <a:gd name="T58" fmla="*/ 35 w 223"/>
                <a:gd name="T59" fmla="*/ 208 h 219"/>
                <a:gd name="T60" fmla="*/ 35 w 223"/>
                <a:gd name="T61" fmla="*/ 202 h 219"/>
                <a:gd name="T62" fmla="*/ 19 w 223"/>
                <a:gd name="T63" fmla="*/ 219 h 219"/>
                <a:gd name="T64" fmla="*/ 19 w 223"/>
                <a:gd name="T65" fmla="*/ 208 h 219"/>
                <a:gd name="T66" fmla="*/ 19 w 223"/>
                <a:gd name="T67" fmla="*/ 202 h 219"/>
                <a:gd name="T68" fmla="*/ 19 w 223"/>
                <a:gd name="T69" fmla="*/ 190 h 219"/>
                <a:gd name="T70" fmla="*/ 13 w 223"/>
                <a:gd name="T71" fmla="*/ 186 h 219"/>
                <a:gd name="T72" fmla="*/ 13 w 223"/>
                <a:gd name="T73" fmla="*/ 179 h 219"/>
                <a:gd name="T74" fmla="*/ 6 w 223"/>
                <a:gd name="T75" fmla="*/ 173 h 219"/>
                <a:gd name="T76" fmla="*/ 0 w 223"/>
                <a:gd name="T77" fmla="*/ 157 h 219"/>
                <a:gd name="T78" fmla="*/ 19 w 223"/>
                <a:gd name="T79" fmla="*/ 151 h 219"/>
                <a:gd name="T80" fmla="*/ 29 w 223"/>
                <a:gd name="T81" fmla="*/ 151 h 219"/>
                <a:gd name="T82" fmla="*/ 48 w 223"/>
                <a:gd name="T83" fmla="*/ 144 h 219"/>
                <a:gd name="T84" fmla="*/ 58 w 223"/>
                <a:gd name="T85" fmla="*/ 128 h 219"/>
                <a:gd name="T86" fmla="*/ 58 w 223"/>
                <a:gd name="T87" fmla="*/ 7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3" h="219">
                  <a:moveTo>
                    <a:pt x="58" y="78"/>
                  </a:moveTo>
                  <a:lnTo>
                    <a:pt x="58" y="78"/>
                  </a:lnTo>
                  <a:lnTo>
                    <a:pt x="70" y="78"/>
                  </a:lnTo>
                  <a:lnTo>
                    <a:pt x="169" y="0"/>
                  </a:lnTo>
                  <a:lnTo>
                    <a:pt x="169" y="0"/>
                  </a:lnTo>
                  <a:lnTo>
                    <a:pt x="181" y="0"/>
                  </a:lnTo>
                  <a:lnTo>
                    <a:pt x="188" y="4"/>
                  </a:lnTo>
                  <a:lnTo>
                    <a:pt x="188" y="4"/>
                  </a:lnTo>
                  <a:lnTo>
                    <a:pt x="194" y="4"/>
                  </a:lnTo>
                  <a:lnTo>
                    <a:pt x="194" y="10"/>
                  </a:lnTo>
                  <a:lnTo>
                    <a:pt x="194" y="10"/>
                  </a:lnTo>
                  <a:lnTo>
                    <a:pt x="198" y="10"/>
                  </a:lnTo>
                  <a:lnTo>
                    <a:pt x="198" y="17"/>
                  </a:lnTo>
                  <a:lnTo>
                    <a:pt x="210" y="17"/>
                  </a:lnTo>
                  <a:lnTo>
                    <a:pt x="216" y="10"/>
                  </a:lnTo>
                  <a:lnTo>
                    <a:pt x="216" y="10"/>
                  </a:lnTo>
                  <a:lnTo>
                    <a:pt x="216" y="10"/>
                  </a:lnTo>
                  <a:lnTo>
                    <a:pt x="216" y="33"/>
                  </a:lnTo>
                  <a:lnTo>
                    <a:pt x="223" y="43"/>
                  </a:lnTo>
                  <a:lnTo>
                    <a:pt x="223" y="66"/>
                  </a:lnTo>
                  <a:lnTo>
                    <a:pt x="223" y="66"/>
                  </a:lnTo>
                  <a:lnTo>
                    <a:pt x="223" y="111"/>
                  </a:lnTo>
                  <a:lnTo>
                    <a:pt x="216" y="118"/>
                  </a:lnTo>
                  <a:lnTo>
                    <a:pt x="216" y="128"/>
                  </a:lnTo>
                  <a:lnTo>
                    <a:pt x="204" y="140"/>
                  </a:lnTo>
                  <a:lnTo>
                    <a:pt x="204" y="144"/>
                  </a:lnTo>
                  <a:lnTo>
                    <a:pt x="198" y="151"/>
                  </a:lnTo>
                  <a:lnTo>
                    <a:pt x="198" y="173"/>
                  </a:lnTo>
                  <a:lnTo>
                    <a:pt x="194" y="179"/>
                  </a:lnTo>
                  <a:lnTo>
                    <a:pt x="194" y="186"/>
                  </a:lnTo>
                  <a:lnTo>
                    <a:pt x="188" y="190"/>
                  </a:lnTo>
                  <a:lnTo>
                    <a:pt x="169" y="190"/>
                  </a:lnTo>
                  <a:lnTo>
                    <a:pt x="163" y="186"/>
                  </a:lnTo>
                  <a:lnTo>
                    <a:pt x="153" y="186"/>
                  </a:lnTo>
                  <a:lnTo>
                    <a:pt x="146" y="190"/>
                  </a:lnTo>
                  <a:lnTo>
                    <a:pt x="140" y="190"/>
                  </a:lnTo>
                  <a:lnTo>
                    <a:pt x="140" y="196"/>
                  </a:lnTo>
                  <a:lnTo>
                    <a:pt x="140" y="196"/>
                  </a:lnTo>
                  <a:lnTo>
                    <a:pt x="134" y="202"/>
                  </a:lnTo>
                  <a:lnTo>
                    <a:pt x="128" y="202"/>
                  </a:lnTo>
                  <a:lnTo>
                    <a:pt x="128" y="202"/>
                  </a:lnTo>
                  <a:lnTo>
                    <a:pt x="128" y="202"/>
                  </a:lnTo>
                  <a:lnTo>
                    <a:pt x="124" y="196"/>
                  </a:lnTo>
                  <a:lnTo>
                    <a:pt x="124" y="196"/>
                  </a:lnTo>
                  <a:lnTo>
                    <a:pt x="124" y="190"/>
                  </a:lnTo>
                  <a:lnTo>
                    <a:pt x="93" y="190"/>
                  </a:lnTo>
                  <a:lnTo>
                    <a:pt x="93" y="190"/>
                  </a:lnTo>
                  <a:lnTo>
                    <a:pt x="89" y="186"/>
                  </a:lnTo>
                  <a:lnTo>
                    <a:pt x="83" y="186"/>
                  </a:lnTo>
                  <a:lnTo>
                    <a:pt x="83" y="179"/>
                  </a:lnTo>
                  <a:lnTo>
                    <a:pt x="64" y="179"/>
                  </a:lnTo>
                  <a:lnTo>
                    <a:pt x="58" y="186"/>
                  </a:lnTo>
                  <a:lnTo>
                    <a:pt x="58" y="190"/>
                  </a:lnTo>
                  <a:lnTo>
                    <a:pt x="54" y="196"/>
                  </a:lnTo>
                  <a:lnTo>
                    <a:pt x="54" y="208"/>
                  </a:lnTo>
                  <a:lnTo>
                    <a:pt x="48" y="212"/>
                  </a:lnTo>
                  <a:lnTo>
                    <a:pt x="48" y="212"/>
                  </a:lnTo>
                  <a:lnTo>
                    <a:pt x="48" y="212"/>
                  </a:lnTo>
                  <a:lnTo>
                    <a:pt x="48" y="208"/>
                  </a:lnTo>
                  <a:lnTo>
                    <a:pt x="35" y="208"/>
                  </a:lnTo>
                  <a:lnTo>
                    <a:pt x="35" y="202"/>
                  </a:lnTo>
                  <a:lnTo>
                    <a:pt x="35" y="202"/>
                  </a:lnTo>
                  <a:lnTo>
                    <a:pt x="29" y="219"/>
                  </a:lnTo>
                  <a:lnTo>
                    <a:pt x="19" y="219"/>
                  </a:lnTo>
                  <a:lnTo>
                    <a:pt x="19" y="208"/>
                  </a:lnTo>
                  <a:lnTo>
                    <a:pt x="19" y="208"/>
                  </a:lnTo>
                  <a:lnTo>
                    <a:pt x="19" y="202"/>
                  </a:lnTo>
                  <a:lnTo>
                    <a:pt x="19" y="202"/>
                  </a:lnTo>
                  <a:lnTo>
                    <a:pt x="19" y="190"/>
                  </a:lnTo>
                  <a:lnTo>
                    <a:pt x="19" y="190"/>
                  </a:lnTo>
                  <a:lnTo>
                    <a:pt x="19" y="186"/>
                  </a:lnTo>
                  <a:lnTo>
                    <a:pt x="13" y="186"/>
                  </a:lnTo>
                  <a:lnTo>
                    <a:pt x="13" y="179"/>
                  </a:lnTo>
                  <a:lnTo>
                    <a:pt x="13" y="179"/>
                  </a:lnTo>
                  <a:lnTo>
                    <a:pt x="6" y="173"/>
                  </a:lnTo>
                  <a:lnTo>
                    <a:pt x="6" y="173"/>
                  </a:lnTo>
                  <a:lnTo>
                    <a:pt x="0" y="167"/>
                  </a:lnTo>
                  <a:lnTo>
                    <a:pt x="0" y="157"/>
                  </a:lnTo>
                  <a:lnTo>
                    <a:pt x="13" y="157"/>
                  </a:lnTo>
                  <a:lnTo>
                    <a:pt x="19" y="151"/>
                  </a:lnTo>
                  <a:lnTo>
                    <a:pt x="19" y="151"/>
                  </a:lnTo>
                  <a:lnTo>
                    <a:pt x="29" y="151"/>
                  </a:lnTo>
                  <a:lnTo>
                    <a:pt x="35" y="144"/>
                  </a:lnTo>
                  <a:lnTo>
                    <a:pt x="48" y="144"/>
                  </a:lnTo>
                  <a:lnTo>
                    <a:pt x="54" y="140"/>
                  </a:lnTo>
                  <a:lnTo>
                    <a:pt x="58" y="128"/>
                  </a:lnTo>
                  <a:lnTo>
                    <a:pt x="58" y="78"/>
                  </a:lnTo>
                  <a:lnTo>
                    <a:pt x="58" y="7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6" name="Freeform 562"/>
            <p:cNvSpPr>
              <a:spLocks/>
            </p:cNvSpPr>
            <p:nvPr/>
          </p:nvSpPr>
          <p:spPr bwMode="auto">
            <a:xfrm>
              <a:off x="4460875" y="2773363"/>
              <a:ext cx="354013" cy="347663"/>
            </a:xfrm>
            <a:custGeom>
              <a:avLst/>
              <a:gdLst>
                <a:gd name="T0" fmla="*/ 58 w 223"/>
                <a:gd name="T1" fmla="*/ 78 h 219"/>
                <a:gd name="T2" fmla="*/ 169 w 223"/>
                <a:gd name="T3" fmla="*/ 0 h 219"/>
                <a:gd name="T4" fmla="*/ 181 w 223"/>
                <a:gd name="T5" fmla="*/ 0 h 219"/>
                <a:gd name="T6" fmla="*/ 188 w 223"/>
                <a:gd name="T7" fmla="*/ 4 h 219"/>
                <a:gd name="T8" fmla="*/ 194 w 223"/>
                <a:gd name="T9" fmla="*/ 10 h 219"/>
                <a:gd name="T10" fmla="*/ 198 w 223"/>
                <a:gd name="T11" fmla="*/ 10 h 219"/>
                <a:gd name="T12" fmla="*/ 210 w 223"/>
                <a:gd name="T13" fmla="*/ 17 h 219"/>
                <a:gd name="T14" fmla="*/ 216 w 223"/>
                <a:gd name="T15" fmla="*/ 10 h 219"/>
                <a:gd name="T16" fmla="*/ 216 w 223"/>
                <a:gd name="T17" fmla="*/ 33 h 219"/>
                <a:gd name="T18" fmla="*/ 223 w 223"/>
                <a:gd name="T19" fmla="*/ 66 h 219"/>
                <a:gd name="T20" fmla="*/ 223 w 223"/>
                <a:gd name="T21" fmla="*/ 111 h 219"/>
                <a:gd name="T22" fmla="*/ 216 w 223"/>
                <a:gd name="T23" fmla="*/ 128 h 219"/>
                <a:gd name="T24" fmla="*/ 204 w 223"/>
                <a:gd name="T25" fmla="*/ 144 h 219"/>
                <a:gd name="T26" fmla="*/ 198 w 223"/>
                <a:gd name="T27" fmla="*/ 173 h 219"/>
                <a:gd name="T28" fmla="*/ 194 w 223"/>
                <a:gd name="T29" fmla="*/ 186 h 219"/>
                <a:gd name="T30" fmla="*/ 169 w 223"/>
                <a:gd name="T31" fmla="*/ 190 h 219"/>
                <a:gd name="T32" fmla="*/ 153 w 223"/>
                <a:gd name="T33" fmla="*/ 186 h 219"/>
                <a:gd name="T34" fmla="*/ 140 w 223"/>
                <a:gd name="T35" fmla="*/ 190 h 219"/>
                <a:gd name="T36" fmla="*/ 140 w 223"/>
                <a:gd name="T37" fmla="*/ 196 h 219"/>
                <a:gd name="T38" fmla="*/ 128 w 223"/>
                <a:gd name="T39" fmla="*/ 202 h 219"/>
                <a:gd name="T40" fmla="*/ 128 w 223"/>
                <a:gd name="T41" fmla="*/ 202 h 219"/>
                <a:gd name="T42" fmla="*/ 124 w 223"/>
                <a:gd name="T43" fmla="*/ 196 h 219"/>
                <a:gd name="T44" fmla="*/ 93 w 223"/>
                <a:gd name="T45" fmla="*/ 190 h 219"/>
                <a:gd name="T46" fmla="*/ 89 w 223"/>
                <a:gd name="T47" fmla="*/ 186 h 219"/>
                <a:gd name="T48" fmla="*/ 83 w 223"/>
                <a:gd name="T49" fmla="*/ 179 h 219"/>
                <a:gd name="T50" fmla="*/ 58 w 223"/>
                <a:gd name="T51" fmla="*/ 186 h 219"/>
                <a:gd name="T52" fmla="*/ 54 w 223"/>
                <a:gd name="T53" fmla="*/ 196 h 219"/>
                <a:gd name="T54" fmla="*/ 48 w 223"/>
                <a:gd name="T55" fmla="*/ 212 h 219"/>
                <a:gd name="T56" fmla="*/ 48 w 223"/>
                <a:gd name="T57" fmla="*/ 212 h 219"/>
                <a:gd name="T58" fmla="*/ 35 w 223"/>
                <a:gd name="T59" fmla="*/ 208 h 219"/>
                <a:gd name="T60" fmla="*/ 35 w 223"/>
                <a:gd name="T61" fmla="*/ 202 h 219"/>
                <a:gd name="T62" fmla="*/ 19 w 223"/>
                <a:gd name="T63" fmla="*/ 219 h 219"/>
                <a:gd name="T64" fmla="*/ 19 w 223"/>
                <a:gd name="T65" fmla="*/ 208 h 219"/>
                <a:gd name="T66" fmla="*/ 19 w 223"/>
                <a:gd name="T67" fmla="*/ 202 h 219"/>
                <a:gd name="T68" fmla="*/ 19 w 223"/>
                <a:gd name="T69" fmla="*/ 190 h 219"/>
                <a:gd name="T70" fmla="*/ 13 w 223"/>
                <a:gd name="T71" fmla="*/ 186 h 219"/>
                <a:gd name="T72" fmla="*/ 13 w 223"/>
                <a:gd name="T73" fmla="*/ 179 h 219"/>
                <a:gd name="T74" fmla="*/ 6 w 223"/>
                <a:gd name="T75" fmla="*/ 173 h 219"/>
                <a:gd name="T76" fmla="*/ 0 w 223"/>
                <a:gd name="T77" fmla="*/ 157 h 219"/>
                <a:gd name="T78" fmla="*/ 19 w 223"/>
                <a:gd name="T79" fmla="*/ 151 h 219"/>
                <a:gd name="T80" fmla="*/ 29 w 223"/>
                <a:gd name="T81" fmla="*/ 151 h 219"/>
                <a:gd name="T82" fmla="*/ 48 w 223"/>
                <a:gd name="T83" fmla="*/ 144 h 219"/>
                <a:gd name="T84" fmla="*/ 58 w 223"/>
                <a:gd name="T85" fmla="*/ 128 h 219"/>
                <a:gd name="T86" fmla="*/ 58 w 223"/>
                <a:gd name="T87" fmla="*/ 7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3" h="219">
                  <a:moveTo>
                    <a:pt x="58" y="78"/>
                  </a:moveTo>
                  <a:lnTo>
                    <a:pt x="58" y="78"/>
                  </a:lnTo>
                  <a:lnTo>
                    <a:pt x="70" y="78"/>
                  </a:lnTo>
                  <a:lnTo>
                    <a:pt x="169" y="0"/>
                  </a:lnTo>
                  <a:lnTo>
                    <a:pt x="169" y="0"/>
                  </a:lnTo>
                  <a:lnTo>
                    <a:pt x="181" y="0"/>
                  </a:lnTo>
                  <a:lnTo>
                    <a:pt x="188" y="4"/>
                  </a:lnTo>
                  <a:lnTo>
                    <a:pt x="188" y="4"/>
                  </a:lnTo>
                  <a:lnTo>
                    <a:pt x="194" y="4"/>
                  </a:lnTo>
                  <a:lnTo>
                    <a:pt x="194" y="10"/>
                  </a:lnTo>
                  <a:lnTo>
                    <a:pt x="194" y="10"/>
                  </a:lnTo>
                  <a:lnTo>
                    <a:pt x="198" y="10"/>
                  </a:lnTo>
                  <a:lnTo>
                    <a:pt x="198" y="17"/>
                  </a:lnTo>
                  <a:lnTo>
                    <a:pt x="210" y="17"/>
                  </a:lnTo>
                  <a:lnTo>
                    <a:pt x="216" y="10"/>
                  </a:lnTo>
                  <a:lnTo>
                    <a:pt x="216" y="10"/>
                  </a:lnTo>
                  <a:lnTo>
                    <a:pt x="216" y="10"/>
                  </a:lnTo>
                  <a:lnTo>
                    <a:pt x="216" y="33"/>
                  </a:lnTo>
                  <a:lnTo>
                    <a:pt x="223" y="43"/>
                  </a:lnTo>
                  <a:lnTo>
                    <a:pt x="223" y="66"/>
                  </a:lnTo>
                  <a:lnTo>
                    <a:pt x="223" y="66"/>
                  </a:lnTo>
                  <a:lnTo>
                    <a:pt x="223" y="111"/>
                  </a:lnTo>
                  <a:lnTo>
                    <a:pt x="216" y="118"/>
                  </a:lnTo>
                  <a:lnTo>
                    <a:pt x="216" y="128"/>
                  </a:lnTo>
                  <a:lnTo>
                    <a:pt x="204" y="140"/>
                  </a:lnTo>
                  <a:lnTo>
                    <a:pt x="204" y="144"/>
                  </a:lnTo>
                  <a:lnTo>
                    <a:pt x="198" y="151"/>
                  </a:lnTo>
                  <a:lnTo>
                    <a:pt x="198" y="173"/>
                  </a:lnTo>
                  <a:lnTo>
                    <a:pt x="194" y="179"/>
                  </a:lnTo>
                  <a:lnTo>
                    <a:pt x="194" y="186"/>
                  </a:lnTo>
                  <a:lnTo>
                    <a:pt x="188" y="190"/>
                  </a:lnTo>
                  <a:lnTo>
                    <a:pt x="169" y="190"/>
                  </a:lnTo>
                  <a:lnTo>
                    <a:pt x="163" y="186"/>
                  </a:lnTo>
                  <a:lnTo>
                    <a:pt x="153" y="186"/>
                  </a:lnTo>
                  <a:lnTo>
                    <a:pt x="146" y="190"/>
                  </a:lnTo>
                  <a:lnTo>
                    <a:pt x="140" y="190"/>
                  </a:lnTo>
                  <a:lnTo>
                    <a:pt x="140" y="196"/>
                  </a:lnTo>
                  <a:lnTo>
                    <a:pt x="140" y="196"/>
                  </a:lnTo>
                  <a:lnTo>
                    <a:pt x="134" y="202"/>
                  </a:lnTo>
                  <a:lnTo>
                    <a:pt x="128" y="202"/>
                  </a:lnTo>
                  <a:lnTo>
                    <a:pt x="128" y="202"/>
                  </a:lnTo>
                  <a:lnTo>
                    <a:pt x="128" y="202"/>
                  </a:lnTo>
                  <a:lnTo>
                    <a:pt x="124" y="196"/>
                  </a:lnTo>
                  <a:lnTo>
                    <a:pt x="124" y="196"/>
                  </a:lnTo>
                  <a:lnTo>
                    <a:pt x="124" y="190"/>
                  </a:lnTo>
                  <a:lnTo>
                    <a:pt x="93" y="190"/>
                  </a:lnTo>
                  <a:lnTo>
                    <a:pt x="93" y="190"/>
                  </a:lnTo>
                  <a:lnTo>
                    <a:pt x="89" y="186"/>
                  </a:lnTo>
                  <a:lnTo>
                    <a:pt x="83" y="186"/>
                  </a:lnTo>
                  <a:lnTo>
                    <a:pt x="83" y="179"/>
                  </a:lnTo>
                  <a:lnTo>
                    <a:pt x="64" y="179"/>
                  </a:lnTo>
                  <a:lnTo>
                    <a:pt x="58" y="186"/>
                  </a:lnTo>
                  <a:lnTo>
                    <a:pt x="58" y="190"/>
                  </a:lnTo>
                  <a:lnTo>
                    <a:pt x="54" y="196"/>
                  </a:lnTo>
                  <a:lnTo>
                    <a:pt x="54" y="208"/>
                  </a:lnTo>
                  <a:lnTo>
                    <a:pt x="48" y="212"/>
                  </a:lnTo>
                  <a:lnTo>
                    <a:pt x="48" y="212"/>
                  </a:lnTo>
                  <a:lnTo>
                    <a:pt x="48" y="212"/>
                  </a:lnTo>
                  <a:lnTo>
                    <a:pt x="48" y="208"/>
                  </a:lnTo>
                  <a:lnTo>
                    <a:pt x="35" y="208"/>
                  </a:lnTo>
                  <a:lnTo>
                    <a:pt x="35" y="202"/>
                  </a:lnTo>
                  <a:lnTo>
                    <a:pt x="35" y="202"/>
                  </a:lnTo>
                  <a:lnTo>
                    <a:pt x="29" y="219"/>
                  </a:lnTo>
                  <a:lnTo>
                    <a:pt x="19" y="219"/>
                  </a:lnTo>
                  <a:lnTo>
                    <a:pt x="19" y="208"/>
                  </a:lnTo>
                  <a:lnTo>
                    <a:pt x="19" y="208"/>
                  </a:lnTo>
                  <a:lnTo>
                    <a:pt x="19" y="202"/>
                  </a:lnTo>
                  <a:lnTo>
                    <a:pt x="19" y="202"/>
                  </a:lnTo>
                  <a:lnTo>
                    <a:pt x="19" y="190"/>
                  </a:lnTo>
                  <a:lnTo>
                    <a:pt x="19" y="190"/>
                  </a:lnTo>
                  <a:lnTo>
                    <a:pt x="19" y="186"/>
                  </a:lnTo>
                  <a:lnTo>
                    <a:pt x="13" y="186"/>
                  </a:lnTo>
                  <a:lnTo>
                    <a:pt x="13" y="179"/>
                  </a:lnTo>
                  <a:lnTo>
                    <a:pt x="13" y="179"/>
                  </a:lnTo>
                  <a:lnTo>
                    <a:pt x="6" y="173"/>
                  </a:lnTo>
                  <a:lnTo>
                    <a:pt x="6" y="173"/>
                  </a:lnTo>
                  <a:lnTo>
                    <a:pt x="0" y="167"/>
                  </a:lnTo>
                  <a:lnTo>
                    <a:pt x="0" y="157"/>
                  </a:lnTo>
                  <a:lnTo>
                    <a:pt x="13" y="157"/>
                  </a:lnTo>
                  <a:lnTo>
                    <a:pt x="19" y="151"/>
                  </a:lnTo>
                  <a:lnTo>
                    <a:pt x="19" y="151"/>
                  </a:lnTo>
                  <a:lnTo>
                    <a:pt x="29" y="151"/>
                  </a:lnTo>
                  <a:lnTo>
                    <a:pt x="35" y="144"/>
                  </a:lnTo>
                  <a:lnTo>
                    <a:pt x="48" y="144"/>
                  </a:lnTo>
                  <a:lnTo>
                    <a:pt x="54" y="140"/>
                  </a:lnTo>
                  <a:lnTo>
                    <a:pt x="58" y="128"/>
                  </a:lnTo>
                  <a:lnTo>
                    <a:pt x="58" y="78"/>
                  </a:lnTo>
                  <a:lnTo>
                    <a:pt x="58" y="7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7" name="Freeform 563"/>
            <p:cNvSpPr>
              <a:spLocks/>
            </p:cNvSpPr>
            <p:nvPr/>
          </p:nvSpPr>
          <p:spPr bwMode="auto">
            <a:xfrm>
              <a:off x="4768850" y="2779713"/>
              <a:ext cx="238125" cy="455613"/>
            </a:xfrm>
            <a:custGeom>
              <a:avLst/>
              <a:gdLst>
                <a:gd name="T0" fmla="*/ 22 w 150"/>
                <a:gd name="T1" fmla="*/ 29 h 287"/>
                <a:gd name="T2" fmla="*/ 29 w 150"/>
                <a:gd name="T3" fmla="*/ 62 h 287"/>
                <a:gd name="T4" fmla="*/ 29 w 150"/>
                <a:gd name="T5" fmla="*/ 120 h 287"/>
                <a:gd name="T6" fmla="*/ 22 w 150"/>
                <a:gd name="T7" fmla="*/ 130 h 287"/>
                <a:gd name="T8" fmla="*/ 4 w 150"/>
                <a:gd name="T9" fmla="*/ 175 h 287"/>
                <a:gd name="T10" fmla="*/ 4 w 150"/>
                <a:gd name="T11" fmla="*/ 182 h 287"/>
                <a:gd name="T12" fmla="*/ 4 w 150"/>
                <a:gd name="T13" fmla="*/ 182 h 287"/>
                <a:gd name="T14" fmla="*/ 4 w 150"/>
                <a:gd name="T15" fmla="*/ 186 h 287"/>
                <a:gd name="T16" fmla="*/ 4 w 150"/>
                <a:gd name="T17" fmla="*/ 186 h 287"/>
                <a:gd name="T18" fmla="*/ 16 w 150"/>
                <a:gd name="T19" fmla="*/ 192 h 287"/>
                <a:gd name="T20" fmla="*/ 22 w 150"/>
                <a:gd name="T21" fmla="*/ 198 h 287"/>
                <a:gd name="T22" fmla="*/ 22 w 150"/>
                <a:gd name="T23" fmla="*/ 198 h 287"/>
                <a:gd name="T24" fmla="*/ 22 w 150"/>
                <a:gd name="T25" fmla="*/ 225 h 287"/>
                <a:gd name="T26" fmla="*/ 29 w 150"/>
                <a:gd name="T27" fmla="*/ 237 h 287"/>
                <a:gd name="T28" fmla="*/ 35 w 150"/>
                <a:gd name="T29" fmla="*/ 237 h 287"/>
                <a:gd name="T30" fmla="*/ 16 w 150"/>
                <a:gd name="T31" fmla="*/ 237 h 287"/>
                <a:gd name="T32" fmla="*/ 10 w 150"/>
                <a:gd name="T33" fmla="*/ 243 h 287"/>
                <a:gd name="T34" fmla="*/ 16 w 150"/>
                <a:gd name="T35" fmla="*/ 260 h 287"/>
                <a:gd name="T36" fmla="*/ 22 w 150"/>
                <a:gd name="T37" fmla="*/ 266 h 287"/>
                <a:gd name="T38" fmla="*/ 29 w 150"/>
                <a:gd name="T39" fmla="*/ 287 h 287"/>
                <a:gd name="T40" fmla="*/ 45 w 150"/>
                <a:gd name="T41" fmla="*/ 282 h 287"/>
                <a:gd name="T42" fmla="*/ 70 w 150"/>
                <a:gd name="T43" fmla="*/ 276 h 287"/>
                <a:gd name="T44" fmla="*/ 76 w 150"/>
                <a:gd name="T45" fmla="*/ 270 h 287"/>
                <a:gd name="T46" fmla="*/ 80 w 150"/>
                <a:gd name="T47" fmla="*/ 266 h 287"/>
                <a:gd name="T48" fmla="*/ 80 w 150"/>
                <a:gd name="T49" fmla="*/ 260 h 287"/>
                <a:gd name="T50" fmla="*/ 99 w 150"/>
                <a:gd name="T51" fmla="*/ 260 h 287"/>
                <a:gd name="T52" fmla="*/ 115 w 150"/>
                <a:gd name="T53" fmla="*/ 237 h 287"/>
                <a:gd name="T54" fmla="*/ 121 w 150"/>
                <a:gd name="T55" fmla="*/ 231 h 287"/>
                <a:gd name="T56" fmla="*/ 134 w 150"/>
                <a:gd name="T57" fmla="*/ 225 h 287"/>
                <a:gd name="T58" fmla="*/ 128 w 150"/>
                <a:gd name="T59" fmla="*/ 204 h 287"/>
                <a:gd name="T60" fmla="*/ 128 w 150"/>
                <a:gd name="T61" fmla="*/ 198 h 287"/>
                <a:gd name="T62" fmla="*/ 121 w 150"/>
                <a:gd name="T63" fmla="*/ 186 h 287"/>
                <a:gd name="T64" fmla="*/ 128 w 150"/>
                <a:gd name="T65" fmla="*/ 186 h 287"/>
                <a:gd name="T66" fmla="*/ 128 w 150"/>
                <a:gd name="T67" fmla="*/ 175 h 287"/>
                <a:gd name="T68" fmla="*/ 128 w 150"/>
                <a:gd name="T69" fmla="*/ 163 h 287"/>
                <a:gd name="T70" fmla="*/ 134 w 150"/>
                <a:gd name="T71" fmla="*/ 147 h 287"/>
                <a:gd name="T72" fmla="*/ 146 w 150"/>
                <a:gd name="T73" fmla="*/ 140 h 287"/>
                <a:gd name="T74" fmla="*/ 150 w 150"/>
                <a:gd name="T75" fmla="*/ 136 h 287"/>
                <a:gd name="T76" fmla="*/ 150 w 150"/>
                <a:gd name="T77" fmla="*/ 74 h 287"/>
                <a:gd name="T78" fmla="*/ 22 w 150"/>
                <a:gd name="T79" fmla="*/ 0 h 287"/>
                <a:gd name="T80" fmla="*/ 22 w 150"/>
                <a:gd name="T81" fmla="*/ 6 h 287"/>
                <a:gd name="T82" fmla="*/ 22 w 150"/>
                <a:gd name="T83" fmla="*/ 6 h 287"/>
                <a:gd name="T84" fmla="*/ 22 w 150"/>
                <a:gd name="T85" fmla="*/ 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0" h="287">
                  <a:moveTo>
                    <a:pt x="22" y="6"/>
                  </a:moveTo>
                  <a:lnTo>
                    <a:pt x="22" y="29"/>
                  </a:lnTo>
                  <a:lnTo>
                    <a:pt x="29" y="39"/>
                  </a:lnTo>
                  <a:lnTo>
                    <a:pt x="29" y="62"/>
                  </a:lnTo>
                  <a:lnTo>
                    <a:pt x="29" y="62"/>
                  </a:lnTo>
                  <a:lnTo>
                    <a:pt x="29" y="120"/>
                  </a:lnTo>
                  <a:lnTo>
                    <a:pt x="22" y="124"/>
                  </a:lnTo>
                  <a:lnTo>
                    <a:pt x="22" y="130"/>
                  </a:lnTo>
                  <a:lnTo>
                    <a:pt x="4" y="147"/>
                  </a:lnTo>
                  <a:lnTo>
                    <a:pt x="4" y="175"/>
                  </a:lnTo>
                  <a:lnTo>
                    <a:pt x="0" y="175"/>
                  </a:lnTo>
                  <a:lnTo>
                    <a:pt x="4" y="182"/>
                  </a:lnTo>
                  <a:lnTo>
                    <a:pt x="4" y="182"/>
                  </a:lnTo>
                  <a:lnTo>
                    <a:pt x="4" y="182"/>
                  </a:lnTo>
                  <a:lnTo>
                    <a:pt x="4" y="182"/>
                  </a:lnTo>
                  <a:lnTo>
                    <a:pt x="4" y="186"/>
                  </a:lnTo>
                  <a:lnTo>
                    <a:pt x="4" y="186"/>
                  </a:lnTo>
                  <a:lnTo>
                    <a:pt x="4" y="186"/>
                  </a:lnTo>
                  <a:lnTo>
                    <a:pt x="16" y="186"/>
                  </a:lnTo>
                  <a:lnTo>
                    <a:pt x="16" y="192"/>
                  </a:lnTo>
                  <a:lnTo>
                    <a:pt x="22" y="192"/>
                  </a:lnTo>
                  <a:lnTo>
                    <a:pt x="22" y="198"/>
                  </a:lnTo>
                  <a:lnTo>
                    <a:pt x="22" y="198"/>
                  </a:lnTo>
                  <a:lnTo>
                    <a:pt x="22" y="198"/>
                  </a:lnTo>
                  <a:lnTo>
                    <a:pt x="22" y="198"/>
                  </a:lnTo>
                  <a:lnTo>
                    <a:pt x="22" y="225"/>
                  </a:lnTo>
                  <a:lnTo>
                    <a:pt x="29" y="231"/>
                  </a:lnTo>
                  <a:lnTo>
                    <a:pt x="29" y="237"/>
                  </a:lnTo>
                  <a:lnTo>
                    <a:pt x="29" y="237"/>
                  </a:lnTo>
                  <a:lnTo>
                    <a:pt x="35" y="237"/>
                  </a:lnTo>
                  <a:lnTo>
                    <a:pt x="16" y="237"/>
                  </a:lnTo>
                  <a:lnTo>
                    <a:pt x="16" y="237"/>
                  </a:lnTo>
                  <a:lnTo>
                    <a:pt x="16" y="243"/>
                  </a:lnTo>
                  <a:lnTo>
                    <a:pt x="10" y="243"/>
                  </a:lnTo>
                  <a:lnTo>
                    <a:pt x="16" y="247"/>
                  </a:lnTo>
                  <a:lnTo>
                    <a:pt x="16" y="260"/>
                  </a:lnTo>
                  <a:lnTo>
                    <a:pt x="22" y="266"/>
                  </a:lnTo>
                  <a:lnTo>
                    <a:pt x="22" y="266"/>
                  </a:lnTo>
                  <a:lnTo>
                    <a:pt x="29" y="270"/>
                  </a:lnTo>
                  <a:lnTo>
                    <a:pt x="29" y="287"/>
                  </a:lnTo>
                  <a:lnTo>
                    <a:pt x="41" y="287"/>
                  </a:lnTo>
                  <a:lnTo>
                    <a:pt x="45" y="282"/>
                  </a:lnTo>
                  <a:lnTo>
                    <a:pt x="64" y="282"/>
                  </a:lnTo>
                  <a:lnTo>
                    <a:pt x="70" y="276"/>
                  </a:lnTo>
                  <a:lnTo>
                    <a:pt x="76" y="276"/>
                  </a:lnTo>
                  <a:lnTo>
                    <a:pt x="76" y="270"/>
                  </a:lnTo>
                  <a:lnTo>
                    <a:pt x="80" y="266"/>
                  </a:lnTo>
                  <a:lnTo>
                    <a:pt x="80" y="266"/>
                  </a:lnTo>
                  <a:lnTo>
                    <a:pt x="80" y="266"/>
                  </a:lnTo>
                  <a:lnTo>
                    <a:pt x="80" y="260"/>
                  </a:lnTo>
                  <a:lnTo>
                    <a:pt x="80" y="260"/>
                  </a:lnTo>
                  <a:lnTo>
                    <a:pt x="99" y="260"/>
                  </a:lnTo>
                  <a:lnTo>
                    <a:pt x="111" y="247"/>
                  </a:lnTo>
                  <a:lnTo>
                    <a:pt x="115" y="237"/>
                  </a:lnTo>
                  <a:lnTo>
                    <a:pt x="121" y="231"/>
                  </a:lnTo>
                  <a:lnTo>
                    <a:pt x="121" y="231"/>
                  </a:lnTo>
                  <a:lnTo>
                    <a:pt x="128" y="225"/>
                  </a:lnTo>
                  <a:lnTo>
                    <a:pt x="134" y="225"/>
                  </a:lnTo>
                  <a:lnTo>
                    <a:pt x="134" y="208"/>
                  </a:lnTo>
                  <a:lnTo>
                    <a:pt x="128" y="204"/>
                  </a:lnTo>
                  <a:lnTo>
                    <a:pt x="128" y="198"/>
                  </a:lnTo>
                  <a:lnTo>
                    <a:pt x="128" y="198"/>
                  </a:lnTo>
                  <a:lnTo>
                    <a:pt x="121" y="192"/>
                  </a:lnTo>
                  <a:lnTo>
                    <a:pt x="121" y="186"/>
                  </a:lnTo>
                  <a:lnTo>
                    <a:pt x="121" y="186"/>
                  </a:lnTo>
                  <a:lnTo>
                    <a:pt x="128" y="186"/>
                  </a:lnTo>
                  <a:lnTo>
                    <a:pt x="128" y="175"/>
                  </a:lnTo>
                  <a:lnTo>
                    <a:pt x="128" y="175"/>
                  </a:lnTo>
                  <a:lnTo>
                    <a:pt x="128" y="163"/>
                  </a:lnTo>
                  <a:lnTo>
                    <a:pt x="128" y="163"/>
                  </a:lnTo>
                  <a:lnTo>
                    <a:pt x="134" y="159"/>
                  </a:lnTo>
                  <a:lnTo>
                    <a:pt x="134" y="147"/>
                  </a:lnTo>
                  <a:lnTo>
                    <a:pt x="140" y="147"/>
                  </a:lnTo>
                  <a:lnTo>
                    <a:pt x="146" y="140"/>
                  </a:lnTo>
                  <a:lnTo>
                    <a:pt x="146" y="140"/>
                  </a:lnTo>
                  <a:lnTo>
                    <a:pt x="150" y="136"/>
                  </a:lnTo>
                  <a:lnTo>
                    <a:pt x="150" y="136"/>
                  </a:lnTo>
                  <a:lnTo>
                    <a:pt x="150" y="74"/>
                  </a:lnTo>
                  <a:lnTo>
                    <a:pt x="35" y="0"/>
                  </a:lnTo>
                  <a:lnTo>
                    <a:pt x="22" y="0"/>
                  </a:lnTo>
                  <a:lnTo>
                    <a:pt x="22" y="6"/>
                  </a:lnTo>
                  <a:lnTo>
                    <a:pt x="22" y="6"/>
                  </a:lnTo>
                  <a:lnTo>
                    <a:pt x="22" y="6"/>
                  </a:lnTo>
                  <a:lnTo>
                    <a:pt x="22" y="6"/>
                  </a:lnTo>
                  <a:lnTo>
                    <a:pt x="22" y="6"/>
                  </a:lnTo>
                  <a:lnTo>
                    <a:pt x="22"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8" name="Freeform 564"/>
            <p:cNvSpPr>
              <a:spLocks/>
            </p:cNvSpPr>
            <p:nvPr/>
          </p:nvSpPr>
          <p:spPr bwMode="auto">
            <a:xfrm>
              <a:off x="4768850" y="2779713"/>
              <a:ext cx="238125" cy="455613"/>
            </a:xfrm>
            <a:custGeom>
              <a:avLst/>
              <a:gdLst>
                <a:gd name="T0" fmla="*/ 22 w 150"/>
                <a:gd name="T1" fmla="*/ 29 h 287"/>
                <a:gd name="T2" fmla="*/ 29 w 150"/>
                <a:gd name="T3" fmla="*/ 62 h 287"/>
                <a:gd name="T4" fmla="*/ 29 w 150"/>
                <a:gd name="T5" fmla="*/ 120 h 287"/>
                <a:gd name="T6" fmla="*/ 22 w 150"/>
                <a:gd name="T7" fmla="*/ 130 h 287"/>
                <a:gd name="T8" fmla="*/ 4 w 150"/>
                <a:gd name="T9" fmla="*/ 175 h 287"/>
                <a:gd name="T10" fmla="*/ 4 w 150"/>
                <a:gd name="T11" fmla="*/ 182 h 287"/>
                <a:gd name="T12" fmla="*/ 4 w 150"/>
                <a:gd name="T13" fmla="*/ 182 h 287"/>
                <a:gd name="T14" fmla="*/ 4 w 150"/>
                <a:gd name="T15" fmla="*/ 186 h 287"/>
                <a:gd name="T16" fmla="*/ 4 w 150"/>
                <a:gd name="T17" fmla="*/ 186 h 287"/>
                <a:gd name="T18" fmla="*/ 16 w 150"/>
                <a:gd name="T19" fmla="*/ 192 h 287"/>
                <a:gd name="T20" fmla="*/ 22 w 150"/>
                <a:gd name="T21" fmla="*/ 198 h 287"/>
                <a:gd name="T22" fmla="*/ 22 w 150"/>
                <a:gd name="T23" fmla="*/ 198 h 287"/>
                <a:gd name="T24" fmla="*/ 22 w 150"/>
                <a:gd name="T25" fmla="*/ 225 h 287"/>
                <a:gd name="T26" fmla="*/ 29 w 150"/>
                <a:gd name="T27" fmla="*/ 237 h 287"/>
                <a:gd name="T28" fmla="*/ 35 w 150"/>
                <a:gd name="T29" fmla="*/ 237 h 287"/>
                <a:gd name="T30" fmla="*/ 16 w 150"/>
                <a:gd name="T31" fmla="*/ 237 h 287"/>
                <a:gd name="T32" fmla="*/ 10 w 150"/>
                <a:gd name="T33" fmla="*/ 243 h 287"/>
                <a:gd name="T34" fmla="*/ 16 w 150"/>
                <a:gd name="T35" fmla="*/ 260 h 287"/>
                <a:gd name="T36" fmla="*/ 22 w 150"/>
                <a:gd name="T37" fmla="*/ 266 h 287"/>
                <a:gd name="T38" fmla="*/ 29 w 150"/>
                <a:gd name="T39" fmla="*/ 287 h 287"/>
                <a:gd name="T40" fmla="*/ 45 w 150"/>
                <a:gd name="T41" fmla="*/ 282 h 287"/>
                <a:gd name="T42" fmla="*/ 70 w 150"/>
                <a:gd name="T43" fmla="*/ 276 h 287"/>
                <a:gd name="T44" fmla="*/ 76 w 150"/>
                <a:gd name="T45" fmla="*/ 270 h 287"/>
                <a:gd name="T46" fmla="*/ 80 w 150"/>
                <a:gd name="T47" fmla="*/ 266 h 287"/>
                <a:gd name="T48" fmla="*/ 80 w 150"/>
                <a:gd name="T49" fmla="*/ 260 h 287"/>
                <a:gd name="T50" fmla="*/ 99 w 150"/>
                <a:gd name="T51" fmla="*/ 260 h 287"/>
                <a:gd name="T52" fmla="*/ 115 w 150"/>
                <a:gd name="T53" fmla="*/ 237 h 287"/>
                <a:gd name="T54" fmla="*/ 121 w 150"/>
                <a:gd name="T55" fmla="*/ 231 h 287"/>
                <a:gd name="T56" fmla="*/ 134 w 150"/>
                <a:gd name="T57" fmla="*/ 225 h 287"/>
                <a:gd name="T58" fmla="*/ 128 w 150"/>
                <a:gd name="T59" fmla="*/ 204 h 287"/>
                <a:gd name="T60" fmla="*/ 128 w 150"/>
                <a:gd name="T61" fmla="*/ 198 h 287"/>
                <a:gd name="T62" fmla="*/ 121 w 150"/>
                <a:gd name="T63" fmla="*/ 186 h 287"/>
                <a:gd name="T64" fmla="*/ 128 w 150"/>
                <a:gd name="T65" fmla="*/ 186 h 287"/>
                <a:gd name="T66" fmla="*/ 128 w 150"/>
                <a:gd name="T67" fmla="*/ 175 h 287"/>
                <a:gd name="T68" fmla="*/ 128 w 150"/>
                <a:gd name="T69" fmla="*/ 163 h 287"/>
                <a:gd name="T70" fmla="*/ 134 w 150"/>
                <a:gd name="T71" fmla="*/ 147 h 287"/>
                <a:gd name="T72" fmla="*/ 146 w 150"/>
                <a:gd name="T73" fmla="*/ 140 h 287"/>
                <a:gd name="T74" fmla="*/ 150 w 150"/>
                <a:gd name="T75" fmla="*/ 136 h 287"/>
                <a:gd name="T76" fmla="*/ 150 w 150"/>
                <a:gd name="T77" fmla="*/ 74 h 287"/>
                <a:gd name="T78" fmla="*/ 22 w 150"/>
                <a:gd name="T79" fmla="*/ 0 h 287"/>
                <a:gd name="T80" fmla="*/ 22 w 150"/>
                <a:gd name="T81" fmla="*/ 6 h 287"/>
                <a:gd name="T82" fmla="*/ 22 w 150"/>
                <a:gd name="T83" fmla="*/ 6 h 287"/>
                <a:gd name="T84" fmla="*/ 22 w 150"/>
                <a:gd name="T85" fmla="*/ 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0" h="287">
                  <a:moveTo>
                    <a:pt x="22" y="6"/>
                  </a:moveTo>
                  <a:lnTo>
                    <a:pt x="22" y="29"/>
                  </a:lnTo>
                  <a:lnTo>
                    <a:pt x="29" y="39"/>
                  </a:lnTo>
                  <a:lnTo>
                    <a:pt x="29" y="62"/>
                  </a:lnTo>
                  <a:lnTo>
                    <a:pt x="29" y="62"/>
                  </a:lnTo>
                  <a:lnTo>
                    <a:pt x="29" y="120"/>
                  </a:lnTo>
                  <a:lnTo>
                    <a:pt x="22" y="124"/>
                  </a:lnTo>
                  <a:lnTo>
                    <a:pt x="22" y="130"/>
                  </a:lnTo>
                  <a:lnTo>
                    <a:pt x="4" y="147"/>
                  </a:lnTo>
                  <a:lnTo>
                    <a:pt x="4" y="175"/>
                  </a:lnTo>
                  <a:lnTo>
                    <a:pt x="0" y="175"/>
                  </a:lnTo>
                  <a:lnTo>
                    <a:pt x="4" y="182"/>
                  </a:lnTo>
                  <a:lnTo>
                    <a:pt x="4" y="182"/>
                  </a:lnTo>
                  <a:lnTo>
                    <a:pt x="4" y="182"/>
                  </a:lnTo>
                  <a:lnTo>
                    <a:pt x="4" y="182"/>
                  </a:lnTo>
                  <a:lnTo>
                    <a:pt x="4" y="186"/>
                  </a:lnTo>
                  <a:lnTo>
                    <a:pt x="4" y="186"/>
                  </a:lnTo>
                  <a:lnTo>
                    <a:pt x="4" y="186"/>
                  </a:lnTo>
                  <a:lnTo>
                    <a:pt x="16" y="186"/>
                  </a:lnTo>
                  <a:lnTo>
                    <a:pt x="16" y="192"/>
                  </a:lnTo>
                  <a:lnTo>
                    <a:pt x="22" y="192"/>
                  </a:lnTo>
                  <a:lnTo>
                    <a:pt x="22" y="198"/>
                  </a:lnTo>
                  <a:lnTo>
                    <a:pt x="22" y="198"/>
                  </a:lnTo>
                  <a:lnTo>
                    <a:pt x="22" y="198"/>
                  </a:lnTo>
                  <a:lnTo>
                    <a:pt x="22" y="198"/>
                  </a:lnTo>
                  <a:lnTo>
                    <a:pt x="22" y="225"/>
                  </a:lnTo>
                  <a:lnTo>
                    <a:pt x="29" y="231"/>
                  </a:lnTo>
                  <a:lnTo>
                    <a:pt x="29" y="237"/>
                  </a:lnTo>
                  <a:lnTo>
                    <a:pt x="29" y="237"/>
                  </a:lnTo>
                  <a:lnTo>
                    <a:pt x="35" y="237"/>
                  </a:lnTo>
                  <a:lnTo>
                    <a:pt x="16" y="237"/>
                  </a:lnTo>
                  <a:lnTo>
                    <a:pt x="16" y="237"/>
                  </a:lnTo>
                  <a:lnTo>
                    <a:pt x="16" y="243"/>
                  </a:lnTo>
                  <a:lnTo>
                    <a:pt x="10" y="243"/>
                  </a:lnTo>
                  <a:lnTo>
                    <a:pt x="16" y="247"/>
                  </a:lnTo>
                  <a:lnTo>
                    <a:pt x="16" y="260"/>
                  </a:lnTo>
                  <a:lnTo>
                    <a:pt x="22" y="266"/>
                  </a:lnTo>
                  <a:lnTo>
                    <a:pt x="22" y="266"/>
                  </a:lnTo>
                  <a:lnTo>
                    <a:pt x="29" y="270"/>
                  </a:lnTo>
                  <a:lnTo>
                    <a:pt x="29" y="287"/>
                  </a:lnTo>
                  <a:lnTo>
                    <a:pt x="41" y="287"/>
                  </a:lnTo>
                  <a:lnTo>
                    <a:pt x="45" y="282"/>
                  </a:lnTo>
                  <a:lnTo>
                    <a:pt x="64" y="282"/>
                  </a:lnTo>
                  <a:lnTo>
                    <a:pt x="70" y="276"/>
                  </a:lnTo>
                  <a:lnTo>
                    <a:pt x="76" y="276"/>
                  </a:lnTo>
                  <a:lnTo>
                    <a:pt x="76" y="270"/>
                  </a:lnTo>
                  <a:lnTo>
                    <a:pt x="80" y="266"/>
                  </a:lnTo>
                  <a:lnTo>
                    <a:pt x="80" y="266"/>
                  </a:lnTo>
                  <a:lnTo>
                    <a:pt x="80" y="266"/>
                  </a:lnTo>
                  <a:lnTo>
                    <a:pt x="80" y="260"/>
                  </a:lnTo>
                  <a:lnTo>
                    <a:pt x="80" y="260"/>
                  </a:lnTo>
                  <a:lnTo>
                    <a:pt x="99" y="260"/>
                  </a:lnTo>
                  <a:lnTo>
                    <a:pt x="111" y="247"/>
                  </a:lnTo>
                  <a:lnTo>
                    <a:pt x="115" y="237"/>
                  </a:lnTo>
                  <a:lnTo>
                    <a:pt x="121" y="231"/>
                  </a:lnTo>
                  <a:lnTo>
                    <a:pt x="121" y="231"/>
                  </a:lnTo>
                  <a:lnTo>
                    <a:pt x="128" y="225"/>
                  </a:lnTo>
                  <a:lnTo>
                    <a:pt x="134" y="225"/>
                  </a:lnTo>
                  <a:lnTo>
                    <a:pt x="134" y="208"/>
                  </a:lnTo>
                  <a:lnTo>
                    <a:pt x="128" y="204"/>
                  </a:lnTo>
                  <a:lnTo>
                    <a:pt x="128" y="198"/>
                  </a:lnTo>
                  <a:lnTo>
                    <a:pt x="128" y="198"/>
                  </a:lnTo>
                  <a:lnTo>
                    <a:pt x="121" y="192"/>
                  </a:lnTo>
                  <a:lnTo>
                    <a:pt x="121" y="186"/>
                  </a:lnTo>
                  <a:lnTo>
                    <a:pt x="121" y="186"/>
                  </a:lnTo>
                  <a:lnTo>
                    <a:pt x="128" y="186"/>
                  </a:lnTo>
                  <a:lnTo>
                    <a:pt x="128" y="175"/>
                  </a:lnTo>
                  <a:lnTo>
                    <a:pt x="128" y="175"/>
                  </a:lnTo>
                  <a:lnTo>
                    <a:pt x="128" y="163"/>
                  </a:lnTo>
                  <a:lnTo>
                    <a:pt x="128" y="163"/>
                  </a:lnTo>
                  <a:lnTo>
                    <a:pt x="134" y="159"/>
                  </a:lnTo>
                  <a:lnTo>
                    <a:pt x="134" y="147"/>
                  </a:lnTo>
                  <a:lnTo>
                    <a:pt x="140" y="147"/>
                  </a:lnTo>
                  <a:lnTo>
                    <a:pt x="146" y="140"/>
                  </a:lnTo>
                  <a:lnTo>
                    <a:pt x="146" y="140"/>
                  </a:lnTo>
                  <a:lnTo>
                    <a:pt x="150" y="136"/>
                  </a:lnTo>
                  <a:lnTo>
                    <a:pt x="150" y="136"/>
                  </a:lnTo>
                  <a:lnTo>
                    <a:pt x="150" y="74"/>
                  </a:lnTo>
                  <a:lnTo>
                    <a:pt x="35" y="0"/>
                  </a:lnTo>
                  <a:lnTo>
                    <a:pt x="22" y="0"/>
                  </a:lnTo>
                  <a:lnTo>
                    <a:pt x="22" y="6"/>
                  </a:lnTo>
                  <a:lnTo>
                    <a:pt x="22" y="6"/>
                  </a:lnTo>
                  <a:lnTo>
                    <a:pt x="22" y="6"/>
                  </a:lnTo>
                  <a:lnTo>
                    <a:pt x="22" y="6"/>
                  </a:lnTo>
                  <a:lnTo>
                    <a:pt x="22" y="6"/>
                  </a:lnTo>
                  <a:lnTo>
                    <a:pt x="22"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9" name="Freeform 565"/>
            <p:cNvSpPr>
              <a:spLocks/>
            </p:cNvSpPr>
            <p:nvPr/>
          </p:nvSpPr>
          <p:spPr bwMode="auto">
            <a:xfrm>
              <a:off x="4043363" y="2970213"/>
              <a:ext cx="149225" cy="123825"/>
            </a:xfrm>
            <a:custGeom>
              <a:avLst/>
              <a:gdLst>
                <a:gd name="T0" fmla="*/ 53 w 94"/>
                <a:gd name="T1" fmla="*/ 78 h 78"/>
                <a:gd name="T2" fmla="*/ 24 w 94"/>
                <a:gd name="T3" fmla="*/ 72 h 78"/>
                <a:gd name="T4" fmla="*/ 6 w 94"/>
                <a:gd name="T5" fmla="*/ 78 h 78"/>
                <a:gd name="T6" fmla="*/ 6 w 94"/>
                <a:gd name="T7" fmla="*/ 78 h 78"/>
                <a:gd name="T8" fmla="*/ 6 w 94"/>
                <a:gd name="T9" fmla="*/ 78 h 78"/>
                <a:gd name="T10" fmla="*/ 6 w 94"/>
                <a:gd name="T11" fmla="*/ 72 h 78"/>
                <a:gd name="T12" fmla="*/ 6 w 94"/>
                <a:gd name="T13" fmla="*/ 66 h 78"/>
                <a:gd name="T14" fmla="*/ 59 w 94"/>
                <a:gd name="T15" fmla="*/ 62 h 78"/>
                <a:gd name="T16" fmla="*/ 53 w 94"/>
                <a:gd name="T17" fmla="*/ 62 h 78"/>
                <a:gd name="T18" fmla="*/ 18 w 94"/>
                <a:gd name="T19" fmla="*/ 55 h 78"/>
                <a:gd name="T20" fmla="*/ 12 w 94"/>
                <a:gd name="T21" fmla="*/ 62 h 78"/>
                <a:gd name="T22" fmla="*/ 6 w 94"/>
                <a:gd name="T23" fmla="*/ 62 h 78"/>
                <a:gd name="T24" fmla="*/ 6 w 94"/>
                <a:gd name="T25" fmla="*/ 55 h 78"/>
                <a:gd name="T26" fmla="*/ 12 w 94"/>
                <a:gd name="T27" fmla="*/ 49 h 78"/>
                <a:gd name="T28" fmla="*/ 6 w 94"/>
                <a:gd name="T29" fmla="*/ 49 h 78"/>
                <a:gd name="T30" fmla="*/ 6 w 94"/>
                <a:gd name="T31" fmla="*/ 49 h 78"/>
                <a:gd name="T32" fmla="*/ 0 w 94"/>
                <a:gd name="T33" fmla="*/ 43 h 78"/>
                <a:gd name="T34" fmla="*/ 0 w 94"/>
                <a:gd name="T35" fmla="*/ 43 h 78"/>
                <a:gd name="T36" fmla="*/ 0 w 94"/>
                <a:gd name="T37" fmla="*/ 39 h 78"/>
                <a:gd name="T38" fmla="*/ 0 w 94"/>
                <a:gd name="T39" fmla="*/ 27 h 78"/>
                <a:gd name="T40" fmla="*/ 6 w 94"/>
                <a:gd name="T41" fmla="*/ 20 h 78"/>
                <a:gd name="T42" fmla="*/ 6 w 94"/>
                <a:gd name="T43" fmla="*/ 16 h 78"/>
                <a:gd name="T44" fmla="*/ 12 w 94"/>
                <a:gd name="T45" fmla="*/ 10 h 78"/>
                <a:gd name="T46" fmla="*/ 12 w 94"/>
                <a:gd name="T47" fmla="*/ 10 h 78"/>
                <a:gd name="T48" fmla="*/ 18 w 94"/>
                <a:gd name="T49" fmla="*/ 4 h 78"/>
                <a:gd name="T50" fmla="*/ 41 w 94"/>
                <a:gd name="T51" fmla="*/ 0 h 78"/>
                <a:gd name="T52" fmla="*/ 47 w 94"/>
                <a:gd name="T53" fmla="*/ 4 h 78"/>
                <a:gd name="T54" fmla="*/ 47 w 94"/>
                <a:gd name="T55" fmla="*/ 4 h 78"/>
                <a:gd name="T56" fmla="*/ 59 w 94"/>
                <a:gd name="T57" fmla="*/ 16 h 78"/>
                <a:gd name="T58" fmla="*/ 65 w 94"/>
                <a:gd name="T59" fmla="*/ 27 h 78"/>
                <a:gd name="T60" fmla="*/ 76 w 94"/>
                <a:gd name="T61" fmla="*/ 33 h 78"/>
                <a:gd name="T62" fmla="*/ 82 w 94"/>
                <a:gd name="T63" fmla="*/ 39 h 78"/>
                <a:gd name="T64" fmla="*/ 94 w 94"/>
                <a:gd name="T65" fmla="*/ 66 h 78"/>
                <a:gd name="T66" fmla="*/ 94 w 94"/>
                <a:gd name="T67" fmla="*/ 72 h 78"/>
                <a:gd name="T68" fmla="*/ 59 w 94"/>
                <a:gd name="T6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 h="78">
                  <a:moveTo>
                    <a:pt x="59" y="78"/>
                  </a:moveTo>
                  <a:lnTo>
                    <a:pt x="53" y="78"/>
                  </a:lnTo>
                  <a:lnTo>
                    <a:pt x="47" y="72"/>
                  </a:lnTo>
                  <a:lnTo>
                    <a:pt x="24" y="72"/>
                  </a:lnTo>
                  <a:lnTo>
                    <a:pt x="18" y="78"/>
                  </a:lnTo>
                  <a:lnTo>
                    <a:pt x="6" y="78"/>
                  </a:lnTo>
                  <a:lnTo>
                    <a:pt x="6" y="78"/>
                  </a:lnTo>
                  <a:lnTo>
                    <a:pt x="6" y="78"/>
                  </a:lnTo>
                  <a:lnTo>
                    <a:pt x="6" y="78"/>
                  </a:lnTo>
                  <a:lnTo>
                    <a:pt x="6" y="78"/>
                  </a:lnTo>
                  <a:lnTo>
                    <a:pt x="6" y="72"/>
                  </a:lnTo>
                  <a:lnTo>
                    <a:pt x="6" y="72"/>
                  </a:lnTo>
                  <a:lnTo>
                    <a:pt x="6" y="66"/>
                  </a:lnTo>
                  <a:lnTo>
                    <a:pt x="6" y="66"/>
                  </a:lnTo>
                  <a:lnTo>
                    <a:pt x="59" y="66"/>
                  </a:lnTo>
                  <a:lnTo>
                    <a:pt x="59" y="62"/>
                  </a:lnTo>
                  <a:lnTo>
                    <a:pt x="53" y="62"/>
                  </a:lnTo>
                  <a:lnTo>
                    <a:pt x="53" y="62"/>
                  </a:lnTo>
                  <a:lnTo>
                    <a:pt x="53" y="55"/>
                  </a:lnTo>
                  <a:lnTo>
                    <a:pt x="18" y="55"/>
                  </a:lnTo>
                  <a:lnTo>
                    <a:pt x="18" y="55"/>
                  </a:lnTo>
                  <a:lnTo>
                    <a:pt x="12" y="62"/>
                  </a:lnTo>
                  <a:lnTo>
                    <a:pt x="6" y="62"/>
                  </a:lnTo>
                  <a:lnTo>
                    <a:pt x="6" y="62"/>
                  </a:lnTo>
                  <a:lnTo>
                    <a:pt x="6" y="55"/>
                  </a:lnTo>
                  <a:lnTo>
                    <a:pt x="6" y="55"/>
                  </a:lnTo>
                  <a:lnTo>
                    <a:pt x="6" y="55"/>
                  </a:lnTo>
                  <a:lnTo>
                    <a:pt x="12" y="49"/>
                  </a:lnTo>
                  <a:lnTo>
                    <a:pt x="6" y="49"/>
                  </a:lnTo>
                  <a:lnTo>
                    <a:pt x="6" y="49"/>
                  </a:lnTo>
                  <a:lnTo>
                    <a:pt x="6" y="49"/>
                  </a:lnTo>
                  <a:lnTo>
                    <a:pt x="6" y="49"/>
                  </a:lnTo>
                  <a:lnTo>
                    <a:pt x="6" y="43"/>
                  </a:lnTo>
                  <a:lnTo>
                    <a:pt x="0" y="43"/>
                  </a:lnTo>
                  <a:lnTo>
                    <a:pt x="0" y="43"/>
                  </a:lnTo>
                  <a:lnTo>
                    <a:pt x="0" y="43"/>
                  </a:lnTo>
                  <a:lnTo>
                    <a:pt x="0" y="39"/>
                  </a:lnTo>
                  <a:lnTo>
                    <a:pt x="0" y="39"/>
                  </a:lnTo>
                  <a:lnTo>
                    <a:pt x="0" y="39"/>
                  </a:lnTo>
                  <a:lnTo>
                    <a:pt x="0" y="27"/>
                  </a:lnTo>
                  <a:lnTo>
                    <a:pt x="6" y="27"/>
                  </a:lnTo>
                  <a:lnTo>
                    <a:pt x="6" y="20"/>
                  </a:lnTo>
                  <a:lnTo>
                    <a:pt x="6" y="20"/>
                  </a:lnTo>
                  <a:lnTo>
                    <a:pt x="6" y="16"/>
                  </a:lnTo>
                  <a:lnTo>
                    <a:pt x="12" y="16"/>
                  </a:lnTo>
                  <a:lnTo>
                    <a:pt x="12" y="10"/>
                  </a:lnTo>
                  <a:lnTo>
                    <a:pt x="12" y="16"/>
                  </a:lnTo>
                  <a:lnTo>
                    <a:pt x="12" y="10"/>
                  </a:lnTo>
                  <a:lnTo>
                    <a:pt x="18" y="10"/>
                  </a:lnTo>
                  <a:lnTo>
                    <a:pt x="18" y="4"/>
                  </a:lnTo>
                  <a:lnTo>
                    <a:pt x="35" y="4"/>
                  </a:lnTo>
                  <a:lnTo>
                    <a:pt x="41" y="0"/>
                  </a:lnTo>
                  <a:lnTo>
                    <a:pt x="41" y="0"/>
                  </a:lnTo>
                  <a:lnTo>
                    <a:pt x="47" y="4"/>
                  </a:lnTo>
                  <a:lnTo>
                    <a:pt x="47" y="4"/>
                  </a:lnTo>
                  <a:lnTo>
                    <a:pt x="47" y="4"/>
                  </a:lnTo>
                  <a:lnTo>
                    <a:pt x="59" y="4"/>
                  </a:lnTo>
                  <a:lnTo>
                    <a:pt x="59" y="16"/>
                  </a:lnTo>
                  <a:lnTo>
                    <a:pt x="65" y="16"/>
                  </a:lnTo>
                  <a:lnTo>
                    <a:pt x="65" y="27"/>
                  </a:lnTo>
                  <a:lnTo>
                    <a:pt x="70" y="27"/>
                  </a:lnTo>
                  <a:lnTo>
                    <a:pt x="76" y="33"/>
                  </a:lnTo>
                  <a:lnTo>
                    <a:pt x="76" y="33"/>
                  </a:lnTo>
                  <a:lnTo>
                    <a:pt x="82" y="39"/>
                  </a:lnTo>
                  <a:lnTo>
                    <a:pt x="82" y="62"/>
                  </a:lnTo>
                  <a:lnTo>
                    <a:pt x="94" y="66"/>
                  </a:lnTo>
                  <a:lnTo>
                    <a:pt x="94" y="72"/>
                  </a:lnTo>
                  <a:lnTo>
                    <a:pt x="94" y="72"/>
                  </a:lnTo>
                  <a:lnTo>
                    <a:pt x="94" y="78"/>
                  </a:lnTo>
                  <a:lnTo>
                    <a:pt x="59" y="78"/>
                  </a:lnTo>
                  <a:lnTo>
                    <a:pt x="59" y="7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0" name="Freeform 566"/>
            <p:cNvSpPr>
              <a:spLocks/>
            </p:cNvSpPr>
            <p:nvPr/>
          </p:nvSpPr>
          <p:spPr bwMode="auto">
            <a:xfrm>
              <a:off x="4043363" y="2970213"/>
              <a:ext cx="149225" cy="123825"/>
            </a:xfrm>
            <a:custGeom>
              <a:avLst/>
              <a:gdLst>
                <a:gd name="T0" fmla="*/ 53 w 94"/>
                <a:gd name="T1" fmla="*/ 78 h 78"/>
                <a:gd name="T2" fmla="*/ 24 w 94"/>
                <a:gd name="T3" fmla="*/ 72 h 78"/>
                <a:gd name="T4" fmla="*/ 6 w 94"/>
                <a:gd name="T5" fmla="*/ 78 h 78"/>
                <a:gd name="T6" fmla="*/ 6 w 94"/>
                <a:gd name="T7" fmla="*/ 78 h 78"/>
                <a:gd name="T8" fmla="*/ 6 w 94"/>
                <a:gd name="T9" fmla="*/ 78 h 78"/>
                <a:gd name="T10" fmla="*/ 6 w 94"/>
                <a:gd name="T11" fmla="*/ 72 h 78"/>
                <a:gd name="T12" fmla="*/ 6 w 94"/>
                <a:gd name="T13" fmla="*/ 66 h 78"/>
                <a:gd name="T14" fmla="*/ 59 w 94"/>
                <a:gd name="T15" fmla="*/ 62 h 78"/>
                <a:gd name="T16" fmla="*/ 53 w 94"/>
                <a:gd name="T17" fmla="*/ 62 h 78"/>
                <a:gd name="T18" fmla="*/ 18 w 94"/>
                <a:gd name="T19" fmla="*/ 55 h 78"/>
                <a:gd name="T20" fmla="*/ 12 w 94"/>
                <a:gd name="T21" fmla="*/ 62 h 78"/>
                <a:gd name="T22" fmla="*/ 6 w 94"/>
                <a:gd name="T23" fmla="*/ 62 h 78"/>
                <a:gd name="T24" fmla="*/ 6 w 94"/>
                <a:gd name="T25" fmla="*/ 55 h 78"/>
                <a:gd name="T26" fmla="*/ 12 w 94"/>
                <a:gd name="T27" fmla="*/ 49 h 78"/>
                <a:gd name="T28" fmla="*/ 6 w 94"/>
                <a:gd name="T29" fmla="*/ 49 h 78"/>
                <a:gd name="T30" fmla="*/ 6 w 94"/>
                <a:gd name="T31" fmla="*/ 49 h 78"/>
                <a:gd name="T32" fmla="*/ 0 w 94"/>
                <a:gd name="T33" fmla="*/ 43 h 78"/>
                <a:gd name="T34" fmla="*/ 0 w 94"/>
                <a:gd name="T35" fmla="*/ 43 h 78"/>
                <a:gd name="T36" fmla="*/ 0 w 94"/>
                <a:gd name="T37" fmla="*/ 39 h 78"/>
                <a:gd name="T38" fmla="*/ 0 w 94"/>
                <a:gd name="T39" fmla="*/ 27 h 78"/>
                <a:gd name="T40" fmla="*/ 6 w 94"/>
                <a:gd name="T41" fmla="*/ 20 h 78"/>
                <a:gd name="T42" fmla="*/ 6 w 94"/>
                <a:gd name="T43" fmla="*/ 16 h 78"/>
                <a:gd name="T44" fmla="*/ 12 w 94"/>
                <a:gd name="T45" fmla="*/ 10 h 78"/>
                <a:gd name="T46" fmla="*/ 12 w 94"/>
                <a:gd name="T47" fmla="*/ 10 h 78"/>
                <a:gd name="T48" fmla="*/ 18 w 94"/>
                <a:gd name="T49" fmla="*/ 4 h 78"/>
                <a:gd name="T50" fmla="*/ 41 w 94"/>
                <a:gd name="T51" fmla="*/ 0 h 78"/>
                <a:gd name="T52" fmla="*/ 47 w 94"/>
                <a:gd name="T53" fmla="*/ 4 h 78"/>
                <a:gd name="T54" fmla="*/ 47 w 94"/>
                <a:gd name="T55" fmla="*/ 4 h 78"/>
                <a:gd name="T56" fmla="*/ 59 w 94"/>
                <a:gd name="T57" fmla="*/ 16 h 78"/>
                <a:gd name="T58" fmla="*/ 65 w 94"/>
                <a:gd name="T59" fmla="*/ 27 h 78"/>
                <a:gd name="T60" fmla="*/ 76 w 94"/>
                <a:gd name="T61" fmla="*/ 33 h 78"/>
                <a:gd name="T62" fmla="*/ 82 w 94"/>
                <a:gd name="T63" fmla="*/ 39 h 78"/>
                <a:gd name="T64" fmla="*/ 94 w 94"/>
                <a:gd name="T65" fmla="*/ 66 h 78"/>
                <a:gd name="T66" fmla="*/ 94 w 94"/>
                <a:gd name="T67" fmla="*/ 72 h 78"/>
                <a:gd name="T68" fmla="*/ 59 w 94"/>
                <a:gd name="T6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 h="78">
                  <a:moveTo>
                    <a:pt x="59" y="78"/>
                  </a:moveTo>
                  <a:lnTo>
                    <a:pt x="53" y="78"/>
                  </a:lnTo>
                  <a:lnTo>
                    <a:pt x="47" y="72"/>
                  </a:lnTo>
                  <a:lnTo>
                    <a:pt x="24" y="72"/>
                  </a:lnTo>
                  <a:lnTo>
                    <a:pt x="18" y="78"/>
                  </a:lnTo>
                  <a:lnTo>
                    <a:pt x="6" y="78"/>
                  </a:lnTo>
                  <a:lnTo>
                    <a:pt x="6" y="78"/>
                  </a:lnTo>
                  <a:lnTo>
                    <a:pt x="6" y="78"/>
                  </a:lnTo>
                  <a:lnTo>
                    <a:pt x="6" y="78"/>
                  </a:lnTo>
                  <a:lnTo>
                    <a:pt x="6" y="78"/>
                  </a:lnTo>
                  <a:lnTo>
                    <a:pt x="6" y="72"/>
                  </a:lnTo>
                  <a:lnTo>
                    <a:pt x="6" y="72"/>
                  </a:lnTo>
                  <a:lnTo>
                    <a:pt x="6" y="66"/>
                  </a:lnTo>
                  <a:lnTo>
                    <a:pt x="6" y="66"/>
                  </a:lnTo>
                  <a:lnTo>
                    <a:pt x="59" y="66"/>
                  </a:lnTo>
                  <a:lnTo>
                    <a:pt x="59" y="62"/>
                  </a:lnTo>
                  <a:lnTo>
                    <a:pt x="53" y="62"/>
                  </a:lnTo>
                  <a:lnTo>
                    <a:pt x="53" y="62"/>
                  </a:lnTo>
                  <a:lnTo>
                    <a:pt x="53" y="55"/>
                  </a:lnTo>
                  <a:lnTo>
                    <a:pt x="18" y="55"/>
                  </a:lnTo>
                  <a:lnTo>
                    <a:pt x="18" y="55"/>
                  </a:lnTo>
                  <a:lnTo>
                    <a:pt x="12" y="62"/>
                  </a:lnTo>
                  <a:lnTo>
                    <a:pt x="6" y="62"/>
                  </a:lnTo>
                  <a:lnTo>
                    <a:pt x="6" y="62"/>
                  </a:lnTo>
                  <a:lnTo>
                    <a:pt x="6" y="55"/>
                  </a:lnTo>
                  <a:lnTo>
                    <a:pt x="6" y="55"/>
                  </a:lnTo>
                  <a:lnTo>
                    <a:pt x="6" y="55"/>
                  </a:lnTo>
                  <a:lnTo>
                    <a:pt x="12" y="49"/>
                  </a:lnTo>
                  <a:lnTo>
                    <a:pt x="6" y="49"/>
                  </a:lnTo>
                  <a:lnTo>
                    <a:pt x="6" y="49"/>
                  </a:lnTo>
                  <a:lnTo>
                    <a:pt x="6" y="49"/>
                  </a:lnTo>
                  <a:lnTo>
                    <a:pt x="6" y="49"/>
                  </a:lnTo>
                  <a:lnTo>
                    <a:pt x="6" y="43"/>
                  </a:lnTo>
                  <a:lnTo>
                    <a:pt x="0" y="43"/>
                  </a:lnTo>
                  <a:lnTo>
                    <a:pt x="0" y="43"/>
                  </a:lnTo>
                  <a:lnTo>
                    <a:pt x="0" y="43"/>
                  </a:lnTo>
                  <a:lnTo>
                    <a:pt x="0" y="39"/>
                  </a:lnTo>
                  <a:lnTo>
                    <a:pt x="0" y="39"/>
                  </a:lnTo>
                  <a:lnTo>
                    <a:pt x="0" y="39"/>
                  </a:lnTo>
                  <a:lnTo>
                    <a:pt x="0" y="27"/>
                  </a:lnTo>
                  <a:lnTo>
                    <a:pt x="6" y="27"/>
                  </a:lnTo>
                  <a:lnTo>
                    <a:pt x="6" y="20"/>
                  </a:lnTo>
                  <a:lnTo>
                    <a:pt x="6" y="20"/>
                  </a:lnTo>
                  <a:lnTo>
                    <a:pt x="6" y="16"/>
                  </a:lnTo>
                  <a:lnTo>
                    <a:pt x="12" y="16"/>
                  </a:lnTo>
                  <a:lnTo>
                    <a:pt x="12" y="10"/>
                  </a:lnTo>
                  <a:lnTo>
                    <a:pt x="12" y="16"/>
                  </a:lnTo>
                  <a:lnTo>
                    <a:pt x="12" y="10"/>
                  </a:lnTo>
                  <a:lnTo>
                    <a:pt x="18" y="10"/>
                  </a:lnTo>
                  <a:lnTo>
                    <a:pt x="18" y="4"/>
                  </a:lnTo>
                  <a:lnTo>
                    <a:pt x="35" y="4"/>
                  </a:lnTo>
                  <a:lnTo>
                    <a:pt x="41" y="0"/>
                  </a:lnTo>
                  <a:lnTo>
                    <a:pt x="41" y="0"/>
                  </a:lnTo>
                  <a:lnTo>
                    <a:pt x="47" y="4"/>
                  </a:lnTo>
                  <a:lnTo>
                    <a:pt x="47" y="4"/>
                  </a:lnTo>
                  <a:lnTo>
                    <a:pt x="47" y="4"/>
                  </a:lnTo>
                  <a:lnTo>
                    <a:pt x="59" y="4"/>
                  </a:lnTo>
                  <a:lnTo>
                    <a:pt x="59" y="16"/>
                  </a:lnTo>
                  <a:lnTo>
                    <a:pt x="65" y="16"/>
                  </a:lnTo>
                  <a:lnTo>
                    <a:pt x="65" y="27"/>
                  </a:lnTo>
                  <a:lnTo>
                    <a:pt x="70" y="27"/>
                  </a:lnTo>
                  <a:lnTo>
                    <a:pt x="76" y="33"/>
                  </a:lnTo>
                  <a:lnTo>
                    <a:pt x="76" y="33"/>
                  </a:lnTo>
                  <a:lnTo>
                    <a:pt x="82" y="39"/>
                  </a:lnTo>
                  <a:lnTo>
                    <a:pt x="82" y="62"/>
                  </a:lnTo>
                  <a:lnTo>
                    <a:pt x="94" y="66"/>
                  </a:lnTo>
                  <a:lnTo>
                    <a:pt x="94" y="72"/>
                  </a:lnTo>
                  <a:lnTo>
                    <a:pt x="94" y="72"/>
                  </a:lnTo>
                  <a:lnTo>
                    <a:pt x="94" y="78"/>
                  </a:lnTo>
                  <a:lnTo>
                    <a:pt x="59" y="78"/>
                  </a:lnTo>
                  <a:lnTo>
                    <a:pt x="59" y="7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1" name="Freeform 567"/>
            <p:cNvSpPr>
              <a:spLocks/>
            </p:cNvSpPr>
            <p:nvPr/>
          </p:nvSpPr>
          <p:spPr bwMode="auto">
            <a:xfrm>
              <a:off x="4062413" y="3094038"/>
              <a:ext cx="74613" cy="42863"/>
            </a:xfrm>
            <a:custGeom>
              <a:avLst/>
              <a:gdLst>
                <a:gd name="T0" fmla="*/ 47 w 47"/>
                <a:gd name="T1" fmla="*/ 0 h 27"/>
                <a:gd name="T2" fmla="*/ 47 w 47"/>
                <a:gd name="T3" fmla="*/ 6 h 27"/>
                <a:gd name="T4" fmla="*/ 41 w 47"/>
                <a:gd name="T5" fmla="*/ 6 h 27"/>
                <a:gd name="T6" fmla="*/ 41 w 47"/>
                <a:gd name="T7" fmla="*/ 10 h 27"/>
                <a:gd name="T8" fmla="*/ 35 w 47"/>
                <a:gd name="T9" fmla="*/ 17 h 27"/>
                <a:gd name="T10" fmla="*/ 35 w 47"/>
                <a:gd name="T11" fmla="*/ 23 h 27"/>
                <a:gd name="T12" fmla="*/ 29 w 47"/>
                <a:gd name="T13" fmla="*/ 23 h 27"/>
                <a:gd name="T14" fmla="*/ 23 w 47"/>
                <a:gd name="T15" fmla="*/ 27 h 27"/>
                <a:gd name="T16" fmla="*/ 18 w 47"/>
                <a:gd name="T17" fmla="*/ 27 h 27"/>
                <a:gd name="T18" fmla="*/ 18 w 47"/>
                <a:gd name="T19" fmla="*/ 27 h 27"/>
                <a:gd name="T20" fmla="*/ 18 w 47"/>
                <a:gd name="T21" fmla="*/ 23 h 27"/>
                <a:gd name="T22" fmla="*/ 18 w 47"/>
                <a:gd name="T23" fmla="*/ 23 h 27"/>
                <a:gd name="T24" fmla="*/ 18 w 47"/>
                <a:gd name="T25" fmla="*/ 23 h 27"/>
                <a:gd name="T26" fmla="*/ 18 w 47"/>
                <a:gd name="T27" fmla="*/ 17 h 27"/>
                <a:gd name="T28" fmla="*/ 12 w 47"/>
                <a:gd name="T29" fmla="*/ 17 h 27"/>
                <a:gd name="T30" fmla="*/ 12 w 47"/>
                <a:gd name="T31" fmla="*/ 17 h 27"/>
                <a:gd name="T32" fmla="*/ 6 w 47"/>
                <a:gd name="T33" fmla="*/ 10 h 27"/>
                <a:gd name="T34" fmla="*/ 6 w 47"/>
                <a:gd name="T35" fmla="*/ 6 h 27"/>
                <a:gd name="T36" fmla="*/ 0 w 47"/>
                <a:gd name="T37" fmla="*/ 6 h 27"/>
                <a:gd name="T38" fmla="*/ 0 w 47"/>
                <a:gd name="T39" fmla="*/ 0 h 27"/>
                <a:gd name="T40" fmla="*/ 47 w 47"/>
                <a:gd name="T41" fmla="*/ 0 h 27"/>
                <a:gd name="T42" fmla="*/ 47 w 47"/>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27">
                  <a:moveTo>
                    <a:pt x="47" y="0"/>
                  </a:moveTo>
                  <a:lnTo>
                    <a:pt x="47" y="6"/>
                  </a:lnTo>
                  <a:lnTo>
                    <a:pt x="41" y="6"/>
                  </a:lnTo>
                  <a:lnTo>
                    <a:pt x="41" y="10"/>
                  </a:lnTo>
                  <a:lnTo>
                    <a:pt x="35" y="17"/>
                  </a:lnTo>
                  <a:lnTo>
                    <a:pt x="35" y="23"/>
                  </a:lnTo>
                  <a:lnTo>
                    <a:pt x="29" y="23"/>
                  </a:lnTo>
                  <a:lnTo>
                    <a:pt x="23" y="27"/>
                  </a:lnTo>
                  <a:lnTo>
                    <a:pt x="18" y="27"/>
                  </a:lnTo>
                  <a:lnTo>
                    <a:pt x="18" y="27"/>
                  </a:lnTo>
                  <a:lnTo>
                    <a:pt x="18" y="23"/>
                  </a:lnTo>
                  <a:lnTo>
                    <a:pt x="18" y="23"/>
                  </a:lnTo>
                  <a:lnTo>
                    <a:pt x="18" y="23"/>
                  </a:lnTo>
                  <a:lnTo>
                    <a:pt x="18" y="17"/>
                  </a:lnTo>
                  <a:lnTo>
                    <a:pt x="12" y="17"/>
                  </a:lnTo>
                  <a:lnTo>
                    <a:pt x="12" y="17"/>
                  </a:lnTo>
                  <a:lnTo>
                    <a:pt x="6" y="10"/>
                  </a:lnTo>
                  <a:lnTo>
                    <a:pt x="6" y="6"/>
                  </a:lnTo>
                  <a:lnTo>
                    <a:pt x="0" y="6"/>
                  </a:lnTo>
                  <a:lnTo>
                    <a:pt x="0" y="0"/>
                  </a:lnTo>
                  <a:lnTo>
                    <a:pt x="47" y="0"/>
                  </a:lnTo>
                  <a:lnTo>
                    <a:pt x="4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2" name="Freeform 568"/>
            <p:cNvSpPr>
              <a:spLocks/>
            </p:cNvSpPr>
            <p:nvPr/>
          </p:nvSpPr>
          <p:spPr bwMode="auto">
            <a:xfrm>
              <a:off x="4062413" y="3094038"/>
              <a:ext cx="74613" cy="42863"/>
            </a:xfrm>
            <a:custGeom>
              <a:avLst/>
              <a:gdLst>
                <a:gd name="T0" fmla="*/ 47 w 47"/>
                <a:gd name="T1" fmla="*/ 0 h 27"/>
                <a:gd name="T2" fmla="*/ 47 w 47"/>
                <a:gd name="T3" fmla="*/ 6 h 27"/>
                <a:gd name="T4" fmla="*/ 41 w 47"/>
                <a:gd name="T5" fmla="*/ 6 h 27"/>
                <a:gd name="T6" fmla="*/ 41 w 47"/>
                <a:gd name="T7" fmla="*/ 10 h 27"/>
                <a:gd name="T8" fmla="*/ 35 w 47"/>
                <a:gd name="T9" fmla="*/ 17 h 27"/>
                <a:gd name="T10" fmla="*/ 35 w 47"/>
                <a:gd name="T11" fmla="*/ 23 h 27"/>
                <a:gd name="T12" fmla="*/ 29 w 47"/>
                <a:gd name="T13" fmla="*/ 23 h 27"/>
                <a:gd name="T14" fmla="*/ 23 w 47"/>
                <a:gd name="T15" fmla="*/ 27 h 27"/>
                <a:gd name="T16" fmla="*/ 18 w 47"/>
                <a:gd name="T17" fmla="*/ 27 h 27"/>
                <a:gd name="T18" fmla="*/ 18 w 47"/>
                <a:gd name="T19" fmla="*/ 27 h 27"/>
                <a:gd name="T20" fmla="*/ 18 w 47"/>
                <a:gd name="T21" fmla="*/ 23 h 27"/>
                <a:gd name="T22" fmla="*/ 18 w 47"/>
                <a:gd name="T23" fmla="*/ 23 h 27"/>
                <a:gd name="T24" fmla="*/ 18 w 47"/>
                <a:gd name="T25" fmla="*/ 23 h 27"/>
                <a:gd name="T26" fmla="*/ 18 w 47"/>
                <a:gd name="T27" fmla="*/ 17 h 27"/>
                <a:gd name="T28" fmla="*/ 12 w 47"/>
                <a:gd name="T29" fmla="*/ 17 h 27"/>
                <a:gd name="T30" fmla="*/ 12 w 47"/>
                <a:gd name="T31" fmla="*/ 17 h 27"/>
                <a:gd name="T32" fmla="*/ 6 w 47"/>
                <a:gd name="T33" fmla="*/ 10 h 27"/>
                <a:gd name="T34" fmla="*/ 6 w 47"/>
                <a:gd name="T35" fmla="*/ 6 h 27"/>
                <a:gd name="T36" fmla="*/ 0 w 47"/>
                <a:gd name="T37" fmla="*/ 6 h 27"/>
                <a:gd name="T38" fmla="*/ 0 w 47"/>
                <a:gd name="T39" fmla="*/ 0 h 27"/>
                <a:gd name="T40" fmla="*/ 47 w 47"/>
                <a:gd name="T41" fmla="*/ 0 h 27"/>
                <a:gd name="T42" fmla="*/ 47 w 47"/>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27">
                  <a:moveTo>
                    <a:pt x="47" y="0"/>
                  </a:moveTo>
                  <a:lnTo>
                    <a:pt x="47" y="6"/>
                  </a:lnTo>
                  <a:lnTo>
                    <a:pt x="41" y="6"/>
                  </a:lnTo>
                  <a:lnTo>
                    <a:pt x="41" y="10"/>
                  </a:lnTo>
                  <a:lnTo>
                    <a:pt x="35" y="17"/>
                  </a:lnTo>
                  <a:lnTo>
                    <a:pt x="35" y="23"/>
                  </a:lnTo>
                  <a:lnTo>
                    <a:pt x="29" y="23"/>
                  </a:lnTo>
                  <a:lnTo>
                    <a:pt x="23" y="27"/>
                  </a:lnTo>
                  <a:lnTo>
                    <a:pt x="18" y="27"/>
                  </a:lnTo>
                  <a:lnTo>
                    <a:pt x="18" y="27"/>
                  </a:lnTo>
                  <a:lnTo>
                    <a:pt x="18" y="23"/>
                  </a:lnTo>
                  <a:lnTo>
                    <a:pt x="18" y="23"/>
                  </a:lnTo>
                  <a:lnTo>
                    <a:pt x="18" y="23"/>
                  </a:lnTo>
                  <a:lnTo>
                    <a:pt x="18" y="17"/>
                  </a:lnTo>
                  <a:lnTo>
                    <a:pt x="12" y="17"/>
                  </a:lnTo>
                  <a:lnTo>
                    <a:pt x="12" y="17"/>
                  </a:lnTo>
                  <a:lnTo>
                    <a:pt x="6" y="10"/>
                  </a:lnTo>
                  <a:lnTo>
                    <a:pt x="6" y="6"/>
                  </a:lnTo>
                  <a:lnTo>
                    <a:pt x="0" y="6"/>
                  </a:lnTo>
                  <a:lnTo>
                    <a:pt x="0" y="0"/>
                  </a:lnTo>
                  <a:lnTo>
                    <a:pt x="47" y="0"/>
                  </a:lnTo>
                  <a:lnTo>
                    <a:pt x="4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3" name="Freeform 569"/>
            <p:cNvSpPr>
              <a:spLocks/>
            </p:cNvSpPr>
            <p:nvPr/>
          </p:nvSpPr>
          <p:spPr bwMode="auto">
            <a:xfrm>
              <a:off x="4098925" y="3094038"/>
              <a:ext cx="166688" cy="133350"/>
            </a:xfrm>
            <a:custGeom>
              <a:avLst/>
              <a:gdLst>
                <a:gd name="T0" fmla="*/ 53 w 105"/>
                <a:gd name="T1" fmla="*/ 0 h 84"/>
                <a:gd name="T2" fmla="*/ 59 w 105"/>
                <a:gd name="T3" fmla="*/ 6 h 84"/>
                <a:gd name="T4" fmla="*/ 70 w 105"/>
                <a:gd name="T5" fmla="*/ 10 h 84"/>
                <a:gd name="T6" fmla="*/ 70 w 105"/>
                <a:gd name="T7" fmla="*/ 10 h 84"/>
                <a:gd name="T8" fmla="*/ 76 w 105"/>
                <a:gd name="T9" fmla="*/ 6 h 84"/>
                <a:gd name="T10" fmla="*/ 82 w 105"/>
                <a:gd name="T11" fmla="*/ 6 h 84"/>
                <a:gd name="T12" fmla="*/ 88 w 105"/>
                <a:gd name="T13" fmla="*/ 0 h 84"/>
                <a:gd name="T14" fmla="*/ 94 w 105"/>
                <a:gd name="T15" fmla="*/ 10 h 84"/>
                <a:gd name="T16" fmla="*/ 100 w 105"/>
                <a:gd name="T17" fmla="*/ 17 h 84"/>
                <a:gd name="T18" fmla="*/ 100 w 105"/>
                <a:gd name="T19" fmla="*/ 23 h 84"/>
                <a:gd name="T20" fmla="*/ 105 w 105"/>
                <a:gd name="T21" fmla="*/ 27 h 84"/>
                <a:gd name="T22" fmla="*/ 105 w 105"/>
                <a:gd name="T23" fmla="*/ 27 h 84"/>
                <a:gd name="T24" fmla="*/ 105 w 105"/>
                <a:gd name="T25" fmla="*/ 33 h 84"/>
                <a:gd name="T26" fmla="*/ 105 w 105"/>
                <a:gd name="T27" fmla="*/ 39 h 84"/>
                <a:gd name="T28" fmla="*/ 105 w 105"/>
                <a:gd name="T29" fmla="*/ 39 h 84"/>
                <a:gd name="T30" fmla="*/ 105 w 105"/>
                <a:gd name="T31" fmla="*/ 49 h 84"/>
                <a:gd name="T32" fmla="*/ 105 w 105"/>
                <a:gd name="T33" fmla="*/ 62 h 84"/>
                <a:gd name="T34" fmla="*/ 105 w 105"/>
                <a:gd name="T35" fmla="*/ 72 h 84"/>
                <a:gd name="T36" fmla="*/ 105 w 105"/>
                <a:gd name="T37" fmla="*/ 72 h 84"/>
                <a:gd name="T38" fmla="*/ 105 w 105"/>
                <a:gd name="T39" fmla="*/ 78 h 84"/>
                <a:gd name="T40" fmla="*/ 105 w 105"/>
                <a:gd name="T41" fmla="*/ 84 h 84"/>
                <a:gd name="T42" fmla="*/ 88 w 105"/>
                <a:gd name="T43" fmla="*/ 84 h 84"/>
                <a:gd name="T44" fmla="*/ 82 w 105"/>
                <a:gd name="T45" fmla="*/ 78 h 84"/>
                <a:gd name="T46" fmla="*/ 70 w 105"/>
                <a:gd name="T47" fmla="*/ 72 h 84"/>
                <a:gd name="T48" fmla="*/ 70 w 105"/>
                <a:gd name="T49" fmla="*/ 72 h 84"/>
                <a:gd name="T50" fmla="*/ 70 w 105"/>
                <a:gd name="T51" fmla="*/ 62 h 84"/>
                <a:gd name="T52" fmla="*/ 65 w 105"/>
                <a:gd name="T53" fmla="*/ 49 h 84"/>
                <a:gd name="T54" fmla="*/ 59 w 105"/>
                <a:gd name="T55" fmla="*/ 45 h 84"/>
                <a:gd name="T56" fmla="*/ 41 w 105"/>
                <a:gd name="T57" fmla="*/ 49 h 84"/>
                <a:gd name="T58" fmla="*/ 30 w 105"/>
                <a:gd name="T59" fmla="*/ 56 h 84"/>
                <a:gd name="T60" fmla="*/ 30 w 105"/>
                <a:gd name="T61" fmla="*/ 62 h 84"/>
                <a:gd name="T62" fmla="*/ 24 w 105"/>
                <a:gd name="T63" fmla="*/ 49 h 84"/>
                <a:gd name="T64" fmla="*/ 12 w 105"/>
                <a:gd name="T65" fmla="*/ 45 h 84"/>
                <a:gd name="T66" fmla="*/ 6 w 105"/>
                <a:gd name="T67" fmla="*/ 39 h 84"/>
                <a:gd name="T68" fmla="*/ 0 w 105"/>
                <a:gd name="T69" fmla="*/ 27 h 84"/>
                <a:gd name="T70" fmla="*/ 12 w 105"/>
                <a:gd name="T71" fmla="*/ 17 h 84"/>
                <a:gd name="T72" fmla="*/ 18 w 105"/>
                <a:gd name="T73" fmla="*/ 10 h 84"/>
                <a:gd name="T74" fmla="*/ 24 w 105"/>
                <a:gd name="T75" fmla="*/ 0 h 84"/>
                <a:gd name="T76" fmla="*/ 41 w 105"/>
                <a:gd name="T7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5" h="84">
                  <a:moveTo>
                    <a:pt x="41" y="0"/>
                  </a:moveTo>
                  <a:lnTo>
                    <a:pt x="53" y="0"/>
                  </a:lnTo>
                  <a:lnTo>
                    <a:pt x="59" y="6"/>
                  </a:lnTo>
                  <a:lnTo>
                    <a:pt x="59" y="6"/>
                  </a:lnTo>
                  <a:lnTo>
                    <a:pt x="70" y="6"/>
                  </a:lnTo>
                  <a:lnTo>
                    <a:pt x="70" y="10"/>
                  </a:lnTo>
                  <a:lnTo>
                    <a:pt x="70" y="10"/>
                  </a:lnTo>
                  <a:lnTo>
                    <a:pt x="70" y="10"/>
                  </a:lnTo>
                  <a:lnTo>
                    <a:pt x="76" y="6"/>
                  </a:lnTo>
                  <a:lnTo>
                    <a:pt x="76" y="6"/>
                  </a:lnTo>
                  <a:lnTo>
                    <a:pt x="76" y="6"/>
                  </a:lnTo>
                  <a:lnTo>
                    <a:pt x="82" y="6"/>
                  </a:lnTo>
                  <a:lnTo>
                    <a:pt x="82" y="0"/>
                  </a:lnTo>
                  <a:lnTo>
                    <a:pt x="88" y="0"/>
                  </a:lnTo>
                  <a:lnTo>
                    <a:pt x="94" y="6"/>
                  </a:lnTo>
                  <a:lnTo>
                    <a:pt x="94" y="10"/>
                  </a:lnTo>
                  <a:lnTo>
                    <a:pt x="94" y="10"/>
                  </a:lnTo>
                  <a:lnTo>
                    <a:pt x="100" y="17"/>
                  </a:lnTo>
                  <a:lnTo>
                    <a:pt x="100" y="23"/>
                  </a:lnTo>
                  <a:lnTo>
                    <a:pt x="100" y="23"/>
                  </a:lnTo>
                  <a:lnTo>
                    <a:pt x="105" y="23"/>
                  </a:lnTo>
                  <a:lnTo>
                    <a:pt x="105" y="27"/>
                  </a:lnTo>
                  <a:lnTo>
                    <a:pt x="105" y="27"/>
                  </a:lnTo>
                  <a:lnTo>
                    <a:pt x="105" y="27"/>
                  </a:lnTo>
                  <a:lnTo>
                    <a:pt x="105" y="33"/>
                  </a:lnTo>
                  <a:lnTo>
                    <a:pt x="105" y="33"/>
                  </a:lnTo>
                  <a:lnTo>
                    <a:pt x="105" y="33"/>
                  </a:lnTo>
                  <a:lnTo>
                    <a:pt x="105" y="39"/>
                  </a:lnTo>
                  <a:lnTo>
                    <a:pt x="105" y="39"/>
                  </a:lnTo>
                  <a:lnTo>
                    <a:pt x="105" y="39"/>
                  </a:lnTo>
                  <a:lnTo>
                    <a:pt x="105" y="49"/>
                  </a:lnTo>
                  <a:lnTo>
                    <a:pt x="105" y="49"/>
                  </a:lnTo>
                  <a:lnTo>
                    <a:pt x="105" y="49"/>
                  </a:lnTo>
                  <a:lnTo>
                    <a:pt x="105" y="62"/>
                  </a:lnTo>
                  <a:lnTo>
                    <a:pt x="105" y="62"/>
                  </a:lnTo>
                  <a:lnTo>
                    <a:pt x="105" y="72"/>
                  </a:lnTo>
                  <a:lnTo>
                    <a:pt x="105" y="72"/>
                  </a:lnTo>
                  <a:lnTo>
                    <a:pt x="105" y="72"/>
                  </a:lnTo>
                  <a:lnTo>
                    <a:pt x="105" y="78"/>
                  </a:lnTo>
                  <a:lnTo>
                    <a:pt x="105" y="78"/>
                  </a:lnTo>
                  <a:lnTo>
                    <a:pt x="105" y="78"/>
                  </a:lnTo>
                  <a:lnTo>
                    <a:pt x="105" y="84"/>
                  </a:lnTo>
                  <a:lnTo>
                    <a:pt x="88" y="84"/>
                  </a:lnTo>
                  <a:lnTo>
                    <a:pt x="88" y="84"/>
                  </a:lnTo>
                  <a:lnTo>
                    <a:pt x="88" y="78"/>
                  </a:lnTo>
                  <a:lnTo>
                    <a:pt x="82" y="78"/>
                  </a:lnTo>
                  <a:lnTo>
                    <a:pt x="82" y="72"/>
                  </a:lnTo>
                  <a:lnTo>
                    <a:pt x="70" y="72"/>
                  </a:lnTo>
                  <a:lnTo>
                    <a:pt x="70" y="72"/>
                  </a:lnTo>
                  <a:lnTo>
                    <a:pt x="70" y="72"/>
                  </a:lnTo>
                  <a:lnTo>
                    <a:pt x="70" y="72"/>
                  </a:lnTo>
                  <a:lnTo>
                    <a:pt x="70" y="62"/>
                  </a:lnTo>
                  <a:lnTo>
                    <a:pt x="70" y="62"/>
                  </a:lnTo>
                  <a:lnTo>
                    <a:pt x="65" y="49"/>
                  </a:lnTo>
                  <a:lnTo>
                    <a:pt x="59" y="49"/>
                  </a:lnTo>
                  <a:lnTo>
                    <a:pt x="59" y="45"/>
                  </a:lnTo>
                  <a:lnTo>
                    <a:pt x="47" y="45"/>
                  </a:lnTo>
                  <a:lnTo>
                    <a:pt x="41" y="49"/>
                  </a:lnTo>
                  <a:lnTo>
                    <a:pt x="35" y="49"/>
                  </a:lnTo>
                  <a:lnTo>
                    <a:pt x="30" y="56"/>
                  </a:lnTo>
                  <a:lnTo>
                    <a:pt x="30" y="62"/>
                  </a:lnTo>
                  <a:lnTo>
                    <a:pt x="30" y="62"/>
                  </a:lnTo>
                  <a:lnTo>
                    <a:pt x="24" y="68"/>
                  </a:lnTo>
                  <a:lnTo>
                    <a:pt x="24" y="49"/>
                  </a:lnTo>
                  <a:lnTo>
                    <a:pt x="18" y="49"/>
                  </a:lnTo>
                  <a:lnTo>
                    <a:pt x="12" y="45"/>
                  </a:lnTo>
                  <a:lnTo>
                    <a:pt x="12" y="39"/>
                  </a:lnTo>
                  <a:lnTo>
                    <a:pt x="6" y="39"/>
                  </a:lnTo>
                  <a:lnTo>
                    <a:pt x="6" y="33"/>
                  </a:lnTo>
                  <a:lnTo>
                    <a:pt x="0" y="27"/>
                  </a:lnTo>
                  <a:lnTo>
                    <a:pt x="0" y="27"/>
                  </a:lnTo>
                  <a:lnTo>
                    <a:pt x="12" y="17"/>
                  </a:lnTo>
                  <a:lnTo>
                    <a:pt x="12" y="17"/>
                  </a:lnTo>
                  <a:lnTo>
                    <a:pt x="18" y="10"/>
                  </a:lnTo>
                  <a:lnTo>
                    <a:pt x="18" y="6"/>
                  </a:lnTo>
                  <a:lnTo>
                    <a:pt x="24" y="0"/>
                  </a:lnTo>
                  <a:lnTo>
                    <a:pt x="24" y="0"/>
                  </a:lnTo>
                  <a:lnTo>
                    <a:pt x="41" y="0"/>
                  </a:lnTo>
                  <a:lnTo>
                    <a:pt x="41"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4" name="Freeform 570"/>
            <p:cNvSpPr>
              <a:spLocks/>
            </p:cNvSpPr>
            <p:nvPr/>
          </p:nvSpPr>
          <p:spPr bwMode="auto">
            <a:xfrm>
              <a:off x="4098925" y="3094038"/>
              <a:ext cx="166688" cy="133350"/>
            </a:xfrm>
            <a:custGeom>
              <a:avLst/>
              <a:gdLst>
                <a:gd name="T0" fmla="*/ 53 w 105"/>
                <a:gd name="T1" fmla="*/ 0 h 84"/>
                <a:gd name="T2" fmla="*/ 59 w 105"/>
                <a:gd name="T3" fmla="*/ 6 h 84"/>
                <a:gd name="T4" fmla="*/ 70 w 105"/>
                <a:gd name="T5" fmla="*/ 10 h 84"/>
                <a:gd name="T6" fmla="*/ 70 w 105"/>
                <a:gd name="T7" fmla="*/ 10 h 84"/>
                <a:gd name="T8" fmla="*/ 76 w 105"/>
                <a:gd name="T9" fmla="*/ 6 h 84"/>
                <a:gd name="T10" fmla="*/ 82 w 105"/>
                <a:gd name="T11" fmla="*/ 6 h 84"/>
                <a:gd name="T12" fmla="*/ 88 w 105"/>
                <a:gd name="T13" fmla="*/ 0 h 84"/>
                <a:gd name="T14" fmla="*/ 94 w 105"/>
                <a:gd name="T15" fmla="*/ 10 h 84"/>
                <a:gd name="T16" fmla="*/ 100 w 105"/>
                <a:gd name="T17" fmla="*/ 17 h 84"/>
                <a:gd name="T18" fmla="*/ 100 w 105"/>
                <a:gd name="T19" fmla="*/ 23 h 84"/>
                <a:gd name="T20" fmla="*/ 105 w 105"/>
                <a:gd name="T21" fmla="*/ 27 h 84"/>
                <a:gd name="T22" fmla="*/ 105 w 105"/>
                <a:gd name="T23" fmla="*/ 27 h 84"/>
                <a:gd name="T24" fmla="*/ 105 w 105"/>
                <a:gd name="T25" fmla="*/ 33 h 84"/>
                <a:gd name="T26" fmla="*/ 105 w 105"/>
                <a:gd name="T27" fmla="*/ 39 h 84"/>
                <a:gd name="T28" fmla="*/ 105 w 105"/>
                <a:gd name="T29" fmla="*/ 39 h 84"/>
                <a:gd name="T30" fmla="*/ 105 w 105"/>
                <a:gd name="T31" fmla="*/ 49 h 84"/>
                <a:gd name="T32" fmla="*/ 105 w 105"/>
                <a:gd name="T33" fmla="*/ 62 h 84"/>
                <a:gd name="T34" fmla="*/ 105 w 105"/>
                <a:gd name="T35" fmla="*/ 72 h 84"/>
                <a:gd name="T36" fmla="*/ 105 w 105"/>
                <a:gd name="T37" fmla="*/ 72 h 84"/>
                <a:gd name="T38" fmla="*/ 105 w 105"/>
                <a:gd name="T39" fmla="*/ 78 h 84"/>
                <a:gd name="T40" fmla="*/ 105 w 105"/>
                <a:gd name="T41" fmla="*/ 84 h 84"/>
                <a:gd name="T42" fmla="*/ 88 w 105"/>
                <a:gd name="T43" fmla="*/ 84 h 84"/>
                <a:gd name="T44" fmla="*/ 82 w 105"/>
                <a:gd name="T45" fmla="*/ 78 h 84"/>
                <a:gd name="T46" fmla="*/ 70 w 105"/>
                <a:gd name="T47" fmla="*/ 72 h 84"/>
                <a:gd name="T48" fmla="*/ 70 w 105"/>
                <a:gd name="T49" fmla="*/ 72 h 84"/>
                <a:gd name="T50" fmla="*/ 70 w 105"/>
                <a:gd name="T51" fmla="*/ 62 h 84"/>
                <a:gd name="T52" fmla="*/ 65 w 105"/>
                <a:gd name="T53" fmla="*/ 49 h 84"/>
                <a:gd name="T54" fmla="*/ 59 w 105"/>
                <a:gd name="T55" fmla="*/ 45 h 84"/>
                <a:gd name="T56" fmla="*/ 41 w 105"/>
                <a:gd name="T57" fmla="*/ 49 h 84"/>
                <a:gd name="T58" fmla="*/ 30 w 105"/>
                <a:gd name="T59" fmla="*/ 56 h 84"/>
                <a:gd name="T60" fmla="*/ 30 w 105"/>
                <a:gd name="T61" fmla="*/ 62 h 84"/>
                <a:gd name="T62" fmla="*/ 24 w 105"/>
                <a:gd name="T63" fmla="*/ 49 h 84"/>
                <a:gd name="T64" fmla="*/ 12 w 105"/>
                <a:gd name="T65" fmla="*/ 45 h 84"/>
                <a:gd name="T66" fmla="*/ 6 w 105"/>
                <a:gd name="T67" fmla="*/ 39 h 84"/>
                <a:gd name="T68" fmla="*/ 0 w 105"/>
                <a:gd name="T69" fmla="*/ 27 h 84"/>
                <a:gd name="T70" fmla="*/ 12 w 105"/>
                <a:gd name="T71" fmla="*/ 17 h 84"/>
                <a:gd name="T72" fmla="*/ 18 w 105"/>
                <a:gd name="T73" fmla="*/ 10 h 84"/>
                <a:gd name="T74" fmla="*/ 24 w 105"/>
                <a:gd name="T75" fmla="*/ 0 h 84"/>
                <a:gd name="T76" fmla="*/ 41 w 105"/>
                <a:gd name="T7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5" h="84">
                  <a:moveTo>
                    <a:pt x="41" y="0"/>
                  </a:moveTo>
                  <a:lnTo>
                    <a:pt x="53" y="0"/>
                  </a:lnTo>
                  <a:lnTo>
                    <a:pt x="59" y="6"/>
                  </a:lnTo>
                  <a:lnTo>
                    <a:pt x="59" y="6"/>
                  </a:lnTo>
                  <a:lnTo>
                    <a:pt x="70" y="6"/>
                  </a:lnTo>
                  <a:lnTo>
                    <a:pt x="70" y="10"/>
                  </a:lnTo>
                  <a:lnTo>
                    <a:pt x="70" y="10"/>
                  </a:lnTo>
                  <a:lnTo>
                    <a:pt x="70" y="10"/>
                  </a:lnTo>
                  <a:lnTo>
                    <a:pt x="76" y="6"/>
                  </a:lnTo>
                  <a:lnTo>
                    <a:pt x="76" y="6"/>
                  </a:lnTo>
                  <a:lnTo>
                    <a:pt x="76" y="6"/>
                  </a:lnTo>
                  <a:lnTo>
                    <a:pt x="82" y="6"/>
                  </a:lnTo>
                  <a:lnTo>
                    <a:pt x="82" y="0"/>
                  </a:lnTo>
                  <a:lnTo>
                    <a:pt x="88" y="0"/>
                  </a:lnTo>
                  <a:lnTo>
                    <a:pt x="94" y="6"/>
                  </a:lnTo>
                  <a:lnTo>
                    <a:pt x="94" y="10"/>
                  </a:lnTo>
                  <a:lnTo>
                    <a:pt x="94" y="10"/>
                  </a:lnTo>
                  <a:lnTo>
                    <a:pt x="100" y="17"/>
                  </a:lnTo>
                  <a:lnTo>
                    <a:pt x="100" y="23"/>
                  </a:lnTo>
                  <a:lnTo>
                    <a:pt x="100" y="23"/>
                  </a:lnTo>
                  <a:lnTo>
                    <a:pt x="105" y="23"/>
                  </a:lnTo>
                  <a:lnTo>
                    <a:pt x="105" y="27"/>
                  </a:lnTo>
                  <a:lnTo>
                    <a:pt x="105" y="27"/>
                  </a:lnTo>
                  <a:lnTo>
                    <a:pt x="105" y="27"/>
                  </a:lnTo>
                  <a:lnTo>
                    <a:pt x="105" y="33"/>
                  </a:lnTo>
                  <a:lnTo>
                    <a:pt x="105" y="33"/>
                  </a:lnTo>
                  <a:lnTo>
                    <a:pt x="105" y="33"/>
                  </a:lnTo>
                  <a:lnTo>
                    <a:pt x="105" y="39"/>
                  </a:lnTo>
                  <a:lnTo>
                    <a:pt x="105" y="39"/>
                  </a:lnTo>
                  <a:lnTo>
                    <a:pt x="105" y="39"/>
                  </a:lnTo>
                  <a:lnTo>
                    <a:pt x="105" y="49"/>
                  </a:lnTo>
                  <a:lnTo>
                    <a:pt x="105" y="49"/>
                  </a:lnTo>
                  <a:lnTo>
                    <a:pt x="105" y="49"/>
                  </a:lnTo>
                  <a:lnTo>
                    <a:pt x="105" y="62"/>
                  </a:lnTo>
                  <a:lnTo>
                    <a:pt x="105" y="62"/>
                  </a:lnTo>
                  <a:lnTo>
                    <a:pt x="105" y="72"/>
                  </a:lnTo>
                  <a:lnTo>
                    <a:pt x="105" y="72"/>
                  </a:lnTo>
                  <a:lnTo>
                    <a:pt x="105" y="72"/>
                  </a:lnTo>
                  <a:lnTo>
                    <a:pt x="105" y="78"/>
                  </a:lnTo>
                  <a:lnTo>
                    <a:pt x="105" y="78"/>
                  </a:lnTo>
                  <a:lnTo>
                    <a:pt x="105" y="78"/>
                  </a:lnTo>
                  <a:lnTo>
                    <a:pt x="105" y="84"/>
                  </a:lnTo>
                  <a:lnTo>
                    <a:pt x="88" y="84"/>
                  </a:lnTo>
                  <a:lnTo>
                    <a:pt x="88" y="84"/>
                  </a:lnTo>
                  <a:lnTo>
                    <a:pt x="88" y="78"/>
                  </a:lnTo>
                  <a:lnTo>
                    <a:pt x="82" y="78"/>
                  </a:lnTo>
                  <a:lnTo>
                    <a:pt x="82" y="72"/>
                  </a:lnTo>
                  <a:lnTo>
                    <a:pt x="70" y="72"/>
                  </a:lnTo>
                  <a:lnTo>
                    <a:pt x="70" y="72"/>
                  </a:lnTo>
                  <a:lnTo>
                    <a:pt x="70" y="72"/>
                  </a:lnTo>
                  <a:lnTo>
                    <a:pt x="70" y="72"/>
                  </a:lnTo>
                  <a:lnTo>
                    <a:pt x="70" y="62"/>
                  </a:lnTo>
                  <a:lnTo>
                    <a:pt x="70" y="62"/>
                  </a:lnTo>
                  <a:lnTo>
                    <a:pt x="65" y="49"/>
                  </a:lnTo>
                  <a:lnTo>
                    <a:pt x="59" y="49"/>
                  </a:lnTo>
                  <a:lnTo>
                    <a:pt x="59" y="45"/>
                  </a:lnTo>
                  <a:lnTo>
                    <a:pt x="47" y="45"/>
                  </a:lnTo>
                  <a:lnTo>
                    <a:pt x="41" y="49"/>
                  </a:lnTo>
                  <a:lnTo>
                    <a:pt x="35" y="49"/>
                  </a:lnTo>
                  <a:lnTo>
                    <a:pt x="30" y="56"/>
                  </a:lnTo>
                  <a:lnTo>
                    <a:pt x="30" y="62"/>
                  </a:lnTo>
                  <a:lnTo>
                    <a:pt x="30" y="62"/>
                  </a:lnTo>
                  <a:lnTo>
                    <a:pt x="24" y="68"/>
                  </a:lnTo>
                  <a:lnTo>
                    <a:pt x="24" y="49"/>
                  </a:lnTo>
                  <a:lnTo>
                    <a:pt x="18" y="49"/>
                  </a:lnTo>
                  <a:lnTo>
                    <a:pt x="12" y="45"/>
                  </a:lnTo>
                  <a:lnTo>
                    <a:pt x="12" y="39"/>
                  </a:lnTo>
                  <a:lnTo>
                    <a:pt x="6" y="39"/>
                  </a:lnTo>
                  <a:lnTo>
                    <a:pt x="6" y="33"/>
                  </a:lnTo>
                  <a:lnTo>
                    <a:pt x="0" y="27"/>
                  </a:lnTo>
                  <a:lnTo>
                    <a:pt x="0" y="27"/>
                  </a:lnTo>
                  <a:lnTo>
                    <a:pt x="12" y="17"/>
                  </a:lnTo>
                  <a:lnTo>
                    <a:pt x="12" y="17"/>
                  </a:lnTo>
                  <a:lnTo>
                    <a:pt x="18" y="10"/>
                  </a:lnTo>
                  <a:lnTo>
                    <a:pt x="18" y="6"/>
                  </a:lnTo>
                  <a:lnTo>
                    <a:pt x="24" y="0"/>
                  </a:lnTo>
                  <a:lnTo>
                    <a:pt x="24" y="0"/>
                  </a:lnTo>
                  <a:lnTo>
                    <a:pt x="41" y="0"/>
                  </a:lnTo>
                  <a:lnTo>
                    <a:pt x="41"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5" name="Freeform 571"/>
            <p:cNvSpPr>
              <a:spLocks/>
            </p:cNvSpPr>
            <p:nvPr/>
          </p:nvSpPr>
          <p:spPr bwMode="auto">
            <a:xfrm>
              <a:off x="4137025" y="3165476"/>
              <a:ext cx="73025" cy="88900"/>
            </a:xfrm>
            <a:custGeom>
              <a:avLst/>
              <a:gdLst>
                <a:gd name="T0" fmla="*/ 0 w 46"/>
                <a:gd name="T1" fmla="*/ 23 h 56"/>
                <a:gd name="T2" fmla="*/ 6 w 46"/>
                <a:gd name="T3" fmla="*/ 17 h 56"/>
                <a:gd name="T4" fmla="*/ 6 w 46"/>
                <a:gd name="T5" fmla="*/ 17 h 56"/>
                <a:gd name="T6" fmla="*/ 6 w 46"/>
                <a:gd name="T7" fmla="*/ 11 h 56"/>
                <a:gd name="T8" fmla="*/ 11 w 46"/>
                <a:gd name="T9" fmla="*/ 4 h 56"/>
                <a:gd name="T10" fmla="*/ 17 w 46"/>
                <a:gd name="T11" fmla="*/ 4 h 56"/>
                <a:gd name="T12" fmla="*/ 23 w 46"/>
                <a:gd name="T13" fmla="*/ 0 h 56"/>
                <a:gd name="T14" fmla="*/ 35 w 46"/>
                <a:gd name="T15" fmla="*/ 0 h 56"/>
                <a:gd name="T16" fmla="*/ 35 w 46"/>
                <a:gd name="T17" fmla="*/ 4 h 56"/>
                <a:gd name="T18" fmla="*/ 41 w 46"/>
                <a:gd name="T19" fmla="*/ 4 h 56"/>
                <a:gd name="T20" fmla="*/ 46 w 46"/>
                <a:gd name="T21" fmla="*/ 17 h 56"/>
                <a:gd name="T22" fmla="*/ 46 w 46"/>
                <a:gd name="T23" fmla="*/ 17 h 56"/>
                <a:gd name="T24" fmla="*/ 46 w 46"/>
                <a:gd name="T25" fmla="*/ 27 h 56"/>
                <a:gd name="T26" fmla="*/ 46 w 46"/>
                <a:gd name="T27" fmla="*/ 27 h 56"/>
                <a:gd name="T28" fmla="*/ 41 w 46"/>
                <a:gd name="T29" fmla="*/ 33 h 56"/>
                <a:gd name="T30" fmla="*/ 41 w 46"/>
                <a:gd name="T31" fmla="*/ 39 h 56"/>
                <a:gd name="T32" fmla="*/ 41 w 46"/>
                <a:gd name="T33" fmla="*/ 39 h 56"/>
                <a:gd name="T34" fmla="*/ 35 w 46"/>
                <a:gd name="T35" fmla="*/ 44 h 56"/>
                <a:gd name="T36" fmla="*/ 35 w 46"/>
                <a:gd name="T37" fmla="*/ 50 h 56"/>
                <a:gd name="T38" fmla="*/ 29 w 46"/>
                <a:gd name="T39" fmla="*/ 56 h 56"/>
                <a:gd name="T40" fmla="*/ 17 w 46"/>
                <a:gd name="T41" fmla="*/ 56 h 56"/>
                <a:gd name="T42" fmla="*/ 11 w 46"/>
                <a:gd name="T43" fmla="*/ 50 h 56"/>
                <a:gd name="T44" fmla="*/ 11 w 46"/>
                <a:gd name="T45" fmla="*/ 44 h 56"/>
                <a:gd name="T46" fmla="*/ 6 w 46"/>
                <a:gd name="T47" fmla="*/ 39 h 56"/>
                <a:gd name="T48" fmla="*/ 6 w 46"/>
                <a:gd name="T49" fmla="*/ 39 h 56"/>
                <a:gd name="T50" fmla="*/ 6 w 46"/>
                <a:gd name="T51" fmla="*/ 33 h 56"/>
                <a:gd name="T52" fmla="*/ 0 w 46"/>
                <a:gd name="T53" fmla="*/ 27 h 56"/>
                <a:gd name="T54" fmla="*/ 0 w 46"/>
                <a:gd name="T55" fmla="*/ 23 h 56"/>
                <a:gd name="T56" fmla="*/ 0 w 46"/>
                <a:gd name="T57" fmla="*/ 2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 h="56">
                  <a:moveTo>
                    <a:pt x="0" y="23"/>
                  </a:moveTo>
                  <a:lnTo>
                    <a:pt x="6" y="17"/>
                  </a:lnTo>
                  <a:lnTo>
                    <a:pt x="6" y="17"/>
                  </a:lnTo>
                  <a:lnTo>
                    <a:pt x="6" y="11"/>
                  </a:lnTo>
                  <a:lnTo>
                    <a:pt x="11" y="4"/>
                  </a:lnTo>
                  <a:lnTo>
                    <a:pt x="17" y="4"/>
                  </a:lnTo>
                  <a:lnTo>
                    <a:pt x="23" y="0"/>
                  </a:lnTo>
                  <a:lnTo>
                    <a:pt x="35" y="0"/>
                  </a:lnTo>
                  <a:lnTo>
                    <a:pt x="35" y="4"/>
                  </a:lnTo>
                  <a:lnTo>
                    <a:pt x="41" y="4"/>
                  </a:lnTo>
                  <a:lnTo>
                    <a:pt x="46" y="17"/>
                  </a:lnTo>
                  <a:lnTo>
                    <a:pt x="46" y="17"/>
                  </a:lnTo>
                  <a:lnTo>
                    <a:pt x="46" y="27"/>
                  </a:lnTo>
                  <a:lnTo>
                    <a:pt x="46" y="27"/>
                  </a:lnTo>
                  <a:lnTo>
                    <a:pt x="41" y="33"/>
                  </a:lnTo>
                  <a:lnTo>
                    <a:pt x="41" y="39"/>
                  </a:lnTo>
                  <a:lnTo>
                    <a:pt x="41" y="39"/>
                  </a:lnTo>
                  <a:lnTo>
                    <a:pt x="35" y="44"/>
                  </a:lnTo>
                  <a:lnTo>
                    <a:pt x="35" y="50"/>
                  </a:lnTo>
                  <a:lnTo>
                    <a:pt x="29" y="56"/>
                  </a:lnTo>
                  <a:lnTo>
                    <a:pt x="17" y="56"/>
                  </a:lnTo>
                  <a:lnTo>
                    <a:pt x="11" y="50"/>
                  </a:lnTo>
                  <a:lnTo>
                    <a:pt x="11" y="44"/>
                  </a:lnTo>
                  <a:lnTo>
                    <a:pt x="6" y="39"/>
                  </a:lnTo>
                  <a:lnTo>
                    <a:pt x="6" y="39"/>
                  </a:lnTo>
                  <a:lnTo>
                    <a:pt x="6" y="33"/>
                  </a:lnTo>
                  <a:lnTo>
                    <a:pt x="0" y="27"/>
                  </a:lnTo>
                  <a:lnTo>
                    <a:pt x="0" y="23"/>
                  </a:lnTo>
                  <a:lnTo>
                    <a:pt x="0"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6" name="Freeform 572"/>
            <p:cNvSpPr>
              <a:spLocks/>
            </p:cNvSpPr>
            <p:nvPr/>
          </p:nvSpPr>
          <p:spPr bwMode="auto">
            <a:xfrm>
              <a:off x="4137025" y="3165476"/>
              <a:ext cx="73025" cy="88900"/>
            </a:xfrm>
            <a:custGeom>
              <a:avLst/>
              <a:gdLst>
                <a:gd name="T0" fmla="*/ 0 w 46"/>
                <a:gd name="T1" fmla="*/ 23 h 56"/>
                <a:gd name="T2" fmla="*/ 6 w 46"/>
                <a:gd name="T3" fmla="*/ 17 h 56"/>
                <a:gd name="T4" fmla="*/ 6 w 46"/>
                <a:gd name="T5" fmla="*/ 17 h 56"/>
                <a:gd name="T6" fmla="*/ 6 w 46"/>
                <a:gd name="T7" fmla="*/ 11 h 56"/>
                <a:gd name="T8" fmla="*/ 11 w 46"/>
                <a:gd name="T9" fmla="*/ 4 h 56"/>
                <a:gd name="T10" fmla="*/ 17 w 46"/>
                <a:gd name="T11" fmla="*/ 4 h 56"/>
                <a:gd name="T12" fmla="*/ 23 w 46"/>
                <a:gd name="T13" fmla="*/ 0 h 56"/>
                <a:gd name="T14" fmla="*/ 35 w 46"/>
                <a:gd name="T15" fmla="*/ 0 h 56"/>
                <a:gd name="T16" fmla="*/ 35 w 46"/>
                <a:gd name="T17" fmla="*/ 4 h 56"/>
                <a:gd name="T18" fmla="*/ 41 w 46"/>
                <a:gd name="T19" fmla="*/ 4 h 56"/>
                <a:gd name="T20" fmla="*/ 46 w 46"/>
                <a:gd name="T21" fmla="*/ 17 h 56"/>
                <a:gd name="T22" fmla="*/ 46 w 46"/>
                <a:gd name="T23" fmla="*/ 17 h 56"/>
                <a:gd name="T24" fmla="*/ 46 w 46"/>
                <a:gd name="T25" fmla="*/ 27 h 56"/>
                <a:gd name="T26" fmla="*/ 46 w 46"/>
                <a:gd name="T27" fmla="*/ 27 h 56"/>
                <a:gd name="T28" fmla="*/ 41 w 46"/>
                <a:gd name="T29" fmla="*/ 33 h 56"/>
                <a:gd name="T30" fmla="*/ 41 w 46"/>
                <a:gd name="T31" fmla="*/ 39 h 56"/>
                <a:gd name="T32" fmla="*/ 41 w 46"/>
                <a:gd name="T33" fmla="*/ 39 h 56"/>
                <a:gd name="T34" fmla="*/ 35 w 46"/>
                <a:gd name="T35" fmla="*/ 44 h 56"/>
                <a:gd name="T36" fmla="*/ 35 w 46"/>
                <a:gd name="T37" fmla="*/ 50 h 56"/>
                <a:gd name="T38" fmla="*/ 29 w 46"/>
                <a:gd name="T39" fmla="*/ 56 h 56"/>
                <a:gd name="T40" fmla="*/ 17 w 46"/>
                <a:gd name="T41" fmla="*/ 56 h 56"/>
                <a:gd name="T42" fmla="*/ 11 w 46"/>
                <a:gd name="T43" fmla="*/ 50 h 56"/>
                <a:gd name="T44" fmla="*/ 11 w 46"/>
                <a:gd name="T45" fmla="*/ 44 h 56"/>
                <a:gd name="T46" fmla="*/ 6 w 46"/>
                <a:gd name="T47" fmla="*/ 39 h 56"/>
                <a:gd name="T48" fmla="*/ 6 w 46"/>
                <a:gd name="T49" fmla="*/ 39 h 56"/>
                <a:gd name="T50" fmla="*/ 6 w 46"/>
                <a:gd name="T51" fmla="*/ 33 h 56"/>
                <a:gd name="T52" fmla="*/ 0 w 46"/>
                <a:gd name="T53" fmla="*/ 27 h 56"/>
                <a:gd name="T54" fmla="*/ 0 w 46"/>
                <a:gd name="T55" fmla="*/ 23 h 56"/>
                <a:gd name="T56" fmla="*/ 0 w 46"/>
                <a:gd name="T57" fmla="*/ 2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 h="56">
                  <a:moveTo>
                    <a:pt x="0" y="23"/>
                  </a:moveTo>
                  <a:lnTo>
                    <a:pt x="6" y="17"/>
                  </a:lnTo>
                  <a:lnTo>
                    <a:pt x="6" y="17"/>
                  </a:lnTo>
                  <a:lnTo>
                    <a:pt x="6" y="11"/>
                  </a:lnTo>
                  <a:lnTo>
                    <a:pt x="11" y="4"/>
                  </a:lnTo>
                  <a:lnTo>
                    <a:pt x="17" y="4"/>
                  </a:lnTo>
                  <a:lnTo>
                    <a:pt x="23" y="0"/>
                  </a:lnTo>
                  <a:lnTo>
                    <a:pt x="35" y="0"/>
                  </a:lnTo>
                  <a:lnTo>
                    <a:pt x="35" y="4"/>
                  </a:lnTo>
                  <a:lnTo>
                    <a:pt x="41" y="4"/>
                  </a:lnTo>
                  <a:lnTo>
                    <a:pt x="46" y="17"/>
                  </a:lnTo>
                  <a:lnTo>
                    <a:pt x="46" y="17"/>
                  </a:lnTo>
                  <a:lnTo>
                    <a:pt x="46" y="27"/>
                  </a:lnTo>
                  <a:lnTo>
                    <a:pt x="46" y="27"/>
                  </a:lnTo>
                  <a:lnTo>
                    <a:pt x="41" y="33"/>
                  </a:lnTo>
                  <a:lnTo>
                    <a:pt x="41" y="39"/>
                  </a:lnTo>
                  <a:lnTo>
                    <a:pt x="41" y="39"/>
                  </a:lnTo>
                  <a:lnTo>
                    <a:pt x="35" y="44"/>
                  </a:lnTo>
                  <a:lnTo>
                    <a:pt x="35" y="50"/>
                  </a:lnTo>
                  <a:lnTo>
                    <a:pt x="29" y="56"/>
                  </a:lnTo>
                  <a:lnTo>
                    <a:pt x="17" y="56"/>
                  </a:lnTo>
                  <a:lnTo>
                    <a:pt x="11" y="50"/>
                  </a:lnTo>
                  <a:lnTo>
                    <a:pt x="11" y="44"/>
                  </a:lnTo>
                  <a:lnTo>
                    <a:pt x="6" y="39"/>
                  </a:lnTo>
                  <a:lnTo>
                    <a:pt x="6" y="39"/>
                  </a:lnTo>
                  <a:lnTo>
                    <a:pt x="6" y="33"/>
                  </a:lnTo>
                  <a:lnTo>
                    <a:pt x="0" y="27"/>
                  </a:lnTo>
                  <a:lnTo>
                    <a:pt x="0" y="23"/>
                  </a:lnTo>
                  <a:lnTo>
                    <a:pt x="0"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7" name="Freeform 573"/>
            <p:cNvSpPr>
              <a:spLocks/>
            </p:cNvSpPr>
            <p:nvPr/>
          </p:nvSpPr>
          <p:spPr bwMode="auto">
            <a:xfrm>
              <a:off x="4183063" y="3208338"/>
              <a:ext cx="92075" cy="123825"/>
            </a:xfrm>
            <a:custGeom>
              <a:avLst/>
              <a:gdLst>
                <a:gd name="T0" fmla="*/ 17 w 58"/>
                <a:gd name="T1" fmla="*/ 0 h 78"/>
                <a:gd name="T2" fmla="*/ 17 w 58"/>
                <a:gd name="T3" fmla="*/ 0 h 78"/>
                <a:gd name="T4" fmla="*/ 17 w 58"/>
                <a:gd name="T5" fmla="*/ 0 h 78"/>
                <a:gd name="T6" fmla="*/ 29 w 58"/>
                <a:gd name="T7" fmla="*/ 0 h 78"/>
                <a:gd name="T8" fmla="*/ 29 w 58"/>
                <a:gd name="T9" fmla="*/ 6 h 78"/>
                <a:gd name="T10" fmla="*/ 29 w 58"/>
                <a:gd name="T11" fmla="*/ 6 h 78"/>
                <a:gd name="T12" fmla="*/ 35 w 58"/>
                <a:gd name="T13" fmla="*/ 12 h 78"/>
                <a:gd name="T14" fmla="*/ 35 w 58"/>
                <a:gd name="T15" fmla="*/ 12 h 78"/>
                <a:gd name="T16" fmla="*/ 41 w 58"/>
                <a:gd name="T17" fmla="*/ 17 h 78"/>
                <a:gd name="T18" fmla="*/ 41 w 58"/>
                <a:gd name="T19" fmla="*/ 17 h 78"/>
                <a:gd name="T20" fmla="*/ 41 w 58"/>
                <a:gd name="T21" fmla="*/ 17 h 78"/>
                <a:gd name="T22" fmla="*/ 47 w 58"/>
                <a:gd name="T23" fmla="*/ 23 h 78"/>
                <a:gd name="T24" fmla="*/ 47 w 58"/>
                <a:gd name="T25" fmla="*/ 29 h 78"/>
                <a:gd name="T26" fmla="*/ 47 w 58"/>
                <a:gd name="T27" fmla="*/ 29 h 78"/>
                <a:gd name="T28" fmla="*/ 52 w 58"/>
                <a:gd name="T29" fmla="*/ 35 h 78"/>
                <a:gd name="T30" fmla="*/ 52 w 58"/>
                <a:gd name="T31" fmla="*/ 52 h 78"/>
                <a:gd name="T32" fmla="*/ 58 w 58"/>
                <a:gd name="T33" fmla="*/ 58 h 78"/>
                <a:gd name="T34" fmla="*/ 58 w 58"/>
                <a:gd name="T35" fmla="*/ 62 h 78"/>
                <a:gd name="T36" fmla="*/ 58 w 58"/>
                <a:gd name="T37" fmla="*/ 62 h 78"/>
                <a:gd name="T38" fmla="*/ 58 w 58"/>
                <a:gd name="T39" fmla="*/ 68 h 78"/>
                <a:gd name="T40" fmla="*/ 58 w 58"/>
                <a:gd name="T41" fmla="*/ 68 h 78"/>
                <a:gd name="T42" fmla="*/ 58 w 58"/>
                <a:gd name="T43" fmla="*/ 68 h 78"/>
                <a:gd name="T44" fmla="*/ 52 w 58"/>
                <a:gd name="T45" fmla="*/ 74 h 78"/>
                <a:gd name="T46" fmla="*/ 52 w 58"/>
                <a:gd name="T47" fmla="*/ 74 h 78"/>
                <a:gd name="T48" fmla="*/ 52 w 58"/>
                <a:gd name="T49" fmla="*/ 74 h 78"/>
                <a:gd name="T50" fmla="*/ 52 w 58"/>
                <a:gd name="T51" fmla="*/ 78 h 78"/>
                <a:gd name="T52" fmla="*/ 52 w 58"/>
                <a:gd name="T53" fmla="*/ 78 h 78"/>
                <a:gd name="T54" fmla="*/ 12 w 58"/>
                <a:gd name="T55" fmla="*/ 39 h 78"/>
                <a:gd name="T56" fmla="*/ 6 w 58"/>
                <a:gd name="T57" fmla="*/ 39 h 78"/>
                <a:gd name="T58" fmla="*/ 6 w 58"/>
                <a:gd name="T59" fmla="*/ 35 h 78"/>
                <a:gd name="T60" fmla="*/ 0 w 58"/>
                <a:gd name="T61" fmla="*/ 35 h 78"/>
                <a:gd name="T62" fmla="*/ 0 w 58"/>
                <a:gd name="T63" fmla="*/ 29 h 78"/>
                <a:gd name="T64" fmla="*/ 0 w 58"/>
                <a:gd name="T65" fmla="*/ 29 h 78"/>
                <a:gd name="T66" fmla="*/ 6 w 58"/>
                <a:gd name="T67" fmla="*/ 23 h 78"/>
                <a:gd name="T68" fmla="*/ 6 w 58"/>
                <a:gd name="T69" fmla="*/ 17 h 78"/>
                <a:gd name="T70" fmla="*/ 12 w 58"/>
                <a:gd name="T71" fmla="*/ 17 h 78"/>
                <a:gd name="T72" fmla="*/ 12 w 58"/>
                <a:gd name="T73" fmla="*/ 12 h 78"/>
                <a:gd name="T74" fmla="*/ 12 w 58"/>
                <a:gd name="T75" fmla="*/ 12 h 78"/>
                <a:gd name="T76" fmla="*/ 17 w 58"/>
                <a:gd name="T77" fmla="*/ 6 h 78"/>
                <a:gd name="T78" fmla="*/ 17 w 58"/>
                <a:gd name="T79" fmla="*/ 6 h 78"/>
                <a:gd name="T80" fmla="*/ 17 w 58"/>
                <a:gd name="T81" fmla="*/ 0 h 78"/>
                <a:gd name="T82" fmla="*/ 17 w 58"/>
                <a:gd name="T8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78">
                  <a:moveTo>
                    <a:pt x="17" y="0"/>
                  </a:moveTo>
                  <a:lnTo>
                    <a:pt x="17" y="0"/>
                  </a:lnTo>
                  <a:lnTo>
                    <a:pt x="17" y="0"/>
                  </a:lnTo>
                  <a:lnTo>
                    <a:pt x="29" y="0"/>
                  </a:lnTo>
                  <a:lnTo>
                    <a:pt x="29" y="6"/>
                  </a:lnTo>
                  <a:lnTo>
                    <a:pt x="29" y="6"/>
                  </a:lnTo>
                  <a:lnTo>
                    <a:pt x="35" y="12"/>
                  </a:lnTo>
                  <a:lnTo>
                    <a:pt x="35" y="12"/>
                  </a:lnTo>
                  <a:lnTo>
                    <a:pt x="41" y="17"/>
                  </a:lnTo>
                  <a:lnTo>
                    <a:pt x="41" y="17"/>
                  </a:lnTo>
                  <a:lnTo>
                    <a:pt x="41" y="17"/>
                  </a:lnTo>
                  <a:lnTo>
                    <a:pt x="47" y="23"/>
                  </a:lnTo>
                  <a:lnTo>
                    <a:pt x="47" y="29"/>
                  </a:lnTo>
                  <a:lnTo>
                    <a:pt x="47" y="29"/>
                  </a:lnTo>
                  <a:lnTo>
                    <a:pt x="52" y="35"/>
                  </a:lnTo>
                  <a:lnTo>
                    <a:pt x="52" y="52"/>
                  </a:lnTo>
                  <a:lnTo>
                    <a:pt x="58" y="58"/>
                  </a:lnTo>
                  <a:lnTo>
                    <a:pt x="58" y="62"/>
                  </a:lnTo>
                  <a:lnTo>
                    <a:pt x="58" y="62"/>
                  </a:lnTo>
                  <a:lnTo>
                    <a:pt x="58" y="68"/>
                  </a:lnTo>
                  <a:lnTo>
                    <a:pt x="58" y="68"/>
                  </a:lnTo>
                  <a:lnTo>
                    <a:pt x="58" y="68"/>
                  </a:lnTo>
                  <a:lnTo>
                    <a:pt x="52" y="74"/>
                  </a:lnTo>
                  <a:lnTo>
                    <a:pt x="52" y="74"/>
                  </a:lnTo>
                  <a:lnTo>
                    <a:pt x="52" y="74"/>
                  </a:lnTo>
                  <a:lnTo>
                    <a:pt x="52" y="78"/>
                  </a:lnTo>
                  <a:lnTo>
                    <a:pt x="52" y="78"/>
                  </a:lnTo>
                  <a:lnTo>
                    <a:pt x="12" y="39"/>
                  </a:lnTo>
                  <a:lnTo>
                    <a:pt x="6" y="39"/>
                  </a:lnTo>
                  <a:lnTo>
                    <a:pt x="6" y="35"/>
                  </a:lnTo>
                  <a:lnTo>
                    <a:pt x="0" y="35"/>
                  </a:lnTo>
                  <a:lnTo>
                    <a:pt x="0" y="29"/>
                  </a:lnTo>
                  <a:lnTo>
                    <a:pt x="0" y="29"/>
                  </a:lnTo>
                  <a:lnTo>
                    <a:pt x="6" y="23"/>
                  </a:lnTo>
                  <a:lnTo>
                    <a:pt x="6" y="17"/>
                  </a:lnTo>
                  <a:lnTo>
                    <a:pt x="12" y="17"/>
                  </a:lnTo>
                  <a:lnTo>
                    <a:pt x="12" y="12"/>
                  </a:lnTo>
                  <a:lnTo>
                    <a:pt x="12" y="12"/>
                  </a:lnTo>
                  <a:lnTo>
                    <a:pt x="17" y="6"/>
                  </a:lnTo>
                  <a:lnTo>
                    <a:pt x="17" y="6"/>
                  </a:lnTo>
                  <a:lnTo>
                    <a:pt x="17" y="0"/>
                  </a:lnTo>
                  <a:lnTo>
                    <a:pt x="1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8" name="Freeform 574"/>
            <p:cNvSpPr>
              <a:spLocks/>
            </p:cNvSpPr>
            <p:nvPr/>
          </p:nvSpPr>
          <p:spPr bwMode="auto">
            <a:xfrm>
              <a:off x="4183063" y="3208338"/>
              <a:ext cx="92075" cy="123825"/>
            </a:xfrm>
            <a:custGeom>
              <a:avLst/>
              <a:gdLst>
                <a:gd name="T0" fmla="*/ 17 w 58"/>
                <a:gd name="T1" fmla="*/ 0 h 78"/>
                <a:gd name="T2" fmla="*/ 17 w 58"/>
                <a:gd name="T3" fmla="*/ 0 h 78"/>
                <a:gd name="T4" fmla="*/ 17 w 58"/>
                <a:gd name="T5" fmla="*/ 0 h 78"/>
                <a:gd name="T6" fmla="*/ 29 w 58"/>
                <a:gd name="T7" fmla="*/ 0 h 78"/>
                <a:gd name="T8" fmla="*/ 29 w 58"/>
                <a:gd name="T9" fmla="*/ 6 h 78"/>
                <a:gd name="T10" fmla="*/ 29 w 58"/>
                <a:gd name="T11" fmla="*/ 6 h 78"/>
                <a:gd name="T12" fmla="*/ 35 w 58"/>
                <a:gd name="T13" fmla="*/ 12 h 78"/>
                <a:gd name="T14" fmla="*/ 35 w 58"/>
                <a:gd name="T15" fmla="*/ 12 h 78"/>
                <a:gd name="T16" fmla="*/ 41 w 58"/>
                <a:gd name="T17" fmla="*/ 17 h 78"/>
                <a:gd name="T18" fmla="*/ 41 w 58"/>
                <a:gd name="T19" fmla="*/ 17 h 78"/>
                <a:gd name="T20" fmla="*/ 41 w 58"/>
                <a:gd name="T21" fmla="*/ 17 h 78"/>
                <a:gd name="T22" fmla="*/ 47 w 58"/>
                <a:gd name="T23" fmla="*/ 23 h 78"/>
                <a:gd name="T24" fmla="*/ 47 w 58"/>
                <a:gd name="T25" fmla="*/ 29 h 78"/>
                <a:gd name="T26" fmla="*/ 47 w 58"/>
                <a:gd name="T27" fmla="*/ 29 h 78"/>
                <a:gd name="T28" fmla="*/ 52 w 58"/>
                <a:gd name="T29" fmla="*/ 35 h 78"/>
                <a:gd name="T30" fmla="*/ 52 w 58"/>
                <a:gd name="T31" fmla="*/ 52 h 78"/>
                <a:gd name="T32" fmla="*/ 58 w 58"/>
                <a:gd name="T33" fmla="*/ 58 h 78"/>
                <a:gd name="T34" fmla="*/ 58 w 58"/>
                <a:gd name="T35" fmla="*/ 62 h 78"/>
                <a:gd name="T36" fmla="*/ 58 w 58"/>
                <a:gd name="T37" fmla="*/ 62 h 78"/>
                <a:gd name="T38" fmla="*/ 58 w 58"/>
                <a:gd name="T39" fmla="*/ 68 h 78"/>
                <a:gd name="T40" fmla="*/ 58 w 58"/>
                <a:gd name="T41" fmla="*/ 68 h 78"/>
                <a:gd name="T42" fmla="*/ 58 w 58"/>
                <a:gd name="T43" fmla="*/ 68 h 78"/>
                <a:gd name="T44" fmla="*/ 52 w 58"/>
                <a:gd name="T45" fmla="*/ 74 h 78"/>
                <a:gd name="T46" fmla="*/ 52 w 58"/>
                <a:gd name="T47" fmla="*/ 74 h 78"/>
                <a:gd name="T48" fmla="*/ 52 w 58"/>
                <a:gd name="T49" fmla="*/ 74 h 78"/>
                <a:gd name="T50" fmla="*/ 52 w 58"/>
                <a:gd name="T51" fmla="*/ 78 h 78"/>
                <a:gd name="T52" fmla="*/ 52 w 58"/>
                <a:gd name="T53" fmla="*/ 78 h 78"/>
                <a:gd name="T54" fmla="*/ 12 w 58"/>
                <a:gd name="T55" fmla="*/ 39 h 78"/>
                <a:gd name="T56" fmla="*/ 6 w 58"/>
                <a:gd name="T57" fmla="*/ 39 h 78"/>
                <a:gd name="T58" fmla="*/ 6 w 58"/>
                <a:gd name="T59" fmla="*/ 35 h 78"/>
                <a:gd name="T60" fmla="*/ 0 w 58"/>
                <a:gd name="T61" fmla="*/ 35 h 78"/>
                <a:gd name="T62" fmla="*/ 0 w 58"/>
                <a:gd name="T63" fmla="*/ 29 h 78"/>
                <a:gd name="T64" fmla="*/ 0 w 58"/>
                <a:gd name="T65" fmla="*/ 29 h 78"/>
                <a:gd name="T66" fmla="*/ 6 w 58"/>
                <a:gd name="T67" fmla="*/ 23 h 78"/>
                <a:gd name="T68" fmla="*/ 6 w 58"/>
                <a:gd name="T69" fmla="*/ 17 h 78"/>
                <a:gd name="T70" fmla="*/ 12 w 58"/>
                <a:gd name="T71" fmla="*/ 17 h 78"/>
                <a:gd name="T72" fmla="*/ 12 w 58"/>
                <a:gd name="T73" fmla="*/ 12 h 78"/>
                <a:gd name="T74" fmla="*/ 12 w 58"/>
                <a:gd name="T75" fmla="*/ 12 h 78"/>
                <a:gd name="T76" fmla="*/ 17 w 58"/>
                <a:gd name="T77" fmla="*/ 6 h 78"/>
                <a:gd name="T78" fmla="*/ 17 w 58"/>
                <a:gd name="T79" fmla="*/ 6 h 78"/>
                <a:gd name="T80" fmla="*/ 17 w 58"/>
                <a:gd name="T81" fmla="*/ 0 h 78"/>
                <a:gd name="T82" fmla="*/ 17 w 58"/>
                <a:gd name="T8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78">
                  <a:moveTo>
                    <a:pt x="17" y="0"/>
                  </a:moveTo>
                  <a:lnTo>
                    <a:pt x="17" y="0"/>
                  </a:lnTo>
                  <a:lnTo>
                    <a:pt x="17" y="0"/>
                  </a:lnTo>
                  <a:lnTo>
                    <a:pt x="29" y="0"/>
                  </a:lnTo>
                  <a:lnTo>
                    <a:pt x="29" y="6"/>
                  </a:lnTo>
                  <a:lnTo>
                    <a:pt x="29" y="6"/>
                  </a:lnTo>
                  <a:lnTo>
                    <a:pt x="35" y="12"/>
                  </a:lnTo>
                  <a:lnTo>
                    <a:pt x="35" y="12"/>
                  </a:lnTo>
                  <a:lnTo>
                    <a:pt x="41" y="17"/>
                  </a:lnTo>
                  <a:lnTo>
                    <a:pt x="41" y="17"/>
                  </a:lnTo>
                  <a:lnTo>
                    <a:pt x="41" y="17"/>
                  </a:lnTo>
                  <a:lnTo>
                    <a:pt x="47" y="23"/>
                  </a:lnTo>
                  <a:lnTo>
                    <a:pt x="47" y="29"/>
                  </a:lnTo>
                  <a:lnTo>
                    <a:pt x="47" y="29"/>
                  </a:lnTo>
                  <a:lnTo>
                    <a:pt x="52" y="35"/>
                  </a:lnTo>
                  <a:lnTo>
                    <a:pt x="52" y="52"/>
                  </a:lnTo>
                  <a:lnTo>
                    <a:pt x="58" y="58"/>
                  </a:lnTo>
                  <a:lnTo>
                    <a:pt x="58" y="62"/>
                  </a:lnTo>
                  <a:lnTo>
                    <a:pt x="58" y="62"/>
                  </a:lnTo>
                  <a:lnTo>
                    <a:pt x="58" y="68"/>
                  </a:lnTo>
                  <a:lnTo>
                    <a:pt x="58" y="68"/>
                  </a:lnTo>
                  <a:lnTo>
                    <a:pt x="58" y="68"/>
                  </a:lnTo>
                  <a:lnTo>
                    <a:pt x="52" y="74"/>
                  </a:lnTo>
                  <a:lnTo>
                    <a:pt x="52" y="74"/>
                  </a:lnTo>
                  <a:lnTo>
                    <a:pt x="52" y="74"/>
                  </a:lnTo>
                  <a:lnTo>
                    <a:pt x="52" y="78"/>
                  </a:lnTo>
                  <a:lnTo>
                    <a:pt x="52" y="78"/>
                  </a:lnTo>
                  <a:lnTo>
                    <a:pt x="12" y="39"/>
                  </a:lnTo>
                  <a:lnTo>
                    <a:pt x="6" y="39"/>
                  </a:lnTo>
                  <a:lnTo>
                    <a:pt x="6" y="35"/>
                  </a:lnTo>
                  <a:lnTo>
                    <a:pt x="0" y="35"/>
                  </a:lnTo>
                  <a:lnTo>
                    <a:pt x="0" y="29"/>
                  </a:lnTo>
                  <a:lnTo>
                    <a:pt x="0" y="29"/>
                  </a:lnTo>
                  <a:lnTo>
                    <a:pt x="6" y="23"/>
                  </a:lnTo>
                  <a:lnTo>
                    <a:pt x="6" y="17"/>
                  </a:lnTo>
                  <a:lnTo>
                    <a:pt x="12" y="17"/>
                  </a:lnTo>
                  <a:lnTo>
                    <a:pt x="12" y="12"/>
                  </a:lnTo>
                  <a:lnTo>
                    <a:pt x="12" y="12"/>
                  </a:lnTo>
                  <a:lnTo>
                    <a:pt x="17" y="6"/>
                  </a:lnTo>
                  <a:lnTo>
                    <a:pt x="17" y="6"/>
                  </a:lnTo>
                  <a:lnTo>
                    <a:pt x="17" y="0"/>
                  </a:lnTo>
                  <a:lnTo>
                    <a:pt x="1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9" name="Freeform 575"/>
            <p:cNvSpPr>
              <a:spLocks/>
            </p:cNvSpPr>
            <p:nvPr/>
          </p:nvSpPr>
          <p:spPr bwMode="auto">
            <a:xfrm>
              <a:off x="4257675" y="3136901"/>
              <a:ext cx="138113" cy="195263"/>
            </a:xfrm>
            <a:custGeom>
              <a:avLst/>
              <a:gdLst>
                <a:gd name="T0" fmla="*/ 11 w 87"/>
                <a:gd name="T1" fmla="*/ 119 h 123"/>
                <a:gd name="T2" fmla="*/ 11 w 87"/>
                <a:gd name="T3" fmla="*/ 119 h 123"/>
                <a:gd name="T4" fmla="*/ 11 w 87"/>
                <a:gd name="T5" fmla="*/ 113 h 123"/>
                <a:gd name="T6" fmla="*/ 11 w 87"/>
                <a:gd name="T7" fmla="*/ 107 h 123"/>
                <a:gd name="T8" fmla="*/ 11 w 87"/>
                <a:gd name="T9" fmla="*/ 103 h 123"/>
                <a:gd name="T10" fmla="*/ 5 w 87"/>
                <a:gd name="T11" fmla="*/ 80 h 123"/>
                <a:gd name="T12" fmla="*/ 0 w 87"/>
                <a:gd name="T13" fmla="*/ 74 h 123"/>
                <a:gd name="T14" fmla="*/ 5 w 87"/>
                <a:gd name="T15" fmla="*/ 57 h 123"/>
                <a:gd name="T16" fmla="*/ 5 w 87"/>
                <a:gd name="T17" fmla="*/ 51 h 123"/>
                <a:gd name="T18" fmla="*/ 5 w 87"/>
                <a:gd name="T19" fmla="*/ 45 h 123"/>
                <a:gd name="T20" fmla="*/ 5 w 87"/>
                <a:gd name="T21" fmla="*/ 45 h 123"/>
                <a:gd name="T22" fmla="*/ 5 w 87"/>
                <a:gd name="T23" fmla="*/ 35 h 123"/>
                <a:gd name="T24" fmla="*/ 5 w 87"/>
                <a:gd name="T25" fmla="*/ 22 h 123"/>
                <a:gd name="T26" fmla="*/ 5 w 87"/>
                <a:gd name="T27" fmla="*/ 12 h 123"/>
                <a:gd name="T28" fmla="*/ 29 w 87"/>
                <a:gd name="T29" fmla="*/ 6 h 123"/>
                <a:gd name="T30" fmla="*/ 29 w 87"/>
                <a:gd name="T31" fmla="*/ 6 h 123"/>
                <a:gd name="T32" fmla="*/ 29 w 87"/>
                <a:gd name="T33" fmla="*/ 6 h 123"/>
                <a:gd name="T34" fmla="*/ 29 w 87"/>
                <a:gd name="T35" fmla="*/ 6 h 123"/>
                <a:gd name="T36" fmla="*/ 29 w 87"/>
                <a:gd name="T37" fmla="*/ 12 h 123"/>
                <a:gd name="T38" fmla="*/ 52 w 87"/>
                <a:gd name="T39" fmla="*/ 12 h 123"/>
                <a:gd name="T40" fmla="*/ 58 w 87"/>
                <a:gd name="T41" fmla="*/ 18 h 123"/>
                <a:gd name="T42" fmla="*/ 64 w 87"/>
                <a:gd name="T43" fmla="*/ 22 h 123"/>
                <a:gd name="T44" fmla="*/ 64 w 87"/>
                <a:gd name="T45" fmla="*/ 22 h 123"/>
                <a:gd name="T46" fmla="*/ 71 w 87"/>
                <a:gd name="T47" fmla="*/ 18 h 123"/>
                <a:gd name="T48" fmla="*/ 71 w 87"/>
                <a:gd name="T49" fmla="*/ 12 h 123"/>
                <a:gd name="T50" fmla="*/ 77 w 87"/>
                <a:gd name="T51" fmla="*/ 18 h 123"/>
                <a:gd name="T52" fmla="*/ 81 w 87"/>
                <a:gd name="T53" fmla="*/ 18 h 123"/>
                <a:gd name="T54" fmla="*/ 81 w 87"/>
                <a:gd name="T55" fmla="*/ 22 h 123"/>
                <a:gd name="T56" fmla="*/ 87 w 87"/>
                <a:gd name="T57" fmla="*/ 57 h 123"/>
                <a:gd name="T58" fmla="*/ 81 w 87"/>
                <a:gd name="T59" fmla="*/ 62 h 123"/>
                <a:gd name="T60" fmla="*/ 81 w 87"/>
                <a:gd name="T61" fmla="*/ 68 h 123"/>
                <a:gd name="T62" fmla="*/ 77 w 87"/>
                <a:gd name="T63" fmla="*/ 80 h 123"/>
                <a:gd name="T64" fmla="*/ 77 w 87"/>
                <a:gd name="T65" fmla="*/ 84 h 123"/>
                <a:gd name="T66" fmla="*/ 81 w 87"/>
                <a:gd name="T67" fmla="*/ 90 h 123"/>
                <a:gd name="T68" fmla="*/ 81 w 87"/>
                <a:gd name="T69" fmla="*/ 90 h 123"/>
                <a:gd name="T70" fmla="*/ 81 w 87"/>
                <a:gd name="T71" fmla="*/ 97 h 123"/>
                <a:gd name="T72" fmla="*/ 81 w 87"/>
                <a:gd name="T73" fmla="*/ 103 h 123"/>
                <a:gd name="T74" fmla="*/ 81 w 87"/>
                <a:gd name="T75" fmla="*/ 107 h 123"/>
                <a:gd name="T76" fmla="*/ 81 w 87"/>
                <a:gd name="T77" fmla="*/ 107 h 123"/>
                <a:gd name="T78" fmla="*/ 77 w 87"/>
                <a:gd name="T79" fmla="*/ 113 h 123"/>
                <a:gd name="T80" fmla="*/ 71 w 87"/>
                <a:gd name="T81" fmla="*/ 107 h 123"/>
                <a:gd name="T82" fmla="*/ 71 w 87"/>
                <a:gd name="T83" fmla="*/ 103 h 123"/>
                <a:gd name="T84" fmla="*/ 52 w 87"/>
                <a:gd name="T85" fmla="*/ 107 h 123"/>
                <a:gd name="T86" fmla="*/ 29 w 87"/>
                <a:gd name="T87" fmla="*/ 113 h 123"/>
                <a:gd name="T88" fmla="*/ 17 w 87"/>
                <a:gd name="T89" fmla="*/ 119 h 123"/>
                <a:gd name="T90" fmla="*/ 11 w 87"/>
                <a:gd name="T91"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7" h="123">
                  <a:moveTo>
                    <a:pt x="11" y="123"/>
                  </a:moveTo>
                  <a:lnTo>
                    <a:pt x="11" y="119"/>
                  </a:lnTo>
                  <a:lnTo>
                    <a:pt x="11" y="119"/>
                  </a:lnTo>
                  <a:lnTo>
                    <a:pt x="11" y="119"/>
                  </a:lnTo>
                  <a:lnTo>
                    <a:pt x="11" y="113"/>
                  </a:lnTo>
                  <a:lnTo>
                    <a:pt x="11" y="113"/>
                  </a:lnTo>
                  <a:lnTo>
                    <a:pt x="11" y="113"/>
                  </a:lnTo>
                  <a:lnTo>
                    <a:pt x="11" y="107"/>
                  </a:lnTo>
                  <a:lnTo>
                    <a:pt x="11" y="107"/>
                  </a:lnTo>
                  <a:lnTo>
                    <a:pt x="11" y="103"/>
                  </a:lnTo>
                  <a:lnTo>
                    <a:pt x="5" y="97"/>
                  </a:lnTo>
                  <a:lnTo>
                    <a:pt x="5" y="80"/>
                  </a:lnTo>
                  <a:lnTo>
                    <a:pt x="0" y="74"/>
                  </a:lnTo>
                  <a:lnTo>
                    <a:pt x="0" y="74"/>
                  </a:lnTo>
                  <a:lnTo>
                    <a:pt x="0" y="57"/>
                  </a:lnTo>
                  <a:lnTo>
                    <a:pt x="5" y="57"/>
                  </a:lnTo>
                  <a:lnTo>
                    <a:pt x="5" y="51"/>
                  </a:lnTo>
                  <a:lnTo>
                    <a:pt x="5" y="51"/>
                  </a:lnTo>
                  <a:lnTo>
                    <a:pt x="5" y="51"/>
                  </a:lnTo>
                  <a:lnTo>
                    <a:pt x="5" y="45"/>
                  </a:lnTo>
                  <a:lnTo>
                    <a:pt x="5" y="45"/>
                  </a:lnTo>
                  <a:lnTo>
                    <a:pt x="5" y="45"/>
                  </a:lnTo>
                  <a:lnTo>
                    <a:pt x="5" y="35"/>
                  </a:lnTo>
                  <a:lnTo>
                    <a:pt x="5" y="35"/>
                  </a:lnTo>
                  <a:lnTo>
                    <a:pt x="5" y="22"/>
                  </a:lnTo>
                  <a:lnTo>
                    <a:pt x="5" y="22"/>
                  </a:lnTo>
                  <a:lnTo>
                    <a:pt x="5" y="12"/>
                  </a:lnTo>
                  <a:lnTo>
                    <a:pt x="5" y="12"/>
                  </a:lnTo>
                  <a:lnTo>
                    <a:pt x="29" y="12"/>
                  </a:lnTo>
                  <a:lnTo>
                    <a:pt x="29" y="6"/>
                  </a:lnTo>
                  <a:lnTo>
                    <a:pt x="29" y="6"/>
                  </a:lnTo>
                  <a:lnTo>
                    <a:pt x="29" y="6"/>
                  </a:lnTo>
                  <a:lnTo>
                    <a:pt x="29" y="0"/>
                  </a:lnTo>
                  <a:lnTo>
                    <a:pt x="29" y="6"/>
                  </a:lnTo>
                  <a:lnTo>
                    <a:pt x="29" y="6"/>
                  </a:lnTo>
                  <a:lnTo>
                    <a:pt x="29" y="6"/>
                  </a:lnTo>
                  <a:lnTo>
                    <a:pt x="29" y="12"/>
                  </a:lnTo>
                  <a:lnTo>
                    <a:pt x="29" y="12"/>
                  </a:lnTo>
                  <a:lnTo>
                    <a:pt x="29" y="12"/>
                  </a:lnTo>
                  <a:lnTo>
                    <a:pt x="52" y="12"/>
                  </a:lnTo>
                  <a:lnTo>
                    <a:pt x="58" y="18"/>
                  </a:lnTo>
                  <a:lnTo>
                    <a:pt x="58" y="18"/>
                  </a:lnTo>
                  <a:lnTo>
                    <a:pt x="58" y="18"/>
                  </a:lnTo>
                  <a:lnTo>
                    <a:pt x="64" y="22"/>
                  </a:lnTo>
                  <a:lnTo>
                    <a:pt x="64" y="22"/>
                  </a:lnTo>
                  <a:lnTo>
                    <a:pt x="64" y="22"/>
                  </a:lnTo>
                  <a:lnTo>
                    <a:pt x="71" y="18"/>
                  </a:lnTo>
                  <a:lnTo>
                    <a:pt x="71" y="18"/>
                  </a:lnTo>
                  <a:lnTo>
                    <a:pt x="71" y="12"/>
                  </a:lnTo>
                  <a:lnTo>
                    <a:pt x="71" y="12"/>
                  </a:lnTo>
                  <a:lnTo>
                    <a:pt x="77" y="12"/>
                  </a:lnTo>
                  <a:lnTo>
                    <a:pt x="77" y="18"/>
                  </a:lnTo>
                  <a:lnTo>
                    <a:pt x="77" y="18"/>
                  </a:lnTo>
                  <a:lnTo>
                    <a:pt x="81" y="18"/>
                  </a:lnTo>
                  <a:lnTo>
                    <a:pt x="81" y="22"/>
                  </a:lnTo>
                  <a:lnTo>
                    <a:pt x="81" y="22"/>
                  </a:lnTo>
                  <a:lnTo>
                    <a:pt x="87" y="45"/>
                  </a:lnTo>
                  <a:lnTo>
                    <a:pt x="87" y="57"/>
                  </a:lnTo>
                  <a:lnTo>
                    <a:pt x="81" y="57"/>
                  </a:lnTo>
                  <a:lnTo>
                    <a:pt x="81" y="62"/>
                  </a:lnTo>
                  <a:lnTo>
                    <a:pt x="81" y="62"/>
                  </a:lnTo>
                  <a:lnTo>
                    <a:pt x="81" y="68"/>
                  </a:lnTo>
                  <a:lnTo>
                    <a:pt x="77" y="74"/>
                  </a:lnTo>
                  <a:lnTo>
                    <a:pt x="77" y="80"/>
                  </a:lnTo>
                  <a:lnTo>
                    <a:pt x="77" y="80"/>
                  </a:lnTo>
                  <a:lnTo>
                    <a:pt x="77" y="84"/>
                  </a:lnTo>
                  <a:lnTo>
                    <a:pt x="81" y="84"/>
                  </a:lnTo>
                  <a:lnTo>
                    <a:pt x="81" y="90"/>
                  </a:lnTo>
                  <a:lnTo>
                    <a:pt x="81" y="90"/>
                  </a:lnTo>
                  <a:lnTo>
                    <a:pt x="81" y="90"/>
                  </a:lnTo>
                  <a:lnTo>
                    <a:pt x="81" y="97"/>
                  </a:lnTo>
                  <a:lnTo>
                    <a:pt x="81" y="97"/>
                  </a:lnTo>
                  <a:lnTo>
                    <a:pt x="81" y="103"/>
                  </a:lnTo>
                  <a:lnTo>
                    <a:pt x="81" y="103"/>
                  </a:lnTo>
                  <a:lnTo>
                    <a:pt x="81" y="103"/>
                  </a:lnTo>
                  <a:lnTo>
                    <a:pt x="81" y="107"/>
                  </a:lnTo>
                  <a:lnTo>
                    <a:pt x="81" y="107"/>
                  </a:lnTo>
                  <a:lnTo>
                    <a:pt x="81" y="107"/>
                  </a:lnTo>
                  <a:lnTo>
                    <a:pt x="81" y="113"/>
                  </a:lnTo>
                  <a:lnTo>
                    <a:pt x="77" y="113"/>
                  </a:lnTo>
                  <a:lnTo>
                    <a:pt x="77" y="107"/>
                  </a:lnTo>
                  <a:lnTo>
                    <a:pt x="71" y="107"/>
                  </a:lnTo>
                  <a:lnTo>
                    <a:pt x="71" y="107"/>
                  </a:lnTo>
                  <a:lnTo>
                    <a:pt x="71" y="103"/>
                  </a:lnTo>
                  <a:lnTo>
                    <a:pt x="58" y="103"/>
                  </a:lnTo>
                  <a:lnTo>
                    <a:pt x="52" y="107"/>
                  </a:lnTo>
                  <a:lnTo>
                    <a:pt x="36" y="107"/>
                  </a:lnTo>
                  <a:lnTo>
                    <a:pt x="29" y="113"/>
                  </a:lnTo>
                  <a:lnTo>
                    <a:pt x="23" y="113"/>
                  </a:lnTo>
                  <a:lnTo>
                    <a:pt x="17" y="119"/>
                  </a:lnTo>
                  <a:lnTo>
                    <a:pt x="11" y="119"/>
                  </a:lnTo>
                  <a:lnTo>
                    <a:pt x="11" y="123"/>
                  </a:lnTo>
                  <a:lnTo>
                    <a:pt x="11" y="1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0" name="Freeform 576"/>
            <p:cNvSpPr>
              <a:spLocks/>
            </p:cNvSpPr>
            <p:nvPr/>
          </p:nvSpPr>
          <p:spPr bwMode="auto">
            <a:xfrm>
              <a:off x="4257675" y="3136901"/>
              <a:ext cx="138113" cy="195263"/>
            </a:xfrm>
            <a:custGeom>
              <a:avLst/>
              <a:gdLst>
                <a:gd name="T0" fmla="*/ 11 w 87"/>
                <a:gd name="T1" fmla="*/ 119 h 123"/>
                <a:gd name="T2" fmla="*/ 11 w 87"/>
                <a:gd name="T3" fmla="*/ 119 h 123"/>
                <a:gd name="T4" fmla="*/ 11 w 87"/>
                <a:gd name="T5" fmla="*/ 113 h 123"/>
                <a:gd name="T6" fmla="*/ 11 w 87"/>
                <a:gd name="T7" fmla="*/ 107 h 123"/>
                <a:gd name="T8" fmla="*/ 11 w 87"/>
                <a:gd name="T9" fmla="*/ 103 h 123"/>
                <a:gd name="T10" fmla="*/ 5 w 87"/>
                <a:gd name="T11" fmla="*/ 80 h 123"/>
                <a:gd name="T12" fmla="*/ 0 w 87"/>
                <a:gd name="T13" fmla="*/ 74 h 123"/>
                <a:gd name="T14" fmla="*/ 5 w 87"/>
                <a:gd name="T15" fmla="*/ 57 h 123"/>
                <a:gd name="T16" fmla="*/ 5 w 87"/>
                <a:gd name="T17" fmla="*/ 51 h 123"/>
                <a:gd name="T18" fmla="*/ 5 w 87"/>
                <a:gd name="T19" fmla="*/ 45 h 123"/>
                <a:gd name="T20" fmla="*/ 5 w 87"/>
                <a:gd name="T21" fmla="*/ 45 h 123"/>
                <a:gd name="T22" fmla="*/ 5 w 87"/>
                <a:gd name="T23" fmla="*/ 35 h 123"/>
                <a:gd name="T24" fmla="*/ 5 w 87"/>
                <a:gd name="T25" fmla="*/ 22 h 123"/>
                <a:gd name="T26" fmla="*/ 5 w 87"/>
                <a:gd name="T27" fmla="*/ 12 h 123"/>
                <a:gd name="T28" fmla="*/ 29 w 87"/>
                <a:gd name="T29" fmla="*/ 6 h 123"/>
                <a:gd name="T30" fmla="*/ 29 w 87"/>
                <a:gd name="T31" fmla="*/ 6 h 123"/>
                <a:gd name="T32" fmla="*/ 29 w 87"/>
                <a:gd name="T33" fmla="*/ 6 h 123"/>
                <a:gd name="T34" fmla="*/ 29 w 87"/>
                <a:gd name="T35" fmla="*/ 6 h 123"/>
                <a:gd name="T36" fmla="*/ 29 w 87"/>
                <a:gd name="T37" fmla="*/ 12 h 123"/>
                <a:gd name="T38" fmla="*/ 52 w 87"/>
                <a:gd name="T39" fmla="*/ 12 h 123"/>
                <a:gd name="T40" fmla="*/ 58 w 87"/>
                <a:gd name="T41" fmla="*/ 18 h 123"/>
                <a:gd name="T42" fmla="*/ 64 w 87"/>
                <a:gd name="T43" fmla="*/ 22 h 123"/>
                <a:gd name="T44" fmla="*/ 64 w 87"/>
                <a:gd name="T45" fmla="*/ 22 h 123"/>
                <a:gd name="T46" fmla="*/ 71 w 87"/>
                <a:gd name="T47" fmla="*/ 18 h 123"/>
                <a:gd name="T48" fmla="*/ 71 w 87"/>
                <a:gd name="T49" fmla="*/ 12 h 123"/>
                <a:gd name="T50" fmla="*/ 77 w 87"/>
                <a:gd name="T51" fmla="*/ 18 h 123"/>
                <a:gd name="T52" fmla="*/ 81 w 87"/>
                <a:gd name="T53" fmla="*/ 18 h 123"/>
                <a:gd name="T54" fmla="*/ 81 w 87"/>
                <a:gd name="T55" fmla="*/ 22 h 123"/>
                <a:gd name="T56" fmla="*/ 87 w 87"/>
                <a:gd name="T57" fmla="*/ 57 h 123"/>
                <a:gd name="T58" fmla="*/ 81 w 87"/>
                <a:gd name="T59" fmla="*/ 62 h 123"/>
                <a:gd name="T60" fmla="*/ 81 w 87"/>
                <a:gd name="T61" fmla="*/ 68 h 123"/>
                <a:gd name="T62" fmla="*/ 77 w 87"/>
                <a:gd name="T63" fmla="*/ 80 h 123"/>
                <a:gd name="T64" fmla="*/ 77 w 87"/>
                <a:gd name="T65" fmla="*/ 84 h 123"/>
                <a:gd name="T66" fmla="*/ 81 w 87"/>
                <a:gd name="T67" fmla="*/ 90 h 123"/>
                <a:gd name="T68" fmla="*/ 81 w 87"/>
                <a:gd name="T69" fmla="*/ 90 h 123"/>
                <a:gd name="T70" fmla="*/ 81 w 87"/>
                <a:gd name="T71" fmla="*/ 97 h 123"/>
                <a:gd name="T72" fmla="*/ 81 w 87"/>
                <a:gd name="T73" fmla="*/ 103 h 123"/>
                <a:gd name="T74" fmla="*/ 81 w 87"/>
                <a:gd name="T75" fmla="*/ 107 h 123"/>
                <a:gd name="T76" fmla="*/ 81 w 87"/>
                <a:gd name="T77" fmla="*/ 107 h 123"/>
                <a:gd name="T78" fmla="*/ 77 w 87"/>
                <a:gd name="T79" fmla="*/ 113 h 123"/>
                <a:gd name="T80" fmla="*/ 71 w 87"/>
                <a:gd name="T81" fmla="*/ 107 h 123"/>
                <a:gd name="T82" fmla="*/ 71 w 87"/>
                <a:gd name="T83" fmla="*/ 103 h 123"/>
                <a:gd name="T84" fmla="*/ 52 w 87"/>
                <a:gd name="T85" fmla="*/ 107 h 123"/>
                <a:gd name="T86" fmla="*/ 29 w 87"/>
                <a:gd name="T87" fmla="*/ 113 h 123"/>
                <a:gd name="T88" fmla="*/ 17 w 87"/>
                <a:gd name="T89" fmla="*/ 119 h 123"/>
                <a:gd name="T90" fmla="*/ 11 w 87"/>
                <a:gd name="T91"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7" h="123">
                  <a:moveTo>
                    <a:pt x="11" y="123"/>
                  </a:moveTo>
                  <a:lnTo>
                    <a:pt x="11" y="119"/>
                  </a:lnTo>
                  <a:lnTo>
                    <a:pt x="11" y="119"/>
                  </a:lnTo>
                  <a:lnTo>
                    <a:pt x="11" y="119"/>
                  </a:lnTo>
                  <a:lnTo>
                    <a:pt x="11" y="113"/>
                  </a:lnTo>
                  <a:lnTo>
                    <a:pt x="11" y="113"/>
                  </a:lnTo>
                  <a:lnTo>
                    <a:pt x="11" y="113"/>
                  </a:lnTo>
                  <a:lnTo>
                    <a:pt x="11" y="107"/>
                  </a:lnTo>
                  <a:lnTo>
                    <a:pt x="11" y="107"/>
                  </a:lnTo>
                  <a:lnTo>
                    <a:pt x="11" y="103"/>
                  </a:lnTo>
                  <a:lnTo>
                    <a:pt x="5" y="97"/>
                  </a:lnTo>
                  <a:lnTo>
                    <a:pt x="5" y="80"/>
                  </a:lnTo>
                  <a:lnTo>
                    <a:pt x="0" y="74"/>
                  </a:lnTo>
                  <a:lnTo>
                    <a:pt x="0" y="74"/>
                  </a:lnTo>
                  <a:lnTo>
                    <a:pt x="0" y="57"/>
                  </a:lnTo>
                  <a:lnTo>
                    <a:pt x="5" y="57"/>
                  </a:lnTo>
                  <a:lnTo>
                    <a:pt x="5" y="51"/>
                  </a:lnTo>
                  <a:lnTo>
                    <a:pt x="5" y="51"/>
                  </a:lnTo>
                  <a:lnTo>
                    <a:pt x="5" y="51"/>
                  </a:lnTo>
                  <a:lnTo>
                    <a:pt x="5" y="45"/>
                  </a:lnTo>
                  <a:lnTo>
                    <a:pt x="5" y="45"/>
                  </a:lnTo>
                  <a:lnTo>
                    <a:pt x="5" y="45"/>
                  </a:lnTo>
                  <a:lnTo>
                    <a:pt x="5" y="35"/>
                  </a:lnTo>
                  <a:lnTo>
                    <a:pt x="5" y="35"/>
                  </a:lnTo>
                  <a:lnTo>
                    <a:pt x="5" y="22"/>
                  </a:lnTo>
                  <a:lnTo>
                    <a:pt x="5" y="22"/>
                  </a:lnTo>
                  <a:lnTo>
                    <a:pt x="5" y="12"/>
                  </a:lnTo>
                  <a:lnTo>
                    <a:pt x="5" y="12"/>
                  </a:lnTo>
                  <a:lnTo>
                    <a:pt x="29" y="12"/>
                  </a:lnTo>
                  <a:lnTo>
                    <a:pt x="29" y="6"/>
                  </a:lnTo>
                  <a:lnTo>
                    <a:pt x="29" y="6"/>
                  </a:lnTo>
                  <a:lnTo>
                    <a:pt x="29" y="6"/>
                  </a:lnTo>
                  <a:lnTo>
                    <a:pt x="29" y="0"/>
                  </a:lnTo>
                  <a:lnTo>
                    <a:pt x="29" y="6"/>
                  </a:lnTo>
                  <a:lnTo>
                    <a:pt x="29" y="6"/>
                  </a:lnTo>
                  <a:lnTo>
                    <a:pt x="29" y="6"/>
                  </a:lnTo>
                  <a:lnTo>
                    <a:pt x="29" y="12"/>
                  </a:lnTo>
                  <a:lnTo>
                    <a:pt x="29" y="12"/>
                  </a:lnTo>
                  <a:lnTo>
                    <a:pt x="29" y="12"/>
                  </a:lnTo>
                  <a:lnTo>
                    <a:pt x="52" y="12"/>
                  </a:lnTo>
                  <a:lnTo>
                    <a:pt x="58" y="18"/>
                  </a:lnTo>
                  <a:lnTo>
                    <a:pt x="58" y="18"/>
                  </a:lnTo>
                  <a:lnTo>
                    <a:pt x="58" y="18"/>
                  </a:lnTo>
                  <a:lnTo>
                    <a:pt x="64" y="22"/>
                  </a:lnTo>
                  <a:lnTo>
                    <a:pt x="64" y="22"/>
                  </a:lnTo>
                  <a:lnTo>
                    <a:pt x="64" y="22"/>
                  </a:lnTo>
                  <a:lnTo>
                    <a:pt x="71" y="18"/>
                  </a:lnTo>
                  <a:lnTo>
                    <a:pt x="71" y="18"/>
                  </a:lnTo>
                  <a:lnTo>
                    <a:pt x="71" y="12"/>
                  </a:lnTo>
                  <a:lnTo>
                    <a:pt x="71" y="12"/>
                  </a:lnTo>
                  <a:lnTo>
                    <a:pt x="77" y="12"/>
                  </a:lnTo>
                  <a:lnTo>
                    <a:pt x="77" y="18"/>
                  </a:lnTo>
                  <a:lnTo>
                    <a:pt x="77" y="18"/>
                  </a:lnTo>
                  <a:lnTo>
                    <a:pt x="81" y="18"/>
                  </a:lnTo>
                  <a:lnTo>
                    <a:pt x="81" y="22"/>
                  </a:lnTo>
                  <a:lnTo>
                    <a:pt x="81" y="22"/>
                  </a:lnTo>
                  <a:lnTo>
                    <a:pt x="87" y="45"/>
                  </a:lnTo>
                  <a:lnTo>
                    <a:pt x="87" y="57"/>
                  </a:lnTo>
                  <a:lnTo>
                    <a:pt x="81" y="57"/>
                  </a:lnTo>
                  <a:lnTo>
                    <a:pt x="81" y="62"/>
                  </a:lnTo>
                  <a:lnTo>
                    <a:pt x="81" y="62"/>
                  </a:lnTo>
                  <a:lnTo>
                    <a:pt x="81" y="68"/>
                  </a:lnTo>
                  <a:lnTo>
                    <a:pt x="77" y="74"/>
                  </a:lnTo>
                  <a:lnTo>
                    <a:pt x="77" y="80"/>
                  </a:lnTo>
                  <a:lnTo>
                    <a:pt x="77" y="80"/>
                  </a:lnTo>
                  <a:lnTo>
                    <a:pt x="77" y="84"/>
                  </a:lnTo>
                  <a:lnTo>
                    <a:pt x="81" y="84"/>
                  </a:lnTo>
                  <a:lnTo>
                    <a:pt x="81" y="90"/>
                  </a:lnTo>
                  <a:lnTo>
                    <a:pt x="81" y="90"/>
                  </a:lnTo>
                  <a:lnTo>
                    <a:pt x="81" y="90"/>
                  </a:lnTo>
                  <a:lnTo>
                    <a:pt x="81" y="97"/>
                  </a:lnTo>
                  <a:lnTo>
                    <a:pt x="81" y="97"/>
                  </a:lnTo>
                  <a:lnTo>
                    <a:pt x="81" y="103"/>
                  </a:lnTo>
                  <a:lnTo>
                    <a:pt x="81" y="103"/>
                  </a:lnTo>
                  <a:lnTo>
                    <a:pt x="81" y="103"/>
                  </a:lnTo>
                  <a:lnTo>
                    <a:pt x="81" y="107"/>
                  </a:lnTo>
                  <a:lnTo>
                    <a:pt x="81" y="107"/>
                  </a:lnTo>
                  <a:lnTo>
                    <a:pt x="81" y="107"/>
                  </a:lnTo>
                  <a:lnTo>
                    <a:pt x="81" y="113"/>
                  </a:lnTo>
                  <a:lnTo>
                    <a:pt x="77" y="113"/>
                  </a:lnTo>
                  <a:lnTo>
                    <a:pt x="77" y="107"/>
                  </a:lnTo>
                  <a:lnTo>
                    <a:pt x="71" y="107"/>
                  </a:lnTo>
                  <a:lnTo>
                    <a:pt x="71" y="107"/>
                  </a:lnTo>
                  <a:lnTo>
                    <a:pt x="71" y="103"/>
                  </a:lnTo>
                  <a:lnTo>
                    <a:pt x="58" y="103"/>
                  </a:lnTo>
                  <a:lnTo>
                    <a:pt x="52" y="107"/>
                  </a:lnTo>
                  <a:lnTo>
                    <a:pt x="36" y="107"/>
                  </a:lnTo>
                  <a:lnTo>
                    <a:pt x="29" y="113"/>
                  </a:lnTo>
                  <a:lnTo>
                    <a:pt x="23" y="113"/>
                  </a:lnTo>
                  <a:lnTo>
                    <a:pt x="17" y="119"/>
                  </a:lnTo>
                  <a:lnTo>
                    <a:pt x="11" y="119"/>
                  </a:lnTo>
                  <a:lnTo>
                    <a:pt x="11" y="123"/>
                  </a:lnTo>
                  <a:lnTo>
                    <a:pt x="11" y="1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1" name="Freeform 577"/>
            <p:cNvSpPr>
              <a:spLocks/>
            </p:cNvSpPr>
            <p:nvPr/>
          </p:nvSpPr>
          <p:spPr bwMode="auto">
            <a:xfrm>
              <a:off x="4379913" y="3130551"/>
              <a:ext cx="101600" cy="185738"/>
            </a:xfrm>
            <a:custGeom>
              <a:avLst/>
              <a:gdLst>
                <a:gd name="T0" fmla="*/ 4 w 64"/>
                <a:gd name="T1" fmla="*/ 117 h 117"/>
                <a:gd name="T2" fmla="*/ 4 w 64"/>
                <a:gd name="T3" fmla="*/ 117 h 117"/>
                <a:gd name="T4" fmla="*/ 4 w 64"/>
                <a:gd name="T5" fmla="*/ 111 h 117"/>
                <a:gd name="T6" fmla="*/ 4 w 64"/>
                <a:gd name="T7" fmla="*/ 111 h 117"/>
                <a:gd name="T8" fmla="*/ 4 w 64"/>
                <a:gd name="T9" fmla="*/ 107 h 117"/>
                <a:gd name="T10" fmla="*/ 4 w 64"/>
                <a:gd name="T11" fmla="*/ 107 h 117"/>
                <a:gd name="T12" fmla="*/ 4 w 64"/>
                <a:gd name="T13" fmla="*/ 107 h 117"/>
                <a:gd name="T14" fmla="*/ 4 w 64"/>
                <a:gd name="T15" fmla="*/ 101 h 117"/>
                <a:gd name="T16" fmla="*/ 4 w 64"/>
                <a:gd name="T17" fmla="*/ 101 h 117"/>
                <a:gd name="T18" fmla="*/ 4 w 64"/>
                <a:gd name="T19" fmla="*/ 94 h 117"/>
                <a:gd name="T20" fmla="*/ 4 w 64"/>
                <a:gd name="T21" fmla="*/ 94 h 117"/>
                <a:gd name="T22" fmla="*/ 4 w 64"/>
                <a:gd name="T23" fmla="*/ 94 h 117"/>
                <a:gd name="T24" fmla="*/ 4 w 64"/>
                <a:gd name="T25" fmla="*/ 88 h 117"/>
                <a:gd name="T26" fmla="*/ 0 w 64"/>
                <a:gd name="T27" fmla="*/ 88 h 117"/>
                <a:gd name="T28" fmla="*/ 0 w 64"/>
                <a:gd name="T29" fmla="*/ 84 h 117"/>
                <a:gd name="T30" fmla="*/ 0 w 64"/>
                <a:gd name="T31" fmla="*/ 84 h 117"/>
                <a:gd name="T32" fmla="*/ 0 w 64"/>
                <a:gd name="T33" fmla="*/ 78 h 117"/>
                <a:gd name="T34" fmla="*/ 4 w 64"/>
                <a:gd name="T35" fmla="*/ 72 h 117"/>
                <a:gd name="T36" fmla="*/ 4 w 64"/>
                <a:gd name="T37" fmla="*/ 66 h 117"/>
                <a:gd name="T38" fmla="*/ 4 w 64"/>
                <a:gd name="T39" fmla="*/ 66 h 117"/>
                <a:gd name="T40" fmla="*/ 4 w 64"/>
                <a:gd name="T41" fmla="*/ 61 h 117"/>
                <a:gd name="T42" fmla="*/ 10 w 64"/>
                <a:gd name="T43" fmla="*/ 61 h 117"/>
                <a:gd name="T44" fmla="*/ 10 w 64"/>
                <a:gd name="T45" fmla="*/ 49 h 117"/>
                <a:gd name="T46" fmla="*/ 4 w 64"/>
                <a:gd name="T47" fmla="*/ 26 h 117"/>
                <a:gd name="T48" fmla="*/ 4 w 64"/>
                <a:gd name="T49" fmla="*/ 16 h 117"/>
                <a:gd name="T50" fmla="*/ 4 w 64"/>
                <a:gd name="T51" fmla="*/ 16 h 117"/>
                <a:gd name="T52" fmla="*/ 4 w 64"/>
                <a:gd name="T53" fmla="*/ 16 h 117"/>
                <a:gd name="T54" fmla="*/ 4 w 64"/>
                <a:gd name="T55" fmla="*/ 10 h 117"/>
                <a:gd name="T56" fmla="*/ 4 w 64"/>
                <a:gd name="T57" fmla="*/ 10 h 117"/>
                <a:gd name="T58" fmla="*/ 4 w 64"/>
                <a:gd name="T59" fmla="*/ 0 h 117"/>
                <a:gd name="T60" fmla="*/ 45 w 64"/>
                <a:gd name="T61" fmla="*/ 0 h 117"/>
                <a:gd name="T62" fmla="*/ 57 w 64"/>
                <a:gd name="T63" fmla="*/ 45 h 117"/>
                <a:gd name="T64" fmla="*/ 57 w 64"/>
                <a:gd name="T65" fmla="*/ 66 h 117"/>
                <a:gd name="T66" fmla="*/ 57 w 64"/>
                <a:gd name="T67" fmla="*/ 66 h 117"/>
                <a:gd name="T68" fmla="*/ 57 w 64"/>
                <a:gd name="T69" fmla="*/ 78 h 117"/>
                <a:gd name="T70" fmla="*/ 57 w 64"/>
                <a:gd name="T71" fmla="*/ 78 h 117"/>
                <a:gd name="T72" fmla="*/ 57 w 64"/>
                <a:gd name="T73" fmla="*/ 78 h 117"/>
                <a:gd name="T74" fmla="*/ 64 w 64"/>
                <a:gd name="T75" fmla="*/ 84 h 117"/>
                <a:gd name="T76" fmla="*/ 64 w 64"/>
                <a:gd name="T77" fmla="*/ 88 h 117"/>
                <a:gd name="T78" fmla="*/ 57 w 64"/>
                <a:gd name="T79" fmla="*/ 88 h 117"/>
                <a:gd name="T80" fmla="*/ 51 w 64"/>
                <a:gd name="T81" fmla="*/ 94 h 117"/>
                <a:gd name="T82" fmla="*/ 45 w 64"/>
                <a:gd name="T83" fmla="*/ 94 h 117"/>
                <a:gd name="T84" fmla="*/ 35 w 64"/>
                <a:gd name="T85" fmla="*/ 107 h 117"/>
                <a:gd name="T86" fmla="*/ 29 w 64"/>
                <a:gd name="T87" fmla="*/ 107 h 117"/>
                <a:gd name="T88" fmla="*/ 29 w 64"/>
                <a:gd name="T89" fmla="*/ 111 h 117"/>
                <a:gd name="T90" fmla="*/ 22 w 64"/>
                <a:gd name="T91" fmla="*/ 111 h 117"/>
                <a:gd name="T92" fmla="*/ 22 w 64"/>
                <a:gd name="T93" fmla="*/ 111 h 117"/>
                <a:gd name="T94" fmla="*/ 16 w 64"/>
                <a:gd name="T95" fmla="*/ 117 h 117"/>
                <a:gd name="T96" fmla="*/ 4 w 64"/>
                <a:gd name="T97" fmla="*/ 117 h 117"/>
                <a:gd name="T98" fmla="*/ 4 w 64"/>
                <a:gd name="T99" fmla="*/ 117 h 117"/>
                <a:gd name="T100" fmla="*/ 4 w 64"/>
                <a:gd name="T101"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 h="117">
                  <a:moveTo>
                    <a:pt x="4" y="117"/>
                  </a:moveTo>
                  <a:lnTo>
                    <a:pt x="4" y="117"/>
                  </a:lnTo>
                  <a:lnTo>
                    <a:pt x="4" y="111"/>
                  </a:lnTo>
                  <a:lnTo>
                    <a:pt x="4" y="111"/>
                  </a:lnTo>
                  <a:lnTo>
                    <a:pt x="4" y="107"/>
                  </a:lnTo>
                  <a:lnTo>
                    <a:pt x="4" y="107"/>
                  </a:lnTo>
                  <a:lnTo>
                    <a:pt x="4" y="107"/>
                  </a:lnTo>
                  <a:lnTo>
                    <a:pt x="4" y="101"/>
                  </a:lnTo>
                  <a:lnTo>
                    <a:pt x="4" y="101"/>
                  </a:lnTo>
                  <a:lnTo>
                    <a:pt x="4" y="94"/>
                  </a:lnTo>
                  <a:lnTo>
                    <a:pt x="4" y="94"/>
                  </a:lnTo>
                  <a:lnTo>
                    <a:pt x="4" y="94"/>
                  </a:lnTo>
                  <a:lnTo>
                    <a:pt x="4" y="88"/>
                  </a:lnTo>
                  <a:lnTo>
                    <a:pt x="0" y="88"/>
                  </a:lnTo>
                  <a:lnTo>
                    <a:pt x="0" y="84"/>
                  </a:lnTo>
                  <a:lnTo>
                    <a:pt x="0" y="84"/>
                  </a:lnTo>
                  <a:lnTo>
                    <a:pt x="0" y="78"/>
                  </a:lnTo>
                  <a:lnTo>
                    <a:pt x="4" y="72"/>
                  </a:lnTo>
                  <a:lnTo>
                    <a:pt x="4" y="66"/>
                  </a:lnTo>
                  <a:lnTo>
                    <a:pt x="4" y="66"/>
                  </a:lnTo>
                  <a:lnTo>
                    <a:pt x="4" y="61"/>
                  </a:lnTo>
                  <a:lnTo>
                    <a:pt x="10" y="61"/>
                  </a:lnTo>
                  <a:lnTo>
                    <a:pt x="10" y="49"/>
                  </a:lnTo>
                  <a:lnTo>
                    <a:pt x="4" y="26"/>
                  </a:lnTo>
                  <a:lnTo>
                    <a:pt x="4" y="16"/>
                  </a:lnTo>
                  <a:lnTo>
                    <a:pt x="4" y="16"/>
                  </a:lnTo>
                  <a:lnTo>
                    <a:pt x="4" y="16"/>
                  </a:lnTo>
                  <a:lnTo>
                    <a:pt x="4" y="10"/>
                  </a:lnTo>
                  <a:lnTo>
                    <a:pt x="4" y="10"/>
                  </a:lnTo>
                  <a:lnTo>
                    <a:pt x="4" y="0"/>
                  </a:lnTo>
                  <a:lnTo>
                    <a:pt x="45" y="0"/>
                  </a:lnTo>
                  <a:lnTo>
                    <a:pt x="57" y="45"/>
                  </a:lnTo>
                  <a:lnTo>
                    <a:pt x="57" y="66"/>
                  </a:lnTo>
                  <a:lnTo>
                    <a:pt x="57" y="66"/>
                  </a:lnTo>
                  <a:lnTo>
                    <a:pt x="57" y="78"/>
                  </a:lnTo>
                  <a:lnTo>
                    <a:pt x="57" y="78"/>
                  </a:lnTo>
                  <a:lnTo>
                    <a:pt x="57" y="78"/>
                  </a:lnTo>
                  <a:lnTo>
                    <a:pt x="64" y="84"/>
                  </a:lnTo>
                  <a:lnTo>
                    <a:pt x="64" y="88"/>
                  </a:lnTo>
                  <a:lnTo>
                    <a:pt x="57" y="88"/>
                  </a:lnTo>
                  <a:lnTo>
                    <a:pt x="51" y="94"/>
                  </a:lnTo>
                  <a:lnTo>
                    <a:pt x="45" y="94"/>
                  </a:lnTo>
                  <a:lnTo>
                    <a:pt x="35" y="107"/>
                  </a:lnTo>
                  <a:lnTo>
                    <a:pt x="29" y="107"/>
                  </a:lnTo>
                  <a:lnTo>
                    <a:pt x="29" y="111"/>
                  </a:lnTo>
                  <a:lnTo>
                    <a:pt x="22" y="111"/>
                  </a:lnTo>
                  <a:lnTo>
                    <a:pt x="22" y="111"/>
                  </a:lnTo>
                  <a:lnTo>
                    <a:pt x="16" y="117"/>
                  </a:lnTo>
                  <a:lnTo>
                    <a:pt x="4" y="117"/>
                  </a:lnTo>
                  <a:lnTo>
                    <a:pt x="4" y="117"/>
                  </a:lnTo>
                  <a:lnTo>
                    <a:pt x="4" y="1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2" name="Freeform 578"/>
            <p:cNvSpPr>
              <a:spLocks/>
            </p:cNvSpPr>
            <p:nvPr/>
          </p:nvSpPr>
          <p:spPr bwMode="auto">
            <a:xfrm>
              <a:off x="4379913" y="3130551"/>
              <a:ext cx="101600" cy="185738"/>
            </a:xfrm>
            <a:custGeom>
              <a:avLst/>
              <a:gdLst>
                <a:gd name="T0" fmla="*/ 4 w 64"/>
                <a:gd name="T1" fmla="*/ 117 h 117"/>
                <a:gd name="T2" fmla="*/ 4 w 64"/>
                <a:gd name="T3" fmla="*/ 117 h 117"/>
                <a:gd name="T4" fmla="*/ 4 w 64"/>
                <a:gd name="T5" fmla="*/ 111 h 117"/>
                <a:gd name="T6" fmla="*/ 4 w 64"/>
                <a:gd name="T7" fmla="*/ 111 h 117"/>
                <a:gd name="T8" fmla="*/ 4 w 64"/>
                <a:gd name="T9" fmla="*/ 107 h 117"/>
                <a:gd name="T10" fmla="*/ 4 w 64"/>
                <a:gd name="T11" fmla="*/ 107 h 117"/>
                <a:gd name="T12" fmla="*/ 4 w 64"/>
                <a:gd name="T13" fmla="*/ 107 h 117"/>
                <a:gd name="T14" fmla="*/ 4 w 64"/>
                <a:gd name="T15" fmla="*/ 101 h 117"/>
                <a:gd name="T16" fmla="*/ 4 w 64"/>
                <a:gd name="T17" fmla="*/ 101 h 117"/>
                <a:gd name="T18" fmla="*/ 4 w 64"/>
                <a:gd name="T19" fmla="*/ 94 h 117"/>
                <a:gd name="T20" fmla="*/ 4 w 64"/>
                <a:gd name="T21" fmla="*/ 94 h 117"/>
                <a:gd name="T22" fmla="*/ 4 w 64"/>
                <a:gd name="T23" fmla="*/ 94 h 117"/>
                <a:gd name="T24" fmla="*/ 4 w 64"/>
                <a:gd name="T25" fmla="*/ 88 h 117"/>
                <a:gd name="T26" fmla="*/ 0 w 64"/>
                <a:gd name="T27" fmla="*/ 88 h 117"/>
                <a:gd name="T28" fmla="*/ 0 w 64"/>
                <a:gd name="T29" fmla="*/ 84 h 117"/>
                <a:gd name="T30" fmla="*/ 0 w 64"/>
                <a:gd name="T31" fmla="*/ 84 h 117"/>
                <a:gd name="T32" fmla="*/ 0 w 64"/>
                <a:gd name="T33" fmla="*/ 78 h 117"/>
                <a:gd name="T34" fmla="*/ 4 w 64"/>
                <a:gd name="T35" fmla="*/ 72 h 117"/>
                <a:gd name="T36" fmla="*/ 4 w 64"/>
                <a:gd name="T37" fmla="*/ 66 h 117"/>
                <a:gd name="T38" fmla="*/ 4 w 64"/>
                <a:gd name="T39" fmla="*/ 66 h 117"/>
                <a:gd name="T40" fmla="*/ 4 w 64"/>
                <a:gd name="T41" fmla="*/ 61 h 117"/>
                <a:gd name="T42" fmla="*/ 10 w 64"/>
                <a:gd name="T43" fmla="*/ 61 h 117"/>
                <a:gd name="T44" fmla="*/ 10 w 64"/>
                <a:gd name="T45" fmla="*/ 49 h 117"/>
                <a:gd name="T46" fmla="*/ 4 w 64"/>
                <a:gd name="T47" fmla="*/ 26 h 117"/>
                <a:gd name="T48" fmla="*/ 4 w 64"/>
                <a:gd name="T49" fmla="*/ 16 h 117"/>
                <a:gd name="T50" fmla="*/ 4 w 64"/>
                <a:gd name="T51" fmla="*/ 16 h 117"/>
                <a:gd name="T52" fmla="*/ 4 w 64"/>
                <a:gd name="T53" fmla="*/ 16 h 117"/>
                <a:gd name="T54" fmla="*/ 4 w 64"/>
                <a:gd name="T55" fmla="*/ 10 h 117"/>
                <a:gd name="T56" fmla="*/ 4 w 64"/>
                <a:gd name="T57" fmla="*/ 10 h 117"/>
                <a:gd name="T58" fmla="*/ 4 w 64"/>
                <a:gd name="T59" fmla="*/ 0 h 117"/>
                <a:gd name="T60" fmla="*/ 45 w 64"/>
                <a:gd name="T61" fmla="*/ 0 h 117"/>
                <a:gd name="T62" fmla="*/ 57 w 64"/>
                <a:gd name="T63" fmla="*/ 45 h 117"/>
                <a:gd name="T64" fmla="*/ 57 w 64"/>
                <a:gd name="T65" fmla="*/ 66 h 117"/>
                <a:gd name="T66" fmla="*/ 57 w 64"/>
                <a:gd name="T67" fmla="*/ 66 h 117"/>
                <a:gd name="T68" fmla="*/ 57 w 64"/>
                <a:gd name="T69" fmla="*/ 78 h 117"/>
                <a:gd name="T70" fmla="*/ 57 w 64"/>
                <a:gd name="T71" fmla="*/ 78 h 117"/>
                <a:gd name="T72" fmla="*/ 57 w 64"/>
                <a:gd name="T73" fmla="*/ 78 h 117"/>
                <a:gd name="T74" fmla="*/ 64 w 64"/>
                <a:gd name="T75" fmla="*/ 84 h 117"/>
                <a:gd name="T76" fmla="*/ 64 w 64"/>
                <a:gd name="T77" fmla="*/ 88 h 117"/>
                <a:gd name="T78" fmla="*/ 57 w 64"/>
                <a:gd name="T79" fmla="*/ 88 h 117"/>
                <a:gd name="T80" fmla="*/ 51 w 64"/>
                <a:gd name="T81" fmla="*/ 94 h 117"/>
                <a:gd name="T82" fmla="*/ 45 w 64"/>
                <a:gd name="T83" fmla="*/ 94 h 117"/>
                <a:gd name="T84" fmla="*/ 35 w 64"/>
                <a:gd name="T85" fmla="*/ 107 h 117"/>
                <a:gd name="T86" fmla="*/ 29 w 64"/>
                <a:gd name="T87" fmla="*/ 107 h 117"/>
                <a:gd name="T88" fmla="*/ 29 w 64"/>
                <a:gd name="T89" fmla="*/ 111 h 117"/>
                <a:gd name="T90" fmla="*/ 22 w 64"/>
                <a:gd name="T91" fmla="*/ 111 h 117"/>
                <a:gd name="T92" fmla="*/ 22 w 64"/>
                <a:gd name="T93" fmla="*/ 111 h 117"/>
                <a:gd name="T94" fmla="*/ 16 w 64"/>
                <a:gd name="T95" fmla="*/ 117 h 117"/>
                <a:gd name="T96" fmla="*/ 4 w 64"/>
                <a:gd name="T97" fmla="*/ 117 h 117"/>
                <a:gd name="T98" fmla="*/ 4 w 64"/>
                <a:gd name="T99" fmla="*/ 117 h 117"/>
                <a:gd name="T100" fmla="*/ 4 w 64"/>
                <a:gd name="T101"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 h="117">
                  <a:moveTo>
                    <a:pt x="4" y="117"/>
                  </a:moveTo>
                  <a:lnTo>
                    <a:pt x="4" y="117"/>
                  </a:lnTo>
                  <a:lnTo>
                    <a:pt x="4" y="111"/>
                  </a:lnTo>
                  <a:lnTo>
                    <a:pt x="4" y="111"/>
                  </a:lnTo>
                  <a:lnTo>
                    <a:pt x="4" y="107"/>
                  </a:lnTo>
                  <a:lnTo>
                    <a:pt x="4" y="107"/>
                  </a:lnTo>
                  <a:lnTo>
                    <a:pt x="4" y="107"/>
                  </a:lnTo>
                  <a:lnTo>
                    <a:pt x="4" y="101"/>
                  </a:lnTo>
                  <a:lnTo>
                    <a:pt x="4" y="101"/>
                  </a:lnTo>
                  <a:lnTo>
                    <a:pt x="4" y="94"/>
                  </a:lnTo>
                  <a:lnTo>
                    <a:pt x="4" y="94"/>
                  </a:lnTo>
                  <a:lnTo>
                    <a:pt x="4" y="94"/>
                  </a:lnTo>
                  <a:lnTo>
                    <a:pt x="4" y="88"/>
                  </a:lnTo>
                  <a:lnTo>
                    <a:pt x="0" y="88"/>
                  </a:lnTo>
                  <a:lnTo>
                    <a:pt x="0" y="84"/>
                  </a:lnTo>
                  <a:lnTo>
                    <a:pt x="0" y="84"/>
                  </a:lnTo>
                  <a:lnTo>
                    <a:pt x="0" y="78"/>
                  </a:lnTo>
                  <a:lnTo>
                    <a:pt x="4" y="72"/>
                  </a:lnTo>
                  <a:lnTo>
                    <a:pt x="4" y="66"/>
                  </a:lnTo>
                  <a:lnTo>
                    <a:pt x="4" y="66"/>
                  </a:lnTo>
                  <a:lnTo>
                    <a:pt x="4" y="61"/>
                  </a:lnTo>
                  <a:lnTo>
                    <a:pt x="10" y="61"/>
                  </a:lnTo>
                  <a:lnTo>
                    <a:pt x="10" y="49"/>
                  </a:lnTo>
                  <a:lnTo>
                    <a:pt x="4" y="26"/>
                  </a:lnTo>
                  <a:lnTo>
                    <a:pt x="4" y="16"/>
                  </a:lnTo>
                  <a:lnTo>
                    <a:pt x="4" y="16"/>
                  </a:lnTo>
                  <a:lnTo>
                    <a:pt x="4" y="16"/>
                  </a:lnTo>
                  <a:lnTo>
                    <a:pt x="4" y="10"/>
                  </a:lnTo>
                  <a:lnTo>
                    <a:pt x="4" y="10"/>
                  </a:lnTo>
                  <a:lnTo>
                    <a:pt x="4" y="0"/>
                  </a:lnTo>
                  <a:lnTo>
                    <a:pt x="45" y="0"/>
                  </a:lnTo>
                  <a:lnTo>
                    <a:pt x="57" y="45"/>
                  </a:lnTo>
                  <a:lnTo>
                    <a:pt x="57" y="66"/>
                  </a:lnTo>
                  <a:lnTo>
                    <a:pt x="57" y="66"/>
                  </a:lnTo>
                  <a:lnTo>
                    <a:pt x="57" y="78"/>
                  </a:lnTo>
                  <a:lnTo>
                    <a:pt x="57" y="78"/>
                  </a:lnTo>
                  <a:lnTo>
                    <a:pt x="57" y="78"/>
                  </a:lnTo>
                  <a:lnTo>
                    <a:pt x="64" y="84"/>
                  </a:lnTo>
                  <a:lnTo>
                    <a:pt x="64" y="88"/>
                  </a:lnTo>
                  <a:lnTo>
                    <a:pt x="57" y="88"/>
                  </a:lnTo>
                  <a:lnTo>
                    <a:pt x="51" y="94"/>
                  </a:lnTo>
                  <a:lnTo>
                    <a:pt x="45" y="94"/>
                  </a:lnTo>
                  <a:lnTo>
                    <a:pt x="35" y="107"/>
                  </a:lnTo>
                  <a:lnTo>
                    <a:pt x="29" y="107"/>
                  </a:lnTo>
                  <a:lnTo>
                    <a:pt x="29" y="111"/>
                  </a:lnTo>
                  <a:lnTo>
                    <a:pt x="22" y="111"/>
                  </a:lnTo>
                  <a:lnTo>
                    <a:pt x="22" y="111"/>
                  </a:lnTo>
                  <a:lnTo>
                    <a:pt x="16" y="117"/>
                  </a:lnTo>
                  <a:lnTo>
                    <a:pt x="4" y="117"/>
                  </a:lnTo>
                  <a:lnTo>
                    <a:pt x="4" y="117"/>
                  </a:lnTo>
                  <a:lnTo>
                    <a:pt x="4" y="1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3" name="Freeform 579"/>
            <p:cNvSpPr>
              <a:spLocks/>
            </p:cNvSpPr>
            <p:nvPr/>
          </p:nvSpPr>
          <p:spPr bwMode="auto">
            <a:xfrm>
              <a:off x="4052888" y="3057526"/>
              <a:ext cx="84138" cy="17463"/>
            </a:xfrm>
            <a:custGeom>
              <a:avLst/>
              <a:gdLst>
                <a:gd name="T0" fmla="*/ 0 w 53"/>
                <a:gd name="T1" fmla="*/ 7 h 11"/>
                <a:gd name="T2" fmla="*/ 12 w 53"/>
                <a:gd name="T3" fmla="*/ 7 h 11"/>
                <a:gd name="T4" fmla="*/ 18 w 53"/>
                <a:gd name="T5" fmla="*/ 0 h 11"/>
                <a:gd name="T6" fmla="*/ 47 w 53"/>
                <a:gd name="T7" fmla="*/ 0 h 11"/>
                <a:gd name="T8" fmla="*/ 47 w 53"/>
                <a:gd name="T9" fmla="*/ 7 h 11"/>
                <a:gd name="T10" fmla="*/ 47 w 53"/>
                <a:gd name="T11" fmla="*/ 7 h 11"/>
                <a:gd name="T12" fmla="*/ 53 w 53"/>
                <a:gd name="T13" fmla="*/ 7 h 11"/>
                <a:gd name="T14" fmla="*/ 53 w 53"/>
                <a:gd name="T15" fmla="*/ 11 h 11"/>
                <a:gd name="T16" fmla="*/ 0 w 53"/>
                <a:gd name="T17" fmla="*/ 11 h 11"/>
                <a:gd name="T18" fmla="*/ 0 w 53"/>
                <a:gd name="T19" fmla="*/ 11 h 11"/>
                <a:gd name="T20" fmla="*/ 0 w 53"/>
                <a:gd name="T21" fmla="*/ 11 h 11"/>
                <a:gd name="T22" fmla="*/ 0 w 53"/>
                <a:gd name="T23" fmla="*/ 7 h 11"/>
                <a:gd name="T24" fmla="*/ 0 w 53"/>
                <a:gd name="T25"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11">
                  <a:moveTo>
                    <a:pt x="0" y="7"/>
                  </a:moveTo>
                  <a:lnTo>
                    <a:pt x="12" y="7"/>
                  </a:lnTo>
                  <a:lnTo>
                    <a:pt x="18" y="0"/>
                  </a:lnTo>
                  <a:lnTo>
                    <a:pt x="47" y="0"/>
                  </a:lnTo>
                  <a:lnTo>
                    <a:pt x="47" y="7"/>
                  </a:lnTo>
                  <a:lnTo>
                    <a:pt x="47" y="7"/>
                  </a:lnTo>
                  <a:lnTo>
                    <a:pt x="53" y="7"/>
                  </a:lnTo>
                  <a:lnTo>
                    <a:pt x="53" y="11"/>
                  </a:lnTo>
                  <a:lnTo>
                    <a:pt x="0" y="11"/>
                  </a:lnTo>
                  <a:lnTo>
                    <a:pt x="0" y="11"/>
                  </a:lnTo>
                  <a:lnTo>
                    <a:pt x="0" y="11"/>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4" name="Freeform 580"/>
            <p:cNvSpPr>
              <a:spLocks/>
            </p:cNvSpPr>
            <p:nvPr/>
          </p:nvSpPr>
          <p:spPr bwMode="auto">
            <a:xfrm>
              <a:off x="4052888" y="3057526"/>
              <a:ext cx="84138" cy="17463"/>
            </a:xfrm>
            <a:custGeom>
              <a:avLst/>
              <a:gdLst>
                <a:gd name="T0" fmla="*/ 0 w 53"/>
                <a:gd name="T1" fmla="*/ 7 h 11"/>
                <a:gd name="T2" fmla="*/ 12 w 53"/>
                <a:gd name="T3" fmla="*/ 7 h 11"/>
                <a:gd name="T4" fmla="*/ 18 w 53"/>
                <a:gd name="T5" fmla="*/ 0 h 11"/>
                <a:gd name="T6" fmla="*/ 47 w 53"/>
                <a:gd name="T7" fmla="*/ 0 h 11"/>
                <a:gd name="T8" fmla="*/ 47 w 53"/>
                <a:gd name="T9" fmla="*/ 7 h 11"/>
                <a:gd name="T10" fmla="*/ 47 w 53"/>
                <a:gd name="T11" fmla="*/ 7 h 11"/>
                <a:gd name="T12" fmla="*/ 53 w 53"/>
                <a:gd name="T13" fmla="*/ 7 h 11"/>
                <a:gd name="T14" fmla="*/ 53 w 53"/>
                <a:gd name="T15" fmla="*/ 11 h 11"/>
                <a:gd name="T16" fmla="*/ 0 w 53"/>
                <a:gd name="T17" fmla="*/ 11 h 11"/>
                <a:gd name="T18" fmla="*/ 0 w 53"/>
                <a:gd name="T19" fmla="*/ 11 h 11"/>
                <a:gd name="T20" fmla="*/ 0 w 53"/>
                <a:gd name="T21" fmla="*/ 11 h 11"/>
                <a:gd name="T22" fmla="*/ 0 w 53"/>
                <a:gd name="T23" fmla="*/ 7 h 11"/>
                <a:gd name="T24" fmla="*/ 0 w 53"/>
                <a:gd name="T25"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11">
                  <a:moveTo>
                    <a:pt x="0" y="7"/>
                  </a:moveTo>
                  <a:lnTo>
                    <a:pt x="12" y="7"/>
                  </a:lnTo>
                  <a:lnTo>
                    <a:pt x="18" y="0"/>
                  </a:lnTo>
                  <a:lnTo>
                    <a:pt x="47" y="0"/>
                  </a:lnTo>
                  <a:lnTo>
                    <a:pt x="47" y="7"/>
                  </a:lnTo>
                  <a:lnTo>
                    <a:pt x="47" y="7"/>
                  </a:lnTo>
                  <a:lnTo>
                    <a:pt x="53" y="7"/>
                  </a:lnTo>
                  <a:lnTo>
                    <a:pt x="53" y="11"/>
                  </a:lnTo>
                  <a:lnTo>
                    <a:pt x="0" y="11"/>
                  </a:lnTo>
                  <a:lnTo>
                    <a:pt x="0" y="11"/>
                  </a:lnTo>
                  <a:lnTo>
                    <a:pt x="0" y="11"/>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5" name="Freeform 581"/>
            <p:cNvSpPr>
              <a:spLocks/>
            </p:cNvSpPr>
            <p:nvPr/>
          </p:nvSpPr>
          <p:spPr bwMode="auto">
            <a:xfrm>
              <a:off x="4451350" y="3130551"/>
              <a:ext cx="46038" cy="139700"/>
            </a:xfrm>
            <a:custGeom>
              <a:avLst/>
              <a:gdLst>
                <a:gd name="T0" fmla="*/ 19 w 29"/>
                <a:gd name="T1" fmla="*/ 4 h 88"/>
                <a:gd name="T2" fmla="*/ 19 w 29"/>
                <a:gd name="T3" fmla="*/ 4 h 88"/>
                <a:gd name="T4" fmla="*/ 19 w 29"/>
                <a:gd name="T5" fmla="*/ 22 h 88"/>
                <a:gd name="T6" fmla="*/ 25 w 29"/>
                <a:gd name="T7" fmla="*/ 26 h 88"/>
                <a:gd name="T8" fmla="*/ 29 w 29"/>
                <a:gd name="T9" fmla="*/ 88 h 88"/>
                <a:gd name="T10" fmla="*/ 19 w 29"/>
                <a:gd name="T11" fmla="*/ 88 h 88"/>
                <a:gd name="T12" fmla="*/ 19 w 29"/>
                <a:gd name="T13" fmla="*/ 88 h 88"/>
                <a:gd name="T14" fmla="*/ 19 w 29"/>
                <a:gd name="T15" fmla="*/ 88 h 88"/>
                <a:gd name="T16" fmla="*/ 19 w 29"/>
                <a:gd name="T17" fmla="*/ 88 h 88"/>
                <a:gd name="T18" fmla="*/ 19 w 29"/>
                <a:gd name="T19" fmla="*/ 84 h 88"/>
                <a:gd name="T20" fmla="*/ 12 w 29"/>
                <a:gd name="T21" fmla="*/ 78 h 88"/>
                <a:gd name="T22" fmla="*/ 12 w 29"/>
                <a:gd name="T23" fmla="*/ 78 h 88"/>
                <a:gd name="T24" fmla="*/ 12 w 29"/>
                <a:gd name="T25" fmla="*/ 78 h 88"/>
                <a:gd name="T26" fmla="*/ 12 w 29"/>
                <a:gd name="T27" fmla="*/ 66 h 88"/>
                <a:gd name="T28" fmla="*/ 12 w 29"/>
                <a:gd name="T29" fmla="*/ 66 h 88"/>
                <a:gd name="T30" fmla="*/ 12 w 29"/>
                <a:gd name="T31" fmla="*/ 45 h 88"/>
                <a:gd name="T32" fmla="*/ 0 w 29"/>
                <a:gd name="T33" fmla="*/ 0 h 88"/>
                <a:gd name="T34" fmla="*/ 0 w 29"/>
                <a:gd name="T35" fmla="*/ 0 h 88"/>
                <a:gd name="T36" fmla="*/ 0 w 29"/>
                <a:gd name="T37" fmla="*/ 0 h 88"/>
                <a:gd name="T38" fmla="*/ 12 w 29"/>
                <a:gd name="T39" fmla="*/ 0 h 88"/>
                <a:gd name="T40" fmla="*/ 12 w 29"/>
                <a:gd name="T41" fmla="*/ 4 h 88"/>
                <a:gd name="T42" fmla="*/ 19 w 29"/>
                <a:gd name="T43" fmla="*/ 4 h 88"/>
                <a:gd name="T44" fmla="*/ 19 w 29"/>
                <a:gd name="T45" fmla="*/ 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 h="88">
                  <a:moveTo>
                    <a:pt x="19" y="4"/>
                  </a:moveTo>
                  <a:lnTo>
                    <a:pt x="19" y="4"/>
                  </a:lnTo>
                  <a:lnTo>
                    <a:pt x="19" y="22"/>
                  </a:lnTo>
                  <a:lnTo>
                    <a:pt x="25" y="26"/>
                  </a:lnTo>
                  <a:lnTo>
                    <a:pt x="29" y="88"/>
                  </a:lnTo>
                  <a:lnTo>
                    <a:pt x="19" y="88"/>
                  </a:lnTo>
                  <a:lnTo>
                    <a:pt x="19" y="88"/>
                  </a:lnTo>
                  <a:lnTo>
                    <a:pt x="19" y="88"/>
                  </a:lnTo>
                  <a:lnTo>
                    <a:pt x="19" y="88"/>
                  </a:lnTo>
                  <a:lnTo>
                    <a:pt x="19" y="84"/>
                  </a:lnTo>
                  <a:lnTo>
                    <a:pt x="12" y="78"/>
                  </a:lnTo>
                  <a:lnTo>
                    <a:pt x="12" y="78"/>
                  </a:lnTo>
                  <a:lnTo>
                    <a:pt x="12" y="78"/>
                  </a:lnTo>
                  <a:lnTo>
                    <a:pt x="12" y="66"/>
                  </a:lnTo>
                  <a:lnTo>
                    <a:pt x="12" y="66"/>
                  </a:lnTo>
                  <a:lnTo>
                    <a:pt x="12" y="45"/>
                  </a:lnTo>
                  <a:lnTo>
                    <a:pt x="0" y="0"/>
                  </a:lnTo>
                  <a:lnTo>
                    <a:pt x="0" y="0"/>
                  </a:lnTo>
                  <a:lnTo>
                    <a:pt x="0" y="0"/>
                  </a:lnTo>
                  <a:lnTo>
                    <a:pt x="12" y="0"/>
                  </a:lnTo>
                  <a:lnTo>
                    <a:pt x="12" y="4"/>
                  </a:lnTo>
                  <a:lnTo>
                    <a:pt x="19" y="4"/>
                  </a:lnTo>
                  <a:lnTo>
                    <a:pt x="19"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6" name="Freeform 582"/>
            <p:cNvSpPr>
              <a:spLocks/>
            </p:cNvSpPr>
            <p:nvPr/>
          </p:nvSpPr>
          <p:spPr bwMode="auto">
            <a:xfrm>
              <a:off x="4451350" y="3130551"/>
              <a:ext cx="46038" cy="139700"/>
            </a:xfrm>
            <a:custGeom>
              <a:avLst/>
              <a:gdLst>
                <a:gd name="T0" fmla="*/ 19 w 29"/>
                <a:gd name="T1" fmla="*/ 4 h 88"/>
                <a:gd name="T2" fmla="*/ 19 w 29"/>
                <a:gd name="T3" fmla="*/ 4 h 88"/>
                <a:gd name="T4" fmla="*/ 19 w 29"/>
                <a:gd name="T5" fmla="*/ 22 h 88"/>
                <a:gd name="T6" fmla="*/ 25 w 29"/>
                <a:gd name="T7" fmla="*/ 26 h 88"/>
                <a:gd name="T8" fmla="*/ 29 w 29"/>
                <a:gd name="T9" fmla="*/ 88 h 88"/>
                <a:gd name="T10" fmla="*/ 19 w 29"/>
                <a:gd name="T11" fmla="*/ 88 h 88"/>
                <a:gd name="T12" fmla="*/ 19 w 29"/>
                <a:gd name="T13" fmla="*/ 88 h 88"/>
                <a:gd name="T14" fmla="*/ 19 w 29"/>
                <a:gd name="T15" fmla="*/ 88 h 88"/>
                <a:gd name="T16" fmla="*/ 19 w 29"/>
                <a:gd name="T17" fmla="*/ 88 h 88"/>
                <a:gd name="T18" fmla="*/ 19 w 29"/>
                <a:gd name="T19" fmla="*/ 84 h 88"/>
                <a:gd name="T20" fmla="*/ 12 w 29"/>
                <a:gd name="T21" fmla="*/ 78 h 88"/>
                <a:gd name="T22" fmla="*/ 12 w 29"/>
                <a:gd name="T23" fmla="*/ 78 h 88"/>
                <a:gd name="T24" fmla="*/ 12 w 29"/>
                <a:gd name="T25" fmla="*/ 78 h 88"/>
                <a:gd name="T26" fmla="*/ 12 w 29"/>
                <a:gd name="T27" fmla="*/ 66 h 88"/>
                <a:gd name="T28" fmla="*/ 12 w 29"/>
                <a:gd name="T29" fmla="*/ 66 h 88"/>
                <a:gd name="T30" fmla="*/ 12 w 29"/>
                <a:gd name="T31" fmla="*/ 45 h 88"/>
                <a:gd name="T32" fmla="*/ 0 w 29"/>
                <a:gd name="T33" fmla="*/ 0 h 88"/>
                <a:gd name="T34" fmla="*/ 0 w 29"/>
                <a:gd name="T35" fmla="*/ 0 h 88"/>
                <a:gd name="T36" fmla="*/ 0 w 29"/>
                <a:gd name="T37" fmla="*/ 0 h 88"/>
                <a:gd name="T38" fmla="*/ 12 w 29"/>
                <a:gd name="T39" fmla="*/ 0 h 88"/>
                <a:gd name="T40" fmla="*/ 12 w 29"/>
                <a:gd name="T41" fmla="*/ 4 h 88"/>
                <a:gd name="T42" fmla="*/ 19 w 29"/>
                <a:gd name="T43" fmla="*/ 4 h 88"/>
                <a:gd name="T44" fmla="*/ 19 w 29"/>
                <a:gd name="T45" fmla="*/ 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 h="88">
                  <a:moveTo>
                    <a:pt x="19" y="4"/>
                  </a:moveTo>
                  <a:lnTo>
                    <a:pt x="19" y="4"/>
                  </a:lnTo>
                  <a:lnTo>
                    <a:pt x="19" y="22"/>
                  </a:lnTo>
                  <a:lnTo>
                    <a:pt x="25" y="26"/>
                  </a:lnTo>
                  <a:lnTo>
                    <a:pt x="29" y="88"/>
                  </a:lnTo>
                  <a:lnTo>
                    <a:pt x="19" y="88"/>
                  </a:lnTo>
                  <a:lnTo>
                    <a:pt x="19" y="88"/>
                  </a:lnTo>
                  <a:lnTo>
                    <a:pt x="19" y="88"/>
                  </a:lnTo>
                  <a:lnTo>
                    <a:pt x="19" y="88"/>
                  </a:lnTo>
                  <a:lnTo>
                    <a:pt x="19" y="84"/>
                  </a:lnTo>
                  <a:lnTo>
                    <a:pt x="12" y="78"/>
                  </a:lnTo>
                  <a:lnTo>
                    <a:pt x="12" y="78"/>
                  </a:lnTo>
                  <a:lnTo>
                    <a:pt x="12" y="78"/>
                  </a:lnTo>
                  <a:lnTo>
                    <a:pt x="12" y="66"/>
                  </a:lnTo>
                  <a:lnTo>
                    <a:pt x="12" y="66"/>
                  </a:lnTo>
                  <a:lnTo>
                    <a:pt x="12" y="45"/>
                  </a:lnTo>
                  <a:lnTo>
                    <a:pt x="0" y="0"/>
                  </a:lnTo>
                  <a:lnTo>
                    <a:pt x="0" y="0"/>
                  </a:lnTo>
                  <a:lnTo>
                    <a:pt x="0" y="0"/>
                  </a:lnTo>
                  <a:lnTo>
                    <a:pt x="12" y="0"/>
                  </a:lnTo>
                  <a:lnTo>
                    <a:pt x="12" y="4"/>
                  </a:lnTo>
                  <a:lnTo>
                    <a:pt x="19" y="4"/>
                  </a:lnTo>
                  <a:lnTo>
                    <a:pt x="19"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7" name="Freeform 583"/>
            <p:cNvSpPr>
              <a:spLocks/>
            </p:cNvSpPr>
            <p:nvPr/>
          </p:nvSpPr>
          <p:spPr bwMode="auto">
            <a:xfrm>
              <a:off x="4481513" y="3094038"/>
              <a:ext cx="65088" cy="176213"/>
            </a:xfrm>
            <a:custGeom>
              <a:avLst/>
              <a:gdLst>
                <a:gd name="T0" fmla="*/ 0 w 41"/>
                <a:gd name="T1" fmla="*/ 27 h 111"/>
                <a:gd name="T2" fmla="*/ 0 w 41"/>
                <a:gd name="T3" fmla="*/ 23 h 111"/>
                <a:gd name="T4" fmla="*/ 0 w 41"/>
                <a:gd name="T5" fmla="*/ 23 h 111"/>
                <a:gd name="T6" fmla="*/ 6 w 41"/>
                <a:gd name="T7" fmla="*/ 23 h 111"/>
                <a:gd name="T8" fmla="*/ 6 w 41"/>
                <a:gd name="T9" fmla="*/ 17 h 111"/>
                <a:gd name="T10" fmla="*/ 6 w 41"/>
                <a:gd name="T11" fmla="*/ 17 h 111"/>
                <a:gd name="T12" fmla="*/ 16 w 41"/>
                <a:gd name="T13" fmla="*/ 17 h 111"/>
                <a:gd name="T14" fmla="*/ 22 w 41"/>
                <a:gd name="T15" fmla="*/ 0 h 111"/>
                <a:gd name="T16" fmla="*/ 22 w 41"/>
                <a:gd name="T17" fmla="*/ 0 h 111"/>
                <a:gd name="T18" fmla="*/ 22 w 41"/>
                <a:gd name="T19" fmla="*/ 6 h 111"/>
                <a:gd name="T20" fmla="*/ 35 w 41"/>
                <a:gd name="T21" fmla="*/ 6 h 111"/>
                <a:gd name="T22" fmla="*/ 35 w 41"/>
                <a:gd name="T23" fmla="*/ 10 h 111"/>
                <a:gd name="T24" fmla="*/ 35 w 41"/>
                <a:gd name="T25" fmla="*/ 10 h 111"/>
                <a:gd name="T26" fmla="*/ 35 w 41"/>
                <a:gd name="T27" fmla="*/ 10 h 111"/>
                <a:gd name="T28" fmla="*/ 41 w 41"/>
                <a:gd name="T29" fmla="*/ 10 h 111"/>
                <a:gd name="T30" fmla="*/ 41 w 41"/>
                <a:gd name="T31" fmla="*/ 17 h 111"/>
                <a:gd name="T32" fmla="*/ 41 w 41"/>
                <a:gd name="T33" fmla="*/ 17 h 111"/>
                <a:gd name="T34" fmla="*/ 41 w 41"/>
                <a:gd name="T35" fmla="*/ 17 h 111"/>
                <a:gd name="T36" fmla="*/ 41 w 41"/>
                <a:gd name="T37" fmla="*/ 23 h 111"/>
                <a:gd name="T38" fmla="*/ 41 w 41"/>
                <a:gd name="T39" fmla="*/ 23 h 111"/>
                <a:gd name="T40" fmla="*/ 41 w 41"/>
                <a:gd name="T41" fmla="*/ 23 h 111"/>
                <a:gd name="T42" fmla="*/ 41 w 41"/>
                <a:gd name="T43" fmla="*/ 27 h 111"/>
                <a:gd name="T44" fmla="*/ 41 w 41"/>
                <a:gd name="T45" fmla="*/ 27 h 111"/>
                <a:gd name="T46" fmla="*/ 41 w 41"/>
                <a:gd name="T47" fmla="*/ 27 h 111"/>
                <a:gd name="T48" fmla="*/ 41 w 41"/>
                <a:gd name="T49" fmla="*/ 39 h 111"/>
                <a:gd name="T50" fmla="*/ 41 w 41"/>
                <a:gd name="T51" fmla="*/ 39 h 111"/>
                <a:gd name="T52" fmla="*/ 35 w 41"/>
                <a:gd name="T53" fmla="*/ 49 h 111"/>
                <a:gd name="T54" fmla="*/ 35 w 41"/>
                <a:gd name="T55" fmla="*/ 49 h 111"/>
                <a:gd name="T56" fmla="*/ 28 w 41"/>
                <a:gd name="T57" fmla="*/ 62 h 111"/>
                <a:gd name="T58" fmla="*/ 28 w 41"/>
                <a:gd name="T59" fmla="*/ 62 h 111"/>
                <a:gd name="T60" fmla="*/ 22 w 41"/>
                <a:gd name="T61" fmla="*/ 68 h 111"/>
                <a:gd name="T62" fmla="*/ 22 w 41"/>
                <a:gd name="T63" fmla="*/ 89 h 111"/>
                <a:gd name="T64" fmla="*/ 22 w 41"/>
                <a:gd name="T65" fmla="*/ 89 h 111"/>
                <a:gd name="T66" fmla="*/ 22 w 41"/>
                <a:gd name="T67" fmla="*/ 95 h 111"/>
                <a:gd name="T68" fmla="*/ 22 w 41"/>
                <a:gd name="T69" fmla="*/ 95 h 111"/>
                <a:gd name="T70" fmla="*/ 22 w 41"/>
                <a:gd name="T71" fmla="*/ 107 h 111"/>
                <a:gd name="T72" fmla="*/ 16 w 41"/>
                <a:gd name="T73" fmla="*/ 107 h 111"/>
                <a:gd name="T74" fmla="*/ 16 w 41"/>
                <a:gd name="T75" fmla="*/ 111 h 111"/>
                <a:gd name="T76" fmla="*/ 10 w 41"/>
                <a:gd name="T77" fmla="*/ 111 h 111"/>
                <a:gd name="T78" fmla="*/ 10 w 41"/>
                <a:gd name="T79" fmla="*/ 111 h 111"/>
                <a:gd name="T80" fmla="*/ 10 w 41"/>
                <a:gd name="T81" fmla="*/ 111 h 111"/>
                <a:gd name="T82" fmla="*/ 6 w 41"/>
                <a:gd name="T83" fmla="*/ 45 h 111"/>
                <a:gd name="T84" fmla="*/ 0 w 41"/>
                <a:gd name="T85" fmla="*/ 39 h 111"/>
                <a:gd name="T86" fmla="*/ 0 w 41"/>
                <a:gd name="T87" fmla="*/ 27 h 111"/>
                <a:gd name="T88" fmla="*/ 0 w 41"/>
                <a:gd name="T89" fmla="*/ 27 h 111"/>
                <a:gd name="T90" fmla="*/ 0 w 41"/>
                <a:gd name="T91" fmla="*/ 2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 h="111">
                  <a:moveTo>
                    <a:pt x="0" y="27"/>
                  </a:moveTo>
                  <a:lnTo>
                    <a:pt x="0" y="23"/>
                  </a:lnTo>
                  <a:lnTo>
                    <a:pt x="0" y="23"/>
                  </a:lnTo>
                  <a:lnTo>
                    <a:pt x="6" y="23"/>
                  </a:lnTo>
                  <a:lnTo>
                    <a:pt x="6" y="17"/>
                  </a:lnTo>
                  <a:lnTo>
                    <a:pt x="6" y="17"/>
                  </a:lnTo>
                  <a:lnTo>
                    <a:pt x="16" y="17"/>
                  </a:lnTo>
                  <a:lnTo>
                    <a:pt x="22" y="0"/>
                  </a:lnTo>
                  <a:lnTo>
                    <a:pt x="22" y="0"/>
                  </a:lnTo>
                  <a:lnTo>
                    <a:pt x="22" y="6"/>
                  </a:lnTo>
                  <a:lnTo>
                    <a:pt x="35" y="6"/>
                  </a:lnTo>
                  <a:lnTo>
                    <a:pt x="35" y="10"/>
                  </a:lnTo>
                  <a:lnTo>
                    <a:pt x="35" y="10"/>
                  </a:lnTo>
                  <a:lnTo>
                    <a:pt x="35" y="10"/>
                  </a:lnTo>
                  <a:lnTo>
                    <a:pt x="41" y="10"/>
                  </a:lnTo>
                  <a:lnTo>
                    <a:pt x="41" y="17"/>
                  </a:lnTo>
                  <a:lnTo>
                    <a:pt x="41" y="17"/>
                  </a:lnTo>
                  <a:lnTo>
                    <a:pt x="41" y="17"/>
                  </a:lnTo>
                  <a:lnTo>
                    <a:pt x="41" y="23"/>
                  </a:lnTo>
                  <a:lnTo>
                    <a:pt x="41" y="23"/>
                  </a:lnTo>
                  <a:lnTo>
                    <a:pt x="41" y="23"/>
                  </a:lnTo>
                  <a:lnTo>
                    <a:pt x="41" y="27"/>
                  </a:lnTo>
                  <a:lnTo>
                    <a:pt x="41" y="27"/>
                  </a:lnTo>
                  <a:lnTo>
                    <a:pt x="41" y="27"/>
                  </a:lnTo>
                  <a:lnTo>
                    <a:pt x="41" y="39"/>
                  </a:lnTo>
                  <a:lnTo>
                    <a:pt x="41" y="39"/>
                  </a:lnTo>
                  <a:lnTo>
                    <a:pt x="35" y="49"/>
                  </a:lnTo>
                  <a:lnTo>
                    <a:pt x="35" y="49"/>
                  </a:lnTo>
                  <a:lnTo>
                    <a:pt x="28" y="62"/>
                  </a:lnTo>
                  <a:lnTo>
                    <a:pt x="28" y="62"/>
                  </a:lnTo>
                  <a:lnTo>
                    <a:pt x="22" y="68"/>
                  </a:lnTo>
                  <a:lnTo>
                    <a:pt x="22" y="89"/>
                  </a:lnTo>
                  <a:lnTo>
                    <a:pt x="22" y="89"/>
                  </a:lnTo>
                  <a:lnTo>
                    <a:pt x="22" y="95"/>
                  </a:lnTo>
                  <a:lnTo>
                    <a:pt x="22" y="95"/>
                  </a:lnTo>
                  <a:lnTo>
                    <a:pt x="22" y="107"/>
                  </a:lnTo>
                  <a:lnTo>
                    <a:pt x="16" y="107"/>
                  </a:lnTo>
                  <a:lnTo>
                    <a:pt x="16" y="111"/>
                  </a:lnTo>
                  <a:lnTo>
                    <a:pt x="10" y="111"/>
                  </a:lnTo>
                  <a:lnTo>
                    <a:pt x="10" y="111"/>
                  </a:lnTo>
                  <a:lnTo>
                    <a:pt x="10" y="111"/>
                  </a:lnTo>
                  <a:lnTo>
                    <a:pt x="6" y="45"/>
                  </a:lnTo>
                  <a:lnTo>
                    <a:pt x="0" y="39"/>
                  </a:lnTo>
                  <a:lnTo>
                    <a:pt x="0" y="27"/>
                  </a:lnTo>
                  <a:lnTo>
                    <a:pt x="0" y="27"/>
                  </a:lnTo>
                  <a:lnTo>
                    <a:pt x="0" y="2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8" name="Freeform 584"/>
            <p:cNvSpPr>
              <a:spLocks/>
            </p:cNvSpPr>
            <p:nvPr/>
          </p:nvSpPr>
          <p:spPr bwMode="auto">
            <a:xfrm>
              <a:off x="4481513" y="3094038"/>
              <a:ext cx="65088" cy="176213"/>
            </a:xfrm>
            <a:custGeom>
              <a:avLst/>
              <a:gdLst>
                <a:gd name="T0" fmla="*/ 0 w 41"/>
                <a:gd name="T1" fmla="*/ 27 h 111"/>
                <a:gd name="T2" fmla="*/ 0 w 41"/>
                <a:gd name="T3" fmla="*/ 23 h 111"/>
                <a:gd name="T4" fmla="*/ 0 w 41"/>
                <a:gd name="T5" fmla="*/ 23 h 111"/>
                <a:gd name="T6" fmla="*/ 6 w 41"/>
                <a:gd name="T7" fmla="*/ 23 h 111"/>
                <a:gd name="T8" fmla="*/ 6 w 41"/>
                <a:gd name="T9" fmla="*/ 17 h 111"/>
                <a:gd name="T10" fmla="*/ 6 w 41"/>
                <a:gd name="T11" fmla="*/ 17 h 111"/>
                <a:gd name="T12" fmla="*/ 16 w 41"/>
                <a:gd name="T13" fmla="*/ 17 h 111"/>
                <a:gd name="T14" fmla="*/ 22 w 41"/>
                <a:gd name="T15" fmla="*/ 0 h 111"/>
                <a:gd name="T16" fmla="*/ 22 w 41"/>
                <a:gd name="T17" fmla="*/ 0 h 111"/>
                <a:gd name="T18" fmla="*/ 22 w 41"/>
                <a:gd name="T19" fmla="*/ 6 h 111"/>
                <a:gd name="T20" fmla="*/ 35 w 41"/>
                <a:gd name="T21" fmla="*/ 6 h 111"/>
                <a:gd name="T22" fmla="*/ 35 w 41"/>
                <a:gd name="T23" fmla="*/ 10 h 111"/>
                <a:gd name="T24" fmla="*/ 35 w 41"/>
                <a:gd name="T25" fmla="*/ 10 h 111"/>
                <a:gd name="T26" fmla="*/ 35 w 41"/>
                <a:gd name="T27" fmla="*/ 10 h 111"/>
                <a:gd name="T28" fmla="*/ 41 w 41"/>
                <a:gd name="T29" fmla="*/ 10 h 111"/>
                <a:gd name="T30" fmla="*/ 41 w 41"/>
                <a:gd name="T31" fmla="*/ 17 h 111"/>
                <a:gd name="T32" fmla="*/ 41 w 41"/>
                <a:gd name="T33" fmla="*/ 17 h 111"/>
                <a:gd name="T34" fmla="*/ 41 w 41"/>
                <a:gd name="T35" fmla="*/ 17 h 111"/>
                <a:gd name="T36" fmla="*/ 41 w 41"/>
                <a:gd name="T37" fmla="*/ 23 h 111"/>
                <a:gd name="T38" fmla="*/ 41 w 41"/>
                <a:gd name="T39" fmla="*/ 23 h 111"/>
                <a:gd name="T40" fmla="*/ 41 w 41"/>
                <a:gd name="T41" fmla="*/ 23 h 111"/>
                <a:gd name="T42" fmla="*/ 41 w 41"/>
                <a:gd name="T43" fmla="*/ 27 h 111"/>
                <a:gd name="T44" fmla="*/ 41 w 41"/>
                <a:gd name="T45" fmla="*/ 27 h 111"/>
                <a:gd name="T46" fmla="*/ 41 w 41"/>
                <a:gd name="T47" fmla="*/ 27 h 111"/>
                <a:gd name="T48" fmla="*/ 41 w 41"/>
                <a:gd name="T49" fmla="*/ 39 h 111"/>
                <a:gd name="T50" fmla="*/ 41 w 41"/>
                <a:gd name="T51" fmla="*/ 39 h 111"/>
                <a:gd name="T52" fmla="*/ 35 w 41"/>
                <a:gd name="T53" fmla="*/ 49 h 111"/>
                <a:gd name="T54" fmla="*/ 35 w 41"/>
                <a:gd name="T55" fmla="*/ 49 h 111"/>
                <a:gd name="T56" fmla="*/ 28 w 41"/>
                <a:gd name="T57" fmla="*/ 62 h 111"/>
                <a:gd name="T58" fmla="*/ 28 w 41"/>
                <a:gd name="T59" fmla="*/ 62 h 111"/>
                <a:gd name="T60" fmla="*/ 22 w 41"/>
                <a:gd name="T61" fmla="*/ 68 h 111"/>
                <a:gd name="T62" fmla="*/ 22 w 41"/>
                <a:gd name="T63" fmla="*/ 89 h 111"/>
                <a:gd name="T64" fmla="*/ 22 w 41"/>
                <a:gd name="T65" fmla="*/ 89 h 111"/>
                <a:gd name="T66" fmla="*/ 22 w 41"/>
                <a:gd name="T67" fmla="*/ 95 h 111"/>
                <a:gd name="T68" fmla="*/ 22 w 41"/>
                <a:gd name="T69" fmla="*/ 95 h 111"/>
                <a:gd name="T70" fmla="*/ 22 w 41"/>
                <a:gd name="T71" fmla="*/ 107 h 111"/>
                <a:gd name="T72" fmla="*/ 16 w 41"/>
                <a:gd name="T73" fmla="*/ 107 h 111"/>
                <a:gd name="T74" fmla="*/ 16 w 41"/>
                <a:gd name="T75" fmla="*/ 111 h 111"/>
                <a:gd name="T76" fmla="*/ 10 w 41"/>
                <a:gd name="T77" fmla="*/ 111 h 111"/>
                <a:gd name="T78" fmla="*/ 10 w 41"/>
                <a:gd name="T79" fmla="*/ 111 h 111"/>
                <a:gd name="T80" fmla="*/ 10 w 41"/>
                <a:gd name="T81" fmla="*/ 111 h 111"/>
                <a:gd name="T82" fmla="*/ 6 w 41"/>
                <a:gd name="T83" fmla="*/ 45 h 111"/>
                <a:gd name="T84" fmla="*/ 0 w 41"/>
                <a:gd name="T85" fmla="*/ 39 h 111"/>
                <a:gd name="T86" fmla="*/ 0 w 41"/>
                <a:gd name="T87" fmla="*/ 27 h 111"/>
                <a:gd name="T88" fmla="*/ 0 w 41"/>
                <a:gd name="T89" fmla="*/ 27 h 111"/>
                <a:gd name="T90" fmla="*/ 0 w 41"/>
                <a:gd name="T91" fmla="*/ 2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 h="111">
                  <a:moveTo>
                    <a:pt x="0" y="27"/>
                  </a:moveTo>
                  <a:lnTo>
                    <a:pt x="0" y="23"/>
                  </a:lnTo>
                  <a:lnTo>
                    <a:pt x="0" y="23"/>
                  </a:lnTo>
                  <a:lnTo>
                    <a:pt x="6" y="23"/>
                  </a:lnTo>
                  <a:lnTo>
                    <a:pt x="6" y="17"/>
                  </a:lnTo>
                  <a:lnTo>
                    <a:pt x="6" y="17"/>
                  </a:lnTo>
                  <a:lnTo>
                    <a:pt x="16" y="17"/>
                  </a:lnTo>
                  <a:lnTo>
                    <a:pt x="22" y="0"/>
                  </a:lnTo>
                  <a:lnTo>
                    <a:pt x="22" y="0"/>
                  </a:lnTo>
                  <a:lnTo>
                    <a:pt x="22" y="6"/>
                  </a:lnTo>
                  <a:lnTo>
                    <a:pt x="35" y="6"/>
                  </a:lnTo>
                  <a:lnTo>
                    <a:pt x="35" y="10"/>
                  </a:lnTo>
                  <a:lnTo>
                    <a:pt x="35" y="10"/>
                  </a:lnTo>
                  <a:lnTo>
                    <a:pt x="35" y="10"/>
                  </a:lnTo>
                  <a:lnTo>
                    <a:pt x="41" y="10"/>
                  </a:lnTo>
                  <a:lnTo>
                    <a:pt x="41" y="17"/>
                  </a:lnTo>
                  <a:lnTo>
                    <a:pt x="41" y="17"/>
                  </a:lnTo>
                  <a:lnTo>
                    <a:pt x="41" y="17"/>
                  </a:lnTo>
                  <a:lnTo>
                    <a:pt x="41" y="23"/>
                  </a:lnTo>
                  <a:lnTo>
                    <a:pt x="41" y="23"/>
                  </a:lnTo>
                  <a:lnTo>
                    <a:pt x="41" y="23"/>
                  </a:lnTo>
                  <a:lnTo>
                    <a:pt x="41" y="27"/>
                  </a:lnTo>
                  <a:lnTo>
                    <a:pt x="41" y="27"/>
                  </a:lnTo>
                  <a:lnTo>
                    <a:pt x="41" y="27"/>
                  </a:lnTo>
                  <a:lnTo>
                    <a:pt x="41" y="39"/>
                  </a:lnTo>
                  <a:lnTo>
                    <a:pt x="41" y="39"/>
                  </a:lnTo>
                  <a:lnTo>
                    <a:pt x="35" y="49"/>
                  </a:lnTo>
                  <a:lnTo>
                    <a:pt x="35" y="49"/>
                  </a:lnTo>
                  <a:lnTo>
                    <a:pt x="28" y="62"/>
                  </a:lnTo>
                  <a:lnTo>
                    <a:pt x="28" y="62"/>
                  </a:lnTo>
                  <a:lnTo>
                    <a:pt x="22" y="68"/>
                  </a:lnTo>
                  <a:lnTo>
                    <a:pt x="22" y="89"/>
                  </a:lnTo>
                  <a:lnTo>
                    <a:pt x="22" y="89"/>
                  </a:lnTo>
                  <a:lnTo>
                    <a:pt x="22" y="95"/>
                  </a:lnTo>
                  <a:lnTo>
                    <a:pt x="22" y="95"/>
                  </a:lnTo>
                  <a:lnTo>
                    <a:pt x="22" y="107"/>
                  </a:lnTo>
                  <a:lnTo>
                    <a:pt x="16" y="107"/>
                  </a:lnTo>
                  <a:lnTo>
                    <a:pt x="16" y="111"/>
                  </a:lnTo>
                  <a:lnTo>
                    <a:pt x="10" y="111"/>
                  </a:lnTo>
                  <a:lnTo>
                    <a:pt x="10" y="111"/>
                  </a:lnTo>
                  <a:lnTo>
                    <a:pt x="10" y="111"/>
                  </a:lnTo>
                  <a:lnTo>
                    <a:pt x="6" y="45"/>
                  </a:lnTo>
                  <a:lnTo>
                    <a:pt x="0" y="39"/>
                  </a:lnTo>
                  <a:lnTo>
                    <a:pt x="0" y="27"/>
                  </a:lnTo>
                  <a:lnTo>
                    <a:pt x="0" y="27"/>
                  </a:lnTo>
                  <a:lnTo>
                    <a:pt x="0" y="2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9" name="Freeform 585"/>
            <p:cNvSpPr>
              <a:spLocks/>
            </p:cNvSpPr>
            <p:nvPr/>
          </p:nvSpPr>
          <p:spPr bwMode="auto">
            <a:xfrm>
              <a:off x="4516438" y="3057526"/>
              <a:ext cx="277813" cy="258763"/>
            </a:xfrm>
            <a:custGeom>
              <a:avLst/>
              <a:gdLst>
                <a:gd name="T0" fmla="*/ 0 w 175"/>
                <a:gd name="T1" fmla="*/ 124 h 163"/>
                <a:gd name="T2" fmla="*/ 0 w 175"/>
                <a:gd name="T3" fmla="*/ 112 h 163"/>
                <a:gd name="T4" fmla="*/ 0 w 175"/>
                <a:gd name="T5" fmla="*/ 91 h 163"/>
                <a:gd name="T6" fmla="*/ 6 w 175"/>
                <a:gd name="T7" fmla="*/ 85 h 163"/>
                <a:gd name="T8" fmla="*/ 13 w 175"/>
                <a:gd name="T9" fmla="*/ 72 h 163"/>
                <a:gd name="T10" fmla="*/ 19 w 175"/>
                <a:gd name="T11" fmla="*/ 62 h 163"/>
                <a:gd name="T12" fmla="*/ 19 w 175"/>
                <a:gd name="T13" fmla="*/ 50 h 163"/>
                <a:gd name="T14" fmla="*/ 19 w 175"/>
                <a:gd name="T15" fmla="*/ 46 h 163"/>
                <a:gd name="T16" fmla="*/ 19 w 175"/>
                <a:gd name="T17" fmla="*/ 46 h 163"/>
                <a:gd name="T18" fmla="*/ 19 w 175"/>
                <a:gd name="T19" fmla="*/ 40 h 163"/>
                <a:gd name="T20" fmla="*/ 19 w 175"/>
                <a:gd name="T21" fmla="*/ 33 h 163"/>
                <a:gd name="T22" fmla="*/ 19 w 175"/>
                <a:gd name="T23" fmla="*/ 29 h 163"/>
                <a:gd name="T24" fmla="*/ 23 w 175"/>
                <a:gd name="T25" fmla="*/ 11 h 163"/>
                <a:gd name="T26" fmla="*/ 29 w 175"/>
                <a:gd name="T27" fmla="*/ 0 h 163"/>
                <a:gd name="T28" fmla="*/ 48 w 175"/>
                <a:gd name="T29" fmla="*/ 7 h 163"/>
                <a:gd name="T30" fmla="*/ 58 w 175"/>
                <a:gd name="T31" fmla="*/ 11 h 163"/>
                <a:gd name="T32" fmla="*/ 89 w 175"/>
                <a:gd name="T33" fmla="*/ 11 h 163"/>
                <a:gd name="T34" fmla="*/ 89 w 175"/>
                <a:gd name="T35" fmla="*/ 17 h 163"/>
                <a:gd name="T36" fmla="*/ 93 w 175"/>
                <a:gd name="T37" fmla="*/ 23 h 163"/>
                <a:gd name="T38" fmla="*/ 99 w 175"/>
                <a:gd name="T39" fmla="*/ 23 h 163"/>
                <a:gd name="T40" fmla="*/ 105 w 175"/>
                <a:gd name="T41" fmla="*/ 17 h 163"/>
                <a:gd name="T42" fmla="*/ 105 w 175"/>
                <a:gd name="T43" fmla="*/ 11 h 163"/>
                <a:gd name="T44" fmla="*/ 118 w 175"/>
                <a:gd name="T45" fmla="*/ 7 h 163"/>
                <a:gd name="T46" fmla="*/ 134 w 175"/>
                <a:gd name="T47" fmla="*/ 11 h 163"/>
                <a:gd name="T48" fmla="*/ 159 w 175"/>
                <a:gd name="T49" fmla="*/ 7 h 163"/>
                <a:gd name="T50" fmla="*/ 163 w 175"/>
                <a:gd name="T51" fmla="*/ 11 h 163"/>
                <a:gd name="T52" fmla="*/ 169 w 175"/>
                <a:gd name="T53" fmla="*/ 23 h 163"/>
                <a:gd name="T54" fmla="*/ 169 w 175"/>
                <a:gd name="T55" fmla="*/ 23 h 163"/>
                <a:gd name="T56" fmla="*/ 175 w 175"/>
                <a:gd name="T57" fmla="*/ 29 h 163"/>
                <a:gd name="T58" fmla="*/ 169 w 175"/>
                <a:gd name="T59" fmla="*/ 40 h 163"/>
                <a:gd name="T60" fmla="*/ 163 w 175"/>
                <a:gd name="T61" fmla="*/ 50 h 163"/>
                <a:gd name="T62" fmla="*/ 159 w 175"/>
                <a:gd name="T63" fmla="*/ 56 h 163"/>
                <a:gd name="T64" fmla="*/ 153 w 175"/>
                <a:gd name="T65" fmla="*/ 72 h 163"/>
                <a:gd name="T66" fmla="*/ 146 w 175"/>
                <a:gd name="T67" fmla="*/ 85 h 163"/>
                <a:gd name="T68" fmla="*/ 140 w 175"/>
                <a:gd name="T69" fmla="*/ 107 h 163"/>
                <a:gd name="T70" fmla="*/ 134 w 175"/>
                <a:gd name="T71" fmla="*/ 124 h 163"/>
                <a:gd name="T72" fmla="*/ 134 w 175"/>
                <a:gd name="T73" fmla="*/ 124 h 163"/>
                <a:gd name="T74" fmla="*/ 134 w 175"/>
                <a:gd name="T75" fmla="*/ 130 h 163"/>
                <a:gd name="T76" fmla="*/ 128 w 175"/>
                <a:gd name="T77" fmla="*/ 134 h 163"/>
                <a:gd name="T78" fmla="*/ 124 w 175"/>
                <a:gd name="T79" fmla="*/ 130 h 163"/>
                <a:gd name="T80" fmla="*/ 124 w 175"/>
                <a:gd name="T81" fmla="*/ 130 h 163"/>
                <a:gd name="T82" fmla="*/ 105 w 175"/>
                <a:gd name="T83" fmla="*/ 124 h 163"/>
                <a:gd name="T84" fmla="*/ 99 w 175"/>
                <a:gd name="T85" fmla="*/ 140 h 163"/>
                <a:gd name="T86" fmla="*/ 93 w 175"/>
                <a:gd name="T87" fmla="*/ 153 h 163"/>
                <a:gd name="T88" fmla="*/ 89 w 175"/>
                <a:gd name="T89" fmla="*/ 163 h 163"/>
                <a:gd name="T90" fmla="*/ 41 w 175"/>
                <a:gd name="T91" fmla="*/ 163 h 163"/>
                <a:gd name="T92" fmla="*/ 35 w 175"/>
                <a:gd name="T93" fmla="*/ 157 h 163"/>
                <a:gd name="T94" fmla="*/ 29 w 175"/>
                <a:gd name="T95" fmla="*/ 134 h 163"/>
                <a:gd name="T96" fmla="*/ 19 w 175"/>
                <a:gd name="T97" fmla="*/ 130 h 163"/>
                <a:gd name="T98" fmla="*/ 0 w 175"/>
                <a:gd name="T99" fmla="*/ 13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5" h="163">
                  <a:moveTo>
                    <a:pt x="0" y="134"/>
                  </a:moveTo>
                  <a:lnTo>
                    <a:pt x="0" y="124"/>
                  </a:lnTo>
                  <a:lnTo>
                    <a:pt x="0" y="124"/>
                  </a:lnTo>
                  <a:lnTo>
                    <a:pt x="0" y="112"/>
                  </a:lnTo>
                  <a:lnTo>
                    <a:pt x="0" y="112"/>
                  </a:lnTo>
                  <a:lnTo>
                    <a:pt x="0" y="91"/>
                  </a:lnTo>
                  <a:lnTo>
                    <a:pt x="6" y="85"/>
                  </a:lnTo>
                  <a:lnTo>
                    <a:pt x="6" y="85"/>
                  </a:lnTo>
                  <a:lnTo>
                    <a:pt x="6" y="72"/>
                  </a:lnTo>
                  <a:lnTo>
                    <a:pt x="13" y="72"/>
                  </a:lnTo>
                  <a:lnTo>
                    <a:pt x="19" y="62"/>
                  </a:lnTo>
                  <a:lnTo>
                    <a:pt x="19" y="62"/>
                  </a:lnTo>
                  <a:lnTo>
                    <a:pt x="19" y="50"/>
                  </a:lnTo>
                  <a:lnTo>
                    <a:pt x="19" y="50"/>
                  </a:lnTo>
                  <a:lnTo>
                    <a:pt x="19" y="50"/>
                  </a:lnTo>
                  <a:lnTo>
                    <a:pt x="19" y="46"/>
                  </a:lnTo>
                  <a:lnTo>
                    <a:pt x="19" y="46"/>
                  </a:lnTo>
                  <a:lnTo>
                    <a:pt x="19" y="46"/>
                  </a:lnTo>
                  <a:lnTo>
                    <a:pt x="19" y="40"/>
                  </a:lnTo>
                  <a:lnTo>
                    <a:pt x="19" y="40"/>
                  </a:lnTo>
                  <a:lnTo>
                    <a:pt x="19" y="40"/>
                  </a:lnTo>
                  <a:lnTo>
                    <a:pt x="19" y="33"/>
                  </a:lnTo>
                  <a:lnTo>
                    <a:pt x="13" y="33"/>
                  </a:lnTo>
                  <a:lnTo>
                    <a:pt x="19" y="29"/>
                  </a:lnTo>
                  <a:lnTo>
                    <a:pt x="19" y="17"/>
                  </a:lnTo>
                  <a:lnTo>
                    <a:pt x="23" y="11"/>
                  </a:lnTo>
                  <a:lnTo>
                    <a:pt x="23" y="7"/>
                  </a:lnTo>
                  <a:lnTo>
                    <a:pt x="29" y="0"/>
                  </a:lnTo>
                  <a:lnTo>
                    <a:pt x="48" y="0"/>
                  </a:lnTo>
                  <a:lnTo>
                    <a:pt x="48" y="7"/>
                  </a:lnTo>
                  <a:lnTo>
                    <a:pt x="54" y="7"/>
                  </a:lnTo>
                  <a:lnTo>
                    <a:pt x="58" y="11"/>
                  </a:lnTo>
                  <a:lnTo>
                    <a:pt x="58" y="11"/>
                  </a:lnTo>
                  <a:lnTo>
                    <a:pt x="89" y="11"/>
                  </a:lnTo>
                  <a:lnTo>
                    <a:pt x="89" y="17"/>
                  </a:lnTo>
                  <a:lnTo>
                    <a:pt x="89" y="17"/>
                  </a:lnTo>
                  <a:lnTo>
                    <a:pt x="93" y="23"/>
                  </a:lnTo>
                  <a:lnTo>
                    <a:pt x="93" y="23"/>
                  </a:lnTo>
                  <a:lnTo>
                    <a:pt x="93" y="23"/>
                  </a:lnTo>
                  <a:lnTo>
                    <a:pt x="99" y="23"/>
                  </a:lnTo>
                  <a:lnTo>
                    <a:pt x="105" y="17"/>
                  </a:lnTo>
                  <a:lnTo>
                    <a:pt x="105" y="17"/>
                  </a:lnTo>
                  <a:lnTo>
                    <a:pt x="105" y="11"/>
                  </a:lnTo>
                  <a:lnTo>
                    <a:pt x="105" y="11"/>
                  </a:lnTo>
                  <a:lnTo>
                    <a:pt x="111" y="11"/>
                  </a:lnTo>
                  <a:lnTo>
                    <a:pt x="118" y="7"/>
                  </a:lnTo>
                  <a:lnTo>
                    <a:pt x="128" y="7"/>
                  </a:lnTo>
                  <a:lnTo>
                    <a:pt x="134" y="11"/>
                  </a:lnTo>
                  <a:lnTo>
                    <a:pt x="153" y="11"/>
                  </a:lnTo>
                  <a:lnTo>
                    <a:pt x="159" y="7"/>
                  </a:lnTo>
                  <a:lnTo>
                    <a:pt x="163" y="7"/>
                  </a:lnTo>
                  <a:lnTo>
                    <a:pt x="163" y="11"/>
                  </a:lnTo>
                  <a:lnTo>
                    <a:pt x="169" y="11"/>
                  </a:lnTo>
                  <a:lnTo>
                    <a:pt x="169" y="23"/>
                  </a:lnTo>
                  <a:lnTo>
                    <a:pt x="169" y="23"/>
                  </a:lnTo>
                  <a:lnTo>
                    <a:pt x="169" y="23"/>
                  </a:lnTo>
                  <a:lnTo>
                    <a:pt x="175" y="29"/>
                  </a:lnTo>
                  <a:lnTo>
                    <a:pt x="175" y="29"/>
                  </a:lnTo>
                  <a:lnTo>
                    <a:pt x="175" y="33"/>
                  </a:lnTo>
                  <a:lnTo>
                    <a:pt x="169" y="40"/>
                  </a:lnTo>
                  <a:lnTo>
                    <a:pt x="169" y="46"/>
                  </a:lnTo>
                  <a:lnTo>
                    <a:pt x="163" y="50"/>
                  </a:lnTo>
                  <a:lnTo>
                    <a:pt x="163" y="50"/>
                  </a:lnTo>
                  <a:lnTo>
                    <a:pt x="159" y="56"/>
                  </a:lnTo>
                  <a:lnTo>
                    <a:pt x="159" y="68"/>
                  </a:lnTo>
                  <a:lnTo>
                    <a:pt x="153" y="72"/>
                  </a:lnTo>
                  <a:lnTo>
                    <a:pt x="153" y="85"/>
                  </a:lnTo>
                  <a:lnTo>
                    <a:pt x="146" y="85"/>
                  </a:lnTo>
                  <a:lnTo>
                    <a:pt x="146" y="101"/>
                  </a:lnTo>
                  <a:lnTo>
                    <a:pt x="140" y="107"/>
                  </a:lnTo>
                  <a:lnTo>
                    <a:pt x="140" y="112"/>
                  </a:lnTo>
                  <a:lnTo>
                    <a:pt x="134" y="124"/>
                  </a:lnTo>
                  <a:lnTo>
                    <a:pt x="134" y="124"/>
                  </a:lnTo>
                  <a:lnTo>
                    <a:pt x="134" y="124"/>
                  </a:lnTo>
                  <a:lnTo>
                    <a:pt x="134" y="124"/>
                  </a:lnTo>
                  <a:lnTo>
                    <a:pt x="134" y="130"/>
                  </a:lnTo>
                  <a:lnTo>
                    <a:pt x="128" y="130"/>
                  </a:lnTo>
                  <a:lnTo>
                    <a:pt x="128" y="134"/>
                  </a:lnTo>
                  <a:lnTo>
                    <a:pt x="128" y="134"/>
                  </a:lnTo>
                  <a:lnTo>
                    <a:pt x="124" y="130"/>
                  </a:lnTo>
                  <a:lnTo>
                    <a:pt x="124" y="130"/>
                  </a:lnTo>
                  <a:lnTo>
                    <a:pt x="124" y="130"/>
                  </a:lnTo>
                  <a:lnTo>
                    <a:pt x="118" y="124"/>
                  </a:lnTo>
                  <a:lnTo>
                    <a:pt x="105" y="124"/>
                  </a:lnTo>
                  <a:lnTo>
                    <a:pt x="99" y="130"/>
                  </a:lnTo>
                  <a:lnTo>
                    <a:pt x="99" y="140"/>
                  </a:lnTo>
                  <a:lnTo>
                    <a:pt x="93" y="147"/>
                  </a:lnTo>
                  <a:lnTo>
                    <a:pt x="93" y="153"/>
                  </a:lnTo>
                  <a:lnTo>
                    <a:pt x="89" y="157"/>
                  </a:lnTo>
                  <a:lnTo>
                    <a:pt x="89" y="163"/>
                  </a:lnTo>
                  <a:lnTo>
                    <a:pt x="41" y="163"/>
                  </a:lnTo>
                  <a:lnTo>
                    <a:pt x="41" y="163"/>
                  </a:lnTo>
                  <a:lnTo>
                    <a:pt x="35" y="157"/>
                  </a:lnTo>
                  <a:lnTo>
                    <a:pt x="35" y="157"/>
                  </a:lnTo>
                  <a:lnTo>
                    <a:pt x="29" y="153"/>
                  </a:lnTo>
                  <a:lnTo>
                    <a:pt x="29" y="134"/>
                  </a:lnTo>
                  <a:lnTo>
                    <a:pt x="19" y="134"/>
                  </a:lnTo>
                  <a:lnTo>
                    <a:pt x="19" y="130"/>
                  </a:lnTo>
                  <a:lnTo>
                    <a:pt x="6" y="130"/>
                  </a:lnTo>
                  <a:lnTo>
                    <a:pt x="0" y="134"/>
                  </a:lnTo>
                  <a:lnTo>
                    <a:pt x="0" y="13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0" name="Freeform 586"/>
            <p:cNvSpPr>
              <a:spLocks/>
            </p:cNvSpPr>
            <p:nvPr/>
          </p:nvSpPr>
          <p:spPr bwMode="auto">
            <a:xfrm>
              <a:off x="4516438" y="3057526"/>
              <a:ext cx="277813" cy="258763"/>
            </a:xfrm>
            <a:custGeom>
              <a:avLst/>
              <a:gdLst>
                <a:gd name="T0" fmla="*/ 0 w 175"/>
                <a:gd name="T1" fmla="*/ 124 h 163"/>
                <a:gd name="T2" fmla="*/ 0 w 175"/>
                <a:gd name="T3" fmla="*/ 112 h 163"/>
                <a:gd name="T4" fmla="*/ 0 w 175"/>
                <a:gd name="T5" fmla="*/ 91 h 163"/>
                <a:gd name="T6" fmla="*/ 6 w 175"/>
                <a:gd name="T7" fmla="*/ 85 h 163"/>
                <a:gd name="T8" fmla="*/ 13 w 175"/>
                <a:gd name="T9" fmla="*/ 72 h 163"/>
                <a:gd name="T10" fmla="*/ 19 w 175"/>
                <a:gd name="T11" fmla="*/ 62 h 163"/>
                <a:gd name="T12" fmla="*/ 19 w 175"/>
                <a:gd name="T13" fmla="*/ 50 h 163"/>
                <a:gd name="T14" fmla="*/ 19 w 175"/>
                <a:gd name="T15" fmla="*/ 46 h 163"/>
                <a:gd name="T16" fmla="*/ 19 w 175"/>
                <a:gd name="T17" fmla="*/ 46 h 163"/>
                <a:gd name="T18" fmla="*/ 19 w 175"/>
                <a:gd name="T19" fmla="*/ 40 h 163"/>
                <a:gd name="T20" fmla="*/ 19 w 175"/>
                <a:gd name="T21" fmla="*/ 33 h 163"/>
                <a:gd name="T22" fmla="*/ 19 w 175"/>
                <a:gd name="T23" fmla="*/ 29 h 163"/>
                <a:gd name="T24" fmla="*/ 23 w 175"/>
                <a:gd name="T25" fmla="*/ 11 h 163"/>
                <a:gd name="T26" fmla="*/ 29 w 175"/>
                <a:gd name="T27" fmla="*/ 0 h 163"/>
                <a:gd name="T28" fmla="*/ 48 w 175"/>
                <a:gd name="T29" fmla="*/ 7 h 163"/>
                <a:gd name="T30" fmla="*/ 58 w 175"/>
                <a:gd name="T31" fmla="*/ 11 h 163"/>
                <a:gd name="T32" fmla="*/ 89 w 175"/>
                <a:gd name="T33" fmla="*/ 11 h 163"/>
                <a:gd name="T34" fmla="*/ 89 w 175"/>
                <a:gd name="T35" fmla="*/ 17 h 163"/>
                <a:gd name="T36" fmla="*/ 93 w 175"/>
                <a:gd name="T37" fmla="*/ 23 h 163"/>
                <a:gd name="T38" fmla="*/ 99 w 175"/>
                <a:gd name="T39" fmla="*/ 23 h 163"/>
                <a:gd name="T40" fmla="*/ 105 w 175"/>
                <a:gd name="T41" fmla="*/ 17 h 163"/>
                <a:gd name="T42" fmla="*/ 105 w 175"/>
                <a:gd name="T43" fmla="*/ 11 h 163"/>
                <a:gd name="T44" fmla="*/ 118 w 175"/>
                <a:gd name="T45" fmla="*/ 7 h 163"/>
                <a:gd name="T46" fmla="*/ 134 w 175"/>
                <a:gd name="T47" fmla="*/ 11 h 163"/>
                <a:gd name="T48" fmla="*/ 159 w 175"/>
                <a:gd name="T49" fmla="*/ 7 h 163"/>
                <a:gd name="T50" fmla="*/ 163 w 175"/>
                <a:gd name="T51" fmla="*/ 11 h 163"/>
                <a:gd name="T52" fmla="*/ 169 w 175"/>
                <a:gd name="T53" fmla="*/ 23 h 163"/>
                <a:gd name="T54" fmla="*/ 169 w 175"/>
                <a:gd name="T55" fmla="*/ 23 h 163"/>
                <a:gd name="T56" fmla="*/ 175 w 175"/>
                <a:gd name="T57" fmla="*/ 29 h 163"/>
                <a:gd name="T58" fmla="*/ 169 w 175"/>
                <a:gd name="T59" fmla="*/ 40 h 163"/>
                <a:gd name="T60" fmla="*/ 163 w 175"/>
                <a:gd name="T61" fmla="*/ 50 h 163"/>
                <a:gd name="T62" fmla="*/ 159 w 175"/>
                <a:gd name="T63" fmla="*/ 56 h 163"/>
                <a:gd name="T64" fmla="*/ 153 w 175"/>
                <a:gd name="T65" fmla="*/ 72 h 163"/>
                <a:gd name="T66" fmla="*/ 146 w 175"/>
                <a:gd name="T67" fmla="*/ 85 h 163"/>
                <a:gd name="T68" fmla="*/ 140 w 175"/>
                <a:gd name="T69" fmla="*/ 107 h 163"/>
                <a:gd name="T70" fmla="*/ 134 w 175"/>
                <a:gd name="T71" fmla="*/ 124 h 163"/>
                <a:gd name="T72" fmla="*/ 134 w 175"/>
                <a:gd name="T73" fmla="*/ 124 h 163"/>
                <a:gd name="T74" fmla="*/ 134 w 175"/>
                <a:gd name="T75" fmla="*/ 130 h 163"/>
                <a:gd name="T76" fmla="*/ 128 w 175"/>
                <a:gd name="T77" fmla="*/ 134 h 163"/>
                <a:gd name="T78" fmla="*/ 124 w 175"/>
                <a:gd name="T79" fmla="*/ 130 h 163"/>
                <a:gd name="T80" fmla="*/ 124 w 175"/>
                <a:gd name="T81" fmla="*/ 130 h 163"/>
                <a:gd name="T82" fmla="*/ 105 w 175"/>
                <a:gd name="T83" fmla="*/ 124 h 163"/>
                <a:gd name="T84" fmla="*/ 99 w 175"/>
                <a:gd name="T85" fmla="*/ 140 h 163"/>
                <a:gd name="T86" fmla="*/ 93 w 175"/>
                <a:gd name="T87" fmla="*/ 153 h 163"/>
                <a:gd name="T88" fmla="*/ 89 w 175"/>
                <a:gd name="T89" fmla="*/ 163 h 163"/>
                <a:gd name="T90" fmla="*/ 41 w 175"/>
                <a:gd name="T91" fmla="*/ 163 h 163"/>
                <a:gd name="T92" fmla="*/ 35 w 175"/>
                <a:gd name="T93" fmla="*/ 157 h 163"/>
                <a:gd name="T94" fmla="*/ 29 w 175"/>
                <a:gd name="T95" fmla="*/ 134 h 163"/>
                <a:gd name="T96" fmla="*/ 19 w 175"/>
                <a:gd name="T97" fmla="*/ 130 h 163"/>
                <a:gd name="T98" fmla="*/ 0 w 175"/>
                <a:gd name="T99" fmla="*/ 13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5" h="163">
                  <a:moveTo>
                    <a:pt x="0" y="134"/>
                  </a:moveTo>
                  <a:lnTo>
                    <a:pt x="0" y="124"/>
                  </a:lnTo>
                  <a:lnTo>
                    <a:pt x="0" y="124"/>
                  </a:lnTo>
                  <a:lnTo>
                    <a:pt x="0" y="112"/>
                  </a:lnTo>
                  <a:lnTo>
                    <a:pt x="0" y="112"/>
                  </a:lnTo>
                  <a:lnTo>
                    <a:pt x="0" y="91"/>
                  </a:lnTo>
                  <a:lnTo>
                    <a:pt x="6" y="85"/>
                  </a:lnTo>
                  <a:lnTo>
                    <a:pt x="6" y="85"/>
                  </a:lnTo>
                  <a:lnTo>
                    <a:pt x="6" y="72"/>
                  </a:lnTo>
                  <a:lnTo>
                    <a:pt x="13" y="72"/>
                  </a:lnTo>
                  <a:lnTo>
                    <a:pt x="19" y="62"/>
                  </a:lnTo>
                  <a:lnTo>
                    <a:pt x="19" y="62"/>
                  </a:lnTo>
                  <a:lnTo>
                    <a:pt x="19" y="50"/>
                  </a:lnTo>
                  <a:lnTo>
                    <a:pt x="19" y="50"/>
                  </a:lnTo>
                  <a:lnTo>
                    <a:pt x="19" y="50"/>
                  </a:lnTo>
                  <a:lnTo>
                    <a:pt x="19" y="46"/>
                  </a:lnTo>
                  <a:lnTo>
                    <a:pt x="19" y="46"/>
                  </a:lnTo>
                  <a:lnTo>
                    <a:pt x="19" y="46"/>
                  </a:lnTo>
                  <a:lnTo>
                    <a:pt x="19" y="40"/>
                  </a:lnTo>
                  <a:lnTo>
                    <a:pt x="19" y="40"/>
                  </a:lnTo>
                  <a:lnTo>
                    <a:pt x="19" y="40"/>
                  </a:lnTo>
                  <a:lnTo>
                    <a:pt x="19" y="33"/>
                  </a:lnTo>
                  <a:lnTo>
                    <a:pt x="13" y="33"/>
                  </a:lnTo>
                  <a:lnTo>
                    <a:pt x="19" y="29"/>
                  </a:lnTo>
                  <a:lnTo>
                    <a:pt x="19" y="17"/>
                  </a:lnTo>
                  <a:lnTo>
                    <a:pt x="23" y="11"/>
                  </a:lnTo>
                  <a:lnTo>
                    <a:pt x="23" y="7"/>
                  </a:lnTo>
                  <a:lnTo>
                    <a:pt x="29" y="0"/>
                  </a:lnTo>
                  <a:lnTo>
                    <a:pt x="48" y="0"/>
                  </a:lnTo>
                  <a:lnTo>
                    <a:pt x="48" y="7"/>
                  </a:lnTo>
                  <a:lnTo>
                    <a:pt x="54" y="7"/>
                  </a:lnTo>
                  <a:lnTo>
                    <a:pt x="58" y="11"/>
                  </a:lnTo>
                  <a:lnTo>
                    <a:pt x="58" y="11"/>
                  </a:lnTo>
                  <a:lnTo>
                    <a:pt x="89" y="11"/>
                  </a:lnTo>
                  <a:lnTo>
                    <a:pt x="89" y="17"/>
                  </a:lnTo>
                  <a:lnTo>
                    <a:pt x="89" y="17"/>
                  </a:lnTo>
                  <a:lnTo>
                    <a:pt x="93" y="23"/>
                  </a:lnTo>
                  <a:lnTo>
                    <a:pt x="93" y="23"/>
                  </a:lnTo>
                  <a:lnTo>
                    <a:pt x="93" y="23"/>
                  </a:lnTo>
                  <a:lnTo>
                    <a:pt x="99" y="23"/>
                  </a:lnTo>
                  <a:lnTo>
                    <a:pt x="105" y="17"/>
                  </a:lnTo>
                  <a:lnTo>
                    <a:pt x="105" y="17"/>
                  </a:lnTo>
                  <a:lnTo>
                    <a:pt x="105" y="11"/>
                  </a:lnTo>
                  <a:lnTo>
                    <a:pt x="105" y="11"/>
                  </a:lnTo>
                  <a:lnTo>
                    <a:pt x="111" y="11"/>
                  </a:lnTo>
                  <a:lnTo>
                    <a:pt x="118" y="7"/>
                  </a:lnTo>
                  <a:lnTo>
                    <a:pt x="128" y="7"/>
                  </a:lnTo>
                  <a:lnTo>
                    <a:pt x="134" y="11"/>
                  </a:lnTo>
                  <a:lnTo>
                    <a:pt x="153" y="11"/>
                  </a:lnTo>
                  <a:lnTo>
                    <a:pt x="159" y="7"/>
                  </a:lnTo>
                  <a:lnTo>
                    <a:pt x="163" y="7"/>
                  </a:lnTo>
                  <a:lnTo>
                    <a:pt x="163" y="11"/>
                  </a:lnTo>
                  <a:lnTo>
                    <a:pt x="169" y="11"/>
                  </a:lnTo>
                  <a:lnTo>
                    <a:pt x="169" y="23"/>
                  </a:lnTo>
                  <a:lnTo>
                    <a:pt x="169" y="23"/>
                  </a:lnTo>
                  <a:lnTo>
                    <a:pt x="169" y="23"/>
                  </a:lnTo>
                  <a:lnTo>
                    <a:pt x="175" y="29"/>
                  </a:lnTo>
                  <a:lnTo>
                    <a:pt x="175" y="29"/>
                  </a:lnTo>
                  <a:lnTo>
                    <a:pt x="175" y="33"/>
                  </a:lnTo>
                  <a:lnTo>
                    <a:pt x="169" y="40"/>
                  </a:lnTo>
                  <a:lnTo>
                    <a:pt x="169" y="46"/>
                  </a:lnTo>
                  <a:lnTo>
                    <a:pt x="163" y="50"/>
                  </a:lnTo>
                  <a:lnTo>
                    <a:pt x="163" y="50"/>
                  </a:lnTo>
                  <a:lnTo>
                    <a:pt x="159" y="56"/>
                  </a:lnTo>
                  <a:lnTo>
                    <a:pt x="159" y="68"/>
                  </a:lnTo>
                  <a:lnTo>
                    <a:pt x="153" y="72"/>
                  </a:lnTo>
                  <a:lnTo>
                    <a:pt x="153" y="85"/>
                  </a:lnTo>
                  <a:lnTo>
                    <a:pt x="146" y="85"/>
                  </a:lnTo>
                  <a:lnTo>
                    <a:pt x="146" y="101"/>
                  </a:lnTo>
                  <a:lnTo>
                    <a:pt x="140" y="107"/>
                  </a:lnTo>
                  <a:lnTo>
                    <a:pt x="140" y="112"/>
                  </a:lnTo>
                  <a:lnTo>
                    <a:pt x="134" y="124"/>
                  </a:lnTo>
                  <a:lnTo>
                    <a:pt x="134" y="124"/>
                  </a:lnTo>
                  <a:lnTo>
                    <a:pt x="134" y="124"/>
                  </a:lnTo>
                  <a:lnTo>
                    <a:pt x="134" y="124"/>
                  </a:lnTo>
                  <a:lnTo>
                    <a:pt x="134" y="130"/>
                  </a:lnTo>
                  <a:lnTo>
                    <a:pt x="128" y="130"/>
                  </a:lnTo>
                  <a:lnTo>
                    <a:pt x="128" y="134"/>
                  </a:lnTo>
                  <a:lnTo>
                    <a:pt x="128" y="134"/>
                  </a:lnTo>
                  <a:lnTo>
                    <a:pt x="124" y="130"/>
                  </a:lnTo>
                  <a:lnTo>
                    <a:pt x="124" y="130"/>
                  </a:lnTo>
                  <a:lnTo>
                    <a:pt x="124" y="130"/>
                  </a:lnTo>
                  <a:lnTo>
                    <a:pt x="118" y="124"/>
                  </a:lnTo>
                  <a:lnTo>
                    <a:pt x="105" y="124"/>
                  </a:lnTo>
                  <a:lnTo>
                    <a:pt x="99" y="130"/>
                  </a:lnTo>
                  <a:lnTo>
                    <a:pt x="99" y="140"/>
                  </a:lnTo>
                  <a:lnTo>
                    <a:pt x="93" y="147"/>
                  </a:lnTo>
                  <a:lnTo>
                    <a:pt x="93" y="153"/>
                  </a:lnTo>
                  <a:lnTo>
                    <a:pt x="89" y="157"/>
                  </a:lnTo>
                  <a:lnTo>
                    <a:pt x="89" y="163"/>
                  </a:lnTo>
                  <a:lnTo>
                    <a:pt x="41" y="163"/>
                  </a:lnTo>
                  <a:lnTo>
                    <a:pt x="41" y="163"/>
                  </a:lnTo>
                  <a:lnTo>
                    <a:pt x="35" y="157"/>
                  </a:lnTo>
                  <a:lnTo>
                    <a:pt x="35" y="157"/>
                  </a:lnTo>
                  <a:lnTo>
                    <a:pt x="29" y="153"/>
                  </a:lnTo>
                  <a:lnTo>
                    <a:pt x="29" y="134"/>
                  </a:lnTo>
                  <a:lnTo>
                    <a:pt x="19" y="134"/>
                  </a:lnTo>
                  <a:lnTo>
                    <a:pt x="19" y="130"/>
                  </a:lnTo>
                  <a:lnTo>
                    <a:pt x="6" y="130"/>
                  </a:lnTo>
                  <a:lnTo>
                    <a:pt x="0" y="134"/>
                  </a:lnTo>
                  <a:lnTo>
                    <a:pt x="0" y="13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1" name="Freeform 587"/>
            <p:cNvSpPr>
              <a:spLocks/>
            </p:cNvSpPr>
            <p:nvPr/>
          </p:nvSpPr>
          <p:spPr bwMode="auto">
            <a:xfrm>
              <a:off x="5167313" y="4189413"/>
              <a:ext cx="15875" cy="36513"/>
            </a:xfrm>
            <a:custGeom>
              <a:avLst/>
              <a:gdLst>
                <a:gd name="T0" fmla="*/ 0 w 10"/>
                <a:gd name="T1" fmla="*/ 0 h 23"/>
                <a:gd name="T2" fmla="*/ 0 w 10"/>
                <a:gd name="T3" fmla="*/ 0 h 23"/>
                <a:gd name="T4" fmla="*/ 0 w 10"/>
                <a:gd name="T5" fmla="*/ 13 h 23"/>
                <a:gd name="T6" fmla="*/ 0 w 10"/>
                <a:gd name="T7" fmla="*/ 13 h 23"/>
                <a:gd name="T8" fmla="*/ 0 w 10"/>
                <a:gd name="T9" fmla="*/ 13 h 23"/>
                <a:gd name="T10" fmla="*/ 0 w 10"/>
                <a:gd name="T11" fmla="*/ 19 h 23"/>
                <a:gd name="T12" fmla="*/ 0 w 10"/>
                <a:gd name="T13" fmla="*/ 19 h 23"/>
                <a:gd name="T14" fmla="*/ 0 w 10"/>
                <a:gd name="T15" fmla="*/ 23 h 23"/>
                <a:gd name="T16" fmla="*/ 10 w 10"/>
                <a:gd name="T17" fmla="*/ 23 h 23"/>
                <a:gd name="T18" fmla="*/ 10 w 10"/>
                <a:gd name="T19" fmla="*/ 19 h 23"/>
                <a:gd name="T20" fmla="*/ 10 w 10"/>
                <a:gd name="T21" fmla="*/ 19 h 23"/>
                <a:gd name="T22" fmla="*/ 10 w 10"/>
                <a:gd name="T23" fmla="*/ 13 h 23"/>
                <a:gd name="T24" fmla="*/ 10 w 10"/>
                <a:gd name="T25" fmla="*/ 13 h 23"/>
                <a:gd name="T26" fmla="*/ 10 w 10"/>
                <a:gd name="T27" fmla="*/ 6 h 23"/>
                <a:gd name="T28" fmla="*/ 10 w 10"/>
                <a:gd name="T29" fmla="*/ 6 h 23"/>
                <a:gd name="T30" fmla="*/ 10 w 10"/>
                <a:gd name="T31" fmla="*/ 0 h 23"/>
                <a:gd name="T32" fmla="*/ 0 w 10"/>
                <a:gd name="T33" fmla="*/ 0 h 23"/>
                <a:gd name="T34" fmla="*/ 0 w 10"/>
                <a:gd name="T35" fmla="*/ 0 h 23"/>
                <a:gd name="T36" fmla="*/ 0 w 10"/>
                <a:gd name="T3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23">
                  <a:moveTo>
                    <a:pt x="0" y="0"/>
                  </a:moveTo>
                  <a:lnTo>
                    <a:pt x="0" y="0"/>
                  </a:lnTo>
                  <a:lnTo>
                    <a:pt x="0" y="13"/>
                  </a:lnTo>
                  <a:lnTo>
                    <a:pt x="0" y="13"/>
                  </a:lnTo>
                  <a:lnTo>
                    <a:pt x="0" y="13"/>
                  </a:lnTo>
                  <a:lnTo>
                    <a:pt x="0" y="19"/>
                  </a:lnTo>
                  <a:lnTo>
                    <a:pt x="0" y="19"/>
                  </a:lnTo>
                  <a:lnTo>
                    <a:pt x="0" y="23"/>
                  </a:lnTo>
                  <a:lnTo>
                    <a:pt x="10" y="23"/>
                  </a:lnTo>
                  <a:lnTo>
                    <a:pt x="10" y="19"/>
                  </a:lnTo>
                  <a:lnTo>
                    <a:pt x="10" y="19"/>
                  </a:lnTo>
                  <a:lnTo>
                    <a:pt x="10" y="13"/>
                  </a:lnTo>
                  <a:lnTo>
                    <a:pt x="10" y="13"/>
                  </a:lnTo>
                  <a:lnTo>
                    <a:pt x="10"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2" name="Freeform 588"/>
            <p:cNvSpPr>
              <a:spLocks/>
            </p:cNvSpPr>
            <p:nvPr/>
          </p:nvSpPr>
          <p:spPr bwMode="auto">
            <a:xfrm>
              <a:off x="5167313" y="4189413"/>
              <a:ext cx="15875" cy="36513"/>
            </a:xfrm>
            <a:custGeom>
              <a:avLst/>
              <a:gdLst>
                <a:gd name="T0" fmla="*/ 0 w 10"/>
                <a:gd name="T1" fmla="*/ 0 h 23"/>
                <a:gd name="T2" fmla="*/ 0 w 10"/>
                <a:gd name="T3" fmla="*/ 0 h 23"/>
                <a:gd name="T4" fmla="*/ 0 w 10"/>
                <a:gd name="T5" fmla="*/ 13 h 23"/>
                <a:gd name="T6" fmla="*/ 0 w 10"/>
                <a:gd name="T7" fmla="*/ 13 h 23"/>
                <a:gd name="T8" fmla="*/ 0 w 10"/>
                <a:gd name="T9" fmla="*/ 13 h 23"/>
                <a:gd name="T10" fmla="*/ 0 w 10"/>
                <a:gd name="T11" fmla="*/ 19 h 23"/>
                <a:gd name="T12" fmla="*/ 0 w 10"/>
                <a:gd name="T13" fmla="*/ 19 h 23"/>
                <a:gd name="T14" fmla="*/ 0 w 10"/>
                <a:gd name="T15" fmla="*/ 23 h 23"/>
                <a:gd name="T16" fmla="*/ 10 w 10"/>
                <a:gd name="T17" fmla="*/ 23 h 23"/>
                <a:gd name="T18" fmla="*/ 10 w 10"/>
                <a:gd name="T19" fmla="*/ 19 h 23"/>
                <a:gd name="T20" fmla="*/ 10 w 10"/>
                <a:gd name="T21" fmla="*/ 19 h 23"/>
                <a:gd name="T22" fmla="*/ 10 w 10"/>
                <a:gd name="T23" fmla="*/ 13 h 23"/>
                <a:gd name="T24" fmla="*/ 10 w 10"/>
                <a:gd name="T25" fmla="*/ 13 h 23"/>
                <a:gd name="T26" fmla="*/ 10 w 10"/>
                <a:gd name="T27" fmla="*/ 6 h 23"/>
                <a:gd name="T28" fmla="*/ 10 w 10"/>
                <a:gd name="T29" fmla="*/ 6 h 23"/>
                <a:gd name="T30" fmla="*/ 10 w 10"/>
                <a:gd name="T31" fmla="*/ 0 h 23"/>
                <a:gd name="T32" fmla="*/ 0 w 10"/>
                <a:gd name="T33" fmla="*/ 0 h 23"/>
                <a:gd name="T34" fmla="*/ 0 w 10"/>
                <a:gd name="T35" fmla="*/ 0 h 23"/>
                <a:gd name="T36" fmla="*/ 0 w 10"/>
                <a:gd name="T3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23">
                  <a:moveTo>
                    <a:pt x="0" y="0"/>
                  </a:moveTo>
                  <a:lnTo>
                    <a:pt x="0" y="0"/>
                  </a:lnTo>
                  <a:lnTo>
                    <a:pt x="0" y="13"/>
                  </a:lnTo>
                  <a:lnTo>
                    <a:pt x="0" y="13"/>
                  </a:lnTo>
                  <a:lnTo>
                    <a:pt x="0" y="13"/>
                  </a:lnTo>
                  <a:lnTo>
                    <a:pt x="0" y="19"/>
                  </a:lnTo>
                  <a:lnTo>
                    <a:pt x="0" y="19"/>
                  </a:lnTo>
                  <a:lnTo>
                    <a:pt x="0" y="23"/>
                  </a:lnTo>
                  <a:lnTo>
                    <a:pt x="10" y="23"/>
                  </a:lnTo>
                  <a:lnTo>
                    <a:pt x="10" y="19"/>
                  </a:lnTo>
                  <a:lnTo>
                    <a:pt x="10" y="19"/>
                  </a:lnTo>
                  <a:lnTo>
                    <a:pt x="10" y="13"/>
                  </a:lnTo>
                  <a:lnTo>
                    <a:pt x="10" y="13"/>
                  </a:lnTo>
                  <a:lnTo>
                    <a:pt x="10"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3" name="Freeform 589"/>
            <p:cNvSpPr>
              <a:spLocks/>
            </p:cNvSpPr>
            <p:nvPr/>
          </p:nvSpPr>
          <p:spPr bwMode="auto">
            <a:xfrm>
              <a:off x="7142163" y="2201863"/>
              <a:ext cx="111125" cy="149225"/>
            </a:xfrm>
            <a:custGeom>
              <a:avLst/>
              <a:gdLst>
                <a:gd name="T0" fmla="*/ 64 w 70"/>
                <a:gd name="T1" fmla="*/ 0 h 94"/>
                <a:gd name="T2" fmla="*/ 64 w 70"/>
                <a:gd name="T3" fmla="*/ 6 h 94"/>
                <a:gd name="T4" fmla="*/ 64 w 70"/>
                <a:gd name="T5" fmla="*/ 6 h 94"/>
                <a:gd name="T6" fmla="*/ 64 w 70"/>
                <a:gd name="T7" fmla="*/ 10 h 94"/>
                <a:gd name="T8" fmla="*/ 70 w 70"/>
                <a:gd name="T9" fmla="*/ 16 h 94"/>
                <a:gd name="T10" fmla="*/ 58 w 70"/>
                <a:gd name="T11" fmla="*/ 10 h 94"/>
                <a:gd name="T12" fmla="*/ 52 w 70"/>
                <a:gd name="T13" fmla="*/ 16 h 94"/>
                <a:gd name="T14" fmla="*/ 52 w 70"/>
                <a:gd name="T15" fmla="*/ 16 h 94"/>
                <a:gd name="T16" fmla="*/ 52 w 70"/>
                <a:gd name="T17" fmla="*/ 22 h 94"/>
                <a:gd name="T18" fmla="*/ 52 w 70"/>
                <a:gd name="T19" fmla="*/ 22 h 94"/>
                <a:gd name="T20" fmla="*/ 52 w 70"/>
                <a:gd name="T21" fmla="*/ 28 h 94"/>
                <a:gd name="T22" fmla="*/ 58 w 70"/>
                <a:gd name="T23" fmla="*/ 33 h 94"/>
                <a:gd name="T24" fmla="*/ 58 w 70"/>
                <a:gd name="T25" fmla="*/ 33 h 94"/>
                <a:gd name="T26" fmla="*/ 58 w 70"/>
                <a:gd name="T27" fmla="*/ 39 h 94"/>
                <a:gd name="T28" fmla="*/ 52 w 70"/>
                <a:gd name="T29" fmla="*/ 45 h 94"/>
                <a:gd name="T30" fmla="*/ 52 w 70"/>
                <a:gd name="T31" fmla="*/ 49 h 94"/>
                <a:gd name="T32" fmla="*/ 48 w 70"/>
                <a:gd name="T33" fmla="*/ 49 h 94"/>
                <a:gd name="T34" fmla="*/ 48 w 70"/>
                <a:gd name="T35" fmla="*/ 49 h 94"/>
                <a:gd name="T36" fmla="*/ 48 w 70"/>
                <a:gd name="T37" fmla="*/ 55 h 94"/>
                <a:gd name="T38" fmla="*/ 48 w 70"/>
                <a:gd name="T39" fmla="*/ 61 h 94"/>
                <a:gd name="T40" fmla="*/ 48 w 70"/>
                <a:gd name="T41" fmla="*/ 61 h 94"/>
                <a:gd name="T42" fmla="*/ 52 w 70"/>
                <a:gd name="T43" fmla="*/ 68 h 94"/>
                <a:gd name="T44" fmla="*/ 52 w 70"/>
                <a:gd name="T45" fmla="*/ 68 h 94"/>
                <a:gd name="T46" fmla="*/ 58 w 70"/>
                <a:gd name="T47" fmla="*/ 72 h 94"/>
                <a:gd name="T48" fmla="*/ 64 w 70"/>
                <a:gd name="T49" fmla="*/ 78 h 94"/>
                <a:gd name="T50" fmla="*/ 70 w 70"/>
                <a:gd name="T51" fmla="*/ 84 h 94"/>
                <a:gd name="T52" fmla="*/ 58 w 70"/>
                <a:gd name="T53" fmla="*/ 84 h 94"/>
                <a:gd name="T54" fmla="*/ 52 w 70"/>
                <a:gd name="T55" fmla="*/ 90 h 94"/>
                <a:gd name="T56" fmla="*/ 41 w 70"/>
                <a:gd name="T57" fmla="*/ 94 h 94"/>
                <a:gd name="T58" fmla="*/ 29 w 70"/>
                <a:gd name="T59" fmla="*/ 90 h 94"/>
                <a:gd name="T60" fmla="*/ 17 w 70"/>
                <a:gd name="T61" fmla="*/ 84 h 94"/>
                <a:gd name="T62" fmla="*/ 17 w 70"/>
                <a:gd name="T63" fmla="*/ 84 h 94"/>
                <a:gd name="T64" fmla="*/ 17 w 70"/>
                <a:gd name="T65" fmla="*/ 78 h 94"/>
                <a:gd name="T66" fmla="*/ 17 w 70"/>
                <a:gd name="T67" fmla="*/ 72 h 94"/>
                <a:gd name="T68" fmla="*/ 17 w 70"/>
                <a:gd name="T69" fmla="*/ 72 h 94"/>
                <a:gd name="T70" fmla="*/ 17 w 70"/>
                <a:gd name="T71" fmla="*/ 68 h 94"/>
                <a:gd name="T72" fmla="*/ 17 w 70"/>
                <a:gd name="T73" fmla="*/ 61 h 94"/>
                <a:gd name="T74" fmla="*/ 13 w 70"/>
                <a:gd name="T75" fmla="*/ 55 h 94"/>
                <a:gd name="T76" fmla="*/ 6 w 70"/>
                <a:gd name="T77" fmla="*/ 49 h 94"/>
                <a:gd name="T78" fmla="*/ 13 w 70"/>
                <a:gd name="T79" fmla="*/ 45 h 94"/>
                <a:gd name="T80" fmla="*/ 17 w 70"/>
                <a:gd name="T81" fmla="*/ 39 h 94"/>
                <a:gd name="T82" fmla="*/ 23 w 70"/>
                <a:gd name="T83" fmla="*/ 28 h 94"/>
                <a:gd name="T84" fmla="*/ 35 w 70"/>
                <a:gd name="T85" fmla="*/ 22 h 94"/>
                <a:gd name="T86" fmla="*/ 52 w 70"/>
                <a:gd name="T87" fmla="*/ 10 h 94"/>
                <a:gd name="T88" fmla="*/ 58 w 70"/>
                <a:gd name="T89" fmla="*/ 0 h 94"/>
                <a:gd name="T90" fmla="*/ 70 w 70"/>
                <a:gd name="T9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 h="94">
                  <a:moveTo>
                    <a:pt x="70" y="0"/>
                  </a:moveTo>
                  <a:lnTo>
                    <a:pt x="64" y="0"/>
                  </a:lnTo>
                  <a:lnTo>
                    <a:pt x="64" y="0"/>
                  </a:lnTo>
                  <a:lnTo>
                    <a:pt x="64" y="6"/>
                  </a:lnTo>
                  <a:lnTo>
                    <a:pt x="64" y="6"/>
                  </a:lnTo>
                  <a:lnTo>
                    <a:pt x="64" y="6"/>
                  </a:lnTo>
                  <a:lnTo>
                    <a:pt x="64" y="10"/>
                  </a:lnTo>
                  <a:lnTo>
                    <a:pt x="64" y="10"/>
                  </a:lnTo>
                  <a:lnTo>
                    <a:pt x="70" y="10"/>
                  </a:lnTo>
                  <a:lnTo>
                    <a:pt x="70" y="16"/>
                  </a:lnTo>
                  <a:lnTo>
                    <a:pt x="58" y="16"/>
                  </a:lnTo>
                  <a:lnTo>
                    <a:pt x="58" y="10"/>
                  </a:lnTo>
                  <a:lnTo>
                    <a:pt x="58" y="10"/>
                  </a:lnTo>
                  <a:lnTo>
                    <a:pt x="52" y="16"/>
                  </a:lnTo>
                  <a:lnTo>
                    <a:pt x="52" y="16"/>
                  </a:lnTo>
                  <a:lnTo>
                    <a:pt x="52" y="16"/>
                  </a:lnTo>
                  <a:lnTo>
                    <a:pt x="52" y="22"/>
                  </a:lnTo>
                  <a:lnTo>
                    <a:pt x="52" y="22"/>
                  </a:lnTo>
                  <a:lnTo>
                    <a:pt x="52" y="22"/>
                  </a:lnTo>
                  <a:lnTo>
                    <a:pt x="52" y="22"/>
                  </a:lnTo>
                  <a:lnTo>
                    <a:pt x="52" y="28"/>
                  </a:lnTo>
                  <a:lnTo>
                    <a:pt x="52" y="28"/>
                  </a:lnTo>
                  <a:lnTo>
                    <a:pt x="52" y="28"/>
                  </a:lnTo>
                  <a:lnTo>
                    <a:pt x="58" y="33"/>
                  </a:lnTo>
                  <a:lnTo>
                    <a:pt x="58" y="33"/>
                  </a:lnTo>
                  <a:lnTo>
                    <a:pt x="58" y="33"/>
                  </a:lnTo>
                  <a:lnTo>
                    <a:pt x="58" y="39"/>
                  </a:lnTo>
                  <a:lnTo>
                    <a:pt x="58" y="39"/>
                  </a:lnTo>
                  <a:lnTo>
                    <a:pt x="58" y="45"/>
                  </a:lnTo>
                  <a:lnTo>
                    <a:pt x="52" y="45"/>
                  </a:lnTo>
                  <a:lnTo>
                    <a:pt x="52" y="45"/>
                  </a:lnTo>
                  <a:lnTo>
                    <a:pt x="52" y="49"/>
                  </a:lnTo>
                  <a:lnTo>
                    <a:pt x="48" y="49"/>
                  </a:lnTo>
                  <a:lnTo>
                    <a:pt x="48" y="49"/>
                  </a:lnTo>
                  <a:lnTo>
                    <a:pt x="48" y="49"/>
                  </a:lnTo>
                  <a:lnTo>
                    <a:pt x="48" y="49"/>
                  </a:lnTo>
                  <a:lnTo>
                    <a:pt x="48" y="55"/>
                  </a:lnTo>
                  <a:lnTo>
                    <a:pt x="48" y="55"/>
                  </a:lnTo>
                  <a:lnTo>
                    <a:pt x="48" y="55"/>
                  </a:lnTo>
                  <a:lnTo>
                    <a:pt x="48" y="61"/>
                  </a:lnTo>
                  <a:lnTo>
                    <a:pt x="48" y="61"/>
                  </a:lnTo>
                  <a:lnTo>
                    <a:pt x="48" y="61"/>
                  </a:lnTo>
                  <a:lnTo>
                    <a:pt x="48" y="61"/>
                  </a:lnTo>
                  <a:lnTo>
                    <a:pt x="52" y="68"/>
                  </a:lnTo>
                  <a:lnTo>
                    <a:pt x="52" y="68"/>
                  </a:lnTo>
                  <a:lnTo>
                    <a:pt x="52" y="68"/>
                  </a:lnTo>
                  <a:lnTo>
                    <a:pt x="58" y="68"/>
                  </a:lnTo>
                  <a:lnTo>
                    <a:pt x="58" y="72"/>
                  </a:lnTo>
                  <a:lnTo>
                    <a:pt x="64" y="72"/>
                  </a:lnTo>
                  <a:lnTo>
                    <a:pt x="64" y="78"/>
                  </a:lnTo>
                  <a:lnTo>
                    <a:pt x="70" y="78"/>
                  </a:lnTo>
                  <a:lnTo>
                    <a:pt x="70" y="84"/>
                  </a:lnTo>
                  <a:lnTo>
                    <a:pt x="58" y="84"/>
                  </a:lnTo>
                  <a:lnTo>
                    <a:pt x="58" y="84"/>
                  </a:lnTo>
                  <a:lnTo>
                    <a:pt x="58" y="90"/>
                  </a:lnTo>
                  <a:lnTo>
                    <a:pt x="52" y="90"/>
                  </a:lnTo>
                  <a:lnTo>
                    <a:pt x="52" y="94"/>
                  </a:lnTo>
                  <a:lnTo>
                    <a:pt x="41" y="94"/>
                  </a:lnTo>
                  <a:lnTo>
                    <a:pt x="41" y="90"/>
                  </a:lnTo>
                  <a:lnTo>
                    <a:pt x="29" y="90"/>
                  </a:lnTo>
                  <a:lnTo>
                    <a:pt x="29" y="84"/>
                  </a:lnTo>
                  <a:lnTo>
                    <a:pt x="17" y="84"/>
                  </a:lnTo>
                  <a:lnTo>
                    <a:pt x="17" y="84"/>
                  </a:lnTo>
                  <a:lnTo>
                    <a:pt x="17" y="84"/>
                  </a:lnTo>
                  <a:lnTo>
                    <a:pt x="17" y="78"/>
                  </a:lnTo>
                  <a:lnTo>
                    <a:pt x="17" y="78"/>
                  </a:lnTo>
                  <a:lnTo>
                    <a:pt x="17" y="72"/>
                  </a:lnTo>
                  <a:lnTo>
                    <a:pt x="17" y="72"/>
                  </a:lnTo>
                  <a:lnTo>
                    <a:pt x="17" y="72"/>
                  </a:lnTo>
                  <a:lnTo>
                    <a:pt x="17" y="72"/>
                  </a:lnTo>
                  <a:lnTo>
                    <a:pt x="23" y="72"/>
                  </a:lnTo>
                  <a:lnTo>
                    <a:pt x="17" y="68"/>
                  </a:lnTo>
                  <a:lnTo>
                    <a:pt x="17" y="68"/>
                  </a:lnTo>
                  <a:lnTo>
                    <a:pt x="17" y="61"/>
                  </a:lnTo>
                  <a:lnTo>
                    <a:pt x="13" y="61"/>
                  </a:lnTo>
                  <a:lnTo>
                    <a:pt x="13" y="55"/>
                  </a:lnTo>
                  <a:lnTo>
                    <a:pt x="0" y="55"/>
                  </a:lnTo>
                  <a:lnTo>
                    <a:pt x="6" y="49"/>
                  </a:lnTo>
                  <a:lnTo>
                    <a:pt x="6" y="45"/>
                  </a:lnTo>
                  <a:lnTo>
                    <a:pt x="13" y="45"/>
                  </a:lnTo>
                  <a:lnTo>
                    <a:pt x="13" y="39"/>
                  </a:lnTo>
                  <a:lnTo>
                    <a:pt x="17" y="39"/>
                  </a:lnTo>
                  <a:lnTo>
                    <a:pt x="17" y="28"/>
                  </a:lnTo>
                  <a:lnTo>
                    <a:pt x="23" y="28"/>
                  </a:lnTo>
                  <a:lnTo>
                    <a:pt x="29" y="22"/>
                  </a:lnTo>
                  <a:lnTo>
                    <a:pt x="35" y="22"/>
                  </a:lnTo>
                  <a:lnTo>
                    <a:pt x="48" y="10"/>
                  </a:lnTo>
                  <a:lnTo>
                    <a:pt x="52" y="10"/>
                  </a:lnTo>
                  <a:lnTo>
                    <a:pt x="52" y="6"/>
                  </a:lnTo>
                  <a:lnTo>
                    <a:pt x="58" y="0"/>
                  </a:lnTo>
                  <a:lnTo>
                    <a:pt x="70" y="0"/>
                  </a:lnTo>
                  <a:lnTo>
                    <a:pt x="7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4" name="Freeform 590"/>
            <p:cNvSpPr>
              <a:spLocks/>
            </p:cNvSpPr>
            <p:nvPr/>
          </p:nvSpPr>
          <p:spPr bwMode="auto">
            <a:xfrm>
              <a:off x="7142163" y="2201863"/>
              <a:ext cx="111125" cy="149225"/>
            </a:xfrm>
            <a:custGeom>
              <a:avLst/>
              <a:gdLst>
                <a:gd name="T0" fmla="*/ 64 w 70"/>
                <a:gd name="T1" fmla="*/ 0 h 94"/>
                <a:gd name="T2" fmla="*/ 64 w 70"/>
                <a:gd name="T3" fmla="*/ 6 h 94"/>
                <a:gd name="T4" fmla="*/ 64 w 70"/>
                <a:gd name="T5" fmla="*/ 6 h 94"/>
                <a:gd name="T6" fmla="*/ 64 w 70"/>
                <a:gd name="T7" fmla="*/ 10 h 94"/>
                <a:gd name="T8" fmla="*/ 70 w 70"/>
                <a:gd name="T9" fmla="*/ 16 h 94"/>
                <a:gd name="T10" fmla="*/ 58 w 70"/>
                <a:gd name="T11" fmla="*/ 10 h 94"/>
                <a:gd name="T12" fmla="*/ 52 w 70"/>
                <a:gd name="T13" fmla="*/ 16 h 94"/>
                <a:gd name="T14" fmla="*/ 52 w 70"/>
                <a:gd name="T15" fmla="*/ 16 h 94"/>
                <a:gd name="T16" fmla="*/ 52 w 70"/>
                <a:gd name="T17" fmla="*/ 22 h 94"/>
                <a:gd name="T18" fmla="*/ 52 w 70"/>
                <a:gd name="T19" fmla="*/ 22 h 94"/>
                <a:gd name="T20" fmla="*/ 52 w 70"/>
                <a:gd name="T21" fmla="*/ 28 h 94"/>
                <a:gd name="T22" fmla="*/ 58 w 70"/>
                <a:gd name="T23" fmla="*/ 33 h 94"/>
                <a:gd name="T24" fmla="*/ 58 w 70"/>
                <a:gd name="T25" fmla="*/ 33 h 94"/>
                <a:gd name="T26" fmla="*/ 58 w 70"/>
                <a:gd name="T27" fmla="*/ 39 h 94"/>
                <a:gd name="T28" fmla="*/ 52 w 70"/>
                <a:gd name="T29" fmla="*/ 45 h 94"/>
                <a:gd name="T30" fmla="*/ 52 w 70"/>
                <a:gd name="T31" fmla="*/ 49 h 94"/>
                <a:gd name="T32" fmla="*/ 48 w 70"/>
                <a:gd name="T33" fmla="*/ 49 h 94"/>
                <a:gd name="T34" fmla="*/ 48 w 70"/>
                <a:gd name="T35" fmla="*/ 49 h 94"/>
                <a:gd name="T36" fmla="*/ 48 w 70"/>
                <a:gd name="T37" fmla="*/ 55 h 94"/>
                <a:gd name="T38" fmla="*/ 48 w 70"/>
                <a:gd name="T39" fmla="*/ 61 h 94"/>
                <a:gd name="T40" fmla="*/ 48 w 70"/>
                <a:gd name="T41" fmla="*/ 61 h 94"/>
                <a:gd name="T42" fmla="*/ 52 w 70"/>
                <a:gd name="T43" fmla="*/ 68 h 94"/>
                <a:gd name="T44" fmla="*/ 52 w 70"/>
                <a:gd name="T45" fmla="*/ 68 h 94"/>
                <a:gd name="T46" fmla="*/ 58 w 70"/>
                <a:gd name="T47" fmla="*/ 72 h 94"/>
                <a:gd name="T48" fmla="*/ 64 w 70"/>
                <a:gd name="T49" fmla="*/ 78 h 94"/>
                <a:gd name="T50" fmla="*/ 70 w 70"/>
                <a:gd name="T51" fmla="*/ 84 h 94"/>
                <a:gd name="T52" fmla="*/ 58 w 70"/>
                <a:gd name="T53" fmla="*/ 84 h 94"/>
                <a:gd name="T54" fmla="*/ 52 w 70"/>
                <a:gd name="T55" fmla="*/ 90 h 94"/>
                <a:gd name="T56" fmla="*/ 41 w 70"/>
                <a:gd name="T57" fmla="*/ 94 h 94"/>
                <a:gd name="T58" fmla="*/ 29 w 70"/>
                <a:gd name="T59" fmla="*/ 90 h 94"/>
                <a:gd name="T60" fmla="*/ 17 w 70"/>
                <a:gd name="T61" fmla="*/ 84 h 94"/>
                <a:gd name="T62" fmla="*/ 17 w 70"/>
                <a:gd name="T63" fmla="*/ 84 h 94"/>
                <a:gd name="T64" fmla="*/ 17 w 70"/>
                <a:gd name="T65" fmla="*/ 78 h 94"/>
                <a:gd name="T66" fmla="*/ 17 w 70"/>
                <a:gd name="T67" fmla="*/ 72 h 94"/>
                <a:gd name="T68" fmla="*/ 17 w 70"/>
                <a:gd name="T69" fmla="*/ 72 h 94"/>
                <a:gd name="T70" fmla="*/ 17 w 70"/>
                <a:gd name="T71" fmla="*/ 68 h 94"/>
                <a:gd name="T72" fmla="*/ 17 w 70"/>
                <a:gd name="T73" fmla="*/ 61 h 94"/>
                <a:gd name="T74" fmla="*/ 13 w 70"/>
                <a:gd name="T75" fmla="*/ 55 h 94"/>
                <a:gd name="T76" fmla="*/ 6 w 70"/>
                <a:gd name="T77" fmla="*/ 49 h 94"/>
                <a:gd name="T78" fmla="*/ 13 w 70"/>
                <a:gd name="T79" fmla="*/ 45 h 94"/>
                <a:gd name="T80" fmla="*/ 17 w 70"/>
                <a:gd name="T81" fmla="*/ 39 h 94"/>
                <a:gd name="T82" fmla="*/ 23 w 70"/>
                <a:gd name="T83" fmla="*/ 28 h 94"/>
                <a:gd name="T84" fmla="*/ 35 w 70"/>
                <a:gd name="T85" fmla="*/ 22 h 94"/>
                <a:gd name="T86" fmla="*/ 52 w 70"/>
                <a:gd name="T87" fmla="*/ 10 h 94"/>
                <a:gd name="T88" fmla="*/ 58 w 70"/>
                <a:gd name="T89" fmla="*/ 0 h 94"/>
                <a:gd name="T90" fmla="*/ 70 w 70"/>
                <a:gd name="T9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 h="94">
                  <a:moveTo>
                    <a:pt x="70" y="0"/>
                  </a:moveTo>
                  <a:lnTo>
                    <a:pt x="64" y="0"/>
                  </a:lnTo>
                  <a:lnTo>
                    <a:pt x="64" y="0"/>
                  </a:lnTo>
                  <a:lnTo>
                    <a:pt x="64" y="6"/>
                  </a:lnTo>
                  <a:lnTo>
                    <a:pt x="64" y="6"/>
                  </a:lnTo>
                  <a:lnTo>
                    <a:pt x="64" y="6"/>
                  </a:lnTo>
                  <a:lnTo>
                    <a:pt x="64" y="10"/>
                  </a:lnTo>
                  <a:lnTo>
                    <a:pt x="64" y="10"/>
                  </a:lnTo>
                  <a:lnTo>
                    <a:pt x="70" y="10"/>
                  </a:lnTo>
                  <a:lnTo>
                    <a:pt x="70" y="16"/>
                  </a:lnTo>
                  <a:lnTo>
                    <a:pt x="58" y="16"/>
                  </a:lnTo>
                  <a:lnTo>
                    <a:pt x="58" y="10"/>
                  </a:lnTo>
                  <a:lnTo>
                    <a:pt x="58" y="10"/>
                  </a:lnTo>
                  <a:lnTo>
                    <a:pt x="52" y="16"/>
                  </a:lnTo>
                  <a:lnTo>
                    <a:pt x="52" y="16"/>
                  </a:lnTo>
                  <a:lnTo>
                    <a:pt x="52" y="16"/>
                  </a:lnTo>
                  <a:lnTo>
                    <a:pt x="52" y="22"/>
                  </a:lnTo>
                  <a:lnTo>
                    <a:pt x="52" y="22"/>
                  </a:lnTo>
                  <a:lnTo>
                    <a:pt x="52" y="22"/>
                  </a:lnTo>
                  <a:lnTo>
                    <a:pt x="52" y="22"/>
                  </a:lnTo>
                  <a:lnTo>
                    <a:pt x="52" y="28"/>
                  </a:lnTo>
                  <a:lnTo>
                    <a:pt x="52" y="28"/>
                  </a:lnTo>
                  <a:lnTo>
                    <a:pt x="52" y="28"/>
                  </a:lnTo>
                  <a:lnTo>
                    <a:pt x="58" y="33"/>
                  </a:lnTo>
                  <a:lnTo>
                    <a:pt x="58" y="33"/>
                  </a:lnTo>
                  <a:lnTo>
                    <a:pt x="58" y="33"/>
                  </a:lnTo>
                  <a:lnTo>
                    <a:pt x="58" y="39"/>
                  </a:lnTo>
                  <a:lnTo>
                    <a:pt x="58" y="39"/>
                  </a:lnTo>
                  <a:lnTo>
                    <a:pt x="58" y="45"/>
                  </a:lnTo>
                  <a:lnTo>
                    <a:pt x="52" y="45"/>
                  </a:lnTo>
                  <a:lnTo>
                    <a:pt x="52" y="45"/>
                  </a:lnTo>
                  <a:lnTo>
                    <a:pt x="52" y="49"/>
                  </a:lnTo>
                  <a:lnTo>
                    <a:pt x="48" y="49"/>
                  </a:lnTo>
                  <a:lnTo>
                    <a:pt x="48" y="49"/>
                  </a:lnTo>
                  <a:lnTo>
                    <a:pt x="48" y="49"/>
                  </a:lnTo>
                  <a:lnTo>
                    <a:pt x="48" y="49"/>
                  </a:lnTo>
                  <a:lnTo>
                    <a:pt x="48" y="55"/>
                  </a:lnTo>
                  <a:lnTo>
                    <a:pt x="48" y="55"/>
                  </a:lnTo>
                  <a:lnTo>
                    <a:pt x="48" y="55"/>
                  </a:lnTo>
                  <a:lnTo>
                    <a:pt x="48" y="61"/>
                  </a:lnTo>
                  <a:lnTo>
                    <a:pt x="48" y="61"/>
                  </a:lnTo>
                  <a:lnTo>
                    <a:pt x="48" y="61"/>
                  </a:lnTo>
                  <a:lnTo>
                    <a:pt x="48" y="61"/>
                  </a:lnTo>
                  <a:lnTo>
                    <a:pt x="52" y="68"/>
                  </a:lnTo>
                  <a:lnTo>
                    <a:pt x="52" y="68"/>
                  </a:lnTo>
                  <a:lnTo>
                    <a:pt x="52" y="68"/>
                  </a:lnTo>
                  <a:lnTo>
                    <a:pt x="58" y="68"/>
                  </a:lnTo>
                  <a:lnTo>
                    <a:pt x="58" y="72"/>
                  </a:lnTo>
                  <a:lnTo>
                    <a:pt x="64" y="72"/>
                  </a:lnTo>
                  <a:lnTo>
                    <a:pt x="64" y="78"/>
                  </a:lnTo>
                  <a:lnTo>
                    <a:pt x="70" y="78"/>
                  </a:lnTo>
                  <a:lnTo>
                    <a:pt x="70" y="84"/>
                  </a:lnTo>
                  <a:lnTo>
                    <a:pt x="58" y="84"/>
                  </a:lnTo>
                  <a:lnTo>
                    <a:pt x="58" y="84"/>
                  </a:lnTo>
                  <a:lnTo>
                    <a:pt x="58" y="90"/>
                  </a:lnTo>
                  <a:lnTo>
                    <a:pt x="52" y="90"/>
                  </a:lnTo>
                  <a:lnTo>
                    <a:pt x="52" y="94"/>
                  </a:lnTo>
                  <a:lnTo>
                    <a:pt x="41" y="94"/>
                  </a:lnTo>
                  <a:lnTo>
                    <a:pt x="41" y="90"/>
                  </a:lnTo>
                  <a:lnTo>
                    <a:pt x="29" y="90"/>
                  </a:lnTo>
                  <a:lnTo>
                    <a:pt x="29" y="84"/>
                  </a:lnTo>
                  <a:lnTo>
                    <a:pt x="17" y="84"/>
                  </a:lnTo>
                  <a:lnTo>
                    <a:pt x="17" y="84"/>
                  </a:lnTo>
                  <a:lnTo>
                    <a:pt x="17" y="84"/>
                  </a:lnTo>
                  <a:lnTo>
                    <a:pt x="17" y="78"/>
                  </a:lnTo>
                  <a:lnTo>
                    <a:pt x="17" y="78"/>
                  </a:lnTo>
                  <a:lnTo>
                    <a:pt x="17" y="72"/>
                  </a:lnTo>
                  <a:lnTo>
                    <a:pt x="17" y="72"/>
                  </a:lnTo>
                  <a:lnTo>
                    <a:pt x="17" y="72"/>
                  </a:lnTo>
                  <a:lnTo>
                    <a:pt x="17" y="72"/>
                  </a:lnTo>
                  <a:lnTo>
                    <a:pt x="23" y="72"/>
                  </a:lnTo>
                  <a:lnTo>
                    <a:pt x="17" y="68"/>
                  </a:lnTo>
                  <a:lnTo>
                    <a:pt x="17" y="68"/>
                  </a:lnTo>
                  <a:lnTo>
                    <a:pt x="17" y="61"/>
                  </a:lnTo>
                  <a:lnTo>
                    <a:pt x="13" y="61"/>
                  </a:lnTo>
                  <a:lnTo>
                    <a:pt x="13" y="55"/>
                  </a:lnTo>
                  <a:lnTo>
                    <a:pt x="0" y="55"/>
                  </a:lnTo>
                  <a:lnTo>
                    <a:pt x="6" y="49"/>
                  </a:lnTo>
                  <a:lnTo>
                    <a:pt x="6" y="45"/>
                  </a:lnTo>
                  <a:lnTo>
                    <a:pt x="13" y="45"/>
                  </a:lnTo>
                  <a:lnTo>
                    <a:pt x="13" y="39"/>
                  </a:lnTo>
                  <a:lnTo>
                    <a:pt x="17" y="39"/>
                  </a:lnTo>
                  <a:lnTo>
                    <a:pt x="17" y="28"/>
                  </a:lnTo>
                  <a:lnTo>
                    <a:pt x="23" y="28"/>
                  </a:lnTo>
                  <a:lnTo>
                    <a:pt x="29" y="22"/>
                  </a:lnTo>
                  <a:lnTo>
                    <a:pt x="35" y="22"/>
                  </a:lnTo>
                  <a:lnTo>
                    <a:pt x="48" y="10"/>
                  </a:lnTo>
                  <a:lnTo>
                    <a:pt x="52" y="10"/>
                  </a:lnTo>
                  <a:lnTo>
                    <a:pt x="52" y="6"/>
                  </a:lnTo>
                  <a:lnTo>
                    <a:pt x="58" y="0"/>
                  </a:lnTo>
                  <a:lnTo>
                    <a:pt x="70" y="0"/>
                  </a:lnTo>
                  <a:lnTo>
                    <a:pt x="7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5" name="Freeform 591"/>
            <p:cNvSpPr>
              <a:spLocks/>
            </p:cNvSpPr>
            <p:nvPr/>
          </p:nvSpPr>
          <p:spPr bwMode="auto">
            <a:xfrm>
              <a:off x="6269038" y="2578101"/>
              <a:ext cx="196850" cy="114300"/>
            </a:xfrm>
            <a:custGeom>
              <a:avLst/>
              <a:gdLst>
                <a:gd name="T0" fmla="*/ 6 w 124"/>
                <a:gd name="T1" fmla="*/ 0 h 72"/>
                <a:gd name="T2" fmla="*/ 25 w 124"/>
                <a:gd name="T3" fmla="*/ 0 h 72"/>
                <a:gd name="T4" fmla="*/ 29 w 124"/>
                <a:gd name="T5" fmla="*/ 4 h 72"/>
                <a:gd name="T6" fmla="*/ 29 w 124"/>
                <a:gd name="T7" fmla="*/ 4 h 72"/>
                <a:gd name="T8" fmla="*/ 29 w 124"/>
                <a:gd name="T9" fmla="*/ 4 h 72"/>
                <a:gd name="T10" fmla="*/ 35 w 124"/>
                <a:gd name="T11" fmla="*/ 4 h 72"/>
                <a:gd name="T12" fmla="*/ 35 w 124"/>
                <a:gd name="T13" fmla="*/ 10 h 72"/>
                <a:gd name="T14" fmla="*/ 41 w 124"/>
                <a:gd name="T15" fmla="*/ 10 h 72"/>
                <a:gd name="T16" fmla="*/ 54 w 124"/>
                <a:gd name="T17" fmla="*/ 16 h 72"/>
                <a:gd name="T18" fmla="*/ 70 w 124"/>
                <a:gd name="T19" fmla="*/ 32 h 72"/>
                <a:gd name="T20" fmla="*/ 76 w 124"/>
                <a:gd name="T21" fmla="*/ 32 h 72"/>
                <a:gd name="T22" fmla="*/ 83 w 124"/>
                <a:gd name="T23" fmla="*/ 39 h 72"/>
                <a:gd name="T24" fmla="*/ 95 w 124"/>
                <a:gd name="T25" fmla="*/ 39 h 72"/>
                <a:gd name="T26" fmla="*/ 105 w 124"/>
                <a:gd name="T27" fmla="*/ 43 h 72"/>
                <a:gd name="T28" fmla="*/ 118 w 124"/>
                <a:gd name="T29" fmla="*/ 43 h 72"/>
                <a:gd name="T30" fmla="*/ 118 w 124"/>
                <a:gd name="T31" fmla="*/ 55 h 72"/>
                <a:gd name="T32" fmla="*/ 118 w 124"/>
                <a:gd name="T33" fmla="*/ 55 h 72"/>
                <a:gd name="T34" fmla="*/ 118 w 124"/>
                <a:gd name="T35" fmla="*/ 55 h 72"/>
                <a:gd name="T36" fmla="*/ 118 w 124"/>
                <a:gd name="T37" fmla="*/ 61 h 72"/>
                <a:gd name="T38" fmla="*/ 124 w 124"/>
                <a:gd name="T39" fmla="*/ 61 h 72"/>
                <a:gd name="T40" fmla="*/ 124 w 124"/>
                <a:gd name="T41" fmla="*/ 65 h 72"/>
                <a:gd name="T42" fmla="*/ 124 w 124"/>
                <a:gd name="T43" fmla="*/ 65 h 72"/>
                <a:gd name="T44" fmla="*/ 124 w 124"/>
                <a:gd name="T45" fmla="*/ 72 h 72"/>
                <a:gd name="T46" fmla="*/ 118 w 124"/>
                <a:gd name="T47" fmla="*/ 72 h 72"/>
                <a:gd name="T48" fmla="*/ 111 w 124"/>
                <a:gd name="T49" fmla="*/ 65 h 72"/>
                <a:gd name="T50" fmla="*/ 89 w 124"/>
                <a:gd name="T51" fmla="*/ 65 h 72"/>
                <a:gd name="T52" fmla="*/ 83 w 124"/>
                <a:gd name="T53" fmla="*/ 61 h 72"/>
                <a:gd name="T54" fmla="*/ 76 w 124"/>
                <a:gd name="T55" fmla="*/ 61 h 72"/>
                <a:gd name="T56" fmla="*/ 76 w 124"/>
                <a:gd name="T57" fmla="*/ 61 h 72"/>
                <a:gd name="T58" fmla="*/ 76 w 124"/>
                <a:gd name="T59" fmla="*/ 55 h 72"/>
                <a:gd name="T60" fmla="*/ 70 w 124"/>
                <a:gd name="T61" fmla="*/ 55 h 72"/>
                <a:gd name="T62" fmla="*/ 70 w 124"/>
                <a:gd name="T63" fmla="*/ 49 h 72"/>
                <a:gd name="T64" fmla="*/ 64 w 124"/>
                <a:gd name="T65" fmla="*/ 49 h 72"/>
                <a:gd name="T66" fmla="*/ 64 w 124"/>
                <a:gd name="T67" fmla="*/ 43 h 72"/>
                <a:gd name="T68" fmla="*/ 60 w 124"/>
                <a:gd name="T69" fmla="*/ 49 h 72"/>
                <a:gd name="T70" fmla="*/ 41 w 124"/>
                <a:gd name="T71" fmla="*/ 49 h 72"/>
                <a:gd name="T72" fmla="*/ 41 w 124"/>
                <a:gd name="T73" fmla="*/ 43 h 72"/>
                <a:gd name="T74" fmla="*/ 29 w 124"/>
                <a:gd name="T75" fmla="*/ 43 h 72"/>
                <a:gd name="T76" fmla="*/ 29 w 124"/>
                <a:gd name="T77" fmla="*/ 39 h 72"/>
                <a:gd name="T78" fmla="*/ 25 w 124"/>
                <a:gd name="T79" fmla="*/ 39 h 72"/>
                <a:gd name="T80" fmla="*/ 13 w 124"/>
                <a:gd name="T81" fmla="*/ 32 h 72"/>
                <a:gd name="T82" fmla="*/ 13 w 124"/>
                <a:gd name="T83" fmla="*/ 32 h 72"/>
                <a:gd name="T84" fmla="*/ 0 w 124"/>
                <a:gd name="T85" fmla="*/ 20 h 72"/>
                <a:gd name="T86" fmla="*/ 6 w 124"/>
                <a:gd name="T87" fmla="*/ 0 h 72"/>
                <a:gd name="T88" fmla="*/ 6 w 124"/>
                <a:gd name="T8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4" h="72">
                  <a:moveTo>
                    <a:pt x="6" y="0"/>
                  </a:moveTo>
                  <a:lnTo>
                    <a:pt x="25" y="0"/>
                  </a:lnTo>
                  <a:lnTo>
                    <a:pt x="29" y="4"/>
                  </a:lnTo>
                  <a:lnTo>
                    <a:pt x="29" y="4"/>
                  </a:lnTo>
                  <a:lnTo>
                    <a:pt x="29" y="4"/>
                  </a:lnTo>
                  <a:lnTo>
                    <a:pt x="35" y="4"/>
                  </a:lnTo>
                  <a:lnTo>
                    <a:pt x="35" y="10"/>
                  </a:lnTo>
                  <a:lnTo>
                    <a:pt x="41" y="10"/>
                  </a:lnTo>
                  <a:lnTo>
                    <a:pt x="54" y="16"/>
                  </a:lnTo>
                  <a:lnTo>
                    <a:pt x="70" y="32"/>
                  </a:lnTo>
                  <a:lnTo>
                    <a:pt x="76" y="32"/>
                  </a:lnTo>
                  <a:lnTo>
                    <a:pt x="83" y="39"/>
                  </a:lnTo>
                  <a:lnTo>
                    <a:pt x="95" y="39"/>
                  </a:lnTo>
                  <a:lnTo>
                    <a:pt x="105" y="43"/>
                  </a:lnTo>
                  <a:lnTo>
                    <a:pt x="118" y="43"/>
                  </a:lnTo>
                  <a:lnTo>
                    <a:pt x="118" y="55"/>
                  </a:lnTo>
                  <a:lnTo>
                    <a:pt x="118" y="55"/>
                  </a:lnTo>
                  <a:lnTo>
                    <a:pt x="118" y="55"/>
                  </a:lnTo>
                  <a:lnTo>
                    <a:pt x="118" y="61"/>
                  </a:lnTo>
                  <a:lnTo>
                    <a:pt x="124" y="61"/>
                  </a:lnTo>
                  <a:lnTo>
                    <a:pt x="124" y="65"/>
                  </a:lnTo>
                  <a:lnTo>
                    <a:pt x="124" y="65"/>
                  </a:lnTo>
                  <a:lnTo>
                    <a:pt x="124" y="72"/>
                  </a:lnTo>
                  <a:lnTo>
                    <a:pt x="118" y="72"/>
                  </a:lnTo>
                  <a:lnTo>
                    <a:pt x="111" y="65"/>
                  </a:lnTo>
                  <a:lnTo>
                    <a:pt x="89" y="65"/>
                  </a:lnTo>
                  <a:lnTo>
                    <a:pt x="83" y="61"/>
                  </a:lnTo>
                  <a:lnTo>
                    <a:pt x="76" y="61"/>
                  </a:lnTo>
                  <a:lnTo>
                    <a:pt x="76" y="61"/>
                  </a:lnTo>
                  <a:lnTo>
                    <a:pt x="76" y="55"/>
                  </a:lnTo>
                  <a:lnTo>
                    <a:pt x="70" y="55"/>
                  </a:lnTo>
                  <a:lnTo>
                    <a:pt x="70" y="49"/>
                  </a:lnTo>
                  <a:lnTo>
                    <a:pt x="64" y="49"/>
                  </a:lnTo>
                  <a:lnTo>
                    <a:pt x="64" y="43"/>
                  </a:lnTo>
                  <a:lnTo>
                    <a:pt x="60" y="49"/>
                  </a:lnTo>
                  <a:lnTo>
                    <a:pt x="41" y="49"/>
                  </a:lnTo>
                  <a:lnTo>
                    <a:pt x="41" y="43"/>
                  </a:lnTo>
                  <a:lnTo>
                    <a:pt x="29" y="43"/>
                  </a:lnTo>
                  <a:lnTo>
                    <a:pt x="29" y="39"/>
                  </a:lnTo>
                  <a:lnTo>
                    <a:pt x="25" y="39"/>
                  </a:lnTo>
                  <a:lnTo>
                    <a:pt x="13" y="32"/>
                  </a:lnTo>
                  <a:lnTo>
                    <a:pt x="13" y="32"/>
                  </a:lnTo>
                  <a:lnTo>
                    <a:pt x="0" y="2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6" name="Freeform 592"/>
            <p:cNvSpPr>
              <a:spLocks/>
            </p:cNvSpPr>
            <p:nvPr/>
          </p:nvSpPr>
          <p:spPr bwMode="auto">
            <a:xfrm>
              <a:off x="6269038" y="2578101"/>
              <a:ext cx="196850" cy="114300"/>
            </a:xfrm>
            <a:custGeom>
              <a:avLst/>
              <a:gdLst>
                <a:gd name="T0" fmla="*/ 6 w 124"/>
                <a:gd name="T1" fmla="*/ 0 h 72"/>
                <a:gd name="T2" fmla="*/ 25 w 124"/>
                <a:gd name="T3" fmla="*/ 0 h 72"/>
                <a:gd name="T4" fmla="*/ 29 w 124"/>
                <a:gd name="T5" fmla="*/ 4 h 72"/>
                <a:gd name="T6" fmla="*/ 29 w 124"/>
                <a:gd name="T7" fmla="*/ 4 h 72"/>
                <a:gd name="T8" fmla="*/ 29 w 124"/>
                <a:gd name="T9" fmla="*/ 4 h 72"/>
                <a:gd name="T10" fmla="*/ 35 w 124"/>
                <a:gd name="T11" fmla="*/ 4 h 72"/>
                <a:gd name="T12" fmla="*/ 35 w 124"/>
                <a:gd name="T13" fmla="*/ 10 h 72"/>
                <a:gd name="T14" fmla="*/ 41 w 124"/>
                <a:gd name="T15" fmla="*/ 10 h 72"/>
                <a:gd name="T16" fmla="*/ 54 w 124"/>
                <a:gd name="T17" fmla="*/ 16 h 72"/>
                <a:gd name="T18" fmla="*/ 70 w 124"/>
                <a:gd name="T19" fmla="*/ 32 h 72"/>
                <a:gd name="T20" fmla="*/ 76 w 124"/>
                <a:gd name="T21" fmla="*/ 32 h 72"/>
                <a:gd name="T22" fmla="*/ 83 w 124"/>
                <a:gd name="T23" fmla="*/ 39 h 72"/>
                <a:gd name="T24" fmla="*/ 95 w 124"/>
                <a:gd name="T25" fmla="*/ 39 h 72"/>
                <a:gd name="T26" fmla="*/ 105 w 124"/>
                <a:gd name="T27" fmla="*/ 43 h 72"/>
                <a:gd name="T28" fmla="*/ 118 w 124"/>
                <a:gd name="T29" fmla="*/ 43 h 72"/>
                <a:gd name="T30" fmla="*/ 118 w 124"/>
                <a:gd name="T31" fmla="*/ 55 h 72"/>
                <a:gd name="T32" fmla="*/ 118 w 124"/>
                <a:gd name="T33" fmla="*/ 55 h 72"/>
                <a:gd name="T34" fmla="*/ 118 w 124"/>
                <a:gd name="T35" fmla="*/ 55 h 72"/>
                <a:gd name="T36" fmla="*/ 118 w 124"/>
                <a:gd name="T37" fmla="*/ 61 h 72"/>
                <a:gd name="T38" fmla="*/ 124 w 124"/>
                <a:gd name="T39" fmla="*/ 61 h 72"/>
                <a:gd name="T40" fmla="*/ 124 w 124"/>
                <a:gd name="T41" fmla="*/ 65 h 72"/>
                <a:gd name="T42" fmla="*/ 124 w 124"/>
                <a:gd name="T43" fmla="*/ 65 h 72"/>
                <a:gd name="T44" fmla="*/ 124 w 124"/>
                <a:gd name="T45" fmla="*/ 72 h 72"/>
                <a:gd name="T46" fmla="*/ 118 w 124"/>
                <a:gd name="T47" fmla="*/ 72 h 72"/>
                <a:gd name="T48" fmla="*/ 111 w 124"/>
                <a:gd name="T49" fmla="*/ 65 h 72"/>
                <a:gd name="T50" fmla="*/ 89 w 124"/>
                <a:gd name="T51" fmla="*/ 65 h 72"/>
                <a:gd name="T52" fmla="*/ 83 w 124"/>
                <a:gd name="T53" fmla="*/ 61 h 72"/>
                <a:gd name="T54" fmla="*/ 76 w 124"/>
                <a:gd name="T55" fmla="*/ 61 h 72"/>
                <a:gd name="T56" fmla="*/ 76 w 124"/>
                <a:gd name="T57" fmla="*/ 61 h 72"/>
                <a:gd name="T58" fmla="*/ 76 w 124"/>
                <a:gd name="T59" fmla="*/ 55 h 72"/>
                <a:gd name="T60" fmla="*/ 70 w 124"/>
                <a:gd name="T61" fmla="*/ 55 h 72"/>
                <a:gd name="T62" fmla="*/ 70 w 124"/>
                <a:gd name="T63" fmla="*/ 49 h 72"/>
                <a:gd name="T64" fmla="*/ 64 w 124"/>
                <a:gd name="T65" fmla="*/ 49 h 72"/>
                <a:gd name="T66" fmla="*/ 64 w 124"/>
                <a:gd name="T67" fmla="*/ 43 h 72"/>
                <a:gd name="T68" fmla="*/ 60 w 124"/>
                <a:gd name="T69" fmla="*/ 49 h 72"/>
                <a:gd name="T70" fmla="*/ 41 w 124"/>
                <a:gd name="T71" fmla="*/ 49 h 72"/>
                <a:gd name="T72" fmla="*/ 41 w 124"/>
                <a:gd name="T73" fmla="*/ 43 h 72"/>
                <a:gd name="T74" fmla="*/ 29 w 124"/>
                <a:gd name="T75" fmla="*/ 43 h 72"/>
                <a:gd name="T76" fmla="*/ 29 w 124"/>
                <a:gd name="T77" fmla="*/ 39 h 72"/>
                <a:gd name="T78" fmla="*/ 25 w 124"/>
                <a:gd name="T79" fmla="*/ 39 h 72"/>
                <a:gd name="T80" fmla="*/ 13 w 124"/>
                <a:gd name="T81" fmla="*/ 32 h 72"/>
                <a:gd name="T82" fmla="*/ 13 w 124"/>
                <a:gd name="T83" fmla="*/ 32 h 72"/>
                <a:gd name="T84" fmla="*/ 0 w 124"/>
                <a:gd name="T85" fmla="*/ 20 h 72"/>
                <a:gd name="T86" fmla="*/ 6 w 124"/>
                <a:gd name="T87" fmla="*/ 0 h 72"/>
                <a:gd name="T88" fmla="*/ 6 w 124"/>
                <a:gd name="T8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4" h="72">
                  <a:moveTo>
                    <a:pt x="6" y="0"/>
                  </a:moveTo>
                  <a:lnTo>
                    <a:pt x="25" y="0"/>
                  </a:lnTo>
                  <a:lnTo>
                    <a:pt x="29" y="4"/>
                  </a:lnTo>
                  <a:lnTo>
                    <a:pt x="29" y="4"/>
                  </a:lnTo>
                  <a:lnTo>
                    <a:pt x="29" y="4"/>
                  </a:lnTo>
                  <a:lnTo>
                    <a:pt x="35" y="4"/>
                  </a:lnTo>
                  <a:lnTo>
                    <a:pt x="35" y="10"/>
                  </a:lnTo>
                  <a:lnTo>
                    <a:pt x="41" y="10"/>
                  </a:lnTo>
                  <a:lnTo>
                    <a:pt x="54" y="16"/>
                  </a:lnTo>
                  <a:lnTo>
                    <a:pt x="70" y="32"/>
                  </a:lnTo>
                  <a:lnTo>
                    <a:pt x="76" y="32"/>
                  </a:lnTo>
                  <a:lnTo>
                    <a:pt x="83" y="39"/>
                  </a:lnTo>
                  <a:lnTo>
                    <a:pt x="95" y="39"/>
                  </a:lnTo>
                  <a:lnTo>
                    <a:pt x="105" y="43"/>
                  </a:lnTo>
                  <a:lnTo>
                    <a:pt x="118" y="43"/>
                  </a:lnTo>
                  <a:lnTo>
                    <a:pt x="118" y="55"/>
                  </a:lnTo>
                  <a:lnTo>
                    <a:pt x="118" y="55"/>
                  </a:lnTo>
                  <a:lnTo>
                    <a:pt x="118" y="55"/>
                  </a:lnTo>
                  <a:lnTo>
                    <a:pt x="118" y="61"/>
                  </a:lnTo>
                  <a:lnTo>
                    <a:pt x="124" y="61"/>
                  </a:lnTo>
                  <a:lnTo>
                    <a:pt x="124" y="65"/>
                  </a:lnTo>
                  <a:lnTo>
                    <a:pt x="124" y="65"/>
                  </a:lnTo>
                  <a:lnTo>
                    <a:pt x="124" y="72"/>
                  </a:lnTo>
                  <a:lnTo>
                    <a:pt x="118" y="72"/>
                  </a:lnTo>
                  <a:lnTo>
                    <a:pt x="111" y="65"/>
                  </a:lnTo>
                  <a:lnTo>
                    <a:pt x="89" y="65"/>
                  </a:lnTo>
                  <a:lnTo>
                    <a:pt x="83" y="61"/>
                  </a:lnTo>
                  <a:lnTo>
                    <a:pt x="76" y="61"/>
                  </a:lnTo>
                  <a:lnTo>
                    <a:pt x="76" y="61"/>
                  </a:lnTo>
                  <a:lnTo>
                    <a:pt x="76" y="55"/>
                  </a:lnTo>
                  <a:lnTo>
                    <a:pt x="70" y="55"/>
                  </a:lnTo>
                  <a:lnTo>
                    <a:pt x="70" y="49"/>
                  </a:lnTo>
                  <a:lnTo>
                    <a:pt x="64" y="49"/>
                  </a:lnTo>
                  <a:lnTo>
                    <a:pt x="64" y="43"/>
                  </a:lnTo>
                  <a:lnTo>
                    <a:pt x="60" y="49"/>
                  </a:lnTo>
                  <a:lnTo>
                    <a:pt x="41" y="49"/>
                  </a:lnTo>
                  <a:lnTo>
                    <a:pt x="41" y="43"/>
                  </a:lnTo>
                  <a:lnTo>
                    <a:pt x="29" y="43"/>
                  </a:lnTo>
                  <a:lnTo>
                    <a:pt x="29" y="39"/>
                  </a:lnTo>
                  <a:lnTo>
                    <a:pt x="25" y="39"/>
                  </a:lnTo>
                  <a:lnTo>
                    <a:pt x="13" y="32"/>
                  </a:lnTo>
                  <a:lnTo>
                    <a:pt x="13" y="32"/>
                  </a:lnTo>
                  <a:lnTo>
                    <a:pt x="0" y="2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7" name="Freeform 593"/>
            <p:cNvSpPr>
              <a:spLocks/>
            </p:cNvSpPr>
            <p:nvPr/>
          </p:nvSpPr>
          <p:spPr bwMode="auto">
            <a:xfrm>
              <a:off x="6475413" y="2628901"/>
              <a:ext cx="61913" cy="63500"/>
            </a:xfrm>
            <a:custGeom>
              <a:avLst/>
              <a:gdLst>
                <a:gd name="T0" fmla="*/ 39 w 39"/>
                <a:gd name="T1" fmla="*/ 11 h 40"/>
                <a:gd name="T2" fmla="*/ 39 w 39"/>
                <a:gd name="T3" fmla="*/ 17 h 40"/>
                <a:gd name="T4" fmla="*/ 39 w 39"/>
                <a:gd name="T5" fmla="*/ 17 h 40"/>
                <a:gd name="T6" fmla="*/ 39 w 39"/>
                <a:gd name="T7" fmla="*/ 29 h 40"/>
                <a:gd name="T8" fmla="*/ 35 w 39"/>
                <a:gd name="T9" fmla="*/ 29 h 40"/>
                <a:gd name="T10" fmla="*/ 35 w 39"/>
                <a:gd name="T11" fmla="*/ 33 h 40"/>
                <a:gd name="T12" fmla="*/ 35 w 39"/>
                <a:gd name="T13" fmla="*/ 33 h 40"/>
                <a:gd name="T14" fmla="*/ 29 w 39"/>
                <a:gd name="T15" fmla="*/ 40 h 40"/>
                <a:gd name="T16" fmla="*/ 29 w 39"/>
                <a:gd name="T17" fmla="*/ 40 h 40"/>
                <a:gd name="T18" fmla="*/ 29 w 39"/>
                <a:gd name="T19" fmla="*/ 33 h 40"/>
                <a:gd name="T20" fmla="*/ 23 w 39"/>
                <a:gd name="T21" fmla="*/ 33 h 40"/>
                <a:gd name="T22" fmla="*/ 23 w 39"/>
                <a:gd name="T23" fmla="*/ 33 h 40"/>
                <a:gd name="T24" fmla="*/ 23 w 39"/>
                <a:gd name="T25" fmla="*/ 33 h 40"/>
                <a:gd name="T26" fmla="*/ 23 w 39"/>
                <a:gd name="T27" fmla="*/ 29 h 40"/>
                <a:gd name="T28" fmla="*/ 4 w 39"/>
                <a:gd name="T29" fmla="*/ 29 h 40"/>
                <a:gd name="T30" fmla="*/ 4 w 39"/>
                <a:gd name="T31" fmla="*/ 29 h 40"/>
                <a:gd name="T32" fmla="*/ 0 w 39"/>
                <a:gd name="T33" fmla="*/ 23 h 40"/>
                <a:gd name="T34" fmla="*/ 0 w 39"/>
                <a:gd name="T35" fmla="*/ 23 h 40"/>
                <a:gd name="T36" fmla="*/ 0 w 39"/>
                <a:gd name="T37" fmla="*/ 23 h 40"/>
                <a:gd name="T38" fmla="*/ 0 w 39"/>
                <a:gd name="T39" fmla="*/ 17 h 40"/>
                <a:gd name="T40" fmla="*/ 4 w 39"/>
                <a:gd name="T41" fmla="*/ 17 h 40"/>
                <a:gd name="T42" fmla="*/ 4 w 39"/>
                <a:gd name="T43" fmla="*/ 11 h 40"/>
                <a:gd name="T44" fmla="*/ 4 w 39"/>
                <a:gd name="T45" fmla="*/ 11 h 40"/>
                <a:gd name="T46" fmla="*/ 10 w 39"/>
                <a:gd name="T47" fmla="*/ 11 h 40"/>
                <a:gd name="T48" fmla="*/ 10 w 39"/>
                <a:gd name="T49" fmla="*/ 7 h 40"/>
                <a:gd name="T50" fmla="*/ 10 w 39"/>
                <a:gd name="T51" fmla="*/ 7 h 40"/>
                <a:gd name="T52" fmla="*/ 10 w 39"/>
                <a:gd name="T53" fmla="*/ 7 h 40"/>
                <a:gd name="T54" fmla="*/ 16 w 39"/>
                <a:gd name="T55" fmla="*/ 0 h 40"/>
                <a:gd name="T56" fmla="*/ 16 w 39"/>
                <a:gd name="T57" fmla="*/ 0 h 40"/>
                <a:gd name="T58" fmla="*/ 16 w 39"/>
                <a:gd name="T59" fmla="*/ 0 h 40"/>
                <a:gd name="T60" fmla="*/ 16 w 39"/>
                <a:gd name="T61" fmla="*/ 0 h 40"/>
                <a:gd name="T62" fmla="*/ 23 w 39"/>
                <a:gd name="T63" fmla="*/ 0 h 40"/>
                <a:gd name="T64" fmla="*/ 23 w 39"/>
                <a:gd name="T65" fmla="*/ 7 h 40"/>
                <a:gd name="T66" fmla="*/ 35 w 39"/>
                <a:gd name="T67" fmla="*/ 7 h 40"/>
                <a:gd name="T68" fmla="*/ 35 w 39"/>
                <a:gd name="T69" fmla="*/ 11 h 40"/>
                <a:gd name="T70" fmla="*/ 39 w 39"/>
                <a:gd name="T71" fmla="*/ 11 h 40"/>
                <a:gd name="T72" fmla="*/ 39 w 39"/>
                <a:gd name="T73"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 h="40">
                  <a:moveTo>
                    <a:pt x="39" y="11"/>
                  </a:moveTo>
                  <a:lnTo>
                    <a:pt x="39" y="17"/>
                  </a:lnTo>
                  <a:lnTo>
                    <a:pt x="39" y="17"/>
                  </a:lnTo>
                  <a:lnTo>
                    <a:pt x="39" y="29"/>
                  </a:lnTo>
                  <a:lnTo>
                    <a:pt x="35" y="29"/>
                  </a:lnTo>
                  <a:lnTo>
                    <a:pt x="35" y="33"/>
                  </a:lnTo>
                  <a:lnTo>
                    <a:pt x="35" y="33"/>
                  </a:lnTo>
                  <a:lnTo>
                    <a:pt x="29" y="40"/>
                  </a:lnTo>
                  <a:lnTo>
                    <a:pt x="29" y="40"/>
                  </a:lnTo>
                  <a:lnTo>
                    <a:pt x="29" y="33"/>
                  </a:lnTo>
                  <a:lnTo>
                    <a:pt x="23" y="33"/>
                  </a:lnTo>
                  <a:lnTo>
                    <a:pt x="23" y="33"/>
                  </a:lnTo>
                  <a:lnTo>
                    <a:pt x="23" y="33"/>
                  </a:lnTo>
                  <a:lnTo>
                    <a:pt x="23" y="29"/>
                  </a:lnTo>
                  <a:lnTo>
                    <a:pt x="4" y="29"/>
                  </a:lnTo>
                  <a:lnTo>
                    <a:pt x="4" y="29"/>
                  </a:lnTo>
                  <a:lnTo>
                    <a:pt x="0" y="23"/>
                  </a:lnTo>
                  <a:lnTo>
                    <a:pt x="0" y="23"/>
                  </a:lnTo>
                  <a:lnTo>
                    <a:pt x="0" y="23"/>
                  </a:lnTo>
                  <a:lnTo>
                    <a:pt x="0" y="17"/>
                  </a:lnTo>
                  <a:lnTo>
                    <a:pt x="4" y="17"/>
                  </a:lnTo>
                  <a:lnTo>
                    <a:pt x="4" y="11"/>
                  </a:lnTo>
                  <a:lnTo>
                    <a:pt x="4" y="11"/>
                  </a:lnTo>
                  <a:lnTo>
                    <a:pt x="10" y="11"/>
                  </a:lnTo>
                  <a:lnTo>
                    <a:pt x="10" y="7"/>
                  </a:lnTo>
                  <a:lnTo>
                    <a:pt x="10" y="7"/>
                  </a:lnTo>
                  <a:lnTo>
                    <a:pt x="10" y="7"/>
                  </a:lnTo>
                  <a:lnTo>
                    <a:pt x="16" y="0"/>
                  </a:lnTo>
                  <a:lnTo>
                    <a:pt x="16" y="0"/>
                  </a:lnTo>
                  <a:lnTo>
                    <a:pt x="16" y="0"/>
                  </a:lnTo>
                  <a:lnTo>
                    <a:pt x="16" y="0"/>
                  </a:lnTo>
                  <a:lnTo>
                    <a:pt x="23" y="0"/>
                  </a:lnTo>
                  <a:lnTo>
                    <a:pt x="23" y="7"/>
                  </a:lnTo>
                  <a:lnTo>
                    <a:pt x="35" y="7"/>
                  </a:lnTo>
                  <a:lnTo>
                    <a:pt x="35" y="11"/>
                  </a:lnTo>
                  <a:lnTo>
                    <a:pt x="39" y="11"/>
                  </a:lnTo>
                  <a:lnTo>
                    <a:pt x="39"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8" name="Freeform 594"/>
            <p:cNvSpPr>
              <a:spLocks/>
            </p:cNvSpPr>
            <p:nvPr/>
          </p:nvSpPr>
          <p:spPr bwMode="auto">
            <a:xfrm>
              <a:off x="6475413" y="2628901"/>
              <a:ext cx="61913" cy="63500"/>
            </a:xfrm>
            <a:custGeom>
              <a:avLst/>
              <a:gdLst>
                <a:gd name="T0" fmla="*/ 39 w 39"/>
                <a:gd name="T1" fmla="*/ 11 h 40"/>
                <a:gd name="T2" fmla="*/ 39 w 39"/>
                <a:gd name="T3" fmla="*/ 17 h 40"/>
                <a:gd name="T4" fmla="*/ 39 w 39"/>
                <a:gd name="T5" fmla="*/ 17 h 40"/>
                <a:gd name="T6" fmla="*/ 39 w 39"/>
                <a:gd name="T7" fmla="*/ 29 h 40"/>
                <a:gd name="T8" fmla="*/ 35 w 39"/>
                <a:gd name="T9" fmla="*/ 29 h 40"/>
                <a:gd name="T10" fmla="*/ 35 w 39"/>
                <a:gd name="T11" fmla="*/ 33 h 40"/>
                <a:gd name="T12" fmla="*/ 35 w 39"/>
                <a:gd name="T13" fmla="*/ 33 h 40"/>
                <a:gd name="T14" fmla="*/ 29 w 39"/>
                <a:gd name="T15" fmla="*/ 40 h 40"/>
                <a:gd name="T16" fmla="*/ 29 w 39"/>
                <a:gd name="T17" fmla="*/ 40 h 40"/>
                <a:gd name="T18" fmla="*/ 29 w 39"/>
                <a:gd name="T19" fmla="*/ 33 h 40"/>
                <a:gd name="T20" fmla="*/ 23 w 39"/>
                <a:gd name="T21" fmla="*/ 33 h 40"/>
                <a:gd name="T22" fmla="*/ 23 w 39"/>
                <a:gd name="T23" fmla="*/ 33 h 40"/>
                <a:gd name="T24" fmla="*/ 23 w 39"/>
                <a:gd name="T25" fmla="*/ 33 h 40"/>
                <a:gd name="T26" fmla="*/ 23 w 39"/>
                <a:gd name="T27" fmla="*/ 29 h 40"/>
                <a:gd name="T28" fmla="*/ 4 w 39"/>
                <a:gd name="T29" fmla="*/ 29 h 40"/>
                <a:gd name="T30" fmla="*/ 4 w 39"/>
                <a:gd name="T31" fmla="*/ 29 h 40"/>
                <a:gd name="T32" fmla="*/ 0 w 39"/>
                <a:gd name="T33" fmla="*/ 23 h 40"/>
                <a:gd name="T34" fmla="*/ 0 w 39"/>
                <a:gd name="T35" fmla="*/ 23 h 40"/>
                <a:gd name="T36" fmla="*/ 0 w 39"/>
                <a:gd name="T37" fmla="*/ 23 h 40"/>
                <a:gd name="T38" fmla="*/ 0 w 39"/>
                <a:gd name="T39" fmla="*/ 17 h 40"/>
                <a:gd name="T40" fmla="*/ 4 w 39"/>
                <a:gd name="T41" fmla="*/ 17 h 40"/>
                <a:gd name="T42" fmla="*/ 4 w 39"/>
                <a:gd name="T43" fmla="*/ 11 h 40"/>
                <a:gd name="T44" fmla="*/ 4 w 39"/>
                <a:gd name="T45" fmla="*/ 11 h 40"/>
                <a:gd name="T46" fmla="*/ 10 w 39"/>
                <a:gd name="T47" fmla="*/ 11 h 40"/>
                <a:gd name="T48" fmla="*/ 10 w 39"/>
                <a:gd name="T49" fmla="*/ 7 h 40"/>
                <a:gd name="T50" fmla="*/ 10 w 39"/>
                <a:gd name="T51" fmla="*/ 7 h 40"/>
                <a:gd name="T52" fmla="*/ 10 w 39"/>
                <a:gd name="T53" fmla="*/ 7 h 40"/>
                <a:gd name="T54" fmla="*/ 16 w 39"/>
                <a:gd name="T55" fmla="*/ 0 h 40"/>
                <a:gd name="T56" fmla="*/ 16 w 39"/>
                <a:gd name="T57" fmla="*/ 0 h 40"/>
                <a:gd name="T58" fmla="*/ 16 w 39"/>
                <a:gd name="T59" fmla="*/ 0 h 40"/>
                <a:gd name="T60" fmla="*/ 16 w 39"/>
                <a:gd name="T61" fmla="*/ 0 h 40"/>
                <a:gd name="T62" fmla="*/ 23 w 39"/>
                <a:gd name="T63" fmla="*/ 0 h 40"/>
                <a:gd name="T64" fmla="*/ 23 w 39"/>
                <a:gd name="T65" fmla="*/ 7 h 40"/>
                <a:gd name="T66" fmla="*/ 35 w 39"/>
                <a:gd name="T67" fmla="*/ 7 h 40"/>
                <a:gd name="T68" fmla="*/ 35 w 39"/>
                <a:gd name="T69" fmla="*/ 11 h 40"/>
                <a:gd name="T70" fmla="*/ 39 w 39"/>
                <a:gd name="T71" fmla="*/ 11 h 40"/>
                <a:gd name="T72" fmla="*/ 39 w 39"/>
                <a:gd name="T73"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 h="40">
                  <a:moveTo>
                    <a:pt x="39" y="11"/>
                  </a:moveTo>
                  <a:lnTo>
                    <a:pt x="39" y="17"/>
                  </a:lnTo>
                  <a:lnTo>
                    <a:pt x="39" y="17"/>
                  </a:lnTo>
                  <a:lnTo>
                    <a:pt x="39" y="29"/>
                  </a:lnTo>
                  <a:lnTo>
                    <a:pt x="35" y="29"/>
                  </a:lnTo>
                  <a:lnTo>
                    <a:pt x="35" y="33"/>
                  </a:lnTo>
                  <a:lnTo>
                    <a:pt x="35" y="33"/>
                  </a:lnTo>
                  <a:lnTo>
                    <a:pt x="29" y="40"/>
                  </a:lnTo>
                  <a:lnTo>
                    <a:pt x="29" y="40"/>
                  </a:lnTo>
                  <a:lnTo>
                    <a:pt x="29" y="33"/>
                  </a:lnTo>
                  <a:lnTo>
                    <a:pt x="23" y="33"/>
                  </a:lnTo>
                  <a:lnTo>
                    <a:pt x="23" y="33"/>
                  </a:lnTo>
                  <a:lnTo>
                    <a:pt x="23" y="33"/>
                  </a:lnTo>
                  <a:lnTo>
                    <a:pt x="23" y="29"/>
                  </a:lnTo>
                  <a:lnTo>
                    <a:pt x="4" y="29"/>
                  </a:lnTo>
                  <a:lnTo>
                    <a:pt x="4" y="29"/>
                  </a:lnTo>
                  <a:lnTo>
                    <a:pt x="0" y="23"/>
                  </a:lnTo>
                  <a:lnTo>
                    <a:pt x="0" y="23"/>
                  </a:lnTo>
                  <a:lnTo>
                    <a:pt x="0" y="23"/>
                  </a:lnTo>
                  <a:lnTo>
                    <a:pt x="0" y="17"/>
                  </a:lnTo>
                  <a:lnTo>
                    <a:pt x="4" y="17"/>
                  </a:lnTo>
                  <a:lnTo>
                    <a:pt x="4" y="11"/>
                  </a:lnTo>
                  <a:lnTo>
                    <a:pt x="4" y="11"/>
                  </a:lnTo>
                  <a:lnTo>
                    <a:pt x="10" y="11"/>
                  </a:lnTo>
                  <a:lnTo>
                    <a:pt x="10" y="7"/>
                  </a:lnTo>
                  <a:lnTo>
                    <a:pt x="10" y="7"/>
                  </a:lnTo>
                  <a:lnTo>
                    <a:pt x="10" y="7"/>
                  </a:lnTo>
                  <a:lnTo>
                    <a:pt x="16" y="0"/>
                  </a:lnTo>
                  <a:lnTo>
                    <a:pt x="16" y="0"/>
                  </a:lnTo>
                  <a:lnTo>
                    <a:pt x="16" y="0"/>
                  </a:lnTo>
                  <a:lnTo>
                    <a:pt x="16" y="0"/>
                  </a:lnTo>
                  <a:lnTo>
                    <a:pt x="23" y="0"/>
                  </a:lnTo>
                  <a:lnTo>
                    <a:pt x="23" y="7"/>
                  </a:lnTo>
                  <a:lnTo>
                    <a:pt x="35" y="7"/>
                  </a:lnTo>
                  <a:lnTo>
                    <a:pt x="35" y="11"/>
                  </a:lnTo>
                  <a:lnTo>
                    <a:pt x="39" y="11"/>
                  </a:lnTo>
                  <a:lnTo>
                    <a:pt x="39"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9" name="Freeform 595"/>
            <p:cNvSpPr>
              <a:spLocks/>
            </p:cNvSpPr>
            <p:nvPr/>
          </p:nvSpPr>
          <p:spPr bwMode="auto">
            <a:xfrm>
              <a:off x="6465888" y="2692401"/>
              <a:ext cx="120650" cy="149225"/>
            </a:xfrm>
            <a:custGeom>
              <a:avLst/>
              <a:gdLst>
                <a:gd name="T0" fmla="*/ 64 w 76"/>
                <a:gd name="T1" fmla="*/ 45 h 94"/>
                <a:gd name="T2" fmla="*/ 64 w 76"/>
                <a:gd name="T3" fmla="*/ 51 h 94"/>
                <a:gd name="T4" fmla="*/ 64 w 76"/>
                <a:gd name="T5" fmla="*/ 55 h 94"/>
                <a:gd name="T6" fmla="*/ 57 w 76"/>
                <a:gd name="T7" fmla="*/ 55 h 94"/>
                <a:gd name="T8" fmla="*/ 57 w 76"/>
                <a:gd name="T9" fmla="*/ 55 h 94"/>
                <a:gd name="T10" fmla="*/ 51 w 76"/>
                <a:gd name="T11" fmla="*/ 51 h 94"/>
                <a:gd name="T12" fmla="*/ 51 w 76"/>
                <a:gd name="T13" fmla="*/ 51 h 94"/>
                <a:gd name="T14" fmla="*/ 51 w 76"/>
                <a:gd name="T15" fmla="*/ 45 h 94"/>
                <a:gd name="T16" fmla="*/ 57 w 76"/>
                <a:gd name="T17" fmla="*/ 33 h 94"/>
                <a:gd name="T18" fmla="*/ 64 w 76"/>
                <a:gd name="T19" fmla="*/ 28 h 94"/>
                <a:gd name="T20" fmla="*/ 64 w 76"/>
                <a:gd name="T21" fmla="*/ 16 h 94"/>
                <a:gd name="T22" fmla="*/ 29 w 76"/>
                <a:gd name="T23" fmla="*/ 16 h 94"/>
                <a:gd name="T24" fmla="*/ 29 w 76"/>
                <a:gd name="T25" fmla="*/ 10 h 94"/>
                <a:gd name="T26" fmla="*/ 29 w 76"/>
                <a:gd name="T27" fmla="*/ 6 h 94"/>
                <a:gd name="T28" fmla="*/ 22 w 76"/>
                <a:gd name="T29" fmla="*/ 6 h 94"/>
                <a:gd name="T30" fmla="*/ 22 w 76"/>
                <a:gd name="T31" fmla="*/ 6 h 94"/>
                <a:gd name="T32" fmla="*/ 6 w 76"/>
                <a:gd name="T33" fmla="*/ 0 h 94"/>
                <a:gd name="T34" fmla="*/ 6 w 76"/>
                <a:gd name="T35" fmla="*/ 6 h 94"/>
                <a:gd name="T36" fmla="*/ 0 w 76"/>
                <a:gd name="T37" fmla="*/ 6 h 94"/>
                <a:gd name="T38" fmla="*/ 0 w 76"/>
                <a:gd name="T39" fmla="*/ 10 h 94"/>
                <a:gd name="T40" fmla="*/ 6 w 76"/>
                <a:gd name="T41" fmla="*/ 16 h 94"/>
                <a:gd name="T42" fmla="*/ 16 w 76"/>
                <a:gd name="T43" fmla="*/ 22 h 94"/>
                <a:gd name="T44" fmla="*/ 10 w 76"/>
                <a:gd name="T45" fmla="*/ 22 h 94"/>
                <a:gd name="T46" fmla="*/ 6 w 76"/>
                <a:gd name="T47" fmla="*/ 28 h 94"/>
                <a:gd name="T48" fmla="*/ 6 w 76"/>
                <a:gd name="T49" fmla="*/ 33 h 94"/>
                <a:gd name="T50" fmla="*/ 6 w 76"/>
                <a:gd name="T51" fmla="*/ 39 h 94"/>
                <a:gd name="T52" fmla="*/ 6 w 76"/>
                <a:gd name="T53" fmla="*/ 39 h 94"/>
                <a:gd name="T54" fmla="*/ 10 w 76"/>
                <a:gd name="T55" fmla="*/ 45 h 94"/>
                <a:gd name="T56" fmla="*/ 16 w 76"/>
                <a:gd name="T57" fmla="*/ 51 h 94"/>
                <a:gd name="T58" fmla="*/ 29 w 76"/>
                <a:gd name="T59" fmla="*/ 78 h 94"/>
                <a:gd name="T60" fmla="*/ 29 w 76"/>
                <a:gd name="T61" fmla="*/ 72 h 94"/>
                <a:gd name="T62" fmla="*/ 45 w 76"/>
                <a:gd name="T63" fmla="*/ 72 h 94"/>
                <a:gd name="T64" fmla="*/ 45 w 76"/>
                <a:gd name="T65" fmla="*/ 68 h 94"/>
                <a:gd name="T66" fmla="*/ 45 w 76"/>
                <a:gd name="T67" fmla="*/ 61 h 94"/>
                <a:gd name="T68" fmla="*/ 45 w 76"/>
                <a:gd name="T69" fmla="*/ 61 h 94"/>
                <a:gd name="T70" fmla="*/ 51 w 76"/>
                <a:gd name="T71" fmla="*/ 61 h 94"/>
                <a:gd name="T72" fmla="*/ 57 w 76"/>
                <a:gd name="T73" fmla="*/ 72 h 94"/>
                <a:gd name="T74" fmla="*/ 57 w 76"/>
                <a:gd name="T75" fmla="*/ 78 h 94"/>
                <a:gd name="T76" fmla="*/ 64 w 76"/>
                <a:gd name="T77" fmla="*/ 84 h 94"/>
                <a:gd name="T78" fmla="*/ 70 w 76"/>
                <a:gd name="T79" fmla="*/ 94 h 94"/>
                <a:gd name="T80" fmla="*/ 70 w 76"/>
                <a:gd name="T81" fmla="*/ 90 h 94"/>
                <a:gd name="T82" fmla="*/ 76 w 76"/>
                <a:gd name="T83" fmla="*/ 84 h 94"/>
                <a:gd name="T84" fmla="*/ 76 w 76"/>
                <a:gd name="T85" fmla="*/ 78 h 94"/>
                <a:gd name="T86" fmla="*/ 76 w 76"/>
                <a:gd name="T87"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6" h="94">
                  <a:moveTo>
                    <a:pt x="76" y="68"/>
                  </a:moveTo>
                  <a:lnTo>
                    <a:pt x="64" y="45"/>
                  </a:lnTo>
                  <a:lnTo>
                    <a:pt x="64" y="51"/>
                  </a:lnTo>
                  <a:lnTo>
                    <a:pt x="64" y="51"/>
                  </a:lnTo>
                  <a:lnTo>
                    <a:pt x="64" y="51"/>
                  </a:lnTo>
                  <a:lnTo>
                    <a:pt x="64" y="55"/>
                  </a:lnTo>
                  <a:lnTo>
                    <a:pt x="57" y="55"/>
                  </a:lnTo>
                  <a:lnTo>
                    <a:pt x="57" y="55"/>
                  </a:lnTo>
                  <a:lnTo>
                    <a:pt x="57" y="55"/>
                  </a:lnTo>
                  <a:lnTo>
                    <a:pt x="57" y="55"/>
                  </a:lnTo>
                  <a:lnTo>
                    <a:pt x="57" y="51"/>
                  </a:lnTo>
                  <a:lnTo>
                    <a:pt x="51" y="51"/>
                  </a:lnTo>
                  <a:lnTo>
                    <a:pt x="51" y="51"/>
                  </a:lnTo>
                  <a:lnTo>
                    <a:pt x="51" y="51"/>
                  </a:lnTo>
                  <a:lnTo>
                    <a:pt x="51" y="45"/>
                  </a:lnTo>
                  <a:lnTo>
                    <a:pt x="51" y="45"/>
                  </a:lnTo>
                  <a:lnTo>
                    <a:pt x="57" y="39"/>
                  </a:lnTo>
                  <a:lnTo>
                    <a:pt x="57" y="33"/>
                  </a:lnTo>
                  <a:lnTo>
                    <a:pt x="57" y="33"/>
                  </a:lnTo>
                  <a:lnTo>
                    <a:pt x="64" y="28"/>
                  </a:lnTo>
                  <a:lnTo>
                    <a:pt x="64" y="28"/>
                  </a:lnTo>
                  <a:lnTo>
                    <a:pt x="64" y="16"/>
                  </a:lnTo>
                  <a:lnTo>
                    <a:pt x="29" y="16"/>
                  </a:lnTo>
                  <a:lnTo>
                    <a:pt x="29" y="16"/>
                  </a:lnTo>
                  <a:lnTo>
                    <a:pt x="29" y="10"/>
                  </a:lnTo>
                  <a:lnTo>
                    <a:pt x="29" y="10"/>
                  </a:lnTo>
                  <a:lnTo>
                    <a:pt x="29" y="10"/>
                  </a:lnTo>
                  <a:lnTo>
                    <a:pt x="29" y="6"/>
                  </a:lnTo>
                  <a:lnTo>
                    <a:pt x="22" y="6"/>
                  </a:lnTo>
                  <a:lnTo>
                    <a:pt x="22" y="6"/>
                  </a:lnTo>
                  <a:lnTo>
                    <a:pt x="22" y="6"/>
                  </a:lnTo>
                  <a:lnTo>
                    <a:pt x="22" y="6"/>
                  </a:lnTo>
                  <a:lnTo>
                    <a:pt x="16" y="0"/>
                  </a:lnTo>
                  <a:lnTo>
                    <a:pt x="6" y="0"/>
                  </a:lnTo>
                  <a:lnTo>
                    <a:pt x="6" y="0"/>
                  </a:lnTo>
                  <a:lnTo>
                    <a:pt x="6" y="6"/>
                  </a:lnTo>
                  <a:lnTo>
                    <a:pt x="0" y="6"/>
                  </a:lnTo>
                  <a:lnTo>
                    <a:pt x="0" y="6"/>
                  </a:lnTo>
                  <a:lnTo>
                    <a:pt x="0" y="10"/>
                  </a:lnTo>
                  <a:lnTo>
                    <a:pt x="0" y="10"/>
                  </a:lnTo>
                  <a:lnTo>
                    <a:pt x="6" y="10"/>
                  </a:lnTo>
                  <a:lnTo>
                    <a:pt x="6" y="16"/>
                  </a:lnTo>
                  <a:lnTo>
                    <a:pt x="10" y="16"/>
                  </a:lnTo>
                  <a:lnTo>
                    <a:pt x="16" y="22"/>
                  </a:lnTo>
                  <a:lnTo>
                    <a:pt x="10" y="22"/>
                  </a:lnTo>
                  <a:lnTo>
                    <a:pt x="10" y="22"/>
                  </a:lnTo>
                  <a:lnTo>
                    <a:pt x="6" y="28"/>
                  </a:lnTo>
                  <a:lnTo>
                    <a:pt x="6" y="28"/>
                  </a:lnTo>
                  <a:lnTo>
                    <a:pt x="6" y="33"/>
                  </a:lnTo>
                  <a:lnTo>
                    <a:pt x="6" y="33"/>
                  </a:lnTo>
                  <a:lnTo>
                    <a:pt x="6" y="33"/>
                  </a:lnTo>
                  <a:lnTo>
                    <a:pt x="6" y="39"/>
                  </a:lnTo>
                  <a:lnTo>
                    <a:pt x="6" y="39"/>
                  </a:lnTo>
                  <a:lnTo>
                    <a:pt x="6" y="39"/>
                  </a:lnTo>
                  <a:lnTo>
                    <a:pt x="10" y="45"/>
                  </a:lnTo>
                  <a:lnTo>
                    <a:pt x="10" y="45"/>
                  </a:lnTo>
                  <a:lnTo>
                    <a:pt x="16" y="45"/>
                  </a:lnTo>
                  <a:lnTo>
                    <a:pt x="16" y="51"/>
                  </a:lnTo>
                  <a:lnTo>
                    <a:pt x="22" y="51"/>
                  </a:lnTo>
                  <a:lnTo>
                    <a:pt x="29" y="78"/>
                  </a:lnTo>
                  <a:lnTo>
                    <a:pt x="29" y="78"/>
                  </a:lnTo>
                  <a:lnTo>
                    <a:pt x="29" y="72"/>
                  </a:lnTo>
                  <a:lnTo>
                    <a:pt x="29" y="72"/>
                  </a:lnTo>
                  <a:lnTo>
                    <a:pt x="45" y="72"/>
                  </a:lnTo>
                  <a:lnTo>
                    <a:pt x="45" y="68"/>
                  </a:lnTo>
                  <a:lnTo>
                    <a:pt x="45" y="68"/>
                  </a:lnTo>
                  <a:lnTo>
                    <a:pt x="45" y="68"/>
                  </a:lnTo>
                  <a:lnTo>
                    <a:pt x="45" y="61"/>
                  </a:lnTo>
                  <a:lnTo>
                    <a:pt x="45" y="61"/>
                  </a:lnTo>
                  <a:lnTo>
                    <a:pt x="45" y="61"/>
                  </a:lnTo>
                  <a:lnTo>
                    <a:pt x="45" y="61"/>
                  </a:lnTo>
                  <a:lnTo>
                    <a:pt x="51" y="61"/>
                  </a:lnTo>
                  <a:lnTo>
                    <a:pt x="57" y="68"/>
                  </a:lnTo>
                  <a:lnTo>
                    <a:pt x="57" y="72"/>
                  </a:lnTo>
                  <a:lnTo>
                    <a:pt x="57" y="72"/>
                  </a:lnTo>
                  <a:lnTo>
                    <a:pt x="57" y="78"/>
                  </a:lnTo>
                  <a:lnTo>
                    <a:pt x="64" y="84"/>
                  </a:lnTo>
                  <a:lnTo>
                    <a:pt x="64" y="84"/>
                  </a:lnTo>
                  <a:lnTo>
                    <a:pt x="64" y="90"/>
                  </a:lnTo>
                  <a:lnTo>
                    <a:pt x="70" y="94"/>
                  </a:lnTo>
                  <a:lnTo>
                    <a:pt x="70" y="94"/>
                  </a:lnTo>
                  <a:lnTo>
                    <a:pt x="70" y="90"/>
                  </a:lnTo>
                  <a:lnTo>
                    <a:pt x="76" y="84"/>
                  </a:lnTo>
                  <a:lnTo>
                    <a:pt x="76" y="84"/>
                  </a:lnTo>
                  <a:lnTo>
                    <a:pt x="76" y="78"/>
                  </a:lnTo>
                  <a:lnTo>
                    <a:pt x="76" y="78"/>
                  </a:lnTo>
                  <a:lnTo>
                    <a:pt x="76" y="68"/>
                  </a:lnTo>
                  <a:lnTo>
                    <a:pt x="76" y="6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0" name="Freeform 596"/>
            <p:cNvSpPr>
              <a:spLocks/>
            </p:cNvSpPr>
            <p:nvPr/>
          </p:nvSpPr>
          <p:spPr bwMode="auto">
            <a:xfrm>
              <a:off x="6465888" y="2692401"/>
              <a:ext cx="120650" cy="149225"/>
            </a:xfrm>
            <a:custGeom>
              <a:avLst/>
              <a:gdLst>
                <a:gd name="T0" fmla="*/ 64 w 76"/>
                <a:gd name="T1" fmla="*/ 45 h 94"/>
                <a:gd name="T2" fmla="*/ 64 w 76"/>
                <a:gd name="T3" fmla="*/ 51 h 94"/>
                <a:gd name="T4" fmla="*/ 64 w 76"/>
                <a:gd name="T5" fmla="*/ 55 h 94"/>
                <a:gd name="T6" fmla="*/ 57 w 76"/>
                <a:gd name="T7" fmla="*/ 55 h 94"/>
                <a:gd name="T8" fmla="*/ 57 w 76"/>
                <a:gd name="T9" fmla="*/ 55 h 94"/>
                <a:gd name="T10" fmla="*/ 51 w 76"/>
                <a:gd name="T11" fmla="*/ 51 h 94"/>
                <a:gd name="T12" fmla="*/ 51 w 76"/>
                <a:gd name="T13" fmla="*/ 51 h 94"/>
                <a:gd name="T14" fmla="*/ 51 w 76"/>
                <a:gd name="T15" fmla="*/ 45 h 94"/>
                <a:gd name="T16" fmla="*/ 57 w 76"/>
                <a:gd name="T17" fmla="*/ 33 h 94"/>
                <a:gd name="T18" fmla="*/ 64 w 76"/>
                <a:gd name="T19" fmla="*/ 28 h 94"/>
                <a:gd name="T20" fmla="*/ 64 w 76"/>
                <a:gd name="T21" fmla="*/ 16 h 94"/>
                <a:gd name="T22" fmla="*/ 29 w 76"/>
                <a:gd name="T23" fmla="*/ 16 h 94"/>
                <a:gd name="T24" fmla="*/ 29 w 76"/>
                <a:gd name="T25" fmla="*/ 10 h 94"/>
                <a:gd name="T26" fmla="*/ 29 w 76"/>
                <a:gd name="T27" fmla="*/ 6 h 94"/>
                <a:gd name="T28" fmla="*/ 22 w 76"/>
                <a:gd name="T29" fmla="*/ 6 h 94"/>
                <a:gd name="T30" fmla="*/ 22 w 76"/>
                <a:gd name="T31" fmla="*/ 6 h 94"/>
                <a:gd name="T32" fmla="*/ 6 w 76"/>
                <a:gd name="T33" fmla="*/ 0 h 94"/>
                <a:gd name="T34" fmla="*/ 6 w 76"/>
                <a:gd name="T35" fmla="*/ 6 h 94"/>
                <a:gd name="T36" fmla="*/ 0 w 76"/>
                <a:gd name="T37" fmla="*/ 6 h 94"/>
                <a:gd name="T38" fmla="*/ 0 w 76"/>
                <a:gd name="T39" fmla="*/ 10 h 94"/>
                <a:gd name="T40" fmla="*/ 6 w 76"/>
                <a:gd name="T41" fmla="*/ 16 h 94"/>
                <a:gd name="T42" fmla="*/ 16 w 76"/>
                <a:gd name="T43" fmla="*/ 22 h 94"/>
                <a:gd name="T44" fmla="*/ 10 w 76"/>
                <a:gd name="T45" fmla="*/ 22 h 94"/>
                <a:gd name="T46" fmla="*/ 6 w 76"/>
                <a:gd name="T47" fmla="*/ 28 h 94"/>
                <a:gd name="T48" fmla="*/ 6 w 76"/>
                <a:gd name="T49" fmla="*/ 33 h 94"/>
                <a:gd name="T50" fmla="*/ 6 w 76"/>
                <a:gd name="T51" fmla="*/ 39 h 94"/>
                <a:gd name="T52" fmla="*/ 6 w 76"/>
                <a:gd name="T53" fmla="*/ 39 h 94"/>
                <a:gd name="T54" fmla="*/ 10 w 76"/>
                <a:gd name="T55" fmla="*/ 45 h 94"/>
                <a:gd name="T56" fmla="*/ 16 w 76"/>
                <a:gd name="T57" fmla="*/ 51 h 94"/>
                <a:gd name="T58" fmla="*/ 29 w 76"/>
                <a:gd name="T59" fmla="*/ 78 h 94"/>
                <a:gd name="T60" fmla="*/ 29 w 76"/>
                <a:gd name="T61" fmla="*/ 72 h 94"/>
                <a:gd name="T62" fmla="*/ 45 w 76"/>
                <a:gd name="T63" fmla="*/ 72 h 94"/>
                <a:gd name="T64" fmla="*/ 45 w 76"/>
                <a:gd name="T65" fmla="*/ 68 h 94"/>
                <a:gd name="T66" fmla="*/ 45 w 76"/>
                <a:gd name="T67" fmla="*/ 61 h 94"/>
                <a:gd name="T68" fmla="*/ 45 w 76"/>
                <a:gd name="T69" fmla="*/ 61 h 94"/>
                <a:gd name="T70" fmla="*/ 51 w 76"/>
                <a:gd name="T71" fmla="*/ 61 h 94"/>
                <a:gd name="T72" fmla="*/ 57 w 76"/>
                <a:gd name="T73" fmla="*/ 72 h 94"/>
                <a:gd name="T74" fmla="*/ 57 w 76"/>
                <a:gd name="T75" fmla="*/ 78 h 94"/>
                <a:gd name="T76" fmla="*/ 64 w 76"/>
                <a:gd name="T77" fmla="*/ 84 h 94"/>
                <a:gd name="T78" fmla="*/ 70 w 76"/>
                <a:gd name="T79" fmla="*/ 94 h 94"/>
                <a:gd name="T80" fmla="*/ 70 w 76"/>
                <a:gd name="T81" fmla="*/ 90 h 94"/>
                <a:gd name="T82" fmla="*/ 76 w 76"/>
                <a:gd name="T83" fmla="*/ 84 h 94"/>
                <a:gd name="T84" fmla="*/ 76 w 76"/>
                <a:gd name="T85" fmla="*/ 78 h 94"/>
                <a:gd name="T86" fmla="*/ 76 w 76"/>
                <a:gd name="T87"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6" h="94">
                  <a:moveTo>
                    <a:pt x="76" y="68"/>
                  </a:moveTo>
                  <a:lnTo>
                    <a:pt x="64" y="45"/>
                  </a:lnTo>
                  <a:lnTo>
                    <a:pt x="64" y="51"/>
                  </a:lnTo>
                  <a:lnTo>
                    <a:pt x="64" y="51"/>
                  </a:lnTo>
                  <a:lnTo>
                    <a:pt x="64" y="51"/>
                  </a:lnTo>
                  <a:lnTo>
                    <a:pt x="64" y="55"/>
                  </a:lnTo>
                  <a:lnTo>
                    <a:pt x="57" y="55"/>
                  </a:lnTo>
                  <a:lnTo>
                    <a:pt x="57" y="55"/>
                  </a:lnTo>
                  <a:lnTo>
                    <a:pt x="57" y="55"/>
                  </a:lnTo>
                  <a:lnTo>
                    <a:pt x="57" y="55"/>
                  </a:lnTo>
                  <a:lnTo>
                    <a:pt x="57" y="51"/>
                  </a:lnTo>
                  <a:lnTo>
                    <a:pt x="51" y="51"/>
                  </a:lnTo>
                  <a:lnTo>
                    <a:pt x="51" y="51"/>
                  </a:lnTo>
                  <a:lnTo>
                    <a:pt x="51" y="51"/>
                  </a:lnTo>
                  <a:lnTo>
                    <a:pt x="51" y="45"/>
                  </a:lnTo>
                  <a:lnTo>
                    <a:pt x="51" y="45"/>
                  </a:lnTo>
                  <a:lnTo>
                    <a:pt x="57" y="39"/>
                  </a:lnTo>
                  <a:lnTo>
                    <a:pt x="57" y="33"/>
                  </a:lnTo>
                  <a:lnTo>
                    <a:pt x="57" y="33"/>
                  </a:lnTo>
                  <a:lnTo>
                    <a:pt x="64" y="28"/>
                  </a:lnTo>
                  <a:lnTo>
                    <a:pt x="64" y="28"/>
                  </a:lnTo>
                  <a:lnTo>
                    <a:pt x="64" y="16"/>
                  </a:lnTo>
                  <a:lnTo>
                    <a:pt x="29" y="16"/>
                  </a:lnTo>
                  <a:lnTo>
                    <a:pt x="29" y="16"/>
                  </a:lnTo>
                  <a:lnTo>
                    <a:pt x="29" y="10"/>
                  </a:lnTo>
                  <a:lnTo>
                    <a:pt x="29" y="10"/>
                  </a:lnTo>
                  <a:lnTo>
                    <a:pt x="29" y="10"/>
                  </a:lnTo>
                  <a:lnTo>
                    <a:pt x="29" y="6"/>
                  </a:lnTo>
                  <a:lnTo>
                    <a:pt x="22" y="6"/>
                  </a:lnTo>
                  <a:lnTo>
                    <a:pt x="22" y="6"/>
                  </a:lnTo>
                  <a:lnTo>
                    <a:pt x="22" y="6"/>
                  </a:lnTo>
                  <a:lnTo>
                    <a:pt x="22" y="6"/>
                  </a:lnTo>
                  <a:lnTo>
                    <a:pt x="16" y="0"/>
                  </a:lnTo>
                  <a:lnTo>
                    <a:pt x="6" y="0"/>
                  </a:lnTo>
                  <a:lnTo>
                    <a:pt x="6" y="0"/>
                  </a:lnTo>
                  <a:lnTo>
                    <a:pt x="6" y="6"/>
                  </a:lnTo>
                  <a:lnTo>
                    <a:pt x="0" y="6"/>
                  </a:lnTo>
                  <a:lnTo>
                    <a:pt x="0" y="6"/>
                  </a:lnTo>
                  <a:lnTo>
                    <a:pt x="0" y="10"/>
                  </a:lnTo>
                  <a:lnTo>
                    <a:pt x="0" y="10"/>
                  </a:lnTo>
                  <a:lnTo>
                    <a:pt x="6" y="10"/>
                  </a:lnTo>
                  <a:lnTo>
                    <a:pt x="6" y="16"/>
                  </a:lnTo>
                  <a:lnTo>
                    <a:pt x="10" y="16"/>
                  </a:lnTo>
                  <a:lnTo>
                    <a:pt x="16" y="22"/>
                  </a:lnTo>
                  <a:lnTo>
                    <a:pt x="10" y="22"/>
                  </a:lnTo>
                  <a:lnTo>
                    <a:pt x="10" y="22"/>
                  </a:lnTo>
                  <a:lnTo>
                    <a:pt x="6" y="28"/>
                  </a:lnTo>
                  <a:lnTo>
                    <a:pt x="6" y="28"/>
                  </a:lnTo>
                  <a:lnTo>
                    <a:pt x="6" y="33"/>
                  </a:lnTo>
                  <a:lnTo>
                    <a:pt x="6" y="33"/>
                  </a:lnTo>
                  <a:lnTo>
                    <a:pt x="6" y="33"/>
                  </a:lnTo>
                  <a:lnTo>
                    <a:pt x="6" y="39"/>
                  </a:lnTo>
                  <a:lnTo>
                    <a:pt x="6" y="39"/>
                  </a:lnTo>
                  <a:lnTo>
                    <a:pt x="6" y="39"/>
                  </a:lnTo>
                  <a:lnTo>
                    <a:pt x="10" y="45"/>
                  </a:lnTo>
                  <a:lnTo>
                    <a:pt x="10" y="45"/>
                  </a:lnTo>
                  <a:lnTo>
                    <a:pt x="16" y="45"/>
                  </a:lnTo>
                  <a:lnTo>
                    <a:pt x="16" y="51"/>
                  </a:lnTo>
                  <a:lnTo>
                    <a:pt x="22" y="51"/>
                  </a:lnTo>
                  <a:lnTo>
                    <a:pt x="29" y="78"/>
                  </a:lnTo>
                  <a:lnTo>
                    <a:pt x="29" y="78"/>
                  </a:lnTo>
                  <a:lnTo>
                    <a:pt x="29" y="72"/>
                  </a:lnTo>
                  <a:lnTo>
                    <a:pt x="29" y="72"/>
                  </a:lnTo>
                  <a:lnTo>
                    <a:pt x="45" y="72"/>
                  </a:lnTo>
                  <a:lnTo>
                    <a:pt x="45" y="68"/>
                  </a:lnTo>
                  <a:lnTo>
                    <a:pt x="45" y="68"/>
                  </a:lnTo>
                  <a:lnTo>
                    <a:pt x="45" y="68"/>
                  </a:lnTo>
                  <a:lnTo>
                    <a:pt x="45" y="61"/>
                  </a:lnTo>
                  <a:lnTo>
                    <a:pt x="45" y="61"/>
                  </a:lnTo>
                  <a:lnTo>
                    <a:pt x="45" y="61"/>
                  </a:lnTo>
                  <a:lnTo>
                    <a:pt x="45" y="61"/>
                  </a:lnTo>
                  <a:lnTo>
                    <a:pt x="51" y="61"/>
                  </a:lnTo>
                  <a:lnTo>
                    <a:pt x="57" y="68"/>
                  </a:lnTo>
                  <a:lnTo>
                    <a:pt x="57" y="72"/>
                  </a:lnTo>
                  <a:lnTo>
                    <a:pt x="57" y="72"/>
                  </a:lnTo>
                  <a:lnTo>
                    <a:pt x="57" y="78"/>
                  </a:lnTo>
                  <a:lnTo>
                    <a:pt x="64" y="84"/>
                  </a:lnTo>
                  <a:lnTo>
                    <a:pt x="64" y="84"/>
                  </a:lnTo>
                  <a:lnTo>
                    <a:pt x="64" y="90"/>
                  </a:lnTo>
                  <a:lnTo>
                    <a:pt x="70" y="94"/>
                  </a:lnTo>
                  <a:lnTo>
                    <a:pt x="70" y="94"/>
                  </a:lnTo>
                  <a:lnTo>
                    <a:pt x="70" y="90"/>
                  </a:lnTo>
                  <a:lnTo>
                    <a:pt x="76" y="84"/>
                  </a:lnTo>
                  <a:lnTo>
                    <a:pt x="76" y="84"/>
                  </a:lnTo>
                  <a:lnTo>
                    <a:pt x="76" y="78"/>
                  </a:lnTo>
                  <a:lnTo>
                    <a:pt x="76" y="78"/>
                  </a:lnTo>
                  <a:lnTo>
                    <a:pt x="76" y="68"/>
                  </a:lnTo>
                  <a:lnTo>
                    <a:pt x="76" y="6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1" name="Freeform 597"/>
            <p:cNvSpPr>
              <a:spLocks/>
            </p:cNvSpPr>
            <p:nvPr/>
          </p:nvSpPr>
          <p:spPr bwMode="auto">
            <a:xfrm>
              <a:off x="6808788" y="2773363"/>
              <a:ext cx="193675" cy="419100"/>
            </a:xfrm>
            <a:custGeom>
              <a:avLst/>
              <a:gdLst>
                <a:gd name="T0" fmla="*/ 76 w 122"/>
                <a:gd name="T1" fmla="*/ 33 h 264"/>
                <a:gd name="T2" fmla="*/ 70 w 122"/>
                <a:gd name="T3" fmla="*/ 33 h 264"/>
                <a:gd name="T4" fmla="*/ 58 w 122"/>
                <a:gd name="T5" fmla="*/ 39 h 264"/>
                <a:gd name="T6" fmla="*/ 45 w 122"/>
                <a:gd name="T7" fmla="*/ 56 h 264"/>
                <a:gd name="T8" fmla="*/ 52 w 122"/>
                <a:gd name="T9" fmla="*/ 72 h 264"/>
                <a:gd name="T10" fmla="*/ 58 w 122"/>
                <a:gd name="T11" fmla="*/ 78 h 264"/>
                <a:gd name="T12" fmla="*/ 64 w 122"/>
                <a:gd name="T13" fmla="*/ 89 h 264"/>
                <a:gd name="T14" fmla="*/ 70 w 122"/>
                <a:gd name="T15" fmla="*/ 95 h 264"/>
                <a:gd name="T16" fmla="*/ 70 w 122"/>
                <a:gd name="T17" fmla="*/ 101 h 264"/>
                <a:gd name="T18" fmla="*/ 70 w 122"/>
                <a:gd name="T19" fmla="*/ 105 h 264"/>
                <a:gd name="T20" fmla="*/ 76 w 122"/>
                <a:gd name="T21" fmla="*/ 105 h 264"/>
                <a:gd name="T22" fmla="*/ 76 w 122"/>
                <a:gd name="T23" fmla="*/ 111 h 264"/>
                <a:gd name="T24" fmla="*/ 111 w 122"/>
                <a:gd name="T25" fmla="*/ 144 h 264"/>
                <a:gd name="T26" fmla="*/ 115 w 122"/>
                <a:gd name="T27" fmla="*/ 163 h 264"/>
                <a:gd name="T28" fmla="*/ 122 w 122"/>
                <a:gd name="T29" fmla="*/ 179 h 264"/>
                <a:gd name="T30" fmla="*/ 122 w 122"/>
                <a:gd name="T31" fmla="*/ 190 h 264"/>
                <a:gd name="T32" fmla="*/ 122 w 122"/>
                <a:gd name="T33" fmla="*/ 202 h 264"/>
                <a:gd name="T34" fmla="*/ 122 w 122"/>
                <a:gd name="T35" fmla="*/ 202 h 264"/>
                <a:gd name="T36" fmla="*/ 122 w 122"/>
                <a:gd name="T37" fmla="*/ 208 h 264"/>
                <a:gd name="T38" fmla="*/ 111 w 122"/>
                <a:gd name="T39" fmla="*/ 212 h 264"/>
                <a:gd name="T40" fmla="*/ 99 w 122"/>
                <a:gd name="T41" fmla="*/ 219 h 264"/>
                <a:gd name="T42" fmla="*/ 93 w 122"/>
                <a:gd name="T43" fmla="*/ 229 h 264"/>
                <a:gd name="T44" fmla="*/ 93 w 122"/>
                <a:gd name="T45" fmla="*/ 235 h 264"/>
                <a:gd name="T46" fmla="*/ 80 w 122"/>
                <a:gd name="T47" fmla="*/ 235 h 264"/>
                <a:gd name="T48" fmla="*/ 80 w 122"/>
                <a:gd name="T49" fmla="*/ 241 h 264"/>
                <a:gd name="T50" fmla="*/ 76 w 122"/>
                <a:gd name="T51" fmla="*/ 247 h 264"/>
                <a:gd name="T52" fmla="*/ 70 w 122"/>
                <a:gd name="T53" fmla="*/ 251 h 264"/>
                <a:gd name="T54" fmla="*/ 58 w 122"/>
                <a:gd name="T55" fmla="*/ 264 h 264"/>
                <a:gd name="T56" fmla="*/ 58 w 122"/>
                <a:gd name="T57" fmla="*/ 258 h 264"/>
                <a:gd name="T58" fmla="*/ 58 w 122"/>
                <a:gd name="T59" fmla="*/ 251 h 264"/>
                <a:gd name="T60" fmla="*/ 58 w 122"/>
                <a:gd name="T61" fmla="*/ 251 h 264"/>
                <a:gd name="T62" fmla="*/ 58 w 122"/>
                <a:gd name="T63" fmla="*/ 247 h 264"/>
                <a:gd name="T64" fmla="*/ 58 w 122"/>
                <a:gd name="T65" fmla="*/ 241 h 264"/>
                <a:gd name="T66" fmla="*/ 58 w 122"/>
                <a:gd name="T67" fmla="*/ 235 h 264"/>
                <a:gd name="T68" fmla="*/ 58 w 122"/>
                <a:gd name="T69" fmla="*/ 235 h 264"/>
                <a:gd name="T70" fmla="*/ 64 w 122"/>
                <a:gd name="T71" fmla="*/ 229 h 264"/>
                <a:gd name="T72" fmla="*/ 70 w 122"/>
                <a:gd name="T73" fmla="*/ 225 h 264"/>
                <a:gd name="T74" fmla="*/ 70 w 122"/>
                <a:gd name="T75" fmla="*/ 225 h 264"/>
                <a:gd name="T76" fmla="*/ 76 w 122"/>
                <a:gd name="T77" fmla="*/ 212 h 264"/>
                <a:gd name="T78" fmla="*/ 80 w 122"/>
                <a:gd name="T79" fmla="*/ 202 h 264"/>
                <a:gd name="T80" fmla="*/ 93 w 122"/>
                <a:gd name="T81" fmla="*/ 190 h 264"/>
                <a:gd name="T82" fmla="*/ 93 w 122"/>
                <a:gd name="T83" fmla="*/ 163 h 264"/>
                <a:gd name="T84" fmla="*/ 87 w 122"/>
                <a:gd name="T85" fmla="*/ 134 h 264"/>
                <a:gd name="T86" fmla="*/ 80 w 122"/>
                <a:gd name="T87" fmla="*/ 118 h 264"/>
                <a:gd name="T88" fmla="*/ 45 w 122"/>
                <a:gd name="T89" fmla="*/ 78 h 264"/>
                <a:gd name="T90" fmla="*/ 23 w 122"/>
                <a:gd name="T91" fmla="*/ 62 h 264"/>
                <a:gd name="T92" fmla="*/ 17 w 122"/>
                <a:gd name="T93" fmla="*/ 43 h 264"/>
                <a:gd name="T94" fmla="*/ 10 w 122"/>
                <a:gd name="T95" fmla="*/ 39 h 264"/>
                <a:gd name="T96" fmla="*/ 6 w 122"/>
                <a:gd name="T97" fmla="*/ 27 h 264"/>
                <a:gd name="T98" fmla="*/ 0 w 122"/>
                <a:gd name="T99" fmla="*/ 17 h 264"/>
                <a:gd name="T100" fmla="*/ 6 w 122"/>
                <a:gd name="T101" fmla="*/ 10 h 264"/>
                <a:gd name="T102" fmla="*/ 29 w 122"/>
                <a:gd name="T103" fmla="*/ 4 h 264"/>
                <a:gd name="T104" fmla="*/ 35 w 122"/>
                <a:gd name="T105" fmla="*/ 0 h 264"/>
                <a:gd name="T106" fmla="*/ 41 w 122"/>
                <a:gd name="T107" fmla="*/ 4 h 264"/>
                <a:gd name="T108" fmla="*/ 52 w 122"/>
                <a:gd name="T109" fmla="*/ 10 h 264"/>
                <a:gd name="T110" fmla="*/ 58 w 122"/>
                <a:gd name="T111" fmla="*/ 10 h 264"/>
                <a:gd name="T112" fmla="*/ 64 w 122"/>
                <a:gd name="T113" fmla="*/ 17 h 264"/>
                <a:gd name="T114" fmla="*/ 70 w 122"/>
                <a:gd name="T115" fmla="*/ 21 h 264"/>
                <a:gd name="T116" fmla="*/ 76 w 122"/>
                <a:gd name="T117" fmla="*/ 2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2" h="264">
                  <a:moveTo>
                    <a:pt x="76" y="27"/>
                  </a:moveTo>
                  <a:lnTo>
                    <a:pt x="76" y="33"/>
                  </a:lnTo>
                  <a:lnTo>
                    <a:pt x="70" y="33"/>
                  </a:lnTo>
                  <a:lnTo>
                    <a:pt x="70" y="33"/>
                  </a:lnTo>
                  <a:lnTo>
                    <a:pt x="64" y="39"/>
                  </a:lnTo>
                  <a:lnTo>
                    <a:pt x="58" y="39"/>
                  </a:lnTo>
                  <a:lnTo>
                    <a:pt x="58" y="43"/>
                  </a:lnTo>
                  <a:lnTo>
                    <a:pt x="45" y="56"/>
                  </a:lnTo>
                  <a:lnTo>
                    <a:pt x="45" y="66"/>
                  </a:lnTo>
                  <a:lnTo>
                    <a:pt x="52" y="72"/>
                  </a:lnTo>
                  <a:lnTo>
                    <a:pt x="52" y="78"/>
                  </a:lnTo>
                  <a:lnTo>
                    <a:pt x="58" y="78"/>
                  </a:lnTo>
                  <a:lnTo>
                    <a:pt x="58" y="83"/>
                  </a:lnTo>
                  <a:lnTo>
                    <a:pt x="64" y="89"/>
                  </a:lnTo>
                  <a:lnTo>
                    <a:pt x="70" y="89"/>
                  </a:lnTo>
                  <a:lnTo>
                    <a:pt x="70" y="95"/>
                  </a:lnTo>
                  <a:lnTo>
                    <a:pt x="70" y="95"/>
                  </a:lnTo>
                  <a:lnTo>
                    <a:pt x="70" y="101"/>
                  </a:lnTo>
                  <a:lnTo>
                    <a:pt x="70" y="101"/>
                  </a:lnTo>
                  <a:lnTo>
                    <a:pt x="70" y="105"/>
                  </a:lnTo>
                  <a:lnTo>
                    <a:pt x="70" y="105"/>
                  </a:lnTo>
                  <a:lnTo>
                    <a:pt x="76" y="105"/>
                  </a:lnTo>
                  <a:lnTo>
                    <a:pt x="76" y="111"/>
                  </a:lnTo>
                  <a:lnTo>
                    <a:pt x="76" y="111"/>
                  </a:lnTo>
                  <a:lnTo>
                    <a:pt x="80" y="111"/>
                  </a:lnTo>
                  <a:lnTo>
                    <a:pt x="111" y="144"/>
                  </a:lnTo>
                  <a:lnTo>
                    <a:pt x="111" y="157"/>
                  </a:lnTo>
                  <a:lnTo>
                    <a:pt x="115" y="163"/>
                  </a:lnTo>
                  <a:lnTo>
                    <a:pt x="115" y="173"/>
                  </a:lnTo>
                  <a:lnTo>
                    <a:pt x="122" y="179"/>
                  </a:lnTo>
                  <a:lnTo>
                    <a:pt x="122" y="190"/>
                  </a:lnTo>
                  <a:lnTo>
                    <a:pt x="122" y="190"/>
                  </a:lnTo>
                  <a:lnTo>
                    <a:pt x="122" y="202"/>
                  </a:lnTo>
                  <a:lnTo>
                    <a:pt x="122" y="202"/>
                  </a:lnTo>
                  <a:lnTo>
                    <a:pt x="122" y="202"/>
                  </a:lnTo>
                  <a:lnTo>
                    <a:pt x="122" y="202"/>
                  </a:lnTo>
                  <a:lnTo>
                    <a:pt x="122" y="208"/>
                  </a:lnTo>
                  <a:lnTo>
                    <a:pt x="122" y="208"/>
                  </a:lnTo>
                  <a:lnTo>
                    <a:pt x="122" y="212"/>
                  </a:lnTo>
                  <a:lnTo>
                    <a:pt x="111" y="212"/>
                  </a:lnTo>
                  <a:lnTo>
                    <a:pt x="105" y="219"/>
                  </a:lnTo>
                  <a:lnTo>
                    <a:pt x="99" y="219"/>
                  </a:lnTo>
                  <a:lnTo>
                    <a:pt x="99" y="225"/>
                  </a:lnTo>
                  <a:lnTo>
                    <a:pt x="93" y="229"/>
                  </a:lnTo>
                  <a:lnTo>
                    <a:pt x="93" y="229"/>
                  </a:lnTo>
                  <a:lnTo>
                    <a:pt x="93" y="235"/>
                  </a:lnTo>
                  <a:lnTo>
                    <a:pt x="80" y="235"/>
                  </a:lnTo>
                  <a:lnTo>
                    <a:pt x="80" y="235"/>
                  </a:lnTo>
                  <a:lnTo>
                    <a:pt x="80" y="235"/>
                  </a:lnTo>
                  <a:lnTo>
                    <a:pt x="80" y="241"/>
                  </a:lnTo>
                  <a:lnTo>
                    <a:pt x="76" y="241"/>
                  </a:lnTo>
                  <a:lnTo>
                    <a:pt x="76" y="247"/>
                  </a:lnTo>
                  <a:lnTo>
                    <a:pt x="70" y="251"/>
                  </a:lnTo>
                  <a:lnTo>
                    <a:pt x="70" y="251"/>
                  </a:lnTo>
                  <a:lnTo>
                    <a:pt x="58" y="264"/>
                  </a:lnTo>
                  <a:lnTo>
                    <a:pt x="58" y="264"/>
                  </a:lnTo>
                  <a:lnTo>
                    <a:pt x="58" y="264"/>
                  </a:lnTo>
                  <a:lnTo>
                    <a:pt x="58" y="258"/>
                  </a:lnTo>
                  <a:lnTo>
                    <a:pt x="58" y="258"/>
                  </a:lnTo>
                  <a:lnTo>
                    <a:pt x="58" y="251"/>
                  </a:lnTo>
                  <a:lnTo>
                    <a:pt x="52" y="251"/>
                  </a:lnTo>
                  <a:lnTo>
                    <a:pt x="58" y="251"/>
                  </a:lnTo>
                  <a:lnTo>
                    <a:pt x="58" y="247"/>
                  </a:lnTo>
                  <a:lnTo>
                    <a:pt x="58" y="247"/>
                  </a:lnTo>
                  <a:lnTo>
                    <a:pt x="58" y="241"/>
                  </a:lnTo>
                  <a:lnTo>
                    <a:pt x="58" y="241"/>
                  </a:lnTo>
                  <a:lnTo>
                    <a:pt x="58" y="241"/>
                  </a:lnTo>
                  <a:lnTo>
                    <a:pt x="58" y="235"/>
                  </a:lnTo>
                  <a:lnTo>
                    <a:pt x="58" y="235"/>
                  </a:lnTo>
                  <a:lnTo>
                    <a:pt x="58" y="235"/>
                  </a:lnTo>
                  <a:lnTo>
                    <a:pt x="64" y="229"/>
                  </a:lnTo>
                  <a:lnTo>
                    <a:pt x="64" y="229"/>
                  </a:lnTo>
                  <a:lnTo>
                    <a:pt x="64" y="229"/>
                  </a:lnTo>
                  <a:lnTo>
                    <a:pt x="70" y="225"/>
                  </a:lnTo>
                  <a:lnTo>
                    <a:pt x="70" y="225"/>
                  </a:lnTo>
                  <a:lnTo>
                    <a:pt x="70" y="225"/>
                  </a:lnTo>
                  <a:lnTo>
                    <a:pt x="76" y="225"/>
                  </a:lnTo>
                  <a:lnTo>
                    <a:pt x="76" y="212"/>
                  </a:lnTo>
                  <a:lnTo>
                    <a:pt x="80" y="208"/>
                  </a:lnTo>
                  <a:lnTo>
                    <a:pt x="80" y="202"/>
                  </a:lnTo>
                  <a:lnTo>
                    <a:pt x="93" y="190"/>
                  </a:lnTo>
                  <a:lnTo>
                    <a:pt x="93" y="190"/>
                  </a:lnTo>
                  <a:lnTo>
                    <a:pt x="99" y="186"/>
                  </a:lnTo>
                  <a:lnTo>
                    <a:pt x="93" y="163"/>
                  </a:lnTo>
                  <a:lnTo>
                    <a:pt x="93" y="144"/>
                  </a:lnTo>
                  <a:lnTo>
                    <a:pt x="87" y="134"/>
                  </a:lnTo>
                  <a:lnTo>
                    <a:pt x="87" y="128"/>
                  </a:lnTo>
                  <a:lnTo>
                    <a:pt x="80" y="118"/>
                  </a:lnTo>
                  <a:lnTo>
                    <a:pt x="45" y="83"/>
                  </a:lnTo>
                  <a:lnTo>
                    <a:pt x="45" y="78"/>
                  </a:lnTo>
                  <a:lnTo>
                    <a:pt x="41" y="78"/>
                  </a:lnTo>
                  <a:lnTo>
                    <a:pt x="23" y="62"/>
                  </a:lnTo>
                  <a:lnTo>
                    <a:pt x="23" y="50"/>
                  </a:lnTo>
                  <a:lnTo>
                    <a:pt x="17" y="43"/>
                  </a:lnTo>
                  <a:lnTo>
                    <a:pt x="17" y="43"/>
                  </a:lnTo>
                  <a:lnTo>
                    <a:pt x="10" y="39"/>
                  </a:lnTo>
                  <a:lnTo>
                    <a:pt x="10" y="27"/>
                  </a:lnTo>
                  <a:lnTo>
                    <a:pt x="6" y="27"/>
                  </a:lnTo>
                  <a:lnTo>
                    <a:pt x="6" y="21"/>
                  </a:lnTo>
                  <a:lnTo>
                    <a:pt x="0" y="17"/>
                  </a:lnTo>
                  <a:lnTo>
                    <a:pt x="0" y="17"/>
                  </a:lnTo>
                  <a:lnTo>
                    <a:pt x="6" y="10"/>
                  </a:lnTo>
                  <a:lnTo>
                    <a:pt x="23" y="10"/>
                  </a:lnTo>
                  <a:lnTo>
                    <a:pt x="29" y="4"/>
                  </a:lnTo>
                  <a:lnTo>
                    <a:pt x="29" y="4"/>
                  </a:lnTo>
                  <a:lnTo>
                    <a:pt x="35" y="0"/>
                  </a:lnTo>
                  <a:lnTo>
                    <a:pt x="41" y="0"/>
                  </a:lnTo>
                  <a:lnTo>
                    <a:pt x="41" y="4"/>
                  </a:lnTo>
                  <a:lnTo>
                    <a:pt x="45" y="4"/>
                  </a:lnTo>
                  <a:lnTo>
                    <a:pt x="52" y="10"/>
                  </a:lnTo>
                  <a:lnTo>
                    <a:pt x="52" y="10"/>
                  </a:lnTo>
                  <a:lnTo>
                    <a:pt x="58" y="10"/>
                  </a:lnTo>
                  <a:lnTo>
                    <a:pt x="58" y="17"/>
                  </a:lnTo>
                  <a:lnTo>
                    <a:pt x="64" y="17"/>
                  </a:lnTo>
                  <a:lnTo>
                    <a:pt x="64" y="21"/>
                  </a:lnTo>
                  <a:lnTo>
                    <a:pt x="70" y="21"/>
                  </a:lnTo>
                  <a:lnTo>
                    <a:pt x="70" y="27"/>
                  </a:lnTo>
                  <a:lnTo>
                    <a:pt x="76" y="27"/>
                  </a:lnTo>
                  <a:lnTo>
                    <a:pt x="76" y="2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2" name="Freeform 598"/>
            <p:cNvSpPr>
              <a:spLocks/>
            </p:cNvSpPr>
            <p:nvPr/>
          </p:nvSpPr>
          <p:spPr bwMode="auto">
            <a:xfrm>
              <a:off x="6808788" y="2773363"/>
              <a:ext cx="193675" cy="419100"/>
            </a:xfrm>
            <a:custGeom>
              <a:avLst/>
              <a:gdLst>
                <a:gd name="T0" fmla="*/ 76 w 122"/>
                <a:gd name="T1" fmla="*/ 33 h 264"/>
                <a:gd name="T2" fmla="*/ 70 w 122"/>
                <a:gd name="T3" fmla="*/ 33 h 264"/>
                <a:gd name="T4" fmla="*/ 58 w 122"/>
                <a:gd name="T5" fmla="*/ 39 h 264"/>
                <a:gd name="T6" fmla="*/ 45 w 122"/>
                <a:gd name="T7" fmla="*/ 56 h 264"/>
                <a:gd name="T8" fmla="*/ 52 w 122"/>
                <a:gd name="T9" fmla="*/ 72 h 264"/>
                <a:gd name="T10" fmla="*/ 58 w 122"/>
                <a:gd name="T11" fmla="*/ 78 h 264"/>
                <a:gd name="T12" fmla="*/ 64 w 122"/>
                <a:gd name="T13" fmla="*/ 89 h 264"/>
                <a:gd name="T14" fmla="*/ 70 w 122"/>
                <a:gd name="T15" fmla="*/ 95 h 264"/>
                <a:gd name="T16" fmla="*/ 70 w 122"/>
                <a:gd name="T17" fmla="*/ 101 h 264"/>
                <a:gd name="T18" fmla="*/ 70 w 122"/>
                <a:gd name="T19" fmla="*/ 105 h 264"/>
                <a:gd name="T20" fmla="*/ 76 w 122"/>
                <a:gd name="T21" fmla="*/ 105 h 264"/>
                <a:gd name="T22" fmla="*/ 76 w 122"/>
                <a:gd name="T23" fmla="*/ 111 h 264"/>
                <a:gd name="T24" fmla="*/ 111 w 122"/>
                <a:gd name="T25" fmla="*/ 144 h 264"/>
                <a:gd name="T26" fmla="*/ 115 w 122"/>
                <a:gd name="T27" fmla="*/ 163 h 264"/>
                <a:gd name="T28" fmla="*/ 122 w 122"/>
                <a:gd name="T29" fmla="*/ 179 h 264"/>
                <a:gd name="T30" fmla="*/ 122 w 122"/>
                <a:gd name="T31" fmla="*/ 190 h 264"/>
                <a:gd name="T32" fmla="*/ 122 w 122"/>
                <a:gd name="T33" fmla="*/ 202 h 264"/>
                <a:gd name="T34" fmla="*/ 122 w 122"/>
                <a:gd name="T35" fmla="*/ 202 h 264"/>
                <a:gd name="T36" fmla="*/ 122 w 122"/>
                <a:gd name="T37" fmla="*/ 208 h 264"/>
                <a:gd name="T38" fmla="*/ 111 w 122"/>
                <a:gd name="T39" fmla="*/ 212 h 264"/>
                <a:gd name="T40" fmla="*/ 99 w 122"/>
                <a:gd name="T41" fmla="*/ 219 h 264"/>
                <a:gd name="T42" fmla="*/ 93 w 122"/>
                <a:gd name="T43" fmla="*/ 229 h 264"/>
                <a:gd name="T44" fmla="*/ 93 w 122"/>
                <a:gd name="T45" fmla="*/ 235 h 264"/>
                <a:gd name="T46" fmla="*/ 80 w 122"/>
                <a:gd name="T47" fmla="*/ 235 h 264"/>
                <a:gd name="T48" fmla="*/ 80 w 122"/>
                <a:gd name="T49" fmla="*/ 241 h 264"/>
                <a:gd name="T50" fmla="*/ 76 w 122"/>
                <a:gd name="T51" fmla="*/ 247 h 264"/>
                <a:gd name="T52" fmla="*/ 70 w 122"/>
                <a:gd name="T53" fmla="*/ 251 h 264"/>
                <a:gd name="T54" fmla="*/ 58 w 122"/>
                <a:gd name="T55" fmla="*/ 264 h 264"/>
                <a:gd name="T56" fmla="*/ 58 w 122"/>
                <a:gd name="T57" fmla="*/ 258 h 264"/>
                <a:gd name="T58" fmla="*/ 58 w 122"/>
                <a:gd name="T59" fmla="*/ 251 h 264"/>
                <a:gd name="T60" fmla="*/ 58 w 122"/>
                <a:gd name="T61" fmla="*/ 251 h 264"/>
                <a:gd name="T62" fmla="*/ 58 w 122"/>
                <a:gd name="T63" fmla="*/ 247 h 264"/>
                <a:gd name="T64" fmla="*/ 58 w 122"/>
                <a:gd name="T65" fmla="*/ 241 h 264"/>
                <a:gd name="T66" fmla="*/ 58 w 122"/>
                <a:gd name="T67" fmla="*/ 235 h 264"/>
                <a:gd name="T68" fmla="*/ 58 w 122"/>
                <a:gd name="T69" fmla="*/ 235 h 264"/>
                <a:gd name="T70" fmla="*/ 64 w 122"/>
                <a:gd name="T71" fmla="*/ 229 h 264"/>
                <a:gd name="T72" fmla="*/ 70 w 122"/>
                <a:gd name="T73" fmla="*/ 225 h 264"/>
                <a:gd name="T74" fmla="*/ 70 w 122"/>
                <a:gd name="T75" fmla="*/ 225 h 264"/>
                <a:gd name="T76" fmla="*/ 76 w 122"/>
                <a:gd name="T77" fmla="*/ 212 h 264"/>
                <a:gd name="T78" fmla="*/ 80 w 122"/>
                <a:gd name="T79" fmla="*/ 202 h 264"/>
                <a:gd name="T80" fmla="*/ 93 w 122"/>
                <a:gd name="T81" fmla="*/ 190 h 264"/>
                <a:gd name="T82" fmla="*/ 93 w 122"/>
                <a:gd name="T83" fmla="*/ 163 h 264"/>
                <a:gd name="T84" fmla="*/ 87 w 122"/>
                <a:gd name="T85" fmla="*/ 134 h 264"/>
                <a:gd name="T86" fmla="*/ 80 w 122"/>
                <a:gd name="T87" fmla="*/ 118 h 264"/>
                <a:gd name="T88" fmla="*/ 45 w 122"/>
                <a:gd name="T89" fmla="*/ 78 h 264"/>
                <a:gd name="T90" fmla="*/ 23 w 122"/>
                <a:gd name="T91" fmla="*/ 62 h 264"/>
                <a:gd name="T92" fmla="*/ 17 w 122"/>
                <a:gd name="T93" fmla="*/ 43 h 264"/>
                <a:gd name="T94" fmla="*/ 10 w 122"/>
                <a:gd name="T95" fmla="*/ 39 h 264"/>
                <a:gd name="T96" fmla="*/ 6 w 122"/>
                <a:gd name="T97" fmla="*/ 27 h 264"/>
                <a:gd name="T98" fmla="*/ 0 w 122"/>
                <a:gd name="T99" fmla="*/ 17 h 264"/>
                <a:gd name="T100" fmla="*/ 6 w 122"/>
                <a:gd name="T101" fmla="*/ 10 h 264"/>
                <a:gd name="T102" fmla="*/ 29 w 122"/>
                <a:gd name="T103" fmla="*/ 4 h 264"/>
                <a:gd name="T104" fmla="*/ 35 w 122"/>
                <a:gd name="T105" fmla="*/ 0 h 264"/>
                <a:gd name="T106" fmla="*/ 41 w 122"/>
                <a:gd name="T107" fmla="*/ 4 h 264"/>
                <a:gd name="T108" fmla="*/ 52 w 122"/>
                <a:gd name="T109" fmla="*/ 10 h 264"/>
                <a:gd name="T110" fmla="*/ 58 w 122"/>
                <a:gd name="T111" fmla="*/ 10 h 264"/>
                <a:gd name="T112" fmla="*/ 64 w 122"/>
                <a:gd name="T113" fmla="*/ 17 h 264"/>
                <a:gd name="T114" fmla="*/ 70 w 122"/>
                <a:gd name="T115" fmla="*/ 21 h 264"/>
                <a:gd name="T116" fmla="*/ 76 w 122"/>
                <a:gd name="T117" fmla="*/ 2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2" h="264">
                  <a:moveTo>
                    <a:pt x="76" y="27"/>
                  </a:moveTo>
                  <a:lnTo>
                    <a:pt x="76" y="33"/>
                  </a:lnTo>
                  <a:lnTo>
                    <a:pt x="70" y="33"/>
                  </a:lnTo>
                  <a:lnTo>
                    <a:pt x="70" y="33"/>
                  </a:lnTo>
                  <a:lnTo>
                    <a:pt x="64" y="39"/>
                  </a:lnTo>
                  <a:lnTo>
                    <a:pt x="58" y="39"/>
                  </a:lnTo>
                  <a:lnTo>
                    <a:pt x="58" y="43"/>
                  </a:lnTo>
                  <a:lnTo>
                    <a:pt x="45" y="56"/>
                  </a:lnTo>
                  <a:lnTo>
                    <a:pt x="45" y="66"/>
                  </a:lnTo>
                  <a:lnTo>
                    <a:pt x="52" y="72"/>
                  </a:lnTo>
                  <a:lnTo>
                    <a:pt x="52" y="78"/>
                  </a:lnTo>
                  <a:lnTo>
                    <a:pt x="58" y="78"/>
                  </a:lnTo>
                  <a:lnTo>
                    <a:pt x="58" y="83"/>
                  </a:lnTo>
                  <a:lnTo>
                    <a:pt x="64" y="89"/>
                  </a:lnTo>
                  <a:lnTo>
                    <a:pt x="70" y="89"/>
                  </a:lnTo>
                  <a:lnTo>
                    <a:pt x="70" y="95"/>
                  </a:lnTo>
                  <a:lnTo>
                    <a:pt x="70" y="95"/>
                  </a:lnTo>
                  <a:lnTo>
                    <a:pt x="70" y="101"/>
                  </a:lnTo>
                  <a:lnTo>
                    <a:pt x="70" y="101"/>
                  </a:lnTo>
                  <a:lnTo>
                    <a:pt x="70" y="105"/>
                  </a:lnTo>
                  <a:lnTo>
                    <a:pt x="70" y="105"/>
                  </a:lnTo>
                  <a:lnTo>
                    <a:pt x="76" y="105"/>
                  </a:lnTo>
                  <a:lnTo>
                    <a:pt x="76" y="111"/>
                  </a:lnTo>
                  <a:lnTo>
                    <a:pt x="76" y="111"/>
                  </a:lnTo>
                  <a:lnTo>
                    <a:pt x="80" y="111"/>
                  </a:lnTo>
                  <a:lnTo>
                    <a:pt x="111" y="144"/>
                  </a:lnTo>
                  <a:lnTo>
                    <a:pt x="111" y="157"/>
                  </a:lnTo>
                  <a:lnTo>
                    <a:pt x="115" y="163"/>
                  </a:lnTo>
                  <a:lnTo>
                    <a:pt x="115" y="173"/>
                  </a:lnTo>
                  <a:lnTo>
                    <a:pt x="122" y="179"/>
                  </a:lnTo>
                  <a:lnTo>
                    <a:pt x="122" y="190"/>
                  </a:lnTo>
                  <a:lnTo>
                    <a:pt x="122" y="190"/>
                  </a:lnTo>
                  <a:lnTo>
                    <a:pt x="122" y="202"/>
                  </a:lnTo>
                  <a:lnTo>
                    <a:pt x="122" y="202"/>
                  </a:lnTo>
                  <a:lnTo>
                    <a:pt x="122" y="202"/>
                  </a:lnTo>
                  <a:lnTo>
                    <a:pt x="122" y="202"/>
                  </a:lnTo>
                  <a:lnTo>
                    <a:pt x="122" y="208"/>
                  </a:lnTo>
                  <a:lnTo>
                    <a:pt x="122" y="208"/>
                  </a:lnTo>
                  <a:lnTo>
                    <a:pt x="122" y="212"/>
                  </a:lnTo>
                  <a:lnTo>
                    <a:pt x="111" y="212"/>
                  </a:lnTo>
                  <a:lnTo>
                    <a:pt x="105" y="219"/>
                  </a:lnTo>
                  <a:lnTo>
                    <a:pt x="99" y="219"/>
                  </a:lnTo>
                  <a:lnTo>
                    <a:pt x="99" y="225"/>
                  </a:lnTo>
                  <a:lnTo>
                    <a:pt x="93" y="229"/>
                  </a:lnTo>
                  <a:lnTo>
                    <a:pt x="93" y="229"/>
                  </a:lnTo>
                  <a:lnTo>
                    <a:pt x="93" y="235"/>
                  </a:lnTo>
                  <a:lnTo>
                    <a:pt x="80" y="235"/>
                  </a:lnTo>
                  <a:lnTo>
                    <a:pt x="80" y="235"/>
                  </a:lnTo>
                  <a:lnTo>
                    <a:pt x="80" y="235"/>
                  </a:lnTo>
                  <a:lnTo>
                    <a:pt x="80" y="241"/>
                  </a:lnTo>
                  <a:lnTo>
                    <a:pt x="76" y="241"/>
                  </a:lnTo>
                  <a:lnTo>
                    <a:pt x="76" y="247"/>
                  </a:lnTo>
                  <a:lnTo>
                    <a:pt x="70" y="251"/>
                  </a:lnTo>
                  <a:lnTo>
                    <a:pt x="70" y="251"/>
                  </a:lnTo>
                  <a:lnTo>
                    <a:pt x="58" y="264"/>
                  </a:lnTo>
                  <a:lnTo>
                    <a:pt x="58" y="264"/>
                  </a:lnTo>
                  <a:lnTo>
                    <a:pt x="58" y="264"/>
                  </a:lnTo>
                  <a:lnTo>
                    <a:pt x="58" y="258"/>
                  </a:lnTo>
                  <a:lnTo>
                    <a:pt x="58" y="258"/>
                  </a:lnTo>
                  <a:lnTo>
                    <a:pt x="58" y="251"/>
                  </a:lnTo>
                  <a:lnTo>
                    <a:pt x="52" y="251"/>
                  </a:lnTo>
                  <a:lnTo>
                    <a:pt x="58" y="251"/>
                  </a:lnTo>
                  <a:lnTo>
                    <a:pt x="58" y="247"/>
                  </a:lnTo>
                  <a:lnTo>
                    <a:pt x="58" y="247"/>
                  </a:lnTo>
                  <a:lnTo>
                    <a:pt x="58" y="241"/>
                  </a:lnTo>
                  <a:lnTo>
                    <a:pt x="58" y="241"/>
                  </a:lnTo>
                  <a:lnTo>
                    <a:pt x="58" y="241"/>
                  </a:lnTo>
                  <a:lnTo>
                    <a:pt x="58" y="235"/>
                  </a:lnTo>
                  <a:lnTo>
                    <a:pt x="58" y="235"/>
                  </a:lnTo>
                  <a:lnTo>
                    <a:pt x="58" y="235"/>
                  </a:lnTo>
                  <a:lnTo>
                    <a:pt x="64" y="229"/>
                  </a:lnTo>
                  <a:lnTo>
                    <a:pt x="64" y="229"/>
                  </a:lnTo>
                  <a:lnTo>
                    <a:pt x="64" y="229"/>
                  </a:lnTo>
                  <a:lnTo>
                    <a:pt x="70" y="225"/>
                  </a:lnTo>
                  <a:lnTo>
                    <a:pt x="70" y="225"/>
                  </a:lnTo>
                  <a:lnTo>
                    <a:pt x="70" y="225"/>
                  </a:lnTo>
                  <a:lnTo>
                    <a:pt x="76" y="225"/>
                  </a:lnTo>
                  <a:lnTo>
                    <a:pt x="76" y="212"/>
                  </a:lnTo>
                  <a:lnTo>
                    <a:pt x="80" y="208"/>
                  </a:lnTo>
                  <a:lnTo>
                    <a:pt x="80" y="202"/>
                  </a:lnTo>
                  <a:lnTo>
                    <a:pt x="93" y="190"/>
                  </a:lnTo>
                  <a:lnTo>
                    <a:pt x="93" y="190"/>
                  </a:lnTo>
                  <a:lnTo>
                    <a:pt x="99" y="186"/>
                  </a:lnTo>
                  <a:lnTo>
                    <a:pt x="93" y="163"/>
                  </a:lnTo>
                  <a:lnTo>
                    <a:pt x="93" y="144"/>
                  </a:lnTo>
                  <a:lnTo>
                    <a:pt x="87" y="134"/>
                  </a:lnTo>
                  <a:lnTo>
                    <a:pt x="87" y="128"/>
                  </a:lnTo>
                  <a:lnTo>
                    <a:pt x="80" y="118"/>
                  </a:lnTo>
                  <a:lnTo>
                    <a:pt x="45" y="83"/>
                  </a:lnTo>
                  <a:lnTo>
                    <a:pt x="45" y="78"/>
                  </a:lnTo>
                  <a:lnTo>
                    <a:pt x="41" y="78"/>
                  </a:lnTo>
                  <a:lnTo>
                    <a:pt x="23" y="62"/>
                  </a:lnTo>
                  <a:lnTo>
                    <a:pt x="23" y="50"/>
                  </a:lnTo>
                  <a:lnTo>
                    <a:pt x="17" y="43"/>
                  </a:lnTo>
                  <a:lnTo>
                    <a:pt x="17" y="43"/>
                  </a:lnTo>
                  <a:lnTo>
                    <a:pt x="10" y="39"/>
                  </a:lnTo>
                  <a:lnTo>
                    <a:pt x="10" y="27"/>
                  </a:lnTo>
                  <a:lnTo>
                    <a:pt x="6" y="27"/>
                  </a:lnTo>
                  <a:lnTo>
                    <a:pt x="6" y="21"/>
                  </a:lnTo>
                  <a:lnTo>
                    <a:pt x="0" y="17"/>
                  </a:lnTo>
                  <a:lnTo>
                    <a:pt x="0" y="17"/>
                  </a:lnTo>
                  <a:lnTo>
                    <a:pt x="6" y="10"/>
                  </a:lnTo>
                  <a:lnTo>
                    <a:pt x="23" y="10"/>
                  </a:lnTo>
                  <a:lnTo>
                    <a:pt x="29" y="4"/>
                  </a:lnTo>
                  <a:lnTo>
                    <a:pt x="29" y="4"/>
                  </a:lnTo>
                  <a:lnTo>
                    <a:pt x="35" y="0"/>
                  </a:lnTo>
                  <a:lnTo>
                    <a:pt x="41" y="0"/>
                  </a:lnTo>
                  <a:lnTo>
                    <a:pt x="41" y="4"/>
                  </a:lnTo>
                  <a:lnTo>
                    <a:pt x="45" y="4"/>
                  </a:lnTo>
                  <a:lnTo>
                    <a:pt x="52" y="10"/>
                  </a:lnTo>
                  <a:lnTo>
                    <a:pt x="52" y="10"/>
                  </a:lnTo>
                  <a:lnTo>
                    <a:pt x="58" y="10"/>
                  </a:lnTo>
                  <a:lnTo>
                    <a:pt x="58" y="17"/>
                  </a:lnTo>
                  <a:lnTo>
                    <a:pt x="64" y="17"/>
                  </a:lnTo>
                  <a:lnTo>
                    <a:pt x="64" y="21"/>
                  </a:lnTo>
                  <a:lnTo>
                    <a:pt x="70" y="21"/>
                  </a:lnTo>
                  <a:lnTo>
                    <a:pt x="70" y="27"/>
                  </a:lnTo>
                  <a:lnTo>
                    <a:pt x="76" y="27"/>
                  </a:lnTo>
                  <a:lnTo>
                    <a:pt x="76" y="2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3" name="Freeform 599"/>
            <p:cNvSpPr>
              <a:spLocks/>
            </p:cNvSpPr>
            <p:nvPr/>
          </p:nvSpPr>
          <p:spPr bwMode="auto">
            <a:xfrm>
              <a:off x="6762750" y="2800351"/>
              <a:ext cx="193675" cy="238125"/>
            </a:xfrm>
            <a:custGeom>
              <a:avLst/>
              <a:gdLst>
                <a:gd name="T0" fmla="*/ 29 w 122"/>
                <a:gd name="T1" fmla="*/ 0 h 150"/>
                <a:gd name="T2" fmla="*/ 17 w 122"/>
                <a:gd name="T3" fmla="*/ 4 h 150"/>
                <a:gd name="T4" fmla="*/ 11 w 122"/>
                <a:gd name="T5" fmla="*/ 10 h 150"/>
                <a:gd name="T6" fmla="*/ 11 w 122"/>
                <a:gd name="T7" fmla="*/ 16 h 150"/>
                <a:gd name="T8" fmla="*/ 4 w 122"/>
                <a:gd name="T9" fmla="*/ 26 h 150"/>
                <a:gd name="T10" fmla="*/ 4 w 122"/>
                <a:gd name="T11" fmla="*/ 39 h 150"/>
                <a:gd name="T12" fmla="*/ 0 w 122"/>
                <a:gd name="T13" fmla="*/ 39 h 150"/>
                <a:gd name="T14" fmla="*/ 4 w 122"/>
                <a:gd name="T15" fmla="*/ 45 h 150"/>
                <a:gd name="T16" fmla="*/ 11 w 122"/>
                <a:gd name="T17" fmla="*/ 45 h 150"/>
                <a:gd name="T18" fmla="*/ 11 w 122"/>
                <a:gd name="T19" fmla="*/ 49 h 150"/>
                <a:gd name="T20" fmla="*/ 17 w 122"/>
                <a:gd name="T21" fmla="*/ 61 h 150"/>
                <a:gd name="T22" fmla="*/ 23 w 122"/>
                <a:gd name="T23" fmla="*/ 88 h 150"/>
                <a:gd name="T24" fmla="*/ 35 w 122"/>
                <a:gd name="T25" fmla="*/ 84 h 150"/>
                <a:gd name="T26" fmla="*/ 35 w 122"/>
                <a:gd name="T27" fmla="*/ 78 h 150"/>
                <a:gd name="T28" fmla="*/ 35 w 122"/>
                <a:gd name="T29" fmla="*/ 78 h 150"/>
                <a:gd name="T30" fmla="*/ 46 w 122"/>
                <a:gd name="T31" fmla="*/ 78 h 150"/>
                <a:gd name="T32" fmla="*/ 46 w 122"/>
                <a:gd name="T33" fmla="*/ 84 h 150"/>
                <a:gd name="T34" fmla="*/ 46 w 122"/>
                <a:gd name="T35" fmla="*/ 78 h 150"/>
                <a:gd name="T36" fmla="*/ 52 w 122"/>
                <a:gd name="T37" fmla="*/ 72 h 150"/>
                <a:gd name="T38" fmla="*/ 58 w 122"/>
                <a:gd name="T39" fmla="*/ 66 h 150"/>
                <a:gd name="T40" fmla="*/ 58 w 122"/>
                <a:gd name="T41" fmla="*/ 72 h 150"/>
                <a:gd name="T42" fmla="*/ 64 w 122"/>
                <a:gd name="T43" fmla="*/ 78 h 150"/>
                <a:gd name="T44" fmla="*/ 70 w 122"/>
                <a:gd name="T45" fmla="*/ 78 h 150"/>
                <a:gd name="T46" fmla="*/ 74 w 122"/>
                <a:gd name="T47" fmla="*/ 94 h 150"/>
                <a:gd name="T48" fmla="*/ 81 w 122"/>
                <a:gd name="T49" fmla="*/ 107 h 150"/>
                <a:gd name="T50" fmla="*/ 93 w 122"/>
                <a:gd name="T51" fmla="*/ 123 h 150"/>
                <a:gd name="T52" fmla="*/ 93 w 122"/>
                <a:gd name="T53" fmla="*/ 134 h 150"/>
                <a:gd name="T54" fmla="*/ 93 w 122"/>
                <a:gd name="T55" fmla="*/ 140 h 150"/>
                <a:gd name="T56" fmla="*/ 87 w 122"/>
                <a:gd name="T57" fmla="*/ 146 h 150"/>
                <a:gd name="T58" fmla="*/ 93 w 122"/>
                <a:gd name="T59" fmla="*/ 150 h 150"/>
                <a:gd name="T60" fmla="*/ 105 w 122"/>
                <a:gd name="T61" fmla="*/ 146 h 150"/>
                <a:gd name="T62" fmla="*/ 122 w 122"/>
                <a:gd name="T63" fmla="*/ 146 h 150"/>
                <a:gd name="T64" fmla="*/ 116 w 122"/>
                <a:gd name="T65" fmla="*/ 117 h 150"/>
                <a:gd name="T66" fmla="*/ 109 w 122"/>
                <a:gd name="T67" fmla="*/ 101 h 150"/>
                <a:gd name="T68" fmla="*/ 81 w 122"/>
                <a:gd name="T69" fmla="*/ 66 h 150"/>
                <a:gd name="T70" fmla="*/ 70 w 122"/>
                <a:gd name="T71" fmla="*/ 61 h 150"/>
                <a:gd name="T72" fmla="*/ 58 w 122"/>
                <a:gd name="T73" fmla="*/ 45 h 150"/>
                <a:gd name="T74" fmla="*/ 46 w 122"/>
                <a:gd name="T75" fmla="*/ 26 h 150"/>
                <a:gd name="T76" fmla="*/ 39 w 122"/>
                <a:gd name="T77" fmla="*/ 22 h 150"/>
                <a:gd name="T78" fmla="*/ 35 w 122"/>
                <a:gd name="T79" fmla="*/ 10 h 150"/>
                <a:gd name="T80" fmla="*/ 35 w 122"/>
                <a:gd name="T81" fmla="*/ 4 h 150"/>
                <a:gd name="T82" fmla="*/ 29 w 122"/>
                <a:gd name="T8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50">
                  <a:moveTo>
                    <a:pt x="29" y="0"/>
                  </a:moveTo>
                  <a:lnTo>
                    <a:pt x="29" y="0"/>
                  </a:lnTo>
                  <a:lnTo>
                    <a:pt x="23" y="4"/>
                  </a:lnTo>
                  <a:lnTo>
                    <a:pt x="17" y="4"/>
                  </a:lnTo>
                  <a:lnTo>
                    <a:pt x="17" y="10"/>
                  </a:lnTo>
                  <a:lnTo>
                    <a:pt x="11" y="10"/>
                  </a:lnTo>
                  <a:lnTo>
                    <a:pt x="11" y="10"/>
                  </a:lnTo>
                  <a:lnTo>
                    <a:pt x="11" y="16"/>
                  </a:lnTo>
                  <a:lnTo>
                    <a:pt x="4" y="16"/>
                  </a:lnTo>
                  <a:lnTo>
                    <a:pt x="4" y="26"/>
                  </a:lnTo>
                  <a:lnTo>
                    <a:pt x="4" y="26"/>
                  </a:lnTo>
                  <a:lnTo>
                    <a:pt x="4" y="39"/>
                  </a:lnTo>
                  <a:lnTo>
                    <a:pt x="0" y="39"/>
                  </a:lnTo>
                  <a:lnTo>
                    <a:pt x="0" y="39"/>
                  </a:lnTo>
                  <a:lnTo>
                    <a:pt x="4" y="39"/>
                  </a:lnTo>
                  <a:lnTo>
                    <a:pt x="4" y="45"/>
                  </a:lnTo>
                  <a:lnTo>
                    <a:pt x="4" y="45"/>
                  </a:lnTo>
                  <a:lnTo>
                    <a:pt x="11" y="45"/>
                  </a:lnTo>
                  <a:lnTo>
                    <a:pt x="11" y="49"/>
                  </a:lnTo>
                  <a:lnTo>
                    <a:pt x="11" y="49"/>
                  </a:lnTo>
                  <a:lnTo>
                    <a:pt x="17" y="49"/>
                  </a:lnTo>
                  <a:lnTo>
                    <a:pt x="17" y="61"/>
                  </a:lnTo>
                  <a:lnTo>
                    <a:pt x="23" y="66"/>
                  </a:lnTo>
                  <a:lnTo>
                    <a:pt x="23" y="88"/>
                  </a:lnTo>
                  <a:lnTo>
                    <a:pt x="29" y="88"/>
                  </a:lnTo>
                  <a:lnTo>
                    <a:pt x="35" y="84"/>
                  </a:lnTo>
                  <a:lnTo>
                    <a:pt x="35" y="84"/>
                  </a:lnTo>
                  <a:lnTo>
                    <a:pt x="35" y="78"/>
                  </a:lnTo>
                  <a:lnTo>
                    <a:pt x="35" y="78"/>
                  </a:lnTo>
                  <a:lnTo>
                    <a:pt x="35" y="78"/>
                  </a:lnTo>
                  <a:lnTo>
                    <a:pt x="35" y="78"/>
                  </a:lnTo>
                  <a:lnTo>
                    <a:pt x="46" y="78"/>
                  </a:lnTo>
                  <a:lnTo>
                    <a:pt x="46" y="84"/>
                  </a:lnTo>
                  <a:lnTo>
                    <a:pt x="46" y="84"/>
                  </a:lnTo>
                  <a:lnTo>
                    <a:pt x="46" y="84"/>
                  </a:lnTo>
                  <a:lnTo>
                    <a:pt x="46" y="78"/>
                  </a:lnTo>
                  <a:lnTo>
                    <a:pt x="52" y="78"/>
                  </a:lnTo>
                  <a:lnTo>
                    <a:pt x="52" y="72"/>
                  </a:lnTo>
                  <a:lnTo>
                    <a:pt x="52" y="72"/>
                  </a:lnTo>
                  <a:lnTo>
                    <a:pt x="58" y="66"/>
                  </a:lnTo>
                  <a:lnTo>
                    <a:pt x="58" y="72"/>
                  </a:lnTo>
                  <a:lnTo>
                    <a:pt x="58" y="72"/>
                  </a:lnTo>
                  <a:lnTo>
                    <a:pt x="64" y="72"/>
                  </a:lnTo>
                  <a:lnTo>
                    <a:pt x="64" y="78"/>
                  </a:lnTo>
                  <a:lnTo>
                    <a:pt x="64" y="78"/>
                  </a:lnTo>
                  <a:lnTo>
                    <a:pt x="70" y="78"/>
                  </a:lnTo>
                  <a:lnTo>
                    <a:pt x="70" y="84"/>
                  </a:lnTo>
                  <a:lnTo>
                    <a:pt x="74" y="94"/>
                  </a:lnTo>
                  <a:lnTo>
                    <a:pt x="81" y="101"/>
                  </a:lnTo>
                  <a:lnTo>
                    <a:pt x="81" y="107"/>
                  </a:lnTo>
                  <a:lnTo>
                    <a:pt x="87" y="111"/>
                  </a:lnTo>
                  <a:lnTo>
                    <a:pt x="93" y="123"/>
                  </a:lnTo>
                  <a:lnTo>
                    <a:pt x="93" y="134"/>
                  </a:lnTo>
                  <a:lnTo>
                    <a:pt x="93" y="134"/>
                  </a:lnTo>
                  <a:lnTo>
                    <a:pt x="93" y="140"/>
                  </a:lnTo>
                  <a:lnTo>
                    <a:pt x="93" y="140"/>
                  </a:lnTo>
                  <a:lnTo>
                    <a:pt x="93" y="140"/>
                  </a:lnTo>
                  <a:lnTo>
                    <a:pt x="87" y="146"/>
                  </a:lnTo>
                  <a:lnTo>
                    <a:pt x="93" y="146"/>
                  </a:lnTo>
                  <a:lnTo>
                    <a:pt x="93" y="150"/>
                  </a:lnTo>
                  <a:lnTo>
                    <a:pt x="105" y="150"/>
                  </a:lnTo>
                  <a:lnTo>
                    <a:pt x="105" y="146"/>
                  </a:lnTo>
                  <a:lnTo>
                    <a:pt x="105" y="146"/>
                  </a:lnTo>
                  <a:lnTo>
                    <a:pt x="122" y="146"/>
                  </a:lnTo>
                  <a:lnTo>
                    <a:pt x="122" y="127"/>
                  </a:lnTo>
                  <a:lnTo>
                    <a:pt x="116" y="117"/>
                  </a:lnTo>
                  <a:lnTo>
                    <a:pt x="116" y="111"/>
                  </a:lnTo>
                  <a:lnTo>
                    <a:pt x="109" y="101"/>
                  </a:lnTo>
                  <a:lnTo>
                    <a:pt x="81" y="72"/>
                  </a:lnTo>
                  <a:lnTo>
                    <a:pt x="81" y="66"/>
                  </a:lnTo>
                  <a:lnTo>
                    <a:pt x="74" y="61"/>
                  </a:lnTo>
                  <a:lnTo>
                    <a:pt x="70" y="61"/>
                  </a:lnTo>
                  <a:lnTo>
                    <a:pt x="58" y="49"/>
                  </a:lnTo>
                  <a:lnTo>
                    <a:pt x="58" y="45"/>
                  </a:lnTo>
                  <a:lnTo>
                    <a:pt x="52" y="33"/>
                  </a:lnTo>
                  <a:lnTo>
                    <a:pt x="46" y="26"/>
                  </a:lnTo>
                  <a:lnTo>
                    <a:pt x="46" y="26"/>
                  </a:lnTo>
                  <a:lnTo>
                    <a:pt x="39" y="22"/>
                  </a:lnTo>
                  <a:lnTo>
                    <a:pt x="39" y="16"/>
                  </a:lnTo>
                  <a:lnTo>
                    <a:pt x="35" y="10"/>
                  </a:lnTo>
                  <a:lnTo>
                    <a:pt x="35" y="10"/>
                  </a:lnTo>
                  <a:lnTo>
                    <a:pt x="35" y="4"/>
                  </a:lnTo>
                  <a:lnTo>
                    <a:pt x="35" y="4"/>
                  </a:lnTo>
                  <a:lnTo>
                    <a:pt x="29" y="0"/>
                  </a:lnTo>
                  <a:lnTo>
                    <a:pt x="2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4" name="Freeform 600"/>
            <p:cNvSpPr>
              <a:spLocks/>
            </p:cNvSpPr>
            <p:nvPr/>
          </p:nvSpPr>
          <p:spPr bwMode="auto">
            <a:xfrm>
              <a:off x="6762750" y="2800351"/>
              <a:ext cx="193675" cy="238125"/>
            </a:xfrm>
            <a:custGeom>
              <a:avLst/>
              <a:gdLst>
                <a:gd name="T0" fmla="*/ 29 w 122"/>
                <a:gd name="T1" fmla="*/ 0 h 150"/>
                <a:gd name="T2" fmla="*/ 17 w 122"/>
                <a:gd name="T3" fmla="*/ 4 h 150"/>
                <a:gd name="T4" fmla="*/ 11 w 122"/>
                <a:gd name="T5" fmla="*/ 10 h 150"/>
                <a:gd name="T6" fmla="*/ 11 w 122"/>
                <a:gd name="T7" fmla="*/ 16 h 150"/>
                <a:gd name="T8" fmla="*/ 4 w 122"/>
                <a:gd name="T9" fmla="*/ 26 h 150"/>
                <a:gd name="T10" fmla="*/ 4 w 122"/>
                <a:gd name="T11" fmla="*/ 39 h 150"/>
                <a:gd name="T12" fmla="*/ 0 w 122"/>
                <a:gd name="T13" fmla="*/ 39 h 150"/>
                <a:gd name="T14" fmla="*/ 4 w 122"/>
                <a:gd name="T15" fmla="*/ 45 h 150"/>
                <a:gd name="T16" fmla="*/ 11 w 122"/>
                <a:gd name="T17" fmla="*/ 45 h 150"/>
                <a:gd name="T18" fmla="*/ 11 w 122"/>
                <a:gd name="T19" fmla="*/ 49 h 150"/>
                <a:gd name="T20" fmla="*/ 17 w 122"/>
                <a:gd name="T21" fmla="*/ 61 h 150"/>
                <a:gd name="T22" fmla="*/ 23 w 122"/>
                <a:gd name="T23" fmla="*/ 88 h 150"/>
                <a:gd name="T24" fmla="*/ 35 w 122"/>
                <a:gd name="T25" fmla="*/ 84 h 150"/>
                <a:gd name="T26" fmla="*/ 35 w 122"/>
                <a:gd name="T27" fmla="*/ 78 h 150"/>
                <a:gd name="T28" fmla="*/ 35 w 122"/>
                <a:gd name="T29" fmla="*/ 78 h 150"/>
                <a:gd name="T30" fmla="*/ 46 w 122"/>
                <a:gd name="T31" fmla="*/ 78 h 150"/>
                <a:gd name="T32" fmla="*/ 46 w 122"/>
                <a:gd name="T33" fmla="*/ 84 h 150"/>
                <a:gd name="T34" fmla="*/ 46 w 122"/>
                <a:gd name="T35" fmla="*/ 78 h 150"/>
                <a:gd name="T36" fmla="*/ 52 w 122"/>
                <a:gd name="T37" fmla="*/ 72 h 150"/>
                <a:gd name="T38" fmla="*/ 58 w 122"/>
                <a:gd name="T39" fmla="*/ 66 h 150"/>
                <a:gd name="T40" fmla="*/ 58 w 122"/>
                <a:gd name="T41" fmla="*/ 72 h 150"/>
                <a:gd name="T42" fmla="*/ 64 w 122"/>
                <a:gd name="T43" fmla="*/ 78 h 150"/>
                <a:gd name="T44" fmla="*/ 70 w 122"/>
                <a:gd name="T45" fmla="*/ 78 h 150"/>
                <a:gd name="T46" fmla="*/ 74 w 122"/>
                <a:gd name="T47" fmla="*/ 94 h 150"/>
                <a:gd name="T48" fmla="*/ 81 w 122"/>
                <a:gd name="T49" fmla="*/ 107 h 150"/>
                <a:gd name="T50" fmla="*/ 93 w 122"/>
                <a:gd name="T51" fmla="*/ 123 h 150"/>
                <a:gd name="T52" fmla="*/ 93 w 122"/>
                <a:gd name="T53" fmla="*/ 134 h 150"/>
                <a:gd name="T54" fmla="*/ 93 w 122"/>
                <a:gd name="T55" fmla="*/ 140 h 150"/>
                <a:gd name="T56" fmla="*/ 87 w 122"/>
                <a:gd name="T57" fmla="*/ 146 h 150"/>
                <a:gd name="T58" fmla="*/ 93 w 122"/>
                <a:gd name="T59" fmla="*/ 150 h 150"/>
                <a:gd name="T60" fmla="*/ 105 w 122"/>
                <a:gd name="T61" fmla="*/ 146 h 150"/>
                <a:gd name="T62" fmla="*/ 122 w 122"/>
                <a:gd name="T63" fmla="*/ 146 h 150"/>
                <a:gd name="T64" fmla="*/ 116 w 122"/>
                <a:gd name="T65" fmla="*/ 117 h 150"/>
                <a:gd name="T66" fmla="*/ 109 w 122"/>
                <a:gd name="T67" fmla="*/ 101 h 150"/>
                <a:gd name="T68" fmla="*/ 81 w 122"/>
                <a:gd name="T69" fmla="*/ 66 h 150"/>
                <a:gd name="T70" fmla="*/ 70 w 122"/>
                <a:gd name="T71" fmla="*/ 61 h 150"/>
                <a:gd name="T72" fmla="*/ 58 w 122"/>
                <a:gd name="T73" fmla="*/ 45 h 150"/>
                <a:gd name="T74" fmla="*/ 46 w 122"/>
                <a:gd name="T75" fmla="*/ 26 h 150"/>
                <a:gd name="T76" fmla="*/ 39 w 122"/>
                <a:gd name="T77" fmla="*/ 22 h 150"/>
                <a:gd name="T78" fmla="*/ 35 w 122"/>
                <a:gd name="T79" fmla="*/ 10 h 150"/>
                <a:gd name="T80" fmla="*/ 35 w 122"/>
                <a:gd name="T81" fmla="*/ 4 h 150"/>
                <a:gd name="T82" fmla="*/ 29 w 122"/>
                <a:gd name="T8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50">
                  <a:moveTo>
                    <a:pt x="29" y="0"/>
                  </a:moveTo>
                  <a:lnTo>
                    <a:pt x="29" y="0"/>
                  </a:lnTo>
                  <a:lnTo>
                    <a:pt x="23" y="4"/>
                  </a:lnTo>
                  <a:lnTo>
                    <a:pt x="17" y="4"/>
                  </a:lnTo>
                  <a:lnTo>
                    <a:pt x="17" y="10"/>
                  </a:lnTo>
                  <a:lnTo>
                    <a:pt x="11" y="10"/>
                  </a:lnTo>
                  <a:lnTo>
                    <a:pt x="11" y="10"/>
                  </a:lnTo>
                  <a:lnTo>
                    <a:pt x="11" y="16"/>
                  </a:lnTo>
                  <a:lnTo>
                    <a:pt x="4" y="16"/>
                  </a:lnTo>
                  <a:lnTo>
                    <a:pt x="4" y="26"/>
                  </a:lnTo>
                  <a:lnTo>
                    <a:pt x="4" y="26"/>
                  </a:lnTo>
                  <a:lnTo>
                    <a:pt x="4" y="39"/>
                  </a:lnTo>
                  <a:lnTo>
                    <a:pt x="0" y="39"/>
                  </a:lnTo>
                  <a:lnTo>
                    <a:pt x="0" y="39"/>
                  </a:lnTo>
                  <a:lnTo>
                    <a:pt x="4" y="39"/>
                  </a:lnTo>
                  <a:lnTo>
                    <a:pt x="4" y="45"/>
                  </a:lnTo>
                  <a:lnTo>
                    <a:pt x="4" y="45"/>
                  </a:lnTo>
                  <a:lnTo>
                    <a:pt x="11" y="45"/>
                  </a:lnTo>
                  <a:lnTo>
                    <a:pt x="11" y="49"/>
                  </a:lnTo>
                  <a:lnTo>
                    <a:pt x="11" y="49"/>
                  </a:lnTo>
                  <a:lnTo>
                    <a:pt x="17" y="49"/>
                  </a:lnTo>
                  <a:lnTo>
                    <a:pt x="17" y="61"/>
                  </a:lnTo>
                  <a:lnTo>
                    <a:pt x="23" y="66"/>
                  </a:lnTo>
                  <a:lnTo>
                    <a:pt x="23" y="88"/>
                  </a:lnTo>
                  <a:lnTo>
                    <a:pt x="29" y="88"/>
                  </a:lnTo>
                  <a:lnTo>
                    <a:pt x="35" y="84"/>
                  </a:lnTo>
                  <a:lnTo>
                    <a:pt x="35" y="84"/>
                  </a:lnTo>
                  <a:lnTo>
                    <a:pt x="35" y="78"/>
                  </a:lnTo>
                  <a:lnTo>
                    <a:pt x="35" y="78"/>
                  </a:lnTo>
                  <a:lnTo>
                    <a:pt x="35" y="78"/>
                  </a:lnTo>
                  <a:lnTo>
                    <a:pt x="35" y="78"/>
                  </a:lnTo>
                  <a:lnTo>
                    <a:pt x="46" y="78"/>
                  </a:lnTo>
                  <a:lnTo>
                    <a:pt x="46" y="84"/>
                  </a:lnTo>
                  <a:lnTo>
                    <a:pt x="46" y="84"/>
                  </a:lnTo>
                  <a:lnTo>
                    <a:pt x="46" y="84"/>
                  </a:lnTo>
                  <a:lnTo>
                    <a:pt x="46" y="78"/>
                  </a:lnTo>
                  <a:lnTo>
                    <a:pt x="52" y="78"/>
                  </a:lnTo>
                  <a:lnTo>
                    <a:pt x="52" y="72"/>
                  </a:lnTo>
                  <a:lnTo>
                    <a:pt x="52" y="72"/>
                  </a:lnTo>
                  <a:lnTo>
                    <a:pt x="58" y="66"/>
                  </a:lnTo>
                  <a:lnTo>
                    <a:pt x="58" y="72"/>
                  </a:lnTo>
                  <a:lnTo>
                    <a:pt x="58" y="72"/>
                  </a:lnTo>
                  <a:lnTo>
                    <a:pt x="64" y="72"/>
                  </a:lnTo>
                  <a:lnTo>
                    <a:pt x="64" y="78"/>
                  </a:lnTo>
                  <a:lnTo>
                    <a:pt x="64" y="78"/>
                  </a:lnTo>
                  <a:lnTo>
                    <a:pt x="70" y="78"/>
                  </a:lnTo>
                  <a:lnTo>
                    <a:pt x="70" y="84"/>
                  </a:lnTo>
                  <a:lnTo>
                    <a:pt x="74" y="94"/>
                  </a:lnTo>
                  <a:lnTo>
                    <a:pt x="81" y="101"/>
                  </a:lnTo>
                  <a:lnTo>
                    <a:pt x="81" y="107"/>
                  </a:lnTo>
                  <a:lnTo>
                    <a:pt x="87" y="111"/>
                  </a:lnTo>
                  <a:lnTo>
                    <a:pt x="93" y="123"/>
                  </a:lnTo>
                  <a:lnTo>
                    <a:pt x="93" y="134"/>
                  </a:lnTo>
                  <a:lnTo>
                    <a:pt x="93" y="134"/>
                  </a:lnTo>
                  <a:lnTo>
                    <a:pt x="93" y="140"/>
                  </a:lnTo>
                  <a:lnTo>
                    <a:pt x="93" y="140"/>
                  </a:lnTo>
                  <a:lnTo>
                    <a:pt x="93" y="140"/>
                  </a:lnTo>
                  <a:lnTo>
                    <a:pt x="87" y="146"/>
                  </a:lnTo>
                  <a:lnTo>
                    <a:pt x="93" y="146"/>
                  </a:lnTo>
                  <a:lnTo>
                    <a:pt x="93" y="150"/>
                  </a:lnTo>
                  <a:lnTo>
                    <a:pt x="105" y="150"/>
                  </a:lnTo>
                  <a:lnTo>
                    <a:pt x="105" y="146"/>
                  </a:lnTo>
                  <a:lnTo>
                    <a:pt x="105" y="146"/>
                  </a:lnTo>
                  <a:lnTo>
                    <a:pt x="122" y="146"/>
                  </a:lnTo>
                  <a:lnTo>
                    <a:pt x="122" y="127"/>
                  </a:lnTo>
                  <a:lnTo>
                    <a:pt x="116" y="117"/>
                  </a:lnTo>
                  <a:lnTo>
                    <a:pt x="116" y="111"/>
                  </a:lnTo>
                  <a:lnTo>
                    <a:pt x="109" y="101"/>
                  </a:lnTo>
                  <a:lnTo>
                    <a:pt x="81" y="72"/>
                  </a:lnTo>
                  <a:lnTo>
                    <a:pt x="81" y="66"/>
                  </a:lnTo>
                  <a:lnTo>
                    <a:pt x="74" y="61"/>
                  </a:lnTo>
                  <a:lnTo>
                    <a:pt x="70" y="61"/>
                  </a:lnTo>
                  <a:lnTo>
                    <a:pt x="58" y="49"/>
                  </a:lnTo>
                  <a:lnTo>
                    <a:pt x="58" y="45"/>
                  </a:lnTo>
                  <a:lnTo>
                    <a:pt x="52" y="33"/>
                  </a:lnTo>
                  <a:lnTo>
                    <a:pt x="46" y="26"/>
                  </a:lnTo>
                  <a:lnTo>
                    <a:pt x="46" y="26"/>
                  </a:lnTo>
                  <a:lnTo>
                    <a:pt x="39" y="22"/>
                  </a:lnTo>
                  <a:lnTo>
                    <a:pt x="39" y="16"/>
                  </a:lnTo>
                  <a:lnTo>
                    <a:pt x="35" y="10"/>
                  </a:lnTo>
                  <a:lnTo>
                    <a:pt x="35" y="10"/>
                  </a:lnTo>
                  <a:lnTo>
                    <a:pt x="35" y="4"/>
                  </a:lnTo>
                  <a:lnTo>
                    <a:pt x="35" y="4"/>
                  </a:lnTo>
                  <a:lnTo>
                    <a:pt x="29" y="0"/>
                  </a:lnTo>
                  <a:lnTo>
                    <a:pt x="2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5" name="Freeform 601"/>
            <p:cNvSpPr>
              <a:spLocks/>
            </p:cNvSpPr>
            <p:nvPr/>
          </p:nvSpPr>
          <p:spPr bwMode="auto">
            <a:xfrm>
              <a:off x="6845300" y="3032126"/>
              <a:ext cx="120650" cy="114300"/>
            </a:xfrm>
            <a:custGeom>
              <a:avLst/>
              <a:gdLst>
                <a:gd name="T0" fmla="*/ 35 w 76"/>
                <a:gd name="T1" fmla="*/ 0 h 72"/>
                <a:gd name="T2" fmla="*/ 35 w 76"/>
                <a:gd name="T3" fmla="*/ 0 h 72"/>
                <a:gd name="T4" fmla="*/ 35 w 76"/>
                <a:gd name="T5" fmla="*/ 0 h 72"/>
                <a:gd name="T6" fmla="*/ 41 w 76"/>
                <a:gd name="T7" fmla="*/ 4 h 72"/>
                <a:gd name="T8" fmla="*/ 41 w 76"/>
                <a:gd name="T9" fmla="*/ 4 h 72"/>
                <a:gd name="T10" fmla="*/ 53 w 76"/>
                <a:gd name="T11" fmla="*/ 4 h 72"/>
                <a:gd name="T12" fmla="*/ 53 w 76"/>
                <a:gd name="T13" fmla="*/ 0 h 72"/>
                <a:gd name="T14" fmla="*/ 53 w 76"/>
                <a:gd name="T15" fmla="*/ 0 h 72"/>
                <a:gd name="T16" fmla="*/ 70 w 76"/>
                <a:gd name="T17" fmla="*/ 0 h 72"/>
                <a:gd name="T18" fmla="*/ 76 w 76"/>
                <a:gd name="T19" fmla="*/ 23 h 72"/>
                <a:gd name="T20" fmla="*/ 70 w 76"/>
                <a:gd name="T21" fmla="*/ 27 h 72"/>
                <a:gd name="T22" fmla="*/ 70 w 76"/>
                <a:gd name="T23" fmla="*/ 27 h 72"/>
                <a:gd name="T24" fmla="*/ 57 w 76"/>
                <a:gd name="T25" fmla="*/ 39 h 72"/>
                <a:gd name="T26" fmla="*/ 57 w 76"/>
                <a:gd name="T27" fmla="*/ 45 h 72"/>
                <a:gd name="T28" fmla="*/ 53 w 76"/>
                <a:gd name="T29" fmla="*/ 49 h 72"/>
                <a:gd name="T30" fmla="*/ 53 w 76"/>
                <a:gd name="T31" fmla="*/ 62 h 72"/>
                <a:gd name="T32" fmla="*/ 47 w 76"/>
                <a:gd name="T33" fmla="*/ 62 h 72"/>
                <a:gd name="T34" fmla="*/ 47 w 76"/>
                <a:gd name="T35" fmla="*/ 62 h 72"/>
                <a:gd name="T36" fmla="*/ 47 w 76"/>
                <a:gd name="T37" fmla="*/ 62 h 72"/>
                <a:gd name="T38" fmla="*/ 41 w 76"/>
                <a:gd name="T39" fmla="*/ 66 h 72"/>
                <a:gd name="T40" fmla="*/ 41 w 76"/>
                <a:gd name="T41" fmla="*/ 66 h 72"/>
                <a:gd name="T42" fmla="*/ 41 w 76"/>
                <a:gd name="T43" fmla="*/ 66 h 72"/>
                <a:gd name="T44" fmla="*/ 35 w 76"/>
                <a:gd name="T45" fmla="*/ 72 h 72"/>
                <a:gd name="T46" fmla="*/ 29 w 76"/>
                <a:gd name="T47" fmla="*/ 72 h 72"/>
                <a:gd name="T48" fmla="*/ 29 w 76"/>
                <a:gd name="T49" fmla="*/ 66 h 72"/>
                <a:gd name="T50" fmla="*/ 18 w 76"/>
                <a:gd name="T51" fmla="*/ 66 h 72"/>
                <a:gd name="T52" fmla="*/ 18 w 76"/>
                <a:gd name="T53" fmla="*/ 66 h 72"/>
                <a:gd name="T54" fmla="*/ 12 w 76"/>
                <a:gd name="T55" fmla="*/ 62 h 72"/>
                <a:gd name="T56" fmla="*/ 12 w 76"/>
                <a:gd name="T57" fmla="*/ 62 h 72"/>
                <a:gd name="T58" fmla="*/ 12 w 76"/>
                <a:gd name="T59" fmla="*/ 56 h 72"/>
                <a:gd name="T60" fmla="*/ 12 w 76"/>
                <a:gd name="T61" fmla="*/ 56 h 72"/>
                <a:gd name="T62" fmla="*/ 12 w 76"/>
                <a:gd name="T63" fmla="*/ 56 h 72"/>
                <a:gd name="T64" fmla="*/ 12 w 76"/>
                <a:gd name="T65" fmla="*/ 56 h 72"/>
                <a:gd name="T66" fmla="*/ 12 w 76"/>
                <a:gd name="T67" fmla="*/ 56 h 72"/>
                <a:gd name="T68" fmla="*/ 12 w 76"/>
                <a:gd name="T69" fmla="*/ 49 h 72"/>
                <a:gd name="T70" fmla="*/ 12 w 76"/>
                <a:gd name="T71" fmla="*/ 49 h 72"/>
                <a:gd name="T72" fmla="*/ 12 w 76"/>
                <a:gd name="T73" fmla="*/ 39 h 72"/>
                <a:gd name="T74" fmla="*/ 6 w 76"/>
                <a:gd name="T75" fmla="*/ 39 h 72"/>
                <a:gd name="T76" fmla="*/ 6 w 76"/>
                <a:gd name="T77" fmla="*/ 27 h 72"/>
                <a:gd name="T78" fmla="*/ 0 w 76"/>
                <a:gd name="T79" fmla="*/ 23 h 72"/>
                <a:gd name="T80" fmla="*/ 0 w 76"/>
                <a:gd name="T81" fmla="*/ 10 h 72"/>
                <a:gd name="T82" fmla="*/ 0 w 76"/>
                <a:gd name="T83" fmla="*/ 10 h 72"/>
                <a:gd name="T84" fmla="*/ 0 w 76"/>
                <a:gd name="T85" fmla="*/ 4 h 72"/>
                <a:gd name="T86" fmla="*/ 12 w 76"/>
                <a:gd name="T87" fmla="*/ 4 h 72"/>
                <a:gd name="T88" fmla="*/ 12 w 76"/>
                <a:gd name="T89" fmla="*/ 0 h 72"/>
                <a:gd name="T90" fmla="*/ 35 w 76"/>
                <a:gd name="T91" fmla="*/ 0 h 72"/>
                <a:gd name="T92" fmla="*/ 35 w 7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72">
                  <a:moveTo>
                    <a:pt x="35" y="0"/>
                  </a:moveTo>
                  <a:lnTo>
                    <a:pt x="35" y="0"/>
                  </a:lnTo>
                  <a:lnTo>
                    <a:pt x="35" y="0"/>
                  </a:lnTo>
                  <a:lnTo>
                    <a:pt x="41" y="4"/>
                  </a:lnTo>
                  <a:lnTo>
                    <a:pt x="41" y="4"/>
                  </a:lnTo>
                  <a:lnTo>
                    <a:pt x="53" y="4"/>
                  </a:lnTo>
                  <a:lnTo>
                    <a:pt x="53" y="0"/>
                  </a:lnTo>
                  <a:lnTo>
                    <a:pt x="53" y="0"/>
                  </a:lnTo>
                  <a:lnTo>
                    <a:pt x="70" y="0"/>
                  </a:lnTo>
                  <a:lnTo>
                    <a:pt x="76" y="23"/>
                  </a:lnTo>
                  <a:lnTo>
                    <a:pt x="70" y="27"/>
                  </a:lnTo>
                  <a:lnTo>
                    <a:pt x="70" y="27"/>
                  </a:lnTo>
                  <a:lnTo>
                    <a:pt x="57" y="39"/>
                  </a:lnTo>
                  <a:lnTo>
                    <a:pt x="57" y="45"/>
                  </a:lnTo>
                  <a:lnTo>
                    <a:pt x="53" y="49"/>
                  </a:lnTo>
                  <a:lnTo>
                    <a:pt x="53" y="62"/>
                  </a:lnTo>
                  <a:lnTo>
                    <a:pt x="47" y="62"/>
                  </a:lnTo>
                  <a:lnTo>
                    <a:pt x="47" y="62"/>
                  </a:lnTo>
                  <a:lnTo>
                    <a:pt x="47" y="62"/>
                  </a:lnTo>
                  <a:lnTo>
                    <a:pt x="41" y="66"/>
                  </a:lnTo>
                  <a:lnTo>
                    <a:pt x="41" y="66"/>
                  </a:lnTo>
                  <a:lnTo>
                    <a:pt x="41" y="66"/>
                  </a:lnTo>
                  <a:lnTo>
                    <a:pt x="35" y="72"/>
                  </a:lnTo>
                  <a:lnTo>
                    <a:pt x="29" y="72"/>
                  </a:lnTo>
                  <a:lnTo>
                    <a:pt x="29" y="66"/>
                  </a:lnTo>
                  <a:lnTo>
                    <a:pt x="18" y="66"/>
                  </a:lnTo>
                  <a:lnTo>
                    <a:pt x="18" y="66"/>
                  </a:lnTo>
                  <a:lnTo>
                    <a:pt x="12" y="62"/>
                  </a:lnTo>
                  <a:lnTo>
                    <a:pt x="12" y="62"/>
                  </a:lnTo>
                  <a:lnTo>
                    <a:pt x="12" y="56"/>
                  </a:lnTo>
                  <a:lnTo>
                    <a:pt x="12" y="56"/>
                  </a:lnTo>
                  <a:lnTo>
                    <a:pt x="12" y="56"/>
                  </a:lnTo>
                  <a:lnTo>
                    <a:pt x="12" y="56"/>
                  </a:lnTo>
                  <a:lnTo>
                    <a:pt x="12" y="56"/>
                  </a:lnTo>
                  <a:lnTo>
                    <a:pt x="12" y="49"/>
                  </a:lnTo>
                  <a:lnTo>
                    <a:pt x="12" y="49"/>
                  </a:lnTo>
                  <a:lnTo>
                    <a:pt x="12" y="39"/>
                  </a:lnTo>
                  <a:lnTo>
                    <a:pt x="6" y="39"/>
                  </a:lnTo>
                  <a:lnTo>
                    <a:pt x="6" y="27"/>
                  </a:lnTo>
                  <a:lnTo>
                    <a:pt x="0" y="23"/>
                  </a:lnTo>
                  <a:lnTo>
                    <a:pt x="0" y="10"/>
                  </a:lnTo>
                  <a:lnTo>
                    <a:pt x="0" y="10"/>
                  </a:lnTo>
                  <a:lnTo>
                    <a:pt x="0" y="4"/>
                  </a:lnTo>
                  <a:lnTo>
                    <a:pt x="12" y="4"/>
                  </a:lnTo>
                  <a:lnTo>
                    <a:pt x="12" y="0"/>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6" name="Freeform 602"/>
            <p:cNvSpPr>
              <a:spLocks/>
            </p:cNvSpPr>
            <p:nvPr/>
          </p:nvSpPr>
          <p:spPr bwMode="auto">
            <a:xfrm>
              <a:off x="6845300" y="3032126"/>
              <a:ext cx="120650" cy="114300"/>
            </a:xfrm>
            <a:custGeom>
              <a:avLst/>
              <a:gdLst>
                <a:gd name="T0" fmla="*/ 35 w 76"/>
                <a:gd name="T1" fmla="*/ 0 h 72"/>
                <a:gd name="T2" fmla="*/ 35 w 76"/>
                <a:gd name="T3" fmla="*/ 0 h 72"/>
                <a:gd name="T4" fmla="*/ 35 w 76"/>
                <a:gd name="T5" fmla="*/ 0 h 72"/>
                <a:gd name="T6" fmla="*/ 41 w 76"/>
                <a:gd name="T7" fmla="*/ 4 h 72"/>
                <a:gd name="T8" fmla="*/ 41 w 76"/>
                <a:gd name="T9" fmla="*/ 4 h 72"/>
                <a:gd name="T10" fmla="*/ 53 w 76"/>
                <a:gd name="T11" fmla="*/ 4 h 72"/>
                <a:gd name="T12" fmla="*/ 53 w 76"/>
                <a:gd name="T13" fmla="*/ 0 h 72"/>
                <a:gd name="T14" fmla="*/ 53 w 76"/>
                <a:gd name="T15" fmla="*/ 0 h 72"/>
                <a:gd name="T16" fmla="*/ 70 w 76"/>
                <a:gd name="T17" fmla="*/ 0 h 72"/>
                <a:gd name="T18" fmla="*/ 76 w 76"/>
                <a:gd name="T19" fmla="*/ 23 h 72"/>
                <a:gd name="T20" fmla="*/ 70 w 76"/>
                <a:gd name="T21" fmla="*/ 27 h 72"/>
                <a:gd name="T22" fmla="*/ 70 w 76"/>
                <a:gd name="T23" fmla="*/ 27 h 72"/>
                <a:gd name="T24" fmla="*/ 57 w 76"/>
                <a:gd name="T25" fmla="*/ 39 h 72"/>
                <a:gd name="T26" fmla="*/ 57 w 76"/>
                <a:gd name="T27" fmla="*/ 45 h 72"/>
                <a:gd name="T28" fmla="*/ 53 w 76"/>
                <a:gd name="T29" fmla="*/ 49 h 72"/>
                <a:gd name="T30" fmla="*/ 53 w 76"/>
                <a:gd name="T31" fmla="*/ 62 h 72"/>
                <a:gd name="T32" fmla="*/ 47 w 76"/>
                <a:gd name="T33" fmla="*/ 62 h 72"/>
                <a:gd name="T34" fmla="*/ 47 w 76"/>
                <a:gd name="T35" fmla="*/ 62 h 72"/>
                <a:gd name="T36" fmla="*/ 47 w 76"/>
                <a:gd name="T37" fmla="*/ 62 h 72"/>
                <a:gd name="T38" fmla="*/ 41 w 76"/>
                <a:gd name="T39" fmla="*/ 66 h 72"/>
                <a:gd name="T40" fmla="*/ 41 w 76"/>
                <a:gd name="T41" fmla="*/ 66 h 72"/>
                <a:gd name="T42" fmla="*/ 41 w 76"/>
                <a:gd name="T43" fmla="*/ 66 h 72"/>
                <a:gd name="T44" fmla="*/ 35 w 76"/>
                <a:gd name="T45" fmla="*/ 72 h 72"/>
                <a:gd name="T46" fmla="*/ 29 w 76"/>
                <a:gd name="T47" fmla="*/ 72 h 72"/>
                <a:gd name="T48" fmla="*/ 29 w 76"/>
                <a:gd name="T49" fmla="*/ 66 h 72"/>
                <a:gd name="T50" fmla="*/ 18 w 76"/>
                <a:gd name="T51" fmla="*/ 66 h 72"/>
                <a:gd name="T52" fmla="*/ 18 w 76"/>
                <a:gd name="T53" fmla="*/ 66 h 72"/>
                <a:gd name="T54" fmla="*/ 12 w 76"/>
                <a:gd name="T55" fmla="*/ 62 h 72"/>
                <a:gd name="T56" fmla="*/ 12 w 76"/>
                <a:gd name="T57" fmla="*/ 62 h 72"/>
                <a:gd name="T58" fmla="*/ 12 w 76"/>
                <a:gd name="T59" fmla="*/ 56 h 72"/>
                <a:gd name="T60" fmla="*/ 12 w 76"/>
                <a:gd name="T61" fmla="*/ 56 h 72"/>
                <a:gd name="T62" fmla="*/ 12 w 76"/>
                <a:gd name="T63" fmla="*/ 56 h 72"/>
                <a:gd name="T64" fmla="*/ 12 w 76"/>
                <a:gd name="T65" fmla="*/ 56 h 72"/>
                <a:gd name="T66" fmla="*/ 12 w 76"/>
                <a:gd name="T67" fmla="*/ 56 h 72"/>
                <a:gd name="T68" fmla="*/ 12 w 76"/>
                <a:gd name="T69" fmla="*/ 49 h 72"/>
                <a:gd name="T70" fmla="*/ 12 w 76"/>
                <a:gd name="T71" fmla="*/ 49 h 72"/>
                <a:gd name="T72" fmla="*/ 12 w 76"/>
                <a:gd name="T73" fmla="*/ 39 h 72"/>
                <a:gd name="T74" fmla="*/ 6 w 76"/>
                <a:gd name="T75" fmla="*/ 39 h 72"/>
                <a:gd name="T76" fmla="*/ 6 w 76"/>
                <a:gd name="T77" fmla="*/ 27 h 72"/>
                <a:gd name="T78" fmla="*/ 0 w 76"/>
                <a:gd name="T79" fmla="*/ 23 h 72"/>
                <a:gd name="T80" fmla="*/ 0 w 76"/>
                <a:gd name="T81" fmla="*/ 10 h 72"/>
                <a:gd name="T82" fmla="*/ 0 w 76"/>
                <a:gd name="T83" fmla="*/ 10 h 72"/>
                <a:gd name="T84" fmla="*/ 0 w 76"/>
                <a:gd name="T85" fmla="*/ 4 h 72"/>
                <a:gd name="T86" fmla="*/ 12 w 76"/>
                <a:gd name="T87" fmla="*/ 4 h 72"/>
                <a:gd name="T88" fmla="*/ 12 w 76"/>
                <a:gd name="T89" fmla="*/ 0 h 72"/>
                <a:gd name="T90" fmla="*/ 35 w 76"/>
                <a:gd name="T91" fmla="*/ 0 h 72"/>
                <a:gd name="T92" fmla="*/ 35 w 7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72">
                  <a:moveTo>
                    <a:pt x="35" y="0"/>
                  </a:moveTo>
                  <a:lnTo>
                    <a:pt x="35" y="0"/>
                  </a:lnTo>
                  <a:lnTo>
                    <a:pt x="35" y="0"/>
                  </a:lnTo>
                  <a:lnTo>
                    <a:pt x="41" y="4"/>
                  </a:lnTo>
                  <a:lnTo>
                    <a:pt x="41" y="4"/>
                  </a:lnTo>
                  <a:lnTo>
                    <a:pt x="53" y="4"/>
                  </a:lnTo>
                  <a:lnTo>
                    <a:pt x="53" y="0"/>
                  </a:lnTo>
                  <a:lnTo>
                    <a:pt x="53" y="0"/>
                  </a:lnTo>
                  <a:lnTo>
                    <a:pt x="70" y="0"/>
                  </a:lnTo>
                  <a:lnTo>
                    <a:pt x="76" y="23"/>
                  </a:lnTo>
                  <a:lnTo>
                    <a:pt x="70" y="27"/>
                  </a:lnTo>
                  <a:lnTo>
                    <a:pt x="70" y="27"/>
                  </a:lnTo>
                  <a:lnTo>
                    <a:pt x="57" y="39"/>
                  </a:lnTo>
                  <a:lnTo>
                    <a:pt x="57" y="45"/>
                  </a:lnTo>
                  <a:lnTo>
                    <a:pt x="53" y="49"/>
                  </a:lnTo>
                  <a:lnTo>
                    <a:pt x="53" y="62"/>
                  </a:lnTo>
                  <a:lnTo>
                    <a:pt x="47" y="62"/>
                  </a:lnTo>
                  <a:lnTo>
                    <a:pt x="47" y="62"/>
                  </a:lnTo>
                  <a:lnTo>
                    <a:pt x="47" y="62"/>
                  </a:lnTo>
                  <a:lnTo>
                    <a:pt x="41" y="66"/>
                  </a:lnTo>
                  <a:lnTo>
                    <a:pt x="41" y="66"/>
                  </a:lnTo>
                  <a:lnTo>
                    <a:pt x="41" y="66"/>
                  </a:lnTo>
                  <a:lnTo>
                    <a:pt x="35" y="72"/>
                  </a:lnTo>
                  <a:lnTo>
                    <a:pt x="29" y="72"/>
                  </a:lnTo>
                  <a:lnTo>
                    <a:pt x="29" y="66"/>
                  </a:lnTo>
                  <a:lnTo>
                    <a:pt x="18" y="66"/>
                  </a:lnTo>
                  <a:lnTo>
                    <a:pt x="18" y="66"/>
                  </a:lnTo>
                  <a:lnTo>
                    <a:pt x="12" y="62"/>
                  </a:lnTo>
                  <a:lnTo>
                    <a:pt x="12" y="62"/>
                  </a:lnTo>
                  <a:lnTo>
                    <a:pt x="12" y="56"/>
                  </a:lnTo>
                  <a:lnTo>
                    <a:pt x="12" y="56"/>
                  </a:lnTo>
                  <a:lnTo>
                    <a:pt x="12" y="56"/>
                  </a:lnTo>
                  <a:lnTo>
                    <a:pt x="12" y="56"/>
                  </a:lnTo>
                  <a:lnTo>
                    <a:pt x="12" y="56"/>
                  </a:lnTo>
                  <a:lnTo>
                    <a:pt x="12" y="49"/>
                  </a:lnTo>
                  <a:lnTo>
                    <a:pt x="12" y="49"/>
                  </a:lnTo>
                  <a:lnTo>
                    <a:pt x="12" y="39"/>
                  </a:lnTo>
                  <a:lnTo>
                    <a:pt x="6" y="39"/>
                  </a:lnTo>
                  <a:lnTo>
                    <a:pt x="6" y="27"/>
                  </a:lnTo>
                  <a:lnTo>
                    <a:pt x="0" y="23"/>
                  </a:lnTo>
                  <a:lnTo>
                    <a:pt x="0" y="10"/>
                  </a:lnTo>
                  <a:lnTo>
                    <a:pt x="0" y="10"/>
                  </a:lnTo>
                  <a:lnTo>
                    <a:pt x="0" y="4"/>
                  </a:lnTo>
                  <a:lnTo>
                    <a:pt x="12" y="4"/>
                  </a:lnTo>
                  <a:lnTo>
                    <a:pt x="12" y="0"/>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7" name="Freeform 603"/>
            <p:cNvSpPr>
              <a:spLocks/>
            </p:cNvSpPr>
            <p:nvPr/>
          </p:nvSpPr>
          <p:spPr bwMode="auto">
            <a:xfrm>
              <a:off x="7218363" y="2335213"/>
              <a:ext cx="80963" cy="114300"/>
            </a:xfrm>
            <a:custGeom>
              <a:avLst/>
              <a:gdLst>
                <a:gd name="T0" fmla="*/ 4 w 51"/>
                <a:gd name="T1" fmla="*/ 10 h 72"/>
                <a:gd name="T2" fmla="*/ 4 w 51"/>
                <a:gd name="T3" fmla="*/ 10 h 72"/>
                <a:gd name="T4" fmla="*/ 4 w 51"/>
                <a:gd name="T5" fmla="*/ 6 h 72"/>
                <a:gd name="T6" fmla="*/ 10 w 51"/>
                <a:gd name="T7" fmla="*/ 6 h 72"/>
                <a:gd name="T8" fmla="*/ 16 w 51"/>
                <a:gd name="T9" fmla="*/ 0 h 72"/>
                <a:gd name="T10" fmla="*/ 16 w 51"/>
                <a:gd name="T11" fmla="*/ 0 h 72"/>
                <a:gd name="T12" fmla="*/ 22 w 51"/>
                <a:gd name="T13" fmla="*/ 0 h 72"/>
                <a:gd name="T14" fmla="*/ 28 w 51"/>
                <a:gd name="T15" fmla="*/ 6 h 72"/>
                <a:gd name="T16" fmla="*/ 28 w 51"/>
                <a:gd name="T17" fmla="*/ 10 h 72"/>
                <a:gd name="T18" fmla="*/ 35 w 51"/>
                <a:gd name="T19" fmla="*/ 10 h 72"/>
                <a:gd name="T20" fmla="*/ 35 w 51"/>
                <a:gd name="T21" fmla="*/ 17 h 72"/>
                <a:gd name="T22" fmla="*/ 35 w 51"/>
                <a:gd name="T23" fmla="*/ 17 h 72"/>
                <a:gd name="T24" fmla="*/ 39 w 51"/>
                <a:gd name="T25" fmla="*/ 17 h 72"/>
                <a:gd name="T26" fmla="*/ 45 w 51"/>
                <a:gd name="T27" fmla="*/ 23 h 72"/>
                <a:gd name="T28" fmla="*/ 45 w 51"/>
                <a:gd name="T29" fmla="*/ 23 h 72"/>
                <a:gd name="T30" fmla="*/ 45 w 51"/>
                <a:gd name="T31" fmla="*/ 39 h 72"/>
                <a:gd name="T32" fmla="*/ 51 w 51"/>
                <a:gd name="T33" fmla="*/ 39 h 72"/>
                <a:gd name="T34" fmla="*/ 51 w 51"/>
                <a:gd name="T35" fmla="*/ 50 h 72"/>
                <a:gd name="T36" fmla="*/ 51 w 51"/>
                <a:gd name="T37" fmla="*/ 50 h 72"/>
                <a:gd name="T38" fmla="*/ 51 w 51"/>
                <a:gd name="T39" fmla="*/ 62 h 72"/>
                <a:gd name="T40" fmla="*/ 45 w 51"/>
                <a:gd name="T41" fmla="*/ 62 h 72"/>
                <a:gd name="T42" fmla="*/ 45 w 51"/>
                <a:gd name="T43" fmla="*/ 68 h 72"/>
                <a:gd name="T44" fmla="*/ 28 w 51"/>
                <a:gd name="T45" fmla="*/ 68 h 72"/>
                <a:gd name="T46" fmla="*/ 28 w 51"/>
                <a:gd name="T47" fmla="*/ 72 h 72"/>
                <a:gd name="T48" fmla="*/ 22 w 51"/>
                <a:gd name="T49" fmla="*/ 72 h 72"/>
                <a:gd name="T50" fmla="*/ 22 w 51"/>
                <a:gd name="T51" fmla="*/ 68 h 72"/>
                <a:gd name="T52" fmla="*/ 22 w 51"/>
                <a:gd name="T53" fmla="*/ 68 h 72"/>
                <a:gd name="T54" fmla="*/ 16 w 51"/>
                <a:gd name="T55" fmla="*/ 62 h 72"/>
                <a:gd name="T56" fmla="*/ 16 w 51"/>
                <a:gd name="T57" fmla="*/ 50 h 72"/>
                <a:gd name="T58" fmla="*/ 16 w 51"/>
                <a:gd name="T59" fmla="*/ 50 h 72"/>
                <a:gd name="T60" fmla="*/ 16 w 51"/>
                <a:gd name="T61" fmla="*/ 39 h 72"/>
                <a:gd name="T62" fmla="*/ 10 w 51"/>
                <a:gd name="T63" fmla="*/ 39 h 72"/>
                <a:gd name="T64" fmla="*/ 10 w 51"/>
                <a:gd name="T65" fmla="*/ 39 h 72"/>
                <a:gd name="T66" fmla="*/ 4 w 51"/>
                <a:gd name="T67" fmla="*/ 33 h 72"/>
                <a:gd name="T68" fmla="*/ 0 w 51"/>
                <a:gd name="T69" fmla="*/ 33 h 72"/>
                <a:gd name="T70" fmla="*/ 0 w 51"/>
                <a:gd name="T71" fmla="*/ 33 h 72"/>
                <a:gd name="T72" fmla="*/ 0 w 51"/>
                <a:gd name="T73" fmla="*/ 27 h 72"/>
                <a:gd name="T74" fmla="*/ 0 w 51"/>
                <a:gd name="T75" fmla="*/ 27 h 72"/>
                <a:gd name="T76" fmla="*/ 0 w 51"/>
                <a:gd name="T77" fmla="*/ 23 h 72"/>
                <a:gd name="T78" fmla="*/ 0 w 51"/>
                <a:gd name="T79" fmla="*/ 23 h 72"/>
                <a:gd name="T80" fmla="*/ 0 w 51"/>
                <a:gd name="T81" fmla="*/ 23 h 72"/>
                <a:gd name="T82" fmla="*/ 4 w 51"/>
                <a:gd name="T83" fmla="*/ 17 h 72"/>
                <a:gd name="T84" fmla="*/ 4 w 51"/>
                <a:gd name="T85" fmla="*/ 17 h 72"/>
                <a:gd name="T86" fmla="*/ 4 w 51"/>
                <a:gd name="T87" fmla="*/ 10 h 72"/>
                <a:gd name="T88" fmla="*/ 4 w 51"/>
                <a:gd name="T89"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 h="72">
                  <a:moveTo>
                    <a:pt x="4" y="10"/>
                  </a:moveTo>
                  <a:lnTo>
                    <a:pt x="4" y="10"/>
                  </a:lnTo>
                  <a:lnTo>
                    <a:pt x="4" y="6"/>
                  </a:lnTo>
                  <a:lnTo>
                    <a:pt x="10" y="6"/>
                  </a:lnTo>
                  <a:lnTo>
                    <a:pt x="16" y="0"/>
                  </a:lnTo>
                  <a:lnTo>
                    <a:pt x="16" y="0"/>
                  </a:lnTo>
                  <a:lnTo>
                    <a:pt x="22" y="0"/>
                  </a:lnTo>
                  <a:lnTo>
                    <a:pt x="28" y="6"/>
                  </a:lnTo>
                  <a:lnTo>
                    <a:pt x="28" y="10"/>
                  </a:lnTo>
                  <a:lnTo>
                    <a:pt x="35" y="10"/>
                  </a:lnTo>
                  <a:lnTo>
                    <a:pt x="35" y="17"/>
                  </a:lnTo>
                  <a:lnTo>
                    <a:pt x="35" y="17"/>
                  </a:lnTo>
                  <a:lnTo>
                    <a:pt x="39" y="17"/>
                  </a:lnTo>
                  <a:lnTo>
                    <a:pt x="45" y="23"/>
                  </a:lnTo>
                  <a:lnTo>
                    <a:pt x="45" y="23"/>
                  </a:lnTo>
                  <a:lnTo>
                    <a:pt x="45" y="39"/>
                  </a:lnTo>
                  <a:lnTo>
                    <a:pt x="51" y="39"/>
                  </a:lnTo>
                  <a:lnTo>
                    <a:pt x="51" y="50"/>
                  </a:lnTo>
                  <a:lnTo>
                    <a:pt x="51" y="50"/>
                  </a:lnTo>
                  <a:lnTo>
                    <a:pt x="51" y="62"/>
                  </a:lnTo>
                  <a:lnTo>
                    <a:pt x="45" y="62"/>
                  </a:lnTo>
                  <a:lnTo>
                    <a:pt x="45" y="68"/>
                  </a:lnTo>
                  <a:lnTo>
                    <a:pt x="28" y="68"/>
                  </a:lnTo>
                  <a:lnTo>
                    <a:pt x="28" y="72"/>
                  </a:lnTo>
                  <a:lnTo>
                    <a:pt x="22" y="72"/>
                  </a:lnTo>
                  <a:lnTo>
                    <a:pt x="22" y="68"/>
                  </a:lnTo>
                  <a:lnTo>
                    <a:pt x="22" y="68"/>
                  </a:lnTo>
                  <a:lnTo>
                    <a:pt x="16" y="62"/>
                  </a:lnTo>
                  <a:lnTo>
                    <a:pt x="16" y="50"/>
                  </a:lnTo>
                  <a:lnTo>
                    <a:pt x="16" y="50"/>
                  </a:lnTo>
                  <a:lnTo>
                    <a:pt x="16" y="39"/>
                  </a:lnTo>
                  <a:lnTo>
                    <a:pt x="10" y="39"/>
                  </a:lnTo>
                  <a:lnTo>
                    <a:pt x="10" y="39"/>
                  </a:lnTo>
                  <a:lnTo>
                    <a:pt x="4" y="33"/>
                  </a:lnTo>
                  <a:lnTo>
                    <a:pt x="0" y="33"/>
                  </a:lnTo>
                  <a:lnTo>
                    <a:pt x="0" y="33"/>
                  </a:lnTo>
                  <a:lnTo>
                    <a:pt x="0" y="27"/>
                  </a:lnTo>
                  <a:lnTo>
                    <a:pt x="0" y="27"/>
                  </a:lnTo>
                  <a:lnTo>
                    <a:pt x="0" y="23"/>
                  </a:lnTo>
                  <a:lnTo>
                    <a:pt x="0" y="23"/>
                  </a:lnTo>
                  <a:lnTo>
                    <a:pt x="0" y="23"/>
                  </a:lnTo>
                  <a:lnTo>
                    <a:pt x="4" y="17"/>
                  </a:lnTo>
                  <a:lnTo>
                    <a:pt x="4" y="17"/>
                  </a:lnTo>
                  <a:lnTo>
                    <a:pt x="4" y="10"/>
                  </a:lnTo>
                  <a:lnTo>
                    <a:pt x="4"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8" name="Freeform 604"/>
            <p:cNvSpPr>
              <a:spLocks/>
            </p:cNvSpPr>
            <p:nvPr/>
          </p:nvSpPr>
          <p:spPr bwMode="auto">
            <a:xfrm>
              <a:off x="7218363" y="2335213"/>
              <a:ext cx="80963" cy="114300"/>
            </a:xfrm>
            <a:custGeom>
              <a:avLst/>
              <a:gdLst>
                <a:gd name="T0" fmla="*/ 4 w 51"/>
                <a:gd name="T1" fmla="*/ 10 h 72"/>
                <a:gd name="T2" fmla="*/ 4 w 51"/>
                <a:gd name="T3" fmla="*/ 10 h 72"/>
                <a:gd name="T4" fmla="*/ 4 w 51"/>
                <a:gd name="T5" fmla="*/ 6 h 72"/>
                <a:gd name="T6" fmla="*/ 10 w 51"/>
                <a:gd name="T7" fmla="*/ 6 h 72"/>
                <a:gd name="T8" fmla="*/ 16 w 51"/>
                <a:gd name="T9" fmla="*/ 0 h 72"/>
                <a:gd name="T10" fmla="*/ 16 w 51"/>
                <a:gd name="T11" fmla="*/ 0 h 72"/>
                <a:gd name="T12" fmla="*/ 22 w 51"/>
                <a:gd name="T13" fmla="*/ 0 h 72"/>
                <a:gd name="T14" fmla="*/ 28 w 51"/>
                <a:gd name="T15" fmla="*/ 6 h 72"/>
                <a:gd name="T16" fmla="*/ 28 w 51"/>
                <a:gd name="T17" fmla="*/ 10 h 72"/>
                <a:gd name="T18" fmla="*/ 35 w 51"/>
                <a:gd name="T19" fmla="*/ 10 h 72"/>
                <a:gd name="T20" fmla="*/ 35 w 51"/>
                <a:gd name="T21" fmla="*/ 17 h 72"/>
                <a:gd name="T22" fmla="*/ 35 w 51"/>
                <a:gd name="T23" fmla="*/ 17 h 72"/>
                <a:gd name="T24" fmla="*/ 39 w 51"/>
                <a:gd name="T25" fmla="*/ 17 h 72"/>
                <a:gd name="T26" fmla="*/ 45 w 51"/>
                <a:gd name="T27" fmla="*/ 23 h 72"/>
                <a:gd name="T28" fmla="*/ 45 w 51"/>
                <a:gd name="T29" fmla="*/ 23 h 72"/>
                <a:gd name="T30" fmla="*/ 45 w 51"/>
                <a:gd name="T31" fmla="*/ 39 h 72"/>
                <a:gd name="T32" fmla="*/ 51 w 51"/>
                <a:gd name="T33" fmla="*/ 39 h 72"/>
                <a:gd name="T34" fmla="*/ 51 w 51"/>
                <a:gd name="T35" fmla="*/ 50 h 72"/>
                <a:gd name="T36" fmla="*/ 51 w 51"/>
                <a:gd name="T37" fmla="*/ 50 h 72"/>
                <a:gd name="T38" fmla="*/ 51 w 51"/>
                <a:gd name="T39" fmla="*/ 62 h 72"/>
                <a:gd name="T40" fmla="*/ 45 w 51"/>
                <a:gd name="T41" fmla="*/ 62 h 72"/>
                <a:gd name="T42" fmla="*/ 45 w 51"/>
                <a:gd name="T43" fmla="*/ 68 h 72"/>
                <a:gd name="T44" fmla="*/ 28 w 51"/>
                <a:gd name="T45" fmla="*/ 68 h 72"/>
                <a:gd name="T46" fmla="*/ 28 w 51"/>
                <a:gd name="T47" fmla="*/ 72 h 72"/>
                <a:gd name="T48" fmla="*/ 22 w 51"/>
                <a:gd name="T49" fmla="*/ 72 h 72"/>
                <a:gd name="T50" fmla="*/ 22 w 51"/>
                <a:gd name="T51" fmla="*/ 68 h 72"/>
                <a:gd name="T52" fmla="*/ 22 w 51"/>
                <a:gd name="T53" fmla="*/ 68 h 72"/>
                <a:gd name="T54" fmla="*/ 16 w 51"/>
                <a:gd name="T55" fmla="*/ 62 h 72"/>
                <a:gd name="T56" fmla="*/ 16 w 51"/>
                <a:gd name="T57" fmla="*/ 50 h 72"/>
                <a:gd name="T58" fmla="*/ 16 w 51"/>
                <a:gd name="T59" fmla="*/ 50 h 72"/>
                <a:gd name="T60" fmla="*/ 16 w 51"/>
                <a:gd name="T61" fmla="*/ 39 h 72"/>
                <a:gd name="T62" fmla="*/ 10 w 51"/>
                <a:gd name="T63" fmla="*/ 39 h 72"/>
                <a:gd name="T64" fmla="*/ 10 w 51"/>
                <a:gd name="T65" fmla="*/ 39 h 72"/>
                <a:gd name="T66" fmla="*/ 4 w 51"/>
                <a:gd name="T67" fmla="*/ 33 h 72"/>
                <a:gd name="T68" fmla="*/ 0 w 51"/>
                <a:gd name="T69" fmla="*/ 33 h 72"/>
                <a:gd name="T70" fmla="*/ 0 w 51"/>
                <a:gd name="T71" fmla="*/ 33 h 72"/>
                <a:gd name="T72" fmla="*/ 0 w 51"/>
                <a:gd name="T73" fmla="*/ 27 h 72"/>
                <a:gd name="T74" fmla="*/ 0 w 51"/>
                <a:gd name="T75" fmla="*/ 27 h 72"/>
                <a:gd name="T76" fmla="*/ 0 w 51"/>
                <a:gd name="T77" fmla="*/ 23 h 72"/>
                <a:gd name="T78" fmla="*/ 0 w 51"/>
                <a:gd name="T79" fmla="*/ 23 h 72"/>
                <a:gd name="T80" fmla="*/ 0 w 51"/>
                <a:gd name="T81" fmla="*/ 23 h 72"/>
                <a:gd name="T82" fmla="*/ 4 w 51"/>
                <a:gd name="T83" fmla="*/ 17 h 72"/>
                <a:gd name="T84" fmla="*/ 4 w 51"/>
                <a:gd name="T85" fmla="*/ 17 h 72"/>
                <a:gd name="T86" fmla="*/ 4 w 51"/>
                <a:gd name="T87" fmla="*/ 10 h 72"/>
                <a:gd name="T88" fmla="*/ 4 w 51"/>
                <a:gd name="T89"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 h="72">
                  <a:moveTo>
                    <a:pt x="4" y="10"/>
                  </a:moveTo>
                  <a:lnTo>
                    <a:pt x="4" y="10"/>
                  </a:lnTo>
                  <a:lnTo>
                    <a:pt x="4" y="6"/>
                  </a:lnTo>
                  <a:lnTo>
                    <a:pt x="10" y="6"/>
                  </a:lnTo>
                  <a:lnTo>
                    <a:pt x="16" y="0"/>
                  </a:lnTo>
                  <a:lnTo>
                    <a:pt x="16" y="0"/>
                  </a:lnTo>
                  <a:lnTo>
                    <a:pt x="22" y="0"/>
                  </a:lnTo>
                  <a:lnTo>
                    <a:pt x="28" y="6"/>
                  </a:lnTo>
                  <a:lnTo>
                    <a:pt x="28" y="10"/>
                  </a:lnTo>
                  <a:lnTo>
                    <a:pt x="35" y="10"/>
                  </a:lnTo>
                  <a:lnTo>
                    <a:pt x="35" y="17"/>
                  </a:lnTo>
                  <a:lnTo>
                    <a:pt x="35" y="17"/>
                  </a:lnTo>
                  <a:lnTo>
                    <a:pt x="39" y="17"/>
                  </a:lnTo>
                  <a:lnTo>
                    <a:pt x="45" y="23"/>
                  </a:lnTo>
                  <a:lnTo>
                    <a:pt x="45" y="23"/>
                  </a:lnTo>
                  <a:lnTo>
                    <a:pt x="45" y="39"/>
                  </a:lnTo>
                  <a:lnTo>
                    <a:pt x="51" y="39"/>
                  </a:lnTo>
                  <a:lnTo>
                    <a:pt x="51" y="50"/>
                  </a:lnTo>
                  <a:lnTo>
                    <a:pt x="51" y="50"/>
                  </a:lnTo>
                  <a:lnTo>
                    <a:pt x="51" y="62"/>
                  </a:lnTo>
                  <a:lnTo>
                    <a:pt x="45" y="62"/>
                  </a:lnTo>
                  <a:lnTo>
                    <a:pt x="45" y="68"/>
                  </a:lnTo>
                  <a:lnTo>
                    <a:pt x="28" y="68"/>
                  </a:lnTo>
                  <a:lnTo>
                    <a:pt x="28" y="72"/>
                  </a:lnTo>
                  <a:lnTo>
                    <a:pt x="22" y="72"/>
                  </a:lnTo>
                  <a:lnTo>
                    <a:pt x="22" y="68"/>
                  </a:lnTo>
                  <a:lnTo>
                    <a:pt x="22" y="68"/>
                  </a:lnTo>
                  <a:lnTo>
                    <a:pt x="16" y="62"/>
                  </a:lnTo>
                  <a:lnTo>
                    <a:pt x="16" y="50"/>
                  </a:lnTo>
                  <a:lnTo>
                    <a:pt x="16" y="50"/>
                  </a:lnTo>
                  <a:lnTo>
                    <a:pt x="16" y="39"/>
                  </a:lnTo>
                  <a:lnTo>
                    <a:pt x="10" y="39"/>
                  </a:lnTo>
                  <a:lnTo>
                    <a:pt x="10" y="39"/>
                  </a:lnTo>
                  <a:lnTo>
                    <a:pt x="4" y="33"/>
                  </a:lnTo>
                  <a:lnTo>
                    <a:pt x="0" y="33"/>
                  </a:lnTo>
                  <a:lnTo>
                    <a:pt x="0" y="33"/>
                  </a:lnTo>
                  <a:lnTo>
                    <a:pt x="0" y="27"/>
                  </a:lnTo>
                  <a:lnTo>
                    <a:pt x="0" y="27"/>
                  </a:lnTo>
                  <a:lnTo>
                    <a:pt x="0" y="23"/>
                  </a:lnTo>
                  <a:lnTo>
                    <a:pt x="0" y="23"/>
                  </a:lnTo>
                  <a:lnTo>
                    <a:pt x="0" y="23"/>
                  </a:lnTo>
                  <a:lnTo>
                    <a:pt x="4" y="17"/>
                  </a:lnTo>
                  <a:lnTo>
                    <a:pt x="4" y="17"/>
                  </a:lnTo>
                  <a:lnTo>
                    <a:pt x="4" y="10"/>
                  </a:lnTo>
                  <a:lnTo>
                    <a:pt x="4"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9" name="Freeform 605"/>
            <p:cNvSpPr>
              <a:spLocks/>
            </p:cNvSpPr>
            <p:nvPr/>
          </p:nvSpPr>
          <p:spPr bwMode="auto">
            <a:xfrm>
              <a:off x="7031038" y="3227388"/>
              <a:ext cx="203200" cy="196850"/>
            </a:xfrm>
            <a:custGeom>
              <a:avLst/>
              <a:gdLst>
                <a:gd name="T0" fmla="*/ 99 w 128"/>
                <a:gd name="T1" fmla="*/ 56 h 124"/>
                <a:gd name="T2" fmla="*/ 99 w 128"/>
                <a:gd name="T3" fmla="*/ 56 h 124"/>
                <a:gd name="T4" fmla="*/ 99 w 128"/>
                <a:gd name="T5" fmla="*/ 56 h 124"/>
                <a:gd name="T6" fmla="*/ 93 w 128"/>
                <a:gd name="T7" fmla="*/ 62 h 124"/>
                <a:gd name="T8" fmla="*/ 87 w 128"/>
                <a:gd name="T9" fmla="*/ 66 h 124"/>
                <a:gd name="T10" fmla="*/ 87 w 128"/>
                <a:gd name="T11" fmla="*/ 79 h 124"/>
                <a:gd name="T12" fmla="*/ 83 w 128"/>
                <a:gd name="T13" fmla="*/ 89 h 124"/>
                <a:gd name="T14" fmla="*/ 76 w 128"/>
                <a:gd name="T15" fmla="*/ 101 h 124"/>
                <a:gd name="T16" fmla="*/ 64 w 128"/>
                <a:gd name="T17" fmla="*/ 108 h 124"/>
                <a:gd name="T18" fmla="*/ 52 w 128"/>
                <a:gd name="T19" fmla="*/ 112 h 124"/>
                <a:gd name="T20" fmla="*/ 48 w 128"/>
                <a:gd name="T21" fmla="*/ 108 h 124"/>
                <a:gd name="T22" fmla="*/ 41 w 128"/>
                <a:gd name="T23" fmla="*/ 108 h 124"/>
                <a:gd name="T24" fmla="*/ 35 w 128"/>
                <a:gd name="T25" fmla="*/ 112 h 124"/>
                <a:gd name="T26" fmla="*/ 29 w 128"/>
                <a:gd name="T27" fmla="*/ 118 h 124"/>
                <a:gd name="T28" fmla="*/ 23 w 128"/>
                <a:gd name="T29" fmla="*/ 124 h 124"/>
                <a:gd name="T30" fmla="*/ 10 w 128"/>
                <a:gd name="T31" fmla="*/ 118 h 124"/>
                <a:gd name="T32" fmla="*/ 6 w 128"/>
                <a:gd name="T33" fmla="*/ 108 h 124"/>
                <a:gd name="T34" fmla="*/ 0 w 128"/>
                <a:gd name="T35" fmla="*/ 101 h 124"/>
                <a:gd name="T36" fmla="*/ 0 w 128"/>
                <a:gd name="T37" fmla="*/ 101 h 124"/>
                <a:gd name="T38" fmla="*/ 10 w 128"/>
                <a:gd name="T39" fmla="*/ 108 h 124"/>
                <a:gd name="T40" fmla="*/ 10 w 128"/>
                <a:gd name="T41" fmla="*/ 101 h 124"/>
                <a:gd name="T42" fmla="*/ 10 w 128"/>
                <a:gd name="T43" fmla="*/ 95 h 124"/>
                <a:gd name="T44" fmla="*/ 17 w 128"/>
                <a:gd name="T45" fmla="*/ 89 h 124"/>
                <a:gd name="T46" fmla="*/ 17 w 128"/>
                <a:gd name="T47" fmla="*/ 89 h 124"/>
                <a:gd name="T48" fmla="*/ 23 w 128"/>
                <a:gd name="T49" fmla="*/ 85 h 124"/>
                <a:gd name="T50" fmla="*/ 29 w 128"/>
                <a:gd name="T51" fmla="*/ 73 h 124"/>
                <a:gd name="T52" fmla="*/ 48 w 128"/>
                <a:gd name="T53" fmla="*/ 66 h 124"/>
                <a:gd name="T54" fmla="*/ 58 w 128"/>
                <a:gd name="T55" fmla="*/ 62 h 124"/>
                <a:gd name="T56" fmla="*/ 58 w 128"/>
                <a:gd name="T57" fmla="*/ 50 h 124"/>
                <a:gd name="T58" fmla="*/ 58 w 128"/>
                <a:gd name="T59" fmla="*/ 46 h 124"/>
                <a:gd name="T60" fmla="*/ 58 w 128"/>
                <a:gd name="T61" fmla="*/ 46 h 124"/>
                <a:gd name="T62" fmla="*/ 58 w 128"/>
                <a:gd name="T63" fmla="*/ 46 h 124"/>
                <a:gd name="T64" fmla="*/ 58 w 128"/>
                <a:gd name="T65" fmla="*/ 46 h 124"/>
                <a:gd name="T66" fmla="*/ 58 w 128"/>
                <a:gd name="T67" fmla="*/ 50 h 124"/>
                <a:gd name="T68" fmla="*/ 70 w 128"/>
                <a:gd name="T69" fmla="*/ 62 h 124"/>
                <a:gd name="T70" fmla="*/ 83 w 128"/>
                <a:gd name="T71" fmla="*/ 62 h 124"/>
                <a:gd name="T72" fmla="*/ 83 w 128"/>
                <a:gd name="T73" fmla="*/ 56 h 124"/>
                <a:gd name="T74" fmla="*/ 83 w 128"/>
                <a:gd name="T75" fmla="*/ 50 h 124"/>
                <a:gd name="T76" fmla="*/ 76 w 128"/>
                <a:gd name="T77" fmla="*/ 40 h 124"/>
                <a:gd name="T78" fmla="*/ 83 w 128"/>
                <a:gd name="T79" fmla="*/ 27 h 124"/>
                <a:gd name="T80" fmla="*/ 87 w 128"/>
                <a:gd name="T81" fmla="*/ 11 h 124"/>
                <a:gd name="T82" fmla="*/ 99 w 128"/>
                <a:gd name="T83" fmla="*/ 0 h 124"/>
                <a:gd name="T84" fmla="*/ 105 w 128"/>
                <a:gd name="T85" fmla="*/ 17 h 124"/>
                <a:gd name="T86" fmla="*/ 118 w 128"/>
                <a:gd name="T87" fmla="*/ 23 h 124"/>
                <a:gd name="T88" fmla="*/ 122 w 128"/>
                <a:gd name="T89" fmla="*/ 27 h 124"/>
                <a:gd name="T90" fmla="*/ 128 w 128"/>
                <a:gd name="T91" fmla="*/ 46 h 124"/>
                <a:gd name="T92" fmla="*/ 118 w 128"/>
                <a:gd name="T93" fmla="*/ 50 h 124"/>
                <a:gd name="T94" fmla="*/ 118 w 128"/>
                <a:gd name="T95" fmla="*/ 50 h 124"/>
                <a:gd name="T96" fmla="*/ 118 w 128"/>
                <a:gd name="T97" fmla="*/ 56 h 124"/>
                <a:gd name="T98" fmla="*/ 118 w 128"/>
                <a:gd name="T99" fmla="*/ 5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8" h="124">
                  <a:moveTo>
                    <a:pt x="118" y="56"/>
                  </a:moveTo>
                  <a:lnTo>
                    <a:pt x="99" y="56"/>
                  </a:lnTo>
                  <a:lnTo>
                    <a:pt x="99" y="56"/>
                  </a:lnTo>
                  <a:lnTo>
                    <a:pt x="99" y="56"/>
                  </a:lnTo>
                  <a:lnTo>
                    <a:pt x="99" y="56"/>
                  </a:lnTo>
                  <a:lnTo>
                    <a:pt x="99" y="56"/>
                  </a:lnTo>
                  <a:lnTo>
                    <a:pt x="93" y="62"/>
                  </a:lnTo>
                  <a:lnTo>
                    <a:pt x="93" y="62"/>
                  </a:lnTo>
                  <a:lnTo>
                    <a:pt x="93" y="62"/>
                  </a:lnTo>
                  <a:lnTo>
                    <a:pt x="87" y="66"/>
                  </a:lnTo>
                  <a:lnTo>
                    <a:pt x="87" y="79"/>
                  </a:lnTo>
                  <a:lnTo>
                    <a:pt x="87" y="79"/>
                  </a:lnTo>
                  <a:lnTo>
                    <a:pt x="87" y="89"/>
                  </a:lnTo>
                  <a:lnTo>
                    <a:pt x="83" y="89"/>
                  </a:lnTo>
                  <a:lnTo>
                    <a:pt x="83" y="95"/>
                  </a:lnTo>
                  <a:lnTo>
                    <a:pt x="76" y="101"/>
                  </a:lnTo>
                  <a:lnTo>
                    <a:pt x="76" y="108"/>
                  </a:lnTo>
                  <a:lnTo>
                    <a:pt x="64" y="108"/>
                  </a:lnTo>
                  <a:lnTo>
                    <a:pt x="64" y="112"/>
                  </a:lnTo>
                  <a:lnTo>
                    <a:pt x="52" y="112"/>
                  </a:lnTo>
                  <a:lnTo>
                    <a:pt x="52" y="112"/>
                  </a:lnTo>
                  <a:lnTo>
                    <a:pt x="48" y="108"/>
                  </a:lnTo>
                  <a:lnTo>
                    <a:pt x="41" y="108"/>
                  </a:lnTo>
                  <a:lnTo>
                    <a:pt x="41" y="108"/>
                  </a:lnTo>
                  <a:lnTo>
                    <a:pt x="41" y="112"/>
                  </a:lnTo>
                  <a:lnTo>
                    <a:pt x="35" y="112"/>
                  </a:lnTo>
                  <a:lnTo>
                    <a:pt x="35" y="118"/>
                  </a:lnTo>
                  <a:lnTo>
                    <a:pt x="29" y="118"/>
                  </a:lnTo>
                  <a:lnTo>
                    <a:pt x="29" y="118"/>
                  </a:lnTo>
                  <a:lnTo>
                    <a:pt x="23" y="124"/>
                  </a:lnTo>
                  <a:lnTo>
                    <a:pt x="10" y="124"/>
                  </a:lnTo>
                  <a:lnTo>
                    <a:pt x="10" y="118"/>
                  </a:lnTo>
                  <a:lnTo>
                    <a:pt x="6" y="118"/>
                  </a:lnTo>
                  <a:lnTo>
                    <a:pt x="6" y="108"/>
                  </a:lnTo>
                  <a:lnTo>
                    <a:pt x="0" y="108"/>
                  </a:lnTo>
                  <a:lnTo>
                    <a:pt x="0" y="101"/>
                  </a:lnTo>
                  <a:lnTo>
                    <a:pt x="0" y="101"/>
                  </a:lnTo>
                  <a:lnTo>
                    <a:pt x="0" y="101"/>
                  </a:lnTo>
                  <a:lnTo>
                    <a:pt x="6" y="101"/>
                  </a:lnTo>
                  <a:lnTo>
                    <a:pt x="10" y="108"/>
                  </a:lnTo>
                  <a:lnTo>
                    <a:pt x="10" y="108"/>
                  </a:lnTo>
                  <a:lnTo>
                    <a:pt x="10" y="101"/>
                  </a:lnTo>
                  <a:lnTo>
                    <a:pt x="10" y="101"/>
                  </a:lnTo>
                  <a:lnTo>
                    <a:pt x="10" y="95"/>
                  </a:lnTo>
                  <a:lnTo>
                    <a:pt x="10" y="95"/>
                  </a:lnTo>
                  <a:lnTo>
                    <a:pt x="17" y="89"/>
                  </a:lnTo>
                  <a:lnTo>
                    <a:pt x="17" y="89"/>
                  </a:lnTo>
                  <a:lnTo>
                    <a:pt x="17" y="89"/>
                  </a:lnTo>
                  <a:lnTo>
                    <a:pt x="17" y="89"/>
                  </a:lnTo>
                  <a:lnTo>
                    <a:pt x="23" y="85"/>
                  </a:lnTo>
                  <a:lnTo>
                    <a:pt x="23" y="79"/>
                  </a:lnTo>
                  <a:lnTo>
                    <a:pt x="29" y="73"/>
                  </a:lnTo>
                  <a:lnTo>
                    <a:pt x="41" y="73"/>
                  </a:lnTo>
                  <a:lnTo>
                    <a:pt x="48" y="66"/>
                  </a:lnTo>
                  <a:lnTo>
                    <a:pt x="52" y="66"/>
                  </a:lnTo>
                  <a:lnTo>
                    <a:pt x="58" y="62"/>
                  </a:lnTo>
                  <a:lnTo>
                    <a:pt x="58" y="50"/>
                  </a:lnTo>
                  <a:lnTo>
                    <a:pt x="58" y="50"/>
                  </a:lnTo>
                  <a:lnTo>
                    <a:pt x="58" y="46"/>
                  </a:lnTo>
                  <a:lnTo>
                    <a:pt x="58" y="46"/>
                  </a:lnTo>
                  <a:lnTo>
                    <a:pt x="58" y="46"/>
                  </a:lnTo>
                  <a:lnTo>
                    <a:pt x="58" y="46"/>
                  </a:lnTo>
                  <a:lnTo>
                    <a:pt x="58" y="46"/>
                  </a:lnTo>
                  <a:lnTo>
                    <a:pt x="58" y="46"/>
                  </a:lnTo>
                  <a:lnTo>
                    <a:pt x="58" y="46"/>
                  </a:lnTo>
                  <a:lnTo>
                    <a:pt x="58" y="46"/>
                  </a:lnTo>
                  <a:lnTo>
                    <a:pt x="58" y="46"/>
                  </a:lnTo>
                  <a:lnTo>
                    <a:pt x="58" y="50"/>
                  </a:lnTo>
                  <a:lnTo>
                    <a:pt x="58" y="50"/>
                  </a:lnTo>
                  <a:lnTo>
                    <a:pt x="70" y="62"/>
                  </a:lnTo>
                  <a:lnTo>
                    <a:pt x="70" y="62"/>
                  </a:lnTo>
                  <a:lnTo>
                    <a:pt x="83" y="62"/>
                  </a:lnTo>
                  <a:lnTo>
                    <a:pt x="83" y="56"/>
                  </a:lnTo>
                  <a:lnTo>
                    <a:pt x="83" y="56"/>
                  </a:lnTo>
                  <a:lnTo>
                    <a:pt x="83" y="50"/>
                  </a:lnTo>
                  <a:lnTo>
                    <a:pt x="83" y="50"/>
                  </a:lnTo>
                  <a:lnTo>
                    <a:pt x="76" y="46"/>
                  </a:lnTo>
                  <a:lnTo>
                    <a:pt x="76" y="40"/>
                  </a:lnTo>
                  <a:lnTo>
                    <a:pt x="83" y="33"/>
                  </a:lnTo>
                  <a:lnTo>
                    <a:pt x="83" y="27"/>
                  </a:lnTo>
                  <a:lnTo>
                    <a:pt x="87" y="23"/>
                  </a:lnTo>
                  <a:lnTo>
                    <a:pt x="87" y="11"/>
                  </a:lnTo>
                  <a:lnTo>
                    <a:pt x="99" y="0"/>
                  </a:lnTo>
                  <a:lnTo>
                    <a:pt x="99" y="0"/>
                  </a:lnTo>
                  <a:lnTo>
                    <a:pt x="105" y="5"/>
                  </a:lnTo>
                  <a:lnTo>
                    <a:pt x="105" y="17"/>
                  </a:lnTo>
                  <a:lnTo>
                    <a:pt x="111" y="17"/>
                  </a:lnTo>
                  <a:lnTo>
                    <a:pt x="118" y="23"/>
                  </a:lnTo>
                  <a:lnTo>
                    <a:pt x="118" y="27"/>
                  </a:lnTo>
                  <a:lnTo>
                    <a:pt x="122" y="27"/>
                  </a:lnTo>
                  <a:lnTo>
                    <a:pt x="128" y="33"/>
                  </a:lnTo>
                  <a:lnTo>
                    <a:pt x="128" y="46"/>
                  </a:lnTo>
                  <a:lnTo>
                    <a:pt x="118" y="46"/>
                  </a:lnTo>
                  <a:lnTo>
                    <a:pt x="118" y="50"/>
                  </a:lnTo>
                  <a:lnTo>
                    <a:pt x="118" y="50"/>
                  </a:lnTo>
                  <a:lnTo>
                    <a:pt x="118" y="50"/>
                  </a:lnTo>
                  <a:lnTo>
                    <a:pt x="118" y="56"/>
                  </a:lnTo>
                  <a:lnTo>
                    <a:pt x="118" y="56"/>
                  </a:lnTo>
                  <a:lnTo>
                    <a:pt x="118" y="56"/>
                  </a:lnTo>
                  <a:lnTo>
                    <a:pt x="118" y="5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0" name="Freeform 606"/>
            <p:cNvSpPr>
              <a:spLocks/>
            </p:cNvSpPr>
            <p:nvPr/>
          </p:nvSpPr>
          <p:spPr bwMode="auto">
            <a:xfrm>
              <a:off x="7031038" y="3227388"/>
              <a:ext cx="203200" cy="196850"/>
            </a:xfrm>
            <a:custGeom>
              <a:avLst/>
              <a:gdLst>
                <a:gd name="T0" fmla="*/ 99 w 128"/>
                <a:gd name="T1" fmla="*/ 56 h 124"/>
                <a:gd name="T2" fmla="*/ 99 w 128"/>
                <a:gd name="T3" fmla="*/ 56 h 124"/>
                <a:gd name="T4" fmla="*/ 99 w 128"/>
                <a:gd name="T5" fmla="*/ 56 h 124"/>
                <a:gd name="T6" fmla="*/ 93 w 128"/>
                <a:gd name="T7" fmla="*/ 62 h 124"/>
                <a:gd name="T8" fmla="*/ 87 w 128"/>
                <a:gd name="T9" fmla="*/ 66 h 124"/>
                <a:gd name="T10" fmla="*/ 87 w 128"/>
                <a:gd name="T11" fmla="*/ 79 h 124"/>
                <a:gd name="T12" fmla="*/ 83 w 128"/>
                <a:gd name="T13" fmla="*/ 89 h 124"/>
                <a:gd name="T14" fmla="*/ 76 w 128"/>
                <a:gd name="T15" fmla="*/ 101 h 124"/>
                <a:gd name="T16" fmla="*/ 64 w 128"/>
                <a:gd name="T17" fmla="*/ 108 h 124"/>
                <a:gd name="T18" fmla="*/ 52 w 128"/>
                <a:gd name="T19" fmla="*/ 112 h 124"/>
                <a:gd name="T20" fmla="*/ 48 w 128"/>
                <a:gd name="T21" fmla="*/ 108 h 124"/>
                <a:gd name="T22" fmla="*/ 41 w 128"/>
                <a:gd name="T23" fmla="*/ 108 h 124"/>
                <a:gd name="T24" fmla="*/ 35 w 128"/>
                <a:gd name="T25" fmla="*/ 112 h 124"/>
                <a:gd name="T26" fmla="*/ 29 w 128"/>
                <a:gd name="T27" fmla="*/ 118 h 124"/>
                <a:gd name="T28" fmla="*/ 23 w 128"/>
                <a:gd name="T29" fmla="*/ 124 h 124"/>
                <a:gd name="T30" fmla="*/ 10 w 128"/>
                <a:gd name="T31" fmla="*/ 118 h 124"/>
                <a:gd name="T32" fmla="*/ 6 w 128"/>
                <a:gd name="T33" fmla="*/ 108 h 124"/>
                <a:gd name="T34" fmla="*/ 0 w 128"/>
                <a:gd name="T35" fmla="*/ 101 h 124"/>
                <a:gd name="T36" fmla="*/ 0 w 128"/>
                <a:gd name="T37" fmla="*/ 101 h 124"/>
                <a:gd name="T38" fmla="*/ 10 w 128"/>
                <a:gd name="T39" fmla="*/ 108 h 124"/>
                <a:gd name="T40" fmla="*/ 10 w 128"/>
                <a:gd name="T41" fmla="*/ 101 h 124"/>
                <a:gd name="T42" fmla="*/ 10 w 128"/>
                <a:gd name="T43" fmla="*/ 95 h 124"/>
                <a:gd name="T44" fmla="*/ 17 w 128"/>
                <a:gd name="T45" fmla="*/ 89 h 124"/>
                <a:gd name="T46" fmla="*/ 17 w 128"/>
                <a:gd name="T47" fmla="*/ 89 h 124"/>
                <a:gd name="T48" fmla="*/ 23 w 128"/>
                <a:gd name="T49" fmla="*/ 85 h 124"/>
                <a:gd name="T50" fmla="*/ 29 w 128"/>
                <a:gd name="T51" fmla="*/ 73 h 124"/>
                <a:gd name="T52" fmla="*/ 48 w 128"/>
                <a:gd name="T53" fmla="*/ 66 h 124"/>
                <a:gd name="T54" fmla="*/ 58 w 128"/>
                <a:gd name="T55" fmla="*/ 62 h 124"/>
                <a:gd name="T56" fmla="*/ 58 w 128"/>
                <a:gd name="T57" fmla="*/ 50 h 124"/>
                <a:gd name="T58" fmla="*/ 58 w 128"/>
                <a:gd name="T59" fmla="*/ 46 h 124"/>
                <a:gd name="T60" fmla="*/ 58 w 128"/>
                <a:gd name="T61" fmla="*/ 46 h 124"/>
                <a:gd name="T62" fmla="*/ 58 w 128"/>
                <a:gd name="T63" fmla="*/ 46 h 124"/>
                <a:gd name="T64" fmla="*/ 58 w 128"/>
                <a:gd name="T65" fmla="*/ 46 h 124"/>
                <a:gd name="T66" fmla="*/ 58 w 128"/>
                <a:gd name="T67" fmla="*/ 50 h 124"/>
                <a:gd name="T68" fmla="*/ 70 w 128"/>
                <a:gd name="T69" fmla="*/ 62 h 124"/>
                <a:gd name="T70" fmla="*/ 83 w 128"/>
                <a:gd name="T71" fmla="*/ 62 h 124"/>
                <a:gd name="T72" fmla="*/ 83 w 128"/>
                <a:gd name="T73" fmla="*/ 56 h 124"/>
                <a:gd name="T74" fmla="*/ 83 w 128"/>
                <a:gd name="T75" fmla="*/ 50 h 124"/>
                <a:gd name="T76" fmla="*/ 76 w 128"/>
                <a:gd name="T77" fmla="*/ 40 h 124"/>
                <a:gd name="T78" fmla="*/ 83 w 128"/>
                <a:gd name="T79" fmla="*/ 27 h 124"/>
                <a:gd name="T80" fmla="*/ 87 w 128"/>
                <a:gd name="T81" fmla="*/ 11 h 124"/>
                <a:gd name="T82" fmla="*/ 99 w 128"/>
                <a:gd name="T83" fmla="*/ 0 h 124"/>
                <a:gd name="T84" fmla="*/ 105 w 128"/>
                <a:gd name="T85" fmla="*/ 17 h 124"/>
                <a:gd name="T86" fmla="*/ 118 w 128"/>
                <a:gd name="T87" fmla="*/ 23 h 124"/>
                <a:gd name="T88" fmla="*/ 122 w 128"/>
                <a:gd name="T89" fmla="*/ 27 h 124"/>
                <a:gd name="T90" fmla="*/ 128 w 128"/>
                <a:gd name="T91" fmla="*/ 46 h 124"/>
                <a:gd name="T92" fmla="*/ 118 w 128"/>
                <a:gd name="T93" fmla="*/ 50 h 124"/>
                <a:gd name="T94" fmla="*/ 118 w 128"/>
                <a:gd name="T95" fmla="*/ 50 h 124"/>
                <a:gd name="T96" fmla="*/ 118 w 128"/>
                <a:gd name="T97" fmla="*/ 56 h 124"/>
                <a:gd name="T98" fmla="*/ 118 w 128"/>
                <a:gd name="T99" fmla="*/ 5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8" h="124">
                  <a:moveTo>
                    <a:pt x="118" y="56"/>
                  </a:moveTo>
                  <a:lnTo>
                    <a:pt x="99" y="56"/>
                  </a:lnTo>
                  <a:lnTo>
                    <a:pt x="99" y="56"/>
                  </a:lnTo>
                  <a:lnTo>
                    <a:pt x="99" y="56"/>
                  </a:lnTo>
                  <a:lnTo>
                    <a:pt x="99" y="56"/>
                  </a:lnTo>
                  <a:lnTo>
                    <a:pt x="99" y="56"/>
                  </a:lnTo>
                  <a:lnTo>
                    <a:pt x="93" y="62"/>
                  </a:lnTo>
                  <a:lnTo>
                    <a:pt x="93" y="62"/>
                  </a:lnTo>
                  <a:lnTo>
                    <a:pt x="93" y="62"/>
                  </a:lnTo>
                  <a:lnTo>
                    <a:pt x="87" y="66"/>
                  </a:lnTo>
                  <a:lnTo>
                    <a:pt x="87" y="79"/>
                  </a:lnTo>
                  <a:lnTo>
                    <a:pt x="87" y="79"/>
                  </a:lnTo>
                  <a:lnTo>
                    <a:pt x="87" y="89"/>
                  </a:lnTo>
                  <a:lnTo>
                    <a:pt x="83" y="89"/>
                  </a:lnTo>
                  <a:lnTo>
                    <a:pt x="83" y="95"/>
                  </a:lnTo>
                  <a:lnTo>
                    <a:pt x="76" y="101"/>
                  </a:lnTo>
                  <a:lnTo>
                    <a:pt x="76" y="108"/>
                  </a:lnTo>
                  <a:lnTo>
                    <a:pt x="64" y="108"/>
                  </a:lnTo>
                  <a:lnTo>
                    <a:pt x="64" y="112"/>
                  </a:lnTo>
                  <a:lnTo>
                    <a:pt x="52" y="112"/>
                  </a:lnTo>
                  <a:lnTo>
                    <a:pt x="52" y="112"/>
                  </a:lnTo>
                  <a:lnTo>
                    <a:pt x="48" y="108"/>
                  </a:lnTo>
                  <a:lnTo>
                    <a:pt x="41" y="108"/>
                  </a:lnTo>
                  <a:lnTo>
                    <a:pt x="41" y="108"/>
                  </a:lnTo>
                  <a:lnTo>
                    <a:pt x="41" y="112"/>
                  </a:lnTo>
                  <a:lnTo>
                    <a:pt x="35" y="112"/>
                  </a:lnTo>
                  <a:lnTo>
                    <a:pt x="35" y="118"/>
                  </a:lnTo>
                  <a:lnTo>
                    <a:pt x="29" y="118"/>
                  </a:lnTo>
                  <a:lnTo>
                    <a:pt x="29" y="118"/>
                  </a:lnTo>
                  <a:lnTo>
                    <a:pt x="23" y="124"/>
                  </a:lnTo>
                  <a:lnTo>
                    <a:pt x="10" y="124"/>
                  </a:lnTo>
                  <a:lnTo>
                    <a:pt x="10" y="118"/>
                  </a:lnTo>
                  <a:lnTo>
                    <a:pt x="6" y="118"/>
                  </a:lnTo>
                  <a:lnTo>
                    <a:pt x="6" y="108"/>
                  </a:lnTo>
                  <a:lnTo>
                    <a:pt x="0" y="108"/>
                  </a:lnTo>
                  <a:lnTo>
                    <a:pt x="0" y="101"/>
                  </a:lnTo>
                  <a:lnTo>
                    <a:pt x="0" y="101"/>
                  </a:lnTo>
                  <a:lnTo>
                    <a:pt x="0" y="101"/>
                  </a:lnTo>
                  <a:lnTo>
                    <a:pt x="6" y="101"/>
                  </a:lnTo>
                  <a:lnTo>
                    <a:pt x="10" y="108"/>
                  </a:lnTo>
                  <a:lnTo>
                    <a:pt x="10" y="108"/>
                  </a:lnTo>
                  <a:lnTo>
                    <a:pt x="10" y="101"/>
                  </a:lnTo>
                  <a:lnTo>
                    <a:pt x="10" y="101"/>
                  </a:lnTo>
                  <a:lnTo>
                    <a:pt x="10" y="95"/>
                  </a:lnTo>
                  <a:lnTo>
                    <a:pt x="10" y="95"/>
                  </a:lnTo>
                  <a:lnTo>
                    <a:pt x="17" y="89"/>
                  </a:lnTo>
                  <a:lnTo>
                    <a:pt x="17" y="89"/>
                  </a:lnTo>
                  <a:lnTo>
                    <a:pt x="17" y="89"/>
                  </a:lnTo>
                  <a:lnTo>
                    <a:pt x="17" y="89"/>
                  </a:lnTo>
                  <a:lnTo>
                    <a:pt x="23" y="85"/>
                  </a:lnTo>
                  <a:lnTo>
                    <a:pt x="23" y="79"/>
                  </a:lnTo>
                  <a:lnTo>
                    <a:pt x="29" y="73"/>
                  </a:lnTo>
                  <a:lnTo>
                    <a:pt x="41" y="73"/>
                  </a:lnTo>
                  <a:lnTo>
                    <a:pt x="48" y="66"/>
                  </a:lnTo>
                  <a:lnTo>
                    <a:pt x="52" y="66"/>
                  </a:lnTo>
                  <a:lnTo>
                    <a:pt x="58" y="62"/>
                  </a:lnTo>
                  <a:lnTo>
                    <a:pt x="58" y="50"/>
                  </a:lnTo>
                  <a:lnTo>
                    <a:pt x="58" y="50"/>
                  </a:lnTo>
                  <a:lnTo>
                    <a:pt x="58" y="46"/>
                  </a:lnTo>
                  <a:lnTo>
                    <a:pt x="58" y="46"/>
                  </a:lnTo>
                  <a:lnTo>
                    <a:pt x="58" y="46"/>
                  </a:lnTo>
                  <a:lnTo>
                    <a:pt x="58" y="46"/>
                  </a:lnTo>
                  <a:lnTo>
                    <a:pt x="58" y="46"/>
                  </a:lnTo>
                  <a:lnTo>
                    <a:pt x="58" y="46"/>
                  </a:lnTo>
                  <a:lnTo>
                    <a:pt x="58" y="46"/>
                  </a:lnTo>
                  <a:lnTo>
                    <a:pt x="58" y="46"/>
                  </a:lnTo>
                  <a:lnTo>
                    <a:pt x="58" y="46"/>
                  </a:lnTo>
                  <a:lnTo>
                    <a:pt x="58" y="50"/>
                  </a:lnTo>
                  <a:lnTo>
                    <a:pt x="58" y="50"/>
                  </a:lnTo>
                  <a:lnTo>
                    <a:pt x="70" y="62"/>
                  </a:lnTo>
                  <a:lnTo>
                    <a:pt x="70" y="62"/>
                  </a:lnTo>
                  <a:lnTo>
                    <a:pt x="83" y="62"/>
                  </a:lnTo>
                  <a:lnTo>
                    <a:pt x="83" y="56"/>
                  </a:lnTo>
                  <a:lnTo>
                    <a:pt x="83" y="56"/>
                  </a:lnTo>
                  <a:lnTo>
                    <a:pt x="83" y="50"/>
                  </a:lnTo>
                  <a:lnTo>
                    <a:pt x="83" y="50"/>
                  </a:lnTo>
                  <a:lnTo>
                    <a:pt x="76" y="46"/>
                  </a:lnTo>
                  <a:lnTo>
                    <a:pt x="76" y="40"/>
                  </a:lnTo>
                  <a:lnTo>
                    <a:pt x="83" y="33"/>
                  </a:lnTo>
                  <a:lnTo>
                    <a:pt x="83" y="27"/>
                  </a:lnTo>
                  <a:lnTo>
                    <a:pt x="87" y="23"/>
                  </a:lnTo>
                  <a:lnTo>
                    <a:pt x="87" y="11"/>
                  </a:lnTo>
                  <a:lnTo>
                    <a:pt x="99" y="0"/>
                  </a:lnTo>
                  <a:lnTo>
                    <a:pt x="99" y="0"/>
                  </a:lnTo>
                  <a:lnTo>
                    <a:pt x="105" y="5"/>
                  </a:lnTo>
                  <a:lnTo>
                    <a:pt x="105" y="17"/>
                  </a:lnTo>
                  <a:lnTo>
                    <a:pt x="111" y="17"/>
                  </a:lnTo>
                  <a:lnTo>
                    <a:pt x="118" y="23"/>
                  </a:lnTo>
                  <a:lnTo>
                    <a:pt x="118" y="27"/>
                  </a:lnTo>
                  <a:lnTo>
                    <a:pt x="122" y="27"/>
                  </a:lnTo>
                  <a:lnTo>
                    <a:pt x="128" y="33"/>
                  </a:lnTo>
                  <a:lnTo>
                    <a:pt x="128" y="46"/>
                  </a:lnTo>
                  <a:lnTo>
                    <a:pt x="118" y="46"/>
                  </a:lnTo>
                  <a:lnTo>
                    <a:pt x="118" y="50"/>
                  </a:lnTo>
                  <a:lnTo>
                    <a:pt x="118" y="50"/>
                  </a:lnTo>
                  <a:lnTo>
                    <a:pt x="118" y="50"/>
                  </a:lnTo>
                  <a:lnTo>
                    <a:pt x="118" y="56"/>
                  </a:lnTo>
                  <a:lnTo>
                    <a:pt x="118" y="56"/>
                  </a:lnTo>
                  <a:lnTo>
                    <a:pt x="118" y="56"/>
                  </a:lnTo>
                  <a:lnTo>
                    <a:pt x="118" y="5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1" name="Freeform 610"/>
            <p:cNvSpPr>
              <a:spLocks/>
            </p:cNvSpPr>
            <p:nvPr/>
          </p:nvSpPr>
          <p:spPr bwMode="auto">
            <a:xfrm>
              <a:off x="6799263" y="3270251"/>
              <a:ext cx="92075" cy="134938"/>
            </a:xfrm>
            <a:custGeom>
              <a:avLst/>
              <a:gdLst>
                <a:gd name="T0" fmla="*/ 35 w 58"/>
                <a:gd name="T1" fmla="*/ 0 h 85"/>
                <a:gd name="T2" fmla="*/ 35 w 58"/>
                <a:gd name="T3" fmla="*/ 0 h 85"/>
                <a:gd name="T4" fmla="*/ 41 w 58"/>
                <a:gd name="T5" fmla="*/ 6 h 85"/>
                <a:gd name="T6" fmla="*/ 41 w 58"/>
                <a:gd name="T7" fmla="*/ 6 h 85"/>
                <a:gd name="T8" fmla="*/ 41 w 58"/>
                <a:gd name="T9" fmla="*/ 13 h 85"/>
                <a:gd name="T10" fmla="*/ 41 w 58"/>
                <a:gd name="T11" fmla="*/ 13 h 85"/>
                <a:gd name="T12" fmla="*/ 47 w 58"/>
                <a:gd name="T13" fmla="*/ 13 h 85"/>
                <a:gd name="T14" fmla="*/ 47 w 58"/>
                <a:gd name="T15" fmla="*/ 52 h 85"/>
                <a:gd name="T16" fmla="*/ 51 w 58"/>
                <a:gd name="T17" fmla="*/ 58 h 85"/>
                <a:gd name="T18" fmla="*/ 51 w 58"/>
                <a:gd name="T19" fmla="*/ 62 h 85"/>
                <a:gd name="T20" fmla="*/ 51 w 58"/>
                <a:gd name="T21" fmla="*/ 62 h 85"/>
                <a:gd name="T22" fmla="*/ 51 w 58"/>
                <a:gd name="T23" fmla="*/ 62 h 85"/>
                <a:gd name="T24" fmla="*/ 51 w 58"/>
                <a:gd name="T25" fmla="*/ 68 h 85"/>
                <a:gd name="T26" fmla="*/ 58 w 58"/>
                <a:gd name="T27" fmla="*/ 68 h 85"/>
                <a:gd name="T28" fmla="*/ 58 w 58"/>
                <a:gd name="T29" fmla="*/ 85 h 85"/>
                <a:gd name="T30" fmla="*/ 47 w 58"/>
                <a:gd name="T31" fmla="*/ 85 h 85"/>
                <a:gd name="T32" fmla="*/ 47 w 58"/>
                <a:gd name="T33" fmla="*/ 81 h 85"/>
                <a:gd name="T34" fmla="*/ 47 w 58"/>
                <a:gd name="T35" fmla="*/ 81 h 85"/>
                <a:gd name="T36" fmla="*/ 41 w 58"/>
                <a:gd name="T37" fmla="*/ 74 h 85"/>
                <a:gd name="T38" fmla="*/ 35 w 58"/>
                <a:gd name="T39" fmla="*/ 74 h 85"/>
                <a:gd name="T40" fmla="*/ 23 w 58"/>
                <a:gd name="T41" fmla="*/ 62 h 85"/>
                <a:gd name="T42" fmla="*/ 23 w 58"/>
                <a:gd name="T43" fmla="*/ 62 h 85"/>
                <a:gd name="T44" fmla="*/ 16 w 58"/>
                <a:gd name="T45" fmla="*/ 52 h 85"/>
                <a:gd name="T46" fmla="*/ 16 w 58"/>
                <a:gd name="T47" fmla="*/ 52 h 85"/>
                <a:gd name="T48" fmla="*/ 12 w 58"/>
                <a:gd name="T49" fmla="*/ 46 h 85"/>
                <a:gd name="T50" fmla="*/ 12 w 58"/>
                <a:gd name="T51" fmla="*/ 39 h 85"/>
                <a:gd name="T52" fmla="*/ 6 w 58"/>
                <a:gd name="T53" fmla="*/ 39 h 85"/>
                <a:gd name="T54" fmla="*/ 6 w 58"/>
                <a:gd name="T55" fmla="*/ 39 h 85"/>
                <a:gd name="T56" fmla="*/ 6 w 58"/>
                <a:gd name="T57" fmla="*/ 35 h 85"/>
                <a:gd name="T58" fmla="*/ 0 w 58"/>
                <a:gd name="T59" fmla="*/ 35 h 85"/>
                <a:gd name="T60" fmla="*/ 0 w 58"/>
                <a:gd name="T61" fmla="*/ 35 h 85"/>
                <a:gd name="T62" fmla="*/ 0 w 58"/>
                <a:gd name="T63" fmla="*/ 29 h 85"/>
                <a:gd name="T64" fmla="*/ 0 w 58"/>
                <a:gd name="T65" fmla="*/ 29 h 85"/>
                <a:gd name="T66" fmla="*/ 0 w 58"/>
                <a:gd name="T67" fmla="*/ 23 h 85"/>
                <a:gd name="T68" fmla="*/ 6 w 58"/>
                <a:gd name="T69" fmla="*/ 23 h 85"/>
                <a:gd name="T70" fmla="*/ 6 w 58"/>
                <a:gd name="T71" fmla="*/ 19 h 85"/>
                <a:gd name="T72" fmla="*/ 6 w 58"/>
                <a:gd name="T73" fmla="*/ 19 h 85"/>
                <a:gd name="T74" fmla="*/ 6 w 58"/>
                <a:gd name="T75" fmla="*/ 13 h 85"/>
                <a:gd name="T76" fmla="*/ 6 w 58"/>
                <a:gd name="T77" fmla="*/ 13 h 85"/>
                <a:gd name="T78" fmla="*/ 6 w 58"/>
                <a:gd name="T79" fmla="*/ 6 h 85"/>
                <a:gd name="T80" fmla="*/ 0 w 58"/>
                <a:gd name="T81" fmla="*/ 6 h 85"/>
                <a:gd name="T82" fmla="*/ 0 w 58"/>
                <a:gd name="T83" fmla="*/ 0 h 85"/>
                <a:gd name="T84" fmla="*/ 0 w 58"/>
                <a:gd name="T85" fmla="*/ 0 h 85"/>
                <a:gd name="T86" fmla="*/ 0 w 58"/>
                <a:gd name="T87" fmla="*/ 0 h 85"/>
                <a:gd name="T88" fmla="*/ 16 w 58"/>
                <a:gd name="T89" fmla="*/ 0 h 85"/>
                <a:gd name="T90" fmla="*/ 16 w 58"/>
                <a:gd name="T91" fmla="*/ 6 h 85"/>
                <a:gd name="T92" fmla="*/ 16 w 58"/>
                <a:gd name="T93" fmla="*/ 6 h 85"/>
                <a:gd name="T94" fmla="*/ 29 w 58"/>
                <a:gd name="T95" fmla="*/ 6 h 85"/>
                <a:gd name="T96" fmla="*/ 29 w 58"/>
                <a:gd name="T97" fmla="*/ 0 h 85"/>
                <a:gd name="T98" fmla="*/ 29 w 58"/>
                <a:gd name="T99" fmla="*/ 0 h 85"/>
                <a:gd name="T100" fmla="*/ 35 w 58"/>
                <a:gd name="T101" fmla="*/ 0 h 85"/>
                <a:gd name="T102" fmla="*/ 35 w 58"/>
                <a:gd name="T10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 h="85">
                  <a:moveTo>
                    <a:pt x="35" y="0"/>
                  </a:moveTo>
                  <a:lnTo>
                    <a:pt x="35" y="0"/>
                  </a:lnTo>
                  <a:lnTo>
                    <a:pt x="41" y="6"/>
                  </a:lnTo>
                  <a:lnTo>
                    <a:pt x="41" y="6"/>
                  </a:lnTo>
                  <a:lnTo>
                    <a:pt x="41" y="13"/>
                  </a:lnTo>
                  <a:lnTo>
                    <a:pt x="41" y="13"/>
                  </a:lnTo>
                  <a:lnTo>
                    <a:pt x="47" y="13"/>
                  </a:lnTo>
                  <a:lnTo>
                    <a:pt x="47" y="52"/>
                  </a:lnTo>
                  <a:lnTo>
                    <a:pt x="51" y="58"/>
                  </a:lnTo>
                  <a:lnTo>
                    <a:pt x="51" y="62"/>
                  </a:lnTo>
                  <a:lnTo>
                    <a:pt x="51" y="62"/>
                  </a:lnTo>
                  <a:lnTo>
                    <a:pt x="51" y="62"/>
                  </a:lnTo>
                  <a:lnTo>
                    <a:pt x="51" y="68"/>
                  </a:lnTo>
                  <a:lnTo>
                    <a:pt x="58" y="68"/>
                  </a:lnTo>
                  <a:lnTo>
                    <a:pt x="58" y="85"/>
                  </a:lnTo>
                  <a:lnTo>
                    <a:pt x="47" y="85"/>
                  </a:lnTo>
                  <a:lnTo>
                    <a:pt x="47" y="81"/>
                  </a:lnTo>
                  <a:lnTo>
                    <a:pt x="47" y="81"/>
                  </a:lnTo>
                  <a:lnTo>
                    <a:pt x="41" y="74"/>
                  </a:lnTo>
                  <a:lnTo>
                    <a:pt x="35" y="74"/>
                  </a:lnTo>
                  <a:lnTo>
                    <a:pt x="23" y="62"/>
                  </a:lnTo>
                  <a:lnTo>
                    <a:pt x="23" y="62"/>
                  </a:lnTo>
                  <a:lnTo>
                    <a:pt x="16" y="52"/>
                  </a:lnTo>
                  <a:lnTo>
                    <a:pt x="16" y="52"/>
                  </a:lnTo>
                  <a:lnTo>
                    <a:pt x="12" y="46"/>
                  </a:lnTo>
                  <a:lnTo>
                    <a:pt x="12" y="39"/>
                  </a:lnTo>
                  <a:lnTo>
                    <a:pt x="6" y="39"/>
                  </a:lnTo>
                  <a:lnTo>
                    <a:pt x="6" y="39"/>
                  </a:lnTo>
                  <a:lnTo>
                    <a:pt x="6" y="35"/>
                  </a:lnTo>
                  <a:lnTo>
                    <a:pt x="0" y="35"/>
                  </a:lnTo>
                  <a:lnTo>
                    <a:pt x="0" y="35"/>
                  </a:lnTo>
                  <a:lnTo>
                    <a:pt x="0" y="29"/>
                  </a:lnTo>
                  <a:lnTo>
                    <a:pt x="0" y="29"/>
                  </a:lnTo>
                  <a:lnTo>
                    <a:pt x="0" y="23"/>
                  </a:lnTo>
                  <a:lnTo>
                    <a:pt x="6" y="23"/>
                  </a:lnTo>
                  <a:lnTo>
                    <a:pt x="6" y="19"/>
                  </a:lnTo>
                  <a:lnTo>
                    <a:pt x="6" y="19"/>
                  </a:lnTo>
                  <a:lnTo>
                    <a:pt x="6" y="13"/>
                  </a:lnTo>
                  <a:lnTo>
                    <a:pt x="6" y="13"/>
                  </a:lnTo>
                  <a:lnTo>
                    <a:pt x="6" y="6"/>
                  </a:lnTo>
                  <a:lnTo>
                    <a:pt x="0" y="6"/>
                  </a:lnTo>
                  <a:lnTo>
                    <a:pt x="0" y="0"/>
                  </a:lnTo>
                  <a:lnTo>
                    <a:pt x="0" y="0"/>
                  </a:lnTo>
                  <a:lnTo>
                    <a:pt x="0" y="0"/>
                  </a:lnTo>
                  <a:lnTo>
                    <a:pt x="16" y="0"/>
                  </a:lnTo>
                  <a:lnTo>
                    <a:pt x="16" y="6"/>
                  </a:lnTo>
                  <a:lnTo>
                    <a:pt x="16" y="6"/>
                  </a:lnTo>
                  <a:lnTo>
                    <a:pt x="29" y="6"/>
                  </a:lnTo>
                  <a:lnTo>
                    <a:pt x="29" y="0"/>
                  </a:lnTo>
                  <a:lnTo>
                    <a:pt x="29" y="0"/>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2" name="Freeform 611"/>
            <p:cNvSpPr>
              <a:spLocks/>
            </p:cNvSpPr>
            <p:nvPr/>
          </p:nvSpPr>
          <p:spPr bwMode="auto">
            <a:xfrm>
              <a:off x="6799263" y="3270251"/>
              <a:ext cx="92075" cy="134938"/>
            </a:xfrm>
            <a:custGeom>
              <a:avLst/>
              <a:gdLst>
                <a:gd name="T0" fmla="*/ 35 w 58"/>
                <a:gd name="T1" fmla="*/ 0 h 85"/>
                <a:gd name="T2" fmla="*/ 35 w 58"/>
                <a:gd name="T3" fmla="*/ 0 h 85"/>
                <a:gd name="T4" fmla="*/ 41 w 58"/>
                <a:gd name="T5" fmla="*/ 6 h 85"/>
                <a:gd name="T6" fmla="*/ 41 w 58"/>
                <a:gd name="T7" fmla="*/ 6 h 85"/>
                <a:gd name="T8" fmla="*/ 41 w 58"/>
                <a:gd name="T9" fmla="*/ 13 h 85"/>
                <a:gd name="T10" fmla="*/ 41 w 58"/>
                <a:gd name="T11" fmla="*/ 13 h 85"/>
                <a:gd name="T12" fmla="*/ 47 w 58"/>
                <a:gd name="T13" fmla="*/ 13 h 85"/>
                <a:gd name="T14" fmla="*/ 47 w 58"/>
                <a:gd name="T15" fmla="*/ 52 h 85"/>
                <a:gd name="T16" fmla="*/ 51 w 58"/>
                <a:gd name="T17" fmla="*/ 58 h 85"/>
                <a:gd name="T18" fmla="*/ 51 w 58"/>
                <a:gd name="T19" fmla="*/ 62 h 85"/>
                <a:gd name="T20" fmla="*/ 51 w 58"/>
                <a:gd name="T21" fmla="*/ 62 h 85"/>
                <a:gd name="T22" fmla="*/ 51 w 58"/>
                <a:gd name="T23" fmla="*/ 62 h 85"/>
                <a:gd name="T24" fmla="*/ 51 w 58"/>
                <a:gd name="T25" fmla="*/ 68 h 85"/>
                <a:gd name="T26" fmla="*/ 58 w 58"/>
                <a:gd name="T27" fmla="*/ 68 h 85"/>
                <a:gd name="T28" fmla="*/ 58 w 58"/>
                <a:gd name="T29" fmla="*/ 85 h 85"/>
                <a:gd name="T30" fmla="*/ 47 w 58"/>
                <a:gd name="T31" fmla="*/ 85 h 85"/>
                <a:gd name="T32" fmla="*/ 47 w 58"/>
                <a:gd name="T33" fmla="*/ 81 h 85"/>
                <a:gd name="T34" fmla="*/ 47 w 58"/>
                <a:gd name="T35" fmla="*/ 81 h 85"/>
                <a:gd name="T36" fmla="*/ 41 w 58"/>
                <a:gd name="T37" fmla="*/ 74 h 85"/>
                <a:gd name="T38" fmla="*/ 35 w 58"/>
                <a:gd name="T39" fmla="*/ 74 h 85"/>
                <a:gd name="T40" fmla="*/ 23 w 58"/>
                <a:gd name="T41" fmla="*/ 62 h 85"/>
                <a:gd name="T42" fmla="*/ 23 w 58"/>
                <a:gd name="T43" fmla="*/ 62 h 85"/>
                <a:gd name="T44" fmla="*/ 16 w 58"/>
                <a:gd name="T45" fmla="*/ 52 h 85"/>
                <a:gd name="T46" fmla="*/ 16 w 58"/>
                <a:gd name="T47" fmla="*/ 52 h 85"/>
                <a:gd name="T48" fmla="*/ 12 w 58"/>
                <a:gd name="T49" fmla="*/ 46 h 85"/>
                <a:gd name="T50" fmla="*/ 12 w 58"/>
                <a:gd name="T51" fmla="*/ 39 h 85"/>
                <a:gd name="T52" fmla="*/ 6 w 58"/>
                <a:gd name="T53" fmla="*/ 39 h 85"/>
                <a:gd name="T54" fmla="*/ 6 w 58"/>
                <a:gd name="T55" fmla="*/ 39 h 85"/>
                <a:gd name="T56" fmla="*/ 6 w 58"/>
                <a:gd name="T57" fmla="*/ 35 h 85"/>
                <a:gd name="T58" fmla="*/ 0 w 58"/>
                <a:gd name="T59" fmla="*/ 35 h 85"/>
                <a:gd name="T60" fmla="*/ 0 w 58"/>
                <a:gd name="T61" fmla="*/ 35 h 85"/>
                <a:gd name="T62" fmla="*/ 0 w 58"/>
                <a:gd name="T63" fmla="*/ 29 h 85"/>
                <a:gd name="T64" fmla="*/ 0 w 58"/>
                <a:gd name="T65" fmla="*/ 29 h 85"/>
                <a:gd name="T66" fmla="*/ 0 w 58"/>
                <a:gd name="T67" fmla="*/ 23 h 85"/>
                <a:gd name="T68" fmla="*/ 6 w 58"/>
                <a:gd name="T69" fmla="*/ 23 h 85"/>
                <a:gd name="T70" fmla="*/ 6 w 58"/>
                <a:gd name="T71" fmla="*/ 19 h 85"/>
                <a:gd name="T72" fmla="*/ 6 w 58"/>
                <a:gd name="T73" fmla="*/ 19 h 85"/>
                <a:gd name="T74" fmla="*/ 6 w 58"/>
                <a:gd name="T75" fmla="*/ 13 h 85"/>
                <a:gd name="T76" fmla="*/ 6 w 58"/>
                <a:gd name="T77" fmla="*/ 13 h 85"/>
                <a:gd name="T78" fmla="*/ 6 w 58"/>
                <a:gd name="T79" fmla="*/ 6 h 85"/>
                <a:gd name="T80" fmla="*/ 0 w 58"/>
                <a:gd name="T81" fmla="*/ 6 h 85"/>
                <a:gd name="T82" fmla="*/ 0 w 58"/>
                <a:gd name="T83" fmla="*/ 0 h 85"/>
                <a:gd name="T84" fmla="*/ 0 w 58"/>
                <a:gd name="T85" fmla="*/ 0 h 85"/>
                <a:gd name="T86" fmla="*/ 0 w 58"/>
                <a:gd name="T87" fmla="*/ 0 h 85"/>
                <a:gd name="T88" fmla="*/ 16 w 58"/>
                <a:gd name="T89" fmla="*/ 0 h 85"/>
                <a:gd name="T90" fmla="*/ 16 w 58"/>
                <a:gd name="T91" fmla="*/ 6 h 85"/>
                <a:gd name="T92" fmla="*/ 16 w 58"/>
                <a:gd name="T93" fmla="*/ 6 h 85"/>
                <a:gd name="T94" fmla="*/ 29 w 58"/>
                <a:gd name="T95" fmla="*/ 6 h 85"/>
                <a:gd name="T96" fmla="*/ 29 w 58"/>
                <a:gd name="T97" fmla="*/ 0 h 85"/>
                <a:gd name="T98" fmla="*/ 29 w 58"/>
                <a:gd name="T99" fmla="*/ 0 h 85"/>
                <a:gd name="T100" fmla="*/ 35 w 58"/>
                <a:gd name="T101" fmla="*/ 0 h 85"/>
                <a:gd name="T102" fmla="*/ 35 w 58"/>
                <a:gd name="T10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 h="85">
                  <a:moveTo>
                    <a:pt x="35" y="0"/>
                  </a:moveTo>
                  <a:lnTo>
                    <a:pt x="35" y="0"/>
                  </a:lnTo>
                  <a:lnTo>
                    <a:pt x="41" y="6"/>
                  </a:lnTo>
                  <a:lnTo>
                    <a:pt x="41" y="6"/>
                  </a:lnTo>
                  <a:lnTo>
                    <a:pt x="41" y="13"/>
                  </a:lnTo>
                  <a:lnTo>
                    <a:pt x="41" y="13"/>
                  </a:lnTo>
                  <a:lnTo>
                    <a:pt x="47" y="13"/>
                  </a:lnTo>
                  <a:lnTo>
                    <a:pt x="47" y="52"/>
                  </a:lnTo>
                  <a:lnTo>
                    <a:pt x="51" y="58"/>
                  </a:lnTo>
                  <a:lnTo>
                    <a:pt x="51" y="62"/>
                  </a:lnTo>
                  <a:lnTo>
                    <a:pt x="51" y="62"/>
                  </a:lnTo>
                  <a:lnTo>
                    <a:pt x="51" y="62"/>
                  </a:lnTo>
                  <a:lnTo>
                    <a:pt x="51" y="68"/>
                  </a:lnTo>
                  <a:lnTo>
                    <a:pt x="58" y="68"/>
                  </a:lnTo>
                  <a:lnTo>
                    <a:pt x="58" y="85"/>
                  </a:lnTo>
                  <a:lnTo>
                    <a:pt x="47" y="85"/>
                  </a:lnTo>
                  <a:lnTo>
                    <a:pt x="47" y="81"/>
                  </a:lnTo>
                  <a:lnTo>
                    <a:pt x="47" y="81"/>
                  </a:lnTo>
                  <a:lnTo>
                    <a:pt x="41" y="74"/>
                  </a:lnTo>
                  <a:lnTo>
                    <a:pt x="35" y="74"/>
                  </a:lnTo>
                  <a:lnTo>
                    <a:pt x="23" y="62"/>
                  </a:lnTo>
                  <a:lnTo>
                    <a:pt x="23" y="62"/>
                  </a:lnTo>
                  <a:lnTo>
                    <a:pt x="16" y="52"/>
                  </a:lnTo>
                  <a:lnTo>
                    <a:pt x="16" y="52"/>
                  </a:lnTo>
                  <a:lnTo>
                    <a:pt x="12" y="46"/>
                  </a:lnTo>
                  <a:lnTo>
                    <a:pt x="12" y="39"/>
                  </a:lnTo>
                  <a:lnTo>
                    <a:pt x="6" y="39"/>
                  </a:lnTo>
                  <a:lnTo>
                    <a:pt x="6" y="39"/>
                  </a:lnTo>
                  <a:lnTo>
                    <a:pt x="6" y="35"/>
                  </a:lnTo>
                  <a:lnTo>
                    <a:pt x="0" y="35"/>
                  </a:lnTo>
                  <a:lnTo>
                    <a:pt x="0" y="35"/>
                  </a:lnTo>
                  <a:lnTo>
                    <a:pt x="0" y="29"/>
                  </a:lnTo>
                  <a:lnTo>
                    <a:pt x="0" y="29"/>
                  </a:lnTo>
                  <a:lnTo>
                    <a:pt x="0" y="23"/>
                  </a:lnTo>
                  <a:lnTo>
                    <a:pt x="6" y="23"/>
                  </a:lnTo>
                  <a:lnTo>
                    <a:pt x="6" y="19"/>
                  </a:lnTo>
                  <a:lnTo>
                    <a:pt x="6" y="19"/>
                  </a:lnTo>
                  <a:lnTo>
                    <a:pt x="6" y="13"/>
                  </a:lnTo>
                  <a:lnTo>
                    <a:pt x="6" y="13"/>
                  </a:lnTo>
                  <a:lnTo>
                    <a:pt x="6" y="6"/>
                  </a:lnTo>
                  <a:lnTo>
                    <a:pt x="0" y="6"/>
                  </a:lnTo>
                  <a:lnTo>
                    <a:pt x="0" y="0"/>
                  </a:lnTo>
                  <a:lnTo>
                    <a:pt x="0" y="0"/>
                  </a:lnTo>
                  <a:lnTo>
                    <a:pt x="0" y="0"/>
                  </a:lnTo>
                  <a:lnTo>
                    <a:pt x="16" y="0"/>
                  </a:lnTo>
                  <a:lnTo>
                    <a:pt x="16" y="6"/>
                  </a:lnTo>
                  <a:lnTo>
                    <a:pt x="16" y="6"/>
                  </a:lnTo>
                  <a:lnTo>
                    <a:pt x="29" y="6"/>
                  </a:lnTo>
                  <a:lnTo>
                    <a:pt x="29" y="0"/>
                  </a:lnTo>
                  <a:lnTo>
                    <a:pt x="29" y="0"/>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3" name="Freeform 612"/>
            <p:cNvSpPr>
              <a:spLocks/>
            </p:cNvSpPr>
            <p:nvPr/>
          </p:nvSpPr>
          <p:spPr bwMode="auto">
            <a:xfrm>
              <a:off x="7753351" y="3503613"/>
              <a:ext cx="222250" cy="231775"/>
            </a:xfrm>
            <a:custGeom>
              <a:avLst/>
              <a:gdLst>
                <a:gd name="T0" fmla="*/ 35 w 140"/>
                <a:gd name="T1" fmla="*/ 16 h 146"/>
                <a:gd name="T2" fmla="*/ 54 w 140"/>
                <a:gd name="T3" fmla="*/ 22 h 146"/>
                <a:gd name="T4" fmla="*/ 64 w 140"/>
                <a:gd name="T5" fmla="*/ 35 h 146"/>
                <a:gd name="T6" fmla="*/ 77 w 140"/>
                <a:gd name="T7" fmla="*/ 45 h 146"/>
                <a:gd name="T8" fmla="*/ 77 w 140"/>
                <a:gd name="T9" fmla="*/ 45 h 146"/>
                <a:gd name="T10" fmla="*/ 77 w 140"/>
                <a:gd name="T11" fmla="*/ 51 h 146"/>
                <a:gd name="T12" fmla="*/ 77 w 140"/>
                <a:gd name="T13" fmla="*/ 51 h 146"/>
                <a:gd name="T14" fmla="*/ 83 w 140"/>
                <a:gd name="T15" fmla="*/ 61 h 146"/>
                <a:gd name="T16" fmla="*/ 93 w 140"/>
                <a:gd name="T17" fmla="*/ 68 h 146"/>
                <a:gd name="T18" fmla="*/ 99 w 140"/>
                <a:gd name="T19" fmla="*/ 74 h 146"/>
                <a:gd name="T20" fmla="*/ 93 w 140"/>
                <a:gd name="T21" fmla="*/ 80 h 146"/>
                <a:gd name="T22" fmla="*/ 93 w 140"/>
                <a:gd name="T23" fmla="*/ 80 h 146"/>
                <a:gd name="T24" fmla="*/ 93 w 140"/>
                <a:gd name="T25" fmla="*/ 84 h 146"/>
                <a:gd name="T26" fmla="*/ 93 w 140"/>
                <a:gd name="T27" fmla="*/ 96 h 146"/>
                <a:gd name="T28" fmla="*/ 99 w 140"/>
                <a:gd name="T29" fmla="*/ 107 h 146"/>
                <a:gd name="T30" fmla="*/ 112 w 140"/>
                <a:gd name="T31" fmla="*/ 113 h 146"/>
                <a:gd name="T32" fmla="*/ 118 w 140"/>
                <a:gd name="T33" fmla="*/ 119 h 146"/>
                <a:gd name="T34" fmla="*/ 118 w 140"/>
                <a:gd name="T35" fmla="*/ 123 h 146"/>
                <a:gd name="T36" fmla="*/ 124 w 140"/>
                <a:gd name="T37" fmla="*/ 129 h 146"/>
                <a:gd name="T38" fmla="*/ 128 w 140"/>
                <a:gd name="T39" fmla="*/ 136 h 146"/>
                <a:gd name="T40" fmla="*/ 134 w 140"/>
                <a:gd name="T41" fmla="*/ 136 h 146"/>
                <a:gd name="T42" fmla="*/ 134 w 140"/>
                <a:gd name="T43" fmla="*/ 142 h 146"/>
                <a:gd name="T44" fmla="*/ 134 w 140"/>
                <a:gd name="T45" fmla="*/ 142 h 146"/>
                <a:gd name="T46" fmla="*/ 134 w 140"/>
                <a:gd name="T47" fmla="*/ 142 h 146"/>
                <a:gd name="T48" fmla="*/ 134 w 140"/>
                <a:gd name="T49" fmla="*/ 146 h 146"/>
                <a:gd name="T50" fmla="*/ 99 w 140"/>
                <a:gd name="T51" fmla="*/ 142 h 146"/>
                <a:gd name="T52" fmla="*/ 77 w 140"/>
                <a:gd name="T53" fmla="*/ 113 h 146"/>
                <a:gd name="T54" fmla="*/ 58 w 140"/>
                <a:gd name="T55" fmla="*/ 100 h 146"/>
                <a:gd name="T56" fmla="*/ 42 w 140"/>
                <a:gd name="T57" fmla="*/ 96 h 146"/>
                <a:gd name="T58" fmla="*/ 42 w 140"/>
                <a:gd name="T59" fmla="*/ 100 h 146"/>
                <a:gd name="T60" fmla="*/ 29 w 140"/>
                <a:gd name="T61" fmla="*/ 107 h 146"/>
                <a:gd name="T62" fmla="*/ 29 w 140"/>
                <a:gd name="T63" fmla="*/ 107 h 146"/>
                <a:gd name="T64" fmla="*/ 35 w 140"/>
                <a:gd name="T65" fmla="*/ 113 h 146"/>
                <a:gd name="T66" fmla="*/ 35 w 140"/>
                <a:gd name="T67" fmla="*/ 113 h 146"/>
                <a:gd name="T68" fmla="*/ 35 w 140"/>
                <a:gd name="T69" fmla="*/ 119 h 146"/>
                <a:gd name="T70" fmla="*/ 35 w 140"/>
                <a:gd name="T71" fmla="*/ 119 h 146"/>
                <a:gd name="T72" fmla="*/ 29 w 140"/>
                <a:gd name="T73" fmla="*/ 123 h 146"/>
                <a:gd name="T74" fmla="*/ 29 w 140"/>
                <a:gd name="T75" fmla="*/ 123 h 146"/>
                <a:gd name="T76" fmla="*/ 19 w 140"/>
                <a:gd name="T77" fmla="*/ 123 h 146"/>
                <a:gd name="T78" fmla="*/ 7 w 140"/>
                <a:gd name="T79" fmla="*/ 123 h 146"/>
                <a:gd name="T80" fmla="*/ 7 w 140"/>
                <a:gd name="T81" fmla="*/ 84 h 146"/>
                <a:gd name="T82" fmla="*/ 7 w 140"/>
                <a:gd name="T83" fmla="*/ 74 h 146"/>
                <a:gd name="T84" fmla="*/ 7 w 140"/>
                <a:gd name="T8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6">
                  <a:moveTo>
                    <a:pt x="7" y="0"/>
                  </a:moveTo>
                  <a:lnTo>
                    <a:pt x="35" y="16"/>
                  </a:lnTo>
                  <a:lnTo>
                    <a:pt x="42" y="22"/>
                  </a:lnTo>
                  <a:lnTo>
                    <a:pt x="54" y="22"/>
                  </a:lnTo>
                  <a:lnTo>
                    <a:pt x="54" y="28"/>
                  </a:lnTo>
                  <a:lnTo>
                    <a:pt x="64" y="35"/>
                  </a:lnTo>
                  <a:lnTo>
                    <a:pt x="64" y="39"/>
                  </a:lnTo>
                  <a:lnTo>
                    <a:pt x="77" y="45"/>
                  </a:lnTo>
                  <a:lnTo>
                    <a:pt x="77" y="45"/>
                  </a:lnTo>
                  <a:lnTo>
                    <a:pt x="77" y="45"/>
                  </a:lnTo>
                  <a:lnTo>
                    <a:pt x="77" y="51"/>
                  </a:lnTo>
                  <a:lnTo>
                    <a:pt x="77" y="51"/>
                  </a:lnTo>
                  <a:lnTo>
                    <a:pt x="77" y="51"/>
                  </a:lnTo>
                  <a:lnTo>
                    <a:pt x="77" y="51"/>
                  </a:lnTo>
                  <a:lnTo>
                    <a:pt x="77" y="57"/>
                  </a:lnTo>
                  <a:lnTo>
                    <a:pt x="83" y="61"/>
                  </a:lnTo>
                  <a:lnTo>
                    <a:pt x="89" y="61"/>
                  </a:lnTo>
                  <a:lnTo>
                    <a:pt x="93" y="68"/>
                  </a:lnTo>
                  <a:lnTo>
                    <a:pt x="93" y="74"/>
                  </a:lnTo>
                  <a:lnTo>
                    <a:pt x="99" y="74"/>
                  </a:lnTo>
                  <a:lnTo>
                    <a:pt x="99" y="80"/>
                  </a:lnTo>
                  <a:lnTo>
                    <a:pt x="93" y="80"/>
                  </a:lnTo>
                  <a:lnTo>
                    <a:pt x="93" y="80"/>
                  </a:lnTo>
                  <a:lnTo>
                    <a:pt x="93" y="80"/>
                  </a:lnTo>
                  <a:lnTo>
                    <a:pt x="93" y="84"/>
                  </a:lnTo>
                  <a:lnTo>
                    <a:pt x="93" y="84"/>
                  </a:lnTo>
                  <a:lnTo>
                    <a:pt x="93" y="84"/>
                  </a:lnTo>
                  <a:lnTo>
                    <a:pt x="93" y="96"/>
                  </a:lnTo>
                  <a:lnTo>
                    <a:pt x="99" y="100"/>
                  </a:lnTo>
                  <a:lnTo>
                    <a:pt x="99" y="107"/>
                  </a:lnTo>
                  <a:lnTo>
                    <a:pt x="105" y="107"/>
                  </a:lnTo>
                  <a:lnTo>
                    <a:pt x="112" y="113"/>
                  </a:lnTo>
                  <a:lnTo>
                    <a:pt x="112" y="119"/>
                  </a:lnTo>
                  <a:lnTo>
                    <a:pt x="118" y="119"/>
                  </a:lnTo>
                  <a:lnTo>
                    <a:pt x="118" y="123"/>
                  </a:lnTo>
                  <a:lnTo>
                    <a:pt x="118" y="123"/>
                  </a:lnTo>
                  <a:lnTo>
                    <a:pt x="124" y="129"/>
                  </a:lnTo>
                  <a:lnTo>
                    <a:pt x="124" y="129"/>
                  </a:lnTo>
                  <a:lnTo>
                    <a:pt x="128" y="129"/>
                  </a:lnTo>
                  <a:lnTo>
                    <a:pt x="128" y="136"/>
                  </a:lnTo>
                  <a:lnTo>
                    <a:pt x="128" y="136"/>
                  </a:lnTo>
                  <a:lnTo>
                    <a:pt x="134" y="136"/>
                  </a:lnTo>
                  <a:lnTo>
                    <a:pt x="134" y="142"/>
                  </a:lnTo>
                  <a:lnTo>
                    <a:pt x="134" y="142"/>
                  </a:lnTo>
                  <a:lnTo>
                    <a:pt x="134" y="142"/>
                  </a:lnTo>
                  <a:lnTo>
                    <a:pt x="134" y="142"/>
                  </a:lnTo>
                  <a:lnTo>
                    <a:pt x="140" y="142"/>
                  </a:lnTo>
                  <a:lnTo>
                    <a:pt x="134" y="142"/>
                  </a:lnTo>
                  <a:lnTo>
                    <a:pt x="134" y="142"/>
                  </a:lnTo>
                  <a:lnTo>
                    <a:pt x="134" y="146"/>
                  </a:lnTo>
                  <a:lnTo>
                    <a:pt x="105" y="146"/>
                  </a:lnTo>
                  <a:lnTo>
                    <a:pt x="99" y="142"/>
                  </a:lnTo>
                  <a:lnTo>
                    <a:pt x="93" y="129"/>
                  </a:lnTo>
                  <a:lnTo>
                    <a:pt x="77" y="113"/>
                  </a:lnTo>
                  <a:lnTo>
                    <a:pt x="70" y="100"/>
                  </a:lnTo>
                  <a:lnTo>
                    <a:pt x="58" y="100"/>
                  </a:lnTo>
                  <a:lnTo>
                    <a:pt x="54" y="96"/>
                  </a:lnTo>
                  <a:lnTo>
                    <a:pt x="42" y="96"/>
                  </a:lnTo>
                  <a:lnTo>
                    <a:pt x="42" y="96"/>
                  </a:lnTo>
                  <a:lnTo>
                    <a:pt x="42" y="100"/>
                  </a:lnTo>
                  <a:lnTo>
                    <a:pt x="29" y="100"/>
                  </a:lnTo>
                  <a:lnTo>
                    <a:pt x="29" y="107"/>
                  </a:lnTo>
                  <a:lnTo>
                    <a:pt x="29" y="107"/>
                  </a:lnTo>
                  <a:lnTo>
                    <a:pt x="29" y="107"/>
                  </a:lnTo>
                  <a:lnTo>
                    <a:pt x="29" y="107"/>
                  </a:lnTo>
                  <a:lnTo>
                    <a:pt x="35" y="113"/>
                  </a:lnTo>
                  <a:lnTo>
                    <a:pt x="35" y="113"/>
                  </a:lnTo>
                  <a:lnTo>
                    <a:pt x="35" y="113"/>
                  </a:lnTo>
                  <a:lnTo>
                    <a:pt x="35" y="113"/>
                  </a:lnTo>
                  <a:lnTo>
                    <a:pt x="35" y="119"/>
                  </a:lnTo>
                  <a:lnTo>
                    <a:pt x="35" y="119"/>
                  </a:lnTo>
                  <a:lnTo>
                    <a:pt x="35" y="119"/>
                  </a:lnTo>
                  <a:lnTo>
                    <a:pt x="29" y="123"/>
                  </a:lnTo>
                  <a:lnTo>
                    <a:pt x="29" y="123"/>
                  </a:lnTo>
                  <a:lnTo>
                    <a:pt x="29" y="123"/>
                  </a:lnTo>
                  <a:lnTo>
                    <a:pt x="29" y="123"/>
                  </a:lnTo>
                  <a:lnTo>
                    <a:pt x="23" y="119"/>
                  </a:lnTo>
                  <a:lnTo>
                    <a:pt x="19" y="123"/>
                  </a:lnTo>
                  <a:lnTo>
                    <a:pt x="7" y="123"/>
                  </a:lnTo>
                  <a:lnTo>
                    <a:pt x="7" y="123"/>
                  </a:lnTo>
                  <a:lnTo>
                    <a:pt x="7" y="123"/>
                  </a:lnTo>
                  <a:lnTo>
                    <a:pt x="7" y="84"/>
                  </a:lnTo>
                  <a:lnTo>
                    <a:pt x="0" y="74"/>
                  </a:lnTo>
                  <a:lnTo>
                    <a:pt x="7" y="7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4" name="Freeform 613"/>
            <p:cNvSpPr>
              <a:spLocks/>
            </p:cNvSpPr>
            <p:nvPr/>
          </p:nvSpPr>
          <p:spPr bwMode="auto">
            <a:xfrm>
              <a:off x="7753351" y="3503613"/>
              <a:ext cx="222250" cy="231775"/>
            </a:xfrm>
            <a:custGeom>
              <a:avLst/>
              <a:gdLst>
                <a:gd name="T0" fmla="*/ 35 w 140"/>
                <a:gd name="T1" fmla="*/ 16 h 146"/>
                <a:gd name="T2" fmla="*/ 54 w 140"/>
                <a:gd name="T3" fmla="*/ 22 h 146"/>
                <a:gd name="T4" fmla="*/ 64 w 140"/>
                <a:gd name="T5" fmla="*/ 35 h 146"/>
                <a:gd name="T6" fmla="*/ 77 w 140"/>
                <a:gd name="T7" fmla="*/ 45 h 146"/>
                <a:gd name="T8" fmla="*/ 77 w 140"/>
                <a:gd name="T9" fmla="*/ 45 h 146"/>
                <a:gd name="T10" fmla="*/ 77 w 140"/>
                <a:gd name="T11" fmla="*/ 51 h 146"/>
                <a:gd name="T12" fmla="*/ 77 w 140"/>
                <a:gd name="T13" fmla="*/ 51 h 146"/>
                <a:gd name="T14" fmla="*/ 83 w 140"/>
                <a:gd name="T15" fmla="*/ 61 h 146"/>
                <a:gd name="T16" fmla="*/ 93 w 140"/>
                <a:gd name="T17" fmla="*/ 68 h 146"/>
                <a:gd name="T18" fmla="*/ 99 w 140"/>
                <a:gd name="T19" fmla="*/ 74 h 146"/>
                <a:gd name="T20" fmla="*/ 93 w 140"/>
                <a:gd name="T21" fmla="*/ 80 h 146"/>
                <a:gd name="T22" fmla="*/ 93 w 140"/>
                <a:gd name="T23" fmla="*/ 80 h 146"/>
                <a:gd name="T24" fmla="*/ 93 w 140"/>
                <a:gd name="T25" fmla="*/ 84 h 146"/>
                <a:gd name="T26" fmla="*/ 93 w 140"/>
                <a:gd name="T27" fmla="*/ 96 h 146"/>
                <a:gd name="T28" fmla="*/ 99 w 140"/>
                <a:gd name="T29" fmla="*/ 107 h 146"/>
                <a:gd name="T30" fmla="*/ 112 w 140"/>
                <a:gd name="T31" fmla="*/ 113 h 146"/>
                <a:gd name="T32" fmla="*/ 118 w 140"/>
                <a:gd name="T33" fmla="*/ 119 h 146"/>
                <a:gd name="T34" fmla="*/ 118 w 140"/>
                <a:gd name="T35" fmla="*/ 123 h 146"/>
                <a:gd name="T36" fmla="*/ 124 w 140"/>
                <a:gd name="T37" fmla="*/ 129 h 146"/>
                <a:gd name="T38" fmla="*/ 128 w 140"/>
                <a:gd name="T39" fmla="*/ 136 h 146"/>
                <a:gd name="T40" fmla="*/ 134 w 140"/>
                <a:gd name="T41" fmla="*/ 136 h 146"/>
                <a:gd name="T42" fmla="*/ 134 w 140"/>
                <a:gd name="T43" fmla="*/ 142 h 146"/>
                <a:gd name="T44" fmla="*/ 134 w 140"/>
                <a:gd name="T45" fmla="*/ 142 h 146"/>
                <a:gd name="T46" fmla="*/ 134 w 140"/>
                <a:gd name="T47" fmla="*/ 142 h 146"/>
                <a:gd name="T48" fmla="*/ 134 w 140"/>
                <a:gd name="T49" fmla="*/ 146 h 146"/>
                <a:gd name="T50" fmla="*/ 99 w 140"/>
                <a:gd name="T51" fmla="*/ 142 h 146"/>
                <a:gd name="T52" fmla="*/ 77 w 140"/>
                <a:gd name="T53" fmla="*/ 113 h 146"/>
                <a:gd name="T54" fmla="*/ 58 w 140"/>
                <a:gd name="T55" fmla="*/ 100 h 146"/>
                <a:gd name="T56" fmla="*/ 42 w 140"/>
                <a:gd name="T57" fmla="*/ 96 h 146"/>
                <a:gd name="T58" fmla="*/ 42 w 140"/>
                <a:gd name="T59" fmla="*/ 100 h 146"/>
                <a:gd name="T60" fmla="*/ 29 w 140"/>
                <a:gd name="T61" fmla="*/ 107 h 146"/>
                <a:gd name="T62" fmla="*/ 29 w 140"/>
                <a:gd name="T63" fmla="*/ 107 h 146"/>
                <a:gd name="T64" fmla="*/ 35 w 140"/>
                <a:gd name="T65" fmla="*/ 113 h 146"/>
                <a:gd name="T66" fmla="*/ 35 w 140"/>
                <a:gd name="T67" fmla="*/ 113 h 146"/>
                <a:gd name="T68" fmla="*/ 35 w 140"/>
                <a:gd name="T69" fmla="*/ 119 h 146"/>
                <a:gd name="T70" fmla="*/ 35 w 140"/>
                <a:gd name="T71" fmla="*/ 119 h 146"/>
                <a:gd name="T72" fmla="*/ 29 w 140"/>
                <a:gd name="T73" fmla="*/ 123 h 146"/>
                <a:gd name="T74" fmla="*/ 29 w 140"/>
                <a:gd name="T75" fmla="*/ 123 h 146"/>
                <a:gd name="T76" fmla="*/ 19 w 140"/>
                <a:gd name="T77" fmla="*/ 123 h 146"/>
                <a:gd name="T78" fmla="*/ 7 w 140"/>
                <a:gd name="T79" fmla="*/ 123 h 146"/>
                <a:gd name="T80" fmla="*/ 7 w 140"/>
                <a:gd name="T81" fmla="*/ 84 h 146"/>
                <a:gd name="T82" fmla="*/ 7 w 140"/>
                <a:gd name="T83" fmla="*/ 74 h 146"/>
                <a:gd name="T84" fmla="*/ 7 w 140"/>
                <a:gd name="T8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6">
                  <a:moveTo>
                    <a:pt x="7" y="0"/>
                  </a:moveTo>
                  <a:lnTo>
                    <a:pt x="35" y="16"/>
                  </a:lnTo>
                  <a:lnTo>
                    <a:pt x="42" y="22"/>
                  </a:lnTo>
                  <a:lnTo>
                    <a:pt x="54" y="22"/>
                  </a:lnTo>
                  <a:lnTo>
                    <a:pt x="54" y="28"/>
                  </a:lnTo>
                  <a:lnTo>
                    <a:pt x="64" y="35"/>
                  </a:lnTo>
                  <a:lnTo>
                    <a:pt x="64" y="39"/>
                  </a:lnTo>
                  <a:lnTo>
                    <a:pt x="77" y="45"/>
                  </a:lnTo>
                  <a:lnTo>
                    <a:pt x="77" y="45"/>
                  </a:lnTo>
                  <a:lnTo>
                    <a:pt x="77" y="45"/>
                  </a:lnTo>
                  <a:lnTo>
                    <a:pt x="77" y="51"/>
                  </a:lnTo>
                  <a:lnTo>
                    <a:pt x="77" y="51"/>
                  </a:lnTo>
                  <a:lnTo>
                    <a:pt x="77" y="51"/>
                  </a:lnTo>
                  <a:lnTo>
                    <a:pt x="77" y="51"/>
                  </a:lnTo>
                  <a:lnTo>
                    <a:pt x="77" y="57"/>
                  </a:lnTo>
                  <a:lnTo>
                    <a:pt x="83" y="61"/>
                  </a:lnTo>
                  <a:lnTo>
                    <a:pt x="89" y="61"/>
                  </a:lnTo>
                  <a:lnTo>
                    <a:pt x="93" y="68"/>
                  </a:lnTo>
                  <a:lnTo>
                    <a:pt x="93" y="74"/>
                  </a:lnTo>
                  <a:lnTo>
                    <a:pt x="99" y="74"/>
                  </a:lnTo>
                  <a:lnTo>
                    <a:pt x="99" y="80"/>
                  </a:lnTo>
                  <a:lnTo>
                    <a:pt x="93" y="80"/>
                  </a:lnTo>
                  <a:lnTo>
                    <a:pt x="93" y="80"/>
                  </a:lnTo>
                  <a:lnTo>
                    <a:pt x="93" y="80"/>
                  </a:lnTo>
                  <a:lnTo>
                    <a:pt x="93" y="84"/>
                  </a:lnTo>
                  <a:lnTo>
                    <a:pt x="93" y="84"/>
                  </a:lnTo>
                  <a:lnTo>
                    <a:pt x="93" y="84"/>
                  </a:lnTo>
                  <a:lnTo>
                    <a:pt x="93" y="96"/>
                  </a:lnTo>
                  <a:lnTo>
                    <a:pt x="99" y="100"/>
                  </a:lnTo>
                  <a:lnTo>
                    <a:pt x="99" y="107"/>
                  </a:lnTo>
                  <a:lnTo>
                    <a:pt x="105" y="107"/>
                  </a:lnTo>
                  <a:lnTo>
                    <a:pt x="112" y="113"/>
                  </a:lnTo>
                  <a:lnTo>
                    <a:pt x="112" y="119"/>
                  </a:lnTo>
                  <a:lnTo>
                    <a:pt x="118" y="119"/>
                  </a:lnTo>
                  <a:lnTo>
                    <a:pt x="118" y="123"/>
                  </a:lnTo>
                  <a:lnTo>
                    <a:pt x="118" y="123"/>
                  </a:lnTo>
                  <a:lnTo>
                    <a:pt x="124" y="129"/>
                  </a:lnTo>
                  <a:lnTo>
                    <a:pt x="124" y="129"/>
                  </a:lnTo>
                  <a:lnTo>
                    <a:pt x="128" y="129"/>
                  </a:lnTo>
                  <a:lnTo>
                    <a:pt x="128" y="136"/>
                  </a:lnTo>
                  <a:lnTo>
                    <a:pt x="128" y="136"/>
                  </a:lnTo>
                  <a:lnTo>
                    <a:pt x="134" y="136"/>
                  </a:lnTo>
                  <a:lnTo>
                    <a:pt x="134" y="142"/>
                  </a:lnTo>
                  <a:lnTo>
                    <a:pt x="134" y="142"/>
                  </a:lnTo>
                  <a:lnTo>
                    <a:pt x="134" y="142"/>
                  </a:lnTo>
                  <a:lnTo>
                    <a:pt x="134" y="142"/>
                  </a:lnTo>
                  <a:lnTo>
                    <a:pt x="140" y="142"/>
                  </a:lnTo>
                  <a:lnTo>
                    <a:pt x="134" y="142"/>
                  </a:lnTo>
                  <a:lnTo>
                    <a:pt x="134" y="142"/>
                  </a:lnTo>
                  <a:lnTo>
                    <a:pt x="134" y="146"/>
                  </a:lnTo>
                  <a:lnTo>
                    <a:pt x="105" y="146"/>
                  </a:lnTo>
                  <a:lnTo>
                    <a:pt x="99" y="142"/>
                  </a:lnTo>
                  <a:lnTo>
                    <a:pt x="93" y="129"/>
                  </a:lnTo>
                  <a:lnTo>
                    <a:pt x="77" y="113"/>
                  </a:lnTo>
                  <a:lnTo>
                    <a:pt x="70" y="100"/>
                  </a:lnTo>
                  <a:lnTo>
                    <a:pt x="58" y="100"/>
                  </a:lnTo>
                  <a:lnTo>
                    <a:pt x="54" y="96"/>
                  </a:lnTo>
                  <a:lnTo>
                    <a:pt x="42" y="96"/>
                  </a:lnTo>
                  <a:lnTo>
                    <a:pt x="42" y="96"/>
                  </a:lnTo>
                  <a:lnTo>
                    <a:pt x="42" y="100"/>
                  </a:lnTo>
                  <a:lnTo>
                    <a:pt x="29" y="100"/>
                  </a:lnTo>
                  <a:lnTo>
                    <a:pt x="29" y="107"/>
                  </a:lnTo>
                  <a:lnTo>
                    <a:pt x="29" y="107"/>
                  </a:lnTo>
                  <a:lnTo>
                    <a:pt x="29" y="107"/>
                  </a:lnTo>
                  <a:lnTo>
                    <a:pt x="29" y="107"/>
                  </a:lnTo>
                  <a:lnTo>
                    <a:pt x="35" y="113"/>
                  </a:lnTo>
                  <a:lnTo>
                    <a:pt x="35" y="113"/>
                  </a:lnTo>
                  <a:lnTo>
                    <a:pt x="35" y="113"/>
                  </a:lnTo>
                  <a:lnTo>
                    <a:pt x="35" y="113"/>
                  </a:lnTo>
                  <a:lnTo>
                    <a:pt x="35" y="119"/>
                  </a:lnTo>
                  <a:lnTo>
                    <a:pt x="35" y="119"/>
                  </a:lnTo>
                  <a:lnTo>
                    <a:pt x="35" y="119"/>
                  </a:lnTo>
                  <a:lnTo>
                    <a:pt x="29" y="123"/>
                  </a:lnTo>
                  <a:lnTo>
                    <a:pt x="29" y="123"/>
                  </a:lnTo>
                  <a:lnTo>
                    <a:pt x="29" y="123"/>
                  </a:lnTo>
                  <a:lnTo>
                    <a:pt x="29" y="123"/>
                  </a:lnTo>
                  <a:lnTo>
                    <a:pt x="23" y="119"/>
                  </a:lnTo>
                  <a:lnTo>
                    <a:pt x="19" y="123"/>
                  </a:lnTo>
                  <a:lnTo>
                    <a:pt x="7" y="123"/>
                  </a:lnTo>
                  <a:lnTo>
                    <a:pt x="7" y="123"/>
                  </a:lnTo>
                  <a:lnTo>
                    <a:pt x="7" y="123"/>
                  </a:lnTo>
                  <a:lnTo>
                    <a:pt x="7" y="84"/>
                  </a:lnTo>
                  <a:lnTo>
                    <a:pt x="0" y="74"/>
                  </a:lnTo>
                  <a:lnTo>
                    <a:pt x="7" y="7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5" name="Freeform 614"/>
            <p:cNvSpPr>
              <a:spLocks/>
            </p:cNvSpPr>
            <p:nvPr/>
          </p:nvSpPr>
          <p:spPr bwMode="auto">
            <a:xfrm>
              <a:off x="7234238" y="3387726"/>
              <a:ext cx="157163" cy="206375"/>
            </a:xfrm>
            <a:custGeom>
              <a:avLst/>
              <a:gdLst>
                <a:gd name="T0" fmla="*/ 6 w 99"/>
                <a:gd name="T1" fmla="*/ 130 h 130"/>
                <a:gd name="T2" fmla="*/ 12 w 99"/>
                <a:gd name="T3" fmla="*/ 124 h 130"/>
                <a:gd name="T4" fmla="*/ 6 w 99"/>
                <a:gd name="T5" fmla="*/ 95 h 130"/>
                <a:gd name="T6" fmla="*/ 0 w 99"/>
                <a:gd name="T7" fmla="*/ 89 h 130"/>
                <a:gd name="T8" fmla="*/ 0 w 99"/>
                <a:gd name="T9" fmla="*/ 85 h 130"/>
                <a:gd name="T10" fmla="*/ 6 w 99"/>
                <a:gd name="T11" fmla="*/ 73 h 130"/>
                <a:gd name="T12" fmla="*/ 12 w 99"/>
                <a:gd name="T13" fmla="*/ 50 h 130"/>
                <a:gd name="T14" fmla="*/ 18 w 99"/>
                <a:gd name="T15" fmla="*/ 40 h 130"/>
                <a:gd name="T16" fmla="*/ 18 w 99"/>
                <a:gd name="T17" fmla="*/ 23 h 130"/>
                <a:gd name="T18" fmla="*/ 25 w 99"/>
                <a:gd name="T19" fmla="*/ 11 h 130"/>
                <a:gd name="T20" fmla="*/ 64 w 99"/>
                <a:gd name="T21" fmla="*/ 17 h 130"/>
                <a:gd name="T22" fmla="*/ 82 w 99"/>
                <a:gd name="T23" fmla="*/ 11 h 130"/>
                <a:gd name="T24" fmla="*/ 88 w 99"/>
                <a:gd name="T25" fmla="*/ 7 h 130"/>
                <a:gd name="T26" fmla="*/ 95 w 99"/>
                <a:gd name="T27" fmla="*/ 0 h 130"/>
                <a:gd name="T28" fmla="*/ 99 w 99"/>
                <a:gd name="T29" fmla="*/ 11 h 130"/>
                <a:gd name="T30" fmla="*/ 88 w 99"/>
                <a:gd name="T31" fmla="*/ 23 h 130"/>
                <a:gd name="T32" fmla="*/ 76 w 99"/>
                <a:gd name="T33" fmla="*/ 27 h 130"/>
                <a:gd name="T34" fmla="*/ 64 w 99"/>
                <a:gd name="T35" fmla="*/ 27 h 130"/>
                <a:gd name="T36" fmla="*/ 53 w 99"/>
                <a:gd name="T37" fmla="*/ 17 h 130"/>
                <a:gd name="T38" fmla="*/ 41 w 99"/>
                <a:gd name="T39" fmla="*/ 17 h 130"/>
                <a:gd name="T40" fmla="*/ 29 w 99"/>
                <a:gd name="T41" fmla="*/ 27 h 130"/>
                <a:gd name="T42" fmla="*/ 25 w 99"/>
                <a:gd name="T43" fmla="*/ 40 h 130"/>
                <a:gd name="T44" fmla="*/ 35 w 99"/>
                <a:gd name="T45" fmla="*/ 50 h 130"/>
                <a:gd name="T46" fmla="*/ 35 w 99"/>
                <a:gd name="T47" fmla="*/ 56 h 130"/>
                <a:gd name="T48" fmla="*/ 35 w 99"/>
                <a:gd name="T49" fmla="*/ 50 h 130"/>
                <a:gd name="T50" fmla="*/ 41 w 99"/>
                <a:gd name="T51" fmla="*/ 46 h 130"/>
                <a:gd name="T52" fmla="*/ 64 w 99"/>
                <a:gd name="T53" fmla="*/ 46 h 130"/>
                <a:gd name="T54" fmla="*/ 70 w 99"/>
                <a:gd name="T55" fmla="*/ 50 h 130"/>
                <a:gd name="T56" fmla="*/ 70 w 99"/>
                <a:gd name="T57" fmla="*/ 56 h 130"/>
                <a:gd name="T58" fmla="*/ 60 w 99"/>
                <a:gd name="T59" fmla="*/ 56 h 130"/>
                <a:gd name="T60" fmla="*/ 53 w 99"/>
                <a:gd name="T61" fmla="*/ 56 h 130"/>
                <a:gd name="T62" fmla="*/ 47 w 99"/>
                <a:gd name="T63" fmla="*/ 62 h 130"/>
                <a:gd name="T64" fmla="*/ 47 w 99"/>
                <a:gd name="T65" fmla="*/ 73 h 130"/>
                <a:gd name="T66" fmla="*/ 53 w 99"/>
                <a:gd name="T67" fmla="*/ 79 h 130"/>
                <a:gd name="T68" fmla="*/ 60 w 99"/>
                <a:gd name="T69" fmla="*/ 89 h 130"/>
                <a:gd name="T70" fmla="*/ 53 w 99"/>
                <a:gd name="T71" fmla="*/ 95 h 130"/>
                <a:gd name="T72" fmla="*/ 53 w 99"/>
                <a:gd name="T73" fmla="*/ 101 h 130"/>
                <a:gd name="T74" fmla="*/ 53 w 99"/>
                <a:gd name="T75" fmla="*/ 108 h 130"/>
                <a:gd name="T76" fmla="*/ 60 w 99"/>
                <a:gd name="T77" fmla="*/ 112 h 130"/>
                <a:gd name="T78" fmla="*/ 64 w 99"/>
                <a:gd name="T79" fmla="*/ 112 h 130"/>
                <a:gd name="T80" fmla="*/ 64 w 99"/>
                <a:gd name="T81" fmla="*/ 118 h 130"/>
                <a:gd name="T82" fmla="*/ 64 w 99"/>
                <a:gd name="T83" fmla="*/ 124 h 130"/>
                <a:gd name="T84" fmla="*/ 60 w 99"/>
                <a:gd name="T85" fmla="*/ 124 h 130"/>
                <a:gd name="T86" fmla="*/ 41 w 99"/>
                <a:gd name="T87" fmla="*/ 112 h 130"/>
                <a:gd name="T88" fmla="*/ 25 w 99"/>
                <a:gd name="T89" fmla="*/ 79 h 130"/>
                <a:gd name="T90" fmla="*/ 25 w 99"/>
                <a:gd name="T91" fmla="*/ 79 h 130"/>
                <a:gd name="T92" fmla="*/ 25 w 99"/>
                <a:gd name="T93" fmla="*/ 118 h 130"/>
                <a:gd name="T94" fmla="*/ 18 w 99"/>
                <a:gd name="T95" fmla="*/ 124 h 130"/>
                <a:gd name="T96" fmla="*/ 18 w 99"/>
                <a:gd name="T97"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130">
                  <a:moveTo>
                    <a:pt x="18" y="130"/>
                  </a:moveTo>
                  <a:lnTo>
                    <a:pt x="6" y="130"/>
                  </a:lnTo>
                  <a:lnTo>
                    <a:pt x="6" y="130"/>
                  </a:lnTo>
                  <a:lnTo>
                    <a:pt x="6" y="130"/>
                  </a:lnTo>
                  <a:lnTo>
                    <a:pt x="6" y="124"/>
                  </a:lnTo>
                  <a:lnTo>
                    <a:pt x="12" y="124"/>
                  </a:lnTo>
                  <a:lnTo>
                    <a:pt x="12" y="95"/>
                  </a:lnTo>
                  <a:lnTo>
                    <a:pt x="6" y="95"/>
                  </a:lnTo>
                  <a:lnTo>
                    <a:pt x="6" y="95"/>
                  </a:lnTo>
                  <a:lnTo>
                    <a:pt x="6" y="95"/>
                  </a:lnTo>
                  <a:lnTo>
                    <a:pt x="0" y="89"/>
                  </a:lnTo>
                  <a:lnTo>
                    <a:pt x="0" y="89"/>
                  </a:lnTo>
                  <a:lnTo>
                    <a:pt x="0" y="89"/>
                  </a:lnTo>
                  <a:lnTo>
                    <a:pt x="0" y="89"/>
                  </a:lnTo>
                  <a:lnTo>
                    <a:pt x="0" y="85"/>
                  </a:lnTo>
                  <a:lnTo>
                    <a:pt x="6" y="79"/>
                  </a:lnTo>
                  <a:lnTo>
                    <a:pt x="6" y="73"/>
                  </a:lnTo>
                  <a:lnTo>
                    <a:pt x="6" y="73"/>
                  </a:lnTo>
                  <a:lnTo>
                    <a:pt x="6" y="68"/>
                  </a:lnTo>
                  <a:lnTo>
                    <a:pt x="12" y="62"/>
                  </a:lnTo>
                  <a:lnTo>
                    <a:pt x="12" y="50"/>
                  </a:lnTo>
                  <a:lnTo>
                    <a:pt x="12" y="50"/>
                  </a:lnTo>
                  <a:lnTo>
                    <a:pt x="18" y="50"/>
                  </a:lnTo>
                  <a:lnTo>
                    <a:pt x="18" y="40"/>
                  </a:lnTo>
                  <a:lnTo>
                    <a:pt x="18" y="40"/>
                  </a:lnTo>
                  <a:lnTo>
                    <a:pt x="18" y="40"/>
                  </a:lnTo>
                  <a:lnTo>
                    <a:pt x="18" y="23"/>
                  </a:lnTo>
                  <a:lnTo>
                    <a:pt x="25" y="17"/>
                  </a:lnTo>
                  <a:lnTo>
                    <a:pt x="25" y="17"/>
                  </a:lnTo>
                  <a:lnTo>
                    <a:pt x="25" y="11"/>
                  </a:lnTo>
                  <a:lnTo>
                    <a:pt x="60" y="11"/>
                  </a:lnTo>
                  <a:lnTo>
                    <a:pt x="64" y="17"/>
                  </a:lnTo>
                  <a:lnTo>
                    <a:pt x="64" y="17"/>
                  </a:lnTo>
                  <a:lnTo>
                    <a:pt x="64" y="17"/>
                  </a:lnTo>
                  <a:lnTo>
                    <a:pt x="76" y="17"/>
                  </a:lnTo>
                  <a:lnTo>
                    <a:pt x="82" y="11"/>
                  </a:lnTo>
                  <a:lnTo>
                    <a:pt x="82" y="11"/>
                  </a:lnTo>
                  <a:lnTo>
                    <a:pt x="88" y="11"/>
                  </a:lnTo>
                  <a:lnTo>
                    <a:pt x="88" y="7"/>
                  </a:lnTo>
                  <a:lnTo>
                    <a:pt x="95" y="7"/>
                  </a:lnTo>
                  <a:lnTo>
                    <a:pt x="95" y="0"/>
                  </a:lnTo>
                  <a:lnTo>
                    <a:pt x="95" y="0"/>
                  </a:lnTo>
                  <a:lnTo>
                    <a:pt x="95" y="7"/>
                  </a:lnTo>
                  <a:lnTo>
                    <a:pt x="99" y="7"/>
                  </a:lnTo>
                  <a:lnTo>
                    <a:pt x="99" y="11"/>
                  </a:lnTo>
                  <a:lnTo>
                    <a:pt x="95" y="11"/>
                  </a:lnTo>
                  <a:lnTo>
                    <a:pt x="95" y="17"/>
                  </a:lnTo>
                  <a:lnTo>
                    <a:pt x="88" y="23"/>
                  </a:lnTo>
                  <a:lnTo>
                    <a:pt x="88" y="23"/>
                  </a:lnTo>
                  <a:lnTo>
                    <a:pt x="82" y="27"/>
                  </a:lnTo>
                  <a:lnTo>
                    <a:pt x="76" y="27"/>
                  </a:lnTo>
                  <a:lnTo>
                    <a:pt x="70" y="33"/>
                  </a:lnTo>
                  <a:lnTo>
                    <a:pt x="70" y="27"/>
                  </a:lnTo>
                  <a:lnTo>
                    <a:pt x="64" y="27"/>
                  </a:lnTo>
                  <a:lnTo>
                    <a:pt x="64" y="23"/>
                  </a:lnTo>
                  <a:lnTo>
                    <a:pt x="53" y="23"/>
                  </a:lnTo>
                  <a:lnTo>
                    <a:pt x="53" y="17"/>
                  </a:lnTo>
                  <a:lnTo>
                    <a:pt x="41" y="17"/>
                  </a:lnTo>
                  <a:lnTo>
                    <a:pt x="41" y="17"/>
                  </a:lnTo>
                  <a:lnTo>
                    <a:pt x="41" y="17"/>
                  </a:lnTo>
                  <a:lnTo>
                    <a:pt x="35" y="23"/>
                  </a:lnTo>
                  <a:lnTo>
                    <a:pt x="29" y="23"/>
                  </a:lnTo>
                  <a:lnTo>
                    <a:pt x="29" y="27"/>
                  </a:lnTo>
                  <a:lnTo>
                    <a:pt x="25" y="33"/>
                  </a:lnTo>
                  <a:lnTo>
                    <a:pt x="25" y="33"/>
                  </a:lnTo>
                  <a:lnTo>
                    <a:pt x="25" y="40"/>
                  </a:lnTo>
                  <a:lnTo>
                    <a:pt x="18" y="40"/>
                  </a:lnTo>
                  <a:lnTo>
                    <a:pt x="18" y="50"/>
                  </a:lnTo>
                  <a:lnTo>
                    <a:pt x="35" y="50"/>
                  </a:lnTo>
                  <a:lnTo>
                    <a:pt x="35" y="56"/>
                  </a:lnTo>
                  <a:lnTo>
                    <a:pt x="35" y="56"/>
                  </a:lnTo>
                  <a:lnTo>
                    <a:pt x="35" y="56"/>
                  </a:lnTo>
                  <a:lnTo>
                    <a:pt x="35" y="56"/>
                  </a:lnTo>
                  <a:lnTo>
                    <a:pt x="35" y="50"/>
                  </a:lnTo>
                  <a:lnTo>
                    <a:pt x="35" y="50"/>
                  </a:lnTo>
                  <a:lnTo>
                    <a:pt x="41" y="50"/>
                  </a:lnTo>
                  <a:lnTo>
                    <a:pt x="41" y="46"/>
                  </a:lnTo>
                  <a:lnTo>
                    <a:pt x="41" y="46"/>
                  </a:lnTo>
                  <a:lnTo>
                    <a:pt x="64" y="46"/>
                  </a:lnTo>
                  <a:lnTo>
                    <a:pt x="64" y="40"/>
                  </a:lnTo>
                  <a:lnTo>
                    <a:pt x="64" y="46"/>
                  </a:lnTo>
                  <a:lnTo>
                    <a:pt x="70" y="50"/>
                  </a:lnTo>
                  <a:lnTo>
                    <a:pt x="70" y="50"/>
                  </a:lnTo>
                  <a:lnTo>
                    <a:pt x="70" y="50"/>
                  </a:lnTo>
                  <a:lnTo>
                    <a:pt x="70" y="50"/>
                  </a:lnTo>
                  <a:lnTo>
                    <a:pt x="70" y="56"/>
                  </a:lnTo>
                  <a:lnTo>
                    <a:pt x="70" y="56"/>
                  </a:lnTo>
                  <a:lnTo>
                    <a:pt x="70" y="62"/>
                  </a:lnTo>
                  <a:lnTo>
                    <a:pt x="64" y="56"/>
                  </a:lnTo>
                  <a:lnTo>
                    <a:pt x="60" y="56"/>
                  </a:lnTo>
                  <a:lnTo>
                    <a:pt x="60" y="56"/>
                  </a:lnTo>
                  <a:lnTo>
                    <a:pt x="53" y="50"/>
                  </a:lnTo>
                  <a:lnTo>
                    <a:pt x="53" y="56"/>
                  </a:lnTo>
                  <a:lnTo>
                    <a:pt x="47" y="56"/>
                  </a:lnTo>
                  <a:lnTo>
                    <a:pt x="47" y="56"/>
                  </a:lnTo>
                  <a:lnTo>
                    <a:pt x="47" y="62"/>
                  </a:lnTo>
                  <a:lnTo>
                    <a:pt x="47" y="62"/>
                  </a:lnTo>
                  <a:lnTo>
                    <a:pt x="47" y="62"/>
                  </a:lnTo>
                  <a:lnTo>
                    <a:pt x="47" y="73"/>
                  </a:lnTo>
                  <a:lnTo>
                    <a:pt x="53" y="73"/>
                  </a:lnTo>
                  <a:lnTo>
                    <a:pt x="53" y="79"/>
                  </a:lnTo>
                  <a:lnTo>
                    <a:pt x="53" y="79"/>
                  </a:lnTo>
                  <a:lnTo>
                    <a:pt x="53" y="85"/>
                  </a:lnTo>
                  <a:lnTo>
                    <a:pt x="60" y="85"/>
                  </a:lnTo>
                  <a:lnTo>
                    <a:pt x="60" y="89"/>
                  </a:lnTo>
                  <a:lnTo>
                    <a:pt x="60" y="89"/>
                  </a:lnTo>
                  <a:lnTo>
                    <a:pt x="60" y="95"/>
                  </a:lnTo>
                  <a:lnTo>
                    <a:pt x="53" y="95"/>
                  </a:lnTo>
                  <a:lnTo>
                    <a:pt x="53" y="95"/>
                  </a:lnTo>
                  <a:lnTo>
                    <a:pt x="53" y="101"/>
                  </a:lnTo>
                  <a:lnTo>
                    <a:pt x="53" y="101"/>
                  </a:lnTo>
                  <a:lnTo>
                    <a:pt x="53" y="101"/>
                  </a:lnTo>
                  <a:lnTo>
                    <a:pt x="53" y="101"/>
                  </a:lnTo>
                  <a:lnTo>
                    <a:pt x="53" y="108"/>
                  </a:lnTo>
                  <a:lnTo>
                    <a:pt x="53" y="108"/>
                  </a:lnTo>
                  <a:lnTo>
                    <a:pt x="53" y="108"/>
                  </a:lnTo>
                  <a:lnTo>
                    <a:pt x="60" y="112"/>
                  </a:lnTo>
                  <a:lnTo>
                    <a:pt x="60" y="112"/>
                  </a:lnTo>
                  <a:lnTo>
                    <a:pt x="60" y="112"/>
                  </a:lnTo>
                  <a:lnTo>
                    <a:pt x="64" y="112"/>
                  </a:lnTo>
                  <a:lnTo>
                    <a:pt x="64" y="118"/>
                  </a:lnTo>
                  <a:lnTo>
                    <a:pt x="64" y="118"/>
                  </a:lnTo>
                  <a:lnTo>
                    <a:pt x="64" y="118"/>
                  </a:lnTo>
                  <a:lnTo>
                    <a:pt x="64" y="124"/>
                  </a:lnTo>
                  <a:lnTo>
                    <a:pt x="64" y="124"/>
                  </a:lnTo>
                  <a:lnTo>
                    <a:pt x="64" y="124"/>
                  </a:lnTo>
                  <a:lnTo>
                    <a:pt x="64" y="130"/>
                  </a:lnTo>
                  <a:lnTo>
                    <a:pt x="60" y="130"/>
                  </a:lnTo>
                  <a:lnTo>
                    <a:pt x="60" y="124"/>
                  </a:lnTo>
                  <a:lnTo>
                    <a:pt x="47" y="124"/>
                  </a:lnTo>
                  <a:lnTo>
                    <a:pt x="41" y="118"/>
                  </a:lnTo>
                  <a:lnTo>
                    <a:pt x="41" y="112"/>
                  </a:lnTo>
                  <a:lnTo>
                    <a:pt x="35" y="108"/>
                  </a:lnTo>
                  <a:lnTo>
                    <a:pt x="35" y="79"/>
                  </a:lnTo>
                  <a:lnTo>
                    <a:pt x="25" y="79"/>
                  </a:lnTo>
                  <a:lnTo>
                    <a:pt x="25" y="79"/>
                  </a:lnTo>
                  <a:lnTo>
                    <a:pt x="25" y="79"/>
                  </a:lnTo>
                  <a:lnTo>
                    <a:pt x="25" y="79"/>
                  </a:lnTo>
                  <a:lnTo>
                    <a:pt x="25" y="79"/>
                  </a:lnTo>
                  <a:lnTo>
                    <a:pt x="25" y="118"/>
                  </a:lnTo>
                  <a:lnTo>
                    <a:pt x="25" y="118"/>
                  </a:lnTo>
                  <a:lnTo>
                    <a:pt x="25" y="124"/>
                  </a:lnTo>
                  <a:lnTo>
                    <a:pt x="18" y="124"/>
                  </a:lnTo>
                  <a:lnTo>
                    <a:pt x="18" y="124"/>
                  </a:lnTo>
                  <a:lnTo>
                    <a:pt x="18" y="130"/>
                  </a:lnTo>
                  <a:lnTo>
                    <a:pt x="18" y="130"/>
                  </a:lnTo>
                  <a:lnTo>
                    <a:pt x="18" y="130"/>
                  </a:lnTo>
                  <a:lnTo>
                    <a:pt x="18" y="13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6" name="Freeform 615"/>
            <p:cNvSpPr>
              <a:spLocks/>
            </p:cNvSpPr>
            <p:nvPr/>
          </p:nvSpPr>
          <p:spPr bwMode="auto">
            <a:xfrm>
              <a:off x="7234238" y="3387726"/>
              <a:ext cx="157163" cy="206375"/>
            </a:xfrm>
            <a:custGeom>
              <a:avLst/>
              <a:gdLst>
                <a:gd name="T0" fmla="*/ 6 w 99"/>
                <a:gd name="T1" fmla="*/ 130 h 130"/>
                <a:gd name="T2" fmla="*/ 12 w 99"/>
                <a:gd name="T3" fmla="*/ 124 h 130"/>
                <a:gd name="T4" fmla="*/ 6 w 99"/>
                <a:gd name="T5" fmla="*/ 95 h 130"/>
                <a:gd name="T6" fmla="*/ 0 w 99"/>
                <a:gd name="T7" fmla="*/ 89 h 130"/>
                <a:gd name="T8" fmla="*/ 0 w 99"/>
                <a:gd name="T9" fmla="*/ 85 h 130"/>
                <a:gd name="T10" fmla="*/ 6 w 99"/>
                <a:gd name="T11" fmla="*/ 73 h 130"/>
                <a:gd name="T12" fmla="*/ 12 w 99"/>
                <a:gd name="T13" fmla="*/ 50 h 130"/>
                <a:gd name="T14" fmla="*/ 18 w 99"/>
                <a:gd name="T15" fmla="*/ 40 h 130"/>
                <a:gd name="T16" fmla="*/ 18 w 99"/>
                <a:gd name="T17" fmla="*/ 23 h 130"/>
                <a:gd name="T18" fmla="*/ 25 w 99"/>
                <a:gd name="T19" fmla="*/ 11 h 130"/>
                <a:gd name="T20" fmla="*/ 64 w 99"/>
                <a:gd name="T21" fmla="*/ 17 h 130"/>
                <a:gd name="T22" fmla="*/ 82 w 99"/>
                <a:gd name="T23" fmla="*/ 11 h 130"/>
                <a:gd name="T24" fmla="*/ 88 w 99"/>
                <a:gd name="T25" fmla="*/ 7 h 130"/>
                <a:gd name="T26" fmla="*/ 95 w 99"/>
                <a:gd name="T27" fmla="*/ 0 h 130"/>
                <a:gd name="T28" fmla="*/ 99 w 99"/>
                <a:gd name="T29" fmla="*/ 11 h 130"/>
                <a:gd name="T30" fmla="*/ 88 w 99"/>
                <a:gd name="T31" fmla="*/ 23 h 130"/>
                <a:gd name="T32" fmla="*/ 76 w 99"/>
                <a:gd name="T33" fmla="*/ 27 h 130"/>
                <a:gd name="T34" fmla="*/ 64 w 99"/>
                <a:gd name="T35" fmla="*/ 27 h 130"/>
                <a:gd name="T36" fmla="*/ 53 w 99"/>
                <a:gd name="T37" fmla="*/ 17 h 130"/>
                <a:gd name="T38" fmla="*/ 41 w 99"/>
                <a:gd name="T39" fmla="*/ 17 h 130"/>
                <a:gd name="T40" fmla="*/ 29 w 99"/>
                <a:gd name="T41" fmla="*/ 27 h 130"/>
                <a:gd name="T42" fmla="*/ 25 w 99"/>
                <a:gd name="T43" fmla="*/ 40 h 130"/>
                <a:gd name="T44" fmla="*/ 35 w 99"/>
                <a:gd name="T45" fmla="*/ 50 h 130"/>
                <a:gd name="T46" fmla="*/ 35 w 99"/>
                <a:gd name="T47" fmla="*/ 56 h 130"/>
                <a:gd name="T48" fmla="*/ 35 w 99"/>
                <a:gd name="T49" fmla="*/ 50 h 130"/>
                <a:gd name="T50" fmla="*/ 41 w 99"/>
                <a:gd name="T51" fmla="*/ 46 h 130"/>
                <a:gd name="T52" fmla="*/ 64 w 99"/>
                <a:gd name="T53" fmla="*/ 46 h 130"/>
                <a:gd name="T54" fmla="*/ 70 w 99"/>
                <a:gd name="T55" fmla="*/ 50 h 130"/>
                <a:gd name="T56" fmla="*/ 70 w 99"/>
                <a:gd name="T57" fmla="*/ 56 h 130"/>
                <a:gd name="T58" fmla="*/ 60 w 99"/>
                <a:gd name="T59" fmla="*/ 56 h 130"/>
                <a:gd name="T60" fmla="*/ 53 w 99"/>
                <a:gd name="T61" fmla="*/ 56 h 130"/>
                <a:gd name="T62" fmla="*/ 47 w 99"/>
                <a:gd name="T63" fmla="*/ 62 h 130"/>
                <a:gd name="T64" fmla="*/ 47 w 99"/>
                <a:gd name="T65" fmla="*/ 73 h 130"/>
                <a:gd name="T66" fmla="*/ 53 w 99"/>
                <a:gd name="T67" fmla="*/ 79 h 130"/>
                <a:gd name="T68" fmla="*/ 60 w 99"/>
                <a:gd name="T69" fmla="*/ 89 h 130"/>
                <a:gd name="T70" fmla="*/ 53 w 99"/>
                <a:gd name="T71" fmla="*/ 95 h 130"/>
                <a:gd name="T72" fmla="*/ 53 w 99"/>
                <a:gd name="T73" fmla="*/ 101 h 130"/>
                <a:gd name="T74" fmla="*/ 53 w 99"/>
                <a:gd name="T75" fmla="*/ 108 h 130"/>
                <a:gd name="T76" fmla="*/ 60 w 99"/>
                <a:gd name="T77" fmla="*/ 112 h 130"/>
                <a:gd name="T78" fmla="*/ 64 w 99"/>
                <a:gd name="T79" fmla="*/ 112 h 130"/>
                <a:gd name="T80" fmla="*/ 64 w 99"/>
                <a:gd name="T81" fmla="*/ 118 h 130"/>
                <a:gd name="T82" fmla="*/ 64 w 99"/>
                <a:gd name="T83" fmla="*/ 124 h 130"/>
                <a:gd name="T84" fmla="*/ 60 w 99"/>
                <a:gd name="T85" fmla="*/ 124 h 130"/>
                <a:gd name="T86" fmla="*/ 41 w 99"/>
                <a:gd name="T87" fmla="*/ 112 h 130"/>
                <a:gd name="T88" fmla="*/ 25 w 99"/>
                <a:gd name="T89" fmla="*/ 79 h 130"/>
                <a:gd name="T90" fmla="*/ 25 w 99"/>
                <a:gd name="T91" fmla="*/ 79 h 130"/>
                <a:gd name="T92" fmla="*/ 25 w 99"/>
                <a:gd name="T93" fmla="*/ 118 h 130"/>
                <a:gd name="T94" fmla="*/ 18 w 99"/>
                <a:gd name="T95" fmla="*/ 124 h 130"/>
                <a:gd name="T96" fmla="*/ 18 w 99"/>
                <a:gd name="T97"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130">
                  <a:moveTo>
                    <a:pt x="18" y="130"/>
                  </a:moveTo>
                  <a:lnTo>
                    <a:pt x="6" y="130"/>
                  </a:lnTo>
                  <a:lnTo>
                    <a:pt x="6" y="130"/>
                  </a:lnTo>
                  <a:lnTo>
                    <a:pt x="6" y="130"/>
                  </a:lnTo>
                  <a:lnTo>
                    <a:pt x="6" y="124"/>
                  </a:lnTo>
                  <a:lnTo>
                    <a:pt x="12" y="124"/>
                  </a:lnTo>
                  <a:lnTo>
                    <a:pt x="12" y="95"/>
                  </a:lnTo>
                  <a:lnTo>
                    <a:pt x="6" y="95"/>
                  </a:lnTo>
                  <a:lnTo>
                    <a:pt x="6" y="95"/>
                  </a:lnTo>
                  <a:lnTo>
                    <a:pt x="6" y="95"/>
                  </a:lnTo>
                  <a:lnTo>
                    <a:pt x="0" y="89"/>
                  </a:lnTo>
                  <a:lnTo>
                    <a:pt x="0" y="89"/>
                  </a:lnTo>
                  <a:lnTo>
                    <a:pt x="0" y="89"/>
                  </a:lnTo>
                  <a:lnTo>
                    <a:pt x="0" y="89"/>
                  </a:lnTo>
                  <a:lnTo>
                    <a:pt x="0" y="85"/>
                  </a:lnTo>
                  <a:lnTo>
                    <a:pt x="6" y="79"/>
                  </a:lnTo>
                  <a:lnTo>
                    <a:pt x="6" y="73"/>
                  </a:lnTo>
                  <a:lnTo>
                    <a:pt x="6" y="73"/>
                  </a:lnTo>
                  <a:lnTo>
                    <a:pt x="6" y="68"/>
                  </a:lnTo>
                  <a:lnTo>
                    <a:pt x="12" y="62"/>
                  </a:lnTo>
                  <a:lnTo>
                    <a:pt x="12" y="50"/>
                  </a:lnTo>
                  <a:lnTo>
                    <a:pt x="12" y="50"/>
                  </a:lnTo>
                  <a:lnTo>
                    <a:pt x="18" y="50"/>
                  </a:lnTo>
                  <a:lnTo>
                    <a:pt x="18" y="40"/>
                  </a:lnTo>
                  <a:lnTo>
                    <a:pt x="18" y="40"/>
                  </a:lnTo>
                  <a:lnTo>
                    <a:pt x="18" y="40"/>
                  </a:lnTo>
                  <a:lnTo>
                    <a:pt x="18" y="23"/>
                  </a:lnTo>
                  <a:lnTo>
                    <a:pt x="25" y="17"/>
                  </a:lnTo>
                  <a:lnTo>
                    <a:pt x="25" y="17"/>
                  </a:lnTo>
                  <a:lnTo>
                    <a:pt x="25" y="11"/>
                  </a:lnTo>
                  <a:lnTo>
                    <a:pt x="60" y="11"/>
                  </a:lnTo>
                  <a:lnTo>
                    <a:pt x="64" y="17"/>
                  </a:lnTo>
                  <a:lnTo>
                    <a:pt x="64" y="17"/>
                  </a:lnTo>
                  <a:lnTo>
                    <a:pt x="64" y="17"/>
                  </a:lnTo>
                  <a:lnTo>
                    <a:pt x="76" y="17"/>
                  </a:lnTo>
                  <a:lnTo>
                    <a:pt x="82" y="11"/>
                  </a:lnTo>
                  <a:lnTo>
                    <a:pt x="82" y="11"/>
                  </a:lnTo>
                  <a:lnTo>
                    <a:pt x="88" y="11"/>
                  </a:lnTo>
                  <a:lnTo>
                    <a:pt x="88" y="7"/>
                  </a:lnTo>
                  <a:lnTo>
                    <a:pt x="95" y="7"/>
                  </a:lnTo>
                  <a:lnTo>
                    <a:pt x="95" y="0"/>
                  </a:lnTo>
                  <a:lnTo>
                    <a:pt x="95" y="0"/>
                  </a:lnTo>
                  <a:lnTo>
                    <a:pt x="95" y="7"/>
                  </a:lnTo>
                  <a:lnTo>
                    <a:pt x="99" y="7"/>
                  </a:lnTo>
                  <a:lnTo>
                    <a:pt x="99" y="11"/>
                  </a:lnTo>
                  <a:lnTo>
                    <a:pt x="95" y="11"/>
                  </a:lnTo>
                  <a:lnTo>
                    <a:pt x="95" y="17"/>
                  </a:lnTo>
                  <a:lnTo>
                    <a:pt x="88" y="23"/>
                  </a:lnTo>
                  <a:lnTo>
                    <a:pt x="88" y="23"/>
                  </a:lnTo>
                  <a:lnTo>
                    <a:pt x="82" y="27"/>
                  </a:lnTo>
                  <a:lnTo>
                    <a:pt x="76" y="27"/>
                  </a:lnTo>
                  <a:lnTo>
                    <a:pt x="70" y="33"/>
                  </a:lnTo>
                  <a:lnTo>
                    <a:pt x="70" y="27"/>
                  </a:lnTo>
                  <a:lnTo>
                    <a:pt x="64" y="27"/>
                  </a:lnTo>
                  <a:lnTo>
                    <a:pt x="64" y="23"/>
                  </a:lnTo>
                  <a:lnTo>
                    <a:pt x="53" y="23"/>
                  </a:lnTo>
                  <a:lnTo>
                    <a:pt x="53" y="17"/>
                  </a:lnTo>
                  <a:lnTo>
                    <a:pt x="41" y="17"/>
                  </a:lnTo>
                  <a:lnTo>
                    <a:pt x="41" y="17"/>
                  </a:lnTo>
                  <a:lnTo>
                    <a:pt x="41" y="17"/>
                  </a:lnTo>
                  <a:lnTo>
                    <a:pt x="35" y="23"/>
                  </a:lnTo>
                  <a:lnTo>
                    <a:pt x="29" y="23"/>
                  </a:lnTo>
                  <a:lnTo>
                    <a:pt x="29" y="27"/>
                  </a:lnTo>
                  <a:lnTo>
                    <a:pt x="25" y="33"/>
                  </a:lnTo>
                  <a:lnTo>
                    <a:pt x="25" y="33"/>
                  </a:lnTo>
                  <a:lnTo>
                    <a:pt x="25" y="40"/>
                  </a:lnTo>
                  <a:lnTo>
                    <a:pt x="18" y="40"/>
                  </a:lnTo>
                  <a:lnTo>
                    <a:pt x="18" y="50"/>
                  </a:lnTo>
                  <a:lnTo>
                    <a:pt x="35" y="50"/>
                  </a:lnTo>
                  <a:lnTo>
                    <a:pt x="35" y="56"/>
                  </a:lnTo>
                  <a:lnTo>
                    <a:pt x="35" y="56"/>
                  </a:lnTo>
                  <a:lnTo>
                    <a:pt x="35" y="56"/>
                  </a:lnTo>
                  <a:lnTo>
                    <a:pt x="35" y="56"/>
                  </a:lnTo>
                  <a:lnTo>
                    <a:pt x="35" y="50"/>
                  </a:lnTo>
                  <a:lnTo>
                    <a:pt x="35" y="50"/>
                  </a:lnTo>
                  <a:lnTo>
                    <a:pt x="41" y="50"/>
                  </a:lnTo>
                  <a:lnTo>
                    <a:pt x="41" y="46"/>
                  </a:lnTo>
                  <a:lnTo>
                    <a:pt x="41" y="46"/>
                  </a:lnTo>
                  <a:lnTo>
                    <a:pt x="64" y="46"/>
                  </a:lnTo>
                  <a:lnTo>
                    <a:pt x="64" y="40"/>
                  </a:lnTo>
                  <a:lnTo>
                    <a:pt x="64" y="46"/>
                  </a:lnTo>
                  <a:lnTo>
                    <a:pt x="70" y="50"/>
                  </a:lnTo>
                  <a:lnTo>
                    <a:pt x="70" y="50"/>
                  </a:lnTo>
                  <a:lnTo>
                    <a:pt x="70" y="50"/>
                  </a:lnTo>
                  <a:lnTo>
                    <a:pt x="70" y="50"/>
                  </a:lnTo>
                  <a:lnTo>
                    <a:pt x="70" y="56"/>
                  </a:lnTo>
                  <a:lnTo>
                    <a:pt x="70" y="56"/>
                  </a:lnTo>
                  <a:lnTo>
                    <a:pt x="70" y="62"/>
                  </a:lnTo>
                  <a:lnTo>
                    <a:pt x="64" y="56"/>
                  </a:lnTo>
                  <a:lnTo>
                    <a:pt x="60" y="56"/>
                  </a:lnTo>
                  <a:lnTo>
                    <a:pt x="60" y="56"/>
                  </a:lnTo>
                  <a:lnTo>
                    <a:pt x="53" y="50"/>
                  </a:lnTo>
                  <a:lnTo>
                    <a:pt x="53" y="56"/>
                  </a:lnTo>
                  <a:lnTo>
                    <a:pt x="47" y="56"/>
                  </a:lnTo>
                  <a:lnTo>
                    <a:pt x="47" y="56"/>
                  </a:lnTo>
                  <a:lnTo>
                    <a:pt x="47" y="62"/>
                  </a:lnTo>
                  <a:lnTo>
                    <a:pt x="47" y="62"/>
                  </a:lnTo>
                  <a:lnTo>
                    <a:pt x="47" y="62"/>
                  </a:lnTo>
                  <a:lnTo>
                    <a:pt x="47" y="73"/>
                  </a:lnTo>
                  <a:lnTo>
                    <a:pt x="53" y="73"/>
                  </a:lnTo>
                  <a:lnTo>
                    <a:pt x="53" y="79"/>
                  </a:lnTo>
                  <a:lnTo>
                    <a:pt x="53" y="79"/>
                  </a:lnTo>
                  <a:lnTo>
                    <a:pt x="53" y="85"/>
                  </a:lnTo>
                  <a:lnTo>
                    <a:pt x="60" y="85"/>
                  </a:lnTo>
                  <a:lnTo>
                    <a:pt x="60" y="89"/>
                  </a:lnTo>
                  <a:lnTo>
                    <a:pt x="60" y="89"/>
                  </a:lnTo>
                  <a:lnTo>
                    <a:pt x="60" y="95"/>
                  </a:lnTo>
                  <a:lnTo>
                    <a:pt x="53" y="95"/>
                  </a:lnTo>
                  <a:lnTo>
                    <a:pt x="53" y="95"/>
                  </a:lnTo>
                  <a:lnTo>
                    <a:pt x="53" y="101"/>
                  </a:lnTo>
                  <a:lnTo>
                    <a:pt x="53" y="101"/>
                  </a:lnTo>
                  <a:lnTo>
                    <a:pt x="53" y="101"/>
                  </a:lnTo>
                  <a:lnTo>
                    <a:pt x="53" y="101"/>
                  </a:lnTo>
                  <a:lnTo>
                    <a:pt x="53" y="108"/>
                  </a:lnTo>
                  <a:lnTo>
                    <a:pt x="53" y="108"/>
                  </a:lnTo>
                  <a:lnTo>
                    <a:pt x="53" y="108"/>
                  </a:lnTo>
                  <a:lnTo>
                    <a:pt x="60" y="112"/>
                  </a:lnTo>
                  <a:lnTo>
                    <a:pt x="60" y="112"/>
                  </a:lnTo>
                  <a:lnTo>
                    <a:pt x="60" y="112"/>
                  </a:lnTo>
                  <a:lnTo>
                    <a:pt x="64" y="112"/>
                  </a:lnTo>
                  <a:lnTo>
                    <a:pt x="64" y="118"/>
                  </a:lnTo>
                  <a:lnTo>
                    <a:pt x="64" y="118"/>
                  </a:lnTo>
                  <a:lnTo>
                    <a:pt x="64" y="118"/>
                  </a:lnTo>
                  <a:lnTo>
                    <a:pt x="64" y="124"/>
                  </a:lnTo>
                  <a:lnTo>
                    <a:pt x="64" y="124"/>
                  </a:lnTo>
                  <a:lnTo>
                    <a:pt x="64" y="124"/>
                  </a:lnTo>
                  <a:lnTo>
                    <a:pt x="64" y="130"/>
                  </a:lnTo>
                  <a:lnTo>
                    <a:pt x="60" y="130"/>
                  </a:lnTo>
                  <a:lnTo>
                    <a:pt x="60" y="124"/>
                  </a:lnTo>
                  <a:lnTo>
                    <a:pt x="47" y="124"/>
                  </a:lnTo>
                  <a:lnTo>
                    <a:pt x="41" y="118"/>
                  </a:lnTo>
                  <a:lnTo>
                    <a:pt x="41" y="112"/>
                  </a:lnTo>
                  <a:lnTo>
                    <a:pt x="35" y="108"/>
                  </a:lnTo>
                  <a:lnTo>
                    <a:pt x="35" y="79"/>
                  </a:lnTo>
                  <a:lnTo>
                    <a:pt x="25" y="79"/>
                  </a:lnTo>
                  <a:lnTo>
                    <a:pt x="25" y="79"/>
                  </a:lnTo>
                  <a:lnTo>
                    <a:pt x="25" y="79"/>
                  </a:lnTo>
                  <a:lnTo>
                    <a:pt x="25" y="79"/>
                  </a:lnTo>
                  <a:lnTo>
                    <a:pt x="25" y="79"/>
                  </a:lnTo>
                  <a:lnTo>
                    <a:pt x="25" y="118"/>
                  </a:lnTo>
                  <a:lnTo>
                    <a:pt x="25" y="118"/>
                  </a:lnTo>
                  <a:lnTo>
                    <a:pt x="25" y="124"/>
                  </a:lnTo>
                  <a:lnTo>
                    <a:pt x="18" y="124"/>
                  </a:lnTo>
                  <a:lnTo>
                    <a:pt x="18" y="124"/>
                  </a:lnTo>
                  <a:lnTo>
                    <a:pt x="18" y="130"/>
                  </a:lnTo>
                  <a:lnTo>
                    <a:pt x="18" y="130"/>
                  </a:lnTo>
                  <a:lnTo>
                    <a:pt x="18" y="130"/>
                  </a:lnTo>
                  <a:lnTo>
                    <a:pt x="18" y="13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7" name="Freeform 616"/>
            <p:cNvSpPr>
              <a:spLocks/>
            </p:cNvSpPr>
            <p:nvPr/>
          </p:nvSpPr>
          <p:spPr bwMode="auto">
            <a:xfrm>
              <a:off x="6956426" y="2862263"/>
              <a:ext cx="46038" cy="42863"/>
            </a:xfrm>
            <a:custGeom>
              <a:avLst/>
              <a:gdLst>
                <a:gd name="T0" fmla="*/ 0 w 29"/>
                <a:gd name="T1" fmla="*/ 16 h 27"/>
                <a:gd name="T2" fmla="*/ 0 w 29"/>
                <a:gd name="T3" fmla="*/ 16 h 27"/>
                <a:gd name="T4" fmla="*/ 0 w 29"/>
                <a:gd name="T5" fmla="*/ 10 h 27"/>
                <a:gd name="T6" fmla="*/ 0 w 29"/>
                <a:gd name="T7" fmla="*/ 10 h 27"/>
                <a:gd name="T8" fmla="*/ 6 w 29"/>
                <a:gd name="T9" fmla="*/ 6 h 27"/>
                <a:gd name="T10" fmla="*/ 6 w 29"/>
                <a:gd name="T11" fmla="*/ 6 h 27"/>
                <a:gd name="T12" fmla="*/ 6 w 29"/>
                <a:gd name="T13" fmla="*/ 6 h 27"/>
                <a:gd name="T14" fmla="*/ 12 w 29"/>
                <a:gd name="T15" fmla="*/ 0 h 27"/>
                <a:gd name="T16" fmla="*/ 12 w 29"/>
                <a:gd name="T17" fmla="*/ 0 h 27"/>
                <a:gd name="T18" fmla="*/ 29 w 29"/>
                <a:gd name="T19" fmla="*/ 0 h 27"/>
                <a:gd name="T20" fmla="*/ 29 w 29"/>
                <a:gd name="T21" fmla="*/ 6 h 27"/>
                <a:gd name="T22" fmla="*/ 29 w 29"/>
                <a:gd name="T23" fmla="*/ 6 h 27"/>
                <a:gd name="T24" fmla="*/ 29 w 29"/>
                <a:gd name="T25" fmla="*/ 6 h 27"/>
                <a:gd name="T26" fmla="*/ 29 w 29"/>
                <a:gd name="T27" fmla="*/ 10 h 27"/>
                <a:gd name="T28" fmla="*/ 29 w 29"/>
                <a:gd name="T29" fmla="*/ 10 h 27"/>
                <a:gd name="T30" fmla="*/ 29 w 29"/>
                <a:gd name="T31" fmla="*/ 22 h 27"/>
                <a:gd name="T32" fmla="*/ 29 w 29"/>
                <a:gd name="T33" fmla="*/ 22 h 27"/>
                <a:gd name="T34" fmla="*/ 22 w 29"/>
                <a:gd name="T35" fmla="*/ 27 h 27"/>
                <a:gd name="T36" fmla="*/ 6 w 29"/>
                <a:gd name="T37" fmla="*/ 27 h 27"/>
                <a:gd name="T38" fmla="*/ 6 w 29"/>
                <a:gd name="T39" fmla="*/ 27 h 27"/>
                <a:gd name="T40" fmla="*/ 6 w 29"/>
                <a:gd name="T41" fmla="*/ 27 h 27"/>
                <a:gd name="T42" fmla="*/ 6 w 29"/>
                <a:gd name="T43" fmla="*/ 22 h 27"/>
                <a:gd name="T44" fmla="*/ 0 w 29"/>
                <a:gd name="T45" fmla="*/ 22 h 27"/>
                <a:gd name="T46" fmla="*/ 0 w 29"/>
                <a:gd name="T47" fmla="*/ 22 h 27"/>
                <a:gd name="T48" fmla="*/ 0 w 29"/>
                <a:gd name="T49" fmla="*/ 16 h 27"/>
                <a:gd name="T50" fmla="*/ 0 w 29"/>
                <a:gd name="T51" fmla="*/ 16 h 27"/>
                <a:gd name="T52" fmla="*/ 0 w 29"/>
                <a:gd name="T53"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 h="27">
                  <a:moveTo>
                    <a:pt x="0" y="16"/>
                  </a:moveTo>
                  <a:lnTo>
                    <a:pt x="0" y="16"/>
                  </a:lnTo>
                  <a:lnTo>
                    <a:pt x="0" y="10"/>
                  </a:lnTo>
                  <a:lnTo>
                    <a:pt x="0" y="10"/>
                  </a:lnTo>
                  <a:lnTo>
                    <a:pt x="6" y="6"/>
                  </a:lnTo>
                  <a:lnTo>
                    <a:pt x="6" y="6"/>
                  </a:lnTo>
                  <a:lnTo>
                    <a:pt x="6" y="6"/>
                  </a:lnTo>
                  <a:lnTo>
                    <a:pt x="12" y="0"/>
                  </a:lnTo>
                  <a:lnTo>
                    <a:pt x="12" y="0"/>
                  </a:lnTo>
                  <a:lnTo>
                    <a:pt x="29" y="0"/>
                  </a:lnTo>
                  <a:lnTo>
                    <a:pt x="29" y="6"/>
                  </a:lnTo>
                  <a:lnTo>
                    <a:pt x="29" y="6"/>
                  </a:lnTo>
                  <a:lnTo>
                    <a:pt x="29" y="6"/>
                  </a:lnTo>
                  <a:lnTo>
                    <a:pt x="29" y="10"/>
                  </a:lnTo>
                  <a:lnTo>
                    <a:pt x="29" y="10"/>
                  </a:lnTo>
                  <a:lnTo>
                    <a:pt x="29" y="22"/>
                  </a:lnTo>
                  <a:lnTo>
                    <a:pt x="29" y="22"/>
                  </a:lnTo>
                  <a:lnTo>
                    <a:pt x="22" y="27"/>
                  </a:lnTo>
                  <a:lnTo>
                    <a:pt x="6" y="27"/>
                  </a:lnTo>
                  <a:lnTo>
                    <a:pt x="6" y="27"/>
                  </a:lnTo>
                  <a:lnTo>
                    <a:pt x="6" y="27"/>
                  </a:lnTo>
                  <a:lnTo>
                    <a:pt x="6" y="22"/>
                  </a:lnTo>
                  <a:lnTo>
                    <a:pt x="0" y="22"/>
                  </a:lnTo>
                  <a:lnTo>
                    <a:pt x="0" y="22"/>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8" name="Freeform 617"/>
            <p:cNvSpPr>
              <a:spLocks/>
            </p:cNvSpPr>
            <p:nvPr/>
          </p:nvSpPr>
          <p:spPr bwMode="auto">
            <a:xfrm>
              <a:off x="6956426" y="2862263"/>
              <a:ext cx="46038" cy="42863"/>
            </a:xfrm>
            <a:custGeom>
              <a:avLst/>
              <a:gdLst>
                <a:gd name="T0" fmla="*/ 0 w 29"/>
                <a:gd name="T1" fmla="*/ 16 h 27"/>
                <a:gd name="T2" fmla="*/ 0 w 29"/>
                <a:gd name="T3" fmla="*/ 16 h 27"/>
                <a:gd name="T4" fmla="*/ 0 w 29"/>
                <a:gd name="T5" fmla="*/ 10 h 27"/>
                <a:gd name="T6" fmla="*/ 0 w 29"/>
                <a:gd name="T7" fmla="*/ 10 h 27"/>
                <a:gd name="T8" fmla="*/ 6 w 29"/>
                <a:gd name="T9" fmla="*/ 6 h 27"/>
                <a:gd name="T10" fmla="*/ 6 w 29"/>
                <a:gd name="T11" fmla="*/ 6 h 27"/>
                <a:gd name="T12" fmla="*/ 6 w 29"/>
                <a:gd name="T13" fmla="*/ 6 h 27"/>
                <a:gd name="T14" fmla="*/ 12 w 29"/>
                <a:gd name="T15" fmla="*/ 0 h 27"/>
                <a:gd name="T16" fmla="*/ 12 w 29"/>
                <a:gd name="T17" fmla="*/ 0 h 27"/>
                <a:gd name="T18" fmla="*/ 29 w 29"/>
                <a:gd name="T19" fmla="*/ 0 h 27"/>
                <a:gd name="T20" fmla="*/ 29 w 29"/>
                <a:gd name="T21" fmla="*/ 6 h 27"/>
                <a:gd name="T22" fmla="*/ 29 w 29"/>
                <a:gd name="T23" fmla="*/ 6 h 27"/>
                <a:gd name="T24" fmla="*/ 29 w 29"/>
                <a:gd name="T25" fmla="*/ 6 h 27"/>
                <a:gd name="T26" fmla="*/ 29 w 29"/>
                <a:gd name="T27" fmla="*/ 10 h 27"/>
                <a:gd name="T28" fmla="*/ 29 w 29"/>
                <a:gd name="T29" fmla="*/ 10 h 27"/>
                <a:gd name="T30" fmla="*/ 29 w 29"/>
                <a:gd name="T31" fmla="*/ 22 h 27"/>
                <a:gd name="T32" fmla="*/ 29 w 29"/>
                <a:gd name="T33" fmla="*/ 22 h 27"/>
                <a:gd name="T34" fmla="*/ 22 w 29"/>
                <a:gd name="T35" fmla="*/ 27 h 27"/>
                <a:gd name="T36" fmla="*/ 6 w 29"/>
                <a:gd name="T37" fmla="*/ 27 h 27"/>
                <a:gd name="T38" fmla="*/ 6 w 29"/>
                <a:gd name="T39" fmla="*/ 27 h 27"/>
                <a:gd name="T40" fmla="*/ 6 w 29"/>
                <a:gd name="T41" fmla="*/ 27 h 27"/>
                <a:gd name="T42" fmla="*/ 6 w 29"/>
                <a:gd name="T43" fmla="*/ 22 h 27"/>
                <a:gd name="T44" fmla="*/ 0 w 29"/>
                <a:gd name="T45" fmla="*/ 22 h 27"/>
                <a:gd name="T46" fmla="*/ 0 w 29"/>
                <a:gd name="T47" fmla="*/ 22 h 27"/>
                <a:gd name="T48" fmla="*/ 0 w 29"/>
                <a:gd name="T49" fmla="*/ 16 h 27"/>
                <a:gd name="T50" fmla="*/ 0 w 29"/>
                <a:gd name="T51" fmla="*/ 16 h 27"/>
                <a:gd name="T52" fmla="*/ 0 w 29"/>
                <a:gd name="T53"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 h="27">
                  <a:moveTo>
                    <a:pt x="0" y="16"/>
                  </a:moveTo>
                  <a:lnTo>
                    <a:pt x="0" y="16"/>
                  </a:lnTo>
                  <a:lnTo>
                    <a:pt x="0" y="10"/>
                  </a:lnTo>
                  <a:lnTo>
                    <a:pt x="0" y="10"/>
                  </a:lnTo>
                  <a:lnTo>
                    <a:pt x="6" y="6"/>
                  </a:lnTo>
                  <a:lnTo>
                    <a:pt x="6" y="6"/>
                  </a:lnTo>
                  <a:lnTo>
                    <a:pt x="6" y="6"/>
                  </a:lnTo>
                  <a:lnTo>
                    <a:pt x="12" y="0"/>
                  </a:lnTo>
                  <a:lnTo>
                    <a:pt x="12" y="0"/>
                  </a:lnTo>
                  <a:lnTo>
                    <a:pt x="29" y="0"/>
                  </a:lnTo>
                  <a:lnTo>
                    <a:pt x="29" y="6"/>
                  </a:lnTo>
                  <a:lnTo>
                    <a:pt x="29" y="6"/>
                  </a:lnTo>
                  <a:lnTo>
                    <a:pt x="29" y="6"/>
                  </a:lnTo>
                  <a:lnTo>
                    <a:pt x="29" y="10"/>
                  </a:lnTo>
                  <a:lnTo>
                    <a:pt x="29" y="10"/>
                  </a:lnTo>
                  <a:lnTo>
                    <a:pt x="29" y="22"/>
                  </a:lnTo>
                  <a:lnTo>
                    <a:pt x="29" y="22"/>
                  </a:lnTo>
                  <a:lnTo>
                    <a:pt x="22" y="27"/>
                  </a:lnTo>
                  <a:lnTo>
                    <a:pt x="6" y="27"/>
                  </a:lnTo>
                  <a:lnTo>
                    <a:pt x="6" y="27"/>
                  </a:lnTo>
                  <a:lnTo>
                    <a:pt x="6" y="27"/>
                  </a:lnTo>
                  <a:lnTo>
                    <a:pt x="6" y="22"/>
                  </a:lnTo>
                  <a:lnTo>
                    <a:pt x="0" y="22"/>
                  </a:lnTo>
                  <a:lnTo>
                    <a:pt x="0" y="22"/>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9" name="Freeform 618"/>
            <p:cNvSpPr>
              <a:spLocks/>
            </p:cNvSpPr>
            <p:nvPr/>
          </p:nvSpPr>
          <p:spPr bwMode="auto">
            <a:xfrm>
              <a:off x="7197726" y="2717801"/>
              <a:ext cx="36513" cy="71438"/>
            </a:xfrm>
            <a:custGeom>
              <a:avLst/>
              <a:gdLst>
                <a:gd name="T0" fmla="*/ 23 w 23"/>
                <a:gd name="T1" fmla="*/ 0 h 45"/>
                <a:gd name="T2" fmla="*/ 23 w 23"/>
                <a:gd name="T3" fmla="*/ 6 h 45"/>
                <a:gd name="T4" fmla="*/ 23 w 23"/>
                <a:gd name="T5" fmla="*/ 6 h 45"/>
                <a:gd name="T6" fmla="*/ 23 w 23"/>
                <a:gd name="T7" fmla="*/ 17 h 45"/>
                <a:gd name="T8" fmla="*/ 23 w 23"/>
                <a:gd name="T9" fmla="*/ 17 h 45"/>
                <a:gd name="T10" fmla="*/ 23 w 23"/>
                <a:gd name="T11" fmla="*/ 23 h 45"/>
                <a:gd name="T12" fmla="*/ 23 w 23"/>
                <a:gd name="T13" fmla="*/ 23 h 45"/>
                <a:gd name="T14" fmla="*/ 23 w 23"/>
                <a:gd name="T15" fmla="*/ 35 h 45"/>
                <a:gd name="T16" fmla="*/ 23 w 23"/>
                <a:gd name="T17" fmla="*/ 35 h 45"/>
                <a:gd name="T18" fmla="*/ 17 w 23"/>
                <a:gd name="T19" fmla="*/ 39 h 45"/>
                <a:gd name="T20" fmla="*/ 17 w 23"/>
                <a:gd name="T21" fmla="*/ 39 h 45"/>
                <a:gd name="T22" fmla="*/ 17 w 23"/>
                <a:gd name="T23" fmla="*/ 45 h 45"/>
                <a:gd name="T24" fmla="*/ 0 w 23"/>
                <a:gd name="T25" fmla="*/ 45 h 45"/>
                <a:gd name="T26" fmla="*/ 0 w 23"/>
                <a:gd name="T27" fmla="*/ 35 h 45"/>
                <a:gd name="T28" fmla="*/ 0 w 23"/>
                <a:gd name="T29" fmla="*/ 35 h 45"/>
                <a:gd name="T30" fmla="*/ 0 w 23"/>
                <a:gd name="T31" fmla="*/ 29 h 45"/>
                <a:gd name="T32" fmla="*/ 0 w 23"/>
                <a:gd name="T33" fmla="*/ 29 h 45"/>
                <a:gd name="T34" fmla="*/ 0 w 23"/>
                <a:gd name="T35" fmla="*/ 23 h 45"/>
                <a:gd name="T36" fmla="*/ 0 w 23"/>
                <a:gd name="T37" fmla="*/ 23 h 45"/>
                <a:gd name="T38" fmla="*/ 0 w 23"/>
                <a:gd name="T39" fmla="*/ 23 h 45"/>
                <a:gd name="T40" fmla="*/ 0 w 23"/>
                <a:gd name="T41" fmla="*/ 17 h 45"/>
                <a:gd name="T42" fmla="*/ 0 w 23"/>
                <a:gd name="T43" fmla="*/ 17 h 45"/>
                <a:gd name="T44" fmla="*/ 0 w 23"/>
                <a:gd name="T45" fmla="*/ 17 h 45"/>
                <a:gd name="T46" fmla="*/ 0 w 23"/>
                <a:gd name="T47" fmla="*/ 17 h 45"/>
                <a:gd name="T48" fmla="*/ 0 w 23"/>
                <a:gd name="T49" fmla="*/ 17 h 45"/>
                <a:gd name="T50" fmla="*/ 0 w 23"/>
                <a:gd name="T51" fmla="*/ 17 h 45"/>
                <a:gd name="T52" fmla="*/ 6 w 23"/>
                <a:gd name="T53" fmla="*/ 17 h 45"/>
                <a:gd name="T54" fmla="*/ 6 w 23"/>
                <a:gd name="T55" fmla="*/ 6 h 45"/>
                <a:gd name="T56" fmla="*/ 6 w 23"/>
                <a:gd name="T57" fmla="*/ 6 h 45"/>
                <a:gd name="T58" fmla="*/ 13 w 23"/>
                <a:gd name="T59" fmla="*/ 0 h 45"/>
                <a:gd name="T60" fmla="*/ 13 w 23"/>
                <a:gd name="T61" fmla="*/ 0 h 45"/>
                <a:gd name="T62" fmla="*/ 13 w 23"/>
                <a:gd name="T63" fmla="*/ 0 h 45"/>
                <a:gd name="T64" fmla="*/ 23 w 23"/>
                <a:gd name="T65" fmla="*/ 0 h 45"/>
                <a:gd name="T66" fmla="*/ 23 w 23"/>
                <a:gd name="T6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45">
                  <a:moveTo>
                    <a:pt x="23" y="0"/>
                  </a:moveTo>
                  <a:lnTo>
                    <a:pt x="23" y="6"/>
                  </a:lnTo>
                  <a:lnTo>
                    <a:pt x="23" y="6"/>
                  </a:lnTo>
                  <a:lnTo>
                    <a:pt x="23" y="17"/>
                  </a:lnTo>
                  <a:lnTo>
                    <a:pt x="23" y="17"/>
                  </a:lnTo>
                  <a:lnTo>
                    <a:pt x="23" y="23"/>
                  </a:lnTo>
                  <a:lnTo>
                    <a:pt x="23" y="23"/>
                  </a:lnTo>
                  <a:lnTo>
                    <a:pt x="23" y="35"/>
                  </a:lnTo>
                  <a:lnTo>
                    <a:pt x="23" y="35"/>
                  </a:lnTo>
                  <a:lnTo>
                    <a:pt x="17" y="39"/>
                  </a:lnTo>
                  <a:lnTo>
                    <a:pt x="17" y="39"/>
                  </a:lnTo>
                  <a:lnTo>
                    <a:pt x="17" y="45"/>
                  </a:lnTo>
                  <a:lnTo>
                    <a:pt x="0" y="45"/>
                  </a:lnTo>
                  <a:lnTo>
                    <a:pt x="0" y="35"/>
                  </a:lnTo>
                  <a:lnTo>
                    <a:pt x="0" y="35"/>
                  </a:lnTo>
                  <a:lnTo>
                    <a:pt x="0" y="29"/>
                  </a:lnTo>
                  <a:lnTo>
                    <a:pt x="0" y="29"/>
                  </a:lnTo>
                  <a:lnTo>
                    <a:pt x="0" y="23"/>
                  </a:lnTo>
                  <a:lnTo>
                    <a:pt x="0" y="23"/>
                  </a:lnTo>
                  <a:lnTo>
                    <a:pt x="0" y="23"/>
                  </a:lnTo>
                  <a:lnTo>
                    <a:pt x="0" y="17"/>
                  </a:lnTo>
                  <a:lnTo>
                    <a:pt x="0" y="17"/>
                  </a:lnTo>
                  <a:lnTo>
                    <a:pt x="0" y="17"/>
                  </a:lnTo>
                  <a:lnTo>
                    <a:pt x="0" y="17"/>
                  </a:lnTo>
                  <a:lnTo>
                    <a:pt x="0" y="17"/>
                  </a:lnTo>
                  <a:lnTo>
                    <a:pt x="0" y="17"/>
                  </a:lnTo>
                  <a:lnTo>
                    <a:pt x="6" y="17"/>
                  </a:lnTo>
                  <a:lnTo>
                    <a:pt x="6" y="6"/>
                  </a:lnTo>
                  <a:lnTo>
                    <a:pt x="6" y="6"/>
                  </a:lnTo>
                  <a:lnTo>
                    <a:pt x="13" y="0"/>
                  </a:lnTo>
                  <a:lnTo>
                    <a:pt x="13" y="0"/>
                  </a:lnTo>
                  <a:lnTo>
                    <a:pt x="13" y="0"/>
                  </a:lnTo>
                  <a:lnTo>
                    <a:pt x="23" y="0"/>
                  </a:lnTo>
                  <a:lnTo>
                    <a:pt x="23"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0" name="Freeform 619"/>
            <p:cNvSpPr>
              <a:spLocks/>
            </p:cNvSpPr>
            <p:nvPr/>
          </p:nvSpPr>
          <p:spPr bwMode="auto">
            <a:xfrm>
              <a:off x="7197726" y="2717801"/>
              <a:ext cx="36513" cy="71438"/>
            </a:xfrm>
            <a:custGeom>
              <a:avLst/>
              <a:gdLst>
                <a:gd name="T0" fmla="*/ 23 w 23"/>
                <a:gd name="T1" fmla="*/ 0 h 45"/>
                <a:gd name="T2" fmla="*/ 23 w 23"/>
                <a:gd name="T3" fmla="*/ 6 h 45"/>
                <a:gd name="T4" fmla="*/ 23 w 23"/>
                <a:gd name="T5" fmla="*/ 6 h 45"/>
                <a:gd name="T6" fmla="*/ 23 w 23"/>
                <a:gd name="T7" fmla="*/ 17 h 45"/>
                <a:gd name="T8" fmla="*/ 23 w 23"/>
                <a:gd name="T9" fmla="*/ 17 h 45"/>
                <a:gd name="T10" fmla="*/ 23 w 23"/>
                <a:gd name="T11" fmla="*/ 23 h 45"/>
                <a:gd name="T12" fmla="*/ 23 w 23"/>
                <a:gd name="T13" fmla="*/ 23 h 45"/>
                <a:gd name="T14" fmla="*/ 23 w 23"/>
                <a:gd name="T15" fmla="*/ 35 h 45"/>
                <a:gd name="T16" fmla="*/ 23 w 23"/>
                <a:gd name="T17" fmla="*/ 35 h 45"/>
                <a:gd name="T18" fmla="*/ 17 w 23"/>
                <a:gd name="T19" fmla="*/ 39 h 45"/>
                <a:gd name="T20" fmla="*/ 17 w 23"/>
                <a:gd name="T21" fmla="*/ 39 h 45"/>
                <a:gd name="T22" fmla="*/ 17 w 23"/>
                <a:gd name="T23" fmla="*/ 45 h 45"/>
                <a:gd name="T24" fmla="*/ 0 w 23"/>
                <a:gd name="T25" fmla="*/ 45 h 45"/>
                <a:gd name="T26" fmla="*/ 0 w 23"/>
                <a:gd name="T27" fmla="*/ 35 h 45"/>
                <a:gd name="T28" fmla="*/ 0 w 23"/>
                <a:gd name="T29" fmla="*/ 35 h 45"/>
                <a:gd name="T30" fmla="*/ 0 w 23"/>
                <a:gd name="T31" fmla="*/ 29 h 45"/>
                <a:gd name="T32" fmla="*/ 0 w 23"/>
                <a:gd name="T33" fmla="*/ 29 h 45"/>
                <a:gd name="T34" fmla="*/ 0 w 23"/>
                <a:gd name="T35" fmla="*/ 23 h 45"/>
                <a:gd name="T36" fmla="*/ 0 w 23"/>
                <a:gd name="T37" fmla="*/ 23 h 45"/>
                <a:gd name="T38" fmla="*/ 0 w 23"/>
                <a:gd name="T39" fmla="*/ 23 h 45"/>
                <a:gd name="T40" fmla="*/ 0 w 23"/>
                <a:gd name="T41" fmla="*/ 17 h 45"/>
                <a:gd name="T42" fmla="*/ 0 w 23"/>
                <a:gd name="T43" fmla="*/ 17 h 45"/>
                <a:gd name="T44" fmla="*/ 0 w 23"/>
                <a:gd name="T45" fmla="*/ 17 h 45"/>
                <a:gd name="T46" fmla="*/ 0 w 23"/>
                <a:gd name="T47" fmla="*/ 17 h 45"/>
                <a:gd name="T48" fmla="*/ 0 w 23"/>
                <a:gd name="T49" fmla="*/ 17 h 45"/>
                <a:gd name="T50" fmla="*/ 0 w 23"/>
                <a:gd name="T51" fmla="*/ 17 h 45"/>
                <a:gd name="T52" fmla="*/ 6 w 23"/>
                <a:gd name="T53" fmla="*/ 17 h 45"/>
                <a:gd name="T54" fmla="*/ 6 w 23"/>
                <a:gd name="T55" fmla="*/ 6 h 45"/>
                <a:gd name="T56" fmla="*/ 6 w 23"/>
                <a:gd name="T57" fmla="*/ 6 h 45"/>
                <a:gd name="T58" fmla="*/ 13 w 23"/>
                <a:gd name="T59" fmla="*/ 0 h 45"/>
                <a:gd name="T60" fmla="*/ 13 w 23"/>
                <a:gd name="T61" fmla="*/ 0 h 45"/>
                <a:gd name="T62" fmla="*/ 13 w 23"/>
                <a:gd name="T63" fmla="*/ 0 h 45"/>
                <a:gd name="T64" fmla="*/ 23 w 23"/>
                <a:gd name="T65" fmla="*/ 0 h 45"/>
                <a:gd name="T66" fmla="*/ 23 w 23"/>
                <a:gd name="T6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45">
                  <a:moveTo>
                    <a:pt x="23" y="0"/>
                  </a:moveTo>
                  <a:lnTo>
                    <a:pt x="23" y="6"/>
                  </a:lnTo>
                  <a:lnTo>
                    <a:pt x="23" y="6"/>
                  </a:lnTo>
                  <a:lnTo>
                    <a:pt x="23" y="17"/>
                  </a:lnTo>
                  <a:lnTo>
                    <a:pt x="23" y="17"/>
                  </a:lnTo>
                  <a:lnTo>
                    <a:pt x="23" y="23"/>
                  </a:lnTo>
                  <a:lnTo>
                    <a:pt x="23" y="23"/>
                  </a:lnTo>
                  <a:lnTo>
                    <a:pt x="23" y="35"/>
                  </a:lnTo>
                  <a:lnTo>
                    <a:pt x="23" y="35"/>
                  </a:lnTo>
                  <a:lnTo>
                    <a:pt x="17" y="39"/>
                  </a:lnTo>
                  <a:lnTo>
                    <a:pt x="17" y="39"/>
                  </a:lnTo>
                  <a:lnTo>
                    <a:pt x="17" y="45"/>
                  </a:lnTo>
                  <a:lnTo>
                    <a:pt x="0" y="45"/>
                  </a:lnTo>
                  <a:lnTo>
                    <a:pt x="0" y="35"/>
                  </a:lnTo>
                  <a:lnTo>
                    <a:pt x="0" y="35"/>
                  </a:lnTo>
                  <a:lnTo>
                    <a:pt x="0" y="29"/>
                  </a:lnTo>
                  <a:lnTo>
                    <a:pt x="0" y="29"/>
                  </a:lnTo>
                  <a:lnTo>
                    <a:pt x="0" y="23"/>
                  </a:lnTo>
                  <a:lnTo>
                    <a:pt x="0" y="23"/>
                  </a:lnTo>
                  <a:lnTo>
                    <a:pt x="0" y="23"/>
                  </a:lnTo>
                  <a:lnTo>
                    <a:pt x="0" y="17"/>
                  </a:lnTo>
                  <a:lnTo>
                    <a:pt x="0" y="17"/>
                  </a:lnTo>
                  <a:lnTo>
                    <a:pt x="0" y="17"/>
                  </a:lnTo>
                  <a:lnTo>
                    <a:pt x="0" y="17"/>
                  </a:lnTo>
                  <a:lnTo>
                    <a:pt x="0" y="17"/>
                  </a:lnTo>
                  <a:lnTo>
                    <a:pt x="0" y="17"/>
                  </a:lnTo>
                  <a:lnTo>
                    <a:pt x="6" y="17"/>
                  </a:lnTo>
                  <a:lnTo>
                    <a:pt x="6" y="6"/>
                  </a:lnTo>
                  <a:lnTo>
                    <a:pt x="6" y="6"/>
                  </a:lnTo>
                  <a:lnTo>
                    <a:pt x="13" y="0"/>
                  </a:lnTo>
                  <a:lnTo>
                    <a:pt x="13" y="0"/>
                  </a:lnTo>
                  <a:lnTo>
                    <a:pt x="13" y="0"/>
                  </a:lnTo>
                  <a:lnTo>
                    <a:pt x="23" y="0"/>
                  </a:lnTo>
                  <a:lnTo>
                    <a:pt x="23"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1" name="Freeform 620"/>
            <p:cNvSpPr>
              <a:spLocks/>
            </p:cNvSpPr>
            <p:nvPr/>
          </p:nvSpPr>
          <p:spPr bwMode="auto">
            <a:xfrm>
              <a:off x="6919913" y="3600451"/>
              <a:ext cx="231775" cy="92075"/>
            </a:xfrm>
            <a:custGeom>
              <a:avLst/>
              <a:gdLst>
                <a:gd name="T0" fmla="*/ 0 w 146"/>
                <a:gd name="T1" fmla="*/ 19 h 58"/>
                <a:gd name="T2" fmla="*/ 6 w 146"/>
                <a:gd name="T3" fmla="*/ 13 h 58"/>
                <a:gd name="T4" fmla="*/ 6 w 146"/>
                <a:gd name="T5" fmla="*/ 7 h 58"/>
                <a:gd name="T6" fmla="*/ 17 w 146"/>
                <a:gd name="T7" fmla="*/ 0 h 58"/>
                <a:gd name="T8" fmla="*/ 17 w 146"/>
                <a:gd name="T9" fmla="*/ 7 h 58"/>
                <a:gd name="T10" fmla="*/ 23 w 146"/>
                <a:gd name="T11" fmla="*/ 7 h 58"/>
                <a:gd name="T12" fmla="*/ 23 w 146"/>
                <a:gd name="T13" fmla="*/ 7 h 58"/>
                <a:gd name="T14" fmla="*/ 35 w 146"/>
                <a:gd name="T15" fmla="*/ 13 h 58"/>
                <a:gd name="T16" fmla="*/ 41 w 146"/>
                <a:gd name="T17" fmla="*/ 19 h 58"/>
                <a:gd name="T18" fmla="*/ 45 w 146"/>
                <a:gd name="T19" fmla="*/ 19 h 58"/>
                <a:gd name="T20" fmla="*/ 45 w 146"/>
                <a:gd name="T21" fmla="*/ 23 h 58"/>
                <a:gd name="T22" fmla="*/ 64 w 146"/>
                <a:gd name="T23" fmla="*/ 19 h 58"/>
                <a:gd name="T24" fmla="*/ 76 w 146"/>
                <a:gd name="T25" fmla="*/ 19 h 58"/>
                <a:gd name="T26" fmla="*/ 76 w 146"/>
                <a:gd name="T27" fmla="*/ 13 h 58"/>
                <a:gd name="T28" fmla="*/ 80 w 146"/>
                <a:gd name="T29" fmla="*/ 19 h 58"/>
                <a:gd name="T30" fmla="*/ 93 w 146"/>
                <a:gd name="T31" fmla="*/ 13 h 58"/>
                <a:gd name="T32" fmla="*/ 105 w 146"/>
                <a:gd name="T33" fmla="*/ 29 h 58"/>
                <a:gd name="T34" fmla="*/ 118 w 146"/>
                <a:gd name="T35" fmla="*/ 35 h 58"/>
                <a:gd name="T36" fmla="*/ 128 w 146"/>
                <a:gd name="T37" fmla="*/ 35 h 58"/>
                <a:gd name="T38" fmla="*/ 128 w 146"/>
                <a:gd name="T39" fmla="*/ 39 h 58"/>
                <a:gd name="T40" fmla="*/ 128 w 146"/>
                <a:gd name="T41" fmla="*/ 39 h 58"/>
                <a:gd name="T42" fmla="*/ 134 w 146"/>
                <a:gd name="T43" fmla="*/ 46 h 58"/>
                <a:gd name="T44" fmla="*/ 140 w 146"/>
                <a:gd name="T45" fmla="*/ 39 h 58"/>
                <a:gd name="T46" fmla="*/ 140 w 146"/>
                <a:gd name="T47" fmla="*/ 39 h 58"/>
                <a:gd name="T48" fmla="*/ 140 w 146"/>
                <a:gd name="T49" fmla="*/ 39 h 58"/>
                <a:gd name="T50" fmla="*/ 146 w 146"/>
                <a:gd name="T51" fmla="*/ 46 h 58"/>
                <a:gd name="T52" fmla="*/ 146 w 146"/>
                <a:gd name="T53" fmla="*/ 46 h 58"/>
                <a:gd name="T54" fmla="*/ 146 w 146"/>
                <a:gd name="T55" fmla="*/ 52 h 58"/>
                <a:gd name="T56" fmla="*/ 146 w 146"/>
                <a:gd name="T57" fmla="*/ 58 h 58"/>
                <a:gd name="T58" fmla="*/ 140 w 146"/>
                <a:gd name="T59" fmla="*/ 58 h 58"/>
                <a:gd name="T60" fmla="*/ 140 w 146"/>
                <a:gd name="T61" fmla="*/ 58 h 58"/>
                <a:gd name="T62" fmla="*/ 93 w 146"/>
                <a:gd name="T63" fmla="*/ 52 h 58"/>
                <a:gd name="T64" fmla="*/ 76 w 146"/>
                <a:gd name="T65" fmla="*/ 46 h 58"/>
                <a:gd name="T66" fmla="*/ 70 w 146"/>
                <a:gd name="T67" fmla="*/ 39 h 58"/>
                <a:gd name="T68" fmla="*/ 45 w 146"/>
                <a:gd name="T69" fmla="*/ 35 h 58"/>
                <a:gd name="T70" fmla="*/ 29 w 146"/>
                <a:gd name="T71" fmla="*/ 35 h 58"/>
                <a:gd name="T72" fmla="*/ 29 w 146"/>
                <a:gd name="T73" fmla="*/ 29 h 58"/>
                <a:gd name="T74" fmla="*/ 6 w 146"/>
                <a:gd name="T75" fmla="*/ 29 h 58"/>
                <a:gd name="T76" fmla="*/ 0 w 146"/>
                <a:gd name="T77" fmla="*/ 23 h 58"/>
                <a:gd name="T78" fmla="*/ 0 w 146"/>
                <a:gd name="T79" fmla="*/ 1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6" h="58">
                  <a:moveTo>
                    <a:pt x="0" y="19"/>
                  </a:moveTo>
                  <a:lnTo>
                    <a:pt x="0" y="19"/>
                  </a:lnTo>
                  <a:lnTo>
                    <a:pt x="6" y="19"/>
                  </a:lnTo>
                  <a:lnTo>
                    <a:pt x="6" y="13"/>
                  </a:lnTo>
                  <a:lnTo>
                    <a:pt x="6" y="13"/>
                  </a:lnTo>
                  <a:lnTo>
                    <a:pt x="6" y="7"/>
                  </a:lnTo>
                  <a:lnTo>
                    <a:pt x="10" y="7"/>
                  </a:lnTo>
                  <a:lnTo>
                    <a:pt x="17" y="0"/>
                  </a:lnTo>
                  <a:lnTo>
                    <a:pt x="17" y="0"/>
                  </a:lnTo>
                  <a:lnTo>
                    <a:pt x="17" y="7"/>
                  </a:lnTo>
                  <a:lnTo>
                    <a:pt x="17" y="7"/>
                  </a:lnTo>
                  <a:lnTo>
                    <a:pt x="23" y="7"/>
                  </a:lnTo>
                  <a:lnTo>
                    <a:pt x="23" y="0"/>
                  </a:lnTo>
                  <a:lnTo>
                    <a:pt x="23" y="7"/>
                  </a:lnTo>
                  <a:lnTo>
                    <a:pt x="29" y="7"/>
                  </a:lnTo>
                  <a:lnTo>
                    <a:pt x="35" y="13"/>
                  </a:lnTo>
                  <a:lnTo>
                    <a:pt x="41" y="13"/>
                  </a:lnTo>
                  <a:lnTo>
                    <a:pt x="41" y="19"/>
                  </a:lnTo>
                  <a:lnTo>
                    <a:pt x="41" y="19"/>
                  </a:lnTo>
                  <a:lnTo>
                    <a:pt x="45" y="19"/>
                  </a:lnTo>
                  <a:lnTo>
                    <a:pt x="45" y="23"/>
                  </a:lnTo>
                  <a:lnTo>
                    <a:pt x="45" y="23"/>
                  </a:lnTo>
                  <a:lnTo>
                    <a:pt x="58" y="23"/>
                  </a:lnTo>
                  <a:lnTo>
                    <a:pt x="64" y="19"/>
                  </a:lnTo>
                  <a:lnTo>
                    <a:pt x="64" y="19"/>
                  </a:lnTo>
                  <a:lnTo>
                    <a:pt x="76" y="19"/>
                  </a:lnTo>
                  <a:lnTo>
                    <a:pt x="76" y="13"/>
                  </a:lnTo>
                  <a:lnTo>
                    <a:pt x="76" y="13"/>
                  </a:lnTo>
                  <a:lnTo>
                    <a:pt x="80" y="19"/>
                  </a:lnTo>
                  <a:lnTo>
                    <a:pt x="80" y="19"/>
                  </a:lnTo>
                  <a:lnTo>
                    <a:pt x="80" y="13"/>
                  </a:lnTo>
                  <a:lnTo>
                    <a:pt x="93" y="13"/>
                  </a:lnTo>
                  <a:lnTo>
                    <a:pt x="105" y="23"/>
                  </a:lnTo>
                  <a:lnTo>
                    <a:pt x="105" y="29"/>
                  </a:lnTo>
                  <a:lnTo>
                    <a:pt x="111" y="29"/>
                  </a:lnTo>
                  <a:lnTo>
                    <a:pt x="118" y="35"/>
                  </a:lnTo>
                  <a:lnTo>
                    <a:pt x="118" y="35"/>
                  </a:lnTo>
                  <a:lnTo>
                    <a:pt x="128" y="35"/>
                  </a:lnTo>
                  <a:lnTo>
                    <a:pt x="128" y="39"/>
                  </a:lnTo>
                  <a:lnTo>
                    <a:pt x="128" y="39"/>
                  </a:lnTo>
                  <a:lnTo>
                    <a:pt x="128" y="39"/>
                  </a:lnTo>
                  <a:lnTo>
                    <a:pt x="128" y="39"/>
                  </a:lnTo>
                  <a:lnTo>
                    <a:pt x="134" y="39"/>
                  </a:lnTo>
                  <a:lnTo>
                    <a:pt x="134" y="46"/>
                  </a:lnTo>
                  <a:lnTo>
                    <a:pt x="134" y="46"/>
                  </a:lnTo>
                  <a:lnTo>
                    <a:pt x="140" y="39"/>
                  </a:lnTo>
                  <a:lnTo>
                    <a:pt x="140" y="39"/>
                  </a:lnTo>
                  <a:lnTo>
                    <a:pt x="140" y="39"/>
                  </a:lnTo>
                  <a:lnTo>
                    <a:pt x="140" y="39"/>
                  </a:lnTo>
                  <a:lnTo>
                    <a:pt x="140" y="39"/>
                  </a:lnTo>
                  <a:lnTo>
                    <a:pt x="140" y="39"/>
                  </a:lnTo>
                  <a:lnTo>
                    <a:pt x="146" y="46"/>
                  </a:lnTo>
                  <a:lnTo>
                    <a:pt x="146" y="46"/>
                  </a:lnTo>
                  <a:lnTo>
                    <a:pt x="146" y="46"/>
                  </a:lnTo>
                  <a:lnTo>
                    <a:pt x="146" y="52"/>
                  </a:lnTo>
                  <a:lnTo>
                    <a:pt x="146" y="52"/>
                  </a:lnTo>
                  <a:lnTo>
                    <a:pt x="146" y="52"/>
                  </a:lnTo>
                  <a:lnTo>
                    <a:pt x="146" y="58"/>
                  </a:lnTo>
                  <a:lnTo>
                    <a:pt x="140" y="58"/>
                  </a:lnTo>
                  <a:lnTo>
                    <a:pt x="140" y="58"/>
                  </a:lnTo>
                  <a:lnTo>
                    <a:pt x="140" y="58"/>
                  </a:lnTo>
                  <a:lnTo>
                    <a:pt x="140" y="58"/>
                  </a:lnTo>
                  <a:lnTo>
                    <a:pt x="140" y="52"/>
                  </a:lnTo>
                  <a:lnTo>
                    <a:pt x="93" y="52"/>
                  </a:lnTo>
                  <a:lnTo>
                    <a:pt x="87" y="46"/>
                  </a:lnTo>
                  <a:lnTo>
                    <a:pt x="76" y="46"/>
                  </a:lnTo>
                  <a:lnTo>
                    <a:pt x="76" y="46"/>
                  </a:lnTo>
                  <a:lnTo>
                    <a:pt x="70" y="39"/>
                  </a:lnTo>
                  <a:lnTo>
                    <a:pt x="45" y="39"/>
                  </a:lnTo>
                  <a:lnTo>
                    <a:pt x="45" y="35"/>
                  </a:lnTo>
                  <a:lnTo>
                    <a:pt x="29" y="35"/>
                  </a:lnTo>
                  <a:lnTo>
                    <a:pt x="29" y="35"/>
                  </a:lnTo>
                  <a:lnTo>
                    <a:pt x="29" y="35"/>
                  </a:lnTo>
                  <a:lnTo>
                    <a:pt x="29" y="29"/>
                  </a:lnTo>
                  <a:lnTo>
                    <a:pt x="6" y="29"/>
                  </a:lnTo>
                  <a:lnTo>
                    <a:pt x="6" y="29"/>
                  </a:lnTo>
                  <a:lnTo>
                    <a:pt x="6" y="23"/>
                  </a:lnTo>
                  <a:lnTo>
                    <a:pt x="0" y="23"/>
                  </a:lnTo>
                  <a:lnTo>
                    <a:pt x="0" y="19"/>
                  </a:lnTo>
                  <a:lnTo>
                    <a:pt x="0" y="1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2" name="Freeform 621"/>
            <p:cNvSpPr>
              <a:spLocks/>
            </p:cNvSpPr>
            <p:nvPr/>
          </p:nvSpPr>
          <p:spPr bwMode="auto">
            <a:xfrm>
              <a:off x="6919913" y="3600451"/>
              <a:ext cx="231775" cy="92075"/>
            </a:xfrm>
            <a:custGeom>
              <a:avLst/>
              <a:gdLst>
                <a:gd name="T0" fmla="*/ 0 w 146"/>
                <a:gd name="T1" fmla="*/ 19 h 58"/>
                <a:gd name="T2" fmla="*/ 6 w 146"/>
                <a:gd name="T3" fmla="*/ 13 h 58"/>
                <a:gd name="T4" fmla="*/ 6 w 146"/>
                <a:gd name="T5" fmla="*/ 7 h 58"/>
                <a:gd name="T6" fmla="*/ 17 w 146"/>
                <a:gd name="T7" fmla="*/ 0 h 58"/>
                <a:gd name="T8" fmla="*/ 17 w 146"/>
                <a:gd name="T9" fmla="*/ 7 h 58"/>
                <a:gd name="T10" fmla="*/ 23 w 146"/>
                <a:gd name="T11" fmla="*/ 7 h 58"/>
                <a:gd name="T12" fmla="*/ 23 w 146"/>
                <a:gd name="T13" fmla="*/ 7 h 58"/>
                <a:gd name="T14" fmla="*/ 35 w 146"/>
                <a:gd name="T15" fmla="*/ 13 h 58"/>
                <a:gd name="T16" fmla="*/ 41 w 146"/>
                <a:gd name="T17" fmla="*/ 19 h 58"/>
                <a:gd name="T18" fmla="*/ 45 w 146"/>
                <a:gd name="T19" fmla="*/ 19 h 58"/>
                <a:gd name="T20" fmla="*/ 45 w 146"/>
                <a:gd name="T21" fmla="*/ 23 h 58"/>
                <a:gd name="T22" fmla="*/ 64 w 146"/>
                <a:gd name="T23" fmla="*/ 19 h 58"/>
                <a:gd name="T24" fmla="*/ 76 w 146"/>
                <a:gd name="T25" fmla="*/ 19 h 58"/>
                <a:gd name="T26" fmla="*/ 76 w 146"/>
                <a:gd name="T27" fmla="*/ 13 h 58"/>
                <a:gd name="T28" fmla="*/ 80 w 146"/>
                <a:gd name="T29" fmla="*/ 19 h 58"/>
                <a:gd name="T30" fmla="*/ 93 w 146"/>
                <a:gd name="T31" fmla="*/ 13 h 58"/>
                <a:gd name="T32" fmla="*/ 105 w 146"/>
                <a:gd name="T33" fmla="*/ 29 h 58"/>
                <a:gd name="T34" fmla="*/ 118 w 146"/>
                <a:gd name="T35" fmla="*/ 35 h 58"/>
                <a:gd name="T36" fmla="*/ 128 w 146"/>
                <a:gd name="T37" fmla="*/ 35 h 58"/>
                <a:gd name="T38" fmla="*/ 128 w 146"/>
                <a:gd name="T39" fmla="*/ 39 h 58"/>
                <a:gd name="T40" fmla="*/ 128 w 146"/>
                <a:gd name="T41" fmla="*/ 39 h 58"/>
                <a:gd name="T42" fmla="*/ 134 w 146"/>
                <a:gd name="T43" fmla="*/ 46 h 58"/>
                <a:gd name="T44" fmla="*/ 140 w 146"/>
                <a:gd name="T45" fmla="*/ 39 h 58"/>
                <a:gd name="T46" fmla="*/ 140 w 146"/>
                <a:gd name="T47" fmla="*/ 39 h 58"/>
                <a:gd name="T48" fmla="*/ 140 w 146"/>
                <a:gd name="T49" fmla="*/ 39 h 58"/>
                <a:gd name="T50" fmla="*/ 146 w 146"/>
                <a:gd name="T51" fmla="*/ 46 h 58"/>
                <a:gd name="T52" fmla="*/ 146 w 146"/>
                <a:gd name="T53" fmla="*/ 46 h 58"/>
                <a:gd name="T54" fmla="*/ 146 w 146"/>
                <a:gd name="T55" fmla="*/ 52 h 58"/>
                <a:gd name="T56" fmla="*/ 146 w 146"/>
                <a:gd name="T57" fmla="*/ 58 h 58"/>
                <a:gd name="T58" fmla="*/ 140 w 146"/>
                <a:gd name="T59" fmla="*/ 58 h 58"/>
                <a:gd name="T60" fmla="*/ 140 w 146"/>
                <a:gd name="T61" fmla="*/ 58 h 58"/>
                <a:gd name="T62" fmla="*/ 93 w 146"/>
                <a:gd name="T63" fmla="*/ 52 h 58"/>
                <a:gd name="T64" fmla="*/ 76 w 146"/>
                <a:gd name="T65" fmla="*/ 46 h 58"/>
                <a:gd name="T66" fmla="*/ 70 w 146"/>
                <a:gd name="T67" fmla="*/ 39 h 58"/>
                <a:gd name="T68" fmla="*/ 45 w 146"/>
                <a:gd name="T69" fmla="*/ 35 h 58"/>
                <a:gd name="T70" fmla="*/ 29 w 146"/>
                <a:gd name="T71" fmla="*/ 35 h 58"/>
                <a:gd name="T72" fmla="*/ 29 w 146"/>
                <a:gd name="T73" fmla="*/ 29 h 58"/>
                <a:gd name="T74" fmla="*/ 6 w 146"/>
                <a:gd name="T75" fmla="*/ 29 h 58"/>
                <a:gd name="T76" fmla="*/ 0 w 146"/>
                <a:gd name="T77" fmla="*/ 23 h 58"/>
                <a:gd name="T78" fmla="*/ 0 w 146"/>
                <a:gd name="T79" fmla="*/ 1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6" h="58">
                  <a:moveTo>
                    <a:pt x="0" y="19"/>
                  </a:moveTo>
                  <a:lnTo>
                    <a:pt x="0" y="19"/>
                  </a:lnTo>
                  <a:lnTo>
                    <a:pt x="6" y="19"/>
                  </a:lnTo>
                  <a:lnTo>
                    <a:pt x="6" y="13"/>
                  </a:lnTo>
                  <a:lnTo>
                    <a:pt x="6" y="13"/>
                  </a:lnTo>
                  <a:lnTo>
                    <a:pt x="6" y="7"/>
                  </a:lnTo>
                  <a:lnTo>
                    <a:pt x="10" y="7"/>
                  </a:lnTo>
                  <a:lnTo>
                    <a:pt x="17" y="0"/>
                  </a:lnTo>
                  <a:lnTo>
                    <a:pt x="17" y="0"/>
                  </a:lnTo>
                  <a:lnTo>
                    <a:pt x="17" y="7"/>
                  </a:lnTo>
                  <a:lnTo>
                    <a:pt x="17" y="7"/>
                  </a:lnTo>
                  <a:lnTo>
                    <a:pt x="23" y="7"/>
                  </a:lnTo>
                  <a:lnTo>
                    <a:pt x="23" y="0"/>
                  </a:lnTo>
                  <a:lnTo>
                    <a:pt x="23" y="7"/>
                  </a:lnTo>
                  <a:lnTo>
                    <a:pt x="29" y="7"/>
                  </a:lnTo>
                  <a:lnTo>
                    <a:pt x="35" y="13"/>
                  </a:lnTo>
                  <a:lnTo>
                    <a:pt x="41" y="13"/>
                  </a:lnTo>
                  <a:lnTo>
                    <a:pt x="41" y="19"/>
                  </a:lnTo>
                  <a:lnTo>
                    <a:pt x="41" y="19"/>
                  </a:lnTo>
                  <a:lnTo>
                    <a:pt x="45" y="19"/>
                  </a:lnTo>
                  <a:lnTo>
                    <a:pt x="45" y="23"/>
                  </a:lnTo>
                  <a:lnTo>
                    <a:pt x="45" y="23"/>
                  </a:lnTo>
                  <a:lnTo>
                    <a:pt x="58" y="23"/>
                  </a:lnTo>
                  <a:lnTo>
                    <a:pt x="64" y="19"/>
                  </a:lnTo>
                  <a:lnTo>
                    <a:pt x="64" y="19"/>
                  </a:lnTo>
                  <a:lnTo>
                    <a:pt x="76" y="19"/>
                  </a:lnTo>
                  <a:lnTo>
                    <a:pt x="76" y="13"/>
                  </a:lnTo>
                  <a:lnTo>
                    <a:pt x="76" y="13"/>
                  </a:lnTo>
                  <a:lnTo>
                    <a:pt x="80" y="19"/>
                  </a:lnTo>
                  <a:lnTo>
                    <a:pt x="80" y="19"/>
                  </a:lnTo>
                  <a:lnTo>
                    <a:pt x="80" y="13"/>
                  </a:lnTo>
                  <a:lnTo>
                    <a:pt x="93" y="13"/>
                  </a:lnTo>
                  <a:lnTo>
                    <a:pt x="105" y="23"/>
                  </a:lnTo>
                  <a:lnTo>
                    <a:pt x="105" y="29"/>
                  </a:lnTo>
                  <a:lnTo>
                    <a:pt x="111" y="29"/>
                  </a:lnTo>
                  <a:lnTo>
                    <a:pt x="118" y="35"/>
                  </a:lnTo>
                  <a:lnTo>
                    <a:pt x="118" y="35"/>
                  </a:lnTo>
                  <a:lnTo>
                    <a:pt x="128" y="35"/>
                  </a:lnTo>
                  <a:lnTo>
                    <a:pt x="128" y="39"/>
                  </a:lnTo>
                  <a:lnTo>
                    <a:pt x="128" y="39"/>
                  </a:lnTo>
                  <a:lnTo>
                    <a:pt x="128" y="39"/>
                  </a:lnTo>
                  <a:lnTo>
                    <a:pt x="128" y="39"/>
                  </a:lnTo>
                  <a:lnTo>
                    <a:pt x="134" y="39"/>
                  </a:lnTo>
                  <a:lnTo>
                    <a:pt x="134" y="46"/>
                  </a:lnTo>
                  <a:lnTo>
                    <a:pt x="134" y="46"/>
                  </a:lnTo>
                  <a:lnTo>
                    <a:pt x="140" y="39"/>
                  </a:lnTo>
                  <a:lnTo>
                    <a:pt x="140" y="39"/>
                  </a:lnTo>
                  <a:lnTo>
                    <a:pt x="140" y="39"/>
                  </a:lnTo>
                  <a:lnTo>
                    <a:pt x="140" y="39"/>
                  </a:lnTo>
                  <a:lnTo>
                    <a:pt x="140" y="39"/>
                  </a:lnTo>
                  <a:lnTo>
                    <a:pt x="140" y="39"/>
                  </a:lnTo>
                  <a:lnTo>
                    <a:pt x="146" y="46"/>
                  </a:lnTo>
                  <a:lnTo>
                    <a:pt x="146" y="46"/>
                  </a:lnTo>
                  <a:lnTo>
                    <a:pt x="146" y="46"/>
                  </a:lnTo>
                  <a:lnTo>
                    <a:pt x="146" y="52"/>
                  </a:lnTo>
                  <a:lnTo>
                    <a:pt x="146" y="52"/>
                  </a:lnTo>
                  <a:lnTo>
                    <a:pt x="146" y="52"/>
                  </a:lnTo>
                  <a:lnTo>
                    <a:pt x="146" y="58"/>
                  </a:lnTo>
                  <a:lnTo>
                    <a:pt x="140" y="58"/>
                  </a:lnTo>
                  <a:lnTo>
                    <a:pt x="140" y="58"/>
                  </a:lnTo>
                  <a:lnTo>
                    <a:pt x="140" y="58"/>
                  </a:lnTo>
                  <a:lnTo>
                    <a:pt x="140" y="58"/>
                  </a:lnTo>
                  <a:lnTo>
                    <a:pt x="140" y="52"/>
                  </a:lnTo>
                  <a:lnTo>
                    <a:pt x="93" y="52"/>
                  </a:lnTo>
                  <a:lnTo>
                    <a:pt x="87" y="46"/>
                  </a:lnTo>
                  <a:lnTo>
                    <a:pt x="76" y="46"/>
                  </a:lnTo>
                  <a:lnTo>
                    <a:pt x="76" y="46"/>
                  </a:lnTo>
                  <a:lnTo>
                    <a:pt x="70" y="39"/>
                  </a:lnTo>
                  <a:lnTo>
                    <a:pt x="45" y="39"/>
                  </a:lnTo>
                  <a:lnTo>
                    <a:pt x="45" y="35"/>
                  </a:lnTo>
                  <a:lnTo>
                    <a:pt x="29" y="35"/>
                  </a:lnTo>
                  <a:lnTo>
                    <a:pt x="29" y="35"/>
                  </a:lnTo>
                  <a:lnTo>
                    <a:pt x="29" y="35"/>
                  </a:lnTo>
                  <a:lnTo>
                    <a:pt x="29" y="29"/>
                  </a:lnTo>
                  <a:lnTo>
                    <a:pt x="6" y="29"/>
                  </a:lnTo>
                  <a:lnTo>
                    <a:pt x="6" y="29"/>
                  </a:lnTo>
                  <a:lnTo>
                    <a:pt x="6" y="23"/>
                  </a:lnTo>
                  <a:lnTo>
                    <a:pt x="0" y="23"/>
                  </a:lnTo>
                  <a:lnTo>
                    <a:pt x="0" y="19"/>
                  </a:lnTo>
                  <a:lnTo>
                    <a:pt x="0" y="1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3" name="Freeform 622"/>
            <p:cNvSpPr>
              <a:spLocks/>
            </p:cNvSpPr>
            <p:nvPr/>
          </p:nvSpPr>
          <p:spPr bwMode="auto">
            <a:xfrm>
              <a:off x="6315076" y="3165476"/>
              <a:ext cx="55563" cy="104775"/>
            </a:xfrm>
            <a:custGeom>
              <a:avLst/>
              <a:gdLst>
                <a:gd name="T0" fmla="*/ 12 w 35"/>
                <a:gd name="T1" fmla="*/ 66 h 66"/>
                <a:gd name="T2" fmla="*/ 6 w 35"/>
                <a:gd name="T3" fmla="*/ 66 h 66"/>
                <a:gd name="T4" fmla="*/ 6 w 35"/>
                <a:gd name="T5" fmla="*/ 66 h 66"/>
                <a:gd name="T6" fmla="*/ 6 w 35"/>
                <a:gd name="T7" fmla="*/ 56 h 66"/>
                <a:gd name="T8" fmla="*/ 6 w 35"/>
                <a:gd name="T9" fmla="*/ 56 h 66"/>
                <a:gd name="T10" fmla="*/ 0 w 35"/>
                <a:gd name="T11" fmla="*/ 50 h 66"/>
                <a:gd name="T12" fmla="*/ 0 w 35"/>
                <a:gd name="T13" fmla="*/ 39 h 66"/>
                <a:gd name="T14" fmla="*/ 0 w 35"/>
                <a:gd name="T15" fmla="*/ 39 h 66"/>
                <a:gd name="T16" fmla="*/ 0 w 35"/>
                <a:gd name="T17" fmla="*/ 17 h 66"/>
                <a:gd name="T18" fmla="*/ 6 w 35"/>
                <a:gd name="T19" fmla="*/ 11 h 66"/>
                <a:gd name="T20" fmla="*/ 6 w 35"/>
                <a:gd name="T21" fmla="*/ 4 h 66"/>
                <a:gd name="T22" fmla="*/ 6 w 35"/>
                <a:gd name="T23" fmla="*/ 4 h 66"/>
                <a:gd name="T24" fmla="*/ 6 w 35"/>
                <a:gd name="T25" fmla="*/ 0 h 66"/>
                <a:gd name="T26" fmla="*/ 12 w 35"/>
                <a:gd name="T27" fmla="*/ 4 h 66"/>
                <a:gd name="T28" fmla="*/ 19 w 35"/>
                <a:gd name="T29" fmla="*/ 4 h 66"/>
                <a:gd name="T30" fmla="*/ 19 w 35"/>
                <a:gd name="T31" fmla="*/ 11 h 66"/>
                <a:gd name="T32" fmla="*/ 25 w 35"/>
                <a:gd name="T33" fmla="*/ 17 h 66"/>
                <a:gd name="T34" fmla="*/ 25 w 35"/>
                <a:gd name="T35" fmla="*/ 17 h 66"/>
                <a:gd name="T36" fmla="*/ 31 w 35"/>
                <a:gd name="T37" fmla="*/ 23 h 66"/>
                <a:gd name="T38" fmla="*/ 31 w 35"/>
                <a:gd name="T39" fmla="*/ 33 h 66"/>
                <a:gd name="T40" fmla="*/ 35 w 35"/>
                <a:gd name="T41" fmla="*/ 44 h 66"/>
                <a:gd name="T42" fmla="*/ 35 w 35"/>
                <a:gd name="T43" fmla="*/ 56 h 66"/>
                <a:gd name="T44" fmla="*/ 35 w 35"/>
                <a:gd name="T45" fmla="*/ 56 h 66"/>
                <a:gd name="T46" fmla="*/ 31 w 35"/>
                <a:gd name="T47" fmla="*/ 62 h 66"/>
                <a:gd name="T48" fmla="*/ 31 w 35"/>
                <a:gd name="T49" fmla="*/ 66 h 66"/>
                <a:gd name="T50" fmla="*/ 12 w 35"/>
                <a:gd name="T51" fmla="*/ 66 h 66"/>
                <a:gd name="T52" fmla="*/ 12 w 35"/>
                <a:gd name="T5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66">
                  <a:moveTo>
                    <a:pt x="12" y="66"/>
                  </a:moveTo>
                  <a:lnTo>
                    <a:pt x="6" y="66"/>
                  </a:lnTo>
                  <a:lnTo>
                    <a:pt x="6" y="66"/>
                  </a:lnTo>
                  <a:lnTo>
                    <a:pt x="6" y="56"/>
                  </a:lnTo>
                  <a:lnTo>
                    <a:pt x="6" y="56"/>
                  </a:lnTo>
                  <a:lnTo>
                    <a:pt x="0" y="50"/>
                  </a:lnTo>
                  <a:lnTo>
                    <a:pt x="0" y="39"/>
                  </a:lnTo>
                  <a:lnTo>
                    <a:pt x="0" y="39"/>
                  </a:lnTo>
                  <a:lnTo>
                    <a:pt x="0" y="17"/>
                  </a:lnTo>
                  <a:lnTo>
                    <a:pt x="6" y="11"/>
                  </a:lnTo>
                  <a:lnTo>
                    <a:pt x="6" y="4"/>
                  </a:lnTo>
                  <a:lnTo>
                    <a:pt x="6" y="4"/>
                  </a:lnTo>
                  <a:lnTo>
                    <a:pt x="6" y="0"/>
                  </a:lnTo>
                  <a:lnTo>
                    <a:pt x="12" y="4"/>
                  </a:lnTo>
                  <a:lnTo>
                    <a:pt x="19" y="4"/>
                  </a:lnTo>
                  <a:lnTo>
                    <a:pt x="19" y="11"/>
                  </a:lnTo>
                  <a:lnTo>
                    <a:pt x="25" y="17"/>
                  </a:lnTo>
                  <a:lnTo>
                    <a:pt x="25" y="17"/>
                  </a:lnTo>
                  <a:lnTo>
                    <a:pt x="31" y="23"/>
                  </a:lnTo>
                  <a:lnTo>
                    <a:pt x="31" y="33"/>
                  </a:lnTo>
                  <a:lnTo>
                    <a:pt x="35" y="44"/>
                  </a:lnTo>
                  <a:lnTo>
                    <a:pt x="35" y="56"/>
                  </a:lnTo>
                  <a:lnTo>
                    <a:pt x="35" y="56"/>
                  </a:lnTo>
                  <a:lnTo>
                    <a:pt x="31" y="62"/>
                  </a:lnTo>
                  <a:lnTo>
                    <a:pt x="31" y="66"/>
                  </a:lnTo>
                  <a:lnTo>
                    <a:pt x="12" y="66"/>
                  </a:lnTo>
                  <a:lnTo>
                    <a:pt x="12" y="6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4" name="Freeform 623"/>
            <p:cNvSpPr>
              <a:spLocks/>
            </p:cNvSpPr>
            <p:nvPr/>
          </p:nvSpPr>
          <p:spPr bwMode="auto">
            <a:xfrm>
              <a:off x="6315076" y="3165476"/>
              <a:ext cx="55563" cy="104775"/>
            </a:xfrm>
            <a:custGeom>
              <a:avLst/>
              <a:gdLst>
                <a:gd name="T0" fmla="*/ 12 w 35"/>
                <a:gd name="T1" fmla="*/ 66 h 66"/>
                <a:gd name="T2" fmla="*/ 6 w 35"/>
                <a:gd name="T3" fmla="*/ 66 h 66"/>
                <a:gd name="T4" fmla="*/ 6 w 35"/>
                <a:gd name="T5" fmla="*/ 66 h 66"/>
                <a:gd name="T6" fmla="*/ 6 w 35"/>
                <a:gd name="T7" fmla="*/ 56 h 66"/>
                <a:gd name="T8" fmla="*/ 6 w 35"/>
                <a:gd name="T9" fmla="*/ 56 h 66"/>
                <a:gd name="T10" fmla="*/ 0 w 35"/>
                <a:gd name="T11" fmla="*/ 50 h 66"/>
                <a:gd name="T12" fmla="*/ 0 w 35"/>
                <a:gd name="T13" fmla="*/ 39 h 66"/>
                <a:gd name="T14" fmla="*/ 0 w 35"/>
                <a:gd name="T15" fmla="*/ 39 h 66"/>
                <a:gd name="T16" fmla="*/ 0 w 35"/>
                <a:gd name="T17" fmla="*/ 17 h 66"/>
                <a:gd name="T18" fmla="*/ 6 w 35"/>
                <a:gd name="T19" fmla="*/ 11 h 66"/>
                <a:gd name="T20" fmla="*/ 6 w 35"/>
                <a:gd name="T21" fmla="*/ 4 h 66"/>
                <a:gd name="T22" fmla="*/ 6 w 35"/>
                <a:gd name="T23" fmla="*/ 4 h 66"/>
                <a:gd name="T24" fmla="*/ 6 w 35"/>
                <a:gd name="T25" fmla="*/ 0 h 66"/>
                <a:gd name="T26" fmla="*/ 12 w 35"/>
                <a:gd name="T27" fmla="*/ 4 h 66"/>
                <a:gd name="T28" fmla="*/ 19 w 35"/>
                <a:gd name="T29" fmla="*/ 4 h 66"/>
                <a:gd name="T30" fmla="*/ 19 w 35"/>
                <a:gd name="T31" fmla="*/ 11 h 66"/>
                <a:gd name="T32" fmla="*/ 25 w 35"/>
                <a:gd name="T33" fmla="*/ 17 h 66"/>
                <a:gd name="T34" fmla="*/ 25 w 35"/>
                <a:gd name="T35" fmla="*/ 17 h 66"/>
                <a:gd name="T36" fmla="*/ 31 w 35"/>
                <a:gd name="T37" fmla="*/ 23 h 66"/>
                <a:gd name="T38" fmla="*/ 31 w 35"/>
                <a:gd name="T39" fmla="*/ 33 h 66"/>
                <a:gd name="T40" fmla="*/ 35 w 35"/>
                <a:gd name="T41" fmla="*/ 44 h 66"/>
                <a:gd name="T42" fmla="*/ 35 w 35"/>
                <a:gd name="T43" fmla="*/ 56 h 66"/>
                <a:gd name="T44" fmla="*/ 35 w 35"/>
                <a:gd name="T45" fmla="*/ 56 h 66"/>
                <a:gd name="T46" fmla="*/ 31 w 35"/>
                <a:gd name="T47" fmla="*/ 62 h 66"/>
                <a:gd name="T48" fmla="*/ 31 w 35"/>
                <a:gd name="T49" fmla="*/ 66 h 66"/>
                <a:gd name="T50" fmla="*/ 12 w 35"/>
                <a:gd name="T51" fmla="*/ 66 h 66"/>
                <a:gd name="T52" fmla="*/ 12 w 35"/>
                <a:gd name="T5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66">
                  <a:moveTo>
                    <a:pt x="12" y="66"/>
                  </a:moveTo>
                  <a:lnTo>
                    <a:pt x="6" y="66"/>
                  </a:lnTo>
                  <a:lnTo>
                    <a:pt x="6" y="66"/>
                  </a:lnTo>
                  <a:lnTo>
                    <a:pt x="6" y="56"/>
                  </a:lnTo>
                  <a:lnTo>
                    <a:pt x="6" y="56"/>
                  </a:lnTo>
                  <a:lnTo>
                    <a:pt x="0" y="50"/>
                  </a:lnTo>
                  <a:lnTo>
                    <a:pt x="0" y="39"/>
                  </a:lnTo>
                  <a:lnTo>
                    <a:pt x="0" y="39"/>
                  </a:lnTo>
                  <a:lnTo>
                    <a:pt x="0" y="17"/>
                  </a:lnTo>
                  <a:lnTo>
                    <a:pt x="6" y="11"/>
                  </a:lnTo>
                  <a:lnTo>
                    <a:pt x="6" y="4"/>
                  </a:lnTo>
                  <a:lnTo>
                    <a:pt x="6" y="4"/>
                  </a:lnTo>
                  <a:lnTo>
                    <a:pt x="6" y="0"/>
                  </a:lnTo>
                  <a:lnTo>
                    <a:pt x="12" y="4"/>
                  </a:lnTo>
                  <a:lnTo>
                    <a:pt x="19" y="4"/>
                  </a:lnTo>
                  <a:lnTo>
                    <a:pt x="19" y="11"/>
                  </a:lnTo>
                  <a:lnTo>
                    <a:pt x="25" y="17"/>
                  </a:lnTo>
                  <a:lnTo>
                    <a:pt x="25" y="17"/>
                  </a:lnTo>
                  <a:lnTo>
                    <a:pt x="31" y="23"/>
                  </a:lnTo>
                  <a:lnTo>
                    <a:pt x="31" y="33"/>
                  </a:lnTo>
                  <a:lnTo>
                    <a:pt x="35" y="44"/>
                  </a:lnTo>
                  <a:lnTo>
                    <a:pt x="35" y="56"/>
                  </a:lnTo>
                  <a:lnTo>
                    <a:pt x="35" y="56"/>
                  </a:lnTo>
                  <a:lnTo>
                    <a:pt x="31" y="62"/>
                  </a:lnTo>
                  <a:lnTo>
                    <a:pt x="31" y="66"/>
                  </a:lnTo>
                  <a:lnTo>
                    <a:pt x="12" y="66"/>
                  </a:lnTo>
                  <a:lnTo>
                    <a:pt x="12" y="6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5" name="Freeform 624"/>
            <p:cNvSpPr>
              <a:spLocks/>
            </p:cNvSpPr>
            <p:nvPr/>
          </p:nvSpPr>
          <p:spPr bwMode="auto">
            <a:xfrm>
              <a:off x="7253288" y="1881188"/>
              <a:ext cx="187325" cy="238125"/>
            </a:xfrm>
            <a:custGeom>
              <a:avLst/>
              <a:gdLst>
                <a:gd name="T0" fmla="*/ 13 w 118"/>
                <a:gd name="T1" fmla="*/ 10 h 150"/>
                <a:gd name="T2" fmla="*/ 6 w 118"/>
                <a:gd name="T3" fmla="*/ 10 h 150"/>
                <a:gd name="T4" fmla="*/ 6 w 118"/>
                <a:gd name="T5" fmla="*/ 4 h 150"/>
                <a:gd name="T6" fmla="*/ 6 w 118"/>
                <a:gd name="T7" fmla="*/ 0 h 150"/>
                <a:gd name="T8" fmla="*/ 13 w 118"/>
                <a:gd name="T9" fmla="*/ 0 h 150"/>
                <a:gd name="T10" fmla="*/ 23 w 118"/>
                <a:gd name="T11" fmla="*/ 16 h 150"/>
                <a:gd name="T12" fmla="*/ 29 w 118"/>
                <a:gd name="T13" fmla="*/ 26 h 150"/>
                <a:gd name="T14" fmla="*/ 35 w 118"/>
                <a:gd name="T15" fmla="*/ 26 h 150"/>
                <a:gd name="T16" fmla="*/ 41 w 118"/>
                <a:gd name="T17" fmla="*/ 39 h 150"/>
                <a:gd name="T18" fmla="*/ 48 w 118"/>
                <a:gd name="T19" fmla="*/ 45 h 150"/>
                <a:gd name="T20" fmla="*/ 52 w 118"/>
                <a:gd name="T21" fmla="*/ 49 h 150"/>
                <a:gd name="T22" fmla="*/ 58 w 118"/>
                <a:gd name="T23" fmla="*/ 62 h 150"/>
                <a:gd name="T24" fmla="*/ 87 w 118"/>
                <a:gd name="T25" fmla="*/ 84 h 150"/>
                <a:gd name="T26" fmla="*/ 99 w 118"/>
                <a:gd name="T27" fmla="*/ 88 h 150"/>
                <a:gd name="T28" fmla="*/ 105 w 118"/>
                <a:gd name="T29" fmla="*/ 101 h 150"/>
                <a:gd name="T30" fmla="*/ 99 w 118"/>
                <a:gd name="T31" fmla="*/ 94 h 150"/>
                <a:gd name="T32" fmla="*/ 87 w 118"/>
                <a:gd name="T33" fmla="*/ 88 h 150"/>
                <a:gd name="T34" fmla="*/ 87 w 118"/>
                <a:gd name="T35" fmla="*/ 84 h 150"/>
                <a:gd name="T36" fmla="*/ 83 w 118"/>
                <a:gd name="T37" fmla="*/ 84 h 150"/>
                <a:gd name="T38" fmla="*/ 87 w 118"/>
                <a:gd name="T39" fmla="*/ 107 h 150"/>
                <a:gd name="T40" fmla="*/ 99 w 118"/>
                <a:gd name="T41" fmla="*/ 117 h 150"/>
                <a:gd name="T42" fmla="*/ 105 w 118"/>
                <a:gd name="T43" fmla="*/ 127 h 150"/>
                <a:gd name="T44" fmla="*/ 111 w 118"/>
                <a:gd name="T45" fmla="*/ 140 h 150"/>
                <a:gd name="T46" fmla="*/ 111 w 118"/>
                <a:gd name="T47" fmla="*/ 134 h 150"/>
                <a:gd name="T48" fmla="*/ 105 w 118"/>
                <a:gd name="T49" fmla="*/ 140 h 150"/>
                <a:gd name="T50" fmla="*/ 105 w 118"/>
                <a:gd name="T51" fmla="*/ 140 h 150"/>
                <a:gd name="T52" fmla="*/ 105 w 118"/>
                <a:gd name="T53" fmla="*/ 146 h 150"/>
                <a:gd name="T54" fmla="*/ 105 w 118"/>
                <a:gd name="T55" fmla="*/ 150 h 150"/>
                <a:gd name="T56" fmla="*/ 99 w 118"/>
                <a:gd name="T57" fmla="*/ 146 h 150"/>
                <a:gd name="T58" fmla="*/ 93 w 118"/>
                <a:gd name="T59" fmla="*/ 140 h 150"/>
                <a:gd name="T60" fmla="*/ 87 w 118"/>
                <a:gd name="T61" fmla="*/ 134 h 150"/>
                <a:gd name="T62" fmla="*/ 87 w 118"/>
                <a:gd name="T63" fmla="*/ 127 h 150"/>
                <a:gd name="T64" fmla="*/ 87 w 118"/>
                <a:gd name="T65" fmla="*/ 123 h 150"/>
                <a:gd name="T66" fmla="*/ 83 w 118"/>
                <a:gd name="T67" fmla="*/ 117 h 150"/>
                <a:gd name="T68" fmla="*/ 83 w 118"/>
                <a:gd name="T69" fmla="*/ 111 h 150"/>
                <a:gd name="T70" fmla="*/ 76 w 118"/>
                <a:gd name="T71" fmla="*/ 107 h 150"/>
                <a:gd name="T72" fmla="*/ 70 w 118"/>
                <a:gd name="T73" fmla="*/ 101 h 150"/>
                <a:gd name="T74" fmla="*/ 64 w 118"/>
                <a:gd name="T75" fmla="*/ 94 h 150"/>
                <a:gd name="T76" fmla="*/ 64 w 118"/>
                <a:gd name="T77" fmla="*/ 88 h 150"/>
                <a:gd name="T78" fmla="*/ 58 w 118"/>
                <a:gd name="T79" fmla="*/ 84 h 150"/>
                <a:gd name="T80" fmla="*/ 52 w 118"/>
                <a:gd name="T81" fmla="*/ 72 h 150"/>
                <a:gd name="T82" fmla="*/ 48 w 118"/>
                <a:gd name="T83" fmla="*/ 66 h 150"/>
                <a:gd name="T84" fmla="*/ 41 w 118"/>
                <a:gd name="T85" fmla="*/ 62 h 150"/>
                <a:gd name="T86" fmla="*/ 35 w 118"/>
                <a:gd name="T87" fmla="*/ 45 h 150"/>
                <a:gd name="T88" fmla="*/ 23 w 118"/>
                <a:gd name="T89" fmla="*/ 39 h 150"/>
                <a:gd name="T90" fmla="*/ 13 w 118"/>
                <a:gd name="T91" fmla="*/ 26 h 150"/>
                <a:gd name="T92" fmla="*/ 13 w 118"/>
                <a:gd name="T93" fmla="*/ 1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150">
                  <a:moveTo>
                    <a:pt x="13" y="16"/>
                  </a:moveTo>
                  <a:lnTo>
                    <a:pt x="13" y="10"/>
                  </a:lnTo>
                  <a:lnTo>
                    <a:pt x="6" y="10"/>
                  </a:lnTo>
                  <a:lnTo>
                    <a:pt x="6" y="10"/>
                  </a:lnTo>
                  <a:lnTo>
                    <a:pt x="6" y="4"/>
                  </a:lnTo>
                  <a:lnTo>
                    <a:pt x="6" y="4"/>
                  </a:lnTo>
                  <a:lnTo>
                    <a:pt x="6" y="4"/>
                  </a:lnTo>
                  <a:lnTo>
                    <a:pt x="6" y="0"/>
                  </a:lnTo>
                  <a:lnTo>
                    <a:pt x="0" y="0"/>
                  </a:lnTo>
                  <a:lnTo>
                    <a:pt x="13" y="0"/>
                  </a:lnTo>
                  <a:lnTo>
                    <a:pt x="23" y="10"/>
                  </a:lnTo>
                  <a:lnTo>
                    <a:pt x="23" y="16"/>
                  </a:lnTo>
                  <a:lnTo>
                    <a:pt x="29" y="22"/>
                  </a:lnTo>
                  <a:lnTo>
                    <a:pt x="29" y="26"/>
                  </a:lnTo>
                  <a:lnTo>
                    <a:pt x="29" y="26"/>
                  </a:lnTo>
                  <a:lnTo>
                    <a:pt x="35" y="26"/>
                  </a:lnTo>
                  <a:lnTo>
                    <a:pt x="41" y="33"/>
                  </a:lnTo>
                  <a:lnTo>
                    <a:pt x="41" y="39"/>
                  </a:lnTo>
                  <a:lnTo>
                    <a:pt x="48" y="39"/>
                  </a:lnTo>
                  <a:lnTo>
                    <a:pt x="48" y="45"/>
                  </a:lnTo>
                  <a:lnTo>
                    <a:pt x="52" y="49"/>
                  </a:lnTo>
                  <a:lnTo>
                    <a:pt x="52" y="49"/>
                  </a:lnTo>
                  <a:lnTo>
                    <a:pt x="58" y="55"/>
                  </a:lnTo>
                  <a:lnTo>
                    <a:pt x="58" y="62"/>
                  </a:lnTo>
                  <a:lnTo>
                    <a:pt x="64" y="62"/>
                  </a:lnTo>
                  <a:lnTo>
                    <a:pt x="87" y="84"/>
                  </a:lnTo>
                  <a:lnTo>
                    <a:pt x="93" y="84"/>
                  </a:lnTo>
                  <a:lnTo>
                    <a:pt x="99" y="88"/>
                  </a:lnTo>
                  <a:lnTo>
                    <a:pt x="99" y="94"/>
                  </a:lnTo>
                  <a:lnTo>
                    <a:pt x="105" y="101"/>
                  </a:lnTo>
                  <a:lnTo>
                    <a:pt x="99" y="101"/>
                  </a:lnTo>
                  <a:lnTo>
                    <a:pt x="99" y="94"/>
                  </a:lnTo>
                  <a:lnTo>
                    <a:pt x="93" y="88"/>
                  </a:lnTo>
                  <a:lnTo>
                    <a:pt x="87" y="88"/>
                  </a:lnTo>
                  <a:lnTo>
                    <a:pt x="87" y="88"/>
                  </a:lnTo>
                  <a:lnTo>
                    <a:pt x="87" y="84"/>
                  </a:lnTo>
                  <a:lnTo>
                    <a:pt x="83" y="84"/>
                  </a:lnTo>
                  <a:lnTo>
                    <a:pt x="83" y="84"/>
                  </a:lnTo>
                  <a:lnTo>
                    <a:pt x="83" y="101"/>
                  </a:lnTo>
                  <a:lnTo>
                    <a:pt x="87" y="107"/>
                  </a:lnTo>
                  <a:lnTo>
                    <a:pt x="87" y="111"/>
                  </a:lnTo>
                  <a:lnTo>
                    <a:pt x="99" y="117"/>
                  </a:lnTo>
                  <a:lnTo>
                    <a:pt x="105" y="123"/>
                  </a:lnTo>
                  <a:lnTo>
                    <a:pt x="105" y="127"/>
                  </a:lnTo>
                  <a:lnTo>
                    <a:pt x="118" y="140"/>
                  </a:lnTo>
                  <a:lnTo>
                    <a:pt x="111" y="140"/>
                  </a:lnTo>
                  <a:lnTo>
                    <a:pt x="111" y="140"/>
                  </a:lnTo>
                  <a:lnTo>
                    <a:pt x="111" y="134"/>
                  </a:lnTo>
                  <a:lnTo>
                    <a:pt x="105" y="134"/>
                  </a:lnTo>
                  <a:lnTo>
                    <a:pt x="105" y="140"/>
                  </a:lnTo>
                  <a:lnTo>
                    <a:pt x="105" y="140"/>
                  </a:lnTo>
                  <a:lnTo>
                    <a:pt x="105" y="140"/>
                  </a:lnTo>
                  <a:lnTo>
                    <a:pt x="105" y="146"/>
                  </a:lnTo>
                  <a:lnTo>
                    <a:pt x="105" y="146"/>
                  </a:lnTo>
                  <a:lnTo>
                    <a:pt x="105" y="146"/>
                  </a:lnTo>
                  <a:lnTo>
                    <a:pt x="105" y="150"/>
                  </a:lnTo>
                  <a:lnTo>
                    <a:pt x="99" y="146"/>
                  </a:lnTo>
                  <a:lnTo>
                    <a:pt x="99" y="146"/>
                  </a:lnTo>
                  <a:lnTo>
                    <a:pt x="99" y="140"/>
                  </a:lnTo>
                  <a:lnTo>
                    <a:pt x="93" y="140"/>
                  </a:lnTo>
                  <a:lnTo>
                    <a:pt x="93" y="134"/>
                  </a:lnTo>
                  <a:lnTo>
                    <a:pt x="87" y="134"/>
                  </a:lnTo>
                  <a:lnTo>
                    <a:pt x="87" y="127"/>
                  </a:lnTo>
                  <a:lnTo>
                    <a:pt x="87" y="127"/>
                  </a:lnTo>
                  <a:lnTo>
                    <a:pt x="87" y="123"/>
                  </a:lnTo>
                  <a:lnTo>
                    <a:pt x="87" y="123"/>
                  </a:lnTo>
                  <a:lnTo>
                    <a:pt x="87" y="117"/>
                  </a:lnTo>
                  <a:lnTo>
                    <a:pt x="83" y="117"/>
                  </a:lnTo>
                  <a:lnTo>
                    <a:pt x="83" y="111"/>
                  </a:lnTo>
                  <a:lnTo>
                    <a:pt x="83" y="111"/>
                  </a:lnTo>
                  <a:lnTo>
                    <a:pt x="83" y="107"/>
                  </a:lnTo>
                  <a:lnTo>
                    <a:pt x="76" y="107"/>
                  </a:lnTo>
                  <a:lnTo>
                    <a:pt x="76" y="101"/>
                  </a:lnTo>
                  <a:lnTo>
                    <a:pt x="70" y="101"/>
                  </a:lnTo>
                  <a:lnTo>
                    <a:pt x="70" y="101"/>
                  </a:lnTo>
                  <a:lnTo>
                    <a:pt x="64" y="94"/>
                  </a:lnTo>
                  <a:lnTo>
                    <a:pt x="64" y="88"/>
                  </a:lnTo>
                  <a:lnTo>
                    <a:pt x="64" y="88"/>
                  </a:lnTo>
                  <a:lnTo>
                    <a:pt x="64" y="84"/>
                  </a:lnTo>
                  <a:lnTo>
                    <a:pt x="58" y="84"/>
                  </a:lnTo>
                  <a:lnTo>
                    <a:pt x="58" y="78"/>
                  </a:lnTo>
                  <a:lnTo>
                    <a:pt x="52" y="72"/>
                  </a:lnTo>
                  <a:lnTo>
                    <a:pt x="52" y="72"/>
                  </a:lnTo>
                  <a:lnTo>
                    <a:pt x="48" y="66"/>
                  </a:lnTo>
                  <a:lnTo>
                    <a:pt x="48" y="62"/>
                  </a:lnTo>
                  <a:lnTo>
                    <a:pt x="41" y="62"/>
                  </a:lnTo>
                  <a:lnTo>
                    <a:pt x="41" y="49"/>
                  </a:lnTo>
                  <a:lnTo>
                    <a:pt x="35" y="45"/>
                  </a:lnTo>
                  <a:lnTo>
                    <a:pt x="29" y="45"/>
                  </a:lnTo>
                  <a:lnTo>
                    <a:pt x="23" y="39"/>
                  </a:lnTo>
                  <a:lnTo>
                    <a:pt x="17" y="39"/>
                  </a:lnTo>
                  <a:lnTo>
                    <a:pt x="13" y="26"/>
                  </a:lnTo>
                  <a:lnTo>
                    <a:pt x="13" y="16"/>
                  </a:lnTo>
                  <a:lnTo>
                    <a:pt x="13"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6" name="Freeform 625"/>
            <p:cNvSpPr>
              <a:spLocks/>
            </p:cNvSpPr>
            <p:nvPr/>
          </p:nvSpPr>
          <p:spPr bwMode="auto">
            <a:xfrm>
              <a:off x="7253288" y="1881188"/>
              <a:ext cx="187325" cy="238125"/>
            </a:xfrm>
            <a:custGeom>
              <a:avLst/>
              <a:gdLst>
                <a:gd name="T0" fmla="*/ 13 w 118"/>
                <a:gd name="T1" fmla="*/ 10 h 150"/>
                <a:gd name="T2" fmla="*/ 6 w 118"/>
                <a:gd name="T3" fmla="*/ 10 h 150"/>
                <a:gd name="T4" fmla="*/ 6 w 118"/>
                <a:gd name="T5" fmla="*/ 4 h 150"/>
                <a:gd name="T6" fmla="*/ 6 w 118"/>
                <a:gd name="T7" fmla="*/ 0 h 150"/>
                <a:gd name="T8" fmla="*/ 13 w 118"/>
                <a:gd name="T9" fmla="*/ 0 h 150"/>
                <a:gd name="T10" fmla="*/ 23 w 118"/>
                <a:gd name="T11" fmla="*/ 16 h 150"/>
                <a:gd name="T12" fmla="*/ 29 w 118"/>
                <a:gd name="T13" fmla="*/ 26 h 150"/>
                <a:gd name="T14" fmla="*/ 35 w 118"/>
                <a:gd name="T15" fmla="*/ 26 h 150"/>
                <a:gd name="T16" fmla="*/ 41 w 118"/>
                <a:gd name="T17" fmla="*/ 39 h 150"/>
                <a:gd name="T18" fmla="*/ 48 w 118"/>
                <a:gd name="T19" fmla="*/ 45 h 150"/>
                <a:gd name="T20" fmla="*/ 52 w 118"/>
                <a:gd name="T21" fmla="*/ 49 h 150"/>
                <a:gd name="T22" fmla="*/ 58 w 118"/>
                <a:gd name="T23" fmla="*/ 62 h 150"/>
                <a:gd name="T24" fmla="*/ 87 w 118"/>
                <a:gd name="T25" fmla="*/ 84 h 150"/>
                <a:gd name="T26" fmla="*/ 99 w 118"/>
                <a:gd name="T27" fmla="*/ 88 h 150"/>
                <a:gd name="T28" fmla="*/ 105 w 118"/>
                <a:gd name="T29" fmla="*/ 101 h 150"/>
                <a:gd name="T30" fmla="*/ 99 w 118"/>
                <a:gd name="T31" fmla="*/ 94 h 150"/>
                <a:gd name="T32" fmla="*/ 87 w 118"/>
                <a:gd name="T33" fmla="*/ 88 h 150"/>
                <a:gd name="T34" fmla="*/ 87 w 118"/>
                <a:gd name="T35" fmla="*/ 84 h 150"/>
                <a:gd name="T36" fmla="*/ 83 w 118"/>
                <a:gd name="T37" fmla="*/ 84 h 150"/>
                <a:gd name="T38" fmla="*/ 87 w 118"/>
                <a:gd name="T39" fmla="*/ 107 h 150"/>
                <a:gd name="T40" fmla="*/ 99 w 118"/>
                <a:gd name="T41" fmla="*/ 117 h 150"/>
                <a:gd name="T42" fmla="*/ 105 w 118"/>
                <a:gd name="T43" fmla="*/ 127 h 150"/>
                <a:gd name="T44" fmla="*/ 111 w 118"/>
                <a:gd name="T45" fmla="*/ 140 h 150"/>
                <a:gd name="T46" fmla="*/ 111 w 118"/>
                <a:gd name="T47" fmla="*/ 134 h 150"/>
                <a:gd name="T48" fmla="*/ 105 w 118"/>
                <a:gd name="T49" fmla="*/ 140 h 150"/>
                <a:gd name="T50" fmla="*/ 105 w 118"/>
                <a:gd name="T51" fmla="*/ 140 h 150"/>
                <a:gd name="T52" fmla="*/ 105 w 118"/>
                <a:gd name="T53" fmla="*/ 146 h 150"/>
                <a:gd name="T54" fmla="*/ 105 w 118"/>
                <a:gd name="T55" fmla="*/ 150 h 150"/>
                <a:gd name="T56" fmla="*/ 99 w 118"/>
                <a:gd name="T57" fmla="*/ 146 h 150"/>
                <a:gd name="T58" fmla="*/ 93 w 118"/>
                <a:gd name="T59" fmla="*/ 140 h 150"/>
                <a:gd name="T60" fmla="*/ 87 w 118"/>
                <a:gd name="T61" fmla="*/ 134 h 150"/>
                <a:gd name="T62" fmla="*/ 87 w 118"/>
                <a:gd name="T63" fmla="*/ 127 h 150"/>
                <a:gd name="T64" fmla="*/ 87 w 118"/>
                <a:gd name="T65" fmla="*/ 123 h 150"/>
                <a:gd name="T66" fmla="*/ 83 w 118"/>
                <a:gd name="T67" fmla="*/ 117 h 150"/>
                <a:gd name="T68" fmla="*/ 83 w 118"/>
                <a:gd name="T69" fmla="*/ 111 h 150"/>
                <a:gd name="T70" fmla="*/ 76 w 118"/>
                <a:gd name="T71" fmla="*/ 107 h 150"/>
                <a:gd name="T72" fmla="*/ 70 w 118"/>
                <a:gd name="T73" fmla="*/ 101 h 150"/>
                <a:gd name="T74" fmla="*/ 64 w 118"/>
                <a:gd name="T75" fmla="*/ 94 h 150"/>
                <a:gd name="T76" fmla="*/ 64 w 118"/>
                <a:gd name="T77" fmla="*/ 88 h 150"/>
                <a:gd name="T78" fmla="*/ 58 w 118"/>
                <a:gd name="T79" fmla="*/ 84 h 150"/>
                <a:gd name="T80" fmla="*/ 52 w 118"/>
                <a:gd name="T81" fmla="*/ 72 h 150"/>
                <a:gd name="T82" fmla="*/ 48 w 118"/>
                <a:gd name="T83" fmla="*/ 66 h 150"/>
                <a:gd name="T84" fmla="*/ 41 w 118"/>
                <a:gd name="T85" fmla="*/ 62 h 150"/>
                <a:gd name="T86" fmla="*/ 35 w 118"/>
                <a:gd name="T87" fmla="*/ 45 h 150"/>
                <a:gd name="T88" fmla="*/ 23 w 118"/>
                <a:gd name="T89" fmla="*/ 39 h 150"/>
                <a:gd name="T90" fmla="*/ 13 w 118"/>
                <a:gd name="T91" fmla="*/ 26 h 150"/>
                <a:gd name="T92" fmla="*/ 13 w 118"/>
                <a:gd name="T93" fmla="*/ 1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150">
                  <a:moveTo>
                    <a:pt x="13" y="16"/>
                  </a:moveTo>
                  <a:lnTo>
                    <a:pt x="13" y="10"/>
                  </a:lnTo>
                  <a:lnTo>
                    <a:pt x="6" y="10"/>
                  </a:lnTo>
                  <a:lnTo>
                    <a:pt x="6" y="10"/>
                  </a:lnTo>
                  <a:lnTo>
                    <a:pt x="6" y="4"/>
                  </a:lnTo>
                  <a:lnTo>
                    <a:pt x="6" y="4"/>
                  </a:lnTo>
                  <a:lnTo>
                    <a:pt x="6" y="4"/>
                  </a:lnTo>
                  <a:lnTo>
                    <a:pt x="6" y="0"/>
                  </a:lnTo>
                  <a:lnTo>
                    <a:pt x="0" y="0"/>
                  </a:lnTo>
                  <a:lnTo>
                    <a:pt x="13" y="0"/>
                  </a:lnTo>
                  <a:lnTo>
                    <a:pt x="23" y="10"/>
                  </a:lnTo>
                  <a:lnTo>
                    <a:pt x="23" y="16"/>
                  </a:lnTo>
                  <a:lnTo>
                    <a:pt x="29" y="22"/>
                  </a:lnTo>
                  <a:lnTo>
                    <a:pt x="29" y="26"/>
                  </a:lnTo>
                  <a:lnTo>
                    <a:pt x="29" y="26"/>
                  </a:lnTo>
                  <a:lnTo>
                    <a:pt x="35" y="26"/>
                  </a:lnTo>
                  <a:lnTo>
                    <a:pt x="41" y="33"/>
                  </a:lnTo>
                  <a:lnTo>
                    <a:pt x="41" y="39"/>
                  </a:lnTo>
                  <a:lnTo>
                    <a:pt x="48" y="39"/>
                  </a:lnTo>
                  <a:lnTo>
                    <a:pt x="48" y="45"/>
                  </a:lnTo>
                  <a:lnTo>
                    <a:pt x="52" y="49"/>
                  </a:lnTo>
                  <a:lnTo>
                    <a:pt x="52" y="49"/>
                  </a:lnTo>
                  <a:lnTo>
                    <a:pt x="58" y="55"/>
                  </a:lnTo>
                  <a:lnTo>
                    <a:pt x="58" y="62"/>
                  </a:lnTo>
                  <a:lnTo>
                    <a:pt x="64" y="62"/>
                  </a:lnTo>
                  <a:lnTo>
                    <a:pt x="87" y="84"/>
                  </a:lnTo>
                  <a:lnTo>
                    <a:pt x="93" y="84"/>
                  </a:lnTo>
                  <a:lnTo>
                    <a:pt x="99" y="88"/>
                  </a:lnTo>
                  <a:lnTo>
                    <a:pt x="99" y="94"/>
                  </a:lnTo>
                  <a:lnTo>
                    <a:pt x="105" y="101"/>
                  </a:lnTo>
                  <a:lnTo>
                    <a:pt x="99" y="101"/>
                  </a:lnTo>
                  <a:lnTo>
                    <a:pt x="99" y="94"/>
                  </a:lnTo>
                  <a:lnTo>
                    <a:pt x="93" y="88"/>
                  </a:lnTo>
                  <a:lnTo>
                    <a:pt x="87" y="88"/>
                  </a:lnTo>
                  <a:lnTo>
                    <a:pt x="87" y="88"/>
                  </a:lnTo>
                  <a:lnTo>
                    <a:pt x="87" y="84"/>
                  </a:lnTo>
                  <a:lnTo>
                    <a:pt x="83" y="84"/>
                  </a:lnTo>
                  <a:lnTo>
                    <a:pt x="83" y="84"/>
                  </a:lnTo>
                  <a:lnTo>
                    <a:pt x="83" y="101"/>
                  </a:lnTo>
                  <a:lnTo>
                    <a:pt x="87" y="107"/>
                  </a:lnTo>
                  <a:lnTo>
                    <a:pt x="87" y="111"/>
                  </a:lnTo>
                  <a:lnTo>
                    <a:pt x="99" y="117"/>
                  </a:lnTo>
                  <a:lnTo>
                    <a:pt x="105" y="123"/>
                  </a:lnTo>
                  <a:lnTo>
                    <a:pt x="105" y="127"/>
                  </a:lnTo>
                  <a:lnTo>
                    <a:pt x="118" y="140"/>
                  </a:lnTo>
                  <a:lnTo>
                    <a:pt x="111" y="140"/>
                  </a:lnTo>
                  <a:lnTo>
                    <a:pt x="111" y="140"/>
                  </a:lnTo>
                  <a:lnTo>
                    <a:pt x="111" y="134"/>
                  </a:lnTo>
                  <a:lnTo>
                    <a:pt x="105" y="134"/>
                  </a:lnTo>
                  <a:lnTo>
                    <a:pt x="105" y="140"/>
                  </a:lnTo>
                  <a:lnTo>
                    <a:pt x="105" y="140"/>
                  </a:lnTo>
                  <a:lnTo>
                    <a:pt x="105" y="140"/>
                  </a:lnTo>
                  <a:lnTo>
                    <a:pt x="105" y="146"/>
                  </a:lnTo>
                  <a:lnTo>
                    <a:pt x="105" y="146"/>
                  </a:lnTo>
                  <a:lnTo>
                    <a:pt x="105" y="146"/>
                  </a:lnTo>
                  <a:lnTo>
                    <a:pt x="105" y="150"/>
                  </a:lnTo>
                  <a:lnTo>
                    <a:pt x="99" y="146"/>
                  </a:lnTo>
                  <a:lnTo>
                    <a:pt x="99" y="146"/>
                  </a:lnTo>
                  <a:lnTo>
                    <a:pt x="99" y="140"/>
                  </a:lnTo>
                  <a:lnTo>
                    <a:pt x="93" y="140"/>
                  </a:lnTo>
                  <a:lnTo>
                    <a:pt x="93" y="134"/>
                  </a:lnTo>
                  <a:lnTo>
                    <a:pt x="87" y="134"/>
                  </a:lnTo>
                  <a:lnTo>
                    <a:pt x="87" y="127"/>
                  </a:lnTo>
                  <a:lnTo>
                    <a:pt x="87" y="127"/>
                  </a:lnTo>
                  <a:lnTo>
                    <a:pt x="87" y="123"/>
                  </a:lnTo>
                  <a:lnTo>
                    <a:pt x="87" y="123"/>
                  </a:lnTo>
                  <a:lnTo>
                    <a:pt x="87" y="117"/>
                  </a:lnTo>
                  <a:lnTo>
                    <a:pt x="83" y="117"/>
                  </a:lnTo>
                  <a:lnTo>
                    <a:pt x="83" y="111"/>
                  </a:lnTo>
                  <a:lnTo>
                    <a:pt x="83" y="111"/>
                  </a:lnTo>
                  <a:lnTo>
                    <a:pt x="83" y="107"/>
                  </a:lnTo>
                  <a:lnTo>
                    <a:pt x="76" y="107"/>
                  </a:lnTo>
                  <a:lnTo>
                    <a:pt x="76" y="101"/>
                  </a:lnTo>
                  <a:lnTo>
                    <a:pt x="70" y="101"/>
                  </a:lnTo>
                  <a:lnTo>
                    <a:pt x="70" y="101"/>
                  </a:lnTo>
                  <a:lnTo>
                    <a:pt x="64" y="94"/>
                  </a:lnTo>
                  <a:lnTo>
                    <a:pt x="64" y="88"/>
                  </a:lnTo>
                  <a:lnTo>
                    <a:pt x="64" y="88"/>
                  </a:lnTo>
                  <a:lnTo>
                    <a:pt x="64" y="84"/>
                  </a:lnTo>
                  <a:lnTo>
                    <a:pt x="58" y="84"/>
                  </a:lnTo>
                  <a:lnTo>
                    <a:pt x="58" y="78"/>
                  </a:lnTo>
                  <a:lnTo>
                    <a:pt x="52" y="72"/>
                  </a:lnTo>
                  <a:lnTo>
                    <a:pt x="52" y="72"/>
                  </a:lnTo>
                  <a:lnTo>
                    <a:pt x="48" y="66"/>
                  </a:lnTo>
                  <a:lnTo>
                    <a:pt x="48" y="62"/>
                  </a:lnTo>
                  <a:lnTo>
                    <a:pt x="41" y="62"/>
                  </a:lnTo>
                  <a:lnTo>
                    <a:pt x="41" y="49"/>
                  </a:lnTo>
                  <a:lnTo>
                    <a:pt x="35" y="45"/>
                  </a:lnTo>
                  <a:lnTo>
                    <a:pt x="29" y="45"/>
                  </a:lnTo>
                  <a:lnTo>
                    <a:pt x="23" y="39"/>
                  </a:lnTo>
                  <a:lnTo>
                    <a:pt x="17" y="39"/>
                  </a:lnTo>
                  <a:lnTo>
                    <a:pt x="13" y="26"/>
                  </a:lnTo>
                  <a:lnTo>
                    <a:pt x="13" y="16"/>
                  </a:lnTo>
                  <a:lnTo>
                    <a:pt x="13"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7" name="Freeform 626"/>
            <p:cNvSpPr>
              <a:spLocks/>
            </p:cNvSpPr>
            <p:nvPr/>
          </p:nvSpPr>
          <p:spPr bwMode="auto">
            <a:xfrm>
              <a:off x="7419976" y="2128838"/>
              <a:ext cx="131763" cy="107950"/>
            </a:xfrm>
            <a:custGeom>
              <a:avLst/>
              <a:gdLst>
                <a:gd name="T0" fmla="*/ 13 w 83"/>
                <a:gd name="T1" fmla="*/ 68 h 68"/>
                <a:gd name="T2" fmla="*/ 13 w 83"/>
                <a:gd name="T3" fmla="*/ 62 h 68"/>
                <a:gd name="T4" fmla="*/ 13 w 83"/>
                <a:gd name="T5" fmla="*/ 56 h 68"/>
                <a:gd name="T6" fmla="*/ 6 w 83"/>
                <a:gd name="T7" fmla="*/ 56 h 68"/>
                <a:gd name="T8" fmla="*/ 6 w 83"/>
                <a:gd name="T9" fmla="*/ 52 h 68"/>
                <a:gd name="T10" fmla="*/ 6 w 83"/>
                <a:gd name="T11" fmla="*/ 46 h 68"/>
                <a:gd name="T12" fmla="*/ 17 w 83"/>
                <a:gd name="T13" fmla="*/ 39 h 68"/>
                <a:gd name="T14" fmla="*/ 17 w 83"/>
                <a:gd name="T15" fmla="*/ 39 h 68"/>
                <a:gd name="T16" fmla="*/ 13 w 83"/>
                <a:gd name="T17" fmla="*/ 33 h 68"/>
                <a:gd name="T18" fmla="*/ 13 w 83"/>
                <a:gd name="T19" fmla="*/ 33 h 68"/>
                <a:gd name="T20" fmla="*/ 13 w 83"/>
                <a:gd name="T21" fmla="*/ 29 h 68"/>
                <a:gd name="T22" fmla="*/ 13 w 83"/>
                <a:gd name="T23" fmla="*/ 23 h 68"/>
                <a:gd name="T24" fmla="*/ 13 w 83"/>
                <a:gd name="T25" fmla="*/ 17 h 68"/>
                <a:gd name="T26" fmla="*/ 13 w 83"/>
                <a:gd name="T27" fmla="*/ 13 h 68"/>
                <a:gd name="T28" fmla="*/ 6 w 83"/>
                <a:gd name="T29" fmla="*/ 13 h 68"/>
                <a:gd name="T30" fmla="*/ 6 w 83"/>
                <a:gd name="T31" fmla="*/ 6 h 68"/>
                <a:gd name="T32" fmla="*/ 0 w 83"/>
                <a:gd name="T33" fmla="*/ 6 h 68"/>
                <a:gd name="T34" fmla="*/ 0 w 83"/>
                <a:gd name="T35" fmla="*/ 6 h 68"/>
                <a:gd name="T36" fmla="*/ 0 w 83"/>
                <a:gd name="T37" fmla="*/ 0 h 68"/>
                <a:gd name="T38" fmla="*/ 6 w 83"/>
                <a:gd name="T39" fmla="*/ 0 h 68"/>
                <a:gd name="T40" fmla="*/ 13 w 83"/>
                <a:gd name="T41" fmla="*/ 6 h 68"/>
                <a:gd name="T42" fmla="*/ 17 w 83"/>
                <a:gd name="T43" fmla="*/ 13 h 68"/>
                <a:gd name="T44" fmla="*/ 23 w 83"/>
                <a:gd name="T45" fmla="*/ 13 h 68"/>
                <a:gd name="T46" fmla="*/ 35 w 83"/>
                <a:gd name="T47" fmla="*/ 17 h 68"/>
                <a:gd name="T48" fmla="*/ 48 w 83"/>
                <a:gd name="T49" fmla="*/ 23 h 68"/>
                <a:gd name="T50" fmla="*/ 58 w 83"/>
                <a:gd name="T51" fmla="*/ 29 h 68"/>
                <a:gd name="T52" fmla="*/ 58 w 83"/>
                <a:gd name="T53" fmla="*/ 23 h 68"/>
                <a:gd name="T54" fmla="*/ 58 w 83"/>
                <a:gd name="T55" fmla="*/ 23 h 68"/>
                <a:gd name="T56" fmla="*/ 64 w 83"/>
                <a:gd name="T57" fmla="*/ 23 h 68"/>
                <a:gd name="T58" fmla="*/ 70 w 83"/>
                <a:gd name="T59" fmla="*/ 29 h 68"/>
                <a:gd name="T60" fmla="*/ 76 w 83"/>
                <a:gd name="T61" fmla="*/ 33 h 68"/>
                <a:gd name="T62" fmla="*/ 83 w 83"/>
                <a:gd name="T63" fmla="*/ 39 h 68"/>
                <a:gd name="T64" fmla="*/ 70 w 83"/>
                <a:gd name="T65" fmla="*/ 46 h 68"/>
                <a:gd name="T66" fmla="*/ 58 w 83"/>
                <a:gd name="T67" fmla="*/ 46 h 68"/>
                <a:gd name="T68" fmla="*/ 58 w 83"/>
                <a:gd name="T69" fmla="*/ 52 h 68"/>
                <a:gd name="T70" fmla="*/ 58 w 83"/>
                <a:gd name="T71" fmla="*/ 56 h 68"/>
                <a:gd name="T72" fmla="*/ 41 w 83"/>
                <a:gd name="T73" fmla="*/ 52 h 68"/>
                <a:gd name="T74" fmla="*/ 23 w 83"/>
                <a:gd name="T75" fmla="*/ 52 h 68"/>
                <a:gd name="T76" fmla="*/ 17 w 83"/>
                <a:gd name="T77" fmla="*/ 56 h 68"/>
                <a:gd name="T78" fmla="*/ 17 w 83"/>
                <a:gd name="T79" fmla="*/ 56 h 68"/>
                <a:gd name="T80" fmla="*/ 29 w 83"/>
                <a:gd name="T81" fmla="*/ 62 h 68"/>
                <a:gd name="T82" fmla="*/ 29 w 83"/>
                <a:gd name="T83" fmla="*/ 62 h 68"/>
                <a:gd name="T84" fmla="*/ 17 w 83"/>
                <a:gd name="T8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3" h="68">
                  <a:moveTo>
                    <a:pt x="17" y="68"/>
                  </a:moveTo>
                  <a:lnTo>
                    <a:pt x="13" y="68"/>
                  </a:lnTo>
                  <a:lnTo>
                    <a:pt x="17" y="68"/>
                  </a:lnTo>
                  <a:lnTo>
                    <a:pt x="13" y="62"/>
                  </a:lnTo>
                  <a:lnTo>
                    <a:pt x="13" y="62"/>
                  </a:lnTo>
                  <a:lnTo>
                    <a:pt x="13" y="56"/>
                  </a:lnTo>
                  <a:lnTo>
                    <a:pt x="6" y="56"/>
                  </a:lnTo>
                  <a:lnTo>
                    <a:pt x="6" y="56"/>
                  </a:lnTo>
                  <a:lnTo>
                    <a:pt x="6" y="56"/>
                  </a:lnTo>
                  <a:lnTo>
                    <a:pt x="6" y="52"/>
                  </a:lnTo>
                  <a:lnTo>
                    <a:pt x="6" y="52"/>
                  </a:lnTo>
                  <a:lnTo>
                    <a:pt x="6" y="46"/>
                  </a:lnTo>
                  <a:lnTo>
                    <a:pt x="17" y="46"/>
                  </a:lnTo>
                  <a:lnTo>
                    <a:pt x="17" y="39"/>
                  </a:lnTo>
                  <a:lnTo>
                    <a:pt x="17" y="39"/>
                  </a:lnTo>
                  <a:lnTo>
                    <a:pt x="17" y="39"/>
                  </a:lnTo>
                  <a:lnTo>
                    <a:pt x="17" y="33"/>
                  </a:lnTo>
                  <a:lnTo>
                    <a:pt x="13" y="33"/>
                  </a:lnTo>
                  <a:lnTo>
                    <a:pt x="13" y="33"/>
                  </a:lnTo>
                  <a:lnTo>
                    <a:pt x="13" y="33"/>
                  </a:lnTo>
                  <a:lnTo>
                    <a:pt x="13" y="29"/>
                  </a:lnTo>
                  <a:lnTo>
                    <a:pt x="13" y="29"/>
                  </a:lnTo>
                  <a:lnTo>
                    <a:pt x="13" y="23"/>
                  </a:lnTo>
                  <a:lnTo>
                    <a:pt x="13" y="23"/>
                  </a:lnTo>
                  <a:lnTo>
                    <a:pt x="13" y="23"/>
                  </a:lnTo>
                  <a:lnTo>
                    <a:pt x="13" y="17"/>
                  </a:lnTo>
                  <a:lnTo>
                    <a:pt x="13" y="17"/>
                  </a:lnTo>
                  <a:lnTo>
                    <a:pt x="13" y="13"/>
                  </a:lnTo>
                  <a:lnTo>
                    <a:pt x="6" y="13"/>
                  </a:lnTo>
                  <a:lnTo>
                    <a:pt x="6" y="13"/>
                  </a:lnTo>
                  <a:lnTo>
                    <a:pt x="6" y="13"/>
                  </a:lnTo>
                  <a:lnTo>
                    <a:pt x="6" y="6"/>
                  </a:lnTo>
                  <a:lnTo>
                    <a:pt x="0" y="6"/>
                  </a:lnTo>
                  <a:lnTo>
                    <a:pt x="0" y="6"/>
                  </a:lnTo>
                  <a:lnTo>
                    <a:pt x="0" y="6"/>
                  </a:lnTo>
                  <a:lnTo>
                    <a:pt x="0" y="6"/>
                  </a:lnTo>
                  <a:lnTo>
                    <a:pt x="0" y="0"/>
                  </a:lnTo>
                  <a:lnTo>
                    <a:pt x="0" y="0"/>
                  </a:lnTo>
                  <a:lnTo>
                    <a:pt x="0" y="0"/>
                  </a:lnTo>
                  <a:lnTo>
                    <a:pt x="6" y="0"/>
                  </a:lnTo>
                  <a:lnTo>
                    <a:pt x="13" y="6"/>
                  </a:lnTo>
                  <a:lnTo>
                    <a:pt x="13" y="6"/>
                  </a:lnTo>
                  <a:lnTo>
                    <a:pt x="17" y="6"/>
                  </a:lnTo>
                  <a:lnTo>
                    <a:pt x="17" y="13"/>
                  </a:lnTo>
                  <a:lnTo>
                    <a:pt x="17" y="13"/>
                  </a:lnTo>
                  <a:lnTo>
                    <a:pt x="23" y="13"/>
                  </a:lnTo>
                  <a:lnTo>
                    <a:pt x="23" y="17"/>
                  </a:lnTo>
                  <a:lnTo>
                    <a:pt x="35" y="17"/>
                  </a:lnTo>
                  <a:lnTo>
                    <a:pt x="35" y="23"/>
                  </a:lnTo>
                  <a:lnTo>
                    <a:pt x="48" y="23"/>
                  </a:lnTo>
                  <a:lnTo>
                    <a:pt x="52" y="29"/>
                  </a:lnTo>
                  <a:lnTo>
                    <a:pt x="58" y="29"/>
                  </a:lnTo>
                  <a:lnTo>
                    <a:pt x="58" y="23"/>
                  </a:lnTo>
                  <a:lnTo>
                    <a:pt x="58" y="23"/>
                  </a:lnTo>
                  <a:lnTo>
                    <a:pt x="58" y="23"/>
                  </a:lnTo>
                  <a:lnTo>
                    <a:pt x="58" y="23"/>
                  </a:lnTo>
                  <a:lnTo>
                    <a:pt x="58" y="17"/>
                  </a:lnTo>
                  <a:lnTo>
                    <a:pt x="64" y="23"/>
                  </a:lnTo>
                  <a:lnTo>
                    <a:pt x="64" y="29"/>
                  </a:lnTo>
                  <a:lnTo>
                    <a:pt x="70" y="29"/>
                  </a:lnTo>
                  <a:lnTo>
                    <a:pt x="70" y="33"/>
                  </a:lnTo>
                  <a:lnTo>
                    <a:pt x="76" y="33"/>
                  </a:lnTo>
                  <a:lnTo>
                    <a:pt x="76" y="39"/>
                  </a:lnTo>
                  <a:lnTo>
                    <a:pt x="83" y="39"/>
                  </a:lnTo>
                  <a:lnTo>
                    <a:pt x="70" y="39"/>
                  </a:lnTo>
                  <a:lnTo>
                    <a:pt x="70" y="46"/>
                  </a:lnTo>
                  <a:lnTo>
                    <a:pt x="58" y="46"/>
                  </a:lnTo>
                  <a:lnTo>
                    <a:pt x="58" y="46"/>
                  </a:lnTo>
                  <a:lnTo>
                    <a:pt x="58" y="52"/>
                  </a:lnTo>
                  <a:lnTo>
                    <a:pt x="58" y="52"/>
                  </a:lnTo>
                  <a:lnTo>
                    <a:pt x="58" y="52"/>
                  </a:lnTo>
                  <a:lnTo>
                    <a:pt x="58" y="56"/>
                  </a:lnTo>
                  <a:lnTo>
                    <a:pt x="41" y="56"/>
                  </a:lnTo>
                  <a:lnTo>
                    <a:pt x="41" y="52"/>
                  </a:lnTo>
                  <a:lnTo>
                    <a:pt x="23" y="52"/>
                  </a:lnTo>
                  <a:lnTo>
                    <a:pt x="23" y="52"/>
                  </a:lnTo>
                  <a:lnTo>
                    <a:pt x="23" y="56"/>
                  </a:lnTo>
                  <a:lnTo>
                    <a:pt x="17" y="56"/>
                  </a:lnTo>
                  <a:lnTo>
                    <a:pt x="17" y="56"/>
                  </a:lnTo>
                  <a:lnTo>
                    <a:pt x="17" y="56"/>
                  </a:lnTo>
                  <a:lnTo>
                    <a:pt x="29" y="56"/>
                  </a:lnTo>
                  <a:lnTo>
                    <a:pt x="29" y="62"/>
                  </a:lnTo>
                  <a:lnTo>
                    <a:pt x="29" y="62"/>
                  </a:lnTo>
                  <a:lnTo>
                    <a:pt x="29" y="62"/>
                  </a:lnTo>
                  <a:lnTo>
                    <a:pt x="29" y="68"/>
                  </a:lnTo>
                  <a:lnTo>
                    <a:pt x="17" y="68"/>
                  </a:lnTo>
                  <a:lnTo>
                    <a:pt x="17" y="6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8" name="Freeform 627"/>
            <p:cNvSpPr>
              <a:spLocks/>
            </p:cNvSpPr>
            <p:nvPr/>
          </p:nvSpPr>
          <p:spPr bwMode="auto">
            <a:xfrm>
              <a:off x="7419976" y="2128838"/>
              <a:ext cx="131763" cy="107950"/>
            </a:xfrm>
            <a:custGeom>
              <a:avLst/>
              <a:gdLst>
                <a:gd name="T0" fmla="*/ 13 w 83"/>
                <a:gd name="T1" fmla="*/ 68 h 68"/>
                <a:gd name="T2" fmla="*/ 13 w 83"/>
                <a:gd name="T3" fmla="*/ 62 h 68"/>
                <a:gd name="T4" fmla="*/ 13 w 83"/>
                <a:gd name="T5" fmla="*/ 56 h 68"/>
                <a:gd name="T6" fmla="*/ 6 w 83"/>
                <a:gd name="T7" fmla="*/ 56 h 68"/>
                <a:gd name="T8" fmla="*/ 6 w 83"/>
                <a:gd name="T9" fmla="*/ 52 h 68"/>
                <a:gd name="T10" fmla="*/ 6 w 83"/>
                <a:gd name="T11" fmla="*/ 46 h 68"/>
                <a:gd name="T12" fmla="*/ 17 w 83"/>
                <a:gd name="T13" fmla="*/ 39 h 68"/>
                <a:gd name="T14" fmla="*/ 17 w 83"/>
                <a:gd name="T15" fmla="*/ 39 h 68"/>
                <a:gd name="T16" fmla="*/ 13 w 83"/>
                <a:gd name="T17" fmla="*/ 33 h 68"/>
                <a:gd name="T18" fmla="*/ 13 w 83"/>
                <a:gd name="T19" fmla="*/ 33 h 68"/>
                <a:gd name="T20" fmla="*/ 13 w 83"/>
                <a:gd name="T21" fmla="*/ 29 h 68"/>
                <a:gd name="T22" fmla="*/ 13 w 83"/>
                <a:gd name="T23" fmla="*/ 23 h 68"/>
                <a:gd name="T24" fmla="*/ 13 w 83"/>
                <a:gd name="T25" fmla="*/ 17 h 68"/>
                <a:gd name="T26" fmla="*/ 13 w 83"/>
                <a:gd name="T27" fmla="*/ 13 h 68"/>
                <a:gd name="T28" fmla="*/ 6 w 83"/>
                <a:gd name="T29" fmla="*/ 13 h 68"/>
                <a:gd name="T30" fmla="*/ 6 w 83"/>
                <a:gd name="T31" fmla="*/ 6 h 68"/>
                <a:gd name="T32" fmla="*/ 0 w 83"/>
                <a:gd name="T33" fmla="*/ 6 h 68"/>
                <a:gd name="T34" fmla="*/ 0 w 83"/>
                <a:gd name="T35" fmla="*/ 6 h 68"/>
                <a:gd name="T36" fmla="*/ 0 w 83"/>
                <a:gd name="T37" fmla="*/ 0 h 68"/>
                <a:gd name="T38" fmla="*/ 6 w 83"/>
                <a:gd name="T39" fmla="*/ 0 h 68"/>
                <a:gd name="T40" fmla="*/ 13 w 83"/>
                <a:gd name="T41" fmla="*/ 6 h 68"/>
                <a:gd name="T42" fmla="*/ 17 w 83"/>
                <a:gd name="T43" fmla="*/ 13 h 68"/>
                <a:gd name="T44" fmla="*/ 23 w 83"/>
                <a:gd name="T45" fmla="*/ 13 h 68"/>
                <a:gd name="T46" fmla="*/ 35 w 83"/>
                <a:gd name="T47" fmla="*/ 17 h 68"/>
                <a:gd name="T48" fmla="*/ 48 w 83"/>
                <a:gd name="T49" fmla="*/ 23 h 68"/>
                <a:gd name="T50" fmla="*/ 58 w 83"/>
                <a:gd name="T51" fmla="*/ 29 h 68"/>
                <a:gd name="T52" fmla="*/ 58 w 83"/>
                <a:gd name="T53" fmla="*/ 23 h 68"/>
                <a:gd name="T54" fmla="*/ 58 w 83"/>
                <a:gd name="T55" fmla="*/ 23 h 68"/>
                <a:gd name="T56" fmla="*/ 64 w 83"/>
                <a:gd name="T57" fmla="*/ 23 h 68"/>
                <a:gd name="T58" fmla="*/ 70 w 83"/>
                <a:gd name="T59" fmla="*/ 29 h 68"/>
                <a:gd name="T60" fmla="*/ 76 w 83"/>
                <a:gd name="T61" fmla="*/ 33 h 68"/>
                <a:gd name="T62" fmla="*/ 83 w 83"/>
                <a:gd name="T63" fmla="*/ 39 h 68"/>
                <a:gd name="T64" fmla="*/ 70 w 83"/>
                <a:gd name="T65" fmla="*/ 46 h 68"/>
                <a:gd name="T66" fmla="*/ 58 w 83"/>
                <a:gd name="T67" fmla="*/ 46 h 68"/>
                <a:gd name="T68" fmla="*/ 58 w 83"/>
                <a:gd name="T69" fmla="*/ 52 h 68"/>
                <a:gd name="T70" fmla="*/ 58 w 83"/>
                <a:gd name="T71" fmla="*/ 56 h 68"/>
                <a:gd name="T72" fmla="*/ 41 w 83"/>
                <a:gd name="T73" fmla="*/ 52 h 68"/>
                <a:gd name="T74" fmla="*/ 23 w 83"/>
                <a:gd name="T75" fmla="*/ 52 h 68"/>
                <a:gd name="T76" fmla="*/ 17 w 83"/>
                <a:gd name="T77" fmla="*/ 56 h 68"/>
                <a:gd name="T78" fmla="*/ 17 w 83"/>
                <a:gd name="T79" fmla="*/ 56 h 68"/>
                <a:gd name="T80" fmla="*/ 29 w 83"/>
                <a:gd name="T81" fmla="*/ 62 h 68"/>
                <a:gd name="T82" fmla="*/ 29 w 83"/>
                <a:gd name="T83" fmla="*/ 62 h 68"/>
                <a:gd name="T84" fmla="*/ 17 w 83"/>
                <a:gd name="T8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3" h="68">
                  <a:moveTo>
                    <a:pt x="17" y="68"/>
                  </a:moveTo>
                  <a:lnTo>
                    <a:pt x="13" y="68"/>
                  </a:lnTo>
                  <a:lnTo>
                    <a:pt x="17" y="68"/>
                  </a:lnTo>
                  <a:lnTo>
                    <a:pt x="13" y="62"/>
                  </a:lnTo>
                  <a:lnTo>
                    <a:pt x="13" y="62"/>
                  </a:lnTo>
                  <a:lnTo>
                    <a:pt x="13" y="56"/>
                  </a:lnTo>
                  <a:lnTo>
                    <a:pt x="6" y="56"/>
                  </a:lnTo>
                  <a:lnTo>
                    <a:pt x="6" y="56"/>
                  </a:lnTo>
                  <a:lnTo>
                    <a:pt x="6" y="56"/>
                  </a:lnTo>
                  <a:lnTo>
                    <a:pt x="6" y="52"/>
                  </a:lnTo>
                  <a:lnTo>
                    <a:pt x="6" y="52"/>
                  </a:lnTo>
                  <a:lnTo>
                    <a:pt x="6" y="46"/>
                  </a:lnTo>
                  <a:lnTo>
                    <a:pt x="17" y="46"/>
                  </a:lnTo>
                  <a:lnTo>
                    <a:pt x="17" y="39"/>
                  </a:lnTo>
                  <a:lnTo>
                    <a:pt x="17" y="39"/>
                  </a:lnTo>
                  <a:lnTo>
                    <a:pt x="17" y="39"/>
                  </a:lnTo>
                  <a:lnTo>
                    <a:pt x="17" y="33"/>
                  </a:lnTo>
                  <a:lnTo>
                    <a:pt x="13" y="33"/>
                  </a:lnTo>
                  <a:lnTo>
                    <a:pt x="13" y="33"/>
                  </a:lnTo>
                  <a:lnTo>
                    <a:pt x="13" y="33"/>
                  </a:lnTo>
                  <a:lnTo>
                    <a:pt x="13" y="29"/>
                  </a:lnTo>
                  <a:lnTo>
                    <a:pt x="13" y="29"/>
                  </a:lnTo>
                  <a:lnTo>
                    <a:pt x="13" y="23"/>
                  </a:lnTo>
                  <a:lnTo>
                    <a:pt x="13" y="23"/>
                  </a:lnTo>
                  <a:lnTo>
                    <a:pt x="13" y="23"/>
                  </a:lnTo>
                  <a:lnTo>
                    <a:pt x="13" y="17"/>
                  </a:lnTo>
                  <a:lnTo>
                    <a:pt x="13" y="17"/>
                  </a:lnTo>
                  <a:lnTo>
                    <a:pt x="13" y="13"/>
                  </a:lnTo>
                  <a:lnTo>
                    <a:pt x="6" y="13"/>
                  </a:lnTo>
                  <a:lnTo>
                    <a:pt x="6" y="13"/>
                  </a:lnTo>
                  <a:lnTo>
                    <a:pt x="6" y="13"/>
                  </a:lnTo>
                  <a:lnTo>
                    <a:pt x="6" y="6"/>
                  </a:lnTo>
                  <a:lnTo>
                    <a:pt x="0" y="6"/>
                  </a:lnTo>
                  <a:lnTo>
                    <a:pt x="0" y="6"/>
                  </a:lnTo>
                  <a:lnTo>
                    <a:pt x="0" y="6"/>
                  </a:lnTo>
                  <a:lnTo>
                    <a:pt x="0" y="6"/>
                  </a:lnTo>
                  <a:lnTo>
                    <a:pt x="0" y="0"/>
                  </a:lnTo>
                  <a:lnTo>
                    <a:pt x="0" y="0"/>
                  </a:lnTo>
                  <a:lnTo>
                    <a:pt x="0" y="0"/>
                  </a:lnTo>
                  <a:lnTo>
                    <a:pt x="6" y="0"/>
                  </a:lnTo>
                  <a:lnTo>
                    <a:pt x="13" y="6"/>
                  </a:lnTo>
                  <a:lnTo>
                    <a:pt x="13" y="6"/>
                  </a:lnTo>
                  <a:lnTo>
                    <a:pt x="17" y="6"/>
                  </a:lnTo>
                  <a:lnTo>
                    <a:pt x="17" y="13"/>
                  </a:lnTo>
                  <a:lnTo>
                    <a:pt x="17" y="13"/>
                  </a:lnTo>
                  <a:lnTo>
                    <a:pt x="23" y="13"/>
                  </a:lnTo>
                  <a:lnTo>
                    <a:pt x="23" y="17"/>
                  </a:lnTo>
                  <a:lnTo>
                    <a:pt x="35" y="17"/>
                  </a:lnTo>
                  <a:lnTo>
                    <a:pt x="35" y="23"/>
                  </a:lnTo>
                  <a:lnTo>
                    <a:pt x="48" y="23"/>
                  </a:lnTo>
                  <a:lnTo>
                    <a:pt x="52" y="29"/>
                  </a:lnTo>
                  <a:lnTo>
                    <a:pt x="58" y="29"/>
                  </a:lnTo>
                  <a:lnTo>
                    <a:pt x="58" y="23"/>
                  </a:lnTo>
                  <a:lnTo>
                    <a:pt x="58" y="23"/>
                  </a:lnTo>
                  <a:lnTo>
                    <a:pt x="58" y="23"/>
                  </a:lnTo>
                  <a:lnTo>
                    <a:pt x="58" y="23"/>
                  </a:lnTo>
                  <a:lnTo>
                    <a:pt x="58" y="17"/>
                  </a:lnTo>
                  <a:lnTo>
                    <a:pt x="64" y="23"/>
                  </a:lnTo>
                  <a:lnTo>
                    <a:pt x="64" y="29"/>
                  </a:lnTo>
                  <a:lnTo>
                    <a:pt x="70" y="29"/>
                  </a:lnTo>
                  <a:lnTo>
                    <a:pt x="70" y="33"/>
                  </a:lnTo>
                  <a:lnTo>
                    <a:pt x="76" y="33"/>
                  </a:lnTo>
                  <a:lnTo>
                    <a:pt x="76" y="39"/>
                  </a:lnTo>
                  <a:lnTo>
                    <a:pt x="83" y="39"/>
                  </a:lnTo>
                  <a:lnTo>
                    <a:pt x="70" y="39"/>
                  </a:lnTo>
                  <a:lnTo>
                    <a:pt x="70" y="46"/>
                  </a:lnTo>
                  <a:lnTo>
                    <a:pt x="58" y="46"/>
                  </a:lnTo>
                  <a:lnTo>
                    <a:pt x="58" y="46"/>
                  </a:lnTo>
                  <a:lnTo>
                    <a:pt x="58" y="52"/>
                  </a:lnTo>
                  <a:lnTo>
                    <a:pt x="58" y="52"/>
                  </a:lnTo>
                  <a:lnTo>
                    <a:pt x="58" y="52"/>
                  </a:lnTo>
                  <a:lnTo>
                    <a:pt x="58" y="56"/>
                  </a:lnTo>
                  <a:lnTo>
                    <a:pt x="41" y="56"/>
                  </a:lnTo>
                  <a:lnTo>
                    <a:pt x="41" y="52"/>
                  </a:lnTo>
                  <a:lnTo>
                    <a:pt x="23" y="52"/>
                  </a:lnTo>
                  <a:lnTo>
                    <a:pt x="23" y="52"/>
                  </a:lnTo>
                  <a:lnTo>
                    <a:pt x="23" y="56"/>
                  </a:lnTo>
                  <a:lnTo>
                    <a:pt x="17" y="56"/>
                  </a:lnTo>
                  <a:lnTo>
                    <a:pt x="17" y="56"/>
                  </a:lnTo>
                  <a:lnTo>
                    <a:pt x="17" y="56"/>
                  </a:lnTo>
                  <a:lnTo>
                    <a:pt x="29" y="56"/>
                  </a:lnTo>
                  <a:lnTo>
                    <a:pt x="29" y="62"/>
                  </a:lnTo>
                  <a:lnTo>
                    <a:pt x="29" y="62"/>
                  </a:lnTo>
                  <a:lnTo>
                    <a:pt x="29" y="62"/>
                  </a:lnTo>
                  <a:lnTo>
                    <a:pt x="29" y="68"/>
                  </a:lnTo>
                  <a:lnTo>
                    <a:pt x="17" y="68"/>
                  </a:lnTo>
                  <a:lnTo>
                    <a:pt x="17" y="6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9" name="Freeform 628"/>
            <p:cNvSpPr>
              <a:spLocks/>
            </p:cNvSpPr>
            <p:nvPr/>
          </p:nvSpPr>
          <p:spPr bwMode="auto">
            <a:xfrm>
              <a:off x="7354888" y="2246313"/>
              <a:ext cx="196850" cy="223838"/>
            </a:xfrm>
            <a:custGeom>
              <a:avLst/>
              <a:gdLst>
                <a:gd name="T0" fmla="*/ 35 w 124"/>
                <a:gd name="T1" fmla="*/ 106 h 141"/>
                <a:gd name="T2" fmla="*/ 41 w 124"/>
                <a:gd name="T3" fmla="*/ 101 h 141"/>
                <a:gd name="T4" fmla="*/ 54 w 124"/>
                <a:gd name="T5" fmla="*/ 106 h 141"/>
                <a:gd name="T6" fmla="*/ 54 w 124"/>
                <a:gd name="T7" fmla="*/ 106 h 141"/>
                <a:gd name="T8" fmla="*/ 58 w 124"/>
                <a:gd name="T9" fmla="*/ 101 h 141"/>
                <a:gd name="T10" fmla="*/ 54 w 124"/>
                <a:gd name="T11" fmla="*/ 95 h 141"/>
                <a:gd name="T12" fmla="*/ 58 w 124"/>
                <a:gd name="T13" fmla="*/ 89 h 141"/>
                <a:gd name="T14" fmla="*/ 58 w 124"/>
                <a:gd name="T15" fmla="*/ 83 h 141"/>
                <a:gd name="T16" fmla="*/ 58 w 124"/>
                <a:gd name="T17" fmla="*/ 79 h 141"/>
                <a:gd name="T18" fmla="*/ 58 w 124"/>
                <a:gd name="T19" fmla="*/ 73 h 141"/>
                <a:gd name="T20" fmla="*/ 64 w 124"/>
                <a:gd name="T21" fmla="*/ 79 h 141"/>
                <a:gd name="T22" fmla="*/ 76 w 124"/>
                <a:gd name="T23" fmla="*/ 73 h 141"/>
                <a:gd name="T24" fmla="*/ 82 w 124"/>
                <a:gd name="T25" fmla="*/ 66 h 141"/>
                <a:gd name="T26" fmla="*/ 76 w 124"/>
                <a:gd name="T27" fmla="*/ 62 h 141"/>
                <a:gd name="T28" fmla="*/ 70 w 124"/>
                <a:gd name="T29" fmla="*/ 56 h 141"/>
                <a:gd name="T30" fmla="*/ 82 w 124"/>
                <a:gd name="T31" fmla="*/ 56 h 141"/>
                <a:gd name="T32" fmla="*/ 82 w 124"/>
                <a:gd name="T33" fmla="*/ 62 h 141"/>
                <a:gd name="T34" fmla="*/ 89 w 124"/>
                <a:gd name="T35" fmla="*/ 56 h 141"/>
                <a:gd name="T36" fmla="*/ 82 w 124"/>
                <a:gd name="T37" fmla="*/ 44 h 141"/>
                <a:gd name="T38" fmla="*/ 76 w 124"/>
                <a:gd name="T39" fmla="*/ 33 h 141"/>
                <a:gd name="T40" fmla="*/ 70 w 124"/>
                <a:gd name="T41" fmla="*/ 11 h 141"/>
                <a:gd name="T42" fmla="*/ 76 w 124"/>
                <a:gd name="T43" fmla="*/ 5 h 141"/>
                <a:gd name="T44" fmla="*/ 82 w 124"/>
                <a:gd name="T45" fmla="*/ 0 h 141"/>
                <a:gd name="T46" fmla="*/ 93 w 124"/>
                <a:gd name="T47" fmla="*/ 11 h 141"/>
                <a:gd name="T48" fmla="*/ 99 w 124"/>
                <a:gd name="T49" fmla="*/ 17 h 141"/>
                <a:gd name="T50" fmla="*/ 105 w 124"/>
                <a:gd name="T51" fmla="*/ 27 h 141"/>
                <a:gd name="T52" fmla="*/ 111 w 124"/>
                <a:gd name="T53" fmla="*/ 40 h 141"/>
                <a:gd name="T54" fmla="*/ 111 w 124"/>
                <a:gd name="T55" fmla="*/ 44 h 141"/>
                <a:gd name="T56" fmla="*/ 105 w 124"/>
                <a:gd name="T57" fmla="*/ 56 h 141"/>
                <a:gd name="T58" fmla="*/ 105 w 124"/>
                <a:gd name="T59" fmla="*/ 56 h 141"/>
                <a:gd name="T60" fmla="*/ 111 w 124"/>
                <a:gd name="T61" fmla="*/ 62 h 141"/>
                <a:gd name="T62" fmla="*/ 117 w 124"/>
                <a:gd name="T63" fmla="*/ 89 h 141"/>
                <a:gd name="T64" fmla="*/ 124 w 124"/>
                <a:gd name="T65" fmla="*/ 112 h 141"/>
                <a:gd name="T66" fmla="*/ 111 w 124"/>
                <a:gd name="T67" fmla="*/ 106 h 141"/>
                <a:gd name="T68" fmla="*/ 111 w 124"/>
                <a:gd name="T69" fmla="*/ 112 h 141"/>
                <a:gd name="T70" fmla="*/ 111 w 124"/>
                <a:gd name="T71" fmla="*/ 118 h 141"/>
                <a:gd name="T72" fmla="*/ 105 w 124"/>
                <a:gd name="T73" fmla="*/ 124 h 141"/>
                <a:gd name="T74" fmla="*/ 105 w 124"/>
                <a:gd name="T75" fmla="*/ 118 h 141"/>
                <a:gd name="T76" fmla="*/ 105 w 124"/>
                <a:gd name="T77" fmla="*/ 112 h 141"/>
                <a:gd name="T78" fmla="*/ 93 w 124"/>
                <a:gd name="T79" fmla="*/ 118 h 141"/>
                <a:gd name="T80" fmla="*/ 93 w 124"/>
                <a:gd name="T81" fmla="*/ 118 h 141"/>
                <a:gd name="T82" fmla="*/ 82 w 124"/>
                <a:gd name="T83" fmla="*/ 118 h 141"/>
                <a:gd name="T84" fmla="*/ 76 w 124"/>
                <a:gd name="T85" fmla="*/ 118 h 141"/>
                <a:gd name="T86" fmla="*/ 76 w 124"/>
                <a:gd name="T87" fmla="*/ 128 h 141"/>
                <a:gd name="T88" fmla="*/ 76 w 124"/>
                <a:gd name="T89" fmla="*/ 134 h 141"/>
                <a:gd name="T90" fmla="*/ 64 w 124"/>
                <a:gd name="T91" fmla="*/ 141 h 141"/>
                <a:gd name="T92" fmla="*/ 64 w 124"/>
                <a:gd name="T93" fmla="*/ 134 h 141"/>
                <a:gd name="T94" fmla="*/ 64 w 124"/>
                <a:gd name="T95" fmla="*/ 128 h 141"/>
                <a:gd name="T96" fmla="*/ 54 w 124"/>
                <a:gd name="T97" fmla="*/ 124 h 141"/>
                <a:gd name="T98" fmla="*/ 41 w 124"/>
                <a:gd name="T99" fmla="*/ 118 h 141"/>
                <a:gd name="T100" fmla="*/ 23 w 124"/>
                <a:gd name="T101" fmla="*/ 124 h 141"/>
                <a:gd name="T102" fmla="*/ 19 w 124"/>
                <a:gd name="T103" fmla="*/ 134 h 141"/>
                <a:gd name="T104" fmla="*/ 6 w 124"/>
                <a:gd name="T105" fmla="*/ 141 h 141"/>
                <a:gd name="T106" fmla="*/ 0 w 124"/>
                <a:gd name="T107" fmla="*/ 134 h 141"/>
                <a:gd name="T108" fmla="*/ 0 w 124"/>
                <a:gd name="T109" fmla="*/ 128 h 141"/>
                <a:gd name="T110" fmla="*/ 0 w 124"/>
                <a:gd name="T111" fmla="*/ 124 h 141"/>
                <a:gd name="T112" fmla="*/ 12 w 124"/>
                <a:gd name="T113" fmla="*/ 118 h 141"/>
                <a:gd name="T114" fmla="*/ 19 w 124"/>
                <a:gd name="T115" fmla="*/ 10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4" h="141">
                  <a:moveTo>
                    <a:pt x="23" y="106"/>
                  </a:moveTo>
                  <a:lnTo>
                    <a:pt x="23" y="106"/>
                  </a:lnTo>
                  <a:lnTo>
                    <a:pt x="35" y="106"/>
                  </a:lnTo>
                  <a:lnTo>
                    <a:pt x="41" y="101"/>
                  </a:lnTo>
                  <a:lnTo>
                    <a:pt x="41" y="101"/>
                  </a:lnTo>
                  <a:lnTo>
                    <a:pt x="41" y="101"/>
                  </a:lnTo>
                  <a:lnTo>
                    <a:pt x="54" y="101"/>
                  </a:lnTo>
                  <a:lnTo>
                    <a:pt x="54" y="106"/>
                  </a:lnTo>
                  <a:lnTo>
                    <a:pt x="54" y="106"/>
                  </a:lnTo>
                  <a:lnTo>
                    <a:pt x="54" y="106"/>
                  </a:lnTo>
                  <a:lnTo>
                    <a:pt x="54" y="106"/>
                  </a:lnTo>
                  <a:lnTo>
                    <a:pt x="54" y="106"/>
                  </a:lnTo>
                  <a:lnTo>
                    <a:pt x="58" y="106"/>
                  </a:lnTo>
                  <a:lnTo>
                    <a:pt x="58" y="101"/>
                  </a:lnTo>
                  <a:lnTo>
                    <a:pt x="58" y="101"/>
                  </a:lnTo>
                  <a:lnTo>
                    <a:pt x="58" y="101"/>
                  </a:lnTo>
                  <a:lnTo>
                    <a:pt x="54" y="95"/>
                  </a:lnTo>
                  <a:lnTo>
                    <a:pt x="54" y="95"/>
                  </a:lnTo>
                  <a:lnTo>
                    <a:pt x="58" y="95"/>
                  </a:lnTo>
                  <a:lnTo>
                    <a:pt x="58" y="89"/>
                  </a:lnTo>
                  <a:lnTo>
                    <a:pt x="58" y="89"/>
                  </a:lnTo>
                  <a:lnTo>
                    <a:pt x="58" y="83"/>
                  </a:lnTo>
                  <a:lnTo>
                    <a:pt x="58" y="83"/>
                  </a:lnTo>
                  <a:lnTo>
                    <a:pt x="58" y="83"/>
                  </a:lnTo>
                  <a:lnTo>
                    <a:pt x="58" y="79"/>
                  </a:lnTo>
                  <a:lnTo>
                    <a:pt x="58" y="79"/>
                  </a:lnTo>
                  <a:lnTo>
                    <a:pt x="58" y="79"/>
                  </a:lnTo>
                  <a:lnTo>
                    <a:pt x="58" y="73"/>
                  </a:lnTo>
                  <a:lnTo>
                    <a:pt x="58" y="73"/>
                  </a:lnTo>
                  <a:lnTo>
                    <a:pt x="58" y="73"/>
                  </a:lnTo>
                  <a:lnTo>
                    <a:pt x="64" y="73"/>
                  </a:lnTo>
                  <a:lnTo>
                    <a:pt x="64" y="79"/>
                  </a:lnTo>
                  <a:lnTo>
                    <a:pt x="64" y="79"/>
                  </a:lnTo>
                  <a:lnTo>
                    <a:pt x="64" y="79"/>
                  </a:lnTo>
                  <a:lnTo>
                    <a:pt x="64" y="73"/>
                  </a:lnTo>
                  <a:lnTo>
                    <a:pt x="76" y="73"/>
                  </a:lnTo>
                  <a:lnTo>
                    <a:pt x="82" y="66"/>
                  </a:lnTo>
                  <a:lnTo>
                    <a:pt x="82" y="66"/>
                  </a:lnTo>
                  <a:lnTo>
                    <a:pt x="82" y="66"/>
                  </a:lnTo>
                  <a:lnTo>
                    <a:pt x="76" y="62"/>
                  </a:lnTo>
                  <a:lnTo>
                    <a:pt x="76" y="62"/>
                  </a:lnTo>
                  <a:lnTo>
                    <a:pt x="76" y="62"/>
                  </a:lnTo>
                  <a:lnTo>
                    <a:pt x="76" y="56"/>
                  </a:lnTo>
                  <a:lnTo>
                    <a:pt x="70" y="56"/>
                  </a:lnTo>
                  <a:lnTo>
                    <a:pt x="70" y="56"/>
                  </a:lnTo>
                  <a:lnTo>
                    <a:pt x="70" y="56"/>
                  </a:lnTo>
                  <a:lnTo>
                    <a:pt x="70" y="56"/>
                  </a:lnTo>
                  <a:lnTo>
                    <a:pt x="82" y="56"/>
                  </a:lnTo>
                  <a:lnTo>
                    <a:pt x="82" y="62"/>
                  </a:lnTo>
                  <a:lnTo>
                    <a:pt x="82" y="62"/>
                  </a:lnTo>
                  <a:lnTo>
                    <a:pt x="82" y="62"/>
                  </a:lnTo>
                  <a:lnTo>
                    <a:pt x="89" y="62"/>
                  </a:lnTo>
                  <a:lnTo>
                    <a:pt x="89" y="56"/>
                  </a:lnTo>
                  <a:lnTo>
                    <a:pt x="89" y="56"/>
                  </a:lnTo>
                  <a:lnTo>
                    <a:pt x="89" y="56"/>
                  </a:lnTo>
                  <a:lnTo>
                    <a:pt x="89" y="56"/>
                  </a:lnTo>
                  <a:lnTo>
                    <a:pt x="82" y="44"/>
                  </a:lnTo>
                  <a:lnTo>
                    <a:pt x="82" y="44"/>
                  </a:lnTo>
                  <a:lnTo>
                    <a:pt x="82" y="40"/>
                  </a:lnTo>
                  <a:lnTo>
                    <a:pt x="76" y="33"/>
                  </a:lnTo>
                  <a:lnTo>
                    <a:pt x="76" y="21"/>
                  </a:lnTo>
                  <a:lnTo>
                    <a:pt x="70" y="17"/>
                  </a:lnTo>
                  <a:lnTo>
                    <a:pt x="70" y="11"/>
                  </a:lnTo>
                  <a:lnTo>
                    <a:pt x="70" y="11"/>
                  </a:lnTo>
                  <a:lnTo>
                    <a:pt x="70" y="5"/>
                  </a:lnTo>
                  <a:lnTo>
                    <a:pt x="76" y="5"/>
                  </a:lnTo>
                  <a:lnTo>
                    <a:pt x="76" y="0"/>
                  </a:lnTo>
                  <a:lnTo>
                    <a:pt x="76" y="0"/>
                  </a:lnTo>
                  <a:lnTo>
                    <a:pt x="82" y="0"/>
                  </a:lnTo>
                  <a:lnTo>
                    <a:pt x="89" y="5"/>
                  </a:lnTo>
                  <a:lnTo>
                    <a:pt x="89" y="5"/>
                  </a:lnTo>
                  <a:lnTo>
                    <a:pt x="93" y="11"/>
                  </a:lnTo>
                  <a:lnTo>
                    <a:pt x="93" y="11"/>
                  </a:lnTo>
                  <a:lnTo>
                    <a:pt x="99" y="17"/>
                  </a:lnTo>
                  <a:lnTo>
                    <a:pt x="99" y="17"/>
                  </a:lnTo>
                  <a:lnTo>
                    <a:pt x="105" y="21"/>
                  </a:lnTo>
                  <a:lnTo>
                    <a:pt x="105" y="21"/>
                  </a:lnTo>
                  <a:lnTo>
                    <a:pt x="105" y="27"/>
                  </a:lnTo>
                  <a:lnTo>
                    <a:pt x="105" y="27"/>
                  </a:lnTo>
                  <a:lnTo>
                    <a:pt x="111" y="33"/>
                  </a:lnTo>
                  <a:lnTo>
                    <a:pt x="111" y="40"/>
                  </a:lnTo>
                  <a:lnTo>
                    <a:pt x="111" y="40"/>
                  </a:lnTo>
                  <a:lnTo>
                    <a:pt x="111" y="44"/>
                  </a:lnTo>
                  <a:lnTo>
                    <a:pt x="111" y="44"/>
                  </a:lnTo>
                  <a:lnTo>
                    <a:pt x="111" y="56"/>
                  </a:lnTo>
                  <a:lnTo>
                    <a:pt x="105" y="56"/>
                  </a:lnTo>
                  <a:lnTo>
                    <a:pt x="105" y="56"/>
                  </a:lnTo>
                  <a:lnTo>
                    <a:pt x="105" y="56"/>
                  </a:lnTo>
                  <a:lnTo>
                    <a:pt x="105" y="56"/>
                  </a:lnTo>
                  <a:lnTo>
                    <a:pt x="105" y="56"/>
                  </a:lnTo>
                  <a:lnTo>
                    <a:pt x="111" y="62"/>
                  </a:lnTo>
                  <a:lnTo>
                    <a:pt x="111" y="62"/>
                  </a:lnTo>
                  <a:lnTo>
                    <a:pt x="111" y="62"/>
                  </a:lnTo>
                  <a:lnTo>
                    <a:pt x="111" y="66"/>
                  </a:lnTo>
                  <a:lnTo>
                    <a:pt x="117" y="73"/>
                  </a:lnTo>
                  <a:lnTo>
                    <a:pt x="117" y="89"/>
                  </a:lnTo>
                  <a:lnTo>
                    <a:pt x="124" y="95"/>
                  </a:lnTo>
                  <a:lnTo>
                    <a:pt x="124" y="95"/>
                  </a:lnTo>
                  <a:lnTo>
                    <a:pt x="124" y="112"/>
                  </a:lnTo>
                  <a:lnTo>
                    <a:pt x="117" y="112"/>
                  </a:lnTo>
                  <a:lnTo>
                    <a:pt x="117" y="106"/>
                  </a:lnTo>
                  <a:lnTo>
                    <a:pt x="111" y="106"/>
                  </a:lnTo>
                  <a:lnTo>
                    <a:pt x="111" y="106"/>
                  </a:lnTo>
                  <a:lnTo>
                    <a:pt x="111" y="106"/>
                  </a:lnTo>
                  <a:lnTo>
                    <a:pt x="111" y="112"/>
                  </a:lnTo>
                  <a:lnTo>
                    <a:pt x="111" y="112"/>
                  </a:lnTo>
                  <a:lnTo>
                    <a:pt x="111" y="118"/>
                  </a:lnTo>
                  <a:lnTo>
                    <a:pt x="111" y="118"/>
                  </a:lnTo>
                  <a:lnTo>
                    <a:pt x="111" y="118"/>
                  </a:lnTo>
                  <a:lnTo>
                    <a:pt x="111" y="118"/>
                  </a:lnTo>
                  <a:lnTo>
                    <a:pt x="105" y="124"/>
                  </a:lnTo>
                  <a:lnTo>
                    <a:pt x="105" y="118"/>
                  </a:lnTo>
                  <a:lnTo>
                    <a:pt x="105" y="118"/>
                  </a:lnTo>
                  <a:lnTo>
                    <a:pt x="105" y="118"/>
                  </a:lnTo>
                  <a:lnTo>
                    <a:pt x="105" y="118"/>
                  </a:lnTo>
                  <a:lnTo>
                    <a:pt x="105" y="118"/>
                  </a:lnTo>
                  <a:lnTo>
                    <a:pt x="105" y="112"/>
                  </a:lnTo>
                  <a:lnTo>
                    <a:pt x="93" y="112"/>
                  </a:lnTo>
                  <a:lnTo>
                    <a:pt x="93" y="118"/>
                  </a:lnTo>
                  <a:lnTo>
                    <a:pt x="93" y="118"/>
                  </a:lnTo>
                  <a:lnTo>
                    <a:pt x="93" y="118"/>
                  </a:lnTo>
                  <a:lnTo>
                    <a:pt x="93" y="118"/>
                  </a:lnTo>
                  <a:lnTo>
                    <a:pt x="93" y="118"/>
                  </a:lnTo>
                  <a:lnTo>
                    <a:pt x="93" y="124"/>
                  </a:lnTo>
                  <a:lnTo>
                    <a:pt x="89" y="124"/>
                  </a:lnTo>
                  <a:lnTo>
                    <a:pt x="82" y="118"/>
                  </a:lnTo>
                  <a:lnTo>
                    <a:pt x="76" y="118"/>
                  </a:lnTo>
                  <a:lnTo>
                    <a:pt x="76" y="118"/>
                  </a:lnTo>
                  <a:lnTo>
                    <a:pt x="76" y="118"/>
                  </a:lnTo>
                  <a:lnTo>
                    <a:pt x="76" y="124"/>
                  </a:lnTo>
                  <a:lnTo>
                    <a:pt x="76" y="124"/>
                  </a:lnTo>
                  <a:lnTo>
                    <a:pt x="76" y="128"/>
                  </a:lnTo>
                  <a:lnTo>
                    <a:pt x="76" y="128"/>
                  </a:lnTo>
                  <a:lnTo>
                    <a:pt x="76" y="134"/>
                  </a:lnTo>
                  <a:lnTo>
                    <a:pt x="76" y="134"/>
                  </a:lnTo>
                  <a:lnTo>
                    <a:pt x="76" y="134"/>
                  </a:lnTo>
                  <a:lnTo>
                    <a:pt x="76" y="141"/>
                  </a:lnTo>
                  <a:lnTo>
                    <a:pt x="64" y="141"/>
                  </a:lnTo>
                  <a:lnTo>
                    <a:pt x="64" y="141"/>
                  </a:lnTo>
                  <a:lnTo>
                    <a:pt x="64" y="141"/>
                  </a:lnTo>
                  <a:lnTo>
                    <a:pt x="64" y="134"/>
                  </a:lnTo>
                  <a:lnTo>
                    <a:pt x="64" y="134"/>
                  </a:lnTo>
                  <a:lnTo>
                    <a:pt x="64" y="128"/>
                  </a:lnTo>
                  <a:lnTo>
                    <a:pt x="64" y="128"/>
                  </a:lnTo>
                  <a:lnTo>
                    <a:pt x="58" y="124"/>
                  </a:lnTo>
                  <a:lnTo>
                    <a:pt x="54" y="124"/>
                  </a:lnTo>
                  <a:lnTo>
                    <a:pt x="54" y="124"/>
                  </a:lnTo>
                  <a:lnTo>
                    <a:pt x="54" y="118"/>
                  </a:lnTo>
                  <a:lnTo>
                    <a:pt x="41" y="118"/>
                  </a:lnTo>
                  <a:lnTo>
                    <a:pt x="41" y="118"/>
                  </a:lnTo>
                  <a:lnTo>
                    <a:pt x="35" y="124"/>
                  </a:lnTo>
                  <a:lnTo>
                    <a:pt x="23" y="124"/>
                  </a:lnTo>
                  <a:lnTo>
                    <a:pt x="23" y="124"/>
                  </a:lnTo>
                  <a:lnTo>
                    <a:pt x="23" y="134"/>
                  </a:lnTo>
                  <a:lnTo>
                    <a:pt x="19" y="134"/>
                  </a:lnTo>
                  <a:lnTo>
                    <a:pt x="19" y="134"/>
                  </a:lnTo>
                  <a:lnTo>
                    <a:pt x="19" y="134"/>
                  </a:lnTo>
                  <a:lnTo>
                    <a:pt x="12" y="141"/>
                  </a:lnTo>
                  <a:lnTo>
                    <a:pt x="6" y="141"/>
                  </a:lnTo>
                  <a:lnTo>
                    <a:pt x="6" y="141"/>
                  </a:lnTo>
                  <a:lnTo>
                    <a:pt x="6" y="134"/>
                  </a:lnTo>
                  <a:lnTo>
                    <a:pt x="0" y="134"/>
                  </a:lnTo>
                  <a:lnTo>
                    <a:pt x="0" y="134"/>
                  </a:lnTo>
                  <a:lnTo>
                    <a:pt x="0" y="128"/>
                  </a:lnTo>
                  <a:lnTo>
                    <a:pt x="0" y="128"/>
                  </a:lnTo>
                  <a:lnTo>
                    <a:pt x="0" y="124"/>
                  </a:lnTo>
                  <a:lnTo>
                    <a:pt x="0" y="124"/>
                  </a:lnTo>
                  <a:lnTo>
                    <a:pt x="0" y="124"/>
                  </a:lnTo>
                  <a:lnTo>
                    <a:pt x="0" y="124"/>
                  </a:lnTo>
                  <a:lnTo>
                    <a:pt x="12" y="124"/>
                  </a:lnTo>
                  <a:lnTo>
                    <a:pt x="12" y="118"/>
                  </a:lnTo>
                  <a:lnTo>
                    <a:pt x="19" y="118"/>
                  </a:lnTo>
                  <a:lnTo>
                    <a:pt x="19" y="106"/>
                  </a:lnTo>
                  <a:lnTo>
                    <a:pt x="19" y="106"/>
                  </a:lnTo>
                  <a:lnTo>
                    <a:pt x="23" y="106"/>
                  </a:lnTo>
                  <a:lnTo>
                    <a:pt x="23" y="10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0" name="Freeform 629"/>
            <p:cNvSpPr>
              <a:spLocks/>
            </p:cNvSpPr>
            <p:nvPr/>
          </p:nvSpPr>
          <p:spPr bwMode="auto">
            <a:xfrm>
              <a:off x="7354888" y="2246313"/>
              <a:ext cx="196850" cy="223838"/>
            </a:xfrm>
            <a:custGeom>
              <a:avLst/>
              <a:gdLst>
                <a:gd name="T0" fmla="*/ 35 w 124"/>
                <a:gd name="T1" fmla="*/ 106 h 141"/>
                <a:gd name="T2" fmla="*/ 41 w 124"/>
                <a:gd name="T3" fmla="*/ 101 h 141"/>
                <a:gd name="T4" fmla="*/ 54 w 124"/>
                <a:gd name="T5" fmla="*/ 106 h 141"/>
                <a:gd name="T6" fmla="*/ 54 w 124"/>
                <a:gd name="T7" fmla="*/ 106 h 141"/>
                <a:gd name="T8" fmla="*/ 58 w 124"/>
                <a:gd name="T9" fmla="*/ 101 h 141"/>
                <a:gd name="T10" fmla="*/ 54 w 124"/>
                <a:gd name="T11" fmla="*/ 95 h 141"/>
                <a:gd name="T12" fmla="*/ 58 w 124"/>
                <a:gd name="T13" fmla="*/ 89 h 141"/>
                <a:gd name="T14" fmla="*/ 58 w 124"/>
                <a:gd name="T15" fmla="*/ 83 h 141"/>
                <a:gd name="T16" fmla="*/ 58 w 124"/>
                <a:gd name="T17" fmla="*/ 79 h 141"/>
                <a:gd name="T18" fmla="*/ 58 w 124"/>
                <a:gd name="T19" fmla="*/ 73 h 141"/>
                <a:gd name="T20" fmla="*/ 64 w 124"/>
                <a:gd name="T21" fmla="*/ 79 h 141"/>
                <a:gd name="T22" fmla="*/ 76 w 124"/>
                <a:gd name="T23" fmla="*/ 73 h 141"/>
                <a:gd name="T24" fmla="*/ 82 w 124"/>
                <a:gd name="T25" fmla="*/ 66 h 141"/>
                <a:gd name="T26" fmla="*/ 76 w 124"/>
                <a:gd name="T27" fmla="*/ 62 h 141"/>
                <a:gd name="T28" fmla="*/ 70 w 124"/>
                <a:gd name="T29" fmla="*/ 56 h 141"/>
                <a:gd name="T30" fmla="*/ 82 w 124"/>
                <a:gd name="T31" fmla="*/ 56 h 141"/>
                <a:gd name="T32" fmla="*/ 82 w 124"/>
                <a:gd name="T33" fmla="*/ 62 h 141"/>
                <a:gd name="T34" fmla="*/ 89 w 124"/>
                <a:gd name="T35" fmla="*/ 56 h 141"/>
                <a:gd name="T36" fmla="*/ 82 w 124"/>
                <a:gd name="T37" fmla="*/ 44 h 141"/>
                <a:gd name="T38" fmla="*/ 76 w 124"/>
                <a:gd name="T39" fmla="*/ 33 h 141"/>
                <a:gd name="T40" fmla="*/ 70 w 124"/>
                <a:gd name="T41" fmla="*/ 11 h 141"/>
                <a:gd name="T42" fmla="*/ 76 w 124"/>
                <a:gd name="T43" fmla="*/ 5 h 141"/>
                <a:gd name="T44" fmla="*/ 82 w 124"/>
                <a:gd name="T45" fmla="*/ 0 h 141"/>
                <a:gd name="T46" fmla="*/ 93 w 124"/>
                <a:gd name="T47" fmla="*/ 11 h 141"/>
                <a:gd name="T48" fmla="*/ 99 w 124"/>
                <a:gd name="T49" fmla="*/ 17 h 141"/>
                <a:gd name="T50" fmla="*/ 105 w 124"/>
                <a:gd name="T51" fmla="*/ 27 h 141"/>
                <a:gd name="T52" fmla="*/ 111 w 124"/>
                <a:gd name="T53" fmla="*/ 40 h 141"/>
                <a:gd name="T54" fmla="*/ 111 w 124"/>
                <a:gd name="T55" fmla="*/ 44 h 141"/>
                <a:gd name="T56" fmla="*/ 105 w 124"/>
                <a:gd name="T57" fmla="*/ 56 h 141"/>
                <a:gd name="T58" fmla="*/ 105 w 124"/>
                <a:gd name="T59" fmla="*/ 56 h 141"/>
                <a:gd name="T60" fmla="*/ 111 w 124"/>
                <a:gd name="T61" fmla="*/ 62 h 141"/>
                <a:gd name="T62" fmla="*/ 117 w 124"/>
                <a:gd name="T63" fmla="*/ 89 h 141"/>
                <a:gd name="T64" fmla="*/ 124 w 124"/>
                <a:gd name="T65" fmla="*/ 112 h 141"/>
                <a:gd name="T66" fmla="*/ 111 w 124"/>
                <a:gd name="T67" fmla="*/ 106 h 141"/>
                <a:gd name="T68" fmla="*/ 111 w 124"/>
                <a:gd name="T69" fmla="*/ 112 h 141"/>
                <a:gd name="T70" fmla="*/ 111 w 124"/>
                <a:gd name="T71" fmla="*/ 118 h 141"/>
                <a:gd name="T72" fmla="*/ 105 w 124"/>
                <a:gd name="T73" fmla="*/ 124 h 141"/>
                <a:gd name="T74" fmla="*/ 105 w 124"/>
                <a:gd name="T75" fmla="*/ 118 h 141"/>
                <a:gd name="T76" fmla="*/ 105 w 124"/>
                <a:gd name="T77" fmla="*/ 112 h 141"/>
                <a:gd name="T78" fmla="*/ 93 w 124"/>
                <a:gd name="T79" fmla="*/ 118 h 141"/>
                <a:gd name="T80" fmla="*/ 93 w 124"/>
                <a:gd name="T81" fmla="*/ 118 h 141"/>
                <a:gd name="T82" fmla="*/ 82 w 124"/>
                <a:gd name="T83" fmla="*/ 118 h 141"/>
                <a:gd name="T84" fmla="*/ 76 w 124"/>
                <a:gd name="T85" fmla="*/ 118 h 141"/>
                <a:gd name="T86" fmla="*/ 76 w 124"/>
                <a:gd name="T87" fmla="*/ 128 h 141"/>
                <a:gd name="T88" fmla="*/ 76 w 124"/>
                <a:gd name="T89" fmla="*/ 134 h 141"/>
                <a:gd name="T90" fmla="*/ 64 w 124"/>
                <a:gd name="T91" fmla="*/ 141 h 141"/>
                <a:gd name="T92" fmla="*/ 64 w 124"/>
                <a:gd name="T93" fmla="*/ 134 h 141"/>
                <a:gd name="T94" fmla="*/ 64 w 124"/>
                <a:gd name="T95" fmla="*/ 128 h 141"/>
                <a:gd name="T96" fmla="*/ 54 w 124"/>
                <a:gd name="T97" fmla="*/ 124 h 141"/>
                <a:gd name="T98" fmla="*/ 41 w 124"/>
                <a:gd name="T99" fmla="*/ 118 h 141"/>
                <a:gd name="T100" fmla="*/ 23 w 124"/>
                <a:gd name="T101" fmla="*/ 124 h 141"/>
                <a:gd name="T102" fmla="*/ 19 w 124"/>
                <a:gd name="T103" fmla="*/ 134 h 141"/>
                <a:gd name="T104" fmla="*/ 6 w 124"/>
                <a:gd name="T105" fmla="*/ 141 h 141"/>
                <a:gd name="T106" fmla="*/ 0 w 124"/>
                <a:gd name="T107" fmla="*/ 134 h 141"/>
                <a:gd name="T108" fmla="*/ 0 w 124"/>
                <a:gd name="T109" fmla="*/ 128 h 141"/>
                <a:gd name="T110" fmla="*/ 0 w 124"/>
                <a:gd name="T111" fmla="*/ 124 h 141"/>
                <a:gd name="T112" fmla="*/ 12 w 124"/>
                <a:gd name="T113" fmla="*/ 118 h 141"/>
                <a:gd name="T114" fmla="*/ 19 w 124"/>
                <a:gd name="T115" fmla="*/ 10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4" h="141">
                  <a:moveTo>
                    <a:pt x="23" y="106"/>
                  </a:moveTo>
                  <a:lnTo>
                    <a:pt x="23" y="106"/>
                  </a:lnTo>
                  <a:lnTo>
                    <a:pt x="35" y="106"/>
                  </a:lnTo>
                  <a:lnTo>
                    <a:pt x="41" y="101"/>
                  </a:lnTo>
                  <a:lnTo>
                    <a:pt x="41" y="101"/>
                  </a:lnTo>
                  <a:lnTo>
                    <a:pt x="41" y="101"/>
                  </a:lnTo>
                  <a:lnTo>
                    <a:pt x="54" y="101"/>
                  </a:lnTo>
                  <a:lnTo>
                    <a:pt x="54" y="106"/>
                  </a:lnTo>
                  <a:lnTo>
                    <a:pt x="54" y="106"/>
                  </a:lnTo>
                  <a:lnTo>
                    <a:pt x="54" y="106"/>
                  </a:lnTo>
                  <a:lnTo>
                    <a:pt x="54" y="106"/>
                  </a:lnTo>
                  <a:lnTo>
                    <a:pt x="54" y="106"/>
                  </a:lnTo>
                  <a:lnTo>
                    <a:pt x="58" y="106"/>
                  </a:lnTo>
                  <a:lnTo>
                    <a:pt x="58" y="101"/>
                  </a:lnTo>
                  <a:lnTo>
                    <a:pt x="58" y="101"/>
                  </a:lnTo>
                  <a:lnTo>
                    <a:pt x="58" y="101"/>
                  </a:lnTo>
                  <a:lnTo>
                    <a:pt x="54" y="95"/>
                  </a:lnTo>
                  <a:lnTo>
                    <a:pt x="54" y="95"/>
                  </a:lnTo>
                  <a:lnTo>
                    <a:pt x="58" y="95"/>
                  </a:lnTo>
                  <a:lnTo>
                    <a:pt x="58" y="89"/>
                  </a:lnTo>
                  <a:lnTo>
                    <a:pt x="58" y="89"/>
                  </a:lnTo>
                  <a:lnTo>
                    <a:pt x="58" y="83"/>
                  </a:lnTo>
                  <a:lnTo>
                    <a:pt x="58" y="83"/>
                  </a:lnTo>
                  <a:lnTo>
                    <a:pt x="58" y="83"/>
                  </a:lnTo>
                  <a:lnTo>
                    <a:pt x="58" y="79"/>
                  </a:lnTo>
                  <a:lnTo>
                    <a:pt x="58" y="79"/>
                  </a:lnTo>
                  <a:lnTo>
                    <a:pt x="58" y="79"/>
                  </a:lnTo>
                  <a:lnTo>
                    <a:pt x="58" y="73"/>
                  </a:lnTo>
                  <a:lnTo>
                    <a:pt x="58" y="73"/>
                  </a:lnTo>
                  <a:lnTo>
                    <a:pt x="58" y="73"/>
                  </a:lnTo>
                  <a:lnTo>
                    <a:pt x="64" y="73"/>
                  </a:lnTo>
                  <a:lnTo>
                    <a:pt x="64" y="79"/>
                  </a:lnTo>
                  <a:lnTo>
                    <a:pt x="64" y="79"/>
                  </a:lnTo>
                  <a:lnTo>
                    <a:pt x="64" y="79"/>
                  </a:lnTo>
                  <a:lnTo>
                    <a:pt x="64" y="73"/>
                  </a:lnTo>
                  <a:lnTo>
                    <a:pt x="76" y="73"/>
                  </a:lnTo>
                  <a:lnTo>
                    <a:pt x="82" y="66"/>
                  </a:lnTo>
                  <a:lnTo>
                    <a:pt x="82" y="66"/>
                  </a:lnTo>
                  <a:lnTo>
                    <a:pt x="82" y="66"/>
                  </a:lnTo>
                  <a:lnTo>
                    <a:pt x="76" y="62"/>
                  </a:lnTo>
                  <a:lnTo>
                    <a:pt x="76" y="62"/>
                  </a:lnTo>
                  <a:lnTo>
                    <a:pt x="76" y="62"/>
                  </a:lnTo>
                  <a:lnTo>
                    <a:pt x="76" y="56"/>
                  </a:lnTo>
                  <a:lnTo>
                    <a:pt x="70" y="56"/>
                  </a:lnTo>
                  <a:lnTo>
                    <a:pt x="70" y="56"/>
                  </a:lnTo>
                  <a:lnTo>
                    <a:pt x="70" y="56"/>
                  </a:lnTo>
                  <a:lnTo>
                    <a:pt x="70" y="56"/>
                  </a:lnTo>
                  <a:lnTo>
                    <a:pt x="82" y="56"/>
                  </a:lnTo>
                  <a:lnTo>
                    <a:pt x="82" y="62"/>
                  </a:lnTo>
                  <a:lnTo>
                    <a:pt x="82" y="62"/>
                  </a:lnTo>
                  <a:lnTo>
                    <a:pt x="82" y="62"/>
                  </a:lnTo>
                  <a:lnTo>
                    <a:pt x="89" y="62"/>
                  </a:lnTo>
                  <a:lnTo>
                    <a:pt x="89" y="56"/>
                  </a:lnTo>
                  <a:lnTo>
                    <a:pt x="89" y="56"/>
                  </a:lnTo>
                  <a:lnTo>
                    <a:pt x="89" y="56"/>
                  </a:lnTo>
                  <a:lnTo>
                    <a:pt x="89" y="56"/>
                  </a:lnTo>
                  <a:lnTo>
                    <a:pt x="82" y="44"/>
                  </a:lnTo>
                  <a:lnTo>
                    <a:pt x="82" y="44"/>
                  </a:lnTo>
                  <a:lnTo>
                    <a:pt x="82" y="40"/>
                  </a:lnTo>
                  <a:lnTo>
                    <a:pt x="76" y="33"/>
                  </a:lnTo>
                  <a:lnTo>
                    <a:pt x="76" y="21"/>
                  </a:lnTo>
                  <a:lnTo>
                    <a:pt x="70" y="17"/>
                  </a:lnTo>
                  <a:lnTo>
                    <a:pt x="70" y="11"/>
                  </a:lnTo>
                  <a:lnTo>
                    <a:pt x="70" y="11"/>
                  </a:lnTo>
                  <a:lnTo>
                    <a:pt x="70" y="5"/>
                  </a:lnTo>
                  <a:lnTo>
                    <a:pt x="76" y="5"/>
                  </a:lnTo>
                  <a:lnTo>
                    <a:pt x="76" y="0"/>
                  </a:lnTo>
                  <a:lnTo>
                    <a:pt x="76" y="0"/>
                  </a:lnTo>
                  <a:lnTo>
                    <a:pt x="82" y="0"/>
                  </a:lnTo>
                  <a:lnTo>
                    <a:pt x="89" y="5"/>
                  </a:lnTo>
                  <a:lnTo>
                    <a:pt x="89" y="5"/>
                  </a:lnTo>
                  <a:lnTo>
                    <a:pt x="93" y="11"/>
                  </a:lnTo>
                  <a:lnTo>
                    <a:pt x="93" y="11"/>
                  </a:lnTo>
                  <a:lnTo>
                    <a:pt x="99" y="17"/>
                  </a:lnTo>
                  <a:lnTo>
                    <a:pt x="99" y="17"/>
                  </a:lnTo>
                  <a:lnTo>
                    <a:pt x="105" y="21"/>
                  </a:lnTo>
                  <a:lnTo>
                    <a:pt x="105" y="21"/>
                  </a:lnTo>
                  <a:lnTo>
                    <a:pt x="105" y="27"/>
                  </a:lnTo>
                  <a:lnTo>
                    <a:pt x="105" y="27"/>
                  </a:lnTo>
                  <a:lnTo>
                    <a:pt x="111" y="33"/>
                  </a:lnTo>
                  <a:lnTo>
                    <a:pt x="111" y="40"/>
                  </a:lnTo>
                  <a:lnTo>
                    <a:pt x="111" y="40"/>
                  </a:lnTo>
                  <a:lnTo>
                    <a:pt x="111" y="44"/>
                  </a:lnTo>
                  <a:lnTo>
                    <a:pt x="111" y="44"/>
                  </a:lnTo>
                  <a:lnTo>
                    <a:pt x="111" y="56"/>
                  </a:lnTo>
                  <a:lnTo>
                    <a:pt x="105" y="56"/>
                  </a:lnTo>
                  <a:lnTo>
                    <a:pt x="105" y="56"/>
                  </a:lnTo>
                  <a:lnTo>
                    <a:pt x="105" y="56"/>
                  </a:lnTo>
                  <a:lnTo>
                    <a:pt x="105" y="56"/>
                  </a:lnTo>
                  <a:lnTo>
                    <a:pt x="105" y="56"/>
                  </a:lnTo>
                  <a:lnTo>
                    <a:pt x="111" y="62"/>
                  </a:lnTo>
                  <a:lnTo>
                    <a:pt x="111" y="62"/>
                  </a:lnTo>
                  <a:lnTo>
                    <a:pt x="111" y="62"/>
                  </a:lnTo>
                  <a:lnTo>
                    <a:pt x="111" y="66"/>
                  </a:lnTo>
                  <a:lnTo>
                    <a:pt x="117" y="73"/>
                  </a:lnTo>
                  <a:lnTo>
                    <a:pt x="117" y="89"/>
                  </a:lnTo>
                  <a:lnTo>
                    <a:pt x="124" y="95"/>
                  </a:lnTo>
                  <a:lnTo>
                    <a:pt x="124" y="95"/>
                  </a:lnTo>
                  <a:lnTo>
                    <a:pt x="124" y="112"/>
                  </a:lnTo>
                  <a:lnTo>
                    <a:pt x="117" y="112"/>
                  </a:lnTo>
                  <a:lnTo>
                    <a:pt x="117" y="106"/>
                  </a:lnTo>
                  <a:lnTo>
                    <a:pt x="111" y="106"/>
                  </a:lnTo>
                  <a:lnTo>
                    <a:pt x="111" y="106"/>
                  </a:lnTo>
                  <a:lnTo>
                    <a:pt x="111" y="106"/>
                  </a:lnTo>
                  <a:lnTo>
                    <a:pt x="111" y="112"/>
                  </a:lnTo>
                  <a:lnTo>
                    <a:pt x="111" y="112"/>
                  </a:lnTo>
                  <a:lnTo>
                    <a:pt x="111" y="118"/>
                  </a:lnTo>
                  <a:lnTo>
                    <a:pt x="111" y="118"/>
                  </a:lnTo>
                  <a:lnTo>
                    <a:pt x="111" y="118"/>
                  </a:lnTo>
                  <a:lnTo>
                    <a:pt x="111" y="118"/>
                  </a:lnTo>
                  <a:lnTo>
                    <a:pt x="105" y="124"/>
                  </a:lnTo>
                  <a:lnTo>
                    <a:pt x="105" y="118"/>
                  </a:lnTo>
                  <a:lnTo>
                    <a:pt x="105" y="118"/>
                  </a:lnTo>
                  <a:lnTo>
                    <a:pt x="105" y="118"/>
                  </a:lnTo>
                  <a:lnTo>
                    <a:pt x="105" y="118"/>
                  </a:lnTo>
                  <a:lnTo>
                    <a:pt x="105" y="118"/>
                  </a:lnTo>
                  <a:lnTo>
                    <a:pt x="105" y="112"/>
                  </a:lnTo>
                  <a:lnTo>
                    <a:pt x="93" y="112"/>
                  </a:lnTo>
                  <a:lnTo>
                    <a:pt x="93" y="118"/>
                  </a:lnTo>
                  <a:lnTo>
                    <a:pt x="93" y="118"/>
                  </a:lnTo>
                  <a:lnTo>
                    <a:pt x="93" y="118"/>
                  </a:lnTo>
                  <a:lnTo>
                    <a:pt x="93" y="118"/>
                  </a:lnTo>
                  <a:lnTo>
                    <a:pt x="93" y="118"/>
                  </a:lnTo>
                  <a:lnTo>
                    <a:pt x="93" y="124"/>
                  </a:lnTo>
                  <a:lnTo>
                    <a:pt x="89" y="124"/>
                  </a:lnTo>
                  <a:lnTo>
                    <a:pt x="82" y="118"/>
                  </a:lnTo>
                  <a:lnTo>
                    <a:pt x="76" y="118"/>
                  </a:lnTo>
                  <a:lnTo>
                    <a:pt x="76" y="118"/>
                  </a:lnTo>
                  <a:lnTo>
                    <a:pt x="76" y="118"/>
                  </a:lnTo>
                  <a:lnTo>
                    <a:pt x="76" y="124"/>
                  </a:lnTo>
                  <a:lnTo>
                    <a:pt x="76" y="124"/>
                  </a:lnTo>
                  <a:lnTo>
                    <a:pt x="76" y="128"/>
                  </a:lnTo>
                  <a:lnTo>
                    <a:pt x="76" y="128"/>
                  </a:lnTo>
                  <a:lnTo>
                    <a:pt x="76" y="134"/>
                  </a:lnTo>
                  <a:lnTo>
                    <a:pt x="76" y="134"/>
                  </a:lnTo>
                  <a:lnTo>
                    <a:pt x="76" y="134"/>
                  </a:lnTo>
                  <a:lnTo>
                    <a:pt x="76" y="141"/>
                  </a:lnTo>
                  <a:lnTo>
                    <a:pt x="64" y="141"/>
                  </a:lnTo>
                  <a:lnTo>
                    <a:pt x="64" y="141"/>
                  </a:lnTo>
                  <a:lnTo>
                    <a:pt x="64" y="141"/>
                  </a:lnTo>
                  <a:lnTo>
                    <a:pt x="64" y="134"/>
                  </a:lnTo>
                  <a:lnTo>
                    <a:pt x="64" y="134"/>
                  </a:lnTo>
                  <a:lnTo>
                    <a:pt x="64" y="128"/>
                  </a:lnTo>
                  <a:lnTo>
                    <a:pt x="64" y="128"/>
                  </a:lnTo>
                  <a:lnTo>
                    <a:pt x="58" y="124"/>
                  </a:lnTo>
                  <a:lnTo>
                    <a:pt x="54" y="124"/>
                  </a:lnTo>
                  <a:lnTo>
                    <a:pt x="54" y="124"/>
                  </a:lnTo>
                  <a:lnTo>
                    <a:pt x="54" y="118"/>
                  </a:lnTo>
                  <a:lnTo>
                    <a:pt x="41" y="118"/>
                  </a:lnTo>
                  <a:lnTo>
                    <a:pt x="41" y="118"/>
                  </a:lnTo>
                  <a:lnTo>
                    <a:pt x="35" y="124"/>
                  </a:lnTo>
                  <a:lnTo>
                    <a:pt x="23" y="124"/>
                  </a:lnTo>
                  <a:lnTo>
                    <a:pt x="23" y="124"/>
                  </a:lnTo>
                  <a:lnTo>
                    <a:pt x="23" y="134"/>
                  </a:lnTo>
                  <a:lnTo>
                    <a:pt x="19" y="134"/>
                  </a:lnTo>
                  <a:lnTo>
                    <a:pt x="19" y="134"/>
                  </a:lnTo>
                  <a:lnTo>
                    <a:pt x="19" y="134"/>
                  </a:lnTo>
                  <a:lnTo>
                    <a:pt x="12" y="141"/>
                  </a:lnTo>
                  <a:lnTo>
                    <a:pt x="6" y="141"/>
                  </a:lnTo>
                  <a:lnTo>
                    <a:pt x="6" y="141"/>
                  </a:lnTo>
                  <a:lnTo>
                    <a:pt x="6" y="134"/>
                  </a:lnTo>
                  <a:lnTo>
                    <a:pt x="0" y="134"/>
                  </a:lnTo>
                  <a:lnTo>
                    <a:pt x="0" y="134"/>
                  </a:lnTo>
                  <a:lnTo>
                    <a:pt x="0" y="128"/>
                  </a:lnTo>
                  <a:lnTo>
                    <a:pt x="0" y="128"/>
                  </a:lnTo>
                  <a:lnTo>
                    <a:pt x="0" y="124"/>
                  </a:lnTo>
                  <a:lnTo>
                    <a:pt x="0" y="124"/>
                  </a:lnTo>
                  <a:lnTo>
                    <a:pt x="0" y="124"/>
                  </a:lnTo>
                  <a:lnTo>
                    <a:pt x="0" y="124"/>
                  </a:lnTo>
                  <a:lnTo>
                    <a:pt x="12" y="124"/>
                  </a:lnTo>
                  <a:lnTo>
                    <a:pt x="12" y="118"/>
                  </a:lnTo>
                  <a:lnTo>
                    <a:pt x="19" y="118"/>
                  </a:lnTo>
                  <a:lnTo>
                    <a:pt x="19" y="106"/>
                  </a:lnTo>
                  <a:lnTo>
                    <a:pt x="19" y="106"/>
                  </a:lnTo>
                  <a:lnTo>
                    <a:pt x="23" y="106"/>
                  </a:lnTo>
                  <a:lnTo>
                    <a:pt x="23" y="10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1" name="Freeform 630"/>
            <p:cNvSpPr>
              <a:spLocks/>
            </p:cNvSpPr>
            <p:nvPr/>
          </p:nvSpPr>
          <p:spPr bwMode="auto">
            <a:xfrm>
              <a:off x="7561263" y="3467101"/>
              <a:ext cx="203200" cy="231775"/>
            </a:xfrm>
            <a:custGeom>
              <a:avLst/>
              <a:gdLst>
                <a:gd name="T0" fmla="*/ 115 w 128"/>
                <a:gd name="T1" fmla="*/ 146 h 146"/>
                <a:gd name="T2" fmla="*/ 109 w 128"/>
                <a:gd name="T3" fmla="*/ 142 h 146"/>
                <a:gd name="T4" fmla="*/ 105 w 128"/>
                <a:gd name="T5" fmla="*/ 130 h 146"/>
                <a:gd name="T6" fmla="*/ 99 w 128"/>
                <a:gd name="T7" fmla="*/ 130 h 146"/>
                <a:gd name="T8" fmla="*/ 86 w 128"/>
                <a:gd name="T9" fmla="*/ 123 h 146"/>
                <a:gd name="T10" fmla="*/ 86 w 128"/>
                <a:gd name="T11" fmla="*/ 107 h 146"/>
                <a:gd name="T12" fmla="*/ 86 w 128"/>
                <a:gd name="T13" fmla="*/ 103 h 146"/>
                <a:gd name="T14" fmla="*/ 80 w 128"/>
                <a:gd name="T15" fmla="*/ 97 h 146"/>
                <a:gd name="T16" fmla="*/ 80 w 128"/>
                <a:gd name="T17" fmla="*/ 91 h 146"/>
                <a:gd name="T18" fmla="*/ 80 w 128"/>
                <a:gd name="T19" fmla="*/ 84 h 146"/>
                <a:gd name="T20" fmla="*/ 80 w 128"/>
                <a:gd name="T21" fmla="*/ 84 h 146"/>
                <a:gd name="T22" fmla="*/ 74 w 128"/>
                <a:gd name="T23" fmla="*/ 74 h 146"/>
                <a:gd name="T24" fmla="*/ 64 w 128"/>
                <a:gd name="T25" fmla="*/ 62 h 146"/>
                <a:gd name="T26" fmla="*/ 35 w 128"/>
                <a:gd name="T27" fmla="*/ 58 h 146"/>
                <a:gd name="T28" fmla="*/ 35 w 128"/>
                <a:gd name="T29" fmla="*/ 51 h 146"/>
                <a:gd name="T30" fmla="*/ 22 w 128"/>
                <a:gd name="T31" fmla="*/ 45 h 146"/>
                <a:gd name="T32" fmla="*/ 16 w 128"/>
                <a:gd name="T33" fmla="*/ 39 h 146"/>
                <a:gd name="T34" fmla="*/ 22 w 128"/>
                <a:gd name="T35" fmla="*/ 39 h 146"/>
                <a:gd name="T36" fmla="*/ 16 w 128"/>
                <a:gd name="T37" fmla="*/ 45 h 146"/>
                <a:gd name="T38" fmla="*/ 16 w 128"/>
                <a:gd name="T39" fmla="*/ 45 h 146"/>
                <a:gd name="T40" fmla="*/ 10 w 128"/>
                <a:gd name="T41" fmla="*/ 51 h 146"/>
                <a:gd name="T42" fmla="*/ 10 w 128"/>
                <a:gd name="T43" fmla="*/ 62 h 146"/>
                <a:gd name="T44" fmla="*/ 4 w 128"/>
                <a:gd name="T45" fmla="*/ 68 h 146"/>
                <a:gd name="T46" fmla="*/ 4 w 128"/>
                <a:gd name="T47" fmla="*/ 84 h 146"/>
                <a:gd name="T48" fmla="*/ 4 w 128"/>
                <a:gd name="T49" fmla="*/ 80 h 146"/>
                <a:gd name="T50" fmla="*/ 4 w 128"/>
                <a:gd name="T51" fmla="*/ 74 h 146"/>
                <a:gd name="T52" fmla="*/ 4 w 128"/>
                <a:gd name="T53" fmla="*/ 68 h 146"/>
                <a:gd name="T54" fmla="*/ 4 w 128"/>
                <a:gd name="T55" fmla="*/ 62 h 146"/>
                <a:gd name="T56" fmla="*/ 4 w 128"/>
                <a:gd name="T57" fmla="*/ 51 h 146"/>
                <a:gd name="T58" fmla="*/ 4 w 128"/>
                <a:gd name="T59" fmla="*/ 39 h 146"/>
                <a:gd name="T60" fmla="*/ 4 w 128"/>
                <a:gd name="T61" fmla="*/ 35 h 146"/>
                <a:gd name="T62" fmla="*/ 0 w 128"/>
                <a:gd name="T63" fmla="*/ 29 h 146"/>
                <a:gd name="T64" fmla="*/ 4 w 128"/>
                <a:gd name="T65" fmla="*/ 29 h 146"/>
                <a:gd name="T66" fmla="*/ 4 w 128"/>
                <a:gd name="T67" fmla="*/ 23 h 146"/>
                <a:gd name="T68" fmla="*/ 22 w 128"/>
                <a:gd name="T69" fmla="*/ 23 h 146"/>
                <a:gd name="T70" fmla="*/ 29 w 128"/>
                <a:gd name="T71" fmla="*/ 29 h 146"/>
                <a:gd name="T72" fmla="*/ 35 w 128"/>
                <a:gd name="T73" fmla="*/ 35 h 146"/>
                <a:gd name="T74" fmla="*/ 45 w 128"/>
                <a:gd name="T75" fmla="*/ 39 h 146"/>
                <a:gd name="T76" fmla="*/ 45 w 128"/>
                <a:gd name="T77" fmla="*/ 35 h 146"/>
                <a:gd name="T78" fmla="*/ 51 w 128"/>
                <a:gd name="T79" fmla="*/ 23 h 146"/>
                <a:gd name="T80" fmla="*/ 64 w 128"/>
                <a:gd name="T81" fmla="*/ 18 h 146"/>
                <a:gd name="T82" fmla="*/ 64 w 128"/>
                <a:gd name="T83" fmla="*/ 18 h 146"/>
                <a:gd name="T84" fmla="*/ 70 w 128"/>
                <a:gd name="T85" fmla="*/ 18 h 146"/>
                <a:gd name="T86" fmla="*/ 70 w 128"/>
                <a:gd name="T87" fmla="*/ 12 h 146"/>
                <a:gd name="T88" fmla="*/ 74 w 128"/>
                <a:gd name="T89" fmla="*/ 6 h 146"/>
                <a:gd name="T90" fmla="*/ 74 w 128"/>
                <a:gd name="T91" fmla="*/ 6 h 146"/>
                <a:gd name="T92" fmla="*/ 86 w 128"/>
                <a:gd name="T93" fmla="*/ 6 h 146"/>
                <a:gd name="T94" fmla="*/ 93 w 128"/>
                <a:gd name="T95" fmla="*/ 12 h 146"/>
                <a:gd name="T96" fmla="*/ 99 w 128"/>
                <a:gd name="T97" fmla="*/ 18 h 146"/>
                <a:gd name="T98" fmla="*/ 109 w 128"/>
                <a:gd name="T99" fmla="*/ 23 h 146"/>
                <a:gd name="T100" fmla="*/ 128 w 128"/>
                <a:gd name="T101" fmla="*/ 23 h 146"/>
                <a:gd name="T102" fmla="*/ 121 w 128"/>
                <a:gd name="T103" fmla="*/ 97 h 146"/>
                <a:gd name="T104" fmla="*/ 128 w 128"/>
                <a:gd name="T10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8" h="146">
                  <a:moveTo>
                    <a:pt x="128" y="146"/>
                  </a:moveTo>
                  <a:lnTo>
                    <a:pt x="115" y="146"/>
                  </a:lnTo>
                  <a:lnTo>
                    <a:pt x="109" y="142"/>
                  </a:lnTo>
                  <a:lnTo>
                    <a:pt x="109" y="142"/>
                  </a:lnTo>
                  <a:lnTo>
                    <a:pt x="105" y="136"/>
                  </a:lnTo>
                  <a:lnTo>
                    <a:pt x="105" y="130"/>
                  </a:lnTo>
                  <a:lnTo>
                    <a:pt x="99" y="130"/>
                  </a:lnTo>
                  <a:lnTo>
                    <a:pt x="99" y="130"/>
                  </a:lnTo>
                  <a:lnTo>
                    <a:pt x="93" y="123"/>
                  </a:lnTo>
                  <a:lnTo>
                    <a:pt x="86" y="123"/>
                  </a:lnTo>
                  <a:lnTo>
                    <a:pt x="86" y="123"/>
                  </a:lnTo>
                  <a:lnTo>
                    <a:pt x="86" y="107"/>
                  </a:lnTo>
                  <a:lnTo>
                    <a:pt x="86" y="107"/>
                  </a:lnTo>
                  <a:lnTo>
                    <a:pt x="86" y="103"/>
                  </a:lnTo>
                  <a:lnTo>
                    <a:pt x="86" y="103"/>
                  </a:lnTo>
                  <a:lnTo>
                    <a:pt x="80" y="97"/>
                  </a:lnTo>
                  <a:lnTo>
                    <a:pt x="80" y="97"/>
                  </a:lnTo>
                  <a:lnTo>
                    <a:pt x="80" y="91"/>
                  </a:lnTo>
                  <a:lnTo>
                    <a:pt x="80" y="91"/>
                  </a:lnTo>
                  <a:lnTo>
                    <a:pt x="80" y="84"/>
                  </a:lnTo>
                  <a:lnTo>
                    <a:pt x="80" y="84"/>
                  </a:lnTo>
                  <a:lnTo>
                    <a:pt x="80" y="84"/>
                  </a:lnTo>
                  <a:lnTo>
                    <a:pt x="80" y="80"/>
                  </a:lnTo>
                  <a:lnTo>
                    <a:pt x="74" y="74"/>
                  </a:lnTo>
                  <a:lnTo>
                    <a:pt x="74" y="74"/>
                  </a:lnTo>
                  <a:lnTo>
                    <a:pt x="64" y="62"/>
                  </a:lnTo>
                  <a:lnTo>
                    <a:pt x="39" y="62"/>
                  </a:lnTo>
                  <a:lnTo>
                    <a:pt x="35" y="58"/>
                  </a:lnTo>
                  <a:lnTo>
                    <a:pt x="35" y="58"/>
                  </a:lnTo>
                  <a:lnTo>
                    <a:pt x="35" y="51"/>
                  </a:lnTo>
                  <a:lnTo>
                    <a:pt x="22" y="51"/>
                  </a:lnTo>
                  <a:lnTo>
                    <a:pt x="22" y="45"/>
                  </a:lnTo>
                  <a:lnTo>
                    <a:pt x="16" y="45"/>
                  </a:lnTo>
                  <a:lnTo>
                    <a:pt x="16" y="39"/>
                  </a:lnTo>
                  <a:lnTo>
                    <a:pt x="16" y="39"/>
                  </a:lnTo>
                  <a:lnTo>
                    <a:pt x="22" y="39"/>
                  </a:lnTo>
                  <a:lnTo>
                    <a:pt x="16" y="45"/>
                  </a:lnTo>
                  <a:lnTo>
                    <a:pt x="16" y="45"/>
                  </a:lnTo>
                  <a:lnTo>
                    <a:pt x="16" y="45"/>
                  </a:lnTo>
                  <a:lnTo>
                    <a:pt x="16" y="45"/>
                  </a:lnTo>
                  <a:lnTo>
                    <a:pt x="10" y="51"/>
                  </a:lnTo>
                  <a:lnTo>
                    <a:pt x="10" y="51"/>
                  </a:lnTo>
                  <a:lnTo>
                    <a:pt x="10" y="51"/>
                  </a:lnTo>
                  <a:lnTo>
                    <a:pt x="10" y="62"/>
                  </a:lnTo>
                  <a:lnTo>
                    <a:pt x="4" y="68"/>
                  </a:lnTo>
                  <a:lnTo>
                    <a:pt x="4" y="68"/>
                  </a:lnTo>
                  <a:lnTo>
                    <a:pt x="4" y="84"/>
                  </a:lnTo>
                  <a:lnTo>
                    <a:pt x="4" y="84"/>
                  </a:lnTo>
                  <a:lnTo>
                    <a:pt x="4" y="80"/>
                  </a:lnTo>
                  <a:lnTo>
                    <a:pt x="4" y="80"/>
                  </a:lnTo>
                  <a:lnTo>
                    <a:pt x="4" y="74"/>
                  </a:lnTo>
                  <a:lnTo>
                    <a:pt x="4" y="74"/>
                  </a:lnTo>
                  <a:lnTo>
                    <a:pt x="4" y="68"/>
                  </a:lnTo>
                  <a:lnTo>
                    <a:pt x="4" y="68"/>
                  </a:lnTo>
                  <a:lnTo>
                    <a:pt x="4" y="62"/>
                  </a:lnTo>
                  <a:lnTo>
                    <a:pt x="4" y="62"/>
                  </a:lnTo>
                  <a:lnTo>
                    <a:pt x="4" y="62"/>
                  </a:lnTo>
                  <a:lnTo>
                    <a:pt x="4" y="51"/>
                  </a:lnTo>
                  <a:lnTo>
                    <a:pt x="4" y="51"/>
                  </a:lnTo>
                  <a:lnTo>
                    <a:pt x="4" y="39"/>
                  </a:lnTo>
                  <a:lnTo>
                    <a:pt x="4" y="39"/>
                  </a:lnTo>
                  <a:lnTo>
                    <a:pt x="4" y="35"/>
                  </a:lnTo>
                  <a:lnTo>
                    <a:pt x="0" y="35"/>
                  </a:lnTo>
                  <a:lnTo>
                    <a:pt x="0" y="29"/>
                  </a:lnTo>
                  <a:lnTo>
                    <a:pt x="0" y="29"/>
                  </a:lnTo>
                  <a:lnTo>
                    <a:pt x="4" y="29"/>
                  </a:lnTo>
                  <a:lnTo>
                    <a:pt x="4" y="23"/>
                  </a:lnTo>
                  <a:lnTo>
                    <a:pt x="4" y="23"/>
                  </a:lnTo>
                  <a:lnTo>
                    <a:pt x="4" y="23"/>
                  </a:lnTo>
                  <a:lnTo>
                    <a:pt x="22" y="23"/>
                  </a:lnTo>
                  <a:lnTo>
                    <a:pt x="29" y="29"/>
                  </a:lnTo>
                  <a:lnTo>
                    <a:pt x="29" y="29"/>
                  </a:lnTo>
                  <a:lnTo>
                    <a:pt x="29" y="35"/>
                  </a:lnTo>
                  <a:lnTo>
                    <a:pt x="35" y="35"/>
                  </a:lnTo>
                  <a:lnTo>
                    <a:pt x="35" y="39"/>
                  </a:lnTo>
                  <a:lnTo>
                    <a:pt x="45" y="39"/>
                  </a:lnTo>
                  <a:lnTo>
                    <a:pt x="45" y="35"/>
                  </a:lnTo>
                  <a:lnTo>
                    <a:pt x="45" y="35"/>
                  </a:lnTo>
                  <a:lnTo>
                    <a:pt x="51" y="35"/>
                  </a:lnTo>
                  <a:lnTo>
                    <a:pt x="51" y="23"/>
                  </a:lnTo>
                  <a:lnTo>
                    <a:pt x="57" y="23"/>
                  </a:lnTo>
                  <a:lnTo>
                    <a:pt x="64" y="18"/>
                  </a:lnTo>
                  <a:lnTo>
                    <a:pt x="64" y="18"/>
                  </a:lnTo>
                  <a:lnTo>
                    <a:pt x="64" y="18"/>
                  </a:lnTo>
                  <a:lnTo>
                    <a:pt x="64" y="18"/>
                  </a:lnTo>
                  <a:lnTo>
                    <a:pt x="70" y="18"/>
                  </a:lnTo>
                  <a:lnTo>
                    <a:pt x="70" y="12"/>
                  </a:lnTo>
                  <a:lnTo>
                    <a:pt x="70" y="12"/>
                  </a:lnTo>
                  <a:lnTo>
                    <a:pt x="70" y="12"/>
                  </a:lnTo>
                  <a:lnTo>
                    <a:pt x="74" y="6"/>
                  </a:lnTo>
                  <a:lnTo>
                    <a:pt x="74" y="6"/>
                  </a:lnTo>
                  <a:lnTo>
                    <a:pt x="74" y="6"/>
                  </a:lnTo>
                  <a:lnTo>
                    <a:pt x="80" y="0"/>
                  </a:lnTo>
                  <a:lnTo>
                    <a:pt x="86" y="6"/>
                  </a:lnTo>
                  <a:lnTo>
                    <a:pt x="86" y="6"/>
                  </a:lnTo>
                  <a:lnTo>
                    <a:pt x="93" y="12"/>
                  </a:lnTo>
                  <a:lnTo>
                    <a:pt x="99" y="12"/>
                  </a:lnTo>
                  <a:lnTo>
                    <a:pt x="99" y="18"/>
                  </a:lnTo>
                  <a:lnTo>
                    <a:pt x="105" y="18"/>
                  </a:lnTo>
                  <a:lnTo>
                    <a:pt x="109" y="23"/>
                  </a:lnTo>
                  <a:lnTo>
                    <a:pt x="109" y="23"/>
                  </a:lnTo>
                  <a:lnTo>
                    <a:pt x="128" y="23"/>
                  </a:lnTo>
                  <a:lnTo>
                    <a:pt x="121" y="97"/>
                  </a:lnTo>
                  <a:lnTo>
                    <a:pt x="121" y="97"/>
                  </a:lnTo>
                  <a:lnTo>
                    <a:pt x="128" y="146"/>
                  </a:lnTo>
                  <a:lnTo>
                    <a:pt x="128" y="14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2" name="Freeform 631"/>
            <p:cNvSpPr>
              <a:spLocks/>
            </p:cNvSpPr>
            <p:nvPr/>
          </p:nvSpPr>
          <p:spPr bwMode="auto">
            <a:xfrm>
              <a:off x="7561263" y="3467101"/>
              <a:ext cx="203200" cy="231775"/>
            </a:xfrm>
            <a:custGeom>
              <a:avLst/>
              <a:gdLst>
                <a:gd name="T0" fmla="*/ 115 w 128"/>
                <a:gd name="T1" fmla="*/ 146 h 146"/>
                <a:gd name="T2" fmla="*/ 109 w 128"/>
                <a:gd name="T3" fmla="*/ 142 h 146"/>
                <a:gd name="T4" fmla="*/ 105 w 128"/>
                <a:gd name="T5" fmla="*/ 130 h 146"/>
                <a:gd name="T6" fmla="*/ 99 w 128"/>
                <a:gd name="T7" fmla="*/ 130 h 146"/>
                <a:gd name="T8" fmla="*/ 86 w 128"/>
                <a:gd name="T9" fmla="*/ 123 h 146"/>
                <a:gd name="T10" fmla="*/ 86 w 128"/>
                <a:gd name="T11" fmla="*/ 107 h 146"/>
                <a:gd name="T12" fmla="*/ 86 w 128"/>
                <a:gd name="T13" fmla="*/ 103 h 146"/>
                <a:gd name="T14" fmla="*/ 80 w 128"/>
                <a:gd name="T15" fmla="*/ 97 h 146"/>
                <a:gd name="T16" fmla="*/ 80 w 128"/>
                <a:gd name="T17" fmla="*/ 91 h 146"/>
                <a:gd name="T18" fmla="*/ 80 w 128"/>
                <a:gd name="T19" fmla="*/ 84 h 146"/>
                <a:gd name="T20" fmla="*/ 80 w 128"/>
                <a:gd name="T21" fmla="*/ 84 h 146"/>
                <a:gd name="T22" fmla="*/ 74 w 128"/>
                <a:gd name="T23" fmla="*/ 74 h 146"/>
                <a:gd name="T24" fmla="*/ 64 w 128"/>
                <a:gd name="T25" fmla="*/ 62 h 146"/>
                <a:gd name="T26" fmla="*/ 35 w 128"/>
                <a:gd name="T27" fmla="*/ 58 h 146"/>
                <a:gd name="T28" fmla="*/ 35 w 128"/>
                <a:gd name="T29" fmla="*/ 51 h 146"/>
                <a:gd name="T30" fmla="*/ 22 w 128"/>
                <a:gd name="T31" fmla="*/ 45 h 146"/>
                <a:gd name="T32" fmla="*/ 16 w 128"/>
                <a:gd name="T33" fmla="*/ 39 h 146"/>
                <a:gd name="T34" fmla="*/ 22 w 128"/>
                <a:gd name="T35" fmla="*/ 39 h 146"/>
                <a:gd name="T36" fmla="*/ 16 w 128"/>
                <a:gd name="T37" fmla="*/ 45 h 146"/>
                <a:gd name="T38" fmla="*/ 16 w 128"/>
                <a:gd name="T39" fmla="*/ 45 h 146"/>
                <a:gd name="T40" fmla="*/ 10 w 128"/>
                <a:gd name="T41" fmla="*/ 51 h 146"/>
                <a:gd name="T42" fmla="*/ 10 w 128"/>
                <a:gd name="T43" fmla="*/ 62 h 146"/>
                <a:gd name="T44" fmla="*/ 4 w 128"/>
                <a:gd name="T45" fmla="*/ 68 h 146"/>
                <a:gd name="T46" fmla="*/ 4 w 128"/>
                <a:gd name="T47" fmla="*/ 84 h 146"/>
                <a:gd name="T48" fmla="*/ 4 w 128"/>
                <a:gd name="T49" fmla="*/ 80 h 146"/>
                <a:gd name="T50" fmla="*/ 4 w 128"/>
                <a:gd name="T51" fmla="*/ 74 h 146"/>
                <a:gd name="T52" fmla="*/ 4 w 128"/>
                <a:gd name="T53" fmla="*/ 68 h 146"/>
                <a:gd name="T54" fmla="*/ 4 w 128"/>
                <a:gd name="T55" fmla="*/ 62 h 146"/>
                <a:gd name="T56" fmla="*/ 4 w 128"/>
                <a:gd name="T57" fmla="*/ 51 h 146"/>
                <a:gd name="T58" fmla="*/ 4 w 128"/>
                <a:gd name="T59" fmla="*/ 39 h 146"/>
                <a:gd name="T60" fmla="*/ 4 w 128"/>
                <a:gd name="T61" fmla="*/ 35 h 146"/>
                <a:gd name="T62" fmla="*/ 0 w 128"/>
                <a:gd name="T63" fmla="*/ 29 h 146"/>
                <a:gd name="T64" fmla="*/ 4 w 128"/>
                <a:gd name="T65" fmla="*/ 29 h 146"/>
                <a:gd name="T66" fmla="*/ 4 w 128"/>
                <a:gd name="T67" fmla="*/ 23 h 146"/>
                <a:gd name="T68" fmla="*/ 22 w 128"/>
                <a:gd name="T69" fmla="*/ 23 h 146"/>
                <a:gd name="T70" fmla="*/ 29 w 128"/>
                <a:gd name="T71" fmla="*/ 29 h 146"/>
                <a:gd name="T72" fmla="*/ 35 w 128"/>
                <a:gd name="T73" fmla="*/ 35 h 146"/>
                <a:gd name="T74" fmla="*/ 45 w 128"/>
                <a:gd name="T75" fmla="*/ 39 h 146"/>
                <a:gd name="T76" fmla="*/ 45 w 128"/>
                <a:gd name="T77" fmla="*/ 35 h 146"/>
                <a:gd name="T78" fmla="*/ 51 w 128"/>
                <a:gd name="T79" fmla="*/ 23 h 146"/>
                <a:gd name="T80" fmla="*/ 64 w 128"/>
                <a:gd name="T81" fmla="*/ 18 h 146"/>
                <a:gd name="T82" fmla="*/ 64 w 128"/>
                <a:gd name="T83" fmla="*/ 18 h 146"/>
                <a:gd name="T84" fmla="*/ 70 w 128"/>
                <a:gd name="T85" fmla="*/ 18 h 146"/>
                <a:gd name="T86" fmla="*/ 70 w 128"/>
                <a:gd name="T87" fmla="*/ 12 h 146"/>
                <a:gd name="T88" fmla="*/ 74 w 128"/>
                <a:gd name="T89" fmla="*/ 6 h 146"/>
                <a:gd name="T90" fmla="*/ 74 w 128"/>
                <a:gd name="T91" fmla="*/ 6 h 146"/>
                <a:gd name="T92" fmla="*/ 86 w 128"/>
                <a:gd name="T93" fmla="*/ 6 h 146"/>
                <a:gd name="T94" fmla="*/ 93 w 128"/>
                <a:gd name="T95" fmla="*/ 12 h 146"/>
                <a:gd name="T96" fmla="*/ 99 w 128"/>
                <a:gd name="T97" fmla="*/ 18 h 146"/>
                <a:gd name="T98" fmla="*/ 109 w 128"/>
                <a:gd name="T99" fmla="*/ 23 h 146"/>
                <a:gd name="T100" fmla="*/ 128 w 128"/>
                <a:gd name="T101" fmla="*/ 23 h 146"/>
                <a:gd name="T102" fmla="*/ 121 w 128"/>
                <a:gd name="T103" fmla="*/ 97 h 146"/>
                <a:gd name="T104" fmla="*/ 128 w 128"/>
                <a:gd name="T10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8" h="146">
                  <a:moveTo>
                    <a:pt x="128" y="146"/>
                  </a:moveTo>
                  <a:lnTo>
                    <a:pt x="115" y="146"/>
                  </a:lnTo>
                  <a:lnTo>
                    <a:pt x="109" y="142"/>
                  </a:lnTo>
                  <a:lnTo>
                    <a:pt x="109" y="142"/>
                  </a:lnTo>
                  <a:lnTo>
                    <a:pt x="105" y="136"/>
                  </a:lnTo>
                  <a:lnTo>
                    <a:pt x="105" y="130"/>
                  </a:lnTo>
                  <a:lnTo>
                    <a:pt x="99" y="130"/>
                  </a:lnTo>
                  <a:lnTo>
                    <a:pt x="99" y="130"/>
                  </a:lnTo>
                  <a:lnTo>
                    <a:pt x="93" y="123"/>
                  </a:lnTo>
                  <a:lnTo>
                    <a:pt x="86" y="123"/>
                  </a:lnTo>
                  <a:lnTo>
                    <a:pt x="86" y="123"/>
                  </a:lnTo>
                  <a:lnTo>
                    <a:pt x="86" y="107"/>
                  </a:lnTo>
                  <a:lnTo>
                    <a:pt x="86" y="107"/>
                  </a:lnTo>
                  <a:lnTo>
                    <a:pt x="86" y="103"/>
                  </a:lnTo>
                  <a:lnTo>
                    <a:pt x="86" y="103"/>
                  </a:lnTo>
                  <a:lnTo>
                    <a:pt x="80" y="97"/>
                  </a:lnTo>
                  <a:lnTo>
                    <a:pt x="80" y="97"/>
                  </a:lnTo>
                  <a:lnTo>
                    <a:pt x="80" y="91"/>
                  </a:lnTo>
                  <a:lnTo>
                    <a:pt x="80" y="91"/>
                  </a:lnTo>
                  <a:lnTo>
                    <a:pt x="80" y="84"/>
                  </a:lnTo>
                  <a:lnTo>
                    <a:pt x="80" y="84"/>
                  </a:lnTo>
                  <a:lnTo>
                    <a:pt x="80" y="84"/>
                  </a:lnTo>
                  <a:lnTo>
                    <a:pt x="80" y="80"/>
                  </a:lnTo>
                  <a:lnTo>
                    <a:pt x="74" y="74"/>
                  </a:lnTo>
                  <a:lnTo>
                    <a:pt x="74" y="74"/>
                  </a:lnTo>
                  <a:lnTo>
                    <a:pt x="64" y="62"/>
                  </a:lnTo>
                  <a:lnTo>
                    <a:pt x="39" y="62"/>
                  </a:lnTo>
                  <a:lnTo>
                    <a:pt x="35" y="58"/>
                  </a:lnTo>
                  <a:lnTo>
                    <a:pt x="35" y="58"/>
                  </a:lnTo>
                  <a:lnTo>
                    <a:pt x="35" y="51"/>
                  </a:lnTo>
                  <a:lnTo>
                    <a:pt x="22" y="51"/>
                  </a:lnTo>
                  <a:lnTo>
                    <a:pt x="22" y="45"/>
                  </a:lnTo>
                  <a:lnTo>
                    <a:pt x="16" y="45"/>
                  </a:lnTo>
                  <a:lnTo>
                    <a:pt x="16" y="39"/>
                  </a:lnTo>
                  <a:lnTo>
                    <a:pt x="16" y="39"/>
                  </a:lnTo>
                  <a:lnTo>
                    <a:pt x="22" y="39"/>
                  </a:lnTo>
                  <a:lnTo>
                    <a:pt x="16" y="45"/>
                  </a:lnTo>
                  <a:lnTo>
                    <a:pt x="16" y="45"/>
                  </a:lnTo>
                  <a:lnTo>
                    <a:pt x="16" y="45"/>
                  </a:lnTo>
                  <a:lnTo>
                    <a:pt x="16" y="45"/>
                  </a:lnTo>
                  <a:lnTo>
                    <a:pt x="10" y="51"/>
                  </a:lnTo>
                  <a:lnTo>
                    <a:pt x="10" y="51"/>
                  </a:lnTo>
                  <a:lnTo>
                    <a:pt x="10" y="51"/>
                  </a:lnTo>
                  <a:lnTo>
                    <a:pt x="10" y="62"/>
                  </a:lnTo>
                  <a:lnTo>
                    <a:pt x="4" y="68"/>
                  </a:lnTo>
                  <a:lnTo>
                    <a:pt x="4" y="68"/>
                  </a:lnTo>
                  <a:lnTo>
                    <a:pt x="4" y="84"/>
                  </a:lnTo>
                  <a:lnTo>
                    <a:pt x="4" y="84"/>
                  </a:lnTo>
                  <a:lnTo>
                    <a:pt x="4" y="80"/>
                  </a:lnTo>
                  <a:lnTo>
                    <a:pt x="4" y="80"/>
                  </a:lnTo>
                  <a:lnTo>
                    <a:pt x="4" y="74"/>
                  </a:lnTo>
                  <a:lnTo>
                    <a:pt x="4" y="74"/>
                  </a:lnTo>
                  <a:lnTo>
                    <a:pt x="4" y="68"/>
                  </a:lnTo>
                  <a:lnTo>
                    <a:pt x="4" y="68"/>
                  </a:lnTo>
                  <a:lnTo>
                    <a:pt x="4" y="62"/>
                  </a:lnTo>
                  <a:lnTo>
                    <a:pt x="4" y="62"/>
                  </a:lnTo>
                  <a:lnTo>
                    <a:pt x="4" y="62"/>
                  </a:lnTo>
                  <a:lnTo>
                    <a:pt x="4" y="51"/>
                  </a:lnTo>
                  <a:lnTo>
                    <a:pt x="4" y="51"/>
                  </a:lnTo>
                  <a:lnTo>
                    <a:pt x="4" y="39"/>
                  </a:lnTo>
                  <a:lnTo>
                    <a:pt x="4" y="39"/>
                  </a:lnTo>
                  <a:lnTo>
                    <a:pt x="4" y="35"/>
                  </a:lnTo>
                  <a:lnTo>
                    <a:pt x="0" y="35"/>
                  </a:lnTo>
                  <a:lnTo>
                    <a:pt x="0" y="29"/>
                  </a:lnTo>
                  <a:lnTo>
                    <a:pt x="0" y="29"/>
                  </a:lnTo>
                  <a:lnTo>
                    <a:pt x="4" y="29"/>
                  </a:lnTo>
                  <a:lnTo>
                    <a:pt x="4" y="23"/>
                  </a:lnTo>
                  <a:lnTo>
                    <a:pt x="4" y="23"/>
                  </a:lnTo>
                  <a:lnTo>
                    <a:pt x="4" y="23"/>
                  </a:lnTo>
                  <a:lnTo>
                    <a:pt x="22" y="23"/>
                  </a:lnTo>
                  <a:lnTo>
                    <a:pt x="29" y="29"/>
                  </a:lnTo>
                  <a:lnTo>
                    <a:pt x="29" y="29"/>
                  </a:lnTo>
                  <a:lnTo>
                    <a:pt x="29" y="35"/>
                  </a:lnTo>
                  <a:lnTo>
                    <a:pt x="35" y="35"/>
                  </a:lnTo>
                  <a:lnTo>
                    <a:pt x="35" y="39"/>
                  </a:lnTo>
                  <a:lnTo>
                    <a:pt x="45" y="39"/>
                  </a:lnTo>
                  <a:lnTo>
                    <a:pt x="45" y="35"/>
                  </a:lnTo>
                  <a:lnTo>
                    <a:pt x="45" y="35"/>
                  </a:lnTo>
                  <a:lnTo>
                    <a:pt x="51" y="35"/>
                  </a:lnTo>
                  <a:lnTo>
                    <a:pt x="51" y="23"/>
                  </a:lnTo>
                  <a:lnTo>
                    <a:pt x="57" y="23"/>
                  </a:lnTo>
                  <a:lnTo>
                    <a:pt x="64" y="18"/>
                  </a:lnTo>
                  <a:lnTo>
                    <a:pt x="64" y="18"/>
                  </a:lnTo>
                  <a:lnTo>
                    <a:pt x="64" y="18"/>
                  </a:lnTo>
                  <a:lnTo>
                    <a:pt x="64" y="18"/>
                  </a:lnTo>
                  <a:lnTo>
                    <a:pt x="70" y="18"/>
                  </a:lnTo>
                  <a:lnTo>
                    <a:pt x="70" y="12"/>
                  </a:lnTo>
                  <a:lnTo>
                    <a:pt x="70" y="12"/>
                  </a:lnTo>
                  <a:lnTo>
                    <a:pt x="70" y="12"/>
                  </a:lnTo>
                  <a:lnTo>
                    <a:pt x="74" y="6"/>
                  </a:lnTo>
                  <a:lnTo>
                    <a:pt x="74" y="6"/>
                  </a:lnTo>
                  <a:lnTo>
                    <a:pt x="74" y="6"/>
                  </a:lnTo>
                  <a:lnTo>
                    <a:pt x="80" y="0"/>
                  </a:lnTo>
                  <a:lnTo>
                    <a:pt x="86" y="6"/>
                  </a:lnTo>
                  <a:lnTo>
                    <a:pt x="86" y="6"/>
                  </a:lnTo>
                  <a:lnTo>
                    <a:pt x="93" y="12"/>
                  </a:lnTo>
                  <a:lnTo>
                    <a:pt x="99" y="12"/>
                  </a:lnTo>
                  <a:lnTo>
                    <a:pt x="99" y="18"/>
                  </a:lnTo>
                  <a:lnTo>
                    <a:pt x="105" y="18"/>
                  </a:lnTo>
                  <a:lnTo>
                    <a:pt x="109" y="23"/>
                  </a:lnTo>
                  <a:lnTo>
                    <a:pt x="109" y="23"/>
                  </a:lnTo>
                  <a:lnTo>
                    <a:pt x="128" y="23"/>
                  </a:lnTo>
                  <a:lnTo>
                    <a:pt x="121" y="97"/>
                  </a:lnTo>
                  <a:lnTo>
                    <a:pt x="121" y="97"/>
                  </a:lnTo>
                  <a:lnTo>
                    <a:pt x="128" y="146"/>
                  </a:lnTo>
                  <a:lnTo>
                    <a:pt x="128" y="14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3" name="Freeform 632"/>
            <p:cNvSpPr>
              <a:spLocks/>
            </p:cNvSpPr>
            <p:nvPr/>
          </p:nvSpPr>
          <p:spPr bwMode="auto">
            <a:xfrm>
              <a:off x="4849813" y="1789113"/>
              <a:ext cx="150813" cy="71438"/>
            </a:xfrm>
            <a:custGeom>
              <a:avLst/>
              <a:gdLst>
                <a:gd name="T0" fmla="*/ 64 w 95"/>
                <a:gd name="T1" fmla="*/ 39 h 45"/>
                <a:gd name="T2" fmla="*/ 64 w 95"/>
                <a:gd name="T3" fmla="*/ 39 h 45"/>
                <a:gd name="T4" fmla="*/ 64 w 95"/>
                <a:gd name="T5" fmla="*/ 39 h 45"/>
                <a:gd name="T6" fmla="*/ 64 w 95"/>
                <a:gd name="T7" fmla="*/ 39 h 45"/>
                <a:gd name="T8" fmla="*/ 70 w 95"/>
                <a:gd name="T9" fmla="*/ 45 h 45"/>
                <a:gd name="T10" fmla="*/ 70 w 95"/>
                <a:gd name="T11" fmla="*/ 45 h 45"/>
                <a:gd name="T12" fmla="*/ 83 w 95"/>
                <a:gd name="T13" fmla="*/ 45 h 45"/>
                <a:gd name="T14" fmla="*/ 95 w 95"/>
                <a:gd name="T15" fmla="*/ 35 h 45"/>
                <a:gd name="T16" fmla="*/ 95 w 95"/>
                <a:gd name="T17" fmla="*/ 35 h 45"/>
                <a:gd name="T18" fmla="*/ 95 w 95"/>
                <a:gd name="T19" fmla="*/ 23 h 45"/>
                <a:gd name="T20" fmla="*/ 89 w 95"/>
                <a:gd name="T21" fmla="*/ 19 h 45"/>
                <a:gd name="T22" fmla="*/ 89 w 95"/>
                <a:gd name="T23" fmla="*/ 19 h 45"/>
                <a:gd name="T24" fmla="*/ 89 w 95"/>
                <a:gd name="T25" fmla="*/ 12 h 45"/>
                <a:gd name="T26" fmla="*/ 77 w 95"/>
                <a:gd name="T27" fmla="*/ 12 h 45"/>
                <a:gd name="T28" fmla="*/ 70 w 95"/>
                <a:gd name="T29" fmla="*/ 6 h 45"/>
                <a:gd name="T30" fmla="*/ 48 w 95"/>
                <a:gd name="T31" fmla="*/ 6 h 45"/>
                <a:gd name="T32" fmla="*/ 48 w 95"/>
                <a:gd name="T33" fmla="*/ 0 h 45"/>
                <a:gd name="T34" fmla="*/ 48 w 95"/>
                <a:gd name="T35" fmla="*/ 6 h 45"/>
                <a:gd name="T36" fmla="*/ 35 w 95"/>
                <a:gd name="T37" fmla="*/ 6 h 45"/>
                <a:gd name="T38" fmla="*/ 35 w 95"/>
                <a:gd name="T39" fmla="*/ 12 h 45"/>
                <a:gd name="T40" fmla="*/ 35 w 95"/>
                <a:gd name="T41" fmla="*/ 12 h 45"/>
                <a:gd name="T42" fmla="*/ 35 w 95"/>
                <a:gd name="T43" fmla="*/ 19 h 45"/>
                <a:gd name="T44" fmla="*/ 35 w 95"/>
                <a:gd name="T45" fmla="*/ 19 h 45"/>
                <a:gd name="T46" fmla="*/ 35 w 95"/>
                <a:gd name="T47" fmla="*/ 19 h 45"/>
                <a:gd name="T48" fmla="*/ 29 w 95"/>
                <a:gd name="T49" fmla="*/ 23 h 45"/>
                <a:gd name="T50" fmla="*/ 29 w 95"/>
                <a:gd name="T51" fmla="*/ 23 h 45"/>
                <a:gd name="T52" fmla="*/ 29 w 95"/>
                <a:gd name="T53" fmla="*/ 19 h 45"/>
                <a:gd name="T54" fmla="*/ 19 w 95"/>
                <a:gd name="T55" fmla="*/ 19 h 45"/>
                <a:gd name="T56" fmla="*/ 19 w 95"/>
                <a:gd name="T57" fmla="*/ 12 h 45"/>
                <a:gd name="T58" fmla="*/ 6 w 95"/>
                <a:gd name="T59" fmla="*/ 12 h 45"/>
                <a:gd name="T60" fmla="*/ 6 w 95"/>
                <a:gd name="T61" fmla="*/ 19 h 45"/>
                <a:gd name="T62" fmla="*/ 0 w 95"/>
                <a:gd name="T63" fmla="*/ 19 h 45"/>
                <a:gd name="T64" fmla="*/ 0 w 95"/>
                <a:gd name="T65" fmla="*/ 23 h 45"/>
                <a:gd name="T66" fmla="*/ 0 w 95"/>
                <a:gd name="T67" fmla="*/ 23 h 45"/>
                <a:gd name="T68" fmla="*/ 0 w 95"/>
                <a:gd name="T69" fmla="*/ 35 h 45"/>
                <a:gd name="T70" fmla="*/ 0 w 95"/>
                <a:gd name="T71" fmla="*/ 35 h 45"/>
                <a:gd name="T72" fmla="*/ 60 w 95"/>
                <a:gd name="T73" fmla="*/ 35 h 45"/>
                <a:gd name="T74" fmla="*/ 60 w 95"/>
                <a:gd name="T75" fmla="*/ 39 h 45"/>
                <a:gd name="T76" fmla="*/ 60 w 95"/>
                <a:gd name="T77" fmla="*/ 39 h 45"/>
                <a:gd name="T78" fmla="*/ 64 w 95"/>
                <a:gd name="T79" fmla="*/ 39 h 45"/>
                <a:gd name="T80" fmla="*/ 64 w 95"/>
                <a:gd name="T81" fmla="*/ 3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5" h="45">
                  <a:moveTo>
                    <a:pt x="64" y="39"/>
                  </a:moveTo>
                  <a:lnTo>
                    <a:pt x="64" y="39"/>
                  </a:lnTo>
                  <a:lnTo>
                    <a:pt x="64" y="39"/>
                  </a:lnTo>
                  <a:lnTo>
                    <a:pt x="64" y="39"/>
                  </a:lnTo>
                  <a:lnTo>
                    <a:pt x="70" y="45"/>
                  </a:lnTo>
                  <a:lnTo>
                    <a:pt x="70" y="45"/>
                  </a:lnTo>
                  <a:lnTo>
                    <a:pt x="83" y="45"/>
                  </a:lnTo>
                  <a:lnTo>
                    <a:pt x="95" y="35"/>
                  </a:lnTo>
                  <a:lnTo>
                    <a:pt x="95" y="35"/>
                  </a:lnTo>
                  <a:lnTo>
                    <a:pt x="95" y="23"/>
                  </a:lnTo>
                  <a:lnTo>
                    <a:pt x="89" y="19"/>
                  </a:lnTo>
                  <a:lnTo>
                    <a:pt x="89" y="19"/>
                  </a:lnTo>
                  <a:lnTo>
                    <a:pt x="89" y="12"/>
                  </a:lnTo>
                  <a:lnTo>
                    <a:pt x="77" y="12"/>
                  </a:lnTo>
                  <a:lnTo>
                    <a:pt x="70" y="6"/>
                  </a:lnTo>
                  <a:lnTo>
                    <a:pt x="48" y="6"/>
                  </a:lnTo>
                  <a:lnTo>
                    <a:pt x="48" y="0"/>
                  </a:lnTo>
                  <a:lnTo>
                    <a:pt x="48" y="6"/>
                  </a:lnTo>
                  <a:lnTo>
                    <a:pt x="35" y="6"/>
                  </a:lnTo>
                  <a:lnTo>
                    <a:pt x="35" y="12"/>
                  </a:lnTo>
                  <a:lnTo>
                    <a:pt x="35" y="12"/>
                  </a:lnTo>
                  <a:lnTo>
                    <a:pt x="35" y="19"/>
                  </a:lnTo>
                  <a:lnTo>
                    <a:pt x="35" y="19"/>
                  </a:lnTo>
                  <a:lnTo>
                    <a:pt x="35" y="19"/>
                  </a:lnTo>
                  <a:lnTo>
                    <a:pt x="29" y="23"/>
                  </a:lnTo>
                  <a:lnTo>
                    <a:pt x="29" y="23"/>
                  </a:lnTo>
                  <a:lnTo>
                    <a:pt x="29" y="19"/>
                  </a:lnTo>
                  <a:lnTo>
                    <a:pt x="19" y="19"/>
                  </a:lnTo>
                  <a:lnTo>
                    <a:pt x="19" y="12"/>
                  </a:lnTo>
                  <a:lnTo>
                    <a:pt x="6" y="12"/>
                  </a:lnTo>
                  <a:lnTo>
                    <a:pt x="6" y="19"/>
                  </a:lnTo>
                  <a:lnTo>
                    <a:pt x="0" y="19"/>
                  </a:lnTo>
                  <a:lnTo>
                    <a:pt x="0" y="23"/>
                  </a:lnTo>
                  <a:lnTo>
                    <a:pt x="0" y="23"/>
                  </a:lnTo>
                  <a:lnTo>
                    <a:pt x="0" y="35"/>
                  </a:lnTo>
                  <a:lnTo>
                    <a:pt x="0" y="35"/>
                  </a:lnTo>
                  <a:lnTo>
                    <a:pt x="60" y="35"/>
                  </a:lnTo>
                  <a:lnTo>
                    <a:pt x="60" y="39"/>
                  </a:lnTo>
                  <a:lnTo>
                    <a:pt x="60" y="39"/>
                  </a:lnTo>
                  <a:lnTo>
                    <a:pt x="64" y="39"/>
                  </a:lnTo>
                  <a:lnTo>
                    <a:pt x="64"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4" name="Freeform 633"/>
            <p:cNvSpPr>
              <a:spLocks/>
            </p:cNvSpPr>
            <p:nvPr/>
          </p:nvSpPr>
          <p:spPr bwMode="auto">
            <a:xfrm>
              <a:off x="4849813" y="1789113"/>
              <a:ext cx="150813" cy="71438"/>
            </a:xfrm>
            <a:custGeom>
              <a:avLst/>
              <a:gdLst>
                <a:gd name="T0" fmla="*/ 64 w 95"/>
                <a:gd name="T1" fmla="*/ 39 h 45"/>
                <a:gd name="T2" fmla="*/ 64 w 95"/>
                <a:gd name="T3" fmla="*/ 39 h 45"/>
                <a:gd name="T4" fmla="*/ 64 w 95"/>
                <a:gd name="T5" fmla="*/ 39 h 45"/>
                <a:gd name="T6" fmla="*/ 64 w 95"/>
                <a:gd name="T7" fmla="*/ 39 h 45"/>
                <a:gd name="T8" fmla="*/ 70 w 95"/>
                <a:gd name="T9" fmla="*/ 45 h 45"/>
                <a:gd name="T10" fmla="*/ 70 w 95"/>
                <a:gd name="T11" fmla="*/ 45 h 45"/>
                <a:gd name="T12" fmla="*/ 83 w 95"/>
                <a:gd name="T13" fmla="*/ 45 h 45"/>
                <a:gd name="T14" fmla="*/ 95 w 95"/>
                <a:gd name="T15" fmla="*/ 35 h 45"/>
                <a:gd name="T16" fmla="*/ 95 w 95"/>
                <a:gd name="T17" fmla="*/ 35 h 45"/>
                <a:gd name="T18" fmla="*/ 95 w 95"/>
                <a:gd name="T19" fmla="*/ 23 h 45"/>
                <a:gd name="T20" fmla="*/ 89 w 95"/>
                <a:gd name="T21" fmla="*/ 19 h 45"/>
                <a:gd name="T22" fmla="*/ 89 w 95"/>
                <a:gd name="T23" fmla="*/ 19 h 45"/>
                <a:gd name="T24" fmla="*/ 89 w 95"/>
                <a:gd name="T25" fmla="*/ 12 h 45"/>
                <a:gd name="T26" fmla="*/ 77 w 95"/>
                <a:gd name="T27" fmla="*/ 12 h 45"/>
                <a:gd name="T28" fmla="*/ 70 w 95"/>
                <a:gd name="T29" fmla="*/ 6 h 45"/>
                <a:gd name="T30" fmla="*/ 48 w 95"/>
                <a:gd name="T31" fmla="*/ 6 h 45"/>
                <a:gd name="T32" fmla="*/ 48 w 95"/>
                <a:gd name="T33" fmla="*/ 0 h 45"/>
                <a:gd name="T34" fmla="*/ 48 w 95"/>
                <a:gd name="T35" fmla="*/ 6 h 45"/>
                <a:gd name="T36" fmla="*/ 35 w 95"/>
                <a:gd name="T37" fmla="*/ 6 h 45"/>
                <a:gd name="T38" fmla="*/ 35 w 95"/>
                <a:gd name="T39" fmla="*/ 12 h 45"/>
                <a:gd name="T40" fmla="*/ 35 w 95"/>
                <a:gd name="T41" fmla="*/ 12 h 45"/>
                <a:gd name="T42" fmla="*/ 35 w 95"/>
                <a:gd name="T43" fmla="*/ 19 h 45"/>
                <a:gd name="T44" fmla="*/ 35 w 95"/>
                <a:gd name="T45" fmla="*/ 19 h 45"/>
                <a:gd name="T46" fmla="*/ 35 w 95"/>
                <a:gd name="T47" fmla="*/ 19 h 45"/>
                <a:gd name="T48" fmla="*/ 29 w 95"/>
                <a:gd name="T49" fmla="*/ 23 h 45"/>
                <a:gd name="T50" fmla="*/ 29 w 95"/>
                <a:gd name="T51" fmla="*/ 23 h 45"/>
                <a:gd name="T52" fmla="*/ 29 w 95"/>
                <a:gd name="T53" fmla="*/ 19 h 45"/>
                <a:gd name="T54" fmla="*/ 19 w 95"/>
                <a:gd name="T55" fmla="*/ 19 h 45"/>
                <a:gd name="T56" fmla="*/ 19 w 95"/>
                <a:gd name="T57" fmla="*/ 12 h 45"/>
                <a:gd name="T58" fmla="*/ 6 w 95"/>
                <a:gd name="T59" fmla="*/ 12 h 45"/>
                <a:gd name="T60" fmla="*/ 6 w 95"/>
                <a:gd name="T61" fmla="*/ 19 h 45"/>
                <a:gd name="T62" fmla="*/ 0 w 95"/>
                <a:gd name="T63" fmla="*/ 19 h 45"/>
                <a:gd name="T64" fmla="*/ 0 w 95"/>
                <a:gd name="T65" fmla="*/ 23 h 45"/>
                <a:gd name="T66" fmla="*/ 0 w 95"/>
                <a:gd name="T67" fmla="*/ 23 h 45"/>
                <a:gd name="T68" fmla="*/ 0 w 95"/>
                <a:gd name="T69" fmla="*/ 35 h 45"/>
                <a:gd name="T70" fmla="*/ 0 w 95"/>
                <a:gd name="T71" fmla="*/ 35 h 45"/>
                <a:gd name="T72" fmla="*/ 60 w 95"/>
                <a:gd name="T73" fmla="*/ 35 h 45"/>
                <a:gd name="T74" fmla="*/ 60 w 95"/>
                <a:gd name="T75" fmla="*/ 39 h 45"/>
                <a:gd name="T76" fmla="*/ 60 w 95"/>
                <a:gd name="T77" fmla="*/ 39 h 45"/>
                <a:gd name="T78" fmla="*/ 64 w 95"/>
                <a:gd name="T79" fmla="*/ 39 h 45"/>
                <a:gd name="T80" fmla="*/ 64 w 95"/>
                <a:gd name="T81" fmla="*/ 3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5" h="45">
                  <a:moveTo>
                    <a:pt x="64" y="39"/>
                  </a:moveTo>
                  <a:lnTo>
                    <a:pt x="64" y="39"/>
                  </a:lnTo>
                  <a:lnTo>
                    <a:pt x="64" y="39"/>
                  </a:lnTo>
                  <a:lnTo>
                    <a:pt x="64" y="39"/>
                  </a:lnTo>
                  <a:lnTo>
                    <a:pt x="70" y="45"/>
                  </a:lnTo>
                  <a:lnTo>
                    <a:pt x="70" y="45"/>
                  </a:lnTo>
                  <a:lnTo>
                    <a:pt x="83" y="45"/>
                  </a:lnTo>
                  <a:lnTo>
                    <a:pt x="95" y="35"/>
                  </a:lnTo>
                  <a:lnTo>
                    <a:pt x="95" y="35"/>
                  </a:lnTo>
                  <a:lnTo>
                    <a:pt x="95" y="23"/>
                  </a:lnTo>
                  <a:lnTo>
                    <a:pt x="89" y="19"/>
                  </a:lnTo>
                  <a:lnTo>
                    <a:pt x="89" y="19"/>
                  </a:lnTo>
                  <a:lnTo>
                    <a:pt x="89" y="12"/>
                  </a:lnTo>
                  <a:lnTo>
                    <a:pt x="77" y="12"/>
                  </a:lnTo>
                  <a:lnTo>
                    <a:pt x="70" y="6"/>
                  </a:lnTo>
                  <a:lnTo>
                    <a:pt x="48" y="6"/>
                  </a:lnTo>
                  <a:lnTo>
                    <a:pt x="48" y="0"/>
                  </a:lnTo>
                  <a:lnTo>
                    <a:pt x="48" y="6"/>
                  </a:lnTo>
                  <a:lnTo>
                    <a:pt x="35" y="6"/>
                  </a:lnTo>
                  <a:lnTo>
                    <a:pt x="35" y="12"/>
                  </a:lnTo>
                  <a:lnTo>
                    <a:pt x="35" y="12"/>
                  </a:lnTo>
                  <a:lnTo>
                    <a:pt x="35" y="19"/>
                  </a:lnTo>
                  <a:lnTo>
                    <a:pt x="35" y="19"/>
                  </a:lnTo>
                  <a:lnTo>
                    <a:pt x="35" y="19"/>
                  </a:lnTo>
                  <a:lnTo>
                    <a:pt x="29" y="23"/>
                  </a:lnTo>
                  <a:lnTo>
                    <a:pt x="29" y="23"/>
                  </a:lnTo>
                  <a:lnTo>
                    <a:pt x="29" y="19"/>
                  </a:lnTo>
                  <a:lnTo>
                    <a:pt x="19" y="19"/>
                  </a:lnTo>
                  <a:lnTo>
                    <a:pt x="19" y="12"/>
                  </a:lnTo>
                  <a:lnTo>
                    <a:pt x="6" y="12"/>
                  </a:lnTo>
                  <a:lnTo>
                    <a:pt x="6" y="19"/>
                  </a:lnTo>
                  <a:lnTo>
                    <a:pt x="0" y="19"/>
                  </a:lnTo>
                  <a:lnTo>
                    <a:pt x="0" y="23"/>
                  </a:lnTo>
                  <a:lnTo>
                    <a:pt x="0" y="23"/>
                  </a:lnTo>
                  <a:lnTo>
                    <a:pt x="0" y="35"/>
                  </a:lnTo>
                  <a:lnTo>
                    <a:pt x="0" y="35"/>
                  </a:lnTo>
                  <a:lnTo>
                    <a:pt x="60" y="35"/>
                  </a:lnTo>
                  <a:lnTo>
                    <a:pt x="60" y="39"/>
                  </a:lnTo>
                  <a:lnTo>
                    <a:pt x="60" y="39"/>
                  </a:lnTo>
                  <a:lnTo>
                    <a:pt x="64" y="39"/>
                  </a:lnTo>
                  <a:lnTo>
                    <a:pt x="64"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5" name="Freeform 634"/>
            <p:cNvSpPr>
              <a:spLocks/>
            </p:cNvSpPr>
            <p:nvPr/>
          </p:nvSpPr>
          <p:spPr bwMode="auto">
            <a:xfrm>
              <a:off x="4849813" y="1844676"/>
              <a:ext cx="122238" cy="71438"/>
            </a:xfrm>
            <a:custGeom>
              <a:avLst/>
              <a:gdLst>
                <a:gd name="T0" fmla="*/ 48 w 77"/>
                <a:gd name="T1" fmla="*/ 45 h 45"/>
                <a:gd name="T2" fmla="*/ 48 w 77"/>
                <a:gd name="T3" fmla="*/ 39 h 45"/>
                <a:gd name="T4" fmla="*/ 48 w 77"/>
                <a:gd name="T5" fmla="*/ 39 h 45"/>
                <a:gd name="T6" fmla="*/ 54 w 77"/>
                <a:gd name="T7" fmla="*/ 39 h 45"/>
                <a:gd name="T8" fmla="*/ 54 w 77"/>
                <a:gd name="T9" fmla="*/ 33 h 45"/>
                <a:gd name="T10" fmla="*/ 64 w 77"/>
                <a:gd name="T11" fmla="*/ 33 h 45"/>
                <a:gd name="T12" fmla="*/ 64 w 77"/>
                <a:gd name="T13" fmla="*/ 27 h 45"/>
                <a:gd name="T14" fmla="*/ 64 w 77"/>
                <a:gd name="T15" fmla="*/ 27 h 45"/>
                <a:gd name="T16" fmla="*/ 64 w 77"/>
                <a:gd name="T17" fmla="*/ 27 h 45"/>
                <a:gd name="T18" fmla="*/ 64 w 77"/>
                <a:gd name="T19" fmla="*/ 23 h 45"/>
                <a:gd name="T20" fmla="*/ 64 w 77"/>
                <a:gd name="T21" fmla="*/ 23 h 45"/>
                <a:gd name="T22" fmla="*/ 70 w 77"/>
                <a:gd name="T23" fmla="*/ 23 h 45"/>
                <a:gd name="T24" fmla="*/ 77 w 77"/>
                <a:gd name="T25" fmla="*/ 10 h 45"/>
                <a:gd name="T26" fmla="*/ 77 w 77"/>
                <a:gd name="T27" fmla="*/ 10 h 45"/>
                <a:gd name="T28" fmla="*/ 77 w 77"/>
                <a:gd name="T29" fmla="*/ 4 h 45"/>
                <a:gd name="T30" fmla="*/ 64 w 77"/>
                <a:gd name="T31" fmla="*/ 4 h 45"/>
                <a:gd name="T32" fmla="*/ 64 w 77"/>
                <a:gd name="T33" fmla="*/ 4 h 45"/>
                <a:gd name="T34" fmla="*/ 64 w 77"/>
                <a:gd name="T35" fmla="*/ 4 h 45"/>
                <a:gd name="T36" fmla="*/ 60 w 77"/>
                <a:gd name="T37" fmla="*/ 0 h 45"/>
                <a:gd name="T38" fmla="*/ 0 w 77"/>
                <a:gd name="T39" fmla="*/ 0 h 45"/>
                <a:gd name="T40" fmla="*/ 0 w 77"/>
                <a:gd name="T41" fmla="*/ 0 h 45"/>
                <a:gd name="T42" fmla="*/ 0 w 77"/>
                <a:gd name="T43" fmla="*/ 0 h 45"/>
                <a:gd name="T44" fmla="*/ 0 w 77"/>
                <a:gd name="T45" fmla="*/ 4 h 45"/>
                <a:gd name="T46" fmla="*/ 0 w 77"/>
                <a:gd name="T47" fmla="*/ 4 h 45"/>
                <a:gd name="T48" fmla="*/ 0 w 77"/>
                <a:gd name="T49" fmla="*/ 10 h 45"/>
                <a:gd name="T50" fmla="*/ 0 w 77"/>
                <a:gd name="T51" fmla="*/ 10 h 45"/>
                <a:gd name="T52" fmla="*/ 0 w 77"/>
                <a:gd name="T53" fmla="*/ 10 h 45"/>
                <a:gd name="T54" fmla="*/ 0 w 77"/>
                <a:gd name="T55" fmla="*/ 10 h 45"/>
                <a:gd name="T56" fmla="*/ 0 w 77"/>
                <a:gd name="T57" fmla="*/ 10 h 45"/>
                <a:gd name="T58" fmla="*/ 19 w 77"/>
                <a:gd name="T59" fmla="*/ 17 h 45"/>
                <a:gd name="T60" fmla="*/ 19 w 77"/>
                <a:gd name="T61" fmla="*/ 33 h 45"/>
                <a:gd name="T62" fmla="*/ 41 w 77"/>
                <a:gd name="T63" fmla="*/ 33 h 45"/>
                <a:gd name="T64" fmla="*/ 48 w 77"/>
                <a:gd name="T65" fmla="*/ 45 h 45"/>
                <a:gd name="T66" fmla="*/ 48 w 77"/>
                <a:gd name="T6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7" h="45">
                  <a:moveTo>
                    <a:pt x="48" y="45"/>
                  </a:moveTo>
                  <a:lnTo>
                    <a:pt x="48" y="39"/>
                  </a:lnTo>
                  <a:lnTo>
                    <a:pt x="48" y="39"/>
                  </a:lnTo>
                  <a:lnTo>
                    <a:pt x="54" y="39"/>
                  </a:lnTo>
                  <a:lnTo>
                    <a:pt x="54" y="33"/>
                  </a:lnTo>
                  <a:lnTo>
                    <a:pt x="64" y="33"/>
                  </a:lnTo>
                  <a:lnTo>
                    <a:pt x="64" y="27"/>
                  </a:lnTo>
                  <a:lnTo>
                    <a:pt x="64" y="27"/>
                  </a:lnTo>
                  <a:lnTo>
                    <a:pt x="64" y="27"/>
                  </a:lnTo>
                  <a:lnTo>
                    <a:pt x="64" y="23"/>
                  </a:lnTo>
                  <a:lnTo>
                    <a:pt x="64" y="23"/>
                  </a:lnTo>
                  <a:lnTo>
                    <a:pt x="70" y="23"/>
                  </a:lnTo>
                  <a:lnTo>
                    <a:pt x="77" y="10"/>
                  </a:lnTo>
                  <a:lnTo>
                    <a:pt x="77" y="10"/>
                  </a:lnTo>
                  <a:lnTo>
                    <a:pt x="77" y="4"/>
                  </a:lnTo>
                  <a:lnTo>
                    <a:pt x="64" y="4"/>
                  </a:lnTo>
                  <a:lnTo>
                    <a:pt x="64" y="4"/>
                  </a:lnTo>
                  <a:lnTo>
                    <a:pt x="64" y="4"/>
                  </a:lnTo>
                  <a:lnTo>
                    <a:pt x="60" y="0"/>
                  </a:lnTo>
                  <a:lnTo>
                    <a:pt x="0" y="0"/>
                  </a:lnTo>
                  <a:lnTo>
                    <a:pt x="0" y="0"/>
                  </a:lnTo>
                  <a:lnTo>
                    <a:pt x="0" y="0"/>
                  </a:lnTo>
                  <a:lnTo>
                    <a:pt x="0" y="4"/>
                  </a:lnTo>
                  <a:lnTo>
                    <a:pt x="0" y="4"/>
                  </a:lnTo>
                  <a:lnTo>
                    <a:pt x="0" y="10"/>
                  </a:lnTo>
                  <a:lnTo>
                    <a:pt x="0" y="10"/>
                  </a:lnTo>
                  <a:lnTo>
                    <a:pt x="0" y="10"/>
                  </a:lnTo>
                  <a:lnTo>
                    <a:pt x="0" y="10"/>
                  </a:lnTo>
                  <a:lnTo>
                    <a:pt x="0" y="10"/>
                  </a:lnTo>
                  <a:lnTo>
                    <a:pt x="19" y="17"/>
                  </a:lnTo>
                  <a:lnTo>
                    <a:pt x="19" y="33"/>
                  </a:lnTo>
                  <a:lnTo>
                    <a:pt x="41" y="33"/>
                  </a:lnTo>
                  <a:lnTo>
                    <a:pt x="48" y="45"/>
                  </a:lnTo>
                  <a:lnTo>
                    <a:pt x="48" y="4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6" name="Freeform 635"/>
            <p:cNvSpPr>
              <a:spLocks/>
            </p:cNvSpPr>
            <p:nvPr/>
          </p:nvSpPr>
          <p:spPr bwMode="auto">
            <a:xfrm>
              <a:off x="4849813" y="1844676"/>
              <a:ext cx="122238" cy="71438"/>
            </a:xfrm>
            <a:custGeom>
              <a:avLst/>
              <a:gdLst>
                <a:gd name="T0" fmla="*/ 48 w 77"/>
                <a:gd name="T1" fmla="*/ 45 h 45"/>
                <a:gd name="T2" fmla="*/ 48 w 77"/>
                <a:gd name="T3" fmla="*/ 39 h 45"/>
                <a:gd name="T4" fmla="*/ 48 w 77"/>
                <a:gd name="T5" fmla="*/ 39 h 45"/>
                <a:gd name="T6" fmla="*/ 54 w 77"/>
                <a:gd name="T7" fmla="*/ 39 h 45"/>
                <a:gd name="T8" fmla="*/ 54 w 77"/>
                <a:gd name="T9" fmla="*/ 33 h 45"/>
                <a:gd name="T10" fmla="*/ 64 w 77"/>
                <a:gd name="T11" fmla="*/ 33 h 45"/>
                <a:gd name="T12" fmla="*/ 64 w 77"/>
                <a:gd name="T13" fmla="*/ 27 h 45"/>
                <a:gd name="T14" fmla="*/ 64 w 77"/>
                <a:gd name="T15" fmla="*/ 27 h 45"/>
                <a:gd name="T16" fmla="*/ 64 w 77"/>
                <a:gd name="T17" fmla="*/ 27 h 45"/>
                <a:gd name="T18" fmla="*/ 64 w 77"/>
                <a:gd name="T19" fmla="*/ 23 h 45"/>
                <a:gd name="T20" fmla="*/ 64 w 77"/>
                <a:gd name="T21" fmla="*/ 23 h 45"/>
                <a:gd name="T22" fmla="*/ 70 w 77"/>
                <a:gd name="T23" fmla="*/ 23 h 45"/>
                <a:gd name="T24" fmla="*/ 77 w 77"/>
                <a:gd name="T25" fmla="*/ 10 h 45"/>
                <a:gd name="T26" fmla="*/ 77 w 77"/>
                <a:gd name="T27" fmla="*/ 10 h 45"/>
                <a:gd name="T28" fmla="*/ 77 w 77"/>
                <a:gd name="T29" fmla="*/ 4 h 45"/>
                <a:gd name="T30" fmla="*/ 64 w 77"/>
                <a:gd name="T31" fmla="*/ 4 h 45"/>
                <a:gd name="T32" fmla="*/ 64 w 77"/>
                <a:gd name="T33" fmla="*/ 4 h 45"/>
                <a:gd name="T34" fmla="*/ 64 w 77"/>
                <a:gd name="T35" fmla="*/ 4 h 45"/>
                <a:gd name="T36" fmla="*/ 60 w 77"/>
                <a:gd name="T37" fmla="*/ 0 h 45"/>
                <a:gd name="T38" fmla="*/ 0 w 77"/>
                <a:gd name="T39" fmla="*/ 0 h 45"/>
                <a:gd name="T40" fmla="*/ 0 w 77"/>
                <a:gd name="T41" fmla="*/ 0 h 45"/>
                <a:gd name="T42" fmla="*/ 0 w 77"/>
                <a:gd name="T43" fmla="*/ 0 h 45"/>
                <a:gd name="T44" fmla="*/ 0 w 77"/>
                <a:gd name="T45" fmla="*/ 4 h 45"/>
                <a:gd name="T46" fmla="*/ 0 w 77"/>
                <a:gd name="T47" fmla="*/ 4 h 45"/>
                <a:gd name="T48" fmla="*/ 0 w 77"/>
                <a:gd name="T49" fmla="*/ 10 h 45"/>
                <a:gd name="T50" fmla="*/ 0 w 77"/>
                <a:gd name="T51" fmla="*/ 10 h 45"/>
                <a:gd name="T52" fmla="*/ 0 w 77"/>
                <a:gd name="T53" fmla="*/ 10 h 45"/>
                <a:gd name="T54" fmla="*/ 0 w 77"/>
                <a:gd name="T55" fmla="*/ 10 h 45"/>
                <a:gd name="T56" fmla="*/ 0 w 77"/>
                <a:gd name="T57" fmla="*/ 10 h 45"/>
                <a:gd name="T58" fmla="*/ 19 w 77"/>
                <a:gd name="T59" fmla="*/ 17 h 45"/>
                <a:gd name="T60" fmla="*/ 19 w 77"/>
                <a:gd name="T61" fmla="*/ 33 h 45"/>
                <a:gd name="T62" fmla="*/ 41 w 77"/>
                <a:gd name="T63" fmla="*/ 33 h 45"/>
                <a:gd name="T64" fmla="*/ 48 w 77"/>
                <a:gd name="T65" fmla="*/ 45 h 45"/>
                <a:gd name="T66" fmla="*/ 48 w 77"/>
                <a:gd name="T6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7" h="45">
                  <a:moveTo>
                    <a:pt x="48" y="45"/>
                  </a:moveTo>
                  <a:lnTo>
                    <a:pt x="48" y="39"/>
                  </a:lnTo>
                  <a:lnTo>
                    <a:pt x="48" y="39"/>
                  </a:lnTo>
                  <a:lnTo>
                    <a:pt x="54" y="39"/>
                  </a:lnTo>
                  <a:lnTo>
                    <a:pt x="54" y="33"/>
                  </a:lnTo>
                  <a:lnTo>
                    <a:pt x="64" y="33"/>
                  </a:lnTo>
                  <a:lnTo>
                    <a:pt x="64" y="27"/>
                  </a:lnTo>
                  <a:lnTo>
                    <a:pt x="64" y="27"/>
                  </a:lnTo>
                  <a:lnTo>
                    <a:pt x="64" y="27"/>
                  </a:lnTo>
                  <a:lnTo>
                    <a:pt x="64" y="23"/>
                  </a:lnTo>
                  <a:lnTo>
                    <a:pt x="64" y="23"/>
                  </a:lnTo>
                  <a:lnTo>
                    <a:pt x="70" y="23"/>
                  </a:lnTo>
                  <a:lnTo>
                    <a:pt x="77" y="10"/>
                  </a:lnTo>
                  <a:lnTo>
                    <a:pt x="77" y="10"/>
                  </a:lnTo>
                  <a:lnTo>
                    <a:pt x="77" y="4"/>
                  </a:lnTo>
                  <a:lnTo>
                    <a:pt x="64" y="4"/>
                  </a:lnTo>
                  <a:lnTo>
                    <a:pt x="64" y="4"/>
                  </a:lnTo>
                  <a:lnTo>
                    <a:pt x="64" y="4"/>
                  </a:lnTo>
                  <a:lnTo>
                    <a:pt x="60" y="0"/>
                  </a:lnTo>
                  <a:lnTo>
                    <a:pt x="0" y="0"/>
                  </a:lnTo>
                  <a:lnTo>
                    <a:pt x="0" y="0"/>
                  </a:lnTo>
                  <a:lnTo>
                    <a:pt x="0" y="0"/>
                  </a:lnTo>
                  <a:lnTo>
                    <a:pt x="0" y="4"/>
                  </a:lnTo>
                  <a:lnTo>
                    <a:pt x="0" y="4"/>
                  </a:lnTo>
                  <a:lnTo>
                    <a:pt x="0" y="10"/>
                  </a:lnTo>
                  <a:lnTo>
                    <a:pt x="0" y="10"/>
                  </a:lnTo>
                  <a:lnTo>
                    <a:pt x="0" y="10"/>
                  </a:lnTo>
                  <a:lnTo>
                    <a:pt x="0" y="10"/>
                  </a:lnTo>
                  <a:lnTo>
                    <a:pt x="0" y="10"/>
                  </a:lnTo>
                  <a:lnTo>
                    <a:pt x="19" y="17"/>
                  </a:lnTo>
                  <a:lnTo>
                    <a:pt x="19" y="33"/>
                  </a:lnTo>
                  <a:lnTo>
                    <a:pt x="41" y="33"/>
                  </a:lnTo>
                  <a:lnTo>
                    <a:pt x="48" y="45"/>
                  </a:lnTo>
                  <a:lnTo>
                    <a:pt x="48" y="4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7" name="Freeform 636"/>
            <p:cNvSpPr>
              <a:spLocks/>
            </p:cNvSpPr>
            <p:nvPr/>
          </p:nvSpPr>
          <p:spPr bwMode="auto">
            <a:xfrm>
              <a:off x="4729163" y="1871663"/>
              <a:ext cx="206375" cy="169863"/>
            </a:xfrm>
            <a:custGeom>
              <a:avLst/>
              <a:gdLst>
                <a:gd name="T0" fmla="*/ 70 w 130"/>
                <a:gd name="T1" fmla="*/ 16 h 107"/>
                <a:gd name="T2" fmla="*/ 124 w 130"/>
                <a:gd name="T3" fmla="*/ 28 h 107"/>
                <a:gd name="T4" fmla="*/ 124 w 130"/>
                <a:gd name="T5" fmla="*/ 32 h 107"/>
                <a:gd name="T6" fmla="*/ 117 w 130"/>
                <a:gd name="T7" fmla="*/ 45 h 107"/>
                <a:gd name="T8" fmla="*/ 117 w 130"/>
                <a:gd name="T9" fmla="*/ 45 h 107"/>
                <a:gd name="T10" fmla="*/ 117 w 130"/>
                <a:gd name="T11" fmla="*/ 51 h 107"/>
                <a:gd name="T12" fmla="*/ 124 w 130"/>
                <a:gd name="T13" fmla="*/ 61 h 107"/>
                <a:gd name="T14" fmla="*/ 130 w 130"/>
                <a:gd name="T15" fmla="*/ 78 h 107"/>
                <a:gd name="T16" fmla="*/ 130 w 130"/>
                <a:gd name="T17" fmla="*/ 78 h 107"/>
                <a:gd name="T18" fmla="*/ 130 w 130"/>
                <a:gd name="T19" fmla="*/ 84 h 107"/>
                <a:gd name="T20" fmla="*/ 124 w 130"/>
                <a:gd name="T21" fmla="*/ 90 h 107"/>
                <a:gd name="T22" fmla="*/ 124 w 130"/>
                <a:gd name="T23" fmla="*/ 94 h 107"/>
                <a:gd name="T24" fmla="*/ 117 w 130"/>
                <a:gd name="T25" fmla="*/ 107 h 107"/>
                <a:gd name="T26" fmla="*/ 105 w 130"/>
                <a:gd name="T27" fmla="*/ 107 h 107"/>
                <a:gd name="T28" fmla="*/ 70 w 130"/>
                <a:gd name="T29" fmla="*/ 100 h 107"/>
                <a:gd name="T30" fmla="*/ 60 w 130"/>
                <a:gd name="T31" fmla="*/ 94 h 107"/>
                <a:gd name="T32" fmla="*/ 60 w 130"/>
                <a:gd name="T33" fmla="*/ 94 h 107"/>
                <a:gd name="T34" fmla="*/ 41 w 130"/>
                <a:gd name="T35" fmla="*/ 90 h 107"/>
                <a:gd name="T36" fmla="*/ 35 w 130"/>
                <a:gd name="T37" fmla="*/ 84 h 107"/>
                <a:gd name="T38" fmla="*/ 29 w 130"/>
                <a:gd name="T39" fmla="*/ 78 h 107"/>
                <a:gd name="T40" fmla="*/ 19 w 130"/>
                <a:gd name="T41" fmla="*/ 55 h 107"/>
                <a:gd name="T42" fmla="*/ 12 w 130"/>
                <a:gd name="T43" fmla="*/ 39 h 107"/>
                <a:gd name="T44" fmla="*/ 6 w 130"/>
                <a:gd name="T45" fmla="*/ 28 h 107"/>
                <a:gd name="T46" fmla="*/ 0 w 130"/>
                <a:gd name="T47" fmla="*/ 22 h 107"/>
                <a:gd name="T48" fmla="*/ 0 w 130"/>
                <a:gd name="T49" fmla="*/ 16 h 107"/>
                <a:gd name="T50" fmla="*/ 12 w 130"/>
                <a:gd name="T51" fmla="*/ 10 h 107"/>
                <a:gd name="T52" fmla="*/ 25 w 130"/>
                <a:gd name="T53" fmla="*/ 6 h 107"/>
                <a:gd name="T54" fmla="*/ 41 w 130"/>
                <a:gd name="T55" fmla="*/ 0 h 107"/>
                <a:gd name="T56" fmla="*/ 47 w 130"/>
                <a:gd name="T57" fmla="*/ 6 h 107"/>
                <a:gd name="T58" fmla="*/ 47 w 130"/>
                <a:gd name="T59" fmla="*/ 10 h 107"/>
                <a:gd name="T60" fmla="*/ 54 w 130"/>
                <a:gd name="T61" fmla="*/ 10 h 107"/>
                <a:gd name="T62" fmla="*/ 66 w 130"/>
                <a:gd name="T63" fmla="*/ 16 h 107"/>
                <a:gd name="T64" fmla="*/ 66 w 130"/>
                <a:gd name="T65" fmla="*/ 1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0" h="107">
                  <a:moveTo>
                    <a:pt x="66" y="10"/>
                  </a:moveTo>
                  <a:lnTo>
                    <a:pt x="70" y="16"/>
                  </a:lnTo>
                  <a:lnTo>
                    <a:pt x="117" y="16"/>
                  </a:lnTo>
                  <a:lnTo>
                    <a:pt x="124" y="28"/>
                  </a:lnTo>
                  <a:lnTo>
                    <a:pt x="124" y="32"/>
                  </a:lnTo>
                  <a:lnTo>
                    <a:pt x="124" y="32"/>
                  </a:lnTo>
                  <a:lnTo>
                    <a:pt x="124" y="45"/>
                  </a:lnTo>
                  <a:lnTo>
                    <a:pt x="117" y="45"/>
                  </a:lnTo>
                  <a:lnTo>
                    <a:pt x="117" y="45"/>
                  </a:lnTo>
                  <a:lnTo>
                    <a:pt x="117" y="45"/>
                  </a:lnTo>
                  <a:lnTo>
                    <a:pt x="117" y="51"/>
                  </a:lnTo>
                  <a:lnTo>
                    <a:pt x="117" y="51"/>
                  </a:lnTo>
                  <a:lnTo>
                    <a:pt x="117" y="55"/>
                  </a:lnTo>
                  <a:lnTo>
                    <a:pt x="124" y="61"/>
                  </a:lnTo>
                  <a:lnTo>
                    <a:pt x="124" y="72"/>
                  </a:lnTo>
                  <a:lnTo>
                    <a:pt x="130" y="78"/>
                  </a:lnTo>
                  <a:lnTo>
                    <a:pt x="130" y="78"/>
                  </a:lnTo>
                  <a:lnTo>
                    <a:pt x="130" y="78"/>
                  </a:lnTo>
                  <a:lnTo>
                    <a:pt x="130" y="84"/>
                  </a:lnTo>
                  <a:lnTo>
                    <a:pt x="130" y="84"/>
                  </a:lnTo>
                  <a:lnTo>
                    <a:pt x="124" y="90"/>
                  </a:lnTo>
                  <a:lnTo>
                    <a:pt x="124" y="90"/>
                  </a:lnTo>
                  <a:lnTo>
                    <a:pt x="124" y="94"/>
                  </a:lnTo>
                  <a:lnTo>
                    <a:pt x="124" y="94"/>
                  </a:lnTo>
                  <a:lnTo>
                    <a:pt x="117" y="100"/>
                  </a:lnTo>
                  <a:lnTo>
                    <a:pt x="117" y="107"/>
                  </a:lnTo>
                  <a:lnTo>
                    <a:pt x="105" y="107"/>
                  </a:lnTo>
                  <a:lnTo>
                    <a:pt x="105" y="107"/>
                  </a:lnTo>
                  <a:lnTo>
                    <a:pt x="101" y="100"/>
                  </a:lnTo>
                  <a:lnTo>
                    <a:pt x="70" y="100"/>
                  </a:lnTo>
                  <a:lnTo>
                    <a:pt x="66" y="94"/>
                  </a:lnTo>
                  <a:lnTo>
                    <a:pt x="60" y="94"/>
                  </a:lnTo>
                  <a:lnTo>
                    <a:pt x="60" y="94"/>
                  </a:lnTo>
                  <a:lnTo>
                    <a:pt x="60" y="94"/>
                  </a:lnTo>
                  <a:lnTo>
                    <a:pt x="54" y="90"/>
                  </a:lnTo>
                  <a:lnTo>
                    <a:pt x="41" y="90"/>
                  </a:lnTo>
                  <a:lnTo>
                    <a:pt x="41" y="84"/>
                  </a:lnTo>
                  <a:lnTo>
                    <a:pt x="35" y="84"/>
                  </a:lnTo>
                  <a:lnTo>
                    <a:pt x="29" y="78"/>
                  </a:lnTo>
                  <a:lnTo>
                    <a:pt x="29" y="78"/>
                  </a:lnTo>
                  <a:lnTo>
                    <a:pt x="19" y="68"/>
                  </a:lnTo>
                  <a:lnTo>
                    <a:pt x="19" y="55"/>
                  </a:lnTo>
                  <a:lnTo>
                    <a:pt x="12" y="45"/>
                  </a:lnTo>
                  <a:lnTo>
                    <a:pt x="12" y="39"/>
                  </a:lnTo>
                  <a:lnTo>
                    <a:pt x="6" y="32"/>
                  </a:lnTo>
                  <a:lnTo>
                    <a:pt x="6" y="28"/>
                  </a:lnTo>
                  <a:lnTo>
                    <a:pt x="0" y="22"/>
                  </a:lnTo>
                  <a:lnTo>
                    <a:pt x="0" y="22"/>
                  </a:lnTo>
                  <a:lnTo>
                    <a:pt x="0" y="22"/>
                  </a:lnTo>
                  <a:lnTo>
                    <a:pt x="0" y="16"/>
                  </a:lnTo>
                  <a:lnTo>
                    <a:pt x="6" y="16"/>
                  </a:lnTo>
                  <a:lnTo>
                    <a:pt x="12" y="10"/>
                  </a:lnTo>
                  <a:lnTo>
                    <a:pt x="19" y="10"/>
                  </a:lnTo>
                  <a:lnTo>
                    <a:pt x="25" y="6"/>
                  </a:lnTo>
                  <a:lnTo>
                    <a:pt x="41" y="6"/>
                  </a:lnTo>
                  <a:lnTo>
                    <a:pt x="41" y="0"/>
                  </a:lnTo>
                  <a:lnTo>
                    <a:pt x="47" y="6"/>
                  </a:lnTo>
                  <a:lnTo>
                    <a:pt x="47" y="6"/>
                  </a:lnTo>
                  <a:lnTo>
                    <a:pt x="47" y="6"/>
                  </a:lnTo>
                  <a:lnTo>
                    <a:pt x="47" y="10"/>
                  </a:lnTo>
                  <a:lnTo>
                    <a:pt x="47" y="10"/>
                  </a:lnTo>
                  <a:lnTo>
                    <a:pt x="54" y="10"/>
                  </a:lnTo>
                  <a:lnTo>
                    <a:pt x="54" y="16"/>
                  </a:lnTo>
                  <a:lnTo>
                    <a:pt x="66" y="16"/>
                  </a:lnTo>
                  <a:lnTo>
                    <a:pt x="66" y="10"/>
                  </a:lnTo>
                  <a:lnTo>
                    <a:pt x="66"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8" name="Freeform 637"/>
            <p:cNvSpPr>
              <a:spLocks/>
            </p:cNvSpPr>
            <p:nvPr/>
          </p:nvSpPr>
          <p:spPr bwMode="auto">
            <a:xfrm>
              <a:off x="4729163" y="1871663"/>
              <a:ext cx="206375" cy="169863"/>
            </a:xfrm>
            <a:custGeom>
              <a:avLst/>
              <a:gdLst>
                <a:gd name="T0" fmla="*/ 70 w 130"/>
                <a:gd name="T1" fmla="*/ 16 h 107"/>
                <a:gd name="T2" fmla="*/ 124 w 130"/>
                <a:gd name="T3" fmla="*/ 28 h 107"/>
                <a:gd name="T4" fmla="*/ 124 w 130"/>
                <a:gd name="T5" fmla="*/ 32 h 107"/>
                <a:gd name="T6" fmla="*/ 117 w 130"/>
                <a:gd name="T7" fmla="*/ 45 h 107"/>
                <a:gd name="T8" fmla="*/ 117 w 130"/>
                <a:gd name="T9" fmla="*/ 45 h 107"/>
                <a:gd name="T10" fmla="*/ 117 w 130"/>
                <a:gd name="T11" fmla="*/ 51 h 107"/>
                <a:gd name="T12" fmla="*/ 124 w 130"/>
                <a:gd name="T13" fmla="*/ 61 h 107"/>
                <a:gd name="T14" fmla="*/ 130 w 130"/>
                <a:gd name="T15" fmla="*/ 78 h 107"/>
                <a:gd name="T16" fmla="*/ 130 w 130"/>
                <a:gd name="T17" fmla="*/ 78 h 107"/>
                <a:gd name="T18" fmla="*/ 130 w 130"/>
                <a:gd name="T19" fmla="*/ 84 h 107"/>
                <a:gd name="T20" fmla="*/ 124 w 130"/>
                <a:gd name="T21" fmla="*/ 90 h 107"/>
                <a:gd name="T22" fmla="*/ 124 w 130"/>
                <a:gd name="T23" fmla="*/ 94 h 107"/>
                <a:gd name="T24" fmla="*/ 117 w 130"/>
                <a:gd name="T25" fmla="*/ 107 h 107"/>
                <a:gd name="T26" fmla="*/ 105 w 130"/>
                <a:gd name="T27" fmla="*/ 107 h 107"/>
                <a:gd name="T28" fmla="*/ 70 w 130"/>
                <a:gd name="T29" fmla="*/ 100 h 107"/>
                <a:gd name="T30" fmla="*/ 60 w 130"/>
                <a:gd name="T31" fmla="*/ 94 h 107"/>
                <a:gd name="T32" fmla="*/ 60 w 130"/>
                <a:gd name="T33" fmla="*/ 94 h 107"/>
                <a:gd name="T34" fmla="*/ 41 w 130"/>
                <a:gd name="T35" fmla="*/ 90 h 107"/>
                <a:gd name="T36" fmla="*/ 35 w 130"/>
                <a:gd name="T37" fmla="*/ 84 h 107"/>
                <a:gd name="T38" fmla="*/ 29 w 130"/>
                <a:gd name="T39" fmla="*/ 78 h 107"/>
                <a:gd name="T40" fmla="*/ 19 w 130"/>
                <a:gd name="T41" fmla="*/ 55 h 107"/>
                <a:gd name="T42" fmla="*/ 12 w 130"/>
                <a:gd name="T43" fmla="*/ 39 h 107"/>
                <a:gd name="T44" fmla="*/ 6 w 130"/>
                <a:gd name="T45" fmla="*/ 28 h 107"/>
                <a:gd name="T46" fmla="*/ 0 w 130"/>
                <a:gd name="T47" fmla="*/ 22 h 107"/>
                <a:gd name="T48" fmla="*/ 0 w 130"/>
                <a:gd name="T49" fmla="*/ 16 h 107"/>
                <a:gd name="T50" fmla="*/ 12 w 130"/>
                <a:gd name="T51" fmla="*/ 10 h 107"/>
                <a:gd name="T52" fmla="*/ 25 w 130"/>
                <a:gd name="T53" fmla="*/ 6 h 107"/>
                <a:gd name="T54" fmla="*/ 41 w 130"/>
                <a:gd name="T55" fmla="*/ 0 h 107"/>
                <a:gd name="T56" fmla="*/ 47 w 130"/>
                <a:gd name="T57" fmla="*/ 6 h 107"/>
                <a:gd name="T58" fmla="*/ 47 w 130"/>
                <a:gd name="T59" fmla="*/ 10 h 107"/>
                <a:gd name="T60" fmla="*/ 54 w 130"/>
                <a:gd name="T61" fmla="*/ 10 h 107"/>
                <a:gd name="T62" fmla="*/ 66 w 130"/>
                <a:gd name="T63" fmla="*/ 16 h 107"/>
                <a:gd name="T64" fmla="*/ 66 w 130"/>
                <a:gd name="T65" fmla="*/ 1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0" h="107">
                  <a:moveTo>
                    <a:pt x="66" y="10"/>
                  </a:moveTo>
                  <a:lnTo>
                    <a:pt x="70" y="16"/>
                  </a:lnTo>
                  <a:lnTo>
                    <a:pt x="117" y="16"/>
                  </a:lnTo>
                  <a:lnTo>
                    <a:pt x="124" y="28"/>
                  </a:lnTo>
                  <a:lnTo>
                    <a:pt x="124" y="32"/>
                  </a:lnTo>
                  <a:lnTo>
                    <a:pt x="124" y="32"/>
                  </a:lnTo>
                  <a:lnTo>
                    <a:pt x="124" y="45"/>
                  </a:lnTo>
                  <a:lnTo>
                    <a:pt x="117" y="45"/>
                  </a:lnTo>
                  <a:lnTo>
                    <a:pt x="117" y="45"/>
                  </a:lnTo>
                  <a:lnTo>
                    <a:pt x="117" y="45"/>
                  </a:lnTo>
                  <a:lnTo>
                    <a:pt x="117" y="51"/>
                  </a:lnTo>
                  <a:lnTo>
                    <a:pt x="117" y="51"/>
                  </a:lnTo>
                  <a:lnTo>
                    <a:pt x="117" y="55"/>
                  </a:lnTo>
                  <a:lnTo>
                    <a:pt x="124" y="61"/>
                  </a:lnTo>
                  <a:lnTo>
                    <a:pt x="124" y="72"/>
                  </a:lnTo>
                  <a:lnTo>
                    <a:pt x="130" y="78"/>
                  </a:lnTo>
                  <a:lnTo>
                    <a:pt x="130" y="78"/>
                  </a:lnTo>
                  <a:lnTo>
                    <a:pt x="130" y="78"/>
                  </a:lnTo>
                  <a:lnTo>
                    <a:pt x="130" y="84"/>
                  </a:lnTo>
                  <a:lnTo>
                    <a:pt x="130" y="84"/>
                  </a:lnTo>
                  <a:lnTo>
                    <a:pt x="124" y="90"/>
                  </a:lnTo>
                  <a:lnTo>
                    <a:pt x="124" y="90"/>
                  </a:lnTo>
                  <a:lnTo>
                    <a:pt x="124" y="94"/>
                  </a:lnTo>
                  <a:lnTo>
                    <a:pt x="124" y="94"/>
                  </a:lnTo>
                  <a:lnTo>
                    <a:pt x="117" y="100"/>
                  </a:lnTo>
                  <a:lnTo>
                    <a:pt x="117" y="107"/>
                  </a:lnTo>
                  <a:lnTo>
                    <a:pt x="105" y="107"/>
                  </a:lnTo>
                  <a:lnTo>
                    <a:pt x="105" y="107"/>
                  </a:lnTo>
                  <a:lnTo>
                    <a:pt x="101" y="100"/>
                  </a:lnTo>
                  <a:lnTo>
                    <a:pt x="70" y="100"/>
                  </a:lnTo>
                  <a:lnTo>
                    <a:pt x="66" y="94"/>
                  </a:lnTo>
                  <a:lnTo>
                    <a:pt x="60" y="94"/>
                  </a:lnTo>
                  <a:lnTo>
                    <a:pt x="60" y="94"/>
                  </a:lnTo>
                  <a:lnTo>
                    <a:pt x="60" y="94"/>
                  </a:lnTo>
                  <a:lnTo>
                    <a:pt x="54" y="90"/>
                  </a:lnTo>
                  <a:lnTo>
                    <a:pt x="41" y="90"/>
                  </a:lnTo>
                  <a:lnTo>
                    <a:pt x="41" y="84"/>
                  </a:lnTo>
                  <a:lnTo>
                    <a:pt x="35" y="84"/>
                  </a:lnTo>
                  <a:lnTo>
                    <a:pt x="29" y="78"/>
                  </a:lnTo>
                  <a:lnTo>
                    <a:pt x="29" y="78"/>
                  </a:lnTo>
                  <a:lnTo>
                    <a:pt x="19" y="68"/>
                  </a:lnTo>
                  <a:lnTo>
                    <a:pt x="19" y="55"/>
                  </a:lnTo>
                  <a:lnTo>
                    <a:pt x="12" y="45"/>
                  </a:lnTo>
                  <a:lnTo>
                    <a:pt x="12" y="39"/>
                  </a:lnTo>
                  <a:lnTo>
                    <a:pt x="6" y="32"/>
                  </a:lnTo>
                  <a:lnTo>
                    <a:pt x="6" y="28"/>
                  </a:lnTo>
                  <a:lnTo>
                    <a:pt x="0" y="22"/>
                  </a:lnTo>
                  <a:lnTo>
                    <a:pt x="0" y="22"/>
                  </a:lnTo>
                  <a:lnTo>
                    <a:pt x="0" y="22"/>
                  </a:lnTo>
                  <a:lnTo>
                    <a:pt x="0" y="16"/>
                  </a:lnTo>
                  <a:lnTo>
                    <a:pt x="6" y="16"/>
                  </a:lnTo>
                  <a:lnTo>
                    <a:pt x="12" y="10"/>
                  </a:lnTo>
                  <a:lnTo>
                    <a:pt x="19" y="10"/>
                  </a:lnTo>
                  <a:lnTo>
                    <a:pt x="25" y="6"/>
                  </a:lnTo>
                  <a:lnTo>
                    <a:pt x="41" y="6"/>
                  </a:lnTo>
                  <a:lnTo>
                    <a:pt x="41" y="0"/>
                  </a:lnTo>
                  <a:lnTo>
                    <a:pt x="47" y="6"/>
                  </a:lnTo>
                  <a:lnTo>
                    <a:pt x="47" y="6"/>
                  </a:lnTo>
                  <a:lnTo>
                    <a:pt x="47" y="6"/>
                  </a:lnTo>
                  <a:lnTo>
                    <a:pt x="47" y="10"/>
                  </a:lnTo>
                  <a:lnTo>
                    <a:pt x="47" y="10"/>
                  </a:lnTo>
                  <a:lnTo>
                    <a:pt x="54" y="10"/>
                  </a:lnTo>
                  <a:lnTo>
                    <a:pt x="54" y="16"/>
                  </a:lnTo>
                  <a:lnTo>
                    <a:pt x="66" y="16"/>
                  </a:lnTo>
                  <a:lnTo>
                    <a:pt x="66" y="10"/>
                  </a:lnTo>
                  <a:lnTo>
                    <a:pt x="66"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9" name="Freeform 638"/>
            <p:cNvSpPr>
              <a:spLocks/>
            </p:cNvSpPr>
            <p:nvPr/>
          </p:nvSpPr>
          <p:spPr bwMode="auto">
            <a:xfrm>
              <a:off x="4784726" y="2057401"/>
              <a:ext cx="141288" cy="71438"/>
            </a:xfrm>
            <a:custGeom>
              <a:avLst/>
              <a:gdLst>
                <a:gd name="T0" fmla="*/ 82 w 89"/>
                <a:gd name="T1" fmla="*/ 0 h 45"/>
                <a:gd name="T2" fmla="*/ 47 w 89"/>
                <a:gd name="T3" fmla="*/ 0 h 45"/>
                <a:gd name="T4" fmla="*/ 47 w 89"/>
                <a:gd name="T5" fmla="*/ 0 h 45"/>
                <a:gd name="T6" fmla="*/ 41 w 89"/>
                <a:gd name="T7" fmla="*/ 6 h 45"/>
                <a:gd name="T8" fmla="*/ 35 w 89"/>
                <a:gd name="T9" fmla="*/ 6 h 45"/>
                <a:gd name="T10" fmla="*/ 35 w 89"/>
                <a:gd name="T11" fmla="*/ 12 h 45"/>
                <a:gd name="T12" fmla="*/ 19 w 89"/>
                <a:gd name="T13" fmla="*/ 12 h 45"/>
                <a:gd name="T14" fmla="*/ 19 w 89"/>
                <a:gd name="T15" fmla="*/ 12 h 45"/>
                <a:gd name="T16" fmla="*/ 19 w 89"/>
                <a:gd name="T17" fmla="*/ 6 h 45"/>
                <a:gd name="T18" fmla="*/ 19 w 89"/>
                <a:gd name="T19" fmla="*/ 12 h 45"/>
                <a:gd name="T20" fmla="*/ 12 w 89"/>
                <a:gd name="T21" fmla="*/ 12 h 45"/>
                <a:gd name="T22" fmla="*/ 12 w 89"/>
                <a:gd name="T23" fmla="*/ 16 h 45"/>
                <a:gd name="T24" fmla="*/ 12 w 89"/>
                <a:gd name="T25" fmla="*/ 16 h 45"/>
                <a:gd name="T26" fmla="*/ 12 w 89"/>
                <a:gd name="T27" fmla="*/ 23 h 45"/>
                <a:gd name="T28" fmla="*/ 6 w 89"/>
                <a:gd name="T29" fmla="*/ 23 h 45"/>
                <a:gd name="T30" fmla="*/ 6 w 89"/>
                <a:gd name="T31" fmla="*/ 23 h 45"/>
                <a:gd name="T32" fmla="*/ 0 w 89"/>
                <a:gd name="T33" fmla="*/ 29 h 45"/>
                <a:gd name="T34" fmla="*/ 6 w 89"/>
                <a:gd name="T35" fmla="*/ 29 h 45"/>
                <a:gd name="T36" fmla="*/ 6 w 89"/>
                <a:gd name="T37" fmla="*/ 35 h 45"/>
                <a:gd name="T38" fmla="*/ 12 w 89"/>
                <a:gd name="T39" fmla="*/ 35 h 45"/>
                <a:gd name="T40" fmla="*/ 12 w 89"/>
                <a:gd name="T41" fmla="*/ 39 h 45"/>
                <a:gd name="T42" fmla="*/ 25 w 89"/>
                <a:gd name="T43" fmla="*/ 39 h 45"/>
                <a:gd name="T44" fmla="*/ 25 w 89"/>
                <a:gd name="T45" fmla="*/ 45 h 45"/>
                <a:gd name="T46" fmla="*/ 66 w 89"/>
                <a:gd name="T47" fmla="*/ 45 h 45"/>
                <a:gd name="T48" fmla="*/ 70 w 89"/>
                <a:gd name="T49" fmla="*/ 39 h 45"/>
                <a:gd name="T50" fmla="*/ 70 w 89"/>
                <a:gd name="T51" fmla="*/ 35 h 45"/>
                <a:gd name="T52" fmla="*/ 76 w 89"/>
                <a:gd name="T53" fmla="*/ 29 h 45"/>
                <a:gd name="T54" fmla="*/ 76 w 89"/>
                <a:gd name="T55" fmla="*/ 23 h 45"/>
                <a:gd name="T56" fmla="*/ 82 w 89"/>
                <a:gd name="T57" fmla="*/ 23 h 45"/>
                <a:gd name="T58" fmla="*/ 82 w 89"/>
                <a:gd name="T59" fmla="*/ 16 h 45"/>
                <a:gd name="T60" fmla="*/ 89 w 89"/>
                <a:gd name="T61" fmla="*/ 12 h 45"/>
                <a:gd name="T62" fmla="*/ 89 w 89"/>
                <a:gd name="T63" fmla="*/ 6 h 45"/>
                <a:gd name="T64" fmla="*/ 82 w 89"/>
                <a:gd name="T65" fmla="*/ 0 h 45"/>
                <a:gd name="T66" fmla="*/ 82 w 89"/>
                <a:gd name="T6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9" h="45">
                  <a:moveTo>
                    <a:pt x="82" y="0"/>
                  </a:moveTo>
                  <a:lnTo>
                    <a:pt x="47" y="0"/>
                  </a:lnTo>
                  <a:lnTo>
                    <a:pt x="47" y="0"/>
                  </a:lnTo>
                  <a:lnTo>
                    <a:pt x="41" y="6"/>
                  </a:lnTo>
                  <a:lnTo>
                    <a:pt x="35" y="6"/>
                  </a:lnTo>
                  <a:lnTo>
                    <a:pt x="35" y="12"/>
                  </a:lnTo>
                  <a:lnTo>
                    <a:pt x="19" y="12"/>
                  </a:lnTo>
                  <a:lnTo>
                    <a:pt x="19" y="12"/>
                  </a:lnTo>
                  <a:lnTo>
                    <a:pt x="19" y="6"/>
                  </a:lnTo>
                  <a:lnTo>
                    <a:pt x="19" y="12"/>
                  </a:lnTo>
                  <a:lnTo>
                    <a:pt x="12" y="12"/>
                  </a:lnTo>
                  <a:lnTo>
                    <a:pt x="12" y="16"/>
                  </a:lnTo>
                  <a:lnTo>
                    <a:pt x="12" y="16"/>
                  </a:lnTo>
                  <a:lnTo>
                    <a:pt x="12" y="23"/>
                  </a:lnTo>
                  <a:lnTo>
                    <a:pt x="6" y="23"/>
                  </a:lnTo>
                  <a:lnTo>
                    <a:pt x="6" y="23"/>
                  </a:lnTo>
                  <a:lnTo>
                    <a:pt x="0" y="29"/>
                  </a:lnTo>
                  <a:lnTo>
                    <a:pt x="6" y="29"/>
                  </a:lnTo>
                  <a:lnTo>
                    <a:pt x="6" y="35"/>
                  </a:lnTo>
                  <a:lnTo>
                    <a:pt x="12" y="35"/>
                  </a:lnTo>
                  <a:lnTo>
                    <a:pt x="12" y="39"/>
                  </a:lnTo>
                  <a:lnTo>
                    <a:pt x="25" y="39"/>
                  </a:lnTo>
                  <a:lnTo>
                    <a:pt x="25" y="45"/>
                  </a:lnTo>
                  <a:lnTo>
                    <a:pt x="66" y="45"/>
                  </a:lnTo>
                  <a:lnTo>
                    <a:pt x="70" y="39"/>
                  </a:lnTo>
                  <a:lnTo>
                    <a:pt x="70" y="35"/>
                  </a:lnTo>
                  <a:lnTo>
                    <a:pt x="76" y="29"/>
                  </a:lnTo>
                  <a:lnTo>
                    <a:pt x="76" y="23"/>
                  </a:lnTo>
                  <a:lnTo>
                    <a:pt x="82" y="23"/>
                  </a:lnTo>
                  <a:lnTo>
                    <a:pt x="82" y="16"/>
                  </a:lnTo>
                  <a:lnTo>
                    <a:pt x="89" y="12"/>
                  </a:lnTo>
                  <a:lnTo>
                    <a:pt x="89" y="6"/>
                  </a:lnTo>
                  <a:lnTo>
                    <a:pt x="82" y="0"/>
                  </a:lnTo>
                  <a:lnTo>
                    <a:pt x="8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0" name="Freeform 639"/>
            <p:cNvSpPr>
              <a:spLocks/>
            </p:cNvSpPr>
            <p:nvPr/>
          </p:nvSpPr>
          <p:spPr bwMode="auto">
            <a:xfrm>
              <a:off x="4784726" y="2057401"/>
              <a:ext cx="141288" cy="71438"/>
            </a:xfrm>
            <a:custGeom>
              <a:avLst/>
              <a:gdLst>
                <a:gd name="T0" fmla="*/ 82 w 89"/>
                <a:gd name="T1" fmla="*/ 0 h 45"/>
                <a:gd name="T2" fmla="*/ 47 w 89"/>
                <a:gd name="T3" fmla="*/ 0 h 45"/>
                <a:gd name="T4" fmla="*/ 47 w 89"/>
                <a:gd name="T5" fmla="*/ 0 h 45"/>
                <a:gd name="T6" fmla="*/ 41 w 89"/>
                <a:gd name="T7" fmla="*/ 6 h 45"/>
                <a:gd name="T8" fmla="*/ 35 w 89"/>
                <a:gd name="T9" fmla="*/ 6 h 45"/>
                <a:gd name="T10" fmla="*/ 35 w 89"/>
                <a:gd name="T11" fmla="*/ 12 h 45"/>
                <a:gd name="T12" fmla="*/ 19 w 89"/>
                <a:gd name="T13" fmla="*/ 12 h 45"/>
                <a:gd name="T14" fmla="*/ 19 w 89"/>
                <a:gd name="T15" fmla="*/ 12 h 45"/>
                <a:gd name="T16" fmla="*/ 19 w 89"/>
                <a:gd name="T17" fmla="*/ 6 h 45"/>
                <a:gd name="T18" fmla="*/ 19 w 89"/>
                <a:gd name="T19" fmla="*/ 12 h 45"/>
                <a:gd name="T20" fmla="*/ 12 w 89"/>
                <a:gd name="T21" fmla="*/ 12 h 45"/>
                <a:gd name="T22" fmla="*/ 12 w 89"/>
                <a:gd name="T23" fmla="*/ 16 h 45"/>
                <a:gd name="T24" fmla="*/ 12 w 89"/>
                <a:gd name="T25" fmla="*/ 16 h 45"/>
                <a:gd name="T26" fmla="*/ 12 w 89"/>
                <a:gd name="T27" fmla="*/ 23 h 45"/>
                <a:gd name="T28" fmla="*/ 6 w 89"/>
                <a:gd name="T29" fmla="*/ 23 h 45"/>
                <a:gd name="T30" fmla="*/ 6 w 89"/>
                <a:gd name="T31" fmla="*/ 23 h 45"/>
                <a:gd name="T32" fmla="*/ 0 w 89"/>
                <a:gd name="T33" fmla="*/ 29 h 45"/>
                <a:gd name="T34" fmla="*/ 6 w 89"/>
                <a:gd name="T35" fmla="*/ 29 h 45"/>
                <a:gd name="T36" fmla="*/ 6 w 89"/>
                <a:gd name="T37" fmla="*/ 35 h 45"/>
                <a:gd name="T38" fmla="*/ 12 w 89"/>
                <a:gd name="T39" fmla="*/ 35 h 45"/>
                <a:gd name="T40" fmla="*/ 12 w 89"/>
                <a:gd name="T41" fmla="*/ 39 h 45"/>
                <a:gd name="T42" fmla="*/ 25 w 89"/>
                <a:gd name="T43" fmla="*/ 39 h 45"/>
                <a:gd name="T44" fmla="*/ 25 w 89"/>
                <a:gd name="T45" fmla="*/ 45 h 45"/>
                <a:gd name="T46" fmla="*/ 66 w 89"/>
                <a:gd name="T47" fmla="*/ 45 h 45"/>
                <a:gd name="T48" fmla="*/ 70 w 89"/>
                <a:gd name="T49" fmla="*/ 39 h 45"/>
                <a:gd name="T50" fmla="*/ 70 w 89"/>
                <a:gd name="T51" fmla="*/ 35 h 45"/>
                <a:gd name="T52" fmla="*/ 76 w 89"/>
                <a:gd name="T53" fmla="*/ 29 h 45"/>
                <a:gd name="T54" fmla="*/ 76 w 89"/>
                <a:gd name="T55" fmla="*/ 23 h 45"/>
                <a:gd name="T56" fmla="*/ 82 w 89"/>
                <a:gd name="T57" fmla="*/ 23 h 45"/>
                <a:gd name="T58" fmla="*/ 82 w 89"/>
                <a:gd name="T59" fmla="*/ 16 h 45"/>
                <a:gd name="T60" fmla="*/ 89 w 89"/>
                <a:gd name="T61" fmla="*/ 12 h 45"/>
                <a:gd name="T62" fmla="*/ 89 w 89"/>
                <a:gd name="T63" fmla="*/ 6 h 45"/>
                <a:gd name="T64" fmla="*/ 82 w 89"/>
                <a:gd name="T65" fmla="*/ 0 h 45"/>
                <a:gd name="T66" fmla="*/ 82 w 89"/>
                <a:gd name="T6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9" h="45">
                  <a:moveTo>
                    <a:pt x="82" y="0"/>
                  </a:moveTo>
                  <a:lnTo>
                    <a:pt x="47" y="0"/>
                  </a:lnTo>
                  <a:lnTo>
                    <a:pt x="47" y="0"/>
                  </a:lnTo>
                  <a:lnTo>
                    <a:pt x="41" y="6"/>
                  </a:lnTo>
                  <a:lnTo>
                    <a:pt x="35" y="6"/>
                  </a:lnTo>
                  <a:lnTo>
                    <a:pt x="35" y="12"/>
                  </a:lnTo>
                  <a:lnTo>
                    <a:pt x="19" y="12"/>
                  </a:lnTo>
                  <a:lnTo>
                    <a:pt x="19" y="12"/>
                  </a:lnTo>
                  <a:lnTo>
                    <a:pt x="19" y="6"/>
                  </a:lnTo>
                  <a:lnTo>
                    <a:pt x="19" y="12"/>
                  </a:lnTo>
                  <a:lnTo>
                    <a:pt x="12" y="12"/>
                  </a:lnTo>
                  <a:lnTo>
                    <a:pt x="12" y="16"/>
                  </a:lnTo>
                  <a:lnTo>
                    <a:pt x="12" y="16"/>
                  </a:lnTo>
                  <a:lnTo>
                    <a:pt x="12" y="23"/>
                  </a:lnTo>
                  <a:lnTo>
                    <a:pt x="6" y="23"/>
                  </a:lnTo>
                  <a:lnTo>
                    <a:pt x="6" y="23"/>
                  </a:lnTo>
                  <a:lnTo>
                    <a:pt x="0" y="29"/>
                  </a:lnTo>
                  <a:lnTo>
                    <a:pt x="6" y="29"/>
                  </a:lnTo>
                  <a:lnTo>
                    <a:pt x="6" y="35"/>
                  </a:lnTo>
                  <a:lnTo>
                    <a:pt x="12" y="35"/>
                  </a:lnTo>
                  <a:lnTo>
                    <a:pt x="12" y="39"/>
                  </a:lnTo>
                  <a:lnTo>
                    <a:pt x="25" y="39"/>
                  </a:lnTo>
                  <a:lnTo>
                    <a:pt x="25" y="45"/>
                  </a:lnTo>
                  <a:lnTo>
                    <a:pt x="66" y="45"/>
                  </a:lnTo>
                  <a:lnTo>
                    <a:pt x="70" y="39"/>
                  </a:lnTo>
                  <a:lnTo>
                    <a:pt x="70" y="35"/>
                  </a:lnTo>
                  <a:lnTo>
                    <a:pt x="76" y="29"/>
                  </a:lnTo>
                  <a:lnTo>
                    <a:pt x="76" y="23"/>
                  </a:lnTo>
                  <a:lnTo>
                    <a:pt x="82" y="23"/>
                  </a:lnTo>
                  <a:lnTo>
                    <a:pt x="82" y="16"/>
                  </a:lnTo>
                  <a:lnTo>
                    <a:pt x="89" y="12"/>
                  </a:lnTo>
                  <a:lnTo>
                    <a:pt x="89" y="6"/>
                  </a:lnTo>
                  <a:lnTo>
                    <a:pt x="82" y="0"/>
                  </a:lnTo>
                  <a:lnTo>
                    <a:pt x="8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1" name="Freeform 640"/>
            <p:cNvSpPr>
              <a:spLocks/>
            </p:cNvSpPr>
            <p:nvPr/>
          </p:nvSpPr>
          <p:spPr bwMode="auto">
            <a:xfrm>
              <a:off x="4879976" y="1746251"/>
              <a:ext cx="111125" cy="61913"/>
            </a:xfrm>
            <a:custGeom>
              <a:avLst/>
              <a:gdLst>
                <a:gd name="T0" fmla="*/ 70 w 70"/>
                <a:gd name="T1" fmla="*/ 39 h 39"/>
                <a:gd name="T2" fmla="*/ 70 w 70"/>
                <a:gd name="T3" fmla="*/ 17 h 39"/>
                <a:gd name="T4" fmla="*/ 70 w 70"/>
                <a:gd name="T5" fmla="*/ 17 h 39"/>
                <a:gd name="T6" fmla="*/ 70 w 70"/>
                <a:gd name="T7" fmla="*/ 11 h 39"/>
                <a:gd name="T8" fmla="*/ 70 w 70"/>
                <a:gd name="T9" fmla="*/ 11 h 39"/>
                <a:gd name="T10" fmla="*/ 70 w 70"/>
                <a:gd name="T11" fmla="*/ 0 h 39"/>
                <a:gd name="T12" fmla="*/ 70 w 70"/>
                <a:gd name="T13" fmla="*/ 4 h 39"/>
                <a:gd name="T14" fmla="*/ 58 w 70"/>
                <a:gd name="T15" fmla="*/ 4 h 39"/>
                <a:gd name="T16" fmla="*/ 58 w 70"/>
                <a:gd name="T17" fmla="*/ 4 h 39"/>
                <a:gd name="T18" fmla="*/ 51 w 70"/>
                <a:gd name="T19" fmla="*/ 11 h 39"/>
                <a:gd name="T20" fmla="*/ 45 w 70"/>
                <a:gd name="T21" fmla="*/ 11 h 39"/>
                <a:gd name="T22" fmla="*/ 45 w 70"/>
                <a:gd name="T23" fmla="*/ 4 h 39"/>
                <a:gd name="T24" fmla="*/ 41 w 70"/>
                <a:gd name="T25" fmla="*/ 4 h 39"/>
                <a:gd name="T26" fmla="*/ 41 w 70"/>
                <a:gd name="T27" fmla="*/ 0 h 39"/>
                <a:gd name="T28" fmla="*/ 6 w 70"/>
                <a:gd name="T29" fmla="*/ 0 h 39"/>
                <a:gd name="T30" fmla="*/ 6 w 70"/>
                <a:gd name="T31" fmla="*/ 4 h 39"/>
                <a:gd name="T32" fmla="*/ 0 w 70"/>
                <a:gd name="T33" fmla="*/ 11 h 39"/>
                <a:gd name="T34" fmla="*/ 0 w 70"/>
                <a:gd name="T35" fmla="*/ 11 h 39"/>
                <a:gd name="T36" fmla="*/ 0 w 70"/>
                <a:gd name="T37" fmla="*/ 17 h 39"/>
                <a:gd name="T38" fmla="*/ 6 w 70"/>
                <a:gd name="T39" fmla="*/ 23 h 39"/>
                <a:gd name="T40" fmla="*/ 6 w 70"/>
                <a:gd name="T41" fmla="*/ 27 h 39"/>
                <a:gd name="T42" fmla="*/ 16 w 70"/>
                <a:gd name="T43" fmla="*/ 27 h 39"/>
                <a:gd name="T44" fmla="*/ 16 w 70"/>
                <a:gd name="T45" fmla="*/ 33 h 39"/>
                <a:gd name="T46" fmla="*/ 16 w 70"/>
                <a:gd name="T47" fmla="*/ 33 h 39"/>
                <a:gd name="T48" fmla="*/ 29 w 70"/>
                <a:gd name="T49" fmla="*/ 33 h 39"/>
                <a:gd name="T50" fmla="*/ 29 w 70"/>
                <a:gd name="T51" fmla="*/ 27 h 39"/>
                <a:gd name="T52" fmla="*/ 35 w 70"/>
                <a:gd name="T53" fmla="*/ 33 h 39"/>
                <a:gd name="T54" fmla="*/ 58 w 70"/>
                <a:gd name="T55" fmla="*/ 33 h 39"/>
                <a:gd name="T56" fmla="*/ 64 w 70"/>
                <a:gd name="T57" fmla="*/ 39 h 39"/>
                <a:gd name="T58" fmla="*/ 70 w 70"/>
                <a:gd name="T59" fmla="*/ 39 h 39"/>
                <a:gd name="T60" fmla="*/ 70 w 70"/>
                <a:gd name="T6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39">
                  <a:moveTo>
                    <a:pt x="70" y="39"/>
                  </a:moveTo>
                  <a:lnTo>
                    <a:pt x="70" y="17"/>
                  </a:lnTo>
                  <a:lnTo>
                    <a:pt x="70" y="17"/>
                  </a:lnTo>
                  <a:lnTo>
                    <a:pt x="70" y="11"/>
                  </a:lnTo>
                  <a:lnTo>
                    <a:pt x="70" y="11"/>
                  </a:lnTo>
                  <a:lnTo>
                    <a:pt x="70" y="0"/>
                  </a:lnTo>
                  <a:lnTo>
                    <a:pt x="70" y="4"/>
                  </a:lnTo>
                  <a:lnTo>
                    <a:pt x="58" y="4"/>
                  </a:lnTo>
                  <a:lnTo>
                    <a:pt x="58" y="4"/>
                  </a:lnTo>
                  <a:lnTo>
                    <a:pt x="51" y="11"/>
                  </a:lnTo>
                  <a:lnTo>
                    <a:pt x="45" y="11"/>
                  </a:lnTo>
                  <a:lnTo>
                    <a:pt x="45" y="4"/>
                  </a:lnTo>
                  <a:lnTo>
                    <a:pt x="41" y="4"/>
                  </a:lnTo>
                  <a:lnTo>
                    <a:pt x="41" y="0"/>
                  </a:lnTo>
                  <a:lnTo>
                    <a:pt x="6" y="0"/>
                  </a:lnTo>
                  <a:lnTo>
                    <a:pt x="6" y="4"/>
                  </a:lnTo>
                  <a:lnTo>
                    <a:pt x="0" y="11"/>
                  </a:lnTo>
                  <a:lnTo>
                    <a:pt x="0" y="11"/>
                  </a:lnTo>
                  <a:lnTo>
                    <a:pt x="0" y="17"/>
                  </a:lnTo>
                  <a:lnTo>
                    <a:pt x="6" y="23"/>
                  </a:lnTo>
                  <a:lnTo>
                    <a:pt x="6" y="27"/>
                  </a:lnTo>
                  <a:lnTo>
                    <a:pt x="16" y="27"/>
                  </a:lnTo>
                  <a:lnTo>
                    <a:pt x="16" y="33"/>
                  </a:lnTo>
                  <a:lnTo>
                    <a:pt x="16" y="33"/>
                  </a:lnTo>
                  <a:lnTo>
                    <a:pt x="29" y="33"/>
                  </a:lnTo>
                  <a:lnTo>
                    <a:pt x="29" y="27"/>
                  </a:lnTo>
                  <a:lnTo>
                    <a:pt x="35" y="33"/>
                  </a:lnTo>
                  <a:lnTo>
                    <a:pt x="58" y="33"/>
                  </a:lnTo>
                  <a:lnTo>
                    <a:pt x="64" y="39"/>
                  </a:lnTo>
                  <a:lnTo>
                    <a:pt x="70" y="39"/>
                  </a:lnTo>
                  <a:lnTo>
                    <a:pt x="70"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2" name="Freeform 641"/>
            <p:cNvSpPr>
              <a:spLocks/>
            </p:cNvSpPr>
            <p:nvPr/>
          </p:nvSpPr>
          <p:spPr bwMode="auto">
            <a:xfrm>
              <a:off x="4879976" y="1746251"/>
              <a:ext cx="111125" cy="61913"/>
            </a:xfrm>
            <a:custGeom>
              <a:avLst/>
              <a:gdLst>
                <a:gd name="T0" fmla="*/ 70 w 70"/>
                <a:gd name="T1" fmla="*/ 39 h 39"/>
                <a:gd name="T2" fmla="*/ 70 w 70"/>
                <a:gd name="T3" fmla="*/ 17 h 39"/>
                <a:gd name="T4" fmla="*/ 70 w 70"/>
                <a:gd name="T5" fmla="*/ 17 h 39"/>
                <a:gd name="T6" fmla="*/ 70 w 70"/>
                <a:gd name="T7" fmla="*/ 11 h 39"/>
                <a:gd name="T8" fmla="*/ 70 w 70"/>
                <a:gd name="T9" fmla="*/ 11 h 39"/>
                <a:gd name="T10" fmla="*/ 70 w 70"/>
                <a:gd name="T11" fmla="*/ 0 h 39"/>
                <a:gd name="T12" fmla="*/ 70 w 70"/>
                <a:gd name="T13" fmla="*/ 4 h 39"/>
                <a:gd name="T14" fmla="*/ 58 w 70"/>
                <a:gd name="T15" fmla="*/ 4 h 39"/>
                <a:gd name="T16" fmla="*/ 58 w 70"/>
                <a:gd name="T17" fmla="*/ 4 h 39"/>
                <a:gd name="T18" fmla="*/ 51 w 70"/>
                <a:gd name="T19" fmla="*/ 11 h 39"/>
                <a:gd name="T20" fmla="*/ 45 w 70"/>
                <a:gd name="T21" fmla="*/ 11 h 39"/>
                <a:gd name="T22" fmla="*/ 45 w 70"/>
                <a:gd name="T23" fmla="*/ 4 h 39"/>
                <a:gd name="T24" fmla="*/ 41 w 70"/>
                <a:gd name="T25" fmla="*/ 4 h 39"/>
                <a:gd name="T26" fmla="*/ 41 w 70"/>
                <a:gd name="T27" fmla="*/ 0 h 39"/>
                <a:gd name="T28" fmla="*/ 6 w 70"/>
                <a:gd name="T29" fmla="*/ 0 h 39"/>
                <a:gd name="T30" fmla="*/ 6 w 70"/>
                <a:gd name="T31" fmla="*/ 4 h 39"/>
                <a:gd name="T32" fmla="*/ 0 w 70"/>
                <a:gd name="T33" fmla="*/ 11 h 39"/>
                <a:gd name="T34" fmla="*/ 0 w 70"/>
                <a:gd name="T35" fmla="*/ 11 h 39"/>
                <a:gd name="T36" fmla="*/ 0 w 70"/>
                <a:gd name="T37" fmla="*/ 17 h 39"/>
                <a:gd name="T38" fmla="*/ 6 w 70"/>
                <a:gd name="T39" fmla="*/ 23 h 39"/>
                <a:gd name="T40" fmla="*/ 6 w 70"/>
                <a:gd name="T41" fmla="*/ 27 h 39"/>
                <a:gd name="T42" fmla="*/ 16 w 70"/>
                <a:gd name="T43" fmla="*/ 27 h 39"/>
                <a:gd name="T44" fmla="*/ 16 w 70"/>
                <a:gd name="T45" fmla="*/ 33 h 39"/>
                <a:gd name="T46" fmla="*/ 16 w 70"/>
                <a:gd name="T47" fmla="*/ 33 h 39"/>
                <a:gd name="T48" fmla="*/ 29 w 70"/>
                <a:gd name="T49" fmla="*/ 33 h 39"/>
                <a:gd name="T50" fmla="*/ 29 w 70"/>
                <a:gd name="T51" fmla="*/ 27 h 39"/>
                <a:gd name="T52" fmla="*/ 35 w 70"/>
                <a:gd name="T53" fmla="*/ 33 h 39"/>
                <a:gd name="T54" fmla="*/ 58 w 70"/>
                <a:gd name="T55" fmla="*/ 33 h 39"/>
                <a:gd name="T56" fmla="*/ 64 w 70"/>
                <a:gd name="T57" fmla="*/ 39 h 39"/>
                <a:gd name="T58" fmla="*/ 70 w 70"/>
                <a:gd name="T59" fmla="*/ 39 h 39"/>
                <a:gd name="T60" fmla="*/ 70 w 70"/>
                <a:gd name="T6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39">
                  <a:moveTo>
                    <a:pt x="70" y="39"/>
                  </a:moveTo>
                  <a:lnTo>
                    <a:pt x="70" y="17"/>
                  </a:lnTo>
                  <a:lnTo>
                    <a:pt x="70" y="17"/>
                  </a:lnTo>
                  <a:lnTo>
                    <a:pt x="70" y="11"/>
                  </a:lnTo>
                  <a:lnTo>
                    <a:pt x="70" y="11"/>
                  </a:lnTo>
                  <a:lnTo>
                    <a:pt x="70" y="0"/>
                  </a:lnTo>
                  <a:lnTo>
                    <a:pt x="70" y="4"/>
                  </a:lnTo>
                  <a:lnTo>
                    <a:pt x="58" y="4"/>
                  </a:lnTo>
                  <a:lnTo>
                    <a:pt x="58" y="4"/>
                  </a:lnTo>
                  <a:lnTo>
                    <a:pt x="51" y="11"/>
                  </a:lnTo>
                  <a:lnTo>
                    <a:pt x="45" y="11"/>
                  </a:lnTo>
                  <a:lnTo>
                    <a:pt x="45" y="4"/>
                  </a:lnTo>
                  <a:lnTo>
                    <a:pt x="41" y="4"/>
                  </a:lnTo>
                  <a:lnTo>
                    <a:pt x="41" y="0"/>
                  </a:lnTo>
                  <a:lnTo>
                    <a:pt x="6" y="0"/>
                  </a:lnTo>
                  <a:lnTo>
                    <a:pt x="6" y="4"/>
                  </a:lnTo>
                  <a:lnTo>
                    <a:pt x="0" y="11"/>
                  </a:lnTo>
                  <a:lnTo>
                    <a:pt x="0" y="11"/>
                  </a:lnTo>
                  <a:lnTo>
                    <a:pt x="0" y="17"/>
                  </a:lnTo>
                  <a:lnTo>
                    <a:pt x="6" y="23"/>
                  </a:lnTo>
                  <a:lnTo>
                    <a:pt x="6" y="27"/>
                  </a:lnTo>
                  <a:lnTo>
                    <a:pt x="16" y="27"/>
                  </a:lnTo>
                  <a:lnTo>
                    <a:pt x="16" y="33"/>
                  </a:lnTo>
                  <a:lnTo>
                    <a:pt x="16" y="33"/>
                  </a:lnTo>
                  <a:lnTo>
                    <a:pt x="29" y="33"/>
                  </a:lnTo>
                  <a:lnTo>
                    <a:pt x="29" y="27"/>
                  </a:lnTo>
                  <a:lnTo>
                    <a:pt x="35" y="33"/>
                  </a:lnTo>
                  <a:lnTo>
                    <a:pt x="58" y="33"/>
                  </a:lnTo>
                  <a:lnTo>
                    <a:pt x="64" y="39"/>
                  </a:lnTo>
                  <a:lnTo>
                    <a:pt x="70" y="39"/>
                  </a:lnTo>
                  <a:lnTo>
                    <a:pt x="70"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3" name="Freeform 642"/>
            <p:cNvSpPr>
              <a:spLocks/>
            </p:cNvSpPr>
            <p:nvPr/>
          </p:nvSpPr>
          <p:spPr bwMode="auto">
            <a:xfrm>
              <a:off x="4889501" y="2066926"/>
              <a:ext cx="173038" cy="123825"/>
            </a:xfrm>
            <a:custGeom>
              <a:avLst/>
              <a:gdLst>
                <a:gd name="T0" fmla="*/ 109 w 109"/>
                <a:gd name="T1" fmla="*/ 45 h 78"/>
                <a:gd name="T2" fmla="*/ 109 w 109"/>
                <a:gd name="T3" fmla="*/ 52 h 78"/>
                <a:gd name="T4" fmla="*/ 105 w 109"/>
                <a:gd name="T5" fmla="*/ 52 h 78"/>
                <a:gd name="T6" fmla="*/ 105 w 109"/>
                <a:gd name="T7" fmla="*/ 56 h 78"/>
                <a:gd name="T8" fmla="*/ 99 w 109"/>
                <a:gd name="T9" fmla="*/ 56 h 78"/>
                <a:gd name="T10" fmla="*/ 99 w 109"/>
                <a:gd name="T11" fmla="*/ 56 h 78"/>
                <a:gd name="T12" fmla="*/ 99 w 109"/>
                <a:gd name="T13" fmla="*/ 62 h 78"/>
                <a:gd name="T14" fmla="*/ 99 w 109"/>
                <a:gd name="T15" fmla="*/ 62 h 78"/>
                <a:gd name="T16" fmla="*/ 99 w 109"/>
                <a:gd name="T17" fmla="*/ 68 h 78"/>
                <a:gd name="T18" fmla="*/ 99 w 109"/>
                <a:gd name="T19" fmla="*/ 68 h 78"/>
                <a:gd name="T20" fmla="*/ 99 w 109"/>
                <a:gd name="T21" fmla="*/ 68 h 78"/>
                <a:gd name="T22" fmla="*/ 99 w 109"/>
                <a:gd name="T23" fmla="*/ 72 h 78"/>
                <a:gd name="T24" fmla="*/ 87 w 109"/>
                <a:gd name="T25" fmla="*/ 72 h 78"/>
                <a:gd name="T26" fmla="*/ 87 w 109"/>
                <a:gd name="T27" fmla="*/ 68 h 78"/>
                <a:gd name="T28" fmla="*/ 70 w 109"/>
                <a:gd name="T29" fmla="*/ 68 h 78"/>
                <a:gd name="T30" fmla="*/ 70 w 109"/>
                <a:gd name="T31" fmla="*/ 72 h 78"/>
                <a:gd name="T32" fmla="*/ 64 w 109"/>
                <a:gd name="T33" fmla="*/ 72 h 78"/>
                <a:gd name="T34" fmla="*/ 64 w 109"/>
                <a:gd name="T35" fmla="*/ 72 h 78"/>
                <a:gd name="T36" fmla="*/ 58 w 109"/>
                <a:gd name="T37" fmla="*/ 78 h 78"/>
                <a:gd name="T38" fmla="*/ 45 w 109"/>
                <a:gd name="T39" fmla="*/ 78 h 78"/>
                <a:gd name="T40" fmla="*/ 29 w 109"/>
                <a:gd name="T41" fmla="*/ 72 h 78"/>
                <a:gd name="T42" fmla="*/ 16 w 109"/>
                <a:gd name="T43" fmla="*/ 62 h 78"/>
                <a:gd name="T44" fmla="*/ 10 w 109"/>
                <a:gd name="T45" fmla="*/ 62 h 78"/>
                <a:gd name="T46" fmla="*/ 10 w 109"/>
                <a:gd name="T47" fmla="*/ 56 h 78"/>
                <a:gd name="T48" fmla="*/ 4 w 109"/>
                <a:gd name="T49" fmla="*/ 52 h 78"/>
                <a:gd name="T50" fmla="*/ 4 w 109"/>
                <a:gd name="T51" fmla="*/ 52 h 78"/>
                <a:gd name="T52" fmla="*/ 0 w 109"/>
                <a:gd name="T53" fmla="*/ 45 h 78"/>
                <a:gd name="T54" fmla="*/ 0 w 109"/>
                <a:gd name="T55" fmla="*/ 39 h 78"/>
                <a:gd name="T56" fmla="*/ 4 w 109"/>
                <a:gd name="T57" fmla="*/ 33 h 78"/>
                <a:gd name="T58" fmla="*/ 4 w 109"/>
                <a:gd name="T59" fmla="*/ 29 h 78"/>
                <a:gd name="T60" fmla="*/ 10 w 109"/>
                <a:gd name="T61" fmla="*/ 23 h 78"/>
                <a:gd name="T62" fmla="*/ 10 w 109"/>
                <a:gd name="T63" fmla="*/ 17 h 78"/>
                <a:gd name="T64" fmla="*/ 16 w 109"/>
                <a:gd name="T65" fmla="*/ 17 h 78"/>
                <a:gd name="T66" fmla="*/ 16 w 109"/>
                <a:gd name="T67" fmla="*/ 10 h 78"/>
                <a:gd name="T68" fmla="*/ 23 w 109"/>
                <a:gd name="T69" fmla="*/ 6 h 78"/>
                <a:gd name="T70" fmla="*/ 23 w 109"/>
                <a:gd name="T71" fmla="*/ 0 h 78"/>
                <a:gd name="T72" fmla="*/ 35 w 109"/>
                <a:gd name="T73" fmla="*/ 0 h 78"/>
                <a:gd name="T74" fmla="*/ 35 w 109"/>
                <a:gd name="T75" fmla="*/ 6 h 78"/>
                <a:gd name="T76" fmla="*/ 52 w 109"/>
                <a:gd name="T77" fmla="*/ 6 h 78"/>
                <a:gd name="T78" fmla="*/ 52 w 109"/>
                <a:gd name="T79" fmla="*/ 10 h 78"/>
                <a:gd name="T80" fmla="*/ 58 w 109"/>
                <a:gd name="T81" fmla="*/ 6 h 78"/>
                <a:gd name="T82" fmla="*/ 58 w 109"/>
                <a:gd name="T83" fmla="*/ 6 h 78"/>
                <a:gd name="T84" fmla="*/ 58 w 109"/>
                <a:gd name="T85" fmla="*/ 6 h 78"/>
                <a:gd name="T86" fmla="*/ 64 w 109"/>
                <a:gd name="T87" fmla="*/ 6 h 78"/>
                <a:gd name="T88" fmla="*/ 64 w 109"/>
                <a:gd name="T89" fmla="*/ 0 h 78"/>
                <a:gd name="T90" fmla="*/ 64 w 109"/>
                <a:gd name="T91" fmla="*/ 0 h 78"/>
                <a:gd name="T92" fmla="*/ 74 w 109"/>
                <a:gd name="T93" fmla="*/ 0 h 78"/>
                <a:gd name="T94" fmla="*/ 74 w 109"/>
                <a:gd name="T95" fmla="*/ 6 h 78"/>
                <a:gd name="T96" fmla="*/ 80 w 109"/>
                <a:gd name="T97" fmla="*/ 6 h 78"/>
                <a:gd name="T98" fmla="*/ 80 w 109"/>
                <a:gd name="T99" fmla="*/ 17 h 78"/>
                <a:gd name="T100" fmla="*/ 87 w 109"/>
                <a:gd name="T101" fmla="*/ 23 h 78"/>
                <a:gd name="T102" fmla="*/ 93 w 109"/>
                <a:gd name="T103" fmla="*/ 33 h 78"/>
                <a:gd name="T104" fmla="*/ 93 w 109"/>
                <a:gd name="T105" fmla="*/ 39 h 78"/>
                <a:gd name="T106" fmla="*/ 99 w 109"/>
                <a:gd name="T107" fmla="*/ 45 h 78"/>
                <a:gd name="T108" fmla="*/ 99 w 109"/>
                <a:gd name="T109" fmla="*/ 45 h 78"/>
                <a:gd name="T110" fmla="*/ 109 w 109"/>
                <a:gd name="T111" fmla="*/ 45 h 78"/>
                <a:gd name="T112" fmla="*/ 109 w 109"/>
                <a:gd name="T113" fmla="*/ 4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9" h="78">
                  <a:moveTo>
                    <a:pt x="109" y="45"/>
                  </a:moveTo>
                  <a:lnTo>
                    <a:pt x="109" y="52"/>
                  </a:lnTo>
                  <a:lnTo>
                    <a:pt x="105" y="52"/>
                  </a:lnTo>
                  <a:lnTo>
                    <a:pt x="105" y="56"/>
                  </a:lnTo>
                  <a:lnTo>
                    <a:pt x="99" y="56"/>
                  </a:lnTo>
                  <a:lnTo>
                    <a:pt x="99" y="56"/>
                  </a:lnTo>
                  <a:lnTo>
                    <a:pt x="99" y="62"/>
                  </a:lnTo>
                  <a:lnTo>
                    <a:pt x="99" y="62"/>
                  </a:lnTo>
                  <a:lnTo>
                    <a:pt x="99" y="68"/>
                  </a:lnTo>
                  <a:lnTo>
                    <a:pt x="99" y="68"/>
                  </a:lnTo>
                  <a:lnTo>
                    <a:pt x="99" y="68"/>
                  </a:lnTo>
                  <a:lnTo>
                    <a:pt x="99" y="72"/>
                  </a:lnTo>
                  <a:lnTo>
                    <a:pt x="87" y="72"/>
                  </a:lnTo>
                  <a:lnTo>
                    <a:pt x="87" y="68"/>
                  </a:lnTo>
                  <a:lnTo>
                    <a:pt x="70" y="68"/>
                  </a:lnTo>
                  <a:lnTo>
                    <a:pt x="70" y="72"/>
                  </a:lnTo>
                  <a:lnTo>
                    <a:pt x="64" y="72"/>
                  </a:lnTo>
                  <a:lnTo>
                    <a:pt x="64" y="72"/>
                  </a:lnTo>
                  <a:lnTo>
                    <a:pt x="58" y="78"/>
                  </a:lnTo>
                  <a:lnTo>
                    <a:pt x="45" y="78"/>
                  </a:lnTo>
                  <a:lnTo>
                    <a:pt x="29" y="72"/>
                  </a:lnTo>
                  <a:lnTo>
                    <a:pt x="16" y="62"/>
                  </a:lnTo>
                  <a:lnTo>
                    <a:pt x="10" y="62"/>
                  </a:lnTo>
                  <a:lnTo>
                    <a:pt x="10" y="56"/>
                  </a:lnTo>
                  <a:lnTo>
                    <a:pt x="4" y="52"/>
                  </a:lnTo>
                  <a:lnTo>
                    <a:pt x="4" y="52"/>
                  </a:lnTo>
                  <a:lnTo>
                    <a:pt x="0" y="45"/>
                  </a:lnTo>
                  <a:lnTo>
                    <a:pt x="0" y="39"/>
                  </a:lnTo>
                  <a:lnTo>
                    <a:pt x="4" y="33"/>
                  </a:lnTo>
                  <a:lnTo>
                    <a:pt x="4" y="29"/>
                  </a:lnTo>
                  <a:lnTo>
                    <a:pt x="10" y="23"/>
                  </a:lnTo>
                  <a:lnTo>
                    <a:pt x="10" y="17"/>
                  </a:lnTo>
                  <a:lnTo>
                    <a:pt x="16" y="17"/>
                  </a:lnTo>
                  <a:lnTo>
                    <a:pt x="16" y="10"/>
                  </a:lnTo>
                  <a:lnTo>
                    <a:pt x="23" y="6"/>
                  </a:lnTo>
                  <a:lnTo>
                    <a:pt x="23" y="0"/>
                  </a:lnTo>
                  <a:lnTo>
                    <a:pt x="35" y="0"/>
                  </a:lnTo>
                  <a:lnTo>
                    <a:pt x="35" y="6"/>
                  </a:lnTo>
                  <a:lnTo>
                    <a:pt x="52" y="6"/>
                  </a:lnTo>
                  <a:lnTo>
                    <a:pt x="52" y="10"/>
                  </a:lnTo>
                  <a:lnTo>
                    <a:pt x="58" y="6"/>
                  </a:lnTo>
                  <a:lnTo>
                    <a:pt x="58" y="6"/>
                  </a:lnTo>
                  <a:lnTo>
                    <a:pt x="58" y="6"/>
                  </a:lnTo>
                  <a:lnTo>
                    <a:pt x="64" y="6"/>
                  </a:lnTo>
                  <a:lnTo>
                    <a:pt x="64" y="0"/>
                  </a:lnTo>
                  <a:lnTo>
                    <a:pt x="64" y="0"/>
                  </a:lnTo>
                  <a:lnTo>
                    <a:pt x="74" y="0"/>
                  </a:lnTo>
                  <a:lnTo>
                    <a:pt x="74" y="6"/>
                  </a:lnTo>
                  <a:lnTo>
                    <a:pt x="80" y="6"/>
                  </a:lnTo>
                  <a:lnTo>
                    <a:pt x="80" y="17"/>
                  </a:lnTo>
                  <a:lnTo>
                    <a:pt x="87" y="23"/>
                  </a:lnTo>
                  <a:lnTo>
                    <a:pt x="93" y="33"/>
                  </a:lnTo>
                  <a:lnTo>
                    <a:pt x="93" y="39"/>
                  </a:lnTo>
                  <a:lnTo>
                    <a:pt x="99" y="45"/>
                  </a:lnTo>
                  <a:lnTo>
                    <a:pt x="99" y="45"/>
                  </a:lnTo>
                  <a:lnTo>
                    <a:pt x="109" y="45"/>
                  </a:lnTo>
                  <a:lnTo>
                    <a:pt x="109" y="4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4" name="Freeform 643"/>
            <p:cNvSpPr>
              <a:spLocks/>
            </p:cNvSpPr>
            <p:nvPr/>
          </p:nvSpPr>
          <p:spPr bwMode="auto">
            <a:xfrm>
              <a:off x="4889501" y="2066926"/>
              <a:ext cx="173038" cy="123825"/>
            </a:xfrm>
            <a:custGeom>
              <a:avLst/>
              <a:gdLst>
                <a:gd name="T0" fmla="*/ 109 w 109"/>
                <a:gd name="T1" fmla="*/ 45 h 78"/>
                <a:gd name="T2" fmla="*/ 109 w 109"/>
                <a:gd name="T3" fmla="*/ 52 h 78"/>
                <a:gd name="T4" fmla="*/ 105 w 109"/>
                <a:gd name="T5" fmla="*/ 52 h 78"/>
                <a:gd name="T6" fmla="*/ 105 w 109"/>
                <a:gd name="T7" fmla="*/ 56 h 78"/>
                <a:gd name="T8" fmla="*/ 99 w 109"/>
                <a:gd name="T9" fmla="*/ 56 h 78"/>
                <a:gd name="T10" fmla="*/ 99 w 109"/>
                <a:gd name="T11" fmla="*/ 56 h 78"/>
                <a:gd name="T12" fmla="*/ 99 w 109"/>
                <a:gd name="T13" fmla="*/ 62 h 78"/>
                <a:gd name="T14" fmla="*/ 99 w 109"/>
                <a:gd name="T15" fmla="*/ 62 h 78"/>
                <a:gd name="T16" fmla="*/ 99 w 109"/>
                <a:gd name="T17" fmla="*/ 68 h 78"/>
                <a:gd name="T18" fmla="*/ 99 w 109"/>
                <a:gd name="T19" fmla="*/ 68 h 78"/>
                <a:gd name="T20" fmla="*/ 99 w 109"/>
                <a:gd name="T21" fmla="*/ 68 h 78"/>
                <a:gd name="T22" fmla="*/ 99 w 109"/>
                <a:gd name="T23" fmla="*/ 72 h 78"/>
                <a:gd name="T24" fmla="*/ 87 w 109"/>
                <a:gd name="T25" fmla="*/ 72 h 78"/>
                <a:gd name="T26" fmla="*/ 87 w 109"/>
                <a:gd name="T27" fmla="*/ 68 h 78"/>
                <a:gd name="T28" fmla="*/ 70 w 109"/>
                <a:gd name="T29" fmla="*/ 68 h 78"/>
                <a:gd name="T30" fmla="*/ 70 w 109"/>
                <a:gd name="T31" fmla="*/ 72 h 78"/>
                <a:gd name="T32" fmla="*/ 64 w 109"/>
                <a:gd name="T33" fmla="*/ 72 h 78"/>
                <a:gd name="T34" fmla="*/ 64 w 109"/>
                <a:gd name="T35" fmla="*/ 72 h 78"/>
                <a:gd name="T36" fmla="*/ 58 w 109"/>
                <a:gd name="T37" fmla="*/ 78 h 78"/>
                <a:gd name="T38" fmla="*/ 45 w 109"/>
                <a:gd name="T39" fmla="*/ 78 h 78"/>
                <a:gd name="T40" fmla="*/ 29 w 109"/>
                <a:gd name="T41" fmla="*/ 72 h 78"/>
                <a:gd name="T42" fmla="*/ 16 w 109"/>
                <a:gd name="T43" fmla="*/ 62 h 78"/>
                <a:gd name="T44" fmla="*/ 10 w 109"/>
                <a:gd name="T45" fmla="*/ 62 h 78"/>
                <a:gd name="T46" fmla="*/ 10 w 109"/>
                <a:gd name="T47" fmla="*/ 56 h 78"/>
                <a:gd name="T48" fmla="*/ 4 w 109"/>
                <a:gd name="T49" fmla="*/ 52 h 78"/>
                <a:gd name="T50" fmla="*/ 4 w 109"/>
                <a:gd name="T51" fmla="*/ 52 h 78"/>
                <a:gd name="T52" fmla="*/ 0 w 109"/>
                <a:gd name="T53" fmla="*/ 45 h 78"/>
                <a:gd name="T54" fmla="*/ 0 w 109"/>
                <a:gd name="T55" fmla="*/ 39 h 78"/>
                <a:gd name="T56" fmla="*/ 4 w 109"/>
                <a:gd name="T57" fmla="*/ 33 h 78"/>
                <a:gd name="T58" fmla="*/ 4 w 109"/>
                <a:gd name="T59" fmla="*/ 29 h 78"/>
                <a:gd name="T60" fmla="*/ 10 w 109"/>
                <a:gd name="T61" fmla="*/ 23 h 78"/>
                <a:gd name="T62" fmla="*/ 10 w 109"/>
                <a:gd name="T63" fmla="*/ 17 h 78"/>
                <a:gd name="T64" fmla="*/ 16 w 109"/>
                <a:gd name="T65" fmla="*/ 17 h 78"/>
                <a:gd name="T66" fmla="*/ 16 w 109"/>
                <a:gd name="T67" fmla="*/ 10 h 78"/>
                <a:gd name="T68" fmla="*/ 23 w 109"/>
                <a:gd name="T69" fmla="*/ 6 h 78"/>
                <a:gd name="T70" fmla="*/ 23 w 109"/>
                <a:gd name="T71" fmla="*/ 0 h 78"/>
                <a:gd name="T72" fmla="*/ 35 w 109"/>
                <a:gd name="T73" fmla="*/ 0 h 78"/>
                <a:gd name="T74" fmla="*/ 35 w 109"/>
                <a:gd name="T75" fmla="*/ 6 h 78"/>
                <a:gd name="T76" fmla="*/ 52 w 109"/>
                <a:gd name="T77" fmla="*/ 6 h 78"/>
                <a:gd name="T78" fmla="*/ 52 w 109"/>
                <a:gd name="T79" fmla="*/ 10 h 78"/>
                <a:gd name="T80" fmla="*/ 58 w 109"/>
                <a:gd name="T81" fmla="*/ 6 h 78"/>
                <a:gd name="T82" fmla="*/ 58 w 109"/>
                <a:gd name="T83" fmla="*/ 6 h 78"/>
                <a:gd name="T84" fmla="*/ 58 w 109"/>
                <a:gd name="T85" fmla="*/ 6 h 78"/>
                <a:gd name="T86" fmla="*/ 64 w 109"/>
                <a:gd name="T87" fmla="*/ 6 h 78"/>
                <a:gd name="T88" fmla="*/ 64 w 109"/>
                <a:gd name="T89" fmla="*/ 0 h 78"/>
                <a:gd name="T90" fmla="*/ 64 w 109"/>
                <a:gd name="T91" fmla="*/ 0 h 78"/>
                <a:gd name="T92" fmla="*/ 74 w 109"/>
                <a:gd name="T93" fmla="*/ 0 h 78"/>
                <a:gd name="T94" fmla="*/ 74 w 109"/>
                <a:gd name="T95" fmla="*/ 6 h 78"/>
                <a:gd name="T96" fmla="*/ 80 w 109"/>
                <a:gd name="T97" fmla="*/ 6 h 78"/>
                <a:gd name="T98" fmla="*/ 80 w 109"/>
                <a:gd name="T99" fmla="*/ 17 h 78"/>
                <a:gd name="T100" fmla="*/ 87 w 109"/>
                <a:gd name="T101" fmla="*/ 23 h 78"/>
                <a:gd name="T102" fmla="*/ 93 w 109"/>
                <a:gd name="T103" fmla="*/ 33 h 78"/>
                <a:gd name="T104" fmla="*/ 93 w 109"/>
                <a:gd name="T105" fmla="*/ 39 h 78"/>
                <a:gd name="T106" fmla="*/ 99 w 109"/>
                <a:gd name="T107" fmla="*/ 45 h 78"/>
                <a:gd name="T108" fmla="*/ 99 w 109"/>
                <a:gd name="T109" fmla="*/ 45 h 78"/>
                <a:gd name="T110" fmla="*/ 109 w 109"/>
                <a:gd name="T111" fmla="*/ 45 h 78"/>
                <a:gd name="T112" fmla="*/ 109 w 109"/>
                <a:gd name="T113" fmla="*/ 4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9" h="78">
                  <a:moveTo>
                    <a:pt x="109" y="45"/>
                  </a:moveTo>
                  <a:lnTo>
                    <a:pt x="109" y="52"/>
                  </a:lnTo>
                  <a:lnTo>
                    <a:pt x="105" y="52"/>
                  </a:lnTo>
                  <a:lnTo>
                    <a:pt x="105" y="56"/>
                  </a:lnTo>
                  <a:lnTo>
                    <a:pt x="99" y="56"/>
                  </a:lnTo>
                  <a:lnTo>
                    <a:pt x="99" y="56"/>
                  </a:lnTo>
                  <a:lnTo>
                    <a:pt x="99" y="62"/>
                  </a:lnTo>
                  <a:lnTo>
                    <a:pt x="99" y="62"/>
                  </a:lnTo>
                  <a:lnTo>
                    <a:pt x="99" y="68"/>
                  </a:lnTo>
                  <a:lnTo>
                    <a:pt x="99" y="68"/>
                  </a:lnTo>
                  <a:lnTo>
                    <a:pt x="99" y="68"/>
                  </a:lnTo>
                  <a:lnTo>
                    <a:pt x="99" y="72"/>
                  </a:lnTo>
                  <a:lnTo>
                    <a:pt x="87" y="72"/>
                  </a:lnTo>
                  <a:lnTo>
                    <a:pt x="87" y="68"/>
                  </a:lnTo>
                  <a:lnTo>
                    <a:pt x="70" y="68"/>
                  </a:lnTo>
                  <a:lnTo>
                    <a:pt x="70" y="72"/>
                  </a:lnTo>
                  <a:lnTo>
                    <a:pt x="64" y="72"/>
                  </a:lnTo>
                  <a:lnTo>
                    <a:pt x="64" y="72"/>
                  </a:lnTo>
                  <a:lnTo>
                    <a:pt x="58" y="78"/>
                  </a:lnTo>
                  <a:lnTo>
                    <a:pt x="45" y="78"/>
                  </a:lnTo>
                  <a:lnTo>
                    <a:pt x="29" y="72"/>
                  </a:lnTo>
                  <a:lnTo>
                    <a:pt x="16" y="62"/>
                  </a:lnTo>
                  <a:lnTo>
                    <a:pt x="10" y="62"/>
                  </a:lnTo>
                  <a:lnTo>
                    <a:pt x="10" y="56"/>
                  </a:lnTo>
                  <a:lnTo>
                    <a:pt x="4" y="52"/>
                  </a:lnTo>
                  <a:lnTo>
                    <a:pt x="4" y="52"/>
                  </a:lnTo>
                  <a:lnTo>
                    <a:pt x="0" y="45"/>
                  </a:lnTo>
                  <a:lnTo>
                    <a:pt x="0" y="39"/>
                  </a:lnTo>
                  <a:lnTo>
                    <a:pt x="4" y="33"/>
                  </a:lnTo>
                  <a:lnTo>
                    <a:pt x="4" y="29"/>
                  </a:lnTo>
                  <a:lnTo>
                    <a:pt x="10" y="23"/>
                  </a:lnTo>
                  <a:lnTo>
                    <a:pt x="10" y="17"/>
                  </a:lnTo>
                  <a:lnTo>
                    <a:pt x="16" y="17"/>
                  </a:lnTo>
                  <a:lnTo>
                    <a:pt x="16" y="10"/>
                  </a:lnTo>
                  <a:lnTo>
                    <a:pt x="23" y="6"/>
                  </a:lnTo>
                  <a:lnTo>
                    <a:pt x="23" y="0"/>
                  </a:lnTo>
                  <a:lnTo>
                    <a:pt x="35" y="0"/>
                  </a:lnTo>
                  <a:lnTo>
                    <a:pt x="35" y="6"/>
                  </a:lnTo>
                  <a:lnTo>
                    <a:pt x="52" y="6"/>
                  </a:lnTo>
                  <a:lnTo>
                    <a:pt x="52" y="10"/>
                  </a:lnTo>
                  <a:lnTo>
                    <a:pt x="58" y="6"/>
                  </a:lnTo>
                  <a:lnTo>
                    <a:pt x="58" y="6"/>
                  </a:lnTo>
                  <a:lnTo>
                    <a:pt x="58" y="6"/>
                  </a:lnTo>
                  <a:lnTo>
                    <a:pt x="64" y="6"/>
                  </a:lnTo>
                  <a:lnTo>
                    <a:pt x="64" y="0"/>
                  </a:lnTo>
                  <a:lnTo>
                    <a:pt x="64" y="0"/>
                  </a:lnTo>
                  <a:lnTo>
                    <a:pt x="74" y="0"/>
                  </a:lnTo>
                  <a:lnTo>
                    <a:pt x="74" y="6"/>
                  </a:lnTo>
                  <a:lnTo>
                    <a:pt x="80" y="6"/>
                  </a:lnTo>
                  <a:lnTo>
                    <a:pt x="80" y="17"/>
                  </a:lnTo>
                  <a:lnTo>
                    <a:pt x="87" y="23"/>
                  </a:lnTo>
                  <a:lnTo>
                    <a:pt x="93" y="33"/>
                  </a:lnTo>
                  <a:lnTo>
                    <a:pt x="93" y="39"/>
                  </a:lnTo>
                  <a:lnTo>
                    <a:pt x="99" y="45"/>
                  </a:lnTo>
                  <a:lnTo>
                    <a:pt x="99" y="45"/>
                  </a:lnTo>
                  <a:lnTo>
                    <a:pt x="109" y="45"/>
                  </a:lnTo>
                  <a:lnTo>
                    <a:pt x="109" y="4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5" name="Freeform 644"/>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 name="T18" fmla="*/ 4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4" y="7"/>
                  </a:moveTo>
                  <a:lnTo>
                    <a:pt x="0" y="7"/>
                  </a:lnTo>
                  <a:lnTo>
                    <a:pt x="0" y="7"/>
                  </a:lnTo>
                  <a:lnTo>
                    <a:pt x="4" y="7"/>
                  </a:lnTo>
                  <a:lnTo>
                    <a:pt x="4" y="13"/>
                  </a:lnTo>
                  <a:lnTo>
                    <a:pt x="4" y="13"/>
                  </a:lnTo>
                  <a:lnTo>
                    <a:pt x="4" y="0"/>
                  </a:lnTo>
                  <a:lnTo>
                    <a:pt x="4" y="0"/>
                  </a:lnTo>
                  <a:lnTo>
                    <a:pt x="4" y="7"/>
                  </a:lnTo>
                  <a:lnTo>
                    <a:pt x="4"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6" name="Freeform 645"/>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 name="T18" fmla="*/ 4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4" y="7"/>
                  </a:moveTo>
                  <a:lnTo>
                    <a:pt x="0" y="7"/>
                  </a:lnTo>
                  <a:lnTo>
                    <a:pt x="0" y="7"/>
                  </a:lnTo>
                  <a:lnTo>
                    <a:pt x="4" y="7"/>
                  </a:lnTo>
                  <a:lnTo>
                    <a:pt x="4" y="13"/>
                  </a:lnTo>
                  <a:lnTo>
                    <a:pt x="4" y="13"/>
                  </a:lnTo>
                  <a:lnTo>
                    <a:pt x="4" y="0"/>
                  </a:lnTo>
                  <a:lnTo>
                    <a:pt x="4" y="0"/>
                  </a:lnTo>
                  <a:lnTo>
                    <a:pt x="4" y="7"/>
                  </a:lnTo>
                  <a:lnTo>
                    <a:pt x="4"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7" name="Freeform 646"/>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3">
                  <a:moveTo>
                    <a:pt x="4" y="7"/>
                  </a:moveTo>
                  <a:lnTo>
                    <a:pt x="0" y="7"/>
                  </a:lnTo>
                  <a:lnTo>
                    <a:pt x="0" y="7"/>
                  </a:lnTo>
                  <a:lnTo>
                    <a:pt x="4" y="7"/>
                  </a:lnTo>
                  <a:lnTo>
                    <a:pt x="4" y="13"/>
                  </a:lnTo>
                  <a:lnTo>
                    <a:pt x="4" y="13"/>
                  </a:lnTo>
                  <a:lnTo>
                    <a:pt x="4" y="0"/>
                  </a:lnTo>
                  <a:lnTo>
                    <a:pt x="4" y="0"/>
                  </a:lnTo>
                  <a:lnTo>
                    <a:pt x="4"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8" name="Freeform 647"/>
            <p:cNvSpPr>
              <a:spLocks/>
            </p:cNvSpPr>
            <p:nvPr/>
          </p:nvSpPr>
          <p:spPr bwMode="auto">
            <a:xfrm>
              <a:off x="4914901" y="1844676"/>
              <a:ext cx="196850" cy="134938"/>
            </a:xfrm>
            <a:custGeom>
              <a:avLst/>
              <a:gdLst>
                <a:gd name="T0" fmla="*/ 54 w 124"/>
                <a:gd name="T1" fmla="*/ 0 h 85"/>
                <a:gd name="T2" fmla="*/ 64 w 124"/>
                <a:gd name="T3" fmla="*/ 4 h 85"/>
                <a:gd name="T4" fmla="*/ 71 w 124"/>
                <a:gd name="T5" fmla="*/ 4 h 85"/>
                <a:gd name="T6" fmla="*/ 77 w 124"/>
                <a:gd name="T7" fmla="*/ 10 h 85"/>
                <a:gd name="T8" fmla="*/ 93 w 124"/>
                <a:gd name="T9" fmla="*/ 10 h 85"/>
                <a:gd name="T10" fmla="*/ 106 w 124"/>
                <a:gd name="T11" fmla="*/ 39 h 85"/>
                <a:gd name="T12" fmla="*/ 118 w 124"/>
                <a:gd name="T13" fmla="*/ 45 h 85"/>
                <a:gd name="T14" fmla="*/ 124 w 124"/>
                <a:gd name="T15" fmla="*/ 49 h 85"/>
                <a:gd name="T16" fmla="*/ 106 w 124"/>
                <a:gd name="T17" fmla="*/ 49 h 85"/>
                <a:gd name="T18" fmla="*/ 106 w 124"/>
                <a:gd name="T19" fmla="*/ 56 h 85"/>
                <a:gd name="T20" fmla="*/ 112 w 124"/>
                <a:gd name="T21" fmla="*/ 62 h 85"/>
                <a:gd name="T22" fmla="*/ 112 w 124"/>
                <a:gd name="T23" fmla="*/ 72 h 85"/>
                <a:gd name="T24" fmla="*/ 99 w 124"/>
                <a:gd name="T25" fmla="*/ 72 h 85"/>
                <a:gd name="T26" fmla="*/ 99 w 124"/>
                <a:gd name="T27" fmla="*/ 85 h 85"/>
                <a:gd name="T28" fmla="*/ 89 w 124"/>
                <a:gd name="T29" fmla="*/ 78 h 85"/>
                <a:gd name="T30" fmla="*/ 58 w 124"/>
                <a:gd name="T31" fmla="*/ 78 h 85"/>
                <a:gd name="T32" fmla="*/ 48 w 124"/>
                <a:gd name="T33" fmla="*/ 72 h 85"/>
                <a:gd name="T34" fmla="*/ 29 w 124"/>
                <a:gd name="T35" fmla="*/ 72 h 85"/>
                <a:gd name="T36" fmla="*/ 7 w 124"/>
                <a:gd name="T37" fmla="*/ 85 h 85"/>
                <a:gd name="T38" fmla="*/ 7 w 124"/>
                <a:gd name="T39" fmla="*/ 78 h 85"/>
                <a:gd name="T40" fmla="*/ 0 w 124"/>
                <a:gd name="T41" fmla="*/ 78 h 85"/>
                <a:gd name="T42" fmla="*/ 0 w 124"/>
                <a:gd name="T43" fmla="*/ 72 h 85"/>
                <a:gd name="T44" fmla="*/ 0 w 124"/>
                <a:gd name="T45" fmla="*/ 72 h 85"/>
                <a:gd name="T46" fmla="*/ 0 w 124"/>
                <a:gd name="T47" fmla="*/ 68 h 85"/>
                <a:gd name="T48" fmla="*/ 0 w 124"/>
                <a:gd name="T49" fmla="*/ 68 h 85"/>
                <a:gd name="T50" fmla="*/ 0 w 124"/>
                <a:gd name="T51" fmla="*/ 68 h 85"/>
                <a:gd name="T52" fmla="*/ 0 w 124"/>
                <a:gd name="T53" fmla="*/ 62 h 85"/>
                <a:gd name="T54" fmla="*/ 0 w 124"/>
                <a:gd name="T55" fmla="*/ 62 h 85"/>
                <a:gd name="T56" fmla="*/ 0 w 124"/>
                <a:gd name="T57" fmla="*/ 62 h 85"/>
                <a:gd name="T58" fmla="*/ 7 w 124"/>
                <a:gd name="T59" fmla="*/ 62 h 85"/>
                <a:gd name="T60" fmla="*/ 7 w 124"/>
                <a:gd name="T61" fmla="*/ 49 h 85"/>
                <a:gd name="T62" fmla="*/ 7 w 124"/>
                <a:gd name="T63" fmla="*/ 49 h 85"/>
                <a:gd name="T64" fmla="*/ 7 w 124"/>
                <a:gd name="T65" fmla="*/ 45 h 85"/>
                <a:gd name="T66" fmla="*/ 13 w 124"/>
                <a:gd name="T67" fmla="*/ 39 h 85"/>
                <a:gd name="T68" fmla="*/ 13 w 124"/>
                <a:gd name="T69" fmla="*/ 39 h 85"/>
                <a:gd name="T70" fmla="*/ 13 w 124"/>
                <a:gd name="T71" fmla="*/ 33 h 85"/>
                <a:gd name="T72" fmla="*/ 13 w 124"/>
                <a:gd name="T73" fmla="*/ 33 h 85"/>
                <a:gd name="T74" fmla="*/ 23 w 124"/>
                <a:gd name="T75" fmla="*/ 33 h 85"/>
                <a:gd name="T76" fmla="*/ 23 w 124"/>
                <a:gd name="T77" fmla="*/ 27 h 85"/>
                <a:gd name="T78" fmla="*/ 23 w 124"/>
                <a:gd name="T79" fmla="*/ 27 h 85"/>
                <a:gd name="T80" fmla="*/ 23 w 124"/>
                <a:gd name="T81" fmla="*/ 27 h 85"/>
                <a:gd name="T82" fmla="*/ 23 w 124"/>
                <a:gd name="T83" fmla="*/ 27 h 85"/>
                <a:gd name="T84" fmla="*/ 23 w 124"/>
                <a:gd name="T85" fmla="*/ 23 h 85"/>
                <a:gd name="T86" fmla="*/ 23 w 124"/>
                <a:gd name="T87" fmla="*/ 23 h 85"/>
                <a:gd name="T88" fmla="*/ 29 w 124"/>
                <a:gd name="T89" fmla="*/ 17 h 85"/>
                <a:gd name="T90" fmla="*/ 29 w 124"/>
                <a:gd name="T91" fmla="*/ 17 h 85"/>
                <a:gd name="T92" fmla="*/ 29 w 124"/>
                <a:gd name="T93" fmla="*/ 17 h 85"/>
                <a:gd name="T94" fmla="*/ 29 w 124"/>
                <a:gd name="T95" fmla="*/ 17 h 85"/>
                <a:gd name="T96" fmla="*/ 29 w 124"/>
                <a:gd name="T97" fmla="*/ 17 h 85"/>
                <a:gd name="T98" fmla="*/ 36 w 124"/>
                <a:gd name="T99" fmla="*/ 17 h 85"/>
                <a:gd name="T100" fmla="*/ 36 w 124"/>
                <a:gd name="T101" fmla="*/ 10 h 85"/>
                <a:gd name="T102" fmla="*/ 36 w 124"/>
                <a:gd name="T103" fmla="*/ 10 h 85"/>
                <a:gd name="T104" fmla="*/ 36 w 124"/>
                <a:gd name="T105" fmla="*/ 10 h 85"/>
                <a:gd name="T106" fmla="*/ 54 w 124"/>
                <a:gd name="T107" fmla="*/ 0 h 85"/>
                <a:gd name="T108" fmla="*/ 54 w 124"/>
                <a:gd name="T109" fmla="*/ 0 h 85"/>
                <a:gd name="T110" fmla="*/ 54 w 124"/>
                <a:gd name="T11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 h="85">
                  <a:moveTo>
                    <a:pt x="54" y="0"/>
                  </a:moveTo>
                  <a:lnTo>
                    <a:pt x="64" y="4"/>
                  </a:lnTo>
                  <a:lnTo>
                    <a:pt x="71" y="4"/>
                  </a:lnTo>
                  <a:lnTo>
                    <a:pt x="77" y="10"/>
                  </a:lnTo>
                  <a:lnTo>
                    <a:pt x="93" y="10"/>
                  </a:lnTo>
                  <a:lnTo>
                    <a:pt x="106" y="39"/>
                  </a:lnTo>
                  <a:lnTo>
                    <a:pt x="118" y="45"/>
                  </a:lnTo>
                  <a:lnTo>
                    <a:pt x="124" y="49"/>
                  </a:lnTo>
                  <a:lnTo>
                    <a:pt x="106" y="49"/>
                  </a:lnTo>
                  <a:lnTo>
                    <a:pt x="106" y="56"/>
                  </a:lnTo>
                  <a:lnTo>
                    <a:pt x="112" y="62"/>
                  </a:lnTo>
                  <a:lnTo>
                    <a:pt x="112" y="72"/>
                  </a:lnTo>
                  <a:lnTo>
                    <a:pt x="99" y="72"/>
                  </a:lnTo>
                  <a:lnTo>
                    <a:pt x="99" y="85"/>
                  </a:lnTo>
                  <a:lnTo>
                    <a:pt x="89" y="78"/>
                  </a:lnTo>
                  <a:lnTo>
                    <a:pt x="58" y="78"/>
                  </a:lnTo>
                  <a:lnTo>
                    <a:pt x="48" y="72"/>
                  </a:lnTo>
                  <a:lnTo>
                    <a:pt x="29" y="72"/>
                  </a:lnTo>
                  <a:lnTo>
                    <a:pt x="7" y="85"/>
                  </a:lnTo>
                  <a:lnTo>
                    <a:pt x="7" y="78"/>
                  </a:lnTo>
                  <a:lnTo>
                    <a:pt x="0" y="78"/>
                  </a:lnTo>
                  <a:lnTo>
                    <a:pt x="0" y="72"/>
                  </a:lnTo>
                  <a:lnTo>
                    <a:pt x="0" y="72"/>
                  </a:lnTo>
                  <a:lnTo>
                    <a:pt x="0" y="68"/>
                  </a:lnTo>
                  <a:lnTo>
                    <a:pt x="0" y="68"/>
                  </a:lnTo>
                  <a:lnTo>
                    <a:pt x="0" y="68"/>
                  </a:lnTo>
                  <a:lnTo>
                    <a:pt x="0" y="62"/>
                  </a:lnTo>
                  <a:lnTo>
                    <a:pt x="0" y="62"/>
                  </a:lnTo>
                  <a:lnTo>
                    <a:pt x="0" y="62"/>
                  </a:lnTo>
                  <a:lnTo>
                    <a:pt x="7" y="62"/>
                  </a:lnTo>
                  <a:lnTo>
                    <a:pt x="7" y="49"/>
                  </a:lnTo>
                  <a:lnTo>
                    <a:pt x="7" y="49"/>
                  </a:lnTo>
                  <a:lnTo>
                    <a:pt x="7" y="45"/>
                  </a:lnTo>
                  <a:lnTo>
                    <a:pt x="13" y="39"/>
                  </a:lnTo>
                  <a:lnTo>
                    <a:pt x="13" y="39"/>
                  </a:lnTo>
                  <a:lnTo>
                    <a:pt x="13" y="33"/>
                  </a:lnTo>
                  <a:lnTo>
                    <a:pt x="13" y="33"/>
                  </a:lnTo>
                  <a:lnTo>
                    <a:pt x="23" y="33"/>
                  </a:lnTo>
                  <a:lnTo>
                    <a:pt x="23" y="27"/>
                  </a:lnTo>
                  <a:lnTo>
                    <a:pt x="23" y="27"/>
                  </a:lnTo>
                  <a:lnTo>
                    <a:pt x="23" y="27"/>
                  </a:lnTo>
                  <a:lnTo>
                    <a:pt x="23" y="27"/>
                  </a:lnTo>
                  <a:lnTo>
                    <a:pt x="23" y="23"/>
                  </a:lnTo>
                  <a:lnTo>
                    <a:pt x="23" y="23"/>
                  </a:lnTo>
                  <a:lnTo>
                    <a:pt x="29" y="17"/>
                  </a:lnTo>
                  <a:lnTo>
                    <a:pt x="29" y="17"/>
                  </a:lnTo>
                  <a:lnTo>
                    <a:pt x="29" y="17"/>
                  </a:lnTo>
                  <a:lnTo>
                    <a:pt x="29" y="17"/>
                  </a:lnTo>
                  <a:lnTo>
                    <a:pt x="29" y="17"/>
                  </a:lnTo>
                  <a:lnTo>
                    <a:pt x="36" y="17"/>
                  </a:lnTo>
                  <a:lnTo>
                    <a:pt x="36" y="10"/>
                  </a:lnTo>
                  <a:lnTo>
                    <a:pt x="36" y="10"/>
                  </a:lnTo>
                  <a:lnTo>
                    <a:pt x="36" y="10"/>
                  </a:lnTo>
                  <a:lnTo>
                    <a:pt x="54" y="0"/>
                  </a:lnTo>
                  <a:lnTo>
                    <a:pt x="54" y="0"/>
                  </a:lnTo>
                  <a:lnTo>
                    <a:pt x="54"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9" name="Freeform 648"/>
            <p:cNvSpPr>
              <a:spLocks/>
            </p:cNvSpPr>
            <p:nvPr/>
          </p:nvSpPr>
          <p:spPr bwMode="auto">
            <a:xfrm>
              <a:off x="4914901" y="1844676"/>
              <a:ext cx="196850" cy="134938"/>
            </a:xfrm>
            <a:custGeom>
              <a:avLst/>
              <a:gdLst>
                <a:gd name="T0" fmla="*/ 54 w 124"/>
                <a:gd name="T1" fmla="*/ 0 h 85"/>
                <a:gd name="T2" fmla="*/ 64 w 124"/>
                <a:gd name="T3" fmla="*/ 4 h 85"/>
                <a:gd name="T4" fmla="*/ 71 w 124"/>
                <a:gd name="T5" fmla="*/ 4 h 85"/>
                <a:gd name="T6" fmla="*/ 77 w 124"/>
                <a:gd name="T7" fmla="*/ 10 h 85"/>
                <a:gd name="T8" fmla="*/ 93 w 124"/>
                <a:gd name="T9" fmla="*/ 10 h 85"/>
                <a:gd name="T10" fmla="*/ 106 w 124"/>
                <a:gd name="T11" fmla="*/ 39 h 85"/>
                <a:gd name="T12" fmla="*/ 118 w 124"/>
                <a:gd name="T13" fmla="*/ 45 h 85"/>
                <a:gd name="T14" fmla="*/ 124 w 124"/>
                <a:gd name="T15" fmla="*/ 49 h 85"/>
                <a:gd name="T16" fmla="*/ 106 w 124"/>
                <a:gd name="T17" fmla="*/ 49 h 85"/>
                <a:gd name="T18" fmla="*/ 106 w 124"/>
                <a:gd name="T19" fmla="*/ 56 h 85"/>
                <a:gd name="T20" fmla="*/ 112 w 124"/>
                <a:gd name="T21" fmla="*/ 62 h 85"/>
                <a:gd name="T22" fmla="*/ 112 w 124"/>
                <a:gd name="T23" fmla="*/ 72 h 85"/>
                <a:gd name="T24" fmla="*/ 99 w 124"/>
                <a:gd name="T25" fmla="*/ 72 h 85"/>
                <a:gd name="T26" fmla="*/ 99 w 124"/>
                <a:gd name="T27" fmla="*/ 85 h 85"/>
                <a:gd name="T28" fmla="*/ 89 w 124"/>
                <a:gd name="T29" fmla="*/ 78 h 85"/>
                <a:gd name="T30" fmla="*/ 58 w 124"/>
                <a:gd name="T31" fmla="*/ 78 h 85"/>
                <a:gd name="T32" fmla="*/ 48 w 124"/>
                <a:gd name="T33" fmla="*/ 72 h 85"/>
                <a:gd name="T34" fmla="*/ 29 w 124"/>
                <a:gd name="T35" fmla="*/ 72 h 85"/>
                <a:gd name="T36" fmla="*/ 7 w 124"/>
                <a:gd name="T37" fmla="*/ 85 h 85"/>
                <a:gd name="T38" fmla="*/ 7 w 124"/>
                <a:gd name="T39" fmla="*/ 78 h 85"/>
                <a:gd name="T40" fmla="*/ 0 w 124"/>
                <a:gd name="T41" fmla="*/ 78 h 85"/>
                <a:gd name="T42" fmla="*/ 0 w 124"/>
                <a:gd name="T43" fmla="*/ 72 h 85"/>
                <a:gd name="T44" fmla="*/ 0 w 124"/>
                <a:gd name="T45" fmla="*/ 72 h 85"/>
                <a:gd name="T46" fmla="*/ 0 w 124"/>
                <a:gd name="T47" fmla="*/ 68 h 85"/>
                <a:gd name="T48" fmla="*/ 0 w 124"/>
                <a:gd name="T49" fmla="*/ 68 h 85"/>
                <a:gd name="T50" fmla="*/ 0 w 124"/>
                <a:gd name="T51" fmla="*/ 68 h 85"/>
                <a:gd name="T52" fmla="*/ 0 w 124"/>
                <a:gd name="T53" fmla="*/ 62 h 85"/>
                <a:gd name="T54" fmla="*/ 0 w 124"/>
                <a:gd name="T55" fmla="*/ 62 h 85"/>
                <a:gd name="T56" fmla="*/ 0 w 124"/>
                <a:gd name="T57" fmla="*/ 62 h 85"/>
                <a:gd name="T58" fmla="*/ 7 w 124"/>
                <a:gd name="T59" fmla="*/ 62 h 85"/>
                <a:gd name="T60" fmla="*/ 7 w 124"/>
                <a:gd name="T61" fmla="*/ 49 h 85"/>
                <a:gd name="T62" fmla="*/ 7 w 124"/>
                <a:gd name="T63" fmla="*/ 49 h 85"/>
                <a:gd name="T64" fmla="*/ 7 w 124"/>
                <a:gd name="T65" fmla="*/ 45 h 85"/>
                <a:gd name="T66" fmla="*/ 13 w 124"/>
                <a:gd name="T67" fmla="*/ 39 h 85"/>
                <a:gd name="T68" fmla="*/ 13 w 124"/>
                <a:gd name="T69" fmla="*/ 39 h 85"/>
                <a:gd name="T70" fmla="*/ 13 w 124"/>
                <a:gd name="T71" fmla="*/ 33 h 85"/>
                <a:gd name="T72" fmla="*/ 13 w 124"/>
                <a:gd name="T73" fmla="*/ 33 h 85"/>
                <a:gd name="T74" fmla="*/ 23 w 124"/>
                <a:gd name="T75" fmla="*/ 33 h 85"/>
                <a:gd name="T76" fmla="*/ 23 w 124"/>
                <a:gd name="T77" fmla="*/ 27 h 85"/>
                <a:gd name="T78" fmla="*/ 23 w 124"/>
                <a:gd name="T79" fmla="*/ 27 h 85"/>
                <a:gd name="T80" fmla="*/ 23 w 124"/>
                <a:gd name="T81" fmla="*/ 27 h 85"/>
                <a:gd name="T82" fmla="*/ 23 w 124"/>
                <a:gd name="T83" fmla="*/ 27 h 85"/>
                <a:gd name="T84" fmla="*/ 23 w 124"/>
                <a:gd name="T85" fmla="*/ 23 h 85"/>
                <a:gd name="T86" fmla="*/ 23 w 124"/>
                <a:gd name="T87" fmla="*/ 23 h 85"/>
                <a:gd name="T88" fmla="*/ 29 w 124"/>
                <a:gd name="T89" fmla="*/ 17 h 85"/>
                <a:gd name="T90" fmla="*/ 29 w 124"/>
                <a:gd name="T91" fmla="*/ 17 h 85"/>
                <a:gd name="T92" fmla="*/ 29 w 124"/>
                <a:gd name="T93" fmla="*/ 17 h 85"/>
                <a:gd name="T94" fmla="*/ 29 w 124"/>
                <a:gd name="T95" fmla="*/ 17 h 85"/>
                <a:gd name="T96" fmla="*/ 29 w 124"/>
                <a:gd name="T97" fmla="*/ 17 h 85"/>
                <a:gd name="T98" fmla="*/ 36 w 124"/>
                <a:gd name="T99" fmla="*/ 17 h 85"/>
                <a:gd name="T100" fmla="*/ 36 w 124"/>
                <a:gd name="T101" fmla="*/ 10 h 85"/>
                <a:gd name="T102" fmla="*/ 36 w 124"/>
                <a:gd name="T103" fmla="*/ 10 h 85"/>
                <a:gd name="T104" fmla="*/ 36 w 124"/>
                <a:gd name="T105" fmla="*/ 10 h 85"/>
                <a:gd name="T106" fmla="*/ 54 w 124"/>
                <a:gd name="T107" fmla="*/ 0 h 85"/>
                <a:gd name="T108" fmla="*/ 54 w 124"/>
                <a:gd name="T109" fmla="*/ 0 h 85"/>
                <a:gd name="T110" fmla="*/ 54 w 124"/>
                <a:gd name="T11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 h="85">
                  <a:moveTo>
                    <a:pt x="54" y="0"/>
                  </a:moveTo>
                  <a:lnTo>
                    <a:pt x="64" y="4"/>
                  </a:lnTo>
                  <a:lnTo>
                    <a:pt x="71" y="4"/>
                  </a:lnTo>
                  <a:lnTo>
                    <a:pt x="77" y="10"/>
                  </a:lnTo>
                  <a:lnTo>
                    <a:pt x="93" y="10"/>
                  </a:lnTo>
                  <a:lnTo>
                    <a:pt x="106" y="39"/>
                  </a:lnTo>
                  <a:lnTo>
                    <a:pt x="118" y="45"/>
                  </a:lnTo>
                  <a:lnTo>
                    <a:pt x="124" y="49"/>
                  </a:lnTo>
                  <a:lnTo>
                    <a:pt x="106" y="49"/>
                  </a:lnTo>
                  <a:lnTo>
                    <a:pt x="106" y="56"/>
                  </a:lnTo>
                  <a:lnTo>
                    <a:pt x="112" y="62"/>
                  </a:lnTo>
                  <a:lnTo>
                    <a:pt x="112" y="72"/>
                  </a:lnTo>
                  <a:lnTo>
                    <a:pt x="99" y="72"/>
                  </a:lnTo>
                  <a:lnTo>
                    <a:pt x="99" y="85"/>
                  </a:lnTo>
                  <a:lnTo>
                    <a:pt x="89" y="78"/>
                  </a:lnTo>
                  <a:lnTo>
                    <a:pt x="58" y="78"/>
                  </a:lnTo>
                  <a:lnTo>
                    <a:pt x="48" y="72"/>
                  </a:lnTo>
                  <a:lnTo>
                    <a:pt x="29" y="72"/>
                  </a:lnTo>
                  <a:lnTo>
                    <a:pt x="7" y="85"/>
                  </a:lnTo>
                  <a:lnTo>
                    <a:pt x="7" y="78"/>
                  </a:lnTo>
                  <a:lnTo>
                    <a:pt x="0" y="78"/>
                  </a:lnTo>
                  <a:lnTo>
                    <a:pt x="0" y="72"/>
                  </a:lnTo>
                  <a:lnTo>
                    <a:pt x="0" y="72"/>
                  </a:lnTo>
                  <a:lnTo>
                    <a:pt x="0" y="68"/>
                  </a:lnTo>
                  <a:lnTo>
                    <a:pt x="0" y="68"/>
                  </a:lnTo>
                  <a:lnTo>
                    <a:pt x="0" y="68"/>
                  </a:lnTo>
                  <a:lnTo>
                    <a:pt x="0" y="62"/>
                  </a:lnTo>
                  <a:lnTo>
                    <a:pt x="0" y="62"/>
                  </a:lnTo>
                  <a:lnTo>
                    <a:pt x="0" y="62"/>
                  </a:lnTo>
                  <a:lnTo>
                    <a:pt x="7" y="62"/>
                  </a:lnTo>
                  <a:lnTo>
                    <a:pt x="7" y="49"/>
                  </a:lnTo>
                  <a:lnTo>
                    <a:pt x="7" y="49"/>
                  </a:lnTo>
                  <a:lnTo>
                    <a:pt x="7" y="45"/>
                  </a:lnTo>
                  <a:lnTo>
                    <a:pt x="13" y="39"/>
                  </a:lnTo>
                  <a:lnTo>
                    <a:pt x="13" y="39"/>
                  </a:lnTo>
                  <a:lnTo>
                    <a:pt x="13" y="33"/>
                  </a:lnTo>
                  <a:lnTo>
                    <a:pt x="13" y="33"/>
                  </a:lnTo>
                  <a:lnTo>
                    <a:pt x="23" y="33"/>
                  </a:lnTo>
                  <a:lnTo>
                    <a:pt x="23" y="27"/>
                  </a:lnTo>
                  <a:lnTo>
                    <a:pt x="23" y="27"/>
                  </a:lnTo>
                  <a:lnTo>
                    <a:pt x="23" y="27"/>
                  </a:lnTo>
                  <a:lnTo>
                    <a:pt x="23" y="27"/>
                  </a:lnTo>
                  <a:lnTo>
                    <a:pt x="23" y="23"/>
                  </a:lnTo>
                  <a:lnTo>
                    <a:pt x="23" y="23"/>
                  </a:lnTo>
                  <a:lnTo>
                    <a:pt x="29" y="17"/>
                  </a:lnTo>
                  <a:lnTo>
                    <a:pt x="29" y="17"/>
                  </a:lnTo>
                  <a:lnTo>
                    <a:pt x="29" y="17"/>
                  </a:lnTo>
                  <a:lnTo>
                    <a:pt x="29" y="17"/>
                  </a:lnTo>
                  <a:lnTo>
                    <a:pt x="29" y="17"/>
                  </a:lnTo>
                  <a:lnTo>
                    <a:pt x="36" y="17"/>
                  </a:lnTo>
                  <a:lnTo>
                    <a:pt x="36" y="10"/>
                  </a:lnTo>
                  <a:lnTo>
                    <a:pt x="36" y="10"/>
                  </a:lnTo>
                  <a:lnTo>
                    <a:pt x="36" y="10"/>
                  </a:lnTo>
                  <a:lnTo>
                    <a:pt x="54" y="0"/>
                  </a:lnTo>
                  <a:lnTo>
                    <a:pt x="54" y="0"/>
                  </a:lnTo>
                  <a:lnTo>
                    <a:pt x="54"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0" name="Freeform 649"/>
            <p:cNvSpPr>
              <a:spLocks/>
            </p:cNvSpPr>
            <p:nvPr/>
          </p:nvSpPr>
          <p:spPr bwMode="auto">
            <a:xfrm>
              <a:off x="5000626" y="2057401"/>
              <a:ext cx="71438" cy="71438"/>
            </a:xfrm>
            <a:custGeom>
              <a:avLst/>
              <a:gdLst>
                <a:gd name="T0" fmla="*/ 0 w 45"/>
                <a:gd name="T1" fmla="*/ 6 h 45"/>
                <a:gd name="T2" fmla="*/ 10 w 45"/>
                <a:gd name="T3" fmla="*/ 0 h 45"/>
                <a:gd name="T4" fmla="*/ 17 w 45"/>
                <a:gd name="T5" fmla="*/ 6 h 45"/>
                <a:gd name="T6" fmla="*/ 29 w 45"/>
                <a:gd name="T7" fmla="*/ 6 h 45"/>
                <a:gd name="T8" fmla="*/ 39 w 45"/>
                <a:gd name="T9" fmla="*/ 29 h 45"/>
                <a:gd name="T10" fmla="*/ 45 w 45"/>
                <a:gd name="T11" fmla="*/ 35 h 45"/>
                <a:gd name="T12" fmla="*/ 39 w 45"/>
                <a:gd name="T13" fmla="*/ 39 h 45"/>
                <a:gd name="T14" fmla="*/ 29 w 45"/>
                <a:gd name="T15" fmla="*/ 39 h 45"/>
                <a:gd name="T16" fmla="*/ 29 w 45"/>
                <a:gd name="T17" fmla="*/ 45 h 45"/>
                <a:gd name="T18" fmla="*/ 29 w 45"/>
                <a:gd name="T19" fmla="*/ 45 h 45"/>
                <a:gd name="T20" fmla="*/ 17 w 45"/>
                <a:gd name="T21" fmla="*/ 35 h 45"/>
                <a:gd name="T22" fmla="*/ 17 w 45"/>
                <a:gd name="T23" fmla="*/ 29 h 45"/>
                <a:gd name="T24" fmla="*/ 10 w 45"/>
                <a:gd name="T25" fmla="*/ 23 h 45"/>
                <a:gd name="T26" fmla="*/ 10 w 45"/>
                <a:gd name="T27" fmla="*/ 16 h 45"/>
                <a:gd name="T28" fmla="*/ 4 w 45"/>
                <a:gd name="T29" fmla="*/ 12 h 45"/>
                <a:gd name="T30" fmla="*/ 4 w 45"/>
                <a:gd name="T31" fmla="*/ 6 h 45"/>
                <a:gd name="T32" fmla="*/ 0 w 45"/>
                <a:gd name="T33" fmla="*/ 6 h 45"/>
                <a:gd name="T34" fmla="*/ 0 w 45"/>
                <a:gd name="T35" fmla="*/ 6 h 45"/>
                <a:gd name="T36" fmla="*/ 0 w 45"/>
                <a:gd name="T37"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 h="45">
                  <a:moveTo>
                    <a:pt x="0" y="6"/>
                  </a:moveTo>
                  <a:lnTo>
                    <a:pt x="10" y="0"/>
                  </a:lnTo>
                  <a:lnTo>
                    <a:pt x="17" y="6"/>
                  </a:lnTo>
                  <a:lnTo>
                    <a:pt x="29" y="6"/>
                  </a:lnTo>
                  <a:lnTo>
                    <a:pt x="39" y="29"/>
                  </a:lnTo>
                  <a:lnTo>
                    <a:pt x="45" y="35"/>
                  </a:lnTo>
                  <a:lnTo>
                    <a:pt x="39" y="39"/>
                  </a:lnTo>
                  <a:lnTo>
                    <a:pt x="29" y="39"/>
                  </a:lnTo>
                  <a:lnTo>
                    <a:pt x="29" y="45"/>
                  </a:lnTo>
                  <a:lnTo>
                    <a:pt x="29" y="45"/>
                  </a:lnTo>
                  <a:lnTo>
                    <a:pt x="17" y="35"/>
                  </a:lnTo>
                  <a:lnTo>
                    <a:pt x="17" y="29"/>
                  </a:lnTo>
                  <a:lnTo>
                    <a:pt x="10" y="23"/>
                  </a:lnTo>
                  <a:lnTo>
                    <a:pt x="10" y="16"/>
                  </a:lnTo>
                  <a:lnTo>
                    <a:pt x="4" y="12"/>
                  </a:lnTo>
                  <a:lnTo>
                    <a:pt x="4"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1" name="Freeform 650"/>
            <p:cNvSpPr>
              <a:spLocks/>
            </p:cNvSpPr>
            <p:nvPr/>
          </p:nvSpPr>
          <p:spPr bwMode="auto">
            <a:xfrm>
              <a:off x="5000626" y="2057401"/>
              <a:ext cx="71438" cy="71438"/>
            </a:xfrm>
            <a:custGeom>
              <a:avLst/>
              <a:gdLst>
                <a:gd name="T0" fmla="*/ 0 w 45"/>
                <a:gd name="T1" fmla="*/ 6 h 45"/>
                <a:gd name="T2" fmla="*/ 10 w 45"/>
                <a:gd name="T3" fmla="*/ 0 h 45"/>
                <a:gd name="T4" fmla="*/ 17 w 45"/>
                <a:gd name="T5" fmla="*/ 6 h 45"/>
                <a:gd name="T6" fmla="*/ 29 w 45"/>
                <a:gd name="T7" fmla="*/ 6 h 45"/>
                <a:gd name="T8" fmla="*/ 39 w 45"/>
                <a:gd name="T9" fmla="*/ 29 h 45"/>
                <a:gd name="T10" fmla="*/ 45 w 45"/>
                <a:gd name="T11" fmla="*/ 35 h 45"/>
                <a:gd name="T12" fmla="*/ 39 w 45"/>
                <a:gd name="T13" fmla="*/ 39 h 45"/>
                <a:gd name="T14" fmla="*/ 29 w 45"/>
                <a:gd name="T15" fmla="*/ 39 h 45"/>
                <a:gd name="T16" fmla="*/ 29 w 45"/>
                <a:gd name="T17" fmla="*/ 45 h 45"/>
                <a:gd name="T18" fmla="*/ 29 w 45"/>
                <a:gd name="T19" fmla="*/ 45 h 45"/>
                <a:gd name="T20" fmla="*/ 17 w 45"/>
                <a:gd name="T21" fmla="*/ 35 h 45"/>
                <a:gd name="T22" fmla="*/ 17 w 45"/>
                <a:gd name="T23" fmla="*/ 29 h 45"/>
                <a:gd name="T24" fmla="*/ 10 w 45"/>
                <a:gd name="T25" fmla="*/ 23 h 45"/>
                <a:gd name="T26" fmla="*/ 10 w 45"/>
                <a:gd name="T27" fmla="*/ 16 h 45"/>
                <a:gd name="T28" fmla="*/ 4 w 45"/>
                <a:gd name="T29" fmla="*/ 12 h 45"/>
                <a:gd name="T30" fmla="*/ 4 w 45"/>
                <a:gd name="T31" fmla="*/ 6 h 45"/>
                <a:gd name="T32" fmla="*/ 0 w 45"/>
                <a:gd name="T33" fmla="*/ 6 h 45"/>
                <a:gd name="T34" fmla="*/ 0 w 45"/>
                <a:gd name="T35" fmla="*/ 6 h 45"/>
                <a:gd name="T36" fmla="*/ 0 w 45"/>
                <a:gd name="T37"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 h="45">
                  <a:moveTo>
                    <a:pt x="0" y="6"/>
                  </a:moveTo>
                  <a:lnTo>
                    <a:pt x="10" y="0"/>
                  </a:lnTo>
                  <a:lnTo>
                    <a:pt x="17" y="6"/>
                  </a:lnTo>
                  <a:lnTo>
                    <a:pt x="29" y="6"/>
                  </a:lnTo>
                  <a:lnTo>
                    <a:pt x="39" y="29"/>
                  </a:lnTo>
                  <a:lnTo>
                    <a:pt x="45" y="35"/>
                  </a:lnTo>
                  <a:lnTo>
                    <a:pt x="39" y="39"/>
                  </a:lnTo>
                  <a:lnTo>
                    <a:pt x="29" y="39"/>
                  </a:lnTo>
                  <a:lnTo>
                    <a:pt x="29" y="45"/>
                  </a:lnTo>
                  <a:lnTo>
                    <a:pt x="29" y="45"/>
                  </a:lnTo>
                  <a:lnTo>
                    <a:pt x="17" y="35"/>
                  </a:lnTo>
                  <a:lnTo>
                    <a:pt x="17" y="29"/>
                  </a:lnTo>
                  <a:lnTo>
                    <a:pt x="10" y="23"/>
                  </a:lnTo>
                  <a:lnTo>
                    <a:pt x="10" y="16"/>
                  </a:lnTo>
                  <a:lnTo>
                    <a:pt x="4" y="12"/>
                  </a:lnTo>
                  <a:lnTo>
                    <a:pt x="4"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2" name="Freeform 651"/>
            <p:cNvSpPr>
              <a:spLocks/>
            </p:cNvSpPr>
            <p:nvPr/>
          </p:nvSpPr>
          <p:spPr bwMode="auto">
            <a:xfrm>
              <a:off x="4914901" y="1952626"/>
              <a:ext cx="354013" cy="222250"/>
            </a:xfrm>
            <a:custGeom>
              <a:avLst/>
              <a:gdLst>
                <a:gd name="T0" fmla="*/ 93 w 223"/>
                <a:gd name="T1" fmla="*/ 105 h 140"/>
                <a:gd name="T2" fmla="*/ 93 w 223"/>
                <a:gd name="T3" fmla="*/ 95 h 140"/>
                <a:gd name="T4" fmla="*/ 77 w 223"/>
                <a:gd name="T5" fmla="*/ 72 h 140"/>
                <a:gd name="T6" fmla="*/ 54 w 223"/>
                <a:gd name="T7" fmla="*/ 72 h 140"/>
                <a:gd name="T8" fmla="*/ 48 w 223"/>
                <a:gd name="T9" fmla="*/ 72 h 140"/>
                <a:gd name="T10" fmla="*/ 42 w 223"/>
                <a:gd name="T11" fmla="*/ 78 h 140"/>
                <a:gd name="T12" fmla="*/ 42 w 223"/>
                <a:gd name="T13" fmla="*/ 78 h 140"/>
                <a:gd name="T14" fmla="*/ 36 w 223"/>
                <a:gd name="T15" fmla="*/ 78 h 140"/>
                <a:gd name="T16" fmla="*/ 19 w 223"/>
                <a:gd name="T17" fmla="*/ 72 h 140"/>
                <a:gd name="T18" fmla="*/ 0 w 223"/>
                <a:gd name="T19" fmla="*/ 66 h 140"/>
                <a:gd name="T20" fmla="*/ 0 w 223"/>
                <a:gd name="T21" fmla="*/ 62 h 140"/>
                <a:gd name="T22" fmla="*/ 0 w 223"/>
                <a:gd name="T23" fmla="*/ 62 h 140"/>
                <a:gd name="T24" fmla="*/ 0 w 223"/>
                <a:gd name="T25" fmla="*/ 56 h 140"/>
                <a:gd name="T26" fmla="*/ 0 w 223"/>
                <a:gd name="T27" fmla="*/ 56 h 140"/>
                <a:gd name="T28" fmla="*/ 0 w 223"/>
                <a:gd name="T29" fmla="*/ 56 h 140"/>
                <a:gd name="T30" fmla="*/ 7 w 223"/>
                <a:gd name="T31" fmla="*/ 43 h 140"/>
                <a:gd name="T32" fmla="*/ 7 w 223"/>
                <a:gd name="T33" fmla="*/ 39 h 140"/>
                <a:gd name="T34" fmla="*/ 13 w 223"/>
                <a:gd name="T35" fmla="*/ 33 h 140"/>
                <a:gd name="T36" fmla="*/ 19 w 223"/>
                <a:gd name="T37" fmla="*/ 27 h 140"/>
                <a:gd name="T38" fmla="*/ 13 w 223"/>
                <a:gd name="T39" fmla="*/ 27 h 140"/>
                <a:gd name="T40" fmla="*/ 7 w 223"/>
                <a:gd name="T41" fmla="*/ 21 h 140"/>
                <a:gd name="T42" fmla="*/ 7 w 223"/>
                <a:gd name="T43" fmla="*/ 17 h 140"/>
                <a:gd name="T44" fmla="*/ 48 w 223"/>
                <a:gd name="T45" fmla="*/ 4 h 140"/>
                <a:gd name="T46" fmla="*/ 89 w 223"/>
                <a:gd name="T47" fmla="*/ 10 h 140"/>
                <a:gd name="T48" fmla="*/ 99 w 223"/>
                <a:gd name="T49" fmla="*/ 4 h 140"/>
                <a:gd name="T50" fmla="*/ 124 w 223"/>
                <a:gd name="T51" fmla="*/ 0 h 140"/>
                <a:gd name="T52" fmla="*/ 147 w 223"/>
                <a:gd name="T53" fmla="*/ 10 h 140"/>
                <a:gd name="T54" fmla="*/ 159 w 223"/>
                <a:gd name="T55" fmla="*/ 17 h 140"/>
                <a:gd name="T56" fmla="*/ 169 w 223"/>
                <a:gd name="T57" fmla="*/ 33 h 140"/>
                <a:gd name="T58" fmla="*/ 188 w 223"/>
                <a:gd name="T59" fmla="*/ 33 h 140"/>
                <a:gd name="T60" fmla="*/ 204 w 223"/>
                <a:gd name="T61" fmla="*/ 39 h 140"/>
                <a:gd name="T62" fmla="*/ 223 w 223"/>
                <a:gd name="T63" fmla="*/ 49 h 140"/>
                <a:gd name="T64" fmla="*/ 217 w 223"/>
                <a:gd name="T65" fmla="*/ 78 h 140"/>
                <a:gd name="T66" fmla="*/ 204 w 223"/>
                <a:gd name="T67" fmla="*/ 89 h 140"/>
                <a:gd name="T68" fmla="*/ 182 w 223"/>
                <a:gd name="T69" fmla="*/ 95 h 140"/>
                <a:gd name="T70" fmla="*/ 169 w 223"/>
                <a:gd name="T71" fmla="*/ 101 h 140"/>
                <a:gd name="T72" fmla="*/ 169 w 223"/>
                <a:gd name="T73" fmla="*/ 105 h 140"/>
                <a:gd name="T74" fmla="*/ 169 w 223"/>
                <a:gd name="T75" fmla="*/ 111 h 140"/>
                <a:gd name="T76" fmla="*/ 169 w 223"/>
                <a:gd name="T77" fmla="*/ 117 h 140"/>
                <a:gd name="T78" fmla="*/ 169 w 223"/>
                <a:gd name="T79" fmla="*/ 117 h 140"/>
                <a:gd name="T80" fmla="*/ 194 w 223"/>
                <a:gd name="T81" fmla="*/ 117 h 140"/>
                <a:gd name="T82" fmla="*/ 188 w 223"/>
                <a:gd name="T83" fmla="*/ 117 h 140"/>
                <a:gd name="T84" fmla="*/ 182 w 223"/>
                <a:gd name="T85" fmla="*/ 124 h 140"/>
                <a:gd name="T86" fmla="*/ 176 w 223"/>
                <a:gd name="T87" fmla="*/ 128 h 140"/>
                <a:gd name="T88" fmla="*/ 176 w 223"/>
                <a:gd name="T89" fmla="*/ 124 h 140"/>
                <a:gd name="T90" fmla="*/ 169 w 223"/>
                <a:gd name="T91" fmla="*/ 124 h 140"/>
                <a:gd name="T92" fmla="*/ 169 w 223"/>
                <a:gd name="T93" fmla="*/ 128 h 140"/>
                <a:gd name="T94" fmla="*/ 159 w 223"/>
                <a:gd name="T95" fmla="*/ 134 h 140"/>
                <a:gd name="T96" fmla="*/ 153 w 223"/>
                <a:gd name="T97" fmla="*/ 140 h 140"/>
                <a:gd name="T98" fmla="*/ 147 w 223"/>
                <a:gd name="T99" fmla="*/ 134 h 140"/>
                <a:gd name="T100" fmla="*/ 147 w 223"/>
                <a:gd name="T101" fmla="*/ 128 h 140"/>
                <a:gd name="T102" fmla="*/ 147 w 223"/>
                <a:gd name="T103" fmla="*/ 124 h 140"/>
                <a:gd name="T104" fmla="*/ 141 w 223"/>
                <a:gd name="T105" fmla="*/ 117 h 140"/>
                <a:gd name="T106" fmla="*/ 134 w 223"/>
                <a:gd name="T107" fmla="*/ 117 h 140"/>
                <a:gd name="T108" fmla="*/ 134 w 223"/>
                <a:gd name="T109" fmla="*/ 117 h 140"/>
                <a:gd name="T110" fmla="*/ 141 w 223"/>
                <a:gd name="T111" fmla="*/ 111 h 140"/>
                <a:gd name="T112" fmla="*/ 128 w 223"/>
                <a:gd name="T113" fmla="*/ 111 h 140"/>
                <a:gd name="T114" fmla="*/ 124 w 223"/>
                <a:gd name="T115" fmla="*/ 105 h 140"/>
                <a:gd name="T116" fmla="*/ 106 w 223"/>
                <a:gd name="T117" fmla="*/ 101 h 140"/>
                <a:gd name="T118" fmla="*/ 106 w 223"/>
                <a:gd name="T119" fmla="*/ 105 h 140"/>
                <a:gd name="T120" fmla="*/ 99 w 223"/>
                <a:gd name="T121" fmla="*/ 117 h 140"/>
                <a:gd name="T122" fmla="*/ 83 w 223"/>
                <a:gd name="T123" fmla="*/ 117 h 140"/>
                <a:gd name="T124" fmla="*/ 83 w 223"/>
                <a:gd name="T125" fmla="*/ 10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3" h="140">
                  <a:moveTo>
                    <a:pt x="83" y="105"/>
                  </a:moveTo>
                  <a:lnTo>
                    <a:pt x="93" y="105"/>
                  </a:lnTo>
                  <a:lnTo>
                    <a:pt x="99" y="101"/>
                  </a:lnTo>
                  <a:lnTo>
                    <a:pt x="93" y="95"/>
                  </a:lnTo>
                  <a:lnTo>
                    <a:pt x="83" y="72"/>
                  </a:lnTo>
                  <a:lnTo>
                    <a:pt x="77" y="72"/>
                  </a:lnTo>
                  <a:lnTo>
                    <a:pt x="64" y="66"/>
                  </a:lnTo>
                  <a:lnTo>
                    <a:pt x="54" y="72"/>
                  </a:lnTo>
                  <a:lnTo>
                    <a:pt x="48" y="72"/>
                  </a:lnTo>
                  <a:lnTo>
                    <a:pt x="48" y="72"/>
                  </a:lnTo>
                  <a:lnTo>
                    <a:pt x="48" y="78"/>
                  </a:lnTo>
                  <a:lnTo>
                    <a:pt x="42" y="78"/>
                  </a:lnTo>
                  <a:lnTo>
                    <a:pt x="42" y="78"/>
                  </a:lnTo>
                  <a:lnTo>
                    <a:pt x="42" y="78"/>
                  </a:lnTo>
                  <a:lnTo>
                    <a:pt x="36" y="82"/>
                  </a:lnTo>
                  <a:lnTo>
                    <a:pt x="36" y="78"/>
                  </a:lnTo>
                  <a:lnTo>
                    <a:pt x="19" y="78"/>
                  </a:lnTo>
                  <a:lnTo>
                    <a:pt x="19" y="72"/>
                  </a:lnTo>
                  <a:lnTo>
                    <a:pt x="7" y="72"/>
                  </a:lnTo>
                  <a:lnTo>
                    <a:pt x="0" y="66"/>
                  </a:lnTo>
                  <a:lnTo>
                    <a:pt x="0" y="66"/>
                  </a:lnTo>
                  <a:lnTo>
                    <a:pt x="0" y="62"/>
                  </a:lnTo>
                  <a:lnTo>
                    <a:pt x="0" y="62"/>
                  </a:lnTo>
                  <a:lnTo>
                    <a:pt x="0" y="62"/>
                  </a:lnTo>
                  <a:lnTo>
                    <a:pt x="0" y="56"/>
                  </a:lnTo>
                  <a:lnTo>
                    <a:pt x="0" y="56"/>
                  </a:lnTo>
                  <a:lnTo>
                    <a:pt x="0" y="56"/>
                  </a:lnTo>
                  <a:lnTo>
                    <a:pt x="0" y="56"/>
                  </a:lnTo>
                  <a:lnTo>
                    <a:pt x="0" y="56"/>
                  </a:lnTo>
                  <a:lnTo>
                    <a:pt x="0" y="56"/>
                  </a:lnTo>
                  <a:lnTo>
                    <a:pt x="0" y="49"/>
                  </a:lnTo>
                  <a:lnTo>
                    <a:pt x="7" y="43"/>
                  </a:lnTo>
                  <a:lnTo>
                    <a:pt x="7" y="43"/>
                  </a:lnTo>
                  <a:lnTo>
                    <a:pt x="7" y="39"/>
                  </a:lnTo>
                  <a:lnTo>
                    <a:pt x="7" y="39"/>
                  </a:lnTo>
                  <a:lnTo>
                    <a:pt x="13" y="33"/>
                  </a:lnTo>
                  <a:lnTo>
                    <a:pt x="13" y="33"/>
                  </a:lnTo>
                  <a:lnTo>
                    <a:pt x="19" y="27"/>
                  </a:lnTo>
                  <a:lnTo>
                    <a:pt x="13" y="27"/>
                  </a:lnTo>
                  <a:lnTo>
                    <a:pt x="13" y="27"/>
                  </a:lnTo>
                  <a:lnTo>
                    <a:pt x="13" y="21"/>
                  </a:lnTo>
                  <a:lnTo>
                    <a:pt x="7" y="21"/>
                  </a:lnTo>
                  <a:lnTo>
                    <a:pt x="7" y="17"/>
                  </a:lnTo>
                  <a:lnTo>
                    <a:pt x="7" y="17"/>
                  </a:lnTo>
                  <a:lnTo>
                    <a:pt x="29" y="4"/>
                  </a:lnTo>
                  <a:lnTo>
                    <a:pt x="48" y="4"/>
                  </a:lnTo>
                  <a:lnTo>
                    <a:pt x="58" y="10"/>
                  </a:lnTo>
                  <a:lnTo>
                    <a:pt x="89" y="10"/>
                  </a:lnTo>
                  <a:lnTo>
                    <a:pt x="99" y="17"/>
                  </a:lnTo>
                  <a:lnTo>
                    <a:pt x="99" y="4"/>
                  </a:lnTo>
                  <a:lnTo>
                    <a:pt x="124" y="4"/>
                  </a:lnTo>
                  <a:lnTo>
                    <a:pt x="124" y="0"/>
                  </a:lnTo>
                  <a:lnTo>
                    <a:pt x="134" y="0"/>
                  </a:lnTo>
                  <a:lnTo>
                    <a:pt x="147" y="10"/>
                  </a:lnTo>
                  <a:lnTo>
                    <a:pt x="147" y="17"/>
                  </a:lnTo>
                  <a:lnTo>
                    <a:pt x="159" y="17"/>
                  </a:lnTo>
                  <a:lnTo>
                    <a:pt x="163" y="33"/>
                  </a:lnTo>
                  <a:lnTo>
                    <a:pt x="169" y="33"/>
                  </a:lnTo>
                  <a:lnTo>
                    <a:pt x="176" y="39"/>
                  </a:lnTo>
                  <a:lnTo>
                    <a:pt x="188" y="33"/>
                  </a:lnTo>
                  <a:lnTo>
                    <a:pt x="194" y="39"/>
                  </a:lnTo>
                  <a:lnTo>
                    <a:pt x="204" y="39"/>
                  </a:lnTo>
                  <a:lnTo>
                    <a:pt x="217" y="43"/>
                  </a:lnTo>
                  <a:lnTo>
                    <a:pt x="223" y="49"/>
                  </a:lnTo>
                  <a:lnTo>
                    <a:pt x="223" y="78"/>
                  </a:lnTo>
                  <a:lnTo>
                    <a:pt x="217" y="78"/>
                  </a:lnTo>
                  <a:lnTo>
                    <a:pt x="204" y="82"/>
                  </a:lnTo>
                  <a:lnTo>
                    <a:pt x="204" y="89"/>
                  </a:lnTo>
                  <a:lnTo>
                    <a:pt x="198" y="95"/>
                  </a:lnTo>
                  <a:lnTo>
                    <a:pt x="182" y="95"/>
                  </a:lnTo>
                  <a:lnTo>
                    <a:pt x="176" y="101"/>
                  </a:lnTo>
                  <a:lnTo>
                    <a:pt x="169" y="101"/>
                  </a:lnTo>
                  <a:lnTo>
                    <a:pt x="169" y="101"/>
                  </a:lnTo>
                  <a:lnTo>
                    <a:pt x="169" y="105"/>
                  </a:lnTo>
                  <a:lnTo>
                    <a:pt x="163" y="111"/>
                  </a:lnTo>
                  <a:lnTo>
                    <a:pt x="169" y="111"/>
                  </a:lnTo>
                  <a:lnTo>
                    <a:pt x="169" y="117"/>
                  </a:lnTo>
                  <a:lnTo>
                    <a:pt x="169" y="117"/>
                  </a:lnTo>
                  <a:lnTo>
                    <a:pt x="169" y="117"/>
                  </a:lnTo>
                  <a:lnTo>
                    <a:pt x="169" y="117"/>
                  </a:lnTo>
                  <a:lnTo>
                    <a:pt x="169" y="117"/>
                  </a:lnTo>
                  <a:lnTo>
                    <a:pt x="194" y="117"/>
                  </a:lnTo>
                  <a:lnTo>
                    <a:pt x="188" y="117"/>
                  </a:lnTo>
                  <a:lnTo>
                    <a:pt x="188" y="117"/>
                  </a:lnTo>
                  <a:lnTo>
                    <a:pt x="188" y="124"/>
                  </a:lnTo>
                  <a:lnTo>
                    <a:pt x="182" y="124"/>
                  </a:lnTo>
                  <a:lnTo>
                    <a:pt x="182" y="128"/>
                  </a:lnTo>
                  <a:lnTo>
                    <a:pt x="176" y="128"/>
                  </a:lnTo>
                  <a:lnTo>
                    <a:pt x="176" y="128"/>
                  </a:lnTo>
                  <a:lnTo>
                    <a:pt x="176" y="124"/>
                  </a:lnTo>
                  <a:lnTo>
                    <a:pt x="169" y="124"/>
                  </a:lnTo>
                  <a:lnTo>
                    <a:pt x="169" y="124"/>
                  </a:lnTo>
                  <a:lnTo>
                    <a:pt x="169" y="128"/>
                  </a:lnTo>
                  <a:lnTo>
                    <a:pt x="169" y="128"/>
                  </a:lnTo>
                  <a:lnTo>
                    <a:pt x="163" y="134"/>
                  </a:lnTo>
                  <a:lnTo>
                    <a:pt x="159" y="134"/>
                  </a:lnTo>
                  <a:lnTo>
                    <a:pt x="159" y="140"/>
                  </a:lnTo>
                  <a:lnTo>
                    <a:pt x="153" y="140"/>
                  </a:lnTo>
                  <a:lnTo>
                    <a:pt x="153" y="134"/>
                  </a:lnTo>
                  <a:lnTo>
                    <a:pt x="147" y="134"/>
                  </a:lnTo>
                  <a:lnTo>
                    <a:pt x="147" y="134"/>
                  </a:lnTo>
                  <a:lnTo>
                    <a:pt x="147" y="128"/>
                  </a:lnTo>
                  <a:lnTo>
                    <a:pt x="147" y="128"/>
                  </a:lnTo>
                  <a:lnTo>
                    <a:pt x="147" y="124"/>
                  </a:lnTo>
                  <a:lnTo>
                    <a:pt x="141" y="124"/>
                  </a:lnTo>
                  <a:lnTo>
                    <a:pt x="141" y="117"/>
                  </a:lnTo>
                  <a:lnTo>
                    <a:pt x="134" y="117"/>
                  </a:lnTo>
                  <a:lnTo>
                    <a:pt x="134" y="117"/>
                  </a:lnTo>
                  <a:lnTo>
                    <a:pt x="134" y="117"/>
                  </a:lnTo>
                  <a:lnTo>
                    <a:pt x="134" y="117"/>
                  </a:lnTo>
                  <a:lnTo>
                    <a:pt x="134" y="117"/>
                  </a:lnTo>
                  <a:lnTo>
                    <a:pt x="141" y="111"/>
                  </a:lnTo>
                  <a:lnTo>
                    <a:pt x="159" y="111"/>
                  </a:lnTo>
                  <a:lnTo>
                    <a:pt x="128" y="111"/>
                  </a:lnTo>
                  <a:lnTo>
                    <a:pt x="128" y="105"/>
                  </a:lnTo>
                  <a:lnTo>
                    <a:pt x="124" y="105"/>
                  </a:lnTo>
                  <a:lnTo>
                    <a:pt x="124" y="101"/>
                  </a:lnTo>
                  <a:lnTo>
                    <a:pt x="106" y="101"/>
                  </a:lnTo>
                  <a:lnTo>
                    <a:pt x="106" y="101"/>
                  </a:lnTo>
                  <a:lnTo>
                    <a:pt x="106" y="105"/>
                  </a:lnTo>
                  <a:lnTo>
                    <a:pt x="99" y="105"/>
                  </a:lnTo>
                  <a:lnTo>
                    <a:pt x="99" y="117"/>
                  </a:lnTo>
                  <a:lnTo>
                    <a:pt x="83" y="117"/>
                  </a:lnTo>
                  <a:lnTo>
                    <a:pt x="83" y="117"/>
                  </a:lnTo>
                  <a:lnTo>
                    <a:pt x="83" y="117"/>
                  </a:lnTo>
                  <a:lnTo>
                    <a:pt x="83" y="105"/>
                  </a:lnTo>
                  <a:lnTo>
                    <a:pt x="83" y="10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3" name="Freeform 652"/>
            <p:cNvSpPr>
              <a:spLocks/>
            </p:cNvSpPr>
            <p:nvPr/>
          </p:nvSpPr>
          <p:spPr bwMode="auto">
            <a:xfrm>
              <a:off x="4914901" y="1952626"/>
              <a:ext cx="354013" cy="222250"/>
            </a:xfrm>
            <a:custGeom>
              <a:avLst/>
              <a:gdLst>
                <a:gd name="T0" fmla="*/ 93 w 223"/>
                <a:gd name="T1" fmla="*/ 105 h 140"/>
                <a:gd name="T2" fmla="*/ 93 w 223"/>
                <a:gd name="T3" fmla="*/ 95 h 140"/>
                <a:gd name="T4" fmla="*/ 77 w 223"/>
                <a:gd name="T5" fmla="*/ 72 h 140"/>
                <a:gd name="T6" fmla="*/ 54 w 223"/>
                <a:gd name="T7" fmla="*/ 72 h 140"/>
                <a:gd name="T8" fmla="*/ 48 w 223"/>
                <a:gd name="T9" fmla="*/ 72 h 140"/>
                <a:gd name="T10" fmla="*/ 42 w 223"/>
                <a:gd name="T11" fmla="*/ 78 h 140"/>
                <a:gd name="T12" fmla="*/ 42 w 223"/>
                <a:gd name="T13" fmla="*/ 78 h 140"/>
                <a:gd name="T14" fmla="*/ 36 w 223"/>
                <a:gd name="T15" fmla="*/ 78 h 140"/>
                <a:gd name="T16" fmla="*/ 19 w 223"/>
                <a:gd name="T17" fmla="*/ 72 h 140"/>
                <a:gd name="T18" fmla="*/ 0 w 223"/>
                <a:gd name="T19" fmla="*/ 66 h 140"/>
                <a:gd name="T20" fmla="*/ 0 w 223"/>
                <a:gd name="T21" fmla="*/ 62 h 140"/>
                <a:gd name="T22" fmla="*/ 0 w 223"/>
                <a:gd name="T23" fmla="*/ 62 h 140"/>
                <a:gd name="T24" fmla="*/ 0 w 223"/>
                <a:gd name="T25" fmla="*/ 56 h 140"/>
                <a:gd name="T26" fmla="*/ 0 w 223"/>
                <a:gd name="T27" fmla="*/ 56 h 140"/>
                <a:gd name="T28" fmla="*/ 0 w 223"/>
                <a:gd name="T29" fmla="*/ 56 h 140"/>
                <a:gd name="T30" fmla="*/ 7 w 223"/>
                <a:gd name="T31" fmla="*/ 43 h 140"/>
                <a:gd name="T32" fmla="*/ 7 w 223"/>
                <a:gd name="T33" fmla="*/ 39 h 140"/>
                <a:gd name="T34" fmla="*/ 13 w 223"/>
                <a:gd name="T35" fmla="*/ 33 h 140"/>
                <a:gd name="T36" fmla="*/ 19 w 223"/>
                <a:gd name="T37" fmla="*/ 27 h 140"/>
                <a:gd name="T38" fmla="*/ 13 w 223"/>
                <a:gd name="T39" fmla="*/ 27 h 140"/>
                <a:gd name="T40" fmla="*/ 7 w 223"/>
                <a:gd name="T41" fmla="*/ 21 h 140"/>
                <a:gd name="T42" fmla="*/ 7 w 223"/>
                <a:gd name="T43" fmla="*/ 17 h 140"/>
                <a:gd name="T44" fmla="*/ 48 w 223"/>
                <a:gd name="T45" fmla="*/ 4 h 140"/>
                <a:gd name="T46" fmla="*/ 89 w 223"/>
                <a:gd name="T47" fmla="*/ 10 h 140"/>
                <a:gd name="T48" fmla="*/ 99 w 223"/>
                <a:gd name="T49" fmla="*/ 4 h 140"/>
                <a:gd name="T50" fmla="*/ 124 w 223"/>
                <a:gd name="T51" fmla="*/ 0 h 140"/>
                <a:gd name="T52" fmla="*/ 147 w 223"/>
                <a:gd name="T53" fmla="*/ 10 h 140"/>
                <a:gd name="T54" fmla="*/ 159 w 223"/>
                <a:gd name="T55" fmla="*/ 17 h 140"/>
                <a:gd name="T56" fmla="*/ 169 w 223"/>
                <a:gd name="T57" fmla="*/ 33 h 140"/>
                <a:gd name="T58" fmla="*/ 188 w 223"/>
                <a:gd name="T59" fmla="*/ 33 h 140"/>
                <a:gd name="T60" fmla="*/ 204 w 223"/>
                <a:gd name="T61" fmla="*/ 39 h 140"/>
                <a:gd name="T62" fmla="*/ 223 w 223"/>
                <a:gd name="T63" fmla="*/ 49 h 140"/>
                <a:gd name="T64" fmla="*/ 217 w 223"/>
                <a:gd name="T65" fmla="*/ 78 h 140"/>
                <a:gd name="T66" fmla="*/ 204 w 223"/>
                <a:gd name="T67" fmla="*/ 89 h 140"/>
                <a:gd name="T68" fmla="*/ 182 w 223"/>
                <a:gd name="T69" fmla="*/ 95 h 140"/>
                <a:gd name="T70" fmla="*/ 169 w 223"/>
                <a:gd name="T71" fmla="*/ 101 h 140"/>
                <a:gd name="T72" fmla="*/ 169 w 223"/>
                <a:gd name="T73" fmla="*/ 105 h 140"/>
                <a:gd name="T74" fmla="*/ 169 w 223"/>
                <a:gd name="T75" fmla="*/ 111 h 140"/>
                <a:gd name="T76" fmla="*/ 169 w 223"/>
                <a:gd name="T77" fmla="*/ 117 h 140"/>
                <a:gd name="T78" fmla="*/ 169 w 223"/>
                <a:gd name="T79" fmla="*/ 117 h 140"/>
                <a:gd name="T80" fmla="*/ 194 w 223"/>
                <a:gd name="T81" fmla="*/ 117 h 140"/>
                <a:gd name="T82" fmla="*/ 188 w 223"/>
                <a:gd name="T83" fmla="*/ 117 h 140"/>
                <a:gd name="T84" fmla="*/ 182 w 223"/>
                <a:gd name="T85" fmla="*/ 124 h 140"/>
                <a:gd name="T86" fmla="*/ 176 w 223"/>
                <a:gd name="T87" fmla="*/ 128 h 140"/>
                <a:gd name="T88" fmla="*/ 176 w 223"/>
                <a:gd name="T89" fmla="*/ 124 h 140"/>
                <a:gd name="T90" fmla="*/ 169 w 223"/>
                <a:gd name="T91" fmla="*/ 124 h 140"/>
                <a:gd name="T92" fmla="*/ 169 w 223"/>
                <a:gd name="T93" fmla="*/ 128 h 140"/>
                <a:gd name="T94" fmla="*/ 159 w 223"/>
                <a:gd name="T95" fmla="*/ 134 h 140"/>
                <a:gd name="T96" fmla="*/ 153 w 223"/>
                <a:gd name="T97" fmla="*/ 140 h 140"/>
                <a:gd name="T98" fmla="*/ 147 w 223"/>
                <a:gd name="T99" fmla="*/ 134 h 140"/>
                <a:gd name="T100" fmla="*/ 147 w 223"/>
                <a:gd name="T101" fmla="*/ 128 h 140"/>
                <a:gd name="T102" fmla="*/ 147 w 223"/>
                <a:gd name="T103" fmla="*/ 124 h 140"/>
                <a:gd name="T104" fmla="*/ 141 w 223"/>
                <a:gd name="T105" fmla="*/ 117 h 140"/>
                <a:gd name="T106" fmla="*/ 134 w 223"/>
                <a:gd name="T107" fmla="*/ 117 h 140"/>
                <a:gd name="T108" fmla="*/ 134 w 223"/>
                <a:gd name="T109" fmla="*/ 117 h 140"/>
                <a:gd name="T110" fmla="*/ 141 w 223"/>
                <a:gd name="T111" fmla="*/ 111 h 140"/>
                <a:gd name="T112" fmla="*/ 128 w 223"/>
                <a:gd name="T113" fmla="*/ 111 h 140"/>
                <a:gd name="T114" fmla="*/ 124 w 223"/>
                <a:gd name="T115" fmla="*/ 105 h 140"/>
                <a:gd name="T116" fmla="*/ 106 w 223"/>
                <a:gd name="T117" fmla="*/ 101 h 140"/>
                <a:gd name="T118" fmla="*/ 106 w 223"/>
                <a:gd name="T119" fmla="*/ 105 h 140"/>
                <a:gd name="T120" fmla="*/ 99 w 223"/>
                <a:gd name="T121" fmla="*/ 117 h 140"/>
                <a:gd name="T122" fmla="*/ 83 w 223"/>
                <a:gd name="T123" fmla="*/ 117 h 140"/>
                <a:gd name="T124" fmla="*/ 83 w 223"/>
                <a:gd name="T125" fmla="*/ 10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3" h="140">
                  <a:moveTo>
                    <a:pt x="83" y="105"/>
                  </a:moveTo>
                  <a:lnTo>
                    <a:pt x="93" y="105"/>
                  </a:lnTo>
                  <a:lnTo>
                    <a:pt x="99" y="101"/>
                  </a:lnTo>
                  <a:lnTo>
                    <a:pt x="93" y="95"/>
                  </a:lnTo>
                  <a:lnTo>
                    <a:pt x="83" y="72"/>
                  </a:lnTo>
                  <a:lnTo>
                    <a:pt x="77" y="72"/>
                  </a:lnTo>
                  <a:lnTo>
                    <a:pt x="64" y="66"/>
                  </a:lnTo>
                  <a:lnTo>
                    <a:pt x="54" y="72"/>
                  </a:lnTo>
                  <a:lnTo>
                    <a:pt x="48" y="72"/>
                  </a:lnTo>
                  <a:lnTo>
                    <a:pt x="48" y="72"/>
                  </a:lnTo>
                  <a:lnTo>
                    <a:pt x="48" y="78"/>
                  </a:lnTo>
                  <a:lnTo>
                    <a:pt x="42" y="78"/>
                  </a:lnTo>
                  <a:lnTo>
                    <a:pt x="42" y="78"/>
                  </a:lnTo>
                  <a:lnTo>
                    <a:pt x="42" y="78"/>
                  </a:lnTo>
                  <a:lnTo>
                    <a:pt x="36" y="82"/>
                  </a:lnTo>
                  <a:lnTo>
                    <a:pt x="36" y="78"/>
                  </a:lnTo>
                  <a:lnTo>
                    <a:pt x="19" y="78"/>
                  </a:lnTo>
                  <a:lnTo>
                    <a:pt x="19" y="72"/>
                  </a:lnTo>
                  <a:lnTo>
                    <a:pt x="7" y="72"/>
                  </a:lnTo>
                  <a:lnTo>
                    <a:pt x="0" y="66"/>
                  </a:lnTo>
                  <a:lnTo>
                    <a:pt x="0" y="66"/>
                  </a:lnTo>
                  <a:lnTo>
                    <a:pt x="0" y="62"/>
                  </a:lnTo>
                  <a:lnTo>
                    <a:pt x="0" y="62"/>
                  </a:lnTo>
                  <a:lnTo>
                    <a:pt x="0" y="62"/>
                  </a:lnTo>
                  <a:lnTo>
                    <a:pt x="0" y="56"/>
                  </a:lnTo>
                  <a:lnTo>
                    <a:pt x="0" y="56"/>
                  </a:lnTo>
                  <a:lnTo>
                    <a:pt x="0" y="56"/>
                  </a:lnTo>
                  <a:lnTo>
                    <a:pt x="0" y="56"/>
                  </a:lnTo>
                  <a:lnTo>
                    <a:pt x="0" y="56"/>
                  </a:lnTo>
                  <a:lnTo>
                    <a:pt x="0" y="56"/>
                  </a:lnTo>
                  <a:lnTo>
                    <a:pt x="0" y="49"/>
                  </a:lnTo>
                  <a:lnTo>
                    <a:pt x="7" y="43"/>
                  </a:lnTo>
                  <a:lnTo>
                    <a:pt x="7" y="43"/>
                  </a:lnTo>
                  <a:lnTo>
                    <a:pt x="7" y="39"/>
                  </a:lnTo>
                  <a:lnTo>
                    <a:pt x="7" y="39"/>
                  </a:lnTo>
                  <a:lnTo>
                    <a:pt x="13" y="33"/>
                  </a:lnTo>
                  <a:lnTo>
                    <a:pt x="13" y="33"/>
                  </a:lnTo>
                  <a:lnTo>
                    <a:pt x="19" y="27"/>
                  </a:lnTo>
                  <a:lnTo>
                    <a:pt x="13" y="27"/>
                  </a:lnTo>
                  <a:lnTo>
                    <a:pt x="13" y="27"/>
                  </a:lnTo>
                  <a:lnTo>
                    <a:pt x="13" y="21"/>
                  </a:lnTo>
                  <a:lnTo>
                    <a:pt x="7" y="21"/>
                  </a:lnTo>
                  <a:lnTo>
                    <a:pt x="7" y="17"/>
                  </a:lnTo>
                  <a:lnTo>
                    <a:pt x="7" y="17"/>
                  </a:lnTo>
                  <a:lnTo>
                    <a:pt x="29" y="4"/>
                  </a:lnTo>
                  <a:lnTo>
                    <a:pt x="48" y="4"/>
                  </a:lnTo>
                  <a:lnTo>
                    <a:pt x="58" y="10"/>
                  </a:lnTo>
                  <a:lnTo>
                    <a:pt x="89" y="10"/>
                  </a:lnTo>
                  <a:lnTo>
                    <a:pt x="99" y="17"/>
                  </a:lnTo>
                  <a:lnTo>
                    <a:pt x="99" y="4"/>
                  </a:lnTo>
                  <a:lnTo>
                    <a:pt x="124" y="4"/>
                  </a:lnTo>
                  <a:lnTo>
                    <a:pt x="124" y="0"/>
                  </a:lnTo>
                  <a:lnTo>
                    <a:pt x="134" y="0"/>
                  </a:lnTo>
                  <a:lnTo>
                    <a:pt x="147" y="10"/>
                  </a:lnTo>
                  <a:lnTo>
                    <a:pt x="147" y="17"/>
                  </a:lnTo>
                  <a:lnTo>
                    <a:pt x="159" y="17"/>
                  </a:lnTo>
                  <a:lnTo>
                    <a:pt x="163" y="33"/>
                  </a:lnTo>
                  <a:lnTo>
                    <a:pt x="169" y="33"/>
                  </a:lnTo>
                  <a:lnTo>
                    <a:pt x="176" y="39"/>
                  </a:lnTo>
                  <a:lnTo>
                    <a:pt x="188" y="33"/>
                  </a:lnTo>
                  <a:lnTo>
                    <a:pt x="194" y="39"/>
                  </a:lnTo>
                  <a:lnTo>
                    <a:pt x="204" y="39"/>
                  </a:lnTo>
                  <a:lnTo>
                    <a:pt x="217" y="43"/>
                  </a:lnTo>
                  <a:lnTo>
                    <a:pt x="223" y="49"/>
                  </a:lnTo>
                  <a:lnTo>
                    <a:pt x="223" y="78"/>
                  </a:lnTo>
                  <a:lnTo>
                    <a:pt x="217" y="78"/>
                  </a:lnTo>
                  <a:lnTo>
                    <a:pt x="204" y="82"/>
                  </a:lnTo>
                  <a:lnTo>
                    <a:pt x="204" y="89"/>
                  </a:lnTo>
                  <a:lnTo>
                    <a:pt x="198" y="95"/>
                  </a:lnTo>
                  <a:lnTo>
                    <a:pt x="182" y="95"/>
                  </a:lnTo>
                  <a:lnTo>
                    <a:pt x="176" y="101"/>
                  </a:lnTo>
                  <a:lnTo>
                    <a:pt x="169" y="101"/>
                  </a:lnTo>
                  <a:lnTo>
                    <a:pt x="169" y="101"/>
                  </a:lnTo>
                  <a:lnTo>
                    <a:pt x="169" y="105"/>
                  </a:lnTo>
                  <a:lnTo>
                    <a:pt x="163" y="111"/>
                  </a:lnTo>
                  <a:lnTo>
                    <a:pt x="169" y="111"/>
                  </a:lnTo>
                  <a:lnTo>
                    <a:pt x="169" y="117"/>
                  </a:lnTo>
                  <a:lnTo>
                    <a:pt x="169" y="117"/>
                  </a:lnTo>
                  <a:lnTo>
                    <a:pt x="169" y="117"/>
                  </a:lnTo>
                  <a:lnTo>
                    <a:pt x="169" y="117"/>
                  </a:lnTo>
                  <a:lnTo>
                    <a:pt x="169" y="117"/>
                  </a:lnTo>
                  <a:lnTo>
                    <a:pt x="194" y="117"/>
                  </a:lnTo>
                  <a:lnTo>
                    <a:pt x="188" y="117"/>
                  </a:lnTo>
                  <a:lnTo>
                    <a:pt x="188" y="117"/>
                  </a:lnTo>
                  <a:lnTo>
                    <a:pt x="188" y="124"/>
                  </a:lnTo>
                  <a:lnTo>
                    <a:pt x="182" y="124"/>
                  </a:lnTo>
                  <a:lnTo>
                    <a:pt x="182" y="128"/>
                  </a:lnTo>
                  <a:lnTo>
                    <a:pt x="176" y="128"/>
                  </a:lnTo>
                  <a:lnTo>
                    <a:pt x="176" y="128"/>
                  </a:lnTo>
                  <a:lnTo>
                    <a:pt x="176" y="124"/>
                  </a:lnTo>
                  <a:lnTo>
                    <a:pt x="169" y="124"/>
                  </a:lnTo>
                  <a:lnTo>
                    <a:pt x="169" y="124"/>
                  </a:lnTo>
                  <a:lnTo>
                    <a:pt x="169" y="128"/>
                  </a:lnTo>
                  <a:lnTo>
                    <a:pt x="169" y="128"/>
                  </a:lnTo>
                  <a:lnTo>
                    <a:pt x="163" y="134"/>
                  </a:lnTo>
                  <a:lnTo>
                    <a:pt x="159" y="134"/>
                  </a:lnTo>
                  <a:lnTo>
                    <a:pt x="159" y="140"/>
                  </a:lnTo>
                  <a:lnTo>
                    <a:pt x="153" y="140"/>
                  </a:lnTo>
                  <a:lnTo>
                    <a:pt x="153" y="134"/>
                  </a:lnTo>
                  <a:lnTo>
                    <a:pt x="147" y="134"/>
                  </a:lnTo>
                  <a:lnTo>
                    <a:pt x="147" y="134"/>
                  </a:lnTo>
                  <a:lnTo>
                    <a:pt x="147" y="128"/>
                  </a:lnTo>
                  <a:lnTo>
                    <a:pt x="147" y="128"/>
                  </a:lnTo>
                  <a:lnTo>
                    <a:pt x="147" y="124"/>
                  </a:lnTo>
                  <a:lnTo>
                    <a:pt x="141" y="124"/>
                  </a:lnTo>
                  <a:lnTo>
                    <a:pt x="141" y="117"/>
                  </a:lnTo>
                  <a:lnTo>
                    <a:pt x="134" y="117"/>
                  </a:lnTo>
                  <a:lnTo>
                    <a:pt x="134" y="117"/>
                  </a:lnTo>
                  <a:lnTo>
                    <a:pt x="134" y="117"/>
                  </a:lnTo>
                  <a:lnTo>
                    <a:pt x="134" y="117"/>
                  </a:lnTo>
                  <a:lnTo>
                    <a:pt x="134" y="117"/>
                  </a:lnTo>
                  <a:lnTo>
                    <a:pt x="141" y="111"/>
                  </a:lnTo>
                  <a:lnTo>
                    <a:pt x="159" y="111"/>
                  </a:lnTo>
                  <a:lnTo>
                    <a:pt x="128" y="111"/>
                  </a:lnTo>
                  <a:lnTo>
                    <a:pt x="128" y="105"/>
                  </a:lnTo>
                  <a:lnTo>
                    <a:pt x="124" y="105"/>
                  </a:lnTo>
                  <a:lnTo>
                    <a:pt x="124" y="101"/>
                  </a:lnTo>
                  <a:lnTo>
                    <a:pt x="106" y="101"/>
                  </a:lnTo>
                  <a:lnTo>
                    <a:pt x="106" y="101"/>
                  </a:lnTo>
                  <a:lnTo>
                    <a:pt x="106" y="105"/>
                  </a:lnTo>
                  <a:lnTo>
                    <a:pt x="99" y="105"/>
                  </a:lnTo>
                  <a:lnTo>
                    <a:pt x="99" y="117"/>
                  </a:lnTo>
                  <a:lnTo>
                    <a:pt x="83" y="117"/>
                  </a:lnTo>
                  <a:lnTo>
                    <a:pt x="83" y="117"/>
                  </a:lnTo>
                  <a:lnTo>
                    <a:pt x="83" y="117"/>
                  </a:lnTo>
                  <a:lnTo>
                    <a:pt x="83" y="105"/>
                  </a:lnTo>
                  <a:lnTo>
                    <a:pt x="83" y="10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4" name="Freeform 653"/>
            <p:cNvSpPr>
              <a:spLocks/>
            </p:cNvSpPr>
            <p:nvPr/>
          </p:nvSpPr>
          <p:spPr bwMode="auto">
            <a:xfrm>
              <a:off x="4945063" y="1292226"/>
              <a:ext cx="2874963" cy="971550"/>
            </a:xfrm>
            <a:custGeom>
              <a:avLst/>
              <a:gdLst>
                <a:gd name="T0" fmla="*/ 192 w 1811"/>
                <a:gd name="T1" fmla="*/ 505 h 612"/>
                <a:gd name="T2" fmla="*/ 192 w 1811"/>
                <a:gd name="T3" fmla="*/ 550 h 612"/>
                <a:gd name="T4" fmla="*/ 338 w 1811"/>
                <a:gd name="T5" fmla="*/ 595 h 612"/>
                <a:gd name="T6" fmla="*/ 309 w 1811"/>
                <a:gd name="T7" fmla="*/ 544 h 612"/>
                <a:gd name="T8" fmla="*/ 297 w 1811"/>
                <a:gd name="T9" fmla="*/ 459 h 612"/>
                <a:gd name="T10" fmla="*/ 461 w 1811"/>
                <a:gd name="T11" fmla="*/ 420 h 612"/>
                <a:gd name="T12" fmla="*/ 659 w 1811"/>
                <a:gd name="T13" fmla="*/ 381 h 612"/>
                <a:gd name="T14" fmla="*/ 847 w 1811"/>
                <a:gd name="T15" fmla="*/ 459 h 612"/>
                <a:gd name="T16" fmla="*/ 939 w 1811"/>
                <a:gd name="T17" fmla="*/ 420 h 612"/>
                <a:gd name="T18" fmla="*/ 1149 w 1811"/>
                <a:gd name="T19" fmla="*/ 459 h 612"/>
                <a:gd name="T20" fmla="*/ 1219 w 1811"/>
                <a:gd name="T21" fmla="*/ 420 h 612"/>
                <a:gd name="T22" fmla="*/ 1296 w 1811"/>
                <a:gd name="T23" fmla="*/ 420 h 612"/>
                <a:gd name="T24" fmla="*/ 1448 w 1811"/>
                <a:gd name="T25" fmla="*/ 488 h 612"/>
                <a:gd name="T26" fmla="*/ 1442 w 1811"/>
                <a:gd name="T27" fmla="*/ 560 h 612"/>
                <a:gd name="T28" fmla="*/ 1502 w 1811"/>
                <a:gd name="T29" fmla="*/ 482 h 612"/>
                <a:gd name="T30" fmla="*/ 1442 w 1811"/>
                <a:gd name="T31" fmla="*/ 381 h 612"/>
                <a:gd name="T32" fmla="*/ 1362 w 1811"/>
                <a:gd name="T33" fmla="*/ 352 h 612"/>
                <a:gd name="T34" fmla="*/ 1502 w 1811"/>
                <a:gd name="T35" fmla="*/ 297 h 612"/>
                <a:gd name="T36" fmla="*/ 1559 w 1811"/>
                <a:gd name="T37" fmla="*/ 264 h 612"/>
                <a:gd name="T38" fmla="*/ 1572 w 1811"/>
                <a:gd name="T39" fmla="*/ 229 h 612"/>
                <a:gd name="T40" fmla="*/ 1588 w 1811"/>
                <a:gd name="T41" fmla="*/ 280 h 612"/>
                <a:gd name="T42" fmla="*/ 1629 w 1811"/>
                <a:gd name="T43" fmla="*/ 371 h 612"/>
                <a:gd name="T44" fmla="*/ 1683 w 1811"/>
                <a:gd name="T45" fmla="*/ 426 h 612"/>
                <a:gd name="T46" fmla="*/ 1683 w 1811"/>
                <a:gd name="T47" fmla="*/ 381 h 612"/>
                <a:gd name="T48" fmla="*/ 1677 w 1811"/>
                <a:gd name="T49" fmla="*/ 332 h 612"/>
                <a:gd name="T50" fmla="*/ 1652 w 1811"/>
                <a:gd name="T51" fmla="*/ 274 h 612"/>
                <a:gd name="T52" fmla="*/ 1722 w 1811"/>
                <a:gd name="T53" fmla="*/ 235 h 612"/>
                <a:gd name="T54" fmla="*/ 1683 w 1811"/>
                <a:gd name="T55" fmla="*/ 173 h 612"/>
                <a:gd name="T56" fmla="*/ 1792 w 1811"/>
                <a:gd name="T57" fmla="*/ 189 h 612"/>
                <a:gd name="T58" fmla="*/ 1741 w 1811"/>
                <a:gd name="T59" fmla="*/ 163 h 612"/>
                <a:gd name="T60" fmla="*/ 1553 w 1811"/>
                <a:gd name="T61" fmla="*/ 117 h 612"/>
                <a:gd name="T62" fmla="*/ 1477 w 1811"/>
                <a:gd name="T63" fmla="*/ 117 h 612"/>
                <a:gd name="T64" fmla="*/ 1267 w 1811"/>
                <a:gd name="T65" fmla="*/ 95 h 612"/>
                <a:gd name="T66" fmla="*/ 1191 w 1811"/>
                <a:gd name="T67" fmla="*/ 78 h 612"/>
                <a:gd name="T68" fmla="*/ 1127 w 1811"/>
                <a:gd name="T69" fmla="*/ 101 h 612"/>
                <a:gd name="T70" fmla="*/ 968 w 1811"/>
                <a:gd name="T71" fmla="*/ 84 h 612"/>
                <a:gd name="T72" fmla="*/ 853 w 1811"/>
                <a:gd name="T73" fmla="*/ 78 h 612"/>
                <a:gd name="T74" fmla="*/ 793 w 1811"/>
                <a:gd name="T75" fmla="*/ 62 h 612"/>
                <a:gd name="T76" fmla="*/ 700 w 1811"/>
                <a:gd name="T77" fmla="*/ 10 h 612"/>
                <a:gd name="T78" fmla="*/ 659 w 1811"/>
                <a:gd name="T79" fmla="*/ 27 h 612"/>
                <a:gd name="T80" fmla="*/ 566 w 1811"/>
                <a:gd name="T81" fmla="*/ 43 h 612"/>
                <a:gd name="T82" fmla="*/ 560 w 1811"/>
                <a:gd name="T83" fmla="*/ 66 h 612"/>
                <a:gd name="T84" fmla="*/ 560 w 1811"/>
                <a:gd name="T85" fmla="*/ 101 h 612"/>
                <a:gd name="T86" fmla="*/ 490 w 1811"/>
                <a:gd name="T87" fmla="*/ 78 h 612"/>
                <a:gd name="T88" fmla="*/ 455 w 1811"/>
                <a:gd name="T89" fmla="*/ 84 h 612"/>
                <a:gd name="T90" fmla="*/ 472 w 1811"/>
                <a:gd name="T91" fmla="*/ 128 h 612"/>
                <a:gd name="T92" fmla="*/ 538 w 1811"/>
                <a:gd name="T93" fmla="*/ 163 h 612"/>
                <a:gd name="T94" fmla="*/ 490 w 1811"/>
                <a:gd name="T95" fmla="*/ 173 h 612"/>
                <a:gd name="T96" fmla="*/ 466 w 1811"/>
                <a:gd name="T97" fmla="*/ 140 h 612"/>
                <a:gd name="T98" fmla="*/ 414 w 1811"/>
                <a:gd name="T99" fmla="*/ 66 h 612"/>
                <a:gd name="T100" fmla="*/ 402 w 1811"/>
                <a:gd name="T101" fmla="*/ 123 h 612"/>
                <a:gd name="T102" fmla="*/ 309 w 1811"/>
                <a:gd name="T103" fmla="*/ 111 h 612"/>
                <a:gd name="T104" fmla="*/ 262 w 1811"/>
                <a:gd name="T105" fmla="*/ 146 h 612"/>
                <a:gd name="T106" fmla="*/ 179 w 1811"/>
                <a:gd name="T107" fmla="*/ 156 h 612"/>
                <a:gd name="T108" fmla="*/ 163 w 1811"/>
                <a:gd name="T109" fmla="*/ 163 h 612"/>
                <a:gd name="T110" fmla="*/ 128 w 1811"/>
                <a:gd name="T111" fmla="*/ 189 h 612"/>
                <a:gd name="T112" fmla="*/ 70 w 1811"/>
                <a:gd name="T113" fmla="*/ 189 h 612"/>
                <a:gd name="T114" fmla="*/ 140 w 1811"/>
                <a:gd name="T115" fmla="*/ 163 h 612"/>
                <a:gd name="T116" fmla="*/ 0 w 1811"/>
                <a:gd name="T117" fmla="*/ 146 h 612"/>
                <a:gd name="T118" fmla="*/ 23 w 1811"/>
                <a:gd name="T119" fmla="*/ 189 h 612"/>
                <a:gd name="T120" fmla="*/ 23 w 1811"/>
                <a:gd name="T121" fmla="*/ 297 h 612"/>
                <a:gd name="T122" fmla="*/ 93 w 1811"/>
                <a:gd name="T123" fmla="*/ 42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11" h="612">
                  <a:moveTo>
                    <a:pt x="87" y="420"/>
                  </a:moveTo>
                  <a:lnTo>
                    <a:pt x="99" y="420"/>
                  </a:lnTo>
                  <a:lnTo>
                    <a:pt x="105" y="416"/>
                  </a:lnTo>
                  <a:lnTo>
                    <a:pt x="115" y="416"/>
                  </a:lnTo>
                  <a:lnTo>
                    <a:pt x="128" y="426"/>
                  </a:lnTo>
                  <a:lnTo>
                    <a:pt x="128" y="433"/>
                  </a:lnTo>
                  <a:lnTo>
                    <a:pt x="140" y="433"/>
                  </a:lnTo>
                  <a:lnTo>
                    <a:pt x="144" y="449"/>
                  </a:lnTo>
                  <a:lnTo>
                    <a:pt x="150" y="449"/>
                  </a:lnTo>
                  <a:lnTo>
                    <a:pt x="157" y="455"/>
                  </a:lnTo>
                  <a:lnTo>
                    <a:pt x="169" y="449"/>
                  </a:lnTo>
                  <a:lnTo>
                    <a:pt x="175" y="455"/>
                  </a:lnTo>
                  <a:lnTo>
                    <a:pt x="185" y="455"/>
                  </a:lnTo>
                  <a:lnTo>
                    <a:pt x="198" y="459"/>
                  </a:lnTo>
                  <a:lnTo>
                    <a:pt x="204" y="465"/>
                  </a:lnTo>
                  <a:lnTo>
                    <a:pt x="204" y="494"/>
                  </a:lnTo>
                  <a:lnTo>
                    <a:pt x="198" y="494"/>
                  </a:lnTo>
                  <a:lnTo>
                    <a:pt x="185" y="498"/>
                  </a:lnTo>
                  <a:lnTo>
                    <a:pt x="185" y="505"/>
                  </a:lnTo>
                  <a:lnTo>
                    <a:pt x="185" y="505"/>
                  </a:lnTo>
                  <a:lnTo>
                    <a:pt x="192" y="505"/>
                  </a:lnTo>
                  <a:lnTo>
                    <a:pt x="185" y="505"/>
                  </a:lnTo>
                  <a:lnTo>
                    <a:pt x="185" y="511"/>
                  </a:lnTo>
                  <a:lnTo>
                    <a:pt x="179" y="511"/>
                  </a:lnTo>
                  <a:lnTo>
                    <a:pt x="179" y="517"/>
                  </a:lnTo>
                  <a:lnTo>
                    <a:pt x="175" y="517"/>
                  </a:lnTo>
                  <a:lnTo>
                    <a:pt x="175" y="517"/>
                  </a:lnTo>
                  <a:lnTo>
                    <a:pt x="175" y="517"/>
                  </a:lnTo>
                  <a:lnTo>
                    <a:pt x="179" y="517"/>
                  </a:lnTo>
                  <a:lnTo>
                    <a:pt x="179" y="521"/>
                  </a:lnTo>
                  <a:lnTo>
                    <a:pt x="185" y="521"/>
                  </a:lnTo>
                  <a:lnTo>
                    <a:pt x="185" y="527"/>
                  </a:lnTo>
                  <a:lnTo>
                    <a:pt x="179" y="527"/>
                  </a:lnTo>
                  <a:lnTo>
                    <a:pt x="179" y="533"/>
                  </a:lnTo>
                  <a:lnTo>
                    <a:pt x="175" y="533"/>
                  </a:lnTo>
                  <a:lnTo>
                    <a:pt x="175" y="533"/>
                  </a:lnTo>
                  <a:lnTo>
                    <a:pt x="175" y="540"/>
                  </a:lnTo>
                  <a:lnTo>
                    <a:pt x="175" y="540"/>
                  </a:lnTo>
                  <a:lnTo>
                    <a:pt x="175" y="544"/>
                  </a:lnTo>
                  <a:lnTo>
                    <a:pt x="185" y="544"/>
                  </a:lnTo>
                  <a:lnTo>
                    <a:pt x="185" y="550"/>
                  </a:lnTo>
                  <a:lnTo>
                    <a:pt x="192" y="550"/>
                  </a:lnTo>
                  <a:lnTo>
                    <a:pt x="198" y="556"/>
                  </a:lnTo>
                  <a:lnTo>
                    <a:pt x="204" y="556"/>
                  </a:lnTo>
                  <a:lnTo>
                    <a:pt x="204" y="560"/>
                  </a:lnTo>
                  <a:lnTo>
                    <a:pt x="210" y="560"/>
                  </a:lnTo>
                  <a:lnTo>
                    <a:pt x="216" y="566"/>
                  </a:lnTo>
                  <a:lnTo>
                    <a:pt x="220" y="566"/>
                  </a:lnTo>
                  <a:lnTo>
                    <a:pt x="227" y="573"/>
                  </a:lnTo>
                  <a:lnTo>
                    <a:pt x="239" y="573"/>
                  </a:lnTo>
                  <a:lnTo>
                    <a:pt x="251" y="579"/>
                  </a:lnTo>
                  <a:lnTo>
                    <a:pt x="262" y="573"/>
                  </a:lnTo>
                  <a:lnTo>
                    <a:pt x="268" y="579"/>
                  </a:lnTo>
                  <a:lnTo>
                    <a:pt x="280" y="583"/>
                  </a:lnTo>
                  <a:lnTo>
                    <a:pt x="297" y="583"/>
                  </a:lnTo>
                  <a:lnTo>
                    <a:pt x="303" y="595"/>
                  </a:lnTo>
                  <a:lnTo>
                    <a:pt x="325" y="606"/>
                  </a:lnTo>
                  <a:lnTo>
                    <a:pt x="332" y="612"/>
                  </a:lnTo>
                  <a:lnTo>
                    <a:pt x="344" y="601"/>
                  </a:lnTo>
                  <a:lnTo>
                    <a:pt x="338" y="601"/>
                  </a:lnTo>
                  <a:lnTo>
                    <a:pt x="338" y="601"/>
                  </a:lnTo>
                  <a:lnTo>
                    <a:pt x="338" y="601"/>
                  </a:lnTo>
                  <a:lnTo>
                    <a:pt x="338" y="595"/>
                  </a:lnTo>
                  <a:lnTo>
                    <a:pt x="338" y="595"/>
                  </a:lnTo>
                  <a:lnTo>
                    <a:pt x="338" y="595"/>
                  </a:lnTo>
                  <a:lnTo>
                    <a:pt x="338" y="595"/>
                  </a:lnTo>
                  <a:lnTo>
                    <a:pt x="338" y="595"/>
                  </a:lnTo>
                  <a:lnTo>
                    <a:pt x="338" y="589"/>
                  </a:lnTo>
                  <a:lnTo>
                    <a:pt x="332" y="589"/>
                  </a:lnTo>
                  <a:lnTo>
                    <a:pt x="325" y="583"/>
                  </a:lnTo>
                  <a:lnTo>
                    <a:pt x="325" y="583"/>
                  </a:lnTo>
                  <a:lnTo>
                    <a:pt x="321" y="579"/>
                  </a:lnTo>
                  <a:lnTo>
                    <a:pt x="321" y="579"/>
                  </a:lnTo>
                  <a:lnTo>
                    <a:pt x="321" y="560"/>
                  </a:lnTo>
                  <a:lnTo>
                    <a:pt x="315" y="560"/>
                  </a:lnTo>
                  <a:lnTo>
                    <a:pt x="315" y="560"/>
                  </a:lnTo>
                  <a:lnTo>
                    <a:pt x="315" y="556"/>
                  </a:lnTo>
                  <a:lnTo>
                    <a:pt x="309" y="556"/>
                  </a:lnTo>
                  <a:lnTo>
                    <a:pt x="309" y="556"/>
                  </a:lnTo>
                  <a:lnTo>
                    <a:pt x="309" y="550"/>
                  </a:lnTo>
                  <a:lnTo>
                    <a:pt x="309" y="550"/>
                  </a:lnTo>
                  <a:lnTo>
                    <a:pt x="309" y="544"/>
                  </a:lnTo>
                  <a:lnTo>
                    <a:pt x="309" y="544"/>
                  </a:lnTo>
                  <a:lnTo>
                    <a:pt x="309" y="544"/>
                  </a:lnTo>
                  <a:lnTo>
                    <a:pt x="309" y="540"/>
                  </a:lnTo>
                  <a:lnTo>
                    <a:pt x="309" y="540"/>
                  </a:lnTo>
                  <a:lnTo>
                    <a:pt x="309" y="533"/>
                  </a:lnTo>
                  <a:lnTo>
                    <a:pt x="315" y="533"/>
                  </a:lnTo>
                  <a:lnTo>
                    <a:pt x="321" y="527"/>
                  </a:lnTo>
                  <a:lnTo>
                    <a:pt x="321" y="527"/>
                  </a:lnTo>
                  <a:lnTo>
                    <a:pt x="321" y="527"/>
                  </a:lnTo>
                  <a:lnTo>
                    <a:pt x="325" y="521"/>
                  </a:lnTo>
                  <a:lnTo>
                    <a:pt x="325" y="521"/>
                  </a:lnTo>
                  <a:lnTo>
                    <a:pt x="325" y="521"/>
                  </a:lnTo>
                  <a:lnTo>
                    <a:pt x="332" y="521"/>
                  </a:lnTo>
                  <a:lnTo>
                    <a:pt x="332" y="517"/>
                  </a:lnTo>
                  <a:lnTo>
                    <a:pt x="325" y="517"/>
                  </a:lnTo>
                  <a:lnTo>
                    <a:pt x="332" y="511"/>
                  </a:lnTo>
                  <a:lnTo>
                    <a:pt x="325" y="505"/>
                  </a:lnTo>
                  <a:lnTo>
                    <a:pt x="321" y="494"/>
                  </a:lnTo>
                  <a:lnTo>
                    <a:pt x="309" y="494"/>
                  </a:lnTo>
                  <a:lnTo>
                    <a:pt x="303" y="488"/>
                  </a:lnTo>
                  <a:lnTo>
                    <a:pt x="303" y="482"/>
                  </a:lnTo>
                  <a:lnTo>
                    <a:pt x="297" y="478"/>
                  </a:lnTo>
                  <a:lnTo>
                    <a:pt x="297" y="459"/>
                  </a:lnTo>
                  <a:lnTo>
                    <a:pt x="303" y="455"/>
                  </a:lnTo>
                  <a:lnTo>
                    <a:pt x="303" y="449"/>
                  </a:lnTo>
                  <a:lnTo>
                    <a:pt x="309" y="455"/>
                  </a:lnTo>
                  <a:lnTo>
                    <a:pt x="321" y="459"/>
                  </a:lnTo>
                  <a:lnTo>
                    <a:pt x="325" y="455"/>
                  </a:lnTo>
                  <a:lnTo>
                    <a:pt x="321" y="449"/>
                  </a:lnTo>
                  <a:lnTo>
                    <a:pt x="344" y="426"/>
                  </a:lnTo>
                  <a:lnTo>
                    <a:pt x="360" y="426"/>
                  </a:lnTo>
                  <a:lnTo>
                    <a:pt x="385" y="437"/>
                  </a:lnTo>
                  <a:lnTo>
                    <a:pt x="395" y="449"/>
                  </a:lnTo>
                  <a:lnTo>
                    <a:pt x="408" y="443"/>
                  </a:lnTo>
                  <a:lnTo>
                    <a:pt x="420" y="443"/>
                  </a:lnTo>
                  <a:lnTo>
                    <a:pt x="426" y="437"/>
                  </a:lnTo>
                  <a:lnTo>
                    <a:pt x="437" y="437"/>
                  </a:lnTo>
                  <a:lnTo>
                    <a:pt x="443" y="443"/>
                  </a:lnTo>
                  <a:lnTo>
                    <a:pt x="461" y="449"/>
                  </a:lnTo>
                  <a:lnTo>
                    <a:pt x="472" y="443"/>
                  </a:lnTo>
                  <a:lnTo>
                    <a:pt x="484" y="443"/>
                  </a:lnTo>
                  <a:lnTo>
                    <a:pt x="484" y="433"/>
                  </a:lnTo>
                  <a:lnTo>
                    <a:pt x="472" y="433"/>
                  </a:lnTo>
                  <a:lnTo>
                    <a:pt x="461" y="420"/>
                  </a:lnTo>
                  <a:lnTo>
                    <a:pt x="466" y="420"/>
                  </a:lnTo>
                  <a:lnTo>
                    <a:pt x="466" y="410"/>
                  </a:lnTo>
                  <a:lnTo>
                    <a:pt x="478" y="404"/>
                  </a:lnTo>
                  <a:lnTo>
                    <a:pt x="461" y="393"/>
                  </a:lnTo>
                  <a:lnTo>
                    <a:pt x="513" y="387"/>
                  </a:lnTo>
                  <a:lnTo>
                    <a:pt x="513" y="375"/>
                  </a:lnTo>
                  <a:lnTo>
                    <a:pt x="531" y="375"/>
                  </a:lnTo>
                  <a:lnTo>
                    <a:pt x="554" y="365"/>
                  </a:lnTo>
                  <a:lnTo>
                    <a:pt x="566" y="371"/>
                  </a:lnTo>
                  <a:lnTo>
                    <a:pt x="577" y="365"/>
                  </a:lnTo>
                  <a:lnTo>
                    <a:pt x="583" y="371"/>
                  </a:lnTo>
                  <a:lnTo>
                    <a:pt x="589" y="387"/>
                  </a:lnTo>
                  <a:lnTo>
                    <a:pt x="595" y="387"/>
                  </a:lnTo>
                  <a:lnTo>
                    <a:pt x="601" y="381"/>
                  </a:lnTo>
                  <a:lnTo>
                    <a:pt x="608" y="387"/>
                  </a:lnTo>
                  <a:lnTo>
                    <a:pt x="624" y="387"/>
                  </a:lnTo>
                  <a:lnTo>
                    <a:pt x="624" y="397"/>
                  </a:lnTo>
                  <a:lnTo>
                    <a:pt x="630" y="397"/>
                  </a:lnTo>
                  <a:lnTo>
                    <a:pt x="643" y="393"/>
                  </a:lnTo>
                  <a:lnTo>
                    <a:pt x="647" y="381"/>
                  </a:lnTo>
                  <a:lnTo>
                    <a:pt x="659" y="381"/>
                  </a:lnTo>
                  <a:lnTo>
                    <a:pt x="659" y="387"/>
                  </a:lnTo>
                  <a:lnTo>
                    <a:pt x="672" y="393"/>
                  </a:lnTo>
                  <a:lnTo>
                    <a:pt x="678" y="397"/>
                  </a:lnTo>
                  <a:lnTo>
                    <a:pt x="694" y="410"/>
                  </a:lnTo>
                  <a:lnTo>
                    <a:pt x="707" y="426"/>
                  </a:lnTo>
                  <a:lnTo>
                    <a:pt x="717" y="433"/>
                  </a:lnTo>
                  <a:lnTo>
                    <a:pt x="723" y="443"/>
                  </a:lnTo>
                  <a:lnTo>
                    <a:pt x="723" y="433"/>
                  </a:lnTo>
                  <a:lnTo>
                    <a:pt x="729" y="433"/>
                  </a:lnTo>
                  <a:lnTo>
                    <a:pt x="742" y="443"/>
                  </a:lnTo>
                  <a:lnTo>
                    <a:pt x="758" y="443"/>
                  </a:lnTo>
                  <a:lnTo>
                    <a:pt x="764" y="437"/>
                  </a:lnTo>
                  <a:lnTo>
                    <a:pt x="777" y="449"/>
                  </a:lnTo>
                  <a:lnTo>
                    <a:pt x="812" y="465"/>
                  </a:lnTo>
                  <a:lnTo>
                    <a:pt x="818" y="472"/>
                  </a:lnTo>
                  <a:lnTo>
                    <a:pt x="818" y="465"/>
                  </a:lnTo>
                  <a:lnTo>
                    <a:pt x="818" y="465"/>
                  </a:lnTo>
                  <a:lnTo>
                    <a:pt x="818" y="465"/>
                  </a:lnTo>
                  <a:lnTo>
                    <a:pt x="828" y="465"/>
                  </a:lnTo>
                  <a:lnTo>
                    <a:pt x="828" y="459"/>
                  </a:lnTo>
                  <a:lnTo>
                    <a:pt x="847" y="459"/>
                  </a:lnTo>
                  <a:lnTo>
                    <a:pt x="847" y="455"/>
                  </a:lnTo>
                  <a:lnTo>
                    <a:pt x="853" y="449"/>
                  </a:lnTo>
                  <a:lnTo>
                    <a:pt x="859" y="449"/>
                  </a:lnTo>
                  <a:lnTo>
                    <a:pt x="863" y="443"/>
                  </a:lnTo>
                  <a:lnTo>
                    <a:pt x="863" y="443"/>
                  </a:lnTo>
                  <a:lnTo>
                    <a:pt x="904" y="443"/>
                  </a:lnTo>
                  <a:lnTo>
                    <a:pt x="904" y="449"/>
                  </a:lnTo>
                  <a:lnTo>
                    <a:pt x="904" y="449"/>
                  </a:lnTo>
                  <a:lnTo>
                    <a:pt x="904" y="449"/>
                  </a:lnTo>
                  <a:lnTo>
                    <a:pt x="904" y="455"/>
                  </a:lnTo>
                  <a:lnTo>
                    <a:pt x="904" y="455"/>
                  </a:lnTo>
                  <a:lnTo>
                    <a:pt x="952" y="455"/>
                  </a:lnTo>
                  <a:lnTo>
                    <a:pt x="952" y="443"/>
                  </a:lnTo>
                  <a:lnTo>
                    <a:pt x="952" y="443"/>
                  </a:lnTo>
                  <a:lnTo>
                    <a:pt x="945" y="437"/>
                  </a:lnTo>
                  <a:lnTo>
                    <a:pt x="945" y="437"/>
                  </a:lnTo>
                  <a:lnTo>
                    <a:pt x="939" y="433"/>
                  </a:lnTo>
                  <a:lnTo>
                    <a:pt x="939" y="426"/>
                  </a:lnTo>
                  <a:lnTo>
                    <a:pt x="939" y="426"/>
                  </a:lnTo>
                  <a:lnTo>
                    <a:pt x="939" y="420"/>
                  </a:lnTo>
                  <a:lnTo>
                    <a:pt x="939" y="420"/>
                  </a:lnTo>
                  <a:lnTo>
                    <a:pt x="939" y="420"/>
                  </a:lnTo>
                  <a:lnTo>
                    <a:pt x="939" y="416"/>
                  </a:lnTo>
                  <a:lnTo>
                    <a:pt x="945" y="416"/>
                  </a:lnTo>
                  <a:lnTo>
                    <a:pt x="993" y="426"/>
                  </a:lnTo>
                  <a:lnTo>
                    <a:pt x="999" y="433"/>
                  </a:lnTo>
                  <a:lnTo>
                    <a:pt x="999" y="443"/>
                  </a:lnTo>
                  <a:lnTo>
                    <a:pt x="1003" y="443"/>
                  </a:lnTo>
                  <a:lnTo>
                    <a:pt x="1009" y="449"/>
                  </a:lnTo>
                  <a:lnTo>
                    <a:pt x="1038" y="449"/>
                  </a:lnTo>
                  <a:lnTo>
                    <a:pt x="1044" y="443"/>
                  </a:lnTo>
                  <a:lnTo>
                    <a:pt x="1044" y="443"/>
                  </a:lnTo>
                  <a:lnTo>
                    <a:pt x="1057" y="443"/>
                  </a:lnTo>
                  <a:lnTo>
                    <a:pt x="1063" y="449"/>
                  </a:lnTo>
                  <a:lnTo>
                    <a:pt x="1069" y="449"/>
                  </a:lnTo>
                  <a:lnTo>
                    <a:pt x="1079" y="459"/>
                  </a:lnTo>
                  <a:lnTo>
                    <a:pt x="1092" y="459"/>
                  </a:lnTo>
                  <a:lnTo>
                    <a:pt x="1092" y="465"/>
                  </a:lnTo>
                  <a:lnTo>
                    <a:pt x="1145" y="465"/>
                  </a:lnTo>
                  <a:lnTo>
                    <a:pt x="1149" y="459"/>
                  </a:lnTo>
                  <a:lnTo>
                    <a:pt x="1149" y="459"/>
                  </a:lnTo>
                  <a:lnTo>
                    <a:pt x="1149" y="459"/>
                  </a:lnTo>
                  <a:lnTo>
                    <a:pt x="1149" y="455"/>
                  </a:lnTo>
                  <a:lnTo>
                    <a:pt x="1156" y="455"/>
                  </a:lnTo>
                  <a:lnTo>
                    <a:pt x="1156" y="449"/>
                  </a:lnTo>
                  <a:lnTo>
                    <a:pt x="1174" y="449"/>
                  </a:lnTo>
                  <a:lnTo>
                    <a:pt x="1180" y="455"/>
                  </a:lnTo>
                  <a:lnTo>
                    <a:pt x="1215" y="455"/>
                  </a:lnTo>
                  <a:lnTo>
                    <a:pt x="1219" y="449"/>
                  </a:lnTo>
                  <a:lnTo>
                    <a:pt x="1219" y="449"/>
                  </a:lnTo>
                  <a:lnTo>
                    <a:pt x="1219" y="449"/>
                  </a:lnTo>
                  <a:lnTo>
                    <a:pt x="1226" y="443"/>
                  </a:lnTo>
                  <a:lnTo>
                    <a:pt x="1219" y="443"/>
                  </a:lnTo>
                  <a:lnTo>
                    <a:pt x="1219" y="443"/>
                  </a:lnTo>
                  <a:lnTo>
                    <a:pt x="1219" y="437"/>
                  </a:lnTo>
                  <a:lnTo>
                    <a:pt x="1215" y="437"/>
                  </a:lnTo>
                  <a:lnTo>
                    <a:pt x="1215" y="433"/>
                  </a:lnTo>
                  <a:lnTo>
                    <a:pt x="1215" y="433"/>
                  </a:lnTo>
                  <a:lnTo>
                    <a:pt x="1215" y="433"/>
                  </a:lnTo>
                  <a:lnTo>
                    <a:pt x="1215" y="426"/>
                  </a:lnTo>
                  <a:lnTo>
                    <a:pt x="1219" y="426"/>
                  </a:lnTo>
                  <a:lnTo>
                    <a:pt x="1219" y="420"/>
                  </a:lnTo>
                  <a:lnTo>
                    <a:pt x="1219" y="420"/>
                  </a:lnTo>
                  <a:lnTo>
                    <a:pt x="1219" y="420"/>
                  </a:lnTo>
                  <a:lnTo>
                    <a:pt x="1219" y="416"/>
                  </a:lnTo>
                  <a:lnTo>
                    <a:pt x="1219" y="416"/>
                  </a:lnTo>
                  <a:lnTo>
                    <a:pt x="1219" y="410"/>
                  </a:lnTo>
                  <a:lnTo>
                    <a:pt x="1215" y="410"/>
                  </a:lnTo>
                  <a:lnTo>
                    <a:pt x="1215" y="410"/>
                  </a:lnTo>
                  <a:lnTo>
                    <a:pt x="1209" y="404"/>
                  </a:lnTo>
                  <a:lnTo>
                    <a:pt x="1209" y="404"/>
                  </a:lnTo>
                  <a:lnTo>
                    <a:pt x="1209" y="404"/>
                  </a:lnTo>
                  <a:lnTo>
                    <a:pt x="1209" y="397"/>
                  </a:lnTo>
                  <a:lnTo>
                    <a:pt x="1209" y="397"/>
                  </a:lnTo>
                  <a:lnTo>
                    <a:pt x="1209" y="397"/>
                  </a:lnTo>
                  <a:lnTo>
                    <a:pt x="1209" y="393"/>
                  </a:lnTo>
                  <a:lnTo>
                    <a:pt x="1238" y="387"/>
                  </a:lnTo>
                  <a:lnTo>
                    <a:pt x="1244" y="393"/>
                  </a:lnTo>
                  <a:lnTo>
                    <a:pt x="1261" y="393"/>
                  </a:lnTo>
                  <a:lnTo>
                    <a:pt x="1261" y="397"/>
                  </a:lnTo>
                  <a:lnTo>
                    <a:pt x="1279" y="397"/>
                  </a:lnTo>
                  <a:lnTo>
                    <a:pt x="1285" y="404"/>
                  </a:lnTo>
                  <a:lnTo>
                    <a:pt x="1285" y="410"/>
                  </a:lnTo>
                  <a:lnTo>
                    <a:pt x="1296" y="420"/>
                  </a:lnTo>
                  <a:lnTo>
                    <a:pt x="1302" y="420"/>
                  </a:lnTo>
                  <a:lnTo>
                    <a:pt x="1308" y="426"/>
                  </a:lnTo>
                  <a:lnTo>
                    <a:pt x="1314" y="426"/>
                  </a:lnTo>
                  <a:lnTo>
                    <a:pt x="1314" y="433"/>
                  </a:lnTo>
                  <a:lnTo>
                    <a:pt x="1337" y="455"/>
                  </a:lnTo>
                  <a:lnTo>
                    <a:pt x="1349" y="455"/>
                  </a:lnTo>
                  <a:lnTo>
                    <a:pt x="1355" y="459"/>
                  </a:lnTo>
                  <a:lnTo>
                    <a:pt x="1362" y="459"/>
                  </a:lnTo>
                  <a:lnTo>
                    <a:pt x="1372" y="465"/>
                  </a:lnTo>
                  <a:lnTo>
                    <a:pt x="1401" y="494"/>
                  </a:lnTo>
                  <a:lnTo>
                    <a:pt x="1413" y="494"/>
                  </a:lnTo>
                  <a:lnTo>
                    <a:pt x="1419" y="488"/>
                  </a:lnTo>
                  <a:lnTo>
                    <a:pt x="1419" y="488"/>
                  </a:lnTo>
                  <a:lnTo>
                    <a:pt x="1425" y="488"/>
                  </a:lnTo>
                  <a:lnTo>
                    <a:pt x="1425" y="482"/>
                  </a:lnTo>
                  <a:lnTo>
                    <a:pt x="1432" y="482"/>
                  </a:lnTo>
                  <a:lnTo>
                    <a:pt x="1436" y="478"/>
                  </a:lnTo>
                  <a:lnTo>
                    <a:pt x="1442" y="478"/>
                  </a:lnTo>
                  <a:lnTo>
                    <a:pt x="1442" y="482"/>
                  </a:lnTo>
                  <a:lnTo>
                    <a:pt x="1448" y="482"/>
                  </a:lnTo>
                  <a:lnTo>
                    <a:pt x="1448" y="488"/>
                  </a:lnTo>
                  <a:lnTo>
                    <a:pt x="1448" y="488"/>
                  </a:lnTo>
                  <a:lnTo>
                    <a:pt x="1448" y="488"/>
                  </a:lnTo>
                  <a:lnTo>
                    <a:pt x="1448" y="494"/>
                  </a:lnTo>
                  <a:lnTo>
                    <a:pt x="1448" y="494"/>
                  </a:lnTo>
                  <a:lnTo>
                    <a:pt x="1448" y="498"/>
                  </a:lnTo>
                  <a:lnTo>
                    <a:pt x="1448" y="498"/>
                  </a:lnTo>
                  <a:lnTo>
                    <a:pt x="1448" y="505"/>
                  </a:lnTo>
                  <a:lnTo>
                    <a:pt x="1454" y="505"/>
                  </a:lnTo>
                  <a:lnTo>
                    <a:pt x="1454" y="511"/>
                  </a:lnTo>
                  <a:lnTo>
                    <a:pt x="1454" y="511"/>
                  </a:lnTo>
                  <a:lnTo>
                    <a:pt x="1460" y="511"/>
                  </a:lnTo>
                  <a:lnTo>
                    <a:pt x="1460" y="533"/>
                  </a:lnTo>
                  <a:lnTo>
                    <a:pt x="1436" y="533"/>
                  </a:lnTo>
                  <a:lnTo>
                    <a:pt x="1436" y="533"/>
                  </a:lnTo>
                  <a:lnTo>
                    <a:pt x="1436" y="540"/>
                  </a:lnTo>
                  <a:lnTo>
                    <a:pt x="1432" y="540"/>
                  </a:lnTo>
                  <a:lnTo>
                    <a:pt x="1432" y="540"/>
                  </a:lnTo>
                  <a:lnTo>
                    <a:pt x="1432" y="544"/>
                  </a:lnTo>
                  <a:lnTo>
                    <a:pt x="1436" y="550"/>
                  </a:lnTo>
                  <a:lnTo>
                    <a:pt x="1436" y="556"/>
                  </a:lnTo>
                  <a:lnTo>
                    <a:pt x="1442" y="560"/>
                  </a:lnTo>
                  <a:lnTo>
                    <a:pt x="1442" y="566"/>
                  </a:lnTo>
                  <a:lnTo>
                    <a:pt x="1448" y="566"/>
                  </a:lnTo>
                  <a:lnTo>
                    <a:pt x="1454" y="573"/>
                  </a:lnTo>
                  <a:lnTo>
                    <a:pt x="1483" y="573"/>
                  </a:lnTo>
                  <a:lnTo>
                    <a:pt x="1489" y="566"/>
                  </a:lnTo>
                  <a:lnTo>
                    <a:pt x="1495" y="556"/>
                  </a:lnTo>
                  <a:lnTo>
                    <a:pt x="1495" y="550"/>
                  </a:lnTo>
                  <a:lnTo>
                    <a:pt x="1502" y="540"/>
                  </a:lnTo>
                  <a:lnTo>
                    <a:pt x="1502" y="511"/>
                  </a:lnTo>
                  <a:lnTo>
                    <a:pt x="1502" y="511"/>
                  </a:lnTo>
                  <a:lnTo>
                    <a:pt x="1502" y="505"/>
                  </a:lnTo>
                  <a:lnTo>
                    <a:pt x="1502" y="505"/>
                  </a:lnTo>
                  <a:lnTo>
                    <a:pt x="1502" y="505"/>
                  </a:lnTo>
                  <a:lnTo>
                    <a:pt x="1502" y="498"/>
                  </a:lnTo>
                  <a:lnTo>
                    <a:pt x="1502" y="498"/>
                  </a:lnTo>
                  <a:lnTo>
                    <a:pt x="1502" y="488"/>
                  </a:lnTo>
                  <a:lnTo>
                    <a:pt x="1502" y="488"/>
                  </a:lnTo>
                  <a:lnTo>
                    <a:pt x="1502" y="488"/>
                  </a:lnTo>
                  <a:lnTo>
                    <a:pt x="1502" y="482"/>
                  </a:lnTo>
                  <a:lnTo>
                    <a:pt x="1502" y="482"/>
                  </a:lnTo>
                  <a:lnTo>
                    <a:pt x="1502" y="482"/>
                  </a:lnTo>
                  <a:lnTo>
                    <a:pt x="1502" y="478"/>
                  </a:lnTo>
                  <a:lnTo>
                    <a:pt x="1506" y="478"/>
                  </a:lnTo>
                  <a:lnTo>
                    <a:pt x="1506" y="472"/>
                  </a:lnTo>
                  <a:lnTo>
                    <a:pt x="1506" y="472"/>
                  </a:lnTo>
                  <a:lnTo>
                    <a:pt x="1506" y="465"/>
                  </a:lnTo>
                  <a:lnTo>
                    <a:pt x="1502" y="465"/>
                  </a:lnTo>
                  <a:lnTo>
                    <a:pt x="1502" y="459"/>
                  </a:lnTo>
                  <a:lnTo>
                    <a:pt x="1495" y="459"/>
                  </a:lnTo>
                  <a:lnTo>
                    <a:pt x="1495" y="455"/>
                  </a:lnTo>
                  <a:lnTo>
                    <a:pt x="1495" y="455"/>
                  </a:lnTo>
                  <a:lnTo>
                    <a:pt x="1495" y="449"/>
                  </a:lnTo>
                  <a:lnTo>
                    <a:pt x="1489" y="449"/>
                  </a:lnTo>
                  <a:lnTo>
                    <a:pt x="1483" y="443"/>
                  </a:lnTo>
                  <a:lnTo>
                    <a:pt x="1477" y="433"/>
                  </a:lnTo>
                  <a:lnTo>
                    <a:pt x="1477" y="426"/>
                  </a:lnTo>
                  <a:lnTo>
                    <a:pt x="1471" y="420"/>
                  </a:lnTo>
                  <a:lnTo>
                    <a:pt x="1471" y="410"/>
                  </a:lnTo>
                  <a:lnTo>
                    <a:pt x="1467" y="404"/>
                  </a:lnTo>
                  <a:lnTo>
                    <a:pt x="1467" y="397"/>
                  </a:lnTo>
                  <a:lnTo>
                    <a:pt x="1448" y="381"/>
                  </a:lnTo>
                  <a:lnTo>
                    <a:pt x="1442" y="381"/>
                  </a:lnTo>
                  <a:lnTo>
                    <a:pt x="1436" y="375"/>
                  </a:lnTo>
                  <a:lnTo>
                    <a:pt x="1419" y="375"/>
                  </a:lnTo>
                  <a:lnTo>
                    <a:pt x="1413" y="371"/>
                  </a:lnTo>
                  <a:lnTo>
                    <a:pt x="1413" y="371"/>
                  </a:lnTo>
                  <a:lnTo>
                    <a:pt x="1413" y="375"/>
                  </a:lnTo>
                  <a:lnTo>
                    <a:pt x="1413" y="375"/>
                  </a:lnTo>
                  <a:lnTo>
                    <a:pt x="1413" y="381"/>
                  </a:lnTo>
                  <a:lnTo>
                    <a:pt x="1407" y="381"/>
                  </a:lnTo>
                  <a:lnTo>
                    <a:pt x="1407" y="387"/>
                  </a:lnTo>
                  <a:lnTo>
                    <a:pt x="1407" y="387"/>
                  </a:lnTo>
                  <a:lnTo>
                    <a:pt x="1401" y="381"/>
                  </a:lnTo>
                  <a:lnTo>
                    <a:pt x="1397" y="381"/>
                  </a:lnTo>
                  <a:lnTo>
                    <a:pt x="1397" y="375"/>
                  </a:lnTo>
                  <a:lnTo>
                    <a:pt x="1384" y="375"/>
                  </a:lnTo>
                  <a:lnTo>
                    <a:pt x="1384" y="365"/>
                  </a:lnTo>
                  <a:lnTo>
                    <a:pt x="1366" y="365"/>
                  </a:lnTo>
                  <a:lnTo>
                    <a:pt x="1362" y="358"/>
                  </a:lnTo>
                  <a:lnTo>
                    <a:pt x="1355" y="358"/>
                  </a:lnTo>
                  <a:lnTo>
                    <a:pt x="1355" y="358"/>
                  </a:lnTo>
                  <a:lnTo>
                    <a:pt x="1362" y="358"/>
                  </a:lnTo>
                  <a:lnTo>
                    <a:pt x="1362" y="352"/>
                  </a:lnTo>
                  <a:lnTo>
                    <a:pt x="1362" y="352"/>
                  </a:lnTo>
                  <a:lnTo>
                    <a:pt x="1362" y="348"/>
                  </a:lnTo>
                  <a:lnTo>
                    <a:pt x="1366" y="348"/>
                  </a:lnTo>
                  <a:lnTo>
                    <a:pt x="1366" y="336"/>
                  </a:lnTo>
                  <a:lnTo>
                    <a:pt x="1366" y="336"/>
                  </a:lnTo>
                  <a:lnTo>
                    <a:pt x="1366" y="332"/>
                  </a:lnTo>
                  <a:lnTo>
                    <a:pt x="1372" y="325"/>
                  </a:lnTo>
                  <a:lnTo>
                    <a:pt x="1372" y="319"/>
                  </a:lnTo>
                  <a:lnTo>
                    <a:pt x="1378" y="319"/>
                  </a:lnTo>
                  <a:lnTo>
                    <a:pt x="1378" y="286"/>
                  </a:lnTo>
                  <a:lnTo>
                    <a:pt x="1425" y="286"/>
                  </a:lnTo>
                  <a:lnTo>
                    <a:pt x="1432" y="290"/>
                  </a:lnTo>
                  <a:lnTo>
                    <a:pt x="1460" y="290"/>
                  </a:lnTo>
                  <a:lnTo>
                    <a:pt x="1460" y="286"/>
                  </a:lnTo>
                  <a:lnTo>
                    <a:pt x="1460" y="286"/>
                  </a:lnTo>
                  <a:lnTo>
                    <a:pt x="1460" y="286"/>
                  </a:lnTo>
                  <a:lnTo>
                    <a:pt x="1495" y="286"/>
                  </a:lnTo>
                  <a:lnTo>
                    <a:pt x="1495" y="290"/>
                  </a:lnTo>
                  <a:lnTo>
                    <a:pt x="1502" y="290"/>
                  </a:lnTo>
                  <a:lnTo>
                    <a:pt x="1502" y="297"/>
                  </a:lnTo>
                  <a:lnTo>
                    <a:pt x="1502" y="297"/>
                  </a:lnTo>
                  <a:lnTo>
                    <a:pt x="1506" y="297"/>
                  </a:lnTo>
                  <a:lnTo>
                    <a:pt x="1506" y="290"/>
                  </a:lnTo>
                  <a:lnTo>
                    <a:pt x="1512" y="290"/>
                  </a:lnTo>
                  <a:lnTo>
                    <a:pt x="1512" y="286"/>
                  </a:lnTo>
                  <a:lnTo>
                    <a:pt x="1512" y="286"/>
                  </a:lnTo>
                  <a:lnTo>
                    <a:pt x="1518" y="286"/>
                  </a:lnTo>
                  <a:lnTo>
                    <a:pt x="1512" y="286"/>
                  </a:lnTo>
                  <a:lnTo>
                    <a:pt x="1512" y="286"/>
                  </a:lnTo>
                  <a:lnTo>
                    <a:pt x="1512" y="274"/>
                  </a:lnTo>
                  <a:lnTo>
                    <a:pt x="1512" y="274"/>
                  </a:lnTo>
                  <a:lnTo>
                    <a:pt x="1512" y="274"/>
                  </a:lnTo>
                  <a:lnTo>
                    <a:pt x="1512" y="257"/>
                  </a:lnTo>
                  <a:lnTo>
                    <a:pt x="1512" y="257"/>
                  </a:lnTo>
                  <a:lnTo>
                    <a:pt x="1512" y="247"/>
                  </a:lnTo>
                  <a:lnTo>
                    <a:pt x="1512" y="247"/>
                  </a:lnTo>
                  <a:lnTo>
                    <a:pt x="1547" y="247"/>
                  </a:lnTo>
                  <a:lnTo>
                    <a:pt x="1553" y="251"/>
                  </a:lnTo>
                  <a:lnTo>
                    <a:pt x="1553" y="251"/>
                  </a:lnTo>
                  <a:lnTo>
                    <a:pt x="1553" y="257"/>
                  </a:lnTo>
                  <a:lnTo>
                    <a:pt x="1559" y="257"/>
                  </a:lnTo>
                  <a:lnTo>
                    <a:pt x="1559" y="264"/>
                  </a:lnTo>
                  <a:lnTo>
                    <a:pt x="1565" y="264"/>
                  </a:lnTo>
                  <a:lnTo>
                    <a:pt x="1565" y="270"/>
                  </a:lnTo>
                  <a:lnTo>
                    <a:pt x="1565" y="264"/>
                  </a:lnTo>
                  <a:lnTo>
                    <a:pt x="1572" y="264"/>
                  </a:lnTo>
                  <a:lnTo>
                    <a:pt x="1572" y="257"/>
                  </a:lnTo>
                  <a:lnTo>
                    <a:pt x="1572" y="257"/>
                  </a:lnTo>
                  <a:lnTo>
                    <a:pt x="1572" y="257"/>
                  </a:lnTo>
                  <a:lnTo>
                    <a:pt x="1572" y="251"/>
                  </a:lnTo>
                  <a:lnTo>
                    <a:pt x="1572" y="251"/>
                  </a:lnTo>
                  <a:lnTo>
                    <a:pt x="1572" y="247"/>
                  </a:lnTo>
                  <a:lnTo>
                    <a:pt x="1572" y="247"/>
                  </a:lnTo>
                  <a:lnTo>
                    <a:pt x="1572" y="247"/>
                  </a:lnTo>
                  <a:lnTo>
                    <a:pt x="1576" y="247"/>
                  </a:lnTo>
                  <a:lnTo>
                    <a:pt x="1576" y="241"/>
                  </a:lnTo>
                  <a:lnTo>
                    <a:pt x="1576" y="241"/>
                  </a:lnTo>
                  <a:lnTo>
                    <a:pt x="1576" y="241"/>
                  </a:lnTo>
                  <a:lnTo>
                    <a:pt x="1572" y="235"/>
                  </a:lnTo>
                  <a:lnTo>
                    <a:pt x="1572" y="235"/>
                  </a:lnTo>
                  <a:lnTo>
                    <a:pt x="1572" y="235"/>
                  </a:lnTo>
                  <a:lnTo>
                    <a:pt x="1572" y="229"/>
                  </a:lnTo>
                  <a:lnTo>
                    <a:pt x="1572" y="229"/>
                  </a:lnTo>
                  <a:lnTo>
                    <a:pt x="1576" y="224"/>
                  </a:lnTo>
                  <a:lnTo>
                    <a:pt x="1576" y="224"/>
                  </a:lnTo>
                  <a:lnTo>
                    <a:pt x="1582" y="224"/>
                  </a:lnTo>
                  <a:lnTo>
                    <a:pt x="1582" y="229"/>
                  </a:lnTo>
                  <a:lnTo>
                    <a:pt x="1594" y="229"/>
                  </a:lnTo>
                  <a:lnTo>
                    <a:pt x="1588" y="235"/>
                  </a:lnTo>
                  <a:lnTo>
                    <a:pt x="1582" y="235"/>
                  </a:lnTo>
                  <a:lnTo>
                    <a:pt x="1582" y="235"/>
                  </a:lnTo>
                  <a:lnTo>
                    <a:pt x="1582" y="235"/>
                  </a:lnTo>
                  <a:lnTo>
                    <a:pt x="1588" y="241"/>
                  </a:lnTo>
                  <a:lnTo>
                    <a:pt x="1588" y="241"/>
                  </a:lnTo>
                  <a:lnTo>
                    <a:pt x="1594" y="247"/>
                  </a:lnTo>
                  <a:lnTo>
                    <a:pt x="1594" y="247"/>
                  </a:lnTo>
                  <a:lnTo>
                    <a:pt x="1600" y="251"/>
                  </a:lnTo>
                  <a:lnTo>
                    <a:pt x="1600" y="251"/>
                  </a:lnTo>
                  <a:lnTo>
                    <a:pt x="1600" y="257"/>
                  </a:lnTo>
                  <a:lnTo>
                    <a:pt x="1600" y="257"/>
                  </a:lnTo>
                  <a:lnTo>
                    <a:pt x="1600" y="264"/>
                  </a:lnTo>
                  <a:lnTo>
                    <a:pt x="1594" y="264"/>
                  </a:lnTo>
                  <a:lnTo>
                    <a:pt x="1594" y="274"/>
                  </a:lnTo>
                  <a:lnTo>
                    <a:pt x="1588" y="280"/>
                  </a:lnTo>
                  <a:lnTo>
                    <a:pt x="1588" y="286"/>
                  </a:lnTo>
                  <a:lnTo>
                    <a:pt x="1588" y="286"/>
                  </a:lnTo>
                  <a:lnTo>
                    <a:pt x="1588" y="286"/>
                  </a:lnTo>
                  <a:lnTo>
                    <a:pt x="1588" y="290"/>
                  </a:lnTo>
                  <a:lnTo>
                    <a:pt x="1588" y="290"/>
                  </a:lnTo>
                  <a:lnTo>
                    <a:pt x="1588" y="290"/>
                  </a:lnTo>
                  <a:lnTo>
                    <a:pt x="1588" y="297"/>
                  </a:lnTo>
                  <a:lnTo>
                    <a:pt x="1594" y="297"/>
                  </a:lnTo>
                  <a:lnTo>
                    <a:pt x="1594" y="303"/>
                  </a:lnTo>
                  <a:lnTo>
                    <a:pt x="1588" y="303"/>
                  </a:lnTo>
                  <a:lnTo>
                    <a:pt x="1588" y="309"/>
                  </a:lnTo>
                  <a:lnTo>
                    <a:pt x="1582" y="309"/>
                  </a:lnTo>
                  <a:lnTo>
                    <a:pt x="1582" y="309"/>
                  </a:lnTo>
                  <a:lnTo>
                    <a:pt x="1582" y="319"/>
                  </a:lnTo>
                  <a:lnTo>
                    <a:pt x="1588" y="332"/>
                  </a:lnTo>
                  <a:lnTo>
                    <a:pt x="1588" y="342"/>
                  </a:lnTo>
                  <a:lnTo>
                    <a:pt x="1594" y="348"/>
                  </a:lnTo>
                  <a:lnTo>
                    <a:pt x="1600" y="358"/>
                  </a:lnTo>
                  <a:lnTo>
                    <a:pt x="1611" y="365"/>
                  </a:lnTo>
                  <a:lnTo>
                    <a:pt x="1617" y="371"/>
                  </a:lnTo>
                  <a:lnTo>
                    <a:pt x="1629" y="371"/>
                  </a:lnTo>
                  <a:lnTo>
                    <a:pt x="1635" y="375"/>
                  </a:lnTo>
                  <a:lnTo>
                    <a:pt x="1635" y="381"/>
                  </a:lnTo>
                  <a:lnTo>
                    <a:pt x="1635" y="381"/>
                  </a:lnTo>
                  <a:lnTo>
                    <a:pt x="1642" y="387"/>
                  </a:lnTo>
                  <a:lnTo>
                    <a:pt x="1642" y="393"/>
                  </a:lnTo>
                  <a:lnTo>
                    <a:pt x="1648" y="397"/>
                  </a:lnTo>
                  <a:lnTo>
                    <a:pt x="1648" y="397"/>
                  </a:lnTo>
                  <a:lnTo>
                    <a:pt x="1658" y="397"/>
                  </a:lnTo>
                  <a:lnTo>
                    <a:pt x="1658" y="404"/>
                  </a:lnTo>
                  <a:lnTo>
                    <a:pt x="1658" y="404"/>
                  </a:lnTo>
                  <a:lnTo>
                    <a:pt x="1658" y="404"/>
                  </a:lnTo>
                  <a:lnTo>
                    <a:pt x="1664" y="404"/>
                  </a:lnTo>
                  <a:lnTo>
                    <a:pt x="1664" y="410"/>
                  </a:lnTo>
                  <a:lnTo>
                    <a:pt x="1664" y="410"/>
                  </a:lnTo>
                  <a:lnTo>
                    <a:pt x="1664" y="410"/>
                  </a:lnTo>
                  <a:lnTo>
                    <a:pt x="1664" y="416"/>
                  </a:lnTo>
                  <a:lnTo>
                    <a:pt x="1670" y="416"/>
                  </a:lnTo>
                  <a:lnTo>
                    <a:pt x="1670" y="420"/>
                  </a:lnTo>
                  <a:lnTo>
                    <a:pt x="1677" y="420"/>
                  </a:lnTo>
                  <a:lnTo>
                    <a:pt x="1677" y="426"/>
                  </a:lnTo>
                  <a:lnTo>
                    <a:pt x="1683" y="426"/>
                  </a:lnTo>
                  <a:lnTo>
                    <a:pt x="1683" y="420"/>
                  </a:lnTo>
                  <a:lnTo>
                    <a:pt x="1683" y="420"/>
                  </a:lnTo>
                  <a:lnTo>
                    <a:pt x="1687" y="420"/>
                  </a:lnTo>
                  <a:lnTo>
                    <a:pt x="1687" y="416"/>
                  </a:lnTo>
                  <a:lnTo>
                    <a:pt x="1687" y="416"/>
                  </a:lnTo>
                  <a:lnTo>
                    <a:pt x="1687" y="410"/>
                  </a:lnTo>
                  <a:lnTo>
                    <a:pt x="1693" y="410"/>
                  </a:lnTo>
                  <a:lnTo>
                    <a:pt x="1687" y="410"/>
                  </a:lnTo>
                  <a:lnTo>
                    <a:pt x="1687" y="404"/>
                  </a:lnTo>
                  <a:lnTo>
                    <a:pt x="1683" y="404"/>
                  </a:lnTo>
                  <a:lnTo>
                    <a:pt x="1683" y="404"/>
                  </a:lnTo>
                  <a:lnTo>
                    <a:pt x="1683" y="397"/>
                  </a:lnTo>
                  <a:lnTo>
                    <a:pt x="1677" y="397"/>
                  </a:lnTo>
                  <a:lnTo>
                    <a:pt x="1677" y="397"/>
                  </a:lnTo>
                  <a:lnTo>
                    <a:pt x="1677" y="393"/>
                  </a:lnTo>
                  <a:lnTo>
                    <a:pt x="1677" y="393"/>
                  </a:lnTo>
                  <a:lnTo>
                    <a:pt x="1683" y="393"/>
                  </a:lnTo>
                  <a:lnTo>
                    <a:pt x="1687" y="387"/>
                  </a:lnTo>
                  <a:lnTo>
                    <a:pt x="1687" y="387"/>
                  </a:lnTo>
                  <a:lnTo>
                    <a:pt x="1683" y="381"/>
                  </a:lnTo>
                  <a:lnTo>
                    <a:pt x="1683" y="381"/>
                  </a:lnTo>
                  <a:lnTo>
                    <a:pt x="1683" y="381"/>
                  </a:lnTo>
                  <a:lnTo>
                    <a:pt x="1683" y="375"/>
                  </a:lnTo>
                  <a:lnTo>
                    <a:pt x="1677" y="375"/>
                  </a:lnTo>
                  <a:lnTo>
                    <a:pt x="1677" y="371"/>
                  </a:lnTo>
                  <a:lnTo>
                    <a:pt x="1677" y="371"/>
                  </a:lnTo>
                  <a:lnTo>
                    <a:pt x="1693" y="371"/>
                  </a:lnTo>
                  <a:lnTo>
                    <a:pt x="1687" y="365"/>
                  </a:lnTo>
                  <a:lnTo>
                    <a:pt x="1683" y="365"/>
                  </a:lnTo>
                  <a:lnTo>
                    <a:pt x="1683" y="358"/>
                  </a:lnTo>
                  <a:lnTo>
                    <a:pt x="1677" y="358"/>
                  </a:lnTo>
                  <a:lnTo>
                    <a:pt x="1677" y="358"/>
                  </a:lnTo>
                  <a:lnTo>
                    <a:pt x="1677" y="348"/>
                  </a:lnTo>
                  <a:lnTo>
                    <a:pt x="1677" y="348"/>
                  </a:lnTo>
                  <a:lnTo>
                    <a:pt x="1677" y="348"/>
                  </a:lnTo>
                  <a:lnTo>
                    <a:pt x="1677" y="342"/>
                  </a:lnTo>
                  <a:lnTo>
                    <a:pt x="1677" y="342"/>
                  </a:lnTo>
                  <a:lnTo>
                    <a:pt x="1677" y="342"/>
                  </a:lnTo>
                  <a:lnTo>
                    <a:pt x="1683" y="336"/>
                  </a:lnTo>
                  <a:lnTo>
                    <a:pt x="1683" y="336"/>
                  </a:lnTo>
                  <a:lnTo>
                    <a:pt x="1683" y="336"/>
                  </a:lnTo>
                  <a:lnTo>
                    <a:pt x="1677" y="332"/>
                  </a:lnTo>
                  <a:lnTo>
                    <a:pt x="1664" y="325"/>
                  </a:lnTo>
                  <a:lnTo>
                    <a:pt x="1664" y="319"/>
                  </a:lnTo>
                  <a:lnTo>
                    <a:pt x="1658" y="319"/>
                  </a:lnTo>
                  <a:lnTo>
                    <a:pt x="1648" y="309"/>
                  </a:lnTo>
                  <a:lnTo>
                    <a:pt x="1635" y="309"/>
                  </a:lnTo>
                  <a:lnTo>
                    <a:pt x="1635" y="309"/>
                  </a:lnTo>
                  <a:lnTo>
                    <a:pt x="1635" y="303"/>
                  </a:lnTo>
                  <a:lnTo>
                    <a:pt x="1629" y="303"/>
                  </a:lnTo>
                  <a:lnTo>
                    <a:pt x="1629" y="286"/>
                  </a:lnTo>
                  <a:lnTo>
                    <a:pt x="1629" y="286"/>
                  </a:lnTo>
                  <a:lnTo>
                    <a:pt x="1623" y="280"/>
                  </a:lnTo>
                  <a:lnTo>
                    <a:pt x="1617" y="280"/>
                  </a:lnTo>
                  <a:lnTo>
                    <a:pt x="1642" y="270"/>
                  </a:lnTo>
                  <a:lnTo>
                    <a:pt x="1642" y="270"/>
                  </a:lnTo>
                  <a:lnTo>
                    <a:pt x="1642" y="270"/>
                  </a:lnTo>
                  <a:lnTo>
                    <a:pt x="1642" y="270"/>
                  </a:lnTo>
                  <a:lnTo>
                    <a:pt x="1648" y="274"/>
                  </a:lnTo>
                  <a:lnTo>
                    <a:pt x="1648" y="274"/>
                  </a:lnTo>
                  <a:lnTo>
                    <a:pt x="1648" y="274"/>
                  </a:lnTo>
                  <a:lnTo>
                    <a:pt x="1648" y="274"/>
                  </a:lnTo>
                  <a:lnTo>
                    <a:pt x="1652" y="274"/>
                  </a:lnTo>
                  <a:lnTo>
                    <a:pt x="1658" y="270"/>
                  </a:lnTo>
                  <a:lnTo>
                    <a:pt x="1658" y="270"/>
                  </a:lnTo>
                  <a:lnTo>
                    <a:pt x="1664" y="270"/>
                  </a:lnTo>
                  <a:lnTo>
                    <a:pt x="1664" y="264"/>
                  </a:lnTo>
                  <a:lnTo>
                    <a:pt x="1683" y="264"/>
                  </a:lnTo>
                  <a:lnTo>
                    <a:pt x="1683" y="270"/>
                  </a:lnTo>
                  <a:lnTo>
                    <a:pt x="1683" y="270"/>
                  </a:lnTo>
                  <a:lnTo>
                    <a:pt x="1683" y="270"/>
                  </a:lnTo>
                  <a:lnTo>
                    <a:pt x="1683" y="274"/>
                  </a:lnTo>
                  <a:lnTo>
                    <a:pt x="1693" y="274"/>
                  </a:lnTo>
                  <a:lnTo>
                    <a:pt x="1693" y="257"/>
                  </a:lnTo>
                  <a:lnTo>
                    <a:pt x="1705" y="247"/>
                  </a:lnTo>
                  <a:lnTo>
                    <a:pt x="1705" y="241"/>
                  </a:lnTo>
                  <a:lnTo>
                    <a:pt x="1722" y="241"/>
                  </a:lnTo>
                  <a:lnTo>
                    <a:pt x="1718" y="235"/>
                  </a:lnTo>
                  <a:lnTo>
                    <a:pt x="1718" y="235"/>
                  </a:lnTo>
                  <a:lnTo>
                    <a:pt x="1718" y="235"/>
                  </a:lnTo>
                  <a:lnTo>
                    <a:pt x="1718" y="235"/>
                  </a:lnTo>
                  <a:lnTo>
                    <a:pt x="1718" y="229"/>
                  </a:lnTo>
                  <a:lnTo>
                    <a:pt x="1722" y="229"/>
                  </a:lnTo>
                  <a:lnTo>
                    <a:pt x="1722" y="235"/>
                  </a:lnTo>
                  <a:lnTo>
                    <a:pt x="1722" y="235"/>
                  </a:lnTo>
                  <a:lnTo>
                    <a:pt x="1753" y="235"/>
                  </a:lnTo>
                  <a:lnTo>
                    <a:pt x="1747" y="229"/>
                  </a:lnTo>
                  <a:lnTo>
                    <a:pt x="1747" y="229"/>
                  </a:lnTo>
                  <a:lnTo>
                    <a:pt x="1747" y="224"/>
                  </a:lnTo>
                  <a:lnTo>
                    <a:pt x="1753" y="224"/>
                  </a:lnTo>
                  <a:lnTo>
                    <a:pt x="1722" y="212"/>
                  </a:lnTo>
                  <a:lnTo>
                    <a:pt x="1718" y="212"/>
                  </a:lnTo>
                  <a:lnTo>
                    <a:pt x="1705" y="208"/>
                  </a:lnTo>
                  <a:lnTo>
                    <a:pt x="1699" y="202"/>
                  </a:lnTo>
                  <a:lnTo>
                    <a:pt x="1687" y="196"/>
                  </a:lnTo>
                  <a:lnTo>
                    <a:pt x="1664" y="196"/>
                  </a:lnTo>
                  <a:lnTo>
                    <a:pt x="1705" y="196"/>
                  </a:lnTo>
                  <a:lnTo>
                    <a:pt x="1705" y="189"/>
                  </a:lnTo>
                  <a:lnTo>
                    <a:pt x="1705" y="189"/>
                  </a:lnTo>
                  <a:lnTo>
                    <a:pt x="1705" y="185"/>
                  </a:lnTo>
                  <a:lnTo>
                    <a:pt x="1699" y="185"/>
                  </a:lnTo>
                  <a:lnTo>
                    <a:pt x="1699" y="185"/>
                  </a:lnTo>
                  <a:lnTo>
                    <a:pt x="1693" y="179"/>
                  </a:lnTo>
                  <a:lnTo>
                    <a:pt x="1687" y="179"/>
                  </a:lnTo>
                  <a:lnTo>
                    <a:pt x="1683" y="173"/>
                  </a:lnTo>
                  <a:lnTo>
                    <a:pt x="1693" y="173"/>
                  </a:lnTo>
                  <a:lnTo>
                    <a:pt x="1693" y="179"/>
                  </a:lnTo>
                  <a:lnTo>
                    <a:pt x="1699" y="179"/>
                  </a:lnTo>
                  <a:lnTo>
                    <a:pt x="1705" y="185"/>
                  </a:lnTo>
                  <a:lnTo>
                    <a:pt x="1705" y="185"/>
                  </a:lnTo>
                  <a:lnTo>
                    <a:pt x="1705" y="185"/>
                  </a:lnTo>
                  <a:lnTo>
                    <a:pt x="1712" y="185"/>
                  </a:lnTo>
                  <a:lnTo>
                    <a:pt x="1712" y="179"/>
                  </a:lnTo>
                  <a:lnTo>
                    <a:pt x="1728" y="179"/>
                  </a:lnTo>
                  <a:lnTo>
                    <a:pt x="1734" y="185"/>
                  </a:lnTo>
                  <a:lnTo>
                    <a:pt x="1741" y="185"/>
                  </a:lnTo>
                  <a:lnTo>
                    <a:pt x="1747" y="189"/>
                  </a:lnTo>
                  <a:lnTo>
                    <a:pt x="1753" y="189"/>
                  </a:lnTo>
                  <a:lnTo>
                    <a:pt x="1753" y="196"/>
                  </a:lnTo>
                  <a:lnTo>
                    <a:pt x="1782" y="196"/>
                  </a:lnTo>
                  <a:lnTo>
                    <a:pt x="1782" y="202"/>
                  </a:lnTo>
                  <a:lnTo>
                    <a:pt x="1811" y="202"/>
                  </a:lnTo>
                  <a:lnTo>
                    <a:pt x="1798" y="202"/>
                  </a:lnTo>
                  <a:lnTo>
                    <a:pt x="1798" y="196"/>
                  </a:lnTo>
                  <a:lnTo>
                    <a:pt x="1792" y="196"/>
                  </a:lnTo>
                  <a:lnTo>
                    <a:pt x="1792" y="189"/>
                  </a:lnTo>
                  <a:lnTo>
                    <a:pt x="1792" y="189"/>
                  </a:lnTo>
                  <a:lnTo>
                    <a:pt x="1792" y="185"/>
                  </a:lnTo>
                  <a:lnTo>
                    <a:pt x="1792" y="185"/>
                  </a:lnTo>
                  <a:lnTo>
                    <a:pt x="1792" y="185"/>
                  </a:lnTo>
                  <a:lnTo>
                    <a:pt x="1792" y="179"/>
                  </a:lnTo>
                  <a:lnTo>
                    <a:pt x="1792" y="179"/>
                  </a:lnTo>
                  <a:lnTo>
                    <a:pt x="1792" y="179"/>
                  </a:lnTo>
                  <a:lnTo>
                    <a:pt x="1792" y="173"/>
                  </a:lnTo>
                  <a:lnTo>
                    <a:pt x="1782" y="173"/>
                  </a:lnTo>
                  <a:lnTo>
                    <a:pt x="1769" y="163"/>
                  </a:lnTo>
                  <a:lnTo>
                    <a:pt x="1753" y="163"/>
                  </a:lnTo>
                  <a:lnTo>
                    <a:pt x="1747" y="156"/>
                  </a:lnTo>
                  <a:lnTo>
                    <a:pt x="1741" y="156"/>
                  </a:lnTo>
                  <a:lnTo>
                    <a:pt x="1741" y="156"/>
                  </a:lnTo>
                  <a:lnTo>
                    <a:pt x="1734" y="163"/>
                  </a:lnTo>
                  <a:lnTo>
                    <a:pt x="1734" y="163"/>
                  </a:lnTo>
                  <a:lnTo>
                    <a:pt x="1734" y="163"/>
                  </a:lnTo>
                  <a:lnTo>
                    <a:pt x="1734" y="163"/>
                  </a:lnTo>
                  <a:lnTo>
                    <a:pt x="1734" y="163"/>
                  </a:lnTo>
                  <a:lnTo>
                    <a:pt x="1734" y="163"/>
                  </a:lnTo>
                  <a:lnTo>
                    <a:pt x="1741" y="163"/>
                  </a:lnTo>
                  <a:lnTo>
                    <a:pt x="1741" y="167"/>
                  </a:lnTo>
                  <a:lnTo>
                    <a:pt x="1741" y="167"/>
                  </a:lnTo>
                  <a:lnTo>
                    <a:pt x="1747" y="173"/>
                  </a:lnTo>
                  <a:lnTo>
                    <a:pt x="1747" y="173"/>
                  </a:lnTo>
                  <a:lnTo>
                    <a:pt x="1734" y="163"/>
                  </a:lnTo>
                  <a:lnTo>
                    <a:pt x="1728" y="163"/>
                  </a:lnTo>
                  <a:lnTo>
                    <a:pt x="1718" y="150"/>
                  </a:lnTo>
                  <a:lnTo>
                    <a:pt x="1712" y="150"/>
                  </a:lnTo>
                  <a:lnTo>
                    <a:pt x="1705" y="146"/>
                  </a:lnTo>
                  <a:lnTo>
                    <a:pt x="1693" y="146"/>
                  </a:lnTo>
                  <a:lnTo>
                    <a:pt x="1683" y="140"/>
                  </a:lnTo>
                  <a:lnTo>
                    <a:pt x="1670" y="140"/>
                  </a:lnTo>
                  <a:lnTo>
                    <a:pt x="1658" y="134"/>
                  </a:lnTo>
                  <a:lnTo>
                    <a:pt x="1629" y="134"/>
                  </a:lnTo>
                  <a:lnTo>
                    <a:pt x="1617" y="128"/>
                  </a:lnTo>
                  <a:lnTo>
                    <a:pt x="1611" y="128"/>
                  </a:lnTo>
                  <a:lnTo>
                    <a:pt x="1594" y="123"/>
                  </a:lnTo>
                  <a:lnTo>
                    <a:pt x="1572" y="123"/>
                  </a:lnTo>
                  <a:lnTo>
                    <a:pt x="1572" y="117"/>
                  </a:lnTo>
                  <a:lnTo>
                    <a:pt x="1553" y="117"/>
                  </a:lnTo>
                  <a:lnTo>
                    <a:pt x="1553" y="117"/>
                  </a:lnTo>
                  <a:lnTo>
                    <a:pt x="1547" y="123"/>
                  </a:lnTo>
                  <a:lnTo>
                    <a:pt x="1524" y="123"/>
                  </a:lnTo>
                  <a:lnTo>
                    <a:pt x="1518" y="117"/>
                  </a:lnTo>
                  <a:lnTo>
                    <a:pt x="1495" y="117"/>
                  </a:lnTo>
                  <a:lnTo>
                    <a:pt x="1495" y="117"/>
                  </a:lnTo>
                  <a:lnTo>
                    <a:pt x="1506" y="128"/>
                  </a:lnTo>
                  <a:lnTo>
                    <a:pt x="1506" y="128"/>
                  </a:lnTo>
                  <a:lnTo>
                    <a:pt x="1512" y="134"/>
                  </a:lnTo>
                  <a:lnTo>
                    <a:pt x="1506" y="134"/>
                  </a:lnTo>
                  <a:lnTo>
                    <a:pt x="1506" y="128"/>
                  </a:lnTo>
                  <a:lnTo>
                    <a:pt x="1495" y="128"/>
                  </a:lnTo>
                  <a:lnTo>
                    <a:pt x="1495" y="123"/>
                  </a:lnTo>
                  <a:lnTo>
                    <a:pt x="1489" y="123"/>
                  </a:lnTo>
                  <a:lnTo>
                    <a:pt x="1489" y="123"/>
                  </a:lnTo>
                  <a:lnTo>
                    <a:pt x="1489" y="123"/>
                  </a:lnTo>
                  <a:lnTo>
                    <a:pt x="1489" y="123"/>
                  </a:lnTo>
                  <a:lnTo>
                    <a:pt x="1489" y="117"/>
                  </a:lnTo>
                  <a:lnTo>
                    <a:pt x="1477" y="117"/>
                  </a:lnTo>
                  <a:lnTo>
                    <a:pt x="1477" y="117"/>
                  </a:lnTo>
                  <a:lnTo>
                    <a:pt x="1477" y="117"/>
                  </a:lnTo>
                  <a:lnTo>
                    <a:pt x="1477" y="117"/>
                  </a:lnTo>
                  <a:lnTo>
                    <a:pt x="1477" y="117"/>
                  </a:lnTo>
                  <a:lnTo>
                    <a:pt x="1471" y="123"/>
                  </a:lnTo>
                  <a:lnTo>
                    <a:pt x="1413" y="123"/>
                  </a:lnTo>
                  <a:lnTo>
                    <a:pt x="1413" y="123"/>
                  </a:lnTo>
                  <a:lnTo>
                    <a:pt x="1419" y="128"/>
                  </a:lnTo>
                  <a:lnTo>
                    <a:pt x="1419" y="128"/>
                  </a:lnTo>
                  <a:lnTo>
                    <a:pt x="1419" y="128"/>
                  </a:lnTo>
                  <a:lnTo>
                    <a:pt x="1419" y="134"/>
                  </a:lnTo>
                  <a:lnTo>
                    <a:pt x="1425" y="134"/>
                  </a:lnTo>
                  <a:lnTo>
                    <a:pt x="1432" y="140"/>
                  </a:lnTo>
                  <a:lnTo>
                    <a:pt x="1419" y="134"/>
                  </a:lnTo>
                  <a:lnTo>
                    <a:pt x="1413" y="128"/>
                  </a:lnTo>
                  <a:lnTo>
                    <a:pt x="1401" y="128"/>
                  </a:lnTo>
                  <a:lnTo>
                    <a:pt x="1397" y="123"/>
                  </a:lnTo>
                  <a:lnTo>
                    <a:pt x="1384" y="117"/>
                  </a:lnTo>
                  <a:lnTo>
                    <a:pt x="1372" y="105"/>
                  </a:lnTo>
                  <a:lnTo>
                    <a:pt x="1362" y="101"/>
                  </a:lnTo>
                  <a:lnTo>
                    <a:pt x="1273" y="101"/>
                  </a:lnTo>
                  <a:lnTo>
                    <a:pt x="1273" y="101"/>
                  </a:lnTo>
                  <a:lnTo>
                    <a:pt x="1273" y="101"/>
                  </a:lnTo>
                  <a:lnTo>
                    <a:pt x="1267" y="95"/>
                  </a:lnTo>
                  <a:lnTo>
                    <a:pt x="1261" y="95"/>
                  </a:lnTo>
                  <a:lnTo>
                    <a:pt x="1261" y="95"/>
                  </a:lnTo>
                  <a:lnTo>
                    <a:pt x="1261" y="95"/>
                  </a:lnTo>
                  <a:lnTo>
                    <a:pt x="1261" y="101"/>
                  </a:lnTo>
                  <a:lnTo>
                    <a:pt x="1250" y="101"/>
                  </a:lnTo>
                  <a:lnTo>
                    <a:pt x="1250" y="101"/>
                  </a:lnTo>
                  <a:lnTo>
                    <a:pt x="1250" y="101"/>
                  </a:lnTo>
                  <a:lnTo>
                    <a:pt x="1244" y="95"/>
                  </a:lnTo>
                  <a:lnTo>
                    <a:pt x="1244" y="95"/>
                  </a:lnTo>
                  <a:lnTo>
                    <a:pt x="1238" y="88"/>
                  </a:lnTo>
                  <a:lnTo>
                    <a:pt x="1238" y="88"/>
                  </a:lnTo>
                  <a:lnTo>
                    <a:pt x="1238" y="88"/>
                  </a:lnTo>
                  <a:lnTo>
                    <a:pt x="1238" y="88"/>
                  </a:lnTo>
                  <a:lnTo>
                    <a:pt x="1238" y="84"/>
                  </a:lnTo>
                  <a:lnTo>
                    <a:pt x="1215" y="84"/>
                  </a:lnTo>
                  <a:lnTo>
                    <a:pt x="1215" y="84"/>
                  </a:lnTo>
                  <a:lnTo>
                    <a:pt x="1209" y="88"/>
                  </a:lnTo>
                  <a:lnTo>
                    <a:pt x="1191" y="88"/>
                  </a:lnTo>
                  <a:lnTo>
                    <a:pt x="1191" y="84"/>
                  </a:lnTo>
                  <a:lnTo>
                    <a:pt x="1191" y="84"/>
                  </a:lnTo>
                  <a:lnTo>
                    <a:pt x="1191" y="78"/>
                  </a:lnTo>
                  <a:lnTo>
                    <a:pt x="1184" y="78"/>
                  </a:lnTo>
                  <a:lnTo>
                    <a:pt x="1184" y="78"/>
                  </a:lnTo>
                  <a:lnTo>
                    <a:pt x="1180" y="84"/>
                  </a:lnTo>
                  <a:lnTo>
                    <a:pt x="1180" y="84"/>
                  </a:lnTo>
                  <a:lnTo>
                    <a:pt x="1180" y="78"/>
                  </a:lnTo>
                  <a:lnTo>
                    <a:pt x="1156" y="78"/>
                  </a:lnTo>
                  <a:lnTo>
                    <a:pt x="1149" y="84"/>
                  </a:lnTo>
                  <a:lnTo>
                    <a:pt x="1127" y="84"/>
                  </a:lnTo>
                  <a:lnTo>
                    <a:pt x="1127" y="84"/>
                  </a:lnTo>
                  <a:lnTo>
                    <a:pt x="1127" y="84"/>
                  </a:lnTo>
                  <a:lnTo>
                    <a:pt x="1127" y="84"/>
                  </a:lnTo>
                  <a:lnTo>
                    <a:pt x="1127" y="84"/>
                  </a:lnTo>
                  <a:lnTo>
                    <a:pt x="1133" y="88"/>
                  </a:lnTo>
                  <a:lnTo>
                    <a:pt x="1133" y="88"/>
                  </a:lnTo>
                  <a:lnTo>
                    <a:pt x="1133" y="88"/>
                  </a:lnTo>
                  <a:lnTo>
                    <a:pt x="1133" y="88"/>
                  </a:lnTo>
                  <a:lnTo>
                    <a:pt x="1133" y="88"/>
                  </a:lnTo>
                  <a:lnTo>
                    <a:pt x="1139" y="95"/>
                  </a:lnTo>
                  <a:lnTo>
                    <a:pt x="1133" y="95"/>
                  </a:lnTo>
                  <a:lnTo>
                    <a:pt x="1133" y="95"/>
                  </a:lnTo>
                  <a:lnTo>
                    <a:pt x="1127" y="101"/>
                  </a:lnTo>
                  <a:lnTo>
                    <a:pt x="1098" y="101"/>
                  </a:lnTo>
                  <a:lnTo>
                    <a:pt x="1092" y="95"/>
                  </a:lnTo>
                  <a:lnTo>
                    <a:pt x="1092" y="95"/>
                  </a:lnTo>
                  <a:lnTo>
                    <a:pt x="1086" y="88"/>
                  </a:lnTo>
                  <a:lnTo>
                    <a:pt x="1069" y="88"/>
                  </a:lnTo>
                  <a:lnTo>
                    <a:pt x="1069" y="88"/>
                  </a:lnTo>
                  <a:lnTo>
                    <a:pt x="1069" y="88"/>
                  </a:lnTo>
                  <a:lnTo>
                    <a:pt x="1069" y="101"/>
                  </a:lnTo>
                  <a:lnTo>
                    <a:pt x="1034" y="101"/>
                  </a:lnTo>
                  <a:lnTo>
                    <a:pt x="1022" y="88"/>
                  </a:lnTo>
                  <a:lnTo>
                    <a:pt x="1009" y="88"/>
                  </a:lnTo>
                  <a:lnTo>
                    <a:pt x="1009" y="88"/>
                  </a:lnTo>
                  <a:lnTo>
                    <a:pt x="1009" y="95"/>
                  </a:lnTo>
                  <a:lnTo>
                    <a:pt x="1015" y="95"/>
                  </a:lnTo>
                  <a:lnTo>
                    <a:pt x="1015" y="101"/>
                  </a:lnTo>
                  <a:lnTo>
                    <a:pt x="1009" y="95"/>
                  </a:lnTo>
                  <a:lnTo>
                    <a:pt x="1009" y="95"/>
                  </a:lnTo>
                  <a:lnTo>
                    <a:pt x="1003" y="88"/>
                  </a:lnTo>
                  <a:lnTo>
                    <a:pt x="999" y="88"/>
                  </a:lnTo>
                  <a:lnTo>
                    <a:pt x="999" y="84"/>
                  </a:lnTo>
                  <a:lnTo>
                    <a:pt x="968" y="84"/>
                  </a:lnTo>
                  <a:lnTo>
                    <a:pt x="964" y="78"/>
                  </a:lnTo>
                  <a:lnTo>
                    <a:pt x="958" y="78"/>
                  </a:lnTo>
                  <a:lnTo>
                    <a:pt x="952" y="72"/>
                  </a:lnTo>
                  <a:lnTo>
                    <a:pt x="929" y="72"/>
                  </a:lnTo>
                  <a:lnTo>
                    <a:pt x="929" y="78"/>
                  </a:lnTo>
                  <a:lnTo>
                    <a:pt x="904" y="78"/>
                  </a:lnTo>
                  <a:lnTo>
                    <a:pt x="898" y="72"/>
                  </a:lnTo>
                  <a:lnTo>
                    <a:pt x="882" y="72"/>
                  </a:lnTo>
                  <a:lnTo>
                    <a:pt x="875" y="66"/>
                  </a:lnTo>
                  <a:lnTo>
                    <a:pt x="853" y="66"/>
                  </a:lnTo>
                  <a:lnTo>
                    <a:pt x="853" y="66"/>
                  </a:lnTo>
                  <a:lnTo>
                    <a:pt x="847" y="62"/>
                  </a:lnTo>
                  <a:lnTo>
                    <a:pt x="840" y="62"/>
                  </a:lnTo>
                  <a:lnTo>
                    <a:pt x="840" y="62"/>
                  </a:lnTo>
                  <a:lnTo>
                    <a:pt x="840" y="66"/>
                  </a:lnTo>
                  <a:lnTo>
                    <a:pt x="840" y="66"/>
                  </a:lnTo>
                  <a:lnTo>
                    <a:pt x="847" y="72"/>
                  </a:lnTo>
                  <a:lnTo>
                    <a:pt x="847" y="72"/>
                  </a:lnTo>
                  <a:lnTo>
                    <a:pt x="847" y="72"/>
                  </a:lnTo>
                  <a:lnTo>
                    <a:pt x="853" y="78"/>
                  </a:lnTo>
                  <a:lnTo>
                    <a:pt x="853" y="78"/>
                  </a:lnTo>
                  <a:lnTo>
                    <a:pt x="859" y="78"/>
                  </a:lnTo>
                  <a:lnTo>
                    <a:pt x="853" y="78"/>
                  </a:lnTo>
                  <a:lnTo>
                    <a:pt x="847" y="72"/>
                  </a:lnTo>
                  <a:lnTo>
                    <a:pt x="840" y="72"/>
                  </a:lnTo>
                  <a:lnTo>
                    <a:pt x="834" y="66"/>
                  </a:lnTo>
                  <a:lnTo>
                    <a:pt x="834" y="66"/>
                  </a:lnTo>
                  <a:lnTo>
                    <a:pt x="828" y="62"/>
                  </a:lnTo>
                  <a:lnTo>
                    <a:pt x="824" y="62"/>
                  </a:lnTo>
                  <a:lnTo>
                    <a:pt x="818" y="55"/>
                  </a:lnTo>
                  <a:lnTo>
                    <a:pt x="818" y="55"/>
                  </a:lnTo>
                  <a:lnTo>
                    <a:pt x="818" y="55"/>
                  </a:lnTo>
                  <a:lnTo>
                    <a:pt x="818" y="49"/>
                  </a:lnTo>
                  <a:lnTo>
                    <a:pt x="805" y="49"/>
                  </a:lnTo>
                  <a:lnTo>
                    <a:pt x="805" y="49"/>
                  </a:lnTo>
                  <a:lnTo>
                    <a:pt x="805" y="49"/>
                  </a:lnTo>
                  <a:lnTo>
                    <a:pt x="805" y="55"/>
                  </a:lnTo>
                  <a:lnTo>
                    <a:pt x="805" y="55"/>
                  </a:lnTo>
                  <a:lnTo>
                    <a:pt x="805" y="55"/>
                  </a:lnTo>
                  <a:lnTo>
                    <a:pt x="805" y="55"/>
                  </a:lnTo>
                  <a:lnTo>
                    <a:pt x="799" y="62"/>
                  </a:lnTo>
                  <a:lnTo>
                    <a:pt x="793" y="62"/>
                  </a:lnTo>
                  <a:lnTo>
                    <a:pt x="793" y="62"/>
                  </a:lnTo>
                  <a:lnTo>
                    <a:pt x="783" y="72"/>
                  </a:lnTo>
                  <a:lnTo>
                    <a:pt x="777" y="72"/>
                  </a:lnTo>
                  <a:lnTo>
                    <a:pt x="770" y="78"/>
                  </a:lnTo>
                  <a:lnTo>
                    <a:pt x="764" y="78"/>
                  </a:lnTo>
                  <a:lnTo>
                    <a:pt x="764" y="72"/>
                  </a:lnTo>
                  <a:lnTo>
                    <a:pt x="783" y="55"/>
                  </a:lnTo>
                  <a:lnTo>
                    <a:pt x="793" y="49"/>
                  </a:lnTo>
                  <a:lnTo>
                    <a:pt x="799" y="49"/>
                  </a:lnTo>
                  <a:lnTo>
                    <a:pt x="812" y="39"/>
                  </a:lnTo>
                  <a:lnTo>
                    <a:pt x="805" y="39"/>
                  </a:lnTo>
                  <a:lnTo>
                    <a:pt x="799" y="33"/>
                  </a:lnTo>
                  <a:lnTo>
                    <a:pt x="789" y="27"/>
                  </a:lnTo>
                  <a:lnTo>
                    <a:pt x="783" y="27"/>
                  </a:lnTo>
                  <a:lnTo>
                    <a:pt x="770" y="20"/>
                  </a:lnTo>
                  <a:lnTo>
                    <a:pt x="723" y="20"/>
                  </a:lnTo>
                  <a:lnTo>
                    <a:pt x="723" y="20"/>
                  </a:lnTo>
                  <a:lnTo>
                    <a:pt x="723" y="20"/>
                  </a:lnTo>
                  <a:lnTo>
                    <a:pt x="700" y="16"/>
                  </a:lnTo>
                  <a:lnTo>
                    <a:pt x="700" y="16"/>
                  </a:lnTo>
                  <a:lnTo>
                    <a:pt x="700" y="10"/>
                  </a:lnTo>
                  <a:lnTo>
                    <a:pt x="700" y="10"/>
                  </a:lnTo>
                  <a:lnTo>
                    <a:pt x="700" y="10"/>
                  </a:lnTo>
                  <a:lnTo>
                    <a:pt x="707" y="4"/>
                  </a:lnTo>
                  <a:lnTo>
                    <a:pt x="700" y="4"/>
                  </a:lnTo>
                  <a:lnTo>
                    <a:pt x="700" y="4"/>
                  </a:lnTo>
                  <a:lnTo>
                    <a:pt x="700" y="0"/>
                  </a:lnTo>
                  <a:lnTo>
                    <a:pt x="688" y="0"/>
                  </a:lnTo>
                  <a:lnTo>
                    <a:pt x="688" y="0"/>
                  </a:lnTo>
                  <a:lnTo>
                    <a:pt x="688" y="0"/>
                  </a:lnTo>
                  <a:lnTo>
                    <a:pt x="688" y="0"/>
                  </a:lnTo>
                  <a:lnTo>
                    <a:pt x="688" y="4"/>
                  </a:lnTo>
                  <a:lnTo>
                    <a:pt x="678" y="4"/>
                  </a:lnTo>
                  <a:lnTo>
                    <a:pt x="678" y="10"/>
                  </a:lnTo>
                  <a:lnTo>
                    <a:pt x="672" y="10"/>
                  </a:lnTo>
                  <a:lnTo>
                    <a:pt x="672" y="10"/>
                  </a:lnTo>
                  <a:lnTo>
                    <a:pt x="665" y="16"/>
                  </a:lnTo>
                  <a:lnTo>
                    <a:pt x="659" y="16"/>
                  </a:lnTo>
                  <a:lnTo>
                    <a:pt x="672" y="20"/>
                  </a:lnTo>
                  <a:lnTo>
                    <a:pt x="653" y="20"/>
                  </a:lnTo>
                  <a:lnTo>
                    <a:pt x="653" y="20"/>
                  </a:lnTo>
                  <a:lnTo>
                    <a:pt x="659" y="27"/>
                  </a:lnTo>
                  <a:lnTo>
                    <a:pt x="659" y="33"/>
                  </a:lnTo>
                  <a:lnTo>
                    <a:pt x="659" y="33"/>
                  </a:lnTo>
                  <a:lnTo>
                    <a:pt x="665" y="39"/>
                  </a:lnTo>
                  <a:lnTo>
                    <a:pt x="665" y="39"/>
                  </a:lnTo>
                  <a:lnTo>
                    <a:pt x="678" y="39"/>
                  </a:lnTo>
                  <a:lnTo>
                    <a:pt x="665" y="39"/>
                  </a:lnTo>
                  <a:lnTo>
                    <a:pt x="665" y="39"/>
                  </a:lnTo>
                  <a:lnTo>
                    <a:pt x="659" y="33"/>
                  </a:lnTo>
                  <a:lnTo>
                    <a:pt x="659" y="33"/>
                  </a:lnTo>
                  <a:lnTo>
                    <a:pt x="659" y="27"/>
                  </a:lnTo>
                  <a:lnTo>
                    <a:pt x="647" y="27"/>
                  </a:lnTo>
                  <a:lnTo>
                    <a:pt x="647" y="20"/>
                  </a:lnTo>
                  <a:lnTo>
                    <a:pt x="630" y="33"/>
                  </a:lnTo>
                  <a:lnTo>
                    <a:pt x="630" y="33"/>
                  </a:lnTo>
                  <a:lnTo>
                    <a:pt x="630" y="33"/>
                  </a:lnTo>
                  <a:lnTo>
                    <a:pt x="630" y="27"/>
                  </a:lnTo>
                  <a:lnTo>
                    <a:pt x="601" y="27"/>
                  </a:lnTo>
                  <a:lnTo>
                    <a:pt x="589" y="33"/>
                  </a:lnTo>
                  <a:lnTo>
                    <a:pt x="583" y="39"/>
                  </a:lnTo>
                  <a:lnTo>
                    <a:pt x="573" y="39"/>
                  </a:lnTo>
                  <a:lnTo>
                    <a:pt x="566" y="43"/>
                  </a:lnTo>
                  <a:lnTo>
                    <a:pt x="554" y="49"/>
                  </a:lnTo>
                  <a:lnTo>
                    <a:pt x="542" y="49"/>
                  </a:lnTo>
                  <a:lnTo>
                    <a:pt x="542" y="49"/>
                  </a:lnTo>
                  <a:lnTo>
                    <a:pt x="542" y="49"/>
                  </a:lnTo>
                  <a:lnTo>
                    <a:pt x="548" y="49"/>
                  </a:lnTo>
                  <a:lnTo>
                    <a:pt x="548" y="55"/>
                  </a:lnTo>
                  <a:lnTo>
                    <a:pt x="548" y="55"/>
                  </a:lnTo>
                  <a:lnTo>
                    <a:pt x="560" y="55"/>
                  </a:lnTo>
                  <a:lnTo>
                    <a:pt x="560" y="62"/>
                  </a:lnTo>
                  <a:lnTo>
                    <a:pt x="560" y="62"/>
                  </a:lnTo>
                  <a:lnTo>
                    <a:pt x="560" y="66"/>
                  </a:lnTo>
                  <a:lnTo>
                    <a:pt x="566" y="66"/>
                  </a:lnTo>
                  <a:lnTo>
                    <a:pt x="566" y="72"/>
                  </a:lnTo>
                  <a:lnTo>
                    <a:pt x="566" y="72"/>
                  </a:lnTo>
                  <a:lnTo>
                    <a:pt x="573" y="78"/>
                  </a:lnTo>
                  <a:lnTo>
                    <a:pt x="566" y="78"/>
                  </a:lnTo>
                  <a:lnTo>
                    <a:pt x="566" y="78"/>
                  </a:lnTo>
                  <a:lnTo>
                    <a:pt x="566" y="72"/>
                  </a:lnTo>
                  <a:lnTo>
                    <a:pt x="560" y="72"/>
                  </a:lnTo>
                  <a:lnTo>
                    <a:pt x="560" y="66"/>
                  </a:lnTo>
                  <a:lnTo>
                    <a:pt x="560" y="66"/>
                  </a:lnTo>
                  <a:lnTo>
                    <a:pt x="560" y="62"/>
                  </a:lnTo>
                  <a:lnTo>
                    <a:pt x="538" y="62"/>
                  </a:lnTo>
                  <a:lnTo>
                    <a:pt x="538" y="66"/>
                  </a:lnTo>
                  <a:lnTo>
                    <a:pt x="531" y="66"/>
                  </a:lnTo>
                  <a:lnTo>
                    <a:pt x="531" y="66"/>
                  </a:lnTo>
                  <a:lnTo>
                    <a:pt x="531" y="62"/>
                  </a:lnTo>
                  <a:lnTo>
                    <a:pt x="525" y="62"/>
                  </a:lnTo>
                  <a:lnTo>
                    <a:pt x="525" y="62"/>
                  </a:lnTo>
                  <a:lnTo>
                    <a:pt x="513" y="66"/>
                  </a:lnTo>
                  <a:lnTo>
                    <a:pt x="507" y="66"/>
                  </a:lnTo>
                  <a:lnTo>
                    <a:pt x="507" y="66"/>
                  </a:lnTo>
                  <a:lnTo>
                    <a:pt x="507" y="66"/>
                  </a:lnTo>
                  <a:lnTo>
                    <a:pt x="507" y="66"/>
                  </a:lnTo>
                  <a:lnTo>
                    <a:pt x="507" y="66"/>
                  </a:lnTo>
                  <a:lnTo>
                    <a:pt x="507" y="72"/>
                  </a:lnTo>
                  <a:lnTo>
                    <a:pt x="519" y="84"/>
                  </a:lnTo>
                  <a:lnTo>
                    <a:pt x="531" y="88"/>
                  </a:lnTo>
                  <a:lnTo>
                    <a:pt x="538" y="88"/>
                  </a:lnTo>
                  <a:lnTo>
                    <a:pt x="548" y="95"/>
                  </a:lnTo>
                  <a:lnTo>
                    <a:pt x="554" y="101"/>
                  </a:lnTo>
                  <a:lnTo>
                    <a:pt x="560" y="101"/>
                  </a:lnTo>
                  <a:lnTo>
                    <a:pt x="560" y="105"/>
                  </a:lnTo>
                  <a:lnTo>
                    <a:pt x="566" y="111"/>
                  </a:lnTo>
                  <a:lnTo>
                    <a:pt x="566" y="111"/>
                  </a:lnTo>
                  <a:lnTo>
                    <a:pt x="566" y="111"/>
                  </a:lnTo>
                  <a:lnTo>
                    <a:pt x="566" y="111"/>
                  </a:lnTo>
                  <a:lnTo>
                    <a:pt x="566" y="117"/>
                  </a:lnTo>
                  <a:lnTo>
                    <a:pt x="554" y="117"/>
                  </a:lnTo>
                  <a:lnTo>
                    <a:pt x="554" y="111"/>
                  </a:lnTo>
                  <a:lnTo>
                    <a:pt x="548" y="111"/>
                  </a:lnTo>
                  <a:lnTo>
                    <a:pt x="548" y="105"/>
                  </a:lnTo>
                  <a:lnTo>
                    <a:pt x="542" y="101"/>
                  </a:lnTo>
                  <a:lnTo>
                    <a:pt x="542" y="101"/>
                  </a:lnTo>
                  <a:lnTo>
                    <a:pt x="538" y="95"/>
                  </a:lnTo>
                  <a:lnTo>
                    <a:pt x="531" y="95"/>
                  </a:lnTo>
                  <a:lnTo>
                    <a:pt x="525" y="88"/>
                  </a:lnTo>
                  <a:lnTo>
                    <a:pt x="507" y="88"/>
                  </a:lnTo>
                  <a:lnTo>
                    <a:pt x="507" y="84"/>
                  </a:lnTo>
                  <a:lnTo>
                    <a:pt x="503" y="78"/>
                  </a:lnTo>
                  <a:lnTo>
                    <a:pt x="503" y="72"/>
                  </a:lnTo>
                  <a:lnTo>
                    <a:pt x="490" y="72"/>
                  </a:lnTo>
                  <a:lnTo>
                    <a:pt x="490" y="78"/>
                  </a:lnTo>
                  <a:lnTo>
                    <a:pt x="484" y="78"/>
                  </a:lnTo>
                  <a:lnTo>
                    <a:pt x="484" y="84"/>
                  </a:lnTo>
                  <a:lnTo>
                    <a:pt x="478" y="84"/>
                  </a:lnTo>
                  <a:lnTo>
                    <a:pt x="478" y="84"/>
                  </a:lnTo>
                  <a:lnTo>
                    <a:pt x="478" y="88"/>
                  </a:lnTo>
                  <a:lnTo>
                    <a:pt x="478" y="88"/>
                  </a:lnTo>
                  <a:lnTo>
                    <a:pt x="478" y="88"/>
                  </a:lnTo>
                  <a:lnTo>
                    <a:pt x="478" y="88"/>
                  </a:lnTo>
                  <a:lnTo>
                    <a:pt x="478" y="88"/>
                  </a:lnTo>
                  <a:lnTo>
                    <a:pt x="478" y="95"/>
                  </a:lnTo>
                  <a:lnTo>
                    <a:pt x="484" y="95"/>
                  </a:lnTo>
                  <a:lnTo>
                    <a:pt x="484" y="101"/>
                  </a:lnTo>
                  <a:lnTo>
                    <a:pt x="507" y="101"/>
                  </a:lnTo>
                  <a:lnTo>
                    <a:pt x="507" y="105"/>
                  </a:lnTo>
                  <a:lnTo>
                    <a:pt x="496" y="105"/>
                  </a:lnTo>
                  <a:lnTo>
                    <a:pt x="496" y="101"/>
                  </a:lnTo>
                  <a:lnTo>
                    <a:pt x="472" y="101"/>
                  </a:lnTo>
                  <a:lnTo>
                    <a:pt x="466" y="95"/>
                  </a:lnTo>
                  <a:lnTo>
                    <a:pt x="466" y="88"/>
                  </a:lnTo>
                  <a:lnTo>
                    <a:pt x="461" y="84"/>
                  </a:lnTo>
                  <a:lnTo>
                    <a:pt x="455" y="84"/>
                  </a:lnTo>
                  <a:lnTo>
                    <a:pt x="455" y="84"/>
                  </a:lnTo>
                  <a:lnTo>
                    <a:pt x="455" y="84"/>
                  </a:lnTo>
                  <a:lnTo>
                    <a:pt x="455" y="88"/>
                  </a:lnTo>
                  <a:lnTo>
                    <a:pt x="449" y="88"/>
                  </a:lnTo>
                  <a:lnTo>
                    <a:pt x="449" y="95"/>
                  </a:lnTo>
                  <a:lnTo>
                    <a:pt x="449" y="95"/>
                  </a:lnTo>
                  <a:lnTo>
                    <a:pt x="455" y="101"/>
                  </a:lnTo>
                  <a:lnTo>
                    <a:pt x="455" y="101"/>
                  </a:lnTo>
                  <a:lnTo>
                    <a:pt x="461" y="101"/>
                  </a:lnTo>
                  <a:lnTo>
                    <a:pt x="466" y="105"/>
                  </a:lnTo>
                  <a:lnTo>
                    <a:pt x="466" y="111"/>
                  </a:lnTo>
                  <a:lnTo>
                    <a:pt x="466" y="111"/>
                  </a:lnTo>
                  <a:lnTo>
                    <a:pt x="472" y="111"/>
                  </a:lnTo>
                  <a:lnTo>
                    <a:pt x="472" y="117"/>
                  </a:lnTo>
                  <a:lnTo>
                    <a:pt x="472" y="117"/>
                  </a:lnTo>
                  <a:lnTo>
                    <a:pt x="472" y="123"/>
                  </a:lnTo>
                  <a:lnTo>
                    <a:pt x="472" y="123"/>
                  </a:lnTo>
                  <a:lnTo>
                    <a:pt x="472" y="123"/>
                  </a:lnTo>
                  <a:lnTo>
                    <a:pt x="472" y="123"/>
                  </a:lnTo>
                  <a:lnTo>
                    <a:pt x="472" y="128"/>
                  </a:lnTo>
                  <a:lnTo>
                    <a:pt x="472" y="128"/>
                  </a:lnTo>
                  <a:lnTo>
                    <a:pt x="472" y="128"/>
                  </a:lnTo>
                  <a:lnTo>
                    <a:pt x="472" y="128"/>
                  </a:lnTo>
                  <a:lnTo>
                    <a:pt x="478" y="134"/>
                  </a:lnTo>
                  <a:lnTo>
                    <a:pt x="478" y="134"/>
                  </a:lnTo>
                  <a:lnTo>
                    <a:pt x="478" y="134"/>
                  </a:lnTo>
                  <a:lnTo>
                    <a:pt x="490" y="134"/>
                  </a:lnTo>
                  <a:lnTo>
                    <a:pt x="490" y="128"/>
                  </a:lnTo>
                  <a:lnTo>
                    <a:pt x="507" y="128"/>
                  </a:lnTo>
                  <a:lnTo>
                    <a:pt x="507" y="134"/>
                  </a:lnTo>
                  <a:lnTo>
                    <a:pt x="519" y="134"/>
                  </a:lnTo>
                  <a:lnTo>
                    <a:pt x="519" y="140"/>
                  </a:lnTo>
                  <a:lnTo>
                    <a:pt x="525" y="140"/>
                  </a:lnTo>
                  <a:lnTo>
                    <a:pt x="531" y="146"/>
                  </a:lnTo>
                  <a:lnTo>
                    <a:pt x="531" y="146"/>
                  </a:lnTo>
                  <a:lnTo>
                    <a:pt x="531" y="150"/>
                  </a:lnTo>
                  <a:lnTo>
                    <a:pt x="531" y="150"/>
                  </a:lnTo>
                  <a:lnTo>
                    <a:pt x="531" y="150"/>
                  </a:lnTo>
                  <a:lnTo>
                    <a:pt x="538" y="156"/>
                  </a:lnTo>
                  <a:lnTo>
                    <a:pt x="538" y="156"/>
                  </a:lnTo>
                  <a:lnTo>
                    <a:pt x="542" y="163"/>
                  </a:lnTo>
                  <a:lnTo>
                    <a:pt x="538" y="163"/>
                  </a:lnTo>
                  <a:lnTo>
                    <a:pt x="538" y="163"/>
                  </a:lnTo>
                  <a:lnTo>
                    <a:pt x="538" y="163"/>
                  </a:lnTo>
                  <a:lnTo>
                    <a:pt x="531" y="156"/>
                  </a:lnTo>
                  <a:lnTo>
                    <a:pt x="525" y="156"/>
                  </a:lnTo>
                  <a:lnTo>
                    <a:pt x="519" y="150"/>
                  </a:lnTo>
                  <a:lnTo>
                    <a:pt x="519" y="140"/>
                  </a:lnTo>
                  <a:lnTo>
                    <a:pt x="513" y="134"/>
                  </a:lnTo>
                  <a:lnTo>
                    <a:pt x="490" y="134"/>
                  </a:lnTo>
                  <a:lnTo>
                    <a:pt x="490" y="140"/>
                  </a:lnTo>
                  <a:lnTo>
                    <a:pt x="490" y="140"/>
                  </a:lnTo>
                  <a:lnTo>
                    <a:pt x="490" y="140"/>
                  </a:lnTo>
                  <a:lnTo>
                    <a:pt x="490" y="140"/>
                  </a:lnTo>
                  <a:lnTo>
                    <a:pt x="490" y="146"/>
                  </a:lnTo>
                  <a:lnTo>
                    <a:pt x="496" y="150"/>
                  </a:lnTo>
                  <a:lnTo>
                    <a:pt x="496" y="150"/>
                  </a:lnTo>
                  <a:lnTo>
                    <a:pt x="496" y="156"/>
                  </a:lnTo>
                  <a:lnTo>
                    <a:pt x="503" y="163"/>
                  </a:lnTo>
                  <a:lnTo>
                    <a:pt x="496" y="163"/>
                  </a:lnTo>
                  <a:lnTo>
                    <a:pt x="496" y="163"/>
                  </a:lnTo>
                  <a:lnTo>
                    <a:pt x="496" y="167"/>
                  </a:lnTo>
                  <a:lnTo>
                    <a:pt x="490" y="173"/>
                  </a:lnTo>
                  <a:lnTo>
                    <a:pt x="484" y="173"/>
                  </a:lnTo>
                  <a:lnTo>
                    <a:pt x="484" y="173"/>
                  </a:lnTo>
                  <a:lnTo>
                    <a:pt x="478" y="179"/>
                  </a:lnTo>
                  <a:lnTo>
                    <a:pt x="449" y="179"/>
                  </a:lnTo>
                  <a:lnTo>
                    <a:pt x="449" y="173"/>
                  </a:lnTo>
                  <a:lnTo>
                    <a:pt x="449" y="173"/>
                  </a:lnTo>
                  <a:lnTo>
                    <a:pt x="472" y="173"/>
                  </a:lnTo>
                  <a:lnTo>
                    <a:pt x="472" y="167"/>
                  </a:lnTo>
                  <a:lnTo>
                    <a:pt x="472" y="167"/>
                  </a:lnTo>
                  <a:lnTo>
                    <a:pt x="478" y="163"/>
                  </a:lnTo>
                  <a:lnTo>
                    <a:pt x="478" y="163"/>
                  </a:lnTo>
                  <a:lnTo>
                    <a:pt x="478" y="156"/>
                  </a:lnTo>
                  <a:lnTo>
                    <a:pt x="478" y="156"/>
                  </a:lnTo>
                  <a:lnTo>
                    <a:pt x="478" y="150"/>
                  </a:lnTo>
                  <a:lnTo>
                    <a:pt x="478" y="150"/>
                  </a:lnTo>
                  <a:lnTo>
                    <a:pt x="478" y="150"/>
                  </a:lnTo>
                  <a:lnTo>
                    <a:pt x="478" y="150"/>
                  </a:lnTo>
                  <a:lnTo>
                    <a:pt x="478" y="146"/>
                  </a:lnTo>
                  <a:lnTo>
                    <a:pt x="478" y="146"/>
                  </a:lnTo>
                  <a:lnTo>
                    <a:pt x="472" y="140"/>
                  </a:lnTo>
                  <a:lnTo>
                    <a:pt x="466" y="140"/>
                  </a:lnTo>
                  <a:lnTo>
                    <a:pt x="461" y="134"/>
                  </a:lnTo>
                  <a:lnTo>
                    <a:pt x="461" y="123"/>
                  </a:lnTo>
                  <a:lnTo>
                    <a:pt x="443" y="105"/>
                  </a:lnTo>
                  <a:lnTo>
                    <a:pt x="431" y="101"/>
                  </a:lnTo>
                  <a:lnTo>
                    <a:pt x="431" y="101"/>
                  </a:lnTo>
                  <a:lnTo>
                    <a:pt x="431" y="101"/>
                  </a:lnTo>
                  <a:lnTo>
                    <a:pt x="431" y="95"/>
                  </a:lnTo>
                  <a:lnTo>
                    <a:pt x="431" y="95"/>
                  </a:lnTo>
                  <a:lnTo>
                    <a:pt x="431" y="88"/>
                  </a:lnTo>
                  <a:lnTo>
                    <a:pt x="431" y="88"/>
                  </a:lnTo>
                  <a:lnTo>
                    <a:pt x="431" y="84"/>
                  </a:lnTo>
                  <a:lnTo>
                    <a:pt x="431" y="84"/>
                  </a:lnTo>
                  <a:lnTo>
                    <a:pt x="431" y="84"/>
                  </a:lnTo>
                  <a:lnTo>
                    <a:pt x="426" y="78"/>
                  </a:lnTo>
                  <a:lnTo>
                    <a:pt x="402" y="78"/>
                  </a:lnTo>
                  <a:lnTo>
                    <a:pt x="402" y="78"/>
                  </a:lnTo>
                  <a:lnTo>
                    <a:pt x="408" y="78"/>
                  </a:lnTo>
                  <a:lnTo>
                    <a:pt x="408" y="72"/>
                  </a:lnTo>
                  <a:lnTo>
                    <a:pt x="408" y="72"/>
                  </a:lnTo>
                  <a:lnTo>
                    <a:pt x="414" y="72"/>
                  </a:lnTo>
                  <a:lnTo>
                    <a:pt x="414" y="66"/>
                  </a:lnTo>
                  <a:lnTo>
                    <a:pt x="395" y="66"/>
                  </a:lnTo>
                  <a:lnTo>
                    <a:pt x="395" y="72"/>
                  </a:lnTo>
                  <a:lnTo>
                    <a:pt x="395" y="72"/>
                  </a:lnTo>
                  <a:lnTo>
                    <a:pt x="395" y="78"/>
                  </a:lnTo>
                  <a:lnTo>
                    <a:pt x="395" y="78"/>
                  </a:lnTo>
                  <a:lnTo>
                    <a:pt x="395" y="84"/>
                  </a:lnTo>
                  <a:lnTo>
                    <a:pt x="395" y="84"/>
                  </a:lnTo>
                  <a:lnTo>
                    <a:pt x="395" y="84"/>
                  </a:lnTo>
                  <a:lnTo>
                    <a:pt x="391" y="88"/>
                  </a:lnTo>
                  <a:lnTo>
                    <a:pt x="395" y="88"/>
                  </a:lnTo>
                  <a:lnTo>
                    <a:pt x="395" y="95"/>
                  </a:lnTo>
                  <a:lnTo>
                    <a:pt x="395" y="95"/>
                  </a:lnTo>
                  <a:lnTo>
                    <a:pt x="395" y="101"/>
                  </a:lnTo>
                  <a:lnTo>
                    <a:pt x="385" y="101"/>
                  </a:lnTo>
                  <a:lnTo>
                    <a:pt x="385" y="101"/>
                  </a:lnTo>
                  <a:lnTo>
                    <a:pt x="385" y="101"/>
                  </a:lnTo>
                  <a:lnTo>
                    <a:pt x="391" y="105"/>
                  </a:lnTo>
                  <a:lnTo>
                    <a:pt x="391" y="111"/>
                  </a:lnTo>
                  <a:lnTo>
                    <a:pt x="395" y="111"/>
                  </a:lnTo>
                  <a:lnTo>
                    <a:pt x="395" y="117"/>
                  </a:lnTo>
                  <a:lnTo>
                    <a:pt x="402" y="123"/>
                  </a:lnTo>
                  <a:lnTo>
                    <a:pt x="402" y="128"/>
                  </a:lnTo>
                  <a:lnTo>
                    <a:pt x="414" y="128"/>
                  </a:lnTo>
                  <a:lnTo>
                    <a:pt x="414" y="134"/>
                  </a:lnTo>
                  <a:lnTo>
                    <a:pt x="414" y="134"/>
                  </a:lnTo>
                  <a:lnTo>
                    <a:pt x="420" y="140"/>
                  </a:lnTo>
                  <a:lnTo>
                    <a:pt x="420" y="140"/>
                  </a:lnTo>
                  <a:lnTo>
                    <a:pt x="420" y="140"/>
                  </a:lnTo>
                  <a:lnTo>
                    <a:pt x="426" y="146"/>
                  </a:lnTo>
                  <a:lnTo>
                    <a:pt x="426" y="146"/>
                  </a:lnTo>
                  <a:lnTo>
                    <a:pt x="426" y="150"/>
                  </a:lnTo>
                  <a:lnTo>
                    <a:pt x="420" y="150"/>
                  </a:lnTo>
                  <a:lnTo>
                    <a:pt x="420" y="150"/>
                  </a:lnTo>
                  <a:lnTo>
                    <a:pt x="414" y="146"/>
                  </a:lnTo>
                  <a:lnTo>
                    <a:pt x="395" y="146"/>
                  </a:lnTo>
                  <a:lnTo>
                    <a:pt x="385" y="134"/>
                  </a:lnTo>
                  <a:lnTo>
                    <a:pt x="379" y="134"/>
                  </a:lnTo>
                  <a:lnTo>
                    <a:pt x="379" y="128"/>
                  </a:lnTo>
                  <a:lnTo>
                    <a:pt x="344" y="128"/>
                  </a:lnTo>
                  <a:lnTo>
                    <a:pt x="332" y="123"/>
                  </a:lnTo>
                  <a:lnTo>
                    <a:pt x="321" y="123"/>
                  </a:lnTo>
                  <a:lnTo>
                    <a:pt x="309" y="111"/>
                  </a:lnTo>
                  <a:lnTo>
                    <a:pt x="303" y="111"/>
                  </a:lnTo>
                  <a:lnTo>
                    <a:pt x="303" y="117"/>
                  </a:lnTo>
                  <a:lnTo>
                    <a:pt x="309" y="117"/>
                  </a:lnTo>
                  <a:lnTo>
                    <a:pt x="309" y="123"/>
                  </a:lnTo>
                  <a:lnTo>
                    <a:pt x="315" y="128"/>
                  </a:lnTo>
                  <a:lnTo>
                    <a:pt x="325" y="128"/>
                  </a:lnTo>
                  <a:lnTo>
                    <a:pt x="332" y="134"/>
                  </a:lnTo>
                  <a:lnTo>
                    <a:pt x="332" y="140"/>
                  </a:lnTo>
                  <a:lnTo>
                    <a:pt x="338" y="140"/>
                  </a:lnTo>
                  <a:lnTo>
                    <a:pt x="338" y="146"/>
                  </a:lnTo>
                  <a:lnTo>
                    <a:pt x="325" y="146"/>
                  </a:lnTo>
                  <a:lnTo>
                    <a:pt x="325" y="140"/>
                  </a:lnTo>
                  <a:lnTo>
                    <a:pt x="303" y="140"/>
                  </a:lnTo>
                  <a:lnTo>
                    <a:pt x="297" y="146"/>
                  </a:lnTo>
                  <a:lnTo>
                    <a:pt x="290" y="146"/>
                  </a:lnTo>
                  <a:lnTo>
                    <a:pt x="286" y="150"/>
                  </a:lnTo>
                  <a:lnTo>
                    <a:pt x="262" y="150"/>
                  </a:lnTo>
                  <a:lnTo>
                    <a:pt x="262" y="150"/>
                  </a:lnTo>
                  <a:lnTo>
                    <a:pt x="262" y="150"/>
                  </a:lnTo>
                  <a:lnTo>
                    <a:pt x="262" y="146"/>
                  </a:lnTo>
                  <a:lnTo>
                    <a:pt x="262" y="146"/>
                  </a:lnTo>
                  <a:lnTo>
                    <a:pt x="262" y="146"/>
                  </a:lnTo>
                  <a:lnTo>
                    <a:pt x="268" y="140"/>
                  </a:lnTo>
                  <a:lnTo>
                    <a:pt x="251" y="140"/>
                  </a:lnTo>
                  <a:lnTo>
                    <a:pt x="251" y="146"/>
                  </a:lnTo>
                  <a:lnTo>
                    <a:pt x="245" y="146"/>
                  </a:lnTo>
                  <a:lnTo>
                    <a:pt x="245" y="140"/>
                  </a:lnTo>
                  <a:lnTo>
                    <a:pt x="245" y="140"/>
                  </a:lnTo>
                  <a:lnTo>
                    <a:pt x="239" y="146"/>
                  </a:lnTo>
                  <a:lnTo>
                    <a:pt x="233" y="146"/>
                  </a:lnTo>
                  <a:lnTo>
                    <a:pt x="227" y="150"/>
                  </a:lnTo>
                  <a:lnTo>
                    <a:pt x="220" y="150"/>
                  </a:lnTo>
                  <a:lnTo>
                    <a:pt x="220" y="156"/>
                  </a:lnTo>
                  <a:lnTo>
                    <a:pt x="216" y="156"/>
                  </a:lnTo>
                  <a:lnTo>
                    <a:pt x="210" y="163"/>
                  </a:lnTo>
                  <a:lnTo>
                    <a:pt x="210" y="173"/>
                  </a:lnTo>
                  <a:lnTo>
                    <a:pt x="185" y="173"/>
                  </a:lnTo>
                  <a:lnTo>
                    <a:pt x="185" y="173"/>
                  </a:lnTo>
                  <a:lnTo>
                    <a:pt x="185" y="173"/>
                  </a:lnTo>
                  <a:lnTo>
                    <a:pt x="179" y="167"/>
                  </a:lnTo>
                  <a:lnTo>
                    <a:pt x="179" y="167"/>
                  </a:lnTo>
                  <a:lnTo>
                    <a:pt x="179" y="156"/>
                  </a:lnTo>
                  <a:lnTo>
                    <a:pt x="179" y="156"/>
                  </a:lnTo>
                  <a:lnTo>
                    <a:pt x="179" y="156"/>
                  </a:lnTo>
                  <a:lnTo>
                    <a:pt x="185" y="156"/>
                  </a:lnTo>
                  <a:lnTo>
                    <a:pt x="185" y="150"/>
                  </a:lnTo>
                  <a:lnTo>
                    <a:pt x="185" y="150"/>
                  </a:lnTo>
                  <a:lnTo>
                    <a:pt x="185" y="150"/>
                  </a:lnTo>
                  <a:lnTo>
                    <a:pt x="179" y="146"/>
                  </a:lnTo>
                  <a:lnTo>
                    <a:pt x="157" y="146"/>
                  </a:lnTo>
                  <a:lnTo>
                    <a:pt x="157" y="146"/>
                  </a:lnTo>
                  <a:lnTo>
                    <a:pt x="157" y="146"/>
                  </a:lnTo>
                  <a:lnTo>
                    <a:pt x="163" y="146"/>
                  </a:lnTo>
                  <a:lnTo>
                    <a:pt x="163" y="150"/>
                  </a:lnTo>
                  <a:lnTo>
                    <a:pt x="163" y="150"/>
                  </a:lnTo>
                  <a:lnTo>
                    <a:pt x="163" y="150"/>
                  </a:lnTo>
                  <a:lnTo>
                    <a:pt x="163" y="150"/>
                  </a:lnTo>
                  <a:lnTo>
                    <a:pt x="163" y="156"/>
                  </a:lnTo>
                  <a:lnTo>
                    <a:pt x="163" y="156"/>
                  </a:lnTo>
                  <a:lnTo>
                    <a:pt x="163" y="156"/>
                  </a:lnTo>
                  <a:lnTo>
                    <a:pt x="163" y="163"/>
                  </a:lnTo>
                  <a:lnTo>
                    <a:pt x="163" y="163"/>
                  </a:lnTo>
                  <a:lnTo>
                    <a:pt x="163" y="163"/>
                  </a:lnTo>
                  <a:lnTo>
                    <a:pt x="163" y="163"/>
                  </a:lnTo>
                  <a:lnTo>
                    <a:pt x="169" y="163"/>
                  </a:lnTo>
                  <a:lnTo>
                    <a:pt x="169" y="167"/>
                  </a:lnTo>
                  <a:lnTo>
                    <a:pt x="169" y="167"/>
                  </a:lnTo>
                  <a:lnTo>
                    <a:pt x="169" y="185"/>
                  </a:lnTo>
                  <a:lnTo>
                    <a:pt x="169" y="185"/>
                  </a:lnTo>
                  <a:lnTo>
                    <a:pt x="169" y="185"/>
                  </a:lnTo>
                  <a:lnTo>
                    <a:pt x="169" y="179"/>
                  </a:lnTo>
                  <a:lnTo>
                    <a:pt x="163" y="179"/>
                  </a:lnTo>
                  <a:lnTo>
                    <a:pt x="163" y="179"/>
                  </a:lnTo>
                  <a:lnTo>
                    <a:pt x="163" y="179"/>
                  </a:lnTo>
                  <a:lnTo>
                    <a:pt x="157" y="173"/>
                  </a:lnTo>
                  <a:lnTo>
                    <a:pt x="150" y="173"/>
                  </a:lnTo>
                  <a:lnTo>
                    <a:pt x="150" y="173"/>
                  </a:lnTo>
                  <a:lnTo>
                    <a:pt x="144" y="179"/>
                  </a:lnTo>
                  <a:lnTo>
                    <a:pt x="144" y="179"/>
                  </a:lnTo>
                  <a:lnTo>
                    <a:pt x="140" y="185"/>
                  </a:lnTo>
                  <a:lnTo>
                    <a:pt x="134" y="185"/>
                  </a:lnTo>
                  <a:lnTo>
                    <a:pt x="134" y="189"/>
                  </a:lnTo>
                  <a:lnTo>
                    <a:pt x="128" y="189"/>
                  </a:lnTo>
                  <a:lnTo>
                    <a:pt x="128" y="189"/>
                  </a:lnTo>
                  <a:lnTo>
                    <a:pt x="128" y="196"/>
                  </a:lnTo>
                  <a:lnTo>
                    <a:pt x="128" y="196"/>
                  </a:lnTo>
                  <a:lnTo>
                    <a:pt x="134" y="196"/>
                  </a:lnTo>
                  <a:lnTo>
                    <a:pt x="134" y="202"/>
                  </a:lnTo>
                  <a:lnTo>
                    <a:pt x="134" y="202"/>
                  </a:lnTo>
                  <a:lnTo>
                    <a:pt x="140" y="202"/>
                  </a:lnTo>
                  <a:lnTo>
                    <a:pt x="140" y="208"/>
                  </a:lnTo>
                  <a:lnTo>
                    <a:pt x="115" y="208"/>
                  </a:lnTo>
                  <a:lnTo>
                    <a:pt x="115" y="208"/>
                  </a:lnTo>
                  <a:lnTo>
                    <a:pt x="115" y="212"/>
                  </a:lnTo>
                  <a:lnTo>
                    <a:pt x="115" y="212"/>
                  </a:lnTo>
                  <a:lnTo>
                    <a:pt x="115" y="212"/>
                  </a:lnTo>
                  <a:lnTo>
                    <a:pt x="115" y="212"/>
                  </a:lnTo>
                  <a:lnTo>
                    <a:pt x="115" y="218"/>
                  </a:lnTo>
                  <a:lnTo>
                    <a:pt x="99" y="218"/>
                  </a:lnTo>
                  <a:lnTo>
                    <a:pt x="93" y="212"/>
                  </a:lnTo>
                  <a:lnTo>
                    <a:pt x="80" y="212"/>
                  </a:lnTo>
                  <a:lnTo>
                    <a:pt x="74" y="208"/>
                  </a:lnTo>
                  <a:lnTo>
                    <a:pt x="74" y="189"/>
                  </a:lnTo>
                  <a:lnTo>
                    <a:pt x="70" y="189"/>
                  </a:lnTo>
                  <a:lnTo>
                    <a:pt x="70" y="189"/>
                  </a:lnTo>
                  <a:lnTo>
                    <a:pt x="70" y="189"/>
                  </a:lnTo>
                  <a:lnTo>
                    <a:pt x="70" y="185"/>
                  </a:lnTo>
                  <a:lnTo>
                    <a:pt x="64" y="185"/>
                  </a:lnTo>
                  <a:lnTo>
                    <a:pt x="64" y="185"/>
                  </a:lnTo>
                  <a:lnTo>
                    <a:pt x="52" y="179"/>
                  </a:lnTo>
                  <a:lnTo>
                    <a:pt x="52" y="179"/>
                  </a:lnTo>
                  <a:lnTo>
                    <a:pt x="45" y="173"/>
                  </a:lnTo>
                  <a:lnTo>
                    <a:pt x="35" y="173"/>
                  </a:lnTo>
                  <a:lnTo>
                    <a:pt x="35" y="167"/>
                  </a:lnTo>
                  <a:lnTo>
                    <a:pt x="39" y="167"/>
                  </a:lnTo>
                  <a:lnTo>
                    <a:pt x="45" y="173"/>
                  </a:lnTo>
                  <a:lnTo>
                    <a:pt x="58" y="173"/>
                  </a:lnTo>
                  <a:lnTo>
                    <a:pt x="70" y="179"/>
                  </a:lnTo>
                  <a:lnTo>
                    <a:pt x="74" y="179"/>
                  </a:lnTo>
                  <a:lnTo>
                    <a:pt x="80" y="185"/>
                  </a:lnTo>
                  <a:lnTo>
                    <a:pt x="115" y="185"/>
                  </a:lnTo>
                  <a:lnTo>
                    <a:pt x="115" y="179"/>
                  </a:lnTo>
                  <a:lnTo>
                    <a:pt x="122" y="179"/>
                  </a:lnTo>
                  <a:lnTo>
                    <a:pt x="128" y="173"/>
                  </a:lnTo>
                  <a:lnTo>
                    <a:pt x="128" y="173"/>
                  </a:lnTo>
                  <a:lnTo>
                    <a:pt x="140" y="163"/>
                  </a:lnTo>
                  <a:lnTo>
                    <a:pt x="128" y="163"/>
                  </a:lnTo>
                  <a:lnTo>
                    <a:pt x="128" y="156"/>
                  </a:lnTo>
                  <a:lnTo>
                    <a:pt x="128" y="156"/>
                  </a:lnTo>
                  <a:lnTo>
                    <a:pt x="128" y="150"/>
                  </a:lnTo>
                  <a:lnTo>
                    <a:pt x="122" y="150"/>
                  </a:lnTo>
                  <a:lnTo>
                    <a:pt x="115" y="146"/>
                  </a:lnTo>
                  <a:lnTo>
                    <a:pt x="105" y="146"/>
                  </a:lnTo>
                  <a:lnTo>
                    <a:pt x="80" y="134"/>
                  </a:lnTo>
                  <a:lnTo>
                    <a:pt x="35" y="134"/>
                  </a:lnTo>
                  <a:lnTo>
                    <a:pt x="35" y="128"/>
                  </a:lnTo>
                  <a:lnTo>
                    <a:pt x="35" y="128"/>
                  </a:lnTo>
                  <a:lnTo>
                    <a:pt x="35" y="128"/>
                  </a:lnTo>
                  <a:lnTo>
                    <a:pt x="35" y="128"/>
                  </a:lnTo>
                  <a:lnTo>
                    <a:pt x="35" y="123"/>
                  </a:lnTo>
                  <a:lnTo>
                    <a:pt x="23" y="123"/>
                  </a:lnTo>
                  <a:lnTo>
                    <a:pt x="23" y="128"/>
                  </a:lnTo>
                  <a:lnTo>
                    <a:pt x="4" y="128"/>
                  </a:lnTo>
                  <a:lnTo>
                    <a:pt x="4" y="134"/>
                  </a:lnTo>
                  <a:lnTo>
                    <a:pt x="4" y="134"/>
                  </a:lnTo>
                  <a:lnTo>
                    <a:pt x="4" y="134"/>
                  </a:lnTo>
                  <a:lnTo>
                    <a:pt x="0" y="146"/>
                  </a:lnTo>
                  <a:lnTo>
                    <a:pt x="0" y="146"/>
                  </a:lnTo>
                  <a:lnTo>
                    <a:pt x="0" y="150"/>
                  </a:lnTo>
                  <a:lnTo>
                    <a:pt x="4" y="150"/>
                  </a:lnTo>
                  <a:lnTo>
                    <a:pt x="10" y="156"/>
                  </a:lnTo>
                  <a:lnTo>
                    <a:pt x="10" y="156"/>
                  </a:lnTo>
                  <a:lnTo>
                    <a:pt x="17" y="156"/>
                  </a:lnTo>
                  <a:lnTo>
                    <a:pt x="17" y="163"/>
                  </a:lnTo>
                  <a:lnTo>
                    <a:pt x="17" y="163"/>
                  </a:lnTo>
                  <a:lnTo>
                    <a:pt x="17" y="163"/>
                  </a:lnTo>
                  <a:lnTo>
                    <a:pt x="10" y="167"/>
                  </a:lnTo>
                  <a:lnTo>
                    <a:pt x="10" y="167"/>
                  </a:lnTo>
                  <a:lnTo>
                    <a:pt x="10" y="173"/>
                  </a:lnTo>
                  <a:lnTo>
                    <a:pt x="10" y="173"/>
                  </a:lnTo>
                  <a:lnTo>
                    <a:pt x="10" y="173"/>
                  </a:lnTo>
                  <a:lnTo>
                    <a:pt x="10" y="179"/>
                  </a:lnTo>
                  <a:lnTo>
                    <a:pt x="10" y="179"/>
                  </a:lnTo>
                  <a:lnTo>
                    <a:pt x="17" y="185"/>
                  </a:lnTo>
                  <a:lnTo>
                    <a:pt x="17" y="185"/>
                  </a:lnTo>
                  <a:lnTo>
                    <a:pt x="17" y="185"/>
                  </a:lnTo>
                  <a:lnTo>
                    <a:pt x="23" y="189"/>
                  </a:lnTo>
                  <a:lnTo>
                    <a:pt x="23" y="189"/>
                  </a:lnTo>
                  <a:lnTo>
                    <a:pt x="23" y="208"/>
                  </a:lnTo>
                  <a:lnTo>
                    <a:pt x="29" y="212"/>
                  </a:lnTo>
                  <a:lnTo>
                    <a:pt x="35" y="212"/>
                  </a:lnTo>
                  <a:lnTo>
                    <a:pt x="35" y="224"/>
                  </a:lnTo>
                  <a:lnTo>
                    <a:pt x="39" y="224"/>
                  </a:lnTo>
                  <a:lnTo>
                    <a:pt x="45" y="229"/>
                  </a:lnTo>
                  <a:lnTo>
                    <a:pt x="52" y="229"/>
                  </a:lnTo>
                  <a:lnTo>
                    <a:pt x="45" y="235"/>
                  </a:lnTo>
                  <a:lnTo>
                    <a:pt x="45" y="241"/>
                  </a:lnTo>
                  <a:lnTo>
                    <a:pt x="35" y="251"/>
                  </a:lnTo>
                  <a:lnTo>
                    <a:pt x="29" y="264"/>
                  </a:lnTo>
                  <a:lnTo>
                    <a:pt x="23" y="270"/>
                  </a:lnTo>
                  <a:lnTo>
                    <a:pt x="17" y="270"/>
                  </a:lnTo>
                  <a:lnTo>
                    <a:pt x="10" y="274"/>
                  </a:lnTo>
                  <a:lnTo>
                    <a:pt x="17" y="274"/>
                  </a:lnTo>
                  <a:lnTo>
                    <a:pt x="17" y="280"/>
                  </a:lnTo>
                  <a:lnTo>
                    <a:pt x="23" y="280"/>
                  </a:lnTo>
                  <a:lnTo>
                    <a:pt x="23" y="286"/>
                  </a:lnTo>
                  <a:lnTo>
                    <a:pt x="29" y="286"/>
                  </a:lnTo>
                  <a:lnTo>
                    <a:pt x="29" y="290"/>
                  </a:lnTo>
                  <a:lnTo>
                    <a:pt x="23" y="297"/>
                  </a:lnTo>
                  <a:lnTo>
                    <a:pt x="29" y="303"/>
                  </a:lnTo>
                  <a:lnTo>
                    <a:pt x="29" y="303"/>
                  </a:lnTo>
                  <a:lnTo>
                    <a:pt x="29" y="313"/>
                  </a:lnTo>
                  <a:lnTo>
                    <a:pt x="29" y="313"/>
                  </a:lnTo>
                  <a:lnTo>
                    <a:pt x="29" y="325"/>
                  </a:lnTo>
                  <a:lnTo>
                    <a:pt x="29" y="325"/>
                  </a:lnTo>
                  <a:lnTo>
                    <a:pt x="29" y="336"/>
                  </a:lnTo>
                  <a:lnTo>
                    <a:pt x="35" y="336"/>
                  </a:lnTo>
                  <a:lnTo>
                    <a:pt x="35" y="348"/>
                  </a:lnTo>
                  <a:lnTo>
                    <a:pt x="35" y="348"/>
                  </a:lnTo>
                  <a:lnTo>
                    <a:pt x="45" y="352"/>
                  </a:lnTo>
                  <a:lnTo>
                    <a:pt x="52" y="352"/>
                  </a:lnTo>
                  <a:lnTo>
                    <a:pt x="58" y="358"/>
                  </a:lnTo>
                  <a:lnTo>
                    <a:pt x="74" y="358"/>
                  </a:lnTo>
                  <a:lnTo>
                    <a:pt x="87" y="387"/>
                  </a:lnTo>
                  <a:lnTo>
                    <a:pt x="99" y="393"/>
                  </a:lnTo>
                  <a:lnTo>
                    <a:pt x="105" y="397"/>
                  </a:lnTo>
                  <a:lnTo>
                    <a:pt x="87" y="397"/>
                  </a:lnTo>
                  <a:lnTo>
                    <a:pt x="87" y="404"/>
                  </a:lnTo>
                  <a:lnTo>
                    <a:pt x="93" y="410"/>
                  </a:lnTo>
                  <a:lnTo>
                    <a:pt x="93" y="420"/>
                  </a:lnTo>
                  <a:lnTo>
                    <a:pt x="87" y="420"/>
                  </a:lnTo>
                  <a:lnTo>
                    <a:pt x="87" y="42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5" name="Freeform 654"/>
            <p:cNvSpPr>
              <a:spLocks/>
            </p:cNvSpPr>
            <p:nvPr/>
          </p:nvSpPr>
          <p:spPr bwMode="auto">
            <a:xfrm>
              <a:off x="4945063" y="1292226"/>
              <a:ext cx="2874963" cy="971550"/>
            </a:xfrm>
            <a:custGeom>
              <a:avLst/>
              <a:gdLst>
                <a:gd name="T0" fmla="*/ 192 w 1811"/>
                <a:gd name="T1" fmla="*/ 505 h 612"/>
                <a:gd name="T2" fmla="*/ 192 w 1811"/>
                <a:gd name="T3" fmla="*/ 550 h 612"/>
                <a:gd name="T4" fmla="*/ 338 w 1811"/>
                <a:gd name="T5" fmla="*/ 595 h 612"/>
                <a:gd name="T6" fmla="*/ 309 w 1811"/>
                <a:gd name="T7" fmla="*/ 544 h 612"/>
                <a:gd name="T8" fmla="*/ 297 w 1811"/>
                <a:gd name="T9" fmla="*/ 459 h 612"/>
                <a:gd name="T10" fmla="*/ 461 w 1811"/>
                <a:gd name="T11" fmla="*/ 420 h 612"/>
                <a:gd name="T12" fmla="*/ 659 w 1811"/>
                <a:gd name="T13" fmla="*/ 381 h 612"/>
                <a:gd name="T14" fmla="*/ 847 w 1811"/>
                <a:gd name="T15" fmla="*/ 459 h 612"/>
                <a:gd name="T16" fmla="*/ 939 w 1811"/>
                <a:gd name="T17" fmla="*/ 420 h 612"/>
                <a:gd name="T18" fmla="*/ 1149 w 1811"/>
                <a:gd name="T19" fmla="*/ 459 h 612"/>
                <a:gd name="T20" fmla="*/ 1219 w 1811"/>
                <a:gd name="T21" fmla="*/ 420 h 612"/>
                <a:gd name="T22" fmla="*/ 1296 w 1811"/>
                <a:gd name="T23" fmla="*/ 420 h 612"/>
                <a:gd name="T24" fmla="*/ 1448 w 1811"/>
                <a:gd name="T25" fmla="*/ 488 h 612"/>
                <a:gd name="T26" fmla="*/ 1442 w 1811"/>
                <a:gd name="T27" fmla="*/ 560 h 612"/>
                <a:gd name="T28" fmla="*/ 1502 w 1811"/>
                <a:gd name="T29" fmla="*/ 482 h 612"/>
                <a:gd name="T30" fmla="*/ 1442 w 1811"/>
                <a:gd name="T31" fmla="*/ 381 h 612"/>
                <a:gd name="T32" fmla="*/ 1362 w 1811"/>
                <a:gd name="T33" fmla="*/ 352 h 612"/>
                <a:gd name="T34" fmla="*/ 1502 w 1811"/>
                <a:gd name="T35" fmla="*/ 297 h 612"/>
                <a:gd name="T36" fmla="*/ 1559 w 1811"/>
                <a:gd name="T37" fmla="*/ 264 h 612"/>
                <a:gd name="T38" fmla="*/ 1572 w 1811"/>
                <a:gd name="T39" fmla="*/ 229 h 612"/>
                <a:gd name="T40" fmla="*/ 1588 w 1811"/>
                <a:gd name="T41" fmla="*/ 280 h 612"/>
                <a:gd name="T42" fmla="*/ 1629 w 1811"/>
                <a:gd name="T43" fmla="*/ 371 h 612"/>
                <a:gd name="T44" fmla="*/ 1683 w 1811"/>
                <a:gd name="T45" fmla="*/ 426 h 612"/>
                <a:gd name="T46" fmla="*/ 1683 w 1811"/>
                <a:gd name="T47" fmla="*/ 381 h 612"/>
                <a:gd name="T48" fmla="*/ 1677 w 1811"/>
                <a:gd name="T49" fmla="*/ 332 h 612"/>
                <a:gd name="T50" fmla="*/ 1652 w 1811"/>
                <a:gd name="T51" fmla="*/ 274 h 612"/>
                <a:gd name="T52" fmla="*/ 1722 w 1811"/>
                <a:gd name="T53" fmla="*/ 235 h 612"/>
                <a:gd name="T54" fmla="*/ 1683 w 1811"/>
                <a:gd name="T55" fmla="*/ 173 h 612"/>
                <a:gd name="T56" fmla="*/ 1792 w 1811"/>
                <a:gd name="T57" fmla="*/ 189 h 612"/>
                <a:gd name="T58" fmla="*/ 1741 w 1811"/>
                <a:gd name="T59" fmla="*/ 163 h 612"/>
                <a:gd name="T60" fmla="*/ 1553 w 1811"/>
                <a:gd name="T61" fmla="*/ 117 h 612"/>
                <a:gd name="T62" fmla="*/ 1477 w 1811"/>
                <a:gd name="T63" fmla="*/ 117 h 612"/>
                <a:gd name="T64" fmla="*/ 1267 w 1811"/>
                <a:gd name="T65" fmla="*/ 95 h 612"/>
                <a:gd name="T66" fmla="*/ 1191 w 1811"/>
                <a:gd name="T67" fmla="*/ 78 h 612"/>
                <a:gd name="T68" fmla="*/ 1127 w 1811"/>
                <a:gd name="T69" fmla="*/ 101 h 612"/>
                <a:gd name="T70" fmla="*/ 968 w 1811"/>
                <a:gd name="T71" fmla="*/ 84 h 612"/>
                <a:gd name="T72" fmla="*/ 853 w 1811"/>
                <a:gd name="T73" fmla="*/ 78 h 612"/>
                <a:gd name="T74" fmla="*/ 793 w 1811"/>
                <a:gd name="T75" fmla="*/ 62 h 612"/>
                <a:gd name="T76" fmla="*/ 700 w 1811"/>
                <a:gd name="T77" fmla="*/ 10 h 612"/>
                <a:gd name="T78" fmla="*/ 659 w 1811"/>
                <a:gd name="T79" fmla="*/ 27 h 612"/>
                <a:gd name="T80" fmla="*/ 566 w 1811"/>
                <a:gd name="T81" fmla="*/ 43 h 612"/>
                <a:gd name="T82" fmla="*/ 560 w 1811"/>
                <a:gd name="T83" fmla="*/ 66 h 612"/>
                <a:gd name="T84" fmla="*/ 560 w 1811"/>
                <a:gd name="T85" fmla="*/ 101 h 612"/>
                <a:gd name="T86" fmla="*/ 490 w 1811"/>
                <a:gd name="T87" fmla="*/ 78 h 612"/>
                <a:gd name="T88" fmla="*/ 455 w 1811"/>
                <a:gd name="T89" fmla="*/ 84 h 612"/>
                <a:gd name="T90" fmla="*/ 472 w 1811"/>
                <a:gd name="T91" fmla="*/ 128 h 612"/>
                <a:gd name="T92" fmla="*/ 538 w 1811"/>
                <a:gd name="T93" fmla="*/ 163 h 612"/>
                <a:gd name="T94" fmla="*/ 490 w 1811"/>
                <a:gd name="T95" fmla="*/ 173 h 612"/>
                <a:gd name="T96" fmla="*/ 466 w 1811"/>
                <a:gd name="T97" fmla="*/ 140 h 612"/>
                <a:gd name="T98" fmla="*/ 414 w 1811"/>
                <a:gd name="T99" fmla="*/ 66 h 612"/>
                <a:gd name="T100" fmla="*/ 402 w 1811"/>
                <a:gd name="T101" fmla="*/ 123 h 612"/>
                <a:gd name="T102" fmla="*/ 309 w 1811"/>
                <a:gd name="T103" fmla="*/ 111 h 612"/>
                <a:gd name="T104" fmla="*/ 262 w 1811"/>
                <a:gd name="T105" fmla="*/ 146 h 612"/>
                <a:gd name="T106" fmla="*/ 179 w 1811"/>
                <a:gd name="T107" fmla="*/ 156 h 612"/>
                <a:gd name="T108" fmla="*/ 163 w 1811"/>
                <a:gd name="T109" fmla="*/ 163 h 612"/>
                <a:gd name="T110" fmla="*/ 128 w 1811"/>
                <a:gd name="T111" fmla="*/ 189 h 612"/>
                <a:gd name="T112" fmla="*/ 70 w 1811"/>
                <a:gd name="T113" fmla="*/ 189 h 612"/>
                <a:gd name="T114" fmla="*/ 140 w 1811"/>
                <a:gd name="T115" fmla="*/ 163 h 612"/>
                <a:gd name="T116" fmla="*/ 0 w 1811"/>
                <a:gd name="T117" fmla="*/ 146 h 612"/>
                <a:gd name="T118" fmla="*/ 23 w 1811"/>
                <a:gd name="T119" fmla="*/ 189 h 612"/>
                <a:gd name="T120" fmla="*/ 23 w 1811"/>
                <a:gd name="T121" fmla="*/ 297 h 612"/>
                <a:gd name="T122" fmla="*/ 93 w 1811"/>
                <a:gd name="T123" fmla="*/ 42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11" h="612">
                  <a:moveTo>
                    <a:pt x="87" y="420"/>
                  </a:moveTo>
                  <a:lnTo>
                    <a:pt x="99" y="420"/>
                  </a:lnTo>
                  <a:lnTo>
                    <a:pt x="105" y="416"/>
                  </a:lnTo>
                  <a:lnTo>
                    <a:pt x="115" y="416"/>
                  </a:lnTo>
                  <a:lnTo>
                    <a:pt x="128" y="426"/>
                  </a:lnTo>
                  <a:lnTo>
                    <a:pt x="128" y="433"/>
                  </a:lnTo>
                  <a:lnTo>
                    <a:pt x="140" y="433"/>
                  </a:lnTo>
                  <a:lnTo>
                    <a:pt x="144" y="449"/>
                  </a:lnTo>
                  <a:lnTo>
                    <a:pt x="150" y="449"/>
                  </a:lnTo>
                  <a:lnTo>
                    <a:pt x="157" y="455"/>
                  </a:lnTo>
                  <a:lnTo>
                    <a:pt x="169" y="449"/>
                  </a:lnTo>
                  <a:lnTo>
                    <a:pt x="175" y="455"/>
                  </a:lnTo>
                  <a:lnTo>
                    <a:pt x="185" y="455"/>
                  </a:lnTo>
                  <a:lnTo>
                    <a:pt x="198" y="459"/>
                  </a:lnTo>
                  <a:lnTo>
                    <a:pt x="204" y="465"/>
                  </a:lnTo>
                  <a:lnTo>
                    <a:pt x="204" y="494"/>
                  </a:lnTo>
                  <a:lnTo>
                    <a:pt x="198" y="494"/>
                  </a:lnTo>
                  <a:lnTo>
                    <a:pt x="185" y="498"/>
                  </a:lnTo>
                  <a:lnTo>
                    <a:pt x="185" y="505"/>
                  </a:lnTo>
                  <a:lnTo>
                    <a:pt x="185" y="505"/>
                  </a:lnTo>
                  <a:lnTo>
                    <a:pt x="192" y="505"/>
                  </a:lnTo>
                  <a:lnTo>
                    <a:pt x="185" y="505"/>
                  </a:lnTo>
                  <a:lnTo>
                    <a:pt x="185" y="511"/>
                  </a:lnTo>
                  <a:lnTo>
                    <a:pt x="179" y="511"/>
                  </a:lnTo>
                  <a:lnTo>
                    <a:pt x="179" y="517"/>
                  </a:lnTo>
                  <a:lnTo>
                    <a:pt x="175" y="517"/>
                  </a:lnTo>
                  <a:lnTo>
                    <a:pt x="175" y="517"/>
                  </a:lnTo>
                  <a:lnTo>
                    <a:pt x="175" y="517"/>
                  </a:lnTo>
                  <a:lnTo>
                    <a:pt x="179" y="517"/>
                  </a:lnTo>
                  <a:lnTo>
                    <a:pt x="179" y="521"/>
                  </a:lnTo>
                  <a:lnTo>
                    <a:pt x="185" y="521"/>
                  </a:lnTo>
                  <a:lnTo>
                    <a:pt x="185" y="527"/>
                  </a:lnTo>
                  <a:lnTo>
                    <a:pt x="179" y="527"/>
                  </a:lnTo>
                  <a:lnTo>
                    <a:pt x="179" y="533"/>
                  </a:lnTo>
                  <a:lnTo>
                    <a:pt x="175" y="533"/>
                  </a:lnTo>
                  <a:lnTo>
                    <a:pt x="175" y="533"/>
                  </a:lnTo>
                  <a:lnTo>
                    <a:pt x="175" y="540"/>
                  </a:lnTo>
                  <a:lnTo>
                    <a:pt x="175" y="540"/>
                  </a:lnTo>
                  <a:lnTo>
                    <a:pt x="175" y="544"/>
                  </a:lnTo>
                  <a:lnTo>
                    <a:pt x="185" y="544"/>
                  </a:lnTo>
                  <a:lnTo>
                    <a:pt x="185" y="550"/>
                  </a:lnTo>
                  <a:lnTo>
                    <a:pt x="192" y="550"/>
                  </a:lnTo>
                  <a:lnTo>
                    <a:pt x="198" y="556"/>
                  </a:lnTo>
                  <a:lnTo>
                    <a:pt x="204" y="556"/>
                  </a:lnTo>
                  <a:lnTo>
                    <a:pt x="204" y="560"/>
                  </a:lnTo>
                  <a:lnTo>
                    <a:pt x="210" y="560"/>
                  </a:lnTo>
                  <a:lnTo>
                    <a:pt x="216" y="566"/>
                  </a:lnTo>
                  <a:lnTo>
                    <a:pt x="220" y="566"/>
                  </a:lnTo>
                  <a:lnTo>
                    <a:pt x="227" y="573"/>
                  </a:lnTo>
                  <a:lnTo>
                    <a:pt x="239" y="573"/>
                  </a:lnTo>
                  <a:lnTo>
                    <a:pt x="251" y="579"/>
                  </a:lnTo>
                  <a:lnTo>
                    <a:pt x="262" y="573"/>
                  </a:lnTo>
                  <a:lnTo>
                    <a:pt x="268" y="579"/>
                  </a:lnTo>
                  <a:lnTo>
                    <a:pt x="280" y="583"/>
                  </a:lnTo>
                  <a:lnTo>
                    <a:pt x="297" y="583"/>
                  </a:lnTo>
                  <a:lnTo>
                    <a:pt x="303" y="595"/>
                  </a:lnTo>
                  <a:lnTo>
                    <a:pt x="325" y="606"/>
                  </a:lnTo>
                  <a:lnTo>
                    <a:pt x="332" y="612"/>
                  </a:lnTo>
                  <a:lnTo>
                    <a:pt x="344" y="601"/>
                  </a:lnTo>
                  <a:lnTo>
                    <a:pt x="338" y="601"/>
                  </a:lnTo>
                  <a:lnTo>
                    <a:pt x="338" y="601"/>
                  </a:lnTo>
                  <a:lnTo>
                    <a:pt x="338" y="601"/>
                  </a:lnTo>
                  <a:lnTo>
                    <a:pt x="338" y="595"/>
                  </a:lnTo>
                  <a:lnTo>
                    <a:pt x="338" y="595"/>
                  </a:lnTo>
                  <a:lnTo>
                    <a:pt x="338" y="595"/>
                  </a:lnTo>
                  <a:lnTo>
                    <a:pt x="338" y="595"/>
                  </a:lnTo>
                  <a:lnTo>
                    <a:pt x="338" y="595"/>
                  </a:lnTo>
                  <a:lnTo>
                    <a:pt x="338" y="589"/>
                  </a:lnTo>
                  <a:lnTo>
                    <a:pt x="332" y="589"/>
                  </a:lnTo>
                  <a:lnTo>
                    <a:pt x="325" y="583"/>
                  </a:lnTo>
                  <a:lnTo>
                    <a:pt x="325" y="583"/>
                  </a:lnTo>
                  <a:lnTo>
                    <a:pt x="321" y="579"/>
                  </a:lnTo>
                  <a:lnTo>
                    <a:pt x="321" y="579"/>
                  </a:lnTo>
                  <a:lnTo>
                    <a:pt x="321" y="560"/>
                  </a:lnTo>
                  <a:lnTo>
                    <a:pt x="315" y="560"/>
                  </a:lnTo>
                  <a:lnTo>
                    <a:pt x="315" y="560"/>
                  </a:lnTo>
                  <a:lnTo>
                    <a:pt x="315" y="556"/>
                  </a:lnTo>
                  <a:lnTo>
                    <a:pt x="309" y="556"/>
                  </a:lnTo>
                  <a:lnTo>
                    <a:pt x="309" y="556"/>
                  </a:lnTo>
                  <a:lnTo>
                    <a:pt x="309" y="550"/>
                  </a:lnTo>
                  <a:lnTo>
                    <a:pt x="309" y="550"/>
                  </a:lnTo>
                  <a:lnTo>
                    <a:pt x="309" y="544"/>
                  </a:lnTo>
                  <a:lnTo>
                    <a:pt x="309" y="544"/>
                  </a:lnTo>
                  <a:lnTo>
                    <a:pt x="309" y="544"/>
                  </a:lnTo>
                  <a:lnTo>
                    <a:pt x="309" y="540"/>
                  </a:lnTo>
                  <a:lnTo>
                    <a:pt x="309" y="540"/>
                  </a:lnTo>
                  <a:lnTo>
                    <a:pt x="309" y="533"/>
                  </a:lnTo>
                  <a:lnTo>
                    <a:pt x="315" y="533"/>
                  </a:lnTo>
                  <a:lnTo>
                    <a:pt x="321" y="527"/>
                  </a:lnTo>
                  <a:lnTo>
                    <a:pt x="321" y="527"/>
                  </a:lnTo>
                  <a:lnTo>
                    <a:pt x="321" y="527"/>
                  </a:lnTo>
                  <a:lnTo>
                    <a:pt x="325" y="521"/>
                  </a:lnTo>
                  <a:lnTo>
                    <a:pt x="325" y="521"/>
                  </a:lnTo>
                  <a:lnTo>
                    <a:pt x="325" y="521"/>
                  </a:lnTo>
                  <a:lnTo>
                    <a:pt x="332" y="521"/>
                  </a:lnTo>
                  <a:lnTo>
                    <a:pt x="332" y="517"/>
                  </a:lnTo>
                  <a:lnTo>
                    <a:pt x="325" y="517"/>
                  </a:lnTo>
                  <a:lnTo>
                    <a:pt x="332" y="511"/>
                  </a:lnTo>
                  <a:lnTo>
                    <a:pt x="325" y="505"/>
                  </a:lnTo>
                  <a:lnTo>
                    <a:pt x="321" y="494"/>
                  </a:lnTo>
                  <a:lnTo>
                    <a:pt x="309" y="494"/>
                  </a:lnTo>
                  <a:lnTo>
                    <a:pt x="303" y="488"/>
                  </a:lnTo>
                  <a:lnTo>
                    <a:pt x="303" y="482"/>
                  </a:lnTo>
                  <a:lnTo>
                    <a:pt x="297" y="478"/>
                  </a:lnTo>
                  <a:lnTo>
                    <a:pt x="297" y="459"/>
                  </a:lnTo>
                  <a:lnTo>
                    <a:pt x="303" y="455"/>
                  </a:lnTo>
                  <a:lnTo>
                    <a:pt x="303" y="449"/>
                  </a:lnTo>
                  <a:lnTo>
                    <a:pt x="309" y="455"/>
                  </a:lnTo>
                  <a:lnTo>
                    <a:pt x="321" y="459"/>
                  </a:lnTo>
                  <a:lnTo>
                    <a:pt x="325" y="455"/>
                  </a:lnTo>
                  <a:lnTo>
                    <a:pt x="321" y="449"/>
                  </a:lnTo>
                  <a:lnTo>
                    <a:pt x="344" y="426"/>
                  </a:lnTo>
                  <a:lnTo>
                    <a:pt x="360" y="426"/>
                  </a:lnTo>
                  <a:lnTo>
                    <a:pt x="385" y="437"/>
                  </a:lnTo>
                  <a:lnTo>
                    <a:pt x="395" y="449"/>
                  </a:lnTo>
                  <a:lnTo>
                    <a:pt x="408" y="443"/>
                  </a:lnTo>
                  <a:lnTo>
                    <a:pt x="420" y="443"/>
                  </a:lnTo>
                  <a:lnTo>
                    <a:pt x="426" y="437"/>
                  </a:lnTo>
                  <a:lnTo>
                    <a:pt x="437" y="437"/>
                  </a:lnTo>
                  <a:lnTo>
                    <a:pt x="443" y="443"/>
                  </a:lnTo>
                  <a:lnTo>
                    <a:pt x="461" y="449"/>
                  </a:lnTo>
                  <a:lnTo>
                    <a:pt x="472" y="443"/>
                  </a:lnTo>
                  <a:lnTo>
                    <a:pt x="484" y="443"/>
                  </a:lnTo>
                  <a:lnTo>
                    <a:pt x="484" y="433"/>
                  </a:lnTo>
                  <a:lnTo>
                    <a:pt x="472" y="433"/>
                  </a:lnTo>
                  <a:lnTo>
                    <a:pt x="461" y="420"/>
                  </a:lnTo>
                  <a:lnTo>
                    <a:pt x="466" y="420"/>
                  </a:lnTo>
                  <a:lnTo>
                    <a:pt x="466" y="410"/>
                  </a:lnTo>
                  <a:lnTo>
                    <a:pt x="478" y="404"/>
                  </a:lnTo>
                  <a:lnTo>
                    <a:pt x="461" y="393"/>
                  </a:lnTo>
                  <a:lnTo>
                    <a:pt x="513" y="387"/>
                  </a:lnTo>
                  <a:lnTo>
                    <a:pt x="513" y="375"/>
                  </a:lnTo>
                  <a:lnTo>
                    <a:pt x="531" y="375"/>
                  </a:lnTo>
                  <a:lnTo>
                    <a:pt x="554" y="365"/>
                  </a:lnTo>
                  <a:lnTo>
                    <a:pt x="566" y="371"/>
                  </a:lnTo>
                  <a:lnTo>
                    <a:pt x="577" y="365"/>
                  </a:lnTo>
                  <a:lnTo>
                    <a:pt x="583" y="371"/>
                  </a:lnTo>
                  <a:lnTo>
                    <a:pt x="589" y="387"/>
                  </a:lnTo>
                  <a:lnTo>
                    <a:pt x="595" y="387"/>
                  </a:lnTo>
                  <a:lnTo>
                    <a:pt x="601" y="381"/>
                  </a:lnTo>
                  <a:lnTo>
                    <a:pt x="608" y="387"/>
                  </a:lnTo>
                  <a:lnTo>
                    <a:pt x="624" y="387"/>
                  </a:lnTo>
                  <a:lnTo>
                    <a:pt x="624" y="397"/>
                  </a:lnTo>
                  <a:lnTo>
                    <a:pt x="630" y="397"/>
                  </a:lnTo>
                  <a:lnTo>
                    <a:pt x="643" y="393"/>
                  </a:lnTo>
                  <a:lnTo>
                    <a:pt x="647" y="381"/>
                  </a:lnTo>
                  <a:lnTo>
                    <a:pt x="659" y="381"/>
                  </a:lnTo>
                  <a:lnTo>
                    <a:pt x="659" y="387"/>
                  </a:lnTo>
                  <a:lnTo>
                    <a:pt x="672" y="393"/>
                  </a:lnTo>
                  <a:lnTo>
                    <a:pt x="678" y="397"/>
                  </a:lnTo>
                  <a:lnTo>
                    <a:pt x="694" y="410"/>
                  </a:lnTo>
                  <a:lnTo>
                    <a:pt x="707" y="426"/>
                  </a:lnTo>
                  <a:lnTo>
                    <a:pt x="717" y="433"/>
                  </a:lnTo>
                  <a:lnTo>
                    <a:pt x="723" y="443"/>
                  </a:lnTo>
                  <a:lnTo>
                    <a:pt x="723" y="433"/>
                  </a:lnTo>
                  <a:lnTo>
                    <a:pt x="729" y="433"/>
                  </a:lnTo>
                  <a:lnTo>
                    <a:pt x="742" y="443"/>
                  </a:lnTo>
                  <a:lnTo>
                    <a:pt x="758" y="443"/>
                  </a:lnTo>
                  <a:lnTo>
                    <a:pt x="764" y="437"/>
                  </a:lnTo>
                  <a:lnTo>
                    <a:pt x="777" y="449"/>
                  </a:lnTo>
                  <a:lnTo>
                    <a:pt x="812" y="465"/>
                  </a:lnTo>
                  <a:lnTo>
                    <a:pt x="818" y="472"/>
                  </a:lnTo>
                  <a:lnTo>
                    <a:pt x="818" y="465"/>
                  </a:lnTo>
                  <a:lnTo>
                    <a:pt x="818" y="465"/>
                  </a:lnTo>
                  <a:lnTo>
                    <a:pt x="818" y="465"/>
                  </a:lnTo>
                  <a:lnTo>
                    <a:pt x="828" y="465"/>
                  </a:lnTo>
                  <a:lnTo>
                    <a:pt x="828" y="459"/>
                  </a:lnTo>
                  <a:lnTo>
                    <a:pt x="847" y="459"/>
                  </a:lnTo>
                  <a:lnTo>
                    <a:pt x="847" y="455"/>
                  </a:lnTo>
                  <a:lnTo>
                    <a:pt x="853" y="449"/>
                  </a:lnTo>
                  <a:lnTo>
                    <a:pt x="859" y="449"/>
                  </a:lnTo>
                  <a:lnTo>
                    <a:pt x="863" y="443"/>
                  </a:lnTo>
                  <a:lnTo>
                    <a:pt x="863" y="443"/>
                  </a:lnTo>
                  <a:lnTo>
                    <a:pt x="904" y="443"/>
                  </a:lnTo>
                  <a:lnTo>
                    <a:pt x="904" y="449"/>
                  </a:lnTo>
                  <a:lnTo>
                    <a:pt x="904" y="449"/>
                  </a:lnTo>
                  <a:lnTo>
                    <a:pt x="904" y="449"/>
                  </a:lnTo>
                  <a:lnTo>
                    <a:pt x="904" y="455"/>
                  </a:lnTo>
                  <a:lnTo>
                    <a:pt x="904" y="455"/>
                  </a:lnTo>
                  <a:lnTo>
                    <a:pt x="952" y="455"/>
                  </a:lnTo>
                  <a:lnTo>
                    <a:pt x="952" y="443"/>
                  </a:lnTo>
                  <a:lnTo>
                    <a:pt x="952" y="443"/>
                  </a:lnTo>
                  <a:lnTo>
                    <a:pt x="945" y="437"/>
                  </a:lnTo>
                  <a:lnTo>
                    <a:pt x="945" y="437"/>
                  </a:lnTo>
                  <a:lnTo>
                    <a:pt x="939" y="433"/>
                  </a:lnTo>
                  <a:lnTo>
                    <a:pt x="939" y="426"/>
                  </a:lnTo>
                  <a:lnTo>
                    <a:pt x="939" y="426"/>
                  </a:lnTo>
                  <a:lnTo>
                    <a:pt x="939" y="420"/>
                  </a:lnTo>
                  <a:lnTo>
                    <a:pt x="939" y="420"/>
                  </a:lnTo>
                  <a:lnTo>
                    <a:pt x="939" y="420"/>
                  </a:lnTo>
                  <a:lnTo>
                    <a:pt x="939" y="416"/>
                  </a:lnTo>
                  <a:lnTo>
                    <a:pt x="945" y="416"/>
                  </a:lnTo>
                  <a:lnTo>
                    <a:pt x="993" y="426"/>
                  </a:lnTo>
                  <a:lnTo>
                    <a:pt x="999" y="433"/>
                  </a:lnTo>
                  <a:lnTo>
                    <a:pt x="999" y="443"/>
                  </a:lnTo>
                  <a:lnTo>
                    <a:pt x="1003" y="443"/>
                  </a:lnTo>
                  <a:lnTo>
                    <a:pt x="1009" y="449"/>
                  </a:lnTo>
                  <a:lnTo>
                    <a:pt x="1038" y="449"/>
                  </a:lnTo>
                  <a:lnTo>
                    <a:pt x="1044" y="443"/>
                  </a:lnTo>
                  <a:lnTo>
                    <a:pt x="1044" y="443"/>
                  </a:lnTo>
                  <a:lnTo>
                    <a:pt x="1057" y="443"/>
                  </a:lnTo>
                  <a:lnTo>
                    <a:pt x="1063" y="449"/>
                  </a:lnTo>
                  <a:lnTo>
                    <a:pt x="1069" y="449"/>
                  </a:lnTo>
                  <a:lnTo>
                    <a:pt x="1079" y="459"/>
                  </a:lnTo>
                  <a:lnTo>
                    <a:pt x="1092" y="459"/>
                  </a:lnTo>
                  <a:lnTo>
                    <a:pt x="1092" y="465"/>
                  </a:lnTo>
                  <a:lnTo>
                    <a:pt x="1145" y="465"/>
                  </a:lnTo>
                  <a:lnTo>
                    <a:pt x="1149" y="459"/>
                  </a:lnTo>
                  <a:lnTo>
                    <a:pt x="1149" y="459"/>
                  </a:lnTo>
                  <a:lnTo>
                    <a:pt x="1149" y="459"/>
                  </a:lnTo>
                  <a:lnTo>
                    <a:pt x="1149" y="455"/>
                  </a:lnTo>
                  <a:lnTo>
                    <a:pt x="1156" y="455"/>
                  </a:lnTo>
                  <a:lnTo>
                    <a:pt x="1156" y="449"/>
                  </a:lnTo>
                  <a:lnTo>
                    <a:pt x="1174" y="449"/>
                  </a:lnTo>
                  <a:lnTo>
                    <a:pt x="1180" y="455"/>
                  </a:lnTo>
                  <a:lnTo>
                    <a:pt x="1215" y="455"/>
                  </a:lnTo>
                  <a:lnTo>
                    <a:pt x="1219" y="449"/>
                  </a:lnTo>
                  <a:lnTo>
                    <a:pt x="1219" y="449"/>
                  </a:lnTo>
                  <a:lnTo>
                    <a:pt x="1219" y="449"/>
                  </a:lnTo>
                  <a:lnTo>
                    <a:pt x="1226" y="443"/>
                  </a:lnTo>
                  <a:lnTo>
                    <a:pt x="1219" y="443"/>
                  </a:lnTo>
                  <a:lnTo>
                    <a:pt x="1219" y="443"/>
                  </a:lnTo>
                  <a:lnTo>
                    <a:pt x="1219" y="437"/>
                  </a:lnTo>
                  <a:lnTo>
                    <a:pt x="1215" y="437"/>
                  </a:lnTo>
                  <a:lnTo>
                    <a:pt x="1215" y="433"/>
                  </a:lnTo>
                  <a:lnTo>
                    <a:pt x="1215" y="433"/>
                  </a:lnTo>
                  <a:lnTo>
                    <a:pt x="1215" y="433"/>
                  </a:lnTo>
                  <a:lnTo>
                    <a:pt x="1215" y="426"/>
                  </a:lnTo>
                  <a:lnTo>
                    <a:pt x="1219" y="426"/>
                  </a:lnTo>
                  <a:lnTo>
                    <a:pt x="1219" y="420"/>
                  </a:lnTo>
                  <a:lnTo>
                    <a:pt x="1219" y="420"/>
                  </a:lnTo>
                  <a:lnTo>
                    <a:pt x="1219" y="420"/>
                  </a:lnTo>
                  <a:lnTo>
                    <a:pt x="1219" y="416"/>
                  </a:lnTo>
                  <a:lnTo>
                    <a:pt x="1219" y="416"/>
                  </a:lnTo>
                  <a:lnTo>
                    <a:pt x="1219" y="410"/>
                  </a:lnTo>
                  <a:lnTo>
                    <a:pt x="1215" y="410"/>
                  </a:lnTo>
                  <a:lnTo>
                    <a:pt x="1215" y="410"/>
                  </a:lnTo>
                  <a:lnTo>
                    <a:pt x="1209" y="404"/>
                  </a:lnTo>
                  <a:lnTo>
                    <a:pt x="1209" y="404"/>
                  </a:lnTo>
                  <a:lnTo>
                    <a:pt x="1209" y="404"/>
                  </a:lnTo>
                  <a:lnTo>
                    <a:pt x="1209" y="397"/>
                  </a:lnTo>
                  <a:lnTo>
                    <a:pt x="1209" y="397"/>
                  </a:lnTo>
                  <a:lnTo>
                    <a:pt x="1209" y="397"/>
                  </a:lnTo>
                  <a:lnTo>
                    <a:pt x="1209" y="393"/>
                  </a:lnTo>
                  <a:lnTo>
                    <a:pt x="1238" y="387"/>
                  </a:lnTo>
                  <a:lnTo>
                    <a:pt x="1244" y="393"/>
                  </a:lnTo>
                  <a:lnTo>
                    <a:pt x="1261" y="393"/>
                  </a:lnTo>
                  <a:lnTo>
                    <a:pt x="1261" y="397"/>
                  </a:lnTo>
                  <a:lnTo>
                    <a:pt x="1279" y="397"/>
                  </a:lnTo>
                  <a:lnTo>
                    <a:pt x="1285" y="404"/>
                  </a:lnTo>
                  <a:lnTo>
                    <a:pt x="1285" y="410"/>
                  </a:lnTo>
                  <a:lnTo>
                    <a:pt x="1296" y="420"/>
                  </a:lnTo>
                  <a:lnTo>
                    <a:pt x="1302" y="420"/>
                  </a:lnTo>
                  <a:lnTo>
                    <a:pt x="1308" y="426"/>
                  </a:lnTo>
                  <a:lnTo>
                    <a:pt x="1314" y="426"/>
                  </a:lnTo>
                  <a:lnTo>
                    <a:pt x="1314" y="433"/>
                  </a:lnTo>
                  <a:lnTo>
                    <a:pt x="1337" y="455"/>
                  </a:lnTo>
                  <a:lnTo>
                    <a:pt x="1349" y="455"/>
                  </a:lnTo>
                  <a:lnTo>
                    <a:pt x="1355" y="459"/>
                  </a:lnTo>
                  <a:lnTo>
                    <a:pt x="1362" y="459"/>
                  </a:lnTo>
                  <a:lnTo>
                    <a:pt x="1372" y="465"/>
                  </a:lnTo>
                  <a:lnTo>
                    <a:pt x="1401" y="494"/>
                  </a:lnTo>
                  <a:lnTo>
                    <a:pt x="1413" y="494"/>
                  </a:lnTo>
                  <a:lnTo>
                    <a:pt x="1419" y="488"/>
                  </a:lnTo>
                  <a:lnTo>
                    <a:pt x="1419" y="488"/>
                  </a:lnTo>
                  <a:lnTo>
                    <a:pt x="1425" y="488"/>
                  </a:lnTo>
                  <a:lnTo>
                    <a:pt x="1425" y="482"/>
                  </a:lnTo>
                  <a:lnTo>
                    <a:pt x="1432" y="482"/>
                  </a:lnTo>
                  <a:lnTo>
                    <a:pt x="1436" y="478"/>
                  </a:lnTo>
                  <a:lnTo>
                    <a:pt x="1442" y="478"/>
                  </a:lnTo>
                  <a:lnTo>
                    <a:pt x="1442" y="482"/>
                  </a:lnTo>
                  <a:lnTo>
                    <a:pt x="1448" y="482"/>
                  </a:lnTo>
                  <a:lnTo>
                    <a:pt x="1448" y="488"/>
                  </a:lnTo>
                  <a:lnTo>
                    <a:pt x="1448" y="488"/>
                  </a:lnTo>
                  <a:lnTo>
                    <a:pt x="1448" y="488"/>
                  </a:lnTo>
                  <a:lnTo>
                    <a:pt x="1448" y="494"/>
                  </a:lnTo>
                  <a:lnTo>
                    <a:pt x="1448" y="494"/>
                  </a:lnTo>
                  <a:lnTo>
                    <a:pt x="1448" y="498"/>
                  </a:lnTo>
                  <a:lnTo>
                    <a:pt x="1448" y="498"/>
                  </a:lnTo>
                  <a:lnTo>
                    <a:pt x="1448" y="505"/>
                  </a:lnTo>
                  <a:lnTo>
                    <a:pt x="1454" y="505"/>
                  </a:lnTo>
                  <a:lnTo>
                    <a:pt x="1454" y="511"/>
                  </a:lnTo>
                  <a:lnTo>
                    <a:pt x="1454" y="511"/>
                  </a:lnTo>
                  <a:lnTo>
                    <a:pt x="1460" y="511"/>
                  </a:lnTo>
                  <a:lnTo>
                    <a:pt x="1460" y="533"/>
                  </a:lnTo>
                  <a:lnTo>
                    <a:pt x="1436" y="533"/>
                  </a:lnTo>
                  <a:lnTo>
                    <a:pt x="1436" y="533"/>
                  </a:lnTo>
                  <a:lnTo>
                    <a:pt x="1436" y="540"/>
                  </a:lnTo>
                  <a:lnTo>
                    <a:pt x="1432" y="540"/>
                  </a:lnTo>
                  <a:lnTo>
                    <a:pt x="1432" y="540"/>
                  </a:lnTo>
                  <a:lnTo>
                    <a:pt x="1432" y="544"/>
                  </a:lnTo>
                  <a:lnTo>
                    <a:pt x="1436" y="550"/>
                  </a:lnTo>
                  <a:lnTo>
                    <a:pt x="1436" y="556"/>
                  </a:lnTo>
                  <a:lnTo>
                    <a:pt x="1442" y="560"/>
                  </a:lnTo>
                  <a:lnTo>
                    <a:pt x="1442" y="566"/>
                  </a:lnTo>
                  <a:lnTo>
                    <a:pt x="1448" y="566"/>
                  </a:lnTo>
                  <a:lnTo>
                    <a:pt x="1454" y="573"/>
                  </a:lnTo>
                  <a:lnTo>
                    <a:pt x="1483" y="573"/>
                  </a:lnTo>
                  <a:lnTo>
                    <a:pt x="1489" y="566"/>
                  </a:lnTo>
                  <a:lnTo>
                    <a:pt x="1495" y="556"/>
                  </a:lnTo>
                  <a:lnTo>
                    <a:pt x="1495" y="550"/>
                  </a:lnTo>
                  <a:lnTo>
                    <a:pt x="1502" y="540"/>
                  </a:lnTo>
                  <a:lnTo>
                    <a:pt x="1502" y="511"/>
                  </a:lnTo>
                  <a:lnTo>
                    <a:pt x="1502" y="511"/>
                  </a:lnTo>
                  <a:lnTo>
                    <a:pt x="1502" y="505"/>
                  </a:lnTo>
                  <a:lnTo>
                    <a:pt x="1502" y="505"/>
                  </a:lnTo>
                  <a:lnTo>
                    <a:pt x="1502" y="505"/>
                  </a:lnTo>
                  <a:lnTo>
                    <a:pt x="1502" y="498"/>
                  </a:lnTo>
                  <a:lnTo>
                    <a:pt x="1502" y="498"/>
                  </a:lnTo>
                  <a:lnTo>
                    <a:pt x="1502" y="488"/>
                  </a:lnTo>
                  <a:lnTo>
                    <a:pt x="1502" y="488"/>
                  </a:lnTo>
                  <a:lnTo>
                    <a:pt x="1502" y="488"/>
                  </a:lnTo>
                  <a:lnTo>
                    <a:pt x="1502" y="482"/>
                  </a:lnTo>
                  <a:lnTo>
                    <a:pt x="1502" y="482"/>
                  </a:lnTo>
                  <a:lnTo>
                    <a:pt x="1502" y="482"/>
                  </a:lnTo>
                  <a:lnTo>
                    <a:pt x="1502" y="478"/>
                  </a:lnTo>
                  <a:lnTo>
                    <a:pt x="1506" y="478"/>
                  </a:lnTo>
                  <a:lnTo>
                    <a:pt x="1506" y="472"/>
                  </a:lnTo>
                  <a:lnTo>
                    <a:pt x="1506" y="472"/>
                  </a:lnTo>
                  <a:lnTo>
                    <a:pt x="1506" y="465"/>
                  </a:lnTo>
                  <a:lnTo>
                    <a:pt x="1502" y="465"/>
                  </a:lnTo>
                  <a:lnTo>
                    <a:pt x="1502" y="459"/>
                  </a:lnTo>
                  <a:lnTo>
                    <a:pt x="1495" y="459"/>
                  </a:lnTo>
                  <a:lnTo>
                    <a:pt x="1495" y="455"/>
                  </a:lnTo>
                  <a:lnTo>
                    <a:pt x="1495" y="455"/>
                  </a:lnTo>
                  <a:lnTo>
                    <a:pt x="1495" y="449"/>
                  </a:lnTo>
                  <a:lnTo>
                    <a:pt x="1489" y="449"/>
                  </a:lnTo>
                  <a:lnTo>
                    <a:pt x="1483" y="443"/>
                  </a:lnTo>
                  <a:lnTo>
                    <a:pt x="1477" y="433"/>
                  </a:lnTo>
                  <a:lnTo>
                    <a:pt x="1477" y="426"/>
                  </a:lnTo>
                  <a:lnTo>
                    <a:pt x="1471" y="420"/>
                  </a:lnTo>
                  <a:lnTo>
                    <a:pt x="1471" y="410"/>
                  </a:lnTo>
                  <a:lnTo>
                    <a:pt x="1467" y="404"/>
                  </a:lnTo>
                  <a:lnTo>
                    <a:pt x="1467" y="397"/>
                  </a:lnTo>
                  <a:lnTo>
                    <a:pt x="1448" y="381"/>
                  </a:lnTo>
                  <a:lnTo>
                    <a:pt x="1442" y="381"/>
                  </a:lnTo>
                  <a:lnTo>
                    <a:pt x="1436" y="375"/>
                  </a:lnTo>
                  <a:lnTo>
                    <a:pt x="1419" y="375"/>
                  </a:lnTo>
                  <a:lnTo>
                    <a:pt x="1413" y="371"/>
                  </a:lnTo>
                  <a:lnTo>
                    <a:pt x="1413" y="371"/>
                  </a:lnTo>
                  <a:lnTo>
                    <a:pt x="1413" y="375"/>
                  </a:lnTo>
                  <a:lnTo>
                    <a:pt x="1413" y="375"/>
                  </a:lnTo>
                  <a:lnTo>
                    <a:pt x="1413" y="381"/>
                  </a:lnTo>
                  <a:lnTo>
                    <a:pt x="1407" y="381"/>
                  </a:lnTo>
                  <a:lnTo>
                    <a:pt x="1407" y="387"/>
                  </a:lnTo>
                  <a:lnTo>
                    <a:pt x="1407" y="387"/>
                  </a:lnTo>
                  <a:lnTo>
                    <a:pt x="1401" y="381"/>
                  </a:lnTo>
                  <a:lnTo>
                    <a:pt x="1397" y="381"/>
                  </a:lnTo>
                  <a:lnTo>
                    <a:pt x="1397" y="375"/>
                  </a:lnTo>
                  <a:lnTo>
                    <a:pt x="1384" y="375"/>
                  </a:lnTo>
                  <a:lnTo>
                    <a:pt x="1384" y="365"/>
                  </a:lnTo>
                  <a:lnTo>
                    <a:pt x="1366" y="365"/>
                  </a:lnTo>
                  <a:lnTo>
                    <a:pt x="1362" y="358"/>
                  </a:lnTo>
                  <a:lnTo>
                    <a:pt x="1355" y="358"/>
                  </a:lnTo>
                  <a:lnTo>
                    <a:pt x="1355" y="358"/>
                  </a:lnTo>
                  <a:lnTo>
                    <a:pt x="1362" y="358"/>
                  </a:lnTo>
                  <a:lnTo>
                    <a:pt x="1362" y="352"/>
                  </a:lnTo>
                  <a:lnTo>
                    <a:pt x="1362" y="352"/>
                  </a:lnTo>
                  <a:lnTo>
                    <a:pt x="1362" y="348"/>
                  </a:lnTo>
                  <a:lnTo>
                    <a:pt x="1366" y="348"/>
                  </a:lnTo>
                  <a:lnTo>
                    <a:pt x="1366" y="336"/>
                  </a:lnTo>
                  <a:lnTo>
                    <a:pt x="1366" y="336"/>
                  </a:lnTo>
                  <a:lnTo>
                    <a:pt x="1366" y="332"/>
                  </a:lnTo>
                  <a:lnTo>
                    <a:pt x="1372" y="325"/>
                  </a:lnTo>
                  <a:lnTo>
                    <a:pt x="1372" y="319"/>
                  </a:lnTo>
                  <a:lnTo>
                    <a:pt x="1378" y="319"/>
                  </a:lnTo>
                  <a:lnTo>
                    <a:pt x="1378" y="286"/>
                  </a:lnTo>
                  <a:lnTo>
                    <a:pt x="1425" y="286"/>
                  </a:lnTo>
                  <a:lnTo>
                    <a:pt x="1432" y="290"/>
                  </a:lnTo>
                  <a:lnTo>
                    <a:pt x="1460" y="290"/>
                  </a:lnTo>
                  <a:lnTo>
                    <a:pt x="1460" y="286"/>
                  </a:lnTo>
                  <a:lnTo>
                    <a:pt x="1460" y="286"/>
                  </a:lnTo>
                  <a:lnTo>
                    <a:pt x="1460" y="286"/>
                  </a:lnTo>
                  <a:lnTo>
                    <a:pt x="1495" y="286"/>
                  </a:lnTo>
                  <a:lnTo>
                    <a:pt x="1495" y="290"/>
                  </a:lnTo>
                  <a:lnTo>
                    <a:pt x="1502" y="290"/>
                  </a:lnTo>
                  <a:lnTo>
                    <a:pt x="1502" y="297"/>
                  </a:lnTo>
                  <a:lnTo>
                    <a:pt x="1502" y="297"/>
                  </a:lnTo>
                  <a:lnTo>
                    <a:pt x="1506" y="297"/>
                  </a:lnTo>
                  <a:lnTo>
                    <a:pt x="1506" y="290"/>
                  </a:lnTo>
                  <a:lnTo>
                    <a:pt x="1512" y="290"/>
                  </a:lnTo>
                  <a:lnTo>
                    <a:pt x="1512" y="286"/>
                  </a:lnTo>
                  <a:lnTo>
                    <a:pt x="1512" y="286"/>
                  </a:lnTo>
                  <a:lnTo>
                    <a:pt x="1518" y="286"/>
                  </a:lnTo>
                  <a:lnTo>
                    <a:pt x="1512" y="286"/>
                  </a:lnTo>
                  <a:lnTo>
                    <a:pt x="1512" y="286"/>
                  </a:lnTo>
                  <a:lnTo>
                    <a:pt x="1512" y="274"/>
                  </a:lnTo>
                  <a:lnTo>
                    <a:pt x="1512" y="274"/>
                  </a:lnTo>
                  <a:lnTo>
                    <a:pt x="1512" y="274"/>
                  </a:lnTo>
                  <a:lnTo>
                    <a:pt x="1512" y="257"/>
                  </a:lnTo>
                  <a:lnTo>
                    <a:pt x="1512" y="257"/>
                  </a:lnTo>
                  <a:lnTo>
                    <a:pt x="1512" y="247"/>
                  </a:lnTo>
                  <a:lnTo>
                    <a:pt x="1512" y="247"/>
                  </a:lnTo>
                  <a:lnTo>
                    <a:pt x="1547" y="247"/>
                  </a:lnTo>
                  <a:lnTo>
                    <a:pt x="1553" y="251"/>
                  </a:lnTo>
                  <a:lnTo>
                    <a:pt x="1553" y="251"/>
                  </a:lnTo>
                  <a:lnTo>
                    <a:pt x="1553" y="257"/>
                  </a:lnTo>
                  <a:lnTo>
                    <a:pt x="1559" y="257"/>
                  </a:lnTo>
                  <a:lnTo>
                    <a:pt x="1559" y="264"/>
                  </a:lnTo>
                  <a:lnTo>
                    <a:pt x="1565" y="264"/>
                  </a:lnTo>
                  <a:lnTo>
                    <a:pt x="1565" y="270"/>
                  </a:lnTo>
                  <a:lnTo>
                    <a:pt x="1565" y="264"/>
                  </a:lnTo>
                  <a:lnTo>
                    <a:pt x="1572" y="264"/>
                  </a:lnTo>
                  <a:lnTo>
                    <a:pt x="1572" y="257"/>
                  </a:lnTo>
                  <a:lnTo>
                    <a:pt x="1572" y="257"/>
                  </a:lnTo>
                  <a:lnTo>
                    <a:pt x="1572" y="257"/>
                  </a:lnTo>
                  <a:lnTo>
                    <a:pt x="1572" y="251"/>
                  </a:lnTo>
                  <a:lnTo>
                    <a:pt x="1572" y="251"/>
                  </a:lnTo>
                  <a:lnTo>
                    <a:pt x="1572" y="247"/>
                  </a:lnTo>
                  <a:lnTo>
                    <a:pt x="1572" y="247"/>
                  </a:lnTo>
                  <a:lnTo>
                    <a:pt x="1572" y="247"/>
                  </a:lnTo>
                  <a:lnTo>
                    <a:pt x="1576" y="247"/>
                  </a:lnTo>
                  <a:lnTo>
                    <a:pt x="1576" y="241"/>
                  </a:lnTo>
                  <a:lnTo>
                    <a:pt x="1576" y="241"/>
                  </a:lnTo>
                  <a:lnTo>
                    <a:pt x="1576" y="241"/>
                  </a:lnTo>
                  <a:lnTo>
                    <a:pt x="1572" y="235"/>
                  </a:lnTo>
                  <a:lnTo>
                    <a:pt x="1572" y="235"/>
                  </a:lnTo>
                  <a:lnTo>
                    <a:pt x="1572" y="235"/>
                  </a:lnTo>
                  <a:lnTo>
                    <a:pt x="1572" y="229"/>
                  </a:lnTo>
                  <a:lnTo>
                    <a:pt x="1572" y="229"/>
                  </a:lnTo>
                  <a:lnTo>
                    <a:pt x="1576" y="224"/>
                  </a:lnTo>
                  <a:lnTo>
                    <a:pt x="1576" y="224"/>
                  </a:lnTo>
                  <a:lnTo>
                    <a:pt x="1582" y="224"/>
                  </a:lnTo>
                  <a:lnTo>
                    <a:pt x="1582" y="229"/>
                  </a:lnTo>
                  <a:lnTo>
                    <a:pt x="1594" y="229"/>
                  </a:lnTo>
                  <a:lnTo>
                    <a:pt x="1588" y="235"/>
                  </a:lnTo>
                  <a:lnTo>
                    <a:pt x="1582" y="235"/>
                  </a:lnTo>
                  <a:lnTo>
                    <a:pt x="1582" y="235"/>
                  </a:lnTo>
                  <a:lnTo>
                    <a:pt x="1582" y="235"/>
                  </a:lnTo>
                  <a:lnTo>
                    <a:pt x="1588" y="241"/>
                  </a:lnTo>
                  <a:lnTo>
                    <a:pt x="1588" y="241"/>
                  </a:lnTo>
                  <a:lnTo>
                    <a:pt x="1594" y="247"/>
                  </a:lnTo>
                  <a:lnTo>
                    <a:pt x="1594" y="247"/>
                  </a:lnTo>
                  <a:lnTo>
                    <a:pt x="1600" y="251"/>
                  </a:lnTo>
                  <a:lnTo>
                    <a:pt x="1600" y="251"/>
                  </a:lnTo>
                  <a:lnTo>
                    <a:pt x="1600" y="257"/>
                  </a:lnTo>
                  <a:lnTo>
                    <a:pt x="1600" y="257"/>
                  </a:lnTo>
                  <a:lnTo>
                    <a:pt x="1600" y="264"/>
                  </a:lnTo>
                  <a:lnTo>
                    <a:pt x="1594" y="264"/>
                  </a:lnTo>
                  <a:lnTo>
                    <a:pt x="1594" y="274"/>
                  </a:lnTo>
                  <a:lnTo>
                    <a:pt x="1588" y="280"/>
                  </a:lnTo>
                  <a:lnTo>
                    <a:pt x="1588" y="286"/>
                  </a:lnTo>
                  <a:lnTo>
                    <a:pt x="1588" y="286"/>
                  </a:lnTo>
                  <a:lnTo>
                    <a:pt x="1588" y="286"/>
                  </a:lnTo>
                  <a:lnTo>
                    <a:pt x="1588" y="290"/>
                  </a:lnTo>
                  <a:lnTo>
                    <a:pt x="1588" y="290"/>
                  </a:lnTo>
                  <a:lnTo>
                    <a:pt x="1588" y="290"/>
                  </a:lnTo>
                  <a:lnTo>
                    <a:pt x="1588" y="297"/>
                  </a:lnTo>
                  <a:lnTo>
                    <a:pt x="1594" y="297"/>
                  </a:lnTo>
                  <a:lnTo>
                    <a:pt x="1594" y="303"/>
                  </a:lnTo>
                  <a:lnTo>
                    <a:pt x="1588" y="303"/>
                  </a:lnTo>
                  <a:lnTo>
                    <a:pt x="1588" y="309"/>
                  </a:lnTo>
                  <a:lnTo>
                    <a:pt x="1582" y="309"/>
                  </a:lnTo>
                  <a:lnTo>
                    <a:pt x="1582" y="309"/>
                  </a:lnTo>
                  <a:lnTo>
                    <a:pt x="1582" y="319"/>
                  </a:lnTo>
                  <a:lnTo>
                    <a:pt x="1588" y="332"/>
                  </a:lnTo>
                  <a:lnTo>
                    <a:pt x="1588" y="342"/>
                  </a:lnTo>
                  <a:lnTo>
                    <a:pt x="1594" y="348"/>
                  </a:lnTo>
                  <a:lnTo>
                    <a:pt x="1600" y="358"/>
                  </a:lnTo>
                  <a:lnTo>
                    <a:pt x="1611" y="365"/>
                  </a:lnTo>
                  <a:lnTo>
                    <a:pt x="1617" y="371"/>
                  </a:lnTo>
                  <a:lnTo>
                    <a:pt x="1629" y="371"/>
                  </a:lnTo>
                  <a:lnTo>
                    <a:pt x="1635" y="375"/>
                  </a:lnTo>
                  <a:lnTo>
                    <a:pt x="1635" y="381"/>
                  </a:lnTo>
                  <a:lnTo>
                    <a:pt x="1635" y="381"/>
                  </a:lnTo>
                  <a:lnTo>
                    <a:pt x="1642" y="387"/>
                  </a:lnTo>
                  <a:lnTo>
                    <a:pt x="1642" y="393"/>
                  </a:lnTo>
                  <a:lnTo>
                    <a:pt x="1648" y="397"/>
                  </a:lnTo>
                  <a:lnTo>
                    <a:pt x="1648" y="397"/>
                  </a:lnTo>
                  <a:lnTo>
                    <a:pt x="1658" y="397"/>
                  </a:lnTo>
                  <a:lnTo>
                    <a:pt x="1658" y="404"/>
                  </a:lnTo>
                  <a:lnTo>
                    <a:pt x="1658" y="404"/>
                  </a:lnTo>
                  <a:lnTo>
                    <a:pt x="1658" y="404"/>
                  </a:lnTo>
                  <a:lnTo>
                    <a:pt x="1664" y="404"/>
                  </a:lnTo>
                  <a:lnTo>
                    <a:pt x="1664" y="410"/>
                  </a:lnTo>
                  <a:lnTo>
                    <a:pt x="1664" y="410"/>
                  </a:lnTo>
                  <a:lnTo>
                    <a:pt x="1664" y="410"/>
                  </a:lnTo>
                  <a:lnTo>
                    <a:pt x="1664" y="416"/>
                  </a:lnTo>
                  <a:lnTo>
                    <a:pt x="1670" y="416"/>
                  </a:lnTo>
                  <a:lnTo>
                    <a:pt x="1670" y="420"/>
                  </a:lnTo>
                  <a:lnTo>
                    <a:pt x="1677" y="420"/>
                  </a:lnTo>
                  <a:lnTo>
                    <a:pt x="1677" y="426"/>
                  </a:lnTo>
                  <a:lnTo>
                    <a:pt x="1683" y="426"/>
                  </a:lnTo>
                  <a:lnTo>
                    <a:pt x="1683" y="420"/>
                  </a:lnTo>
                  <a:lnTo>
                    <a:pt x="1683" y="420"/>
                  </a:lnTo>
                  <a:lnTo>
                    <a:pt x="1687" y="420"/>
                  </a:lnTo>
                  <a:lnTo>
                    <a:pt x="1687" y="416"/>
                  </a:lnTo>
                  <a:lnTo>
                    <a:pt x="1687" y="416"/>
                  </a:lnTo>
                  <a:lnTo>
                    <a:pt x="1687" y="410"/>
                  </a:lnTo>
                  <a:lnTo>
                    <a:pt x="1693" y="410"/>
                  </a:lnTo>
                  <a:lnTo>
                    <a:pt x="1687" y="410"/>
                  </a:lnTo>
                  <a:lnTo>
                    <a:pt x="1687" y="404"/>
                  </a:lnTo>
                  <a:lnTo>
                    <a:pt x="1683" y="404"/>
                  </a:lnTo>
                  <a:lnTo>
                    <a:pt x="1683" y="404"/>
                  </a:lnTo>
                  <a:lnTo>
                    <a:pt x="1683" y="397"/>
                  </a:lnTo>
                  <a:lnTo>
                    <a:pt x="1677" y="397"/>
                  </a:lnTo>
                  <a:lnTo>
                    <a:pt x="1677" y="397"/>
                  </a:lnTo>
                  <a:lnTo>
                    <a:pt x="1677" y="393"/>
                  </a:lnTo>
                  <a:lnTo>
                    <a:pt x="1677" y="393"/>
                  </a:lnTo>
                  <a:lnTo>
                    <a:pt x="1683" y="393"/>
                  </a:lnTo>
                  <a:lnTo>
                    <a:pt x="1687" y="387"/>
                  </a:lnTo>
                  <a:lnTo>
                    <a:pt x="1687" y="387"/>
                  </a:lnTo>
                  <a:lnTo>
                    <a:pt x="1683" y="381"/>
                  </a:lnTo>
                  <a:lnTo>
                    <a:pt x="1683" y="381"/>
                  </a:lnTo>
                  <a:lnTo>
                    <a:pt x="1683" y="381"/>
                  </a:lnTo>
                  <a:lnTo>
                    <a:pt x="1683" y="375"/>
                  </a:lnTo>
                  <a:lnTo>
                    <a:pt x="1677" y="375"/>
                  </a:lnTo>
                  <a:lnTo>
                    <a:pt x="1677" y="371"/>
                  </a:lnTo>
                  <a:lnTo>
                    <a:pt x="1677" y="371"/>
                  </a:lnTo>
                  <a:lnTo>
                    <a:pt x="1693" y="371"/>
                  </a:lnTo>
                  <a:lnTo>
                    <a:pt x="1687" y="365"/>
                  </a:lnTo>
                  <a:lnTo>
                    <a:pt x="1683" y="365"/>
                  </a:lnTo>
                  <a:lnTo>
                    <a:pt x="1683" y="358"/>
                  </a:lnTo>
                  <a:lnTo>
                    <a:pt x="1677" y="358"/>
                  </a:lnTo>
                  <a:lnTo>
                    <a:pt x="1677" y="358"/>
                  </a:lnTo>
                  <a:lnTo>
                    <a:pt x="1677" y="348"/>
                  </a:lnTo>
                  <a:lnTo>
                    <a:pt x="1677" y="348"/>
                  </a:lnTo>
                  <a:lnTo>
                    <a:pt x="1677" y="348"/>
                  </a:lnTo>
                  <a:lnTo>
                    <a:pt x="1677" y="342"/>
                  </a:lnTo>
                  <a:lnTo>
                    <a:pt x="1677" y="342"/>
                  </a:lnTo>
                  <a:lnTo>
                    <a:pt x="1677" y="342"/>
                  </a:lnTo>
                  <a:lnTo>
                    <a:pt x="1683" y="336"/>
                  </a:lnTo>
                  <a:lnTo>
                    <a:pt x="1683" y="336"/>
                  </a:lnTo>
                  <a:lnTo>
                    <a:pt x="1683" y="336"/>
                  </a:lnTo>
                  <a:lnTo>
                    <a:pt x="1677" y="332"/>
                  </a:lnTo>
                  <a:lnTo>
                    <a:pt x="1664" y="325"/>
                  </a:lnTo>
                  <a:lnTo>
                    <a:pt x="1664" y="319"/>
                  </a:lnTo>
                  <a:lnTo>
                    <a:pt x="1658" y="319"/>
                  </a:lnTo>
                  <a:lnTo>
                    <a:pt x="1648" y="309"/>
                  </a:lnTo>
                  <a:lnTo>
                    <a:pt x="1635" y="309"/>
                  </a:lnTo>
                  <a:lnTo>
                    <a:pt x="1635" y="309"/>
                  </a:lnTo>
                  <a:lnTo>
                    <a:pt x="1635" y="303"/>
                  </a:lnTo>
                  <a:lnTo>
                    <a:pt x="1629" y="303"/>
                  </a:lnTo>
                  <a:lnTo>
                    <a:pt x="1629" y="286"/>
                  </a:lnTo>
                  <a:lnTo>
                    <a:pt x="1629" y="286"/>
                  </a:lnTo>
                  <a:lnTo>
                    <a:pt x="1623" y="280"/>
                  </a:lnTo>
                  <a:lnTo>
                    <a:pt x="1617" y="280"/>
                  </a:lnTo>
                  <a:lnTo>
                    <a:pt x="1642" y="270"/>
                  </a:lnTo>
                  <a:lnTo>
                    <a:pt x="1642" y="270"/>
                  </a:lnTo>
                  <a:lnTo>
                    <a:pt x="1642" y="270"/>
                  </a:lnTo>
                  <a:lnTo>
                    <a:pt x="1642" y="270"/>
                  </a:lnTo>
                  <a:lnTo>
                    <a:pt x="1648" y="274"/>
                  </a:lnTo>
                  <a:lnTo>
                    <a:pt x="1648" y="274"/>
                  </a:lnTo>
                  <a:lnTo>
                    <a:pt x="1648" y="274"/>
                  </a:lnTo>
                  <a:lnTo>
                    <a:pt x="1648" y="274"/>
                  </a:lnTo>
                  <a:lnTo>
                    <a:pt x="1652" y="274"/>
                  </a:lnTo>
                  <a:lnTo>
                    <a:pt x="1658" y="270"/>
                  </a:lnTo>
                  <a:lnTo>
                    <a:pt x="1658" y="270"/>
                  </a:lnTo>
                  <a:lnTo>
                    <a:pt x="1664" y="270"/>
                  </a:lnTo>
                  <a:lnTo>
                    <a:pt x="1664" y="264"/>
                  </a:lnTo>
                  <a:lnTo>
                    <a:pt x="1683" y="264"/>
                  </a:lnTo>
                  <a:lnTo>
                    <a:pt x="1683" y="270"/>
                  </a:lnTo>
                  <a:lnTo>
                    <a:pt x="1683" y="270"/>
                  </a:lnTo>
                  <a:lnTo>
                    <a:pt x="1683" y="270"/>
                  </a:lnTo>
                  <a:lnTo>
                    <a:pt x="1683" y="274"/>
                  </a:lnTo>
                  <a:lnTo>
                    <a:pt x="1693" y="274"/>
                  </a:lnTo>
                  <a:lnTo>
                    <a:pt x="1693" y="257"/>
                  </a:lnTo>
                  <a:lnTo>
                    <a:pt x="1705" y="247"/>
                  </a:lnTo>
                  <a:lnTo>
                    <a:pt x="1705" y="241"/>
                  </a:lnTo>
                  <a:lnTo>
                    <a:pt x="1722" y="241"/>
                  </a:lnTo>
                  <a:lnTo>
                    <a:pt x="1718" y="235"/>
                  </a:lnTo>
                  <a:lnTo>
                    <a:pt x="1718" y="235"/>
                  </a:lnTo>
                  <a:lnTo>
                    <a:pt x="1718" y="235"/>
                  </a:lnTo>
                  <a:lnTo>
                    <a:pt x="1718" y="235"/>
                  </a:lnTo>
                  <a:lnTo>
                    <a:pt x="1718" y="229"/>
                  </a:lnTo>
                  <a:lnTo>
                    <a:pt x="1722" y="229"/>
                  </a:lnTo>
                  <a:lnTo>
                    <a:pt x="1722" y="235"/>
                  </a:lnTo>
                  <a:lnTo>
                    <a:pt x="1722" y="235"/>
                  </a:lnTo>
                  <a:lnTo>
                    <a:pt x="1753" y="235"/>
                  </a:lnTo>
                  <a:lnTo>
                    <a:pt x="1747" y="229"/>
                  </a:lnTo>
                  <a:lnTo>
                    <a:pt x="1747" y="229"/>
                  </a:lnTo>
                  <a:lnTo>
                    <a:pt x="1747" y="224"/>
                  </a:lnTo>
                  <a:lnTo>
                    <a:pt x="1753" y="224"/>
                  </a:lnTo>
                  <a:lnTo>
                    <a:pt x="1722" y="212"/>
                  </a:lnTo>
                  <a:lnTo>
                    <a:pt x="1718" y="212"/>
                  </a:lnTo>
                  <a:lnTo>
                    <a:pt x="1705" y="208"/>
                  </a:lnTo>
                  <a:lnTo>
                    <a:pt x="1699" y="202"/>
                  </a:lnTo>
                  <a:lnTo>
                    <a:pt x="1687" y="196"/>
                  </a:lnTo>
                  <a:lnTo>
                    <a:pt x="1664" y="196"/>
                  </a:lnTo>
                  <a:lnTo>
                    <a:pt x="1705" y="196"/>
                  </a:lnTo>
                  <a:lnTo>
                    <a:pt x="1705" y="189"/>
                  </a:lnTo>
                  <a:lnTo>
                    <a:pt x="1705" y="189"/>
                  </a:lnTo>
                  <a:lnTo>
                    <a:pt x="1705" y="185"/>
                  </a:lnTo>
                  <a:lnTo>
                    <a:pt x="1699" y="185"/>
                  </a:lnTo>
                  <a:lnTo>
                    <a:pt x="1699" y="185"/>
                  </a:lnTo>
                  <a:lnTo>
                    <a:pt x="1693" y="179"/>
                  </a:lnTo>
                  <a:lnTo>
                    <a:pt x="1687" y="179"/>
                  </a:lnTo>
                  <a:lnTo>
                    <a:pt x="1683" y="173"/>
                  </a:lnTo>
                  <a:lnTo>
                    <a:pt x="1693" y="173"/>
                  </a:lnTo>
                  <a:lnTo>
                    <a:pt x="1693" y="179"/>
                  </a:lnTo>
                  <a:lnTo>
                    <a:pt x="1699" y="179"/>
                  </a:lnTo>
                  <a:lnTo>
                    <a:pt x="1705" y="185"/>
                  </a:lnTo>
                  <a:lnTo>
                    <a:pt x="1705" y="185"/>
                  </a:lnTo>
                  <a:lnTo>
                    <a:pt x="1705" y="185"/>
                  </a:lnTo>
                  <a:lnTo>
                    <a:pt x="1712" y="185"/>
                  </a:lnTo>
                  <a:lnTo>
                    <a:pt x="1712" y="179"/>
                  </a:lnTo>
                  <a:lnTo>
                    <a:pt x="1728" y="179"/>
                  </a:lnTo>
                  <a:lnTo>
                    <a:pt x="1734" y="185"/>
                  </a:lnTo>
                  <a:lnTo>
                    <a:pt x="1741" y="185"/>
                  </a:lnTo>
                  <a:lnTo>
                    <a:pt x="1747" y="189"/>
                  </a:lnTo>
                  <a:lnTo>
                    <a:pt x="1753" y="189"/>
                  </a:lnTo>
                  <a:lnTo>
                    <a:pt x="1753" y="196"/>
                  </a:lnTo>
                  <a:lnTo>
                    <a:pt x="1782" y="196"/>
                  </a:lnTo>
                  <a:lnTo>
                    <a:pt x="1782" y="202"/>
                  </a:lnTo>
                  <a:lnTo>
                    <a:pt x="1811" y="202"/>
                  </a:lnTo>
                  <a:lnTo>
                    <a:pt x="1798" y="202"/>
                  </a:lnTo>
                  <a:lnTo>
                    <a:pt x="1798" y="196"/>
                  </a:lnTo>
                  <a:lnTo>
                    <a:pt x="1792" y="196"/>
                  </a:lnTo>
                  <a:lnTo>
                    <a:pt x="1792" y="189"/>
                  </a:lnTo>
                  <a:lnTo>
                    <a:pt x="1792" y="189"/>
                  </a:lnTo>
                  <a:lnTo>
                    <a:pt x="1792" y="185"/>
                  </a:lnTo>
                  <a:lnTo>
                    <a:pt x="1792" y="185"/>
                  </a:lnTo>
                  <a:lnTo>
                    <a:pt x="1792" y="185"/>
                  </a:lnTo>
                  <a:lnTo>
                    <a:pt x="1792" y="179"/>
                  </a:lnTo>
                  <a:lnTo>
                    <a:pt x="1792" y="179"/>
                  </a:lnTo>
                  <a:lnTo>
                    <a:pt x="1792" y="179"/>
                  </a:lnTo>
                  <a:lnTo>
                    <a:pt x="1792" y="173"/>
                  </a:lnTo>
                  <a:lnTo>
                    <a:pt x="1782" y="173"/>
                  </a:lnTo>
                  <a:lnTo>
                    <a:pt x="1769" y="163"/>
                  </a:lnTo>
                  <a:lnTo>
                    <a:pt x="1753" y="163"/>
                  </a:lnTo>
                  <a:lnTo>
                    <a:pt x="1747" y="156"/>
                  </a:lnTo>
                  <a:lnTo>
                    <a:pt x="1741" y="156"/>
                  </a:lnTo>
                  <a:lnTo>
                    <a:pt x="1741" y="156"/>
                  </a:lnTo>
                  <a:lnTo>
                    <a:pt x="1734" y="163"/>
                  </a:lnTo>
                  <a:lnTo>
                    <a:pt x="1734" y="163"/>
                  </a:lnTo>
                  <a:lnTo>
                    <a:pt x="1734" y="163"/>
                  </a:lnTo>
                  <a:lnTo>
                    <a:pt x="1734" y="163"/>
                  </a:lnTo>
                  <a:lnTo>
                    <a:pt x="1734" y="163"/>
                  </a:lnTo>
                  <a:lnTo>
                    <a:pt x="1734" y="163"/>
                  </a:lnTo>
                  <a:lnTo>
                    <a:pt x="1741" y="163"/>
                  </a:lnTo>
                  <a:lnTo>
                    <a:pt x="1741" y="167"/>
                  </a:lnTo>
                  <a:lnTo>
                    <a:pt x="1741" y="167"/>
                  </a:lnTo>
                  <a:lnTo>
                    <a:pt x="1747" y="173"/>
                  </a:lnTo>
                  <a:lnTo>
                    <a:pt x="1747" y="173"/>
                  </a:lnTo>
                  <a:lnTo>
                    <a:pt x="1734" y="163"/>
                  </a:lnTo>
                  <a:lnTo>
                    <a:pt x="1728" y="163"/>
                  </a:lnTo>
                  <a:lnTo>
                    <a:pt x="1718" y="150"/>
                  </a:lnTo>
                  <a:lnTo>
                    <a:pt x="1712" y="150"/>
                  </a:lnTo>
                  <a:lnTo>
                    <a:pt x="1705" y="146"/>
                  </a:lnTo>
                  <a:lnTo>
                    <a:pt x="1693" y="146"/>
                  </a:lnTo>
                  <a:lnTo>
                    <a:pt x="1683" y="140"/>
                  </a:lnTo>
                  <a:lnTo>
                    <a:pt x="1670" y="140"/>
                  </a:lnTo>
                  <a:lnTo>
                    <a:pt x="1658" y="134"/>
                  </a:lnTo>
                  <a:lnTo>
                    <a:pt x="1629" y="134"/>
                  </a:lnTo>
                  <a:lnTo>
                    <a:pt x="1617" y="128"/>
                  </a:lnTo>
                  <a:lnTo>
                    <a:pt x="1611" y="128"/>
                  </a:lnTo>
                  <a:lnTo>
                    <a:pt x="1594" y="123"/>
                  </a:lnTo>
                  <a:lnTo>
                    <a:pt x="1572" y="123"/>
                  </a:lnTo>
                  <a:lnTo>
                    <a:pt x="1572" y="117"/>
                  </a:lnTo>
                  <a:lnTo>
                    <a:pt x="1553" y="117"/>
                  </a:lnTo>
                  <a:lnTo>
                    <a:pt x="1553" y="117"/>
                  </a:lnTo>
                  <a:lnTo>
                    <a:pt x="1547" y="123"/>
                  </a:lnTo>
                  <a:lnTo>
                    <a:pt x="1524" y="123"/>
                  </a:lnTo>
                  <a:lnTo>
                    <a:pt x="1518" y="117"/>
                  </a:lnTo>
                  <a:lnTo>
                    <a:pt x="1495" y="117"/>
                  </a:lnTo>
                  <a:lnTo>
                    <a:pt x="1495" y="117"/>
                  </a:lnTo>
                  <a:lnTo>
                    <a:pt x="1506" y="128"/>
                  </a:lnTo>
                  <a:lnTo>
                    <a:pt x="1506" y="128"/>
                  </a:lnTo>
                  <a:lnTo>
                    <a:pt x="1512" y="134"/>
                  </a:lnTo>
                  <a:lnTo>
                    <a:pt x="1506" y="134"/>
                  </a:lnTo>
                  <a:lnTo>
                    <a:pt x="1506" y="128"/>
                  </a:lnTo>
                  <a:lnTo>
                    <a:pt x="1495" y="128"/>
                  </a:lnTo>
                  <a:lnTo>
                    <a:pt x="1495" y="123"/>
                  </a:lnTo>
                  <a:lnTo>
                    <a:pt x="1489" y="123"/>
                  </a:lnTo>
                  <a:lnTo>
                    <a:pt x="1489" y="123"/>
                  </a:lnTo>
                  <a:lnTo>
                    <a:pt x="1489" y="123"/>
                  </a:lnTo>
                  <a:lnTo>
                    <a:pt x="1489" y="123"/>
                  </a:lnTo>
                  <a:lnTo>
                    <a:pt x="1489" y="117"/>
                  </a:lnTo>
                  <a:lnTo>
                    <a:pt x="1477" y="117"/>
                  </a:lnTo>
                  <a:lnTo>
                    <a:pt x="1477" y="117"/>
                  </a:lnTo>
                  <a:lnTo>
                    <a:pt x="1477" y="117"/>
                  </a:lnTo>
                  <a:lnTo>
                    <a:pt x="1477" y="117"/>
                  </a:lnTo>
                  <a:lnTo>
                    <a:pt x="1477" y="117"/>
                  </a:lnTo>
                  <a:lnTo>
                    <a:pt x="1471" y="123"/>
                  </a:lnTo>
                  <a:lnTo>
                    <a:pt x="1413" y="123"/>
                  </a:lnTo>
                  <a:lnTo>
                    <a:pt x="1413" y="123"/>
                  </a:lnTo>
                  <a:lnTo>
                    <a:pt x="1419" y="128"/>
                  </a:lnTo>
                  <a:lnTo>
                    <a:pt x="1419" y="128"/>
                  </a:lnTo>
                  <a:lnTo>
                    <a:pt x="1419" y="128"/>
                  </a:lnTo>
                  <a:lnTo>
                    <a:pt x="1419" y="134"/>
                  </a:lnTo>
                  <a:lnTo>
                    <a:pt x="1425" y="134"/>
                  </a:lnTo>
                  <a:lnTo>
                    <a:pt x="1432" y="140"/>
                  </a:lnTo>
                  <a:lnTo>
                    <a:pt x="1419" y="134"/>
                  </a:lnTo>
                  <a:lnTo>
                    <a:pt x="1413" y="128"/>
                  </a:lnTo>
                  <a:lnTo>
                    <a:pt x="1401" y="128"/>
                  </a:lnTo>
                  <a:lnTo>
                    <a:pt x="1397" y="123"/>
                  </a:lnTo>
                  <a:lnTo>
                    <a:pt x="1384" y="117"/>
                  </a:lnTo>
                  <a:lnTo>
                    <a:pt x="1372" y="105"/>
                  </a:lnTo>
                  <a:lnTo>
                    <a:pt x="1362" y="101"/>
                  </a:lnTo>
                  <a:lnTo>
                    <a:pt x="1273" y="101"/>
                  </a:lnTo>
                  <a:lnTo>
                    <a:pt x="1273" y="101"/>
                  </a:lnTo>
                  <a:lnTo>
                    <a:pt x="1273" y="101"/>
                  </a:lnTo>
                  <a:lnTo>
                    <a:pt x="1267" y="95"/>
                  </a:lnTo>
                  <a:lnTo>
                    <a:pt x="1261" y="95"/>
                  </a:lnTo>
                  <a:lnTo>
                    <a:pt x="1261" y="95"/>
                  </a:lnTo>
                  <a:lnTo>
                    <a:pt x="1261" y="95"/>
                  </a:lnTo>
                  <a:lnTo>
                    <a:pt x="1261" y="101"/>
                  </a:lnTo>
                  <a:lnTo>
                    <a:pt x="1250" y="101"/>
                  </a:lnTo>
                  <a:lnTo>
                    <a:pt x="1250" y="101"/>
                  </a:lnTo>
                  <a:lnTo>
                    <a:pt x="1250" y="101"/>
                  </a:lnTo>
                  <a:lnTo>
                    <a:pt x="1244" y="95"/>
                  </a:lnTo>
                  <a:lnTo>
                    <a:pt x="1244" y="95"/>
                  </a:lnTo>
                  <a:lnTo>
                    <a:pt x="1238" y="88"/>
                  </a:lnTo>
                  <a:lnTo>
                    <a:pt x="1238" y="88"/>
                  </a:lnTo>
                  <a:lnTo>
                    <a:pt x="1238" y="88"/>
                  </a:lnTo>
                  <a:lnTo>
                    <a:pt x="1238" y="88"/>
                  </a:lnTo>
                  <a:lnTo>
                    <a:pt x="1238" y="84"/>
                  </a:lnTo>
                  <a:lnTo>
                    <a:pt x="1215" y="84"/>
                  </a:lnTo>
                  <a:lnTo>
                    <a:pt x="1215" y="84"/>
                  </a:lnTo>
                  <a:lnTo>
                    <a:pt x="1209" y="88"/>
                  </a:lnTo>
                  <a:lnTo>
                    <a:pt x="1191" y="88"/>
                  </a:lnTo>
                  <a:lnTo>
                    <a:pt x="1191" y="84"/>
                  </a:lnTo>
                  <a:lnTo>
                    <a:pt x="1191" y="84"/>
                  </a:lnTo>
                  <a:lnTo>
                    <a:pt x="1191" y="78"/>
                  </a:lnTo>
                  <a:lnTo>
                    <a:pt x="1184" y="78"/>
                  </a:lnTo>
                  <a:lnTo>
                    <a:pt x="1184" y="78"/>
                  </a:lnTo>
                  <a:lnTo>
                    <a:pt x="1180" y="84"/>
                  </a:lnTo>
                  <a:lnTo>
                    <a:pt x="1180" y="84"/>
                  </a:lnTo>
                  <a:lnTo>
                    <a:pt x="1180" y="78"/>
                  </a:lnTo>
                  <a:lnTo>
                    <a:pt x="1156" y="78"/>
                  </a:lnTo>
                  <a:lnTo>
                    <a:pt x="1149" y="84"/>
                  </a:lnTo>
                  <a:lnTo>
                    <a:pt x="1127" y="84"/>
                  </a:lnTo>
                  <a:lnTo>
                    <a:pt x="1127" y="84"/>
                  </a:lnTo>
                  <a:lnTo>
                    <a:pt x="1127" y="84"/>
                  </a:lnTo>
                  <a:lnTo>
                    <a:pt x="1127" y="84"/>
                  </a:lnTo>
                  <a:lnTo>
                    <a:pt x="1127" y="84"/>
                  </a:lnTo>
                  <a:lnTo>
                    <a:pt x="1133" y="88"/>
                  </a:lnTo>
                  <a:lnTo>
                    <a:pt x="1133" y="88"/>
                  </a:lnTo>
                  <a:lnTo>
                    <a:pt x="1133" y="88"/>
                  </a:lnTo>
                  <a:lnTo>
                    <a:pt x="1133" y="88"/>
                  </a:lnTo>
                  <a:lnTo>
                    <a:pt x="1133" y="88"/>
                  </a:lnTo>
                  <a:lnTo>
                    <a:pt x="1139" y="95"/>
                  </a:lnTo>
                  <a:lnTo>
                    <a:pt x="1133" y="95"/>
                  </a:lnTo>
                  <a:lnTo>
                    <a:pt x="1133" y="95"/>
                  </a:lnTo>
                  <a:lnTo>
                    <a:pt x="1127" y="101"/>
                  </a:lnTo>
                  <a:lnTo>
                    <a:pt x="1098" y="101"/>
                  </a:lnTo>
                  <a:lnTo>
                    <a:pt x="1092" y="95"/>
                  </a:lnTo>
                  <a:lnTo>
                    <a:pt x="1092" y="95"/>
                  </a:lnTo>
                  <a:lnTo>
                    <a:pt x="1086" y="88"/>
                  </a:lnTo>
                  <a:lnTo>
                    <a:pt x="1069" y="88"/>
                  </a:lnTo>
                  <a:lnTo>
                    <a:pt x="1069" y="88"/>
                  </a:lnTo>
                  <a:lnTo>
                    <a:pt x="1069" y="88"/>
                  </a:lnTo>
                  <a:lnTo>
                    <a:pt x="1069" y="101"/>
                  </a:lnTo>
                  <a:lnTo>
                    <a:pt x="1034" y="101"/>
                  </a:lnTo>
                  <a:lnTo>
                    <a:pt x="1022" y="88"/>
                  </a:lnTo>
                  <a:lnTo>
                    <a:pt x="1009" y="88"/>
                  </a:lnTo>
                  <a:lnTo>
                    <a:pt x="1009" y="88"/>
                  </a:lnTo>
                  <a:lnTo>
                    <a:pt x="1009" y="95"/>
                  </a:lnTo>
                  <a:lnTo>
                    <a:pt x="1015" y="95"/>
                  </a:lnTo>
                  <a:lnTo>
                    <a:pt x="1015" y="101"/>
                  </a:lnTo>
                  <a:lnTo>
                    <a:pt x="1009" y="95"/>
                  </a:lnTo>
                  <a:lnTo>
                    <a:pt x="1009" y="95"/>
                  </a:lnTo>
                  <a:lnTo>
                    <a:pt x="1003" y="88"/>
                  </a:lnTo>
                  <a:lnTo>
                    <a:pt x="999" y="88"/>
                  </a:lnTo>
                  <a:lnTo>
                    <a:pt x="999" y="84"/>
                  </a:lnTo>
                  <a:lnTo>
                    <a:pt x="968" y="84"/>
                  </a:lnTo>
                  <a:lnTo>
                    <a:pt x="964" y="78"/>
                  </a:lnTo>
                  <a:lnTo>
                    <a:pt x="958" y="78"/>
                  </a:lnTo>
                  <a:lnTo>
                    <a:pt x="952" y="72"/>
                  </a:lnTo>
                  <a:lnTo>
                    <a:pt x="929" y="72"/>
                  </a:lnTo>
                  <a:lnTo>
                    <a:pt x="929" y="78"/>
                  </a:lnTo>
                  <a:lnTo>
                    <a:pt x="904" y="78"/>
                  </a:lnTo>
                  <a:lnTo>
                    <a:pt x="898" y="72"/>
                  </a:lnTo>
                  <a:lnTo>
                    <a:pt x="882" y="72"/>
                  </a:lnTo>
                  <a:lnTo>
                    <a:pt x="875" y="66"/>
                  </a:lnTo>
                  <a:lnTo>
                    <a:pt x="853" y="66"/>
                  </a:lnTo>
                  <a:lnTo>
                    <a:pt x="853" y="66"/>
                  </a:lnTo>
                  <a:lnTo>
                    <a:pt x="847" y="62"/>
                  </a:lnTo>
                  <a:lnTo>
                    <a:pt x="840" y="62"/>
                  </a:lnTo>
                  <a:lnTo>
                    <a:pt x="840" y="62"/>
                  </a:lnTo>
                  <a:lnTo>
                    <a:pt x="840" y="66"/>
                  </a:lnTo>
                  <a:lnTo>
                    <a:pt x="840" y="66"/>
                  </a:lnTo>
                  <a:lnTo>
                    <a:pt x="847" y="72"/>
                  </a:lnTo>
                  <a:lnTo>
                    <a:pt x="847" y="72"/>
                  </a:lnTo>
                  <a:lnTo>
                    <a:pt x="847" y="72"/>
                  </a:lnTo>
                  <a:lnTo>
                    <a:pt x="853" y="78"/>
                  </a:lnTo>
                  <a:lnTo>
                    <a:pt x="853" y="78"/>
                  </a:lnTo>
                  <a:lnTo>
                    <a:pt x="859" y="78"/>
                  </a:lnTo>
                  <a:lnTo>
                    <a:pt x="853" y="78"/>
                  </a:lnTo>
                  <a:lnTo>
                    <a:pt x="847" y="72"/>
                  </a:lnTo>
                  <a:lnTo>
                    <a:pt x="840" y="72"/>
                  </a:lnTo>
                  <a:lnTo>
                    <a:pt x="834" y="66"/>
                  </a:lnTo>
                  <a:lnTo>
                    <a:pt x="834" y="66"/>
                  </a:lnTo>
                  <a:lnTo>
                    <a:pt x="828" y="62"/>
                  </a:lnTo>
                  <a:lnTo>
                    <a:pt x="824" y="62"/>
                  </a:lnTo>
                  <a:lnTo>
                    <a:pt x="818" y="55"/>
                  </a:lnTo>
                  <a:lnTo>
                    <a:pt x="818" y="55"/>
                  </a:lnTo>
                  <a:lnTo>
                    <a:pt x="818" y="55"/>
                  </a:lnTo>
                  <a:lnTo>
                    <a:pt x="818" y="49"/>
                  </a:lnTo>
                  <a:lnTo>
                    <a:pt x="805" y="49"/>
                  </a:lnTo>
                  <a:lnTo>
                    <a:pt x="805" y="49"/>
                  </a:lnTo>
                  <a:lnTo>
                    <a:pt x="805" y="49"/>
                  </a:lnTo>
                  <a:lnTo>
                    <a:pt x="805" y="55"/>
                  </a:lnTo>
                  <a:lnTo>
                    <a:pt x="805" y="55"/>
                  </a:lnTo>
                  <a:lnTo>
                    <a:pt x="805" y="55"/>
                  </a:lnTo>
                  <a:lnTo>
                    <a:pt x="805" y="55"/>
                  </a:lnTo>
                  <a:lnTo>
                    <a:pt x="799" y="62"/>
                  </a:lnTo>
                  <a:lnTo>
                    <a:pt x="793" y="62"/>
                  </a:lnTo>
                  <a:lnTo>
                    <a:pt x="793" y="62"/>
                  </a:lnTo>
                  <a:lnTo>
                    <a:pt x="783" y="72"/>
                  </a:lnTo>
                  <a:lnTo>
                    <a:pt x="777" y="72"/>
                  </a:lnTo>
                  <a:lnTo>
                    <a:pt x="770" y="78"/>
                  </a:lnTo>
                  <a:lnTo>
                    <a:pt x="764" y="78"/>
                  </a:lnTo>
                  <a:lnTo>
                    <a:pt x="764" y="72"/>
                  </a:lnTo>
                  <a:lnTo>
                    <a:pt x="783" y="55"/>
                  </a:lnTo>
                  <a:lnTo>
                    <a:pt x="793" y="49"/>
                  </a:lnTo>
                  <a:lnTo>
                    <a:pt x="799" y="49"/>
                  </a:lnTo>
                  <a:lnTo>
                    <a:pt x="812" y="39"/>
                  </a:lnTo>
                  <a:lnTo>
                    <a:pt x="805" y="39"/>
                  </a:lnTo>
                  <a:lnTo>
                    <a:pt x="799" y="33"/>
                  </a:lnTo>
                  <a:lnTo>
                    <a:pt x="789" y="27"/>
                  </a:lnTo>
                  <a:lnTo>
                    <a:pt x="783" y="27"/>
                  </a:lnTo>
                  <a:lnTo>
                    <a:pt x="770" y="20"/>
                  </a:lnTo>
                  <a:lnTo>
                    <a:pt x="723" y="20"/>
                  </a:lnTo>
                  <a:lnTo>
                    <a:pt x="723" y="20"/>
                  </a:lnTo>
                  <a:lnTo>
                    <a:pt x="723" y="20"/>
                  </a:lnTo>
                  <a:lnTo>
                    <a:pt x="700" y="16"/>
                  </a:lnTo>
                  <a:lnTo>
                    <a:pt x="700" y="16"/>
                  </a:lnTo>
                  <a:lnTo>
                    <a:pt x="700" y="10"/>
                  </a:lnTo>
                  <a:lnTo>
                    <a:pt x="700" y="10"/>
                  </a:lnTo>
                  <a:lnTo>
                    <a:pt x="700" y="10"/>
                  </a:lnTo>
                  <a:lnTo>
                    <a:pt x="707" y="4"/>
                  </a:lnTo>
                  <a:lnTo>
                    <a:pt x="700" y="4"/>
                  </a:lnTo>
                  <a:lnTo>
                    <a:pt x="700" y="4"/>
                  </a:lnTo>
                  <a:lnTo>
                    <a:pt x="700" y="0"/>
                  </a:lnTo>
                  <a:lnTo>
                    <a:pt x="688" y="0"/>
                  </a:lnTo>
                  <a:lnTo>
                    <a:pt x="688" y="0"/>
                  </a:lnTo>
                  <a:lnTo>
                    <a:pt x="688" y="0"/>
                  </a:lnTo>
                  <a:lnTo>
                    <a:pt x="688" y="0"/>
                  </a:lnTo>
                  <a:lnTo>
                    <a:pt x="688" y="4"/>
                  </a:lnTo>
                  <a:lnTo>
                    <a:pt x="678" y="4"/>
                  </a:lnTo>
                  <a:lnTo>
                    <a:pt x="678" y="10"/>
                  </a:lnTo>
                  <a:lnTo>
                    <a:pt x="672" y="10"/>
                  </a:lnTo>
                  <a:lnTo>
                    <a:pt x="672" y="10"/>
                  </a:lnTo>
                  <a:lnTo>
                    <a:pt x="665" y="16"/>
                  </a:lnTo>
                  <a:lnTo>
                    <a:pt x="659" y="16"/>
                  </a:lnTo>
                  <a:lnTo>
                    <a:pt x="672" y="20"/>
                  </a:lnTo>
                  <a:lnTo>
                    <a:pt x="653" y="20"/>
                  </a:lnTo>
                  <a:lnTo>
                    <a:pt x="653" y="20"/>
                  </a:lnTo>
                  <a:lnTo>
                    <a:pt x="659" y="27"/>
                  </a:lnTo>
                  <a:lnTo>
                    <a:pt x="659" y="33"/>
                  </a:lnTo>
                  <a:lnTo>
                    <a:pt x="659" y="33"/>
                  </a:lnTo>
                  <a:lnTo>
                    <a:pt x="665" y="39"/>
                  </a:lnTo>
                  <a:lnTo>
                    <a:pt x="665" y="39"/>
                  </a:lnTo>
                  <a:lnTo>
                    <a:pt x="678" y="39"/>
                  </a:lnTo>
                  <a:lnTo>
                    <a:pt x="665" y="39"/>
                  </a:lnTo>
                  <a:lnTo>
                    <a:pt x="665" y="39"/>
                  </a:lnTo>
                  <a:lnTo>
                    <a:pt x="659" y="33"/>
                  </a:lnTo>
                  <a:lnTo>
                    <a:pt x="659" y="33"/>
                  </a:lnTo>
                  <a:lnTo>
                    <a:pt x="659" y="27"/>
                  </a:lnTo>
                  <a:lnTo>
                    <a:pt x="647" y="27"/>
                  </a:lnTo>
                  <a:lnTo>
                    <a:pt x="647" y="20"/>
                  </a:lnTo>
                  <a:lnTo>
                    <a:pt x="630" y="33"/>
                  </a:lnTo>
                  <a:lnTo>
                    <a:pt x="630" y="33"/>
                  </a:lnTo>
                  <a:lnTo>
                    <a:pt x="630" y="33"/>
                  </a:lnTo>
                  <a:lnTo>
                    <a:pt x="630" y="27"/>
                  </a:lnTo>
                  <a:lnTo>
                    <a:pt x="601" y="27"/>
                  </a:lnTo>
                  <a:lnTo>
                    <a:pt x="589" y="33"/>
                  </a:lnTo>
                  <a:lnTo>
                    <a:pt x="583" y="39"/>
                  </a:lnTo>
                  <a:lnTo>
                    <a:pt x="573" y="39"/>
                  </a:lnTo>
                  <a:lnTo>
                    <a:pt x="566" y="43"/>
                  </a:lnTo>
                  <a:lnTo>
                    <a:pt x="554" y="49"/>
                  </a:lnTo>
                  <a:lnTo>
                    <a:pt x="542" y="49"/>
                  </a:lnTo>
                  <a:lnTo>
                    <a:pt x="542" y="49"/>
                  </a:lnTo>
                  <a:lnTo>
                    <a:pt x="542" y="49"/>
                  </a:lnTo>
                  <a:lnTo>
                    <a:pt x="548" y="49"/>
                  </a:lnTo>
                  <a:lnTo>
                    <a:pt x="548" y="55"/>
                  </a:lnTo>
                  <a:lnTo>
                    <a:pt x="548" y="55"/>
                  </a:lnTo>
                  <a:lnTo>
                    <a:pt x="560" y="55"/>
                  </a:lnTo>
                  <a:lnTo>
                    <a:pt x="560" y="62"/>
                  </a:lnTo>
                  <a:lnTo>
                    <a:pt x="560" y="62"/>
                  </a:lnTo>
                  <a:lnTo>
                    <a:pt x="560" y="66"/>
                  </a:lnTo>
                  <a:lnTo>
                    <a:pt x="566" y="66"/>
                  </a:lnTo>
                  <a:lnTo>
                    <a:pt x="566" y="72"/>
                  </a:lnTo>
                  <a:lnTo>
                    <a:pt x="566" y="72"/>
                  </a:lnTo>
                  <a:lnTo>
                    <a:pt x="573" y="78"/>
                  </a:lnTo>
                  <a:lnTo>
                    <a:pt x="566" y="78"/>
                  </a:lnTo>
                  <a:lnTo>
                    <a:pt x="566" y="78"/>
                  </a:lnTo>
                  <a:lnTo>
                    <a:pt x="566" y="72"/>
                  </a:lnTo>
                  <a:lnTo>
                    <a:pt x="560" y="72"/>
                  </a:lnTo>
                  <a:lnTo>
                    <a:pt x="560" y="66"/>
                  </a:lnTo>
                  <a:lnTo>
                    <a:pt x="560" y="66"/>
                  </a:lnTo>
                  <a:lnTo>
                    <a:pt x="560" y="62"/>
                  </a:lnTo>
                  <a:lnTo>
                    <a:pt x="538" y="62"/>
                  </a:lnTo>
                  <a:lnTo>
                    <a:pt x="538" y="66"/>
                  </a:lnTo>
                  <a:lnTo>
                    <a:pt x="531" y="66"/>
                  </a:lnTo>
                  <a:lnTo>
                    <a:pt x="531" y="66"/>
                  </a:lnTo>
                  <a:lnTo>
                    <a:pt x="531" y="62"/>
                  </a:lnTo>
                  <a:lnTo>
                    <a:pt x="525" y="62"/>
                  </a:lnTo>
                  <a:lnTo>
                    <a:pt x="525" y="62"/>
                  </a:lnTo>
                  <a:lnTo>
                    <a:pt x="513" y="66"/>
                  </a:lnTo>
                  <a:lnTo>
                    <a:pt x="507" y="66"/>
                  </a:lnTo>
                  <a:lnTo>
                    <a:pt x="507" y="66"/>
                  </a:lnTo>
                  <a:lnTo>
                    <a:pt x="507" y="66"/>
                  </a:lnTo>
                  <a:lnTo>
                    <a:pt x="507" y="66"/>
                  </a:lnTo>
                  <a:lnTo>
                    <a:pt x="507" y="66"/>
                  </a:lnTo>
                  <a:lnTo>
                    <a:pt x="507" y="72"/>
                  </a:lnTo>
                  <a:lnTo>
                    <a:pt x="519" y="84"/>
                  </a:lnTo>
                  <a:lnTo>
                    <a:pt x="531" y="88"/>
                  </a:lnTo>
                  <a:lnTo>
                    <a:pt x="538" y="88"/>
                  </a:lnTo>
                  <a:lnTo>
                    <a:pt x="548" y="95"/>
                  </a:lnTo>
                  <a:lnTo>
                    <a:pt x="554" y="101"/>
                  </a:lnTo>
                  <a:lnTo>
                    <a:pt x="560" y="101"/>
                  </a:lnTo>
                  <a:lnTo>
                    <a:pt x="560" y="105"/>
                  </a:lnTo>
                  <a:lnTo>
                    <a:pt x="566" y="111"/>
                  </a:lnTo>
                  <a:lnTo>
                    <a:pt x="566" y="111"/>
                  </a:lnTo>
                  <a:lnTo>
                    <a:pt x="566" y="111"/>
                  </a:lnTo>
                  <a:lnTo>
                    <a:pt x="566" y="111"/>
                  </a:lnTo>
                  <a:lnTo>
                    <a:pt x="566" y="117"/>
                  </a:lnTo>
                  <a:lnTo>
                    <a:pt x="554" y="117"/>
                  </a:lnTo>
                  <a:lnTo>
                    <a:pt x="554" y="111"/>
                  </a:lnTo>
                  <a:lnTo>
                    <a:pt x="548" y="111"/>
                  </a:lnTo>
                  <a:lnTo>
                    <a:pt x="548" y="105"/>
                  </a:lnTo>
                  <a:lnTo>
                    <a:pt x="542" y="101"/>
                  </a:lnTo>
                  <a:lnTo>
                    <a:pt x="542" y="101"/>
                  </a:lnTo>
                  <a:lnTo>
                    <a:pt x="538" y="95"/>
                  </a:lnTo>
                  <a:lnTo>
                    <a:pt x="531" y="95"/>
                  </a:lnTo>
                  <a:lnTo>
                    <a:pt x="525" y="88"/>
                  </a:lnTo>
                  <a:lnTo>
                    <a:pt x="507" y="88"/>
                  </a:lnTo>
                  <a:lnTo>
                    <a:pt x="507" y="84"/>
                  </a:lnTo>
                  <a:lnTo>
                    <a:pt x="503" y="78"/>
                  </a:lnTo>
                  <a:lnTo>
                    <a:pt x="503" y="72"/>
                  </a:lnTo>
                  <a:lnTo>
                    <a:pt x="490" y="72"/>
                  </a:lnTo>
                  <a:lnTo>
                    <a:pt x="490" y="78"/>
                  </a:lnTo>
                  <a:lnTo>
                    <a:pt x="484" y="78"/>
                  </a:lnTo>
                  <a:lnTo>
                    <a:pt x="484" y="84"/>
                  </a:lnTo>
                  <a:lnTo>
                    <a:pt x="478" y="84"/>
                  </a:lnTo>
                  <a:lnTo>
                    <a:pt x="478" y="84"/>
                  </a:lnTo>
                  <a:lnTo>
                    <a:pt x="478" y="88"/>
                  </a:lnTo>
                  <a:lnTo>
                    <a:pt x="478" y="88"/>
                  </a:lnTo>
                  <a:lnTo>
                    <a:pt x="478" y="88"/>
                  </a:lnTo>
                  <a:lnTo>
                    <a:pt x="478" y="88"/>
                  </a:lnTo>
                  <a:lnTo>
                    <a:pt x="478" y="88"/>
                  </a:lnTo>
                  <a:lnTo>
                    <a:pt x="478" y="95"/>
                  </a:lnTo>
                  <a:lnTo>
                    <a:pt x="484" y="95"/>
                  </a:lnTo>
                  <a:lnTo>
                    <a:pt x="484" y="101"/>
                  </a:lnTo>
                  <a:lnTo>
                    <a:pt x="507" y="101"/>
                  </a:lnTo>
                  <a:lnTo>
                    <a:pt x="507" y="105"/>
                  </a:lnTo>
                  <a:lnTo>
                    <a:pt x="496" y="105"/>
                  </a:lnTo>
                  <a:lnTo>
                    <a:pt x="496" y="101"/>
                  </a:lnTo>
                  <a:lnTo>
                    <a:pt x="472" y="101"/>
                  </a:lnTo>
                  <a:lnTo>
                    <a:pt x="466" y="95"/>
                  </a:lnTo>
                  <a:lnTo>
                    <a:pt x="466" y="88"/>
                  </a:lnTo>
                  <a:lnTo>
                    <a:pt x="461" y="84"/>
                  </a:lnTo>
                  <a:lnTo>
                    <a:pt x="455" y="84"/>
                  </a:lnTo>
                  <a:lnTo>
                    <a:pt x="455" y="84"/>
                  </a:lnTo>
                  <a:lnTo>
                    <a:pt x="455" y="84"/>
                  </a:lnTo>
                  <a:lnTo>
                    <a:pt x="455" y="88"/>
                  </a:lnTo>
                  <a:lnTo>
                    <a:pt x="449" y="88"/>
                  </a:lnTo>
                  <a:lnTo>
                    <a:pt x="449" y="95"/>
                  </a:lnTo>
                  <a:lnTo>
                    <a:pt x="449" y="95"/>
                  </a:lnTo>
                  <a:lnTo>
                    <a:pt x="455" y="101"/>
                  </a:lnTo>
                  <a:lnTo>
                    <a:pt x="455" y="101"/>
                  </a:lnTo>
                  <a:lnTo>
                    <a:pt x="461" y="101"/>
                  </a:lnTo>
                  <a:lnTo>
                    <a:pt x="466" y="105"/>
                  </a:lnTo>
                  <a:lnTo>
                    <a:pt x="466" y="111"/>
                  </a:lnTo>
                  <a:lnTo>
                    <a:pt x="466" y="111"/>
                  </a:lnTo>
                  <a:lnTo>
                    <a:pt x="472" y="111"/>
                  </a:lnTo>
                  <a:lnTo>
                    <a:pt x="472" y="117"/>
                  </a:lnTo>
                  <a:lnTo>
                    <a:pt x="472" y="117"/>
                  </a:lnTo>
                  <a:lnTo>
                    <a:pt x="472" y="123"/>
                  </a:lnTo>
                  <a:lnTo>
                    <a:pt x="472" y="123"/>
                  </a:lnTo>
                  <a:lnTo>
                    <a:pt x="472" y="123"/>
                  </a:lnTo>
                  <a:lnTo>
                    <a:pt x="472" y="123"/>
                  </a:lnTo>
                  <a:lnTo>
                    <a:pt x="472" y="128"/>
                  </a:lnTo>
                  <a:lnTo>
                    <a:pt x="472" y="128"/>
                  </a:lnTo>
                  <a:lnTo>
                    <a:pt x="472" y="128"/>
                  </a:lnTo>
                  <a:lnTo>
                    <a:pt x="472" y="128"/>
                  </a:lnTo>
                  <a:lnTo>
                    <a:pt x="478" y="134"/>
                  </a:lnTo>
                  <a:lnTo>
                    <a:pt x="478" y="134"/>
                  </a:lnTo>
                  <a:lnTo>
                    <a:pt x="478" y="134"/>
                  </a:lnTo>
                  <a:lnTo>
                    <a:pt x="490" y="134"/>
                  </a:lnTo>
                  <a:lnTo>
                    <a:pt x="490" y="128"/>
                  </a:lnTo>
                  <a:lnTo>
                    <a:pt x="507" y="128"/>
                  </a:lnTo>
                  <a:lnTo>
                    <a:pt x="507" y="134"/>
                  </a:lnTo>
                  <a:lnTo>
                    <a:pt x="519" y="134"/>
                  </a:lnTo>
                  <a:lnTo>
                    <a:pt x="519" y="140"/>
                  </a:lnTo>
                  <a:lnTo>
                    <a:pt x="525" y="140"/>
                  </a:lnTo>
                  <a:lnTo>
                    <a:pt x="531" y="146"/>
                  </a:lnTo>
                  <a:lnTo>
                    <a:pt x="531" y="146"/>
                  </a:lnTo>
                  <a:lnTo>
                    <a:pt x="531" y="150"/>
                  </a:lnTo>
                  <a:lnTo>
                    <a:pt x="531" y="150"/>
                  </a:lnTo>
                  <a:lnTo>
                    <a:pt x="531" y="150"/>
                  </a:lnTo>
                  <a:lnTo>
                    <a:pt x="538" y="156"/>
                  </a:lnTo>
                  <a:lnTo>
                    <a:pt x="538" y="156"/>
                  </a:lnTo>
                  <a:lnTo>
                    <a:pt x="542" y="163"/>
                  </a:lnTo>
                  <a:lnTo>
                    <a:pt x="538" y="163"/>
                  </a:lnTo>
                  <a:lnTo>
                    <a:pt x="538" y="163"/>
                  </a:lnTo>
                  <a:lnTo>
                    <a:pt x="538" y="163"/>
                  </a:lnTo>
                  <a:lnTo>
                    <a:pt x="531" y="156"/>
                  </a:lnTo>
                  <a:lnTo>
                    <a:pt x="525" y="156"/>
                  </a:lnTo>
                  <a:lnTo>
                    <a:pt x="519" y="150"/>
                  </a:lnTo>
                  <a:lnTo>
                    <a:pt x="519" y="140"/>
                  </a:lnTo>
                  <a:lnTo>
                    <a:pt x="513" y="134"/>
                  </a:lnTo>
                  <a:lnTo>
                    <a:pt x="490" y="134"/>
                  </a:lnTo>
                  <a:lnTo>
                    <a:pt x="490" y="140"/>
                  </a:lnTo>
                  <a:lnTo>
                    <a:pt x="490" y="140"/>
                  </a:lnTo>
                  <a:lnTo>
                    <a:pt x="490" y="140"/>
                  </a:lnTo>
                  <a:lnTo>
                    <a:pt x="490" y="140"/>
                  </a:lnTo>
                  <a:lnTo>
                    <a:pt x="490" y="146"/>
                  </a:lnTo>
                  <a:lnTo>
                    <a:pt x="496" y="150"/>
                  </a:lnTo>
                  <a:lnTo>
                    <a:pt x="496" y="150"/>
                  </a:lnTo>
                  <a:lnTo>
                    <a:pt x="496" y="156"/>
                  </a:lnTo>
                  <a:lnTo>
                    <a:pt x="503" y="163"/>
                  </a:lnTo>
                  <a:lnTo>
                    <a:pt x="496" y="163"/>
                  </a:lnTo>
                  <a:lnTo>
                    <a:pt x="496" y="163"/>
                  </a:lnTo>
                  <a:lnTo>
                    <a:pt x="496" y="167"/>
                  </a:lnTo>
                  <a:lnTo>
                    <a:pt x="490" y="173"/>
                  </a:lnTo>
                  <a:lnTo>
                    <a:pt x="484" y="173"/>
                  </a:lnTo>
                  <a:lnTo>
                    <a:pt x="484" y="173"/>
                  </a:lnTo>
                  <a:lnTo>
                    <a:pt x="478" y="179"/>
                  </a:lnTo>
                  <a:lnTo>
                    <a:pt x="449" y="179"/>
                  </a:lnTo>
                  <a:lnTo>
                    <a:pt x="449" y="173"/>
                  </a:lnTo>
                  <a:lnTo>
                    <a:pt x="449" y="173"/>
                  </a:lnTo>
                  <a:lnTo>
                    <a:pt x="472" y="173"/>
                  </a:lnTo>
                  <a:lnTo>
                    <a:pt x="472" y="167"/>
                  </a:lnTo>
                  <a:lnTo>
                    <a:pt x="472" y="167"/>
                  </a:lnTo>
                  <a:lnTo>
                    <a:pt x="478" y="163"/>
                  </a:lnTo>
                  <a:lnTo>
                    <a:pt x="478" y="163"/>
                  </a:lnTo>
                  <a:lnTo>
                    <a:pt x="478" y="156"/>
                  </a:lnTo>
                  <a:lnTo>
                    <a:pt x="478" y="156"/>
                  </a:lnTo>
                  <a:lnTo>
                    <a:pt x="478" y="150"/>
                  </a:lnTo>
                  <a:lnTo>
                    <a:pt x="478" y="150"/>
                  </a:lnTo>
                  <a:lnTo>
                    <a:pt x="478" y="150"/>
                  </a:lnTo>
                  <a:lnTo>
                    <a:pt x="478" y="150"/>
                  </a:lnTo>
                  <a:lnTo>
                    <a:pt x="478" y="146"/>
                  </a:lnTo>
                  <a:lnTo>
                    <a:pt x="478" y="146"/>
                  </a:lnTo>
                  <a:lnTo>
                    <a:pt x="472" y="140"/>
                  </a:lnTo>
                  <a:lnTo>
                    <a:pt x="466" y="140"/>
                  </a:lnTo>
                  <a:lnTo>
                    <a:pt x="461" y="134"/>
                  </a:lnTo>
                  <a:lnTo>
                    <a:pt x="461" y="123"/>
                  </a:lnTo>
                  <a:lnTo>
                    <a:pt x="443" y="105"/>
                  </a:lnTo>
                  <a:lnTo>
                    <a:pt x="431" y="101"/>
                  </a:lnTo>
                  <a:lnTo>
                    <a:pt x="431" y="101"/>
                  </a:lnTo>
                  <a:lnTo>
                    <a:pt x="431" y="101"/>
                  </a:lnTo>
                  <a:lnTo>
                    <a:pt x="431" y="95"/>
                  </a:lnTo>
                  <a:lnTo>
                    <a:pt x="431" y="95"/>
                  </a:lnTo>
                  <a:lnTo>
                    <a:pt x="431" y="88"/>
                  </a:lnTo>
                  <a:lnTo>
                    <a:pt x="431" y="88"/>
                  </a:lnTo>
                  <a:lnTo>
                    <a:pt x="431" y="84"/>
                  </a:lnTo>
                  <a:lnTo>
                    <a:pt x="431" y="84"/>
                  </a:lnTo>
                  <a:lnTo>
                    <a:pt x="431" y="84"/>
                  </a:lnTo>
                  <a:lnTo>
                    <a:pt x="426" y="78"/>
                  </a:lnTo>
                  <a:lnTo>
                    <a:pt x="402" y="78"/>
                  </a:lnTo>
                  <a:lnTo>
                    <a:pt x="402" y="78"/>
                  </a:lnTo>
                  <a:lnTo>
                    <a:pt x="408" y="78"/>
                  </a:lnTo>
                  <a:lnTo>
                    <a:pt x="408" y="72"/>
                  </a:lnTo>
                  <a:lnTo>
                    <a:pt x="408" y="72"/>
                  </a:lnTo>
                  <a:lnTo>
                    <a:pt x="414" y="72"/>
                  </a:lnTo>
                  <a:lnTo>
                    <a:pt x="414" y="66"/>
                  </a:lnTo>
                  <a:lnTo>
                    <a:pt x="395" y="66"/>
                  </a:lnTo>
                  <a:lnTo>
                    <a:pt x="395" y="72"/>
                  </a:lnTo>
                  <a:lnTo>
                    <a:pt x="395" y="72"/>
                  </a:lnTo>
                  <a:lnTo>
                    <a:pt x="395" y="78"/>
                  </a:lnTo>
                  <a:lnTo>
                    <a:pt x="395" y="78"/>
                  </a:lnTo>
                  <a:lnTo>
                    <a:pt x="395" y="84"/>
                  </a:lnTo>
                  <a:lnTo>
                    <a:pt x="395" y="84"/>
                  </a:lnTo>
                  <a:lnTo>
                    <a:pt x="395" y="84"/>
                  </a:lnTo>
                  <a:lnTo>
                    <a:pt x="391" y="88"/>
                  </a:lnTo>
                  <a:lnTo>
                    <a:pt x="395" y="88"/>
                  </a:lnTo>
                  <a:lnTo>
                    <a:pt x="395" y="95"/>
                  </a:lnTo>
                  <a:lnTo>
                    <a:pt x="395" y="95"/>
                  </a:lnTo>
                  <a:lnTo>
                    <a:pt x="395" y="101"/>
                  </a:lnTo>
                  <a:lnTo>
                    <a:pt x="385" y="101"/>
                  </a:lnTo>
                  <a:lnTo>
                    <a:pt x="385" y="101"/>
                  </a:lnTo>
                  <a:lnTo>
                    <a:pt x="385" y="101"/>
                  </a:lnTo>
                  <a:lnTo>
                    <a:pt x="391" y="105"/>
                  </a:lnTo>
                  <a:lnTo>
                    <a:pt x="391" y="111"/>
                  </a:lnTo>
                  <a:lnTo>
                    <a:pt x="395" y="111"/>
                  </a:lnTo>
                  <a:lnTo>
                    <a:pt x="395" y="117"/>
                  </a:lnTo>
                  <a:lnTo>
                    <a:pt x="402" y="123"/>
                  </a:lnTo>
                  <a:lnTo>
                    <a:pt x="402" y="128"/>
                  </a:lnTo>
                  <a:lnTo>
                    <a:pt x="414" y="128"/>
                  </a:lnTo>
                  <a:lnTo>
                    <a:pt x="414" y="134"/>
                  </a:lnTo>
                  <a:lnTo>
                    <a:pt x="414" y="134"/>
                  </a:lnTo>
                  <a:lnTo>
                    <a:pt x="420" y="140"/>
                  </a:lnTo>
                  <a:lnTo>
                    <a:pt x="420" y="140"/>
                  </a:lnTo>
                  <a:lnTo>
                    <a:pt x="420" y="140"/>
                  </a:lnTo>
                  <a:lnTo>
                    <a:pt x="426" y="146"/>
                  </a:lnTo>
                  <a:lnTo>
                    <a:pt x="426" y="146"/>
                  </a:lnTo>
                  <a:lnTo>
                    <a:pt x="426" y="150"/>
                  </a:lnTo>
                  <a:lnTo>
                    <a:pt x="420" y="150"/>
                  </a:lnTo>
                  <a:lnTo>
                    <a:pt x="420" y="150"/>
                  </a:lnTo>
                  <a:lnTo>
                    <a:pt x="414" y="146"/>
                  </a:lnTo>
                  <a:lnTo>
                    <a:pt x="395" y="146"/>
                  </a:lnTo>
                  <a:lnTo>
                    <a:pt x="385" y="134"/>
                  </a:lnTo>
                  <a:lnTo>
                    <a:pt x="379" y="134"/>
                  </a:lnTo>
                  <a:lnTo>
                    <a:pt x="379" y="128"/>
                  </a:lnTo>
                  <a:lnTo>
                    <a:pt x="344" y="128"/>
                  </a:lnTo>
                  <a:lnTo>
                    <a:pt x="332" y="123"/>
                  </a:lnTo>
                  <a:lnTo>
                    <a:pt x="321" y="123"/>
                  </a:lnTo>
                  <a:lnTo>
                    <a:pt x="309" y="111"/>
                  </a:lnTo>
                  <a:lnTo>
                    <a:pt x="303" y="111"/>
                  </a:lnTo>
                  <a:lnTo>
                    <a:pt x="303" y="117"/>
                  </a:lnTo>
                  <a:lnTo>
                    <a:pt x="309" y="117"/>
                  </a:lnTo>
                  <a:lnTo>
                    <a:pt x="309" y="123"/>
                  </a:lnTo>
                  <a:lnTo>
                    <a:pt x="315" y="128"/>
                  </a:lnTo>
                  <a:lnTo>
                    <a:pt x="325" y="128"/>
                  </a:lnTo>
                  <a:lnTo>
                    <a:pt x="332" y="134"/>
                  </a:lnTo>
                  <a:lnTo>
                    <a:pt x="332" y="140"/>
                  </a:lnTo>
                  <a:lnTo>
                    <a:pt x="338" y="140"/>
                  </a:lnTo>
                  <a:lnTo>
                    <a:pt x="338" y="146"/>
                  </a:lnTo>
                  <a:lnTo>
                    <a:pt x="325" y="146"/>
                  </a:lnTo>
                  <a:lnTo>
                    <a:pt x="325" y="140"/>
                  </a:lnTo>
                  <a:lnTo>
                    <a:pt x="303" y="140"/>
                  </a:lnTo>
                  <a:lnTo>
                    <a:pt x="297" y="146"/>
                  </a:lnTo>
                  <a:lnTo>
                    <a:pt x="290" y="146"/>
                  </a:lnTo>
                  <a:lnTo>
                    <a:pt x="286" y="150"/>
                  </a:lnTo>
                  <a:lnTo>
                    <a:pt x="262" y="150"/>
                  </a:lnTo>
                  <a:lnTo>
                    <a:pt x="262" y="150"/>
                  </a:lnTo>
                  <a:lnTo>
                    <a:pt x="262" y="150"/>
                  </a:lnTo>
                  <a:lnTo>
                    <a:pt x="262" y="146"/>
                  </a:lnTo>
                  <a:lnTo>
                    <a:pt x="262" y="146"/>
                  </a:lnTo>
                  <a:lnTo>
                    <a:pt x="262" y="146"/>
                  </a:lnTo>
                  <a:lnTo>
                    <a:pt x="268" y="140"/>
                  </a:lnTo>
                  <a:lnTo>
                    <a:pt x="251" y="140"/>
                  </a:lnTo>
                  <a:lnTo>
                    <a:pt x="251" y="146"/>
                  </a:lnTo>
                  <a:lnTo>
                    <a:pt x="245" y="146"/>
                  </a:lnTo>
                  <a:lnTo>
                    <a:pt x="245" y="140"/>
                  </a:lnTo>
                  <a:lnTo>
                    <a:pt x="245" y="140"/>
                  </a:lnTo>
                  <a:lnTo>
                    <a:pt x="239" y="146"/>
                  </a:lnTo>
                  <a:lnTo>
                    <a:pt x="233" y="146"/>
                  </a:lnTo>
                  <a:lnTo>
                    <a:pt x="227" y="150"/>
                  </a:lnTo>
                  <a:lnTo>
                    <a:pt x="220" y="150"/>
                  </a:lnTo>
                  <a:lnTo>
                    <a:pt x="220" y="156"/>
                  </a:lnTo>
                  <a:lnTo>
                    <a:pt x="216" y="156"/>
                  </a:lnTo>
                  <a:lnTo>
                    <a:pt x="210" y="163"/>
                  </a:lnTo>
                  <a:lnTo>
                    <a:pt x="210" y="173"/>
                  </a:lnTo>
                  <a:lnTo>
                    <a:pt x="185" y="173"/>
                  </a:lnTo>
                  <a:lnTo>
                    <a:pt x="185" y="173"/>
                  </a:lnTo>
                  <a:lnTo>
                    <a:pt x="185" y="173"/>
                  </a:lnTo>
                  <a:lnTo>
                    <a:pt x="179" y="167"/>
                  </a:lnTo>
                  <a:lnTo>
                    <a:pt x="179" y="167"/>
                  </a:lnTo>
                  <a:lnTo>
                    <a:pt x="179" y="156"/>
                  </a:lnTo>
                  <a:lnTo>
                    <a:pt x="179" y="156"/>
                  </a:lnTo>
                  <a:lnTo>
                    <a:pt x="179" y="156"/>
                  </a:lnTo>
                  <a:lnTo>
                    <a:pt x="185" y="156"/>
                  </a:lnTo>
                  <a:lnTo>
                    <a:pt x="185" y="150"/>
                  </a:lnTo>
                  <a:lnTo>
                    <a:pt x="185" y="150"/>
                  </a:lnTo>
                  <a:lnTo>
                    <a:pt x="185" y="150"/>
                  </a:lnTo>
                  <a:lnTo>
                    <a:pt x="179" y="146"/>
                  </a:lnTo>
                  <a:lnTo>
                    <a:pt x="157" y="146"/>
                  </a:lnTo>
                  <a:lnTo>
                    <a:pt x="157" y="146"/>
                  </a:lnTo>
                  <a:lnTo>
                    <a:pt x="157" y="146"/>
                  </a:lnTo>
                  <a:lnTo>
                    <a:pt x="163" y="146"/>
                  </a:lnTo>
                  <a:lnTo>
                    <a:pt x="163" y="150"/>
                  </a:lnTo>
                  <a:lnTo>
                    <a:pt x="163" y="150"/>
                  </a:lnTo>
                  <a:lnTo>
                    <a:pt x="163" y="150"/>
                  </a:lnTo>
                  <a:lnTo>
                    <a:pt x="163" y="150"/>
                  </a:lnTo>
                  <a:lnTo>
                    <a:pt x="163" y="156"/>
                  </a:lnTo>
                  <a:lnTo>
                    <a:pt x="163" y="156"/>
                  </a:lnTo>
                  <a:lnTo>
                    <a:pt x="163" y="156"/>
                  </a:lnTo>
                  <a:lnTo>
                    <a:pt x="163" y="163"/>
                  </a:lnTo>
                  <a:lnTo>
                    <a:pt x="163" y="163"/>
                  </a:lnTo>
                  <a:lnTo>
                    <a:pt x="163" y="163"/>
                  </a:lnTo>
                  <a:lnTo>
                    <a:pt x="163" y="163"/>
                  </a:lnTo>
                  <a:lnTo>
                    <a:pt x="169" y="163"/>
                  </a:lnTo>
                  <a:lnTo>
                    <a:pt x="169" y="167"/>
                  </a:lnTo>
                  <a:lnTo>
                    <a:pt x="169" y="167"/>
                  </a:lnTo>
                  <a:lnTo>
                    <a:pt x="169" y="185"/>
                  </a:lnTo>
                  <a:lnTo>
                    <a:pt x="169" y="185"/>
                  </a:lnTo>
                  <a:lnTo>
                    <a:pt x="169" y="185"/>
                  </a:lnTo>
                  <a:lnTo>
                    <a:pt x="169" y="179"/>
                  </a:lnTo>
                  <a:lnTo>
                    <a:pt x="163" y="179"/>
                  </a:lnTo>
                  <a:lnTo>
                    <a:pt x="163" y="179"/>
                  </a:lnTo>
                  <a:lnTo>
                    <a:pt x="163" y="179"/>
                  </a:lnTo>
                  <a:lnTo>
                    <a:pt x="157" y="173"/>
                  </a:lnTo>
                  <a:lnTo>
                    <a:pt x="150" y="173"/>
                  </a:lnTo>
                  <a:lnTo>
                    <a:pt x="150" y="173"/>
                  </a:lnTo>
                  <a:lnTo>
                    <a:pt x="144" y="179"/>
                  </a:lnTo>
                  <a:lnTo>
                    <a:pt x="144" y="179"/>
                  </a:lnTo>
                  <a:lnTo>
                    <a:pt x="140" y="185"/>
                  </a:lnTo>
                  <a:lnTo>
                    <a:pt x="134" y="185"/>
                  </a:lnTo>
                  <a:lnTo>
                    <a:pt x="134" y="189"/>
                  </a:lnTo>
                  <a:lnTo>
                    <a:pt x="128" y="189"/>
                  </a:lnTo>
                  <a:lnTo>
                    <a:pt x="128" y="189"/>
                  </a:lnTo>
                  <a:lnTo>
                    <a:pt x="128" y="196"/>
                  </a:lnTo>
                  <a:lnTo>
                    <a:pt x="128" y="196"/>
                  </a:lnTo>
                  <a:lnTo>
                    <a:pt x="134" y="196"/>
                  </a:lnTo>
                  <a:lnTo>
                    <a:pt x="134" y="202"/>
                  </a:lnTo>
                  <a:lnTo>
                    <a:pt x="134" y="202"/>
                  </a:lnTo>
                  <a:lnTo>
                    <a:pt x="140" y="202"/>
                  </a:lnTo>
                  <a:lnTo>
                    <a:pt x="140" y="208"/>
                  </a:lnTo>
                  <a:lnTo>
                    <a:pt x="115" y="208"/>
                  </a:lnTo>
                  <a:lnTo>
                    <a:pt x="115" y="208"/>
                  </a:lnTo>
                  <a:lnTo>
                    <a:pt x="115" y="212"/>
                  </a:lnTo>
                  <a:lnTo>
                    <a:pt x="115" y="212"/>
                  </a:lnTo>
                  <a:lnTo>
                    <a:pt x="115" y="212"/>
                  </a:lnTo>
                  <a:lnTo>
                    <a:pt x="115" y="212"/>
                  </a:lnTo>
                  <a:lnTo>
                    <a:pt x="115" y="218"/>
                  </a:lnTo>
                  <a:lnTo>
                    <a:pt x="99" y="218"/>
                  </a:lnTo>
                  <a:lnTo>
                    <a:pt x="93" y="212"/>
                  </a:lnTo>
                  <a:lnTo>
                    <a:pt x="80" y="212"/>
                  </a:lnTo>
                  <a:lnTo>
                    <a:pt x="74" y="208"/>
                  </a:lnTo>
                  <a:lnTo>
                    <a:pt x="74" y="189"/>
                  </a:lnTo>
                  <a:lnTo>
                    <a:pt x="70" y="189"/>
                  </a:lnTo>
                  <a:lnTo>
                    <a:pt x="70" y="189"/>
                  </a:lnTo>
                  <a:lnTo>
                    <a:pt x="70" y="189"/>
                  </a:lnTo>
                  <a:lnTo>
                    <a:pt x="70" y="185"/>
                  </a:lnTo>
                  <a:lnTo>
                    <a:pt x="64" y="185"/>
                  </a:lnTo>
                  <a:lnTo>
                    <a:pt x="64" y="185"/>
                  </a:lnTo>
                  <a:lnTo>
                    <a:pt x="52" y="179"/>
                  </a:lnTo>
                  <a:lnTo>
                    <a:pt x="52" y="179"/>
                  </a:lnTo>
                  <a:lnTo>
                    <a:pt x="45" y="173"/>
                  </a:lnTo>
                  <a:lnTo>
                    <a:pt x="35" y="173"/>
                  </a:lnTo>
                  <a:lnTo>
                    <a:pt x="35" y="167"/>
                  </a:lnTo>
                  <a:lnTo>
                    <a:pt x="39" y="167"/>
                  </a:lnTo>
                  <a:lnTo>
                    <a:pt x="45" y="173"/>
                  </a:lnTo>
                  <a:lnTo>
                    <a:pt x="58" y="173"/>
                  </a:lnTo>
                  <a:lnTo>
                    <a:pt x="70" y="179"/>
                  </a:lnTo>
                  <a:lnTo>
                    <a:pt x="74" y="179"/>
                  </a:lnTo>
                  <a:lnTo>
                    <a:pt x="80" y="185"/>
                  </a:lnTo>
                  <a:lnTo>
                    <a:pt x="115" y="185"/>
                  </a:lnTo>
                  <a:lnTo>
                    <a:pt x="115" y="179"/>
                  </a:lnTo>
                  <a:lnTo>
                    <a:pt x="122" y="179"/>
                  </a:lnTo>
                  <a:lnTo>
                    <a:pt x="128" y="173"/>
                  </a:lnTo>
                  <a:lnTo>
                    <a:pt x="128" y="173"/>
                  </a:lnTo>
                  <a:lnTo>
                    <a:pt x="140" y="163"/>
                  </a:lnTo>
                  <a:lnTo>
                    <a:pt x="128" y="163"/>
                  </a:lnTo>
                  <a:lnTo>
                    <a:pt x="128" y="156"/>
                  </a:lnTo>
                  <a:lnTo>
                    <a:pt x="128" y="156"/>
                  </a:lnTo>
                  <a:lnTo>
                    <a:pt x="128" y="150"/>
                  </a:lnTo>
                  <a:lnTo>
                    <a:pt x="122" y="150"/>
                  </a:lnTo>
                  <a:lnTo>
                    <a:pt x="115" y="146"/>
                  </a:lnTo>
                  <a:lnTo>
                    <a:pt x="105" y="146"/>
                  </a:lnTo>
                  <a:lnTo>
                    <a:pt x="80" y="134"/>
                  </a:lnTo>
                  <a:lnTo>
                    <a:pt x="35" y="134"/>
                  </a:lnTo>
                  <a:lnTo>
                    <a:pt x="35" y="128"/>
                  </a:lnTo>
                  <a:lnTo>
                    <a:pt x="35" y="128"/>
                  </a:lnTo>
                  <a:lnTo>
                    <a:pt x="35" y="128"/>
                  </a:lnTo>
                  <a:lnTo>
                    <a:pt x="35" y="128"/>
                  </a:lnTo>
                  <a:lnTo>
                    <a:pt x="35" y="123"/>
                  </a:lnTo>
                  <a:lnTo>
                    <a:pt x="23" y="123"/>
                  </a:lnTo>
                  <a:lnTo>
                    <a:pt x="23" y="128"/>
                  </a:lnTo>
                  <a:lnTo>
                    <a:pt x="4" y="128"/>
                  </a:lnTo>
                  <a:lnTo>
                    <a:pt x="4" y="134"/>
                  </a:lnTo>
                  <a:lnTo>
                    <a:pt x="4" y="134"/>
                  </a:lnTo>
                  <a:lnTo>
                    <a:pt x="4" y="134"/>
                  </a:lnTo>
                  <a:lnTo>
                    <a:pt x="0" y="146"/>
                  </a:lnTo>
                  <a:lnTo>
                    <a:pt x="0" y="146"/>
                  </a:lnTo>
                  <a:lnTo>
                    <a:pt x="0" y="150"/>
                  </a:lnTo>
                  <a:lnTo>
                    <a:pt x="4" y="150"/>
                  </a:lnTo>
                  <a:lnTo>
                    <a:pt x="10" y="156"/>
                  </a:lnTo>
                  <a:lnTo>
                    <a:pt x="10" y="156"/>
                  </a:lnTo>
                  <a:lnTo>
                    <a:pt x="17" y="156"/>
                  </a:lnTo>
                  <a:lnTo>
                    <a:pt x="17" y="163"/>
                  </a:lnTo>
                  <a:lnTo>
                    <a:pt x="17" y="163"/>
                  </a:lnTo>
                  <a:lnTo>
                    <a:pt x="17" y="163"/>
                  </a:lnTo>
                  <a:lnTo>
                    <a:pt x="10" y="167"/>
                  </a:lnTo>
                  <a:lnTo>
                    <a:pt x="10" y="167"/>
                  </a:lnTo>
                  <a:lnTo>
                    <a:pt x="10" y="173"/>
                  </a:lnTo>
                  <a:lnTo>
                    <a:pt x="10" y="173"/>
                  </a:lnTo>
                  <a:lnTo>
                    <a:pt x="10" y="173"/>
                  </a:lnTo>
                  <a:lnTo>
                    <a:pt x="10" y="179"/>
                  </a:lnTo>
                  <a:lnTo>
                    <a:pt x="10" y="179"/>
                  </a:lnTo>
                  <a:lnTo>
                    <a:pt x="17" y="185"/>
                  </a:lnTo>
                  <a:lnTo>
                    <a:pt x="17" y="185"/>
                  </a:lnTo>
                  <a:lnTo>
                    <a:pt x="17" y="185"/>
                  </a:lnTo>
                  <a:lnTo>
                    <a:pt x="23" y="189"/>
                  </a:lnTo>
                  <a:lnTo>
                    <a:pt x="23" y="189"/>
                  </a:lnTo>
                  <a:lnTo>
                    <a:pt x="23" y="208"/>
                  </a:lnTo>
                  <a:lnTo>
                    <a:pt x="29" y="212"/>
                  </a:lnTo>
                  <a:lnTo>
                    <a:pt x="35" y="212"/>
                  </a:lnTo>
                  <a:lnTo>
                    <a:pt x="35" y="224"/>
                  </a:lnTo>
                  <a:lnTo>
                    <a:pt x="39" y="224"/>
                  </a:lnTo>
                  <a:lnTo>
                    <a:pt x="45" y="229"/>
                  </a:lnTo>
                  <a:lnTo>
                    <a:pt x="52" y="229"/>
                  </a:lnTo>
                  <a:lnTo>
                    <a:pt x="45" y="235"/>
                  </a:lnTo>
                  <a:lnTo>
                    <a:pt x="45" y="241"/>
                  </a:lnTo>
                  <a:lnTo>
                    <a:pt x="35" y="251"/>
                  </a:lnTo>
                  <a:lnTo>
                    <a:pt x="29" y="264"/>
                  </a:lnTo>
                  <a:lnTo>
                    <a:pt x="23" y="270"/>
                  </a:lnTo>
                  <a:lnTo>
                    <a:pt x="17" y="270"/>
                  </a:lnTo>
                  <a:lnTo>
                    <a:pt x="10" y="274"/>
                  </a:lnTo>
                  <a:lnTo>
                    <a:pt x="17" y="274"/>
                  </a:lnTo>
                  <a:lnTo>
                    <a:pt x="17" y="280"/>
                  </a:lnTo>
                  <a:lnTo>
                    <a:pt x="23" y="280"/>
                  </a:lnTo>
                  <a:lnTo>
                    <a:pt x="23" y="286"/>
                  </a:lnTo>
                  <a:lnTo>
                    <a:pt x="29" y="286"/>
                  </a:lnTo>
                  <a:lnTo>
                    <a:pt x="29" y="290"/>
                  </a:lnTo>
                  <a:lnTo>
                    <a:pt x="23" y="297"/>
                  </a:lnTo>
                  <a:lnTo>
                    <a:pt x="29" y="303"/>
                  </a:lnTo>
                  <a:lnTo>
                    <a:pt x="29" y="303"/>
                  </a:lnTo>
                  <a:lnTo>
                    <a:pt x="29" y="313"/>
                  </a:lnTo>
                  <a:lnTo>
                    <a:pt x="29" y="313"/>
                  </a:lnTo>
                  <a:lnTo>
                    <a:pt x="29" y="325"/>
                  </a:lnTo>
                  <a:lnTo>
                    <a:pt x="29" y="325"/>
                  </a:lnTo>
                  <a:lnTo>
                    <a:pt x="29" y="336"/>
                  </a:lnTo>
                  <a:lnTo>
                    <a:pt x="35" y="336"/>
                  </a:lnTo>
                  <a:lnTo>
                    <a:pt x="35" y="348"/>
                  </a:lnTo>
                  <a:lnTo>
                    <a:pt x="35" y="348"/>
                  </a:lnTo>
                  <a:lnTo>
                    <a:pt x="45" y="352"/>
                  </a:lnTo>
                  <a:lnTo>
                    <a:pt x="52" y="352"/>
                  </a:lnTo>
                  <a:lnTo>
                    <a:pt x="58" y="358"/>
                  </a:lnTo>
                  <a:lnTo>
                    <a:pt x="74" y="358"/>
                  </a:lnTo>
                  <a:lnTo>
                    <a:pt x="87" y="387"/>
                  </a:lnTo>
                  <a:lnTo>
                    <a:pt x="99" y="393"/>
                  </a:lnTo>
                  <a:lnTo>
                    <a:pt x="105" y="397"/>
                  </a:lnTo>
                  <a:lnTo>
                    <a:pt x="87" y="397"/>
                  </a:lnTo>
                  <a:lnTo>
                    <a:pt x="87" y="404"/>
                  </a:lnTo>
                  <a:lnTo>
                    <a:pt x="93" y="410"/>
                  </a:lnTo>
                  <a:lnTo>
                    <a:pt x="93" y="420"/>
                  </a:lnTo>
                  <a:lnTo>
                    <a:pt x="87" y="420"/>
                  </a:lnTo>
                  <a:lnTo>
                    <a:pt x="87" y="42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6" name="Freeform 655"/>
            <p:cNvSpPr>
              <a:spLocks/>
            </p:cNvSpPr>
            <p:nvPr/>
          </p:nvSpPr>
          <p:spPr bwMode="auto">
            <a:xfrm>
              <a:off x="5294313" y="2190751"/>
              <a:ext cx="160338" cy="82550"/>
            </a:xfrm>
            <a:custGeom>
              <a:avLst/>
              <a:gdLst>
                <a:gd name="T0" fmla="*/ 89 w 101"/>
                <a:gd name="T1" fmla="*/ 29 h 52"/>
                <a:gd name="T2" fmla="*/ 101 w 101"/>
                <a:gd name="T3" fmla="*/ 52 h 52"/>
                <a:gd name="T4" fmla="*/ 89 w 101"/>
                <a:gd name="T5" fmla="*/ 46 h 52"/>
                <a:gd name="T6" fmla="*/ 83 w 101"/>
                <a:gd name="T7" fmla="*/ 40 h 52"/>
                <a:gd name="T8" fmla="*/ 70 w 101"/>
                <a:gd name="T9" fmla="*/ 46 h 52"/>
                <a:gd name="T10" fmla="*/ 66 w 101"/>
                <a:gd name="T11" fmla="*/ 46 h 52"/>
                <a:gd name="T12" fmla="*/ 66 w 101"/>
                <a:gd name="T13" fmla="*/ 40 h 52"/>
                <a:gd name="T14" fmla="*/ 54 w 101"/>
                <a:gd name="T15" fmla="*/ 40 h 52"/>
                <a:gd name="T16" fmla="*/ 54 w 101"/>
                <a:gd name="T17" fmla="*/ 35 h 52"/>
                <a:gd name="T18" fmla="*/ 25 w 101"/>
                <a:gd name="T19" fmla="*/ 35 h 52"/>
                <a:gd name="T20" fmla="*/ 25 w 101"/>
                <a:gd name="T21" fmla="*/ 17 h 52"/>
                <a:gd name="T22" fmla="*/ 19 w 101"/>
                <a:gd name="T23" fmla="*/ 17 h 52"/>
                <a:gd name="T24" fmla="*/ 19 w 101"/>
                <a:gd name="T25" fmla="*/ 13 h 52"/>
                <a:gd name="T26" fmla="*/ 13 w 101"/>
                <a:gd name="T27" fmla="*/ 7 h 52"/>
                <a:gd name="T28" fmla="*/ 7 w 101"/>
                <a:gd name="T29" fmla="*/ 7 h 52"/>
                <a:gd name="T30" fmla="*/ 0 w 101"/>
                <a:gd name="T31" fmla="*/ 0 h 52"/>
                <a:gd name="T32" fmla="*/ 7 w 101"/>
                <a:gd name="T33" fmla="*/ 7 h 52"/>
                <a:gd name="T34" fmla="*/ 19 w 101"/>
                <a:gd name="T35" fmla="*/ 7 h 52"/>
                <a:gd name="T36" fmla="*/ 31 w 101"/>
                <a:gd name="T37" fmla="*/ 13 h 52"/>
                <a:gd name="T38" fmla="*/ 42 w 101"/>
                <a:gd name="T39" fmla="*/ 7 h 52"/>
                <a:gd name="T40" fmla="*/ 48 w 101"/>
                <a:gd name="T41" fmla="*/ 13 h 52"/>
                <a:gd name="T42" fmla="*/ 60 w 101"/>
                <a:gd name="T43" fmla="*/ 17 h 52"/>
                <a:gd name="T44" fmla="*/ 77 w 101"/>
                <a:gd name="T45" fmla="*/ 17 h 52"/>
                <a:gd name="T46" fmla="*/ 89 w 101"/>
                <a:gd name="T47" fmla="*/ 29 h 52"/>
                <a:gd name="T48" fmla="*/ 89 w 101"/>
                <a:gd name="T49" fmla="*/ 29 h 52"/>
                <a:gd name="T50" fmla="*/ 89 w 101"/>
                <a:gd name="T51"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 h="52">
                  <a:moveTo>
                    <a:pt x="89" y="29"/>
                  </a:moveTo>
                  <a:lnTo>
                    <a:pt x="101" y="52"/>
                  </a:lnTo>
                  <a:lnTo>
                    <a:pt x="89" y="46"/>
                  </a:lnTo>
                  <a:lnTo>
                    <a:pt x="83" y="40"/>
                  </a:lnTo>
                  <a:lnTo>
                    <a:pt x="70" y="46"/>
                  </a:lnTo>
                  <a:lnTo>
                    <a:pt x="66" y="46"/>
                  </a:lnTo>
                  <a:lnTo>
                    <a:pt x="66" y="40"/>
                  </a:lnTo>
                  <a:lnTo>
                    <a:pt x="54" y="40"/>
                  </a:lnTo>
                  <a:lnTo>
                    <a:pt x="54" y="35"/>
                  </a:lnTo>
                  <a:lnTo>
                    <a:pt x="25" y="35"/>
                  </a:lnTo>
                  <a:lnTo>
                    <a:pt x="25" y="17"/>
                  </a:lnTo>
                  <a:lnTo>
                    <a:pt x="19" y="17"/>
                  </a:lnTo>
                  <a:lnTo>
                    <a:pt x="19" y="13"/>
                  </a:lnTo>
                  <a:lnTo>
                    <a:pt x="13" y="7"/>
                  </a:lnTo>
                  <a:lnTo>
                    <a:pt x="7" y="7"/>
                  </a:lnTo>
                  <a:lnTo>
                    <a:pt x="0" y="0"/>
                  </a:lnTo>
                  <a:lnTo>
                    <a:pt x="7" y="7"/>
                  </a:lnTo>
                  <a:lnTo>
                    <a:pt x="19" y="7"/>
                  </a:lnTo>
                  <a:lnTo>
                    <a:pt x="31" y="13"/>
                  </a:lnTo>
                  <a:lnTo>
                    <a:pt x="42" y="7"/>
                  </a:lnTo>
                  <a:lnTo>
                    <a:pt x="48" y="13"/>
                  </a:lnTo>
                  <a:lnTo>
                    <a:pt x="60" y="17"/>
                  </a:lnTo>
                  <a:lnTo>
                    <a:pt x="77" y="17"/>
                  </a:lnTo>
                  <a:lnTo>
                    <a:pt x="89" y="29"/>
                  </a:lnTo>
                  <a:lnTo>
                    <a:pt x="89" y="29"/>
                  </a:lnTo>
                  <a:lnTo>
                    <a:pt x="89"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7" name="Freeform 656"/>
            <p:cNvSpPr>
              <a:spLocks/>
            </p:cNvSpPr>
            <p:nvPr/>
          </p:nvSpPr>
          <p:spPr bwMode="auto">
            <a:xfrm>
              <a:off x="5294313" y="2190751"/>
              <a:ext cx="160338" cy="82550"/>
            </a:xfrm>
            <a:custGeom>
              <a:avLst/>
              <a:gdLst>
                <a:gd name="T0" fmla="*/ 89 w 101"/>
                <a:gd name="T1" fmla="*/ 29 h 52"/>
                <a:gd name="T2" fmla="*/ 101 w 101"/>
                <a:gd name="T3" fmla="*/ 52 h 52"/>
                <a:gd name="T4" fmla="*/ 89 w 101"/>
                <a:gd name="T5" fmla="*/ 46 h 52"/>
                <a:gd name="T6" fmla="*/ 83 w 101"/>
                <a:gd name="T7" fmla="*/ 40 h 52"/>
                <a:gd name="T8" fmla="*/ 70 w 101"/>
                <a:gd name="T9" fmla="*/ 46 h 52"/>
                <a:gd name="T10" fmla="*/ 66 w 101"/>
                <a:gd name="T11" fmla="*/ 46 h 52"/>
                <a:gd name="T12" fmla="*/ 66 w 101"/>
                <a:gd name="T13" fmla="*/ 40 h 52"/>
                <a:gd name="T14" fmla="*/ 54 w 101"/>
                <a:gd name="T15" fmla="*/ 40 h 52"/>
                <a:gd name="T16" fmla="*/ 54 w 101"/>
                <a:gd name="T17" fmla="*/ 35 h 52"/>
                <a:gd name="T18" fmla="*/ 25 w 101"/>
                <a:gd name="T19" fmla="*/ 35 h 52"/>
                <a:gd name="T20" fmla="*/ 25 w 101"/>
                <a:gd name="T21" fmla="*/ 17 h 52"/>
                <a:gd name="T22" fmla="*/ 19 w 101"/>
                <a:gd name="T23" fmla="*/ 17 h 52"/>
                <a:gd name="T24" fmla="*/ 19 w 101"/>
                <a:gd name="T25" fmla="*/ 13 h 52"/>
                <a:gd name="T26" fmla="*/ 13 w 101"/>
                <a:gd name="T27" fmla="*/ 7 h 52"/>
                <a:gd name="T28" fmla="*/ 7 w 101"/>
                <a:gd name="T29" fmla="*/ 7 h 52"/>
                <a:gd name="T30" fmla="*/ 0 w 101"/>
                <a:gd name="T31" fmla="*/ 0 h 52"/>
                <a:gd name="T32" fmla="*/ 7 w 101"/>
                <a:gd name="T33" fmla="*/ 7 h 52"/>
                <a:gd name="T34" fmla="*/ 19 w 101"/>
                <a:gd name="T35" fmla="*/ 7 h 52"/>
                <a:gd name="T36" fmla="*/ 31 w 101"/>
                <a:gd name="T37" fmla="*/ 13 h 52"/>
                <a:gd name="T38" fmla="*/ 42 w 101"/>
                <a:gd name="T39" fmla="*/ 7 h 52"/>
                <a:gd name="T40" fmla="*/ 48 w 101"/>
                <a:gd name="T41" fmla="*/ 13 h 52"/>
                <a:gd name="T42" fmla="*/ 60 w 101"/>
                <a:gd name="T43" fmla="*/ 17 h 52"/>
                <a:gd name="T44" fmla="*/ 77 w 101"/>
                <a:gd name="T45" fmla="*/ 17 h 52"/>
                <a:gd name="T46" fmla="*/ 89 w 101"/>
                <a:gd name="T47" fmla="*/ 29 h 52"/>
                <a:gd name="T48" fmla="*/ 89 w 101"/>
                <a:gd name="T49" fmla="*/ 29 h 52"/>
                <a:gd name="T50" fmla="*/ 89 w 101"/>
                <a:gd name="T51"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 h="52">
                  <a:moveTo>
                    <a:pt x="89" y="29"/>
                  </a:moveTo>
                  <a:lnTo>
                    <a:pt x="101" y="52"/>
                  </a:lnTo>
                  <a:lnTo>
                    <a:pt x="89" y="46"/>
                  </a:lnTo>
                  <a:lnTo>
                    <a:pt x="83" y="40"/>
                  </a:lnTo>
                  <a:lnTo>
                    <a:pt x="70" y="46"/>
                  </a:lnTo>
                  <a:lnTo>
                    <a:pt x="66" y="46"/>
                  </a:lnTo>
                  <a:lnTo>
                    <a:pt x="66" y="40"/>
                  </a:lnTo>
                  <a:lnTo>
                    <a:pt x="54" y="40"/>
                  </a:lnTo>
                  <a:lnTo>
                    <a:pt x="54" y="35"/>
                  </a:lnTo>
                  <a:lnTo>
                    <a:pt x="25" y="35"/>
                  </a:lnTo>
                  <a:lnTo>
                    <a:pt x="25" y="17"/>
                  </a:lnTo>
                  <a:lnTo>
                    <a:pt x="19" y="17"/>
                  </a:lnTo>
                  <a:lnTo>
                    <a:pt x="19" y="13"/>
                  </a:lnTo>
                  <a:lnTo>
                    <a:pt x="13" y="7"/>
                  </a:lnTo>
                  <a:lnTo>
                    <a:pt x="7" y="7"/>
                  </a:lnTo>
                  <a:lnTo>
                    <a:pt x="0" y="0"/>
                  </a:lnTo>
                  <a:lnTo>
                    <a:pt x="7" y="7"/>
                  </a:lnTo>
                  <a:lnTo>
                    <a:pt x="19" y="7"/>
                  </a:lnTo>
                  <a:lnTo>
                    <a:pt x="31" y="13"/>
                  </a:lnTo>
                  <a:lnTo>
                    <a:pt x="42" y="7"/>
                  </a:lnTo>
                  <a:lnTo>
                    <a:pt x="48" y="13"/>
                  </a:lnTo>
                  <a:lnTo>
                    <a:pt x="60" y="17"/>
                  </a:lnTo>
                  <a:lnTo>
                    <a:pt x="77" y="17"/>
                  </a:lnTo>
                  <a:lnTo>
                    <a:pt x="89" y="29"/>
                  </a:lnTo>
                  <a:lnTo>
                    <a:pt x="89" y="29"/>
                  </a:lnTo>
                  <a:lnTo>
                    <a:pt x="89"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8" name="Freeform 657"/>
            <p:cNvSpPr>
              <a:spLocks/>
            </p:cNvSpPr>
            <p:nvPr/>
          </p:nvSpPr>
          <p:spPr bwMode="auto">
            <a:xfrm>
              <a:off x="5416551" y="2236788"/>
              <a:ext cx="111125" cy="98425"/>
            </a:xfrm>
            <a:custGeom>
              <a:avLst/>
              <a:gdLst>
                <a:gd name="T0" fmla="*/ 0 w 70"/>
                <a:gd name="T1" fmla="*/ 11 h 62"/>
                <a:gd name="T2" fmla="*/ 6 w 70"/>
                <a:gd name="T3" fmla="*/ 27 h 62"/>
                <a:gd name="T4" fmla="*/ 12 w 70"/>
                <a:gd name="T5" fmla="*/ 33 h 62"/>
                <a:gd name="T6" fmla="*/ 12 w 70"/>
                <a:gd name="T7" fmla="*/ 39 h 62"/>
                <a:gd name="T8" fmla="*/ 18 w 70"/>
                <a:gd name="T9" fmla="*/ 50 h 62"/>
                <a:gd name="T10" fmla="*/ 18 w 70"/>
                <a:gd name="T11" fmla="*/ 50 h 62"/>
                <a:gd name="T12" fmla="*/ 18 w 70"/>
                <a:gd name="T13" fmla="*/ 50 h 62"/>
                <a:gd name="T14" fmla="*/ 24 w 70"/>
                <a:gd name="T15" fmla="*/ 50 h 62"/>
                <a:gd name="T16" fmla="*/ 24 w 70"/>
                <a:gd name="T17" fmla="*/ 56 h 62"/>
                <a:gd name="T18" fmla="*/ 28 w 70"/>
                <a:gd name="T19" fmla="*/ 56 h 62"/>
                <a:gd name="T20" fmla="*/ 28 w 70"/>
                <a:gd name="T21" fmla="*/ 62 h 62"/>
                <a:gd name="T22" fmla="*/ 35 w 70"/>
                <a:gd name="T23" fmla="*/ 62 h 62"/>
                <a:gd name="T24" fmla="*/ 35 w 70"/>
                <a:gd name="T25" fmla="*/ 56 h 62"/>
                <a:gd name="T26" fmla="*/ 41 w 70"/>
                <a:gd name="T27" fmla="*/ 56 h 62"/>
                <a:gd name="T28" fmla="*/ 41 w 70"/>
                <a:gd name="T29" fmla="*/ 50 h 62"/>
                <a:gd name="T30" fmla="*/ 41 w 70"/>
                <a:gd name="T31" fmla="*/ 50 h 62"/>
                <a:gd name="T32" fmla="*/ 41 w 70"/>
                <a:gd name="T33" fmla="*/ 46 h 62"/>
                <a:gd name="T34" fmla="*/ 41 w 70"/>
                <a:gd name="T35" fmla="*/ 46 h 62"/>
                <a:gd name="T36" fmla="*/ 47 w 70"/>
                <a:gd name="T37" fmla="*/ 39 h 62"/>
                <a:gd name="T38" fmla="*/ 47 w 70"/>
                <a:gd name="T39" fmla="*/ 39 h 62"/>
                <a:gd name="T40" fmla="*/ 59 w 70"/>
                <a:gd name="T41" fmla="*/ 39 h 62"/>
                <a:gd name="T42" fmla="*/ 59 w 70"/>
                <a:gd name="T43" fmla="*/ 46 h 62"/>
                <a:gd name="T44" fmla="*/ 59 w 70"/>
                <a:gd name="T45" fmla="*/ 46 h 62"/>
                <a:gd name="T46" fmla="*/ 59 w 70"/>
                <a:gd name="T47" fmla="*/ 46 h 62"/>
                <a:gd name="T48" fmla="*/ 59 w 70"/>
                <a:gd name="T49" fmla="*/ 50 h 62"/>
                <a:gd name="T50" fmla="*/ 59 w 70"/>
                <a:gd name="T51" fmla="*/ 46 h 62"/>
                <a:gd name="T52" fmla="*/ 59 w 70"/>
                <a:gd name="T53" fmla="*/ 46 h 62"/>
                <a:gd name="T54" fmla="*/ 59 w 70"/>
                <a:gd name="T55" fmla="*/ 39 h 62"/>
                <a:gd name="T56" fmla="*/ 59 w 70"/>
                <a:gd name="T57" fmla="*/ 39 h 62"/>
                <a:gd name="T58" fmla="*/ 63 w 70"/>
                <a:gd name="T59" fmla="*/ 39 h 62"/>
                <a:gd name="T60" fmla="*/ 63 w 70"/>
                <a:gd name="T61" fmla="*/ 33 h 62"/>
                <a:gd name="T62" fmla="*/ 63 w 70"/>
                <a:gd name="T63" fmla="*/ 33 h 62"/>
                <a:gd name="T64" fmla="*/ 63 w 70"/>
                <a:gd name="T65" fmla="*/ 33 h 62"/>
                <a:gd name="T66" fmla="*/ 63 w 70"/>
                <a:gd name="T67" fmla="*/ 33 h 62"/>
                <a:gd name="T68" fmla="*/ 63 w 70"/>
                <a:gd name="T69" fmla="*/ 33 h 62"/>
                <a:gd name="T70" fmla="*/ 70 w 70"/>
                <a:gd name="T71" fmla="*/ 27 h 62"/>
                <a:gd name="T72" fmla="*/ 70 w 70"/>
                <a:gd name="T73" fmla="*/ 27 h 62"/>
                <a:gd name="T74" fmla="*/ 70 w 70"/>
                <a:gd name="T75" fmla="*/ 27 h 62"/>
                <a:gd name="T76" fmla="*/ 70 w 70"/>
                <a:gd name="T77" fmla="*/ 27 h 62"/>
                <a:gd name="T78" fmla="*/ 70 w 70"/>
                <a:gd name="T79" fmla="*/ 23 h 62"/>
                <a:gd name="T80" fmla="*/ 63 w 70"/>
                <a:gd name="T81" fmla="*/ 23 h 62"/>
                <a:gd name="T82" fmla="*/ 63 w 70"/>
                <a:gd name="T83" fmla="*/ 17 h 62"/>
                <a:gd name="T84" fmla="*/ 59 w 70"/>
                <a:gd name="T85" fmla="*/ 17 h 62"/>
                <a:gd name="T86" fmla="*/ 53 w 70"/>
                <a:gd name="T87" fmla="*/ 11 h 62"/>
                <a:gd name="T88" fmla="*/ 47 w 70"/>
                <a:gd name="T89" fmla="*/ 11 h 62"/>
                <a:gd name="T90" fmla="*/ 47 w 70"/>
                <a:gd name="T91" fmla="*/ 6 h 62"/>
                <a:gd name="T92" fmla="*/ 47 w 70"/>
                <a:gd name="T93" fmla="*/ 6 h 62"/>
                <a:gd name="T94" fmla="*/ 35 w 70"/>
                <a:gd name="T95" fmla="*/ 17 h 62"/>
                <a:gd name="T96" fmla="*/ 28 w 70"/>
                <a:gd name="T97" fmla="*/ 11 h 62"/>
                <a:gd name="T98" fmla="*/ 6 w 70"/>
                <a:gd name="T99" fmla="*/ 0 h 62"/>
                <a:gd name="T100" fmla="*/ 12 w 70"/>
                <a:gd name="T101" fmla="*/ 0 h 62"/>
                <a:gd name="T102" fmla="*/ 18 w 70"/>
                <a:gd name="T103" fmla="*/ 23 h 62"/>
                <a:gd name="T104" fmla="*/ 6 w 70"/>
                <a:gd name="T105" fmla="*/ 11 h 62"/>
                <a:gd name="T106" fmla="*/ 0 w 70"/>
                <a:gd name="T107" fmla="*/ 11 h 62"/>
                <a:gd name="T108" fmla="*/ 0 w 70"/>
                <a:gd name="T10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62">
                  <a:moveTo>
                    <a:pt x="0" y="11"/>
                  </a:moveTo>
                  <a:lnTo>
                    <a:pt x="6" y="27"/>
                  </a:lnTo>
                  <a:lnTo>
                    <a:pt x="12" y="33"/>
                  </a:lnTo>
                  <a:lnTo>
                    <a:pt x="12" y="39"/>
                  </a:lnTo>
                  <a:lnTo>
                    <a:pt x="18" y="50"/>
                  </a:lnTo>
                  <a:lnTo>
                    <a:pt x="18" y="50"/>
                  </a:lnTo>
                  <a:lnTo>
                    <a:pt x="18" y="50"/>
                  </a:lnTo>
                  <a:lnTo>
                    <a:pt x="24" y="50"/>
                  </a:lnTo>
                  <a:lnTo>
                    <a:pt x="24" y="56"/>
                  </a:lnTo>
                  <a:lnTo>
                    <a:pt x="28" y="56"/>
                  </a:lnTo>
                  <a:lnTo>
                    <a:pt x="28" y="62"/>
                  </a:lnTo>
                  <a:lnTo>
                    <a:pt x="35" y="62"/>
                  </a:lnTo>
                  <a:lnTo>
                    <a:pt x="35" y="56"/>
                  </a:lnTo>
                  <a:lnTo>
                    <a:pt x="41" y="56"/>
                  </a:lnTo>
                  <a:lnTo>
                    <a:pt x="41" y="50"/>
                  </a:lnTo>
                  <a:lnTo>
                    <a:pt x="41" y="50"/>
                  </a:lnTo>
                  <a:lnTo>
                    <a:pt x="41" y="46"/>
                  </a:lnTo>
                  <a:lnTo>
                    <a:pt x="41" y="46"/>
                  </a:lnTo>
                  <a:lnTo>
                    <a:pt x="47" y="39"/>
                  </a:lnTo>
                  <a:lnTo>
                    <a:pt x="47" y="39"/>
                  </a:lnTo>
                  <a:lnTo>
                    <a:pt x="59" y="39"/>
                  </a:lnTo>
                  <a:lnTo>
                    <a:pt x="59" y="46"/>
                  </a:lnTo>
                  <a:lnTo>
                    <a:pt x="59" y="46"/>
                  </a:lnTo>
                  <a:lnTo>
                    <a:pt x="59" y="46"/>
                  </a:lnTo>
                  <a:lnTo>
                    <a:pt x="59" y="50"/>
                  </a:lnTo>
                  <a:lnTo>
                    <a:pt x="59" y="46"/>
                  </a:lnTo>
                  <a:lnTo>
                    <a:pt x="59" y="46"/>
                  </a:lnTo>
                  <a:lnTo>
                    <a:pt x="59" y="39"/>
                  </a:lnTo>
                  <a:lnTo>
                    <a:pt x="59" y="39"/>
                  </a:lnTo>
                  <a:lnTo>
                    <a:pt x="63" y="39"/>
                  </a:lnTo>
                  <a:lnTo>
                    <a:pt x="63" y="33"/>
                  </a:lnTo>
                  <a:lnTo>
                    <a:pt x="63" y="33"/>
                  </a:lnTo>
                  <a:lnTo>
                    <a:pt x="63" y="33"/>
                  </a:lnTo>
                  <a:lnTo>
                    <a:pt x="63" y="33"/>
                  </a:lnTo>
                  <a:lnTo>
                    <a:pt x="63" y="33"/>
                  </a:lnTo>
                  <a:lnTo>
                    <a:pt x="70" y="27"/>
                  </a:lnTo>
                  <a:lnTo>
                    <a:pt x="70" y="27"/>
                  </a:lnTo>
                  <a:lnTo>
                    <a:pt x="70" y="27"/>
                  </a:lnTo>
                  <a:lnTo>
                    <a:pt x="70" y="27"/>
                  </a:lnTo>
                  <a:lnTo>
                    <a:pt x="70" y="23"/>
                  </a:lnTo>
                  <a:lnTo>
                    <a:pt x="63" y="23"/>
                  </a:lnTo>
                  <a:lnTo>
                    <a:pt x="63" y="17"/>
                  </a:lnTo>
                  <a:lnTo>
                    <a:pt x="59" y="17"/>
                  </a:lnTo>
                  <a:lnTo>
                    <a:pt x="53" y="11"/>
                  </a:lnTo>
                  <a:lnTo>
                    <a:pt x="47" y="11"/>
                  </a:lnTo>
                  <a:lnTo>
                    <a:pt x="47" y="6"/>
                  </a:lnTo>
                  <a:lnTo>
                    <a:pt x="47" y="6"/>
                  </a:lnTo>
                  <a:lnTo>
                    <a:pt x="35" y="17"/>
                  </a:lnTo>
                  <a:lnTo>
                    <a:pt x="28" y="11"/>
                  </a:lnTo>
                  <a:lnTo>
                    <a:pt x="6" y="0"/>
                  </a:lnTo>
                  <a:lnTo>
                    <a:pt x="12" y="0"/>
                  </a:lnTo>
                  <a:lnTo>
                    <a:pt x="18" y="23"/>
                  </a:lnTo>
                  <a:lnTo>
                    <a:pt x="6" y="11"/>
                  </a:lnTo>
                  <a:lnTo>
                    <a:pt x="0" y="11"/>
                  </a:lnTo>
                  <a:lnTo>
                    <a:pt x="0"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9" name="Freeform 658"/>
            <p:cNvSpPr>
              <a:spLocks/>
            </p:cNvSpPr>
            <p:nvPr/>
          </p:nvSpPr>
          <p:spPr bwMode="auto">
            <a:xfrm>
              <a:off x="5416551" y="2236788"/>
              <a:ext cx="111125" cy="98425"/>
            </a:xfrm>
            <a:custGeom>
              <a:avLst/>
              <a:gdLst>
                <a:gd name="T0" fmla="*/ 0 w 70"/>
                <a:gd name="T1" fmla="*/ 11 h 62"/>
                <a:gd name="T2" fmla="*/ 6 w 70"/>
                <a:gd name="T3" fmla="*/ 27 h 62"/>
                <a:gd name="T4" fmla="*/ 12 w 70"/>
                <a:gd name="T5" fmla="*/ 33 h 62"/>
                <a:gd name="T6" fmla="*/ 12 w 70"/>
                <a:gd name="T7" fmla="*/ 39 h 62"/>
                <a:gd name="T8" fmla="*/ 18 w 70"/>
                <a:gd name="T9" fmla="*/ 50 h 62"/>
                <a:gd name="T10" fmla="*/ 18 w 70"/>
                <a:gd name="T11" fmla="*/ 50 h 62"/>
                <a:gd name="T12" fmla="*/ 18 w 70"/>
                <a:gd name="T13" fmla="*/ 50 h 62"/>
                <a:gd name="T14" fmla="*/ 24 w 70"/>
                <a:gd name="T15" fmla="*/ 50 h 62"/>
                <a:gd name="T16" fmla="*/ 24 w 70"/>
                <a:gd name="T17" fmla="*/ 56 h 62"/>
                <a:gd name="T18" fmla="*/ 28 w 70"/>
                <a:gd name="T19" fmla="*/ 56 h 62"/>
                <a:gd name="T20" fmla="*/ 28 w 70"/>
                <a:gd name="T21" fmla="*/ 62 h 62"/>
                <a:gd name="T22" fmla="*/ 35 w 70"/>
                <a:gd name="T23" fmla="*/ 62 h 62"/>
                <a:gd name="T24" fmla="*/ 35 w 70"/>
                <a:gd name="T25" fmla="*/ 56 h 62"/>
                <a:gd name="T26" fmla="*/ 41 w 70"/>
                <a:gd name="T27" fmla="*/ 56 h 62"/>
                <a:gd name="T28" fmla="*/ 41 w 70"/>
                <a:gd name="T29" fmla="*/ 50 h 62"/>
                <a:gd name="T30" fmla="*/ 41 w 70"/>
                <a:gd name="T31" fmla="*/ 50 h 62"/>
                <a:gd name="T32" fmla="*/ 41 w 70"/>
                <a:gd name="T33" fmla="*/ 46 h 62"/>
                <a:gd name="T34" fmla="*/ 41 w 70"/>
                <a:gd name="T35" fmla="*/ 46 h 62"/>
                <a:gd name="T36" fmla="*/ 47 w 70"/>
                <a:gd name="T37" fmla="*/ 39 h 62"/>
                <a:gd name="T38" fmla="*/ 47 w 70"/>
                <a:gd name="T39" fmla="*/ 39 h 62"/>
                <a:gd name="T40" fmla="*/ 59 w 70"/>
                <a:gd name="T41" fmla="*/ 39 h 62"/>
                <a:gd name="T42" fmla="*/ 59 w 70"/>
                <a:gd name="T43" fmla="*/ 46 h 62"/>
                <a:gd name="T44" fmla="*/ 59 w 70"/>
                <a:gd name="T45" fmla="*/ 46 h 62"/>
                <a:gd name="T46" fmla="*/ 59 w 70"/>
                <a:gd name="T47" fmla="*/ 46 h 62"/>
                <a:gd name="T48" fmla="*/ 59 w 70"/>
                <a:gd name="T49" fmla="*/ 50 h 62"/>
                <a:gd name="T50" fmla="*/ 59 w 70"/>
                <a:gd name="T51" fmla="*/ 46 h 62"/>
                <a:gd name="T52" fmla="*/ 59 w 70"/>
                <a:gd name="T53" fmla="*/ 46 h 62"/>
                <a:gd name="T54" fmla="*/ 59 w 70"/>
                <a:gd name="T55" fmla="*/ 39 h 62"/>
                <a:gd name="T56" fmla="*/ 59 w 70"/>
                <a:gd name="T57" fmla="*/ 39 h 62"/>
                <a:gd name="T58" fmla="*/ 63 w 70"/>
                <a:gd name="T59" fmla="*/ 39 h 62"/>
                <a:gd name="T60" fmla="*/ 63 w 70"/>
                <a:gd name="T61" fmla="*/ 33 h 62"/>
                <a:gd name="T62" fmla="*/ 63 w 70"/>
                <a:gd name="T63" fmla="*/ 33 h 62"/>
                <a:gd name="T64" fmla="*/ 63 w 70"/>
                <a:gd name="T65" fmla="*/ 33 h 62"/>
                <a:gd name="T66" fmla="*/ 63 w 70"/>
                <a:gd name="T67" fmla="*/ 33 h 62"/>
                <a:gd name="T68" fmla="*/ 63 w 70"/>
                <a:gd name="T69" fmla="*/ 33 h 62"/>
                <a:gd name="T70" fmla="*/ 70 w 70"/>
                <a:gd name="T71" fmla="*/ 27 h 62"/>
                <a:gd name="T72" fmla="*/ 70 w 70"/>
                <a:gd name="T73" fmla="*/ 27 h 62"/>
                <a:gd name="T74" fmla="*/ 70 w 70"/>
                <a:gd name="T75" fmla="*/ 27 h 62"/>
                <a:gd name="T76" fmla="*/ 70 w 70"/>
                <a:gd name="T77" fmla="*/ 27 h 62"/>
                <a:gd name="T78" fmla="*/ 70 w 70"/>
                <a:gd name="T79" fmla="*/ 23 h 62"/>
                <a:gd name="T80" fmla="*/ 63 w 70"/>
                <a:gd name="T81" fmla="*/ 23 h 62"/>
                <a:gd name="T82" fmla="*/ 63 w 70"/>
                <a:gd name="T83" fmla="*/ 17 h 62"/>
                <a:gd name="T84" fmla="*/ 59 w 70"/>
                <a:gd name="T85" fmla="*/ 17 h 62"/>
                <a:gd name="T86" fmla="*/ 53 w 70"/>
                <a:gd name="T87" fmla="*/ 11 h 62"/>
                <a:gd name="T88" fmla="*/ 47 w 70"/>
                <a:gd name="T89" fmla="*/ 11 h 62"/>
                <a:gd name="T90" fmla="*/ 47 w 70"/>
                <a:gd name="T91" fmla="*/ 6 h 62"/>
                <a:gd name="T92" fmla="*/ 47 w 70"/>
                <a:gd name="T93" fmla="*/ 6 h 62"/>
                <a:gd name="T94" fmla="*/ 35 w 70"/>
                <a:gd name="T95" fmla="*/ 17 h 62"/>
                <a:gd name="T96" fmla="*/ 28 w 70"/>
                <a:gd name="T97" fmla="*/ 11 h 62"/>
                <a:gd name="T98" fmla="*/ 6 w 70"/>
                <a:gd name="T99" fmla="*/ 0 h 62"/>
                <a:gd name="T100" fmla="*/ 12 w 70"/>
                <a:gd name="T101" fmla="*/ 0 h 62"/>
                <a:gd name="T102" fmla="*/ 18 w 70"/>
                <a:gd name="T103" fmla="*/ 23 h 62"/>
                <a:gd name="T104" fmla="*/ 6 w 70"/>
                <a:gd name="T105" fmla="*/ 11 h 62"/>
                <a:gd name="T106" fmla="*/ 0 w 70"/>
                <a:gd name="T107" fmla="*/ 11 h 62"/>
                <a:gd name="T108" fmla="*/ 0 w 70"/>
                <a:gd name="T10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62">
                  <a:moveTo>
                    <a:pt x="0" y="11"/>
                  </a:moveTo>
                  <a:lnTo>
                    <a:pt x="6" y="27"/>
                  </a:lnTo>
                  <a:lnTo>
                    <a:pt x="12" y="33"/>
                  </a:lnTo>
                  <a:lnTo>
                    <a:pt x="12" y="39"/>
                  </a:lnTo>
                  <a:lnTo>
                    <a:pt x="18" y="50"/>
                  </a:lnTo>
                  <a:lnTo>
                    <a:pt x="18" y="50"/>
                  </a:lnTo>
                  <a:lnTo>
                    <a:pt x="18" y="50"/>
                  </a:lnTo>
                  <a:lnTo>
                    <a:pt x="24" y="50"/>
                  </a:lnTo>
                  <a:lnTo>
                    <a:pt x="24" y="56"/>
                  </a:lnTo>
                  <a:lnTo>
                    <a:pt x="28" y="56"/>
                  </a:lnTo>
                  <a:lnTo>
                    <a:pt x="28" y="62"/>
                  </a:lnTo>
                  <a:lnTo>
                    <a:pt x="35" y="62"/>
                  </a:lnTo>
                  <a:lnTo>
                    <a:pt x="35" y="56"/>
                  </a:lnTo>
                  <a:lnTo>
                    <a:pt x="41" y="56"/>
                  </a:lnTo>
                  <a:lnTo>
                    <a:pt x="41" y="50"/>
                  </a:lnTo>
                  <a:lnTo>
                    <a:pt x="41" y="50"/>
                  </a:lnTo>
                  <a:lnTo>
                    <a:pt x="41" y="46"/>
                  </a:lnTo>
                  <a:lnTo>
                    <a:pt x="41" y="46"/>
                  </a:lnTo>
                  <a:lnTo>
                    <a:pt x="47" y="39"/>
                  </a:lnTo>
                  <a:lnTo>
                    <a:pt x="47" y="39"/>
                  </a:lnTo>
                  <a:lnTo>
                    <a:pt x="59" y="39"/>
                  </a:lnTo>
                  <a:lnTo>
                    <a:pt x="59" y="46"/>
                  </a:lnTo>
                  <a:lnTo>
                    <a:pt x="59" y="46"/>
                  </a:lnTo>
                  <a:lnTo>
                    <a:pt x="59" y="46"/>
                  </a:lnTo>
                  <a:lnTo>
                    <a:pt x="59" y="50"/>
                  </a:lnTo>
                  <a:lnTo>
                    <a:pt x="59" y="46"/>
                  </a:lnTo>
                  <a:lnTo>
                    <a:pt x="59" y="46"/>
                  </a:lnTo>
                  <a:lnTo>
                    <a:pt x="59" y="39"/>
                  </a:lnTo>
                  <a:lnTo>
                    <a:pt x="59" y="39"/>
                  </a:lnTo>
                  <a:lnTo>
                    <a:pt x="63" y="39"/>
                  </a:lnTo>
                  <a:lnTo>
                    <a:pt x="63" y="33"/>
                  </a:lnTo>
                  <a:lnTo>
                    <a:pt x="63" y="33"/>
                  </a:lnTo>
                  <a:lnTo>
                    <a:pt x="63" y="33"/>
                  </a:lnTo>
                  <a:lnTo>
                    <a:pt x="63" y="33"/>
                  </a:lnTo>
                  <a:lnTo>
                    <a:pt x="63" y="33"/>
                  </a:lnTo>
                  <a:lnTo>
                    <a:pt x="70" y="27"/>
                  </a:lnTo>
                  <a:lnTo>
                    <a:pt x="70" y="27"/>
                  </a:lnTo>
                  <a:lnTo>
                    <a:pt x="70" y="27"/>
                  </a:lnTo>
                  <a:lnTo>
                    <a:pt x="70" y="27"/>
                  </a:lnTo>
                  <a:lnTo>
                    <a:pt x="70" y="23"/>
                  </a:lnTo>
                  <a:lnTo>
                    <a:pt x="63" y="23"/>
                  </a:lnTo>
                  <a:lnTo>
                    <a:pt x="63" y="17"/>
                  </a:lnTo>
                  <a:lnTo>
                    <a:pt x="59" y="17"/>
                  </a:lnTo>
                  <a:lnTo>
                    <a:pt x="53" y="11"/>
                  </a:lnTo>
                  <a:lnTo>
                    <a:pt x="47" y="11"/>
                  </a:lnTo>
                  <a:lnTo>
                    <a:pt x="47" y="6"/>
                  </a:lnTo>
                  <a:lnTo>
                    <a:pt x="47" y="6"/>
                  </a:lnTo>
                  <a:lnTo>
                    <a:pt x="35" y="17"/>
                  </a:lnTo>
                  <a:lnTo>
                    <a:pt x="28" y="11"/>
                  </a:lnTo>
                  <a:lnTo>
                    <a:pt x="6" y="0"/>
                  </a:lnTo>
                  <a:lnTo>
                    <a:pt x="12" y="0"/>
                  </a:lnTo>
                  <a:lnTo>
                    <a:pt x="18" y="23"/>
                  </a:lnTo>
                  <a:lnTo>
                    <a:pt x="6" y="11"/>
                  </a:lnTo>
                  <a:lnTo>
                    <a:pt x="0" y="11"/>
                  </a:lnTo>
                  <a:lnTo>
                    <a:pt x="0"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0" name="Freeform 659"/>
            <p:cNvSpPr>
              <a:spLocks/>
            </p:cNvSpPr>
            <p:nvPr/>
          </p:nvSpPr>
          <p:spPr bwMode="auto">
            <a:xfrm>
              <a:off x="5629276" y="2138363"/>
              <a:ext cx="392113" cy="233363"/>
            </a:xfrm>
            <a:custGeom>
              <a:avLst/>
              <a:gdLst>
                <a:gd name="T0" fmla="*/ 177 w 247"/>
                <a:gd name="T1" fmla="*/ 141 h 147"/>
                <a:gd name="T2" fmla="*/ 170 w 247"/>
                <a:gd name="T3" fmla="*/ 134 h 147"/>
                <a:gd name="T4" fmla="*/ 158 w 247"/>
                <a:gd name="T5" fmla="*/ 134 h 147"/>
                <a:gd name="T6" fmla="*/ 135 w 247"/>
                <a:gd name="T7" fmla="*/ 124 h 147"/>
                <a:gd name="T8" fmla="*/ 129 w 247"/>
                <a:gd name="T9" fmla="*/ 118 h 147"/>
                <a:gd name="T10" fmla="*/ 111 w 247"/>
                <a:gd name="T11" fmla="*/ 108 h 147"/>
                <a:gd name="T12" fmla="*/ 107 w 247"/>
                <a:gd name="T13" fmla="*/ 95 h 147"/>
                <a:gd name="T14" fmla="*/ 94 w 247"/>
                <a:gd name="T15" fmla="*/ 85 h 147"/>
                <a:gd name="T16" fmla="*/ 82 w 247"/>
                <a:gd name="T17" fmla="*/ 85 h 147"/>
                <a:gd name="T18" fmla="*/ 72 w 247"/>
                <a:gd name="T19" fmla="*/ 79 h 147"/>
                <a:gd name="T20" fmla="*/ 65 w 247"/>
                <a:gd name="T21" fmla="*/ 68 h 147"/>
                <a:gd name="T22" fmla="*/ 53 w 247"/>
                <a:gd name="T23" fmla="*/ 56 h 147"/>
                <a:gd name="T24" fmla="*/ 41 w 247"/>
                <a:gd name="T25" fmla="*/ 50 h 147"/>
                <a:gd name="T26" fmla="*/ 35 w 247"/>
                <a:gd name="T27" fmla="*/ 62 h 147"/>
                <a:gd name="T28" fmla="*/ 30 w 247"/>
                <a:gd name="T29" fmla="*/ 68 h 147"/>
                <a:gd name="T30" fmla="*/ 30 w 247"/>
                <a:gd name="T31" fmla="*/ 79 h 147"/>
                <a:gd name="T32" fmla="*/ 12 w 247"/>
                <a:gd name="T33" fmla="*/ 79 h 147"/>
                <a:gd name="T34" fmla="*/ 12 w 247"/>
                <a:gd name="T35" fmla="*/ 79 h 147"/>
                <a:gd name="T36" fmla="*/ 0 w 247"/>
                <a:gd name="T37" fmla="*/ 11 h 147"/>
                <a:gd name="T38" fmla="*/ 30 w 247"/>
                <a:gd name="T39" fmla="*/ 0 h 147"/>
                <a:gd name="T40" fmla="*/ 59 w 247"/>
                <a:gd name="T41" fmla="*/ 11 h 147"/>
                <a:gd name="T42" fmla="*/ 88 w 247"/>
                <a:gd name="T43" fmla="*/ 40 h 147"/>
                <a:gd name="T44" fmla="*/ 129 w 247"/>
                <a:gd name="T45" fmla="*/ 40 h 147"/>
                <a:gd name="T46" fmla="*/ 146 w 247"/>
                <a:gd name="T47" fmla="*/ 56 h 147"/>
                <a:gd name="T48" fmla="*/ 164 w 247"/>
                <a:gd name="T49" fmla="*/ 85 h 147"/>
                <a:gd name="T50" fmla="*/ 177 w 247"/>
                <a:gd name="T51" fmla="*/ 79 h 147"/>
                <a:gd name="T52" fmla="*/ 187 w 247"/>
                <a:gd name="T53" fmla="*/ 89 h 147"/>
                <a:gd name="T54" fmla="*/ 193 w 247"/>
                <a:gd name="T55" fmla="*/ 85 h 147"/>
                <a:gd name="T56" fmla="*/ 199 w 247"/>
                <a:gd name="T57" fmla="*/ 73 h 147"/>
                <a:gd name="T58" fmla="*/ 212 w 247"/>
                <a:gd name="T59" fmla="*/ 62 h 147"/>
                <a:gd name="T60" fmla="*/ 216 w 247"/>
                <a:gd name="T61" fmla="*/ 62 h 147"/>
                <a:gd name="T62" fmla="*/ 212 w 247"/>
                <a:gd name="T63" fmla="*/ 73 h 147"/>
                <a:gd name="T64" fmla="*/ 222 w 247"/>
                <a:gd name="T65" fmla="*/ 85 h 147"/>
                <a:gd name="T66" fmla="*/ 228 w 247"/>
                <a:gd name="T67" fmla="*/ 79 h 147"/>
                <a:gd name="T68" fmla="*/ 241 w 247"/>
                <a:gd name="T69" fmla="*/ 85 h 147"/>
                <a:gd name="T70" fmla="*/ 247 w 247"/>
                <a:gd name="T71" fmla="*/ 89 h 147"/>
                <a:gd name="T72" fmla="*/ 241 w 247"/>
                <a:gd name="T73" fmla="*/ 101 h 147"/>
                <a:gd name="T74" fmla="*/ 216 w 247"/>
                <a:gd name="T75" fmla="*/ 101 h 147"/>
                <a:gd name="T76" fmla="*/ 216 w 247"/>
                <a:gd name="T77" fmla="*/ 89 h 147"/>
                <a:gd name="T78" fmla="*/ 212 w 247"/>
                <a:gd name="T79" fmla="*/ 85 h 147"/>
                <a:gd name="T80" fmla="*/ 199 w 247"/>
                <a:gd name="T81" fmla="*/ 89 h 147"/>
                <a:gd name="T82" fmla="*/ 199 w 247"/>
                <a:gd name="T83" fmla="*/ 95 h 147"/>
                <a:gd name="T84" fmla="*/ 187 w 247"/>
                <a:gd name="T85" fmla="*/ 108 h 147"/>
                <a:gd name="T86" fmla="*/ 177 w 247"/>
                <a:gd name="T87" fmla="*/ 112 h 147"/>
                <a:gd name="T88" fmla="*/ 177 w 247"/>
                <a:gd name="T89" fmla="*/ 112 h 147"/>
                <a:gd name="T90" fmla="*/ 187 w 247"/>
                <a:gd name="T91" fmla="*/ 124 h 147"/>
                <a:gd name="T92" fmla="*/ 193 w 247"/>
                <a:gd name="T93" fmla="*/ 124 h 147"/>
                <a:gd name="T94" fmla="*/ 193 w 247"/>
                <a:gd name="T95" fmla="*/ 147 h 147"/>
                <a:gd name="T96" fmla="*/ 177 w 247"/>
                <a:gd name="T97" fmla="*/ 147 h 147"/>
                <a:gd name="T98" fmla="*/ 177 w 247"/>
                <a:gd name="T99" fmla="*/ 141 h 147"/>
                <a:gd name="T100" fmla="*/ 170 w 247"/>
                <a:gd name="T101" fmla="*/ 141 h 147"/>
                <a:gd name="T102" fmla="*/ 170 w 247"/>
                <a:gd name="T103" fmla="*/ 141 h 147"/>
                <a:gd name="T104" fmla="*/ 177 w 247"/>
                <a:gd name="T105" fmla="*/ 141 h 147"/>
                <a:gd name="T106" fmla="*/ 177 w 247"/>
                <a:gd name="T107" fmla="*/ 14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7" h="147">
                  <a:moveTo>
                    <a:pt x="177" y="141"/>
                  </a:moveTo>
                  <a:lnTo>
                    <a:pt x="170" y="134"/>
                  </a:lnTo>
                  <a:lnTo>
                    <a:pt x="158" y="134"/>
                  </a:lnTo>
                  <a:lnTo>
                    <a:pt x="135" y="124"/>
                  </a:lnTo>
                  <a:lnTo>
                    <a:pt x="129" y="118"/>
                  </a:lnTo>
                  <a:lnTo>
                    <a:pt x="111" y="108"/>
                  </a:lnTo>
                  <a:lnTo>
                    <a:pt x="107" y="95"/>
                  </a:lnTo>
                  <a:lnTo>
                    <a:pt x="94" y="85"/>
                  </a:lnTo>
                  <a:lnTo>
                    <a:pt x="82" y="85"/>
                  </a:lnTo>
                  <a:lnTo>
                    <a:pt x="72" y="79"/>
                  </a:lnTo>
                  <a:lnTo>
                    <a:pt x="65" y="68"/>
                  </a:lnTo>
                  <a:lnTo>
                    <a:pt x="53" y="56"/>
                  </a:lnTo>
                  <a:lnTo>
                    <a:pt x="41" y="50"/>
                  </a:lnTo>
                  <a:lnTo>
                    <a:pt x="35" y="62"/>
                  </a:lnTo>
                  <a:lnTo>
                    <a:pt x="30" y="68"/>
                  </a:lnTo>
                  <a:lnTo>
                    <a:pt x="30" y="79"/>
                  </a:lnTo>
                  <a:lnTo>
                    <a:pt x="12" y="79"/>
                  </a:lnTo>
                  <a:lnTo>
                    <a:pt x="12" y="79"/>
                  </a:lnTo>
                  <a:lnTo>
                    <a:pt x="0" y="11"/>
                  </a:lnTo>
                  <a:lnTo>
                    <a:pt x="30" y="0"/>
                  </a:lnTo>
                  <a:lnTo>
                    <a:pt x="59" y="11"/>
                  </a:lnTo>
                  <a:lnTo>
                    <a:pt x="88" y="40"/>
                  </a:lnTo>
                  <a:lnTo>
                    <a:pt x="129" y="40"/>
                  </a:lnTo>
                  <a:lnTo>
                    <a:pt x="146" y="56"/>
                  </a:lnTo>
                  <a:lnTo>
                    <a:pt x="164" y="85"/>
                  </a:lnTo>
                  <a:lnTo>
                    <a:pt x="177" y="79"/>
                  </a:lnTo>
                  <a:lnTo>
                    <a:pt x="187" y="89"/>
                  </a:lnTo>
                  <a:lnTo>
                    <a:pt x="193" y="85"/>
                  </a:lnTo>
                  <a:lnTo>
                    <a:pt x="199" y="73"/>
                  </a:lnTo>
                  <a:lnTo>
                    <a:pt x="212" y="62"/>
                  </a:lnTo>
                  <a:lnTo>
                    <a:pt x="216" y="62"/>
                  </a:lnTo>
                  <a:lnTo>
                    <a:pt x="212" y="73"/>
                  </a:lnTo>
                  <a:lnTo>
                    <a:pt x="222" y="85"/>
                  </a:lnTo>
                  <a:lnTo>
                    <a:pt x="228" y="79"/>
                  </a:lnTo>
                  <a:lnTo>
                    <a:pt x="241" y="85"/>
                  </a:lnTo>
                  <a:lnTo>
                    <a:pt x="247" y="89"/>
                  </a:lnTo>
                  <a:lnTo>
                    <a:pt x="241" y="101"/>
                  </a:lnTo>
                  <a:lnTo>
                    <a:pt x="216" y="101"/>
                  </a:lnTo>
                  <a:lnTo>
                    <a:pt x="216" y="89"/>
                  </a:lnTo>
                  <a:lnTo>
                    <a:pt x="212" y="85"/>
                  </a:lnTo>
                  <a:lnTo>
                    <a:pt x="199" y="89"/>
                  </a:lnTo>
                  <a:lnTo>
                    <a:pt x="199" y="95"/>
                  </a:lnTo>
                  <a:lnTo>
                    <a:pt x="187" y="108"/>
                  </a:lnTo>
                  <a:lnTo>
                    <a:pt x="177" y="112"/>
                  </a:lnTo>
                  <a:lnTo>
                    <a:pt x="177" y="112"/>
                  </a:lnTo>
                  <a:lnTo>
                    <a:pt x="187" y="124"/>
                  </a:lnTo>
                  <a:lnTo>
                    <a:pt x="193" y="124"/>
                  </a:lnTo>
                  <a:lnTo>
                    <a:pt x="193" y="147"/>
                  </a:lnTo>
                  <a:lnTo>
                    <a:pt x="177" y="147"/>
                  </a:lnTo>
                  <a:lnTo>
                    <a:pt x="177" y="141"/>
                  </a:lnTo>
                  <a:lnTo>
                    <a:pt x="170" y="141"/>
                  </a:lnTo>
                  <a:lnTo>
                    <a:pt x="170" y="141"/>
                  </a:lnTo>
                  <a:lnTo>
                    <a:pt x="177" y="141"/>
                  </a:lnTo>
                  <a:lnTo>
                    <a:pt x="177" y="14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1" name="Freeform 660"/>
            <p:cNvSpPr>
              <a:spLocks/>
            </p:cNvSpPr>
            <p:nvPr/>
          </p:nvSpPr>
          <p:spPr bwMode="auto">
            <a:xfrm>
              <a:off x="5629276" y="2138363"/>
              <a:ext cx="392113" cy="233363"/>
            </a:xfrm>
            <a:custGeom>
              <a:avLst/>
              <a:gdLst>
                <a:gd name="T0" fmla="*/ 177 w 247"/>
                <a:gd name="T1" fmla="*/ 141 h 147"/>
                <a:gd name="T2" fmla="*/ 170 w 247"/>
                <a:gd name="T3" fmla="*/ 134 h 147"/>
                <a:gd name="T4" fmla="*/ 158 w 247"/>
                <a:gd name="T5" fmla="*/ 134 h 147"/>
                <a:gd name="T6" fmla="*/ 135 w 247"/>
                <a:gd name="T7" fmla="*/ 124 h 147"/>
                <a:gd name="T8" fmla="*/ 129 w 247"/>
                <a:gd name="T9" fmla="*/ 118 h 147"/>
                <a:gd name="T10" fmla="*/ 111 w 247"/>
                <a:gd name="T11" fmla="*/ 108 h 147"/>
                <a:gd name="T12" fmla="*/ 107 w 247"/>
                <a:gd name="T13" fmla="*/ 95 h 147"/>
                <a:gd name="T14" fmla="*/ 94 w 247"/>
                <a:gd name="T15" fmla="*/ 85 h 147"/>
                <a:gd name="T16" fmla="*/ 82 w 247"/>
                <a:gd name="T17" fmla="*/ 85 h 147"/>
                <a:gd name="T18" fmla="*/ 72 w 247"/>
                <a:gd name="T19" fmla="*/ 79 h 147"/>
                <a:gd name="T20" fmla="*/ 65 w 247"/>
                <a:gd name="T21" fmla="*/ 68 h 147"/>
                <a:gd name="T22" fmla="*/ 53 w 247"/>
                <a:gd name="T23" fmla="*/ 56 h 147"/>
                <a:gd name="T24" fmla="*/ 41 w 247"/>
                <a:gd name="T25" fmla="*/ 50 h 147"/>
                <a:gd name="T26" fmla="*/ 35 w 247"/>
                <a:gd name="T27" fmla="*/ 62 h 147"/>
                <a:gd name="T28" fmla="*/ 30 w 247"/>
                <a:gd name="T29" fmla="*/ 68 h 147"/>
                <a:gd name="T30" fmla="*/ 30 w 247"/>
                <a:gd name="T31" fmla="*/ 79 h 147"/>
                <a:gd name="T32" fmla="*/ 12 w 247"/>
                <a:gd name="T33" fmla="*/ 79 h 147"/>
                <a:gd name="T34" fmla="*/ 12 w 247"/>
                <a:gd name="T35" fmla="*/ 79 h 147"/>
                <a:gd name="T36" fmla="*/ 0 w 247"/>
                <a:gd name="T37" fmla="*/ 11 h 147"/>
                <a:gd name="T38" fmla="*/ 30 w 247"/>
                <a:gd name="T39" fmla="*/ 0 h 147"/>
                <a:gd name="T40" fmla="*/ 59 w 247"/>
                <a:gd name="T41" fmla="*/ 11 h 147"/>
                <a:gd name="T42" fmla="*/ 88 w 247"/>
                <a:gd name="T43" fmla="*/ 40 h 147"/>
                <a:gd name="T44" fmla="*/ 129 w 247"/>
                <a:gd name="T45" fmla="*/ 40 h 147"/>
                <a:gd name="T46" fmla="*/ 146 w 247"/>
                <a:gd name="T47" fmla="*/ 56 h 147"/>
                <a:gd name="T48" fmla="*/ 164 w 247"/>
                <a:gd name="T49" fmla="*/ 85 h 147"/>
                <a:gd name="T50" fmla="*/ 177 w 247"/>
                <a:gd name="T51" fmla="*/ 79 h 147"/>
                <a:gd name="T52" fmla="*/ 187 w 247"/>
                <a:gd name="T53" fmla="*/ 89 h 147"/>
                <a:gd name="T54" fmla="*/ 193 w 247"/>
                <a:gd name="T55" fmla="*/ 85 h 147"/>
                <a:gd name="T56" fmla="*/ 199 w 247"/>
                <a:gd name="T57" fmla="*/ 73 h 147"/>
                <a:gd name="T58" fmla="*/ 212 w 247"/>
                <a:gd name="T59" fmla="*/ 62 h 147"/>
                <a:gd name="T60" fmla="*/ 216 w 247"/>
                <a:gd name="T61" fmla="*/ 62 h 147"/>
                <a:gd name="T62" fmla="*/ 212 w 247"/>
                <a:gd name="T63" fmla="*/ 73 h 147"/>
                <a:gd name="T64" fmla="*/ 222 w 247"/>
                <a:gd name="T65" fmla="*/ 85 h 147"/>
                <a:gd name="T66" fmla="*/ 228 w 247"/>
                <a:gd name="T67" fmla="*/ 79 h 147"/>
                <a:gd name="T68" fmla="*/ 241 w 247"/>
                <a:gd name="T69" fmla="*/ 85 h 147"/>
                <a:gd name="T70" fmla="*/ 247 w 247"/>
                <a:gd name="T71" fmla="*/ 89 h 147"/>
                <a:gd name="T72" fmla="*/ 241 w 247"/>
                <a:gd name="T73" fmla="*/ 101 h 147"/>
                <a:gd name="T74" fmla="*/ 216 w 247"/>
                <a:gd name="T75" fmla="*/ 101 h 147"/>
                <a:gd name="T76" fmla="*/ 216 w 247"/>
                <a:gd name="T77" fmla="*/ 89 h 147"/>
                <a:gd name="T78" fmla="*/ 212 w 247"/>
                <a:gd name="T79" fmla="*/ 85 h 147"/>
                <a:gd name="T80" fmla="*/ 199 w 247"/>
                <a:gd name="T81" fmla="*/ 89 h 147"/>
                <a:gd name="T82" fmla="*/ 199 w 247"/>
                <a:gd name="T83" fmla="*/ 95 h 147"/>
                <a:gd name="T84" fmla="*/ 187 w 247"/>
                <a:gd name="T85" fmla="*/ 108 h 147"/>
                <a:gd name="T86" fmla="*/ 177 w 247"/>
                <a:gd name="T87" fmla="*/ 112 h 147"/>
                <a:gd name="T88" fmla="*/ 177 w 247"/>
                <a:gd name="T89" fmla="*/ 112 h 147"/>
                <a:gd name="T90" fmla="*/ 187 w 247"/>
                <a:gd name="T91" fmla="*/ 124 h 147"/>
                <a:gd name="T92" fmla="*/ 193 w 247"/>
                <a:gd name="T93" fmla="*/ 124 h 147"/>
                <a:gd name="T94" fmla="*/ 193 w 247"/>
                <a:gd name="T95" fmla="*/ 147 h 147"/>
                <a:gd name="T96" fmla="*/ 177 w 247"/>
                <a:gd name="T97" fmla="*/ 147 h 147"/>
                <a:gd name="T98" fmla="*/ 177 w 247"/>
                <a:gd name="T99" fmla="*/ 141 h 147"/>
                <a:gd name="T100" fmla="*/ 170 w 247"/>
                <a:gd name="T101" fmla="*/ 141 h 147"/>
                <a:gd name="T102" fmla="*/ 170 w 247"/>
                <a:gd name="T103" fmla="*/ 141 h 147"/>
                <a:gd name="T104" fmla="*/ 177 w 247"/>
                <a:gd name="T105" fmla="*/ 141 h 147"/>
                <a:gd name="T106" fmla="*/ 177 w 247"/>
                <a:gd name="T107" fmla="*/ 14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7" h="147">
                  <a:moveTo>
                    <a:pt x="177" y="141"/>
                  </a:moveTo>
                  <a:lnTo>
                    <a:pt x="170" y="134"/>
                  </a:lnTo>
                  <a:lnTo>
                    <a:pt x="158" y="134"/>
                  </a:lnTo>
                  <a:lnTo>
                    <a:pt x="135" y="124"/>
                  </a:lnTo>
                  <a:lnTo>
                    <a:pt x="129" y="118"/>
                  </a:lnTo>
                  <a:lnTo>
                    <a:pt x="111" y="108"/>
                  </a:lnTo>
                  <a:lnTo>
                    <a:pt x="107" y="95"/>
                  </a:lnTo>
                  <a:lnTo>
                    <a:pt x="94" y="85"/>
                  </a:lnTo>
                  <a:lnTo>
                    <a:pt x="82" y="85"/>
                  </a:lnTo>
                  <a:lnTo>
                    <a:pt x="72" y="79"/>
                  </a:lnTo>
                  <a:lnTo>
                    <a:pt x="65" y="68"/>
                  </a:lnTo>
                  <a:lnTo>
                    <a:pt x="53" y="56"/>
                  </a:lnTo>
                  <a:lnTo>
                    <a:pt x="41" y="50"/>
                  </a:lnTo>
                  <a:lnTo>
                    <a:pt x="35" y="62"/>
                  </a:lnTo>
                  <a:lnTo>
                    <a:pt x="30" y="68"/>
                  </a:lnTo>
                  <a:lnTo>
                    <a:pt x="30" y="79"/>
                  </a:lnTo>
                  <a:lnTo>
                    <a:pt x="12" y="79"/>
                  </a:lnTo>
                  <a:lnTo>
                    <a:pt x="12" y="79"/>
                  </a:lnTo>
                  <a:lnTo>
                    <a:pt x="0" y="11"/>
                  </a:lnTo>
                  <a:lnTo>
                    <a:pt x="30" y="0"/>
                  </a:lnTo>
                  <a:lnTo>
                    <a:pt x="59" y="11"/>
                  </a:lnTo>
                  <a:lnTo>
                    <a:pt x="88" y="40"/>
                  </a:lnTo>
                  <a:lnTo>
                    <a:pt x="129" y="40"/>
                  </a:lnTo>
                  <a:lnTo>
                    <a:pt x="146" y="56"/>
                  </a:lnTo>
                  <a:lnTo>
                    <a:pt x="164" y="85"/>
                  </a:lnTo>
                  <a:lnTo>
                    <a:pt x="177" y="79"/>
                  </a:lnTo>
                  <a:lnTo>
                    <a:pt x="187" y="89"/>
                  </a:lnTo>
                  <a:lnTo>
                    <a:pt x="193" y="85"/>
                  </a:lnTo>
                  <a:lnTo>
                    <a:pt x="199" y="73"/>
                  </a:lnTo>
                  <a:lnTo>
                    <a:pt x="212" y="62"/>
                  </a:lnTo>
                  <a:lnTo>
                    <a:pt x="216" y="62"/>
                  </a:lnTo>
                  <a:lnTo>
                    <a:pt x="212" y="73"/>
                  </a:lnTo>
                  <a:lnTo>
                    <a:pt x="222" y="85"/>
                  </a:lnTo>
                  <a:lnTo>
                    <a:pt x="228" y="79"/>
                  </a:lnTo>
                  <a:lnTo>
                    <a:pt x="241" y="85"/>
                  </a:lnTo>
                  <a:lnTo>
                    <a:pt x="247" y="89"/>
                  </a:lnTo>
                  <a:lnTo>
                    <a:pt x="241" y="101"/>
                  </a:lnTo>
                  <a:lnTo>
                    <a:pt x="216" y="101"/>
                  </a:lnTo>
                  <a:lnTo>
                    <a:pt x="216" y="89"/>
                  </a:lnTo>
                  <a:lnTo>
                    <a:pt x="212" y="85"/>
                  </a:lnTo>
                  <a:lnTo>
                    <a:pt x="199" y="89"/>
                  </a:lnTo>
                  <a:lnTo>
                    <a:pt x="199" y="95"/>
                  </a:lnTo>
                  <a:lnTo>
                    <a:pt x="187" y="108"/>
                  </a:lnTo>
                  <a:lnTo>
                    <a:pt x="177" y="112"/>
                  </a:lnTo>
                  <a:lnTo>
                    <a:pt x="177" y="112"/>
                  </a:lnTo>
                  <a:lnTo>
                    <a:pt x="187" y="124"/>
                  </a:lnTo>
                  <a:lnTo>
                    <a:pt x="193" y="124"/>
                  </a:lnTo>
                  <a:lnTo>
                    <a:pt x="193" y="147"/>
                  </a:lnTo>
                  <a:lnTo>
                    <a:pt x="177" y="147"/>
                  </a:lnTo>
                  <a:lnTo>
                    <a:pt x="177" y="141"/>
                  </a:lnTo>
                  <a:lnTo>
                    <a:pt x="170" y="141"/>
                  </a:lnTo>
                  <a:lnTo>
                    <a:pt x="170" y="141"/>
                  </a:lnTo>
                  <a:lnTo>
                    <a:pt x="177" y="141"/>
                  </a:lnTo>
                  <a:lnTo>
                    <a:pt x="177" y="14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2" name="Freeform 661"/>
            <p:cNvSpPr>
              <a:spLocks/>
            </p:cNvSpPr>
            <p:nvPr/>
          </p:nvSpPr>
          <p:spPr bwMode="auto">
            <a:xfrm>
              <a:off x="5910263" y="2273301"/>
              <a:ext cx="192088" cy="114300"/>
            </a:xfrm>
            <a:custGeom>
              <a:avLst/>
              <a:gdLst>
                <a:gd name="T0" fmla="*/ 28 w 121"/>
                <a:gd name="T1" fmla="*/ 23 h 72"/>
                <a:gd name="T2" fmla="*/ 51 w 121"/>
                <a:gd name="T3" fmla="*/ 27 h 72"/>
                <a:gd name="T4" fmla="*/ 80 w 121"/>
                <a:gd name="T5" fmla="*/ 27 h 72"/>
                <a:gd name="T6" fmla="*/ 99 w 121"/>
                <a:gd name="T7" fmla="*/ 33 h 72"/>
                <a:gd name="T8" fmla="*/ 99 w 121"/>
                <a:gd name="T9" fmla="*/ 39 h 72"/>
                <a:gd name="T10" fmla="*/ 109 w 121"/>
                <a:gd name="T11" fmla="*/ 39 h 72"/>
                <a:gd name="T12" fmla="*/ 115 w 121"/>
                <a:gd name="T13" fmla="*/ 49 h 72"/>
                <a:gd name="T14" fmla="*/ 115 w 121"/>
                <a:gd name="T15" fmla="*/ 56 h 72"/>
                <a:gd name="T16" fmla="*/ 86 w 121"/>
                <a:gd name="T17" fmla="*/ 62 h 72"/>
                <a:gd name="T18" fmla="*/ 80 w 121"/>
                <a:gd name="T19" fmla="*/ 66 h 72"/>
                <a:gd name="T20" fmla="*/ 74 w 121"/>
                <a:gd name="T21" fmla="*/ 72 h 72"/>
                <a:gd name="T22" fmla="*/ 74 w 121"/>
                <a:gd name="T23" fmla="*/ 66 h 72"/>
                <a:gd name="T24" fmla="*/ 74 w 121"/>
                <a:gd name="T25" fmla="*/ 62 h 72"/>
                <a:gd name="T26" fmla="*/ 70 w 121"/>
                <a:gd name="T27" fmla="*/ 49 h 72"/>
                <a:gd name="T28" fmla="*/ 70 w 121"/>
                <a:gd name="T29" fmla="*/ 49 h 72"/>
                <a:gd name="T30" fmla="*/ 64 w 121"/>
                <a:gd name="T31" fmla="*/ 45 h 72"/>
                <a:gd name="T32" fmla="*/ 64 w 121"/>
                <a:gd name="T33" fmla="*/ 45 h 72"/>
                <a:gd name="T34" fmla="*/ 57 w 121"/>
                <a:gd name="T35" fmla="*/ 39 h 72"/>
                <a:gd name="T36" fmla="*/ 57 w 121"/>
                <a:gd name="T37" fmla="*/ 39 h 72"/>
                <a:gd name="T38" fmla="*/ 51 w 121"/>
                <a:gd name="T39" fmla="*/ 45 h 72"/>
                <a:gd name="T40" fmla="*/ 51 w 121"/>
                <a:gd name="T41" fmla="*/ 49 h 72"/>
                <a:gd name="T42" fmla="*/ 45 w 121"/>
                <a:gd name="T43" fmla="*/ 56 h 72"/>
                <a:gd name="T44" fmla="*/ 39 w 121"/>
                <a:gd name="T45" fmla="*/ 62 h 72"/>
                <a:gd name="T46" fmla="*/ 39 w 121"/>
                <a:gd name="T47" fmla="*/ 66 h 72"/>
                <a:gd name="T48" fmla="*/ 16 w 121"/>
                <a:gd name="T49" fmla="*/ 66 h 72"/>
                <a:gd name="T50" fmla="*/ 10 w 121"/>
                <a:gd name="T51" fmla="*/ 62 h 72"/>
                <a:gd name="T52" fmla="*/ 16 w 121"/>
                <a:gd name="T53" fmla="*/ 39 h 72"/>
                <a:gd name="T54" fmla="*/ 0 w 121"/>
                <a:gd name="T55" fmla="*/ 27 h 72"/>
                <a:gd name="T56" fmla="*/ 10 w 121"/>
                <a:gd name="T57" fmla="*/ 23 h 72"/>
                <a:gd name="T58" fmla="*/ 22 w 121"/>
                <a:gd name="T59" fmla="*/ 4 h 72"/>
                <a:gd name="T60" fmla="*/ 39 w 121"/>
                <a:gd name="T61" fmla="*/ 4 h 72"/>
                <a:gd name="T62" fmla="*/ 39 w 121"/>
                <a:gd name="T63"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1" h="72">
                  <a:moveTo>
                    <a:pt x="39" y="10"/>
                  </a:moveTo>
                  <a:lnTo>
                    <a:pt x="28" y="23"/>
                  </a:lnTo>
                  <a:lnTo>
                    <a:pt x="35" y="27"/>
                  </a:lnTo>
                  <a:lnTo>
                    <a:pt x="51" y="27"/>
                  </a:lnTo>
                  <a:lnTo>
                    <a:pt x="70" y="33"/>
                  </a:lnTo>
                  <a:lnTo>
                    <a:pt x="80" y="27"/>
                  </a:lnTo>
                  <a:lnTo>
                    <a:pt x="99" y="27"/>
                  </a:lnTo>
                  <a:lnTo>
                    <a:pt x="99" y="33"/>
                  </a:lnTo>
                  <a:lnTo>
                    <a:pt x="99" y="33"/>
                  </a:lnTo>
                  <a:lnTo>
                    <a:pt x="99" y="39"/>
                  </a:lnTo>
                  <a:lnTo>
                    <a:pt x="99" y="39"/>
                  </a:lnTo>
                  <a:lnTo>
                    <a:pt x="109" y="39"/>
                  </a:lnTo>
                  <a:lnTo>
                    <a:pt x="115" y="45"/>
                  </a:lnTo>
                  <a:lnTo>
                    <a:pt x="115" y="49"/>
                  </a:lnTo>
                  <a:lnTo>
                    <a:pt x="115" y="49"/>
                  </a:lnTo>
                  <a:lnTo>
                    <a:pt x="115" y="56"/>
                  </a:lnTo>
                  <a:lnTo>
                    <a:pt x="121" y="62"/>
                  </a:lnTo>
                  <a:lnTo>
                    <a:pt x="86" y="62"/>
                  </a:lnTo>
                  <a:lnTo>
                    <a:pt x="86" y="66"/>
                  </a:lnTo>
                  <a:lnTo>
                    <a:pt x="80" y="66"/>
                  </a:lnTo>
                  <a:lnTo>
                    <a:pt x="80" y="72"/>
                  </a:lnTo>
                  <a:lnTo>
                    <a:pt x="74" y="72"/>
                  </a:lnTo>
                  <a:lnTo>
                    <a:pt x="74" y="66"/>
                  </a:lnTo>
                  <a:lnTo>
                    <a:pt x="74" y="66"/>
                  </a:lnTo>
                  <a:lnTo>
                    <a:pt x="74" y="62"/>
                  </a:lnTo>
                  <a:lnTo>
                    <a:pt x="74" y="62"/>
                  </a:lnTo>
                  <a:lnTo>
                    <a:pt x="70" y="56"/>
                  </a:lnTo>
                  <a:lnTo>
                    <a:pt x="70" y="49"/>
                  </a:lnTo>
                  <a:lnTo>
                    <a:pt x="70" y="49"/>
                  </a:lnTo>
                  <a:lnTo>
                    <a:pt x="70" y="49"/>
                  </a:lnTo>
                  <a:lnTo>
                    <a:pt x="70" y="45"/>
                  </a:lnTo>
                  <a:lnTo>
                    <a:pt x="64" y="45"/>
                  </a:lnTo>
                  <a:lnTo>
                    <a:pt x="64" y="45"/>
                  </a:lnTo>
                  <a:lnTo>
                    <a:pt x="64" y="45"/>
                  </a:lnTo>
                  <a:lnTo>
                    <a:pt x="64" y="39"/>
                  </a:lnTo>
                  <a:lnTo>
                    <a:pt x="57" y="39"/>
                  </a:lnTo>
                  <a:lnTo>
                    <a:pt x="57" y="39"/>
                  </a:lnTo>
                  <a:lnTo>
                    <a:pt x="57" y="39"/>
                  </a:lnTo>
                  <a:lnTo>
                    <a:pt x="57" y="45"/>
                  </a:lnTo>
                  <a:lnTo>
                    <a:pt x="51" y="45"/>
                  </a:lnTo>
                  <a:lnTo>
                    <a:pt x="51" y="49"/>
                  </a:lnTo>
                  <a:lnTo>
                    <a:pt x="51" y="49"/>
                  </a:lnTo>
                  <a:lnTo>
                    <a:pt x="51" y="56"/>
                  </a:lnTo>
                  <a:lnTo>
                    <a:pt x="45" y="56"/>
                  </a:lnTo>
                  <a:lnTo>
                    <a:pt x="45" y="62"/>
                  </a:lnTo>
                  <a:lnTo>
                    <a:pt x="39" y="62"/>
                  </a:lnTo>
                  <a:lnTo>
                    <a:pt x="39" y="62"/>
                  </a:lnTo>
                  <a:lnTo>
                    <a:pt x="39" y="66"/>
                  </a:lnTo>
                  <a:lnTo>
                    <a:pt x="16" y="66"/>
                  </a:lnTo>
                  <a:lnTo>
                    <a:pt x="16" y="66"/>
                  </a:lnTo>
                  <a:lnTo>
                    <a:pt x="16" y="62"/>
                  </a:lnTo>
                  <a:lnTo>
                    <a:pt x="10" y="62"/>
                  </a:lnTo>
                  <a:lnTo>
                    <a:pt x="16" y="62"/>
                  </a:lnTo>
                  <a:lnTo>
                    <a:pt x="16" y="39"/>
                  </a:lnTo>
                  <a:lnTo>
                    <a:pt x="10" y="39"/>
                  </a:lnTo>
                  <a:lnTo>
                    <a:pt x="0" y="27"/>
                  </a:lnTo>
                  <a:lnTo>
                    <a:pt x="0" y="27"/>
                  </a:lnTo>
                  <a:lnTo>
                    <a:pt x="10" y="23"/>
                  </a:lnTo>
                  <a:lnTo>
                    <a:pt x="22" y="10"/>
                  </a:lnTo>
                  <a:lnTo>
                    <a:pt x="22" y="4"/>
                  </a:lnTo>
                  <a:lnTo>
                    <a:pt x="35" y="0"/>
                  </a:lnTo>
                  <a:lnTo>
                    <a:pt x="39" y="4"/>
                  </a:lnTo>
                  <a:lnTo>
                    <a:pt x="39" y="16"/>
                  </a:lnTo>
                  <a:lnTo>
                    <a:pt x="39" y="10"/>
                  </a:lnTo>
                  <a:lnTo>
                    <a:pt x="39"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3" name="Freeform 662"/>
            <p:cNvSpPr>
              <a:spLocks/>
            </p:cNvSpPr>
            <p:nvPr/>
          </p:nvSpPr>
          <p:spPr bwMode="auto">
            <a:xfrm>
              <a:off x="5910263" y="2273301"/>
              <a:ext cx="192088" cy="114300"/>
            </a:xfrm>
            <a:custGeom>
              <a:avLst/>
              <a:gdLst>
                <a:gd name="T0" fmla="*/ 28 w 121"/>
                <a:gd name="T1" fmla="*/ 23 h 72"/>
                <a:gd name="T2" fmla="*/ 51 w 121"/>
                <a:gd name="T3" fmla="*/ 27 h 72"/>
                <a:gd name="T4" fmla="*/ 80 w 121"/>
                <a:gd name="T5" fmla="*/ 27 h 72"/>
                <a:gd name="T6" fmla="*/ 99 w 121"/>
                <a:gd name="T7" fmla="*/ 33 h 72"/>
                <a:gd name="T8" fmla="*/ 99 w 121"/>
                <a:gd name="T9" fmla="*/ 39 h 72"/>
                <a:gd name="T10" fmla="*/ 109 w 121"/>
                <a:gd name="T11" fmla="*/ 39 h 72"/>
                <a:gd name="T12" fmla="*/ 115 w 121"/>
                <a:gd name="T13" fmla="*/ 49 h 72"/>
                <a:gd name="T14" fmla="*/ 115 w 121"/>
                <a:gd name="T15" fmla="*/ 56 h 72"/>
                <a:gd name="T16" fmla="*/ 86 w 121"/>
                <a:gd name="T17" fmla="*/ 62 h 72"/>
                <a:gd name="T18" fmla="*/ 80 w 121"/>
                <a:gd name="T19" fmla="*/ 66 h 72"/>
                <a:gd name="T20" fmla="*/ 74 w 121"/>
                <a:gd name="T21" fmla="*/ 72 h 72"/>
                <a:gd name="T22" fmla="*/ 74 w 121"/>
                <a:gd name="T23" fmla="*/ 66 h 72"/>
                <a:gd name="T24" fmla="*/ 74 w 121"/>
                <a:gd name="T25" fmla="*/ 62 h 72"/>
                <a:gd name="T26" fmla="*/ 70 w 121"/>
                <a:gd name="T27" fmla="*/ 49 h 72"/>
                <a:gd name="T28" fmla="*/ 70 w 121"/>
                <a:gd name="T29" fmla="*/ 49 h 72"/>
                <a:gd name="T30" fmla="*/ 64 w 121"/>
                <a:gd name="T31" fmla="*/ 45 h 72"/>
                <a:gd name="T32" fmla="*/ 64 w 121"/>
                <a:gd name="T33" fmla="*/ 45 h 72"/>
                <a:gd name="T34" fmla="*/ 57 w 121"/>
                <a:gd name="T35" fmla="*/ 39 h 72"/>
                <a:gd name="T36" fmla="*/ 57 w 121"/>
                <a:gd name="T37" fmla="*/ 39 h 72"/>
                <a:gd name="T38" fmla="*/ 51 w 121"/>
                <a:gd name="T39" fmla="*/ 45 h 72"/>
                <a:gd name="T40" fmla="*/ 51 w 121"/>
                <a:gd name="T41" fmla="*/ 49 h 72"/>
                <a:gd name="T42" fmla="*/ 45 w 121"/>
                <a:gd name="T43" fmla="*/ 56 h 72"/>
                <a:gd name="T44" fmla="*/ 39 w 121"/>
                <a:gd name="T45" fmla="*/ 62 h 72"/>
                <a:gd name="T46" fmla="*/ 39 w 121"/>
                <a:gd name="T47" fmla="*/ 66 h 72"/>
                <a:gd name="T48" fmla="*/ 16 w 121"/>
                <a:gd name="T49" fmla="*/ 66 h 72"/>
                <a:gd name="T50" fmla="*/ 10 w 121"/>
                <a:gd name="T51" fmla="*/ 62 h 72"/>
                <a:gd name="T52" fmla="*/ 16 w 121"/>
                <a:gd name="T53" fmla="*/ 39 h 72"/>
                <a:gd name="T54" fmla="*/ 0 w 121"/>
                <a:gd name="T55" fmla="*/ 27 h 72"/>
                <a:gd name="T56" fmla="*/ 10 w 121"/>
                <a:gd name="T57" fmla="*/ 23 h 72"/>
                <a:gd name="T58" fmla="*/ 22 w 121"/>
                <a:gd name="T59" fmla="*/ 4 h 72"/>
                <a:gd name="T60" fmla="*/ 39 w 121"/>
                <a:gd name="T61" fmla="*/ 4 h 72"/>
                <a:gd name="T62" fmla="*/ 39 w 121"/>
                <a:gd name="T63"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1" h="72">
                  <a:moveTo>
                    <a:pt x="39" y="10"/>
                  </a:moveTo>
                  <a:lnTo>
                    <a:pt x="28" y="23"/>
                  </a:lnTo>
                  <a:lnTo>
                    <a:pt x="35" y="27"/>
                  </a:lnTo>
                  <a:lnTo>
                    <a:pt x="51" y="27"/>
                  </a:lnTo>
                  <a:lnTo>
                    <a:pt x="70" y="33"/>
                  </a:lnTo>
                  <a:lnTo>
                    <a:pt x="80" y="27"/>
                  </a:lnTo>
                  <a:lnTo>
                    <a:pt x="99" y="27"/>
                  </a:lnTo>
                  <a:lnTo>
                    <a:pt x="99" y="33"/>
                  </a:lnTo>
                  <a:lnTo>
                    <a:pt x="99" y="33"/>
                  </a:lnTo>
                  <a:lnTo>
                    <a:pt x="99" y="39"/>
                  </a:lnTo>
                  <a:lnTo>
                    <a:pt x="99" y="39"/>
                  </a:lnTo>
                  <a:lnTo>
                    <a:pt x="109" y="39"/>
                  </a:lnTo>
                  <a:lnTo>
                    <a:pt x="115" y="45"/>
                  </a:lnTo>
                  <a:lnTo>
                    <a:pt x="115" y="49"/>
                  </a:lnTo>
                  <a:lnTo>
                    <a:pt x="115" y="49"/>
                  </a:lnTo>
                  <a:lnTo>
                    <a:pt x="115" y="56"/>
                  </a:lnTo>
                  <a:lnTo>
                    <a:pt x="121" y="62"/>
                  </a:lnTo>
                  <a:lnTo>
                    <a:pt x="86" y="62"/>
                  </a:lnTo>
                  <a:lnTo>
                    <a:pt x="86" y="66"/>
                  </a:lnTo>
                  <a:lnTo>
                    <a:pt x="80" y="66"/>
                  </a:lnTo>
                  <a:lnTo>
                    <a:pt x="80" y="72"/>
                  </a:lnTo>
                  <a:lnTo>
                    <a:pt x="74" y="72"/>
                  </a:lnTo>
                  <a:lnTo>
                    <a:pt x="74" y="66"/>
                  </a:lnTo>
                  <a:lnTo>
                    <a:pt x="74" y="66"/>
                  </a:lnTo>
                  <a:lnTo>
                    <a:pt x="74" y="62"/>
                  </a:lnTo>
                  <a:lnTo>
                    <a:pt x="74" y="62"/>
                  </a:lnTo>
                  <a:lnTo>
                    <a:pt x="70" y="56"/>
                  </a:lnTo>
                  <a:lnTo>
                    <a:pt x="70" y="49"/>
                  </a:lnTo>
                  <a:lnTo>
                    <a:pt x="70" y="49"/>
                  </a:lnTo>
                  <a:lnTo>
                    <a:pt x="70" y="49"/>
                  </a:lnTo>
                  <a:lnTo>
                    <a:pt x="70" y="45"/>
                  </a:lnTo>
                  <a:lnTo>
                    <a:pt x="64" y="45"/>
                  </a:lnTo>
                  <a:lnTo>
                    <a:pt x="64" y="45"/>
                  </a:lnTo>
                  <a:lnTo>
                    <a:pt x="64" y="45"/>
                  </a:lnTo>
                  <a:lnTo>
                    <a:pt x="64" y="39"/>
                  </a:lnTo>
                  <a:lnTo>
                    <a:pt x="57" y="39"/>
                  </a:lnTo>
                  <a:lnTo>
                    <a:pt x="57" y="39"/>
                  </a:lnTo>
                  <a:lnTo>
                    <a:pt x="57" y="39"/>
                  </a:lnTo>
                  <a:lnTo>
                    <a:pt x="57" y="45"/>
                  </a:lnTo>
                  <a:lnTo>
                    <a:pt x="51" y="45"/>
                  </a:lnTo>
                  <a:lnTo>
                    <a:pt x="51" y="49"/>
                  </a:lnTo>
                  <a:lnTo>
                    <a:pt x="51" y="49"/>
                  </a:lnTo>
                  <a:lnTo>
                    <a:pt x="51" y="56"/>
                  </a:lnTo>
                  <a:lnTo>
                    <a:pt x="45" y="56"/>
                  </a:lnTo>
                  <a:lnTo>
                    <a:pt x="45" y="62"/>
                  </a:lnTo>
                  <a:lnTo>
                    <a:pt x="39" y="62"/>
                  </a:lnTo>
                  <a:lnTo>
                    <a:pt x="39" y="62"/>
                  </a:lnTo>
                  <a:lnTo>
                    <a:pt x="39" y="66"/>
                  </a:lnTo>
                  <a:lnTo>
                    <a:pt x="16" y="66"/>
                  </a:lnTo>
                  <a:lnTo>
                    <a:pt x="16" y="66"/>
                  </a:lnTo>
                  <a:lnTo>
                    <a:pt x="16" y="62"/>
                  </a:lnTo>
                  <a:lnTo>
                    <a:pt x="10" y="62"/>
                  </a:lnTo>
                  <a:lnTo>
                    <a:pt x="16" y="62"/>
                  </a:lnTo>
                  <a:lnTo>
                    <a:pt x="16" y="39"/>
                  </a:lnTo>
                  <a:lnTo>
                    <a:pt x="10" y="39"/>
                  </a:lnTo>
                  <a:lnTo>
                    <a:pt x="0" y="27"/>
                  </a:lnTo>
                  <a:lnTo>
                    <a:pt x="0" y="27"/>
                  </a:lnTo>
                  <a:lnTo>
                    <a:pt x="10" y="23"/>
                  </a:lnTo>
                  <a:lnTo>
                    <a:pt x="22" y="10"/>
                  </a:lnTo>
                  <a:lnTo>
                    <a:pt x="22" y="4"/>
                  </a:lnTo>
                  <a:lnTo>
                    <a:pt x="35" y="0"/>
                  </a:lnTo>
                  <a:lnTo>
                    <a:pt x="39" y="4"/>
                  </a:lnTo>
                  <a:lnTo>
                    <a:pt x="39" y="16"/>
                  </a:lnTo>
                  <a:lnTo>
                    <a:pt x="39" y="10"/>
                  </a:lnTo>
                  <a:lnTo>
                    <a:pt x="39"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4" name="Freeform 663"/>
            <p:cNvSpPr>
              <a:spLocks/>
            </p:cNvSpPr>
            <p:nvPr/>
          </p:nvSpPr>
          <p:spPr bwMode="auto">
            <a:xfrm>
              <a:off x="5945188" y="2211388"/>
              <a:ext cx="222250" cy="114300"/>
            </a:xfrm>
            <a:custGeom>
              <a:avLst/>
              <a:gdLst>
                <a:gd name="T0" fmla="*/ 17 w 140"/>
                <a:gd name="T1" fmla="*/ 55 h 72"/>
                <a:gd name="T2" fmla="*/ 42 w 140"/>
                <a:gd name="T3" fmla="*/ 55 h 72"/>
                <a:gd name="T4" fmla="*/ 48 w 140"/>
                <a:gd name="T5" fmla="*/ 43 h 72"/>
                <a:gd name="T6" fmla="*/ 35 w 140"/>
                <a:gd name="T7" fmla="*/ 39 h 72"/>
                <a:gd name="T8" fmla="*/ 29 w 140"/>
                <a:gd name="T9" fmla="*/ 33 h 72"/>
                <a:gd name="T10" fmla="*/ 23 w 140"/>
                <a:gd name="T11" fmla="*/ 39 h 72"/>
                <a:gd name="T12" fmla="*/ 13 w 140"/>
                <a:gd name="T13" fmla="*/ 27 h 72"/>
                <a:gd name="T14" fmla="*/ 17 w 140"/>
                <a:gd name="T15" fmla="*/ 16 h 72"/>
                <a:gd name="T16" fmla="*/ 13 w 140"/>
                <a:gd name="T17" fmla="*/ 16 h 72"/>
                <a:gd name="T18" fmla="*/ 13 w 140"/>
                <a:gd name="T19" fmla="*/ 16 h 72"/>
                <a:gd name="T20" fmla="*/ 23 w 140"/>
                <a:gd name="T21" fmla="*/ 4 h 72"/>
                <a:gd name="T22" fmla="*/ 29 w 140"/>
                <a:gd name="T23" fmla="*/ 4 h 72"/>
                <a:gd name="T24" fmla="*/ 48 w 140"/>
                <a:gd name="T25" fmla="*/ 16 h 72"/>
                <a:gd name="T26" fmla="*/ 52 w 140"/>
                <a:gd name="T27" fmla="*/ 0 h 72"/>
                <a:gd name="T28" fmla="*/ 64 w 140"/>
                <a:gd name="T29" fmla="*/ 4 h 72"/>
                <a:gd name="T30" fmla="*/ 118 w 140"/>
                <a:gd name="T31" fmla="*/ 4 h 72"/>
                <a:gd name="T32" fmla="*/ 134 w 140"/>
                <a:gd name="T33" fmla="*/ 16 h 72"/>
                <a:gd name="T34" fmla="*/ 140 w 140"/>
                <a:gd name="T35" fmla="*/ 16 h 72"/>
                <a:gd name="T36" fmla="*/ 134 w 140"/>
                <a:gd name="T37" fmla="*/ 22 h 72"/>
                <a:gd name="T38" fmla="*/ 134 w 140"/>
                <a:gd name="T39" fmla="*/ 22 h 72"/>
                <a:gd name="T40" fmla="*/ 134 w 140"/>
                <a:gd name="T41" fmla="*/ 22 h 72"/>
                <a:gd name="T42" fmla="*/ 134 w 140"/>
                <a:gd name="T43" fmla="*/ 27 h 72"/>
                <a:gd name="T44" fmla="*/ 128 w 140"/>
                <a:gd name="T45" fmla="*/ 27 h 72"/>
                <a:gd name="T46" fmla="*/ 128 w 140"/>
                <a:gd name="T47" fmla="*/ 27 h 72"/>
                <a:gd name="T48" fmla="*/ 128 w 140"/>
                <a:gd name="T49" fmla="*/ 27 h 72"/>
                <a:gd name="T50" fmla="*/ 122 w 140"/>
                <a:gd name="T51" fmla="*/ 33 h 72"/>
                <a:gd name="T52" fmla="*/ 105 w 140"/>
                <a:gd name="T53" fmla="*/ 33 h 72"/>
                <a:gd name="T54" fmla="*/ 105 w 140"/>
                <a:gd name="T55" fmla="*/ 39 h 72"/>
                <a:gd name="T56" fmla="*/ 99 w 140"/>
                <a:gd name="T57" fmla="*/ 39 h 72"/>
                <a:gd name="T58" fmla="*/ 99 w 140"/>
                <a:gd name="T59" fmla="*/ 43 h 72"/>
                <a:gd name="T60" fmla="*/ 93 w 140"/>
                <a:gd name="T61" fmla="*/ 43 h 72"/>
                <a:gd name="T62" fmla="*/ 93 w 140"/>
                <a:gd name="T63" fmla="*/ 43 h 72"/>
                <a:gd name="T64" fmla="*/ 87 w 140"/>
                <a:gd name="T65" fmla="*/ 49 h 72"/>
                <a:gd name="T66" fmla="*/ 70 w 140"/>
                <a:gd name="T67" fmla="*/ 49 h 72"/>
                <a:gd name="T68" fmla="*/ 70 w 140"/>
                <a:gd name="T69" fmla="*/ 55 h 72"/>
                <a:gd name="T70" fmla="*/ 70 w 140"/>
                <a:gd name="T71" fmla="*/ 55 h 72"/>
                <a:gd name="T72" fmla="*/ 70 w 140"/>
                <a:gd name="T73" fmla="*/ 55 h 72"/>
                <a:gd name="T74" fmla="*/ 70 w 140"/>
                <a:gd name="T75" fmla="*/ 62 h 72"/>
                <a:gd name="T76" fmla="*/ 77 w 140"/>
                <a:gd name="T77" fmla="*/ 62 h 72"/>
                <a:gd name="T78" fmla="*/ 77 w 140"/>
                <a:gd name="T79" fmla="*/ 66 h 72"/>
                <a:gd name="T80" fmla="*/ 58 w 140"/>
                <a:gd name="T81" fmla="*/ 66 h 72"/>
                <a:gd name="T82" fmla="*/ 48 w 140"/>
                <a:gd name="T83" fmla="*/ 72 h 72"/>
                <a:gd name="T84" fmla="*/ 29 w 140"/>
                <a:gd name="T85" fmla="*/ 66 h 72"/>
                <a:gd name="T86" fmla="*/ 6 w 140"/>
                <a:gd name="T87" fmla="*/ 66 h 72"/>
                <a:gd name="T88" fmla="*/ 0 w 140"/>
                <a:gd name="T89" fmla="*/ 62 h 72"/>
                <a:gd name="T90" fmla="*/ 17 w 140"/>
                <a:gd name="T91" fmla="*/ 49 h 72"/>
                <a:gd name="T92" fmla="*/ 17 w 140"/>
                <a:gd name="T93" fmla="*/ 55 h 72"/>
                <a:gd name="T94" fmla="*/ 17 w 140"/>
                <a:gd name="T95" fmla="*/ 5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0" h="72">
                  <a:moveTo>
                    <a:pt x="17" y="55"/>
                  </a:moveTo>
                  <a:lnTo>
                    <a:pt x="42" y="55"/>
                  </a:lnTo>
                  <a:lnTo>
                    <a:pt x="48" y="43"/>
                  </a:lnTo>
                  <a:lnTo>
                    <a:pt x="35" y="39"/>
                  </a:lnTo>
                  <a:lnTo>
                    <a:pt x="29" y="33"/>
                  </a:lnTo>
                  <a:lnTo>
                    <a:pt x="23" y="39"/>
                  </a:lnTo>
                  <a:lnTo>
                    <a:pt x="13" y="27"/>
                  </a:lnTo>
                  <a:lnTo>
                    <a:pt x="17" y="16"/>
                  </a:lnTo>
                  <a:lnTo>
                    <a:pt x="13" y="16"/>
                  </a:lnTo>
                  <a:lnTo>
                    <a:pt x="13" y="16"/>
                  </a:lnTo>
                  <a:lnTo>
                    <a:pt x="23" y="4"/>
                  </a:lnTo>
                  <a:lnTo>
                    <a:pt x="29" y="4"/>
                  </a:lnTo>
                  <a:lnTo>
                    <a:pt x="48" y="16"/>
                  </a:lnTo>
                  <a:lnTo>
                    <a:pt x="52" y="0"/>
                  </a:lnTo>
                  <a:lnTo>
                    <a:pt x="64" y="4"/>
                  </a:lnTo>
                  <a:lnTo>
                    <a:pt x="118" y="4"/>
                  </a:lnTo>
                  <a:lnTo>
                    <a:pt x="134" y="16"/>
                  </a:lnTo>
                  <a:lnTo>
                    <a:pt x="140" y="16"/>
                  </a:lnTo>
                  <a:lnTo>
                    <a:pt x="134" y="22"/>
                  </a:lnTo>
                  <a:lnTo>
                    <a:pt x="134" y="22"/>
                  </a:lnTo>
                  <a:lnTo>
                    <a:pt x="134" y="22"/>
                  </a:lnTo>
                  <a:lnTo>
                    <a:pt x="134" y="27"/>
                  </a:lnTo>
                  <a:lnTo>
                    <a:pt x="128" y="27"/>
                  </a:lnTo>
                  <a:lnTo>
                    <a:pt x="128" y="27"/>
                  </a:lnTo>
                  <a:lnTo>
                    <a:pt x="128" y="27"/>
                  </a:lnTo>
                  <a:lnTo>
                    <a:pt x="122" y="33"/>
                  </a:lnTo>
                  <a:lnTo>
                    <a:pt x="105" y="33"/>
                  </a:lnTo>
                  <a:lnTo>
                    <a:pt x="105" y="39"/>
                  </a:lnTo>
                  <a:lnTo>
                    <a:pt x="99" y="39"/>
                  </a:lnTo>
                  <a:lnTo>
                    <a:pt x="99" y="43"/>
                  </a:lnTo>
                  <a:lnTo>
                    <a:pt x="93" y="43"/>
                  </a:lnTo>
                  <a:lnTo>
                    <a:pt x="93" y="43"/>
                  </a:lnTo>
                  <a:lnTo>
                    <a:pt x="87" y="49"/>
                  </a:lnTo>
                  <a:lnTo>
                    <a:pt x="70" y="49"/>
                  </a:lnTo>
                  <a:lnTo>
                    <a:pt x="70" y="55"/>
                  </a:lnTo>
                  <a:lnTo>
                    <a:pt x="70" y="55"/>
                  </a:lnTo>
                  <a:lnTo>
                    <a:pt x="70" y="55"/>
                  </a:lnTo>
                  <a:lnTo>
                    <a:pt x="70" y="62"/>
                  </a:lnTo>
                  <a:lnTo>
                    <a:pt x="77" y="62"/>
                  </a:lnTo>
                  <a:lnTo>
                    <a:pt x="77" y="66"/>
                  </a:lnTo>
                  <a:lnTo>
                    <a:pt x="58" y="66"/>
                  </a:lnTo>
                  <a:lnTo>
                    <a:pt x="48" y="72"/>
                  </a:lnTo>
                  <a:lnTo>
                    <a:pt x="29" y="66"/>
                  </a:lnTo>
                  <a:lnTo>
                    <a:pt x="6" y="66"/>
                  </a:lnTo>
                  <a:lnTo>
                    <a:pt x="0" y="62"/>
                  </a:lnTo>
                  <a:lnTo>
                    <a:pt x="17" y="49"/>
                  </a:lnTo>
                  <a:lnTo>
                    <a:pt x="17" y="55"/>
                  </a:lnTo>
                  <a:lnTo>
                    <a:pt x="17" y="5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5" name="Freeform 664"/>
            <p:cNvSpPr>
              <a:spLocks/>
            </p:cNvSpPr>
            <p:nvPr/>
          </p:nvSpPr>
          <p:spPr bwMode="auto">
            <a:xfrm>
              <a:off x="5945188" y="2211388"/>
              <a:ext cx="222250" cy="114300"/>
            </a:xfrm>
            <a:custGeom>
              <a:avLst/>
              <a:gdLst>
                <a:gd name="T0" fmla="*/ 17 w 140"/>
                <a:gd name="T1" fmla="*/ 55 h 72"/>
                <a:gd name="T2" fmla="*/ 42 w 140"/>
                <a:gd name="T3" fmla="*/ 55 h 72"/>
                <a:gd name="T4" fmla="*/ 48 w 140"/>
                <a:gd name="T5" fmla="*/ 43 h 72"/>
                <a:gd name="T6" fmla="*/ 35 w 140"/>
                <a:gd name="T7" fmla="*/ 39 h 72"/>
                <a:gd name="T8" fmla="*/ 29 w 140"/>
                <a:gd name="T9" fmla="*/ 33 h 72"/>
                <a:gd name="T10" fmla="*/ 23 w 140"/>
                <a:gd name="T11" fmla="*/ 39 h 72"/>
                <a:gd name="T12" fmla="*/ 13 w 140"/>
                <a:gd name="T13" fmla="*/ 27 h 72"/>
                <a:gd name="T14" fmla="*/ 17 w 140"/>
                <a:gd name="T15" fmla="*/ 16 h 72"/>
                <a:gd name="T16" fmla="*/ 13 w 140"/>
                <a:gd name="T17" fmla="*/ 16 h 72"/>
                <a:gd name="T18" fmla="*/ 13 w 140"/>
                <a:gd name="T19" fmla="*/ 16 h 72"/>
                <a:gd name="T20" fmla="*/ 23 w 140"/>
                <a:gd name="T21" fmla="*/ 4 h 72"/>
                <a:gd name="T22" fmla="*/ 29 w 140"/>
                <a:gd name="T23" fmla="*/ 4 h 72"/>
                <a:gd name="T24" fmla="*/ 48 w 140"/>
                <a:gd name="T25" fmla="*/ 16 h 72"/>
                <a:gd name="T26" fmla="*/ 52 w 140"/>
                <a:gd name="T27" fmla="*/ 0 h 72"/>
                <a:gd name="T28" fmla="*/ 64 w 140"/>
                <a:gd name="T29" fmla="*/ 4 h 72"/>
                <a:gd name="T30" fmla="*/ 118 w 140"/>
                <a:gd name="T31" fmla="*/ 4 h 72"/>
                <a:gd name="T32" fmla="*/ 134 w 140"/>
                <a:gd name="T33" fmla="*/ 16 h 72"/>
                <a:gd name="T34" fmla="*/ 140 w 140"/>
                <a:gd name="T35" fmla="*/ 16 h 72"/>
                <a:gd name="T36" fmla="*/ 134 w 140"/>
                <a:gd name="T37" fmla="*/ 22 h 72"/>
                <a:gd name="T38" fmla="*/ 134 w 140"/>
                <a:gd name="T39" fmla="*/ 22 h 72"/>
                <a:gd name="T40" fmla="*/ 134 w 140"/>
                <a:gd name="T41" fmla="*/ 22 h 72"/>
                <a:gd name="T42" fmla="*/ 134 w 140"/>
                <a:gd name="T43" fmla="*/ 27 h 72"/>
                <a:gd name="T44" fmla="*/ 128 w 140"/>
                <a:gd name="T45" fmla="*/ 27 h 72"/>
                <a:gd name="T46" fmla="*/ 128 w 140"/>
                <a:gd name="T47" fmla="*/ 27 h 72"/>
                <a:gd name="T48" fmla="*/ 128 w 140"/>
                <a:gd name="T49" fmla="*/ 27 h 72"/>
                <a:gd name="T50" fmla="*/ 122 w 140"/>
                <a:gd name="T51" fmla="*/ 33 h 72"/>
                <a:gd name="T52" fmla="*/ 105 w 140"/>
                <a:gd name="T53" fmla="*/ 33 h 72"/>
                <a:gd name="T54" fmla="*/ 105 w 140"/>
                <a:gd name="T55" fmla="*/ 39 h 72"/>
                <a:gd name="T56" fmla="*/ 99 w 140"/>
                <a:gd name="T57" fmla="*/ 39 h 72"/>
                <a:gd name="T58" fmla="*/ 99 w 140"/>
                <a:gd name="T59" fmla="*/ 43 h 72"/>
                <a:gd name="T60" fmla="*/ 93 w 140"/>
                <a:gd name="T61" fmla="*/ 43 h 72"/>
                <a:gd name="T62" fmla="*/ 93 w 140"/>
                <a:gd name="T63" fmla="*/ 43 h 72"/>
                <a:gd name="T64" fmla="*/ 87 w 140"/>
                <a:gd name="T65" fmla="*/ 49 h 72"/>
                <a:gd name="T66" fmla="*/ 70 w 140"/>
                <a:gd name="T67" fmla="*/ 49 h 72"/>
                <a:gd name="T68" fmla="*/ 70 w 140"/>
                <a:gd name="T69" fmla="*/ 55 h 72"/>
                <a:gd name="T70" fmla="*/ 70 w 140"/>
                <a:gd name="T71" fmla="*/ 55 h 72"/>
                <a:gd name="T72" fmla="*/ 70 w 140"/>
                <a:gd name="T73" fmla="*/ 55 h 72"/>
                <a:gd name="T74" fmla="*/ 70 w 140"/>
                <a:gd name="T75" fmla="*/ 62 h 72"/>
                <a:gd name="T76" fmla="*/ 77 w 140"/>
                <a:gd name="T77" fmla="*/ 62 h 72"/>
                <a:gd name="T78" fmla="*/ 77 w 140"/>
                <a:gd name="T79" fmla="*/ 66 h 72"/>
                <a:gd name="T80" fmla="*/ 58 w 140"/>
                <a:gd name="T81" fmla="*/ 66 h 72"/>
                <a:gd name="T82" fmla="*/ 48 w 140"/>
                <a:gd name="T83" fmla="*/ 72 h 72"/>
                <a:gd name="T84" fmla="*/ 29 w 140"/>
                <a:gd name="T85" fmla="*/ 66 h 72"/>
                <a:gd name="T86" fmla="*/ 6 w 140"/>
                <a:gd name="T87" fmla="*/ 66 h 72"/>
                <a:gd name="T88" fmla="*/ 0 w 140"/>
                <a:gd name="T89" fmla="*/ 62 h 72"/>
                <a:gd name="T90" fmla="*/ 17 w 140"/>
                <a:gd name="T91" fmla="*/ 49 h 72"/>
                <a:gd name="T92" fmla="*/ 17 w 140"/>
                <a:gd name="T93" fmla="*/ 55 h 72"/>
                <a:gd name="T94" fmla="*/ 17 w 140"/>
                <a:gd name="T95" fmla="*/ 5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0" h="72">
                  <a:moveTo>
                    <a:pt x="17" y="55"/>
                  </a:moveTo>
                  <a:lnTo>
                    <a:pt x="42" y="55"/>
                  </a:lnTo>
                  <a:lnTo>
                    <a:pt x="48" y="43"/>
                  </a:lnTo>
                  <a:lnTo>
                    <a:pt x="35" y="39"/>
                  </a:lnTo>
                  <a:lnTo>
                    <a:pt x="29" y="33"/>
                  </a:lnTo>
                  <a:lnTo>
                    <a:pt x="23" y="39"/>
                  </a:lnTo>
                  <a:lnTo>
                    <a:pt x="13" y="27"/>
                  </a:lnTo>
                  <a:lnTo>
                    <a:pt x="17" y="16"/>
                  </a:lnTo>
                  <a:lnTo>
                    <a:pt x="13" y="16"/>
                  </a:lnTo>
                  <a:lnTo>
                    <a:pt x="13" y="16"/>
                  </a:lnTo>
                  <a:lnTo>
                    <a:pt x="23" y="4"/>
                  </a:lnTo>
                  <a:lnTo>
                    <a:pt x="29" y="4"/>
                  </a:lnTo>
                  <a:lnTo>
                    <a:pt x="48" y="16"/>
                  </a:lnTo>
                  <a:lnTo>
                    <a:pt x="52" y="0"/>
                  </a:lnTo>
                  <a:lnTo>
                    <a:pt x="64" y="4"/>
                  </a:lnTo>
                  <a:lnTo>
                    <a:pt x="118" y="4"/>
                  </a:lnTo>
                  <a:lnTo>
                    <a:pt x="134" y="16"/>
                  </a:lnTo>
                  <a:lnTo>
                    <a:pt x="140" y="16"/>
                  </a:lnTo>
                  <a:lnTo>
                    <a:pt x="134" y="22"/>
                  </a:lnTo>
                  <a:lnTo>
                    <a:pt x="134" y="22"/>
                  </a:lnTo>
                  <a:lnTo>
                    <a:pt x="134" y="22"/>
                  </a:lnTo>
                  <a:lnTo>
                    <a:pt x="134" y="27"/>
                  </a:lnTo>
                  <a:lnTo>
                    <a:pt x="128" y="27"/>
                  </a:lnTo>
                  <a:lnTo>
                    <a:pt x="128" y="27"/>
                  </a:lnTo>
                  <a:lnTo>
                    <a:pt x="128" y="27"/>
                  </a:lnTo>
                  <a:lnTo>
                    <a:pt x="122" y="33"/>
                  </a:lnTo>
                  <a:lnTo>
                    <a:pt x="105" y="33"/>
                  </a:lnTo>
                  <a:lnTo>
                    <a:pt x="105" y="39"/>
                  </a:lnTo>
                  <a:lnTo>
                    <a:pt x="99" y="39"/>
                  </a:lnTo>
                  <a:lnTo>
                    <a:pt x="99" y="43"/>
                  </a:lnTo>
                  <a:lnTo>
                    <a:pt x="93" y="43"/>
                  </a:lnTo>
                  <a:lnTo>
                    <a:pt x="93" y="43"/>
                  </a:lnTo>
                  <a:lnTo>
                    <a:pt x="87" y="49"/>
                  </a:lnTo>
                  <a:lnTo>
                    <a:pt x="70" y="49"/>
                  </a:lnTo>
                  <a:lnTo>
                    <a:pt x="70" y="55"/>
                  </a:lnTo>
                  <a:lnTo>
                    <a:pt x="70" y="55"/>
                  </a:lnTo>
                  <a:lnTo>
                    <a:pt x="70" y="55"/>
                  </a:lnTo>
                  <a:lnTo>
                    <a:pt x="70" y="62"/>
                  </a:lnTo>
                  <a:lnTo>
                    <a:pt x="77" y="62"/>
                  </a:lnTo>
                  <a:lnTo>
                    <a:pt x="77" y="66"/>
                  </a:lnTo>
                  <a:lnTo>
                    <a:pt x="58" y="66"/>
                  </a:lnTo>
                  <a:lnTo>
                    <a:pt x="48" y="72"/>
                  </a:lnTo>
                  <a:lnTo>
                    <a:pt x="29" y="66"/>
                  </a:lnTo>
                  <a:lnTo>
                    <a:pt x="6" y="66"/>
                  </a:lnTo>
                  <a:lnTo>
                    <a:pt x="0" y="62"/>
                  </a:lnTo>
                  <a:lnTo>
                    <a:pt x="17" y="49"/>
                  </a:lnTo>
                  <a:lnTo>
                    <a:pt x="17" y="55"/>
                  </a:lnTo>
                  <a:lnTo>
                    <a:pt x="17" y="5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6" name="Freeform 665"/>
            <p:cNvSpPr>
              <a:spLocks/>
            </p:cNvSpPr>
            <p:nvPr/>
          </p:nvSpPr>
          <p:spPr bwMode="auto">
            <a:xfrm>
              <a:off x="5583238" y="2217738"/>
              <a:ext cx="327025" cy="215900"/>
            </a:xfrm>
            <a:custGeom>
              <a:avLst/>
              <a:gdLst>
                <a:gd name="T0" fmla="*/ 193 w 206"/>
                <a:gd name="T1" fmla="*/ 91 h 136"/>
                <a:gd name="T2" fmla="*/ 193 w 206"/>
                <a:gd name="T3" fmla="*/ 91 h 136"/>
                <a:gd name="T4" fmla="*/ 187 w 206"/>
                <a:gd name="T5" fmla="*/ 97 h 136"/>
                <a:gd name="T6" fmla="*/ 187 w 206"/>
                <a:gd name="T7" fmla="*/ 101 h 136"/>
                <a:gd name="T8" fmla="*/ 187 w 206"/>
                <a:gd name="T9" fmla="*/ 113 h 136"/>
                <a:gd name="T10" fmla="*/ 181 w 206"/>
                <a:gd name="T11" fmla="*/ 119 h 136"/>
                <a:gd name="T12" fmla="*/ 175 w 206"/>
                <a:gd name="T13" fmla="*/ 124 h 136"/>
                <a:gd name="T14" fmla="*/ 171 w 206"/>
                <a:gd name="T15" fmla="*/ 130 h 136"/>
                <a:gd name="T16" fmla="*/ 158 w 206"/>
                <a:gd name="T17" fmla="*/ 136 h 136"/>
                <a:gd name="T18" fmla="*/ 146 w 206"/>
                <a:gd name="T19" fmla="*/ 136 h 136"/>
                <a:gd name="T20" fmla="*/ 146 w 206"/>
                <a:gd name="T21" fmla="*/ 130 h 136"/>
                <a:gd name="T22" fmla="*/ 140 w 206"/>
                <a:gd name="T23" fmla="*/ 124 h 136"/>
                <a:gd name="T24" fmla="*/ 140 w 206"/>
                <a:gd name="T25" fmla="*/ 113 h 136"/>
                <a:gd name="T26" fmla="*/ 140 w 206"/>
                <a:gd name="T27" fmla="*/ 107 h 136"/>
                <a:gd name="T28" fmla="*/ 111 w 206"/>
                <a:gd name="T29" fmla="*/ 97 h 136"/>
                <a:gd name="T30" fmla="*/ 101 w 206"/>
                <a:gd name="T31" fmla="*/ 91 h 136"/>
                <a:gd name="T32" fmla="*/ 82 w 206"/>
                <a:gd name="T33" fmla="*/ 80 h 136"/>
                <a:gd name="T34" fmla="*/ 53 w 206"/>
                <a:gd name="T35" fmla="*/ 84 h 136"/>
                <a:gd name="T36" fmla="*/ 47 w 206"/>
                <a:gd name="T37" fmla="*/ 91 h 136"/>
                <a:gd name="T38" fmla="*/ 41 w 206"/>
                <a:gd name="T39" fmla="*/ 97 h 136"/>
                <a:gd name="T40" fmla="*/ 29 w 206"/>
                <a:gd name="T41" fmla="*/ 97 h 136"/>
                <a:gd name="T42" fmla="*/ 18 w 206"/>
                <a:gd name="T43" fmla="*/ 80 h 136"/>
                <a:gd name="T44" fmla="*/ 18 w 206"/>
                <a:gd name="T45" fmla="*/ 74 h 136"/>
                <a:gd name="T46" fmla="*/ 18 w 206"/>
                <a:gd name="T47" fmla="*/ 62 h 136"/>
                <a:gd name="T48" fmla="*/ 18 w 206"/>
                <a:gd name="T49" fmla="*/ 58 h 136"/>
                <a:gd name="T50" fmla="*/ 12 w 206"/>
                <a:gd name="T51" fmla="*/ 58 h 136"/>
                <a:gd name="T52" fmla="*/ 12 w 206"/>
                <a:gd name="T53" fmla="*/ 62 h 136"/>
                <a:gd name="T54" fmla="*/ 12 w 206"/>
                <a:gd name="T55" fmla="*/ 62 h 136"/>
                <a:gd name="T56" fmla="*/ 12 w 206"/>
                <a:gd name="T57" fmla="*/ 68 h 136"/>
                <a:gd name="T58" fmla="*/ 6 w 206"/>
                <a:gd name="T59" fmla="*/ 74 h 136"/>
                <a:gd name="T60" fmla="*/ 6 w 206"/>
                <a:gd name="T61" fmla="*/ 74 h 136"/>
                <a:gd name="T62" fmla="*/ 6 w 206"/>
                <a:gd name="T63" fmla="*/ 68 h 136"/>
                <a:gd name="T64" fmla="*/ 6 w 206"/>
                <a:gd name="T65" fmla="*/ 62 h 136"/>
                <a:gd name="T66" fmla="*/ 6 w 206"/>
                <a:gd name="T67" fmla="*/ 62 h 136"/>
                <a:gd name="T68" fmla="*/ 6 w 206"/>
                <a:gd name="T69" fmla="*/ 58 h 136"/>
                <a:gd name="T70" fmla="*/ 6 w 206"/>
                <a:gd name="T71" fmla="*/ 51 h 136"/>
                <a:gd name="T72" fmla="*/ 12 w 206"/>
                <a:gd name="T73" fmla="*/ 45 h 136"/>
                <a:gd name="T74" fmla="*/ 6 w 206"/>
                <a:gd name="T75" fmla="*/ 45 h 136"/>
                <a:gd name="T76" fmla="*/ 6 w 206"/>
                <a:gd name="T77" fmla="*/ 45 h 136"/>
                <a:gd name="T78" fmla="*/ 6 w 206"/>
                <a:gd name="T79" fmla="*/ 39 h 136"/>
                <a:gd name="T80" fmla="*/ 0 w 206"/>
                <a:gd name="T81" fmla="*/ 39 h 136"/>
                <a:gd name="T82" fmla="*/ 0 w 206"/>
                <a:gd name="T83" fmla="*/ 35 h 136"/>
                <a:gd name="T84" fmla="*/ 0 w 206"/>
                <a:gd name="T85" fmla="*/ 35 h 136"/>
                <a:gd name="T86" fmla="*/ 18 w 206"/>
                <a:gd name="T87" fmla="*/ 29 h 136"/>
                <a:gd name="T88" fmla="*/ 24 w 206"/>
                <a:gd name="T89" fmla="*/ 23 h 136"/>
                <a:gd name="T90" fmla="*/ 18 w 206"/>
                <a:gd name="T91" fmla="*/ 23 h 136"/>
                <a:gd name="T92" fmla="*/ 12 w 206"/>
                <a:gd name="T93" fmla="*/ 18 h 136"/>
                <a:gd name="T94" fmla="*/ 12 w 206"/>
                <a:gd name="T95" fmla="*/ 12 h 136"/>
                <a:gd name="T96" fmla="*/ 29 w 206"/>
                <a:gd name="T97" fmla="*/ 18 h 136"/>
                <a:gd name="T98" fmla="*/ 59 w 206"/>
                <a:gd name="T99" fmla="*/ 29 h 136"/>
                <a:gd name="T100" fmla="*/ 64 w 206"/>
                <a:gd name="T101" fmla="*/ 12 h 136"/>
                <a:gd name="T102" fmla="*/ 82 w 206"/>
                <a:gd name="T103" fmla="*/ 6 h 136"/>
                <a:gd name="T104" fmla="*/ 101 w 206"/>
                <a:gd name="T105" fmla="*/ 29 h 136"/>
                <a:gd name="T106" fmla="*/ 123 w 206"/>
                <a:gd name="T107" fmla="*/ 35 h 136"/>
                <a:gd name="T108" fmla="*/ 140 w 206"/>
                <a:gd name="T109" fmla="*/ 58 h 136"/>
                <a:gd name="T110" fmla="*/ 164 w 206"/>
                <a:gd name="T111" fmla="*/ 74 h 136"/>
                <a:gd name="T112" fmla="*/ 199 w 206"/>
                <a:gd name="T113" fmla="*/ 84 h 136"/>
                <a:gd name="T114" fmla="*/ 199 w 206"/>
                <a:gd name="T115" fmla="*/ 9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6" h="136">
                  <a:moveTo>
                    <a:pt x="199" y="91"/>
                  </a:moveTo>
                  <a:lnTo>
                    <a:pt x="193" y="91"/>
                  </a:lnTo>
                  <a:lnTo>
                    <a:pt x="193" y="91"/>
                  </a:lnTo>
                  <a:lnTo>
                    <a:pt x="193" y="91"/>
                  </a:lnTo>
                  <a:lnTo>
                    <a:pt x="187" y="97"/>
                  </a:lnTo>
                  <a:lnTo>
                    <a:pt x="187" y="97"/>
                  </a:lnTo>
                  <a:lnTo>
                    <a:pt x="187" y="97"/>
                  </a:lnTo>
                  <a:lnTo>
                    <a:pt x="187" y="101"/>
                  </a:lnTo>
                  <a:lnTo>
                    <a:pt x="187" y="101"/>
                  </a:lnTo>
                  <a:lnTo>
                    <a:pt x="187" y="113"/>
                  </a:lnTo>
                  <a:lnTo>
                    <a:pt x="187" y="113"/>
                  </a:lnTo>
                  <a:lnTo>
                    <a:pt x="181" y="119"/>
                  </a:lnTo>
                  <a:lnTo>
                    <a:pt x="181" y="119"/>
                  </a:lnTo>
                  <a:lnTo>
                    <a:pt x="175" y="124"/>
                  </a:lnTo>
                  <a:lnTo>
                    <a:pt x="171" y="124"/>
                  </a:lnTo>
                  <a:lnTo>
                    <a:pt x="171" y="130"/>
                  </a:lnTo>
                  <a:lnTo>
                    <a:pt x="164" y="130"/>
                  </a:lnTo>
                  <a:lnTo>
                    <a:pt x="158" y="136"/>
                  </a:lnTo>
                  <a:lnTo>
                    <a:pt x="146" y="136"/>
                  </a:lnTo>
                  <a:lnTo>
                    <a:pt x="146" y="136"/>
                  </a:lnTo>
                  <a:lnTo>
                    <a:pt x="146" y="136"/>
                  </a:lnTo>
                  <a:lnTo>
                    <a:pt x="146" y="130"/>
                  </a:lnTo>
                  <a:lnTo>
                    <a:pt x="140" y="124"/>
                  </a:lnTo>
                  <a:lnTo>
                    <a:pt x="140" y="124"/>
                  </a:lnTo>
                  <a:lnTo>
                    <a:pt x="140" y="124"/>
                  </a:lnTo>
                  <a:lnTo>
                    <a:pt x="140" y="113"/>
                  </a:lnTo>
                  <a:lnTo>
                    <a:pt x="140" y="113"/>
                  </a:lnTo>
                  <a:lnTo>
                    <a:pt x="140" y="107"/>
                  </a:lnTo>
                  <a:lnTo>
                    <a:pt x="123" y="107"/>
                  </a:lnTo>
                  <a:lnTo>
                    <a:pt x="111" y="97"/>
                  </a:lnTo>
                  <a:lnTo>
                    <a:pt x="111" y="91"/>
                  </a:lnTo>
                  <a:lnTo>
                    <a:pt x="101" y="91"/>
                  </a:lnTo>
                  <a:lnTo>
                    <a:pt x="94" y="84"/>
                  </a:lnTo>
                  <a:lnTo>
                    <a:pt x="82" y="80"/>
                  </a:lnTo>
                  <a:lnTo>
                    <a:pt x="59" y="80"/>
                  </a:lnTo>
                  <a:lnTo>
                    <a:pt x="53" y="84"/>
                  </a:lnTo>
                  <a:lnTo>
                    <a:pt x="47" y="84"/>
                  </a:lnTo>
                  <a:lnTo>
                    <a:pt x="47" y="91"/>
                  </a:lnTo>
                  <a:lnTo>
                    <a:pt x="47" y="91"/>
                  </a:lnTo>
                  <a:lnTo>
                    <a:pt x="41" y="97"/>
                  </a:lnTo>
                  <a:lnTo>
                    <a:pt x="29" y="97"/>
                  </a:lnTo>
                  <a:lnTo>
                    <a:pt x="29" y="97"/>
                  </a:lnTo>
                  <a:lnTo>
                    <a:pt x="18" y="80"/>
                  </a:lnTo>
                  <a:lnTo>
                    <a:pt x="18" y="80"/>
                  </a:lnTo>
                  <a:lnTo>
                    <a:pt x="18" y="74"/>
                  </a:lnTo>
                  <a:lnTo>
                    <a:pt x="18" y="74"/>
                  </a:lnTo>
                  <a:lnTo>
                    <a:pt x="18" y="74"/>
                  </a:lnTo>
                  <a:lnTo>
                    <a:pt x="18" y="62"/>
                  </a:lnTo>
                  <a:lnTo>
                    <a:pt x="18" y="62"/>
                  </a:lnTo>
                  <a:lnTo>
                    <a:pt x="18" y="58"/>
                  </a:lnTo>
                  <a:lnTo>
                    <a:pt x="12" y="58"/>
                  </a:lnTo>
                  <a:lnTo>
                    <a:pt x="12" y="58"/>
                  </a:lnTo>
                  <a:lnTo>
                    <a:pt x="12" y="58"/>
                  </a:lnTo>
                  <a:lnTo>
                    <a:pt x="12" y="62"/>
                  </a:lnTo>
                  <a:lnTo>
                    <a:pt x="12" y="62"/>
                  </a:lnTo>
                  <a:lnTo>
                    <a:pt x="12" y="62"/>
                  </a:lnTo>
                  <a:lnTo>
                    <a:pt x="12" y="62"/>
                  </a:lnTo>
                  <a:lnTo>
                    <a:pt x="12" y="68"/>
                  </a:lnTo>
                  <a:lnTo>
                    <a:pt x="6" y="68"/>
                  </a:lnTo>
                  <a:lnTo>
                    <a:pt x="6" y="74"/>
                  </a:lnTo>
                  <a:lnTo>
                    <a:pt x="6" y="74"/>
                  </a:lnTo>
                  <a:lnTo>
                    <a:pt x="6" y="74"/>
                  </a:lnTo>
                  <a:lnTo>
                    <a:pt x="6" y="68"/>
                  </a:lnTo>
                  <a:lnTo>
                    <a:pt x="6" y="68"/>
                  </a:lnTo>
                  <a:lnTo>
                    <a:pt x="6" y="62"/>
                  </a:lnTo>
                  <a:lnTo>
                    <a:pt x="6" y="62"/>
                  </a:lnTo>
                  <a:lnTo>
                    <a:pt x="6" y="62"/>
                  </a:lnTo>
                  <a:lnTo>
                    <a:pt x="6" y="62"/>
                  </a:lnTo>
                  <a:lnTo>
                    <a:pt x="6" y="58"/>
                  </a:lnTo>
                  <a:lnTo>
                    <a:pt x="6" y="58"/>
                  </a:lnTo>
                  <a:lnTo>
                    <a:pt x="6" y="58"/>
                  </a:lnTo>
                  <a:lnTo>
                    <a:pt x="6" y="51"/>
                  </a:lnTo>
                  <a:lnTo>
                    <a:pt x="12" y="51"/>
                  </a:lnTo>
                  <a:lnTo>
                    <a:pt x="12" y="45"/>
                  </a:lnTo>
                  <a:lnTo>
                    <a:pt x="6" y="45"/>
                  </a:lnTo>
                  <a:lnTo>
                    <a:pt x="6" y="45"/>
                  </a:lnTo>
                  <a:lnTo>
                    <a:pt x="6" y="45"/>
                  </a:lnTo>
                  <a:lnTo>
                    <a:pt x="6" y="45"/>
                  </a:lnTo>
                  <a:lnTo>
                    <a:pt x="6" y="45"/>
                  </a:lnTo>
                  <a:lnTo>
                    <a:pt x="6" y="39"/>
                  </a:lnTo>
                  <a:lnTo>
                    <a:pt x="0" y="39"/>
                  </a:lnTo>
                  <a:lnTo>
                    <a:pt x="0" y="39"/>
                  </a:lnTo>
                  <a:lnTo>
                    <a:pt x="0" y="39"/>
                  </a:lnTo>
                  <a:lnTo>
                    <a:pt x="0" y="35"/>
                  </a:lnTo>
                  <a:lnTo>
                    <a:pt x="0" y="35"/>
                  </a:lnTo>
                  <a:lnTo>
                    <a:pt x="0" y="35"/>
                  </a:lnTo>
                  <a:lnTo>
                    <a:pt x="18" y="35"/>
                  </a:lnTo>
                  <a:lnTo>
                    <a:pt x="18" y="29"/>
                  </a:lnTo>
                  <a:lnTo>
                    <a:pt x="24" y="29"/>
                  </a:lnTo>
                  <a:lnTo>
                    <a:pt x="24" y="23"/>
                  </a:lnTo>
                  <a:lnTo>
                    <a:pt x="18" y="23"/>
                  </a:lnTo>
                  <a:lnTo>
                    <a:pt x="18" y="23"/>
                  </a:lnTo>
                  <a:lnTo>
                    <a:pt x="18" y="18"/>
                  </a:lnTo>
                  <a:lnTo>
                    <a:pt x="12" y="18"/>
                  </a:lnTo>
                  <a:lnTo>
                    <a:pt x="12" y="18"/>
                  </a:lnTo>
                  <a:lnTo>
                    <a:pt x="12" y="12"/>
                  </a:lnTo>
                  <a:lnTo>
                    <a:pt x="12" y="12"/>
                  </a:lnTo>
                  <a:lnTo>
                    <a:pt x="29" y="18"/>
                  </a:lnTo>
                  <a:lnTo>
                    <a:pt x="35" y="29"/>
                  </a:lnTo>
                  <a:lnTo>
                    <a:pt x="59" y="29"/>
                  </a:lnTo>
                  <a:lnTo>
                    <a:pt x="59" y="18"/>
                  </a:lnTo>
                  <a:lnTo>
                    <a:pt x="64" y="12"/>
                  </a:lnTo>
                  <a:lnTo>
                    <a:pt x="70" y="0"/>
                  </a:lnTo>
                  <a:lnTo>
                    <a:pt x="82" y="6"/>
                  </a:lnTo>
                  <a:lnTo>
                    <a:pt x="94" y="18"/>
                  </a:lnTo>
                  <a:lnTo>
                    <a:pt x="101" y="29"/>
                  </a:lnTo>
                  <a:lnTo>
                    <a:pt x="111" y="35"/>
                  </a:lnTo>
                  <a:lnTo>
                    <a:pt x="123" y="35"/>
                  </a:lnTo>
                  <a:lnTo>
                    <a:pt x="136" y="45"/>
                  </a:lnTo>
                  <a:lnTo>
                    <a:pt x="140" y="58"/>
                  </a:lnTo>
                  <a:lnTo>
                    <a:pt x="158" y="68"/>
                  </a:lnTo>
                  <a:lnTo>
                    <a:pt x="164" y="74"/>
                  </a:lnTo>
                  <a:lnTo>
                    <a:pt x="187" y="84"/>
                  </a:lnTo>
                  <a:lnTo>
                    <a:pt x="199" y="84"/>
                  </a:lnTo>
                  <a:lnTo>
                    <a:pt x="206" y="91"/>
                  </a:lnTo>
                  <a:lnTo>
                    <a:pt x="199" y="91"/>
                  </a:lnTo>
                  <a:lnTo>
                    <a:pt x="199" y="9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7" name="Freeform 666"/>
            <p:cNvSpPr>
              <a:spLocks/>
            </p:cNvSpPr>
            <p:nvPr/>
          </p:nvSpPr>
          <p:spPr bwMode="auto">
            <a:xfrm>
              <a:off x="5583238" y="2217738"/>
              <a:ext cx="327025" cy="215900"/>
            </a:xfrm>
            <a:custGeom>
              <a:avLst/>
              <a:gdLst>
                <a:gd name="T0" fmla="*/ 193 w 206"/>
                <a:gd name="T1" fmla="*/ 91 h 136"/>
                <a:gd name="T2" fmla="*/ 193 w 206"/>
                <a:gd name="T3" fmla="*/ 91 h 136"/>
                <a:gd name="T4" fmla="*/ 187 w 206"/>
                <a:gd name="T5" fmla="*/ 97 h 136"/>
                <a:gd name="T6" fmla="*/ 187 w 206"/>
                <a:gd name="T7" fmla="*/ 101 h 136"/>
                <a:gd name="T8" fmla="*/ 187 w 206"/>
                <a:gd name="T9" fmla="*/ 113 h 136"/>
                <a:gd name="T10" fmla="*/ 181 w 206"/>
                <a:gd name="T11" fmla="*/ 119 h 136"/>
                <a:gd name="T12" fmla="*/ 175 w 206"/>
                <a:gd name="T13" fmla="*/ 124 h 136"/>
                <a:gd name="T14" fmla="*/ 171 w 206"/>
                <a:gd name="T15" fmla="*/ 130 h 136"/>
                <a:gd name="T16" fmla="*/ 158 w 206"/>
                <a:gd name="T17" fmla="*/ 136 h 136"/>
                <a:gd name="T18" fmla="*/ 146 w 206"/>
                <a:gd name="T19" fmla="*/ 136 h 136"/>
                <a:gd name="T20" fmla="*/ 146 w 206"/>
                <a:gd name="T21" fmla="*/ 130 h 136"/>
                <a:gd name="T22" fmla="*/ 140 w 206"/>
                <a:gd name="T23" fmla="*/ 124 h 136"/>
                <a:gd name="T24" fmla="*/ 140 w 206"/>
                <a:gd name="T25" fmla="*/ 113 h 136"/>
                <a:gd name="T26" fmla="*/ 140 w 206"/>
                <a:gd name="T27" fmla="*/ 107 h 136"/>
                <a:gd name="T28" fmla="*/ 111 w 206"/>
                <a:gd name="T29" fmla="*/ 97 h 136"/>
                <a:gd name="T30" fmla="*/ 101 w 206"/>
                <a:gd name="T31" fmla="*/ 91 h 136"/>
                <a:gd name="T32" fmla="*/ 82 w 206"/>
                <a:gd name="T33" fmla="*/ 80 h 136"/>
                <a:gd name="T34" fmla="*/ 53 w 206"/>
                <a:gd name="T35" fmla="*/ 84 h 136"/>
                <a:gd name="T36" fmla="*/ 47 w 206"/>
                <a:gd name="T37" fmla="*/ 91 h 136"/>
                <a:gd name="T38" fmla="*/ 41 w 206"/>
                <a:gd name="T39" fmla="*/ 97 h 136"/>
                <a:gd name="T40" fmla="*/ 29 w 206"/>
                <a:gd name="T41" fmla="*/ 97 h 136"/>
                <a:gd name="T42" fmla="*/ 18 w 206"/>
                <a:gd name="T43" fmla="*/ 80 h 136"/>
                <a:gd name="T44" fmla="*/ 18 w 206"/>
                <a:gd name="T45" fmla="*/ 74 h 136"/>
                <a:gd name="T46" fmla="*/ 18 w 206"/>
                <a:gd name="T47" fmla="*/ 62 h 136"/>
                <a:gd name="T48" fmla="*/ 18 w 206"/>
                <a:gd name="T49" fmla="*/ 58 h 136"/>
                <a:gd name="T50" fmla="*/ 12 w 206"/>
                <a:gd name="T51" fmla="*/ 58 h 136"/>
                <a:gd name="T52" fmla="*/ 12 w 206"/>
                <a:gd name="T53" fmla="*/ 62 h 136"/>
                <a:gd name="T54" fmla="*/ 12 w 206"/>
                <a:gd name="T55" fmla="*/ 62 h 136"/>
                <a:gd name="T56" fmla="*/ 12 w 206"/>
                <a:gd name="T57" fmla="*/ 68 h 136"/>
                <a:gd name="T58" fmla="*/ 6 w 206"/>
                <a:gd name="T59" fmla="*/ 74 h 136"/>
                <a:gd name="T60" fmla="*/ 6 w 206"/>
                <a:gd name="T61" fmla="*/ 74 h 136"/>
                <a:gd name="T62" fmla="*/ 6 w 206"/>
                <a:gd name="T63" fmla="*/ 68 h 136"/>
                <a:gd name="T64" fmla="*/ 6 w 206"/>
                <a:gd name="T65" fmla="*/ 62 h 136"/>
                <a:gd name="T66" fmla="*/ 6 w 206"/>
                <a:gd name="T67" fmla="*/ 62 h 136"/>
                <a:gd name="T68" fmla="*/ 6 w 206"/>
                <a:gd name="T69" fmla="*/ 58 h 136"/>
                <a:gd name="T70" fmla="*/ 6 w 206"/>
                <a:gd name="T71" fmla="*/ 51 h 136"/>
                <a:gd name="T72" fmla="*/ 12 w 206"/>
                <a:gd name="T73" fmla="*/ 45 h 136"/>
                <a:gd name="T74" fmla="*/ 6 w 206"/>
                <a:gd name="T75" fmla="*/ 45 h 136"/>
                <a:gd name="T76" fmla="*/ 6 w 206"/>
                <a:gd name="T77" fmla="*/ 45 h 136"/>
                <a:gd name="T78" fmla="*/ 6 w 206"/>
                <a:gd name="T79" fmla="*/ 39 h 136"/>
                <a:gd name="T80" fmla="*/ 0 w 206"/>
                <a:gd name="T81" fmla="*/ 39 h 136"/>
                <a:gd name="T82" fmla="*/ 0 w 206"/>
                <a:gd name="T83" fmla="*/ 35 h 136"/>
                <a:gd name="T84" fmla="*/ 0 w 206"/>
                <a:gd name="T85" fmla="*/ 35 h 136"/>
                <a:gd name="T86" fmla="*/ 18 w 206"/>
                <a:gd name="T87" fmla="*/ 29 h 136"/>
                <a:gd name="T88" fmla="*/ 24 w 206"/>
                <a:gd name="T89" fmla="*/ 23 h 136"/>
                <a:gd name="T90" fmla="*/ 18 w 206"/>
                <a:gd name="T91" fmla="*/ 23 h 136"/>
                <a:gd name="T92" fmla="*/ 12 w 206"/>
                <a:gd name="T93" fmla="*/ 18 h 136"/>
                <a:gd name="T94" fmla="*/ 12 w 206"/>
                <a:gd name="T95" fmla="*/ 12 h 136"/>
                <a:gd name="T96" fmla="*/ 29 w 206"/>
                <a:gd name="T97" fmla="*/ 18 h 136"/>
                <a:gd name="T98" fmla="*/ 59 w 206"/>
                <a:gd name="T99" fmla="*/ 29 h 136"/>
                <a:gd name="T100" fmla="*/ 64 w 206"/>
                <a:gd name="T101" fmla="*/ 12 h 136"/>
                <a:gd name="T102" fmla="*/ 82 w 206"/>
                <a:gd name="T103" fmla="*/ 6 h 136"/>
                <a:gd name="T104" fmla="*/ 101 w 206"/>
                <a:gd name="T105" fmla="*/ 29 h 136"/>
                <a:gd name="T106" fmla="*/ 123 w 206"/>
                <a:gd name="T107" fmla="*/ 35 h 136"/>
                <a:gd name="T108" fmla="*/ 140 w 206"/>
                <a:gd name="T109" fmla="*/ 58 h 136"/>
                <a:gd name="T110" fmla="*/ 164 w 206"/>
                <a:gd name="T111" fmla="*/ 74 h 136"/>
                <a:gd name="T112" fmla="*/ 199 w 206"/>
                <a:gd name="T113" fmla="*/ 84 h 136"/>
                <a:gd name="T114" fmla="*/ 199 w 206"/>
                <a:gd name="T115" fmla="*/ 9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6" h="136">
                  <a:moveTo>
                    <a:pt x="199" y="91"/>
                  </a:moveTo>
                  <a:lnTo>
                    <a:pt x="193" y="91"/>
                  </a:lnTo>
                  <a:lnTo>
                    <a:pt x="193" y="91"/>
                  </a:lnTo>
                  <a:lnTo>
                    <a:pt x="193" y="91"/>
                  </a:lnTo>
                  <a:lnTo>
                    <a:pt x="187" y="97"/>
                  </a:lnTo>
                  <a:lnTo>
                    <a:pt x="187" y="97"/>
                  </a:lnTo>
                  <a:lnTo>
                    <a:pt x="187" y="97"/>
                  </a:lnTo>
                  <a:lnTo>
                    <a:pt x="187" y="101"/>
                  </a:lnTo>
                  <a:lnTo>
                    <a:pt x="187" y="101"/>
                  </a:lnTo>
                  <a:lnTo>
                    <a:pt x="187" y="113"/>
                  </a:lnTo>
                  <a:lnTo>
                    <a:pt x="187" y="113"/>
                  </a:lnTo>
                  <a:lnTo>
                    <a:pt x="181" y="119"/>
                  </a:lnTo>
                  <a:lnTo>
                    <a:pt x="181" y="119"/>
                  </a:lnTo>
                  <a:lnTo>
                    <a:pt x="175" y="124"/>
                  </a:lnTo>
                  <a:lnTo>
                    <a:pt x="171" y="124"/>
                  </a:lnTo>
                  <a:lnTo>
                    <a:pt x="171" y="130"/>
                  </a:lnTo>
                  <a:lnTo>
                    <a:pt x="164" y="130"/>
                  </a:lnTo>
                  <a:lnTo>
                    <a:pt x="158" y="136"/>
                  </a:lnTo>
                  <a:lnTo>
                    <a:pt x="146" y="136"/>
                  </a:lnTo>
                  <a:lnTo>
                    <a:pt x="146" y="136"/>
                  </a:lnTo>
                  <a:lnTo>
                    <a:pt x="146" y="136"/>
                  </a:lnTo>
                  <a:lnTo>
                    <a:pt x="146" y="130"/>
                  </a:lnTo>
                  <a:lnTo>
                    <a:pt x="140" y="124"/>
                  </a:lnTo>
                  <a:lnTo>
                    <a:pt x="140" y="124"/>
                  </a:lnTo>
                  <a:lnTo>
                    <a:pt x="140" y="124"/>
                  </a:lnTo>
                  <a:lnTo>
                    <a:pt x="140" y="113"/>
                  </a:lnTo>
                  <a:lnTo>
                    <a:pt x="140" y="113"/>
                  </a:lnTo>
                  <a:lnTo>
                    <a:pt x="140" y="107"/>
                  </a:lnTo>
                  <a:lnTo>
                    <a:pt x="123" y="107"/>
                  </a:lnTo>
                  <a:lnTo>
                    <a:pt x="111" y="97"/>
                  </a:lnTo>
                  <a:lnTo>
                    <a:pt x="111" y="91"/>
                  </a:lnTo>
                  <a:lnTo>
                    <a:pt x="101" y="91"/>
                  </a:lnTo>
                  <a:lnTo>
                    <a:pt x="94" y="84"/>
                  </a:lnTo>
                  <a:lnTo>
                    <a:pt x="82" y="80"/>
                  </a:lnTo>
                  <a:lnTo>
                    <a:pt x="59" y="80"/>
                  </a:lnTo>
                  <a:lnTo>
                    <a:pt x="53" y="84"/>
                  </a:lnTo>
                  <a:lnTo>
                    <a:pt x="47" y="84"/>
                  </a:lnTo>
                  <a:lnTo>
                    <a:pt x="47" y="91"/>
                  </a:lnTo>
                  <a:lnTo>
                    <a:pt x="47" y="91"/>
                  </a:lnTo>
                  <a:lnTo>
                    <a:pt x="41" y="97"/>
                  </a:lnTo>
                  <a:lnTo>
                    <a:pt x="29" y="97"/>
                  </a:lnTo>
                  <a:lnTo>
                    <a:pt x="29" y="97"/>
                  </a:lnTo>
                  <a:lnTo>
                    <a:pt x="18" y="80"/>
                  </a:lnTo>
                  <a:lnTo>
                    <a:pt x="18" y="80"/>
                  </a:lnTo>
                  <a:lnTo>
                    <a:pt x="18" y="74"/>
                  </a:lnTo>
                  <a:lnTo>
                    <a:pt x="18" y="74"/>
                  </a:lnTo>
                  <a:lnTo>
                    <a:pt x="18" y="74"/>
                  </a:lnTo>
                  <a:lnTo>
                    <a:pt x="18" y="62"/>
                  </a:lnTo>
                  <a:lnTo>
                    <a:pt x="18" y="62"/>
                  </a:lnTo>
                  <a:lnTo>
                    <a:pt x="18" y="58"/>
                  </a:lnTo>
                  <a:lnTo>
                    <a:pt x="12" y="58"/>
                  </a:lnTo>
                  <a:lnTo>
                    <a:pt x="12" y="58"/>
                  </a:lnTo>
                  <a:lnTo>
                    <a:pt x="12" y="58"/>
                  </a:lnTo>
                  <a:lnTo>
                    <a:pt x="12" y="62"/>
                  </a:lnTo>
                  <a:lnTo>
                    <a:pt x="12" y="62"/>
                  </a:lnTo>
                  <a:lnTo>
                    <a:pt x="12" y="62"/>
                  </a:lnTo>
                  <a:lnTo>
                    <a:pt x="12" y="62"/>
                  </a:lnTo>
                  <a:lnTo>
                    <a:pt x="12" y="68"/>
                  </a:lnTo>
                  <a:lnTo>
                    <a:pt x="6" y="68"/>
                  </a:lnTo>
                  <a:lnTo>
                    <a:pt x="6" y="74"/>
                  </a:lnTo>
                  <a:lnTo>
                    <a:pt x="6" y="74"/>
                  </a:lnTo>
                  <a:lnTo>
                    <a:pt x="6" y="74"/>
                  </a:lnTo>
                  <a:lnTo>
                    <a:pt x="6" y="68"/>
                  </a:lnTo>
                  <a:lnTo>
                    <a:pt x="6" y="68"/>
                  </a:lnTo>
                  <a:lnTo>
                    <a:pt x="6" y="62"/>
                  </a:lnTo>
                  <a:lnTo>
                    <a:pt x="6" y="62"/>
                  </a:lnTo>
                  <a:lnTo>
                    <a:pt x="6" y="62"/>
                  </a:lnTo>
                  <a:lnTo>
                    <a:pt x="6" y="62"/>
                  </a:lnTo>
                  <a:lnTo>
                    <a:pt x="6" y="58"/>
                  </a:lnTo>
                  <a:lnTo>
                    <a:pt x="6" y="58"/>
                  </a:lnTo>
                  <a:lnTo>
                    <a:pt x="6" y="58"/>
                  </a:lnTo>
                  <a:lnTo>
                    <a:pt x="6" y="51"/>
                  </a:lnTo>
                  <a:lnTo>
                    <a:pt x="12" y="51"/>
                  </a:lnTo>
                  <a:lnTo>
                    <a:pt x="12" y="45"/>
                  </a:lnTo>
                  <a:lnTo>
                    <a:pt x="6" y="45"/>
                  </a:lnTo>
                  <a:lnTo>
                    <a:pt x="6" y="45"/>
                  </a:lnTo>
                  <a:lnTo>
                    <a:pt x="6" y="45"/>
                  </a:lnTo>
                  <a:lnTo>
                    <a:pt x="6" y="45"/>
                  </a:lnTo>
                  <a:lnTo>
                    <a:pt x="6" y="45"/>
                  </a:lnTo>
                  <a:lnTo>
                    <a:pt x="6" y="39"/>
                  </a:lnTo>
                  <a:lnTo>
                    <a:pt x="0" y="39"/>
                  </a:lnTo>
                  <a:lnTo>
                    <a:pt x="0" y="39"/>
                  </a:lnTo>
                  <a:lnTo>
                    <a:pt x="0" y="39"/>
                  </a:lnTo>
                  <a:lnTo>
                    <a:pt x="0" y="35"/>
                  </a:lnTo>
                  <a:lnTo>
                    <a:pt x="0" y="35"/>
                  </a:lnTo>
                  <a:lnTo>
                    <a:pt x="0" y="35"/>
                  </a:lnTo>
                  <a:lnTo>
                    <a:pt x="18" y="35"/>
                  </a:lnTo>
                  <a:lnTo>
                    <a:pt x="18" y="29"/>
                  </a:lnTo>
                  <a:lnTo>
                    <a:pt x="24" y="29"/>
                  </a:lnTo>
                  <a:lnTo>
                    <a:pt x="24" y="23"/>
                  </a:lnTo>
                  <a:lnTo>
                    <a:pt x="18" y="23"/>
                  </a:lnTo>
                  <a:lnTo>
                    <a:pt x="18" y="23"/>
                  </a:lnTo>
                  <a:lnTo>
                    <a:pt x="18" y="18"/>
                  </a:lnTo>
                  <a:lnTo>
                    <a:pt x="12" y="18"/>
                  </a:lnTo>
                  <a:lnTo>
                    <a:pt x="12" y="18"/>
                  </a:lnTo>
                  <a:lnTo>
                    <a:pt x="12" y="12"/>
                  </a:lnTo>
                  <a:lnTo>
                    <a:pt x="12" y="12"/>
                  </a:lnTo>
                  <a:lnTo>
                    <a:pt x="29" y="18"/>
                  </a:lnTo>
                  <a:lnTo>
                    <a:pt x="35" y="29"/>
                  </a:lnTo>
                  <a:lnTo>
                    <a:pt x="59" y="29"/>
                  </a:lnTo>
                  <a:lnTo>
                    <a:pt x="59" y="18"/>
                  </a:lnTo>
                  <a:lnTo>
                    <a:pt x="64" y="12"/>
                  </a:lnTo>
                  <a:lnTo>
                    <a:pt x="70" y="0"/>
                  </a:lnTo>
                  <a:lnTo>
                    <a:pt x="82" y="6"/>
                  </a:lnTo>
                  <a:lnTo>
                    <a:pt x="94" y="18"/>
                  </a:lnTo>
                  <a:lnTo>
                    <a:pt x="101" y="29"/>
                  </a:lnTo>
                  <a:lnTo>
                    <a:pt x="111" y="35"/>
                  </a:lnTo>
                  <a:lnTo>
                    <a:pt x="123" y="35"/>
                  </a:lnTo>
                  <a:lnTo>
                    <a:pt x="136" y="45"/>
                  </a:lnTo>
                  <a:lnTo>
                    <a:pt x="140" y="58"/>
                  </a:lnTo>
                  <a:lnTo>
                    <a:pt x="158" y="68"/>
                  </a:lnTo>
                  <a:lnTo>
                    <a:pt x="164" y="74"/>
                  </a:lnTo>
                  <a:lnTo>
                    <a:pt x="187" y="84"/>
                  </a:lnTo>
                  <a:lnTo>
                    <a:pt x="199" y="84"/>
                  </a:lnTo>
                  <a:lnTo>
                    <a:pt x="206" y="91"/>
                  </a:lnTo>
                  <a:lnTo>
                    <a:pt x="199" y="91"/>
                  </a:lnTo>
                  <a:lnTo>
                    <a:pt x="199" y="9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8" name="Freeform 667"/>
            <p:cNvSpPr>
              <a:spLocks/>
            </p:cNvSpPr>
            <p:nvPr/>
          </p:nvSpPr>
          <p:spPr bwMode="auto">
            <a:xfrm>
              <a:off x="5416551" y="1871663"/>
              <a:ext cx="827088" cy="407988"/>
            </a:xfrm>
            <a:custGeom>
              <a:avLst/>
              <a:gdLst>
                <a:gd name="T0" fmla="*/ 117 w 521"/>
                <a:gd name="T1" fmla="*/ 230 h 257"/>
                <a:gd name="T2" fmla="*/ 105 w 521"/>
                <a:gd name="T3" fmla="*/ 230 h 257"/>
                <a:gd name="T4" fmla="*/ 98 w 521"/>
                <a:gd name="T5" fmla="*/ 241 h 257"/>
                <a:gd name="T6" fmla="*/ 94 w 521"/>
                <a:gd name="T7" fmla="*/ 230 h 257"/>
                <a:gd name="T8" fmla="*/ 88 w 521"/>
                <a:gd name="T9" fmla="*/ 218 h 257"/>
                <a:gd name="T10" fmla="*/ 76 w 521"/>
                <a:gd name="T11" fmla="*/ 208 h 257"/>
                <a:gd name="T12" fmla="*/ 70 w 521"/>
                <a:gd name="T13" fmla="*/ 191 h 257"/>
                <a:gd name="T14" fmla="*/ 59 w 521"/>
                <a:gd name="T15" fmla="*/ 185 h 257"/>
                <a:gd name="T16" fmla="*/ 63 w 521"/>
                <a:gd name="T17" fmla="*/ 179 h 257"/>
                <a:gd name="T18" fmla="*/ 70 w 521"/>
                <a:gd name="T19" fmla="*/ 168 h 257"/>
                <a:gd name="T20" fmla="*/ 88 w 521"/>
                <a:gd name="T21" fmla="*/ 156 h 257"/>
                <a:gd name="T22" fmla="*/ 82 w 521"/>
                <a:gd name="T23" fmla="*/ 152 h 257"/>
                <a:gd name="T24" fmla="*/ 70 w 521"/>
                <a:gd name="T25" fmla="*/ 140 h 257"/>
                <a:gd name="T26" fmla="*/ 41 w 521"/>
                <a:gd name="T27" fmla="*/ 152 h 257"/>
                <a:gd name="T28" fmla="*/ 28 w 521"/>
                <a:gd name="T29" fmla="*/ 152 h 257"/>
                <a:gd name="T30" fmla="*/ 12 w 521"/>
                <a:gd name="T31" fmla="*/ 129 h 257"/>
                <a:gd name="T32" fmla="*/ 0 w 521"/>
                <a:gd name="T33" fmla="*/ 94 h 257"/>
                <a:gd name="T34" fmla="*/ 24 w 521"/>
                <a:gd name="T35" fmla="*/ 94 h 257"/>
                <a:gd name="T36" fmla="*/ 63 w 521"/>
                <a:gd name="T37" fmla="*/ 61 h 257"/>
                <a:gd name="T38" fmla="*/ 123 w 521"/>
                <a:gd name="T39" fmla="*/ 78 h 257"/>
                <a:gd name="T40" fmla="*/ 175 w 521"/>
                <a:gd name="T41" fmla="*/ 78 h 257"/>
                <a:gd name="T42" fmla="*/ 164 w 521"/>
                <a:gd name="T43" fmla="*/ 55 h 257"/>
                <a:gd name="T44" fmla="*/ 164 w 521"/>
                <a:gd name="T45" fmla="*/ 28 h 257"/>
                <a:gd name="T46" fmla="*/ 257 w 521"/>
                <a:gd name="T47" fmla="*/ 0 h 257"/>
                <a:gd name="T48" fmla="*/ 292 w 521"/>
                <a:gd name="T49" fmla="*/ 22 h 257"/>
                <a:gd name="T50" fmla="*/ 327 w 521"/>
                <a:gd name="T51" fmla="*/ 22 h 257"/>
                <a:gd name="T52" fmla="*/ 356 w 521"/>
                <a:gd name="T53" fmla="*/ 16 h 257"/>
                <a:gd name="T54" fmla="*/ 381 w 521"/>
                <a:gd name="T55" fmla="*/ 32 h 257"/>
                <a:gd name="T56" fmla="*/ 426 w 521"/>
                <a:gd name="T57" fmla="*/ 78 h 257"/>
                <a:gd name="T58" fmla="*/ 461 w 521"/>
                <a:gd name="T59" fmla="*/ 78 h 257"/>
                <a:gd name="T60" fmla="*/ 521 w 521"/>
                <a:gd name="T61" fmla="*/ 107 h 257"/>
                <a:gd name="T62" fmla="*/ 515 w 521"/>
                <a:gd name="T63" fmla="*/ 113 h 257"/>
                <a:gd name="T64" fmla="*/ 502 w 521"/>
                <a:gd name="T65" fmla="*/ 123 h 257"/>
                <a:gd name="T66" fmla="*/ 508 w 521"/>
                <a:gd name="T67" fmla="*/ 140 h 257"/>
                <a:gd name="T68" fmla="*/ 496 w 521"/>
                <a:gd name="T69" fmla="*/ 146 h 257"/>
                <a:gd name="T70" fmla="*/ 486 w 521"/>
                <a:gd name="T71" fmla="*/ 140 h 257"/>
                <a:gd name="T72" fmla="*/ 486 w 521"/>
                <a:gd name="T73" fmla="*/ 175 h 257"/>
                <a:gd name="T74" fmla="*/ 455 w 521"/>
                <a:gd name="T75" fmla="*/ 179 h 257"/>
                <a:gd name="T76" fmla="*/ 467 w 521"/>
                <a:gd name="T77" fmla="*/ 195 h 257"/>
                <a:gd name="T78" fmla="*/ 473 w 521"/>
                <a:gd name="T79" fmla="*/ 208 h 257"/>
                <a:gd name="T80" fmla="*/ 473 w 521"/>
                <a:gd name="T81" fmla="*/ 214 h 257"/>
                <a:gd name="T82" fmla="*/ 473 w 521"/>
                <a:gd name="T83" fmla="*/ 218 h 257"/>
                <a:gd name="T84" fmla="*/ 467 w 521"/>
                <a:gd name="T85" fmla="*/ 230 h 257"/>
                <a:gd name="T86" fmla="*/ 381 w 521"/>
                <a:gd name="T87" fmla="*/ 230 h 257"/>
                <a:gd name="T88" fmla="*/ 346 w 521"/>
                <a:gd name="T89" fmla="*/ 230 h 257"/>
                <a:gd name="T90" fmla="*/ 298 w 521"/>
                <a:gd name="T91" fmla="*/ 253 h 257"/>
                <a:gd name="T92" fmla="*/ 222 w 521"/>
                <a:gd name="T93" fmla="*/ 208 h 257"/>
                <a:gd name="T94" fmla="*/ 146 w 521"/>
                <a:gd name="T95" fmla="*/ 24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1" h="257">
                  <a:moveTo>
                    <a:pt x="146" y="247"/>
                  </a:moveTo>
                  <a:lnTo>
                    <a:pt x="140" y="247"/>
                  </a:lnTo>
                  <a:lnTo>
                    <a:pt x="134" y="236"/>
                  </a:lnTo>
                  <a:lnTo>
                    <a:pt x="117" y="230"/>
                  </a:lnTo>
                  <a:lnTo>
                    <a:pt x="105" y="230"/>
                  </a:lnTo>
                  <a:lnTo>
                    <a:pt x="105" y="230"/>
                  </a:lnTo>
                  <a:lnTo>
                    <a:pt x="105" y="230"/>
                  </a:lnTo>
                  <a:lnTo>
                    <a:pt x="105" y="230"/>
                  </a:lnTo>
                  <a:lnTo>
                    <a:pt x="105" y="236"/>
                  </a:lnTo>
                  <a:lnTo>
                    <a:pt x="98" y="236"/>
                  </a:lnTo>
                  <a:lnTo>
                    <a:pt x="105" y="241"/>
                  </a:lnTo>
                  <a:lnTo>
                    <a:pt x="98" y="241"/>
                  </a:lnTo>
                  <a:lnTo>
                    <a:pt x="98" y="236"/>
                  </a:lnTo>
                  <a:lnTo>
                    <a:pt x="98" y="236"/>
                  </a:lnTo>
                  <a:lnTo>
                    <a:pt x="94" y="230"/>
                  </a:lnTo>
                  <a:lnTo>
                    <a:pt x="94" y="230"/>
                  </a:lnTo>
                  <a:lnTo>
                    <a:pt x="94" y="218"/>
                  </a:lnTo>
                  <a:lnTo>
                    <a:pt x="88" y="218"/>
                  </a:lnTo>
                  <a:lnTo>
                    <a:pt x="88" y="218"/>
                  </a:lnTo>
                  <a:lnTo>
                    <a:pt x="88" y="218"/>
                  </a:lnTo>
                  <a:lnTo>
                    <a:pt x="82" y="214"/>
                  </a:lnTo>
                  <a:lnTo>
                    <a:pt x="82" y="214"/>
                  </a:lnTo>
                  <a:lnTo>
                    <a:pt x="82" y="208"/>
                  </a:lnTo>
                  <a:lnTo>
                    <a:pt x="76" y="208"/>
                  </a:lnTo>
                  <a:lnTo>
                    <a:pt x="76" y="208"/>
                  </a:lnTo>
                  <a:lnTo>
                    <a:pt x="76" y="201"/>
                  </a:lnTo>
                  <a:lnTo>
                    <a:pt x="70" y="201"/>
                  </a:lnTo>
                  <a:lnTo>
                    <a:pt x="70" y="191"/>
                  </a:lnTo>
                  <a:lnTo>
                    <a:pt x="59" y="191"/>
                  </a:lnTo>
                  <a:lnTo>
                    <a:pt x="59" y="191"/>
                  </a:lnTo>
                  <a:lnTo>
                    <a:pt x="59" y="185"/>
                  </a:lnTo>
                  <a:lnTo>
                    <a:pt x="59" y="185"/>
                  </a:lnTo>
                  <a:lnTo>
                    <a:pt x="59" y="185"/>
                  </a:lnTo>
                  <a:lnTo>
                    <a:pt x="59" y="179"/>
                  </a:lnTo>
                  <a:lnTo>
                    <a:pt x="59" y="179"/>
                  </a:lnTo>
                  <a:lnTo>
                    <a:pt x="63" y="179"/>
                  </a:lnTo>
                  <a:lnTo>
                    <a:pt x="63" y="175"/>
                  </a:lnTo>
                  <a:lnTo>
                    <a:pt x="70" y="175"/>
                  </a:lnTo>
                  <a:lnTo>
                    <a:pt x="70" y="168"/>
                  </a:lnTo>
                  <a:lnTo>
                    <a:pt x="70" y="168"/>
                  </a:lnTo>
                  <a:lnTo>
                    <a:pt x="88" y="168"/>
                  </a:lnTo>
                  <a:lnTo>
                    <a:pt x="88" y="162"/>
                  </a:lnTo>
                  <a:lnTo>
                    <a:pt x="88" y="162"/>
                  </a:lnTo>
                  <a:lnTo>
                    <a:pt x="88" y="156"/>
                  </a:lnTo>
                  <a:lnTo>
                    <a:pt x="88" y="156"/>
                  </a:lnTo>
                  <a:lnTo>
                    <a:pt x="88" y="156"/>
                  </a:lnTo>
                  <a:lnTo>
                    <a:pt x="82" y="152"/>
                  </a:lnTo>
                  <a:lnTo>
                    <a:pt x="82" y="152"/>
                  </a:lnTo>
                  <a:lnTo>
                    <a:pt x="82" y="146"/>
                  </a:lnTo>
                  <a:lnTo>
                    <a:pt x="76" y="146"/>
                  </a:lnTo>
                  <a:lnTo>
                    <a:pt x="76" y="146"/>
                  </a:lnTo>
                  <a:lnTo>
                    <a:pt x="70" y="140"/>
                  </a:lnTo>
                  <a:lnTo>
                    <a:pt x="47" y="140"/>
                  </a:lnTo>
                  <a:lnTo>
                    <a:pt x="47" y="146"/>
                  </a:lnTo>
                  <a:lnTo>
                    <a:pt x="41" y="146"/>
                  </a:lnTo>
                  <a:lnTo>
                    <a:pt x="41" y="152"/>
                  </a:lnTo>
                  <a:lnTo>
                    <a:pt x="35" y="152"/>
                  </a:lnTo>
                  <a:lnTo>
                    <a:pt x="35" y="156"/>
                  </a:lnTo>
                  <a:lnTo>
                    <a:pt x="35" y="152"/>
                  </a:lnTo>
                  <a:lnTo>
                    <a:pt x="28" y="152"/>
                  </a:lnTo>
                  <a:lnTo>
                    <a:pt x="35" y="146"/>
                  </a:lnTo>
                  <a:lnTo>
                    <a:pt x="28" y="140"/>
                  </a:lnTo>
                  <a:lnTo>
                    <a:pt x="24" y="129"/>
                  </a:lnTo>
                  <a:lnTo>
                    <a:pt x="12" y="129"/>
                  </a:lnTo>
                  <a:lnTo>
                    <a:pt x="6" y="123"/>
                  </a:lnTo>
                  <a:lnTo>
                    <a:pt x="6" y="117"/>
                  </a:lnTo>
                  <a:lnTo>
                    <a:pt x="0" y="113"/>
                  </a:lnTo>
                  <a:lnTo>
                    <a:pt x="0" y="94"/>
                  </a:lnTo>
                  <a:lnTo>
                    <a:pt x="6" y="90"/>
                  </a:lnTo>
                  <a:lnTo>
                    <a:pt x="6" y="84"/>
                  </a:lnTo>
                  <a:lnTo>
                    <a:pt x="12" y="90"/>
                  </a:lnTo>
                  <a:lnTo>
                    <a:pt x="24" y="94"/>
                  </a:lnTo>
                  <a:lnTo>
                    <a:pt x="28" y="90"/>
                  </a:lnTo>
                  <a:lnTo>
                    <a:pt x="24" y="84"/>
                  </a:lnTo>
                  <a:lnTo>
                    <a:pt x="47" y="61"/>
                  </a:lnTo>
                  <a:lnTo>
                    <a:pt x="63" y="61"/>
                  </a:lnTo>
                  <a:lnTo>
                    <a:pt x="88" y="72"/>
                  </a:lnTo>
                  <a:lnTo>
                    <a:pt x="98" y="84"/>
                  </a:lnTo>
                  <a:lnTo>
                    <a:pt x="111" y="78"/>
                  </a:lnTo>
                  <a:lnTo>
                    <a:pt x="123" y="78"/>
                  </a:lnTo>
                  <a:lnTo>
                    <a:pt x="129" y="72"/>
                  </a:lnTo>
                  <a:lnTo>
                    <a:pt x="140" y="72"/>
                  </a:lnTo>
                  <a:lnTo>
                    <a:pt x="164" y="84"/>
                  </a:lnTo>
                  <a:lnTo>
                    <a:pt x="175" y="78"/>
                  </a:lnTo>
                  <a:lnTo>
                    <a:pt x="187" y="78"/>
                  </a:lnTo>
                  <a:lnTo>
                    <a:pt x="187" y="68"/>
                  </a:lnTo>
                  <a:lnTo>
                    <a:pt x="175" y="68"/>
                  </a:lnTo>
                  <a:lnTo>
                    <a:pt x="164" y="55"/>
                  </a:lnTo>
                  <a:lnTo>
                    <a:pt x="169" y="55"/>
                  </a:lnTo>
                  <a:lnTo>
                    <a:pt x="169" y="45"/>
                  </a:lnTo>
                  <a:lnTo>
                    <a:pt x="181" y="39"/>
                  </a:lnTo>
                  <a:lnTo>
                    <a:pt x="164" y="28"/>
                  </a:lnTo>
                  <a:lnTo>
                    <a:pt x="216" y="22"/>
                  </a:lnTo>
                  <a:lnTo>
                    <a:pt x="216" y="10"/>
                  </a:lnTo>
                  <a:lnTo>
                    <a:pt x="234" y="10"/>
                  </a:lnTo>
                  <a:lnTo>
                    <a:pt x="257" y="0"/>
                  </a:lnTo>
                  <a:lnTo>
                    <a:pt x="269" y="6"/>
                  </a:lnTo>
                  <a:lnTo>
                    <a:pt x="280" y="0"/>
                  </a:lnTo>
                  <a:lnTo>
                    <a:pt x="286" y="6"/>
                  </a:lnTo>
                  <a:lnTo>
                    <a:pt x="292" y="22"/>
                  </a:lnTo>
                  <a:lnTo>
                    <a:pt x="298" y="22"/>
                  </a:lnTo>
                  <a:lnTo>
                    <a:pt x="304" y="16"/>
                  </a:lnTo>
                  <a:lnTo>
                    <a:pt x="311" y="22"/>
                  </a:lnTo>
                  <a:lnTo>
                    <a:pt x="327" y="22"/>
                  </a:lnTo>
                  <a:lnTo>
                    <a:pt x="327" y="32"/>
                  </a:lnTo>
                  <a:lnTo>
                    <a:pt x="333" y="32"/>
                  </a:lnTo>
                  <a:lnTo>
                    <a:pt x="346" y="28"/>
                  </a:lnTo>
                  <a:lnTo>
                    <a:pt x="356" y="16"/>
                  </a:lnTo>
                  <a:lnTo>
                    <a:pt x="362" y="16"/>
                  </a:lnTo>
                  <a:lnTo>
                    <a:pt x="362" y="22"/>
                  </a:lnTo>
                  <a:lnTo>
                    <a:pt x="375" y="28"/>
                  </a:lnTo>
                  <a:lnTo>
                    <a:pt x="381" y="32"/>
                  </a:lnTo>
                  <a:lnTo>
                    <a:pt x="397" y="45"/>
                  </a:lnTo>
                  <a:lnTo>
                    <a:pt x="410" y="61"/>
                  </a:lnTo>
                  <a:lnTo>
                    <a:pt x="420" y="68"/>
                  </a:lnTo>
                  <a:lnTo>
                    <a:pt x="426" y="78"/>
                  </a:lnTo>
                  <a:lnTo>
                    <a:pt x="426" y="68"/>
                  </a:lnTo>
                  <a:lnTo>
                    <a:pt x="432" y="68"/>
                  </a:lnTo>
                  <a:lnTo>
                    <a:pt x="445" y="78"/>
                  </a:lnTo>
                  <a:lnTo>
                    <a:pt x="461" y="78"/>
                  </a:lnTo>
                  <a:lnTo>
                    <a:pt x="467" y="72"/>
                  </a:lnTo>
                  <a:lnTo>
                    <a:pt x="480" y="84"/>
                  </a:lnTo>
                  <a:lnTo>
                    <a:pt x="515" y="100"/>
                  </a:lnTo>
                  <a:lnTo>
                    <a:pt x="521" y="107"/>
                  </a:lnTo>
                  <a:lnTo>
                    <a:pt x="521" y="107"/>
                  </a:lnTo>
                  <a:lnTo>
                    <a:pt x="521" y="107"/>
                  </a:lnTo>
                  <a:lnTo>
                    <a:pt x="521" y="113"/>
                  </a:lnTo>
                  <a:lnTo>
                    <a:pt x="515" y="113"/>
                  </a:lnTo>
                  <a:lnTo>
                    <a:pt x="515" y="117"/>
                  </a:lnTo>
                  <a:lnTo>
                    <a:pt x="508" y="117"/>
                  </a:lnTo>
                  <a:lnTo>
                    <a:pt x="508" y="117"/>
                  </a:lnTo>
                  <a:lnTo>
                    <a:pt x="502" y="123"/>
                  </a:lnTo>
                  <a:lnTo>
                    <a:pt x="502" y="123"/>
                  </a:lnTo>
                  <a:lnTo>
                    <a:pt x="508" y="129"/>
                  </a:lnTo>
                  <a:lnTo>
                    <a:pt x="508" y="129"/>
                  </a:lnTo>
                  <a:lnTo>
                    <a:pt x="508" y="140"/>
                  </a:lnTo>
                  <a:lnTo>
                    <a:pt x="508" y="140"/>
                  </a:lnTo>
                  <a:lnTo>
                    <a:pt x="508" y="146"/>
                  </a:lnTo>
                  <a:lnTo>
                    <a:pt x="496" y="146"/>
                  </a:lnTo>
                  <a:lnTo>
                    <a:pt x="496" y="146"/>
                  </a:lnTo>
                  <a:lnTo>
                    <a:pt x="492" y="140"/>
                  </a:lnTo>
                  <a:lnTo>
                    <a:pt x="486" y="140"/>
                  </a:lnTo>
                  <a:lnTo>
                    <a:pt x="486" y="140"/>
                  </a:lnTo>
                  <a:lnTo>
                    <a:pt x="486" y="140"/>
                  </a:lnTo>
                  <a:lnTo>
                    <a:pt x="486" y="140"/>
                  </a:lnTo>
                  <a:lnTo>
                    <a:pt x="486" y="168"/>
                  </a:lnTo>
                  <a:lnTo>
                    <a:pt x="486" y="168"/>
                  </a:lnTo>
                  <a:lnTo>
                    <a:pt x="486" y="175"/>
                  </a:lnTo>
                  <a:lnTo>
                    <a:pt x="461" y="175"/>
                  </a:lnTo>
                  <a:lnTo>
                    <a:pt x="461" y="175"/>
                  </a:lnTo>
                  <a:lnTo>
                    <a:pt x="455" y="179"/>
                  </a:lnTo>
                  <a:lnTo>
                    <a:pt x="455" y="179"/>
                  </a:lnTo>
                  <a:lnTo>
                    <a:pt x="461" y="185"/>
                  </a:lnTo>
                  <a:lnTo>
                    <a:pt x="461" y="185"/>
                  </a:lnTo>
                  <a:lnTo>
                    <a:pt x="467" y="191"/>
                  </a:lnTo>
                  <a:lnTo>
                    <a:pt x="467" y="195"/>
                  </a:lnTo>
                  <a:lnTo>
                    <a:pt x="467" y="195"/>
                  </a:lnTo>
                  <a:lnTo>
                    <a:pt x="467" y="201"/>
                  </a:lnTo>
                  <a:lnTo>
                    <a:pt x="473" y="201"/>
                  </a:lnTo>
                  <a:lnTo>
                    <a:pt x="473" y="208"/>
                  </a:lnTo>
                  <a:lnTo>
                    <a:pt x="473" y="208"/>
                  </a:lnTo>
                  <a:lnTo>
                    <a:pt x="473" y="208"/>
                  </a:lnTo>
                  <a:lnTo>
                    <a:pt x="473" y="214"/>
                  </a:lnTo>
                  <a:lnTo>
                    <a:pt x="473" y="214"/>
                  </a:lnTo>
                  <a:lnTo>
                    <a:pt x="473" y="214"/>
                  </a:lnTo>
                  <a:lnTo>
                    <a:pt x="473" y="218"/>
                  </a:lnTo>
                  <a:lnTo>
                    <a:pt x="473" y="218"/>
                  </a:lnTo>
                  <a:lnTo>
                    <a:pt x="473" y="218"/>
                  </a:lnTo>
                  <a:lnTo>
                    <a:pt x="473" y="224"/>
                  </a:lnTo>
                  <a:lnTo>
                    <a:pt x="473" y="224"/>
                  </a:lnTo>
                  <a:lnTo>
                    <a:pt x="473" y="230"/>
                  </a:lnTo>
                  <a:lnTo>
                    <a:pt x="467" y="230"/>
                  </a:lnTo>
                  <a:lnTo>
                    <a:pt x="451" y="218"/>
                  </a:lnTo>
                  <a:lnTo>
                    <a:pt x="397" y="218"/>
                  </a:lnTo>
                  <a:lnTo>
                    <a:pt x="385" y="214"/>
                  </a:lnTo>
                  <a:lnTo>
                    <a:pt x="381" y="230"/>
                  </a:lnTo>
                  <a:lnTo>
                    <a:pt x="362" y="218"/>
                  </a:lnTo>
                  <a:lnTo>
                    <a:pt x="356" y="218"/>
                  </a:lnTo>
                  <a:lnTo>
                    <a:pt x="346" y="230"/>
                  </a:lnTo>
                  <a:lnTo>
                    <a:pt x="346" y="230"/>
                  </a:lnTo>
                  <a:lnTo>
                    <a:pt x="321" y="253"/>
                  </a:lnTo>
                  <a:lnTo>
                    <a:pt x="321" y="257"/>
                  </a:lnTo>
                  <a:lnTo>
                    <a:pt x="311" y="247"/>
                  </a:lnTo>
                  <a:lnTo>
                    <a:pt x="298" y="253"/>
                  </a:lnTo>
                  <a:lnTo>
                    <a:pt x="280" y="224"/>
                  </a:lnTo>
                  <a:lnTo>
                    <a:pt x="269" y="214"/>
                  </a:lnTo>
                  <a:lnTo>
                    <a:pt x="257" y="208"/>
                  </a:lnTo>
                  <a:lnTo>
                    <a:pt x="222" y="208"/>
                  </a:lnTo>
                  <a:lnTo>
                    <a:pt x="187" y="179"/>
                  </a:lnTo>
                  <a:lnTo>
                    <a:pt x="164" y="168"/>
                  </a:lnTo>
                  <a:lnTo>
                    <a:pt x="134" y="179"/>
                  </a:lnTo>
                  <a:lnTo>
                    <a:pt x="146" y="247"/>
                  </a:lnTo>
                  <a:lnTo>
                    <a:pt x="152" y="247"/>
                  </a:lnTo>
                  <a:lnTo>
                    <a:pt x="146" y="247"/>
                  </a:lnTo>
                  <a:lnTo>
                    <a:pt x="146" y="24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9" name="Freeform 668"/>
            <p:cNvSpPr>
              <a:spLocks/>
            </p:cNvSpPr>
            <p:nvPr/>
          </p:nvSpPr>
          <p:spPr bwMode="auto">
            <a:xfrm>
              <a:off x="5416551" y="1871663"/>
              <a:ext cx="827088" cy="407988"/>
            </a:xfrm>
            <a:custGeom>
              <a:avLst/>
              <a:gdLst>
                <a:gd name="T0" fmla="*/ 117 w 521"/>
                <a:gd name="T1" fmla="*/ 230 h 257"/>
                <a:gd name="T2" fmla="*/ 105 w 521"/>
                <a:gd name="T3" fmla="*/ 230 h 257"/>
                <a:gd name="T4" fmla="*/ 98 w 521"/>
                <a:gd name="T5" fmla="*/ 241 h 257"/>
                <a:gd name="T6" fmla="*/ 94 w 521"/>
                <a:gd name="T7" fmla="*/ 230 h 257"/>
                <a:gd name="T8" fmla="*/ 88 w 521"/>
                <a:gd name="T9" fmla="*/ 218 h 257"/>
                <a:gd name="T10" fmla="*/ 76 w 521"/>
                <a:gd name="T11" fmla="*/ 208 h 257"/>
                <a:gd name="T12" fmla="*/ 70 w 521"/>
                <a:gd name="T13" fmla="*/ 191 h 257"/>
                <a:gd name="T14" fmla="*/ 59 w 521"/>
                <a:gd name="T15" fmla="*/ 185 h 257"/>
                <a:gd name="T16" fmla="*/ 63 w 521"/>
                <a:gd name="T17" fmla="*/ 179 h 257"/>
                <a:gd name="T18" fmla="*/ 70 w 521"/>
                <a:gd name="T19" fmla="*/ 168 h 257"/>
                <a:gd name="T20" fmla="*/ 88 w 521"/>
                <a:gd name="T21" fmla="*/ 156 h 257"/>
                <a:gd name="T22" fmla="*/ 82 w 521"/>
                <a:gd name="T23" fmla="*/ 152 h 257"/>
                <a:gd name="T24" fmla="*/ 70 w 521"/>
                <a:gd name="T25" fmla="*/ 140 h 257"/>
                <a:gd name="T26" fmla="*/ 41 w 521"/>
                <a:gd name="T27" fmla="*/ 152 h 257"/>
                <a:gd name="T28" fmla="*/ 28 w 521"/>
                <a:gd name="T29" fmla="*/ 152 h 257"/>
                <a:gd name="T30" fmla="*/ 12 w 521"/>
                <a:gd name="T31" fmla="*/ 129 h 257"/>
                <a:gd name="T32" fmla="*/ 0 w 521"/>
                <a:gd name="T33" fmla="*/ 94 h 257"/>
                <a:gd name="T34" fmla="*/ 24 w 521"/>
                <a:gd name="T35" fmla="*/ 94 h 257"/>
                <a:gd name="T36" fmla="*/ 63 w 521"/>
                <a:gd name="T37" fmla="*/ 61 h 257"/>
                <a:gd name="T38" fmla="*/ 123 w 521"/>
                <a:gd name="T39" fmla="*/ 78 h 257"/>
                <a:gd name="T40" fmla="*/ 175 w 521"/>
                <a:gd name="T41" fmla="*/ 78 h 257"/>
                <a:gd name="T42" fmla="*/ 164 w 521"/>
                <a:gd name="T43" fmla="*/ 55 h 257"/>
                <a:gd name="T44" fmla="*/ 164 w 521"/>
                <a:gd name="T45" fmla="*/ 28 h 257"/>
                <a:gd name="T46" fmla="*/ 257 w 521"/>
                <a:gd name="T47" fmla="*/ 0 h 257"/>
                <a:gd name="T48" fmla="*/ 292 w 521"/>
                <a:gd name="T49" fmla="*/ 22 h 257"/>
                <a:gd name="T50" fmla="*/ 327 w 521"/>
                <a:gd name="T51" fmla="*/ 22 h 257"/>
                <a:gd name="T52" fmla="*/ 356 w 521"/>
                <a:gd name="T53" fmla="*/ 16 h 257"/>
                <a:gd name="T54" fmla="*/ 381 w 521"/>
                <a:gd name="T55" fmla="*/ 32 h 257"/>
                <a:gd name="T56" fmla="*/ 426 w 521"/>
                <a:gd name="T57" fmla="*/ 78 h 257"/>
                <a:gd name="T58" fmla="*/ 461 w 521"/>
                <a:gd name="T59" fmla="*/ 78 h 257"/>
                <a:gd name="T60" fmla="*/ 521 w 521"/>
                <a:gd name="T61" fmla="*/ 107 h 257"/>
                <a:gd name="T62" fmla="*/ 515 w 521"/>
                <a:gd name="T63" fmla="*/ 113 h 257"/>
                <a:gd name="T64" fmla="*/ 502 w 521"/>
                <a:gd name="T65" fmla="*/ 123 h 257"/>
                <a:gd name="T66" fmla="*/ 508 w 521"/>
                <a:gd name="T67" fmla="*/ 140 h 257"/>
                <a:gd name="T68" fmla="*/ 496 w 521"/>
                <a:gd name="T69" fmla="*/ 146 h 257"/>
                <a:gd name="T70" fmla="*/ 486 w 521"/>
                <a:gd name="T71" fmla="*/ 140 h 257"/>
                <a:gd name="T72" fmla="*/ 486 w 521"/>
                <a:gd name="T73" fmla="*/ 175 h 257"/>
                <a:gd name="T74" fmla="*/ 455 w 521"/>
                <a:gd name="T75" fmla="*/ 179 h 257"/>
                <a:gd name="T76" fmla="*/ 467 w 521"/>
                <a:gd name="T77" fmla="*/ 195 h 257"/>
                <a:gd name="T78" fmla="*/ 473 w 521"/>
                <a:gd name="T79" fmla="*/ 208 h 257"/>
                <a:gd name="T80" fmla="*/ 473 w 521"/>
                <a:gd name="T81" fmla="*/ 214 h 257"/>
                <a:gd name="T82" fmla="*/ 473 w 521"/>
                <a:gd name="T83" fmla="*/ 218 h 257"/>
                <a:gd name="T84" fmla="*/ 467 w 521"/>
                <a:gd name="T85" fmla="*/ 230 h 257"/>
                <a:gd name="T86" fmla="*/ 381 w 521"/>
                <a:gd name="T87" fmla="*/ 230 h 257"/>
                <a:gd name="T88" fmla="*/ 346 w 521"/>
                <a:gd name="T89" fmla="*/ 230 h 257"/>
                <a:gd name="T90" fmla="*/ 298 w 521"/>
                <a:gd name="T91" fmla="*/ 253 h 257"/>
                <a:gd name="T92" fmla="*/ 222 w 521"/>
                <a:gd name="T93" fmla="*/ 208 h 257"/>
                <a:gd name="T94" fmla="*/ 146 w 521"/>
                <a:gd name="T95" fmla="*/ 24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1" h="257">
                  <a:moveTo>
                    <a:pt x="146" y="247"/>
                  </a:moveTo>
                  <a:lnTo>
                    <a:pt x="140" y="247"/>
                  </a:lnTo>
                  <a:lnTo>
                    <a:pt x="134" y="236"/>
                  </a:lnTo>
                  <a:lnTo>
                    <a:pt x="117" y="230"/>
                  </a:lnTo>
                  <a:lnTo>
                    <a:pt x="105" y="230"/>
                  </a:lnTo>
                  <a:lnTo>
                    <a:pt x="105" y="230"/>
                  </a:lnTo>
                  <a:lnTo>
                    <a:pt x="105" y="230"/>
                  </a:lnTo>
                  <a:lnTo>
                    <a:pt x="105" y="230"/>
                  </a:lnTo>
                  <a:lnTo>
                    <a:pt x="105" y="236"/>
                  </a:lnTo>
                  <a:lnTo>
                    <a:pt x="98" y="236"/>
                  </a:lnTo>
                  <a:lnTo>
                    <a:pt x="105" y="241"/>
                  </a:lnTo>
                  <a:lnTo>
                    <a:pt x="98" y="241"/>
                  </a:lnTo>
                  <a:lnTo>
                    <a:pt x="98" y="236"/>
                  </a:lnTo>
                  <a:lnTo>
                    <a:pt x="98" y="236"/>
                  </a:lnTo>
                  <a:lnTo>
                    <a:pt x="94" y="230"/>
                  </a:lnTo>
                  <a:lnTo>
                    <a:pt x="94" y="230"/>
                  </a:lnTo>
                  <a:lnTo>
                    <a:pt x="94" y="218"/>
                  </a:lnTo>
                  <a:lnTo>
                    <a:pt x="88" y="218"/>
                  </a:lnTo>
                  <a:lnTo>
                    <a:pt x="88" y="218"/>
                  </a:lnTo>
                  <a:lnTo>
                    <a:pt x="88" y="218"/>
                  </a:lnTo>
                  <a:lnTo>
                    <a:pt x="82" y="214"/>
                  </a:lnTo>
                  <a:lnTo>
                    <a:pt x="82" y="214"/>
                  </a:lnTo>
                  <a:lnTo>
                    <a:pt x="82" y="208"/>
                  </a:lnTo>
                  <a:lnTo>
                    <a:pt x="76" y="208"/>
                  </a:lnTo>
                  <a:lnTo>
                    <a:pt x="76" y="208"/>
                  </a:lnTo>
                  <a:lnTo>
                    <a:pt x="76" y="201"/>
                  </a:lnTo>
                  <a:lnTo>
                    <a:pt x="70" y="201"/>
                  </a:lnTo>
                  <a:lnTo>
                    <a:pt x="70" y="191"/>
                  </a:lnTo>
                  <a:lnTo>
                    <a:pt x="59" y="191"/>
                  </a:lnTo>
                  <a:lnTo>
                    <a:pt x="59" y="191"/>
                  </a:lnTo>
                  <a:lnTo>
                    <a:pt x="59" y="185"/>
                  </a:lnTo>
                  <a:lnTo>
                    <a:pt x="59" y="185"/>
                  </a:lnTo>
                  <a:lnTo>
                    <a:pt x="59" y="185"/>
                  </a:lnTo>
                  <a:lnTo>
                    <a:pt x="59" y="179"/>
                  </a:lnTo>
                  <a:lnTo>
                    <a:pt x="59" y="179"/>
                  </a:lnTo>
                  <a:lnTo>
                    <a:pt x="63" y="179"/>
                  </a:lnTo>
                  <a:lnTo>
                    <a:pt x="63" y="175"/>
                  </a:lnTo>
                  <a:lnTo>
                    <a:pt x="70" y="175"/>
                  </a:lnTo>
                  <a:lnTo>
                    <a:pt x="70" y="168"/>
                  </a:lnTo>
                  <a:lnTo>
                    <a:pt x="70" y="168"/>
                  </a:lnTo>
                  <a:lnTo>
                    <a:pt x="88" y="168"/>
                  </a:lnTo>
                  <a:lnTo>
                    <a:pt x="88" y="162"/>
                  </a:lnTo>
                  <a:lnTo>
                    <a:pt x="88" y="162"/>
                  </a:lnTo>
                  <a:lnTo>
                    <a:pt x="88" y="156"/>
                  </a:lnTo>
                  <a:lnTo>
                    <a:pt x="88" y="156"/>
                  </a:lnTo>
                  <a:lnTo>
                    <a:pt x="88" y="156"/>
                  </a:lnTo>
                  <a:lnTo>
                    <a:pt x="82" y="152"/>
                  </a:lnTo>
                  <a:lnTo>
                    <a:pt x="82" y="152"/>
                  </a:lnTo>
                  <a:lnTo>
                    <a:pt x="82" y="146"/>
                  </a:lnTo>
                  <a:lnTo>
                    <a:pt x="76" y="146"/>
                  </a:lnTo>
                  <a:lnTo>
                    <a:pt x="76" y="146"/>
                  </a:lnTo>
                  <a:lnTo>
                    <a:pt x="70" y="140"/>
                  </a:lnTo>
                  <a:lnTo>
                    <a:pt x="47" y="140"/>
                  </a:lnTo>
                  <a:lnTo>
                    <a:pt x="47" y="146"/>
                  </a:lnTo>
                  <a:lnTo>
                    <a:pt x="41" y="146"/>
                  </a:lnTo>
                  <a:lnTo>
                    <a:pt x="41" y="152"/>
                  </a:lnTo>
                  <a:lnTo>
                    <a:pt x="35" y="152"/>
                  </a:lnTo>
                  <a:lnTo>
                    <a:pt x="35" y="156"/>
                  </a:lnTo>
                  <a:lnTo>
                    <a:pt x="35" y="152"/>
                  </a:lnTo>
                  <a:lnTo>
                    <a:pt x="28" y="152"/>
                  </a:lnTo>
                  <a:lnTo>
                    <a:pt x="35" y="146"/>
                  </a:lnTo>
                  <a:lnTo>
                    <a:pt x="28" y="140"/>
                  </a:lnTo>
                  <a:lnTo>
                    <a:pt x="24" y="129"/>
                  </a:lnTo>
                  <a:lnTo>
                    <a:pt x="12" y="129"/>
                  </a:lnTo>
                  <a:lnTo>
                    <a:pt x="6" y="123"/>
                  </a:lnTo>
                  <a:lnTo>
                    <a:pt x="6" y="117"/>
                  </a:lnTo>
                  <a:lnTo>
                    <a:pt x="0" y="113"/>
                  </a:lnTo>
                  <a:lnTo>
                    <a:pt x="0" y="94"/>
                  </a:lnTo>
                  <a:lnTo>
                    <a:pt x="6" y="90"/>
                  </a:lnTo>
                  <a:lnTo>
                    <a:pt x="6" y="84"/>
                  </a:lnTo>
                  <a:lnTo>
                    <a:pt x="12" y="90"/>
                  </a:lnTo>
                  <a:lnTo>
                    <a:pt x="24" y="94"/>
                  </a:lnTo>
                  <a:lnTo>
                    <a:pt x="28" y="90"/>
                  </a:lnTo>
                  <a:lnTo>
                    <a:pt x="24" y="84"/>
                  </a:lnTo>
                  <a:lnTo>
                    <a:pt x="47" y="61"/>
                  </a:lnTo>
                  <a:lnTo>
                    <a:pt x="63" y="61"/>
                  </a:lnTo>
                  <a:lnTo>
                    <a:pt x="88" y="72"/>
                  </a:lnTo>
                  <a:lnTo>
                    <a:pt x="98" y="84"/>
                  </a:lnTo>
                  <a:lnTo>
                    <a:pt x="111" y="78"/>
                  </a:lnTo>
                  <a:lnTo>
                    <a:pt x="123" y="78"/>
                  </a:lnTo>
                  <a:lnTo>
                    <a:pt x="129" y="72"/>
                  </a:lnTo>
                  <a:lnTo>
                    <a:pt x="140" y="72"/>
                  </a:lnTo>
                  <a:lnTo>
                    <a:pt x="164" y="84"/>
                  </a:lnTo>
                  <a:lnTo>
                    <a:pt x="175" y="78"/>
                  </a:lnTo>
                  <a:lnTo>
                    <a:pt x="187" y="78"/>
                  </a:lnTo>
                  <a:lnTo>
                    <a:pt x="187" y="68"/>
                  </a:lnTo>
                  <a:lnTo>
                    <a:pt x="175" y="68"/>
                  </a:lnTo>
                  <a:lnTo>
                    <a:pt x="164" y="55"/>
                  </a:lnTo>
                  <a:lnTo>
                    <a:pt x="169" y="55"/>
                  </a:lnTo>
                  <a:lnTo>
                    <a:pt x="169" y="45"/>
                  </a:lnTo>
                  <a:lnTo>
                    <a:pt x="181" y="39"/>
                  </a:lnTo>
                  <a:lnTo>
                    <a:pt x="164" y="28"/>
                  </a:lnTo>
                  <a:lnTo>
                    <a:pt x="216" y="22"/>
                  </a:lnTo>
                  <a:lnTo>
                    <a:pt x="216" y="10"/>
                  </a:lnTo>
                  <a:lnTo>
                    <a:pt x="234" y="10"/>
                  </a:lnTo>
                  <a:lnTo>
                    <a:pt x="257" y="0"/>
                  </a:lnTo>
                  <a:lnTo>
                    <a:pt x="269" y="6"/>
                  </a:lnTo>
                  <a:lnTo>
                    <a:pt x="280" y="0"/>
                  </a:lnTo>
                  <a:lnTo>
                    <a:pt x="286" y="6"/>
                  </a:lnTo>
                  <a:lnTo>
                    <a:pt x="292" y="22"/>
                  </a:lnTo>
                  <a:lnTo>
                    <a:pt x="298" y="22"/>
                  </a:lnTo>
                  <a:lnTo>
                    <a:pt x="304" y="16"/>
                  </a:lnTo>
                  <a:lnTo>
                    <a:pt x="311" y="22"/>
                  </a:lnTo>
                  <a:lnTo>
                    <a:pt x="327" y="22"/>
                  </a:lnTo>
                  <a:lnTo>
                    <a:pt x="327" y="32"/>
                  </a:lnTo>
                  <a:lnTo>
                    <a:pt x="333" y="32"/>
                  </a:lnTo>
                  <a:lnTo>
                    <a:pt x="346" y="28"/>
                  </a:lnTo>
                  <a:lnTo>
                    <a:pt x="356" y="16"/>
                  </a:lnTo>
                  <a:lnTo>
                    <a:pt x="362" y="16"/>
                  </a:lnTo>
                  <a:lnTo>
                    <a:pt x="362" y="22"/>
                  </a:lnTo>
                  <a:lnTo>
                    <a:pt x="375" y="28"/>
                  </a:lnTo>
                  <a:lnTo>
                    <a:pt x="381" y="32"/>
                  </a:lnTo>
                  <a:lnTo>
                    <a:pt x="397" y="45"/>
                  </a:lnTo>
                  <a:lnTo>
                    <a:pt x="410" y="61"/>
                  </a:lnTo>
                  <a:lnTo>
                    <a:pt x="420" y="68"/>
                  </a:lnTo>
                  <a:lnTo>
                    <a:pt x="426" y="78"/>
                  </a:lnTo>
                  <a:lnTo>
                    <a:pt x="426" y="68"/>
                  </a:lnTo>
                  <a:lnTo>
                    <a:pt x="432" y="68"/>
                  </a:lnTo>
                  <a:lnTo>
                    <a:pt x="445" y="78"/>
                  </a:lnTo>
                  <a:lnTo>
                    <a:pt x="461" y="78"/>
                  </a:lnTo>
                  <a:lnTo>
                    <a:pt x="467" y="72"/>
                  </a:lnTo>
                  <a:lnTo>
                    <a:pt x="480" y="84"/>
                  </a:lnTo>
                  <a:lnTo>
                    <a:pt x="515" y="100"/>
                  </a:lnTo>
                  <a:lnTo>
                    <a:pt x="521" y="107"/>
                  </a:lnTo>
                  <a:lnTo>
                    <a:pt x="521" y="107"/>
                  </a:lnTo>
                  <a:lnTo>
                    <a:pt x="521" y="107"/>
                  </a:lnTo>
                  <a:lnTo>
                    <a:pt x="521" y="113"/>
                  </a:lnTo>
                  <a:lnTo>
                    <a:pt x="515" y="113"/>
                  </a:lnTo>
                  <a:lnTo>
                    <a:pt x="515" y="117"/>
                  </a:lnTo>
                  <a:lnTo>
                    <a:pt x="508" y="117"/>
                  </a:lnTo>
                  <a:lnTo>
                    <a:pt x="508" y="117"/>
                  </a:lnTo>
                  <a:lnTo>
                    <a:pt x="502" y="123"/>
                  </a:lnTo>
                  <a:lnTo>
                    <a:pt x="502" y="123"/>
                  </a:lnTo>
                  <a:lnTo>
                    <a:pt x="508" y="129"/>
                  </a:lnTo>
                  <a:lnTo>
                    <a:pt x="508" y="129"/>
                  </a:lnTo>
                  <a:lnTo>
                    <a:pt x="508" y="140"/>
                  </a:lnTo>
                  <a:lnTo>
                    <a:pt x="508" y="140"/>
                  </a:lnTo>
                  <a:lnTo>
                    <a:pt x="508" y="146"/>
                  </a:lnTo>
                  <a:lnTo>
                    <a:pt x="496" y="146"/>
                  </a:lnTo>
                  <a:lnTo>
                    <a:pt x="496" y="146"/>
                  </a:lnTo>
                  <a:lnTo>
                    <a:pt x="492" y="140"/>
                  </a:lnTo>
                  <a:lnTo>
                    <a:pt x="486" y="140"/>
                  </a:lnTo>
                  <a:lnTo>
                    <a:pt x="486" y="140"/>
                  </a:lnTo>
                  <a:lnTo>
                    <a:pt x="486" y="140"/>
                  </a:lnTo>
                  <a:lnTo>
                    <a:pt x="486" y="140"/>
                  </a:lnTo>
                  <a:lnTo>
                    <a:pt x="486" y="168"/>
                  </a:lnTo>
                  <a:lnTo>
                    <a:pt x="486" y="168"/>
                  </a:lnTo>
                  <a:lnTo>
                    <a:pt x="486" y="175"/>
                  </a:lnTo>
                  <a:lnTo>
                    <a:pt x="461" y="175"/>
                  </a:lnTo>
                  <a:lnTo>
                    <a:pt x="461" y="175"/>
                  </a:lnTo>
                  <a:lnTo>
                    <a:pt x="455" y="179"/>
                  </a:lnTo>
                  <a:lnTo>
                    <a:pt x="455" y="179"/>
                  </a:lnTo>
                  <a:lnTo>
                    <a:pt x="461" y="185"/>
                  </a:lnTo>
                  <a:lnTo>
                    <a:pt x="461" y="185"/>
                  </a:lnTo>
                  <a:lnTo>
                    <a:pt x="467" y="191"/>
                  </a:lnTo>
                  <a:lnTo>
                    <a:pt x="467" y="195"/>
                  </a:lnTo>
                  <a:lnTo>
                    <a:pt x="467" y="195"/>
                  </a:lnTo>
                  <a:lnTo>
                    <a:pt x="467" y="201"/>
                  </a:lnTo>
                  <a:lnTo>
                    <a:pt x="473" y="201"/>
                  </a:lnTo>
                  <a:lnTo>
                    <a:pt x="473" y="208"/>
                  </a:lnTo>
                  <a:lnTo>
                    <a:pt x="473" y="208"/>
                  </a:lnTo>
                  <a:lnTo>
                    <a:pt x="473" y="208"/>
                  </a:lnTo>
                  <a:lnTo>
                    <a:pt x="473" y="214"/>
                  </a:lnTo>
                  <a:lnTo>
                    <a:pt x="473" y="214"/>
                  </a:lnTo>
                  <a:lnTo>
                    <a:pt x="473" y="214"/>
                  </a:lnTo>
                  <a:lnTo>
                    <a:pt x="473" y="218"/>
                  </a:lnTo>
                  <a:lnTo>
                    <a:pt x="473" y="218"/>
                  </a:lnTo>
                  <a:lnTo>
                    <a:pt x="473" y="218"/>
                  </a:lnTo>
                  <a:lnTo>
                    <a:pt x="473" y="224"/>
                  </a:lnTo>
                  <a:lnTo>
                    <a:pt x="473" y="224"/>
                  </a:lnTo>
                  <a:lnTo>
                    <a:pt x="473" y="230"/>
                  </a:lnTo>
                  <a:lnTo>
                    <a:pt x="467" y="230"/>
                  </a:lnTo>
                  <a:lnTo>
                    <a:pt x="451" y="218"/>
                  </a:lnTo>
                  <a:lnTo>
                    <a:pt x="397" y="218"/>
                  </a:lnTo>
                  <a:lnTo>
                    <a:pt x="385" y="214"/>
                  </a:lnTo>
                  <a:lnTo>
                    <a:pt x="381" y="230"/>
                  </a:lnTo>
                  <a:lnTo>
                    <a:pt x="362" y="218"/>
                  </a:lnTo>
                  <a:lnTo>
                    <a:pt x="356" y="218"/>
                  </a:lnTo>
                  <a:lnTo>
                    <a:pt x="346" y="230"/>
                  </a:lnTo>
                  <a:lnTo>
                    <a:pt x="346" y="230"/>
                  </a:lnTo>
                  <a:lnTo>
                    <a:pt x="321" y="253"/>
                  </a:lnTo>
                  <a:lnTo>
                    <a:pt x="321" y="257"/>
                  </a:lnTo>
                  <a:lnTo>
                    <a:pt x="311" y="247"/>
                  </a:lnTo>
                  <a:lnTo>
                    <a:pt x="298" y="253"/>
                  </a:lnTo>
                  <a:lnTo>
                    <a:pt x="280" y="224"/>
                  </a:lnTo>
                  <a:lnTo>
                    <a:pt x="269" y="214"/>
                  </a:lnTo>
                  <a:lnTo>
                    <a:pt x="257" y="208"/>
                  </a:lnTo>
                  <a:lnTo>
                    <a:pt x="222" y="208"/>
                  </a:lnTo>
                  <a:lnTo>
                    <a:pt x="187" y="179"/>
                  </a:lnTo>
                  <a:lnTo>
                    <a:pt x="164" y="168"/>
                  </a:lnTo>
                  <a:lnTo>
                    <a:pt x="134" y="179"/>
                  </a:lnTo>
                  <a:lnTo>
                    <a:pt x="146" y="247"/>
                  </a:lnTo>
                  <a:lnTo>
                    <a:pt x="152" y="247"/>
                  </a:lnTo>
                  <a:lnTo>
                    <a:pt x="146" y="247"/>
                  </a:lnTo>
                  <a:lnTo>
                    <a:pt x="146" y="24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0" name="Freeform 669"/>
            <p:cNvSpPr>
              <a:spLocks/>
            </p:cNvSpPr>
            <p:nvPr/>
          </p:nvSpPr>
          <p:spPr bwMode="auto">
            <a:xfrm>
              <a:off x="4738688" y="2103438"/>
              <a:ext cx="55563" cy="34925"/>
            </a:xfrm>
            <a:custGeom>
              <a:avLst/>
              <a:gdLst>
                <a:gd name="T0" fmla="*/ 35 w 35"/>
                <a:gd name="T1" fmla="*/ 6 h 22"/>
                <a:gd name="T2" fmla="*/ 35 w 35"/>
                <a:gd name="T3" fmla="*/ 10 h 22"/>
                <a:gd name="T4" fmla="*/ 29 w 35"/>
                <a:gd name="T5" fmla="*/ 10 h 22"/>
                <a:gd name="T6" fmla="*/ 29 w 35"/>
                <a:gd name="T7" fmla="*/ 16 h 22"/>
                <a:gd name="T8" fmla="*/ 23 w 35"/>
                <a:gd name="T9" fmla="*/ 22 h 22"/>
                <a:gd name="T10" fmla="*/ 0 w 35"/>
                <a:gd name="T11" fmla="*/ 22 h 22"/>
                <a:gd name="T12" fmla="*/ 0 w 35"/>
                <a:gd name="T13" fmla="*/ 22 h 22"/>
                <a:gd name="T14" fmla="*/ 0 w 35"/>
                <a:gd name="T15" fmla="*/ 16 h 22"/>
                <a:gd name="T16" fmla="*/ 0 w 35"/>
                <a:gd name="T17" fmla="*/ 16 h 22"/>
                <a:gd name="T18" fmla="*/ 0 w 35"/>
                <a:gd name="T19" fmla="*/ 10 h 22"/>
                <a:gd name="T20" fmla="*/ 0 w 35"/>
                <a:gd name="T21" fmla="*/ 10 h 22"/>
                <a:gd name="T22" fmla="*/ 0 w 35"/>
                <a:gd name="T23" fmla="*/ 10 h 22"/>
                <a:gd name="T24" fmla="*/ 0 w 35"/>
                <a:gd name="T25" fmla="*/ 6 h 22"/>
                <a:gd name="T26" fmla="*/ 0 w 35"/>
                <a:gd name="T27" fmla="*/ 6 h 22"/>
                <a:gd name="T28" fmla="*/ 0 w 35"/>
                <a:gd name="T29" fmla="*/ 6 h 22"/>
                <a:gd name="T30" fmla="*/ 23 w 35"/>
                <a:gd name="T31" fmla="*/ 6 h 22"/>
                <a:gd name="T32" fmla="*/ 23 w 35"/>
                <a:gd name="T33" fmla="*/ 0 h 22"/>
                <a:gd name="T34" fmla="*/ 35 w 35"/>
                <a:gd name="T35" fmla="*/ 0 h 22"/>
                <a:gd name="T36" fmla="*/ 35 w 35"/>
                <a:gd name="T37" fmla="*/ 6 h 22"/>
                <a:gd name="T38" fmla="*/ 35 w 35"/>
                <a:gd name="T39" fmla="*/ 6 h 22"/>
                <a:gd name="T40" fmla="*/ 35 w 35"/>
                <a:gd name="T4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22">
                  <a:moveTo>
                    <a:pt x="35" y="6"/>
                  </a:moveTo>
                  <a:lnTo>
                    <a:pt x="35" y="10"/>
                  </a:lnTo>
                  <a:lnTo>
                    <a:pt x="29" y="10"/>
                  </a:lnTo>
                  <a:lnTo>
                    <a:pt x="29" y="16"/>
                  </a:lnTo>
                  <a:lnTo>
                    <a:pt x="23" y="22"/>
                  </a:lnTo>
                  <a:lnTo>
                    <a:pt x="0" y="22"/>
                  </a:lnTo>
                  <a:lnTo>
                    <a:pt x="0" y="22"/>
                  </a:lnTo>
                  <a:lnTo>
                    <a:pt x="0" y="16"/>
                  </a:lnTo>
                  <a:lnTo>
                    <a:pt x="0" y="16"/>
                  </a:lnTo>
                  <a:lnTo>
                    <a:pt x="0" y="10"/>
                  </a:lnTo>
                  <a:lnTo>
                    <a:pt x="0" y="10"/>
                  </a:lnTo>
                  <a:lnTo>
                    <a:pt x="0" y="10"/>
                  </a:lnTo>
                  <a:lnTo>
                    <a:pt x="0" y="6"/>
                  </a:lnTo>
                  <a:lnTo>
                    <a:pt x="0" y="6"/>
                  </a:lnTo>
                  <a:lnTo>
                    <a:pt x="0" y="6"/>
                  </a:lnTo>
                  <a:lnTo>
                    <a:pt x="23" y="6"/>
                  </a:lnTo>
                  <a:lnTo>
                    <a:pt x="23" y="0"/>
                  </a:lnTo>
                  <a:lnTo>
                    <a:pt x="35" y="0"/>
                  </a:lnTo>
                  <a:lnTo>
                    <a:pt x="35" y="6"/>
                  </a:lnTo>
                  <a:lnTo>
                    <a:pt x="35" y="6"/>
                  </a:lnTo>
                  <a:lnTo>
                    <a:pt x="35"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1" name="Freeform 670"/>
            <p:cNvSpPr>
              <a:spLocks/>
            </p:cNvSpPr>
            <p:nvPr/>
          </p:nvSpPr>
          <p:spPr bwMode="auto">
            <a:xfrm>
              <a:off x="4738688" y="2103438"/>
              <a:ext cx="55563" cy="34925"/>
            </a:xfrm>
            <a:custGeom>
              <a:avLst/>
              <a:gdLst>
                <a:gd name="T0" fmla="*/ 35 w 35"/>
                <a:gd name="T1" fmla="*/ 6 h 22"/>
                <a:gd name="T2" fmla="*/ 35 w 35"/>
                <a:gd name="T3" fmla="*/ 10 h 22"/>
                <a:gd name="T4" fmla="*/ 29 w 35"/>
                <a:gd name="T5" fmla="*/ 10 h 22"/>
                <a:gd name="T6" fmla="*/ 29 w 35"/>
                <a:gd name="T7" fmla="*/ 16 h 22"/>
                <a:gd name="T8" fmla="*/ 23 w 35"/>
                <a:gd name="T9" fmla="*/ 22 h 22"/>
                <a:gd name="T10" fmla="*/ 0 w 35"/>
                <a:gd name="T11" fmla="*/ 22 h 22"/>
                <a:gd name="T12" fmla="*/ 0 w 35"/>
                <a:gd name="T13" fmla="*/ 22 h 22"/>
                <a:gd name="T14" fmla="*/ 0 w 35"/>
                <a:gd name="T15" fmla="*/ 16 h 22"/>
                <a:gd name="T16" fmla="*/ 0 w 35"/>
                <a:gd name="T17" fmla="*/ 16 h 22"/>
                <a:gd name="T18" fmla="*/ 0 w 35"/>
                <a:gd name="T19" fmla="*/ 10 h 22"/>
                <a:gd name="T20" fmla="*/ 0 w 35"/>
                <a:gd name="T21" fmla="*/ 10 h 22"/>
                <a:gd name="T22" fmla="*/ 0 w 35"/>
                <a:gd name="T23" fmla="*/ 10 h 22"/>
                <a:gd name="T24" fmla="*/ 0 w 35"/>
                <a:gd name="T25" fmla="*/ 6 h 22"/>
                <a:gd name="T26" fmla="*/ 0 w 35"/>
                <a:gd name="T27" fmla="*/ 6 h 22"/>
                <a:gd name="T28" fmla="*/ 0 w 35"/>
                <a:gd name="T29" fmla="*/ 6 h 22"/>
                <a:gd name="T30" fmla="*/ 23 w 35"/>
                <a:gd name="T31" fmla="*/ 6 h 22"/>
                <a:gd name="T32" fmla="*/ 23 w 35"/>
                <a:gd name="T33" fmla="*/ 0 h 22"/>
                <a:gd name="T34" fmla="*/ 35 w 35"/>
                <a:gd name="T35" fmla="*/ 0 h 22"/>
                <a:gd name="T36" fmla="*/ 35 w 35"/>
                <a:gd name="T37" fmla="*/ 6 h 22"/>
                <a:gd name="T38" fmla="*/ 35 w 35"/>
                <a:gd name="T39" fmla="*/ 6 h 22"/>
                <a:gd name="T40" fmla="*/ 35 w 35"/>
                <a:gd name="T4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22">
                  <a:moveTo>
                    <a:pt x="35" y="6"/>
                  </a:moveTo>
                  <a:lnTo>
                    <a:pt x="35" y="10"/>
                  </a:lnTo>
                  <a:lnTo>
                    <a:pt x="29" y="10"/>
                  </a:lnTo>
                  <a:lnTo>
                    <a:pt x="29" y="16"/>
                  </a:lnTo>
                  <a:lnTo>
                    <a:pt x="23" y="22"/>
                  </a:lnTo>
                  <a:lnTo>
                    <a:pt x="0" y="22"/>
                  </a:lnTo>
                  <a:lnTo>
                    <a:pt x="0" y="22"/>
                  </a:lnTo>
                  <a:lnTo>
                    <a:pt x="0" y="16"/>
                  </a:lnTo>
                  <a:lnTo>
                    <a:pt x="0" y="16"/>
                  </a:lnTo>
                  <a:lnTo>
                    <a:pt x="0" y="10"/>
                  </a:lnTo>
                  <a:lnTo>
                    <a:pt x="0" y="10"/>
                  </a:lnTo>
                  <a:lnTo>
                    <a:pt x="0" y="10"/>
                  </a:lnTo>
                  <a:lnTo>
                    <a:pt x="0" y="6"/>
                  </a:lnTo>
                  <a:lnTo>
                    <a:pt x="0" y="6"/>
                  </a:lnTo>
                  <a:lnTo>
                    <a:pt x="0" y="6"/>
                  </a:lnTo>
                  <a:lnTo>
                    <a:pt x="23" y="6"/>
                  </a:lnTo>
                  <a:lnTo>
                    <a:pt x="23" y="0"/>
                  </a:lnTo>
                  <a:lnTo>
                    <a:pt x="35" y="0"/>
                  </a:lnTo>
                  <a:lnTo>
                    <a:pt x="35" y="6"/>
                  </a:lnTo>
                  <a:lnTo>
                    <a:pt x="35" y="6"/>
                  </a:lnTo>
                  <a:lnTo>
                    <a:pt x="35"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2" name="Freeform 671"/>
            <p:cNvSpPr>
              <a:spLocks/>
            </p:cNvSpPr>
            <p:nvPr/>
          </p:nvSpPr>
          <p:spPr bwMode="auto">
            <a:xfrm>
              <a:off x="4738688" y="2112963"/>
              <a:ext cx="111125" cy="104775"/>
            </a:xfrm>
            <a:custGeom>
              <a:avLst/>
              <a:gdLst>
                <a:gd name="T0" fmla="*/ 70 w 70"/>
                <a:gd name="T1" fmla="*/ 16 h 66"/>
                <a:gd name="T2" fmla="*/ 64 w 70"/>
                <a:gd name="T3" fmla="*/ 27 h 66"/>
                <a:gd name="T4" fmla="*/ 41 w 70"/>
                <a:gd name="T5" fmla="*/ 23 h 66"/>
                <a:gd name="T6" fmla="*/ 29 w 70"/>
                <a:gd name="T7" fmla="*/ 23 h 66"/>
                <a:gd name="T8" fmla="*/ 29 w 70"/>
                <a:gd name="T9" fmla="*/ 27 h 66"/>
                <a:gd name="T10" fmla="*/ 35 w 70"/>
                <a:gd name="T11" fmla="*/ 33 h 66"/>
                <a:gd name="T12" fmla="*/ 35 w 70"/>
                <a:gd name="T13" fmla="*/ 39 h 66"/>
                <a:gd name="T14" fmla="*/ 41 w 70"/>
                <a:gd name="T15" fmla="*/ 43 h 66"/>
                <a:gd name="T16" fmla="*/ 41 w 70"/>
                <a:gd name="T17" fmla="*/ 43 h 66"/>
                <a:gd name="T18" fmla="*/ 48 w 70"/>
                <a:gd name="T19" fmla="*/ 49 h 66"/>
                <a:gd name="T20" fmla="*/ 48 w 70"/>
                <a:gd name="T21" fmla="*/ 56 h 66"/>
                <a:gd name="T22" fmla="*/ 54 w 70"/>
                <a:gd name="T23" fmla="*/ 62 h 66"/>
                <a:gd name="T24" fmla="*/ 54 w 70"/>
                <a:gd name="T25" fmla="*/ 66 h 66"/>
                <a:gd name="T26" fmla="*/ 41 w 70"/>
                <a:gd name="T27" fmla="*/ 66 h 66"/>
                <a:gd name="T28" fmla="*/ 41 w 70"/>
                <a:gd name="T29" fmla="*/ 66 h 66"/>
                <a:gd name="T30" fmla="*/ 41 w 70"/>
                <a:gd name="T31" fmla="*/ 66 h 66"/>
                <a:gd name="T32" fmla="*/ 41 w 70"/>
                <a:gd name="T33" fmla="*/ 66 h 66"/>
                <a:gd name="T34" fmla="*/ 35 w 70"/>
                <a:gd name="T35" fmla="*/ 62 h 66"/>
                <a:gd name="T36" fmla="*/ 35 w 70"/>
                <a:gd name="T37" fmla="*/ 62 h 66"/>
                <a:gd name="T38" fmla="*/ 35 w 70"/>
                <a:gd name="T39" fmla="*/ 62 h 66"/>
                <a:gd name="T40" fmla="*/ 35 w 70"/>
                <a:gd name="T41" fmla="*/ 56 h 66"/>
                <a:gd name="T42" fmla="*/ 29 w 70"/>
                <a:gd name="T43" fmla="*/ 56 h 66"/>
                <a:gd name="T44" fmla="*/ 29 w 70"/>
                <a:gd name="T45" fmla="*/ 56 h 66"/>
                <a:gd name="T46" fmla="*/ 29 w 70"/>
                <a:gd name="T47" fmla="*/ 49 h 66"/>
                <a:gd name="T48" fmla="*/ 29 w 70"/>
                <a:gd name="T49" fmla="*/ 49 h 66"/>
                <a:gd name="T50" fmla="*/ 19 w 70"/>
                <a:gd name="T51" fmla="*/ 39 h 66"/>
                <a:gd name="T52" fmla="*/ 19 w 70"/>
                <a:gd name="T53" fmla="*/ 33 h 66"/>
                <a:gd name="T54" fmla="*/ 13 w 70"/>
                <a:gd name="T55" fmla="*/ 33 h 66"/>
                <a:gd name="T56" fmla="*/ 13 w 70"/>
                <a:gd name="T57" fmla="*/ 27 h 66"/>
                <a:gd name="T58" fmla="*/ 6 w 70"/>
                <a:gd name="T59" fmla="*/ 27 h 66"/>
                <a:gd name="T60" fmla="*/ 0 w 70"/>
                <a:gd name="T61" fmla="*/ 23 h 66"/>
                <a:gd name="T62" fmla="*/ 0 w 70"/>
                <a:gd name="T63" fmla="*/ 23 h 66"/>
                <a:gd name="T64" fmla="*/ 0 w 70"/>
                <a:gd name="T65" fmla="*/ 23 h 66"/>
                <a:gd name="T66" fmla="*/ 0 w 70"/>
                <a:gd name="T67" fmla="*/ 16 h 66"/>
                <a:gd name="T68" fmla="*/ 0 w 70"/>
                <a:gd name="T69" fmla="*/ 16 h 66"/>
                <a:gd name="T70" fmla="*/ 0 w 70"/>
                <a:gd name="T71" fmla="*/ 16 h 66"/>
                <a:gd name="T72" fmla="*/ 0 w 70"/>
                <a:gd name="T73" fmla="*/ 16 h 66"/>
                <a:gd name="T74" fmla="*/ 23 w 70"/>
                <a:gd name="T75" fmla="*/ 16 h 66"/>
                <a:gd name="T76" fmla="*/ 29 w 70"/>
                <a:gd name="T77" fmla="*/ 10 h 66"/>
                <a:gd name="T78" fmla="*/ 29 w 70"/>
                <a:gd name="T79" fmla="*/ 4 h 66"/>
                <a:gd name="T80" fmla="*/ 35 w 70"/>
                <a:gd name="T81" fmla="*/ 4 h 66"/>
                <a:gd name="T82" fmla="*/ 35 w 70"/>
                <a:gd name="T83" fmla="*/ 0 h 66"/>
                <a:gd name="T84" fmla="*/ 35 w 70"/>
                <a:gd name="T85" fmla="*/ 0 h 66"/>
                <a:gd name="T86" fmla="*/ 41 w 70"/>
                <a:gd name="T87" fmla="*/ 0 h 66"/>
                <a:gd name="T88" fmla="*/ 48 w 70"/>
                <a:gd name="T89" fmla="*/ 4 h 66"/>
                <a:gd name="T90" fmla="*/ 48 w 70"/>
                <a:gd name="T91" fmla="*/ 4 h 66"/>
                <a:gd name="T92" fmla="*/ 60 w 70"/>
                <a:gd name="T93" fmla="*/ 4 h 66"/>
                <a:gd name="T94" fmla="*/ 60 w 70"/>
                <a:gd name="T95" fmla="*/ 10 h 66"/>
                <a:gd name="T96" fmla="*/ 60 w 70"/>
                <a:gd name="T97" fmla="*/ 10 h 66"/>
                <a:gd name="T98" fmla="*/ 70 w 70"/>
                <a:gd name="T99" fmla="*/ 10 h 66"/>
                <a:gd name="T100" fmla="*/ 70 w 70"/>
                <a:gd name="T101" fmla="*/ 16 h 66"/>
                <a:gd name="T102" fmla="*/ 70 w 70"/>
                <a:gd name="T103" fmla="*/ 16 h 66"/>
                <a:gd name="T104" fmla="*/ 70 w 70"/>
                <a:gd name="T105" fmla="*/ 16 h 66"/>
                <a:gd name="T106" fmla="*/ 70 w 70"/>
                <a:gd name="T107" fmla="*/ 16 h 66"/>
                <a:gd name="T108" fmla="*/ 70 w 70"/>
                <a:gd name="T109" fmla="*/ 1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66">
                  <a:moveTo>
                    <a:pt x="70" y="16"/>
                  </a:moveTo>
                  <a:lnTo>
                    <a:pt x="64" y="27"/>
                  </a:lnTo>
                  <a:lnTo>
                    <a:pt x="41" y="23"/>
                  </a:lnTo>
                  <a:lnTo>
                    <a:pt x="29" y="23"/>
                  </a:lnTo>
                  <a:lnTo>
                    <a:pt x="29" y="27"/>
                  </a:lnTo>
                  <a:lnTo>
                    <a:pt x="35" y="33"/>
                  </a:lnTo>
                  <a:lnTo>
                    <a:pt x="35" y="39"/>
                  </a:lnTo>
                  <a:lnTo>
                    <a:pt x="41" y="43"/>
                  </a:lnTo>
                  <a:lnTo>
                    <a:pt x="41" y="43"/>
                  </a:lnTo>
                  <a:lnTo>
                    <a:pt x="48" y="49"/>
                  </a:lnTo>
                  <a:lnTo>
                    <a:pt x="48" y="56"/>
                  </a:lnTo>
                  <a:lnTo>
                    <a:pt x="54" y="62"/>
                  </a:lnTo>
                  <a:lnTo>
                    <a:pt x="54" y="66"/>
                  </a:lnTo>
                  <a:lnTo>
                    <a:pt x="41" y="66"/>
                  </a:lnTo>
                  <a:lnTo>
                    <a:pt x="41" y="66"/>
                  </a:lnTo>
                  <a:lnTo>
                    <a:pt x="41" y="66"/>
                  </a:lnTo>
                  <a:lnTo>
                    <a:pt x="41" y="66"/>
                  </a:lnTo>
                  <a:lnTo>
                    <a:pt x="35" y="62"/>
                  </a:lnTo>
                  <a:lnTo>
                    <a:pt x="35" y="62"/>
                  </a:lnTo>
                  <a:lnTo>
                    <a:pt x="35" y="62"/>
                  </a:lnTo>
                  <a:lnTo>
                    <a:pt x="35" y="56"/>
                  </a:lnTo>
                  <a:lnTo>
                    <a:pt x="29" y="56"/>
                  </a:lnTo>
                  <a:lnTo>
                    <a:pt x="29" y="56"/>
                  </a:lnTo>
                  <a:lnTo>
                    <a:pt x="29" y="49"/>
                  </a:lnTo>
                  <a:lnTo>
                    <a:pt x="29" y="49"/>
                  </a:lnTo>
                  <a:lnTo>
                    <a:pt x="19" y="39"/>
                  </a:lnTo>
                  <a:lnTo>
                    <a:pt x="19" y="33"/>
                  </a:lnTo>
                  <a:lnTo>
                    <a:pt x="13" y="33"/>
                  </a:lnTo>
                  <a:lnTo>
                    <a:pt x="13" y="27"/>
                  </a:lnTo>
                  <a:lnTo>
                    <a:pt x="6" y="27"/>
                  </a:lnTo>
                  <a:lnTo>
                    <a:pt x="0" y="23"/>
                  </a:lnTo>
                  <a:lnTo>
                    <a:pt x="0" y="23"/>
                  </a:lnTo>
                  <a:lnTo>
                    <a:pt x="0" y="23"/>
                  </a:lnTo>
                  <a:lnTo>
                    <a:pt x="0" y="16"/>
                  </a:lnTo>
                  <a:lnTo>
                    <a:pt x="0" y="16"/>
                  </a:lnTo>
                  <a:lnTo>
                    <a:pt x="0" y="16"/>
                  </a:lnTo>
                  <a:lnTo>
                    <a:pt x="0" y="16"/>
                  </a:lnTo>
                  <a:lnTo>
                    <a:pt x="23" y="16"/>
                  </a:lnTo>
                  <a:lnTo>
                    <a:pt x="29" y="10"/>
                  </a:lnTo>
                  <a:lnTo>
                    <a:pt x="29" y="4"/>
                  </a:lnTo>
                  <a:lnTo>
                    <a:pt x="35" y="4"/>
                  </a:lnTo>
                  <a:lnTo>
                    <a:pt x="35" y="0"/>
                  </a:lnTo>
                  <a:lnTo>
                    <a:pt x="35" y="0"/>
                  </a:lnTo>
                  <a:lnTo>
                    <a:pt x="41" y="0"/>
                  </a:lnTo>
                  <a:lnTo>
                    <a:pt x="48" y="4"/>
                  </a:lnTo>
                  <a:lnTo>
                    <a:pt x="48" y="4"/>
                  </a:lnTo>
                  <a:lnTo>
                    <a:pt x="60" y="4"/>
                  </a:lnTo>
                  <a:lnTo>
                    <a:pt x="60" y="10"/>
                  </a:lnTo>
                  <a:lnTo>
                    <a:pt x="60" y="10"/>
                  </a:lnTo>
                  <a:lnTo>
                    <a:pt x="70" y="10"/>
                  </a:lnTo>
                  <a:lnTo>
                    <a:pt x="70" y="16"/>
                  </a:lnTo>
                  <a:lnTo>
                    <a:pt x="70" y="16"/>
                  </a:lnTo>
                  <a:lnTo>
                    <a:pt x="70" y="16"/>
                  </a:lnTo>
                  <a:lnTo>
                    <a:pt x="70" y="16"/>
                  </a:lnTo>
                  <a:lnTo>
                    <a:pt x="7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3" name="Freeform 672"/>
            <p:cNvSpPr>
              <a:spLocks/>
            </p:cNvSpPr>
            <p:nvPr/>
          </p:nvSpPr>
          <p:spPr bwMode="auto">
            <a:xfrm>
              <a:off x="4738688" y="2112963"/>
              <a:ext cx="111125" cy="104775"/>
            </a:xfrm>
            <a:custGeom>
              <a:avLst/>
              <a:gdLst>
                <a:gd name="T0" fmla="*/ 70 w 70"/>
                <a:gd name="T1" fmla="*/ 16 h 66"/>
                <a:gd name="T2" fmla="*/ 64 w 70"/>
                <a:gd name="T3" fmla="*/ 27 h 66"/>
                <a:gd name="T4" fmla="*/ 41 w 70"/>
                <a:gd name="T5" fmla="*/ 23 h 66"/>
                <a:gd name="T6" fmla="*/ 29 w 70"/>
                <a:gd name="T7" fmla="*/ 23 h 66"/>
                <a:gd name="T8" fmla="*/ 29 w 70"/>
                <a:gd name="T9" fmla="*/ 27 h 66"/>
                <a:gd name="T10" fmla="*/ 35 w 70"/>
                <a:gd name="T11" fmla="*/ 33 h 66"/>
                <a:gd name="T12" fmla="*/ 35 w 70"/>
                <a:gd name="T13" fmla="*/ 39 h 66"/>
                <a:gd name="T14" fmla="*/ 41 w 70"/>
                <a:gd name="T15" fmla="*/ 43 h 66"/>
                <a:gd name="T16" fmla="*/ 41 w 70"/>
                <a:gd name="T17" fmla="*/ 43 h 66"/>
                <a:gd name="T18" fmla="*/ 48 w 70"/>
                <a:gd name="T19" fmla="*/ 49 h 66"/>
                <a:gd name="T20" fmla="*/ 48 w 70"/>
                <a:gd name="T21" fmla="*/ 56 h 66"/>
                <a:gd name="T22" fmla="*/ 54 w 70"/>
                <a:gd name="T23" fmla="*/ 62 h 66"/>
                <a:gd name="T24" fmla="*/ 54 w 70"/>
                <a:gd name="T25" fmla="*/ 66 h 66"/>
                <a:gd name="T26" fmla="*/ 41 w 70"/>
                <a:gd name="T27" fmla="*/ 66 h 66"/>
                <a:gd name="T28" fmla="*/ 41 w 70"/>
                <a:gd name="T29" fmla="*/ 66 h 66"/>
                <a:gd name="T30" fmla="*/ 41 w 70"/>
                <a:gd name="T31" fmla="*/ 66 h 66"/>
                <a:gd name="T32" fmla="*/ 41 w 70"/>
                <a:gd name="T33" fmla="*/ 66 h 66"/>
                <a:gd name="T34" fmla="*/ 35 w 70"/>
                <a:gd name="T35" fmla="*/ 62 h 66"/>
                <a:gd name="T36" fmla="*/ 35 w 70"/>
                <a:gd name="T37" fmla="*/ 62 h 66"/>
                <a:gd name="T38" fmla="*/ 35 w 70"/>
                <a:gd name="T39" fmla="*/ 62 h 66"/>
                <a:gd name="T40" fmla="*/ 35 w 70"/>
                <a:gd name="T41" fmla="*/ 56 h 66"/>
                <a:gd name="T42" fmla="*/ 29 w 70"/>
                <a:gd name="T43" fmla="*/ 56 h 66"/>
                <a:gd name="T44" fmla="*/ 29 w 70"/>
                <a:gd name="T45" fmla="*/ 56 h 66"/>
                <a:gd name="T46" fmla="*/ 29 w 70"/>
                <a:gd name="T47" fmla="*/ 49 h 66"/>
                <a:gd name="T48" fmla="*/ 29 w 70"/>
                <a:gd name="T49" fmla="*/ 49 h 66"/>
                <a:gd name="T50" fmla="*/ 19 w 70"/>
                <a:gd name="T51" fmla="*/ 39 h 66"/>
                <a:gd name="T52" fmla="*/ 19 w 70"/>
                <a:gd name="T53" fmla="*/ 33 h 66"/>
                <a:gd name="T54" fmla="*/ 13 w 70"/>
                <a:gd name="T55" fmla="*/ 33 h 66"/>
                <a:gd name="T56" fmla="*/ 13 w 70"/>
                <a:gd name="T57" fmla="*/ 27 h 66"/>
                <a:gd name="T58" fmla="*/ 6 w 70"/>
                <a:gd name="T59" fmla="*/ 27 h 66"/>
                <a:gd name="T60" fmla="*/ 0 w 70"/>
                <a:gd name="T61" fmla="*/ 23 h 66"/>
                <a:gd name="T62" fmla="*/ 0 w 70"/>
                <a:gd name="T63" fmla="*/ 23 h 66"/>
                <a:gd name="T64" fmla="*/ 0 w 70"/>
                <a:gd name="T65" fmla="*/ 23 h 66"/>
                <a:gd name="T66" fmla="*/ 0 w 70"/>
                <a:gd name="T67" fmla="*/ 16 h 66"/>
                <a:gd name="T68" fmla="*/ 0 w 70"/>
                <a:gd name="T69" fmla="*/ 16 h 66"/>
                <a:gd name="T70" fmla="*/ 0 w 70"/>
                <a:gd name="T71" fmla="*/ 16 h 66"/>
                <a:gd name="T72" fmla="*/ 0 w 70"/>
                <a:gd name="T73" fmla="*/ 16 h 66"/>
                <a:gd name="T74" fmla="*/ 23 w 70"/>
                <a:gd name="T75" fmla="*/ 16 h 66"/>
                <a:gd name="T76" fmla="*/ 29 w 70"/>
                <a:gd name="T77" fmla="*/ 10 h 66"/>
                <a:gd name="T78" fmla="*/ 29 w 70"/>
                <a:gd name="T79" fmla="*/ 4 h 66"/>
                <a:gd name="T80" fmla="*/ 35 w 70"/>
                <a:gd name="T81" fmla="*/ 4 h 66"/>
                <a:gd name="T82" fmla="*/ 35 w 70"/>
                <a:gd name="T83" fmla="*/ 0 h 66"/>
                <a:gd name="T84" fmla="*/ 35 w 70"/>
                <a:gd name="T85" fmla="*/ 0 h 66"/>
                <a:gd name="T86" fmla="*/ 41 w 70"/>
                <a:gd name="T87" fmla="*/ 0 h 66"/>
                <a:gd name="T88" fmla="*/ 48 w 70"/>
                <a:gd name="T89" fmla="*/ 4 h 66"/>
                <a:gd name="T90" fmla="*/ 48 w 70"/>
                <a:gd name="T91" fmla="*/ 4 h 66"/>
                <a:gd name="T92" fmla="*/ 60 w 70"/>
                <a:gd name="T93" fmla="*/ 4 h 66"/>
                <a:gd name="T94" fmla="*/ 60 w 70"/>
                <a:gd name="T95" fmla="*/ 10 h 66"/>
                <a:gd name="T96" fmla="*/ 60 w 70"/>
                <a:gd name="T97" fmla="*/ 10 h 66"/>
                <a:gd name="T98" fmla="*/ 70 w 70"/>
                <a:gd name="T99" fmla="*/ 10 h 66"/>
                <a:gd name="T100" fmla="*/ 70 w 70"/>
                <a:gd name="T101" fmla="*/ 16 h 66"/>
                <a:gd name="T102" fmla="*/ 70 w 70"/>
                <a:gd name="T103" fmla="*/ 16 h 66"/>
                <a:gd name="T104" fmla="*/ 70 w 70"/>
                <a:gd name="T105" fmla="*/ 16 h 66"/>
                <a:gd name="T106" fmla="*/ 70 w 70"/>
                <a:gd name="T107" fmla="*/ 16 h 66"/>
                <a:gd name="T108" fmla="*/ 70 w 70"/>
                <a:gd name="T109" fmla="*/ 1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66">
                  <a:moveTo>
                    <a:pt x="70" y="16"/>
                  </a:moveTo>
                  <a:lnTo>
                    <a:pt x="64" y="27"/>
                  </a:lnTo>
                  <a:lnTo>
                    <a:pt x="41" y="23"/>
                  </a:lnTo>
                  <a:lnTo>
                    <a:pt x="29" y="23"/>
                  </a:lnTo>
                  <a:lnTo>
                    <a:pt x="29" y="27"/>
                  </a:lnTo>
                  <a:lnTo>
                    <a:pt x="35" y="33"/>
                  </a:lnTo>
                  <a:lnTo>
                    <a:pt x="35" y="39"/>
                  </a:lnTo>
                  <a:lnTo>
                    <a:pt x="41" y="43"/>
                  </a:lnTo>
                  <a:lnTo>
                    <a:pt x="41" y="43"/>
                  </a:lnTo>
                  <a:lnTo>
                    <a:pt x="48" y="49"/>
                  </a:lnTo>
                  <a:lnTo>
                    <a:pt x="48" y="56"/>
                  </a:lnTo>
                  <a:lnTo>
                    <a:pt x="54" y="62"/>
                  </a:lnTo>
                  <a:lnTo>
                    <a:pt x="54" y="66"/>
                  </a:lnTo>
                  <a:lnTo>
                    <a:pt x="41" y="66"/>
                  </a:lnTo>
                  <a:lnTo>
                    <a:pt x="41" y="66"/>
                  </a:lnTo>
                  <a:lnTo>
                    <a:pt x="41" y="66"/>
                  </a:lnTo>
                  <a:lnTo>
                    <a:pt x="41" y="66"/>
                  </a:lnTo>
                  <a:lnTo>
                    <a:pt x="35" y="62"/>
                  </a:lnTo>
                  <a:lnTo>
                    <a:pt x="35" y="62"/>
                  </a:lnTo>
                  <a:lnTo>
                    <a:pt x="35" y="62"/>
                  </a:lnTo>
                  <a:lnTo>
                    <a:pt x="35" y="56"/>
                  </a:lnTo>
                  <a:lnTo>
                    <a:pt x="29" y="56"/>
                  </a:lnTo>
                  <a:lnTo>
                    <a:pt x="29" y="56"/>
                  </a:lnTo>
                  <a:lnTo>
                    <a:pt x="29" y="49"/>
                  </a:lnTo>
                  <a:lnTo>
                    <a:pt x="29" y="49"/>
                  </a:lnTo>
                  <a:lnTo>
                    <a:pt x="19" y="39"/>
                  </a:lnTo>
                  <a:lnTo>
                    <a:pt x="19" y="33"/>
                  </a:lnTo>
                  <a:lnTo>
                    <a:pt x="13" y="33"/>
                  </a:lnTo>
                  <a:lnTo>
                    <a:pt x="13" y="27"/>
                  </a:lnTo>
                  <a:lnTo>
                    <a:pt x="6" y="27"/>
                  </a:lnTo>
                  <a:lnTo>
                    <a:pt x="0" y="23"/>
                  </a:lnTo>
                  <a:lnTo>
                    <a:pt x="0" y="23"/>
                  </a:lnTo>
                  <a:lnTo>
                    <a:pt x="0" y="23"/>
                  </a:lnTo>
                  <a:lnTo>
                    <a:pt x="0" y="16"/>
                  </a:lnTo>
                  <a:lnTo>
                    <a:pt x="0" y="16"/>
                  </a:lnTo>
                  <a:lnTo>
                    <a:pt x="0" y="16"/>
                  </a:lnTo>
                  <a:lnTo>
                    <a:pt x="0" y="16"/>
                  </a:lnTo>
                  <a:lnTo>
                    <a:pt x="23" y="16"/>
                  </a:lnTo>
                  <a:lnTo>
                    <a:pt x="29" y="10"/>
                  </a:lnTo>
                  <a:lnTo>
                    <a:pt x="29" y="4"/>
                  </a:lnTo>
                  <a:lnTo>
                    <a:pt x="35" y="4"/>
                  </a:lnTo>
                  <a:lnTo>
                    <a:pt x="35" y="0"/>
                  </a:lnTo>
                  <a:lnTo>
                    <a:pt x="35" y="0"/>
                  </a:lnTo>
                  <a:lnTo>
                    <a:pt x="41" y="0"/>
                  </a:lnTo>
                  <a:lnTo>
                    <a:pt x="48" y="4"/>
                  </a:lnTo>
                  <a:lnTo>
                    <a:pt x="48" y="4"/>
                  </a:lnTo>
                  <a:lnTo>
                    <a:pt x="60" y="4"/>
                  </a:lnTo>
                  <a:lnTo>
                    <a:pt x="60" y="10"/>
                  </a:lnTo>
                  <a:lnTo>
                    <a:pt x="60" y="10"/>
                  </a:lnTo>
                  <a:lnTo>
                    <a:pt x="70" y="10"/>
                  </a:lnTo>
                  <a:lnTo>
                    <a:pt x="70" y="16"/>
                  </a:lnTo>
                  <a:lnTo>
                    <a:pt x="70" y="16"/>
                  </a:lnTo>
                  <a:lnTo>
                    <a:pt x="70" y="16"/>
                  </a:lnTo>
                  <a:lnTo>
                    <a:pt x="70" y="16"/>
                  </a:lnTo>
                  <a:lnTo>
                    <a:pt x="7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4" name="Freeform 673"/>
            <p:cNvSpPr>
              <a:spLocks/>
            </p:cNvSpPr>
            <p:nvPr/>
          </p:nvSpPr>
          <p:spPr bwMode="auto">
            <a:xfrm>
              <a:off x="4784726" y="2149476"/>
              <a:ext cx="74613" cy="77788"/>
            </a:xfrm>
            <a:custGeom>
              <a:avLst/>
              <a:gdLst>
                <a:gd name="T0" fmla="*/ 25 w 47"/>
                <a:gd name="T1" fmla="*/ 43 h 49"/>
                <a:gd name="T2" fmla="*/ 25 w 47"/>
                <a:gd name="T3" fmla="*/ 39 h 49"/>
                <a:gd name="T4" fmla="*/ 19 w 47"/>
                <a:gd name="T5" fmla="*/ 33 h 49"/>
                <a:gd name="T6" fmla="*/ 19 w 47"/>
                <a:gd name="T7" fmla="*/ 26 h 49"/>
                <a:gd name="T8" fmla="*/ 12 w 47"/>
                <a:gd name="T9" fmla="*/ 20 h 49"/>
                <a:gd name="T10" fmla="*/ 12 w 47"/>
                <a:gd name="T11" fmla="*/ 20 h 49"/>
                <a:gd name="T12" fmla="*/ 6 w 47"/>
                <a:gd name="T13" fmla="*/ 16 h 49"/>
                <a:gd name="T14" fmla="*/ 6 w 47"/>
                <a:gd name="T15" fmla="*/ 10 h 49"/>
                <a:gd name="T16" fmla="*/ 0 w 47"/>
                <a:gd name="T17" fmla="*/ 4 h 49"/>
                <a:gd name="T18" fmla="*/ 0 w 47"/>
                <a:gd name="T19" fmla="*/ 0 h 49"/>
                <a:gd name="T20" fmla="*/ 35 w 47"/>
                <a:gd name="T21" fmla="*/ 0 h 49"/>
                <a:gd name="T22" fmla="*/ 47 w 47"/>
                <a:gd name="T23" fmla="*/ 26 h 49"/>
                <a:gd name="T24" fmla="*/ 47 w 47"/>
                <a:gd name="T25" fmla="*/ 26 h 49"/>
                <a:gd name="T26" fmla="*/ 41 w 47"/>
                <a:gd name="T27" fmla="*/ 33 h 49"/>
                <a:gd name="T28" fmla="*/ 41 w 47"/>
                <a:gd name="T29" fmla="*/ 33 h 49"/>
                <a:gd name="T30" fmla="*/ 41 w 47"/>
                <a:gd name="T31" fmla="*/ 39 h 49"/>
                <a:gd name="T32" fmla="*/ 41 w 47"/>
                <a:gd name="T33" fmla="*/ 39 h 49"/>
                <a:gd name="T34" fmla="*/ 35 w 47"/>
                <a:gd name="T35" fmla="*/ 43 h 49"/>
                <a:gd name="T36" fmla="*/ 35 w 47"/>
                <a:gd name="T37" fmla="*/ 43 h 49"/>
                <a:gd name="T38" fmla="*/ 35 w 47"/>
                <a:gd name="T39" fmla="*/ 49 h 49"/>
                <a:gd name="T40" fmla="*/ 25 w 47"/>
                <a:gd name="T41" fmla="*/ 43 h 49"/>
                <a:gd name="T42" fmla="*/ 25 w 47"/>
                <a:gd name="T43"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49">
                  <a:moveTo>
                    <a:pt x="25" y="43"/>
                  </a:moveTo>
                  <a:lnTo>
                    <a:pt x="25" y="39"/>
                  </a:lnTo>
                  <a:lnTo>
                    <a:pt x="19" y="33"/>
                  </a:lnTo>
                  <a:lnTo>
                    <a:pt x="19" y="26"/>
                  </a:lnTo>
                  <a:lnTo>
                    <a:pt x="12" y="20"/>
                  </a:lnTo>
                  <a:lnTo>
                    <a:pt x="12" y="20"/>
                  </a:lnTo>
                  <a:lnTo>
                    <a:pt x="6" y="16"/>
                  </a:lnTo>
                  <a:lnTo>
                    <a:pt x="6" y="10"/>
                  </a:lnTo>
                  <a:lnTo>
                    <a:pt x="0" y="4"/>
                  </a:lnTo>
                  <a:lnTo>
                    <a:pt x="0" y="0"/>
                  </a:lnTo>
                  <a:lnTo>
                    <a:pt x="35" y="0"/>
                  </a:lnTo>
                  <a:lnTo>
                    <a:pt x="47" y="26"/>
                  </a:lnTo>
                  <a:lnTo>
                    <a:pt x="47" y="26"/>
                  </a:lnTo>
                  <a:lnTo>
                    <a:pt x="41" y="33"/>
                  </a:lnTo>
                  <a:lnTo>
                    <a:pt x="41" y="33"/>
                  </a:lnTo>
                  <a:lnTo>
                    <a:pt x="41" y="39"/>
                  </a:lnTo>
                  <a:lnTo>
                    <a:pt x="41" y="39"/>
                  </a:lnTo>
                  <a:lnTo>
                    <a:pt x="35" y="43"/>
                  </a:lnTo>
                  <a:lnTo>
                    <a:pt x="35" y="43"/>
                  </a:lnTo>
                  <a:lnTo>
                    <a:pt x="35" y="49"/>
                  </a:lnTo>
                  <a:lnTo>
                    <a:pt x="25" y="43"/>
                  </a:lnTo>
                  <a:lnTo>
                    <a:pt x="25" y="4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5" name="Freeform 674"/>
            <p:cNvSpPr>
              <a:spLocks/>
            </p:cNvSpPr>
            <p:nvPr/>
          </p:nvSpPr>
          <p:spPr bwMode="auto">
            <a:xfrm>
              <a:off x="4784726" y="2149476"/>
              <a:ext cx="74613" cy="77788"/>
            </a:xfrm>
            <a:custGeom>
              <a:avLst/>
              <a:gdLst>
                <a:gd name="T0" fmla="*/ 25 w 47"/>
                <a:gd name="T1" fmla="*/ 43 h 49"/>
                <a:gd name="T2" fmla="*/ 25 w 47"/>
                <a:gd name="T3" fmla="*/ 39 h 49"/>
                <a:gd name="T4" fmla="*/ 19 w 47"/>
                <a:gd name="T5" fmla="*/ 33 h 49"/>
                <a:gd name="T6" fmla="*/ 19 w 47"/>
                <a:gd name="T7" fmla="*/ 26 h 49"/>
                <a:gd name="T8" fmla="*/ 12 w 47"/>
                <a:gd name="T9" fmla="*/ 20 h 49"/>
                <a:gd name="T10" fmla="*/ 12 w 47"/>
                <a:gd name="T11" fmla="*/ 20 h 49"/>
                <a:gd name="T12" fmla="*/ 6 w 47"/>
                <a:gd name="T13" fmla="*/ 16 h 49"/>
                <a:gd name="T14" fmla="*/ 6 w 47"/>
                <a:gd name="T15" fmla="*/ 10 h 49"/>
                <a:gd name="T16" fmla="*/ 0 w 47"/>
                <a:gd name="T17" fmla="*/ 4 h 49"/>
                <a:gd name="T18" fmla="*/ 0 w 47"/>
                <a:gd name="T19" fmla="*/ 0 h 49"/>
                <a:gd name="T20" fmla="*/ 35 w 47"/>
                <a:gd name="T21" fmla="*/ 0 h 49"/>
                <a:gd name="T22" fmla="*/ 47 w 47"/>
                <a:gd name="T23" fmla="*/ 26 h 49"/>
                <a:gd name="T24" fmla="*/ 47 w 47"/>
                <a:gd name="T25" fmla="*/ 26 h 49"/>
                <a:gd name="T26" fmla="*/ 41 w 47"/>
                <a:gd name="T27" fmla="*/ 33 h 49"/>
                <a:gd name="T28" fmla="*/ 41 w 47"/>
                <a:gd name="T29" fmla="*/ 33 h 49"/>
                <a:gd name="T30" fmla="*/ 41 w 47"/>
                <a:gd name="T31" fmla="*/ 39 h 49"/>
                <a:gd name="T32" fmla="*/ 41 w 47"/>
                <a:gd name="T33" fmla="*/ 39 h 49"/>
                <a:gd name="T34" fmla="*/ 35 w 47"/>
                <a:gd name="T35" fmla="*/ 43 h 49"/>
                <a:gd name="T36" fmla="*/ 35 w 47"/>
                <a:gd name="T37" fmla="*/ 43 h 49"/>
                <a:gd name="T38" fmla="*/ 35 w 47"/>
                <a:gd name="T39" fmla="*/ 49 h 49"/>
                <a:gd name="T40" fmla="*/ 25 w 47"/>
                <a:gd name="T41" fmla="*/ 43 h 49"/>
                <a:gd name="T42" fmla="*/ 25 w 47"/>
                <a:gd name="T43"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49">
                  <a:moveTo>
                    <a:pt x="25" y="43"/>
                  </a:moveTo>
                  <a:lnTo>
                    <a:pt x="25" y="39"/>
                  </a:lnTo>
                  <a:lnTo>
                    <a:pt x="19" y="33"/>
                  </a:lnTo>
                  <a:lnTo>
                    <a:pt x="19" y="26"/>
                  </a:lnTo>
                  <a:lnTo>
                    <a:pt x="12" y="20"/>
                  </a:lnTo>
                  <a:lnTo>
                    <a:pt x="12" y="20"/>
                  </a:lnTo>
                  <a:lnTo>
                    <a:pt x="6" y="16"/>
                  </a:lnTo>
                  <a:lnTo>
                    <a:pt x="6" y="10"/>
                  </a:lnTo>
                  <a:lnTo>
                    <a:pt x="0" y="4"/>
                  </a:lnTo>
                  <a:lnTo>
                    <a:pt x="0" y="0"/>
                  </a:lnTo>
                  <a:lnTo>
                    <a:pt x="35" y="0"/>
                  </a:lnTo>
                  <a:lnTo>
                    <a:pt x="47" y="26"/>
                  </a:lnTo>
                  <a:lnTo>
                    <a:pt x="47" y="26"/>
                  </a:lnTo>
                  <a:lnTo>
                    <a:pt x="41" y="33"/>
                  </a:lnTo>
                  <a:lnTo>
                    <a:pt x="41" y="33"/>
                  </a:lnTo>
                  <a:lnTo>
                    <a:pt x="41" y="39"/>
                  </a:lnTo>
                  <a:lnTo>
                    <a:pt x="41" y="39"/>
                  </a:lnTo>
                  <a:lnTo>
                    <a:pt x="35" y="43"/>
                  </a:lnTo>
                  <a:lnTo>
                    <a:pt x="35" y="43"/>
                  </a:lnTo>
                  <a:lnTo>
                    <a:pt x="35" y="49"/>
                  </a:lnTo>
                  <a:lnTo>
                    <a:pt x="25" y="43"/>
                  </a:lnTo>
                  <a:lnTo>
                    <a:pt x="25" y="4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6" name="Freeform 675"/>
            <p:cNvSpPr>
              <a:spLocks/>
            </p:cNvSpPr>
            <p:nvPr/>
          </p:nvSpPr>
          <p:spPr bwMode="auto">
            <a:xfrm>
              <a:off x="4840288" y="2119313"/>
              <a:ext cx="104775" cy="134938"/>
            </a:xfrm>
            <a:custGeom>
              <a:avLst/>
              <a:gdLst>
                <a:gd name="T0" fmla="*/ 6 w 66"/>
                <a:gd name="T1" fmla="*/ 12 h 85"/>
                <a:gd name="T2" fmla="*/ 6 w 66"/>
                <a:gd name="T3" fmla="*/ 12 h 85"/>
                <a:gd name="T4" fmla="*/ 6 w 66"/>
                <a:gd name="T5" fmla="*/ 12 h 85"/>
                <a:gd name="T6" fmla="*/ 6 w 66"/>
                <a:gd name="T7" fmla="*/ 12 h 85"/>
                <a:gd name="T8" fmla="*/ 6 w 66"/>
                <a:gd name="T9" fmla="*/ 6 h 85"/>
                <a:gd name="T10" fmla="*/ 6 w 66"/>
                <a:gd name="T11" fmla="*/ 6 h 85"/>
                <a:gd name="T12" fmla="*/ 6 w 66"/>
                <a:gd name="T13" fmla="*/ 0 h 85"/>
                <a:gd name="T14" fmla="*/ 6 w 66"/>
                <a:gd name="T15" fmla="*/ 0 h 85"/>
                <a:gd name="T16" fmla="*/ 25 w 66"/>
                <a:gd name="T17" fmla="*/ 0 h 85"/>
                <a:gd name="T18" fmla="*/ 31 w 66"/>
                <a:gd name="T19" fmla="*/ 6 h 85"/>
                <a:gd name="T20" fmla="*/ 31 w 66"/>
                <a:gd name="T21" fmla="*/ 12 h 85"/>
                <a:gd name="T22" fmla="*/ 35 w 66"/>
                <a:gd name="T23" fmla="*/ 12 h 85"/>
                <a:gd name="T24" fmla="*/ 35 w 66"/>
                <a:gd name="T25" fmla="*/ 19 h 85"/>
                <a:gd name="T26" fmla="*/ 41 w 66"/>
                <a:gd name="T27" fmla="*/ 23 h 85"/>
                <a:gd name="T28" fmla="*/ 47 w 66"/>
                <a:gd name="T29" fmla="*/ 23 h 85"/>
                <a:gd name="T30" fmla="*/ 54 w 66"/>
                <a:gd name="T31" fmla="*/ 29 h 85"/>
                <a:gd name="T32" fmla="*/ 54 w 66"/>
                <a:gd name="T33" fmla="*/ 39 h 85"/>
                <a:gd name="T34" fmla="*/ 54 w 66"/>
                <a:gd name="T35" fmla="*/ 39 h 85"/>
                <a:gd name="T36" fmla="*/ 60 w 66"/>
                <a:gd name="T37" fmla="*/ 39 h 85"/>
                <a:gd name="T38" fmla="*/ 60 w 66"/>
                <a:gd name="T39" fmla="*/ 45 h 85"/>
                <a:gd name="T40" fmla="*/ 60 w 66"/>
                <a:gd name="T41" fmla="*/ 45 h 85"/>
                <a:gd name="T42" fmla="*/ 66 w 66"/>
                <a:gd name="T43" fmla="*/ 45 h 85"/>
                <a:gd name="T44" fmla="*/ 66 w 66"/>
                <a:gd name="T45" fmla="*/ 52 h 85"/>
                <a:gd name="T46" fmla="*/ 66 w 66"/>
                <a:gd name="T47" fmla="*/ 52 h 85"/>
                <a:gd name="T48" fmla="*/ 66 w 66"/>
                <a:gd name="T49" fmla="*/ 58 h 85"/>
                <a:gd name="T50" fmla="*/ 60 w 66"/>
                <a:gd name="T51" fmla="*/ 58 h 85"/>
                <a:gd name="T52" fmla="*/ 60 w 66"/>
                <a:gd name="T53" fmla="*/ 62 h 85"/>
                <a:gd name="T54" fmla="*/ 47 w 66"/>
                <a:gd name="T55" fmla="*/ 62 h 85"/>
                <a:gd name="T56" fmla="*/ 47 w 66"/>
                <a:gd name="T57" fmla="*/ 68 h 85"/>
                <a:gd name="T58" fmla="*/ 41 w 66"/>
                <a:gd name="T59" fmla="*/ 74 h 85"/>
                <a:gd name="T60" fmla="*/ 35 w 66"/>
                <a:gd name="T61" fmla="*/ 74 h 85"/>
                <a:gd name="T62" fmla="*/ 35 w 66"/>
                <a:gd name="T63" fmla="*/ 74 h 85"/>
                <a:gd name="T64" fmla="*/ 31 w 66"/>
                <a:gd name="T65" fmla="*/ 80 h 85"/>
                <a:gd name="T66" fmla="*/ 25 w 66"/>
                <a:gd name="T67" fmla="*/ 80 h 85"/>
                <a:gd name="T68" fmla="*/ 25 w 66"/>
                <a:gd name="T69" fmla="*/ 80 h 85"/>
                <a:gd name="T70" fmla="*/ 25 w 66"/>
                <a:gd name="T71" fmla="*/ 74 h 85"/>
                <a:gd name="T72" fmla="*/ 25 w 66"/>
                <a:gd name="T73" fmla="*/ 74 h 85"/>
                <a:gd name="T74" fmla="*/ 25 w 66"/>
                <a:gd name="T75" fmla="*/ 74 h 85"/>
                <a:gd name="T76" fmla="*/ 25 w 66"/>
                <a:gd name="T77" fmla="*/ 68 h 85"/>
                <a:gd name="T78" fmla="*/ 12 w 66"/>
                <a:gd name="T79" fmla="*/ 68 h 85"/>
                <a:gd name="T80" fmla="*/ 12 w 66"/>
                <a:gd name="T81" fmla="*/ 68 h 85"/>
                <a:gd name="T82" fmla="*/ 12 w 66"/>
                <a:gd name="T83" fmla="*/ 74 h 85"/>
                <a:gd name="T84" fmla="*/ 12 w 66"/>
                <a:gd name="T85" fmla="*/ 74 h 85"/>
                <a:gd name="T86" fmla="*/ 12 w 66"/>
                <a:gd name="T87" fmla="*/ 85 h 85"/>
                <a:gd name="T88" fmla="*/ 6 w 66"/>
                <a:gd name="T89" fmla="*/ 85 h 85"/>
                <a:gd name="T90" fmla="*/ 6 w 66"/>
                <a:gd name="T91" fmla="*/ 74 h 85"/>
                <a:gd name="T92" fmla="*/ 6 w 66"/>
                <a:gd name="T93" fmla="*/ 74 h 85"/>
                <a:gd name="T94" fmla="*/ 6 w 66"/>
                <a:gd name="T95" fmla="*/ 74 h 85"/>
                <a:gd name="T96" fmla="*/ 6 w 66"/>
                <a:gd name="T97" fmla="*/ 68 h 85"/>
                <a:gd name="T98" fmla="*/ 0 w 66"/>
                <a:gd name="T99" fmla="*/ 68 h 85"/>
                <a:gd name="T100" fmla="*/ 0 w 66"/>
                <a:gd name="T101" fmla="*/ 62 h 85"/>
                <a:gd name="T102" fmla="*/ 0 w 66"/>
                <a:gd name="T103" fmla="*/ 62 h 85"/>
                <a:gd name="T104" fmla="*/ 0 w 66"/>
                <a:gd name="T105" fmla="*/ 58 h 85"/>
                <a:gd name="T106" fmla="*/ 0 w 66"/>
                <a:gd name="T107" fmla="*/ 58 h 85"/>
                <a:gd name="T108" fmla="*/ 6 w 66"/>
                <a:gd name="T109" fmla="*/ 58 h 85"/>
                <a:gd name="T110" fmla="*/ 6 w 66"/>
                <a:gd name="T111" fmla="*/ 52 h 85"/>
                <a:gd name="T112" fmla="*/ 6 w 66"/>
                <a:gd name="T113" fmla="*/ 52 h 85"/>
                <a:gd name="T114" fmla="*/ 12 w 66"/>
                <a:gd name="T115" fmla="*/ 45 h 85"/>
                <a:gd name="T116" fmla="*/ 12 w 66"/>
                <a:gd name="T117" fmla="*/ 45 h 85"/>
                <a:gd name="T118" fmla="*/ 0 w 66"/>
                <a:gd name="T119" fmla="*/ 19 h 85"/>
                <a:gd name="T120" fmla="*/ 6 w 66"/>
                <a:gd name="T121" fmla="*/ 12 h 85"/>
                <a:gd name="T122" fmla="*/ 6 w 66"/>
                <a:gd name="T123" fmla="*/ 1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 h="85">
                  <a:moveTo>
                    <a:pt x="6" y="12"/>
                  </a:moveTo>
                  <a:lnTo>
                    <a:pt x="6" y="12"/>
                  </a:lnTo>
                  <a:lnTo>
                    <a:pt x="6" y="12"/>
                  </a:lnTo>
                  <a:lnTo>
                    <a:pt x="6" y="12"/>
                  </a:lnTo>
                  <a:lnTo>
                    <a:pt x="6" y="6"/>
                  </a:lnTo>
                  <a:lnTo>
                    <a:pt x="6" y="6"/>
                  </a:lnTo>
                  <a:lnTo>
                    <a:pt x="6" y="0"/>
                  </a:lnTo>
                  <a:lnTo>
                    <a:pt x="6" y="0"/>
                  </a:lnTo>
                  <a:lnTo>
                    <a:pt x="25" y="0"/>
                  </a:lnTo>
                  <a:lnTo>
                    <a:pt x="31" y="6"/>
                  </a:lnTo>
                  <a:lnTo>
                    <a:pt x="31" y="12"/>
                  </a:lnTo>
                  <a:lnTo>
                    <a:pt x="35" y="12"/>
                  </a:lnTo>
                  <a:lnTo>
                    <a:pt x="35" y="19"/>
                  </a:lnTo>
                  <a:lnTo>
                    <a:pt x="41" y="23"/>
                  </a:lnTo>
                  <a:lnTo>
                    <a:pt x="47" y="23"/>
                  </a:lnTo>
                  <a:lnTo>
                    <a:pt x="54" y="29"/>
                  </a:lnTo>
                  <a:lnTo>
                    <a:pt x="54" y="39"/>
                  </a:lnTo>
                  <a:lnTo>
                    <a:pt x="54" y="39"/>
                  </a:lnTo>
                  <a:lnTo>
                    <a:pt x="60" y="39"/>
                  </a:lnTo>
                  <a:lnTo>
                    <a:pt x="60" y="45"/>
                  </a:lnTo>
                  <a:lnTo>
                    <a:pt x="60" y="45"/>
                  </a:lnTo>
                  <a:lnTo>
                    <a:pt x="66" y="45"/>
                  </a:lnTo>
                  <a:lnTo>
                    <a:pt x="66" y="52"/>
                  </a:lnTo>
                  <a:lnTo>
                    <a:pt x="66" y="52"/>
                  </a:lnTo>
                  <a:lnTo>
                    <a:pt x="66" y="58"/>
                  </a:lnTo>
                  <a:lnTo>
                    <a:pt x="60" y="58"/>
                  </a:lnTo>
                  <a:lnTo>
                    <a:pt x="60" y="62"/>
                  </a:lnTo>
                  <a:lnTo>
                    <a:pt x="47" y="62"/>
                  </a:lnTo>
                  <a:lnTo>
                    <a:pt x="47" y="68"/>
                  </a:lnTo>
                  <a:lnTo>
                    <a:pt x="41" y="74"/>
                  </a:lnTo>
                  <a:lnTo>
                    <a:pt x="35" y="74"/>
                  </a:lnTo>
                  <a:lnTo>
                    <a:pt x="35" y="74"/>
                  </a:lnTo>
                  <a:lnTo>
                    <a:pt x="31" y="80"/>
                  </a:lnTo>
                  <a:lnTo>
                    <a:pt x="25" y="80"/>
                  </a:lnTo>
                  <a:lnTo>
                    <a:pt x="25" y="80"/>
                  </a:lnTo>
                  <a:lnTo>
                    <a:pt x="25" y="74"/>
                  </a:lnTo>
                  <a:lnTo>
                    <a:pt x="25" y="74"/>
                  </a:lnTo>
                  <a:lnTo>
                    <a:pt x="25" y="74"/>
                  </a:lnTo>
                  <a:lnTo>
                    <a:pt x="25" y="68"/>
                  </a:lnTo>
                  <a:lnTo>
                    <a:pt x="12" y="68"/>
                  </a:lnTo>
                  <a:lnTo>
                    <a:pt x="12" y="68"/>
                  </a:lnTo>
                  <a:lnTo>
                    <a:pt x="12" y="74"/>
                  </a:lnTo>
                  <a:lnTo>
                    <a:pt x="12" y="74"/>
                  </a:lnTo>
                  <a:lnTo>
                    <a:pt x="12" y="85"/>
                  </a:lnTo>
                  <a:lnTo>
                    <a:pt x="6" y="85"/>
                  </a:lnTo>
                  <a:lnTo>
                    <a:pt x="6" y="74"/>
                  </a:lnTo>
                  <a:lnTo>
                    <a:pt x="6" y="74"/>
                  </a:lnTo>
                  <a:lnTo>
                    <a:pt x="6" y="74"/>
                  </a:lnTo>
                  <a:lnTo>
                    <a:pt x="6" y="68"/>
                  </a:lnTo>
                  <a:lnTo>
                    <a:pt x="0" y="68"/>
                  </a:lnTo>
                  <a:lnTo>
                    <a:pt x="0" y="62"/>
                  </a:lnTo>
                  <a:lnTo>
                    <a:pt x="0" y="62"/>
                  </a:lnTo>
                  <a:lnTo>
                    <a:pt x="0" y="58"/>
                  </a:lnTo>
                  <a:lnTo>
                    <a:pt x="0" y="58"/>
                  </a:lnTo>
                  <a:lnTo>
                    <a:pt x="6" y="58"/>
                  </a:lnTo>
                  <a:lnTo>
                    <a:pt x="6" y="52"/>
                  </a:lnTo>
                  <a:lnTo>
                    <a:pt x="6" y="52"/>
                  </a:lnTo>
                  <a:lnTo>
                    <a:pt x="12" y="45"/>
                  </a:lnTo>
                  <a:lnTo>
                    <a:pt x="12" y="45"/>
                  </a:lnTo>
                  <a:lnTo>
                    <a:pt x="0" y="19"/>
                  </a:lnTo>
                  <a:lnTo>
                    <a:pt x="6" y="12"/>
                  </a:lnTo>
                  <a:lnTo>
                    <a:pt x="6"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7" name="Freeform 676"/>
            <p:cNvSpPr>
              <a:spLocks/>
            </p:cNvSpPr>
            <p:nvPr/>
          </p:nvSpPr>
          <p:spPr bwMode="auto">
            <a:xfrm>
              <a:off x="4840288" y="2119313"/>
              <a:ext cx="104775" cy="134938"/>
            </a:xfrm>
            <a:custGeom>
              <a:avLst/>
              <a:gdLst>
                <a:gd name="T0" fmla="*/ 6 w 66"/>
                <a:gd name="T1" fmla="*/ 12 h 85"/>
                <a:gd name="T2" fmla="*/ 6 w 66"/>
                <a:gd name="T3" fmla="*/ 12 h 85"/>
                <a:gd name="T4" fmla="*/ 6 w 66"/>
                <a:gd name="T5" fmla="*/ 12 h 85"/>
                <a:gd name="T6" fmla="*/ 6 w 66"/>
                <a:gd name="T7" fmla="*/ 12 h 85"/>
                <a:gd name="T8" fmla="*/ 6 w 66"/>
                <a:gd name="T9" fmla="*/ 6 h 85"/>
                <a:gd name="T10" fmla="*/ 6 w 66"/>
                <a:gd name="T11" fmla="*/ 6 h 85"/>
                <a:gd name="T12" fmla="*/ 6 w 66"/>
                <a:gd name="T13" fmla="*/ 0 h 85"/>
                <a:gd name="T14" fmla="*/ 6 w 66"/>
                <a:gd name="T15" fmla="*/ 0 h 85"/>
                <a:gd name="T16" fmla="*/ 25 w 66"/>
                <a:gd name="T17" fmla="*/ 0 h 85"/>
                <a:gd name="T18" fmla="*/ 31 w 66"/>
                <a:gd name="T19" fmla="*/ 6 h 85"/>
                <a:gd name="T20" fmla="*/ 31 w 66"/>
                <a:gd name="T21" fmla="*/ 12 h 85"/>
                <a:gd name="T22" fmla="*/ 35 w 66"/>
                <a:gd name="T23" fmla="*/ 12 h 85"/>
                <a:gd name="T24" fmla="*/ 35 w 66"/>
                <a:gd name="T25" fmla="*/ 19 h 85"/>
                <a:gd name="T26" fmla="*/ 41 w 66"/>
                <a:gd name="T27" fmla="*/ 23 h 85"/>
                <a:gd name="T28" fmla="*/ 47 w 66"/>
                <a:gd name="T29" fmla="*/ 23 h 85"/>
                <a:gd name="T30" fmla="*/ 54 w 66"/>
                <a:gd name="T31" fmla="*/ 29 h 85"/>
                <a:gd name="T32" fmla="*/ 54 w 66"/>
                <a:gd name="T33" fmla="*/ 39 h 85"/>
                <a:gd name="T34" fmla="*/ 54 w 66"/>
                <a:gd name="T35" fmla="*/ 39 h 85"/>
                <a:gd name="T36" fmla="*/ 60 w 66"/>
                <a:gd name="T37" fmla="*/ 39 h 85"/>
                <a:gd name="T38" fmla="*/ 60 w 66"/>
                <a:gd name="T39" fmla="*/ 45 h 85"/>
                <a:gd name="T40" fmla="*/ 60 w 66"/>
                <a:gd name="T41" fmla="*/ 45 h 85"/>
                <a:gd name="T42" fmla="*/ 66 w 66"/>
                <a:gd name="T43" fmla="*/ 45 h 85"/>
                <a:gd name="T44" fmla="*/ 66 w 66"/>
                <a:gd name="T45" fmla="*/ 52 h 85"/>
                <a:gd name="T46" fmla="*/ 66 w 66"/>
                <a:gd name="T47" fmla="*/ 52 h 85"/>
                <a:gd name="T48" fmla="*/ 66 w 66"/>
                <a:gd name="T49" fmla="*/ 58 h 85"/>
                <a:gd name="T50" fmla="*/ 60 w 66"/>
                <a:gd name="T51" fmla="*/ 58 h 85"/>
                <a:gd name="T52" fmla="*/ 60 w 66"/>
                <a:gd name="T53" fmla="*/ 62 h 85"/>
                <a:gd name="T54" fmla="*/ 47 w 66"/>
                <a:gd name="T55" fmla="*/ 62 h 85"/>
                <a:gd name="T56" fmla="*/ 47 w 66"/>
                <a:gd name="T57" fmla="*/ 68 h 85"/>
                <a:gd name="T58" fmla="*/ 41 w 66"/>
                <a:gd name="T59" fmla="*/ 74 h 85"/>
                <a:gd name="T60" fmla="*/ 35 w 66"/>
                <a:gd name="T61" fmla="*/ 74 h 85"/>
                <a:gd name="T62" fmla="*/ 35 w 66"/>
                <a:gd name="T63" fmla="*/ 74 h 85"/>
                <a:gd name="T64" fmla="*/ 31 w 66"/>
                <a:gd name="T65" fmla="*/ 80 h 85"/>
                <a:gd name="T66" fmla="*/ 25 w 66"/>
                <a:gd name="T67" fmla="*/ 80 h 85"/>
                <a:gd name="T68" fmla="*/ 25 w 66"/>
                <a:gd name="T69" fmla="*/ 80 h 85"/>
                <a:gd name="T70" fmla="*/ 25 w 66"/>
                <a:gd name="T71" fmla="*/ 74 h 85"/>
                <a:gd name="T72" fmla="*/ 25 w 66"/>
                <a:gd name="T73" fmla="*/ 74 h 85"/>
                <a:gd name="T74" fmla="*/ 25 w 66"/>
                <a:gd name="T75" fmla="*/ 74 h 85"/>
                <a:gd name="T76" fmla="*/ 25 w 66"/>
                <a:gd name="T77" fmla="*/ 68 h 85"/>
                <a:gd name="T78" fmla="*/ 12 w 66"/>
                <a:gd name="T79" fmla="*/ 68 h 85"/>
                <a:gd name="T80" fmla="*/ 12 w 66"/>
                <a:gd name="T81" fmla="*/ 68 h 85"/>
                <a:gd name="T82" fmla="*/ 12 w 66"/>
                <a:gd name="T83" fmla="*/ 74 h 85"/>
                <a:gd name="T84" fmla="*/ 12 w 66"/>
                <a:gd name="T85" fmla="*/ 74 h 85"/>
                <a:gd name="T86" fmla="*/ 12 w 66"/>
                <a:gd name="T87" fmla="*/ 85 h 85"/>
                <a:gd name="T88" fmla="*/ 6 w 66"/>
                <a:gd name="T89" fmla="*/ 85 h 85"/>
                <a:gd name="T90" fmla="*/ 6 w 66"/>
                <a:gd name="T91" fmla="*/ 74 h 85"/>
                <a:gd name="T92" fmla="*/ 6 w 66"/>
                <a:gd name="T93" fmla="*/ 74 h 85"/>
                <a:gd name="T94" fmla="*/ 6 w 66"/>
                <a:gd name="T95" fmla="*/ 74 h 85"/>
                <a:gd name="T96" fmla="*/ 6 w 66"/>
                <a:gd name="T97" fmla="*/ 68 h 85"/>
                <a:gd name="T98" fmla="*/ 0 w 66"/>
                <a:gd name="T99" fmla="*/ 68 h 85"/>
                <a:gd name="T100" fmla="*/ 0 w 66"/>
                <a:gd name="T101" fmla="*/ 62 h 85"/>
                <a:gd name="T102" fmla="*/ 0 w 66"/>
                <a:gd name="T103" fmla="*/ 62 h 85"/>
                <a:gd name="T104" fmla="*/ 0 w 66"/>
                <a:gd name="T105" fmla="*/ 58 h 85"/>
                <a:gd name="T106" fmla="*/ 0 w 66"/>
                <a:gd name="T107" fmla="*/ 58 h 85"/>
                <a:gd name="T108" fmla="*/ 6 w 66"/>
                <a:gd name="T109" fmla="*/ 58 h 85"/>
                <a:gd name="T110" fmla="*/ 6 w 66"/>
                <a:gd name="T111" fmla="*/ 52 h 85"/>
                <a:gd name="T112" fmla="*/ 6 w 66"/>
                <a:gd name="T113" fmla="*/ 52 h 85"/>
                <a:gd name="T114" fmla="*/ 12 w 66"/>
                <a:gd name="T115" fmla="*/ 45 h 85"/>
                <a:gd name="T116" fmla="*/ 12 w 66"/>
                <a:gd name="T117" fmla="*/ 45 h 85"/>
                <a:gd name="T118" fmla="*/ 0 w 66"/>
                <a:gd name="T119" fmla="*/ 19 h 85"/>
                <a:gd name="T120" fmla="*/ 6 w 66"/>
                <a:gd name="T121" fmla="*/ 12 h 85"/>
                <a:gd name="T122" fmla="*/ 6 w 66"/>
                <a:gd name="T123" fmla="*/ 1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 h="85">
                  <a:moveTo>
                    <a:pt x="6" y="12"/>
                  </a:moveTo>
                  <a:lnTo>
                    <a:pt x="6" y="12"/>
                  </a:lnTo>
                  <a:lnTo>
                    <a:pt x="6" y="12"/>
                  </a:lnTo>
                  <a:lnTo>
                    <a:pt x="6" y="12"/>
                  </a:lnTo>
                  <a:lnTo>
                    <a:pt x="6" y="6"/>
                  </a:lnTo>
                  <a:lnTo>
                    <a:pt x="6" y="6"/>
                  </a:lnTo>
                  <a:lnTo>
                    <a:pt x="6" y="0"/>
                  </a:lnTo>
                  <a:lnTo>
                    <a:pt x="6" y="0"/>
                  </a:lnTo>
                  <a:lnTo>
                    <a:pt x="25" y="0"/>
                  </a:lnTo>
                  <a:lnTo>
                    <a:pt x="31" y="6"/>
                  </a:lnTo>
                  <a:lnTo>
                    <a:pt x="31" y="12"/>
                  </a:lnTo>
                  <a:lnTo>
                    <a:pt x="35" y="12"/>
                  </a:lnTo>
                  <a:lnTo>
                    <a:pt x="35" y="19"/>
                  </a:lnTo>
                  <a:lnTo>
                    <a:pt x="41" y="23"/>
                  </a:lnTo>
                  <a:lnTo>
                    <a:pt x="47" y="23"/>
                  </a:lnTo>
                  <a:lnTo>
                    <a:pt x="54" y="29"/>
                  </a:lnTo>
                  <a:lnTo>
                    <a:pt x="54" y="39"/>
                  </a:lnTo>
                  <a:lnTo>
                    <a:pt x="54" y="39"/>
                  </a:lnTo>
                  <a:lnTo>
                    <a:pt x="60" y="39"/>
                  </a:lnTo>
                  <a:lnTo>
                    <a:pt x="60" y="45"/>
                  </a:lnTo>
                  <a:lnTo>
                    <a:pt x="60" y="45"/>
                  </a:lnTo>
                  <a:lnTo>
                    <a:pt x="66" y="45"/>
                  </a:lnTo>
                  <a:lnTo>
                    <a:pt x="66" y="52"/>
                  </a:lnTo>
                  <a:lnTo>
                    <a:pt x="66" y="52"/>
                  </a:lnTo>
                  <a:lnTo>
                    <a:pt x="66" y="58"/>
                  </a:lnTo>
                  <a:lnTo>
                    <a:pt x="60" y="58"/>
                  </a:lnTo>
                  <a:lnTo>
                    <a:pt x="60" y="62"/>
                  </a:lnTo>
                  <a:lnTo>
                    <a:pt x="47" y="62"/>
                  </a:lnTo>
                  <a:lnTo>
                    <a:pt x="47" y="68"/>
                  </a:lnTo>
                  <a:lnTo>
                    <a:pt x="41" y="74"/>
                  </a:lnTo>
                  <a:lnTo>
                    <a:pt x="35" y="74"/>
                  </a:lnTo>
                  <a:lnTo>
                    <a:pt x="35" y="74"/>
                  </a:lnTo>
                  <a:lnTo>
                    <a:pt x="31" y="80"/>
                  </a:lnTo>
                  <a:lnTo>
                    <a:pt x="25" y="80"/>
                  </a:lnTo>
                  <a:lnTo>
                    <a:pt x="25" y="80"/>
                  </a:lnTo>
                  <a:lnTo>
                    <a:pt x="25" y="74"/>
                  </a:lnTo>
                  <a:lnTo>
                    <a:pt x="25" y="74"/>
                  </a:lnTo>
                  <a:lnTo>
                    <a:pt x="25" y="74"/>
                  </a:lnTo>
                  <a:lnTo>
                    <a:pt x="25" y="68"/>
                  </a:lnTo>
                  <a:lnTo>
                    <a:pt x="12" y="68"/>
                  </a:lnTo>
                  <a:lnTo>
                    <a:pt x="12" y="68"/>
                  </a:lnTo>
                  <a:lnTo>
                    <a:pt x="12" y="74"/>
                  </a:lnTo>
                  <a:lnTo>
                    <a:pt x="12" y="74"/>
                  </a:lnTo>
                  <a:lnTo>
                    <a:pt x="12" y="85"/>
                  </a:lnTo>
                  <a:lnTo>
                    <a:pt x="6" y="85"/>
                  </a:lnTo>
                  <a:lnTo>
                    <a:pt x="6" y="74"/>
                  </a:lnTo>
                  <a:lnTo>
                    <a:pt x="6" y="74"/>
                  </a:lnTo>
                  <a:lnTo>
                    <a:pt x="6" y="74"/>
                  </a:lnTo>
                  <a:lnTo>
                    <a:pt x="6" y="68"/>
                  </a:lnTo>
                  <a:lnTo>
                    <a:pt x="0" y="68"/>
                  </a:lnTo>
                  <a:lnTo>
                    <a:pt x="0" y="62"/>
                  </a:lnTo>
                  <a:lnTo>
                    <a:pt x="0" y="62"/>
                  </a:lnTo>
                  <a:lnTo>
                    <a:pt x="0" y="58"/>
                  </a:lnTo>
                  <a:lnTo>
                    <a:pt x="0" y="58"/>
                  </a:lnTo>
                  <a:lnTo>
                    <a:pt x="6" y="58"/>
                  </a:lnTo>
                  <a:lnTo>
                    <a:pt x="6" y="52"/>
                  </a:lnTo>
                  <a:lnTo>
                    <a:pt x="6" y="52"/>
                  </a:lnTo>
                  <a:lnTo>
                    <a:pt x="12" y="45"/>
                  </a:lnTo>
                  <a:lnTo>
                    <a:pt x="12" y="45"/>
                  </a:lnTo>
                  <a:lnTo>
                    <a:pt x="0" y="19"/>
                  </a:lnTo>
                  <a:lnTo>
                    <a:pt x="6" y="12"/>
                  </a:lnTo>
                  <a:lnTo>
                    <a:pt x="6"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8" name="Freeform 677"/>
            <p:cNvSpPr>
              <a:spLocks/>
            </p:cNvSpPr>
            <p:nvPr/>
          </p:nvSpPr>
          <p:spPr bwMode="auto">
            <a:xfrm>
              <a:off x="4879976" y="2217738"/>
              <a:ext cx="71438" cy="55563"/>
            </a:xfrm>
            <a:custGeom>
              <a:avLst/>
              <a:gdLst>
                <a:gd name="T0" fmla="*/ 35 w 45"/>
                <a:gd name="T1" fmla="*/ 0 h 35"/>
                <a:gd name="T2" fmla="*/ 35 w 45"/>
                <a:gd name="T3" fmla="*/ 0 h 35"/>
                <a:gd name="T4" fmla="*/ 35 w 45"/>
                <a:gd name="T5" fmla="*/ 12 h 35"/>
                <a:gd name="T6" fmla="*/ 35 w 45"/>
                <a:gd name="T7" fmla="*/ 12 h 35"/>
                <a:gd name="T8" fmla="*/ 35 w 45"/>
                <a:gd name="T9" fmla="*/ 12 h 35"/>
                <a:gd name="T10" fmla="*/ 41 w 45"/>
                <a:gd name="T11" fmla="*/ 12 h 35"/>
                <a:gd name="T12" fmla="*/ 41 w 45"/>
                <a:gd name="T13" fmla="*/ 18 h 35"/>
                <a:gd name="T14" fmla="*/ 41 w 45"/>
                <a:gd name="T15" fmla="*/ 18 h 35"/>
                <a:gd name="T16" fmla="*/ 45 w 45"/>
                <a:gd name="T17" fmla="*/ 18 h 35"/>
                <a:gd name="T18" fmla="*/ 45 w 45"/>
                <a:gd name="T19" fmla="*/ 23 h 35"/>
                <a:gd name="T20" fmla="*/ 41 w 45"/>
                <a:gd name="T21" fmla="*/ 23 h 35"/>
                <a:gd name="T22" fmla="*/ 41 w 45"/>
                <a:gd name="T23" fmla="*/ 29 h 35"/>
                <a:gd name="T24" fmla="*/ 29 w 45"/>
                <a:gd name="T25" fmla="*/ 29 h 35"/>
                <a:gd name="T26" fmla="*/ 29 w 45"/>
                <a:gd name="T27" fmla="*/ 35 h 35"/>
                <a:gd name="T28" fmla="*/ 10 w 45"/>
                <a:gd name="T29" fmla="*/ 35 h 35"/>
                <a:gd name="T30" fmla="*/ 10 w 45"/>
                <a:gd name="T31" fmla="*/ 29 h 35"/>
                <a:gd name="T32" fmla="*/ 10 w 45"/>
                <a:gd name="T33" fmla="*/ 29 h 35"/>
                <a:gd name="T34" fmla="*/ 10 w 45"/>
                <a:gd name="T35" fmla="*/ 23 h 35"/>
                <a:gd name="T36" fmla="*/ 6 w 45"/>
                <a:gd name="T37" fmla="*/ 23 h 35"/>
                <a:gd name="T38" fmla="*/ 6 w 45"/>
                <a:gd name="T39" fmla="*/ 23 h 35"/>
                <a:gd name="T40" fmla="*/ 6 w 45"/>
                <a:gd name="T41" fmla="*/ 18 h 35"/>
                <a:gd name="T42" fmla="*/ 0 w 45"/>
                <a:gd name="T43" fmla="*/ 18 h 35"/>
                <a:gd name="T44" fmla="*/ 6 w 45"/>
                <a:gd name="T45" fmla="*/ 18 h 35"/>
                <a:gd name="T46" fmla="*/ 6 w 45"/>
                <a:gd name="T47" fmla="*/ 12 h 35"/>
                <a:gd name="T48" fmla="*/ 10 w 45"/>
                <a:gd name="T49" fmla="*/ 12 h 35"/>
                <a:gd name="T50" fmla="*/ 16 w 45"/>
                <a:gd name="T51" fmla="*/ 6 h 35"/>
                <a:gd name="T52" fmla="*/ 22 w 45"/>
                <a:gd name="T53" fmla="*/ 6 h 35"/>
                <a:gd name="T54" fmla="*/ 29 w 45"/>
                <a:gd name="T55" fmla="*/ 0 h 35"/>
                <a:gd name="T56" fmla="*/ 35 w 45"/>
                <a:gd name="T57" fmla="*/ 0 h 35"/>
                <a:gd name="T58" fmla="*/ 35 w 45"/>
                <a:gd name="T5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5" h="35">
                  <a:moveTo>
                    <a:pt x="35" y="0"/>
                  </a:moveTo>
                  <a:lnTo>
                    <a:pt x="35" y="0"/>
                  </a:lnTo>
                  <a:lnTo>
                    <a:pt x="35" y="12"/>
                  </a:lnTo>
                  <a:lnTo>
                    <a:pt x="35" y="12"/>
                  </a:lnTo>
                  <a:lnTo>
                    <a:pt x="35" y="12"/>
                  </a:lnTo>
                  <a:lnTo>
                    <a:pt x="41" y="12"/>
                  </a:lnTo>
                  <a:lnTo>
                    <a:pt x="41" y="18"/>
                  </a:lnTo>
                  <a:lnTo>
                    <a:pt x="41" y="18"/>
                  </a:lnTo>
                  <a:lnTo>
                    <a:pt x="45" y="18"/>
                  </a:lnTo>
                  <a:lnTo>
                    <a:pt x="45" y="23"/>
                  </a:lnTo>
                  <a:lnTo>
                    <a:pt x="41" y="23"/>
                  </a:lnTo>
                  <a:lnTo>
                    <a:pt x="41" y="29"/>
                  </a:lnTo>
                  <a:lnTo>
                    <a:pt x="29" y="29"/>
                  </a:lnTo>
                  <a:lnTo>
                    <a:pt x="29" y="35"/>
                  </a:lnTo>
                  <a:lnTo>
                    <a:pt x="10" y="35"/>
                  </a:lnTo>
                  <a:lnTo>
                    <a:pt x="10" y="29"/>
                  </a:lnTo>
                  <a:lnTo>
                    <a:pt x="10" y="29"/>
                  </a:lnTo>
                  <a:lnTo>
                    <a:pt x="10" y="23"/>
                  </a:lnTo>
                  <a:lnTo>
                    <a:pt x="6" y="23"/>
                  </a:lnTo>
                  <a:lnTo>
                    <a:pt x="6" y="23"/>
                  </a:lnTo>
                  <a:lnTo>
                    <a:pt x="6" y="18"/>
                  </a:lnTo>
                  <a:lnTo>
                    <a:pt x="0" y="18"/>
                  </a:lnTo>
                  <a:lnTo>
                    <a:pt x="6" y="18"/>
                  </a:lnTo>
                  <a:lnTo>
                    <a:pt x="6" y="12"/>
                  </a:lnTo>
                  <a:lnTo>
                    <a:pt x="10" y="12"/>
                  </a:lnTo>
                  <a:lnTo>
                    <a:pt x="16" y="6"/>
                  </a:lnTo>
                  <a:lnTo>
                    <a:pt x="22" y="6"/>
                  </a:lnTo>
                  <a:lnTo>
                    <a:pt x="29" y="0"/>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9" name="Freeform 678"/>
            <p:cNvSpPr>
              <a:spLocks/>
            </p:cNvSpPr>
            <p:nvPr/>
          </p:nvSpPr>
          <p:spPr bwMode="auto">
            <a:xfrm>
              <a:off x="4879976" y="2217738"/>
              <a:ext cx="71438" cy="55563"/>
            </a:xfrm>
            <a:custGeom>
              <a:avLst/>
              <a:gdLst>
                <a:gd name="T0" fmla="*/ 35 w 45"/>
                <a:gd name="T1" fmla="*/ 0 h 35"/>
                <a:gd name="T2" fmla="*/ 35 w 45"/>
                <a:gd name="T3" fmla="*/ 0 h 35"/>
                <a:gd name="T4" fmla="*/ 35 w 45"/>
                <a:gd name="T5" fmla="*/ 12 h 35"/>
                <a:gd name="T6" fmla="*/ 35 w 45"/>
                <a:gd name="T7" fmla="*/ 12 h 35"/>
                <a:gd name="T8" fmla="*/ 35 w 45"/>
                <a:gd name="T9" fmla="*/ 12 h 35"/>
                <a:gd name="T10" fmla="*/ 41 w 45"/>
                <a:gd name="T11" fmla="*/ 12 h 35"/>
                <a:gd name="T12" fmla="*/ 41 w 45"/>
                <a:gd name="T13" fmla="*/ 18 h 35"/>
                <a:gd name="T14" fmla="*/ 41 w 45"/>
                <a:gd name="T15" fmla="*/ 18 h 35"/>
                <a:gd name="T16" fmla="*/ 45 w 45"/>
                <a:gd name="T17" fmla="*/ 18 h 35"/>
                <a:gd name="T18" fmla="*/ 45 w 45"/>
                <a:gd name="T19" fmla="*/ 23 h 35"/>
                <a:gd name="T20" fmla="*/ 41 w 45"/>
                <a:gd name="T21" fmla="*/ 23 h 35"/>
                <a:gd name="T22" fmla="*/ 41 w 45"/>
                <a:gd name="T23" fmla="*/ 29 h 35"/>
                <a:gd name="T24" fmla="*/ 29 w 45"/>
                <a:gd name="T25" fmla="*/ 29 h 35"/>
                <a:gd name="T26" fmla="*/ 29 w 45"/>
                <a:gd name="T27" fmla="*/ 35 h 35"/>
                <a:gd name="T28" fmla="*/ 10 w 45"/>
                <a:gd name="T29" fmla="*/ 35 h 35"/>
                <a:gd name="T30" fmla="*/ 10 w 45"/>
                <a:gd name="T31" fmla="*/ 29 h 35"/>
                <a:gd name="T32" fmla="*/ 10 w 45"/>
                <a:gd name="T33" fmla="*/ 29 h 35"/>
                <a:gd name="T34" fmla="*/ 10 w 45"/>
                <a:gd name="T35" fmla="*/ 23 h 35"/>
                <a:gd name="T36" fmla="*/ 6 w 45"/>
                <a:gd name="T37" fmla="*/ 23 h 35"/>
                <a:gd name="T38" fmla="*/ 6 w 45"/>
                <a:gd name="T39" fmla="*/ 23 h 35"/>
                <a:gd name="T40" fmla="*/ 6 w 45"/>
                <a:gd name="T41" fmla="*/ 18 h 35"/>
                <a:gd name="T42" fmla="*/ 0 w 45"/>
                <a:gd name="T43" fmla="*/ 18 h 35"/>
                <a:gd name="T44" fmla="*/ 6 w 45"/>
                <a:gd name="T45" fmla="*/ 18 h 35"/>
                <a:gd name="T46" fmla="*/ 6 w 45"/>
                <a:gd name="T47" fmla="*/ 12 h 35"/>
                <a:gd name="T48" fmla="*/ 10 w 45"/>
                <a:gd name="T49" fmla="*/ 12 h 35"/>
                <a:gd name="T50" fmla="*/ 16 w 45"/>
                <a:gd name="T51" fmla="*/ 6 h 35"/>
                <a:gd name="T52" fmla="*/ 22 w 45"/>
                <a:gd name="T53" fmla="*/ 6 h 35"/>
                <a:gd name="T54" fmla="*/ 29 w 45"/>
                <a:gd name="T55" fmla="*/ 0 h 35"/>
                <a:gd name="T56" fmla="*/ 35 w 45"/>
                <a:gd name="T57" fmla="*/ 0 h 35"/>
                <a:gd name="T58" fmla="*/ 35 w 45"/>
                <a:gd name="T5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5" h="35">
                  <a:moveTo>
                    <a:pt x="35" y="0"/>
                  </a:moveTo>
                  <a:lnTo>
                    <a:pt x="35" y="0"/>
                  </a:lnTo>
                  <a:lnTo>
                    <a:pt x="35" y="12"/>
                  </a:lnTo>
                  <a:lnTo>
                    <a:pt x="35" y="12"/>
                  </a:lnTo>
                  <a:lnTo>
                    <a:pt x="35" y="12"/>
                  </a:lnTo>
                  <a:lnTo>
                    <a:pt x="41" y="12"/>
                  </a:lnTo>
                  <a:lnTo>
                    <a:pt x="41" y="18"/>
                  </a:lnTo>
                  <a:lnTo>
                    <a:pt x="41" y="18"/>
                  </a:lnTo>
                  <a:lnTo>
                    <a:pt x="45" y="18"/>
                  </a:lnTo>
                  <a:lnTo>
                    <a:pt x="45" y="23"/>
                  </a:lnTo>
                  <a:lnTo>
                    <a:pt x="41" y="23"/>
                  </a:lnTo>
                  <a:lnTo>
                    <a:pt x="41" y="29"/>
                  </a:lnTo>
                  <a:lnTo>
                    <a:pt x="29" y="29"/>
                  </a:lnTo>
                  <a:lnTo>
                    <a:pt x="29" y="35"/>
                  </a:lnTo>
                  <a:lnTo>
                    <a:pt x="10" y="35"/>
                  </a:lnTo>
                  <a:lnTo>
                    <a:pt x="10" y="29"/>
                  </a:lnTo>
                  <a:lnTo>
                    <a:pt x="10" y="29"/>
                  </a:lnTo>
                  <a:lnTo>
                    <a:pt x="10" y="23"/>
                  </a:lnTo>
                  <a:lnTo>
                    <a:pt x="6" y="23"/>
                  </a:lnTo>
                  <a:lnTo>
                    <a:pt x="6" y="23"/>
                  </a:lnTo>
                  <a:lnTo>
                    <a:pt x="6" y="18"/>
                  </a:lnTo>
                  <a:lnTo>
                    <a:pt x="0" y="18"/>
                  </a:lnTo>
                  <a:lnTo>
                    <a:pt x="6" y="18"/>
                  </a:lnTo>
                  <a:lnTo>
                    <a:pt x="6" y="12"/>
                  </a:lnTo>
                  <a:lnTo>
                    <a:pt x="10" y="12"/>
                  </a:lnTo>
                  <a:lnTo>
                    <a:pt x="16" y="6"/>
                  </a:lnTo>
                  <a:lnTo>
                    <a:pt x="22" y="6"/>
                  </a:lnTo>
                  <a:lnTo>
                    <a:pt x="29" y="0"/>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0" name="Freeform 679"/>
            <p:cNvSpPr>
              <a:spLocks/>
            </p:cNvSpPr>
            <p:nvPr/>
          </p:nvSpPr>
          <p:spPr bwMode="auto">
            <a:xfrm>
              <a:off x="4960938" y="2789238"/>
              <a:ext cx="382588" cy="563563"/>
            </a:xfrm>
            <a:custGeom>
              <a:avLst/>
              <a:gdLst>
                <a:gd name="T0" fmla="*/ 188 w 241"/>
                <a:gd name="T1" fmla="*/ 7 h 355"/>
                <a:gd name="T2" fmla="*/ 194 w 241"/>
                <a:gd name="T3" fmla="*/ 0 h 355"/>
                <a:gd name="T4" fmla="*/ 210 w 241"/>
                <a:gd name="T5" fmla="*/ 11 h 355"/>
                <a:gd name="T6" fmla="*/ 210 w 241"/>
                <a:gd name="T7" fmla="*/ 11 h 355"/>
                <a:gd name="T8" fmla="*/ 210 w 241"/>
                <a:gd name="T9" fmla="*/ 17 h 355"/>
                <a:gd name="T10" fmla="*/ 217 w 241"/>
                <a:gd name="T11" fmla="*/ 29 h 355"/>
                <a:gd name="T12" fmla="*/ 217 w 241"/>
                <a:gd name="T13" fmla="*/ 33 h 355"/>
                <a:gd name="T14" fmla="*/ 223 w 241"/>
                <a:gd name="T15" fmla="*/ 68 h 355"/>
                <a:gd name="T16" fmla="*/ 241 w 241"/>
                <a:gd name="T17" fmla="*/ 91 h 355"/>
                <a:gd name="T18" fmla="*/ 235 w 241"/>
                <a:gd name="T19" fmla="*/ 101 h 355"/>
                <a:gd name="T20" fmla="*/ 217 w 241"/>
                <a:gd name="T21" fmla="*/ 124 h 355"/>
                <a:gd name="T22" fmla="*/ 206 w 241"/>
                <a:gd name="T23" fmla="*/ 192 h 355"/>
                <a:gd name="T24" fmla="*/ 194 w 241"/>
                <a:gd name="T25" fmla="*/ 215 h 355"/>
                <a:gd name="T26" fmla="*/ 188 w 241"/>
                <a:gd name="T27" fmla="*/ 225 h 355"/>
                <a:gd name="T28" fmla="*/ 175 w 241"/>
                <a:gd name="T29" fmla="*/ 264 h 355"/>
                <a:gd name="T30" fmla="*/ 169 w 241"/>
                <a:gd name="T31" fmla="*/ 276 h 355"/>
                <a:gd name="T32" fmla="*/ 182 w 241"/>
                <a:gd name="T33" fmla="*/ 276 h 355"/>
                <a:gd name="T34" fmla="*/ 188 w 241"/>
                <a:gd name="T35" fmla="*/ 281 h 355"/>
                <a:gd name="T36" fmla="*/ 194 w 241"/>
                <a:gd name="T37" fmla="*/ 287 h 355"/>
                <a:gd name="T38" fmla="*/ 194 w 241"/>
                <a:gd name="T39" fmla="*/ 303 h 355"/>
                <a:gd name="T40" fmla="*/ 200 w 241"/>
                <a:gd name="T41" fmla="*/ 309 h 355"/>
                <a:gd name="T42" fmla="*/ 210 w 241"/>
                <a:gd name="T43" fmla="*/ 322 h 355"/>
                <a:gd name="T44" fmla="*/ 210 w 241"/>
                <a:gd name="T45" fmla="*/ 326 h 355"/>
                <a:gd name="T46" fmla="*/ 210 w 241"/>
                <a:gd name="T47" fmla="*/ 332 h 355"/>
                <a:gd name="T48" fmla="*/ 188 w 241"/>
                <a:gd name="T49" fmla="*/ 332 h 355"/>
                <a:gd name="T50" fmla="*/ 188 w 241"/>
                <a:gd name="T51" fmla="*/ 338 h 355"/>
                <a:gd name="T52" fmla="*/ 182 w 241"/>
                <a:gd name="T53" fmla="*/ 342 h 355"/>
                <a:gd name="T54" fmla="*/ 159 w 241"/>
                <a:gd name="T55" fmla="*/ 355 h 355"/>
                <a:gd name="T56" fmla="*/ 134 w 241"/>
                <a:gd name="T57" fmla="*/ 349 h 355"/>
                <a:gd name="T58" fmla="*/ 130 w 241"/>
                <a:gd name="T59" fmla="*/ 342 h 355"/>
                <a:gd name="T60" fmla="*/ 77 w 241"/>
                <a:gd name="T61" fmla="*/ 332 h 355"/>
                <a:gd name="T62" fmla="*/ 77 w 241"/>
                <a:gd name="T63" fmla="*/ 316 h 355"/>
                <a:gd name="T64" fmla="*/ 64 w 241"/>
                <a:gd name="T65" fmla="*/ 303 h 355"/>
                <a:gd name="T66" fmla="*/ 54 w 241"/>
                <a:gd name="T67" fmla="*/ 287 h 355"/>
                <a:gd name="T68" fmla="*/ 42 w 241"/>
                <a:gd name="T69" fmla="*/ 270 h 355"/>
                <a:gd name="T70" fmla="*/ 35 w 241"/>
                <a:gd name="T71" fmla="*/ 260 h 355"/>
                <a:gd name="T72" fmla="*/ 29 w 241"/>
                <a:gd name="T73" fmla="*/ 241 h 355"/>
                <a:gd name="T74" fmla="*/ 19 w 241"/>
                <a:gd name="T75" fmla="*/ 231 h 355"/>
                <a:gd name="T76" fmla="*/ 19 w 241"/>
                <a:gd name="T77" fmla="*/ 215 h 355"/>
                <a:gd name="T78" fmla="*/ 7 w 241"/>
                <a:gd name="T79" fmla="*/ 198 h 355"/>
                <a:gd name="T80" fmla="*/ 0 w 241"/>
                <a:gd name="T81" fmla="*/ 180 h 355"/>
                <a:gd name="T82" fmla="*/ 7 w 241"/>
                <a:gd name="T83" fmla="*/ 169 h 355"/>
                <a:gd name="T84" fmla="*/ 7 w 241"/>
                <a:gd name="T85" fmla="*/ 157 h 355"/>
                <a:gd name="T86" fmla="*/ 19 w 241"/>
                <a:gd name="T87" fmla="*/ 141 h 355"/>
                <a:gd name="T88" fmla="*/ 25 w 241"/>
                <a:gd name="T89" fmla="*/ 134 h 355"/>
                <a:gd name="T90" fmla="*/ 29 w 241"/>
                <a:gd name="T91" fmla="*/ 62 h 355"/>
                <a:gd name="T92" fmla="*/ 29 w 241"/>
                <a:gd name="T93" fmla="*/ 56 h 355"/>
                <a:gd name="T94" fmla="*/ 29 w 241"/>
                <a:gd name="T95" fmla="*/ 52 h 355"/>
                <a:gd name="T96" fmla="*/ 42 w 241"/>
                <a:gd name="T97" fmla="*/ 46 h 355"/>
                <a:gd name="T98" fmla="*/ 42 w 241"/>
                <a:gd name="T99" fmla="*/ 23 h 355"/>
                <a:gd name="T100" fmla="*/ 42 w 241"/>
                <a:gd name="T101" fmla="*/ 17 h 355"/>
                <a:gd name="T102" fmla="*/ 175 w 241"/>
                <a:gd name="T103" fmla="*/ 17 h 355"/>
                <a:gd name="T104" fmla="*/ 182 w 241"/>
                <a:gd name="T105" fmla="*/ 11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1" h="355">
                  <a:moveTo>
                    <a:pt x="188" y="7"/>
                  </a:moveTo>
                  <a:lnTo>
                    <a:pt x="188" y="7"/>
                  </a:lnTo>
                  <a:lnTo>
                    <a:pt x="188" y="7"/>
                  </a:lnTo>
                  <a:lnTo>
                    <a:pt x="188" y="7"/>
                  </a:lnTo>
                  <a:lnTo>
                    <a:pt x="188" y="0"/>
                  </a:lnTo>
                  <a:lnTo>
                    <a:pt x="194" y="0"/>
                  </a:lnTo>
                  <a:lnTo>
                    <a:pt x="194" y="7"/>
                  </a:lnTo>
                  <a:lnTo>
                    <a:pt x="210" y="7"/>
                  </a:lnTo>
                  <a:lnTo>
                    <a:pt x="210" y="11"/>
                  </a:lnTo>
                  <a:lnTo>
                    <a:pt x="210" y="11"/>
                  </a:lnTo>
                  <a:lnTo>
                    <a:pt x="210" y="11"/>
                  </a:lnTo>
                  <a:lnTo>
                    <a:pt x="210" y="11"/>
                  </a:lnTo>
                  <a:lnTo>
                    <a:pt x="210" y="11"/>
                  </a:lnTo>
                  <a:lnTo>
                    <a:pt x="210" y="17"/>
                  </a:lnTo>
                  <a:lnTo>
                    <a:pt x="210" y="17"/>
                  </a:lnTo>
                  <a:lnTo>
                    <a:pt x="217" y="23"/>
                  </a:lnTo>
                  <a:lnTo>
                    <a:pt x="217" y="23"/>
                  </a:lnTo>
                  <a:lnTo>
                    <a:pt x="217" y="29"/>
                  </a:lnTo>
                  <a:lnTo>
                    <a:pt x="217" y="29"/>
                  </a:lnTo>
                  <a:lnTo>
                    <a:pt x="217" y="33"/>
                  </a:lnTo>
                  <a:lnTo>
                    <a:pt x="217" y="33"/>
                  </a:lnTo>
                  <a:lnTo>
                    <a:pt x="217" y="56"/>
                  </a:lnTo>
                  <a:lnTo>
                    <a:pt x="223" y="62"/>
                  </a:lnTo>
                  <a:lnTo>
                    <a:pt x="223" y="68"/>
                  </a:lnTo>
                  <a:lnTo>
                    <a:pt x="229" y="73"/>
                  </a:lnTo>
                  <a:lnTo>
                    <a:pt x="235" y="85"/>
                  </a:lnTo>
                  <a:lnTo>
                    <a:pt x="241" y="91"/>
                  </a:lnTo>
                  <a:lnTo>
                    <a:pt x="241" y="91"/>
                  </a:lnTo>
                  <a:lnTo>
                    <a:pt x="235" y="95"/>
                  </a:lnTo>
                  <a:lnTo>
                    <a:pt x="235" y="101"/>
                  </a:lnTo>
                  <a:lnTo>
                    <a:pt x="223" y="114"/>
                  </a:lnTo>
                  <a:lnTo>
                    <a:pt x="223" y="118"/>
                  </a:lnTo>
                  <a:lnTo>
                    <a:pt x="217" y="124"/>
                  </a:lnTo>
                  <a:lnTo>
                    <a:pt x="210" y="192"/>
                  </a:lnTo>
                  <a:lnTo>
                    <a:pt x="206" y="192"/>
                  </a:lnTo>
                  <a:lnTo>
                    <a:pt x="206" y="192"/>
                  </a:lnTo>
                  <a:lnTo>
                    <a:pt x="200" y="198"/>
                  </a:lnTo>
                  <a:lnTo>
                    <a:pt x="200" y="215"/>
                  </a:lnTo>
                  <a:lnTo>
                    <a:pt x="194" y="215"/>
                  </a:lnTo>
                  <a:lnTo>
                    <a:pt x="194" y="215"/>
                  </a:lnTo>
                  <a:lnTo>
                    <a:pt x="194" y="219"/>
                  </a:lnTo>
                  <a:lnTo>
                    <a:pt x="188" y="225"/>
                  </a:lnTo>
                  <a:lnTo>
                    <a:pt x="188" y="260"/>
                  </a:lnTo>
                  <a:lnTo>
                    <a:pt x="182" y="260"/>
                  </a:lnTo>
                  <a:lnTo>
                    <a:pt x="175" y="264"/>
                  </a:lnTo>
                  <a:lnTo>
                    <a:pt x="175" y="264"/>
                  </a:lnTo>
                  <a:lnTo>
                    <a:pt x="169" y="270"/>
                  </a:lnTo>
                  <a:lnTo>
                    <a:pt x="169" y="276"/>
                  </a:lnTo>
                  <a:lnTo>
                    <a:pt x="175" y="276"/>
                  </a:lnTo>
                  <a:lnTo>
                    <a:pt x="175" y="281"/>
                  </a:lnTo>
                  <a:lnTo>
                    <a:pt x="182" y="276"/>
                  </a:lnTo>
                  <a:lnTo>
                    <a:pt x="182" y="281"/>
                  </a:lnTo>
                  <a:lnTo>
                    <a:pt x="182" y="281"/>
                  </a:lnTo>
                  <a:lnTo>
                    <a:pt x="188" y="281"/>
                  </a:lnTo>
                  <a:lnTo>
                    <a:pt x="188" y="287"/>
                  </a:lnTo>
                  <a:lnTo>
                    <a:pt x="188" y="287"/>
                  </a:lnTo>
                  <a:lnTo>
                    <a:pt x="194" y="287"/>
                  </a:lnTo>
                  <a:lnTo>
                    <a:pt x="194" y="293"/>
                  </a:lnTo>
                  <a:lnTo>
                    <a:pt x="194" y="293"/>
                  </a:lnTo>
                  <a:lnTo>
                    <a:pt x="194" y="303"/>
                  </a:lnTo>
                  <a:lnTo>
                    <a:pt x="194" y="303"/>
                  </a:lnTo>
                  <a:lnTo>
                    <a:pt x="200" y="309"/>
                  </a:lnTo>
                  <a:lnTo>
                    <a:pt x="200" y="309"/>
                  </a:lnTo>
                  <a:lnTo>
                    <a:pt x="200" y="316"/>
                  </a:lnTo>
                  <a:lnTo>
                    <a:pt x="210" y="316"/>
                  </a:lnTo>
                  <a:lnTo>
                    <a:pt x="210" y="322"/>
                  </a:lnTo>
                  <a:lnTo>
                    <a:pt x="210" y="322"/>
                  </a:lnTo>
                  <a:lnTo>
                    <a:pt x="210" y="322"/>
                  </a:lnTo>
                  <a:lnTo>
                    <a:pt x="210" y="326"/>
                  </a:lnTo>
                  <a:lnTo>
                    <a:pt x="210" y="326"/>
                  </a:lnTo>
                  <a:lnTo>
                    <a:pt x="210" y="326"/>
                  </a:lnTo>
                  <a:lnTo>
                    <a:pt x="210" y="332"/>
                  </a:lnTo>
                  <a:lnTo>
                    <a:pt x="188" y="332"/>
                  </a:lnTo>
                  <a:lnTo>
                    <a:pt x="188" y="332"/>
                  </a:lnTo>
                  <a:lnTo>
                    <a:pt x="188" y="332"/>
                  </a:lnTo>
                  <a:lnTo>
                    <a:pt x="188" y="338"/>
                  </a:lnTo>
                  <a:lnTo>
                    <a:pt x="188" y="338"/>
                  </a:lnTo>
                  <a:lnTo>
                    <a:pt x="188" y="338"/>
                  </a:lnTo>
                  <a:lnTo>
                    <a:pt x="188" y="342"/>
                  </a:lnTo>
                  <a:lnTo>
                    <a:pt x="182" y="342"/>
                  </a:lnTo>
                  <a:lnTo>
                    <a:pt x="182" y="342"/>
                  </a:lnTo>
                  <a:lnTo>
                    <a:pt x="182" y="349"/>
                  </a:lnTo>
                  <a:lnTo>
                    <a:pt x="159" y="349"/>
                  </a:lnTo>
                  <a:lnTo>
                    <a:pt x="159" y="355"/>
                  </a:lnTo>
                  <a:lnTo>
                    <a:pt x="140" y="355"/>
                  </a:lnTo>
                  <a:lnTo>
                    <a:pt x="140" y="355"/>
                  </a:lnTo>
                  <a:lnTo>
                    <a:pt x="134" y="349"/>
                  </a:lnTo>
                  <a:lnTo>
                    <a:pt x="134" y="349"/>
                  </a:lnTo>
                  <a:lnTo>
                    <a:pt x="134" y="342"/>
                  </a:lnTo>
                  <a:lnTo>
                    <a:pt x="130" y="342"/>
                  </a:lnTo>
                  <a:lnTo>
                    <a:pt x="130" y="338"/>
                  </a:lnTo>
                  <a:lnTo>
                    <a:pt x="83" y="338"/>
                  </a:lnTo>
                  <a:lnTo>
                    <a:pt x="77" y="332"/>
                  </a:lnTo>
                  <a:lnTo>
                    <a:pt x="77" y="326"/>
                  </a:lnTo>
                  <a:lnTo>
                    <a:pt x="77" y="326"/>
                  </a:lnTo>
                  <a:lnTo>
                    <a:pt x="77" y="316"/>
                  </a:lnTo>
                  <a:lnTo>
                    <a:pt x="70" y="309"/>
                  </a:lnTo>
                  <a:lnTo>
                    <a:pt x="70" y="303"/>
                  </a:lnTo>
                  <a:lnTo>
                    <a:pt x="64" y="303"/>
                  </a:lnTo>
                  <a:lnTo>
                    <a:pt x="60" y="293"/>
                  </a:lnTo>
                  <a:lnTo>
                    <a:pt x="60" y="293"/>
                  </a:lnTo>
                  <a:lnTo>
                    <a:pt x="54" y="287"/>
                  </a:lnTo>
                  <a:lnTo>
                    <a:pt x="54" y="270"/>
                  </a:lnTo>
                  <a:lnTo>
                    <a:pt x="42" y="270"/>
                  </a:lnTo>
                  <a:lnTo>
                    <a:pt x="42" y="270"/>
                  </a:lnTo>
                  <a:lnTo>
                    <a:pt x="35" y="264"/>
                  </a:lnTo>
                  <a:lnTo>
                    <a:pt x="35" y="264"/>
                  </a:lnTo>
                  <a:lnTo>
                    <a:pt x="35" y="260"/>
                  </a:lnTo>
                  <a:lnTo>
                    <a:pt x="29" y="254"/>
                  </a:lnTo>
                  <a:lnTo>
                    <a:pt x="29" y="241"/>
                  </a:lnTo>
                  <a:lnTo>
                    <a:pt x="29" y="241"/>
                  </a:lnTo>
                  <a:lnTo>
                    <a:pt x="29" y="237"/>
                  </a:lnTo>
                  <a:lnTo>
                    <a:pt x="25" y="231"/>
                  </a:lnTo>
                  <a:lnTo>
                    <a:pt x="19" y="231"/>
                  </a:lnTo>
                  <a:lnTo>
                    <a:pt x="19" y="225"/>
                  </a:lnTo>
                  <a:lnTo>
                    <a:pt x="19" y="225"/>
                  </a:lnTo>
                  <a:lnTo>
                    <a:pt x="19" y="215"/>
                  </a:lnTo>
                  <a:lnTo>
                    <a:pt x="13" y="209"/>
                  </a:lnTo>
                  <a:lnTo>
                    <a:pt x="13" y="198"/>
                  </a:lnTo>
                  <a:lnTo>
                    <a:pt x="7" y="198"/>
                  </a:lnTo>
                  <a:lnTo>
                    <a:pt x="7" y="192"/>
                  </a:lnTo>
                  <a:lnTo>
                    <a:pt x="0" y="186"/>
                  </a:lnTo>
                  <a:lnTo>
                    <a:pt x="0" y="180"/>
                  </a:lnTo>
                  <a:lnTo>
                    <a:pt x="0" y="180"/>
                  </a:lnTo>
                  <a:lnTo>
                    <a:pt x="7" y="180"/>
                  </a:lnTo>
                  <a:lnTo>
                    <a:pt x="7" y="169"/>
                  </a:lnTo>
                  <a:lnTo>
                    <a:pt x="7" y="169"/>
                  </a:lnTo>
                  <a:lnTo>
                    <a:pt x="7" y="157"/>
                  </a:lnTo>
                  <a:lnTo>
                    <a:pt x="7" y="157"/>
                  </a:lnTo>
                  <a:lnTo>
                    <a:pt x="13" y="153"/>
                  </a:lnTo>
                  <a:lnTo>
                    <a:pt x="13" y="147"/>
                  </a:lnTo>
                  <a:lnTo>
                    <a:pt x="19" y="141"/>
                  </a:lnTo>
                  <a:lnTo>
                    <a:pt x="19" y="141"/>
                  </a:lnTo>
                  <a:lnTo>
                    <a:pt x="25" y="134"/>
                  </a:lnTo>
                  <a:lnTo>
                    <a:pt x="25" y="134"/>
                  </a:lnTo>
                  <a:lnTo>
                    <a:pt x="29" y="130"/>
                  </a:lnTo>
                  <a:lnTo>
                    <a:pt x="29" y="130"/>
                  </a:lnTo>
                  <a:lnTo>
                    <a:pt x="29" y="62"/>
                  </a:lnTo>
                  <a:lnTo>
                    <a:pt x="29" y="62"/>
                  </a:lnTo>
                  <a:lnTo>
                    <a:pt x="29" y="62"/>
                  </a:lnTo>
                  <a:lnTo>
                    <a:pt x="29" y="56"/>
                  </a:lnTo>
                  <a:lnTo>
                    <a:pt x="29" y="56"/>
                  </a:lnTo>
                  <a:lnTo>
                    <a:pt x="29" y="56"/>
                  </a:lnTo>
                  <a:lnTo>
                    <a:pt x="29" y="52"/>
                  </a:lnTo>
                  <a:lnTo>
                    <a:pt x="42" y="52"/>
                  </a:lnTo>
                  <a:lnTo>
                    <a:pt x="42" y="46"/>
                  </a:lnTo>
                  <a:lnTo>
                    <a:pt x="42" y="46"/>
                  </a:lnTo>
                  <a:lnTo>
                    <a:pt x="42" y="29"/>
                  </a:lnTo>
                  <a:lnTo>
                    <a:pt x="42" y="29"/>
                  </a:lnTo>
                  <a:lnTo>
                    <a:pt x="42" y="23"/>
                  </a:lnTo>
                  <a:lnTo>
                    <a:pt x="42" y="23"/>
                  </a:lnTo>
                  <a:lnTo>
                    <a:pt x="42" y="23"/>
                  </a:lnTo>
                  <a:lnTo>
                    <a:pt x="42" y="17"/>
                  </a:lnTo>
                  <a:lnTo>
                    <a:pt x="42" y="17"/>
                  </a:lnTo>
                  <a:lnTo>
                    <a:pt x="42" y="17"/>
                  </a:lnTo>
                  <a:lnTo>
                    <a:pt x="175" y="17"/>
                  </a:lnTo>
                  <a:lnTo>
                    <a:pt x="182" y="11"/>
                  </a:lnTo>
                  <a:lnTo>
                    <a:pt x="182" y="11"/>
                  </a:lnTo>
                  <a:lnTo>
                    <a:pt x="182" y="11"/>
                  </a:lnTo>
                  <a:lnTo>
                    <a:pt x="188" y="7"/>
                  </a:lnTo>
                  <a:lnTo>
                    <a:pt x="188"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1" name="Freeform 680"/>
            <p:cNvSpPr>
              <a:spLocks/>
            </p:cNvSpPr>
            <p:nvPr/>
          </p:nvSpPr>
          <p:spPr bwMode="auto">
            <a:xfrm>
              <a:off x="4960938" y="2789238"/>
              <a:ext cx="382588" cy="563563"/>
            </a:xfrm>
            <a:custGeom>
              <a:avLst/>
              <a:gdLst>
                <a:gd name="T0" fmla="*/ 188 w 241"/>
                <a:gd name="T1" fmla="*/ 7 h 355"/>
                <a:gd name="T2" fmla="*/ 194 w 241"/>
                <a:gd name="T3" fmla="*/ 0 h 355"/>
                <a:gd name="T4" fmla="*/ 210 w 241"/>
                <a:gd name="T5" fmla="*/ 11 h 355"/>
                <a:gd name="T6" fmla="*/ 210 w 241"/>
                <a:gd name="T7" fmla="*/ 11 h 355"/>
                <a:gd name="T8" fmla="*/ 210 w 241"/>
                <a:gd name="T9" fmla="*/ 17 h 355"/>
                <a:gd name="T10" fmla="*/ 217 w 241"/>
                <a:gd name="T11" fmla="*/ 29 h 355"/>
                <a:gd name="T12" fmla="*/ 217 w 241"/>
                <a:gd name="T13" fmla="*/ 33 h 355"/>
                <a:gd name="T14" fmla="*/ 223 w 241"/>
                <a:gd name="T15" fmla="*/ 68 h 355"/>
                <a:gd name="T16" fmla="*/ 241 w 241"/>
                <a:gd name="T17" fmla="*/ 91 h 355"/>
                <a:gd name="T18" fmla="*/ 235 w 241"/>
                <a:gd name="T19" fmla="*/ 101 h 355"/>
                <a:gd name="T20" fmla="*/ 217 w 241"/>
                <a:gd name="T21" fmla="*/ 124 h 355"/>
                <a:gd name="T22" fmla="*/ 206 w 241"/>
                <a:gd name="T23" fmla="*/ 192 h 355"/>
                <a:gd name="T24" fmla="*/ 194 w 241"/>
                <a:gd name="T25" fmla="*/ 215 h 355"/>
                <a:gd name="T26" fmla="*/ 188 w 241"/>
                <a:gd name="T27" fmla="*/ 225 h 355"/>
                <a:gd name="T28" fmla="*/ 175 w 241"/>
                <a:gd name="T29" fmla="*/ 264 h 355"/>
                <a:gd name="T30" fmla="*/ 169 w 241"/>
                <a:gd name="T31" fmla="*/ 276 h 355"/>
                <a:gd name="T32" fmla="*/ 182 w 241"/>
                <a:gd name="T33" fmla="*/ 276 h 355"/>
                <a:gd name="T34" fmla="*/ 188 w 241"/>
                <a:gd name="T35" fmla="*/ 281 h 355"/>
                <a:gd name="T36" fmla="*/ 194 w 241"/>
                <a:gd name="T37" fmla="*/ 287 h 355"/>
                <a:gd name="T38" fmla="*/ 194 w 241"/>
                <a:gd name="T39" fmla="*/ 303 h 355"/>
                <a:gd name="T40" fmla="*/ 200 w 241"/>
                <a:gd name="T41" fmla="*/ 309 h 355"/>
                <a:gd name="T42" fmla="*/ 210 w 241"/>
                <a:gd name="T43" fmla="*/ 322 h 355"/>
                <a:gd name="T44" fmla="*/ 210 w 241"/>
                <a:gd name="T45" fmla="*/ 326 h 355"/>
                <a:gd name="T46" fmla="*/ 210 w 241"/>
                <a:gd name="T47" fmla="*/ 332 h 355"/>
                <a:gd name="T48" fmla="*/ 188 w 241"/>
                <a:gd name="T49" fmla="*/ 332 h 355"/>
                <a:gd name="T50" fmla="*/ 188 w 241"/>
                <a:gd name="T51" fmla="*/ 338 h 355"/>
                <a:gd name="T52" fmla="*/ 182 w 241"/>
                <a:gd name="T53" fmla="*/ 342 h 355"/>
                <a:gd name="T54" fmla="*/ 159 w 241"/>
                <a:gd name="T55" fmla="*/ 355 h 355"/>
                <a:gd name="T56" fmla="*/ 134 w 241"/>
                <a:gd name="T57" fmla="*/ 349 h 355"/>
                <a:gd name="T58" fmla="*/ 130 w 241"/>
                <a:gd name="T59" fmla="*/ 342 h 355"/>
                <a:gd name="T60" fmla="*/ 77 w 241"/>
                <a:gd name="T61" fmla="*/ 332 h 355"/>
                <a:gd name="T62" fmla="*/ 77 w 241"/>
                <a:gd name="T63" fmla="*/ 316 h 355"/>
                <a:gd name="T64" fmla="*/ 64 w 241"/>
                <a:gd name="T65" fmla="*/ 303 h 355"/>
                <a:gd name="T66" fmla="*/ 54 w 241"/>
                <a:gd name="T67" fmla="*/ 287 h 355"/>
                <a:gd name="T68" fmla="*/ 42 w 241"/>
                <a:gd name="T69" fmla="*/ 270 h 355"/>
                <a:gd name="T70" fmla="*/ 35 w 241"/>
                <a:gd name="T71" fmla="*/ 260 h 355"/>
                <a:gd name="T72" fmla="*/ 29 w 241"/>
                <a:gd name="T73" fmla="*/ 241 h 355"/>
                <a:gd name="T74" fmla="*/ 19 w 241"/>
                <a:gd name="T75" fmla="*/ 231 h 355"/>
                <a:gd name="T76" fmla="*/ 19 w 241"/>
                <a:gd name="T77" fmla="*/ 215 h 355"/>
                <a:gd name="T78" fmla="*/ 7 w 241"/>
                <a:gd name="T79" fmla="*/ 198 h 355"/>
                <a:gd name="T80" fmla="*/ 0 w 241"/>
                <a:gd name="T81" fmla="*/ 180 h 355"/>
                <a:gd name="T82" fmla="*/ 7 w 241"/>
                <a:gd name="T83" fmla="*/ 169 h 355"/>
                <a:gd name="T84" fmla="*/ 7 w 241"/>
                <a:gd name="T85" fmla="*/ 157 h 355"/>
                <a:gd name="T86" fmla="*/ 19 w 241"/>
                <a:gd name="T87" fmla="*/ 141 h 355"/>
                <a:gd name="T88" fmla="*/ 25 w 241"/>
                <a:gd name="T89" fmla="*/ 134 h 355"/>
                <a:gd name="T90" fmla="*/ 29 w 241"/>
                <a:gd name="T91" fmla="*/ 62 h 355"/>
                <a:gd name="T92" fmla="*/ 29 w 241"/>
                <a:gd name="T93" fmla="*/ 56 h 355"/>
                <a:gd name="T94" fmla="*/ 29 w 241"/>
                <a:gd name="T95" fmla="*/ 52 h 355"/>
                <a:gd name="T96" fmla="*/ 42 w 241"/>
                <a:gd name="T97" fmla="*/ 46 h 355"/>
                <a:gd name="T98" fmla="*/ 42 w 241"/>
                <a:gd name="T99" fmla="*/ 23 h 355"/>
                <a:gd name="T100" fmla="*/ 42 w 241"/>
                <a:gd name="T101" fmla="*/ 17 h 355"/>
                <a:gd name="T102" fmla="*/ 175 w 241"/>
                <a:gd name="T103" fmla="*/ 17 h 355"/>
                <a:gd name="T104" fmla="*/ 182 w 241"/>
                <a:gd name="T105" fmla="*/ 11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1" h="355">
                  <a:moveTo>
                    <a:pt x="188" y="7"/>
                  </a:moveTo>
                  <a:lnTo>
                    <a:pt x="188" y="7"/>
                  </a:lnTo>
                  <a:lnTo>
                    <a:pt x="188" y="7"/>
                  </a:lnTo>
                  <a:lnTo>
                    <a:pt x="188" y="7"/>
                  </a:lnTo>
                  <a:lnTo>
                    <a:pt x="188" y="0"/>
                  </a:lnTo>
                  <a:lnTo>
                    <a:pt x="194" y="0"/>
                  </a:lnTo>
                  <a:lnTo>
                    <a:pt x="194" y="7"/>
                  </a:lnTo>
                  <a:lnTo>
                    <a:pt x="210" y="7"/>
                  </a:lnTo>
                  <a:lnTo>
                    <a:pt x="210" y="11"/>
                  </a:lnTo>
                  <a:lnTo>
                    <a:pt x="210" y="11"/>
                  </a:lnTo>
                  <a:lnTo>
                    <a:pt x="210" y="11"/>
                  </a:lnTo>
                  <a:lnTo>
                    <a:pt x="210" y="11"/>
                  </a:lnTo>
                  <a:lnTo>
                    <a:pt x="210" y="11"/>
                  </a:lnTo>
                  <a:lnTo>
                    <a:pt x="210" y="17"/>
                  </a:lnTo>
                  <a:lnTo>
                    <a:pt x="210" y="17"/>
                  </a:lnTo>
                  <a:lnTo>
                    <a:pt x="217" y="23"/>
                  </a:lnTo>
                  <a:lnTo>
                    <a:pt x="217" y="23"/>
                  </a:lnTo>
                  <a:lnTo>
                    <a:pt x="217" y="29"/>
                  </a:lnTo>
                  <a:lnTo>
                    <a:pt x="217" y="29"/>
                  </a:lnTo>
                  <a:lnTo>
                    <a:pt x="217" y="33"/>
                  </a:lnTo>
                  <a:lnTo>
                    <a:pt x="217" y="33"/>
                  </a:lnTo>
                  <a:lnTo>
                    <a:pt x="217" y="56"/>
                  </a:lnTo>
                  <a:lnTo>
                    <a:pt x="223" y="62"/>
                  </a:lnTo>
                  <a:lnTo>
                    <a:pt x="223" y="68"/>
                  </a:lnTo>
                  <a:lnTo>
                    <a:pt x="229" y="73"/>
                  </a:lnTo>
                  <a:lnTo>
                    <a:pt x="235" y="85"/>
                  </a:lnTo>
                  <a:lnTo>
                    <a:pt x="241" y="91"/>
                  </a:lnTo>
                  <a:lnTo>
                    <a:pt x="241" y="91"/>
                  </a:lnTo>
                  <a:lnTo>
                    <a:pt x="235" y="95"/>
                  </a:lnTo>
                  <a:lnTo>
                    <a:pt x="235" y="101"/>
                  </a:lnTo>
                  <a:lnTo>
                    <a:pt x="223" y="114"/>
                  </a:lnTo>
                  <a:lnTo>
                    <a:pt x="223" y="118"/>
                  </a:lnTo>
                  <a:lnTo>
                    <a:pt x="217" y="124"/>
                  </a:lnTo>
                  <a:lnTo>
                    <a:pt x="210" y="192"/>
                  </a:lnTo>
                  <a:lnTo>
                    <a:pt x="206" y="192"/>
                  </a:lnTo>
                  <a:lnTo>
                    <a:pt x="206" y="192"/>
                  </a:lnTo>
                  <a:lnTo>
                    <a:pt x="200" y="198"/>
                  </a:lnTo>
                  <a:lnTo>
                    <a:pt x="200" y="215"/>
                  </a:lnTo>
                  <a:lnTo>
                    <a:pt x="194" y="215"/>
                  </a:lnTo>
                  <a:lnTo>
                    <a:pt x="194" y="215"/>
                  </a:lnTo>
                  <a:lnTo>
                    <a:pt x="194" y="219"/>
                  </a:lnTo>
                  <a:lnTo>
                    <a:pt x="188" y="225"/>
                  </a:lnTo>
                  <a:lnTo>
                    <a:pt x="188" y="260"/>
                  </a:lnTo>
                  <a:lnTo>
                    <a:pt x="182" y="260"/>
                  </a:lnTo>
                  <a:lnTo>
                    <a:pt x="175" y="264"/>
                  </a:lnTo>
                  <a:lnTo>
                    <a:pt x="175" y="264"/>
                  </a:lnTo>
                  <a:lnTo>
                    <a:pt x="169" y="270"/>
                  </a:lnTo>
                  <a:lnTo>
                    <a:pt x="169" y="276"/>
                  </a:lnTo>
                  <a:lnTo>
                    <a:pt x="175" y="276"/>
                  </a:lnTo>
                  <a:lnTo>
                    <a:pt x="175" y="281"/>
                  </a:lnTo>
                  <a:lnTo>
                    <a:pt x="182" y="276"/>
                  </a:lnTo>
                  <a:lnTo>
                    <a:pt x="182" y="281"/>
                  </a:lnTo>
                  <a:lnTo>
                    <a:pt x="182" y="281"/>
                  </a:lnTo>
                  <a:lnTo>
                    <a:pt x="188" y="281"/>
                  </a:lnTo>
                  <a:lnTo>
                    <a:pt x="188" y="287"/>
                  </a:lnTo>
                  <a:lnTo>
                    <a:pt x="188" y="287"/>
                  </a:lnTo>
                  <a:lnTo>
                    <a:pt x="194" y="287"/>
                  </a:lnTo>
                  <a:lnTo>
                    <a:pt x="194" y="293"/>
                  </a:lnTo>
                  <a:lnTo>
                    <a:pt x="194" y="293"/>
                  </a:lnTo>
                  <a:lnTo>
                    <a:pt x="194" y="303"/>
                  </a:lnTo>
                  <a:lnTo>
                    <a:pt x="194" y="303"/>
                  </a:lnTo>
                  <a:lnTo>
                    <a:pt x="200" y="309"/>
                  </a:lnTo>
                  <a:lnTo>
                    <a:pt x="200" y="309"/>
                  </a:lnTo>
                  <a:lnTo>
                    <a:pt x="200" y="316"/>
                  </a:lnTo>
                  <a:lnTo>
                    <a:pt x="210" y="316"/>
                  </a:lnTo>
                  <a:lnTo>
                    <a:pt x="210" y="322"/>
                  </a:lnTo>
                  <a:lnTo>
                    <a:pt x="210" y="322"/>
                  </a:lnTo>
                  <a:lnTo>
                    <a:pt x="210" y="322"/>
                  </a:lnTo>
                  <a:lnTo>
                    <a:pt x="210" y="326"/>
                  </a:lnTo>
                  <a:lnTo>
                    <a:pt x="210" y="326"/>
                  </a:lnTo>
                  <a:lnTo>
                    <a:pt x="210" y="326"/>
                  </a:lnTo>
                  <a:lnTo>
                    <a:pt x="210" y="332"/>
                  </a:lnTo>
                  <a:lnTo>
                    <a:pt x="188" y="332"/>
                  </a:lnTo>
                  <a:lnTo>
                    <a:pt x="188" y="332"/>
                  </a:lnTo>
                  <a:lnTo>
                    <a:pt x="188" y="332"/>
                  </a:lnTo>
                  <a:lnTo>
                    <a:pt x="188" y="338"/>
                  </a:lnTo>
                  <a:lnTo>
                    <a:pt x="188" y="338"/>
                  </a:lnTo>
                  <a:lnTo>
                    <a:pt x="188" y="338"/>
                  </a:lnTo>
                  <a:lnTo>
                    <a:pt x="188" y="342"/>
                  </a:lnTo>
                  <a:lnTo>
                    <a:pt x="182" y="342"/>
                  </a:lnTo>
                  <a:lnTo>
                    <a:pt x="182" y="342"/>
                  </a:lnTo>
                  <a:lnTo>
                    <a:pt x="182" y="349"/>
                  </a:lnTo>
                  <a:lnTo>
                    <a:pt x="159" y="349"/>
                  </a:lnTo>
                  <a:lnTo>
                    <a:pt x="159" y="355"/>
                  </a:lnTo>
                  <a:lnTo>
                    <a:pt x="140" y="355"/>
                  </a:lnTo>
                  <a:lnTo>
                    <a:pt x="140" y="355"/>
                  </a:lnTo>
                  <a:lnTo>
                    <a:pt x="134" y="349"/>
                  </a:lnTo>
                  <a:lnTo>
                    <a:pt x="134" y="349"/>
                  </a:lnTo>
                  <a:lnTo>
                    <a:pt x="134" y="342"/>
                  </a:lnTo>
                  <a:lnTo>
                    <a:pt x="130" y="342"/>
                  </a:lnTo>
                  <a:lnTo>
                    <a:pt x="130" y="338"/>
                  </a:lnTo>
                  <a:lnTo>
                    <a:pt x="83" y="338"/>
                  </a:lnTo>
                  <a:lnTo>
                    <a:pt x="77" y="332"/>
                  </a:lnTo>
                  <a:lnTo>
                    <a:pt x="77" y="326"/>
                  </a:lnTo>
                  <a:lnTo>
                    <a:pt x="77" y="326"/>
                  </a:lnTo>
                  <a:lnTo>
                    <a:pt x="77" y="316"/>
                  </a:lnTo>
                  <a:lnTo>
                    <a:pt x="70" y="309"/>
                  </a:lnTo>
                  <a:lnTo>
                    <a:pt x="70" y="303"/>
                  </a:lnTo>
                  <a:lnTo>
                    <a:pt x="64" y="303"/>
                  </a:lnTo>
                  <a:lnTo>
                    <a:pt x="60" y="293"/>
                  </a:lnTo>
                  <a:lnTo>
                    <a:pt x="60" y="293"/>
                  </a:lnTo>
                  <a:lnTo>
                    <a:pt x="54" y="287"/>
                  </a:lnTo>
                  <a:lnTo>
                    <a:pt x="54" y="270"/>
                  </a:lnTo>
                  <a:lnTo>
                    <a:pt x="42" y="270"/>
                  </a:lnTo>
                  <a:lnTo>
                    <a:pt x="42" y="270"/>
                  </a:lnTo>
                  <a:lnTo>
                    <a:pt x="35" y="264"/>
                  </a:lnTo>
                  <a:lnTo>
                    <a:pt x="35" y="264"/>
                  </a:lnTo>
                  <a:lnTo>
                    <a:pt x="35" y="260"/>
                  </a:lnTo>
                  <a:lnTo>
                    <a:pt x="29" y="254"/>
                  </a:lnTo>
                  <a:lnTo>
                    <a:pt x="29" y="241"/>
                  </a:lnTo>
                  <a:lnTo>
                    <a:pt x="29" y="241"/>
                  </a:lnTo>
                  <a:lnTo>
                    <a:pt x="29" y="237"/>
                  </a:lnTo>
                  <a:lnTo>
                    <a:pt x="25" y="231"/>
                  </a:lnTo>
                  <a:lnTo>
                    <a:pt x="19" y="231"/>
                  </a:lnTo>
                  <a:lnTo>
                    <a:pt x="19" y="225"/>
                  </a:lnTo>
                  <a:lnTo>
                    <a:pt x="19" y="225"/>
                  </a:lnTo>
                  <a:lnTo>
                    <a:pt x="19" y="215"/>
                  </a:lnTo>
                  <a:lnTo>
                    <a:pt x="13" y="209"/>
                  </a:lnTo>
                  <a:lnTo>
                    <a:pt x="13" y="198"/>
                  </a:lnTo>
                  <a:lnTo>
                    <a:pt x="7" y="198"/>
                  </a:lnTo>
                  <a:lnTo>
                    <a:pt x="7" y="192"/>
                  </a:lnTo>
                  <a:lnTo>
                    <a:pt x="0" y="186"/>
                  </a:lnTo>
                  <a:lnTo>
                    <a:pt x="0" y="180"/>
                  </a:lnTo>
                  <a:lnTo>
                    <a:pt x="0" y="180"/>
                  </a:lnTo>
                  <a:lnTo>
                    <a:pt x="7" y="180"/>
                  </a:lnTo>
                  <a:lnTo>
                    <a:pt x="7" y="169"/>
                  </a:lnTo>
                  <a:lnTo>
                    <a:pt x="7" y="169"/>
                  </a:lnTo>
                  <a:lnTo>
                    <a:pt x="7" y="157"/>
                  </a:lnTo>
                  <a:lnTo>
                    <a:pt x="7" y="157"/>
                  </a:lnTo>
                  <a:lnTo>
                    <a:pt x="13" y="153"/>
                  </a:lnTo>
                  <a:lnTo>
                    <a:pt x="13" y="147"/>
                  </a:lnTo>
                  <a:lnTo>
                    <a:pt x="19" y="141"/>
                  </a:lnTo>
                  <a:lnTo>
                    <a:pt x="19" y="141"/>
                  </a:lnTo>
                  <a:lnTo>
                    <a:pt x="25" y="134"/>
                  </a:lnTo>
                  <a:lnTo>
                    <a:pt x="25" y="134"/>
                  </a:lnTo>
                  <a:lnTo>
                    <a:pt x="29" y="130"/>
                  </a:lnTo>
                  <a:lnTo>
                    <a:pt x="29" y="130"/>
                  </a:lnTo>
                  <a:lnTo>
                    <a:pt x="29" y="62"/>
                  </a:lnTo>
                  <a:lnTo>
                    <a:pt x="29" y="62"/>
                  </a:lnTo>
                  <a:lnTo>
                    <a:pt x="29" y="62"/>
                  </a:lnTo>
                  <a:lnTo>
                    <a:pt x="29" y="56"/>
                  </a:lnTo>
                  <a:lnTo>
                    <a:pt x="29" y="56"/>
                  </a:lnTo>
                  <a:lnTo>
                    <a:pt x="29" y="56"/>
                  </a:lnTo>
                  <a:lnTo>
                    <a:pt x="29" y="52"/>
                  </a:lnTo>
                  <a:lnTo>
                    <a:pt x="42" y="52"/>
                  </a:lnTo>
                  <a:lnTo>
                    <a:pt x="42" y="46"/>
                  </a:lnTo>
                  <a:lnTo>
                    <a:pt x="42" y="46"/>
                  </a:lnTo>
                  <a:lnTo>
                    <a:pt x="42" y="29"/>
                  </a:lnTo>
                  <a:lnTo>
                    <a:pt x="42" y="29"/>
                  </a:lnTo>
                  <a:lnTo>
                    <a:pt x="42" y="23"/>
                  </a:lnTo>
                  <a:lnTo>
                    <a:pt x="42" y="23"/>
                  </a:lnTo>
                  <a:lnTo>
                    <a:pt x="42" y="23"/>
                  </a:lnTo>
                  <a:lnTo>
                    <a:pt x="42" y="17"/>
                  </a:lnTo>
                  <a:lnTo>
                    <a:pt x="42" y="17"/>
                  </a:lnTo>
                  <a:lnTo>
                    <a:pt x="42" y="17"/>
                  </a:lnTo>
                  <a:lnTo>
                    <a:pt x="175" y="17"/>
                  </a:lnTo>
                  <a:lnTo>
                    <a:pt x="182" y="11"/>
                  </a:lnTo>
                  <a:lnTo>
                    <a:pt x="182" y="11"/>
                  </a:lnTo>
                  <a:lnTo>
                    <a:pt x="182" y="11"/>
                  </a:lnTo>
                  <a:lnTo>
                    <a:pt x="188" y="7"/>
                  </a:lnTo>
                  <a:lnTo>
                    <a:pt x="188"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2" name="Freeform 681"/>
            <p:cNvSpPr>
              <a:spLocks/>
            </p:cNvSpPr>
            <p:nvPr/>
          </p:nvSpPr>
          <p:spPr bwMode="auto">
            <a:xfrm>
              <a:off x="5416551" y="3094038"/>
              <a:ext cx="231775" cy="392113"/>
            </a:xfrm>
            <a:custGeom>
              <a:avLst/>
              <a:gdLst>
                <a:gd name="T0" fmla="*/ 24 w 146"/>
                <a:gd name="T1" fmla="*/ 23 h 247"/>
                <a:gd name="T2" fmla="*/ 28 w 146"/>
                <a:gd name="T3" fmla="*/ 17 h 247"/>
                <a:gd name="T4" fmla="*/ 35 w 146"/>
                <a:gd name="T5" fmla="*/ 23 h 247"/>
                <a:gd name="T6" fmla="*/ 35 w 146"/>
                <a:gd name="T7" fmla="*/ 23 h 247"/>
                <a:gd name="T8" fmla="*/ 41 w 146"/>
                <a:gd name="T9" fmla="*/ 27 h 247"/>
                <a:gd name="T10" fmla="*/ 41 w 146"/>
                <a:gd name="T11" fmla="*/ 27 h 247"/>
                <a:gd name="T12" fmla="*/ 76 w 146"/>
                <a:gd name="T13" fmla="*/ 23 h 247"/>
                <a:gd name="T14" fmla="*/ 76 w 146"/>
                <a:gd name="T15" fmla="*/ 23 h 247"/>
                <a:gd name="T16" fmla="*/ 94 w 146"/>
                <a:gd name="T17" fmla="*/ 17 h 247"/>
                <a:gd name="T18" fmla="*/ 117 w 146"/>
                <a:gd name="T19" fmla="*/ 10 h 247"/>
                <a:gd name="T20" fmla="*/ 134 w 146"/>
                <a:gd name="T21" fmla="*/ 0 h 247"/>
                <a:gd name="T22" fmla="*/ 140 w 146"/>
                <a:gd name="T23" fmla="*/ 6 h 247"/>
                <a:gd name="T24" fmla="*/ 140 w 146"/>
                <a:gd name="T25" fmla="*/ 10 h 247"/>
                <a:gd name="T26" fmla="*/ 146 w 146"/>
                <a:gd name="T27" fmla="*/ 17 h 247"/>
                <a:gd name="T28" fmla="*/ 146 w 146"/>
                <a:gd name="T29" fmla="*/ 33 h 247"/>
                <a:gd name="T30" fmla="*/ 129 w 146"/>
                <a:gd name="T31" fmla="*/ 84 h 247"/>
                <a:gd name="T32" fmla="*/ 111 w 146"/>
                <a:gd name="T33" fmla="*/ 124 h 247"/>
                <a:gd name="T34" fmla="*/ 105 w 146"/>
                <a:gd name="T35" fmla="*/ 140 h 247"/>
                <a:gd name="T36" fmla="*/ 94 w 146"/>
                <a:gd name="T37" fmla="*/ 157 h 247"/>
                <a:gd name="T38" fmla="*/ 59 w 146"/>
                <a:gd name="T39" fmla="*/ 185 h 247"/>
                <a:gd name="T40" fmla="*/ 35 w 146"/>
                <a:gd name="T41" fmla="*/ 218 h 247"/>
                <a:gd name="T42" fmla="*/ 28 w 146"/>
                <a:gd name="T43" fmla="*/ 218 h 247"/>
                <a:gd name="T44" fmla="*/ 18 w 146"/>
                <a:gd name="T45" fmla="*/ 225 h 247"/>
                <a:gd name="T46" fmla="*/ 18 w 146"/>
                <a:gd name="T47" fmla="*/ 231 h 247"/>
                <a:gd name="T48" fmla="*/ 12 w 146"/>
                <a:gd name="T49" fmla="*/ 235 h 247"/>
                <a:gd name="T50" fmla="*/ 6 w 146"/>
                <a:gd name="T51" fmla="*/ 241 h 247"/>
                <a:gd name="T52" fmla="*/ 6 w 146"/>
                <a:gd name="T53" fmla="*/ 247 h 247"/>
                <a:gd name="T54" fmla="*/ 0 w 146"/>
                <a:gd name="T55" fmla="*/ 173 h 247"/>
                <a:gd name="T56" fmla="*/ 6 w 146"/>
                <a:gd name="T57" fmla="*/ 169 h 247"/>
                <a:gd name="T58" fmla="*/ 6 w 146"/>
                <a:gd name="T59" fmla="*/ 163 h 247"/>
                <a:gd name="T60" fmla="*/ 12 w 146"/>
                <a:gd name="T61" fmla="*/ 157 h 247"/>
                <a:gd name="T62" fmla="*/ 18 w 146"/>
                <a:gd name="T63" fmla="*/ 150 h 247"/>
                <a:gd name="T64" fmla="*/ 18 w 146"/>
                <a:gd name="T65" fmla="*/ 150 h 247"/>
                <a:gd name="T66" fmla="*/ 28 w 146"/>
                <a:gd name="T67" fmla="*/ 146 h 247"/>
                <a:gd name="T68" fmla="*/ 35 w 146"/>
                <a:gd name="T69" fmla="*/ 146 h 247"/>
                <a:gd name="T70" fmla="*/ 35 w 146"/>
                <a:gd name="T71" fmla="*/ 140 h 247"/>
                <a:gd name="T72" fmla="*/ 35 w 146"/>
                <a:gd name="T73" fmla="*/ 134 h 247"/>
                <a:gd name="T74" fmla="*/ 63 w 146"/>
                <a:gd name="T75" fmla="*/ 130 h 247"/>
                <a:gd name="T76" fmla="*/ 63 w 146"/>
                <a:gd name="T77" fmla="*/ 130 h 247"/>
                <a:gd name="T78" fmla="*/ 63 w 146"/>
                <a:gd name="T79" fmla="*/ 124 h 247"/>
                <a:gd name="T80" fmla="*/ 70 w 146"/>
                <a:gd name="T81" fmla="*/ 117 h 247"/>
                <a:gd name="T82" fmla="*/ 76 w 146"/>
                <a:gd name="T83" fmla="*/ 107 h 247"/>
                <a:gd name="T84" fmla="*/ 88 w 146"/>
                <a:gd name="T85" fmla="*/ 78 h 247"/>
                <a:gd name="T86" fmla="*/ 63 w 146"/>
                <a:gd name="T87" fmla="*/ 72 h 247"/>
                <a:gd name="T88" fmla="*/ 53 w 146"/>
                <a:gd name="T89" fmla="*/ 68 h 247"/>
                <a:gd name="T90" fmla="*/ 41 w 146"/>
                <a:gd name="T91" fmla="*/ 62 h 247"/>
                <a:gd name="T92" fmla="*/ 35 w 146"/>
                <a:gd name="T93" fmla="*/ 49 h 247"/>
                <a:gd name="T94" fmla="*/ 28 w 146"/>
                <a:gd name="T95" fmla="*/ 39 h 247"/>
                <a:gd name="T96" fmla="*/ 24 w 146"/>
                <a:gd name="T97" fmla="*/ 23 h 247"/>
                <a:gd name="T98" fmla="*/ 18 w 146"/>
                <a:gd name="T99" fmla="*/ 27 h 247"/>
                <a:gd name="T100" fmla="*/ 18 w 146"/>
                <a:gd name="T101" fmla="*/ 27 h 247"/>
                <a:gd name="T102" fmla="*/ 24 w 146"/>
                <a:gd name="T103" fmla="*/ 2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247">
                  <a:moveTo>
                    <a:pt x="24" y="23"/>
                  </a:moveTo>
                  <a:lnTo>
                    <a:pt x="24" y="23"/>
                  </a:lnTo>
                  <a:lnTo>
                    <a:pt x="28" y="23"/>
                  </a:lnTo>
                  <a:lnTo>
                    <a:pt x="28" y="17"/>
                  </a:lnTo>
                  <a:lnTo>
                    <a:pt x="28" y="17"/>
                  </a:lnTo>
                  <a:lnTo>
                    <a:pt x="35" y="23"/>
                  </a:lnTo>
                  <a:lnTo>
                    <a:pt x="35" y="23"/>
                  </a:lnTo>
                  <a:lnTo>
                    <a:pt x="35" y="23"/>
                  </a:lnTo>
                  <a:lnTo>
                    <a:pt x="41" y="27"/>
                  </a:lnTo>
                  <a:lnTo>
                    <a:pt x="41" y="27"/>
                  </a:lnTo>
                  <a:lnTo>
                    <a:pt x="41" y="27"/>
                  </a:lnTo>
                  <a:lnTo>
                    <a:pt x="41" y="27"/>
                  </a:lnTo>
                  <a:lnTo>
                    <a:pt x="76" y="27"/>
                  </a:lnTo>
                  <a:lnTo>
                    <a:pt x="76" y="23"/>
                  </a:lnTo>
                  <a:lnTo>
                    <a:pt x="76" y="23"/>
                  </a:lnTo>
                  <a:lnTo>
                    <a:pt x="76" y="23"/>
                  </a:lnTo>
                  <a:lnTo>
                    <a:pt x="88" y="23"/>
                  </a:lnTo>
                  <a:lnTo>
                    <a:pt x="94" y="17"/>
                  </a:lnTo>
                  <a:lnTo>
                    <a:pt x="111" y="17"/>
                  </a:lnTo>
                  <a:lnTo>
                    <a:pt x="117" y="10"/>
                  </a:lnTo>
                  <a:lnTo>
                    <a:pt x="123" y="10"/>
                  </a:lnTo>
                  <a:lnTo>
                    <a:pt x="134" y="0"/>
                  </a:lnTo>
                  <a:lnTo>
                    <a:pt x="140" y="6"/>
                  </a:lnTo>
                  <a:lnTo>
                    <a:pt x="140" y="6"/>
                  </a:lnTo>
                  <a:lnTo>
                    <a:pt x="140" y="6"/>
                  </a:lnTo>
                  <a:lnTo>
                    <a:pt x="140" y="10"/>
                  </a:lnTo>
                  <a:lnTo>
                    <a:pt x="140" y="10"/>
                  </a:lnTo>
                  <a:lnTo>
                    <a:pt x="146" y="17"/>
                  </a:lnTo>
                  <a:lnTo>
                    <a:pt x="146" y="17"/>
                  </a:lnTo>
                  <a:lnTo>
                    <a:pt x="146" y="33"/>
                  </a:lnTo>
                  <a:lnTo>
                    <a:pt x="129" y="72"/>
                  </a:lnTo>
                  <a:lnTo>
                    <a:pt x="129" y="84"/>
                  </a:lnTo>
                  <a:lnTo>
                    <a:pt x="111" y="101"/>
                  </a:lnTo>
                  <a:lnTo>
                    <a:pt x="111" y="124"/>
                  </a:lnTo>
                  <a:lnTo>
                    <a:pt x="105" y="130"/>
                  </a:lnTo>
                  <a:lnTo>
                    <a:pt x="105" y="140"/>
                  </a:lnTo>
                  <a:lnTo>
                    <a:pt x="94" y="150"/>
                  </a:lnTo>
                  <a:lnTo>
                    <a:pt x="94" y="157"/>
                  </a:lnTo>
                  <a:lnTo>
                    <a:pt x="63" y="185"/>
                  </a:lnTo>
                  <a:lnTo>
                    <a:pt x="59" y="185"/>
                  </a:lnTo>
                  <a:lnTo>
                    <a:pt x="35" y="208"/>
                  </a:lnTo>
                  <a:lnTo>
                    <a:pt x="35" y="218"/>
                  </a:lnTo>
                  <a:lnTo>
                    <a:pt x="28" y="218"/>
                  </a:lnTo>
                  <a:lnTo>
                    <a:pt x="28" y="218"/>
                  </a:lnTo>
                  <a:lnTo>
                    <a:pt x="28" y="225"/>
                  </a:lnTo>
                  <a:lnTo>
                    <a:pt x="18" y="225"/>
                  </a:lnTo>
                  <a:lnTo>
                    <a:pt x="18" y="231"/>
                  </a:lnTo>
                  <a:lnTo>
                    <a:pt x="18" y="231"/>
                  </a:lnTo>
                  <a:lnTo>
                    <a:pt x="12" y="235"/>
                  </a:lnTo>
                  <a:lnTo>
                    <a:pt x="12" y="235"/>
                  </a:lnTo>
                  <a:lnTo>
                    <a:pt x="6" y="241"/>
                  </a:lnTo>
                  <a:lnTo>
                    <a:pt x="6" y="241"/>
                  </a:lnTo>
                  <a:lnTo>
                    <a:pt x="6" y="247"/>
                  </a:lnTo>
                  <a:lnTo>
                    <a:pt x="6" y="247"/>
                  </a:lnTo>
                  <a:lnTo>
                    <a:pt x="6" y="173"/>
                  </a:lnTo>
                  <a:lnTo>
                    <a:pt x="0" y="173"/>
                  </a:lnTo>
                  <a:lnTo>
                    <a:pt x="6" y="173"/>
                  </a:lnTo>
                  <a:lnTo>
                    <a:pt x="6" y="169"/>
                  </a:lnTo>
                  <a:lnTo>
                    <a:pt x="6" y="169"/>
                  </a:lnTo>
                  <a:lnTo>
                    <a:pt x="6" y="163"/>
                  </a:lnTo>
                  <a:lnTo>
                    <a:pt x="12" y="163"/>
                  </a:lnTo>
                  <a:lnTo>
                    <a:pt x="12" y="157"/>
                  </a:lnTo>
                  <a:lnTo>
                    <a:pt x="18" y="157"/>
                  </a:lnTo>
                  <a:lnTo>
                    <a:pt x="18" y="150"/>
                  </a:lnTo>
                  <a:lnTo>
                    <a:pt x="18" y="150"/>
                  </a:lnTo>
                  <a:lnTo>
                    <a:pt x="18" y="150"/>
                  </a:lnTo>
                  <a:lnTo>
                    <a:pt x="28" y="150"/>
                  </a:lnTo>
                  <a:lnTo>
                    <a:pt x="28" y="146"/>
                  </a:lnTo>
                  <a:lnTo>
                    <a:pt x="28" y="146"/>
                  </a:lnTo>
                  <a:lnTo>
                    <a:pt x="35" y="146"/>
                  </a:lnTo>
                  <a:lnTo>
                    <a:pt x="35" y="140"/>
                  </a:lnTo>
                  <a:lnTo>
                    <a:pt x="35" y="140"/>
                  </a:lnTo>
                  <a:lnTo>
                    <a:pt x="35" y="140"/>
                  </a:lnTo>
                  <a:lnTo>
                    <a:pt x="35" y="134"/>
                  </a:lnTo>
                  <a:lnTo>
                    <a:pt x="59" y="134"/>
                  </a:lnTo>
                  <a:lnTo>
                    <a:pt x="63" y="130"/>
                  </a:lnTo>
                  <a:lnTo>
                    <a:pt x="63" y="130"/>
                  </a:lnTo>
                  <a:lnTo>
                    <a:pt x="63" y="130"/>
                  </a:lnTo>
                  <a:lnTo>
                    <a:pt x="63" y="124"/>
                  </a:lnTo>
                  <a:lnTo>
                    <a:pt x="63" y="124"/>
                  </a:lnTo>
                  <a:lnTo>
                    <a:pt x="63" y="117"/>
                  </a:lnTo>
                  <a:lnTo>
                    <a:pt x="70" y="117"/>
                  </a:lnTo>
                  <a:lnTo>
                    <a:pt x="76" y="111"/>
                  </a:lnTo>
                  <a:lnTo>
                    <a:pt x="76" y="107"/>
                  </a:lnTo>
                  <a:lnTo>
                    <a:pt x="105" y="78"/>
                  </a:lnTo>
                  <a:lnTo>
                    <a:pt x="88" y="78"/>
                  </a:lnTo>
                  <a:lnTo>
                    <a:pt x="76" y="72"/>
                  </a:lnTo>
                  <a:lnTo>
                    <a:pt x="63" y="72"/>
                  </a:lnTo>
                  <a:lnTo>
                    <a:pt x="63" y="68"/>
                  </a:lnTo>
                  <a:lnTo>
                    <a:pt x="53" y="68"/>
                  </a:lnTo>
                  <a:lnTo>
                    <a:pt x="47" y="62"/>
                  </a:lnTo>
                  <a:lnTo>
                    <a:pt x="41" y="62"/>
                  </a:lnTo>
                  <a:lnTo>
                    <a:pt x="41" y="62"/>
                  </a:lnTo>
                  <a:lnTo>
                    <a:pt x="35" y="49"/>
                  </a:lnTo>
                  <a:lnTo>
                    <a:pt x="28" y="49"/>
                  </a:lnTo>
                  <a:lnTo>
                    <a:pt x="28" y="39"/>
                  </a:lnTo>
                  <a:lnTo>
                    <a:pt x="24" y="33"/>
                  </a:lnTo>
                  <a:lnTo>
                    <a:pt x="24" y="23"/>
                  </a:lnTo>
                  <a:lnTo>
                    <a:pt x="18" y="27"/>
                  </a:lnTo>
                  <a:lnTo>
                    <a:pt x="18" y="27"/>
                  </a:lnTo>
                  <a:lnTo>
                    <a:pt x="18" y="27"/>
                  </a:lnTo>
                  <a:lnTo>
                    <a:pt x="18" y="27"/>
                  </a:lnTo>
                  <a:lnTo>
                    <a:pt x="24" y="23"/>
                  </a:lnTo>
                  <a:lnTo>
                    <a:pt x="24" y="23"/>
                  </a:lnTo>
                  <a:lnTo>
                    <a:pt x="24"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3" name="Freeform 682"/>
            <p:cNvSpPr>
              <a:spLocks/>
            </p:cNvSpPr>
            <p:nvPr/>
          </p:nvSpPr>
          <p:spPr bwMode="auto">
            <a:xfrm>
              <a:off x="5416551" y="3094038"/>
              <a:ext cx="231775" cy="392113"/>
            </a:xfrm>
            <a:custGeom>
              <a:avLst/>
              <a:gdLst>
                <a:gd name="T0" fmla="*/ 24 w 146"/>
                <a:gd name="T1" fmla="*/ 23 h 247"/>
                <a:gd name="T2" fmla="*/ 28 w 146"/>
                <a:gd name="T3" fmla="*/ 17 h 247"/>
                <a:gd name="T4" fmla="*/ 35 w 146"/>
                <a:gd name="T5" fmla="*/ 23 h 247"/>
                <a:gd name="T6" fmla="*/ 35 w 146"/>
                <a:gd name="T7" fmla="*/ 23 h 247"/>
                <a:gd name="T8" fmla="*/ 41 w 146"/>
                <a:gd name="T9" fmla="*/ 27 h 247"/>
                <a:gd name="T10" fmla="*/ 41 w 146"/>
                <a:gd name="T11" fmla="*/ 27 h 247"/>
                <a:gd name="T12" fmla="*/ 76 w 146"/>
                <a:gd name="T13" fmla="*/ 23 h 247"/>
                <a:gd name="T14" fmla="*/ 76 w 146"/>
                <a:gd name="T15" fmla="*/ 23 h 247"/>
                <a:gd name="T16" fmla="*/ 94 w 146"/>
                <a:gd name="T17" fmla="*/ 17 h 247"/>
                <a:gd name="T18" fmla="*/ 117 w 146"/>
                <a:gd name="T19" fmla="*/ 10 h 247"/>
                <a:gd name="T20" fmla="*/ 134 w 146"/>
                <a:gd name="T21" fmla="*/ 0 h 247"/>
                <a:gd name="T22" fmla="*/ 140 w 146"/>
                <a:gd name="T23" fmla="*/ 6 h 247"/>
                <a:gd name="T24" fmla="*/ 140 w 146"/>
                <a:gd name="T25" fmla="*/ 10 h 247"/>
                <a:gd name="T26" fmla="*/ 146 w 146"/>
                <a:gd name="T27" fmla="*/ 17 h 247"/>
                <a:gd name="T28" fmla="*/ 146 w 146"/>
                <a:gd name="T29" fmla="*/ 33 h 247"/>
                <a:gd name="T30" fmla="*/ 129 w 146"/>
                <a:gd name="T31" fmla="*/ 84 h 247"/>
                <a:gd name="T32" fmla="*/ 111 w 146"/>
                <a:gd name="T33" fmla="*/ 124 h 247"/>
                <a:gd name="T34" fmla="*/ 105 w 146"/>
                <a:gd name="T35" fmla="*/ 140 h 247"/>
                <a:gd name="T36" fmla="*/ 94 w 146"/>
                <a:gd name="T37" fmla="*/ 157 h 247"/>
                <a:gd name="T38" fmla="*/ 59 w 146"/>
                <a:gd name="T39" fmla="*/ 185 h 247"/>
                <a:gd name="T40" fmla="*/ 35 w 146"/>
                <a:gd name="T41" fmla="*/ 218 h 247"/>
                <a:gd name="T42" fmla="*/ 28 w 146"/>
                <a:gd name="T43" fmla="*/ 218 h 247"/>
                <a:gd name="T44" fmla="*/ 18 w 146"/>
                <a:gd name="T45" fmla="*/ 225 h 247"/>
                <a:gd name="T46" fmla="*/ 18 w 146"/>
                <a:gd name="T47" fmla="*/ 231 h 247"/>
                <a:gd name="T48" fmla="*/ 12 w 146"/>
                <a:gd name="T49" fmla="*/ 235 h 247"/>
                <a:gd name="T50" fmla="*/ 6 w 146"/>
                <a:gd name="T51" fmla="*/ 241 h 247"/>
                <a:gd name="T52" fmla="*/ 6 w 146"/>
                <a:gd name="T53" fmla="*/ 247 h 247"/>
                <a:gd name="T54" fmla="*/ 0 w 146"/>
                <a:gd name="T55" fmla="*/ 173 h 247"/>
                <a:gd name="T56" fmla="*/ 6 w 146"/>
                <a:gd name="T57" fmla="*/ 169 h 247"/>
                <a:gd name="T58" fmla="*/ 6 w 146"/>
                <a:gd name="T59" fmla="*/ 163 h 247"/>
                <a:gd name="T60" fmla="*/ 12 w 146"/>
                <a:gd name="T61" fmla="*/ 157 h 247"/>
                <a:gd name="T62" fmla="*/ 18 w 146"/>
                <a:gd name="T63" fmla="*/ 150 h 247"/>
                <a:gd name="T64" fmla="*/ 18 w 146"/>
                <a:gd name="T65" fmla="*/ 150 h 247"/>
                <a:gd name="T66" fmla="*/ 28 w 146"/>
                <a:gd name="T67" fmla="*/ 146 h 247"/>
                <a:gd name="T68" fmla="*/ 35 w 146"/>
                <a:gd name="T69" fmla="*/ 146 h 247"/>
                <a:gd name="T70" fmla="*/ 35 w 146"/>
                <a:gd name="T71" fmla="*/ 140 h 247"/>
                <a:gd name="T72" fmla="*/ 35 w 146"/>
                <a:gd name="T73" fmla="*/ 134 h 247"/>
                <a:gd name="T74" fmla="*/ 63 w 146"/>
                <a:gd name="T75" fmla="*/ 130 h 247"/>
                <a:gd name="T76" fmla="*/ 63 w 146"/>
                <a:gd name="T77" fmla="*/ 130 h 247"/>
                <a:gd name="T78" fmla="*/ 63 w 146"/>
                <a:gd name="T79" fmla="*/ 124 h 247"/>
                <a:gd name="T80" fmla="*/ 70 w 146"/>
                <a:gd name="T81" fmla="*/ 117 h 247"/>
                <a:gd name="T82" fmla="*/ 76 w 146"/>
                <a:gd name="T83" fmla="*/ 107 h 247"/>
                <a:gd name="T84" fmla="*/ 88 w 146"/>
                <a:gd name="T85" fmla="*/ 78 h 247"/>
                <a:gd name="T86" fmla="*/ 63 w 146"/>
                <a:gd name="T87" fmla="*/ 72 h 247"/>
                <a:gd name="T88" fmla="*/ 53 w 146"/>
                <a:gd name="T89" fmla="*/ 68 h 247"/>
                <a:gd name="T90" fmla="*/ 41 w 146"/>
                <a:gd name="T91" fmla="*/ 62 h 247"/>
                <a:gd name="T92" fmla="*/ 35 w 146"/>
                <a:gd name="T93" fmla="*/ 49 h 247"/>
                <a:gd name="T94" fmla="*/ 28 w 146"/>
                <a:gd name="T95" fmla="*/ 39 h 247"/>
                <a:gd name="T96" fmla="*/ 24 w 146"/>
                <a:gd name="T97" fmla="*/ 23 h 247"/>
                <a:gd name="T98" fmla="*/ 18 w 146"/>
                <a:gd name="T99" fmla="*/ 27 h 247"/>
                <a:gd name="T100" fmla="*/ 18 w 146"/>
                <a:gd name="T101" fmla="*/ 27 h 247"/>
                <a:gd name="T102" fmla="*/ 24 w 146"/>
                <a:gd name="T103" fmla="*/ 2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247">
                  <a:moveTo>
                    <a:pt x="24" y="23"/>
                  </a:moveTo>
                  <a:lnTo>
                    <a:pt x="24" y="23"/>
                  </a:lnTo>
                  <a:lnTo>
                    <a:pt x="28" y="23"/>
                  </a:lnTo>
                  <a:lnTo>
                    <a:pt x="28" y="17"/>
                  </a:lnTo>
                  <a:lnTo>
                    <a:pt x="28" y="17"/>
                  </a:lnTo>
                  <a:lnTo>
                    <a:pt x="35" y="23"/>
                  </a:lnTo>
                  <a:lnTo>
                    <a:pt x="35" y="23"/>
                  </a:lnTo>
                  <a:lnTo>
                    <a:pt x="35" y="23"/>
                  </a:lnTo>
                  <a:lnTo>
                    <a:pt x="41" y="27"/>
                  </a:lnTo>
                  <a:lnTo>
                    <a:pt x="41" y="27"/>
                  </a:lnTo>
                  <a:lnTo>
                    <a:pt x="41" y="27"/>
                  </a:lnTo>
                  <a:lnTo>
                    <a:pt x="41" y="27"/>
                  </a:lnTo>
                  <a:lnTo>
                    <a:pt x="76" y="27"/>
                  </a:lnTo>
                  <a:lnTo>
                    <a:pt x="76" y="23"/>
                  </a:lnTo>
                  <a:lnTo>
                    <a:pt x="76" y="23"/>
                  </a:lnTo>
                  <a:lnTo>
                    <a:pt x="76" y="23"/>
                  </a:lnTo>
                  <a:lnTo>
                    <a:pt x="88" y="23"/>
                  </a:lnTo>
                  <a:lnTo>
                    <a:pt x="94" y="17"/>
                  </a:lnTo>
                  <a:lnTo>
                    <a:pt x="111" y="17"/>
                  </a:lnTo>
                  <a:lnTo>
                    <a:pt x="117" y="10"/>
                  </a:lnTo>
                  <a:lnTo>
                    <a:pt x="123" y="10"/>
                  </a:lnTo>
                  <a:lnTo>
                    <a:pt x="134" y="0"/>
                  </a:lnTo>
                  <a:lnTo>
                    <a:pt x="140" y="6"/>
                  </a:lnTo>
                  <a:lnTo>
                    <a:pt x="140" y="6"/>
                  </a:lnTo>
                  <a:lnTo>
                    <a:pt x="140" y="6"/>
                  </a:lnTo>
                  <a:lnTo>
                    <a:pt x="140" y="10"/>
                  </a:lnTo>
                  <a:lnTo>
                    <a:pt x="140" y="10"/>
                  </a:lnTo>
                  <a:lnTo>
                    <a:pt x="146" y="17"/>
                  </a:lnTo>
                  <a:lnTo>
                    <a:pt x="146" y="17"/>
                  </a:lnTo>
                  <a:lnTo>
                    <a:pt x="146" y="33"/>
                  </a:lnTo>
                  <a:lnTo>
                    <a:pt x="129" y="72"/>
                  </a:lnTo>
                  <a:lnTo>
                    <a:pt x="129" y="84"/>
                  </a:lnTo>
                  <a:lnTo>
                    <a:pt x="111" y="101"/>
                  </a:lnTo>
                  <a:lnTo>
                    <a:pt x="111" y="124"/>
                  </a:lnTo>
                  <a:lnTo>
                    <a:pt x="105" y="130"/>
                  </a:lnTo>
                  <a:lnTo>
                    <a:pt x="105" y="140"/>
                  </a:lnTo>
                  <a:lnTo>
                    <a:pt x="94" y="150"/>
                  </a:lnTo>
                  <a:lnTo>
                    <a:pt x="94" y="157"/>
                  </a:lnTo>
                  <a:lnTo>
                    <a:pt x="63" y="185"/>
                  </a:lnTo>
                  <a:lnTo>
                    <a:pt x="59" y="185"/>
                  </a:lnTo>
                  <a:lnTo>
                    <a:pt x="35" y="208"/>
                  </a:lnTo>
                  <a:lnTo>
                    <a:pt x="35" y="218"/>
                  </a:lnTo>
                  <a:lnTo>
                    <a:pt x="28" y="218"/>
                  </a:lnTo>
                  <a:lnTo>
                    <a:pt x="28" y="218"/>
                  </a:lnTo>
                  <a:lnTo>
                    <a:pt x="28" y="225"/>
                  </a:lnTo>
                  <a:lnTo>
                    <a:pt x="18" y="225"/>
                  </a:lnTo>
                  <a:lnTo>
                    <a:pt x="18" y="231"/>
                  </a:lnTo>
                  <a:lnTo>
                    <a:pt x="18" y="231"/>
                  </a:lnTo>
                  <a:lnTo>
                    <a:pt x="12" y="235"/>
                  </a:lnTo>
                  <a:lnTo>
                    <a:pt x="12" y="235"/>
                  </a:lnTo>
                  <a:lnTo>
                    <a:pt x="6" y="241"/>
                  </a:lnTo>
                  <a:lnTo>
                    <a:pt x="6" y="241"/>
                  </a:lnTo>
                  <a:lnTo>
                    <a:pt x="6" y="247"/>
                  </a:lnTo>
                  <a:lnTo>
                    <a:pt x="6" y="247"/>
                  </a:lnTo>
                  <a:lnTo>
                    <a:pt x="6" y="173"/>
                  </a:lnTo>
                  <a:lnTo>
                    <a:pt x="0" y="173"/>
                  </a:lnTo>
                  <a:lnTo>
                    <a:pt x="6" y="173"/>
                  </a:lnTo>
                  <a:lnTo>
                    <a:pt x="6" y="169"/>
                  </a:lnTo>
                  <a:lnTo>
                    <a:pt x="6" y="169"/>
                  </a:lnTo>
                  <a:lnTo>
                    <a:pt x="6" y="163"/>
                  </a:lnTo>
                  <a:lnTo>
                    <a:pt x="12" y="163"/>
                  </a:lnTo>
                  <a:lnTo>
                    <a:pt x="12" y="157"/>
                  </a:lnTo>
                  <a:lnTo>
                    <a:pt x="18" y="157"/>
                  </a:lnTo>
                  <a:lnTo>
                    <a:pt x="18" y="150"/>
                  </a:lnTo>
                  <a:lnTo>
                    <a:pt x="18" y="150"/>
                  </a:lnTo>
                  <a:lnTo>
                    <a:pt x="18" y="150"/>
                  </a:lnTo>
                  <a:lnTo>
                    <a:pt x="28" y="150"/>
                  </a:lnTo>
                  <a:lnTo>
                    <a:pt x="28" y="146"/>
                  </a:lnTo>
                  <a:lnTo>
                    <a:pt x="28" y="146"/>
                  </a:lnTo>
                  <a:lnTo>
                    <a:pt x="35" y="146"/>
                  </a:lnTo>
                  <a:lnTo>
                    <a:pt x="35" y="140"/>
                  </a:lnTo>
                  <a:lnTo>
                    <a:pt x="35" y="140"/>
                  </a:lnTo>
                  <a:lnTo>
                    <a:pt x="35" y="140"/>
                  </a:lnTo>
                  <a:lnTo>
                    <a:pt x="35" y="134"/>
                  </a:lnTo>
                  <a:lnTo>
                    <a:pt x="59" y="134"/>
                  </a:lnTo>
                  <a:lnTo>
                    <a:pt x="63" y="130"/>
                  </a:lnTo>
                  <a:lnTo>
                    <a:pt x="63" y="130"/>
                  </a:lnTo>
                  <a:lnTo>
                    <a:pt x="63" y="130"/>
                  </a:lnTo>
                  <a:lnTo>
                    <a:pt x="63" y="124"/>
                  </a:lnTo>
                  <a:lnTo>
                    <a:pt x="63" y="124"/>
                  </a:lnTo>
                  <a:lnTo>
                    <a:pt x="63" y="117"/>
                  </a:lnTo>
                  <a:lnTo>
                    <a:pt x="70" y="117"/>
                  </a:lnTo>
                  <a:lnTo>
                    <a:pt x="76" y="111"/>
                  </a:lnTo>
                  <a:lnTo>
                    <a:pt x="76" y="107"/>
                  </a:lnTo>
                  <a:lnTo>
                    <a:pt x="105" y="78"/>
                  </a:lnTo>
                  <a:lnTo>
                    <a:pt x="88" y="78"/>
                  </a:lnTo>
                  <a:lnTo>
                    <a:pt x="76" y="72"/>
                  </a:lnTo>
                  <a:lnTo>
                    <a:pt x="63" y="72"/>
                  </a:lnTo>
                  <a:lnTo>
                    <a:pt x="63" y="68"/>
                  </a:lnTo>
                  <a:lnTo>
                    <a:pt x="53" y="68"/>
                  </a:lnTo>
                  <a:lnTo>
                    <a:pt x="47" y="62"/>
                  </a:lnTo>
                  <a:lnTo>
                    <a:pt x="41" y="62"/>
                  </a:lnTo>
                  <a:lnTo>
                    <a:pt x="41" y="62"/>
                  </a:lnTo>
                  <a:lnTo>
                    <a:pt x="35" y="49"/>
                  </a:lnTo>
                  <a:lnTo>
                    <a:pt x="28" y="49"/>
                  </a:lnTo>
                  <a:lnTo>
                    <a:pt x="28" y="39"/>
                  </a:lnTo>
                  <a:lnTo>
                    <a:pt x="24" y="33"/>
                  </a:lnTo>
                  <a:lnTo>
                    <a:pt x="24" y="23"/>
                  </a:lnTo>
                  <a:lnTo>
                    <a:pt x="18" y="27"/>
                  </a:lnTo>
                  <a:lnTo>
                    <a:pt x="18" y="27"/>
                  </a:lnTo>
                  <a:lnTo>
                    <a:pt x="18" y="27"/>
                  </a:lnTo>
                  <a:lnTo>
                    <a:pt x="18" y="27"/>
                  </a:lnTo>
                  <a:lnTo>
                    <a:pt x="24" y="23"/>
                  </a:lnTo>
                  <a:lnTo>
                    <a:pt x="24" y="23"/>
                  </a:lnTo>
                  <a:lnTo>
                    <a:pt x="24"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4" name="Freeform 683"/>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5" name="Freeform 684"/>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6" name="Freeform 685"/>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7" name="Freeform 686"/>
            <p:cNvSpPr>
              <a:spLocks/>
            </p:cNvSpPr>
            <p:nvPr/>
          </p:nvSpPr>
          <p:spPr bwMode="auto">
            <a:xfrm>
              <a:off x="5229226" y="2995613"/>
              <a:ext cx="354013" cy="357188"/>
            </a:xfrm>
            <a:custGeom>
              <a:avLst/>
              <a:gdLst>
                <a:gd name="T0" fmla="*/ 48 w 223"/>
                <a:gd name="T1" fmla="*/ 11 h 225"/>
                <a:gd name="T2" fmla="*/ 54 w 223"/>
                <a:gd name="T3" fmla="*/ 11 h 225"/>
                <a:gd name="T4" fmla="*/ 66 w 223"/>
                <a:gd name="T5" fmla="*/ 0 h 225"/>
                <a:gd name="T6" fmla="*/ 72 w 223"/>
                <a:gd name="T7" fmla="*/ 4 h 225"/>
                <a:gd name="T8" fmla="*/ 83 w 223"/>
                <a:gd name="T9" fmla="*/ 11 h 225"/>
                <a:gd name="T10" fmla="*/ 89 w 223"/>
                <a:gd name="T11" fmla="*/ 17 h 225"/>
                <a:gd name="T12" fmla="*/ 95 w 223"/>
                <a:gd name="T13" fmla="*/ 23 h 225"/>
                <a:gd name="T14" fmla="*/ 101 w 223"/>
                <a:gd name="T15" fmla="*/ 27 h 225"/>
                <a:gd name="T16" fmla="*/ 111 w 223"/>
                <a:gd name="T17" fmla="*/ 33 h 225"/>
                <a:gd name="T18" fmla="*/ 111 w 223"/>
                <a:gd name="T19" fmla="*/ 39 h 225"/>
                <a:gd name="T20" fmla="*/ 118 w 223"/>
                <a:gd name="T21" fmla="*/ 46 h 225"/>
                <a:gd name="T22" fmla="*/ 118 w 223"/>
                <a:gd name="T23" fmla="*/ 50 h 225"/>
                <a:gd name="T24" fmla="*/ 130 w 223"/>
                <a:gd name="T25" fmla="*/ 56 h 225"/>
                <a:gd name="T26" fmla="*/ 130 w 223"/>
                <a:gd name="T27" fmla="*/ 56 h 225"/>
                <a:gd name="T28" fmla="*/ 130 w 223"/>
                <a:gd name="T29" fmla="*/ 62 h 225"/>
                <a:gd name="T30" fmla="*/ 124 w 223"/>
                <a:gd name="T31" fmla="*/ 79 h 225"/>
                <a:gd name="T32" fmla="*/ 130 w 223"/>
                <a:gd name="T33" fmla="*/ 85 h 225"/>
                <a:gd name="T34" fmla="*/ 142 w 223"/>
                <a:gd name="T35" fmla="*/ 101 h 225"/>
                <a:gd name="T36" fmla="*/ 171 w 223"/>
                <a:gd name="T37" fmla="*/ 124 h 225"/>
                <a:gd name="T38" fmla="*/ 194 w 223"/>
                <a:gd name="T39" fmla="*/ 134 h 225"/>
                <a:gd name="T40" fmla="*/ 223 w 223"/>
                <a:gd name="T41" fmla="*/ 140 h 225"/>
                <a:gd name="T42" fmla="*/ 188 w 223"/>
                <a:gd name="T43" fmla="*/ 169 h 225"/>
                <a:gd name="T44" fmla="*/ 181 w 223"/>
                <a:gd name="T45" fmla="*/ 192 h 225"/>
                <a:gd name="T46" fmla="*/ 159 w 223"/>
                <a:gd name="T47" fmla="*/ 196 h 225"/>
                <a:gd name="T48" fmla="*/ 153 w 223"/>
                <a:gd name="T49" fmla="*/ 202 h 225"/>
                <a:gd name="T50" fmla="*/ 142 w 223"/>
                <a:gd name="T51" fmla="*/ 208 h 225"/>
                <a:gd name="T52" fmla="*/ 136 w 223"/>
                <a:gd name="T53" fmla="*/ 212 h 225"/>
                <a:gd name="T54" fmla="*/ 118 w 223"/>
                <a:gd name="T55" fmla="*/ 212 h 225"/>
                <a:gd name="T56" fmla="*/ 107 w 223"/>
                <a:gd name="T57" fmla="*/ 212 h 225"/>
                <a:gd name="T58" fmla="*/ 101 w 223"/>
                <a:gd name="T59" fmla="*/ 225 h 225"/>
                <a:gd name="T60" fmla="*/ 76 w 223"/>
                <a:gd name="T61" fmla="*/ 219 h 225"/>
                <a:gd name="T62" fmla="*/ 66 w 223"/>
                <a:gd name="T63" fmla="*/ 208 h 225"/>
                <a:gd name="T64" fmla="*/ 41 w 223"/>
                <a:gd name="T65" fmla="*/ 202 h 225"/>
                <a:gd name="T66" fmla="*/ 41 w 223"/>
                <a:gd name="T67" fmla="*/ 196 h 225"/>
                <a:gd name="T68" fmla="*/ 41 w 223"/>
                <a:gd name="T69" fmla="*/ 196 h 225"/>
                <a:gd name="T70" fmla="*/ 41 w 223"/>
                <a:gd name="T71" fmla="*/ 192 h 225"/>
                <a:gd name="T72" fmla="*/ 31 w 223"/>
                <a:gd name="T73" fmla="*/ 179 h 225"/>
                <a:gd name="T74" fmla="*/ 25 w 223"/>
                <a:gd name="T75" fmla="*/ 173 h 225"/>
                <a:gd name="T76" fmla="*/ 25 w 223"/>
                <a:gd name="T77" fmla="*/ 157 h 225"/>
                <a:gd name="T78" fmla="*/ 19 w 223"/>
                <a:gd name="T79" fmla="*/ 151 h 225"/>
                <a:gd name="T80" fmla="*/ 0 w 223"/>
                <a:gd name="T81" fmla="*/ 146 h 225"/>
                <a:gd name="T82" fmla="*/ 19 w 223"/>
                <a:gd name="T83" fmla="*/ 130 h 225"/>
                <a:gd name="T84" fmla="*/ 25 w 223"/>
                <a:gd name="T85" fmla="*/ 85 h 225"/>
                <a:gd name="T86" fmla="*/ 31 w 223"/>
                <a:gd name="T87" fmla="*/ 68 h 225"/>
                <a:gd name="T88" fmla="*/ 41 w 223"/>
                <a:gd name="T89" fmla="*/ 62 h 225"/>
                <a:gd name="T90" fmla="*/ 48 w 223"/>
                <a:gd name="T91" fmla="*/ 11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3" h="225">
                  <a:moveTo>
                    <a:pt x="48" y="11"/>
                  </a:moveTo>
                  <a:lnTo>
                    <a:pt x="48" y="11"/>
                  </a:lnTo>
                  <a:lnTo>
                    <a:pt x="48" y="11"/>
                  </a:lnTo>
                  <a:lnTo>
                    <a:pt x="48" y="17"/>
                  </a:lnTo>
                  <a:lnTo>
                    <a:pt x="54" y="17"/>
                  </a:lnTo>
                  <a:lnTo>
                    <a:pt x="54" y="11"/>
                  </a:lnTo>
                  <a:lnTo>
                    <a:pt x="54" y="11"/>
                  </a:lnTo>
                  <a:lnTo>
                    <a:pt x="66" y="11"/>
                  </a:lnTo>
                  <a:lnTo>
                    <a:pt x="66" y="0"/>
                  </a:lnTo>
                  <a:lnTo>
                    <a:pt x="66" y="4"/>
                  </a:lnTo>
                  <a:lnTo>
                    <a:pt x="66" y="4"/>
                  </a:lnTo>
                  <a:lnTo>
                    <a:pt x="72" y="4"/>
                  </a:lnTo>
                  <a:lnTo>
                    <a:pt x="72" y="11"/>
                  </a:lnTo>
                  <a:lnTo>
                    <a:pt x="72" y="11"/>
                  </a:lnTo>
                  <a:lnTo>
                    <a:pt x="83" y="11"/>
                  </a:lnTo>
                  <a:lnTo>
                    <a:pt x="89" y="17"/>
                  </a:lnTo>
                  <a:lnTo>
                    <a:pt x="89" y="17"/>
                  </a:lnTo>
                  <a:lnTo>
                    <a:pt x="89" y="17"/>
                  </a:lnTo>
                  <a:lnTo>
                    <a:pt x="95" y="17"/>
                  </a:lnTo>
                  <a:lnTo>
                    <a:pt x="95" y="23"/>
                  </a:lnTo>
                  <a:lnTo>
                    <a:pt x="95" y="23"/>
                  </a:lnTo>
                  <a:lnTo>
                    <a:pt x="101" y="23"/>
                  </a:lnTo>
                  <a:lnTo>
                    <a:pt x="101" y="27"/>
                  </a:lnTo>
                  <a:lnTo>
                    <a:pt x="101" y="27"/>
                  </a:lnTo>
                  <a:lnTo>
                    <a:pt x="107" y="27"/>
                  </a:lnTo>
                  <a:lnTo>
                    <a:pt x="107" y="33"/>
                  </a:lnTo>
                  <a:lnTo>
                    <a:pt x="111" y="33"/>
                  </a:lnTo>
                  <a:lnTo>
                    <a:pt x="111" y="39"/>
                  </a:lnTo>
                  <a:lnTo>
                    <a:pt x="111" y="39"/>
                  </a:lnTo>
                  <a:lnTo>
                    <a:pt x="111" y="39"/>
                  </a:lnTo>
                  <a:lnTo>
                    <a:pt x="118" y="39"/>
                  </a:lnTo>
                  <a:lnTo>
                    <a:pt x="118" y="46"/>
                  </a:lnTo>
                  <a:lnTo>
                    <a:pt x="118" y="46"/>
                  </a:lnTo>
                  <a:lnTo>
                    <a:pt x="118" y="46"/>
                  </a:lnTo>
                  <a:lnTo>
                    <a:pt x="118" y="46"/>
                  </a:lnTo>
                  <a:lnTo>
                    <a:pt x="118" y="50"/>
                  </a:lnTo>
                  <a:lnTo>
                    <a:pt x="118" y="50"/>
                  </a:lnTo>
                  <a:lnTo>
                    <a:pt x="130" y="50"/>
                  </a:lnTo>
                  <a:lnTo>
                    <a:pt x="130" y="56"/>
                  </a:lnTo>
                  <a:lnTo>
                    <a:pt x="130" y="56"/>
                  </a:lnTo>
                  <a:lnTo>
                    <a:pt x="130" y="56"/>
                  </a:lnTo>
                  <a:lnTo>
                    <a:pt x="130" y="56"/>
                  </a:lnTo>
                  <a:lnTo>
                    <a:pt x="130" y="62"/>
                  </a:lnTo>
                  <a:lnTo>
                    <a:pt x="130" y="62"/>
                  </a:lnTo>
                  <a:lnTo>
                    <a:pt x="130" y="62"/>
                  </a:lnTo>
                  <a:lnTo>
                    <a:pt x="124" y="68"/>
                  </a:lnTo>
                  <a:lnTo>
                    <a:pt x="124" y="68"/>
                  </a:lnTo>
                  <a:lnTo>
                    <a:pt x="124" y="79"/>
                  </a:lnTo>
                  <a:lnTo>
                    <a:pt x="124" y="79"/>
                  </a:lnTo>
                  <a:lnTo>
                    <a:pt x="130" y="85"/>
                  </a:lnTo>
                  <a:lnTo>
                    <a:pt x="130" y="85"/>
                  </a:lnTo>
                  <a:lnTo>
                    <a:pt x="130" y="85"/>
                  </a:lnTo>
                  <a:lnTo>
                    <a:pt x="142" y="85"/>
                  </a:lnTo>
                  <a:lnTo>
                    <a:pt x="142" y="101"/>
                  </a:lnTo>
                  <a:lnTo>
                    <a:pt x="165" y="124"/>
                  </a:lnTo>
                  <a:lnTo>
                    <a:pt x="165" y="124"/>
                  </a:lnTo>
                  <a:lnTo>
                    <a:pt x="171" y="124"/>
                  </a:lnTo>
                  <a:lnTo>
                    <a:pt x="177" y="130"/>
                  </a:lnTo>
                  <a:lnTo>
                    <a:pt x="188" y="130"/>
                  </a:lnTo>
                  <a:lnTo>
                    <a:pt x="194" y="134"/>
                  </a:lnTo>
                  <a:lnTo>
                    <a:pt x="206" y="134"/>
                  </a:lnTo>
                  <a:lnTo>
                    <a:pt x="212" y="140"/>
                  </a:lnTo>
                  <a:lnTo>
                    <a:pt x="223" y="140"/>
                  </a:lnTo>
                  <a:lnTo>
                    <a:pt x="200" y="163"/>
                  </a:lnTo>
                  <a:lnTo>
                    <a:pt x="194" y="163"/>
                  </a:lnTo>
                  <a:lnTo>
                    <a:pt x="188" y="169"/>
                  </a:lnTo>
                  <a:lnTo>
                    <a:pt x="188" y="179"/>
                  </a:lnTo>
                  <a:lnTo>
                    <a:pt x="181" y="186"/>
                  </a:lnTo>
                  <a:lnTo>
                    <a:pt x="181" y="192"/>
                  </a:lnTo>
                  <a:lnTo>
                    <a:pt x="177" y="192"/>
                  </a:lnTo>
                  <a:lnTo>
                    <a:pt x="177" y="196"/>
                  </a:lnTo>
                  <a:lnTo>
                    <a:pt x="159" y="196"/>
                  </a:lnTo>
                  <a:lnTo>
                    <a:pt x="159" y="196"/>
                  </a:lnTo>
                  <a:lnTo>
                    <a:pt x="153" y="202"/>
                  </a:lnTo>
                  <a:lnTo>
                    <a:pt x="153" y="202"/>
                  </a:lnTo>
                  <a:lnTo>
                    <a:pt x="146" y="208"/>
                  </a:lnTo>
                  <a:lnTo>
                    <a:pt x="142" y="208"/>
                  </a:lnTo>
                  <a:lnTo>
                    <a:pt x="142" y="208"/>
                  </a:lnTo>
                  <a:lnTo>
                    <a:pt x="142" y="212"/>
                  </a:lnTo>
                  <a:lnTo>
                    <a:pt x="136" y="212"/>
                  </a:lnTo>
                  <a:lnTo>
                    <a:pt x="136" y="212"/>
                  </a:lnTo>
                  <a:lnTo>
                    <a:pt x="130" y="219"/>
                  </a:lnTo>
                  <a:lnTo>
                    <a:pt x="130" y="212"/>
                  </a:lnTo>
                  <a:lnTo>
                    <a:pt x="118" y="212"/>
                  </a:lnTo>
                  <a:lnTo>
                    <a:pt x="118" y="208"/>
                  </a:lnTo>
                  <a:lnTo>
                    <a:pt x="111" y="212"/>
                  </a:lnTo>
                  <a:lnTo>
                    <a:pt x="107" y="212"/>
                  </a:lnTo>
                  <a:lnTo>
                    <a:pt x="107" y="219"/>
                  </a:lnTo>
                  <a:lnTo>
                    <a:pt x="107" y="219"/>
                  </a:lnTo>
                  <a:lnTo>
                    <a:pt x="101" y="225"/>
                  </a:lnTo>
                  <a:lnTo>
                    <a:pt x="89" y="225"/>
                  </a:lnTo>
                  <a:lnTo>
                    <a:pt x="83" y="219"/>
                  </a:lnTo>
                  <a:lnTo>
                    <a:pt x="76" y="219"/>
                  </a:lnTo>
                  <a:lnTo>
                    <a:pt x="72" y="212"/>
                  </a:lnTo>
                  <a:lnTo>
                    <a:pt x="72" y="212"/>
                  </a:lnTo>
                  <a:lnTo>
                    <a:pt x="66" y="208"/>
                  </a:lnTo>
                  <a:lnTo>
                    <a:pt x="48" y="208"/>
                  </a:lnTo>
                  <a:lnTo>
                    <a:pt x="48" y="202"/>
                  </a:lnTo>
                  <a:lnTo>
                    <a:pt x="41" y="202"/>
                  </a:lnTo>
                  <a:lnTo>
                    <a:pt x="41" y="202"/>
                  </a:lnTo>
                  <a:lnTo>
                    <a:pt x="41" y="202"/>
                  </a:lnTo>
                  <a:lnTo>
                    <a:pt x="41" y="196"/>
                  </a:lnTo>
                  <a:lnTo>
                    <a:pt x="41" y="196"/>
                  </a:lnTo>
                  <a:lnTo>
                    <a:pt x="41" y="196"/>
                  </a:lnTo>
                  <a:lnTo>
                    <a:pt x="41" y="196"/>
                  </a:lnTo>
                  <a:lnTo>
                    <a:pt x="41" y="192"/>
                  </a:lnTo>
                  <a:lnTo>
                    <a:pt x="41" y="192"/>
                  </a:lnTo>
                  <a:lnTo>
                    <a:pt x="41" y="192"/>
                  </a:lnTo>
                  <a:lnTo>
                    <a:pt x="41" y="186"/>
                  </a:lnTo>
                  <a:lnTo>
                    <a:pt x="31" y="186"/>
                  </a:lnTo>
                  <a:lnTo>
                    <a:pt x="31" y="179"/>
                  </a:lnTo>
                  <a:lnTo>
                    <a:pt x="31" y="179"/>
                  </a:lnTo>
                  <a:lnTo>
                    <a:pt x="25" y="173"/>
                  </a:lnTo>
                  <a:lnTo>
                    <a:pt x="25" y="173"/>
                  </a:lnTo>
                  <a:lnTo>
                    <a:pt x="25" y="163"/>
                  </a:lnTo>
                  <a:lnTo>
                    <a:pt x="25" y="163"/>
                  </a:lnTo>
                  <a:lnTo>
                    <a:pt x="25" y="157"/>
                  </a:lnTo>
                  <a:lnTo>
                    <a:pt x="19" y="157"/>
                  </a:lnTo>
                  <a:lnTo>
                    <a:pt x="19" y="157"/>
                  </a:lnTo>
                  <a:lnTo>
                    <a:pt x="19" y="151"/>
                  </a:lnTo>
                  <a:lnTo>
                    <a:pt x="13" y="151"/>
                  </a:lnTo>
                  <a:lnTo>
                    <a:pt x="13" y="146"/>
                  </a:lnTo>
                  <a:lnTo>
                    <a:pt x="0" y="146"/>
                  </a:lnTo>
                  <a:lnTo>
                    <a:pt x="6" y="140"/>
                  </a:lnTo>
                  <a:lnTo>
                    <a:pt x="6" y="130"/>
                  </a:lnTo>
                  <a:lnTo>
                    <a:pt x="19" y="130"/>
                  </a:lnTo>
                  <a:lnTo>
                    <a:pt x="19" y="101"/>
                  </a:lnTo>
                  <a:lnTo>
                    <a:pt x="25" y="89"/>
                  </a:lnTo>
                  <a:lnTo>
                    <a:pt x="25" y="85"/>
                  </a:lnTo>
                  <a:lnTo>
                    <a:pt x="25" y="85"/>
                  </a:lnTo>
                  <a:lnTo>
                    <a:pt x="31" y="85"/>
                  </a:lnTo>
                  <a:lnTo>
                    <a:pt x="31" y="68"/>
                  </a:lnTo>
                  <a:lnTo>
                    <a:pt x="37" y="68"/>
                  </a:lnTo>
                  <a:lnTo>
                    <a:pt x="37" y="62"/>
                  </a:lnTo>
                  <a:lnTo>
                    <a:pt x="41" y="62"/>
                  </a:lnTo>
                  <a:lnTo>
                    <a:pt x="41" y="56"/>
                  </a:lnTo>
                  <a:lnTo>
                    <a:pt x="48" y="56"/>
                  </a:lnTo>
                  <a:lnTo>
                    <a:pt x="48" y="11"/>
                  </a:lnTo>
                  <a:lnTo>
                    <a:pt x="48"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8" name="Freeform 687"/>
            <p:cNvSpPr>
              <a:spLocks/>
            </p:cNvSpPr>
            <p:nvPr/>
          </p:nvSpPr>
          <p:spPr bwMode="auto">
            <a:xfrm>
              <a:off x="5229226" y="2995613"/>
              <a:ext cx="354013" cy="357188"/>
            </a:xfrm>
            <a:custGeom>
              <a:avLst/>
              <a:gdLst>
                <a:gd name="T0" fmla="*/ 48 w 223"/>
                <a:gd name="T1" fmla="*/ 11 h 225"/>
                <a:gd name="T2" fmla="*/ 54 w 223"/>
                <a:gd name="T3" fmla="*/ 11 h 225"/>
                <a:gd name="T4" fmla="*/ 66 w 223"/>
                <a:gd name="T5" fmla="*/ 0 h 225"/>
                <a:gd name="T6" fmla="*/ 72 w 223"/>
                <a:gd name="T7" fmla="*/ 4 h 225"/>
                <a:gd name="T8" fmla="*/ 83 w 223"/>
                <a:gd name="T9" fmla="*/ 11 h 225"/>
                <a:gd name="T10" fmla="*/ 89 w 223"/>
                <a:gd name="T11" fmla="*/ 17 h 225"/>
                <a:gd name="T12" fmla="*/ 95 w 223"/>
                <a:gd name="T13" fmla="*/ 23 h 225"/>
                <a:gd name="T14" fmla="*/ 101 w 223"/>
                <a:gd name="T15" fmla="*/ 27 h 225"/>
                <a:gd name="T16" fmla="*/ 111 w 223"/>
                <a:gd name="T17" fmla="*/ 33 h 225"/>
                <a:gd name="T18" fmla="*/ 111 w 223"/>
                <a:gd name="T19" fmla="*/ 39 h 225"/>
                <a:gd name="T20" fmla="*/ 118 w 223"/>
                <a:gd name="T21" fmla="*/ 46 h 225"/>
                <a:gd name="T22" fmla="*/ 118 w 223"/>
                <a:gd name="T23" fmla="*/ 50 h 225"/>
                <a:gd name="T24" fmla="*/ 130 w 223"/>
                <a:gd name="T25" fmla="*/ 56 h 225"/>
                <a:gd name="T26" fmla="*/ 130 w 223"/>
                <a:gd name="T27" fmla="*/ 56 h 225"/>
                <a:gd name="T28" fmla="*/ 130 w 223"/>
                <a:gd name="T29" fmla="*/ 62 h 225"/>
                <a:gd name="T30" fmla="*/ 124 w 223"/>
                <a:gd name="T31" fmla="*/ 79 h 225"/>
                <a:gd name="T32" fmla="*/ 130 w 223"/>
                <a:gd name="T33" fmla="*/ 85 h 225"/>
                <a:gd name="T34" fmla="*/ 142 w 223"/>
                <a:gd name="T35" fmla="*/ 101 h 225"/>
                <a:gd name="T36" fmla="*/ 171 w 223"/>
                <a:gd name="T37" fmla="*/ 124 h 225"/>
                <a:gd name="T38" fmla="*/ 194 w 223"/>
                <a:gd name="T39" fmla="*/ 134 h 225"/>
                <a:gd name="T40" fmla="*/ 223 w 223"/>
                <a:gd name="T41" fmla="*/ 140 h 225"/>
                <a:gd name="T42" fmla="*/ 188 w 223"/>
                <a:gd name="T43" fmla="*/ 169 h 225"/>
                <a:gd name="T44" fmla="*/ 181 w 223"/>
                <a:gd name="T45" fmla="*/ 192 h 225"/>
                <a:gd name="T46" fmla="*/ 159 w 223"/>
                <a:gd name="T47" fmla="*/ 196 h 225"/>
                <a:gd name="T48" fmla="*/ 153 w 223"/>
                <a:gd name="T49" fmla="*/ 202 h 225"/>
                <a:gd name="T50" fmla="*/ 142 w 223"/>
                <a:gd name="T51" fmla="*/ 208 h 225"/>
                <a:gd name="T52" fmla="*/ 136 w 223"/>
                <a:gd name="T53" fmla="*/ 212 h 225"/>
                <a:gd name="T54" fmla="*/ 118 w 223"/>
                <a:gd name="T55" fmla="*/ 212 h 225"/>
                <a:gd name="T56" fmla="*/ 107 w 223"/>
                <a:gd name="T57" fmla="*/ 212 h 225"/>
                <a:gd name="T58" fmla="*/ 101 w 223"/>
                <a:gd name="T59" fmla="*/ 225 h 225"/>
                <a:gd name="T60" fmla="*/ 76 w 223"/>
                <a:gd name="T61" fmla="*/ 219 h 225"/>
                <a:gd name="T62" fmla="*/ 66 w 223"/>
                <a:gd name="T63" fmla="*/ 208 h 225"/>
                <a:gd name="T64" fmla="*/ 41 w 223"/>
                <a:gd name="T65" fmla="*/ 202 h 225"/>
                <a:gd name="T66" fmla="*/ 41 w 223"/>
                <a:gd name="T67" fmla="*/ 196 h 225"/>
                <a:gd name="T68" fmla="*/ 41 w 223"/>
                <a:gd name="T69" fmla="*/ 196 h 225"/>
                <a:gd name="T70" fmla="*/ 41 w 223"/>
                <a:gd name="T71" fmla="*/ 192 h 225"/>
                <a:gd name="T72" fmla="*/ 31 w 223"/>
                <a:gd name="T73" fmla="*/ 179 h 225"/>
                <a:gd name="T74" fmla="*/ 25 w 223"/>
                <a:gd name="T75" fmla="*/ 173 h 225"/>
                <a:gd name="T76" fmla="*/ 25 w 223"/>
                <a:gd name="T77" fmla="*/ 157 h 225"/>
                <a:gd name="T78" fmla="*/ 19 w 223"/>
                <a:gd name="T79" fmla="*/ 151 h 225"/>
                <a:gd name="T80" fmla="*/ 0 w 223"/>
                <a:gd name="T81" fmla="*/ 146 h 225"/>
                <a:gd name="T82" fmla="*/ 19 w 223"/>
                <a:gd name="T83" fmla="*/ 130 h 225"/>
                <a:gd name="T84" fmla="*/ 25 w 223"/>
                <a:gd name="T85" fmla="*/ 85 h 225"/>
                <a:gd name="T86" fmla="*/ 31 w 223"/>
                <a:gd name="T87" fmla="*/ 68 h 225"/>
                <a:gd name="T88" fmla="*/ 41 w 223"/>
                <a:gd name="T89" fmla="*/ 62 h 225"/>
                <a:gd name="T90" fmla="*/ 48 w 223"/>
                <a:gd name="T91" fmla="*/ 11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3" h="225">
                  <a:moveTo>
                    <a:pt x="48" y="11"/>
                  </a:moveTo>
                  <a:lnTo>
                    <a:pt x="48" y="11"/>
                  </a:lnTo>
                  <a:lnTo>
                    <a:pt x="48" y="11"/>
                  </a:lnTo>
                  <a:lnTo>
                    <a:pt x="48" y="17"/>
                  </a:lnTo>
                  <a:lnTo>
                    <a:pt x="54" y="17"/>
                  </a:lnTo>
                  <a:lnTo>
                    <a:pt x="54" y="11"/>
                  </a:lnTo>
                  <a:lnTo>
                    <a:pt x="54" y="11"/>
                  </a:lnTo>
                  <a:lnTo>
                    <a:pt x="66" y="11"/>
                  </a:lnTo>
                  <a:lnTo>
                    <a:pt x="66" y="0"/>
                  </a:lnTo>
                  <a:lnTo>
                    <a:pt x="66" y="4"/>
                  </a:lnTo>
                  <a:lnTo>
                    <a:pt x="66" y="4"/>
                  </a:lnTo>
                  <a:lnTo>
                    <a:pt x="72" y="4"/>
                  </a:lnTo>
                  <a:lnTo>
                    <a:pt x="72" y="11"/>
                  </a:lnTo>
                  <a:lnTo>
                    <a:pt x="72" y="11"/>
                  </a:lnTo>
                  <a:lnTo>
                    <a:pt x="83" y="11"/>
                  </a:lnTo>
                  <a:lnTo>
                    <a:pt x="89" y="17"/>
                  </a:lnTo>
                  <a:lnTo>
                    <a:pt x="89" y="17"/>
                  </a:lnTo>
                  <a:lnTo>
                    <a:pt x="89" y="17"/>
                  </a:lnTo>
                  <a:lnTo>
                    <a:pt x="95" y="17"/>
                  </a:lnTo>
                  <a:lnTo>
                    <a:pt x="95" y="23"/>
                  </a:lnTo>
                  <a:lnTo>
                    <a:pt x="95" y="23"/>
                  </a:lnTo>
                  <a:lnTo>
                    <a:pt x="101" y="23"/>
                  </a:lnTo>
                  <a:lnTo>
                    <a:pt x="101" y="27"/>
                  </a:lnTo>
                  <a:lnTo>
                    <a:pt x="101" y="27"/>
                  </a:lnTo>
                  <a:lnTo>
                    <a:pt x="107" y="27"/>
                  </a:lnTo>
                  <a:lnTo>
                    <a:pt x="107" y="33"/>
                  </a:lnTo>
                  <a:lnTo>
                    <a:pt x="111" y="33"/>
                  </a:lnTo>
                  <a:lnTo>
                    <a:pt x="111" y="39"/>
                  </a:lnTo>
                  <a:lnTo>
                    <a:pt x="111" y="39"/>
                  </a:lnTo>
                  <a:lnTo>
                    <a:pt x="111" y="39"/>
                  </a:lnTo>
                  <a:lnTo>
                    <a:pt x="118" y="39"/>
                  </a:lnTo>
                  <a:lnTo>
                    <a:pt x="118" y="46"/>
                  </a:lnTo>
                  <a:lnTo>
                    <a:pt x="118" y="46"/>
                  </a:lnTo>
                  <a:lnTo>
                    <a:pt x="118" y="46"/>
                  </a:lnTo>
                  <a:lnTo>
                    <a:pt x="118" y="46"/>
                  </a:lnTo>
                  <a:lnTo>
                    <a:pt x="118" y="50"/>
                  </a:lnTo>
                  <a:lnTo>
                    <a:pt x="118" y="50"/>
                  </a:lnTo>
                  <a:lnTo>
                    <a:pt x="130" y="50"/>
                  </a:lnTo>
                  <a:lnTo>
                    <a:pt x="130" y="56"/>
                  </a:lnTo>
                  <a:lnTo>
                    <a:pt x="130" y="56"/>
                  </a:lnTo>
                  <a:lnTo>
                    <a:pt x="130" y="56"/>
                  </a:lnTo>
                  <a:lnTo>
                    <a:pt x="130" y="56"/>
                  </a:lnTo>
                  <a:lnTo>
                    <a:pt x="130" y="62"/>
                  </a:lnTo>
                  <a:lnTo>
                    <a:pt x="130" y="62"/>
                  </a:lnTo>
                  <a:lnTo>
                    <a:pt x="130" y="62"/>
                  </a:lnTo>
                  <a:lnTo>
                    <a:pt x="124" y="68"/>
                  </a:lnTo>
                  <a:lnTo>
                    <a:pt x="124" y="68"/>
                  </a:lnTo>
                  <a:lnTo>
                    <a:pt x="124" y="79"/>
                  </a:lnTo>
                  <a:lnTo>
                    <a:pt x="124" y="79"/>
                  </a:lnTo>
                  <a:lnTo>
                    <a:pt x="130" y="85"/>
                  </a:lnTo>
                  <a:lnTo>
                    <a:pt x="130" y="85"/>
                  </a:lnTo>
                  <a:lnTo>
                    <a:pt x="130" y="85"/>
                  </a:lnTo>
                  <a:lnTo>
                    <a:pt x="142" y="85"/>
                  </a:lnTo>
                  <a:lnTo>
                    <a:pt x="142" y="101"/>
                  </a:lnTo>
                  <a:lnTo>
                    <a:pt x="165" y="124"/>
                  </a:lnTo>
                  <a:lnTo>
                    <a:pt x="165" y="124"/>
                  </a:lnTo>
                  <a:lnTo>
                    <a:pt x="171" y="124"/>
                  </a:lnTo>
                  <a:lnTo>
                    <a:pt x="177" y="130"/>
                  </a:lnTo>
                  <a:lnTo>
                    <a:pt x="188" y="130"/>
                  </a:lnTo>
                  <a:lnTo>
                    <a:pt x="194" y="134"/>
                  </a:lnTo>
                  <a:lnTo>
                    <a:pt x="206" y="134"/>
                  </a:lnTo>
                  <a:lnTo>
                    <a:pt x="212" y="140"/>
                  </a:lnTo>
                  <a:lnTo>
                    <a:pt x="223" y="140"/>
                  </a:lnTo>
                  <a:lnTo>
                    <a:pt x="200" y="163"/>
                  </a:lnTo>
                  <a:lnTo>
                    <a:pt x="194" y="163"/>
                  </a:lnTo>
                  <a:lnTo>
                    <a:pt x="188" y="169"/>
                  </a:lnTo>
                  <a:lnTo>
                    <a:pt x="188" y="179"/>
                  </a:lnTo>
                  <a:lnTo>
                    <a:pt x="181" y="186"/>
                  </a:lnTo>
                  <a:lnTo>
                    <a:pt x="181" y="192"/>
                  </a:lnTo>
                  <a:lnTo>
                    <a:pt x="177" y="192"/>
                  </a:lnTo>
                  <a:lnTo>
                    <a:pt x="177" y="196"/>
                  </a:lnTo>
                  <a:lnTo>
                    <a:pt x="159" y="196"/>
                  </a:lnTo>
                  <a:lnTo>
                    <a:pt x="159" y="196"/>
                  </a:lnTo>
                  <a:lnTo>
                    <a:pt x="153" y="202"/>
                  </a:lnTo>
                  <a:lnTo>
                    <a:pt x="153" y="202"/>
                  </a:lnTo>
                  <a:lnTo>
                    <a:pt x="146" y="208"/>
                  </a:lnTo>
                  <a:lnTo>
                    <a:pt x="142" y="208"/>
                  </a:lnTo>
                  <a:lnTo>
                    <a:pt x="142" y="208"/>
                  </a:lnTo>
                  <a:lnTo>
                    <a:pt x="142" y="212"/>
                  </a:lnTo>
                  <a:lnTo>
                    <a:pt x="136" y="212"/>
                  </a:lnTo>
                  <a:lnTo>
                    <a:pt x="136" y="212"/>
                  </a:lnTo>
                  <a:lnTo>
                    <a:pt x="130" y="219"/>
                  </a:lnTo>
                  <a:lnTo>
                    <a:pt x="130" y="212"/>
                  </a:lnTo>
                  <a:lnTo>
                    <a:pt x="118" y="212"/>
                  </a:lnTo>
                  <a:lnTo>
                    <a:pt x="118" y="208"/>
                  </a:lnTo>
                  <a:lnTo>
                    <a:pt x="111" y="212"/>
                  </a:lnTo>
                  <a:lnTo>
                    <a:pt x="107" y="212"/>
                  </a:lnTo>
                  <a:lnTo>
                    <a:pt x="107" y="219"/>
                  </a:lnTo>
                  <a:lnTo>
                    <a:pt x="107" y="219"/>
                  </a:lnTo>
                  <a:lnTo>
                    <a:pt x="101" y="225"/>
                  </a:lnTo>
                  <a:lnTo>
                    <a:pt x="89" y="225"/>
                  </a:lnTo>
                  <a:lnTo>
                    <a:pt x="83" y="219"/>
                  </a:lnTo>
                  <a:lnTo>
                    <a:pt x="76" y="219"/>
                  </a:lnTo>
                  <a:lnTo>
                    <a:pt x="72" y="212"/>
                  </a:lnTo>
                  <a:lnTo>
                    <a:pt x="72" y="212"/>
                  </a:lnTo>
                  <a:lnTo>
                    <a:pt x="66" y="208"/>
                  </a:lnTo>
                  <a:lnTo>
                    <a:pt x="48" y="208"/>
                  </a:lnTo>
                  <a:lnTo>
                    <a:pt x="48" y="202"/>
                  </a:lnTo>
                  <a:lnTo>
                    <a:pt x="41" y="202"/>
                  </a:lnTo>
                  <a:lnTo>
                    <a:pt x="41" y="202"/>
                  </a:lnTo>
                  <a:lnTo>
                    <a:pt x="41" y="202"/>
                  </a:lnTo>
                  <a:lnTo>
                    <a:pt x="41" y="196"/>
                  </a:lnTo>
                  <a:lnTo>
                    <a:pt x="41" y="196"/>
                  </a:lnTo>
                  <a:lnTo>
                    <a:pt x="41" y="196"/>
                  </a:lnTo>
                  <a:lnTo>
                    <a:pt x="41" y="196"/>
                  </a:lnTo>
                  <a:lnTo>
                    <a:pt x="41" y="192"/>
                  </a:lnTo>
                  <a:lnTo>
                    <a:pt x="41" y="192"/>
                  </a:lnTo>
                  <a:lnTo>
                    <a:pt x="41" y="192"/>
                  </a:lnTo>
                  <a:lnTo>
                    <a:pt x="41" y="186"/>
                  </a:lnTo>
                  <a:lnTo>
                    <a:pt x="31" y="186"/>
                  </a:lnTo>
                  <a:lnTo>
                    <a:pt x="31" y="179"/>
                  </a:lnTo>
                  <a:lnTo>
                    <a:pt x="31" y="179"/>
                  </a:lnTo>
                  <a:lnTo>
                    <a:pt x="25" y="173"/>
                  </a:lnTo>
                  <a:lnTo>
                    <a:pt x="25" y="173"/>
                  </a:lnTo>
                  <a:lnTo>
                    <a:pt x="25" y="163"/>
                  </a:lnTo>
                  <a:lnTo>
                    <a:pt x="25" y="163"/>
                  </a:lnTo>
                  <a:lnTo>
                    <a:pt x="25" y="157"/>
                  </a:lnTo>
                  <a:lnTo>
                    <a:pt x="19" y="157"/>
                  </a:lnTo>
                  <a:lnTo>
                    <a:pt x="19" y="157"/>
                  </a:lnTo>
                  <a:lnTo>
                    <a:pt x="19" y="151"/>
                  </a:lnTo>
                  <a:lnTo>
                    <a:pt x="13" y="151"/>
                  </a:lnTo>
                  <a:lnTo>
                    <a:pt x="13" y="146"/>
                  </a:lnTo>
                  <a:lnTo>
                    <a:pt x="0" y="146"/>
                  </a:lnTo>
                  <a:lnTo>
                    <a:pt x="6" y="140"/>
                  </a:lnTo>
                  <a:lnTo>
                    <a:pt x="6" y="130"/>
                  </a:lnTo>
                  <a:lnTo>
                    <a:pt x="19" y="130"/>
                  </a:lnTo>
                  <a:lnTo>
                    <a:pt x="19" y="101"/>
                  </a:lnTo>
                  <a:lnTo>
                    <a:pt x="25" y="89"/>
                  </a:lnTo>
                  <a:lnTo>
                    <a:pt x="25" y="85"/>
                  </a:lnTo>
                  <a:lnTo>
                    <a:pt x="25" y="85"/>
                  </a:lnTo>
                  <a:lnTo>
                    <a:pt x="31" y="85"/>
                  </a:lnTo>
                  <a:lnTo>
                    <a:pt x="31" y="68"/>
                  </a:lnTo>
                  <a:lnTo>
                    <a:pt x="37" y="68"/>
                  </a:lnTo>
                  <a:lnTo>
                    <a:pt x="37" y="62"/>
                  </a:lnTo>
                  <a:lnTo>
                    <a:pt x="41" y="62"/>
                  </a:lnTo>
                  <a:lnTo>
                    <a:pt x="41" y="56"/>
                  </a:lnTo>
                  <a:lnTo>
                    <a:pt x="48" y="56"/>
                  </a:lnTo>
                  <a:lnTo>
                    <a:pt x="48" y="11"/>
                  </a:lnTo>
                  <a:lnTo>
                    <a:pt x="48"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9" name="Line 686"/>
            <p:cNvSpPr>
              <a:spLocks noChangeShapeType="1"/>
            </p:cNvSpPr>
            <p:nvPr/>
          </p:nvSpPr>
          <p:spPr bwMode="auto">
            <a:xfrm>
              <a:off x="30416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0" name="Line 687"/>
            <p:cNvSpPr>
              <a:spLocks noChangeShapeType="1"/>
            </p:cNvSpPr>
            <p:nvPr/>
          </p:nvSpPr>
          <p:spPr bwMode="auto">
            <a:xfrm>
              <a:off x="30162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1" name="Line 688"/>
            <p:cNvSpPr>
              <a:spLocks noChangeShapeType="1"/>
            </p:cNvSpPr>
            <p:nvPr/>
          </p:nvSpPr>
          <p:spPr bwMode="auto">
            <a:xfrm>
              <a:off x="2986088" y="49784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2" name="Line 689"/>
            <p:cNvSpPr>
              <a:spLocks noChangeShapeType="1"/>
            </p:cNvSpPr>
            <p:nvPr/>
          </p:nvSpPr>
          <p:spPr bwMode="auto">
            <a:xfrm>
              <a:off x="2976563" y="49577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3" name="Line 690"/>
            <p:cNvSpPr>
              <a:spLocks noChangeShapeType="1"/>
            </p:cNvSpPr>
            <p:nvPr/>
          </p:nvSpPr>
          <p:spPr bwMode="auto">
            <a:xfrm>
              <a:off x="2967038" y="49418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4" name="Line 691"/>
            <p:cNvSpPr>
              <a:spLocks noChangeShapeType="1"/>
            </p:cNvSpPr>
            <p:nvPr/>
          </p:nvSpPr>
          <p:spPr bwMode="auto">
            <a:xfrm>
              <a:off x="2865438" y="46640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5" name="Line 692"/>
            <p:cNvSpPr>
              <a:spLocks noChangeShapeType="1"/>
            </p:cNvSpPr>
            <p:nvPr/>
          </p:nvSpPr>
          <p:spPr bwMode="auto">
            <a:xfrm>
              <a:off x="2884488" y="476250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6" name="Line 693"/>
            <p:cNvSpPr>
              <a:spLocks noChangeShapeType="1"/>
            </p:cNvSpPr>
            <p:nvPr/>
          </p:nvSpPr>
          <p:spPr bwMode="auto">
            <a:xfrm flipV="1">
              <a:off x="2901951" y="477202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7" name="Line 694"/>
            <p:cNvSpPr>
              <a:spLocks noChangeShapeType="1"/>
            </p:cNvSpPr>
            <p:nvPr/>
          </p:nvSpPr>
          <p:spPr bwMode="auto">
            <a:xfrm>
              <a:off x="2901951" y="48498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8" name="Line 695"/>
            <p:cNvSpPr>
              <a:spLocks noChangeShapeType="1"/>
            </p:cNvSpPr>
            <p:nvPr/>
          </p:nvSpPr>
          <p:spPr bwMode="auto">
            <a:xfrm>
              <a:off x="2930526" y="48799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9" name="Line 696"/>
            <p:cNvSpPr>
              <a:spLocks noChangeShapeType="1"/>
            </p:cNvSpPr>
            <p:nvPr/>
          </p:nvSpPr>
          <p:spPr bwMode="auto">
            <a:xfrm flipV="1">
              <a:off x="2930526" y="489585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0" name="Line 697"/>
            <p:cNvSpPr>
              <a:spLocks noChangeShapeType="1"/>
            </p:cNvSpPr>
            <p:nvPr/>
          </p:nvSpPr>
          <p:spPr bwMode="auto">
            <a:xfrm>
              <a:off x="2951163" y="4905376"/>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1" name="Line 698"/>
            <p:cNvSpPr>
              <a:spLocks noChangeShapeType="1"/>
            </p:cNvSpPr>
            <p:nvPr/>
          </p:nvSpPr>
          <p:spPr bwMode="auto">
            <a:xfrm>
              <a:off x="3032126" y="499427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2" name="Line 699"/>
            <p:cNvSpPr>
              <a:spLocks noChangeShapeType="1"/>
            </p:cNvSpPr>
            <p:nvPr/>
          </p:nvSpPr>
          <p:spPr bwMode="auto">
            <a:xfrm>
              <a:off x="2735263" y="31369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3" name="Line 700"/>
            <p:cNvSpPr>
              <a:spLocks noChangeShapeType="1"/>
            </p:cNvSpPr>
            <p:nvPr/>
          </p:nvSpPr>
          <p:spPr bwMode="auto">
            <a:xfrm>
              <a:off x="2578101" y="343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4" name="Line 701"/>
            <p:cNvSpPr>
              <a:spLocks noChangeShapeType="1"/>
            </p:cNvSpPr>
            <p:nvPr/>
          </p:nvSpPr>
          <p:spPr bwMode="auto">
            <a:xfrm>
              <a:off x="3051176"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5" name="Line 702"/>
            <p:cNvSpPr>
              <a:spLocks noChangeShapeType="1"/>
            </p:cNvSpPr>
            <p:nvPr/>
          </p:nvSpPr>
          <p:spPr bwMode="auto">
            <a:xfrm>
              <a:off x="3238501" y="4948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6" name="Line 703"/>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7" name="Line 704"/>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8" name="Line 705"/>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9" name="Line 706"/>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0" name="Line 707"/>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1" name="Line 708"/>
            <p:cNvSpPr>
              <a:spLocks noChangeShapeType="1"/>
            </p:cNvSpPr>
            <p:nvPr/>
          </p:nvSpPr>
          <p:spPr bwMode="auto">
            <a:xfrm>
              <a:off x="2995613" y="31654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2" name="Line 709"/>
            <p:cNvSpPr>
              <a:spLocks noChangeShapeType="1"/>
            </p:cNvSpPr>
            <p:nvPr/>
          </p:nvSpPr>
          <p:spPr bwMode="auto">
            <a:xfrm flipV="1">
              <a:off x="1992313" y="1504951"/>
              <a:ext cx="30163"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3" name="Line 710"/>
            <p:cNvSpPr>
              <a:spLocks noChangeShapeType="1"/>
            </p:cNvSpPr>
            <p:nvPr/>
          </p:nvSpPr>
          <p:spPr bwMode="auto">
            <a:xfrm>
              <a:off x="3041651" y="16287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4" name="Line 711"/>
            <p:cNvSpPr>
              <a:spLocks noChangeShapeType="1"/>
            </p:cNvSpPr>
            <p:nvPr/>
          </p:nvSpPr>
          <p:spPr bwMode="auto">
            <a:xfrm>
              <a:off x="3097213" y="1557338"/>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5" name="Line 712"/>
            <p:cNvSpPr>
              <a:spLocks noChangeShapeType="1"/>
            </p:cNvSpPr>
            <p:nvPr/>
          </p:nvSpPr>
          <p:spPr bwMode="auto">
            <a:xfrm>
              <a:off x="2895601" y="14525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6" name="Line 713"/>
            <p:cNvSpPr>
              <a:spLocks noChangeShapeType="1"/>
            </p:cNvSpPr>
            <p:nvPr/>
          </p:nvSpPr>
          <p:spPr bwMode="auto">
            <a:xfrm>
              <a:off x="3016251" y="16652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7" name="Line 714"/>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8" name="Line 715"/>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9" name="Line 716"/>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0" name="Line 717"/>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1" name="Line 718"/>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2" name="Line 719"/>
            <p:cNvSpPr>
              <a:spLocks noChangeShapeType="1"/>
            </p:cNvSpPr>
            <p:nvPr/>
          </p:nvSpPr>
          <p:spPr bwMode="auto">
            <a:xfrm>
              <a:off x="1819276" y="19685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3" name="Line 720"/>
            <p:cNvSpPr>
              <a:spLocks noChangeShapeType="1"/>
            </p:cNvSpPr>
            <p:nvPr/>
          </p:nvSpPr>
          <p:spPr bwMode="auto">
            <a:xfrm>
              <a:off x="1511301" y="178911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4" name="Line 721"/>
            <p:cNvSpPr>
              <a:spLocks noChangeShapeType="1"/>
            </p:cNvSpPr>
            <p:nvPr/>
          </p:nvSpPr>
          <p:spPr bwMode="auto">
            <a:xfrm>
              <a:off x="1465263" y="18446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5" name="Line 722"/>
            <p:cNvSpPr>
              <a:spLocks noChangeShapeType="1"/>
            </p:cNvSpPr>
            <p:nvPr/>
          </p:nvSpPr>
          <p:spPr bwMode="auto">
            <a:xfrm>
              <a:off x="2846388" y="22891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6" name="Line 723"/>
            <p:cNvSpPr>
              <a:spLocks noChangeShapeType="1"/>
            </p:cNvSpPr>
            <p:nvPr/>
          </p:nvSpPr>
          <p:spPr bwMode="auto">
            <a:xfrm>
              <a:off x="7456488" y="4476751"/>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7" name="Line 724"/>
            <p:cNvSpPr>
              <a:spLocks noChangeShapeType="1"/>
            </p:cNvSpPr>
            <p:nvPr/>
          </p:nvSpPr>
          <p:spPr bwMode="auto">
            <a:xfrm>
              <a:off x="7931151" y="41116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8" name="Line 725"/>
            <p:cNvSpPr>
              <a:spLocks noChangeShapeType="1"/>
            </p:cNvSpPr>
            <p:nvPr/>
          </p:nvSpPr>
          <p:spPr bwMode="auto">
            <a:xfrm>
              <a:off x="7567613" y="470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9" name="Line 726"/>
            <p:cNvSpPr>
              <a:spLocks noChangeShapeType="1"/>
            </p:cNvSpPr>
            <p:nvPr/>
          </p:nvSpPr>
          <p:spPr bwMode="auto">
            <a:xfrm>
              <a:off x="7058026" y="40751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0" name="Line 727"/>
            <p:cNvSpPr>
              <a:spLocks noChangeShapeType="1"/>
            </p:cNvSpPr>
            <p:nvPr/>
          </p:nvSpPr>
          <p:spPr bwMode="auto">
            <a:xfrm>
              <a:off x="7931151" y="47974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1" name="Line 728"/>
            <p:cNvSpPr>
              <a:spLocks noChangeShapeType="1"/>
            </p:cNvSpPr>
            <p:nvPr/>
          </p:nvSpPr>
          <p:spPr bwMode="auto">
            <a:xfrm>
              <a:off x="3516313" y="1487488"/>
              <a:ext cx="9525" cy="79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2" name="Line 729"/>
            <p:cNvSpPr>
              <a:spLocks noChangeShapeType="1"/>
            </p:cNvSpPr>
            <p:nvPr/>
          </p:nvSpPr>
          <p:spPr bwMode="auto">
            <a:xfrm>
              <a:off x="4025901" y="15922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3" name="Line 730"/>
            <p:cNvSpPr>
              <a:spLocks noChangeShapeType="1"/>
            </p:cNvSpPr>
            <p:nvPr/>
          </p:nvSpPr>
          <p:spPr bwMode="auto">
            <a:xfrm>
              <a:off x="4618038" y="22733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4" name="Line 731"/>
            <p:cNvSpPr>
              <a:spLocks noChangeShapeType="1"/>
            </p:cNvSpPr>
            <p:nvPr/>
          </p:nvSpPr>
          <p:spPr bwMode="auto">
            <a:xfrm>
              <a:off x="4516438" y="231616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5" name="Line 732"/>
            <p:cNvSpPr>
              <a:spLocks noChangeShapeType="1"/>
            </p:cNvSpPr>
            <p:nvPr/>
          </p:nvSpPr>
          <p:spPr bwMode="auto">
            <a:xfrm>
              <a:off x="4627563" y="22177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6" name="Line 733"/>
            <p:cNvSpPr>
              <a:spLocks noChangeShapeType="1"/>
            </p:cNvSpPr>
            <p:nvPr/>
          </p:nvSpPr>
          <p:spPr bwMode="auto">
            <a:xfrm>
              <a:off x="4248151" y="1897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7" name="Line 734"/>
            <p:cNvSpPr>
              <a:spLocks noChangeShapeType="1"/>
            </p:cNvSpPr>
            <p:nvPr/>
          </p:nvSpPr>
          <p:spPr bwMode="auto">
            <a:xfrm>
              <a:off x="4314826" y="16843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8" name="Line 735"/>
            <p:cNvSpPr>
              <a:spLocks noChangeShapeType="1"/>
            </p:cNvSpPr>
            <p:nvPr/>
          </p:nvSpPr>
          <p:spPr bwMode="auto">
            <a:xfrm>
              <a:off x="4618038" y="1262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9" name="Line 736"/>
            <p:cNvSpPr>
              <a:spLocks noChangeShapeType="1"/>
            </p:cNvSpPr>
            <p:nvPr/>
          </p:nvSpPr>
          <p:spPr bwMode="auto">
            <a:xfrm>
              <a:off x="4637088" y="18605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0" name="Line 737"/>
            <p:cNvSpPr>
              <a:spLocks noChangeShapeType="1"/>
            </p:cNvSpPr>
            <p:nvPr/>
          </p:nvSpPr>
          <p:spPr bwMode="auto">
            <a:xfrm>
              <a:off x="4657726" y="18510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1" name="Line 738"/>
            <p:cNvSpPr>
              <a:spLocks noChangeShapeType="1"/>
            </p:cNvSpPr>
            <p:nvPr/>
          </p:nvSpPr>
          <p:spPr bwMode="auto">
            <a:xfrm>
              <a:off x="4784726" y="1808163"/>
              <a:ext cx="0"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2" name="Line 739"/>
            <p:cNvSpPr>
              <a:spLocks noChangeShapeType="1"/>
            </p:cNvSpPr>
            <p:nvPr/>
          </p:nvSpPr>
          <p:spPr bwMode="auto">
            <a:xfrm>
              <a:off x="4859338" y="12827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3" name="Line 740"/>
            <p:cNvSpPr>
              <a:spLocks noChangeShapeType="1"/>
            </p:cNvSpPr>
            <p:nvPr/>
          </p:nvSpPr>
          <p:spPr bwMode="auto">
            <a:xfrm>
              <a:off x="4926013"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4" name="Line 741"/>
            <p:cNvSpPr>
              <a:spLocks noChangeShapeType="1"/>
            </p:cNvSpPr>
            <p:nvPr/>
          </p:nvSpPr>
          <p:spPr bwMode="auto">
            <a:xfrm>
              <a:off x="5092701" y="12557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5" name="Line 742"/>
            <p:cNvSpPr>
              <a:spLocks noChangeShapeType="1"/>
            </p:cNvSpPr>
            <p:nvPr/>
          </p:nvSpPr>
          <p:spPr bwMode="auto">
            <a:xfrm>
              <a:off x="5259388" y="12271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6" name="Line 743"/>
            <p:cNvSpPr>
              <a:spLocks noChangeShapeType="1"/>
            </p:cNvSpPr>
            <p:nvPr/>
          </p:nvSpPr>
          <p:spPr bwMode="auto">
            <a:xfrm>
              <a:off x="4314826" y="1773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7" name="Line 744"/>
            <p:cNvSpPr>
              <a:spLocks noChangeShapeType="1"/>
            </p:cNvSpPr>
            <p:nvPr/>
          </p:nvSpPr>
          <p:spPr bwMode="auto">
            <a:xfrm>
              <a:off x="5799138" y="12366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8" name="Line 745"/>
            <p:cNvSpPr>
              <a:spLocks noChangeShapeType="1"/>
            </p:cNvSpPr>
            <p:nvPr/>
          </p:nvSpPr>
          <p:spPr bwMode="auto">
            <a:xfrm>
              <a:off x="5843588"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9" name="Line 746"/>
            <p:cNvSpPr>
              <a:spLocks noChangeShapeType="1"/>
            </p:cNvSpPr>
            <p:nvPr/>
          </p:nvSpPr>
          <p:spPr bwMode="auto">
            <a:xfrm>
              <a:off x="6500813" y="14065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0" name="Line 747"/>
            <p:cNvSpPr>
              <a:spLocks noChangeShapeType="1"/>
            </p:cNvSpPr>
            <p:nvPr/>
          </p:nvSpPr>
          <p:spPr bwMode="auto">
            <a:xfrm>
              <a:off x="6308726" y="139065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1" name="Line 748"/>
            <p:cNvSpPr>
              <a:spLocks noChangeShapeType="1"/>
            </p:cNvSpPr>
            <p:nvPr/>
          </p:nvSpPr>
          <p:spPr bwMode="auto">
            <a:xfrm>
              <a:off x="7273926" y="1906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2" name="Line 749"/>
            <p:cNvSpPr>
              <a:spLocks noChangeShapeType="1"/>
            </p:cNvSpPr>
            <p:nvPr/>
          </p:nvSpPr>
          <p:spPr bwMode="auto">
            <a:xfrm>
              <a:off x="7446963" y="2236788"/>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3" name="Line 750"/>
            <p:cNvSpPr>
              <a:spLocks noChangeShapeType="1"/>
            </p:cNvSpPr>
            <p:nvPr/>
          </p:nvSpPr>
          <p:spPr bwMode="auto">
            <a:xfrm>
              <a:off x="7531101" y="21558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4" name="Line 751"/>
            <p:cNvSpPr>
              <a:spLocks noChangeShapeType="1"/>
            </p:cNvSpPr>
            <p:nvPr/>
          </p:nvSpPr>
          <p:spPr bwMode="auto">
            <a:xfrm>
              <a:off x="7354888" y="17462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5" name="Line 752"/>
            <p:cNvSpPr>
              <a:spLocks noChangeShapeType="1"/>
            </p:cNvSpPr>
            <p:nvPr/>
          </p:nvSpPr>
          <p:spPr bwMode="auto">
            <a:xfrm>
              <a:off x="8021638" y="36925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6" name="Line 753"/>
            <p:cNvSpPr>
              <a:spLocks noChangeShapeType="1"/>
            </p:cNvSpPr>
            <p:nvPr/>
          </p:nvSpPr>
          <p:spPr bwMode="auto">
            <a:xfrm>
              <a:off x="7734301" y="35036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7" name="Line 754"/>
            <p:cNvSpPr>
              <a:spLocks noChangeShapeType="1"/>
            </p:cNvSpPr>
            <p:nvPr/>
          </p:nvSpPr>
          <p:spPr bwMode="auto">
            <a:xfrm>
              <a:off x="6919913" y="36306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8" name="Line 755"/>
            <p:cNvSpPr>
              <a:spLocks noChangeShapeType="1"/>
            </p:cNvSpPr>
            <p:nvPr/>
          </p:nvSpPr>
          <p:spPr bwMode="auto">
            <a:xfrm>
              <a:off x="7011988" y="338772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9" name="Line 756"/>
            <p:cNvSpPr>
              <a:spLocks noChangeShapeType="1"/>
            </p:cNvSpPr>
            <p:nvPr/>
          </p:nvSpPr>
          <p:spPr bwMode="auto">
            <a:xfrm>
              <a:off x="6334126" y="327025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0" name="Line 757"/>
            <p:cNvSpPr>
              <a:spLocks noChangeShapeType="1"/>
            </p:cNvSpPr>
            <p:nvPr/>
          </p:nvSpPr>
          <p:spPr bwMode="auto">
            <a:xfrm>
              <a:off x="5157788" y="24431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1" name="Freeform 760"/>
            <p:cNvSpPr>
              <a:spLocks/>
            </p:cNvSpPr>
            <p:nvPr/>
          </p:nvSpPr>
          <p:spPr bwMode="auto">
            <a:xfrm>
              <a:off x="4090988" y="2646363"/>
              <a:ext cx="7938" cy="19050"/>
            </a:xfrm>
            <a:custGeom>
              <a:avLst/>
              <a:gdLst>
                <a:gd name="T0" fmla="*/ 0 w 5"/>
                <a:gd name="T1" fmla="*/ 0 h 12"/>
                <a:gd name="T2" fmla="*/ 0 w 5"/>
                <a:gd name="T3" fmla="*/ 6 h 12"/>
                <a:gd name="T4" fmla="*/ 0 w 5"/>
                <a:gd name="T5" fmla="*/ 6 h 12"/>
                <a:gd name="T6" fmla="*/ 0 w 5"/>
                <a:gd name="T7" fmla="*/ 6 h 12"/>
                <a:gd name="T8" fmla="*/ 5 w 5"/>
                <a:gd name="T9" fmla="*/ 6 h 12"/>
                <a:gd name="T10" fmla="*/ 0 w 5"/>
                <a:gd name="T11" fmla="*/ 6 h 12"/>
                <a:gd name="T12" fmla="*/ 0 w 5"/>
                <a:gd name="T13" fmla="*/ 6 h 12"/>
                <a:gd name="T14" fmla="*/ 0 w 5"/>
                <a:gd name="T15" fmla="*/ 6 h 12"/>
                <a:gd name="T16" fmla="*/ 0 w 5"/>
                <a:gd name="T17" fmla="*/ 0 h 12"/>
                <a:gd name="T18" fmla="*/ 0 w 5"/>
                <a:gd name="T19" fmla="*/ 0 h 12"/>
                <a:gd name="T20" fmla="*/ 5 w 5"/>
                <a:gd name="T21" fmla="*/ 0 h 12"/>
                <a:gd name="T22" fmla="*/ 5 w 5"/>
                <a:gd name="T23" fmla="*/ 6 h 12"/>
                <a:gd name="T24" fmla="*/ 5 w 5"/>
                <a:gd name="T25" fmla="*/ 6 h 12"/>
                <a:gd name="T26" fmla="*/ 5 w 5"/>
                <a:gd name="T27" fmla="*/ 12 h 12"/>
                <a:gd name="T28" fmla="*/ 0 w 5"/>
                <a:gd name="T29" fmla="*/ 12 h 12"/>
                <a:gd name="T30" fmla="*/ 0 w 5"/>
                <a:gd name="T31" fmla="*/ 12 h 12"/>
                <a:gd name="T32" fmla="*/ 0 w 5"/>
                <a:gd name="T33" fmla="*/ 0 h 12"/>
                <a:gd name="T34" fmla="*/ 0 w 5"/>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12">
                  <a:moveTo>
                    <a:pt x="0" y="0"/>
                  </a:moveTo>
                  <a:lnTo>
                    <a:pt x="0" y="6"/>
                  </a:lnTo>
                  <a:lnTo>
                    <a:pt x="0" y="6"/>
                  </a:lnTo>
                  <a:lnTo>
                    <a:pt x="0" y="6"/>
                  </a:lnTo>
                  <a:lnTo>
                    <a:pt x="5" y="6"/>
                  </a:lnTo>
                  <a:lnTo>
                    <a:pt x="0" y="6"/>
                  </a:lnTo>
                  <a:lnTo>
                    <a:pt x="0" y="6"/>
                  </a:lnTo>
                  <a:lnTo>
                    <a:pt x="0" y="6"/>
                  </a:lnTo>
                  <a:lnTo>
                    <a:pt x="0" y="0"/>
                  </a:lnTo>
                  <a:lnTo>
                    <a:pt x="0" y="0"/>
                  </a:lnTo>
                  <a:lnTo>
                    <a:pt x="5" y="0"/>
                  </a:lnTo>
                  <a:lnTo>
                    <a:pt x="5" y="6"/>
                  </a:lnTo>
                  <a:lnTo>
                    <a:pt x="5" y="6"/>
                  </a:lnTo>
                  <a:lnTo>
                    <a:pt x="5" y="12"/>
                  </a:lnTo>
                  <a:lnTo>
                    <a:pt x="0" y="12"/>
                  </a:lnTo>
                  <a:lnTo>
                    <a:pt x="0" y="12"/>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2" name="Freeform 761"/>
            <p:cNvSpPr>
              <a:spLocks/>
            </p:cNvSpPr>
            <p:nvPr/>
          </p:nvSpPr>
          <p:spPr bwMode="auto">
            <a:xfrm>
              <a:off x="4090988" y="2646363"/>
              <a:ext cx="7938" cy="19050"/>
            </a:xfrm>
            <a:custGeom>
              <a:avLst/>
              <a:gdLst>
                <a:gd name="T0" fmla="*/ 0 w 5"/>
                <a:gd name="T1" fmla="*/ 0 h 12"/>
                <a:gd name="T2" fmla="*/ 0 w 5"/>
                <a:gd name="T3" fmla="*/ 6 h 12"/>
                <a:gd name="T4" fmla="*/ 0 w 5"/>
                <a:gd name="T5" fmla="*/ 6 h 12"/>
                <a:gd name="T6" fmla="*/ 0 w 5"/>
                <a:gd name="T7" fmla="*/ 6 h 12"/>
                <a:gd name="T8" fmla="*/ 5 w 5"/>
                <a:gd name="T9" fmla="*/ 6 h 12"/>
                <a:gd name="T10" fmla="*/ 0 w 5"/>
                <a:gd name="T11" fmla="*/ 6 h 12"/>
                <a:gd name="T12" fmla="*/ 0 w 5"/>
                <a:gd name="T13" fmla="*/ 6 h 12"/>
                <a:gd name="T14" fmla="*/ 0 w 5"/>
                <a:gd name="T15" fmla="*/ 6 h 12"/>
                <a:gd name="T16" fmla="*/ 0 w 5"/>
                <a:gd name="T17" fmla="*/ 0 h 12"/>
                <a:gd name="T18" fmla="*/ 0 w 5"/>
                <a:gd name="T19" fmla="*/ 0 h 12"/>
                <a:gd name="T20" fmla="*/ 5 w 5"/>
                <a:gd name="T21" fmla="*/ 0 h 12"/>
                <a:gd name="T22" fmla="*/ 5 w 5"/>
                <a:gd name="T23" fmla="*/ 6 h 12"/>
                <a:gd name="T24" fmla="*/ 5 w 5"/>
                <a:gd name="T25" fmla="*/ 6 h 12"/>
                <a:gd name="T26" fmla="*/ 5 w 5"/>
                <a:gd name="T27" fmla="*/ 12 h 12"/>
                <a:gd name="T28" fmla="*/ 0 w 5"/>
                <a:gd name="T29" fmla="*/ 12 h 12"/>
                <a:gd name="T30" fmla="*/ 0 w 5"/>
                <a:gd name="T31" fmla="*/ 12 h 12"/>
                <a:gd name="T32" fmla="*/ 0 w 5"/>
                <a:gd name="T33" fmla="*/ 0 h 12"/>
                <a:gd name="T34" fmla="*/ 0 w 5"/>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12">
                  <a:moveTo>
                    <a:pt x="0" y="0"/>
                  </a:moveTo>
                  <a:lnTo>
                    <a:pt x="0" y="6"/>
                  </a:lnTo>
                  <a:lnTo>
                    <a:pt x="0" y="6"/>
                  </a:lnTo>
                  <a:lnTo>
                    <a:pt x="0" y="6"/>
                  </a:lnTo>
                  <a:lnTo>
                    <a:pt x="5" y="6"/>
                  </a:lnTo>
                  <a:lnTo>
                    <a:pt x="0" y="6"/>
                  </a:lnTo>
                  <a:lnTo>
                    <a:pt x="0" y="6"/>
                  </a:lnTo>
                  <a:lnTo>
                    <a:pt x="0" y="6"/>
                  </a:lnTo>
                  <a:lnTo>
                    <a:pt x="0" y="0"/>
                  </a:lnTo>
                  <a:lnTo>
                    <a:pt x="0" y="0"/>
                  </a:lnTo>
                  <a:lnTo>
                    <a:pt x="5" y="0"/>
                  </a:lnTo>
                  <a:lnTo>
                    <a:pt x="5" y="6"/>
                  </a:lnTo>
                  <a:lnTo>
                    <a:pt x="5" y="6"/>
                  </a:lnTo>
                  <a:lnTo>
                    <a:pt x="5" y="12"/>
                  </a:lnTo>
                  <a:lnTo>
                    <a:pt x="0" y="12"/>
                  </a:lnTo>
                  <a:lnTo>
                    <a:pt x="0" y="12"/>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3" name="Line 760"/>
            <p:cNvSpPr>
              <a:spLocks noChangeShapeType="1"/>
            </p:cNvSpPr>
            <p:nvPr/>
          </p:nvSpPr>
          <p:spPr bwMode="auto">
            <a:xfrm>
              <a:off x="5027613" y="23971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4" name="Line 761"/>
            <p:cNvSpPr>
              <a:spLocks noChangeShapeType="1"/>
            </p:cNvSpPr>
            <p:nvPr/>
          </p:nvSpPr>
          <p:spPr bwMode="auto">
            <a:xfrm>
              <a:off x="5629276" y="27273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5" name="Line 762"/>
            <p:cNvSpPr>
              <a:spLocks noChangeShapeType="1"/>
            </p:cNvSpPr>
            <p:nvPr/>
          </p:nvSpPr>
          <p:spPr bwMode="auto">
            <a:xfrm>
              <a:off x="1279526" y="18811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6" name="Line 763"/>
            <p:cNvSpPr>
              <a:spLocks noChangeShapeType="1"/>
            </p:cNvSpPr>
            <p:nvPr/>
          </p:nvSpPr>
          <p:spPr bwMode="auto">
            <a:xfrm>
              <a:off x="1260476" y="18970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7" name="Line 764"/>
            <p:cNvSpPr>
              <a:spLocks noChangeShapeType="1"/>
            </p:cNvSpPr>
            <p:nvPr/>
          </p:nvSpPr>
          <p:spPr bwMode="auto">
            <a:xfrm>
              <a:off x="1233488" y="18875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8" name="Line 767"/>
            <p:cNvSpPr>
              <a:spLocks noChangeShapeType="1"/>
            </p:cNvSpPr>
            <p:nvPr/>
          </p:nvSpPr>
          <p:spPr bwMode="auto">
            <a:xfrm>
              <a:off x="1214438" y="50403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9" name="Line 768"/>
            <p:cNvSpPr>
              <a:spLocks noChangeShapeType="1"/>
            </p:cNvSpPr>
            <p:nvPr/>
          </p:nvSpPr>
          <p:spPr bwMode="auto">
            <a:xfrm>
              <a:off x="5111751" y="3476626"/>
              <a:ext cx="36513" cy="2698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0" name="Line 769"/>
            <p:cNvSpPr>
              <a:spLocks noChangeShapeType="1"/>
            </p:cNvSpPr>
            <p:nvPr/>
          </p:nvSpPr>
          <p:spPr bwMode="auto">
            <a:xfrm flipH="1" flipV="1">
              <a:off x="5157788" y="3548063"/>
              <a:ext cx="80963"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1" name="Line 770"/>
            <p:cNvSpPr>
              <a:spLocks noChangeShapeType="1"/>
            </p:cNvSpPr>
            <p:nvPr/>
          </p:nvSpPr>
          <p:spPr bwMode="auto">
            <a:xfrm>
              <a:off x="1214438" y="50403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2" name="Freeform 771"/>
            <p:cNvSpPr>
              <a:spLocks/>
            </p:cNvSpPr>
            <p:nvPr/>
          </p:nvSpPr>
          <p:spPr bwMode="auto">
            <a:xfrm>
              <a:off x="2930526" y="3130551"/>
              <a:ext cx="20638" cy="6350"/>
            </a:xfrm>
            <a:custGeom>
              <a:avLst/>
              <a:gdLst>
                <a:gd name="T0" fmla="*/ 0 w 13"/>
                <a:gd name="T1" fmla="*/ 0 h 4"/>
                <a:gd name="T2" fmla="*/ 0 w 13"/>
                <a:gd name="T3" fmla="*/ 4 h 4"/>
                <a:gd name="T4" fmla="*/ 0 w 13"/>
                <a:gd name="T5" fmla="*/ 4 h 4"/>
                <a:gd name="T6" fmla="*/ 13 w 13"/>
                <a:gd name="T7" fmla="*/ 4 h 4"/>
                <a:gd name="T8" fmla="*/ 13 w 13"/>
                <a:gd name="T9" fmla="*/ 0 h 4"/>
                <a:gd name="T10" fmla="*/ 0 w 13"/>
                <a:gd name="T11" fmla="*/ 0 h 4"/>
                <a:gd name="T12" fmla="*/ 0 w 13"/>
                <a:gd name="T13" fmla="*/ 0 h 4"/>
                <a:gd name="T14" fmla="*/ 0 w 1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4">
                  <a:moveTo>
                    <a:pt x="0" y="0"/>
                  </a:moveTo>
                  <a:lnTo>
                    <a:pt x="0" y="4"/>
                  </a:lnTo>
                  <a:lnTo>
                    <a:pt x="0" y="4"/>
                  </a:lnTo>
                  <a:lnTo>
                    <a:pt x="13" y="4"/>
                  </a:lnTo>
                  <a:lnTo>
                    <a:pt x="13"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3" name="Freeform 772"/>
            <p:cNvSpPr>
              <a:spLocks/>
            </p:cNvSpPr>
            <p:nvPr/>
          </p:nvSpPr>
          <p:spPr bwMode="auto">
            <a:xfrm>
              <a:off x="2930526" y="3130551"/>
              <a:ext cx="20638" cy="6350"/>
            </a:xfrm>
            <a:custGeom>
              <a:avLst/>
              <a:gdLst>
                <a:gd name="T0" fmla="*/ 0 w 13"/>
                <a:gd name="T1" fmla="*/ 0 h 4"/>
                <a:gd name="T2" fmla="*/ 0 w 13"/>
                <a:gd name="T3" fmla="*/ 4 h 4"/>
                <a:gd name="T4" fmla="*/ 0 w 13"/>
                <a:gd name="T5" fmla="*/ 4 h 4"/>
                <a:gd name="T6" fmla="*/ 13 w 13"/>
                <a:gd name="T7" fmla="*/ 4 h 4"/>
                <a:gd name="T8" fmla="*/ 13 w 13"/>
                <a:gd name="T9" fmla="*/ 0 h 4"/>
                <a:gd name="T10" fmla="*/ 0 w 13"/>
                <a:gd name="T11" fmla="*/ 0 h 4"/>
                <a:gd name="T12" fmla="*/ 0 w 13"/>
                <a:gd name="T13" fmla="*/ 0 h 4"/>
                <a:gd name="T14" fmla="*/ 0 w 1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4">
                  <a:moveTo>
                    <a:pt x="0" y="0"/>
                  </a:moveTo>
                  <a:lnTo>
                    <a:pt x="0" y="4"/>
                  </a:lnTo>
                  <a:lnTo>
                    <a:pt x="0" y="4"/>
                  </a:lnTo>
                  <a:lnTo>
                    <a:pt x="13" y="4"/>
                  </a:lnTo>
                  <a:lnTo>
                    <a:pt x="13"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4" name="Freeform 773"/>
            <p:cNvSpPr>
              <a:spLocks/>
            </p:cNvSpPr>
            <p:nvPr/>
          </p:nvSpPr>
          <p:spPr bwMode="auto">
            <a:xfrm>
              <a:off x="4314826" y="1674813"/>
              <a:ext cx="6350" cy="15875"/>
            </a:xfrm>
            <a:custGeom>
              <a:avLst/>
              <a:gdLst>
                <a:gd name="T0" fmla="*/ 0 w 4"/>
                <a:gd name="T1" fmla="*/ 0 h 10"/>
                <a:gd name="T2" fmla="*/ 4 w 4"/>
                <a:gd name="T3" fmla="*/ 6 h 10"/>
                <a:gd name="T4" fmla="*/ 4 w 4"/>
                <a:gd name="T5" fmla="*/ 10 h 10"/>
                <a:gd name="T6" fmla="*/ 0 w 4"/>
                <a:gd name="T7" fmla="*/ 10 h 10"/>
                <a:gd name="T8" fmla="*/ 0 w 4"/>
                <a:gd name="T9" fmla="*/ 6 h 10"/>
                <a:gd name="T10" fmla="*/ 0 w 4"/>
                <a:gd name="T11" fmla="*/ 6 h 10"/>
                <a:gd name="T12" fmla="*/ 0 w 4"/>
                <a:gd name="T13" fmla="*/ 6 h 10"/>
                <a:gd name="T14" fmla="*/ 0 w 4"/>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0">
                  <a:moveTo>
                    <a:pt x="0" y="0"/>
                  </a:moveTo>
                  <a:lnTo>
                    <a:pt x="4" y="6"/>
                  </a:lnTo>
                  <a:lnTo>
                    <a:pt x="4" y="10"/>
                  </a:lnTo>
                  <a:lnTo>
                    <a:pt x="0" y="10"/>
                  </a:lnTo>
                  <a:lnTo>
                    <a:pt x="0" y="6"/>
                  </a:ln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5" name="Freeform 774"/>
            <p:cNvSpPr>
              <a:spLocks/>
            </p:cNvSpPr>
            <p:nvPr/>
          </p:nvSpPr>
          <p:spPr bwMode="auto">
            <a:xfrm>
              <a:off x="1754188" y="2041526"/>
              <a:ext cx="1296988" cy="703263"/>
            </a:xfrm>
            <a:custGeom>
              <a:avLst/>
              <a:gdLst>
                <a:gd name="T0" fmla="*/ 770 w 817"/>
                <a:gd name="T1" fmla="*/ 94 h 443"/>
                <a:gd name="T2" fmla="*/ 741 w 817"/>
                <a:gd name="T3" fmla="*/ 123 h 443"/>
                <a:gd name="T4" fmla="*/ 741 w 817"/>
                <a:gd name="T5" fmla="*/ 134 h 443"/>
                <a:gd name="T6" fmla="*/ 747 w 817"/>
                <a:gd name="T7" fmla="*/ 134 h 443"/>
                <a:gd name="T8" fmla="*/ 684 w 817"/>
                <a:gd name="T9" fmla="*/ 173 h 443"/>
                <a:gd name="T10" fmla="*/ 665 w 817"/>
                <a:gd name="T11" fmla="*/ 173 h 443"/>
                <a:gd name="T12" fmla="*/ 659 w 817"/>
                <a:gd name="T13" fmla="*/ 191 h 443"/>
                <a:gd name="T14" fmla="*/ 653 w 817"/>
                <a:gd name="T15" fmla="*/ 208 h 443"/>
                <a:gd name="T16" fmla="*/ 649 w 817"/>
                <a:gd name="T17" fmla="*/ 191 h 443"/>
                <a:gd name="T18" fmla="*/ 636 w 817"/>
                <a:gd name="T19" fmla="*/ 195 h 443"/>
                <a:gd name="T20" fmla="*/ 642 w 817"/>
                <a:gd name="T21" fmla="*/ 208 h 443"/>
                <a:gd name="T22" fmla="*/ 630 w 817"/>
                <a:gd name="T23" fmla="*/ 224 h 443"/>
                <a:gd name="T24" fmla="*/ 642 w 817"/>
                <a:gd name="T25" fmla="*/ 235 h 443"/>
                <a:gd name="T26" fmla="*/ 614 w 817"/>
                <a:gd name="T27" fmla="*/ 274 h 443"/>
                <a:gd name="T28" fmla="*/ 572 w 817"/>
                <a:gd name="T29" fmla="*/ 302 h 443"/>
                <a:gd name="T30" fmla="*/ 543 w 817"/>
                <a:gd name="T31" fmla="*/ 342 h 443"/>
                <a:gd name="T32" fmla="*/ 543 w 817"/>
                <a:gd name="T33" fmla="*/ 364 h 443"/>
                <a:gd name="T34" fmla="*/ 548 w 817"/>
                <a:gd name="T35" fmla="*/ 403 h 443"/>
                <a:gd name="T36" fmla="*/ 525 w 817"/>
                <a:gd name="T37" fmla="*/ 432 h 443"/>
                <a:gd name="T38" fmla="*/ 519 w 817"/>
                <a:gd name="T39" fmla="*/ 410 h 443"/>
                <a:gd name="T40" fmla="*/ 513 w 817"/>
                <a:gd name="T41" fmla="*/ 393 h 443"/>
                <a:gd name="T42" fmla="*/ 513 w 817"/>
                <a:gd name="T43" fmla="*/ 377 h 443"/>
                <a:gd name="T44" fmla="*/ 461 w 817"/>
                <a:gd name="T45" fmla="*/ 354 h 443"/>
                <a:gd name="T46" fmla="*/ 420 w 817"/>
                <a:gd name="T47" fmla="*/ 348 h 443"/>
                <a:gd name="T48" fmla="*/ 414 w 817"/>
                <a:gd name="T49" fmla="*/ 358 h 443"/>
                <a:gd name="T50" fmla="*/ 391 w 817"/>
                <a:gd name="T51" fmla="*/ 358 h 443"/>
                <a:gd name="T52" fmla="*/ 327 w 817"/>
                <a:gd name="T53" fmla="*/ 370 h 443"/>
                <a:gd name="T54" fmla="*/ 296 w 817"/>
                <a:gd name="T55" fmla="*/ 420 h 443"/>
                <a:gd name="T56" fmla="*/ 280 w 817"/>
                <a:gd name="T57" fmla="*/ 416 h 443"/>
                <a:gd name="T58" fmla="*/ 232 w 817"/>
                <a:gd name="T59" fmla="*/ 370 h 443"/>
                <a:gd name="T60" fmla="*/ 210 w 817"/>
                <a:gd name="T61" fmla="*/ 342 h 443"/>
                <a:gd name="T62" fmla="*/ 191 w 817"/>
                <a:gd name="T63" fmla="*/ 319 h 443"/>
                <a:gd name="T64" fmla="*/ 146 w 817"/>
                <a:gd name="T65" fmla="*/ 331 h 443"/>
                <a:gd name="T66" fmla="*/ 86 w 817"/>
                <a:gd name="T67" fmla="*/ 302 h 443"/>
                <a:gd name="T68" fmla="*/ 41 w 817"/>
                <a:gd name="T69" fmla="*/ 302 h 443"/>
                <a:gd name="T70" fmla="*/ 41 w 817"/>
                <a:gd name="T71" fmla="*/ 292 h 443"/>
                <a:gd name="T72" fmla="*/ 6 w 817"/>
                <a:gd name="T73" fmla="*/ 270 h 443"/>
                <a:gd name="T74" fmla="*/ 0 w 817"/>
                <a:gd name="T75" fmla="*/ 208 h 443"/>
                <a:gd name="T76" fmla="*/ 6 w 817"/>
                <a:gd name="T77" fmla="*/ 195 h 443"/>
                <a:gd name="T78" fmla="*/ 0 w 817"/>
                <a:gd name="T79" fmla="*/ 202 h 443"/>
                <a:gd name="T80" fmla="*/ 0 w 817"/>
                <a:gd name="T81" fmla="*/ 185 h 443"/>
                <a:gd name="T82" fmla="*/ 35 w 817"/>
                <a:gd name="T83" fmla="*/ 101 h 443"/>
                <a:gd name="T84" fmla="*/ 64 w 817"/>
                <a:gd name="T85" fmla="*/ 49 h 443"/>
                <a:gd name="T86" fmla="*/ 70 w 817"/>
                <a:gd name="T87" fmla="*/ 26 h 443"/>
                <a:gd name="T88" fmla="*/ 86 w 817"/>
                <a:gd name="T89" fmla="*/ 45 h 443"/>
                <a:gd name="T90" fmla="*/ 467 w 817"/>
                <a:gd name="T91" fmla="*/ 10 h 443"/>
                <a:gd name="T92" fmla="*/ 473 w 817"/>
                <a:gd name="T93" fmla="*/ 6 h 443"/>
                <a:gd name="T94" fmla="*/ 519 w 817"/>
                <a:gd name="T95" fmla="*/ 22 h 443"/>
                <a:gd name="T96" fmla="*/ 543 w 817"/>
                <a:gd name="T97" fmla="*/ 16 h 443"/>
                <a:gd name="T98" fmla="*/ 583 w 817"/>
                <a:gd name="T99" fmla="*/ 26 h 443"/>
                <a:gd name="T100" fmla="*/ 589 w 817"/>
                <a:gd name="T101" fmla="*/ 49 h 443"/>
                <a:gd name="T102" fmla="*/ 630 w 817"/>
                <a:gd name="T103" fmla="*/ 61 h 443"/>
                <a:gd name="T104" fmla="*/ 630 w 817"/>
                <a:gd name="T105" fmla="*/ 84 h 443"/>
                <a:gd name="T106" fmla="*/ 618 w 817"/>
                <a:gd name="T107" fmla="*/ 78 h 443"/>
                <a:gd name="T108" fmla="*/ 601 w 817"/>
                <a:gd name="T109" fmla="*/ 107 h 443"/>
                <a:gd name="T110" fmla="*/ 583 w 817"/>
                <a:gd name="T111" fmla="*/ 123 h 443"/>
                <a:gd name="T112" fmla="*/ 630 w 817"/>
                <a:gd name="T113" fmla="*/ 123 h 443"/>
                <a:gd name="T114" fmla="*/ 764 w 817"/>
                <a:gd name="T115" fmla="*/ 68 h 443"/>
                <a:gd name="T116" fmla="*/ 789 w 817"/>
                <a:gd name="T117" fmla="*/ 39 h 443"/>
                <a:gd name="T118" fmla="*/ 811 w 817"/>
                <a:gd name="T119" fmla="*/ 78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17" h="443">
                  <a:moveTo>
                    <a:pt x="811" y="78"/>
                  </a:moveTo>
                  <a:lnTo>
                    <a:pt x="805" y="84"/>
                  </a:lnTo>
                  <a:lnTo>
                    <a:pt x="799" y="84"/>
                  </a:lnTo>
                  <a:lnTo>
                    <a:pt x="789" y="88"/>
                  </a:lnTo>
                  <a:lnTo>
                    <a:pt x="782" y="88"/>
                  </a:lnTo>
                  <a:lnTo>
                    <a:pt x="776" y="94"/>
                  </a:lnTo>
                  <a:lnTo>
                    <a:pt x="770" y="94"/>
                  </a:lnTo>
                  <a:lnTo>
                    <a:pt x="764" y="101"/>
                  </a:lnTo>
                  <a:lnTo>
                    <a:pt x="754" y="101"/>
                  </a:lnTo>
                  <a:lnTo>
                    <a:pt x="754" y="107"/>
                  </a:lnTo>
                  <a:lnTo>
                    <a:pt x="747" y="111"/>
                  </a:lnTo>
                  <a:lnTo>
                    <a:pt x="747" y="111"/>
                  </a:lnTo>
                  <a:lnTo>
                    <a:pt x="741" y="123"/>
                  </a:lnTo>
                  <a:lnTo>
                    <a:pt x="741" y="123"/>
                  </a:lnTo>
                  <a:lnTo>
                    <a:pt x="741" y="129"/>
                  </a:lnTo>
                  <a:lnTo>
                    <a:pt x="735" y="129"/>
                  </a:lnTo>
                  <a:lnTo>
                    <a:pt x="735" y="129"/>
                  </a:lnTo>
                  <a:lnTo>
                    <a:pt x="741" y="129"/>
                  </a:lnTo>
                  <a:lnTo>
                    <a:pt x="741" y="134"/>
                  </a:lnTo>
                  <a:lnTo>
                    <a:pt x="741" y="134"/>
                  </a:lnTo>
                  <a:lnTo>
                    <a:pt x="741" y="134"/>
                  </a:lnTo>
                  <a:lnTo>
                    <a:pt x="741" y="134"/>
                  </a:lnTo>
                  <a:lnTo>
                    <a:pt x="741" y="134"/>
                  </a:lnTo>
                  <a:lnTo>
                    <a:pt x="741" y="129"/>
                  </a:lnTo>
                  <a:lnTo>
                    <a:pt x="741" y="129"/>
                  </a:lnTo>
                  <a:lnTo>
                    <a:pt x="747" y="129"/>
                  </a:lnTo>
                  <a:lnTo>
                    <a:pt x="747" y="134"/>
                  </a:lnTo>
                  <a:lnTo>
                    <a:pt x="747" y="134"/>
                  </a:lnTo>
                  <a:lnTo>
                    <a:pt x="741" y="140"/>
                  </a:lnTo>
                  <a:lnTo>
                    <a:pt x="712" y="140"/>
                  </a:lnTo>
                  <a:lnTo>
                    <a:pt x="706" y="146"/>
                  </a:lnTo>
                  <a:lnTo>
                    <a:pt x="694" y="146"/>
                  </a:lnTo>
                  <a:lnTo>
                    <a:pt x="688" y="150"/>
                  </a:lnTo>
                  <a:lnTo>
                    <a:pt x="684" y="150"/>
                  </a:lnTo>
                  <a:lnTo>
                    <a:pt x="684" y="173"/>
                  </a:lnTo>
                  <a:lnTo>
                    <a:pt x="677" y="173"/>
                  </a:lnTo>
                  <a:lnTo>
                    <a:pt x="677" y="179"/>
                  </a:lnTo>
                  <a:lnTo>
                    <a:pt x="671" y="185"/>
                  </a:lnTo>
                  <a:lnTo>
                    <a:pt x="665" y="185"/>
                  </a:lnTo>
                  <a:lnTo>
                    <a:pt x="665" y="179"/>
                  </a:lnTo>
                  <a:lnTo>
                    <a:pt x="665" y="179"/>
                  </a:lnTo>
                  <a:lnTo>
                    <a:pt x="665" y="173"/>
                  </a:lnTo>
                  <a:lnTo>
                    <a:pt x="659" y="173"/>
                  </a:lnTo>
                  <a:lnTo>
                    <a:pt x="659" y="173"/>
                  </a:lnTo>
                  <a:lnTo>
                    <a:pt x="659" y="185"/>
                  </a:lnTo>
                  <a:lnTo>
                    <a:pt x="659" y="185"/>
                  </a:lnTo>
                  <a:lnTo>
                    <a:pt x="659" y="191"/>
                  </a:lnTo>
                  <a:lnTo>
                    <a:pt x="659" y="191"/>
                  </a:lnTo>
                  <a:lnTo>
                    <a:pt x="659" y="191"/>
                  </a:lnTo>
                  <a:lnTo>
                    <a:pt x="659" y="195"/>
                  </a:lnTo>
                  <a:lnTo>
                    <a:pt x="659" y="195"/>
                  </a:lnTo>
                  <a:lnTo>
                    <a:pt x="659" y="202"/>
                  </a:lnTo>
                  <a:lnTo>
                    <a:pt x="659" y="202"/>
                  </a:lnTo>
                  <a:lnTo>
                    <a:pt x="659" y="208"/>
                  </a:lnTo>
                  <a:lnTo>
                    <a:pt x="653" y="208"/>
                  </a:lnTo>
                  <a:lnTo>
                    <a:pt x="653" y="208"/>
                  </a:lnTo>
                  <a:lnTo>
                    <a:pt x="653" y="212"/>
                  </a:lnTo>
                  <a:lnTo>
                    <a:pt x="649" y="212"/>
                  </a:lnTo>
                  <a:lnTo>
                    <a:pt x="649" y="208"/>
                  </a:lnTo>
                  <a:lnTo>
                    <a:pt x="649" y="208"/>
                  </a:lnTo>
                  <a:lnTo>
                    <a:pt x="649" y="195"/>
                  </a:lnTo>
                  <a:lnTo>
                    <a:pt x="649" y="195"/>
                  </a:lnTo>
                  <a:lnTo>
                    <a:pt x="649" y="191"/>
                  </a:lnTo>
                  <a:lnTo>
                    <a:pt x="653" y="185"/>
                  </a:lnTo>
                  <a:lnTo>
                    <a:pt x="642" y="185"/>
                  </a:lnTo>
                  <a:lnTo>
                    <a:pt x="642" y="191"/>
                  </a:lnTo>
                  <a:lnTo>
                    <a:pt x="642" y="191"/>
                  </a:lnTo>
                  <a:lnTo>
                    <a:pt x="642" y="195"/>
                  </a:lnTo>
                  <a:lnTo>
                    <a:pt x="636" y="195"/>
                  </a:lnTo>
                  <a:lnTo>
                    <a:pt x="636" y="195"/>
                  </a:lnTo>
                  <a:lnTo>
                    <a:pt x="636" y="195"/>
                  </a:lnTo>
                  <a:lnTo>
                    <a:pt x="636" y="195"/>
                  </a:lnTo>
                  <a:lnTo>
                    <a:pt x="636" y="202"/>
                  </a:lnTo>
                  <a:lnTo>
                    <a:pt x="636" y="202"/>
                  </a:lnTo>
                  <a:lnTo>
                    <a:pt x="642" y="208"/>
                  </a:lnTo>
                  <a:lnTo>
                    <a:pt x="642" y="208"/>
                  </a:lnTo>
                  <a:lnTo>
                    <a:pt x="642" y="208"/>
                  </a:lnTo>
                  <a:lnTo>
                    <a:pt x="642" y="208"/>
                  </a:lnTo>
                  <a:lnTo>
                    <a:pt x="649" y="212"/>
                  </a:lnTo>
                  <a:lnTo>
                    <a:pt x="649" y="218"/>
                  </a:lnTo>
                  <a:lnTo>
                    <a:pt x="630" y="218"/>
                  </a:lnTo>
                  <a:lnTo>
                    <a:pt x="630" y="218"/>
                  </a:lnTo>
                  <a:lnTo>
                    <a:pt x="630" y="218"/>
                  </a:lnTo>
                  <a:lnTo>
                    <a:pt x="630" y="224"/>
                  </a:lnTo>
                  <a:lnTo>
                    <a:pt x="630" y="224"/>
                  </a:lnTo>
                  <a:lnTo>
                    <a:pt x="636" y="224"/>
                  </a:lnTo>
                  <a:lnTo>
                    <a:pt x="642" y="230"/>
                  </a:lnTo>
                  <a:lnTo>
                    <a:pt x="642" y="230"/>
                  </a:lnTo>
                  <a:lnTo>
                    <a:pt x="642" y="230"/>
                  </a:lnTo>
                  <a:lnTo>
                    <a:pt x="642" y="230"/>
                  </a:lnTo>
                  <a:lnTo>
                    <a:pt x="642" y="235"/>
                  </a:lnTo>
                  <a:lnTo>
                    <a:pt x="642" y="235"/>
                  </a:lnTo>
                  <a:lnTo>
                    <a:pt x="642" y="235"/>
                  </a:lnTo>
                  <a:lnTo>
                    <a:pt x="630" y="247"/>
                  </a:lnTo>
                  <a:lnTo>
                    <a:pt x="630" y="253"/>
                  </a:lnTo>
                  <a:lnTo>
                    <a:pt x="624" y="257"/>
                  </a:lnTo>
                  <a:lnTo>
                    <a:pt x="624" y="263"/>
                  </a:lnTo>
                  <a:lnTo>
                    <a:pt x="614" y="274"/>
                  </a:lnTo>
                  <a:lnTo>
                    <a:pt x="601" y="274"/>
                  </a:lnTo>
                  <a:lnTo>
                    <a:pt x="601" y="280"/>
                  </a:lnTo>
                  <a:lnTo>
                    <a:pt x="595" y="280"/>
                  </a:lnTo>
                  <a:lnTo>
                    <a:pt x="583" y="292"/>
                  </a:lnTo>
                  <a:lnTo>
                    <a:pt x="583" y="296"/>
                  </a:lnTo>
                  <a:lnTo>
                    <a:pt x="579" y="296"/>
                  </a:lnTo>
                  <a:lnTo>
                    <a:pt x="572" y="302"/>
                  </a:lnTo>
                  <a:lnTo>
                    <a:pt x="572" y="309"/>
                  </a:lnTo>
                  <a:lnTo>
                    <a:pt x="560" y="309"/>
                  </a:lnTo>
                  <a:lnTo>
                    <a:pt x="548" y="319"/>
                  </a:lnTo>
                  <a:lnTo>
                    <a:pt x="548" y="319"/>
                  </a:lnTo>
                  <a:lnTo>
                    <a:pt x="543" y="325"/>
                  </a:lnTo>
                  <a:lnTo>
                    <a:pt x="543" y="342"/>
                  </a:lnTo>
                  <a:lnTo>
                    <a:pt x="543" y="342"/>
                  </a:lnTo>
                  <a:lnTo>
                    <a:pt x="543" y="348"/>
                  </a:lnTo>
                  <a:lnTo>
                    <a:pt x="543" y="348"/>
                  </a:lnTo>
                  <a:lnTo>
                    <a:pt x="543" y="358"/>
                  </a:lnTo>
                  <a:lnTo>
                    <a:pt x="543" y="358"/>
                  </a:lnTo>
                  <a:lnTo>
                    <a:pt x="543" y="358"/>
                  </a:lnTo>
                  <a:lnTo>
                    <a:pt x="543" y="364"/>
                  </a:lnTo>
                  <a:lnTo>
                    <a:pt x="543" y="364"/>
                  </a:lnTo>
                  <a:lnTo>
                    <a:pt x="543" y="370"/>
                  </a:lnTo>
                  <a:lnTo>
                    <a:pt x="543" y="370"/>
                  </a:lnTo>
                  <a:lnTo>
                    <a:pt x="543" y="370"/>
                  </a:lnTo>
                  <a:lnTo>
                    <a:pt x="543" y="381"/>
                  </a:lnTo>
                  <a:lnTo>
                    <a:pt x="543" y="381"/>
                  </a:lnTo>
                  <a:lnTo>
                    <a:pt x="543" y="387"/>
                  </a:lnTo>
                  <a:lnTo>
                    <a:pt x="548" y="403"/>
                  </a:lnTo>
                  <a:lnTo>
                    <a:pt x="548" y="410"/>
                  </a:lnTo>
                  <a:lnTo>
                    <a:pt x="543" y="416"/>
                  </a:lnTo>
                  <a:lnTo>
                    <a:pt x="543" y="438"/>
                  </a:lnTo>
                  <a:lnTo>
                    <a:pt x="537" y="438"/>
                  </a:lnTo>
                  <a:lnTo>
                    <a:pt x="537" y="443"/>
                  </a:lnTo>
                  <a:lnTo>
                    <a:pt x="525" y="443"/>
                  </a:lnTo>
                  <a:lnTo>
                    <a:pt x="525" y="432"/>
                  </a:lnTo>
                  <a:lnTo>
                    <a:pt x="525" y="432"/>
                  </a:lnTo>
                  <a:lnTo>
                    <a:pt x="525" y="432"/>
                  </a:lnTo>
                  <a:lnTo>
                    <a:pt x="525" y="426"/>
                  </a:lnTo>
                  <a:lnTo>
                    <a:pt x="519" y="426"/>
                  </a:lnTo>
                  <a:lnTo>
                    <a:pt x="519" y="420"/>
                  </a:lnTo>
                  <a:lnTo>
                    <a:pt x="519" y="420"/>
                  </a:lnTo>
                  <a:lnTo>
                    <a:pt x="519" y="410"/>
                  </a:lnTo>
                  <a:lnTo>
                    <a:pt x="513" y="410"/>
                  </a:lnTo>
                  <a:lnTo>
                    <a:pt x="513" y="403"/>
                  </a:lnTo>
                  <a:lnTo>
                    <a:pt x="513" y="403"/>
                  </a:lnTo>
                  <a:lnTo>
                    <a:pt x="513" y="403"/>
                  </a:lnTo>
                  <a:lnTo>
                    <a:pt x="513" y="399"/>
                  </a:lnTo>
                  <a:lnTo>
                    <a:pt x="513" y="399"/>
                  </a:lnTo>
                  <a:lnTo>
                    <a:pt x="513" y="393"/>
                  </a:lnTo>
                  <a:lnTo>
                    <a:pt x="513" y="393"/>
                  </a:lnTo>
                  <a:lnTo>
                    <a:pt x="513" y="387"/>
                  </a:lnTo>
                  <a:lnTo>
                    <a:pt x="513" y="387"/>
                  </a:lnTo>
                  <a:lnTo>
                    <a:pt x="513" y="381"/>
                  </a:lnTo>
                  <a:lnTo>
                    <a:pt x="513" y="381"/>
                  </a:lnTo>
                  <a:lnTo>
                    <a:pt x="513" y="377"/>
                  </a:lnTo>
                  <a:lnTo>
                    <a:pt x="513" y="377"/>
                  </a:lnTo>
                  <a:lnTo>
                    <a:pt x="513" y="370"/>
                  </a:lnTo>
                  <a:lnTo>
                    <a:pt x="513" y="370"/>
                  </a:lnTo>
                  <a:lnTo>
                    <a:pt x="508" y="364"/>
                  </a:lnTo>
                  <a:lnTo>
                    <a:pt x="508" y="358"/>
                  </a:lnTo>
                  <a:lnTo>
                    <a:pt x="502" y="358"/>
                  </a:lnTo>
                  <a:lnTo>
                    <a:pt x="502" y="354"/>
                  </a:lnTo>
                  <a:lnTo>
                    <a:pt x="461" y="354"/>
                  </a:lnTo>
                  <a:lnTo>
                    <a:pt x="461" y="348"/>
                  </a:lnTo>
                  <a:lnTo>
                    <a:pt x="443" y="348"/>
                  </a:lnTo>
                  <a:lnTo>
                    <a:pt x="443" y="348"/>
                  </a:lnTo>
                  <a:lnTo>
                    <a:pt x="443" y="342"/>
                  </a:lnTo>
                  <a:lnTo>
                    <a:pt x="426" y="342"/>
                  </a:lnTo>
                  <a:lnTo>
                    <a:pt x="426" y="342"/>
                  </a:lnTo>
                  <a:lnTo>
                    <a:pt x="420" y="348"/>
                  </a:lnTo>
                  <a:lnTo>
                    <a:pt x="414" y="348"/>
                  </a:lnTo>
                  <a:lnTo>
                    <a:pt x="414" y="348"/>
                  </a:lnTo>
                  <a:lnTo>
                    <a:pt x="414" y="348"/>
                  </a:lnTo>
                  <a:lnTo>
                    <a:pt x="414" y="354"/>
                  </a:lnTo>
                  <a:lnTo>
                    <a:pt x="414" y="354"/>
                  </a:lnTo>
                  <a:lnTo>
                    <a:pt x="414" y="358"/>
                  </a:lnTo>
                  <a:lnTo>
                    <a:pt x="414" y="358"/>
                  </a:lnTo>
                  <a:lnTo>
                    <a:pt x="414" y="358"/>
                  </a:lnTo>
                  <a:lnTo>
                    <a:pt x="420" y="358"/>
                  </a:lnTo>
                  <a:lnTo>
                    <a:pt x="420" y="370"/>
                  </a:lnTo>
                  <a:lnTo>
                    <a:pt x="391" y="370"/>
                  </a:lnTo>
                  <a:lnTo>
                    <a:pt x="391" y="364"/>
                  </a:lnTo>
                  <a:lnTo>
                    <a:pt x="391" y="364"/>
                  </a:lnTo>
                  <a:lnTo>
                    <a:pt x="391" y="358"/>
                  </a:lnTo>
                  <a:lnTo>
                    <a:pt x="385" y="358"/>
                  </a:lnTo>
                  <a:lnTo>
                    <a:pt x="379" y="364"/>
                  </a:lnTo>
                  <a:lnTo>
                    <a:pt x="373" y="364"/>
                  </a:lnTo>
                  <a:lnTo>
                    <a:pt x="373" y="358"/>
                  </a:lnTo>
                  <a:lnTo>
                    <a:pt x="344" y="358"/>
                  </a:lnTo>
                  <a:lnTo>
                    <a:pt x="338" y="370"/>
                  </a:lnTo>
                  <a:lnTo>
                    <a:pt x="327" y="370"/>
                  </a:lnTo>
                  <a:lnTo>
                    <a:pt x="321" y="381"/>
                  </a:lnTo>
                  <a:lnTo>
                    <a:pt x="309" y="387"/>
                  </a:lnTo>
                  <a:lnTo>
                    <a:pt x="296" y="399"/>
                  </a:lnTo>
                  <a:lnTo>
                    <a:pt x="296" y="399"/>
                  </a:lnTo>
                  <a:lnTo>
                    <a:pt x="296" y="410"/>
                  </a:lnTo>
                  <a:lnTo>
                    <a:pt x="296" y="410"/>
                  </a:lnTo>
                  <a:lnTo>
                    <a:pt x="296" y="420"/>
                  </a:lnTo>
                  <a:lnTo>
                    <a:pt x="296" y="420"/>
                  </a:lnTo>
                  <a:lnTo>
                    <a:pt x="292" y="426"/>
                  </a:lnTo>
                  <a:lnTo>
                    <a:pt x="292" y="426"/>
                  </a:lnTo>
                  <a:lnTo>
                    <a:pt x="286" y="420"/>
                  </a:lnTo>
                  <a:lnTo>
                    <a:pt x="280" y="420"/>
                  </a:lnTo>
                  <a:lnTo>
                    <a:pt x="280" y="420"/>
                  </a:lnTo>
                  <a:lnTo>
                    <a:pt x="280" y="416"/>
                  </a:lnTo>
                  <a:lnTo>
                    <a:pt x="274" y="416"/>
                  </a:lnTo>
                  <a:lnTo>
                    <a:pt x="274" y="387"/>
                  </a:lnTo>
                  <a:lnTo>
                    <a:pt x="267" y="377"/>
                  </a:lnTo>
                  <a:lnTo>
                    <a:pt x="267" y="370"/>
                  </a:lnTo>
                  <a:lnTo>
                    <a:pt x="261" y="358"/>
                  </a:lnTo>
                  <a:lnTo>
                    <a:pt x="232" y="358"/>
                  </a:lnTo>
                  <a:lnTo>
                    <a:pt x="232" y="370"/>
                  </a:lnTo>
                  <a:lnTo>
                    <a:pt x="222" y="370"/>
                  </a:lnTo>
                  <a:lnTo>
                    <a:pt x="222" y="364"/>
                  </a:lnTo>
                  <a:lnTo>
                    <a:pt x="216" y="358"/>
                  </a:lnTo>
                  <a:lnTo>
                    <a:pt x="216" y="354"/>
                  </a:lnTo>
                  <a:lnTo>
                    <a:pt x="210" y="348"/>
                  </a:lnTo>
                  <a:lnTo>
                    <a:pt x="210" y="342"/>
                  </a:lnTo>
                  <a:lnTo>
                    <a:pt x="210" y="342"/>
                  </a:lnTo>
                  <a:lnTo>
                    <a:pt x="210" y="338"/>
                  </a:lnTo>
                  <a:lnTo>
                    <a:pt x="204" y="338"/>
                  </a:lnTo>
                  <a:lnTo>
                    <a:pt x="204" y="331"/>
                  </a:lnTo>
                  <a:lnTo>
                    <a:pt x="204" y="331"/>
                  </a:lnTo>
                  <a:lnTo>
                    <a:pt x="197" y="325"/>
                  </a:lnTo>
                  <a:lnTo>
                    <a:pt x="197" y="325"/>
                  </a:lnTo>
                  <a:lnTo>
                    <a:pt x="191" y="319"/>
                  </a:lnTo>
                  <a:lnTo>
                    <a:pt x="191" y="319"/>
                  </a:lnTo>
                  <a:lnTo>
                    <a:pt x="187" y="315"/>
                  </a:lnTo>
                  <a:lnTo>
                    <a:pt x="181" y="319"/>
                  </a:lnTo>
                  <a:lnTo>
                    <a:pt x="169" y="319"/>
                  </a:lnTo>
                  <a:lnTo>
                    <a:pt x="169" y="325"/>
                  </a:lnTo>
                  <a:lnTo>
                    <a:pt x="150" y="325"/>
                  </a:lnTo>
                  <a:lnTo>
                    <a:pt x="146" y="331"/>
                  </a:lnTo>
                  <a:lnTo>
                    <a:pt x="134" y="325"/>
                  </a:lnTo>
                  <a:lnTo>
                    <a:pt x="127" y="325"/>
                  </a:lnTo>
                  <a:lnTo>
                    <a:pt x="115" y="319"/>
                  </a:lnTo>
                  <a:lnTo>
                    <a:pt x="111" y="315"/>
                  </a:lnTo>
                  <a:lnTo>
                    <a:pt x="99" y="309"/>
                  </a:lnTo>
                  <a:lnTo>
                    <a:pt x="92" y="309"/>
                  </a:lnTo>
                  <a:lnTo>
                    <a:pt x="86" y="302"/>
                  </a:lnTo>
                  <a:lnTo>
                    <a:pt x="64" y="302"/>
                  </a:lnTo>
                  <a:lnTo>
                    <a:pt x="64" y="302"/>
                  </a:lnTo>
                  <a:lnTo>
                    <a:pt x="57" y="309"/>
                  </a:lnTo>
                  <a:lnTo>
                    <a:pt x="51" y="309"/>
                  </a:lnTo>
                  <a:lnTo>
                    <a:pt x="45" y="302"/>
                  </a:lnTo>
                  <a:lnTo>
                    <a:pt x="41" y="302"/>
                  </a:lnTo>
                  <a:lnTo>
                    <a:pt x="41" y="302"/>
                  </a:lnTo>
                  <a:lnTo>
                    <a:pt x="45" y="296"/>
                  </a:lnTo>
                  <a:lnTo>
                    <a:pt x="45" y="296"/>
                  </a:lnTo>
                  <a:lnTo>
                    <a:pt x="45" y="296"/>
                  </a:lnTo>
                  <a:lnTo>
                    <a:pt x="45" y="296"/>
                  </a:lnTo>
                  <a:lnTo>
                    <a:pt x="45" y="292"/>
                  </a:lnTo>
                  <a:lnTo>
                    <a:pt x="41" y="292"/>
                  </a:lnTo>
                  <a:lnTo>
                    <a:pt x="41" y="292"/>
                  </a:lnTo>
                  <a:lnTo>
                    <a:pt x="35" y="286"/>
                  </a:lnTo>
                  <a:lnTo>
                    <a:pt x="29" y="286"/>
                  </a:lnTo>
                  <a:lnTo>
                    <a:pt x="29" y="280"/>
                  </a:lnTo>
                  <a:lnTo>
                    <a:pt x="22" y="274"/>
                  </a:lnTo>
                  <a:lnTo>
                    <a:pt x="6" y="274"/>
                  </a:lnTo>
                  <a:lnTo>
                    <a:pt x="6" y="270"/>
                  </a:lnTo>
                  <a:lnTo>
                    <a:pt x="6" y="270"/>
                  </a:lnTo>
                  <a:lnTo>
                    <a:pt x="6" y="270"/>
                  </a:lnTo>
                  <a:lnTo>
                    <a:pt x="6" y="263"/>
                  </a:lnTo>
                  <a:lnTo>
                    <a:pt x="6" y="263"/>
                  </a:lnTo>
                  <a:lnTo>
                    <a:pt x="6" y="263"/>
                  </a:lnTo>
                  <a:lnTo>
                    <a:pt x="6" y="218"/>
                  </a:lnTo>
                  <a:lnTo>
                    <a:pt x="0" y="212"/>
                  </a:lnTo>
                  <a:lnTo>
                    <a:pt x="0" y="208"/>
                  </a:lnTo>
                  <a:lnTo>
                    <a:pt x="0" y="208"/>
                  </a:lnTo>
                  <a:lnTo>
                    <a:pt x="6" y="208"/>
                  </a:lnTo>
                  <a:lnTo>
                    <a:pt x="6" y="202"/>
                  </a:lnTo>
                  <a:lnTo>
                    <a:pt x="6" y="202"/>
                  </a:lnTo>
                  <a:lnTo>
                    <a:pt x="6" y="202"/>
                  </a:lnTo>
                  <a:lnTo>
                    <a:pt x="6" y="195"/>
                  </a:lnTo>
                  <a:lnTo>
                    <a:pt x="6" y="195"/>
                  </a:lnTo>
                  <a:lnTo>
                    <a:pt x="6" y="195"/>
                  </a:lnTo>
                  <a:lnTo>
                    <a:pt x="6" y="195"/>
                  </a:lnTo>
                  <a:lnTo>
                    <a:pt x="0" y="202"/>
                  </a:lnTo>
                  <a:lnTo>
                    <a:pt x="0" y="202"/>
                  </a:lnTo>
                  <a:lnTo>
                    <a:pt x="0" y="202"/>
                  </a:lnTo>
                  <a:lnTo>
                    <a:pt x="0" y="202"/>
                  </a:lnTo>
                  <a:lnTo>
                    <a:pt x="0" y="202"/>
                  </a:lnTo>
                  <a:lnTo>
                    <a:pt x="0" y="195"/>
                  </a:lnTo>
                  <a:lnTo>
                    <a:pt x="0" y="195"/>
                  </a:lnTo>
                  <a:lnTo>
                    <a:pt x="0" y="195"/>
                  </a:lnTo>
                  <a:lnTo>
                    <a:pt x="0" y="191"/>
                  </a:lnTo>
                  <a:lnTo>
                    <a:pt x="0" y="191"/>
                  </a:lnTo>
                  <a:lnTo>
                    <a:pt x="0" y="185"/>
                  </a:lnTo>
                  <a:lnTo>
                    <a:pt x="0" y="185"/>
                  </a:lnTo>
                  <a:lnTo>
                    <a:pt x="0" y="173"/>
                  </a:lnTo>
                  <a:lnTo>
                    <a:pt x="0" y="173"/>
                  </a:lnTo>
                  <a:lnTo>
                    <a:pt x="0" y="162"/>
                  </a:lnTo>
                  <a:lnTo>
                    <a:pt x="0" y="162"/>
                  </a:lnTo>
                  <a:lnTo>
                    <a:pt x="16" y="129"/>
                  </a:lnTo>
                  <a:lnTo>
                    <a:pt x="22" y="123"/>
                  </a:lnTo>
                  <a:lnTo>
                    <a:pt x="35" y="101"/>
                  </a:lnTo>
                  <a:lnTo>
                    <a:pt x="51" y="84"/>
                  </a:lnTo>
                  <a:lnTo>
                    <a:pt x="51" y="78"/>
                  </a:lnTo>
                  <a:lnTo>
                    <a:pt x="51" y="78"/>
                  </a:lnTo>
                  <a:lnTo>
                    <a:pt x="57" y="72"/>
                  </a:lnTo>
                  <a:lnTo>
                    <a:pt x="57" y="61"/>
                  </a:lnTo>
                  <a:lnTo>
                    <a:pt x="64" y="55"/>
                  </a:lnTo>
                  <a:lnTo>
                    <a:pt x="64" y="49"/>
                  </a:lnTo>
                  <a:lnTo>
                    <a:pt x="70" y="49"/>
                  </a:lnTo>
                  <a:lnTo>
                    <a:pt x="70" y="39"/>
                  </a:lnTo>
                  <a:lnTo>
                    <a:pt x="70" y="39"/>
                  </a:lnTo>
                  <a:lnTo>
                    <a:pt x="70" y="33"/>
                  </a:lnTo>
                  <a:lnTo>
                    <a:pt x="70" y="33"/>
                  </a:lnTo>
                  <a:lnTo>
                    <a:pt x="70" y="26"/>
                  </a:lnTo>
                  <a:lnTo>
                    <a:pt x="70" y="26"/>
                  </a:lnTo>
                  <a:lnTo>
                    <a:pt x="70" y="22"/>
                  </a:lnTo>
                  <a:lnTo>
                    <a:pt x="86" y="22"/>
                  </a:lnTo>
                  <a:lnTo>
                    <a:pt x="86" y="33"/>
                  </a:lnTo>
                  <a:lnTo>
                    <a:pt x="86" y="33"/>
                  </a:lnTo>
                  <a:lnTo>
                    <a:pt x="86" y="39"/>
                  </a:lnTo>
                  <a:lnTo>
                    <a:pt x="86" y="39"/>
                  </a:lnTo>
                  <a:lnTo>
                    <a:pt x="86" y="45"/>
                  </a:lnTo>
                  <a:lnTo>
                    <a:pt x="86" y="45"/>
                  </a:lnTo>
                  <a:lnTo>
                    <a:pt x="86" y="45"/>
                  </a:lnTo>
                  <a:lnTo>
                    <a:pt x="86" y="45"/>
                  </a:lnTo>
                  <a:lnTo>
                    <a:pt x="99" y="33"/>
                  </a:lnTo>
                  <a:lnTo>
                    <a:pt x="99" y="10"/>
                  </a:lnTo>
                  <a:lnTo>
                    <a:pt x="99" y="10"/>
                  </a:lnTo>
                  <a:lnTo>
                    <a:pt x="467" y="10"/>
                  </a:lnTo>
                  <a:lnTo>
                    <a:pt x="467" y="6"/>
                  </a:lnTo>
                  <a:lnTo>
                    <a:pt x="467" y="6"/>
                  </a:lnTo>
                  <a:lnTo>
                    <a:pt x="467" y="6"/>
                  </a:lnTo>
                  <a:lnTo>
                    <a:pt x="467" y="0"/>
                  </a:lnTo>
                  <a:lnTo>
                    <a:pt x="473" y="0"/>
                  </a:lnTo>
                  <a:lnTo>
                    <a:pt x="473" y="6"/>
                  </a:lnTo>
                  <a:lnTo>
                    <a:pt x="473" y="6"/>
                  </a:lnTo>
                  <a:lnTo>
                    <a:pt x="478" y="10"/>
                  </a:lnTo>
                  <a:lnTo>
                    <a:pt x="478" y="10"/>
                  </a:lnTo>
                  <a:lnTo>
                    <a:pt x="478" y="16"/>
                  </a:lnTo>
                  <a:lnTo>
                    <a:pt x="502" y="16"/>
                  </a:lnTo>
                  <a:lnTo>
                    <a:pt x="502" y="22"/>
                  </a:lnTo>
                  <a:lnTo>
                    <a:pt x="502" y="22"/>
                  </a:lnTo>
                  <a:lnTo>
                    <a:pt x="519" y="22"/>
                  </a:lnTo>
                  <a:lnTo>
                    <a:pt x="525" y="26"/>
                  </a:lnTo>
                  <a:lnTo>
                    <a:pt x="525" y="26"/>
                  </a:lnTo>
                  <a:lnTo>
                    <a:pt x="525" y="26"/>
                  </a:lnTo>
                  <a:lnTo>
                    <a:pt x="543" y="26"/>
                  </a:lnTo>
                  <a:lnTo>
                    <a:pt x="543" y="22"/>
                  </a:lnTo>
                  <a:lnTo>
                    <a:pt x="543" y="22"/>
                  </a:lnTo>
                  <a:lnTo>
                    <a:pt x="543" y="16"/>
                  </a:lnTo>
                  <a:lnTo>
                    <a:pt x="543" y="16"/>
                  </a:lnTo>
                  <a:lnTo>
                    <a:pt x="548" y="16"/>
                  </a:lnTo>
                  <a:lnTo>
                    <a:pt x="548" y="10"/>
                  </a:lnTo>
                  <a:lnTo>
                    <a:pt x="548" y="10"/>
                  </a:lnTo>
                  <a:lnTo>
                    <a:pt x="572" y="10"/>
                  </a:lnTo>
                  <a:lnTo>
                    <a:pt x="572" y="26"/>
                  </a:lnTo>
                  <a:lnTo>
                    <a:pt x="583" y="26"/>
                  </a:lnTo>
                  <a:lnTo>
                    <a:pt x="583" y="33"/>
                  </a:lnTo>
                  <a:lnTo>
                    <a:pt x="583" y="33"/>
                  </a:lnTo>
                  <a:lnTo>
                    <a:pt x="589" y="39"/>
                  </a:lnTo>
                  <a:lnTo>
                    <a:pt x="589" y="39"/>
                  </a:lnTo>
                  <a:lnTo>
                    <a:pt x="589" y="45"/>
                  </a:lnTo>
                  <a:lnTo>
                    <a:pt x="589" y="45"/>
                  </a:lnTo>
                  <a:lnTo>
                    <a:pt x="589" y="49"/>
                  </a:lnTo>
                  <a:lnTo>
                    <a:pt x="589" y="49"/>
                  </a:lnTo>
                  <a:lnTo>
                    <a:pt x="589" y="49"/>
                  </a:lnTo>
                  <a:lnTo>
                    <a:pt x="589" y="55"/>
                  </a:lnTo>
                  <a:lnTo>
                    <a:pt x="589" y="55"/>
                  </a:lnTo>
                  <a:lnTo>
                    <a:pt x="595" y="61"/>
                  </a:lnTo>
                  <a:lnTo>
                    <a:pt x="595" y="61"/>
                  </a:lnTo>
                  <a:lnTo>
                    <a:pt x="630" y="61"/>
                  </a:lnTo>
                  <a:lnTo>
                    <a:pt x="630" y="68"/>
                  </a:lnTo>
                  <a:lnTo>
                    <a:pt x="630" y="68"/>
                  </a:lnTo>
                  <a:lnTo>
                    <a:pt x="636" y="72"/>
                  </a:lnTo>
                  <a:lnTo>
                    <a:pt x="636" y="72"/>
                  </a:lnTo>
                  <a:lnTo>
                    <a:pt x="636" y="72"/>
                  </a:lnTo>
                  <a:lnTo>
                    <a:pt x="636" y="84"/>
                  </a:lnTo>
                  <a:lnTo>
                    <a:pt x="630" y="84"/>
                  </a:lnTo>
                  <a:lnTo>
                    <a:pt x="630" y="88"/>
                  </a:lnTo>
                  <a:lnTo>
                    <a:pt x="618" y="88"/>
                  </a:lnTo>
                  <a:lnTo>
                    <a:pt x="618" y="88"/>
                  </a:lnTo>
                  <a:lnTo>
                    <a:pt x="618" y="84"/>
                  </a:lnTo>
                  <a:lnTo>
                    <a:pt x="618" y="84"/>
                  </a:lnTo>
                  <a:lnTo>
                    <a:pt x="618" y="84"/>
                  </a:lnTo>
                  <a:lnTo>
                    <a:pt x="618" y="78"/>
                  </a:lnTo>
                  <a:lnTo>
                    <a:pt x="607" y="78"/>
                  </a:lnTo>
                  <a:lnTo>
                    <a:pt x="607" y="88"/>
                  </a:lnTo>
                  <a:lnTo>
                    <a:pt x="607" y="88"/>
                  </a:lnTo>
                  <a:lnTo>
                    <a:pt x="607" y="94"/>
                  </a:lnTo>
                  <a:lnTo>
                    <a:pt x="607" y="94"/>
                  </a:lnTo>
                  <a:lnTo>
                    <a:pt x="607" y="101"/>
                  </a:lnTo>
                  <a:lnTo>
                    <a:pt x="601" y="107"/>
                  </a:lnTo>
                  <a:lnTo>
                    <a:pt x="601" y="107"/>
                  </a:lnTo>
                  <a:lnTo>
                    <a:pt x="595" y="111"/>
                  </a:lnTo>
                  <a:lnTo>
                    <a:pt x="595" y="111"/>
                  </a:lnTo>
                  <a:lnTo>
                    <a:pt x="595" y="111"/>
                  </a:lnTo>
                  <a:lnTo>
                    <a:pt x="589" y="117"/>
                  </a:lnTo>
                  <a:lnTo>
                    <a:pt x="589" y="123"/>
                  </a:lnTo>
                  <a:lnTo>
                    <a:pt x="583" y="123"/>
                  </a:lnTo>
                  <a:lnTo>
                    <a:pt x="583" y="129"/>
                  </a:lnTo>
                  <a:lnTo>
                    <a:pt x="583" y="129"/>
                  </a:lnTo>
                  <a:lnTo>
                    <a:pt x="583" y="129"/>
                  </a:lnTo>
                  <a:lnTo>
                    <a:pt x="583" y="129"/>
                  </a:lnTo>
                  <a:lnTo>
                    <a:pt x="595" y="129"/>
                  </a:lnTo>
                  <a:lnTo>
                    <a:pt x="595" y="123"/>
                  </a:lnTo>
                  <a:lnTo>
                    <a:pt x="630" y="123"/>
                  </a:lnTo>
                  <a:lnTo>
                    <a:pt x="649" y="111"/>
                  </a:lnTo>
                  <a:lnTo>
                    <a:pt x="665" y="111"/>
                  </a:lnTo>
                  <a:lnTo>
                    <a:pt x="700" y="78"/>
                  </a:lnTo>
                  <a:lnTo>
                    <a:pt x="723" y="78"/>
                  </a:lnTo>
                  <a:lnTo>
                    <a:pt x="729" y="72"/>
                  </a:lnTo>
                  <a:lnTo>
                    <a:pt x="760" y="72"/>
                  </a:lnTo>
                  <a:lnTo>
                    <a:pt x="764" y="68"/>
                  </a:lnTo>
                  <a:lnTo>
                    <a:pt x="770" y="68"/>
                  </a:lnTo>
                  <a:lnTo>
                    <a:pt x="776" y="61"/>
                  </a:lnTo>
                  <a:lnTo>
                    <a:pt x="776" y="49"/>
                  </a:lnTo>
                  <a:lnTo>
                    <a:pt x="782" y="49"/>
                  </a:lnTo>
                  <a:lnTo>
                    <a:pt x="782" y="45"/>
                  </a:lnTo>
                  <a:lnTo>
                    <a:pt x="789" y="45"/>
                  </a:lnTo>
                  <a:lnTo>
                    <a:pt x="789" y="39"/>
                  </a:lnTo>
                  <a:lnTo>
                    <a:pt x="817" y="39"/>
                  </a:lnTo>
                  <a:lnTo>
                    <a:pt x="811" y="45"/>
                  </a:lnTo>
                  <a:lnTo>
                    <a:pt x="811" y="45"/>
                  </a:lnTo>
                  <a:lnTo>
                    <a:pt x="811" y="49"/>
                  </a:lnTo>
                  <a:lnTo>
                    <a:pt x="811" y="49"/>
                  </a:lnTo>
                  <a:lnTo>
                    <a:pt x="811" y="49"/>
                  </a:lnTo>
                  <a:lnTo>
                    <a:pt x="811" y="78"/>
                  </a:lnTo>
                  <a:lnTo>
                    <a:pt x="811" y="78"/>
                  </a:lnTo>
                  <a:lnTo>
                    <a:pt x="811" y="7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6" name="Freeform 775"/>
            <p:cNvSpPr>
              <a:spLocks/>
            </p:cNvSpPr>
            <p:nvPr/>
          </p:nvSpPr>
          <p:spPr bwMode="auto">
            <a:xfrm>
              <a:off x="1754188" y="2041526"/>
              <a:ext cx="1296988" cy="703263"/>
            </a:xfrm>
            <a:custGeom>
              <a:avLst/>
              <a:gdLst>
                <a:gd name="T0" fmla="*/ 770 w 817"/>
                <a:gd name="T1" fmla="*/ 94 h 443"/>
                <a:gd name="T2" fmla="*/ 741 w 817"/>
                <a:gd name="T3" fmla="*/ 123 h 443"/>
                <a:gd name="T4" fmla="*/ 741 w 817"/>
                <a:gd name="T5" fmla="*/ 134 h 443"/>
                <a:gd name="T6" fmla="*/ 747 w 817"/>
                <a:gd name="T7" fmla="*/ 134 h 443"/>
                <a:gd name="T8" fmla="*/ 684 w 817"/>
                <a:gd name="T9" fmla="*/ 173 h 443"/>
                <a:gd name="T10" fmla="*/ 665 w 817"/>
                <a:gd name="T11" fmla="*/ 173 h 443"/>
                <a:gd name="T12" fmla="*/ 659 w 817"/>
                <a:gd name="T13" fmla="*/ 191 h 443"/>
                <a:gd name="T14" fmla="*/ 653 w 817"/>
                <a:gd name="T15" fmla="*/ 208 h 443"/>
                <a:gd name="T16" fmla="*/ 649 w 817"/>
                <a:gd name="T17" fmla="*/ 191 h 443"/>
                <a:gd name="T18" fmla="*/ 636 w 817"/>
                <a:gd name="T19" fmla="*/ 195 h 443"/>
                <a:gd name="T20" fmla="*/ 642 w 817"/>
                <a:gd name="T21" fmla="*/ 208 h 443"/>
                <a:gd name="T22" fmla="*/ 630 w 817"/>
                <a:gd name="T23" fmla="*/ 224 h 443"/>
                <a:gd name="T24" fmla="*/ 642 w 817"/>
                <a:gd name="T25" fmla="*/ 235 h 443"/>
                <a:gd name="T26" fmla="*/ 614 w 817"/>
                <a:gd name="T27" fmla="*/ 274 h 443"/>
                <a:gd name="T28" fmla="*/ 572 w 817"/>
                <a:gd name="T29" fmla="*/ 302 h 443"/>
                <a:gd name="T30" fmla="*/ 543 w 817"/>
                <a:gd name="T31" fmla="*/ 342 h 443"/>
                <a:gd name="T32" fmla="*/ 543 w 817"/>
                <a:gd name="T33" fmla="*/ 364 h 443"/>
                <a:gd name="T34" fmla="*/ 548 w 817"/>
                <a:gd name="T35" fmla="*/ 403 h 443"/>
                <a:gd name="T36" fmla="*/ 525 w 817"/>
                <a:gd name="T37" fmla="*/ 432 h 443"/>
                <a:gd name="T38" fmla="*/ 519 w 817"/>
                <a:gd name="T39" fmla="*/ 410 h 443"/>
                <a:gd name="T40" fmla="*/ 513 w 817"/>
                <a:gd name="T41" fmla="*/ 393 h 443"/>
                <a:gd name="T42" fmla="*/ 513 w 817"/>
                <a:gd name="T43" fmla="*/ 377 h 443"/>
                <a:gd name="T44" fmla="*/ 461 w 817"/>
                <a:gd name="T45" fmla="*/ 354 h 443"/>
                <a:gd name="T46" fmla="*/ 420 w 817"/>
                <a:gd name="T47" fmla="*/ 348 h 443"/>
                <a:gd name="T48" fmla="*/ 414 w 817"/>
                <a:gd name="T49" fmla="*/ 358 h 443"/>
                <a:gd name="T50" fmla="*/ 391 w 817"/>
                <a:gd name="T51" fmla="*/ 358 h 443"/>
                <a:gd name="T52" fmla="*/ 327 w 817"/>
                <a:gd name="T53" fmla="*/ 370 h 443"/>
                <a:gd name="T54" fmla="*/ 296 w 817"/>
                <a:gd name="T55" fmla="*/ 420 h 443"/>
                <a:gd name="T56" fmla="*/ 280 w 817"/>
                <a:gd name="T57" fmla="*/ 416 h 443"/>
                <a:gd name="T58" fmla="*/ 232 w 817"/>
                <a:gd name="T59" fmla="*/ 370 h 443"/>
                <a:gd name="T60" fmla="*/ 210 w 817"/>
                <a:gd name="T61" fmla="*/ 342 h 443"/>
                <a:gd name="T62" fmla="*/ 191 w 817"/>
                <a:gd name="T63" fmla="*/ 319 h 443"/>
                <a:gd name="T64" fmla="*/ 146 w 817"/>
                <a:gd name="T65" fmla="*/ 331 h 443"/>
                <a:gd name="T66" fmla="*/ 86 w 817"/>
                <a:gd name="T67" fmla="*/ 302 h 443"/>
                <a:gd name="T68" fmla="*/ 41 w 817"/>
                <a:gd name="T69" fmla="*/ 302 h 443"/>
                <a:gd name="T70" fmla="*/ 41 w 817"/>
                <a:gd name="T71" fmla="*/ 292 h 443"/>
                <a:gd name="T72" fmla="*/ 6 w 817"/>
                <a:gd name="T73" fmla="*/ 270 h 443"/>
                <a:gd name="T74" fmla="*/ 0 w 817"/>
                <a:gd name="T75" fmla="*/ 208 h 443"/>
                <a:gd name="T76" fmla="*/ 6 w 817"/>
                <a:gd name="T77" fmla="*/ 195 h 443"/>
                <a:gd name="T78" fmla="*/ 0 w 817"/>
                <a:gd name="T79" fmla="*/ 202 h 443"/>
                <a:gd name="T80" fmla="*/ 0 w 817"/>
                <a:gd name="T81" fmla="*/ 185 h 443"/>
                <a:gd name="T82" fmla="*/ 35 w 817"/>
                <a:gd name="T83" fmla="*/ 101 h 443"/>
                <a:gd name="T84" fmla="*/ 64 w 817"/>
                <a:gd name="T85" fmla="*/ 49 h 443"/>
                <a:gd name="T86" fmla="*/ 70 w 817"/>
                <a:gd name="T87" fmla="*/ 26 h 443"/>
                <a:gd name="T88" fmla="*/ 86 w 817"/>
                <a:gd name="T89" fmla="*/ 45 h 443"/>
                <a:gd name="T90" fmla="*/ 467 w 817"/>
                <a:gd name="T91" fmla="*/ 10 h 443"/>
                <a:gd name="T92" fmla="*/ 473 w 817"/>
                <a:gd name="T93" fmla="*/ 6 h 443"/>
                <a:gd name="T94" fmla="*/ 519 w 817"/>
                <a:gd name="T95" fmla="*/ 22 h 443"/>
                <a:gd name="T96" fmla="*/ 543 w 817"/>
                <a:gd name="T97" fmla="*/ 16 h 443"/>
                <a:gd name="T98" fmla="*/ 583 w 817"/>
                <a:gd name="T99" fmla="*/ 26 h 443"/>
                <a:gd name="T100" fmla="*/ 589 w 817"/>
                <a:gd name="T101" fmla="*/ 49 h 443"/>
                <a:gd name="T102" fmla="*/ 630 w 817"/>
                <a:gd name="T103" fmla="*/ 61 h 443"/>
                <a:gd name="T104" fmla="*/ 630 w 817"/>
                <a:gd name="T105" fmla="*/ 84 h 443"/>
                <a:gd name="T106" fmla="*/ 618 w 817"/>
                <a:gd name="T107" fmla="*/ 78 h 443"/>
                <a:gd name="T108" fmla="*/ 601 w 817"/>
                <a:gd name="T109" fmla="*/ 107 h 443"/>
                <a:gd name="T110" fmla="*/ 583 w 817"/>
                <a:gd name="T111" fmla="*/ 123 h 443"/>
                <a:gd name="T112" fmla="*/ 630 w 817"/>
                <a:gd name="T113" fmla="*/ 123 h 443"/>
                <a:gd name="T114" fmla="*/ 764 w 817"/>
                <a:gd name="T115" fmla="*/ 68 h 443"/>
                <a:gd name="T116" fmla="*/ 789 w 817"/>
                <a:gd name="T117" fmla="*/ 39 h 443"/>
                <a:gd name="T118" fmla="*/ 811 w 817"/>
                <a:gd name="T119" fmla="*/ 78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17" h="443">
                  <a:moveTo>
                    <a:pt x="811" y="78"/>
                  </a:moveTo>
                  <a:lnTo>
                    <a:pt x="805" y="84"/>
                  </a:lnTo>
                  <a:lnTo>
                    <a:pt x="799" y="84"/>
                  </a:lnTo>
                  <a:lnTo>
                    <a:pt x="789" y="88"/>
                  </a:lnTo>
                  <a:lnTo>
                    <a:pt x="782" y="88"/>
                  </a:lnTo>
                  <a:lnTo>
                    <a:pt x="776" y="94"/>
                  </a:lnTo>
                  <a:lnTo>
                    <a:pt x="770" y="94"/>
                  </a:lnTo>
                  <a:lnTo>
                    <a:pt x="764" y="101"/>
                  </a:lnTo>
                  <a:lnTo>
                    <a:pt x="754" y="101"/>
                  </a:lnTo>
                  <a:lnTo>
                    <a:pt x="754" y="107"/>
                  </a:lnTo>
                  <a:lnTo>
                    <a:pt x="747" y="111"/>
                  </a:lnTo>
                  <a:lnTo>
                    <a:pt x="747" y="111"/>
                  </a:lnTo>
                  <a:lnTo>
                    <a:pt x="741" y="123"/>
                  </a:lnTo>
                  <a:lnTo>
                    <a:pt x="741" y="123"/>
                  </a:lnTo>
                  <a:lnTo>
                    <a:pt x="741" y="129"/>
                  </a:lnTo>
                  <a:lnTo>
                    <a:pt x="735" y="129"/>
                  </a:lnTo>
                  <a:lnTo>
                    <a:pt x="735" y="129"/>
                  </a:lnTo>
                  <a:lnTo>
                    <a:pt x="741" y="129"/>
                  </a:lnTo>
                  <a:lnTo>
                    <a:pt x="741" y="134"/>
                  </a:lnTo>
                  <a:lnTo>
                    <a:pt x="741" y="134"/>
                  </a:lnTo>
                  <a:lnTo>
                    <a:pt x="741" y="134"/>
                  </a:lnTo>
                  <a:lnTo>
                    <a:pt x="741" y="134"/>
                  </a:lnTo>
                  <a:lnTo>
                    <a:pt x="741" y="134"/>
                  </a:lnTo>
                  <a:lnTo>
                    <a:pt x="741" y="129"/>
                  </a:lnTo>
                  <a:lnTo>
                    <a:pt x="741" y="129"/>
                  </a:lnTo>
                  <a:lnTo>
                    <a:pt x="747" y="129"/>
                  </a:lnTo>
                  <a:lnTo>
                    <a:pt x="747" y="134"/>
                  </a:lnTo>
                  <a:lnTo>
                    <a:pt x="747" y="134"/>
                  </a:lnTo>
                  <a:lnTo>
                    <a:pt x="741" y="140"/>
                  </a:lnTo>
                  <a:lnTo>
                    <a:pt x="712" y="140"/>
                  </a:lnTo>
                  <a:lnTo>
                    <a:pt x="706" y="146"/>
                  </a:lnTo>
                  <a:lnTo>
                    <a:pt x="694" y="146"/>
                  </a:lnTo>
                  <a:lnTo>
                    <a:pt x="688" y="150"/>
                  </a:lnTo>
                  <a:lnTo>
                    <a:pt x="684" y="150"/>
                  </a:lnTo>
                  <a:lnTo>
                    <a:pt x="684" y="173"/>
                  </a:lnTo>
                  <a:lnTo>
                    <a:pt x="677" y="173"/>
                  </a:lnTo>
                  <a:lnTo>
                    <a:pt x="677" y="179"/>
                  </a:lnTo>
                  <a:lnTo>
                    <a:pt x="671" y="185"/>
                  </a:lnTo>
                  <a:lnTo>
                    <a:pt x="665" y="185"/>
                  </a:lnTo>
                  <a:lnTo>
                    <a:pt x="665" y="179"/>
                  </a:lnTo>
                  <a:lnTo>
                    <a:pt x="665" y="179"/>
                  </a:lnTo>
                  <a:lnTo>
                    <a:pt x="665" y="173"/>
                  </a:lnTo>
                  <a:lnTo>
                    <a:pt x="659" y="173"/>
                  </a:lnTo>
                  <a:lnTo>
                    <a:pt x="659" y="173"/>
                  </a:lnTo>
                  <a:lnTo>
                    <a:pt x="659" y="185"/>
                  </a:lnTo>
                  <a:lnTo>
                    <a:pt x="659" y="185"/>
                  </a:lnTo>
                  <a:lnTo>
                    <a:pt x="659" y="191"/>
                  </a:lnTo>
                  <a:lnTo>
                    <a:pt x="659" y="191"/>
                  </a:lnTo>
                  <a:lnTo>
                    <a:pt x="659" y="191"/>
                  </a:lnTo>
                  <a:lnTo>
                    <a:pt x="659" y="195"/>
                  </a:lnTo>
                  <a:lnTo>
                    <a:pt x="659" y="195"/>
                  </a:lnTo>
                  <a:lnTo>
                    <a:pt x="659" y="202"/>
                  </a:lnTo>
                  <a:lnTo>
                    <a:pt x="659" y="202"/>
                  </a:lnTo>
                  <a:lnTo>
                    <a:pt x="659" y="208"/>
                  </a:lnTo>
                  <a:lnTo>
                    <a:pt x="653" y="208"/>
                  </a:lnTo>
                  <a:lnTo>
                    <a:pt x="653" y="208"/>
                  </a:lnTo>
                  <a:lnTo>
                    <a:pt x="653" y="212"/>
                  </a:lnTo>
                  <a:lnTo>
                    <a:pt x="649" y="212"/>
                  </a:lnTo>
                  <a:lnTo>
                    <a:pt x="649" y="208"/>
                  </a:lnTo>
                  <a:lnTo>
                    <a:pt x="649" y="208"/>
                  </a:lnTo>
                  <a:lnTo>
                    <a:pt x="649" y="195"/>
                  </a:lnTo>
                  <a:lnTo>
                    <a:pt x="649" y="195"/>
                  </a:lnTo>
                  <a:lnTo>
                    <a:pt x="649" y="191"/>
                  </a:lnTo>
                  <a:lnTo>
                    <a:pt x="653" y="185"/>
                  </a:lnTo>
                  <a:lnTo>
                    <a:pt x="642" y="185"/>
                  </a:lnTo>
                  <a:lnTo>
                    <a:pt x="642" y="191"/>
                  </a:lnTo>
                  <a:lnTo>
                    <a:pt x="642" y="191"/>
                  </a:lnTo>
                  <a:lnTo>
                    <a:pt x="642" y="195"/>
                  </a:lnTo>
                  <a:lnTo>
                    <a:pt x="636" y="195"/>
                  </a:lnTo>
                  <a:lnTo>
                    <a:pt x="636" y="195"/>
                  </a:lnTo>
                  <a:lnTo>
                    <a:pt x="636" y="195"/>
                  </a:lnTo>
                  <a:lnTo>
                    <a:pt x="636" y="195"/>
                  </a:lnTo>
                  <a:lnTo>
                    <a:pt x="636" y="202"/>
                  </a:lnTo>
                  <a:lnTo>
                    <a:pt x="636" y="202"/>
                  </a:lnTo>
                  <a:lnTo>
                    <a:pt x="642" y="208"/>
                  </a:lnTo>
                  <a:lnTo>
                    <a:pt x="642" y="208"/>
                  </a:lnTo>
                  <a:lnTo>
                    <a:pt x="642" y="208"/>
                  </a:lnTo>
                  <a:lnTo>
                    <a:pt x="642" y="208"/>
                  </a:lnTo>
                  <a:lnTo>
                    <a:pt x="649" y="212"/>
                  </a:lnTo>
                  <a:lnTo>
                    <a:pt x="649" y="218"/>
                  </a:lnTo>
                  <a:lnTo>
                    <a:pt x="630" y="218"/>
                  </a:lnTo>
                  <a:lnTo>
                    <a:pt x="630" y="218"/>
                  </a:lnTo>
                  <a:lnTo>
                    <a:pt x="630" y="218"/>
                  </a:lnTo>
                  <a:lnTo>
                    <a:pt x="630" y="224"/>
                  </a:lnTo>
                  <a:lnTo>
                    <a:pt x="630" y="224"/>
                  </a:lnTo>
                  <a:lnTo>
                    <a:pt x="636" y="224"/>
                  </a:lnTo>
                  <a:lnTo>
                    <a:pt x="642" y="230"/>
                  </a:lnTo>
                  <a:lnTo>
                    <a:pt x="642" y="230"/>
                  </a:lnTo>
                  <a:lnTo>
                    <a:pt x="642" y="230"/>
                  </a:lnTo>
                  <a:lnTo>
                    <a:pt x="642" y="230"/>
                  </a:lnTo>
                  <a:lnTo>
                    <a:pt x="642" y="235"/>
                  </a:lnTo>
                  <a:lnTo>
                    <a:pt x="642" y="235"/>
                  </a:lnTo>
                  <a:lnTo>
                    <a:pt x="642" y="235"/>
                  </a:lnTo>
                  <a:lnTo>
                    <a:pt x="630" y="247"/>
                  </a:lnTo>
                  <a:lnTo>
                    <a:pt x="630" y="253"/>
                  </a:lnTo>
                  <a:lnTo>
                    <a:pt x="624" y="257"/>
                  </a:lnTo>
                  <a:lnTo>
                    <a:pt x="624" y="263"/>
                  </a:lnTo>
                  <a:lnTo>
                    <a:pt x="614" y="274"/>
                  </a:lnTo>
                  <a:lnTo>
                    <a:pt x="601" y="274"/>
                  </a:lnTo>
                  <a:lnTo>
                    <a:pt x="601" y="280"/>
                  </a:lnTo>
                  <a:lnTo>
                    <a:pt x="595" y="280"/>
                  </a:lnTo>
                  <a:lnTo>
                    <a:pt x="583" y="292"/>
                  </a:lnTo>
                  <a:lnTo>
                    <a:pt x="583" y="296"/>
                  </a:lnTo>
                  <a:lnTo>
                    <a:pt x="579" y="296"/>
                  </a:lnTo>
                  <a:lnTo>
                    <a:pt x="572" y="302"/>
                  </a:lnTo>
                  <a:lnTo>
                    <a:pt x="572" y="309"/>
                  </a:lnTo>
                  <a:lnTo>
                    <a:pt x="560" y="309"/>
                  </a:lnTo>
                  <a:lnTo>
                    <a:pt x="548" y="319"/>
                  </a:lnTo>
                  <a:lnTo>
                    <a:pt x="548" y="319"/>
                  </a:lnTo>
                  <a:lnTo>
                    <a:pt x="543" y="325"/>
                  </a:lnTo>
                  <a:lnTo>
                    <a:pt x="543" y="342"/>
                  </a:lnTo>
                  <a:lnTo>
                    <a:pt x="543" y="342"/>
                  </a:lnTo>
                  <a:lnTo>
                    <a:pt x="543" y="348"/>
                  </a:lnTo>
                  <a:lnTo>
                    <a:pt x="543" y="348"/>
                  </a:lnTo>
                  <a:lnTo>
                    <a:pt x="543" y="358"/>
                  </a:lnTo>
                  <a:lnTo>
                    <a:pt x="543" y="358"/>
                  </a:lnTo>
                  <a:lnTo>
                    <a:pt x="543" y="358"/>
                  </a:lnTo>
                  <a:lnTo>
                    <a:pt x="543" y="364"/>
                  </a:lnTo>
                  <a:lnTo>
                    <a:pt x="543" y="364"/>
                  </a:lnTo>
                  <a:lnTo>
                    <a:pt x="543" y="370"/>
                  </a:lnTo>
                  <a:lnTo>
                    <a:pt x="543" y="370"/>
                  </a:lnTo>
                  <a:lnTo>
                    <a:pt x="543" y="370"/>
                  </a:lnTo>
                  <a:lnTo>
                    <a:pt x="543" y="381"/>
                  </a:lnTo>
                  <a:lnTo>
                    <a:pt x="543" y="381"/>
                  </a:lnTo>
                  <a:lnTo>
                    <a:pt x="543" y="387"/>
                  </a:lnTo>
                  <a:lnTo>
                    <a:pt x="548" y="403"/>
                  </a:lnTo>
                  <a:lnTo>
                    <a:pt x="548" y="410"/>
                  </a:lnTo>
                  <a:lnTo>
                    <a:pt x="543" y="416"/>
                  </a:lnTo>
                  <a:lnTo>
                    <a:pt x="543" y="438"/>
                  </a:lnTo>
                  <a:lnTo>
                    <a:pt x="537" y="438"/>
                  </a:lnTo>
                  <a:lnTo>
                    <a:pt x="537" y="443"/>
                  </a:lnTo>
                  <a:lnTo>
                    <a:pt x="525" y="443"/>
                  </a:lnTo>
                  <a:lnTo>
                    <a:pt x="525" y="432"/>
                  </a:lnTo>
                  <a:lnTo>
                    <a:pt x="525" y="432"/>
                  </a:lnTo>
                  <a:lnTo>
                    <a:pt x="525" y="432"/>
                  </a:lnTo>
                  <a:lnTo>
                    <a:pt x="525" y="426"/>
                  </a:lnTo>
                  <a:lnTo>
                    <a:pt x="519" y="426"/>
                  </a:lnTo>
                  <a:lnTo>
                    <a:pt x="519" y="420"/>
                  </a:lnTo>
                  <a:lnTo>
                    <a:pt x="519" y="420"/>
                  </a:lnTo>
                  <a:lnTo>
                    <a:pt x="519" y="410"/>
                  </a:lnTo>
                  <a:lnTo>
                    <a:pt x="513" y="410"/>
                  </a:lnTo>
                  <a:lnTo>
                    <a:pt x="513" y="403"/>
                  </a:lnTo>
                  <a:lnTo>
                    <a:pt x="513" y="403"/>
                  </a:lnTo>
                  <a:lnTo>
                    <a:pt x="513" y="403"/>
                  </a:lnTo>
                  <a:lnTo>
                    <a:pt x="513" y="399"/>
                  </a:lnTo>
                  <a:lnTo>
                    <a:pt x="513" y="399"/>
                  </a:lnTo>
                  <a:lnTo>
                    <a:pt x="513" y="393"/>
                  </a:lnTo>
                  <a:lnTo>
                    <a:pt x="513" y="393"/>
                  </a:lnTo>
                  <a:lnTo>
                    <a:pt x="513" y="387"/>
                  </a:lnTo>
                  <a:lnTo>
                    <a:pt x="513" y="387"/>
                  </a:lnTo>
                  <a:lnTo>
                    <a:pt x="513" y="381"/>
                  </a:lnTo>
                  <a:lnTo>
                    <a:pt x="513" y="381"/>
                  </a:lnTo>
                  <a:lnTo>
                    <a:pt x="513" y="377"/>
                  </a:lnTo>
                  <a:lnTo>
                    <a:pt x="513" y="377"/>
                  </a:lnTo>
                  <a:lnTo>
                    <a:pt x="513" y="370"/>
                  </a:lnTo>
                  <a:lnTo>
                    <a:pt x="513" y="370"/>
                  </a:lnTo>
                  <a:lnTo>
                    <a:pt x="508" y="364"/>
                  </a:lnTo>
                  <a:lnTo>
                    <a:pt x="508" y="358"/>
                  </a:lnTo>
                  <a:lnTo>
                    <a:pt x="502" y="358"/>
                  </a:lnTo>
                  <a:lnTo>
                    <a:pt x="502" y="354"/>
                  </a:lnTo>
                  <a:lnTo>
                    <a:pt x="461" y="354"/>
                  </a:lnTo>
                  <a:lnTo>
                    <a:pt x="461" y="348"/>
                  </a:lnTo>
                  <a:lnTo>
                    <a:pt x="443" y="348"/>
                  </a:lnTo>
                  <a:lnTo>
                    <a:pt x="443" y="348"/>
                  </a:lnTo>
                  <a:lnTo>
                    <a:pt x="443" y="342"/>
                  </a:lnTo>
                  <a:lnTo>
                    <a:pt x="426" y="342"/>
                  </a:lnTo>
                  <a:lnTo>
                    <a:pt x="426" y="342"/>
                  </a:lnTo>
                  <a:lnTo>
                    <a:pt x="420" y="348"/>
                  </a:lnTo>
                  <a:lnTo>
                    <a:pt x="414" y="348"/>
                  </a:lnTo>
                  <a:lnTo>
                    <a:pt x="414" y="348"/>
                  </a:lnTo>
                  <a:lnTo>
                    <a:pt x="414" y="348"/>
                  </a:lnTo>
                  <a:lnTo>
                    <a:pt x="414" y="354"/>
                  </a:lnTo>
                  <a:lnTo>
                    <a:pt x="414" y="354"/>
                  </a:lnTo>
                  <a:lnTo>
                    <a:pt x="414" y="358"/>
                  </a:lnTo>
                  <a:lnTo>
                    <a:pt x="414" y="358"/>
                  </a:lnTo>
                  <a:lnTo>
                    <a:pt x="414" y="358"/>
                  </a:lnTo>
                  <a:lnTo>
                    <a:pt x="420" y="358"/>
                  </a:lnTo>
                  <a:lnTo>
                    <a:pt x="420" y="370"/>
                  </a:lnTo>
                  <a:lnTo>
                    <a:pt x="391" y="370"/>
                  </a:lnTo>
                  <a:lnTo>
                    <a:pt x="391" y="364"/>
                  </a:lnTo>
                  <a:lnTo>
                    <a:pt x="391" y="364"/>
                  </a:lnTo>
                  <a:lnTo>
                    <a:pt x="391" y="358"/>
                  </a:lnTo>
                  <a:lnTo>
                    <a:pt x="385" y="358"/>
                  </a:lnTo>
                  <a:lnTo>
                    <a:pt x="379" y="364"/>
                  </a:lnTo>
                  <a:lnTo>
                    <a:pt x="373" y="364"/>
                  </a:lnTo>
                  <a:lnTo>
                    <a:pt x="373" y="358"/>
                  </a:lnTo>
                  <a:lnTo>
                    <a:pt x="344" y="358"/>
                  </a:lnTo>
                  <a:lnTo>
                    <a:pt x="338" y="370"/>
                  </a:lnTo>
                  <a:lnTo>
                    <a:pt x="327" y="370"/>
                  </a:lnTo>
                  <a:lnTo>
                    <a:pt x="321" y="381"/>
                  </a:lnTo>
                  <a:lnTo>
                    <a:pt x="309" y="387"/>
                  </a:lnTo>
                  <a:lnTo>
                    <a:pt x="296" y="399"/>
                  </a:lnTo>
                  <a:lnTo>
                    <a:pt x="296" y="399"/>
                  </a:lnTo>
                  <a:lnTo>
                    <a:pt x="296" y="410"/>
                  </a:lnTo>
                  <a:lnTo>
                    <a:pt x="296" y="410"/>
                  </a:lnTo>
                  <a:lnTo>
                    <a:pt x="296" y="420"/>
                  </a:lnTo>
                  <a:lnTo>
                    <a:pt x="296" y="420"/>
                  </a:lnTo>
                  <a:lnTo>
                    <a:pt x="292" y="426"/>
                  </a:lnTo>
                  <a:lnTo>
                    <a:pt x="292" y="426"/>
                  </a:lnTo>
                  <a:lnTo>
                    <a:pt x="286" y="420"/>
                  </a:lnTo>
                  <a:lnTo>
                    <a:pt x="280" y="420"/>
                  </a:lnTo>
                  <a:lnTo>
                    <a:pt x="280" y="420"/>
                  </a:lnTo>
                  <a:lnTo>
                    <a:pt x="280" y="416"/>
                  </a:lnTo>
                  <a:lnTo>
                    <a:pt x="274" y="416"/>
                  </a:lnTo>
                  <a:lnTo>
                    <a:pt x="274" y="387"/>
                  </a:lnTo>
                  <a:lnTo>
                    <a:pt x="267" y="377"/>
                  </a:lnTo>
                  <a:lnTo>
                    <a:pt x="267" y="370"/>
                  </a:lnTo>
                  <a:lnTo>
                    <a:pt x="261" y="358"/>
                  </a:lnTo>
                  <a:lnTo>
                    <a:pt x="232" y="358"/>
                  </a:lnTo>
                  <a:lnTo>
                    <a:pt x="232" y="370"/>
                  </a:lnTo>
                  <a:lnTo>
                    <a:pt x="222" y="370"/>
                  </a:lnTo>
                  <a:lnTo>
                    <a:pt x="222" y="364"/>
                  </a:lnTo>
                  <a:lnTo>
                    <a:pt x="216" y="358"/>
                  </a:lnTo>
                  <a:lnTo>
                    <a:pt x="216" y="354"/>
                  </a:lnTo>
                  <a:lnTo>
                    <a:pt x="210" y="348"/>
                  </a:lnTo>
                  <a:lnTo>
                    <a:pt x="210" y="342"/>
                  </a:lnTo>
                  <a:lnTo>
                    <a:pt x="210" y="342"/>
                  </a:lnTo>
                  <a:lnTo>
                    <a:pt x="210" y="338"/>
                  </a:lnTo>
                  <a:lnTo>
                    <a:pt x="204" y="338"/>
                  </a:lnTo>
                  <a:lnTo>
                    <a:pt x="204" y="331"/>
                  </a:lnTo>
                  <a:lnTo>
                    <a:pt x="204" y="331"/>
                  </a:lnTo>
                  <a:lnTo>
                    <a:pt x="197" y="325"/>
                  </a:lnTo>
                  <a:lnTo>
                    <a:pt x="197" y="325"/>
                  </a:lnTo>
                  <a:lnTo>
                    <a:pt x="191" y="319"/>
                  </a:lnTo>
                  <a:lnTo>
                    <a:pt x="191" y="319"/>
                  </a:lnTo>
                  <a:lnTo>
                    <a:pt x="187" y="315"/>
                  </a:lnTo>
                  <a:lnTo>
                    <a:pt x="181" y="319"/>
                  </a:lnTo>
                  <a:lnTo>
                    <a:pt x="169" y="319"/>
                  </a:lnTo>
                  <a:lnTo>
                    <a:pt x="169" y="325"/>
                  </a:lnTo>
                  <a:lnTo>
                    <a:pt x="150" y="325"/>
                  </a:lnTo>
                  <a:lnTo>
                    <a:pt x="146" y="331"/>
                  </a:lnTo>
                  <a:lnTo>
                    <a:pt x="134" y="325"/>
                  </a:lnTo>
                  <a:lnTo>
                    <a:pt x="127" y="325"/>
                  </a:lnTo>
                  <a:lnTo>
                    <a:pt x="115" y="319"/>
                  </a:lnTo>
                  <a:lnTo>
                    <a:pt x="111" y="315"/>
                  </a:lnTo>
                  <a:lnTo>
                    <a:pt x="99" y="309"/>
                  </a:lnTo>
                  <a:lnTo>
                    <a:pt x="92" y="309"/>
                  </a:lnTo>
                  <a:lnTo>
                    <a:pt x="86" y="302"/>
                  </a:lnTo>
                  <a:lnTo>
                    <a:pt x="64" y="302"/>
                  </a:lnTo>
                  <a:lnTo>
                    <a:pt x="64" y="302"/>
                  </a:lnTo>
                  <a:lnTo>
                    <a:pt x="57" y="309"/>
                  </a:lnTo>
                  <a:lnTo>
                    <a:pt x="51" y="309"/>
                  </a:lnTo>
                  <a:lnTo>
                    <a:pt x="45" y="302"/>
                  </a:lnTo>
                  <a:lnTo>
                    <a:pt x="41" y="302"/>
                  </a:lnTo>
                  <a:lnTo>
                    <a:pt x="41" y="302"/>
                  </a:lnTo>
                  <a:lnTo>
                    <a:pt x="45" y="296"/>
                  </a:lnTo>
                  <a:lnTo>
                    <a:pt x="45" y="296"/>
                  </a:lnTo>
                  <a:lnTo>
                    <a:pt x="45" y="296"/>
                  </a:lnTo>
                  <a:lnTo>
                    <a:pt x="45" y="296"/>
                  </a:lnTo>
                  <a:lnTo>
                    <a:pt x="45" y="292"/>
                  </a:lnTo>
                  <a:lnTo>
                    <a:pt x="41" y="292"/>
                  </a:lnTo>
                  <a:lnTo>
                    <a:pt x="41" y="292"/>
                  </a:lnTo>
                  <a:lnTo>
                    <a:pt x="35" y="286"/>
                  </a:lnTo>
                  <a:lnTo>
                    <a:pt x="29" y="286"/>
                  </a:lnTo>
                  <a:lnTo>
                    <a:pt x="29" y="280"/>
                  </a:lnTo>
                  <a:lnTo>
                    <a:pt x="22" y="274"/>
                  </a:lnTo>
                  <a:lnTo>
                    <a:pt x="6" y="274"/>
                  </a:lnTo>
                  <a:lnTo>
                    <a:pt x="6" y="270"/>
                  </a:lnTo>
                  <a:lnTo>
                    <a:pt x="6" y="270"/>
                  </a:lnTo>
                  <a:lnTo>
                    <a:pt x="6" y="270"/>
                  </a:lnTo>
                  <a:lnTo>
                    <a:pt x="6" y="263"/>
                  </a:lnTo>
                  <a:lnTo>
                    <a:pt x="6" y="263"/>
                  </a:lnTo>
                  <a:lnTo>
                    <a:pt x="6" y="263"/>
                  </a:lnTo>
                  <a:lnTo>
                    <a:pt x="6" y="218"/>
                  </a:lnTo>
                  <a:lnTo>
                    <a:pt x="0" y="212"/>
                  </a:lnTo>
                  <a:lnTo>
                    <a:pt x="0" y="208"/>
                  </a:lnTo>
                  <a:lnTo>
                    <a:pt x="0" y="208"/>
                  </a:lnTo>
                  <a:lnTo>
                    <a:pt x="6" y="208"/>
                  </a:lnTo>
                  <a:lnTo>
                    <a:pt x="6" y="202"/>
                  </a:lnTo>
                  <a:lnTo>
                    <a:pt x="6" y="202"/>
                  </a:lnTo>
                  <a:lnTo>
                    <a:pt x="6" y="202"/>
                  </a:lnTo>
                  <a:lnTo>
                    <a:pt x="6" y="195"/>
                  </a:lnTo>
                  <a:lnTo>
                    <a:pt x="6" y="195"/>
                  </a:lnTo>
                  <a:lnTo>
                    <a:pt x="6" y="195"/>
                  </a:lnTo>
                  <a:lnTo>
                    <a:pt x="6" y="195"/>
                  </a:lnTo>
                  <a:lnTo>
                    <a:pt x="0" y="202"/>
                  </a:lnTo>
                  <a:lnTo>
                    <a:pt x="0" y="202"/>
                  </a:lnTo>
                  <a:lnTo>
                    <a:pt x="0" y="202"/>
                  </a:lnTo>
                  <a:lnTo>
                    <a:pt x="0" y="202"/>
                  </a:lnTo>
                  <a:lnTo>
                    <a:pt x="0" y="202"/>
                  </a:lnTo>
                  <a:lnTo>
                    <a:pt x="0" y="195"/>
                  </a:lnTo>
                  <a:lnTo>
                    <a:pt x="0" y="195"/>
                  </a:lnTo>
                  <a:lnTo>
                    <a:pt x="0" y="195"/>
                  </a:lnTo>
                  <a:lnTo>
                    <a:pt x="0" y="191"/>
                  </a:lnTo>
                  <a:lnTo>
                    <a:pt x="0" y="191"/>
                  </a:lnTo>
                  <a:lnTo>
                    <a:pt x="0" y="185"/>
                  </a:lnTo>
                  <a:lnTo>
                    <a:pt x="0" y="185"/>
                  </a:lnTo>
                  <a:lnTo>
                    <a:pt x="0" y="173"/>
                  </a:lnTo>
                  <a:lnTo>
                    <a:pt x="0" y="173"/>
                  </a:lnTo>
                  <a:lnTo>
                    <a:pt x="0" y="162"/>
                  </a:lnTo>
                  <a:lnTo>
                    <a:pt x="0" y="162"/>
                  </a:lnTo>
                  <a:lnTo>
                    <a:pt x="16" y="129"/>
                  </a:lnTo>
                  <a:lnTo>
                    <a:pt x="22" y="123"/>
                  </a:lnTo>
                  <a:lnTo>
                    <a:pt x="35" y="101"/>
                  </a:lnTo>
                  <a:lnTo>
                    <a:pt x="51" y="84"/>
                  </a:lnTo>
                  <a:lnTo>
                    <a:pt x="51" y="78"/>
                  </a:lnTo>
                  <a:lnTo>
                    <a:pt x="51" y="78"/>
                  </a:lnTo>
                  <a:lnTo>
                    <a:pt x="57" y="72"/>
                  </a:lnTo>
                  <a:lnTo>
                    <a:pt x="57" y="61"/>
                  </a:lnTo>
                  <a:lnTo>
                    <a:pt x="64" y="55"/>
                  </a:lnTo>
                  <a:lnTo>
                    <a:pt x="64" y="49"/>
                  </a:lnTo>
                  <a:lnTo>
                    <a:pt x="70" y="49"/>
                  </a:lnTo>
                  <a:lnTo>
                    <a:pt x="70" y="39"/>
                  </a:lnTo>
                  <a:lnTo>
                    <a:pt x="70" y="39"/>
                  </a:lnTo>
                  <a:lnTo>
                    <a:pt x="70" y="33"/>
                  </a:lnTo>
                  <a:lnTo>
                    <a:pt x="70" y="33"/>
                  </a:lnTo>
                  <a:lnTo>
                    <a:pt x="70" y="26"/>
                  </a:lnTo>
                  <a:lnTo>
                    <a:pt x="70" y="26"/>
                  </a:lnTo>
                  <a:lnTo>
                    <a:pt x="70" y="22"/>
                  </a:lnTo>
                  <a:lnTo>
                    <a:pt x="86" y="22"/>
                  </a:lnTo>
                  <a:lnTo>
                    <a:pt x="86" y="33"/>
                  </a:lnTo>
                  <a:lnTo>
                    <a:pt x="86" y="33"/>
                  </a:lnTo>
                  <a:lnTo>
                    <a:pt x="86" y="39"/>
                  </a:lnTo>
                  <a:lnTo>
                    <a:pt x="86" y="39"/>
                  </a:lnTo>
                  <a:lnTo>
                    <a:pt x="86" y="45"/>
                  </a:lnTo>
                  <a:lnTo>
                    <a:pt x="86" y="45"/>
                  </a:lnTo>
                  <a:lnTo>
                    <a:pt x="86" y="45"/>
                  </a:lnTo>
                  <a:lnTo>
                    <a:pt x="86" y="45"/>
                  </a:lnTo>
                  <a:lnTo>
                    <a:pt x="99" y="33"/>
                  </a:lnTo>
                  <a:lnTo>
                    <a:pt x="99" y="10"/>
                  </a:lnTo>
                  <a:lnTo>
                    <a:pt x="99" y="10"/>
                  </a:lnTo>
                  <a:lnTo>
                    <a:pt x="467" y="10"/>
                  </a:lnTo>
                  <a:lnTo>
                    <a:pt x="467" y="6"/>
                  </a:lnTo>
                  <a:lnTo>
                    <a:pt x="467" y="6"/>
                  </a:lnTo>
                  <a:lnTo>
                    <a:pt x="467" y="6"/>
                  </a:lnTo>
                  <a:lnTo>
                    <a:pt x="467" y="0"/>
                  </a:lnTo>
                  <a:lnTo>
                    <a:pt x="473" y="0"/>
                  </a:lnTo>
                  <a:lnTo>
                    <a:pt x="473" y="6"/>
                  </a:lnTo>
                  <a:lnTo>
                    <a:pt x="473" y="6"/>
                  </a:lnTo>
                  <a:lnTo>
                    <a:pt x="478" y="10"/>
                  </a:lnTo>
                  <a:lnTo>
                    <a:pt x="478" y="10"/>
                  </a:lnTo>
                  <a:lnTo>
                    <a:pt x="478" y="16"/>
                  </a:lnTo>
                  <a:lnTo>
                    <a:pt x="502" y="16"/>
                  </a:lnTo>
                  <a:lnTo>
                    <a:pt x="502" y="22"/>
                  </a:lnTo>
                  <a:lnTo>
                    <a:pt x="502" y="22"/>
                  </a:lnTo>
                  <a:lnTo>
                    <a:pt x="519" y="22"/>
                  </a:lnTo>
                  <a:lnTo>
                    <a:pt x="525" y="26"/>
                  </a:lnTo>
                  <a:lnTo>
                    <a:pt x="525" y="26"/>
                  </a:lnTo>
                  <a:lnTo>
                    <a:pt x="525" y="26"/>
                  </a:lnTo>
                  <a:lnTo>
                    <a:pt x="543" y="26"/>
                  </a:lnTo>
                  <a:lnTo>
                    <a:pt x="543" y="22"/>
                  </a:lnTo>
                  <a:lnTo>
                    <a:pt x="543" y="22"/>
                  </a:lnTo>
                  <a:lnTo>
                    <a:pt x="543" y="16"/>
                  </a:lnTo>
                  <a:lnTo>
                    <a:pt x="543" y="16"/>
                  </a:lnTo>
                  <a:lnTo>
                    <a:pt x="548" y="16"/>
                  </a:lnTo>
                  <a:lnTo>
                    <a:pt x="548" y="10"/>
                  </a:lnTo>
                  <a:lnTo>
                    <a:pt x="548" y="10"/>
                  </a:lnTo>
                  <a:lnTo>
                    <a:pt x="572" y="10"/>
                  </a:lnTo>
                  <a:lnTo>
                    <a:pt x="572" y="26"/>
                  </a:lnTo>
                  <a:lnTo>
                    <a:pt x="583" y="26"/>
                  </a:lnTo>
                  <a:lnTo>
                    <a:pt x="583" y="33"/>
                  </a:lnTo>
                  <a:lnTo>
                    <a:pt x="583" y="33"/>
                  </a:lnTo>
                  <a:lnTo>
                    <a:pt x="589" y="39"/>
                  </a:lnTo>
                  <a:lnTo>
                    <a:pt x="589" y="39"/>
                  </a:lnTo>
                  <a:lnTo>
                    <a:pt x="589" y="45"/>
                  </a:lnTo>
                  <a:lnTo>
                    <a:pt x="589" y="45"/>
                  </a:lnTo>
                  <a:lnTo>
                    <a:pt x="589" y="49"/>
                  </a:lnTo>
                  <a:lnTo>
                    <a:pt x="589" y="49"/>
                  </a:lnTo>
                  <a:lnTo>
                    <a:pt x="589" y="49"/>
                  </a:lnTo>
                  <a:lnTo>
                    <a:pt x="589" y="55"/>
                  </a:lnTo>
                  <a:lnTo>
                    <a:pt x="589" y="55"/>
                  </a:lnTo>
                  <a:lnTo>
                    <a:pt x="595" y="61"/>
                  </a:lnTo>
                  <a:lnTo>
                    <a:pt x="595" y="61"/>
                  </a:lnTo>
                  <a:lnTo>
                    <a:pt x="630" y="61"/>
                  </a:lnTo>
                  <a:lnTo>
                    <a:pt x="630" y="68"/>
                  </a:lnTo>
                  <a:lnTo>
                    <a:pt x="630" y="68"/>
                  </a:lnTo>
                  <a:lnTo>
                    <a:pt x="636" y="72"/>
                  </a:lnTo>
                  <a:lnTo>
                    <a:pt x="636" y="72"/>
                  </a:lnTo>
                  <a:lnTo>
                    <a:pt x="636" y="72"/>
                  </a:lnTo>
                  <a:lnTo>
                    <a:pt x="636" y="84"/>
                  </a:lnTo>
                  <a:lnTo>
                    <a:pt x="630" y="84"/>
                  </a:lnTo>
                  <a:lnTo>
                    <a:pt x="630" y="88"/>
                  </a:lnTo>
                  <a:lnTo>
                    <a:pt x="618" y="88"/>
                  </a:lnTo>
                  <a:lnTo>
                    <a:pt x="618" y="88"/>
                  </a:lnTo>
                  <a:lnTo>
                    <a:pt x="618" y="84"/>
                  </a:lnTo>
                  <a:lnTo>
                    <a:pt x="618" y="84"/>
                  </a:lnTo>
                  <a:lnTo>
                    <a:pt x="618" y="84"/>
                  </a:lnTo>
                  <a:lnTo>
                    <a:pt x="618" y="78"/>
                  </a:lnTo>
                  <a:lnTo>
                    <a:pt x="607" y="78"/>
                  </a:lnTo>
                  <a:lnTo>
                    <a:pt x="607" y="88"/>
                  </a:lnTo>
                  <a:lnTo>
                    <a:pt x="607" y="88"/>
                  </a:lnTo>
                  <a:lnTo>
                    <a:pt x="607" y="94"/>
                  </a:lnTo>
                  <a:lnTo>
                    <a:pt x="607" y="94"/>
                  </a:lnTo>
                  <a:lnTo>
                    <a:pt x="607" y="101"/>
                  </a:lnTo>
                  <a:lnTo>
                    <a:pt x="601" y="107"/>
                  </a:lnTo>
                  <a:lnTo>
                    <a:pt x="601" y="107"/>
                  </a:lnTo>
                  <a:lnTo>
                    <a:pt x="595" y="111"/>
                  </a:lnTo>
                  <a:lnTo>
                    <a:pt x="595" y="111"/>
                  </a:lnTo>
                  <a:lnTo>
                    <a:pt x="595" y="111"/>
                  </a:lnTo>
                  <a:lnTo>
                    <a:pt x="589" y="117"/>
                  </a:lnTo>
                  <a:lnTo>
                    <a:pt x="589" y="123"/>
                  </a:lnTo>
                  <a:lnTo>
                    <a:pt x="583" y="123"/>
                  </a:lnTo>
                  <a:lnTo>
                    <a:pt x="583" y="129"/>
                  </a:lnTo>
                  <a:lnTo>
                    <a:pt x="583" y="129"/>
                  </a:lnTo>
                  <a:lnTo>
                    <a:pt x="583" y="129"/>
                  </a:lnTo>
                  <a:lnTo>
                    <a:pt x="583" y="129"/>
                  </a:lnTo>
                  <a:lnTo>
                    <a:pt x="595" y="129"/>
                  </a:lnTo>
                  <a:lnTo>
                    <a:pt x="595" y="123"/>
                  </a:lnTo>
                  <a:lnTo>
                    <a:pt x="630" y="123"/>
                  </a:lnTo>
                  <a:lnTo>
                    <a:pt x="649" y="111"/>
                  </a:lnTo>
                  <a:lnTo>
                    <a:pt x="665" y="111"/>
                  </a:lnTo>
                  <a:lnTo>
                    <a:pt x="700" y="78"/>
                  </a:lnTo>
                  <a:lnTo>
                    <a:pt x="723" y="78"/>
                  </a:lnTo>
                  <a:lnTo>
                    <a:pt x="729" y="72"/>
                  </a:lnTo>
                  <a:lnTo>
                    <a:pt x="760" y="72"/>
                  </a:lnTo>
                  <a:lnTo>
                    <a:pt x="764" y="68"/>
                  </a:lnTo>
                  <a:lnTo>
                    <a:pt x="770" y="68"/>
                  </a:lnTo>
                  <a:lnTo>
                    <a:pt x="776" y="61"/>
                  </a:lnTo>
                  <a:lnTo>
                    <a:pt x="776" y="49"/>
                  </a:lnTo>
                  <a:lnTo>
                    <a:pt x="782" y="49"/>
                  </a:lnTo>
                  <a:lnTo>
                    <a:pt x="782" y="45"/>
                  </a:lnTo>
                  <a:lnTo>
                    <a:pt x="789" y="45"/>
                  </a:lnTo>
                  <a:lnTo>
                    <a:pt x="789" y="39"/>
                  </a:lnTo>
                  <a:lnTo>
                    <a:pt x="817" y="39"/>
                  </a:lnTo>
                  <a:lnTo>
                    <a:pt x="811" y="45"/>
                  </a:lnTo>
                  <a:lnTo>
                    <a:pt x="811" y="45"/>
                  </a:lnTo>
                  <a:lnTo>
                    <a:pt x="811" y="49"/>
                  </a:lnTo>
                  <a:lnTo>
                    <a:pt x="811" y="49"/>
                  </a:lnTo>
                  <a:lnTo>
                    <a:pt x="811" y="49"/>
                  </a:lnTo>
                  <a:lnTo>
                    <a:pt x="811" y="78"/>
                  </a:lnTo>
                  <a:lnTo>
                    <a:pt x="811" y="78"/>
                  </a:lnTo>
                  <a:lnTo>
                    <a:pt x="811" y="78"/>
                  </a:lnTo>
                  <a:close/>
                </a:path>
              </a:pathLst>
            </a:custGeom>
            <a:solidFill>
              <a:srgbClr val="1A2A56"/>
            </a:solid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7" name="Freeform 776"/>
            <p:cNvSpPr>
              <a:spLocks/>
            </p:cNvSpPr>
            <p:nvPr/>
          </p:nvSpPr>
          <p:spPr bwMode="auto">
            <a:xfrm>
              <a:off x="2754313" y="2190751"/>
              <a:ext cx="74613" cy="26988"/>
            </a:xfrm>
            <a:custGeom>
              <a:avLst/>
              <a:gdLst>
                <a:gd name="T0" fmla="*/ 29 w 47"/>
                <a:gd name="T1" fmla="*/ 7 h 17"/>
                <a:gd name="T2" fmla="*/ 6 w 47"/>
                <a:gd name="T3" fmla="*/ 7 h 17"/>
                <a:gd name="T4" fmla="*/ 0 w 47"/>
                <a:gd name="T5" fmla="*/ 13 h 17"/>
                <a:gd name="T6" fmla="*/ 0 w 47"/>
                <a:gd name="T7" fmla="*/ 13 h 17"/>
                <a:gd name="T8" fmla="*/ 0 w 47"/>
                <a:gd name="T9" fmla="*/ 17 h 17"/>
                <a:gd name="T10" fmla="*/ 0 w 47"/>
                <a:gd name="T11" fmla="*/ 17 h 17"/>
                <a:gd name="T12" fmla="*/ 0 w 47"/>
                <a:gd name="T13" fmla="*/ 17 h 17"/>
                <a:gd name="T14" fmla="*/ 0 w 47"/>
                <a:gd name="T15" fmla="*/ 17 h 17"/>
                <a:gd name="T16" fmla="*/ 35 w 47"/>
                <a:gd name="T17" fmla="*/ 17 h 17"/>
                <a:gd name="T18" fmla="*/ 41 w 47"/>
                <a:gd name="T19" fmla="*/ 13 h 17"/>
                <a:gd name="T20" fmla="*/ 41 w 47"/>
                <a:gd name="T21" fmla="*/ 13 h 17"/>
                <a:gd name="T22" fmla="*/ 47 w 47"/>
                <a:gd name="T23" fmla="*/ 7 h 17"/>
                <a:gd name="T24" fmla="*/ 47 w 47"/>
                <a:gd name="T25" fmla="*/ 0 h 17"/>
                <a:gd name="T26" fmla="*/ 41 w 47"/>
                <a:gd name="T27" fmla="*/ 0 h 17"/>
                <a:gd name="T28" fmla="*/ 29 w 47"/>
                <a:gd name="T29" fmla="*/ 7 h 17"/>
                <a:gd name="T30" fmla="*/ 29 w 47"/>
                <a:gd name="T3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17">
                  <a:moveTo>
                    <a:pt x="29" y="7"/>
                  </a:moveTo>
                  <a:lnTo>
                    <a:pt x="6" y="7"/>
                  </a:lnTo>
                  <a:lnTo>
                    <a:pt x="0" y="13"/>
                  </a:lnTo>
                  <a:lnTo>
                    <a:pt x="0" y="13"/>
                  </a:lnTo>
                  <a:lnTo>
                    <a:pt x="0" y="17"/>
                  </a:lnTo>
                  <a:lnTo>
                    <a:pt x="0" y="17"/>
                  </a:lnTo>
                  <a:lnTo>
                    <a:pt x="0" y="17"/>
                  </a:lnTo>
                  <a:lnTo>
                    <a:pt x="0" y="17"/>
                  </a:lnTo>
                  <a:lnTo>
                    <a:pt x="35" y="17"/>
                  </a:lnTo>
                  <a:lnTo>
                    <a:pt x="41" y="13"/>
                  </a:lnTo>
                  <a:lnTo>
                    <a:pt x="41" y="13"/>
                  </a:lnTo>
                  <a:lnTo>
                    <a:pt x="47" y="7"/>
                  </a:lnTo>
                  <a:lnTo>
                    <a:pt x="47" y="0"/>
                  </a:lnTo>
                  <a:lnTo>
                    <a:pt x="41" y="0"/>
                  </a:lnTo>
                  <a:lnTo>
                    <a:pt x="29" y="7"/>
                  </a:lnTo>
                  <a:lnTo>
                    <a:pt x="29"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8" name="Freeform 777"/>
            <p:cNvSpPr>
              <a:spLocks/>
            </p:cNvSpPr>
            <p:nvPr/>
          </p:nvSpPr>
          <p:spPr bwMode="auto">
            <a:xfrm>
              <a:off x="2754313" y="2190751"/>
              <a:ext cx="74613" cy="26988"/>
            </a:xfrm>
            <a:custGeom>
              <a:avLst/>
              <a:gdLst>
                <a:gd name="T0" fmla="*/ 29 w 47"/>
                <a:gd name="T1" fmla="*/ 7 h 17"/>
                <a:gd name="T2" fmla="*/ 6 w 47"/>
                <a:gd name="T3" fmla="*/ 7 h 17"/>
                <a:gd name="T4" fmla="*/ 0 w 47"/>
                <a:gd name="T5" fmla="*/ 13 h 17"/>
                <a:gd name="T6" fmla="*/ 0 w 47"/>
                <a:gd name="T7" fmla="*/ 13 h 17"/>
                <a:gd name="T8" fmla="*/ 0 w 47"/>
                <a:gd name="T9" fmla="*/ 17 h 17"/>
                <a:gd name="T10" fmla="*/ 0 w 47"/>
                <a:gd name="T11" fmla="*/ 17 h 17"/>
                <a:gd name="T12" fmla="*/ 0 w 47"/>
                <a:gd name="T13" fmla="*/ 17 h 17"/>
                <a:gd name="T14" fmla="*/ 0 w 47"/>
                <a:gd name="T15" fmla="*/ 17 h 17"/>
                <a:gd name="T16" fmla="*/ 35 w 47"/>
                <a:gd name="T17" fmla="*/ 17 h 17"/>
                <a:gd name="T18" fmla="*/ 41 w 47"/>
                <a:gd name="T19" fmla="*/ 13 h 17"/>
                <a:gd name="T20" fmla="*/ 41 w 47"/>
                <a:gd name="T21" fmla="*/ 13 h 17"/>
                <a:gd name="T22" fmla="*/ 47 w 47"/>
                <a:gd name="T23" fmla="*/ 7 h 17"/>
                <a:gd name="T24" fmla="*/ 47 w 47"/>
                <a:gd name="T25" fmla="*/ 0 h 17"/>
                <a:gd name="T26" fmla="*/ 41 w 47"/>
                <a:gd name="T27" fmla="*/ 0 h 17"/>
                <a:gd name="T28" fmla="*/ 29 w 47"/>
                <a:gd name="T29" fmla="*/ 7 h 17"/>
                <a:gd name="T30" fmla="*/ 29 w 47"/>
                <a:gd name="T3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17">
                  <a:moveTo>
                    <a:pt x="29" y="7"/>
                  </a:moveTo>
                  <a:lnTo>
                    <a:pt x="6" y="7"/>
                  </a:lnTo>
                  <a:lnTo>
                    <a:pt x="0" y="13"/>
                  </a:lnTo>
                  <a:lnTo>
                    <a:pt x="0" y="13"/>
                  </a:lnTo>
                  <a:lnTo>
                    <a:pt x="0" y="17"/>
                  </a:lnTo>
                  <a:lnTo>
                    <a:pt x="0" y="17"/>
                  </a:lnTo>
                  <a:lnTo>
                    <a:pt x="0" y="17"/>
                  </a:lnTo>
                  <a:lnTo>
                    <a:pt x="0" y="17"/>
                  </a:lnTo>
                  <a:lnTo>
                    <a:pt x="35" y="17"/>
                  </a:lnTo>
                  <a:lnTo>
                    <a:pt x="41" y="13"/>
                  </a:lnTo>
                  <a:lnTo>
                    <a:pt x="41" y="13"/>
                  </a:lnTo>
                  <a:lnTo>
                    <a:pt x="47" y="7"/>
                  </a:lnTo>
                  <a:lnTo>
                    <a:pt x="47" y="0"/>
                  </a:lnTo>
                  <a:lnTo>
                    <a:pt x="41" y="0"/>
                  </a:lnTo>
                  <a:lnTo>
                    <a:pt x="29" y="7"/>
                  </a:lnTo>
                  <a:lnTo>
                    <a:pt x="29"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9" name="Freeform 778"/>
            <p:cNvSpPr>
              <a:spLocks/>
            </p:cNvSpPr>
            <p:nvPr/>
          </p:nvSpPr>
          <p:spPr bwMode="auto">
            <a:xfrm>
              <a:off x="2652713" y="2217738"/>
              <a:ext cx="92075" cy="46038"/>
            </a:xfrm>
            <a:custGeom>
              <a:avLst/>
              <a:gdLst>
                <a:gd name="T0" fmla="*/ 29 w 58"/>
                <a:gd name="T1" fmla="*/ 12 h 29"/>
                <a:gd name="T2" fmla="*/ 17 w 58"/>
                <a:gd name="T3" fmla="*/ 12 h 29"/>
                <a:gd name="T4" fmla="*/ 13 w 58"/>
                <a:gd name="T5" fmla="*/ 18 h 29"/>
                <a:gd name="T6" fmla="*/ 6 w 58"/>
                <a:gd name="T7" fmla="*/ 18 h 29"/>
                <a:gd name="T8" fmla="*/ 6 w 58"/>
                <a:gd name="T9" fmla="*/ 18 h 29"/>
                <a:gd name="T10" fmla="*/ 0 w 58"/>
                <a:gd name="T11" fmla="*/ 23 h 29"/>
                <a:gd name="T12" fmla="*/ 0 w 58"/>
                <a:gd name="T13" fmla="*/ 23 h 29"/>
                <a:gd name="T14" fmla="*/ 0 w 58"/>
                <a:gd name="T15" fmla="*/ 23 h 29"/>
                <a:gd name="T16" fmla="*/ 0 w 58"/>
                <a:gd name="T17" fmla="*/ 23 h 29"/>
                <a:gd name="T18" fmla="*/ 6 w 58"/>
                <a:gd name="T19" fmla="*/ 29 h 29"/>
                <a:gd name="T20" fmla="*/ 6 w 58"/>
                <a:gd name="T21" fmla="*/ 29 h 29"/>
                <a:gd name="T22" fmla="*/ 6 w 58"/>
                <a:gd name="T23" fmla="*/ 29 h 29"/>
                <a:gd name="T24" fmla="*/ 23 w 58"/>
                <a:gd name="T25" fmla="*/ 29 h 29"/>
                <a:gd name="T26" fmla="*/ 29 w 58"/>
                <a:gd name="T27" fmla="*/ 23 h 29"/>
                <a:gd name="T28" fmla="*/ 35 w 58"/>
                <a:gd name="T29" fmla="*/ 23 h 29"/>
                <a:gd name="T30" fmla="*/ 41 w 58"/>
                <a:gd name="T31" fmla="*/ 18 h 29"/>
                <a:gd name="T32" fmla="*/ 52 w 58"/>
                <a:gd name="T33" fmla="*/ 12 h 29"/>
                <a:gd name="T34" fmla="*/ 52 w 58"/>
                <a:gd name="T35" fmla="*/ 12 h 29"/>
                <a:gd name="T36" fmla="*/ 58 w 58"/>
                <a:gd name="T37" fmla="*/ 12 h 29"/>
                <a:gd name="T38" fmla="*/ 52 w 58"/>
                <a:gd name="T39" fmla="*/ 6 h 29"/>
                <a:gd name="T40" fmla="*/ 52 w 58"/>
                <a:gd name="T41" fmla="*/ 0 h 29"/>
                <a:gd name="T42" fmla="*/ 48 w 58"/>
                <a:gd name="T43" fmla="*/ 0 h 29"/>
                <a:gd name="T44" fmla="*/ 41 w 58"/>
                <a:gd name="T45" fmla="*/ 6 h 29"/>
                <a:gd name="T46" fmla="*/ 29 w 58"/>
                <a:gd name="T47" fmla="*/ 6 h 29"/>
                <a:gd name="T48" fmla="*/ 29 w 58"/>
                <a:gd name="T49" fmla="*/ 12 h 29"/>
                <a:gd name="T50" fmla="*/ 29 w 58"/>
                <a:gd name="T51" fmla="*/ 1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29">
                  <a:moveTo>
                    <a:pt x="29" y="12"/>
                  </a:moveTo>
                  <a:lnTo>
                    <a:pt x="17" y="12"/>
                  </a:lnTo>
                  <a:lnTo>
                    <a:pt x="13" y="18"/>
                  </a:lnTo>
                  <a:lnTo>
                    <a:pt x="6" y="18"/>
                  </a:lnTo>
                  <a:lnTo>
                    <a:pt x="6" y="18"/>
                  </a:lnTo>
                  <a:lnTo>
                    <a:pt x="0" y="23"/>
                  </a:lnTo>
                  <a:lnTo>
                    <a:pt x="0" y="23"/>
                  </a:lnTo>
                  <a:lnTo>
                    <a:pt x="0" y="23"/>
                  </a:lnTo>
                  <a:lnTo>
                    <a:pt x="0" y="23"/>
                  </a:lnTo>
                  <a:lnTo>
                    <a:pt x="6" y="29"/>
                  </a:lnTo>
                  <a:lnTo>
                    <a:pt x="6" y="29"/>
                  </a:lnTo>
                  <a:lnTo>
                    <a:pt x="6" y="29"/>
                  </a:lnTo>
                  <a:lnTo>
                    <a:pt x="23" y="29"/>
                  </a:lnTo>
                  <a:lnTo>
                    <a:pt x="29" y="23"/>
                  </a:lnTo>
                  <a:lnTo>
                    <a:pt x="35" y="23"/>
                  </a:lnTo>
                  <a:lnTo>
                    <a:pt x="41" y="18"/>
                  </a:lnTo>
                  <a:lnTo>
                    <a:pt x="52" y="12"/>
                  </a:lnTo>
                  <a:lnTo>
                    <a:pt x="52" y="12"/>
                  </a:lnTo>
                  <a:lnTo>
                    <a:pt x="58" y="12"/>
                  </a:lnTo>
                  <a:lnTo>
                    <a:pt x="52" y="6"/>
                  </a:lnTo>
                  <a:lnTo>
                    <a:pt x="52" y="0"/>
                  </a:lnTo>
                  <a:lnTo>
                    <a:pt x="48" y="0"/>
                  </a:lnTo>
                  <a:lnTo>
                    <a:pt x="41" y="6"/>
                  </a:lnTo>
                  <a:lnTo>
                    <a:pt x="29" y="6"/>
                  </a:lnTo>
                  <a:lnTo>
                    <a:pt x="29" y="12"/>
                  </a:lnTo>
                  <a:lnTo>
                    <a:pt x="29"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0" name="Freeform 779"/>
            <p:cNvSpPr>
              <a:spLocks/>
            </p:cNvSpPr>
            <p:nvPr/>
          </p:nvSpPr>
          <p:spPr bwMode="auto">
            <a:xfrm>
              <a:off x="2652713" y="2217738"/>
              <a:ext cx="92075" cy="46038"/>
            </a:xfrm>
            <a:custGeom>
              <a:avLst/>
              <a:gdLst>
                <a:gd name="T0" fmla="*/ 29 w 58"/>
                <a:gd name="T1" fmla="*/ 12 h 29"/>
                <a:gd name="T2" fmla="*/ 17 w 58"/>
                <a:gd name="T3" fmla="*/ 12 h 29"/>
                <a:gd name="T4" fmla="*/ 13 w 58"/>
                <a:gd name="T5" fmla="*/ 18 h 29"/>
                <a:gd name="T6" fmla="*/ 6 w 58"/>
                <a:gd name="T7" fmla="*/ 18 h 29"/>
                <a:gd name="T8" fmla="*/ 6 w 58"/>
                <a:gd name="T9" fmla="*/ 18 h 29"/>
                <a:gd name="T10" fmla="*/ 0 w 58"/>
                <a:gd name="T11" fmla="*/ 23 h 29"/>
                <a:gd name="T12" fmla="*/ 0 w 58"/>
                <a:gd name="T13" fmla="*/ 23 h 29"/>
                <a:gd name="T14" fmla="*/ 0 w 58"/>
                <a:gd name="T15" fmla="*/ 23 h 29"/>
                <a:gd name="T16" fmla="*/ 0 w 58"/>
                <a:gd name="T17" fmla="*/ 23 h 29"/>
                <a:gd name="T18" fmla="*/ 6 w 58"/>
                <a:gd name="T19" fmla="*/ 29 h 29"/>
                <a:gd name="T20" fmla="*/ 6 w 58"/>
                <a:gd name="T21" fmla="*/ 29 h 29"/>
                <a:gd name="T22" fmla="*/ 6 w 58"/>
                <a:gd name="T23" fmla="*/ 29 h 29"/>
                <a:gd name="T24" fmla="*/ 23 w 58"/>
                <a:gd name="T25" fmla="*/ 29 h 29"/>
                <a:gd name="T26" fmla="*/ 29 w 58"/>
                <a:gd name="T27" fmla="*/ 23 h 29"/>
                <a:gd name="T28" fmla="*/ 35 w 58"/>
                <a:gd name="T29" fmla="*/ 23 h 29"/>
                <a:gd name="T30" fmla="*/ 41 w 58"/>
                <a:gd name="T31" fmla="*/ 18 h 29"/>
                <a:gd name="T32" fmla="*/ 52 w 58"/>
                <a:gd name="T33" fmla="*/ 12 h 29"/>
                <a:gd name="T34" fmla="*/ 52 w 58"/>
                <a:gd name="T35" fmla="*/ 12 h 29"/>
                <a:gd name="T36" fmla="*/ 58 w 58"/>
                <a:gd name="T37" fmla="*/ 12 h 29"/>
                <a:gd name="T38" fmla="*/ 52 w 58"/>
                <a:gd name="T39" fmla="*/ 6 h 29"/>
                <a:gd name="T40" fmla="*/ 52 w 58"/>
                <a:gd name="T41" fmla="*/ 0 h 29"/>
                <a:gd name="T42" fmla="*/ 48 w 58"/>
                <a:gd name="T43" fmla="*/ 0 h 29"/>
                <a:gd name="T44" fmla="*/ 41 w 58"/>
                <a:gd name="T45" fmla="*/ 6 h 29"/>
                <a:gd name="T46" fmla="*/ 29 w 58"/>
                <a:gd name="T47" fmla="*/ 6 h 29"/>
                <a:gd name="T48" fmla="*/ 29 w 58"/>
                <a:gd name="T49" fmla="*/ 12 h 29"/>
                <a:gd name="T50" fmla="*/ 29 w 58"/>
                <a:gd name="T51" fmla="*/ 1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29">
                  <a:moveTo>
                    <a:pt x="29" y="12"/>
                  </a:moveTo>
                  <a:lnTo>
                    <a:pt x="17" y="12"/>
                  </a:lnTo>
                  <a:lnTo>
                    <a:pt x="13" y="18"/>
                  </a:lnTo>
                  <a:lnTo>
                    <a:pt x="6" y="18"/>
                  </a:lnTo>
                  <a:lnTo>
                    <a:pt x="6" y="18"/>
                  </a:lnTo>
                  <a:lnTo>
                    <a:pt x="0" y="23"/>
                  </a:lnTo>
                  <a:lnTo>
                    <a:pt x="0" y="23"/>
                  </a:lnTo>
                  <a:lnTo>
                    <a:pt x="0" y="23"/>
                  </a:lnTo>
                  <a:lnTo>
                    <a:pt x="0" y="23"/>
                  </a:lnTo>
                  <a:lnTo>
                    <a:pt x="6" y="29"/>
                  </a:lnTo>
                  <a:lnTo>
                    <a:pt x="6" y="29"/>
                  </a:lnTo>
                  <a:lnTo>
                    <a:pt x="6" y="29"/>
                  </a:lnTo>
                  <a:lnTo>
                    <a:pt x="23" y="29"/>
                  </a:lnTo>
                  <a:lnTo>
                    <a:pt x="29" y="23"/>
                  </a:lnTo>
                  <a:lnTo>
                    <a:pt x="35" y="23"/>
                  </a:lnTo>
                  <a:lnTo>
                    <a:pt x="41" y="18"/>
                  </a:lnTo>
                  <a:lnTo>
                    <a:pt x="52" y="12"/>
                  </a:lnTo>
                  <a:lnTo>
                    <a:pt x="52" y="12"/>
                  </a:lnTo>
                  <a:lnTo>
                    <a:pt x="58" y="12"/>
                  </a:lnTo>
                  <a:lnTo>
                    <a:pt x="52" y="6"/>
                  </a:lnTo>
                  <a:lnTo>
                    <a:pt x="52" y="0"/>
                  </a:lnTo>
                  <a:lnTo>
                    <a:pt x="48" y="0"/>
                  </a:lnTo>
                  <a:lnTo>
                    <a:pt x="41" y="6"/>
                  </a:lnTo>
                  <a:lnTo>
                    <a:pt x="29" y="6"/>
                  </a:lnTo>
                  <a:lnTo>
                    <a:pt x="29" y="12"/>
                  </a:lnTo>
                  <a:lnTo>
                    <a:pt x="29"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1" name="Freeform 780"/>
            <p:cNvSpPr>
              <a:spLocks/>
            </p:cNvSpPr>
            <p:nvPr/>
          </p:nvSpPr>
          <p:spPr bwMode="auto">
            <a:xfrm>
              <a:off x="2532063" y="2051051"/>
              <a:ext cx="231775" cy="212725"/>
            </a:xfrm>
            <a:custGeom>
              <a:avLst/>
              <a:gdLst>
                <a:gd name="T0" fmla="*/ 105 w 146"/>
                <a:gd name="T1" fmla="*/ 111 h 134"/>
                <a:gd name="T2" fmla="*/ 111 w 146"/>
                <a:gd name="T3" fmla="*/ 105 h 134"/>
                <a:gd name="T4" fmla="*/ 117 w 146"/>
                <a:gd name="T5" fmla="*/ 88 h 134"/>
                <a:gd name="T6" fmla="*/ 117 w 146"/>
                <a:gd name="T7" fmla="*/ 78 h 134"/>
                <a:gd name="T8" fmla="*/ 128 w 146"/>
                <a:gd name="T9" fmla="*/ 66 h 134"/>
                <a:gd name="T10" fmla="*/ 128 w 146"/>
                <a:gd name="T11" fmla="*/ 78 h 134"/>
                <a:gd name="T12" fmla="*/ 128 w 146"/>
                <a:gd name="T13" fmla="*/ 82 h 134"/>
                <a:gd name="T14" fmla="*/ 140 w 146"/>
                <a:gd name="T15" fmla="*/ 78 h 134"/>
                <a:gd name="T16" fmla="*/ 146 w 146"/>
                <a:gd name="T17" fmla="*/ 66 h 134"/>
                <a:gd name="T18" fmla="*/ 140 w 146"/>
                <a:gd name="T19" fmla="*/ 62 h 134"/>
                <a:gd name="T20" fmla="*/ 134 w 146"/>
                <a:gd name="T21" fmla="*/ 55 h 134"/>
                <a:gd name="T22" fmla="*/ 111 w 146"/>
                <a:gd name="T23" fmla="*/ 55 h 134"/>
                <a:gd name="T24" fmla="*/ 99 w 146"/>
                <a:gd name="T25" fmla="*/ 43 h 134"/>
                <a:gd name="T26" fmla="*/ 99 w 146"/>
                <a:gd name="T27" fmla="*/ 39 h 134"/>
                <a:gd name="T28" fmla="*/ 99 w 146"/>
                <a:gd name="T29" fmla="*/ 33 h 134"/>
                <a:gd name="T30" fmla="*/ 93 w 146"/>
                <a:gd name="T31" fmla="*/ 20 h 134"/>
                <a:gd name="T32" fmla="*/ 89 w 146"/>
                <a:gd name="T33" fmla="*/ 16 h 134"/>
                <a:gd name="T34" fmla="*/ 64 w 146"/>
                <a:gd name="T35" fmla="*/ 0 h 134"/>
                <a:gd name="T36" fmla="*/ 58 w 146"/>
                <a:gd name="T37" fmla="*/ 4 h 134"/>
                <a:gd name="T38" fmla="*/ 53 w 146"/>
                <a:gd name="T39" fmla="*/ 10 h 134"/>
                <a:gd name="T40" fmla="*/ 53 w 146"/>
                <a:gd name="T41" fmla="*/ 16 h 134"/>
                <a:gd name="T42" fmla="*/ 41 w 146"/>
                <a:gd name="T43" fmla="*/ 20 h 134"/>
                <a:gd name="T44" fmla="*/ 35 w 146"/>
                <a:gd name="T45" fmla="*/ 16 h 134"/>
                <a:gd name="T46" fmla="*/ 18 w 146"/>
                <a:gd name="T47" fmla="*/ 27 h 134"/>
                <a:gd name="T48" fmla="*/ 0 w 146"/>
                <a:gd name="T49" fmla="*/ 33 h 134"/>
                <a:gd name="T50" fmla="*/ 6 w 146"/>
                <a:gd name="T51" fmla="*/ 43 h 134"/>
                <a:gd name="T52" fmla="*/ 35 w 146"/>
                <a:gd name="T53" fmla="*/ 39 h 134"/>
                <a:gd name="T54" fmla="*/ 53 w 146"/>
                <a:gd name="T55" fmla="*/ 27 h 134"/>
                <a:gd name="T56" fmla="*/ 47 w 146"/>
                <a:gd name="T57" fmla="*/ 39 h 134"/>
                <a:gd name="T58" fmla="*/ 47 w 146"/>
                <a:gd name="T59" fmla="*/ 43 h 134"/>
                <a:gd name="T60" fmla="*/ 93 w 146"/>
                <a:gd name="T61" fmla="*/ 55 h 134"/>
                <a:gd name="T62" fmla="*/ 58 w 146"/>
                <a:gd name="T63" fmla="*/ 62 h 134"/>
                <a:gd name="T64" fmla="*/ 47 w 146"/>
                <a:gd name="T65" fmla="*/ 72 h 134"/>
                <a:gd name="T66" fmla="*/ 41 w 146"/>
                <a:gd name="T67" fmla="*/ 72 h 134"/>
                <a:gd name="T68" fmla="*/ 41 w 146"/>
                <a:gd name="T69" fmla="*/ 78 h 134"/>
                <a:gd name="T70" fmla="*/ 35 w 146"/>
                <a:gd name="T71" fmla="*/ 95 h 134"/>
                <a:gd name="T72" fmla="*/ 29 w 146"/>
                <a:gd name="T73" fmla="*/ 105 h 134"/>
                <a:gd name="T74" fmla="*/ 23 w 146"/>
                <a:gd name="T75" fmla="*/ 123 h 134"/>
                <a:gd name="T76" fmla="*/ 23 w 146"/>
                <a:gd name="T77" fmla="*/ 128 h 134"/>
                <a:gd name="T78" fmla="*/ 29 w 146"/>
                <a:gd name="T79" fmla="*/ 134 h 134"/>
                <a:gd name="T80" fmla="*/ 47 w 146"/>
                <a:gd name="T81" fmla="*/ 101 h 134"/>
                <a:gd name="T82" fmla="*/ 58 w 146"/>
                <a:gd name="T83" fmla="*/ 82 h 134"/>
                <a:gd name="T84" fmla="*/ 70 w 146"/>
                <a:gd name="T85" fmla="*/ 72 h 134"/>
                <a:gd name="T86" fmla="*/ 82 w 146"/>
                <a:gd name="T87" fmla="*/ 62 h 134"/>
                <a:gd name="T88" fmla="*/ 93 w 146"/>
                <a:gd name="T89" fmla="*/ 66 h 134"/>
                <a:gd name="T90" fmla="*/ 99 w 146"/>
                <a:gd name="T91" fmla="*/ 72 h 134"/>
                <a:gd name="T92" fmla="*/ 93 w 146"/>
                <a:gd name="T93" fmla="*/ 78 h 134"/>
                <a:gd name="T94" fmla="*/ 93 w 146"/>
                <a:gd name="T95" fmla="*/ 88 h 134"/>
                <a:gd name="T96" fmla="*/ 89 w 146"/>
                <a:gd name="T97" fmla="*/ 95 h 134"/>
                <a:gd name="T98" fmla="*/ 99 w 146"/>
                <a:gd name="T99" fmla="*/ 101 h 134"/>
                <a:gd name="T100" fmla="*/ 99 w 146"/>
                <a:gd name="T101" fmla="*/ 105 h 134"/>
                <a:gd name="T102" fmla="*/ 99 w 146"/>
                <a:gd name="T103" fmla="*/ 11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134">
                  <a:moveTo>
                    <a:pt x="99" y="117"/>
                  </a:moveTo>
                  <a:lnTo>
                    <a:pt x="105" y="111"/>
                  </a:lnTo>
                  <a:lnTo>
                    <a:pt x="105" y="111"/>
                  </a:lnTo>
                  <a:lnTo>
                    <a:pt x="105" y="105"/>
                  </a:lnTo>
                  <a:lnTo>
                    <a:pt x="105" y="105"/>
                  </a:lnTo>
                  <a:lnTo>
                    <a:pt x="111" y="105"/>
                  </a:lnTo>
                  <a:lnTo>
                    <a:pt x="111" y="101"/>
                  </a:lnTo>
                  <a:lnTo>
                    <a:pt x="117" y="101"/>
                  </a:lnTo>
                  <a:lnTo>
                    <a:pt x="117" y="88"/>
                  </a:lnTo>
                  <a:lnTo>
                    <a:pt x="117" y="88"/>
                  </a:lnTo>
                  <a:lnTo>
                    <a:pt x="117" y="78"/>
                  </a:lnTo>
                  <a:lnTo>
                    <a:pt x="117" y="78"/>
                  </a:lnTo>
                  <a:lnTo>
                    <a:pt x="124" y="72"/>
                  </a:lnTo>
                  <a:lnTo>
                    <a:pt x="124" y="66"/>
                  </a:lnTo>
                  <a:lnTo>
                    <a:pt x="128" y="66"/>
                  </a:lnTo>
                  <a:lnTo>
                    <a:pt x="128" y="72"/>
                  </a:lnTo>
                  <a:lnTo>
                    <a:pt x="128" y="72"/>
                  </a:lnTo>
                  <a:lnTo>
                    <a:pt x="128" y="78"/>
                  </a:lnTo>
                  <a:lnTo>
                    <a:pt x="128" y="78"/>
                  </a:lnTo>
                  <a:lnTo>
                    <a:pt x="128" y="78"/>
                  </a:lnTo>
                  <a:lnTo>
                    <a:pt x="128" y="82"/>
                  </a:lnTo>
                  <a:lnTo>
                    <a:pt x="128" y="82"/>
                  </a:lnTo>
                  <a:lnTo>
                    <a:pt x="140" y="82"/>
                  </a:lnTo>
                  <a:lnTo>
                    <a:pt x="140" y="78"/>
                  </a:lnTo>
                  <a:lnTo>
                    <a:pt x="140" y="78"/>
                  </a:lnTo>
                  <a:lnTo>
                    <a:pt x="146" y="78"/>
                  </a:lnTo>
                  <a:lnTo>
                    <a:pt x="146" y="66"/>
                  </a:lnTo>
                  <a:lnTo>
                    <a:pt x="146" y="66"/>
                  </a:lnTo>
                  <a:lnTo>
                    <a:pt x="146" y="62"/>
                  </a:lnTo>
                  <a:lnTo>
                    <a:pt x="140" y="62"/>
                  </a:lnTo>
                  <a:lnTo>
                    <a:pt x="140" y="55"/>
                  </a:lnTo>
                  <a:lnTo>
                    <a:pt x="134" y="55"/>
                  </a:lnTo>
                  <a:lnTo>
                    <a:pt x="134" y="55"/>
                  </a:lnTo>
                  <a:lnTo>
                    <a:pt x="128" y="49"/>
                  </a:lnTo>
                  <a:lnTo>
                    <a:pt x="128" y="55"/>
                  </a:lnTo>
                  <a:lnTo>
                    <a:pt x="111" y="55"/>
                  </a:lnTo>
                  <a:lnTo>
                    <a:pt x="105" y="49"/>
                  </a:lnTo>
                  <a:lnTo>
                    <a:pt x="99" y="49"/>
                  </a:lnTo>
                  <a:lnTo>
                    <a:pt x="99" y="43"/>
                  </a:lnTo>
                  <a:lnTo>
                    <a:pt x="99" y="43"/>
                  </a:lnTo>
                  <a:lnTo>
                    <a:pt x="99" y="43"/>
                  </a:lnTo>
                  <a:lnTo>
                    <a:pt x="99" y="39"/>
                  </a:lnTo>
                  <a:lnTo>
                    <a:pt x="99" y="39"/>
                  </a:lnTo>
                  <a:lnTo>
                    <a:pt x="99" y="33"/>
                  </a:lnTo>
                  <a:lnTo>
                    <a:pt x="99" y="33"/>
                  </a:lnTo>
                  <a:lnTo>
                    <a:pt x="99" y="27"/>
                  </a:lnTo>
                  <a:lnTo>
                    <a:pt x="99" y="27"/>
                  </a:lnTo>
                  <a:lnTo>
                    <a:pt x="93" y="20"/>
                  </a:lnTo>
                  <a:lnTo>
                    <a:pt x="93" y="20"/>
                  </a:lnTo>
                  <a:lnTo>
                    <a:pt x="89" y="16"/>
                  </a:lnTo>
                  <a:lnTo>
                    <a:pt x="89" y="16"/>
                  </a:lnTo>
                  <a:lnTo>
                    <a:pt x="82" y="10"/>
                  </a:lnTo>
                  <a:lnTo>
                    <a:pt x="82" y="0"/>
                  </a:lnTo>
                  <a:lnTo>
                    <a:pt x="64" y="0"/>
                  </a:lnTo>
                  <a:lnTo>
                    <a:pt x="64" y="4"/>
                  </a:lnTo>
                  <a:lnTo>
                    <a:pt x="58" y="4"/>
                  </a:lnTo>
                  <a:lnTo>
                    <a:pt x="58" y="4"/>
                  </a:lnTo>
                  <a:lnTo>
                    <a:pt x="58" y="4"/>
                  </a:lnTo>
                  <a:lnTo>
                    <a:pt x="58" y="4"/>
                  </a:lnTo>
                  <a:lnTo>
                    <a:pt x="53" y="10"/>
                  </a:lnTo>
                  <a:lnTo>
                    <a:pt x="53" y="10"/>
                  </a:lnTo>
                  <a:lnTo>
                    <a:pt x="53" y="16"/>
                  </a:lnTo>
                  <a:lnTo>
                    <a:pt x="53" y="16"/>
                  </a:lnTo>
                  <a:lnTo>
                    <a:pt x="53" y="16"/>
                  </a:lnTo>
                  <a:lnTo>
                    <a:pt x="47" y="20"/>
                  </a:lnTo>
                  <a:lnTo>
                    <a:pt x="41" y="20"/>
                  </a:lnTo>
                  <a:lnTo>
                    <a:pt x="41" y="16"/>
                  </a:lnTo>
                  <a:lnTo>
                    <a:pt x="35" y="16"/>
                  </a:lnTo>
                  <a:lnTo>
                    <a:pt x="35" y="16"/>
                  </a:lnTo>
                  <a:lnTo>
                    <a:pt x="29" y="20"/>
                  </a:lnTo>
                  <a:lnTo>
                    <a:pt x="23" y="20"/>
                  </a:lnTo>
                  <a:lnTo>
                    <a:pt x="18" y="27"/>
                  </a:lnTo>
                  <a:lnTo>
                    <a:pt x="6" y="27"/>
                  </a:lnTo>
                  <a:lnTo>
                    <a:pt x="6" y="33"/>
                  </a:lnTo>
                  <a:lnTo>
                    <a:pt x="0" y="33"/>
                  </a:lnTo>
                  <a:lnTo>
                    <a:pt x="0" y="39"/>
                  </a:lnTo>
                  <a:lnTo>
                    <a:pt x="6" y="39"/>
                  </a:lnTo>
                  <a:lnTo>
                    <a:pt x="6" y="43"/>
                  </a:lnTo>
                  <a:lnTo>
                    <a:pt x="23" y="43"/>
                  </a:lnTo>
                  <a:lnTo>
                    <a:pt x="29" y="39"/>
                  </a:lnTo>
                  <a:lnTo>
                    <a:pt x="35" y="39"/>
                  </a:lnTo>
                  <a:lnTo>
                    <a:pt x="41" y="33"/>
                  </a:lnTo>
                  <a:lnTo>
                    <a:pt x="47" y="33"/>
                  </a:lnTo>
                  <a:lnTo>
                    <a:pt x="53" y="27"/>
                  </a:lnTo>
                  <a:lnTo>
                    <a:pt x="53" y="33"/>
                  </a:lnTo>
                  <a:lnTo>
                    <a:pt x="53" y="33"/>
                  </a:lnTo>
                  <a:lnTo>
                    <a:pt x="47" y="39"/>
                  </a:lnTo>
                  <a:lnTo>
                    <a:pt x="47" y="39"/>
                  </a:lnTo>
                  <a:lnTo>
                    <a:pt x="47" y="39"/>
                  </a:lnTo>
                  <a:lnTo>
                    <a:pt x="47" y="43"/>
                  </a:lnTo>
                  <a:lnTo>
                    <a:pt x="47" y="43"/>
                  </a:lnTo>
                  <a:lnTo>
                    <a:pt x="93" y="43"/>
                  </a:lnTo>
                  <a:lnTo>
                    <a:pt x="93" y="55"/>
                  </a:lnTo>
                  <a:lnTo>
                    <a:pt x="64" y="55"/>
                  </a:lnTo>
                  <a:lnTo>
                    <a:pt x="64" y="62"/>
                  </a:lnTo>
                  <a:lnTo>
                    <a:pt x="58" y="62"/>
                  </a:lnTo>
                  <a:lnTo>
                    <a:pt x="58" y="66"/>
                  </a:lnTo>
                  <a:lnTo>
                    <a:pt x="53" y="66"/>
                  </a:lnTo>
                  <a:lnTo>
                    <a:pt x="47" y="72"/>
                  </a:lnTo>
                  <a:lnTo>
                    <a:pt x="41" y="72"/>
                  </a:lnTo>
                  <a:lnTo>
                    <a:pt x="41" y="72"/>
                  </a:lnTo>
                  <a:lnTo>
                    <a:pt x="41" y="72"/>
                  </a:lnTo>
                  <a:lnTo>
                    <a:pt x="41" y="78"/>
                  </a:lnTo>
                  <a:lnTo>
                    <a:pt x="41" y="78"/>
                  </a:lnTo>
                  <a:lnTo>
                    <a:pt x="41" y="78"/>
                  </a:lnTo>
                  <a:lnTo>
                    <a:pt x="41" y="82"/>
                  </a:lnTo>
                  <a:lnTo>
                    <a:pt x="35" y="88"/>
                  </a:lnTo>
                  <a:lnTo>
                    <a:pt x="35" y="95"/>
                  </a:lnTo>
                  <a:lnTo>
                    <a:pt x="35" y="95"/>
                  </a:lnTo>
                  <a:lnTo>
                    <a:pt x="29" y="101"/>
                  </a:lnTo>
                  <a:lnTo>
                    <a:pt x="29" y="105"/>
                  </a:lnTo>
                  <a:lnTo>
                    <a:pt x="23" y="111"/>
                  </a:lnTo>
                  <a:lnTo>
                    <a:pt x="23" y="123"/>
                  </a:lnTo>
                  <a:lnTo>
                    <a:pt x="23" y="123"/>
                  </a:lnTo>
                  <a:lnTo>
                    <a:pt x="23" y="128"/>
                  </a:lnTo>
                  <a:lnTo>
                    <a:pt x="23" y="128"/>
                  </a:lnTo>
                  <a:lnTo>
                    <a:pt x="23" y="128"/>
                  </a:lnTo>
                  <a:lnTo>
                    <a:pt x="29" y="134"/>
                  </a:lnTo>
                  <a:lnTo>
                    <a:pt x="29" y="134"/>
                  </a:lnTo>
                  <a:lnTo>
                    <a:pt x="29" y="134"/>
                  </a:lnTo>
                  <a:lnTo>
                    <a:pt x="35" y="134"/>
                  </a:lnTo>
                  <a:lnTo>
                    <a:pt x="47" y="123"/>
                  </a:lnTo>
                  <a:lnTo>
                    <a:pt x="47" y="101"/>
                  </a:lnTo>
                  <a:lnTo>
                    <a:pt x="53" y="95"/>
                  </a:lnTo>
                  <a:lnTo>
                    <a:pt x="53" y="88"/>
                  </a:lnTo>
                  <a:lnTo>
                    <a:pt x="58" y="82"/>
                  </a:lnTo>
                  <a:lnTo>
                    <a:pt x="58" y="78"/>
                  </a:lnTo>
                  <a:lnTo>
                    <a:pt x="64" y="78"/>
                  </a:lnTo>
                  <a:lnTo>
                    <a:pt x="70" y="72"/>
                  </a:lnTo>
                  <a:lnTo>
                    <a:pt x="76" y="72"/>
                  </a:lnTo>
                  <a:lnTo>
                    <a:pt x="82" y="66"/>
                  </a:lnTo>
                  <a:lnTo>
                    <a:pt x="82" y="62"/>
                  </a:lnTo>
                  <a:lnTo>
                    <a:pt x="89" y="62"/>
                  </a:lnTo>
                  <a:lnTo>
                    <a:pt x="93" y="66"/>
                  </a:lnTo>
                  <a:lnTo>
                    <a:pt x="93" y="66"/>
                  </a:lnTo>
                  <a:lnTo>
                    <a:pt x="93" y="66"/>
                  </a:lnTo>
                  <a:lnTo>
                    <a:pt x="93" y="66"/>
                  </a:lnTo>
                  <a:lnTo>
                    <a:pt x="99" y="72"/>
                  </a:lnTo>
                  <a:lnTo>
                    <a:pt x="99" y="72"/>
                  </a:lnTo>
                  <a:lnTo>
                    <a:pt x="99" y="78"/>
                  </a:lnTo>
                  <a:lnTo>
                    <a:pt x="93" y="78"/>
                  </a:lnTo>
                  <a:lnTo>
                    <a:pt x="93" y="82"/>
                  </a:lnTo>
                  <a:lnTo>
                    <a:pt x="93" y="82"/>
                  </a:lnTo>
                  <a:lnTo>
                    <a:pt x="93" y="88"/>
                  </a:lnTo>
                  <a:lnTo>
                    <a:pt x="89" y="88"/>
                  </a:lnTo>
                  <a:lnTo>
                    <a:pt x="89" y="95"/>
                  </a:lnTo>
                  <a:lnTo>
                    <a:pt x="89" y="95"/>
                  </a:lnTo>
                  <a:lnTo>
                    <a:pt x="89" y="95"/>
                  </a:lnTo>
                  <a:lnTo>
                    <a:pt x="99" y="95"/>
                  </a:lnTo>
                  <a:lnTo>
                    <a:pt x="99" y="101"/>
                  </a:lnTo>
                  <a:lnTo>
                    <a:pt x="99" y="101"/>
                  </a:lnTo>
                  <a:lnTo>
                    <a:pt x="99" y="105"/>
                  </a:lnTo>
                  <a:lnTo>
                    <a:pt x="99" y="105"/>
                  </a:lnTo>
                  <a:lnTo>
                    <a:pt x="99" y="105"/>
                  </a:lnTo>
                  <a:lnTo>
                    <a:pt x="99" y="117"/>
                  </a:lnTo>
                  <a:lnTo>
                    <a:pt x="99" y="1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2" name="Freeform 781"/>
            <p:cNvSpPr>
              <a:spLocks/>
            </p:cNvSpPr>
            <p:nvPr/>
          </p:nvSpPr>
          <p:spPr bwMode="auto">
            <a:xfrm>
              <a:off x="2532063" y="2051051"/>
              <a:ext cx="231775" cy="212725"/>
            </a:xfrm>
            <a:custGeom>
              <a:avLst/>
              <a:gdLst>
                <a:gd name="T0" fmla="*/ 105 w 146"/>
                <a:gd name="T1" fmla="*/ 111 h 134"/>
                <a:gd name="T2" fmla="*/ 111 w 146"/>
                <a:gd name="T3" fmla="*/ 105 h 134"/>
                <a:gd name="T4" fmla="*/ 117 w 146"/>
                <a:gd name="T5" fmla="*/ 88 h 134"/>
                <a:gd name="T6" fmla="*/ 117 w 146"/>
                <a:gd name="T7" fmla="*/ 78 h 134"/>
                <a:gd name="T8" fmla="*/ 128 w 146"/>
                <a:gd name="T9" fmla="*/ 66 h 134"/>
                <a:gd name="T10" fmla="*/ 128 w 146"/>
                <a:gd name="T11" fmla="*/ 78 h 134"/>
                <a:gd name="T12" fmla="*/ 128 w 146"/>
                <a:gd name="T13" fmla="*/ 82 h 134"/>
                <a:gd name="T14" fmla="*/ 140 w 146"/>
                <a:gd name="T15" fmla="*/ 78 h 134"/>
                <a:gd name="T16" fmla="*/ 146 w 146"/>
                <a:gd name="T17" fmla="*/ 66 h 134"/>
                <a:gd name="T18" fmla="*/ 140 w 146"/>
                <a:gd name="T19" fmla="*/ 62 h 134"/>
                <a:gd name="T20" fmla="*/ 134 w 146"/>
                <a:gd name="T21" fmla="*/ 55 h 134"/>
                <a:gd name="T22" fmla="*/ 111 w 146"/>
                <a:gd name="T23" fmla="*/ 55 h 134"/>
                <a:gd name="T24" fmla="*/ 99 w 146"/>
                <a:gd name="T25" fmla="*/ 43 h 134"/>
                <a:gd name="T26" fmla="*/ 99 w 146"/>
                <a:gd name="T27" fmla="*/ 39 h 134"/>
                <a:gd name="T28" fmla="*/ 99 w 146"/>
                <a:gd name="T29" fmla="*/ 33 h 134"/>
                <a:gd name="T30" fmla="*/ 93 w 146"/>
                <a:gd name="T31" fmla="*/ 20 h 134"/>
                <a:gd name="T32" fmla="*/ 89 w 146"/>
                <a:gd name="T33" fmla="*/ 16 h 134"/>
                <a:gd name="T34" fmla="*/ 64 w 146"/>
                <a:gd name="T35" fmla="*/ 0 h 134"/>
                <a:gd name="T36" fmla="*/ 58 w 146"/>
                <a:gd name="T37" fmla="*/ 4 h 134"/>
                <a:gd name="T38" fmla="*/ 53 w 146"/>
                <a:gd name="T39" fmla="*/ 10 h 134"/>
                <a:gd name="T40" fmla="*/ 53 w 146"/>
                <a:gd name="T41" fmla="*/ 16 h 134"/>
                <a:gd name="T42" fmla="*/ 41 w 146"/>
                <a:gd name="T43" fmla="*/ 20 h 134"/>
                <a:gd name="T44" fmla="*/ 35 w 146"/>
                <a:gd name="T45" fmla="*/ 16 h 134"/>
                <a:gd name="T46" fmla="*/ 18 w 146"/>
                <a:gd name="T47" fmla="*/ 27 h 134"/>
                <a:gd name="T48" fmla="*/ 0 w 146"/>
                <a:gd name="T49" fmla="*/ 33 h 134"/>
                <a:gd name="T50" fmla="*/ 6 w 146"/>
                <a:gd name="T51" fmla="*/ 43 h 134"/>
                <a:gd name="T52" fmla="*/ 35 w 146"/>
                <a:gd name="T53" fmla="*/ 39 h 134"/>
                <a:gd name="T54" fmla="*/ 53 w 146"/>
                <a:gd name="T55" fmla="*/ 27 h 134"/>
                <a:gd name="T56" fmla="*/ 47 w 146"/>
                <a:gd name="T57" fmla="*/ 39 h 134"/>
                <a:gd name="T58" fmla="*/ 47 w 146"/>
                <a:gd name="T59" fmla="*/ 43 h 134"/>
                <a:gd name="T60" fmla="*/ 93 w 146"/>
                <a:gd name="T61" fmla="*/ 55 h 134"/>
                <a:gd name="T62" fmla="*/ 58 w 146"/>
                <a:gd name="T63" fmla="*/ 62 h 134"/>
                <a:gd name="T64" fmla="*/ 47 w 146"/>
                <a:gd name="T65" fmla="*/ 72 h 134"/>
                <a:gd name="T66" fmla="*/ 41 w 146"/>
                <a:gd name="T67" fmla="*/ 72 h 134"/>
                <a:gd name="T68" fmla="*/ 41 w 146"/>
                <a:gd name="T69" fmla="*/ 78 h 134"/>
                <a:gd name="T70" fmla="*/ 35 w 146"/>
                <a:gd name="T71" fmla="*/ 95 h 134"/>
                <a:gd name="T72" fmla="*/ 29 w 146"/>
                <a:gd name="T73" fmla="*/ 105 h 134"/>
                <a:gd name="T74" fmla="*/ 23 w 146"/>
                <a:gd name="T75" fmla="*/ 123 h 134"/>
                <a:gd name="T76" fmla="*/ 23 w 146"/>
                <a:gd name="T77" fmla="*/ 128 h 134"/>
                <a:gd name="T78" fmla="*/ 29 w 146"/>
                <a:gd name="T79" fmla="*/ 134 h 134"/>
                <a:gd name="T80" fmla="*/ 47 w 146"/>
                <a:gd name="T81" fmla="*/ 101 h 134"/>
                <a:gd name="T82" fmla="*/ 58 w 146"/>
                <a:gd name="T83" fmla="*/ 82 h 134"/>
                <a:gd name="T84" fmla="*/ 70 w 146"/>
                <a:gd name="T85" fmla="*/ 72 h 134"/>
                <a:gd name="T86" fmla="*/ 82 w 146"/>
                <a:gd name="T87" fmla="*/ 62 h 134"/>
                <a:gd name="T88" fmla="*/ 93 w 146"/>
                <a:gd name="T89" fmla="*/ 66 h 134"/>
                <a:gd name="T90" fmla="*/ 99 w 146"/>
                <a:gd name="T91" fmla="*/ 72 h 134"/>
                <a:gd name="T92" fmla="*/ 93 w 146"/>
                <a:gd name="T93" fmla="*/ 78 h 134"/>
                <a:gd name="T94" fmla="*/ 93 w 146"/>
                <a:gd name="T95" fmla="*/ 88 h 134"/>
                <a:gd name="T96" fmla="*/ 89 w 146"/>
                <a:gd name="T97" fmla="*/ 95 h 134"/>
                <a:gd name="T98" fmla="*/ 99 w 146"/>
                <a:gd name="T99" fmla="*/ 101 h 134"/>
                <a:gd name="T100" fmla="*/ 99 w 146"/>
                <a:gd name="T101" fmla="*/ 105 h 134"/>
                <a:gd name="T102" fmla="*/ 99 w 146"/>
                <a:gd name="T103" fmla="*/ 11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134">
                  <a:moveTo>
                    <a:pt x="99" y="117"/>
                  </a:moveTo>
                  <a:lnTo>
                    <a:pt x="105" y="111"/>
                  </a:lnTo>
                  <a:lnTo>
                    <a:pt x="105" y="111"/>
                  </a:lnTo>
                  <a:lnTo>
                    <a:pt x="105" y="105"/>
                  </a:lnTo>
                  <a:lnTo>
                    <a:pt x="105" y="105"/>
                  </a:lnTo>
                  <a:lnTo>
                    <a:pt x="111" y="105"/>
                  </a:lnTo>
                  <a:lnTo>
                    <a:pt x="111" y="101"/>
                  </a:lnTo>
                  <a:lnTo>
                    <a:pt x="117" y="101"/>
                  </a:lnTo>
                  <a:lnTo>
                    <a:pt x="117" y="88"/>
                  </a:lnTo>
                  <a:lnTo>
                    <a:pt x="117" y="88"/>
                  </a:lnTo>
                  <a:lnTo>
                    <a:pt x="117" y="78"/>
                  </a:lnTo>
                  <a:lnTo>
                    <a:pt x="117" y="78"/>
                  </a:lnTo>
                  <a:lnTo>
                    <a:pt x="124" y="72"/>
                  </a:lnTo>
                  <a:lnTo>
                    <a:pt x="124" y="66"/>
                  </a:lnTo>
                  <a:lnTo>
                    <a:pt x="128" y="66"/>
                  </a:lnTo>
                  <a:lnTo>
                    <a:pt x="128" y="72"/>
                  </a:lnTo>
                  <a:lnTo>
                    <a:pt x="128" y="72"/>
                  </a:lnTo>
                  <a:lnTo>
                    <a:pt x="128" y="78"/>
                  </a:lnTo>
                  <a:lnTo>
                    <a:pt x="128" y="78"/>
                  </a:lnTo>
                  <a:lnTo>
                    <a:pt x="128" y="78"/>
                  </a:lnTo>
                  <a:lnTo>
                    <a:pt x="128" y="82"/>
                  </a:lnTo>
                  <a:lnTo>
                    <a:pt x="128" y="82"/>
                  </a:lnTo>
                  <a:lnTo>
                    <a:pt x="140" y="82"/>
                  </a:lnTo>
                  <a:lnTo>
                    <a:pt x="140" y="78"/>
                  </a:lnTo>
                  <a:lnTo>
                    <a:pt x="140" y="78"/>
                  </a:lnTo>
                  <a:lnTo>
                    <a:pt x="146" y="78"/>
                  </a:lnTo>
                  <a:lnTo>
                    <a:pt x="146" y="66"/>
                  </a:lnTo>
                  <a:lnTo>
                    <a:pt x="146" y="66"/>
                  </a:lnTo>
                  <a:lnTo>
                    <a:pt x="146" y="62"/>
                  </a:lnTo>
                  <a:lnTo>
                    <a:pt x="140" y="62"/>
                  </a:lnTo>
                  <a:lnTo>
                    <a:pt x="140" y="55"/>
                  </a:lnTo>
                  <a:lnTo>
                    <a:pt x="134" y="55"/>
                  </a:lnTo>
                  <a:lnTo>
                    <a:pt x="134" y="55"/>
                  </a:lnTo>
                  <a:lnTo>
                    <a:pt x="128" y="49"/>
                  </a:lnTo>
                  <a:lnTo>
                    <a:pt x="128" y="55"/>
                  </a:lnTo>
                  <a:lnTo>
                    <a:pt x="111" y="55"/>
                  </a:lnTo>
                  <a:lnTo>
                    <a:pt x="105" y="49"/>
                  </a:lnTo>
                  <a:lnTo>
                    <a:pt x="99" y="49"/>
                  </a:lnTo>
                  <a:lnTo>
                    <a:pt x="99" y="43"/>
                  </a:lnTo>
                  <a:lnTo>
                    <a:pt x="99" y="43"/>
                  </a:lnTo>
                  <a:lnTo>
                    <a:pt x="99" y="43"/>
                  </a:lnTo>
                  <a:lnTo>
                    <a:pt x="99" y="39"/>
                  </a:lnTo>
                  <a:lnTo>
                    <a:pt x="99" y="39"/>
                  </a:lnTo>
                  <a:lnTo>
                    <a:pt x="99" y="33"/>
                  </a:lnTo>
                  <a:lnTo>
                    <a:pt x="99" y="33"/>
                  </a:lnTo>
                  <a:lnTo>
                    <a:pt x="99" y="27"/>
                  </a:lnTo>
                  <a:lnTo>
                    <a:pt x="99" y="27"/>
                  </a:lnTo>
                  <a:lnTo>
                    <a:pt x="93" y="20"/>
                  </a:lnTo>
                  <a:lnTo>
                    <a:pt x="93" y="20"/>
                  </a:lnTo>
                  <a:lnTo>
                    <a:pt x="89" y="16"/>
                  </a:lnTo>
                  <a:lnTo>
                    <a:pt x="89" y="16"/>
                  </a:lnTo>
                  <a:lnTo>
                    <a:pt x="82" y="10"/>
                  </a:lnTo>
                  <a:lnTo>
                    <a:pt x="82" y="0"/>
                  </a:lnTo>
                  <a:lnTo>
                    <a:pt x="64" y="0"/>
                  </a:lnTo>
                  <a:lnTo>
                    <a:pt x="64" y="4"/>
                  </a:lnTo>
                  <a:lnTo>
                    <a:pt x="58" y="4"/>
                  </a:lnTo>
                  <a:lnTo>
                    <a:pt x="58" y="4"/>
                  </a:lnTo>
                  <a:lnTo>
                    <a:pt x="58" y="4"/>
                  </a:lnTo>
                  <a:lnTo>
                    <a:pt x="58" y="4"/>
                  </a:lnTo>
                  <a:lnTo>
                    <a:pt x="53" y="10"/>
                  </a:lnTo>
                  <a:lnTo>
                    <a:pt x="53" y="10"/>
                  </a:lnTo>
                  <a:lnTo>
                    <a:pt x="53" y="16"/>
                  </a:lnTo>
                  <a:lnTo>
                    <a:pt x="53" y="16"/>
                  </a:lnTo>
                  <a:lnTo>
                    <a:pt x="53" y="16"/>
                  </a:lnTo>
                  <a:lnTo>
                    <a:pt x="47" y="20"/>
                  </a:lnTo>
                  <a:lnTo>
                    <a:pt x="41" y="20"/>
                  </a:lnTo>
                  <a:lnTo>
                    <a:pt x="41" y="16"/>
                  </a:lnTo>
                  <a:lnTo>
                    <a:pt x="35" y="16"/>
                  </a:lnTo>
                  <a:lnTo>
                    <a:pt x="35" y="16"/>
                  </a:lnTo>
                  <a:lnTo>
                    <a:pt x="29" y="20"/>
                  </a:lnTo>
                  <a:lnTo>
                    <a:pt x="23" y="20"/>
                  </a:lnTo>
                  <a:lnTo>
                    <a:pt x="18" y="27"/>
                  </a:lnTo>
                  <a:lnTo>
                    <a:pt x="6" y="27"/>
                  </a:lnTo>
                  <a:lnTo>
                    <a:pt x="6" y="33"/>
                  </a:lnTo>
                  <a:lnTo>
                    <a:pt x="0" y="33"/>
                  </a:lnTo>
                  <a:lnTo>
                    <a:pt x="0" y="39"/>
                  </a:lnTo>
                  <a:lnTo>
                    <a:pt x="6" y="39"/>
                  </a:lnTo>
                  <a:lnTo>
                    <a:pt x="6" y="43"/>
                  </a:lnTo>
                  <a:lnTo>
                    <a:pt x="23" y="43"/>
                  </a:lnTo>
                  <a:lnTo>
                    <a:pt x="29" y="39"/>
                  </a:lnTo>
                  <a:lnTo>
                    <a:pt x="35" y="39"/>
                  </a:lnTo>
                  <a:lnTo>
                    <a:pt x="41" y="33"/>
                  </a:lnTo>
                  <a:lnTo>
                    <a:pt x="47" y="33"/>
                  </a:lnTo>
                  <a:lnTo>
                    <a:pt x="53" y="27"/>
                  </a:lnTo>
                  <a:lnTo>
                    <a:pt x="53" y="33"/>
                  </a:lnTo>
                  <a:lnTo>
                    <a:pt x="53" y="33"/>
                  </a:lnTo>
                  <a:lnTo>
                    <a:pt x="47" y="39"/>
                  </a:lnTo>
                  <a:lnTo>
                    <a:pt x="47" y="39"/>
                  </a:lnTo>
                  <a:lnTo>
                    <a:pt x="47" y="39"/>
                  </a:lnTo>
                  <a:lnTo>
                    <a:pt x="47" y="43"/>
                  </a:lnTo>
                  <a:lnTo>
                    <a:pt x="47" y="43"/>
                  </a:lnTo>
                  <a:lnTo>
                    <a:pt x="93" y="43"/>
                  </a:lnTo>
                  <a:lnTo>
                    <a:pt x="93" y="55"/>
                  </a:lnTo>
                  <a:lnTo>
                    <a:pt x="64" y="55"/>
                  </a:lnTo>
                  <a:lnTo>
                    <a:pt x="64" y="62"/>
                  </a:lnTo>
                  <a:lnTo>
                    <a:pt x="58" y="62"/>
                  </a:lnTo>
                  <a:lnTo>
                    <a:pt x="58" y="66"/>
                  </a:lnTo>
                  <a:lnTo>
                    <a:pt x="53" y="66"/>
                  </a:lnTo>
                  <a:lnTo>
                    <a:pt x="47" y="72"/>
                  </a:lnTo>
                  <a:lnTo>
                    <a:pt x="41" y="72"/>
                  </a:lnTo>
                  <a:lnTo>
                    <a:pt x="41" y="72"/>
                  </a:lnTo>
                  <a:lnTo>
                    <a:pt x="41" y="72"/>
                  </a:lnTo>
                  <a:lnTo>
                    <a:pt x="41" y="78"/>
                  </a:lnTo>
                  <a:lnTo>
                    <a:pt x="41" y="78"/>
                  </a:lnTo>
                  <a:lnTo>
                    <a:pt x="41" y="78"/>
                  </a:lnTo>
                  <a:lnTo>
                    <a:pt x="41" y="82"/>
                  </a:lnTo>
                  <a:lnTo>
                    <a:pt x="35" y="88"/>
                  </a:lnTo>
                  <a:lnTo>
                    <a:pt x="35" y="95"/>
                  </a:lnTo>
                  <a:lnTo>
                    <a:pt x="35" y="95"/>
                  </a:lnTo>
                  <a:lnTo>
                    <a:pt x="29" y="101"/>
                  </a:lnTo>
                  <a:lnTo>
                    <a:pt x="29" y="105"/>
                  </a:lnTo>
                  <a:lnTo>
                    <a:pt x="23" y="111"/>
                  </a:lnTo>
                  <a:lnTo>
                    <a:pt x="23" y="123"/>
                  </a:lnTo>
                  <a:lnTo>
                    <a:pt x="23" y="123"/>
                  </a:lnTo>
                  <a:lnTo>
                    <a:pt x="23" y="128"/>
                  </a:lnTo>
                  <a:lnTo>
                    <a:pt x="23" y="128"/>
                  </a:lnTo>
                  <a:lnTo>
                    <a:pt x="23" y="128"/>
                  </a:lnTo>
                  <a:lnTo>
                    <a:pt x="29" y="134"/>
                  </a:lnTo>
                  <a:lnTo>
                    <a:pt x="29" y="134"/>
                  </a:lnTo>
                  <a:lnTo>
                    <a:pt x="29" y="134"/>
                  </a:lnTo>
                  <a:lnTo>
                    <a:pt x="35" y="134"/>
                  </a:lnTo>
                  <a:lnTo>
                    <a:pt x="47" y="123"/>
                  </a:lnTo>
                  <a:lnTo>
                    <a:pt x="47" y="101"/>
                  </a:lnTo>
                  <a:lnTo>
                    <a:pt x="53" y="95"/>
                  </a:lnTo>
                  <a:lnTo>
                    <a:pt x="53" y="88"/>
                  </a:lnTo>
                  <a:lnTo>
                    <a:pt x="58" y="82"/>
                  </a:lnTo>
                  <a:lnTo>
                    <a:pt x="58" y="78"/>
                  </a:lnTo>
                  <a:lnTo>
                    <a:pt x="64" y="78"/>
                  </a:lnTo>
                  <a:lnTo>
                    <a:pt x="70" y="72"/>
                  </a:lnTo>
                  <a:lnTo>
                    <a:pt x="76" y="72"/>
                  </a:lnTo>
                  <a:lnTo>
                    <a:pt x="82" y="66"/>
                  </a:lnTo>
                  <a:lnTo>
                    <a:pt x="82" y="62"/>
                  </a:lnTo>
                  <a:lnTo>
                    <a:pt x="89" y="62"/>
                  </a:lnTo>
                  <a:lnTo>
                    <a:pt x="93" y="66"/>
                  </a:lnTo>
                  <a:lnTo>
                    <a:pt x="93" y="66"/>
                  </a:lnTo>
                  <a:lnTo>
                    <a:pt x="93" y="66"/>
                  </a:lnTo>
                  <a:lnTo>
                    <a:pt x="93" y="66"/>
                  </a:lnTo>
                  <a:lnTo>
                    <a:pt x="99" y="72"/>
                  </a:lnTo>
                  <a:lnTo>
                    <a:pt x="99" y="72"/>
                  </a:lnTo>
                  <a:lnTo>
                    <a:pt x="99" y="78"/>
                  </a:lnTo>
                  <a:lnTo>
                    <a:pt x="93" y="78"/>
                  </a:lnTo>
                  <a:lnTo>
                    <a:pt x="93" y="82"/>
                  </a:lnTo>
                  <a:lnTo>
                    <a:pt x="93" y="82"/>
                  </a:lnTo>
                  <a:lnTo>
                    <a:pt x="93" y="88"/>
                  </a:lnTo>
                  <a:lnTo>
                    <a:pt x="89" y="88"/>
                  </a:lnTo>
                  <a:lnTo>
                    <a:pt x="89" y="95"/>
                  </a:lnTo>
                  <a:lnTo>
                    <a:pt x="89" y="95"/>
                  </a:lnTo>
                  <a:lnTo>
                    <a:pt x="89" y="95"/>
                  </a:lnTo>
                  <a:lnTo>
                    <a:pt x="99" y="95"/>
                  </a:lnTo>
                  <a:lnTo>
                    <a:pt x="99" y="101"/>
                  </a:lnTo>
                  <a:lnTo>
                    <a:pt x="99" y="101"/>
                  </a:lnTo>
                  <a:lnTo>
                    <a:pt x="99" y="105"/>
                  </a:lnTo>
                  <a:lnTo>
                    <a:pt x="99" y="105"/>
                  </a:lnTo>
                  <a:lnTo>
                    <a:pt x="99" y="105"/>
                  </a:lnTo>
                  <a:lnTo>
                    <a:pt x="99" y="117"/>
                  </a:lnTo>
                  <a:lnTo>
                    <a:pt x="99" y="1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HelveticaNeue"/>
                <a:ea typeface="+mn-ea"/>
                <a:cs typeface="+mn-cs"/>
              </a:endParaRPr>
            </a:p>
          </p:txBody>
        </p:sp>
        <p:sp>
          <p:nvSpPr>
            <p:cNvPr id="783" name="Freeform 782"/>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4" name="Freeform 783"/>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5" name="Freeform 784"/>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6" name="Freeform 785"/>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 name="T30" fmla="*/ 16 w 16"/>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7" name="Freeform 786"/>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 name="T30" fmla="*/ 16 w 16"/>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8" name="Freeform 787"/>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9" name="Line 788"/>
            <p:cNvSpPr>
              <a:spLocks noChangeShapeType="1"/>
            </p:cNvSpPr>
            <p:nvPr/>
          </p:nvSpPr>
          <p:spPr bwMode="auto">
            <a:xfrm>
              <a:off x="1865313" y="17986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0" name="Freeform 789"/>
            <p:cNvSpPr>
              <a:spLocks/>
            </p:cNvSpPr>
            <p:nvPr/>
          </p:nvSpPr>
          <p:spPr bwMode="auto">
            <a:xfrm>
              <a:off x="1874838" y="1798638"/>
              <a:ext cx="0" cy="9525"/>
            </a:xfrm>
            <a:custGeom>
              <a:avLst/>
              <a:gdLst>
                <a:gd name="T0" fmla="*/ 6 h 6"/>
                <a:gd name="T1" fmla="*/ 6 h 6"/>
                <a:gd name="T2" fmla="*/ 6 h 6"/>
                <a:gd name="T3" fmla="*/ 0 h 6"/>
              </a:gdLst>
              <a:ahLst/>
              <a:cxnLst>
                <a:cxn ang="0">
                  <a:pos x="0" y="T0"/>
                </a:cxn>
                <a:cxn ang="0">
                  <a:pos x="0" y="T1"/>
                </a:cxn>
                <a:cxn ang="0">
                  <a:pos x="0" y="T2"/>
                </a:cxn>
                <a:cxn ang="0">
                  <a:pos x="0" y="T3"/>
                </a:cxn>
              </a:cxnLst>
              <a:rect l="0" t="0" r="r" b="b"/>
              <a:pathLst>
                <a:path h="6">
                  <a:moveTo>
                    <a:pt x="0" y="6"/>
                  </a:move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1" name="Freeform 790"/>
            <p:cNvSpPr>
              <a:spLocks/>
            </p:cNvSpPr>
            <p:nvPr/>
          </p:nvSpPr>
          <p:spPr bwMode="auto">
            <a:xfrm>
              <a:off x="1233488" y="1871663"/>
              <a:ext cx="65088" cy="25400"/>
            </a:xfrm>
            <a:custGeom>
              <a:avLst/>
              <a:gdLst>
                <a:gd name="T0" fmla="*/ 17 w 41"/>
                <a:gd name="T1" fmla="*/ 16 h 16"/>
                <a:gd name="T2" fmla="*/ 17 w 41"/>
                <a:gd name="T3" fmla="*/ 10 h 16"/>
                <a:gd name="T4" fmla="*/ 23 w 41"/>
                <a:gd name="T5" fmla="*/ 10 h 16"/>
                <a:gd name="T6" fmla="*/ 29 w 41"/>
                <a:gd name="T7" fmla="*/ 6 h 16"/>
                <a:gd name="T8" fmla="*/ 35 w 41"/>
                <a:gd name="T9" fmla="*/ 6 h 16"/>
                <a:gd name="T10" fmla="*/ 35 w 41"/>
                <a:gd name="T11" fmla="*/ 0 h 16"/>
                <a:gd name="T12" fmla="*/ 41 w 41"/>
                <a:gd name="T13" fmla="*/ 0 h 16"/>
                <a:gd name="T14" fmla="*/ 17 w 41"/>
                <a:gd name="T15" fmla="*/ 0 h 16"/>
                <a:gd name="T16" fmla="*/ 13 w 41"/>
                <a:gd name="T17" fmla="*/ 6 h 16"/>
                <a:gd name="T18" fmla="*/ 6 w 41"/>
                <a:gd name="T19" fmla="*/ 6 h 16"/>
                <a:gd name="T20" fmla="*/ 6 w 41"/>
                <a:gd name="T21" fmla="*/ 10 h 16"/>
                <a:gd name="T22" fmla="*/ 0 w 41"/>
                <a:gd name="T23" fmla="*/ 16 h 16"/>
                <a:gd name="T24" fmla="*/ 17 w 41"/>
                <a:gd name="T25" fmla="*/ 16 h 16"/>
                <a:gd name="T26" fmla="*/ 17 w 41"/>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16">
                  <a:moveTo>
                    <a:pt x="17" y="16"/>
                  </a:moveTo>
                  <a:lnTo>
                    <a:pt x="17" y="10"/>
                  </a:lnTo>
                  <a:lnTo>
                    <a:pt x="23" y="10"/>
                  </a:lnTo>
                  <a:lnTo>
                    <a:pt x="29" y="6"/>
                  </a:lnTo>
                  <a:lnTo>
                    <a:pt x="35" y="6"/>
                  </a:lnTo>
                  <a:lnTo>
                    <a:pt x="35" y="0"/>
                  </a:lnTo>
                  <a:lnTo>
                    <a:pt x="41" y="0"/>
                  </a:lnTo>
                  <a:lnTo>
                    <a:pt x="17" y="0"/>
                  </a:lnTo>
                  <a:lnTo>
                    <a:pt x="13" y="6"/>
                  </a:lnTo>
                  <a:lnTo>
                    <a:pt x="6" y="6"/>
                  </a:lnTo>
                  <a:lnTo>
                    <a:pt x="6" y="10"/>
                  </a:lnTo>
                  <a:lnTo>
                    <a:pt x="0" y="16"/>
                  </a:lnTo>
                  <a:lnTo>
                    <a:pt x="17" y="16"/>
                  </a:lnTo>
                  <a:lnTo>
                    <a:pt x="17"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2" name="Freeform 791"/>
            <p:cNvSpPr>
              <a:spLocks/>
            </p:cNvSpPr>
            <p:nvPr/>
          </p:nvSpPr>
          <p:spPr bwMode="auto">
            <a:xfrm>
              <a:off x="1233488" y="1871663"/>
              <a:ext cx="65088" cy="25400"/>
            </a:xfrm>
            <a:custGeom>
              <a:avLst/>
              <a:gdLst>
                <a:gd name="T0" fmla="*/ 17 w 41"/>
                <a:gd name="T1" fmla="*/ 16 h 16"/>
                <a:gd name="T2" fmla="*/ 17 w 41"/>
                <a:gd name="T3" fmla="*/ 10 h 16"/>
                <a:gd name="T4" fmla="*/ 23 w 41"/>
                <a:gd name="T5" fmla="*/ 10 h 16"/>
                <a:gd name="T6" fmla="*/ 29 w 41"/>
                <a:gd name="T7" fmla="*/ 6 h 16"/>
                <a:gd name="T8" fmla="*/ 35 w 41"/>
                <a:gd name="T9" fmla="*/ 6 h 16"/>
                <a:gd name="T10" fmla="*/ 35 w 41"/>
                <a:gd name="T11" fmla="*/ 0 h 16"/>
                <a:gd name="T12" fmla="*/ 41 w 41"/>
                <a:gd name="T13" fmla="*/ 0 h 16"/>
                <a:gd name="T14" fmla="*/ 17 w 41"/>
                <a:gd name="T15" fmla="*/ 0 h 16"/>
                <a:gd name="T16" fmla="*/ 13 w 41"/>
                <a:gd name="T17" fmla="*/ 6 h 16"/>
                <a:gd name="T18" fmla="*/ 6 w 41"/>
                <a:gd name="T19" fmla="*/ 6 h 16"/>
                <a:gd name="T20" fmla="*/ 6 w 41"/>
                <a:gd name="T21" fmla="*/ 10 h 16"/>
                <a:gd name="T22" fmla="*/ 0 w 41"/>
                <a:gd name="T23" fmla="*/ 16 h 16"/>
                <a:gd name="T24" fmla="*/ 17 w 41"/>
                <a:gd name="T25" fmla="*/ 16 h 16"/>
                <a:gd name="T26" fmla="*/ 17 w 41"/>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16">
                  <a:moveTo>
                    <a:pt x="17" y="16"/>
                  </a:moveTo>
                  <a:lnTo>
                    <a:pt x="17" y="10"/>
                  </a:lnTo>
                  <a:lnTo>
                    <a:pt x="23" y="10"/>
                  </a:lnTo>
                  <a:lnTo>
                    <a:pt x="29" y="6"/>
                  </a:lnTo>
                  <a:lnTo>
                    <a:pt x="35" y="6"/>
                  </a:lnTo>
                  <a:lnTo>
                    <a:pt x="35" y="0"/>
                  </a:lnTo>
                  <a:lnTo>
                    <a:pt x="41" y="0"/>
                  </a:lnTo>
                  <a:lnTo>
                    <a:pt x="17" y="0"/>
                  </a:lnTo>
                  <a:lnTo>
                    <a:pt x="13" y="6"/>
                  </a:lnTo>
                  <a:lnTo>
                    <a:pt x="6" y="6"/>
                  </a:lnTo>
                  <a:lnTo>
                    <a:pt x="6" y="10"/>
                  </a:lnTo>
                  <a:lnTo>
                    <a:pt x="0" y="16"/>
                  </a:lnTo>
                  <a:lnTo>
                    <a:pt x="17" y="16"/>
                  </a:lnTo>
                  <a:lnTo>
                    <a:pt x="17"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3" name="Freeform 792"/>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4" name="Freeform 793"/>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5" name="Freeform 794"/>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6"/>
                  </a:moveTo>
                  <a:lnTo>
                    <a:pt x="0" y="10"/>
                  </a:lnTo>
                  <a:lnTo>
                    <a:pt x="0" y="6"/>
                  </a:lnTo>
                  <a:lnTo>
                    <a:pt x="0" y="6"/>
                  </a:lnTo>
                  <a:lnTo>
                    <a:pt x="7" y="6"/>
                  </a:lnTo>
                  <a:lnTo>
                    <a:pt x="7"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6" name="Freeform 795"/>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7" name="Freeform 796"/>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8" name="Freeform 797"/>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9" name="Freeform 798"/>
            <p:cNvSpPr>
              <a:spLocks/>
            </p:cNvSpPr>
            <p:nvPr/>
          </p:nvSpPr>
          <p:spPr bwMode="auto">
            <a:xfrm>
              <a:off x="2846388" y="2273301"/>
              <a:ext cx="49213" cy="15875"/>
            </a:xfrm>
            <a:custGeom>
              <a:avLst/>
              <a:gdLst>
                <a:gd name="T0" fmla="*/ 0 w 31"/>
                <a:gd name="T1" fmla="*/ 10 h 10"/>
                <a:gd name="T2" fmla="*/ 18 w 31"/>
                <a:gd name="T3" fmla="*/ 10 h 10"/>
                <a:gd name="T4" fmla="*/ 18 w 31"/>
                <a:gd name="T5" fmla="*/ 4 h 10"/>
                <a:gd name="T6" fmla="*/ 18 w 31"/>
                <a:gd name="T7" fmla="*/ 4 h 10"/>
                <a:gd name="T8" fmla="*/ 31 w 31"/>
                <a:gd name="T9" fmla="*/ 4 h 10"/>
                <a:gd name="T10" fmla="*/ 31 w 31"/>
                <a:gd name="T11" fmla="*/ 0 h 10"/>
                <a:gd name="T12" fmla="*/ 12 w 31"/>
                <a:gd name="T13" fmla="*/ 0 h 10"/>
                <a:gd name="T14" fmla="*/ 6 w 31"/>
                <a:gd name="T15" fmla="*/ 4 h 10"/>
                <a:gd name="T16" fmla="*/ 0 w 31"/>
                <a:gd name="T17" fmla="*/ 4 h 10"/>
                <a:gd name="T18" fmla="*/ 0 w 31"/>
                <a:gd name="T19" fmla="*/ 10 h 10"/>
                <a:gd name="T20" fmla="*/ 0 w 31"/>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10">
                  <a:moveTo>
                    <a:pt x="0" y="10"/>
                  </a:moveTo>
                  <a:lnTo>
                    <a:pt x="18" y="10"/>
                  </a:lnTo>
                  <a:lnTo>
                    <a:pt x="18" y="4"/>
                  </a:lnTo>
                  <a:lnTo>
                    <a:pt x="18" y="4"/>
                  </a:lnTo>
                  <a:lnTo>
                    <a:pt x="31" y="4"/>
                  </a:lnTo>
                  <a:lnTo>
                    <a:pt x="31" y="0"/>
                  </a:lnTo>
                  <a:lnTo>
                    <a:pt x="12" y="0"/>
                  </a:lnTo>
                  <a:lnTo>
                    <a:pt x="6" y="4"/>
                  </a:lnTo>
                  <a:lnTo>
                    <a:pt x="0" y="4"/>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0" name="Freeform 799"/>
            <p:cNvSpPr>
              <a:spLocks/>
            </p:cNvSpPr>
            <p:nvPr/>
          </p:nvSpPr>
          <p:spPr bwMode="auto">
            <a:xfrm>
              <a:off x="2846388" y="2273301"/>
              <a:ext cx="49213" cy="15875"/>
            </a:xfrm>
            <a:custGeom>
              <a:avLst/>
              <a:gdLst>
                <a:gd name="T0" fmla="*/ 0 w 31"/>
                <a:gd name="T1" fmla="*/ 10 h 10"/>
                <a:gd name="T2" fmla="*/ 18 w 31"/>
                <a:gd name="T3" fmla="*/ 10 h 10"/>
                <a:gd name="T4" fmla="*/ 18 w 31"/>
                <a:gd name="T5" fmla="*/ 4 h 10"/>
                <a:gd name="T6" fmla="*/ 18 w 31"/>
                <a:gd name="T7" fmla="*/ 4 h 10"/>
                <a:gd name="T8" fmla="*/ 31 w 31"/>
                <a:gd name="T9" fmla="*/ 4 h 10"/>
                <a:gd name="T10" fmla="*/ 31 w 31"/>
                <a:gd name="T11" fmla="*/ 0 h 10"/>
                <a:gd name="T12" fmla="*/ 12 w 31"/>
                <a:gd name="T13" fmla="*/ 0 h 10"/>
                <a:gd name="T14" fmla="*/ 6 w 31"/>
                <a:gd name="T15" fmla="*/ 4 h 10"/>
                <a:gd name="T16" fmla="*/ 0 w 31"/>
                <a:gd name="T17" fmla="*/ 4 h 10"/>
                <a:gd name="T18" fmla="*/ 0 w 31"/>
                <a:gd name="T19" fmla="*/ 10 h 10"/>
                <a:gd name="T20" fmla="*/ 0 w 31"/>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10">
                  <a:moveTo>
                    <a:pt x="0" y="10"/>
                  </a:moveTo>
                  <a:lnTo>
                    <a:pt x="18" y="10"/>
                  </a:lnTo>
                  <a:lnTo>
                    <a:pt x="18" y="4"/>
                  </a:lnTo>
                  <a:lnTo>
                    <a:pt x="18" y="4"/>
                  </a:lnTo>
                  <a:lnTo>
                    <a:pt x="31" y="4"/>
                  </a:lnTo>
                  <a:lnTo>
                    <a:pt x="31" y="0"/>
                  </a:lnTo>
                  <a:lnTo>
                    <a:pt x="12" y="0"/>
                  </a:lnTo>
                  <a:lnTo>
                    <a:pt x="6" y="4"/>
                  </a:lnTo>
                  <a:lnTo>
                    <a:pt x="0" y="4"/>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1" name="Freeform 800"/>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2" name="Freeform 801"/>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3" name="Freeform 802"/>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4" name="Freeform 803"/>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5" name="Freeform 804"/>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6" name="Freeform 805"/>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Lst>
              <a:ahLst/>
              <a:cxnLst>
                <a:cxn ang="0">
                  <a:pos x="T0" y="T1"/>
                </a:cxn>
                <a:cxn ang="0">
                  <a:pos x="T2" y="T3"/>
                </a:cxn>
                <a:cxn ang="0">
                  <a:pos x="T4" y="T5"/>
                </a:cxn>
                <a:cxn ang="0">
                  <a:pos x="T6" y="T7"/>
                </a:cxn>
                <a:cxn ang="0">
                  <a:pos x="T8" y="T9"/>
                </a:cxn>
                <a:cxn ang="0">
                  <a:pos x="T10" y="T11"/>
                </a:cxn>
              </a:cxnLst>
              <a:rect l="0" t="0" r="r" b="b"/>
              <a:pathLst>
                <a:path w="18" h="6">
                  <a:moveTo>
                    <a:pt x="0" y="6"/>
                  </a:moveTo>
                  <a:lnTo>
                    <a:pt x="6" y="6"/>
                  </a:lnTo>
                  <a:lnTo>
                    <a:pt x="6" y="0"/>
                  </a:lnTo>
                  <a:lnTo>
                    <a:pt x="18" y="0"/>
                  </a:lnTo>
                  <a:lnTo>
                    <a:pt x="18"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7" name="Freeform 806"/>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8" name="Freeform 807"/>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9" name="Freeform 809"/>
            <p:cNvSpPr>
              <a:spLocks/>
            </p:cNvSpPr>
            <p:nvPr/>
          </p:nvSpPr>
          <p:spPr bwMode="auto">
            <a:xfrm>
              <a:off x="7567613" y="4581526"/>
              <a:ext cx="0" cy="11113"/>
            </a:xfrm>
            <a:custGeom>
              <a:avLst/>
              <a:gdLst>
                <a:gd name="T0" fmla="*/ 0 h 7"/>
                <a:gd name="T1" fmla="*/ 7 h 7"/>
                <a:gd name="T2" fmla="*/ 0 h 7"/>
              </a:gdLst>
              <a:ahLst/>
              <a:cxnLst>
                <a:cxn ang="0">
                  <a:pos x="0" y="T0"/>
                </a:cxn>
                <a:cxn ang="0">
                  <a:pos x="0" y="T1"/>
                </a:cxn>
                <a:cxn ang="0">
                  <a:pos x="0" y="T2"/>
                </a:cxn>
              </a:cxnLst>
              <a:rect l="0" t="0" r="r" b="b"/>
              <a:pathLst>
                <a:path h="7">
                  <a:moveTo>
                    <a:pt x="0" y="0"/>
                  </a:moveTo>
                  <a:lnTo>
                    <a:pt x="0" y="7"/>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0" name="Line 810"/>
            <p:cNvSpPr>
              <a:spLocks noChangeShapeType="1"/>
            </p:cNvSpPr>
            <p:nvPr/>
          </p:nvSpPr>
          <p:spPr bwMode="auto">
            <a:xfrm flipV="1">
              <a:off x="7651751" y="4581526"/>
              <a:ext cx="0" cy="206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1" name="Freeform 811"/>
            <p:cNvSpPr>
              <a:spLocks/>
            </p:cNvSpPr>
            <p:nvPr/>
          </p:nvSpPr>
          <p:spPr bwMode="auto">
            <a:xfrm>
              <a:off x="7651751" y="4581526"/>
              <a:ext cx="0" cy="20638"/>
            </a:xfrm>
            <a:custGeom>
              <a:avLst/>
              <a:gdLst>
                <a:gd name="T0" fmla="*/ 0 h 13"/>
                <a:gd name="T1" fmla="*/ 7 h 13"/>
                <a:gd name="T2" fmla="*/ 7 h 13"/>
                <a:gd name="T3" fmla="*/ 7 h 13"/>
                <a:gd name="T4" fmla="*/ 13 h 13"/>
                <a:gd name="T5" fmla="*/ 13 h 13"/>
              </a:gdLst>
              <a:ahLst/>
              <a:cxnLst>
                <a:cxn ang="0">
                  <a:pos x="0" y="T0"/>
                </a:cxn>
                <a:cxn ang="0">
                  <a:pos x="0" y="T1"/>
                </a:cxn>
                <a:cxn ang="0">
                  <a:pos x="0" y="T2"/>
                </a:cxn>
                <a:cxn ang="0">
                  <a:pos x="0" y="T3"/>
                </a:cxn>
                <a:cxn ang="0">
                  <a:pos x="0" y="T4"/>
                </a:cxn>
                <a:cxn ang="0">
                  <a:pos x="0" y="T5"/>
                </a:cxn>
              </a:cxnLst>
              <a:rect l="0" t="0" r="r" b="b"/>
              <a:pathLst>
                <a:path h="13">
                  <a:moveTo>
                    <a:pt x="0" y="0"/>
                  </a:moveTo>
                  <a:lnTo>
                    <a:pt x="0" y="7"/>
                  </a:lnTo>
                  <a:lnTo>
                    <a:pt x="0" y="7"/>
                  </a:lnTo>
                  <a:lnTo>
                    <a:pt x="0" y="7"/>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2" name="Freeform 812"/>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 name="T36" fmla="*/ 0 w 16"/>
                <a:gd name="T3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3" name="Freeform 813"/>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 name="T36" fmla="*/ 0 w 16"/>
                <a:gd name="T3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4" name="Freeform 814"/>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5" name="Freeform 815"/>
            <p:cNvSpPr>
              <a:spLocks/>
            </p:cNvSpPr>
            <p:nvPr/>
          </p:nvSpPr>
          <p:spPr bwMode="auto">
            <a:xfrm>
              <a:off x="7940676" y="4038601"/>
              <a:ext cx="15875" cy="36513"/>
            </a:xfrm>
            <a:custGeom>
              <a:avLst/>
              <a:gdLst>
                <a:gd name="T0" fmla="*/ 0 w 10"/>
                <a:gd name="T1" fmla="*/ 11 h 23"/>
                <a:gd name="T2" fmla="*/ 0 w 10"/>
                <a:gd name="T3" fmla="*/ 11 h 23"/>
                <a:gd name="T4" fmla="*/ 0 w 10"/>
                <a:gd name="T5" fmla="*/ 11 h 23"/>
                <a:gd name="T6" fmla="*/ 6 w 10"/>
                <a:gd name="T7" fmla="*/ 11 h 23"/>
                <a:gd name="T8" fmla="*/ 6 w 10"/>
                <a:gd name="T9" fmla="*/ 17 h 23"/>
                <a:gd name="T10" fmla="*/ 6 w 10"/>
                <a:gd name="T11" fmla="*/ 17 h 23"/>
                <a:gd name="T12" fmla="*/ 6 w 10"/>
                <a:gd name="T13" fmla="*/ 17 h 23"/>
                <a:gd name="T14" fmla="*/ 10 w 10"/>
                <a:gd name="T15" fmla="*/ 23 h 23"/>
                <a:gd name="T16" fmla="*/ 10 w 10"/>
                <a:gd name="T17" fmla="*/ 23 h 23"/>
                <a:gd name="T18" fmla="*/ 10 w 10"/>
                <a:gd name="T19" fmla="*/ 17 h 23"/>
                <a:gd name="T20" fmla="*/ 10 w 10"/>
                <a:gd name="T21" fmla="*/ 17 h 23"/>
                <a:gd name="T22" fmla="*/ 10 w 10"/>
                <a:gd name="T23" fmla="*/ 17 h 23"/>
                <a:gd name="T24" fmla="*/ 10 w 10"/>
                <a:gd name="T25" fmla="*/ 11 h 23"/>
                <a:gd name="T26" fmla="*/ 10 w 10"/>
                <a:gd name="T27" fmla="*/ 11 h 23"/>
                <a:gd name="T28" fmla="*/ 10 w 10"/>
                <a:gd name="T29" fmla="*/ 11 h 23"/>
                <a:gd name="T30" fmla="*/ 10 w 10"/>
                <a:gd name="T31" fmla="*/ 11 h 23"/>
                <a:gd name="T32" fmla="*/ 10 w 10"/>
                <a:gd name="T33" fmla="*/ 7 h 23"/>
                <a:gd name="T34" fmla="*/ 10 w 10"/>
                <a:gd name="T35" fmla="*/ 7 h 23"/>
                <a:gd name="T36" fmla="*/ 10 w 10"/>
                <a:gd name="T37" fmla="*/ 0 h 23"/>
                <a:gd name="T38" fmla="*/ 6 w 10"/>
                <a:gd name="T39" fmla="*/ 0 h 23"/>
                <a:gd name="T40" fmla="*/ 6 w 10"/>
                <a:gd name="T41" fmla="*/ 0 h 23"/>
                <a:gd name="T42" fmla="*/ 6 w 10"/>
                <a:gd name="T43" fmla="*/ 0 h 23"/>
                <a:gd name="T44" fmla="*/ 6 w 10"/>
                <a:gd name="T45" fmla="*/ 0 h 23"/>
                <a:gd name="T46" fmla="*/ 6 w 10"/>
                <a:gd name="T4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3">
                  <a:moveTo>
                    <a:pt x="0" y="11"/>
                  </a:moveTo>
                  <a:lnTo>
                    <a:pt x="0" y="11"/>
                  </a:lnTo>
                  <a:lnTo>
                    <a:pt x="0" y="11"/>
                  </a:lnTo>
                  <a:lnTo>
                    <a:pt x="6" y="11"/>
                  </a:lnTo>
                  <a:lnTo>
                    <a:pt x="6" y="17"/>
                  </a:lnTo>
                  <a:lnTo>
                    <a:pt x="6" y="17"/>
                  </a:lnTo>
                  <a:lnTo>
                    <a:pt x="6" y="17"/>
                  </a:lnTo>
                  <a:lnTo>
                    <a:pt x="10"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6" name="Freeform 816"/>
            <p:cNvSpPr>
              <a:spLocks/>
            </p:cNvSpPr>
            <p:nvPr/>
          </p:nvSpPr>
          <p:spPr bwMode="auto">
            <a:xfrm>
              <a:off x="7910513" y="4013201"/>
              <a:ext cx="20638" cy="25400"/>
            </a:xfrm>
            <a:custGeom>
              <a:avLst/>
              <a:gdLst>
                <a:gd name="T0" fmla="*/ 0 w 13"/>
                <a:gd name="T1" fmla="*/ 16 h 16"/>
                <a:gd name="T2" fmla="*/ 6 w 13"/>
                <a:gd name="T3" fmla="*/ 16 h 16"/>
                <a:gd name="T4" fmla="*/ 6 w 13"/>
                <a:gd name="T5" fmla="*/ 10 h 16"/>
                <a:gd name="T6" fmla="*/ 6 w 13"/>
                <a:gd name="T7" fmla="*/ 10 h 16"/>
                <a:gd name="T8" fmla="*/ 6 w 13"/>
                <a:gd name="T9" fmla="*/ 6 h 16"/>
                <a:gd name="T10" fmla="*/ 6 w 13"/>
                <a:gd name="T11" fmla="*/ 6 h 16"/>
                <a:gd name="T12" fmla="*/ 13 w 13"/>
                <a:gd name="T13" fmla="*/ 6 h 16"/>
                <a:gd name="T14" fmla="*/ 13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0" y="16"/>
                  </a:moveTo>
                  <a:lnTo>
                    <a:pt x="6" y="16"/>
                  </a:lnTo>
                  <a:lnTo>
                    <a:pt x="6" y="10"/>
                  </a:lnTo>
                  <a:lnTo>
                    <a:pt x="6" y="10"/>
                  </a:lnTo>
                  <a:lnTo>
                    <a:pt x="6" y="6"/>
                  </a:lnTo>
                  <a:lnTo>
                    <a:pt x="6" y="6"/>
                  </a:lnTo>
                  <a:lnTo>
                    <a:pt x="13"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7" name="Freeform 817"/>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8" name="Freeform 818"/>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9" name="Freeform 819"/>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0" name="Freeform 820"/>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1" name="Freeform 821"/>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2" name="Freeform 822"/>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3" name="Freeform 823"/>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4" name="Freeform 824"/>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5" name="Freeform 825"/>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Lst>
              <a:ahLst/>
              <a:cxnLst>
                <a:cxn ang="0">
                  <a:pos x="T0" y="T1"/>
                </a:cxn>
                <a:cxn ang="0">
                  <a:pos x="T2" y="T3"/>
                </a:cxn>
                <a:cxn ang="0">
                  <a:pos x="T4" y="T5"/>
                </a:cxn>
                <a:cxn ang="0">
                  <a:pos x="T6" y="T7"/>
                </a:cxn>
              </a:cxnLst>
              <a:rect l="0" t="0" r="r" b="b"/>
              <a:pathLst>
                <a:path w="7" h="4">
                  <a:moveTo>
                    <a:pt x="7" y="0"/>
                  </a:moveTo>
                  <a:lnTo>
                    <a:pt x="0" y="4"/>
                  </a:lnTo>
                  <a:lnTo>
                    <a:pt x="7" y="4"/>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6" name="Freeform 826"/>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7" name="Freeform 827"/>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8" name="Freeform 828"/>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3" y="11"/>
                  </a:moveTo>
                  <a:lnTo>
                    <a:pt x="0" y="11"/>
                  </a:lnTo>
                  <a:lnTo>
                    <a:pt x="0" y="0"/>
                  </a:lnTo>
                  <a:lnTo>
                    <a:pt x="13" y="0"/>
                  </a:lnTo>
                  <a:lnTo>
                    <a:pt x="13" y="4"/>
                  </a:lnTo>
                  <a:lnTo>
                    <a:pt x="13" y="4"/>
                  </a:lnTo>
                  <a:lnTo>
                    <a:pt x="13"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9" name="Freeform 829"/>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0" name="Freeform 830"/>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1" name="Freeform 831"/>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2" name="Freeform 832"/>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3" name="Freeform 833"/>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4" name="Freeform 834"/>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0" y="0"/>
                  </a:moveTo>
                  <a:lnTo>
                    <a:pt x="0" y="0"/>
                  </a:lnTo>
                  <a:lnTo>
                    <a:pt x="0" y="0"/>
                  </a:lnTo>
                  <a:lnTo>
                    <a:pt x="12"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5" name="Line 835"/>
            <p:cNvSpPr>
              <a:spLocks noChangeShapeType="1"/>
            </p:cNvSpPr>
            <p:nvPr/>
          </p:nvSpPr>
          <p:spPr bwMode="auto">
            <a:xfrm>
              <a:off x="5222876" y="2541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6" name="Freeform 836"/>
            <p:cNvSpPr>
              <a:spLocks/>
            </p:cNvSpPr>
            <p:nvPr/>
          </p:nvSpPr>
          <p:spPr bwMode="auto">
            <a:xfrm>
              <a:off x="4833938" y="1860551"/>
              <a:ext cx="46038" cy="36513"/>
            </a:xfrm>
            <a:custGeom>
              <a:avLst/>
              <a:gdLst>
                <a:gd name="T0" fmla="*/ 10 w 29"/>
                <a:gd name="T1" fmla="*/ 0 h 23"/>
                <a:gd name="T2" fmla="*/ 29 w 29"/>
                <a:gd name="T3" fmla="*/ 7 h 23"/>
                <a:gd name="T4" fmla="*/ 29 w 29"/>
                <a:gd name="T5" fmla="*/ 23 h 23"/>
                <a:gd name="T6" fmla="*/ 4 w 29"/>
                <a:gd name="T7" fmla="*/ 23 h 23"/>
                <a:gd name="T8" fmla="*/ 0 w 29"/>
                <a:gd name="T9" fmla="*/ 17 h 23"/>
                <a:gd name="T10" fmla="*/ 0 w 29"/>
                <a:gd name="T11" fmla="*/ 13 h 23"/>
                <a:gd name="T12" fmla="*/ 0 w 29"/>
                <a:gd name="T13" fmla="*/ 13 h 23"/>
                <a:gd name="T14" fmla="*/ 4 w 29"/>
                <a:gd name="T15" fmla="*/ 13 h 23"/>
                <a:gd name="T16" fmla="*/ 4 w 29"/>
                <a:gd name="T17" fmla="*/ 7 h 23"/>
                <a:gd name="T18" fmla="*/ 4 w 29"/>
                <a:gd name="T19" fmla="*/ 7 h 23"/>
                <a:gd name="T20" fmla="*/ 10 w 29"/>
                <a:gd name="T21" fmla="*/ 7 h 23"/>
                <a:gd name="T22" fmla="*/ 10 w 29"/>
                <a:gd name="T23" fmla="*/ 0 h 23"/>
                <a:gd name="T24" fmla="*/ 10 w 29"/>
                <a:gd name="T25" fmla="*/ 0 h 23"/>
                <a:gd name="T26" fmla="*/ 10 w 29"/>
                <a:gd name="T2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3">
                  <a:moveTo>
                    <a:pt x="10" y="0"/>
                  </a:moveTo>
                  <a:lnTo>
                    <a:pt x="29" y="7"/>
                  </a:lnTo>
                  <a:lnTo>
                    <a:pt x="29" y="23"/>
                  </a:lnTo>
                  <a:lnTo>
                    <a:pt x="4" y="23"/>
                  </a:lnTo>
                  <a:lnTo>
                    <a:pt x="0" y="17"/>
                  </a:lnTo>
                  <a:lnTo>
                    <a:pt x="0" y="13"/>
                  </a:lnTo>
                  <a:lnTo>
                    <a:pt x="0" y="13"/>
                  </a:lnTo>
                  <a:lnTo>
                    <a:pt x="4" y="13"/>
                  </a:lnTo>
                  <a:lnTo>
                    <a:pt x="4" y="7"/>
                  </a:lnTo>
                  <a:lnTo>
                    <a:pt x="4" y="7"/>
                  </a:lnTo>
                  <a:lnTo>
                    <a:pt x="10" y="7"/>
                  </a:lnTo>
                  <a:lnTo>
                    <a:pt x="10" y="0"/>
                  </a:lnTo>
                  <a:lnTo>
                    <a:pt x="10" y="0"/>
                  </a:lnTo>
                  <a:lnTo>
                    <a:pt x="1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7" name="Freeform 837"/>
            <p:cNvSpPr>
              <a:spLocks/>
            </p:cNvSpPr>
            <p:nvPr/>
          </p:nvSpPr>
          <p:spPr bwMode="auto">
            <a:xfrm>
              <a:off x="4833938" y="1860551"/>
              <a:ext cx="46038" cy="36513"/>
            </a:xfrm>
            <a:custGeom>
              <a:avLst/>
              <a:gdLst>
                <a:gd name="T0" fmla="*/ 10 w 29"/>
                <a:gd name="T1" fmla="*/ 0 h 23"/>
                <a:gd name="T2" fmla="*/ 29 w 29"/>
                <a:gd name="T3" fmla="*/ 7 h 23"/>
                <a:gd name="T4" fmla="*/ 29 w 29"/>
                <a:gd name="T5" fmla="*/ 23 h 23"/>
                <a:gd name="T6" fmla="*/ 4 w 29"/>
                <a:gd name="T7" fmla="*/ 23 h 23"/>
                <a:gd name="T8" fmla="*/ 0 w 29"/>
                <a:gd name="T9" fmla="*/ 17 h 23"/>
                <a:gd name="T10" fmla="*/ 0 w 29"/>
                <a:gd name="T11" fmla="*/ 13 h 23"/>
                <a:gd name="T12" fmla="*/ 0 w 29"/>
                <a:gd name="T13" fmla="*/ 13 h 23"/>
                <a:gd name="T14" fmla="*/ 4 w 29"/>
                <a:gd name="T15" fmla="*/ 13 h 23"/>
                <a:gd name="T16" fmla="*/ 4 w 29"/>
                <a:gd name="T17" fmla="*/ 7 h 23"/>
                <a:gd name="T18" fmla="*/ 4 w 29"/>
                <a:gd name="T19" fmla="*/ 7 h 23"/>
                <a:gd name="T20" fmla="*/ 10 w 29"/>
                <a:gd name="T21" fmla="*/ 7 h 23"/>
                <a:gd name="T22" fmla="*/ 10 w 29"/>
                <a:gd name="T23" fmla="*/ 0 h 23"/>
                <a:gd name="T24" fmla="*/ 10 w 29"/>
                <a:gd name="T25" fmla="*/ 0 h 23"/>
                <a:gd name="T26" fmla="*/ 10 w 29"/>
                <a:gd name="T2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3">
                  <a:moveTo>
                    <a:pt x="10" y="0"/>
                  </a:moveTo>
                  <a:lnTo>
                    <a:pt x="29" y="7"/>
                  </a:lnTo>
                  <a:lnTo>
                    <a:pt x="29" y="23"/>
                  </a:lnTo>
                  <a:lnTo>
                    <a:pt x="4" y="23"/>
                  </a:lnTo>
                  <a:lnTo>
                    <a:pt x="0" y="17"/>
                  </a:lnTo>
                  <a:lnTo>
                    <a:pt x="0" y="13"/>
                  </a:lnTo>
                  <a:lnTo>
                    <a:pt x="0" y="13"/>
                  </a:lnTo>
                  <a:lnTo>
                    <a:pt x="4" y="13"/>
                  </a:lnTo>
                  <a:lnTo>
                    <a:pt x="4" y="7"/>
                  </a:lnTo>
                  <a:lnTo>
                    <a:pt x="4" y="7"/>
                  </a:lnTo>
                  <a:lnTo>
                    <a:pt x="10" y="7"/>
                  </a:lnTo>
                  <a:lnTo>
                    <a:pt x="10" y="0"/>
                  </a:lnTo>
                  <a:lnTo>
                    <a:pt x="10" y="0"/>
                  </a:lnTo>
                  <a:lnTo>
                    <a:pt x="1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8" name="Freeform 838"/>
            <p:cNvSpPr>
              <a:spLocks/>
            </p:cNvSpPr>
            <p:nvPr/>
          </p:nvSpPr>
          <p:spPr bwMode="auto">
            <a:xfrm>
              <a:off x="3016251" y="3001963"/>
              <a:ext cx="6350" cy="20638"/>
            </a:xfrm>
            <a:custGeom>
              <a:avLst/>
              <a:gdLst>
                <a:gd name="T0" fmla="*/ 0 w 4"/>
                <a:gd name="T1" fmla="*/ 7 h 13"/>
                <a:gd name="T2" fmla="*/ 0 w 4"/>
                <a:gd name="T3" fmla="*/ 7 h 13"/>
                <a:gd name="T4" fmla="*/ 0 w 4"/>
                <a:gd name="T5" fmla="*/ 7 h 13"/>
                <a:gd name="T6" fmla="*/ 0 w 4"/>
                <a:gd name="T7" fmla="*/ 7 h 13"/>
                <a:gd name="T8" fmla="*/ 4 w 4"/>
                <a:gd name="T9" fmla="*/ 7 h 13"/>
                <a:gd name="T10" fmla="*/ 4 w 4"/>
                <a:gd name="T11" fmla="*/ 13 h 13"/>
                <a:gd name="T12" fmla="*/ 4 w 4"/>
                <a:gd name="T13" fmla="*/ 13 h 13"/>
                <a:gd name="T14" fmla="*/ 4 w 4"/>
                <a:gd name="T15" fmla="*/ 0 h 13"/>
                <a:gd name="T16" fmla="*/ 4 w 4"/>
                <a:gd name="T17" fmla="*/ 0 h 13"/>
                <a:gd name="T18" fmla="*/ 0 w 4"/>
                <a:gd name="T19" fmla="*/ 7 h 13"/>
                <a:gd name="T20" fmla="*/ 0 w 4"/>
                <a:gd name="T21"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3">
                  <a:moveTo>
                    <a:pt x="0" y="7"/>
                  </a:moveTo>
                  <a:lnTo>
                    <a:pt x="0" y="7"/>
                  </a:lnTo>
                  <a:lnTo>
                    <a:pt x="0" y="7"/>
                  </a:lnTo>
                  <a:lnTo>
                    <a:pt x="0" y="7"/>
                  </a:lnTo>
                  <a:lnTo>
                    <a:pt x="4" y="7"/>
                  </a:lnTo>
                  <a:lnTo>
                    <a:pt x="4" y="13"/>
                  </a:lnTo>
                  <a:lnTo>
                    <a:pt x="4" y="13"/>
                  </a:lnTo>
                  <a:lnTo>
                    <a:pt x="4" y="0"/>
                  </a:lnTo>
                  <a:lnTo>
                    <a:pt x="4" y="0"/>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9" name="Freeform 839"/>
            <p:cNvSpPr>
              <a:spLocks/>
            </p:cNvSpPr>
            <p:nvPr/>
          </p:nvSpPr>
          <p:spPr bwMode="auto">
            <a:xfrm>
              <a:off x="3016251" y="3001963"/>
              <a:ext cx="6350" cy="20638"/>
            </a:xfrm>
            <a:custGeom>
              <a:avLst/>
              <a:gdLst>
                <a:gd name="T0" fmla="*/ 0 w 4"/>
                <a:gd name="T1" fmla="*/ 7 h 13"/>
                <a:gd name="T2" fmla="*/ 0 w 4"/>
                <a:gd name="T3" fmla="*/ 7 h 13"/>
                <a:gd name="T4" fmla="*/ 0 w 4"/>
                <a:gd name="T5" fmla="*/ 7 h 13"/>
                <a:gd name="T6" fmla="*/ 0 w 4"/>
                <a:gd name="T7" fmla="*/ 7 h 13"/>
                <a:gd name="T8" fmla="*/ 4 w 4"/>
                <a:gd name="T9" fmla="*/ 7 h 13"/>
                <a:gd name="T10" fmla="*/ 4 w 4"/>
                <a:gd name="T11" fmla="*/ 13 h 13"/>
                <a:gd name="T12" fmla="*/ 4 w 4"/>
                <a:gd name="T13" fmla="*/ 13 h 13"/>
                <a:gd name="T14" fmla="*/ 4 w 4"/>
                <a:gd name="T15" fmla="*/ 0 h 13"/>
                <a:gd name="T16" fmla="*/ 4 w 4"/>
                <a:gd name="T17" fmla="*/ 0 h 13"/>
                <a:gd name="T18" fmla="*/ 0 w 4"/>
                <a:gd name="T19" fmla="*/ 7 h 13"/>
                <a:gd name="T20" fmla="*/ 0 w 4"/>
                <a:gd name="T21"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3">
                  <a:moveTo>
                    <a:pt x="0" y="7"/>
                  </a:moveTo>
                  <a:lnTo>
                    <a:pt x="0" y="7"/>
                  </a:lnTo>
                  <a:lnTo>
                    <a:pt x="0" y="7"/>
                  </a:lnTo>
                  <a:lnTo>
                    <a:pt x="0" y="7"/>
                  </a:lnTo>
                  <a:lnTo>
                    <a:pt x="4" y="7"/>
                  </a:lnTo>
                  <a:lnTo>
                    <a:pt x="4" y="13"/>
                  </a:lnTo>
                  <a:lnTo>
                    <a:pt x="4" y="13"/>
                  </a:lnTo>
                  <a:lnTo>
                    <a:pt x="4" y="0"/>
                  </a:lnTo>
                  <a:lnTo>
                    <a:pt x="4" y="0"/>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0" name="Freeform 840"/>
            <p:cNvSpPr>
              <a:spLocks/>
            </p:cNvSpPr>
            <p:nvPr/>
          </p:nvSpPr>
          <p:spPr bwMode="auto">
            <a:xfrm>
              <a:off x="3016251" y="3001963"/>
              <a:ext cx="6350" cy="20638"/>
            </a:xfrm>
            <a:custGeom>
              <a:avLst/>
              <a:gdLst>
                <a:gd name="T0" fmla="*/ 0 w 4"/>
                <a:gd name="T1" fmla="*/ 7 h 13"/>
                <a:gd name="T2" fmla="*/ 0 w 4"/>
                <a:gd name="T3" fmla="*/ 7 h 13"/>
                <a:gd name="T4" fmla="*/ 0 w 4"/>
                <a:gd name="T5" fmla="*/ 7 h 13"/>
                <a:gd name="T6" fmla="*/ 0 w 4"/>
                <a:gd name="T7" fmla="*/ 7 h 13"/>
                <a:gd name="T8" fmla="*/ 4 w 4"/>
                <a:gd name="T9" fmla="*/ 7 h 13"/>
                <a:gd name="T10" fmla="*/ 4 w 4"/>
                <a:gd name="T11" fmla="*/ 13 h 13"/>
                <a:gd name="T12" fmla="*/ 4 w 4"/>
                <a:gd name="T13" fmla="*/ 13 h 13"/>
                <a:gd name="T14" fmla="*/ 4 w 4"/>
                <a:gd name="T15" fmla="*/ 0 h 13"/>
                <a:gd name="T16" fmla="*/ 4 w 4"/>
                <a:gd name="T17" fmla="*/ 0 h 13"/>
                <a:gd name="T18" fmla="*/ 0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0" y="7"/>
                  </a:moveTo>
                  <a:lnTo>
                    <a:pt x="0" y="7"/>
                  </a:lnTo>
                  <a:lnTo>
                    <a:pt x="0" y="7"/>
                  </a:lnTo>
                  <a:lnTo>
                    <a:pt x="0" y="7"/>
                  </a:lnTo>
                  <a:lnTo>
                    <a:pt x="4" y="7"/>
                  </a:lnTo>
                  <a:lnTo>
                    <a:pt x="4" y="13"/>
                  </a:lnTo>
                  <a:lnTo>
                    <a:pt x="4" y="13"/>
                  </a:lnTo>
                  <a:lnTo>
                    <a:pt x="4" y="0"/>
                  </a:lnTo>
                  <a:lnTo>
                    <a:pt x="4" y="0"/>
                  </a:lnTo>
                  <a:lnTo>
                    <a:pt x="0"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1" name="Freeform 841"/>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2" name="Freeform 842"/>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3" name="Freeform 843"/>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4" name="Line 844"/>
            <p:cNvSpPr>
              <a:spLocks noChangeShapeType="1"/>
            </p:cNvSpPr>
            <p:nvPr/>
          </p:nvSpPr>
          <p:spPr bwMode="auto">
            <a:xfrm>
              <a:off x="30416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5" name="Line 845"/>
            <p:cNvSpPr>
              <a:spLocks noChangeShapeType="1"/>
            </p:cNvSpPr>
            <p:nvPr/>
          </p:nvSpPr>
          <p:spPr bwMode="auto">
            <a:xfrm>
              <a:off x="30162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6" name="Line 846"/>
            <p:cNvSpPr>
              <a:spLocks noChangeShapeType="1"/>
            </p:cNvSpPr>
            <p:nvPr/>
          </p:nvSpPr>
          <p:spPr bwMode="auto">
            <a:xfrm>
              <a:off x="2986088" y="49784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7" name="Line 847"/>
            <p:cNvSpPr>
              <a:spLocks noChangeShapeType="1"/>
            </p:cNvSpPr>
            <p:nvPr/>
          </p:nvSpPr>
          <p:spPr bwMode="auto">
            <a:xfrm>
              <a:off x="2976563" y="49577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8" name="Line 848"/>
            <p:cNvSpPr>
              <a:spLocks noChangeShapeType="1"/>
            </p:cNvSpPr>
            <p:nvPr/>
          </p:nvSpPr>
          <p:spPr bwMode="auto">
            <a:xfrm>
              <a:off x="2967038" y="49418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9" name="Line 849"/>
            <p:cNvSpPr>
              <a:spLocks noChangeShapeType="1"/>
            </p:cNvSpPr>
            <p:nvPr/>
          </p:nvSpPr>
          <p:spPr bwMode="auto">
            <a:xfrm>
              <a:off x="2865438" y="46640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0" name="Line 850"/>
            <p:cNvSpPr>
              <a:spLocks noChangeShapeType="1"/>
            </p:cNvSpPr>
            <p:nvPr/>
          </p:nvSpPr>
          <p:spPr bwMode="auto">
            <a:xfrm>
              <a:off x="2884488" y="476250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1" name="Line 851"/>
            <p:cNvSpPr>
              <a:spLocks noChangeShapeType="1"/>
            </p:cNvSpPr>
            <p:nvPr/>
          </p:nvSpPr>
          <p:spPr bwMode="auto">
            <a:xfrm flipV="1">
              <a:off x="2895601" y="477202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2" name="Line 852"/>
            <p:cNvSpPr>
              <a:spLocks noChangeShapeType="1"/>
            </p:cNvSpPr>
            <p:nvPr/>
          </p:nvSpPr>
          <p:spPr bwMode="auto">
            <a:xfrm>
              <a:off x="2901951" y="48498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3" name="Line 853"/>
            <p:cNvSpPr>
              <a:spLocks noChangeShapeType="1"/>
            </p:cNvSpPr>
            <p:nvPr/>
          </p:nvSpPr>
          <p:spPr bwMode="auto">
            <a:xfrm>
              <a:off x="2930526" y="48799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4" name="Line 854"/>
            <p:cNvSpPr>
              <a:spLocks noChangeShapeType="1"/>
            </p:cNvSpPr>
            <p:nvPr/>
          </p:nvSpPr>
          <p:spPr bwMode="auto">
            <a:xfrm>
              <a:off x="2951163" y="4905376"/>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5" name="Line 855"/>
            <p:cNvSpPr>
              <a:spLocks noChangeShapeType="1"/>
            </p:cNvSpPr>
            <p:nvPr/>
          </p:nvSpPr>
          <p:spPr bwMode="auto">
            <a:xfrm>
              <a:off x="3032126" y="499427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6" name="Line 856"/>
            <p:cNvSpPr>
              <a:spLocks noChangeShapeType="1"/>
            </p:cNvSpPr>
            <p:nvPr/>
          </p:nvSpPr>
          <p:spPr bwMode="auto">
            <a:xfrm>
              <a:off x="2735263" y="31369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7" name="Line 857"/>
            <p:cNvSpPr>
              <a:spLocks noChangeShapeType="1"/>
            </p:cNvSpPr>
            <p:nvPr/>
          </p:nvSpPr>
          <p:spPr bwMode="auto">
            <a:xfrm>
              <a:off x="2578101" y="343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8" name="Line 858"/>
            <p:cNvSpPr>
              <a:spLocks noChangeShapeType="1"/>
            </p:cNvSpPr>
            <p:nvPr/>
          </p:nvSpPr>
          <p:spPr bwMode="auto">
            <a:xfrm>
              <a:off x="3051176"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9" name="Line 859"/>
            <p:cNvSpPr>
              <a:spLocks noChangeShapeType="1"/>
            </p:cNvSpPr>
            <p:nvPr/>
          </p:nvSpPr>
          <p:spPr bwMode="auto">
            <a:xfrm>
              <a:off x="3238501" y="4948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0" name="Line 860"/>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1" name="Line 861"/>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2" name="Line 862"/>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3" name="Line 863"/>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4" name="Line 864"/>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5" name="Line 865"/>
            <p:cNvSpPr>
              <a:spLocks noChangeShapeType="1"/>
            </p:cNvSpPr>
            <p:nvPr/>
          </p:nvSpPr>
          <p:spPr bwMode="auto">
            <a:xfrm>
              <a:off x="2995613" y="31654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6" name="Line 866"/>
            <p:cNvSpPr>
              <a:spLocks noChangeShapeType="1"/>
            </p:cNvSpPr>
            <p:nvPr/>
          </p:nvSpPr>
          <p:spPr bwMode="auto">
            <a:xfrm flipV="1">
              <a:off x="1992313" y="1504951"/>
              <a:ext cx="30163"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7" name="Line 867"/>
            <p:cNvSpPr>
              <a:spLocks noChangeShapeType="1"/>
            </p:cNvSpPr>
            <p:nvPr/>
          </p:nvSpPr>
          <p:spPr bwMode="auto">
            <a:xfrm>
              <a:off x="3041651" y="16287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8" name="Line 868"/>
            <p:cNvSpPr>
              <a:spLocks noChangeShapeType="1"/>
            </p:cNvSpPr>
            <p:nvPr/>
          </p:nvSpPr>
          <p:spPr bwMode="auto">
            <a:xfrm>
              <a:off x="3097213" y="1557338"/>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9" name="Line 869"/>
            <p:cNvSpPr>
              <a:spLocks noChangeShapeType="1"/>
            </p:cNvSpPr>
            <p:nvPr/>
          </p:nvSpPr>
          <p:spPr bwMode="auto">
            <a:xfrm>
              <a:off x="2895601" y="14525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0" name="Line 870"/>
            <p:cNvSpPr>
              <a:spLocks noChangeShapeType="1"/>
            </p:cNvSpPr>
            <p:nvPr/>
          </p:nvSpPr>
          <p:spPr bwMode="auto">
            <a:xfrm>
              <a:off x="3016251" y="16652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1" name="Line 871"/>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2" name="Line 872"/>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3" name="Line 873"/>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4" name="Line 874"/>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5" name="Line 875"/>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6" name="Line 876"/>
            <p:cNvSpPr>
              <a:spLocks noChangeShapeType="1"/>
            </p:cNvSpPr>
            <p:nvPr/>
          </p:nvSpPr>
          <p:spPr bwMode="auto">
            <a:xfrm>
              <a:off x="1819276" y="19685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7" name="Line 877"/>
            <p:cNvSpPr>
              <a:spLocks noChangeShapeType="1"/>
            </p:cNvSpPr>
            <p:nvPr/>
          </p:nvSpPr>
          <p:spPr bwMode="auto">
            <a:xfrm>
              <a:off x="1511301" y="178911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8" name="Line 878"/>
            <p:cNvSpPr>
              <a:spLocks noChangeShapeType="1"/>
            </p:cNvSpPr>
            <p:nvPr/>
          </p:nvSpPr>
          <p:spPr bwMode="auto">
            <a:xfrm>
              <a:off x="1465263" y="18446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9" name="Line 879"/>
            <p:cNvSpPr>
              <a:spLocks noChangeShapeType="1"/>
            </p:cNvSpPr>
            <p:nvPr/>
          </p:nvSpPr>
          <p:spPr bwMode="auto">
            <a:xfrm>
              <a:off x="2846388" y="22891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0" name="Line 880"/>
            <p:cNvSpPr>
              <a:spLocks noChangeShapeType="1"/>
            </p:cNvSpPr>
            <p:nvPr/>
          </p:nvSpPr>
          <p:spPr bwMode="auto">
            <a:xfrm>
              <a:off x="7456488" y="4476751"/>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1" name="Line 881"/>
            <p:cNvSpPr>
              <a:spLocks noChangeShapeType="1"/>
            </p:cNvSpPr>
            <p:nvPr/>
          </p:nvSpPr>
          <p:spPr bwMode="auto">
            <a:xfrm>
              <a:off x="7931151" y="41116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2" name="Line 882"/>
            <p:cNvSpPr>
              <a:spLocks noChangeShapeType="1"/>
            </p:cNvSpPr>
            <p:nvPr/>
          </p:nvSpPr>
          <p:spPr bwMode="auto">
            <a:xfrm>
              <a:off x="7567613" y="470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3" name="Line 883"/>
            <p:cNvSpPr>
              <a:spLocks noChangeShapeType="1"/>
            </p:cNvSpPr>
            <p:nvPr/>
          </p:nvSpPr>
          <p:spPr bwMode="auto">
            <a:xfrm>
              <a:off x="7058026" y="40751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4" name="Line 884"/>
            <p:cNvSpPr>
              <a:spLocks noChangeShapeType="1"/>
            </p:cNvSpPr>
            <p:nvPr/>
          </p:nvSpPr>
          <p:spPr bwMode="auto">
            <a:xfrm>
              <a:off x="7931151" y="47974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5" name="Line 885"/>
            <p:cNvSpPr>
              <a:spLocks noChangeShapeType="1"/>
            </p:cNvSpPr>
            <p:nvPr/>
          </p:nvSpPr>
          <p:spPr bwMode="auto">
            <a:xfrm>
              <a:off x="3516313" y="1487488"/>
              <a:ext cx="9525" cy="79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6" name="Line 886"/>
            <p:cNvSpPr>
              <a:spLocks noChangeShapeType="1"/>
            </p:cNvSpPr>
            <p:nvPr/>
          </p:nvSpPr>
          <p:spPr bwMode="auto">
            <a:xfrm>
              <a:off x="4025901" y="15922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7" name="Line 887"/>
            <p:cNvSpPr>
              <a:spLocks noChangeShapeType="1"/>
            </p:cNvSpPr>
            <p:nvPr/>
          </p:nvSpPr>
          <p:spPr bwMode="auto">
            <a:xfrm>
              <a:off x="4618038" y="22733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8" name="Line 888"/>
            <p:cNvSpPr>
              <a:spLocks noChangeShapeType="1"/>
            </p:cNvSpPr>
            <p:nvPr/>
          </p:nvSpPr>
          <p:spPr bwMode="auto">
            <a:xfrm>
              <a:off x="4516438" y="231616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9" name="Line 889"/>
            <p:cNvSpPr>
              <a:spLocks noChangeShapeType="1"/>
            </p:cNvSpPr>
            <p:nvPr/>
          </p:nvSpPr>
          <p:spPr bwMode="auto">
            <a:xfrm>
              <a:off x="4627563" y="22177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0" name="Line 890"/>
            <p:cNvSpPr>
              <a:spLocks noChangeShapeType="1"/>
            </p:cNvSpPr>
            <p:nvPr/>
          </p:nvSpPr>
          <p:spPr bwMode="auto">
            <a:xfrm>
              <a:off x="4248151" y="1897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1" name="Line 891"/>
            <p:cNvSpPr>
              <a:spLocks noChangeShapeType="1"/>
            </p:cNvSpPr>
            <p:nvPr/>
          </p:nvSpPr>
          <p:spPr bwMode="auto">
            <a:xfrm>
              <a:off x="4303713" y="1684338"/>
              <a:ext cx="11113"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2" name="Line 892"/>
            <p:cNvSpPr>
              <a:spLocks noChangeShapeType="1"/>
            </p:cNvSpPr>
            <p:nvPr/>
          </p:nvSpPr>
          <p:spPr bwMode="auto">
            <a:xfrm>
              <a:off x="4618038" y="1262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3" name="Line 893"/>
            <p:cNvSpPr>
              <a:spLocks noChangeShapeType="1"/>
            </p:cNvSpPr>
            <p:nvPr/>
          </p:nvSpPr>
          <p:spPr bwMode="auto">
            <a:xfrm>
              <a:off x="4637088" y="18605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4" name="Line 894"/>
            <p:cNvSpPr>
              <a:spLocks noChangeShapeType="1"/>
            </p:cNvSpPr>
            <p:nvPr/>
          </p:nvSpPr>
          <p:spPr bwMode="auto">
            <a:xfrm>
              <a:off x="4657726" y="18510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5" name="Line 895"/>
            <p:cNvSpPr>
              <a:spLocks noChangeShapeType="1"/>
            </p:cNvSpPr>
            <p:nvPr/>
          </p:nvSpPr>
          <p:spPr bwMode="auto">
            <a:xfrm>
              <a:off x="4784726" y="1808163"/>
              <a:ext cx="0"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6" name="Line 896"/>
            <p:cNvSpPr>
              <a:spLocks noChangeShapeType="1"/>
            </p:cNvSpPr>
            <p:nvPr/>
          </p:nvSpPr>
          <p:spPr bwMode="auto">
            <a:xfrm>
              <a:off x="4859338" y="12827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7" name="Line 897"/>
            <p:cNvSpPr>
              <a:spLocks noChangeShapeType="1"/>
            </p:cNvSpPr>
            <p:nvPr/>
          </p:nvSpPr>
          <p:spPr bwMode="auto">
            <a:xfrm>
              <a:off x="4926013"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8" name="Line 898"/>
            <p:cNvSpPr>
              <a:spLocks noChangeShapeType="1"/>
            </p:cNvSpPr>
            <p:nvPr/>
          </p:nvSpPr>
          <p:spPr bwMode="auto">
            <a:xfrm>
              <a:off x="5092701" y="12557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9" name="Line 899"/>
            <p:cNvSpPr>
              <a:spLocks noChangeShapeType="1"/>
            </p:cNvSpPr>
            <p:nvPr/>
          </p:nvSpPr>
          <p:spPr bwMode="auto">
            <a:xfrm>
              <a:off x="5259388" y="12271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0" name="Line 900"/>
            <p:cNvSpPr>
              <a:spLocks noChangeShapeType="1"/>
            </p:cNvSpPr>
            <p:nvPr/>
          </p:nvSpPr>
          <p:spPr bwMode="auto">
            <a:xfrm>
              <a:off x="4314826" y="1773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1" name="Line 901"/>
            <p:cNvSpPr>
              <a:spLocks noChangeShapeType="1"/>
            </p:cNvSpPr>
            <p:nvPr/>
          </p:nvSpPr>
          <p:spPr bwMode="auto">
            <a:xfrm>
              <a:off x="5843588"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2" name="Line 902"/>
            <p:cNvSpPr>
              <a:spLocks noChangeShapeType="1"/>
            </p:cNvSpPr>
            <p:nvPr/>
          </p:nvSpPr>
          <p:spPr bwMode="auto">
            <a:xfrm>
              <a:off x="6491288" y="140652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3" name="Line 903"/>
            <p:cNvSpPr>
              <a:spLocks noChangeShapeType="1"/>
            </p:cNvSpPr>
            <p:nvPr/>
          </p:nvSpPr>
          <p:spPr bwMode="auto">
            <a:xfrm>
              <a:off x="6308726" y="139065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4" name="Line 904"/>
            <p:cNvSpPr>
              <a:spLocks noChangeShapeType="1"/>
            </p:cNvSpPr>
            <p:nvPr/>
          </p:nvSpPr>
          <p:spPr bwMode="auto">
            <a:xfrm>
              <a:off x="7273926" y="1906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5" name="Line 905"/>
            <p:cNvSpPr>
              <a:spLocks noChangeShapeType="1"/>
            </p:cNvSpPr>
            <p:nvPr/>
          </p:nvSpPr>
          <p:spPr bwMode="auto">
            <a:xfrm>
              <a:off x="7446963" y="2236788"/>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6" name="Line 906"/>
            <p:cNvSpPr>
              <a:spLocks noChangeShapeType="1"/>
            </p:cNvSpPr>
            <p:nvPr/>
          </p:nvSpPr>
          <p:spPr bwMode="auto">
            <a:xfrm>
              <a:off x="7531101" y="21558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7" name="Line 907"/>
            <p:cNvSpPr>
              <a:spLocks noChangeShapeType="1"/>
            </p:cNvSpPr>
            <p:nvPr/>
          </p:nvSpPr>
          <p:spPr bwMode="auto">
            <a:xfrm>
              <a:off x="7354888" y="17462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8" name="Freeform 908"/>
            <p:cNvSpPr>
              <a:spLocks/>
            </p:cNvSpPr>
            <p:nvPr/>
          </p:nvSpPr>
          <p:spPr bwMode="auto">
            <a:xfrm>
              <a:off x="6021388" y="1397001"/>
              <a:ext cx="6350" cy="9525"/>
            </a:xfrm>
            <a:custGeom>
              <a:avLst/>
              <a:gdLst>
                <a:gd name="T0" fmla="*/ 4 w 4"/>
                <a:gd name="T1" fmla="*/ 0 h 6"/>
                <a:gd name="T2" fmla="*/ 0 w 4"/>
                <a:gd name="T3" fmla="*/ 0 h 6"/>
                <a:gd name="T4" fmla="*/ 0 w 4"/>
                <a:gd name="T5" fmla="*/ 6 h 6"/>
                <a:gd name="T6" fmla="*/ 4 w 4"/>
                <a:gd name="T7" fmla="*/ 6 h 6"/>
                <a:gd name="T8" fmla="*/ 4 w 4"/>
                <a:gd name="T9" fmla="*/ 0 h 6"/>
                <a:gd name="T10" fmla="*/ 4 w 4"/>
                <a:gd name="T11" fmla="*/ 0 h 6"/>
              </a:gdLst>
              <a:ahLst/>
              <a:cxnLst>
                <a:cxn ang="0">
                  <a:pos x="T0" y="T1"/>
                </a:cxn>
                <a:cxn ang="0">
                  <a:pos x="T2" y="T3"/>
                </a:cxn>
                <a:cxn ang="0">
                  <a:pos x="T4" y="T5"/>
                </a:cxn>
                <a:cxn ang="0">
                  <a:pos x="T6" y="T7"/>
                </a:cxn>
                <a:cxn ang="0">
                  <a:pos x="T8" y="T9"/>
                </a:cxn>
                <a:cxn ang="0">
                  <a:pos x="T10" y="T11"/>
                </a:cxn>
              </a:cxnLst>
              <a:rect l="0" t="0" r="r" b="b"/>
              <a:pathLst>
                <a:path w="4" h="6">
                  <a:moveTo>
                    <a:pt x="4" y="0"/>
                  </a:moveTo>
                  <a:lnTo>
                    <a:pt x="0" y="0"/>
                  </a:lnTo>
                  <a:lnTo>
                    <a:pt x="0" y="6"/>
                  </a:lnTo>
                  <a:lnTo>
                    <a:pt x="4" y="6"/>
                  </a:lnTo>
                  <a:lnTo>
                    <a:pt x="4" y="0"/>
                  </a:lnTo>
                  <a:lnTo>
                    <a:pt x="4"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9" name="Freeform 909"/>
            <p:cNvSpPr>
              <a:spLocks/>
            </p:cNvSpPr>
            <p:nvPr/>
          </p:nvSpPr>
          <p:spPr bwMode="auto">
            <a:xfrm>
              <a:off x="6021388" y="1397001"/>
              <a:ext cx="6350" cy="9525"/>
            </a:xfrm>
            <a:custGeom>
              <a:avLst/>
              <a:gdLst>
                <a:gd name="T0" fmla="*/ 4 w 4"/>
                <a:gd name="T1" fmla="*/ 0 h 6"/>
                <a:gd name="T2" fmla="*/ 0 w 4"/>
                <a:gd name="T3" fmla="*/ 0 h 6"/>
                <a:gd name="T4" fmla="*/ 0 w 4"/>
                <a:gd name="T5" fmla="*/ 6 h 6"/>
                <a:gd name="T6" fmla="*/ 4 w 4"/>
                <a:gd name="T7" fmla="*/ 6 h 6"/>
                <a:gd name="T8" fmla="*/ 4 w 4"/>
                <a:gd name="T9" fmla="*/ 0 h 6"/>
                <a:gd name="T10" fmla="*/ 4 w 4"/>
                <a:gd name="T11" fmla="*/ 0 h 6"/>
              </a:gdLst>
              <a:ahLst/>
              <a:cxnLst>
                <a:cxn ang="0">
                  <a:pos x="T0" y="T1"/>
                </a:cxn>
                <a:cxn ang="0">
                  <a:pos x="T2" y="T3"/>
                </a:cxn>
                <a:cxn ang="0">
                  <a:pos x="T4" y="T5"/>
                </a:cxn>
                <a:cxn ang="0">
                  <a:pos x="T6" y="T7"/>
                </a:cxn>
                <a:cxn ang="0">
                  <a:pos x="T8" y="T9"/>
                </a:cxn>
                <a:cxn ang="0">
                  <a:pos x="T10" y="T11"/>
                </a:cxn>
              </a:cxnLst>
              <a:rect l="0" t="0" r="r" b="b"/>
              <a:pathLst>
                <a:path w="4" h="6">
                  <a:moveTo>
                    <a:pt x="4" y="0"/>
                  </a:moveTo>
                  <a:lnTo>
                    <a:pt x="0" y="0"/>
                  </a:lnTo>
                  <a:lnTo>
                    <a:pt x="0" y="6"/>
                  </a:lnTo>
                  <a:lnTo>
                    <a:pt x="4" y="6"/>
                  </a:lnTo>
                  <a:lnTo>
                    <a:pt x="4" y="0"/>
                  </a:lnTo>
                  <a:lnTo>
                    <a:pt x="4"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0" name="Freeform 910"/>
            <p:cNvSpPr>
              <a:spLocks/>
            </p:cNvSpPr>
            <p:nvPr/>
          </p:nvSpPr>
          <p:spPr bwMode="auto">
            <a:xfrm>
              <a:off x="6056313" y="1379538"/>
              <a:ext cx="20638" cy="36513"/>
            </a:xfrm>
            <a:custGeom>
              <a:avLst/>
              <a:gdLst>
                <a:gd name="T0" fmla="*/ 13 w 13"/>
                <a:gd name="T1" fmla="*/ 23 h 23"/>
                <a:gd name="T2" fmla="*/ 13 w 13"/>
                <a:gd name="T3" fmla="*/ 0 h 23"/>
                <a:gd name="T4" fmla="*/ 13 w 13"/>
                <a:gd name="T5" fmla="*/ 7 h 23"/>
                <a:gd name="T6" fmla="*/ 7 w 13"/>
                <a:gd name="T7" fmla="*/ 11 h 23"/>
                <a:gd name="T8" fmla="*/ 7 w 13"/>
                <a:gd name="T9" fmla="*/ 17 h 23"/>
                <a:gd name="T10" fmla="*/ 7 w 13"/>
                <a:gd name="T11" fmla="*/ 17 h 23"/>
                <a:gd name="T12" fmla="*/ 0 w 13"/>
                <a:gd name="T13" fmla="*/ 23 h 23"/>
                <a:gd name="T14" fmla="*/ 7 w 13"/>
                <a:gd name="T15" fmla="*/ 17 h 23"/>
                <a:gd name="T16" fmla="*/ 13 w 13"/>
                <a:gd name="T17" fmla="*/ 23 h 23"/>
                <a:gd name="T18" fmla="*/ 13 w 13"/>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23">
                  <a:moveTo>
                    <a:pt x="13" y="23"/>
                  </a:moveTo>
                  <a:lnTo>
                    <a:pt x="13" y="0"/>
                  </a:lnTo>
                  <a:lnTo>
                    <a:pt x="13" y="7"/>
                  </a:lnTo>
                  <a:lnTo>
                    <a:pt x="7" y="11"/>
                  </a:lnTo>
                  <a:lnTo>
                    <a:pt x="7" y="17"/>
                  </a:lnTo>
                  <a:lnTo>
                    <a:pt x="7" y="17"/>
                  </a:lnTo>
                  <a:lnTo>
                    <a:pt x="0" y="23"/>
                  </a:lnTo>
                  <a:lnTo>
                    <a:pt x="7" y="17"/>
                  </a:lnTo>
                  <a:lnTo>
                    <a:pt x="13" y="23"/>
                  </a:lnTo>
                  <a:lnTo>
                    <a:pt x="13"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1" name="Freeform 911"/>
            <p:cNvSpPr>
              <a:spLocks/>
            </p:cNvSpPr>
            <p:nvPr/>
          </p:nvSpPr>
          <p:spPr bwMode="auto">
            <a:xfrm>
              <a:off x="6056313" y="1379538"/>
              <a:ext cx="20638" cy="36513"/>
            </a:xfrm>
            <a:custGeom>
              <a:avLst/>
              <a:gdLst>
                <a:gd name="T0" fmla="*/ 13 w 13"/>
                <a:gd name="T1" fmla="*/ 23 h 23"/>
                <a:gd name="T2" fmla="*/ 13 w 13"/>
                <a:gd name="T3" fmla="*/ 0 h 23"/>
                <a:gd name="T4" fmla="*/ 13 w 13"/>
                <a:gd name="T5" fmla="*/ 7 h 23"/>
                <a:gd name="T6" fmla="*/ 7 w 13"/>
                <a:gd name="T7" fmla="*/ 11 h 23"/>
                <a:gd name="T8" fmla="*/ 7 w 13"/>
                <a:gd name="T9" fmla="*/ 17 h 23"/>
                <a:gd name="T10" fmla="*/ 7 w 13"/>
                <a:gd name="T11" fmla="*/ 17 h 23"/>
                <a:gd name="T12" fmla="*/ 0 w 13"/>
                <a:gd name="T13" fmla="*/ 23 h 23"/>
                <a:gd name="T14" fmla="*/ 7 w 13"/>
                <a:gd name="T15" fmla="*/ 17 h 23"/>
                <a:gd name="T16" fmla="*/ 13 w 13"/>
                <a:gd name="T17" fmla="*/ 23 h 23"/>
                <a:gd name="T18" fmla="*/ 13 w 13"/>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23">
                  <a:moveTo>
                    <a:pt x="13" y="23"/>
                  </a:moveTo>
                  <a:lnTo>
                    <a:pt x="13" y="0"/>
                  </a:lnTo>
                  <a:lnTo>
                    <a:pt x="13" y="7"/>
                  </a:lnTo>
                  <a:lnTo>
                    <a:pt x="7" y="11"/>
                  </a:lnTo>
                  <a:lnTo>
                    <a:pt x="7" y="17"/>
                  </a:lnTo>
                  <a:lnTo>
                    <a:pt x="7" y="17"/>
                  </a:lnTo>
                  <a:lnTo>
                    <a:pt x="0" y="23"/>
                  </a:lnTo>
                  <a:lnTo>
                    <a:pt x="7" y="17"/>
                  </a:lnTo>
                  <a:lnTo>
                    <a:pt x="13" y="23"/>
                  </a:lnTo>
                  <a:lnTo>
                    <a:pt x="13"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2" name="Freeform 912"/>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3" name="Freeform 913"/>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4" name="Freeform 914"/>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5" name="Freeform 915"/>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6" name="Freeform 916"/>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7" name="Freeform 917"/>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8" name="Line 918"/>
            <p:cNvSpPr>
              <a:spLocks noChangeShapeType="1"/>
            </p:cNvSpPr>
            <p:nvPr/>
          </p:nvSpPr>
          <p:spPr bwMode="auto">
            <a:xfrm>
              <a:off x="1865313" y="17986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9" name="Freeform 919"/>
            <p:cNvSpPr>
              <a:spLocks/>
            </p:cNvSpPr>
            <p:nvPr/>
          </p:nvSpPr>
          <p:spPr bwMode="auto">
            <a:xfrm>
              <a:off x="1874838" y="1798638"/>
              <a:ext cx="0" cy="9525"/>
            </a:xfrm>
            <a:custGeom>
              <a:avLst/>
              <a:gdLst>
                <a:gd name="T0" fmla="*/ 6 h 6"/>
                <a:gd name="T1" fmla="*/ 6 h 6"/>
                <a:gd name="T2" fmla="*/ 6 h 6"/>
                <a:gd name="T3" fmla="*/ 0 h 6"/>
              </a:gdLst>
              <a:ahLst/>
              <a:cxnLst>
                <a:cxn ang="0">
                  <a:pos x="0" y="T0"/>
                </a:cxn>
                <a:cxn ang="0">
                  <a:pos x="0" y="T1"/>
                </a:cxn>
                <a:cxn ang="0">
                  <a:pos x="0" y="T2"/>
                </a:cxn>
                <a:cxn ang="0">
                  <a:pos x="0" y="T3"/>
                </a:cxn>
              </a:cxnLst>
              <a:rect l="0" t="0" r="r" b="b"/>
              <a:pathLst>
                <a:path h="6">
                  <a:moveTo>
                    <a:pt x="0" y="6"/>
                  </a:move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0" name="Freeform 920"/>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1" name="Freeform 921"/>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2" name="Freeform 922"/>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6"/>
                  </a:moveTo>
                  <a:lnTo>
                    <a:pt x="0" y="10"/>
                  </a:lnTo>
                  <a:lnTo>
                    <a:pt x="0" y="6"/>
                  </a:lnTo>
                  <a:lnTo>
                    <a:pt x="0" y="6"/>
                  </a:lnTo>
                  <a:lnTo>
                    <a:pt x="7" y="6"/>
                  </a:lnTo>
                  <a:lnTo>
                    <a:pt x="7"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3" name="Freeform 923"/>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4" name="Freeform 924"/>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5" name="Freeform 925"/>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6" name="Freeform 926"/>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7" name="Freeform 927"/>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8" name="Freeform 928"/>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9" name="Freeform 929"/>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0" name="Freeform 930"/>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1" name="Freeform 931"/>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Lst>
              <a:ahLst/>
              <a:cxnLst>
                <a:cxn ang="0">
                  <a:pos x="T0" y="T1"/>
                </a:cxn>
                <a:cxn ang="0">
                  <a:pos x="T2" y="T3"/>
                </a:cxn>
                <a:cxn ang="0">
                  <a:pos x="T4" y="T5"/>
                </a:cxn>
                <a:cxn ang="0">
                  <a:pos x="T6" y="T7"/>
                </a:cxn>
                <a:cxn ang="0">
                  <a:pos x="T8" y="T9"/>
                </a:cxn>
                <a:cxn ang="0">
                  <a:pos x="T10" y="T11"/>
                </a:cxn>
              </a:cxnLst>
              <a:rect l="0" t="0" r="r" b="b"/>
              <a:pathLst>
                <a:path w="18" h="6">
                  <a:moveTo>
                    <a:pt x="0" y="6"/>
                  </a:moveTo>
                  <a:lnTo>
                    <a:pt x="6" y="6"/>
                  </a:lnTo>
                  <a:lnTo>
                    <a:pt x="6" y="0"/>
                  </a:lnTo>
                  <a:lnTo>
                    <a:pt x="18" y="0"/>
                  </a:lnTo>
                  <a:lnTo>
                    <a:pt x="18"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2" name="Freeform 932"/>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3" name="Freeform 933"/>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4" name="Freeform 934"/>
            <p:cNvSpPr>
              <a:spLocks/>
            </p:cNvSpPr>
            <p:nvPr/>
          </p:nvSpPr>
          <p:spPr bwMode="auto">
            <a:xfrm>
              <a:off x="7567613" y="4581526"/>
              <a:ext cx="0" cy="11113"/>
            </a:xfrm>
            <a:custGeom>
              <a:avLst/>
              <a:gdLst>
                <a:gd name="T0" fmla="*/ 0 h 7"/>
                <a:gd name="T1" fmla="*/ 7 h 7"/>
                <a:gd name="T2" fmla="*/ 0 h 7"/>
              </a:gdLst>
              <a:ahLst/>
              <a:cxnLst>
                <a:cxn ang="0">
                  <a:pos x="0" y="T0"/>
                </a:cxn>
                <a:cxn ang="0">
                  <a:pos x="0" y="T1"/>
                </a:cxn>
                <a:cxn ang="0">
                  <a:pos x="0" y="T2"/>
                </a:cxn>
              </a:cxnLst>
              <a:rect l="0" t="0" r="r" b="b"/>
              <a:pathLst>
                <a:path h="7">
                  <a:moveTo>
                    <a:pt x="0" y="0"/>
                  </a:moveTo>
                  <a:lnTo>
                    <a:pt x="0" y="7"/>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5" name="Line 935"/>
            <p:cNvSpPr>
              <a:spLocks noChangeShapeType="1"/>
            </p:cNvSpPr>
            <p:nvPr/>
          </p:nvSpPr>
          <p:spPr bwMode="auto">
            <a:xfrm flipV="1">
              <a:off x="7651751" y="4581526"/>
              <a:ext cx="0" cy="206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6" name="Freeform 936"/>
            <p:cNvSpPr>
              <a:spLocks/>
            </p:cNvSpPr>
            <p:nvPr/>
          </p:nvSpPr>
          <p:spPr bwMode="auto">
            <a:xfrm>
              <a:off x="7651751" y="4581526"/>
              <a:ext cx="0" cy="20638"/>
            </a:xfrm>
            <a:custGeom>
              <a:avLst/>
              <a:gdLst>
                <a:gd name="T0" fmla="*/ 0 h 13"/>
                <a:gd name="T1" fmla="*/ 7 h 13"/>
                <a:gd name="T2" fmla="*/ 7 h 13"/>
                <a:gd name="T3" fmla="*/ 7 h 13"/>
                <a:gd name="T4" fmla="*/ 13 h 13"/>
                <a:gd name="T5" fmla="*/ 13 h 13"/>
              </a:gdLst>
              <a:ahLst/>
              <a:cxnLst>
                <a:cxn ang="0">
                  <a:pos x="0" y="T0"/>
                </a:cxn>
                <a:cxn ang="0">
                  <a:pos x="0" y="T1"/>
                </a:cxn>
                <a:cxn ang="0">
                  <a:pos x="0" y="T2"/>
                </a:cxn>
                <a:cxn ang="0">
                  <a:pos x="0" y="T3"/>
                </a:cxn>
                <a:cxn ang="0">
                  <a:pos x="0" y="T4"/>
                </a:cxn>
                <a:cxn ang="0">
                  <a:pos x="0" y="T5"/>
                </a:cxn>
              </a:cxnLst>
              <a:rect l="0" t="0" r="r" b="b"/>
              <a:pathLst>
                <a:path h="13">
                  <a:moveTo>
                    <a:pt x="0" y="0"/>
                  </a:moveTo>
                  <a:lnTo>
                    <a:pt x="0" y="7"/>
                  </a:lnTo>
                  <a:lnTo>
                    <a:pt x="0" y="7"/>
                  </a:lnTo>
                  <a:lnTo>
                    <a:pt x="0" y="7"/>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7" name="Freeform 937"/>
            <p:cNvSpPr>
              <a:spLocks/>
            </p:cNvSpPr>
            <p:nvPr/>
          </p:nvSpPr>
          <p:spPr bwMode="auto">
            <a:xfrm>
              <a:off x="7931151" y="4102101"/>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 name="T34" fmla="*/ 0 w 12"/>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8" name="Freeform 938"/>
            <p:cNvSpPr>
              <a:spLocks/>
            </p:cNvSpPr>
            <p:nvPr/>
          </p:nvSpPr>
          <p:spPr bwMode="auto">
            <a:xfrm>
              <a:off x="7931151" y="4102101"/>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 name="T34" fmla="*/ 0 w 12"/>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9" name="Freeform 939"/>
            <p:cNvSpPr>
              <a:spLocks/>
            </p:cNvSpPr>
            <p:nvPr/>
          </p:nvSpPr>
          <p:spPr bwMode="auto">
            <a:xfrm>
              <a:off x="7931151" y="4102101"/>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0" name="Freeform 940"/>
            <p:cNvSpPr>
              <a:spLocks/>
            </p:cNvSpPr>
            <p:nvPr/>
          </p:nvSpPr>
          <p:spPr bwMode="auto">
            <a:xfrm>
              <a:off x="7940676" y="4038601"/>
              <a:ext cx="15875" cy="36513"/>
            </a:xfrm>
            <a:custGeom>
              <a:avLst/>
              <a:gdLst>
                <a:gd name="T0" fmla="*/ 0 w 10"/>
                <a:gd name="T1" fmla="*/ 11 h 23"/>
                <a:gd name="T2" fmla="*/ 0 w 10"/>
                <a:gd name="T3" fmla="*/ 11 h 23"/>
                <a:gd name="T4" fmla="*/ 0 w 10"/>
                <a:gd name="T5" fmla="*/ 11 h 23"/>
                <a:gd name="T6" fmla="*/ 0 w 10"/>
                <a:gd name="T7" fmla="*/ 11 h 23"/>
                <a:gd name="T8" fmla="*/ 6 w 10"/>
                <a:gd name="T9" fmla="*/ 17 h 23"/>
                <a:gd name="T10" fmla="*/ 6 w 10"/>
                <a:gd name="T11" fmla="*/ 17 h 23"/>
                <a:gd name="T12" fmla="*/ 6 w 10"/>
                <a:gd name="T13" fmla="*/ 17 h 23"/>
                <a:gd name="T14" fmla="*/ 6 w 10"/>
                <a:gd name="T15" fmla="*/ 23 h 23"/>
                <a:gd name="T16" fmla="*/ 10 w 10"/>
                <a:gd name="T17" fmla="*/ 23 h 23"/>
                <a:gd name="T18" fmla="*/ 10 w 10"/>
                <a:gd name="T19" fmla="*/ 17 h 23"/>
                <a:gd name="T20" fmla="*/ 10 w 10"/>
                <a:gd name="T21" fmla="*/ 17 h 23"/>
                <a:gd name="T22" fmla="*/ 10 w 10"/>
                <a:gd name="T23" fmla="*/ 17 h 23"/>
                <a:gd name="T24" fmla="*/ 10 w 10"/>
                <a:gd name="T25" fmla="*/ 11 h 23"/>
                <a:gd name="T26" fmla="*/ 10 w 10"/>
                <a:gd name="T27" fmla="*/ 11 h 23"/>
                <a:gd name="T28" fmla="*/ 10 w 10"/>
                <a:gd name="T29" fmla="*/ 11 h 23"/>
                <a:gd name="T30" fmla="*/ 10 w 10"/>
                <a:gd name="T31" fmla="*/ 11 h 23"/>
                <a:gd name="T32" fmla="*/ 10 w 10"/>
                <a:gd name="T33" fmla="*/ 7 h 23"/>
                <a:gd name="T34" fmla="*/ 10 w 10"/>
                <a:gd name="T35" fmla="*/ 7 h 23"/>
                <a:gd name="T36" fmla="*/ 10 w 10"/>
                <a:gd name="T37" fmla="*/ 0 h 23"/>
                <a:gd name="T38" fmla="*/ 6 w 10"/>
                <a:gd name="T39" fmla="*/ 0 h 23"/>
                <a:gd name="T40" fmla="*/ 6 w 10"/>
                <a:gd name="T41" fmla="*/ 0 h 23"/>
                <a:gd name="T42" fmla="*/ 6 w 10"/>
                <a:gd name="T43" fmla="*/ 0 h 23"/>
                <a:gd name="T44" fmla="*/ 6 w 10"/>
                <a:gd name="T45" fmla="*/ 0 h 23"/>
                <a:gd name="T46" fmla="*/ 6 w 10"/>
                <a:gd name="T47" fmla="*/ 0 h 23"/>
                <a:gd name="T48" fmla="*/ 6 w 10"/>
                <a:gd name="T49"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23">
                  <a:moveTo>
                    <a:pt x="0" y="11"/>
                  </a:moveTo>
                  <a:lnTo>
                    <a:pt x="0" y="11"/>
                  </a:lnTo>
                  <a:lnTo>
                    <a:pt x="0" y="11"/>
                  </a:lnTo>
                  <a:lnTo>
                    <a:pt x="0" y="11"/>
                  </a:lnTo>
                  <a:lnTo>
                    <a:pt x="6" y="17"/>
                  </a:lnTo>
                  <a:lnTo>
                    <a:pt x="6" y="17"/>
                  </a:lnTo>
                  <a:lnTo>
                    <a:pt x="6" y="17"/>
                  </a:lnTo>
                  <a:lnTo>
                    <a:pt x="6"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0"/>
                  </a:lnTo>
                  <a:lnTo>
                    <a:pt x="6"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1" name="Freeform 941"/>
            <p:cNvSpPr>
              <a:spLocks/>
            </p:cNvSpPr>
            <p:nvPr/>
          </p:nvSpPr>
          <p:spPr bwMode="auto">
            <a:xfrm>
              <a:off x="7910513" y="4013201"/>
              <a:ext cx="20638" cy="25400"/>
            </a:xfrm>
            <a:custGeom>
              <a:avLst/>
              <a:gdLst>
                <a:gd name="T0" fmla="*/ 0 w 13"/>
                <a:gd name="T1" fmla="*/ 16 h 16"/>
                <a:gd name="T2" fmla="*/ 6 w 13"/>
                <a:gd name="T3" fmla="*/ 16 h 16"/>
                <a:gd name="T4" fmla="*/ 6 w 13"/>
                <a:gd name="T5" fmla="*/ 10 h 16"/>
                <a:gd name="T6" fmla="*/ 6 w 13"/>
                <a:gd name="T7" fmla="*/ 10 h 16"/>
                <a:gd name="T8" fmla="*/ 6 w 13"/>
                <a:gd name="T9" fmla="*/ 6 h 16"/>
                <a:gd name="T10" fmla="*/ 6 w 13"/>
                <a:gd name="T11" fmla="*/ 6 h 16"/>
                <a:gd name="T12" fmla="*/ 13 w 13"/>
                <a:gd name="T13" fmla="*/ 6 h 16"/>
                <a:gd name="T14" fmla="*/ 13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0" y="16"/>
                  </a:moveTo>
                  <a:lnTo>
                    <a:pt x="6" y="16"/>
                  </a:lnTo>
                  <a:lnTo>
                    <a:pt x="6" y="10"/>
                  </a:lnTo>
                  <a:lnTo>
                    <a:pt x="6" y="10"/>
                  </a:lnTo>
                  <a:lnTo>
                    <a:pt x="6" y="6"/>
                  </a:lnTo>
                  <a:lnTo>
                    <a:pt x="6" y="6"/>
                  </a:lnTo>
                  <a:lnTo>
                    <a:pt x="13"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2" name="Freeform 942"/>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3" name="Freeform 943"/>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4" name="Freeform 944"/>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5" name="Freeform 945"/>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6" name="Freeform 946"/>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7" name="Freeform 947"/>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8" name="Line 948"/>
            <p:cNvSpPr>
              <a:spLocks noChangeShapeType="1"/>
            </p:cNvSpPr>
            <p:nvPr/>
          </p:nvSpPr>
          <p:spPr bwMode="auto">
            <a:xfrm>
              <a:off x="1865313" y="17986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9" name="Freeform 949"/>
            <p:cNvSpPr>
              <a:spLocks/>
            </p:cNvSpPr>
            <p:nvPr/>
          </p:nvSpPr>
          <p:spPr bwMode="auto">
            <a:xfrm>
              <a:off x="1874838" y="1798638"/>
              <a:ext cx="0" cy="9525"/>
            </a:xfrm>
            <a:custGeom>
              <a:avLst/>
              <a:gdLst>
                <a:gd name="T0" fmla="*/ 6 h 6"/>
                <a:gd name="T1" fmla="*/ 6 h 6"/>
                <a:gd name="T2" fmla="*/ 6 h 6"/>
                <a:gd name="T3" fmla="*/ 0 h 6"/>
              </a:gdLst>
              <a:ahLst/>
              <a:cxnLst>
                <a:cxn ang="0">
                  <a:pos x="0" y="T0"/>
                </a:cxn>
                <a:cxn ang="0">
                  <a:pos x="0" y="T1"/>
                </a:cxn>
                <a:cxn ang="0">
                  <a:pos x="0" y="T2"/>
                </a:cxn>
                <a:cxn ang="0">
                  <a:pos x="0" y="T3"/>
                </a:cxn>
              </a:cxnLst>
              <a:rect l="0" t="0" r="r" b="b"/>
              <a:pathLst>
                <a:path h="6">
                  <a:moveTo>
                    <a:pt x="0" y="6"/>
                  </a:move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0" name="Freeform 950"/>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1" name="Freeform 951"/>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2" name="Freeform 952"/>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6"/>
                  </a:moveTo>
                  <a:lnTo>
                    <a:pt x="0" y="10"/>
                  </a:lnTo>
                  <a:lnTo>
                    <a:pt x="0" y="6"/>
                  </a:lnTo>
                  <a:lnTo>
                    <a:pt x="0" y="6"/>
                  </a:lnTo>
                  <a:lnTo>
                    <a:pt x="7" y="6"/>
                  </a:lnTo>
                  <a:lnTo>
                    <a:pt x="7"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3" name="Freeform 953"/>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4" name="Freeform 954"/>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5" name="Freeform 955"/>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6" name="Freeform 956"/>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7" name="Freeform 957"/>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8" name="Freeform 958"/>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9" name="Freeform 959"/>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0" name="Freeform 960"/>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1" name="Freeform 961"/>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Lst>
              <a:ahLst/>
              <a:cxnLst>
                <a:cxn ang="0">
                  <a:pos x="T0" y="T1"/>
                </a:cxn>
                <a:cxn ang="0">
                  <a:pos x="T2" y="T3"/>
                </a:cxn>
                <a:cxn ang="0">
                  <a:pos x="T4" y="T5"/>
                </a:cxn>
                <a:cxn ang="0">
                  <a:pos x="T6" y="T7"/>
                </a:cxn>
                <a:cxn ang="0">
                  <a:pos x="T8" y="T9"/>
                </a:cxn>
                <a:cxn ang="0">
                  <a:pos x="T10" y="T11"/>
                </a:cxn>
              </a:cxnLst>
              <a:rect l="0" t="0" r="r" b="b"/>
              <a:pathLst>
                <a:path w="18" h="6">
                  <a:moveTo>
                    <a:pt x="0" y="6"/>
                  </a:moveTo>
                  <a:lnTo>
                    <a:pt x="6" y="6"/>
                  </a:lnTo>
                  <a:lnTo>
                    <a:pt x="6" y="0"/>
                  </a:lnTo>
                  <a:lnTo>
                    <a:pt x="18" y="0"/>
                  </a:lnTo>
                  <a:lnTo>
                    <a:pt x="18"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2" name="Freeform 962"/>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3" name="Freeform 963"/>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4" name="Freeform 964"/>
            <p:cNvSpPr>
              <a:spLocks/>
            </p:cNvSpPr>
            <p:nvPr/>
          </p:nvSpPr>
          <p:spPr bwMode="auto">
            <a:xfrm>
              <a:off x="7567613" y="4581526"/>
              <a:ext cx="0" cy="11113"/>
            </a:xfrm>
            <a:custGeom>
              <a:avLst/>
              <a:gdLst>
                <a:gd name="T0" fmla="*/ 0 h 7"/>
                <a:gd name="T1" fmla="*/ 7 h 7"/>
                <a:gd name="T2" fmla="*/ 0 h 7"/>
              </a:gdLst>
              <a:ahLst/>
              <a:cxnLst>
                <a:cxn ang="0">
                  <a:pos x="0" y="T0"/>
                </a:cxn>
                <a:cxn ang="0">
                  <a:pos x="0" y="T1"/>
                </a:cxn>
                <a:cxn ang="0">
                  <a:pos x="0" y="T2"/>
                </a:cxn>
              </a:cxnLst>
              <a:rect l="0" t="0" r="r" b="b"/>
              <a:pathLst>
                <a:path h="7">
                  <a:moveTo>
                    <a:pt x="0" y="0"/>
                  </a:moveTo>
                  <a:lnTo>
                    <a:pt x="0" y="7"/>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5" name="Line 965"/>
            <p:cNvSpPr>
              <a:spLocks noChangeShapeType="1"/>
            </p:cNvSpPr>
            <p:nvPr/>
          </p:nvSpPr>
          <p:spPr bwMode="auto">
            <a:xfrm flipV="1">
              <a:off x="7651751" y="4581526"/>
              <a:ext cx="0" cy="206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6" name="Freeform 966"/>
            <p:cNvSpPr>
              <a:spLocks/>
            </p:cNvSpPr>
            <p:nvPr/>
          </p:nvSpPr>
          <p:spPr bwMode="auto">
            <a:xfrm>
              <a:off x="7651751" y="4581526"/>
              <a:ext cx="0" cy="20638"/>
            </a:xfrm>
            <a:custGeom>
              <a:avLst/>
              <a:gdLst>
                <a:gd name="T0" fmla="*/ 0 h 13"/>
                <a:gd name="T1" fmla="*/ 7 h 13"/>
                <a:gd name="T2" fmla="*/ 7 h 13"/>
                <a:gd name="T3" fmla="*/ 7 h 13"/>
                <a:gd name="T4" fmla="*/ 13 h 13"/>
                <a:gd name="T5" fmla="*/ 13 h 13"/>
              </a:gdLst>
              <a:ahLst/>
              <a:cxnLst>
                <a:cxn ang="0">
                  <a:pos x="0" y="T0"/>
                </a:cxn>
                <a:cxn ang="0">
                  <a:pos x="0" y="T1"/>
                </a:cxn>
                <a:cxn ang="0">
                  <a:pos x="0" y="T2"/>
                </a:cxn>
                <a:cxn ang="0">
                  <a:pos x="0" y="T3"/>
                </a:cxn>
                <a:cxn ang="0">
                  <a:pos x="0" y="T4"/>
                </a:cxn>
                <a:cxn ang="0">
                  <a:pos x="0" y="T5"/>
                </a:cxn>
              </a:cxnLst>
              <a:rect l="0" t="0" r="r" b="b"/>
              <a:pathLst>
                <a:path h="13">
                  <a:moveTo>
                    <a:pt x="0" y="0"/>
                  </a:moveTo>
                  <a:lnTo>
                    <a:pt x="0" y="7"/>
                  </a:lnTo>
                  <a:lnTo>
                    <a:pt x="0" y="7"/>
                  </a:lnTo>
                  <a:lnTo>
                    <a:pt x="0" y="7"/>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7" name="Freeform 967"/>
            <p:cNvSpPr>
              <a:spLocks/>
            </p:cNvSpPr>
            <p:nvPr/>
          </p:nvSpPr>
          <p:spPr bwMode="auto">
            <a:xfrm>
              <a:off x="7931151" y="4102101"/>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 name="T34" fmla="*/ 0 w 12"/>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8" name="Freeform 968"/>
            <p:cNvSpPr>
              <a:spLocks/>
            </p:cNvSpPr>
            <p:nvPr/>
          </p:nvSpPr>
          <p:spPr bwMode="auto">
            <a:xfrm>
              <a:off x="7931151" y="4102101"/>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 name="T34" fmla="*/ 0 w 12"/>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9" name="Freeform 969"/>
            <p:cNvSpPr>
              <a:spLocks/>
            </p:cNvSpPr>
            <p:nvPr/>
          </p:nvSpPr>
          <p:spPr bwMode="auto">
            <a:xfrm>
              <a:off x="7931151" y="4102101"/>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0" name="Freeform 970"/>
            <p:cNvSpPr>
              <a:spLocks/>
            </p:cNvSpPr>
            <p:nvPr/>
          </p:nvSpPr>
          <p:spPr bwMode="auto">
            <a:xfrm>
              <a:off x="7940676" y="4038601"/>
              <a:ext cx="15875" cy="36513"/>
            </a:xfrm>
            <a:custGeom>
              <a:avLst/>
              <a:gdLst>
                <a:gd name="T0" fmla="*/ 0 w 10"/>
                <a:gd name="T1" fmla="*/ 11 h 23"/>
                <a:gd name="T2" fmla="*/ 0 w 10"/>
                <a:gd name="T3" fmla="*/ 11 h 23"/>
                <a:gd name="T4" fmla="*/ 0 w 10"/>
                <a:gd name="T5" fmla="*/ 11 h 23"/>
                <a:gd name="T6" fmla="*/ 0 w 10"/>
                <a:gd name="T7" fmla="*/ 11 h 23"/>
                <a:gd name="T8" fmla="*/ 6 w 10"/>
                <a:gd name="T9" fmla="*/ 17 h 23"/>
                <a:gd name="T10" fmla="*/ 6 w 10"/>
                <a:gd name="T11" fmla="*/ 17 h 23"/>
                <a:gd name="T12" fmla="*/ 6 w 10"/>
                <a:gd name="T13" fmla="*/ 17 h 23"/>
                <a:gd name="T14" fmla="*/ 6 w 10"/>
                <a:gd name="T15" fmla="*/ 23 h 23"/>
                <a:gd name="T16" fmla="*/ 10 w 10"/>
                <a:gd name="T17" fmla="*/ 23 h 23"/>
                <a:gd name="T18" fmla="*/ 10 w 10"/>
                <a:gd name="T19" fmla="*/ 17 h 23"/>
                <a:gd name="T20" fmla="*/ 10 w 10"/>
                <a:gd name="T21" fmla="*/ 17 h 23"/>
                <a:gd name="T22" fmla="*/ 10 w 10"/>
                <a:gd name="T23" fmla="*/ 17 h 23"/>
                <a:gd name="T24" fmla="*/ 10 w 10"/>
                <a:gd name="T25" fmla="*/ 11 h 23"/>
                <a:gd name="T26" fmla="*/ 10 w 10"/>
                <a:gd name="T27" fmla="*/ 11 h 23"/>
                <a:gd name="T28" fmla="*/ 10 w 10"/>
                <a:gd name="T29" fmla="*/ 11 h 23"/>
                <a:gd name="T30" fmla="*/ 10 w 10"/>
                <a:gd name="T31" fmla="*/ 11 h 23"/>
                <a:gd name="T32" fmla="*/ 10 w 10"/>
                <a:gd name="T33" fmla="*/ 7 h 23"/>
                <a:gd name="T34" fmla="*/ 10 w 10"/>
                <a:gd name="T35" fmla="*/ 7 h 23"/>
                <a:gd name="T36" fmla="*/ 10 w 10"/>
                <a:gd name="T37" fmla="*/ 0 h 23"/>
                <a:gd name="T38" fmla="*/ 6 w 10"/>
                <a:gd name="T39" fmla="*/ 0 h 23"/>
                <a:gd name="T40" fmla="*/ 6 w 10"/>
                <a:gd name="T41" fmla="*/ 0 h 23"/>
                <a:gd name="T42" fmla="*/ 6 w 10"/>
                <a:gd name="T43" fmla="*/ 0 h 23"/>
                <a:gd name="T44" fmla="*/ 6 w 10"/>
                <a:gd name="T45" fmla="*/ 0 h 23"/>
                <a:gd name="T46" fmla="*/ 6 w 10"/>
                <a:gd name="T47" fmla="*/ 0 h 23"/>
                <a:gd name="T48" fmla="*/ 6 w 10"/>
                <a:gd name="T49"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23">
                  <a:moveTo>
                    <a:pt x="0" y="11"/>
                  </a:moveTo>
                  <a:lnTo>
                    <a:pt x="0" y="11"/>
                  </a:lnTo>
                  <a:lnTo>
                    <a:pt x="0" y="11"/>
                  </a:lnTo>
                  <a:lnTo>
                    <a:pt x="0" y="11"/>
                  </a:lnTo>
                  <a:lnTo>
                    <a:pt x="6" y="17"/>
                  </a:lnTo>
                  <a:lnTo>
                    <a:pt x="6" y="17"/>
                  </a:lnTo>
                  <a:lnTo>
                    <a:pt x="6" y="17"/>
                  </a:lnTo>
                  <a:lnTo>
                    <a:pt x="6"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0"/>
                  </a:lnTo>
                  <a:lnTo>
                    <a:pt x="6"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1" name="Freeform 971"/>
            <p:cNvSpPr>
              <a:spLocks/>
            </p:cNvSpPr>
            <p:nvPr/>
          </p:nvSpPr>
          <p:spPr bwMode="auto">
            <a:xfrm>
              <a:off x="7910513" y="4013201"/>
              <a:ext cx="20638" cy="25400"/>
            </a:xfrm>
            <a:custGeom>
              <a:avLst/>
              <a:gdLst>
                <a:gd name="T0" fmla="*/ 0 w 13"/>
                <a:gd name="T1" fmla="*/ 16 h 16"/>
                <a:gd name="T2" fmla="*/ 6 w 13"/>
                <a:gd name="T3" fmla="*/ 16 h 16"/>
                <a:gd name="T4" fmla="*/ 6 w 13"/>
                <a:gd name="T5" fmla="*/ 10 h 16"/>
                <a:gd name="T6" fmla="*/ 6 w 13"/>
                <a:gd name="T7" fmla="*/ 10 h 16"/>
                <a:gd name="T8" fmla="*/ 6 w 13"/>
                <a:gd name="T9" fmla="*/ 6 h 16"/>
                <a:gd name="T10" fmla="*/ 6 w 13"/>
                <a:gd name="T11" fmla="*/ 6 h 16"/>
                <a:gd name="T12" fmla="*/ 13 w 13"/>
                <a:gd name="T13" fmla="*/ 6 h 16"/>
                <a:gd name="T14" fmla="*/ 13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0" y="16"/>
                  </a:moveTo>
                  <a:lnTo>
                    <a:pt x="6" y="16"/>
                  </a:lnTo>
                  <a:lnTo>
                    <a:pt x="6" y="10"/>
                  </a:lnTo>
                  <a:lnTo>
                    <a:pt x="6" y="10"/>
                  </a:lnTo>
                  <a:lnTo>
                    <a:pt x="6" y="6"/>
                  </a:lnTo>
                  <a:lnTo>
                    <a:pt x="6" y="6"/>
                  </a:lnTo>
                  <a:lnTo>
                    <a:pt x="13"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2" name="Freeform 972"/>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3" name="Freeform 973"/>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4" name="Freeform 974"/>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5" name="Freeform 975"/>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6" name="Freeform 976"/>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7" name="Freeform 977"/>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8" name="Freeform 978"/>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9" name="Freeform 979"/>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0" name="Freeform 980"/>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Lst>
              <a:ahLst/>
              <a:cxnLst>
                <a:cxn ang="0">
                  <a:pos x="T0" y="T1"/>
                </a:cxn>
                <a:cxn ang="0">
                  <a:pos x="T2" y="T3"/>
                </a:cxn>
                <a:cxn ang="0">
                  <a:pos x="T4" y="T5"/>
                </a:cxn>
                <a:cxn ang="0">
                  <a:pos x="T6" y="T7"/>
                </a:cxn>
              </a:cxnLst>
              <a:rect l="0" t="0" r="r" b="b"/>
              <a:pathLst>
                <a:path w="7" h="4">
                  <a:moveTo>
                    <a:pt x="7" y="0"/>
                  </a:moveTo>
                  <a:lnTo>
                    <a:pt x="0" y="4"/>
                  </a:lnTo>
                  <a:lnTo>
                    <a:pt x="7" y="4"/>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1" name="Freeform 981"/>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2" name="Freeform 982"/>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3" name="Freeform 983"/>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4" name="Freeform 984"/>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5" name="Freeform 985"/>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6" name="Freeform 986"/>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7" name="Freeform 987"/>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8" name="Freeform 988"/>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9" name="Freeform 989"/>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Lst>
              <a:ahLst/>
              <a:cxnLst>
                <a:cxn ang="0">
                  <a:pos x="T0" y="T1"/>
                </a:cxn>
                <a:cxn ang="0">
                  <a:pos x="T2" y="T3"/>
                </a:cxn>
                <a:cxn ang="0">
                  <a:pos x="T4" y="T5"/>
                </a:cxn>
                <a:cxn ang="0">
                  <a:pos x="T6" y="T7"/>
                </a:cxn>
              </a:cxnLst>
              <a:rect l="0" t="0" r="r" b="b"/>
              <a:pathLst>
                <a:path w="7" h="4">
                  <a:moveTo>
                    <a:pt x="7" y="0"/>
                  </a:moveTo>
                  <a:lnTo>
                    <a:pt x="0" y="4"/>
                  </a:lnTo>
                  <a:lnTo>
                    <a:pt x="7" y="4"/>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0" name="Freeform 990"/>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1" name="Freeform 991"/>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2" name="Freeform 992"/>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3" y="11"/>
                  </a:moveTo>
                  <a:lnTo>
                    <a:pt x="0" y="11"/>
                  </a:lnTo>
                  <a:lnTo>
                    <a:pt x="0" y="0"/>
                  </a:lnTo>
                  <a:lnTo>
                    <a:pt x="13" y="0"/>
                  </a:lnTo>
                  <a:lnTo>
                    <a:pt x="13" y="4"/>
                  </a:lnTo>
                  <a:lnTo>
                    <a:pt x="13" y="4"/>
                  </a:lnTo>
                  <a:lnTo>
                    <a:pt x="13"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3" name="Freeform 993"/>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4" name="Freeform 994"/>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5" name="Freeform 995"/>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6" name="Freeform 996"/>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7" name="Freeform 997"/>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8" name="Freeform 998"/>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0" y="0"/>
                  </a:moveTo>
                  <a:lnTo>
                    <a:pt x="0" y="0"/>
                  </a:lnTo>
                  <a:lnTo>
                    <a:pt x="0" y="0"/>
                  </a:lnTo>
                  <a:lnTo>
                    <a:pt x="12"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9" name="Freeform 999"/>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0" name="Freeform 1000"/>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1" name="Freeform 1001"/>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3" y="11"/>
                  </a:moveTo>
                  <a:lnTo>
                    <a:pt x="0" y="11"/>
                  </a:lnTo>
                  <a:lnTo>
                    <a:pt x="0" y="0"/>
                  </a:lnTo>
                  <a:lnTo>
                    <a:pt x="13" y="0"/>
                  </a:lnTo>
                  <a:lnTo>
                    <a:pt x="13" y="4"/>
                  </a:lnTo>
                  <a:lnTo>
                    <a:pt x="13" y="4"/>
                  </a:lnTo>
                  <a:lnTo>
                    <a:pt x="13"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2" name="Freeform 1002"/>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3" name="Freeform 1003"/>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4" name="Freeform 1004"/>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5" name="Freeform 1005"/>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6" name="Freeform 1006"/>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7" name="Freeform 1007"/>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0" y="0"/>
                  </a:moveTo>
                  <a:lnTo>
                    <a:pt x="0" y="0"/>
                  </a:lnTo>
                  <a:lnTo>
                    <a:pt x="0" y="0"/>
                  </a:lnTo>
                  <a:lnTo>
                    <a:pt x="12"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8" name="Line 1008"/>
            <p:cNvSpPr>
              <a:spLocks noChangeShapeType="1"/>
            </p:cNvSpPr>
            <p:nvPr/>
          </p:nvSpPr>
          <p:spPr bwMode="auto">
            <a:xfrm>
              <a:off x="5222876" y="2541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9" name="Line 1010"/>
            <p:cNvSpPr>
              <a:spLocks noChangeShapeType="1"/>
            </p:cNvSpPr>
            <p:nvPr/>
          </p:nvSpPr>
          <p:spPr bwMode="auto">
            <a:xfrm>
              <a:off x="5222876" y="2541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0" name="Freeform 1011"/>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 name="T18" fmla="*/ 4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4" y="7"/>
                  </a:moveTo>
                  <a:lnTo>
                    <a:pt x="0" y="7"/>
                  </a:lnTo>
                  <a:lnTo>
                    <a:pt x="0" y="7"/>
                  </a:lnTo>
                  <a:lnTo>
                    <a:pt x="4" y="7"/>
                  </a:lnTo>
                  <a:lnTo>
                    <a:pt x="4" y="13"/>
                  </a:lnTo>
                  <a:lnTo>
                    <a:pt x="4" y="13"/>
                  </a:lnTo>
                  <a:lnTo>
                    <a:pt x="4" y="0"/>
                  </a:lnTo>
                  <a:lnTo>
                    <a:pt x="4" y="0"/>
                  </a:lnTo>
                  <a:lnTo>
                    <a:pt x="4" y="7"/>
                  </a:lnTo>
                  <a:lnTo>
                    <a:pt x="4"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1" name="Freeform 1012"/>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 name="T18" fmla="*/ 4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4" y="7"/>
                  </a:moveTo>
                  <a:lnTo>
                    <a:pt x="0" y="7"/>
                  </a:lnTo>
                  <a:lnTo>
                    <a:pt x="0" y="7"/>
                  </a:lnTo>
                  <a:lnTo>
                    <a:pt x="4" y="7"/>
                  </a:lnTo>
                  <a:lnTo>
                    <a:pt x="4" y="13"/>
                  </a:lnTo>
                  <a:lnTo>
                    <a:pt x="4" y="13"/>
                  </a:lnTo>
                  <a:lnTo>
                    <a:pt x="4" y="0"/>
                  </a:lnTo>
                  <a:lnTo>
                    <a:pt x="4" y="0"/>
                  </a:lnTo>
                  <a:lnTo>
                    <a:pt x="4" y="7"/>
                  </a:lnTo>
                  <a:lnTo>
                    <a:pt x="4"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2" name="Freeform 1013"/>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3">
                  <a:moveTo>
                    <a:pt x="4" y="7"/>
                  </a:moveTo>
                  <a:lnTo>
                    <a:pt x="0" y="7"/>
                  </a:lnTo>
                  <a:lnTo>
                    <a:pt x="0" y="7"/>
                  </a:lnTo>
                  <a:lnTo>
                    <a:pt x="4" y="7"/>
                  </a:lnTo>
                  <a:lnTo>
                    <a:pt x="4" y="13"/>
                  </a:lnTo>
                  <a:lnTo>
                    <a:pt x="4" y="13"/>
                  </a:lnTo>
                  <a:lnTo>
                    <a:pt x="4" y="0"/>
                  </a:lnTo>
                  <a:lnTo>
                    <a:pt x="4" y="0"/>
                  </a:lnTo>
                  <a:lnTo>
                    <a:pt x="4"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3" name="Freeform 1014"/>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4" name="Freeform 1015"/>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5" name="Freeform 1016"/>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6" name="Line 1017"/>
            <p:cNvSpPr>
              <a:spLocks noChangeShapeType="1"/>
            </p:cNvSpPr>
            <p:nvPr/>
          </p:nvSpPr>
          <p:spPr bwMode="auto">
            <a:xfrm>
              <a:off x="30416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7" name="Line 1018"/>
            <p:cNvSpPr>
              <a:spLocks noChangeShapeType="1"/>
            </p:cNvSpPr>
            <p:nvPr/>
          </p:nvSpPr>
          <p:spPr bwMode="auto">
            <a:xfrm>
              <a:off x="30162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8" name="Line 1019"/>
            <p:cNvSpPr>
              <a:spLocks noChangeShapeType="1"/>
            </p:cNvSpPr>
            <p:nvPr/>
          </p:nvSpPr>
          <p:spPr bwMode="auto">
            <a:xfrm>
              <a:off x="2986088" y="49784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9" name="Line 1020"/>
            <p:cNvSpPr>
              <a:spLocks noChangeShapeType="1"/>
            </p:cNvSpPr>
            <p:nvPr/>
          </p:nvSpPr>
          <p:spPr bwMode="auto">
            <a:xfrm>
              <a:off x="2976563" y="49577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0" name="Line 1021"/>
            <p:cNvSpPr>
              <a:spLocks noChangeShapeType="1"/>
            </p:cNvSpPr>
            <p:nvPr/>
          </p:nvSpPr>
          <p:spPr bwMode="auto">
            <a:xfrm>
              <a:off x="2967038" y="49418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1" name="Line 1022"/>
            <p:cNvSpPr>
              <a:spLocks noChangeShapeType="1"/>
            </p:cNvSpPr>
            <p:nvPr/>
          </p:nvSpPr>
          <p:spPr bwMode="auto">
            <a:xfrm>
              <a:off x="2865438" y="46640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2" name="Line 1023"/>
            <p:cNvSpPr>
              <a:spLocks noChangeShapeType="1"/>
            </p:cNvSpPr>
            <p:nvPr/>
          </p:nvSpPr>
          <p:spPr bwMode="auto">
            <a:xfrm>
              <a:off x="2884488" y="476250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3" name="Line 1024"/>
            <p:cNvSpPr>
              <a:spLocks noChangeShapeType="1"/>
            </p:cNvSpPr>
            <p:nvPr/>
          </p:nvSpPr>
          <p:spPr bwMode="auto">
            <a:xfrm flipV="1">
              <a:off x="2901951" y="477202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4" name="Line 1025"/>
            <p:cNvSpPr>
              <a:spLocks noChangeShapeType="1"/>
            </p:cNvSpPr>
            <p:nvPr/>
          </p:nvSpPr>
          <p:spPr bwMode="auto">
            <a:xfrm>
              <a:off x="2901951" y="48498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5" name="Line 1026"/>
            <p:cNvSpPr>
              <a:spLocks noChangeShapeType="1"/>
            </p:cNvSpPr>
            <p:nvPr/>
          </p:nvSpPr>
          <p:spPr bwMode="auto">
            <a:xfrm>
              <a:off x="2930526" y="48799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6" name="Line 1027"/>
            <p:cNvSpPr>
              <a:spLocks noChangeShapeType="1"/>
            </p:cNvSpPr>
            <p:nvPr/>
          </p:nvSpPr>
          <p:spPr bwMode="auto">
            <a:xfrm>
              <a:off x="2951163" y="4905376"/>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7" name="Line 1028"/>
            <p:cNvSpPr>
              <a:spLocks noChangeShapeType="1"/>
            </p:cNvSpPr>
            <p:nvPr/>
          </p:nvSpPr>
          <p:spPr bwMode="auto">
            <a:xfrm>
              <a:off x="3032126" y="499427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8" name="Line 1029"/>
            <p:cNvSpPr>
              <a:spLocks noChangeShapeType="1"/>
            </p:cNvSpPr>
            <p:nvPr/>
          </p:nvSpPr>
          <p:spPr bwMode="auto">
            <a:xfrm>
              <a:off x="2735263" y="31369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9" name="Line 1030"/>
            <p:cNvSpPr>
              <a:spLocks noChangeShapeType="1"/>
            </p:cNvSpPr>
            <p:nvPr/>
          </p:nvSpPr>
          <p:spPr bwMode="auto">
            <a:xfrm>
              <a:off x="2578101" y="343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0" name="Line 1031"/>
            <p:cNvSpPr>
              <a:spLocks noChangeShapeType="1"/>
            </p:cNvSpPr>
            <p:nvPr/>
          </p:nvSpPr>
          <p:spPr bwMode="auto">
            <a:xfrm>
              <a:off x="3051176"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1" name="Line 1032"/>
            <p:cNvSpPr>
              <a:spLocks noChangeShapeType="1"/>
            </p:cNvSpPr>
            <p:nvPr/>
          </p:nvSpPr>
          <p:spPr bwMode="auto">
            <a:xfrm>
              <a:off x="3238501" y="4948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2" name="Line 1033"/>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3" name="Line 1034"/>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4" name="Line 1035"/>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5" name="Line 1036"/>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6" name="Line 1037"/>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7" name="Line 1038"/>
            <p:cNvSpPr>
              <a:spLocks noChangeShapeType="1"/>
            </p:cNvSpPr>
            <p:nvPr/>
          </p:nvSpPr>
          <p:spPr bwMode="auto">
            <a:xfrm>
              <a:off x="2995613" y="31654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8" name="Line 1039"/>
            <p:cNvSpPr>
              <a:spLocks noChangeShapeType="1"/>
            </p:cNvSpPr>
            <p:nvPr/>
          </p:nvSpPr>
          <p:spPr bwMode="auto">
            <a:xfrm flipV="1">
              <a:off x="1992313" y="1504951"/>
              <a:ext cx="30163"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9" name="Line 1040"/>
            <p:cNvSpPr>
              <a:spLocks noChangeShapeType="1"/>
            </p:cNvSpPr>
            <p:nvPr/>
          </p:nvSpPr>
          <p:spPr bwMode="auto">
            <a:xfrm>
              <a:off x="3041651" y="16287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0" name="Line 1041"/>
            <p:cNvSpPr>
              <a:spLocks noChangeShapeType="1"/>
            </p:cNvSpPr>
            <p:nvPr/>
          </p:nvSpPr>
          <p:spPr bwMode="auto">
            <a:xfrm>
              <a:off x="3097213" y="1557338"/>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1" name="Line 1042"/>
            <p:cNvSpPr>
              <a:spLocks noChangeShapeType="1"/>
            </p:cNvSpPr>
            <p:nvPr/>
          </p:nvSpPr>
          <p:spPr bwMode="auto">
            <a:xfrm>
              <a:off x="2895601" y="14525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2" name="Line 1043"/>
            <p:cNvSpPr>
              <a:spLocks noChangeShapeType="1"/>
            </p:cNvSpPr>
            <p:nvPr/>
          </p:nvSpPr>
          <p:spPr bwMode="auto">
            <a:xfrm>
              <a:off x="3016251" y="16652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3" name="Line 1044"/>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4" name="Line 1045"/>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5" name="Line 1046"/>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6" name="Line 1047"/>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7" name="Line 1048"/>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8" name="Line 1049"/>
            <p:cNvSpPr>
              <a:spLocks noChangeShapeType="1"/>
            </p:cNvSpPr>
            <p:nvPr/>
          </p:nvSpPr>
          <p:spPr bwMode="auto">
            <a:xfrm>
              <a:off x="1819276" y="19685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9" name="Line 1050"/>
            <p:cNvSpPr>
              <a:spLocks noChangeShapeType="1"/>
            </p:cNvSpPr>
            <p:nvPr/>
          </p:nvSpPr>
          <p:spPr bwMode="auto">
            <a:xfrm>
              <a:off x="1511301" y="178911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0" name="Line 1051"/>
            <p:cNvSpPr>
              <a:spLocks noChangeShapeType="1"/>
            </p:cNvSpPr>
            <p:nvPr/>
          </p:nvSpPr>
          <p:spPr bwMode="auto">
            <a:xfrm>
              <a:off x="1465263" y="18446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1" name="Line 1052"/>
            <p:cNvSpPr>
              <a:spLocks noChangeShapeType="1"/>
            </p:cNvSpPr>
            <p:nvPr/>
          </p:nvSpPr>
          <p:spPr bwMode="auto">
            <a:xfrm>
              <a:off x="2846388" y="22891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2" name="Line 1053"/>
            <p:cNvSpPr>
              <a:spLocks noChangeShapeType="1"/>
            </p:cNvSpPr>
            <p:nvPr/>
          </p:nvSpPr>
          <p:spPr bwMode="auto">
            <a:xfrm>
              <a:off x="7456488" y="4476751"/>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3" name="Line 1054"/>
            <p:cNvSpPr>
              <a:spLocks noChangeShapeType="1"/>
            </p:cNvSpPr>
            <p:nvPr/>
          </p:nvSpPr>
          <p:spPr bwMode="auto">
            <a:xfrm>
              <a:off x="7931151" y="41116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4" name="Line 1055"/>
            <p:cNvSpPr>
              <a:spLocks noChangeShapeType="1"/>
            </p:cNvSpPr>
            <p:nvPr/>
          </p:nvSpPr>
          <p:spPr bwMode="auto">
            <a:xfrm>
              <a:off x="7567613" y="470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5" name="Line 1056"/>
            <p:cNvSpPr>
              <a:spLocks noChangeShapeType="1"/>
            </p:cNvSpPr>
            <p:nvPr/>
          </p:nvSpPr>
          <p:spPr bwMode="auto">
            <a:xfrm>
              <a:off x="7058026" y="40751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6" name="Line 1057"/>
            <p:cNvSpPr>
              <a:spLocks noChangeShapeType="1"/>
            </p:cNvSpPr>
            <p:nvPr/>
          </p:nvSpPr>
          <p:spPr bwMode="auto">
            <a:xfrm>
              <a:off x="7931151" y="47974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7" name="Line 1058"/>
            <p:cNvSpPr>
              <a:spLocks noChangeShapeType="1"/>
            </p:cNvSpPr>
            <p:nvPr/>
          </p:nvSpPr>
          <p:spPr bwMode="auto">
            <a:xfrm>
              <a:off x="3516313" y="1487488"/>
              <a:ext cx="9525" cy="79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8" name="Line 1059"/>
            <p:cNvSpPr>
              <a:spLocks noChangeShapeType="1"/>
            </p:cNvSpPr>
            <p:nvPr/>
          </p:nvSpPr>
          <p:spPr bwMode="auto">
            <a:xfrm>
              <a:off x="4025901" y="15922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9" name="Line 1060"/>
            <p:cNvSpPr>
              <a:spLocks noChangeShapeType="1"/>
            </p:cNvSpPr>
            <p:nvPr/>
          </p:nvSpPr>
          <p:spPr bwMode="auto">
            <a:xfrm>
              <a:off x="4618038" y="22733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0" name="Line 1061"/>
            <p:cNvSpPr>
              <a:spLocks noChangeShapeType="1"/>
            </p:cNvSpPr>
            <p:nvPr/>
          </p:nvSpPr>
          <p:spPr bwMode="auto">
            <a:xfrm>
              <a:off x="4516438" y="231616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1" name="Line 1062"/>
            <p:cNvSpPr>
              <a:spLocks noChangeShapeType="1"/>
            </p:cNvSpPr>
            <p:nvPr/>
          </p:nvSpPr>
          <p:spPr bwMode="auto">
            <a:xfrm>
              <a:off x="4627563" y="22177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2" name="Line 1063"/>
            <p:cNvSpPr>
              <a:spLocks noChangeShapeType="1"/>
            </p:cNvSpPr>
            <p:nvPr/>
          </p:nvSpPr>
          <p:spPr bwMode="auto">
            <a:xfrm>
              <a:off x="4248151" y="1897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3" name="Line 1064"/>
            <p:cNvSpPr>
              <a:spLocks noChangeShapeType="1"/>
            </p:cNvSpPr>
            <p:nvPr/>
          </p:nvSpPr>
          <p:spPr bwMode="auto">
            <a:xfrm>
              <a:off x="4314826" y="16843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4" name="Line 1065"/>
            <p:cNvSpPr>
              <a:spLocks noChangeShapeType="1"/>
            </p:cNvSpPr>
            <p:nvPr/>
          </p:nvSpPr>
          <p:spPr bwMode="auto">
            <a:xfrm>
              <a:off x="4618038" y="1262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5" name="Line 1066"/>
            <p:cNvSpPr>
              <a:spLocks noChangeShapeType="1"/>
            </p:cNvSpPr>
            <p:nvPr/>
          </p:nvSpPr>
          <p:spPr bwMode="auto">
            <a:xfrm>
              <a:off x="4637088" y="18605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6" name="Line 1067"/>
            <p:cNvSpPr>
              <a:spLocks noChangeShapeType="1"/>
            </p:cNvSpPr>
            <p:nvPr/>
          </p:nvSpPr>
          <p:spPr bwMode="auto">
            <a:xfrm>
              <a:off x="4657726" y="18510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7" name="Line 1068"/>
            <p:cNvSpPr>
              <a:spLocks noChangeShapeType="1"/>
            </p:cNvSpPr>
            <p:nvPr/>
          </p:nvSpPr>
          <p:spPr bwMode="auto">
            <a:xfrm>
              <a:off x="4784726" y="1808163"/>
              <a:ext cx="0"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8" name="Line 1069"/>
            <p:cNvSpPr>
              <a:spLocks noChangeShapeType="1"/>
            </p:cNvSpPr>
            <p:nvPr/>
          </p:nvSpPr>
          <p:spPr bwMode="auto">
            <a:xfrm>
              <a:off x="4859338" y="12827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9" name="Line 1070"/>
            <p:cNvSpPr>
              <a:spLocks noChangeShapeType="1"/>
            </p:cNvSpPr>
            <p:nvPr/>
          </p:nvSpPr>
          <p:spPr bwMode="auto">
            <a:xfrm>
              <a:off x="4926013"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0" name="Line 1071"/>
            <p:cNvSpPr>
              <a:spLocks noChangeShapeType="1"/>
            </p:cNvSpPr>
            <p:nvPr/>
          </p:nvSpPr>
          <p:spPr bwMode="auto">
            <a:xfrm>
              <a:off x="5092701" y="12557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1" name="Line 1072"/>
            <p:cNvSpPr>
              <a:spLocks noChangeShapeType="1"/>
            </p:cNvSpPr>
            <p:nvPr/>
          </p:nvSpPr>
          <p:spPr bwMode="auto">
            <a:xfrm>
              <a:off x="5259388" y="12271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2" name="Line 1073"/>
            <p:cNvSpPr>
              <a:spLocks noChangeShapeType="1"/>
            </p:cNvSpPr>
            <p:nvPr/>
          </p:nvSpPr>
          <p:spPr bwMode="auto">
            <a:xfrm>
              <a:off x="4314826" y="1773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3" name="Line 1074"/>
            <p:cNvSpPr>
              <a:spLocks noChangeShapeType="1"/>
            </p:cNvSpPr>
            <p:nvPr/>
          </p:nvSpPr>
          <p:spPr bwMode="auto">
            <a:xfrm>
              <a:off x="5843588"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4" name="Line 1075"/>
            <p:cNvSpPr>
              <a:spLocks noChangeShapeType="1"/>
            </p:cNvSpPr>
            <p:nvPr/>
          </p:nvSpPr>
          <p:spPr bwMode="auto">
            <a:xfrm>
              <a:off x="6500813" y="14065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5" name="Freeform 1076"/>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 name="T18" fmla="*/ 4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4" y="7"/>
                  </a:moveTo>
                  <a:lnTo>
                    <a:pt x="0" y="7"/>
                  </a:lnTo>
                  <a:lnTo>
                    <a:pt x="0" y="7"/>
                  </a:lnTo>
                  <a:lnTo>
                    <a:pt x="4" y="7"/>
                  </a:lnTo>
                  <a:lnTo>
                    <a:pt x="4" y="13"/>
                  </a:lnTo>
                  <a:lnTo>
                    <a:pt x="4" y="13"/>
                  </a:lnTo>
                  <a:lnTo>
                    <a:pt x="4" y="0"/>
                  </a:lnTo>
                  <a:lnTo>
                    <a:pt x="4" y="0"/>
                  </a:lnTo>
                  <a:lnTo>
                    <a:pt x="4" y="7"/>
                  </a:lnTo>
                  <a:lnTo>
                    <a:pt x="4"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6" name="Freeform 1077"/>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 name="T18" fmla="*/ 4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4" y="7"/>
                  </a:moveTo>
                  <a:lnTo>
                    <a:pt x="0" y="7"/>
                  </a:lnTo>
                  <a:lnTo>
                    <a:pt x="0" y="7"/>
                  </a:lnTo>
                  <a:lnTo>
                    <a:pt x="4" y="7"/>
                  </a:lnTo>
                  <a:lnTo>
                    <a:pt x="4" y="13"/>
                  </a:lnTo>
                  <a:lnTo>
                    <a:pt x="4" y="13"/>
                  </a:lnTo>
                  <a:lnTo>
                    <a:pt x="4" y="0"/>
                  </a:lnTo>
                  <a:lnTo>
                    <a:pt x="4" y="0"/>
                  </a:lnTo>
                  <a:lnTo>
                    <a:pt x="4" y="7"/>
                  </a:lnTo>
                  <a:lnTo>
                    <a:pt x="4"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7" name="Freeform 1078"/>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3">
                  <a:moveTo>
                    <a:pt x="4" y="7"/>
                  </a:moveTo>
                  <a:lnTo>
                    <a:pt x="0" y="7"/>
                  </a:lnTo>
                  <a:lnTo>
                    <a:pt x="0" y="7"/>
                  </a:lnTo>
                  <a:lnTo>
                    <a:pt x="4" y="7"/>
                  </a:lnTo>
                  <a:lnTo>
                    <a:pt x="4" y="13"/>
                  </a:lnTo>
                  <a:lnTo>
                    <a:pt x="4" y="13"/>
                  </a:lnTo>
                  <a:lnTo>
                    <a:pt x="4" y="0"/>
                  </a:lnTo>
                  <a:lnTo>
                    <a:pt x="4" y="0"/>
                  </a:lnTo>
                  <a:lnTo>
                    <a:pt x="4"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8" name="Freeform 1079"/>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9" name="Freeform 1080"/>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0" name="Freeform 1081"/>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1" name="Line 1082"/>
            <p:cNvSpPr>
              <a:spLocks noChangeShapeType="1"/>
            </p:cNvSpPr>
            <p:nvPr/>
          </p:nvSpPr>
          <p:spPr bwMode="auto">
            <a:xfrm>
              <a:off x="30416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2" name="Line 1083"/>
            <p:cNvSpPr>
              <a:spLocks noChangeShapeType="1"/>
            </p:cNvSpPr>
            <p:nvPr/>
          </p:nvSpPr>
          <p:spPr bwMode="auto">
            <a:xfrm>
              <a:off x="30162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3" name="Line 1084"/>
            <p:cNvSpPr>
              <a:spLocks noChangeShapeType="1"/>
            </p:cNvSpPr>
            <p:nvPr/>
          </p:nvSpPr>
          <p:spPr bwMode="auto">
            <a:xfrm>
              <a:off x="2986088" y="49784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4" name="Line 1085"/>
            <p:cNvSpPr>
              <a:spLocks noChangeShapeType="1"/>
            </p:cNvSpPr>
            <p:nvPr/>
          </p:nvSpPr>
          <p:spPr bwMode="auto">
            <a:xfrm>
              <a:off x="2976563" y="49577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5" name="Line 1086"/>
            <p:cNvSpPr>
              <a:spLocks noChangeShapeType="1"/>
            </p:cNvSpPr>
            <p:nvPr/>
          </p:nvSpPr>
          <p:spPr bwMode="auto">
            <a:xfrm>
              <a:off x="2967038" y="49418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6" name="Line 1087"/>
            <p:cNvSpPr>
              <a:spLocks noChangeShapeType="1"/>
            </p:cNvSpPr>
            <p:nvPr/>
          </p:nvSpPr>
          <p:spPr bwMode="auto">
            <a:xfrm>
              <a:off x="2865438" y="46640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7" name="Line 1088"/>
            <p:cNvSpPr>
              <a:spLocks noChangeShapeType="1"/>
            </p:cNvSpPr>
            <p:nvPr/>
          </p:nvSpPr>
          <p:spPr bwMode="auto">
            <a:xfrm>
              <a:off x="2884488" y="476250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8" name="Line 1089"/>
            <p:cNvSpPr>
              <a:spLocks noChangeShapeType="1"/>
            </p:cNvSpPr>
            <p:nvPr/>
          </p:nvSpPr>
          <p:spPr bwMode="auto">
            <a:xfrm flipV="1">
              <a:off x="2901951" y="477202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9" name="Line 1090"/>
            <p:cNvSpPr>
              <a:spLocks noChangeShapeType="1"/>
            </p:cNvSpPr>
            <p:nvPr/>
          </p:nvSpPr>
          <p:spPr bwMode="auto">
            <a:xfrm>
              <a:off x="2901951" y="48498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0" name="Line 1091"/>
            <p:cNvSpPr>
              <a:spLocks noChangeShapeType="1"/>
            </p:cNvSpPr>
            <p:nvPr/>
          </p:nvSpPr>
          <p:spPr bwMode="auto">
            <a:xfrm>
              <a:off x="2930526" y="48799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1" name="Line 1092"/>
            <p:cNvSpPr>
              <a:spLocks noChangeShapeType="1"/>
            </p:cNvSpPr>
            <p:nvPr/>
          </p:nvSpPr>
          <p:spPr bwMode="auto">
            <a:xfrm>
              <a:off x="2951163" y="4905376"/>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2" name="Line 1093"/>
            <p:cNvSpPr>
              <a:spLocks noChangeShapeType="1"/>
            </p:cNvSpPr>
            <p:nvPr/>
          </p:nvSpPr>
          <p:spPr bwMode="auto">
            <a:xfrm>
              <a:off x="3032126" y="499427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3" name="Line 1094"/>
            <p:cNvSpPr>
              <a:spLocks noChangeShapeType="1"/>
            </p:cNvSpPr>
            <p:nvPr/>
          </p:nvSpPr>
          <p:spPr bwMode="auto">
            <a:xfrm>
              <a:off x="2735263" y="31369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4" name="Line 1095"/>
            <p:cNvSpPr>
              <a:spLocks noChangeShapeType="1"/>
            </p:cNvSpPr>
            <p:nvPr/>
          </p:nvSpPr>
          <p:spPr bwMode="auto">
            <a:xfrm>
              <a:off x="2578101" y="343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5" name="Line 1096"/>
            <p:cNvSpPr>
              <a:spLocks noChangeShapeType="1"/>
            </p:cNvSpPr>
            <p:nvPr/>
          </p:nvSpPr>
          <p:spPr bwMode="auto">
            <a:xfrm>
              <a:off x="3051176"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6" name="Line 1097"/>
            <p:cNvSpPr>
              <a:spLocks noChangeShapeType="1"/>
            </p:cNvSpPr>
            <p:nvPr/>
          </p:nvSpPr>
          <p:spPr bwMode="auto">
            <a:xfrm>
              <a:off x="3238501" y="4948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7" name="Line 1098"/>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8" name="Line 1099"/>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9" name="Line 1100"/>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0" name="Line 1101"/>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1" name="Line 1102"/>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2" name="Line 1103"/>
            <p:cNvSpPr>
              <a:spLocks noChangeShapeType="1"/>
            </p:cNvSpPr>
            <p:nvPr/>
          </p:nvSpPr>
          <p:spPr bwMode="auto">
            <a:xfrm>
              <a:off x="2995613" y="31654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3" name="Line 1104"/>
            <p:cNvSpPr>
              <a:spLocks noChangeShapeType="1"/>
            </p:cNvSpPr>
            <p:nvPr/>
          </p:nvSpPr>
          <p:spPr bwMode="auto">
            <a:xfrm flipV="1">
              <a:off x="1992313" y="1504951"/>
              <a:ext cx="30163"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4" name="Line 1105"/>
            <p:cNvSpPr>
              <a:spLocks noChangeShapeType="1"/>
            </p:cNvSpPr>
            <p:nvPr/>
          </p:nvSpPr>
          <p:spPr bwMode="auto">
            <a:xfrm>
              <a:off x="3041651" y="16287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5" name="Line 1106"/>
            <p:cNvSpPr>
              <a:spLocks noChangeShapeType="1"/>
            </p:cNvSpPr>
            <p:nvPr/>
          </p:nvSpPr>
          <p:spPr bwMode="auto">
            <a:xfrm>
              <a:off x="3097213" y="1557338"/>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6" name="Line 1107"/>
            <p:cNvSpPr>
              <a:spLocks noChangeShapeType="1"/>
            </p:cNvSpPr>
            <p:nvPr/>
          </p:nvSpPr>
          <p:spPr bwMode="auto">
            <a:xfrm>
              <a:off x="2895601" y="14525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7" name="Line 1108"/>
            <p:cNvSpPr>
              <a:spLocks noChangeShapeType="1"/>
            </p:cNvSpPr>
            <p:nvPr/>
          </p:nvSpPr>
          <p:spPr bwMode="auto">
            <a:xfrm>
              <a:off x="3016251" y="16652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8" name="Line 1109"/>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9" name="Line 1110"/>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0" name="Line 1111"/>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1" name="Line 1112"/>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2" name="Line 1113"/>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3" name="Line 1114"/>
            <p:cNvSpPr>
              <a:spLocks noChangeShapeType="1"/>
            </p:cNvSpPr>
            <p:nvPr/>
          </p:nvSpPr>
          <p:spPr bwMode="auto">
            <a:xfrm>
              <a:off x="1819276" y="19685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4" name="Line 1115"/>
            <p:cNvSpPr>
              <a:spLocks noChangeShapeType="1"/>
            </p:cNvSpPr>
            <p:nvPr/>
          </p:nvSpPr>
          <p:spPr bwMode="auto">
            <a:xfrm>
              <a:off x="1511301" y="178911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5" name="Line 1116"/>
            <p:cNvSpPr>
              <a:spLocks noChangeShapeType="1"/>
            </p:cNvSpPr>
            <p:nvPr/>
          </p:nvSpPr>
          <p:spPr bwMode="auto">
            <a:xfrm>
              <a:off x="1465263" y="18446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6" name="Line 1117"/>
            <p:cNvSpPr>
              <a:spLocks noChangeShapeType="1"/>
            </p:cNvSpPr>
            <p:nvPr/>
          </p:nvSpPr>
          <p:spPr bwMode="auto">
            <a:xfrm>
              <a:off x="2846388" y="22891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7" name="Line 1118"/>
            <p:cNvSpPr>
              <a:spLocks noChangeShapeType="1"/>
            </p:cNvSpPr>
            <p:nvPr/>
          </p:nvSpPr>
          <p:spPr bwMode="auto">
            <a:xfrm>
              <a:off x="7456488" y="4476751"/>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8" name="Line 1119"/>
            <p:cNvSpPr>
              <a:spLocks noChangeShapeType="1"/>
            </p:cNvSpPr>
            <p:nvPr/>
          </p:nvSpPr>
          <p:spPr bwMode="auto">
            <a:xfrm>
              <a:off x="7931151" y="41116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9" name="Line 1120"/>
            <p:cNvSpPr>
              <a:spLocks noChangeShapeType="1"/>
            </p:cNvSpPr>
            <p:nvPr/>
          </p:nvSpPr>
          <p:spPr bwMode="auto">
            <a:xfrm>
              <a:off x="7567613" y="470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0" name="Line 1121"/>
            <p:cNvSpPr>
              <a:spLocks noChangeShapeType="1"/>
            </p:cNvSpPr>
            <p:nvPr/>
          </p:nvSpPr>
          <p:spPr bwMode="auto">
            <a:xfrm>
              <a:off x="7058026" y="40751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1" name="Line 1122"/>
            <p:cNvSpPr>
              <a:spLocks noChangeShapeType="1"/>
            </p:cNvSpPr>
            <p:nvPr/>
          </p:nvSpPr>
          <p:spPr bwMode="auto">
            <a:xfrm>
              <a:off x="7931151" y="47974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2" name="Line 1123"/>
            <p:cNvSpPr>
              <a:spLocks noChangeShapeType="1"/>
            </p:cNvSpPr>
            <p:nvPr/>
          </p:nvSpPr>
          <p:spPr bwMode="auto">
            <a:xfrm>
              <a:off x="3516313" y="1487488"/>
              <a:ext cx="9525" cy="79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3" name="Line 1124"/>
            <p:cNvSpPr>
              <a:spLocks noChangeShapeType="1"/>
            </p:cNvSpPr>
            <p:nvPr/>
          </p:nvSpPr>
          <p:spPr bwMode="auto">
            <a:xfrm>
              <a:off x="4025901" y="15922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4" name="Line 1125"/>
            <p:cNvSpPr>
              <a:spLocks noChangeShapeType="1"/>
            </p:cNvSpPr>
            <p:nvPr/>
          </p:nvSpPr>
          <p:spPr bwMode="auto">
            <a:xfrm>
              <a:off x="4618038" y="22733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5" name="Line 1126"/>
            <p:cNvSpPr>
              <a:spLocks noChangeShapeType="1"/>
            </p:cNvSpPr>
            <p:nvPr/>
          </p:nvSpPr>
          <p:spPr bwMode="auto">
            <a:xfrm>
              <a:off x="4516438" y="231616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6" name="Line 1127"/>
            <p:cNvSpPr>
              <a:spLocks noChangeShapeType="1"/>
            </p:cNvSpPr>
            <p:nvPr/>
          </p:nvSpPr>
          <p:spPr bwMode="auto">
            <a:xfrm>
              <a:off x="4627563" y="22177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7" name="Line 1128"/>
            <p:cNvSpPr>
              <a:spLocks noChangeShapeType="1"/>
            </p:cNvSpPr>
            <p:nvPr/>
          </p:nvSpPr>
          <p:spPr bwMode="auto">
            <a:xfrm>
              <a:off x="4248151" y="1897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8" name="Line 1129"/>
            <p:cNvSpPr>
              <a:spLocks noChangeShapeType="1"/>
            </p:cNvSpPr>
            <p:nvPr/>
          </p:nvSpPr>
          <p:spPr bwMode="auto">
            <a:xfrm>
              <a:off x="4314826" y="16843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9" name="Line 1130"/>
            <p:cNvSpPr>
              <a:spLocks noChangeShapeType="1"/>
            </p:cNvSpPr>
            <p:nvPr/>
          </p:nvSpPr>
          <p:spPr bwMode="auto">
            <a:xfrm>
              <a:off x="4618038" y="1262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0" name="Line 1131"/>
            <p:cNvSpPr>
              <a:spLocks noChangeShapeType="1"/>
            </p:cNvSpPr>
            <p:nvPr/>
          </p:nvSpPr>
          <p:spPr bwMode="auto">
            <a:xfrm>
              <a:off x="4637088" y="18605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1" name="Line 1132"/>
            <p:cNvSpPr>
              <a:spLocks noChangeShapeType="1"/>
            </p:cNvSpPr>
            <p:nvPr/>
          </p:nvSpPr>
          <p:spPr bwMode="auto">
            <a:xfrm>
              <a:off x="4657726" y="18510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2" name="Line 1133"/>
            <p:cNvSpPr>
              <a:spLocks noChangeShapeType="1"/>
            </p:cNvSpPr>
            <p:nvPr/>
          </p:nvSpPr>
          <p:spPr bwMode="auto">
            <a:xfrm>
              <a:off x="4784726" y="1808163"/>
              <a:ext cx="0"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3" name="Line 1134"/>
            <p:cNvSpPr>
              <a:spLocks noChangeShapeType="1"/>
            </p:cNvSpPr>
            <p:nvPr/>
          </p:nvSpPr>
          <p:spPr bwMode="auto">
            <a:xfrm>
              <a:off x="4859338" y="12827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4" name="Line 1135"/>
            <p:cNvSpPr>
              <a:spLocks noChangeShapeType="1"/>
            </p:cNvSpPr>
            <p:nvPr/>
          </p:nvSpPr>
          <p:spPr bwMode="auto">
            <a:xfrm>
              <a:off x="4926013"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5" name="Line 1136"/>
            <p:cNvSpPr>
              <a:spLocks noChangeShapeType="1"/>
            </p:cNvSpPr>
            <p:nvPr/>
          </p:nvSpPr>
          <p:spPr bwMode="auto">
            <a:xfrm>
              <a:off x="5092701" y="12557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6" name="Line 1137"/>
            <p:cNvSpPr>
              <a:spLocks noChangeShapeType="1"/>
            </p:cNvSpPr>
            <p:nvPr/>
          </p:nvSpPr>
          <p:spPr bwMode="auto">
            <a:xfrm>
              <a:off x="5259388" y="12271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7" name="Line 1138"/>
            <p:cNvSpPr>
              <a:spLocks noChangeShapeType="1"/>
            </p:cNvSpPr>
            <p:nvPr/>
          </p:nvSpPr>
          <p:spPr bwMode="auto">
            <a:xfrm>
              <a:off x="4314826" y="1773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8" name="Line 1139"/>
            <p:cNvSpPr>
              <a:spLocks noChangeShapeType="1"/>
            </p:cNvSpPr>
            <p:nvPr/>
          </p:nvSpPr>
          <p:spPr bwMode="auto">
            <a:xfrm>
              <a:off x="5843588"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9" name="Line 1140"/>
            <p:cNvSpPr>
              <a:spLocks noChangeShapeType="1"/>
            </p:cNvSpPr>
            <p:nvPr/>
          </p:nvSpPr>
          <p:spPr bwMode="auto">
            <a:xfrm>
              <a:off x="6500813" y="14065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0" name="Line 1141"/>
            <p:cNvSpPr>
              <a:spLocks noChangeShapeType="1"/>
            </p:cNvSpPr>
            <p:nvPr/>
          </p:nvSpPr>
          <p:spPr bwMode="auto">
            <a:xfrm>
              <a:off x="6308726" y="139065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1" name="Line 1142"/>
            <p:cNvSpPr>
              <a:spLocks noChangeShapeType="1"/>
            </p:cNvSpPr>
            <p:nvPr/>
          </p:nvSpPr>
          <p:spPr bwMode="auto">
            <a:xfrm>
              <a:off x="7273926" y="1906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2" name="Line 1143"/>
            <p:cNvSpPr>
              <a:spLocks noChangeShapeType="1"/>
            </p:cNvSpPr>
            <p:nvPr/>
          </p:nvSpPr>
          <p:spPr bwMode="auto">
            <a:xfrm>
              <a:off x="7446963" y="2236788"/>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3" name="Line 1144"/>
            <p:cNvSpPr>
              <a:spLocks noChangeShapeType="1"/>
            </p:cNvSpPr>
            <p:nvPr/>
          </p:nvSpPr>
          <p:spPr bwMode="auto">
            <a:xfrm>
              <a:off x="7531101" y="21558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4" name="Line 1145"/>
            <p:cNvSpPr>
              <a:spLocks noChangeShapeType="1"/>
            </p:cNvSpPr>
            <p:nvPr/>
          </p:nvSpPr>
          <p:spPr bwMode="auto">
            <a:xfrm>
              <a:off x="7354888" y="17462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5" name="Line 1146"/>
            <p:cNvSpPr>
              <a:spLocks noChangeShapeType="1"/>
            </p:cNvSpPr>
            <p:nvPr/>
          </p:nvSpPr>
          <p:spPr bwMode="auto">
            <a:xfrm>
              <a:off x="8021638" y="36925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6" name="Line 1147"/>
            <p:cNvSpPr>
              <a:spLocks noChangeShapeType="1"/>
            </p:cNvSpPr>
            <p:nvPr/>
          </p:nvSpPr>
          <p:spPr bwMode="auto">
            <a:xfrm>
              <a:off x="7734301" y="35036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7" name="Line 1148"/>
            <p:cNvSpPr>
              <a:spLocks noChangeShapeType="1"/>
            </p:cNvSpPr>
            <p:nvPr/>
          </p:nvSpPr>
          <p:spPr bwMode="auto">
            <a:xfrm>
              <a:off x="6919913" y="36306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8" name="Line 1149"/>
            <p:cNvSpPr>
              <a:spLocks noChangeShapeType="1"/>
            </p:cNvSpPr>
            <p:nvPr/>
          </p:nvSpPr>
          <p:spPr bwMode="auto">
            <a:xfrm>
              <a:off x="7011988" y="338772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9" name="Line 1150"/>
            <p:cNvSpPr>
              <a:spLocks noChangeShapeType="1"/>
            </p:cNvSpPr>
            <p:nvPr/>
          </p:nvSpPr>
          <p:spPr bwMode="auto">
            <a:xfrm>
              <a:off x="6334126" y="327025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0" name="Line 1151"/>
            <p:cNvSpPr>
              <a:spLocks noChangeShapeType="1"/>
            </p:cNvSpPr>
            <p:nvPr/>
          </p:nvSpPr>
          <p:spPr bwMode="auto">
            <a:xfrm>
              <a:off x="5157788" y="24431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1" name="Line 1152"/>
            <p:cNvSpPr>
              <a:spLocks noChangeShapeType="1"/>
            </p:cNvSpPr>
            <p:nvPr/>
          </p:nvSpPr>
          <p:spPr bwMode="auto">
            <a:xfrm>
              <a:off x="5027613" y="23971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2" name="Line 1153"/>
            <p:cNvSpPr>
              <a:spLocks noChangeShapeType="1"/>
            </p:cNvSpPr>
            <p:nvPr/>
          </p:nvSpPr>
          <p:spPr bwMode="auto">
            <a:xfrm>
              <a:off x="5629276" y="27273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3" name="Line 1154"/>
            <p:cNvSpPr>
              <a:spLocks noChangeShapeType="1"/>
            </p:cNvSpPr>
            <p:nvPr/>
          </p:nvSpPr>
          <p:spPr bwMode="auto">
            <a:xfrm>
              <a:off x="1279526" y="18811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4" name="Line 1155"/>
            <p:cNvSpPr>
              <a:spLocks noChangeShapeType="1"/>
            </p:cNvSpPr>
            <p:nvPr/>
          </p:nvSpPr>
          <p:spPr bwMode="auto">
            <a:xfrm>
              <a:off x="1233488" y="18875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5" name="Line 1156"/>
            <p:cNvSpPr>
              <a:spLocks noChangeShapeType="1"/>
            </p:cNvSpPr>
            <p:nvPr/>
          </p:nvSpPr>
          <p:spPr bwMode="auto">
            <a:xfrm>
              <a:off x="1214438" y="50403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6" name="Line 1157"/>
            <p:cNvSpPr>
              <a:spLocks noChangeShapeType="1"/>
            </p:cNvSpPr>
            <p:nvPr/>
          </p:nvSpPr>
          <p:spPr bwMode="auto">
            <a:xfrm>
              <a:off x="1214438" y="50403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7" name="Freeform 1158"/>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8" name="Freeform 1159"/>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9" name="Freeform 1160"/>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0" name="Freeform 1161"/>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 name="T30" fmla="*/ 16 w 16"/>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1" name="Freeform 1162"/>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 name="T30" fmla="*/ 16 w 16"/>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2" name="Freeform 1163"/>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3" name="Line 1164"/>
            <p:cNvSpPr>
              <a:spLocks noChangeShapeType="1"/>
            </p:cNvSpPr>
            <p:nvPr/>
          </p:nvSpPr>
          <p:spPr bwMode="auto">
            <a:xfrm>
              <a:off x="6308726" y="139065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4" name="Line 1165"/>
            <p:cNvSpPr>
              <a:spLocks noChangeShapeType="1"/>
            </p:cNvSpPr>
            <p:nvPr/>
          </p:nvSpPr>
          <p:spPr bwMode="auto">
            <a:xfrm>
              <a:off x="7273926" y="1906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5" name="Line 1166"/>
            <p:cNvSpPr>
              <a:spLocks noChangeShapeType="1"/>
            </p:cNvSpPr>
            <p:nvPr/>
          </p:nvSpPr>
          <p:spPr bwMode="auto">
            <a:xfrm>
              <a:off x="7446963" y="2236788"/>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6" name="Line 1167"/>
            <p:cNvSpPr>
              <a:spLocks noChangeShapeType="1"/>
            </p:cNvSpPr>
            <p:nvPr/>
          </p:nvSpPr>
          <p:spPr bwMode="auto">
            <a:xfrm>
              <a:off x="7531101" y="21558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7" name="Line 1168"/>
            <p:cNvSpPr>
              <a:spLocks noChangeShapeType="1"/>
            </p:cNvSpPr>
            <p:nvPr/>
          </p:nvSpPr>
          <p:spPr bwMode="auto">
            <a:xfrm>
              <a:off x="7354888" y="17462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8" name="Line 1169"/>
            <p:cNvSpPr>
              <a:spLocks noChangeShapeType="1"/>
            </p:cNvSpPr>
            <p:nvPr/>
          </p:nvSpPr>
          <p:spPr bwMode="auto">
            <a:xfrm>
              <a:off x="8021638" y="36925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9" name="Line 1170"/>
            <p:cNvSpPr>
              <a:spLocks noChangeShapeType="1"/>
            </p:cNvSpPr>
            <p:nvPr/>
          </p:nvSpPr>
          <p:spPr bwMode="auto">
            <a:xfrm>
              <a:off x="7734301" y="35036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0" name="Line 1171"/>
            <p:cNvSpPr>
              <a:spLocks noChangeShapeType="1"/>
            </p:cNvSpPr>
            <p:nvPr/>
          </p:nvSpPr>
          <p:spPr bwMode="auto">
            <a:xfrm>
              <a:off x="6919913" y="36306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1" name="Line 1172"/>
            <p:cNvSpPr>
              <a:spLocks noChangeShapeType="1"/>
            </p:cNvSpPr>
            <p:nvPr/>
          </p:nvSpPr>
          <p:spPr bwMode="auto">
            <a:xfrm>
              <a:off x="7011988" y="338772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2" name="Line 1173"/>
            <p:cNvSpPr>
              <a:spLocks noChangeShapeType="1"/>
            </p:cNvSpPr>
            <p:nvPr/>
          </p:nvSpPr>
          <p:spPr bwMode="auto">
            <a:xfrm>
              <a:off x="6334126" y="327025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3" name="Line 1174"/>
            <p:cNvSpPr>
              <a:spLocks noChangeShapeType="1"/>
            </p:cNvSpPr>
            <p:nvPr/>
          </p:nvSpPr>
          <p:spPr bwMode="auto">
            <a:xfrm>
              <a:off x="5157788" y="24431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4" name="Line 1175"/>
            <p:cNvSpPr>
              <a:spLocks noChangeShapeType="1"/>
            </p:cNvSpPr>
            <p:nvPr/>
          </p:nvSpPr>
          <p:spPr bwMode="auto">
            <a:xfrm>
              <a:off x="5027613" y="23971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5" name="Line 1176"/>
            <p:cNvSpPr>
              <a:spLocks noChangeShapeType="1"/>
            </p:cNvSpPr>
            <p:nvPr/>
          </p:nvSpPr>
          <p:spPr bwMode="auto">
            <a:xfrm>
              <a:off x="5629276" y="27273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6" name="Line 1177"/>
            <p:cNvSpPr>
              <a:spLocks noChangeShapeType="1"/>
            </p:cNvSpPr>
            <p:nvPr/>
          </p:nvSpPr>
          <p:spPr bwMode="auto">
            <a:xfrm>
              <a:off x="1279526" y="18811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7" name="Line 1178"/>
            <p:cNvSpPr>
              <a:spLocks noChangeShapeType="1"/>
            </p:cNvSpPr>
            <p:nvPr/>
          </p:nvSpPr>
          <p:spPr bwMode="auto">
            <a:xfrm>
              <a:off x="1233488" y="18875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8" name="Line 1179"/>
            <p:cNvSpPr>
              <a:spLocks noChangeShapeType="1"/>
            </p:cNvSpPr>
            <p:nvPr/>
          </p:nvSpPr>
          <p:spPr bwMode="auto">
            <a:xfrm>
              <a:off x="1214438" y="50403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9" name="Line 1180"/>
            <p:cNvSpPr>
              <a:spLocks noChangeShapeType="1"/>
            </p:cNvSpPr>
            <p:nvPr/>
          </p:nvSpPr>
          <p:spPr bwMode="auto">
            <a:xfrm>
              <a:off x="1214438" y="50403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0" name="Freeform 1181"/>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1" name="Freeform 1182"/>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2" name="Freeform 1183"/>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3" name="Freeform 1184"/>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 name="T30" fmla="*/ 16 w 16"/>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4" name="Freeform 1185"/>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 name="T30" fmla="*/ 16 w 16"/>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5" name="Freeform 1186"/>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6" name="Line 1187"/>
            <p:cNvSpPr>
              <a:spLocks noChangeShapeType="1"/>
            </p:cNvSpPr>
            <p:nvPr/>
          </p:nvSpPr>
          <p:spPr bwMode="auto">
            <a:xfrm>
              <a:off x="1865313" y="17986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7" name="Freeform 1188"/>
            <p:cNvSpPr>
              <a:spLocks/>
            </p:cNvSpPr>
            <p:nvPr/>
          </p:nvSpPr>
          <p:spPr bwMode="auto">
            <a:xfrm>
              <a:off x="1874838" y="1798638"/>
              <a:ext cx="0" cy="9525"/>
            </a:xfrm>
            <a:custGeom>
              <a:avLst/>
              <a:gdLst>
                <a:gd name="T0" fmla="*/ 6 h 6"/>
                <a:gd name="T1" fmla="*/ 6 h 6"/>
                <a:gd name="T2" fmla="*/ 6 h 6"/>
                <a:gd name="T3" fmla="*/ 0 h 6"/>
              </a:gdLst>
              <a:ahLst/>
              <a:cxnLst>
                <a:cxn ang="0">
                  <a:pos x="0" y="T0"/>
                </a:cxn>
                <a:cxn ang="0">
                  <a:pos x="0" y="T1"/>
                </a:cxn>
                <a:cxn ang="0">
                  <a:pos x="0" y="T2"/>
                </a:cxn>
                <a:cxn ang="0">
                  <a:pos x="0" y="T3"/>
                </a:cxn>
              </a:cxnLst>
              <a:rect l="0" t="0" r="r" b="b"/>
              <a:pathLst>
                <a:path h="6">
                  <a:moveTo>
                    <a:pt x="0" y="6"/>
                  </a:move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8" name="Freeform 1189"/>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9" name="Freeform 1190"/>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0" name="Freeform 1191"/>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6"/>
                  </a:moveTo>
                  <a:lnTo>
                    <a:pt x="0" y="10"/>
                  </a:lnTo>
                  <a:lnTo>
                    <a:pt x="0" y="6"/>
                  </a:lnTo>
                  <a:lnTo>
                    <a:pt x="0" y="6"/>
                  </a:lnTo>
                  <a:lnTo>
                    <a:pt x="7" y="6"/>
                  </a:lnTo>
                  <a:lnTo>
                    <a:pt x="7"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1" name="Freeform 1192"/>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2" name="Freeform 1193"/>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3" name="Freeform 1194"/>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4" name="Freeform 1195"/>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5" name="Freeform 1196"/>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6" name="Freeform 1197"/>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7" name="Freeform 1198"/>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8" name="Freeform 1199"/>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9" name="Freeform 1200"/>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Lst>
              <a:ahLst/>
              <a:cxnLst>
                <a:cxn ang="0">
                  <a:pos x="T0" y="T1"/>
                </a:cxn>
                <a:cxn ang="0">
                  <a:pos x="T2" y="T3"/>
                </a:cxn>
                <a:cxn ang="0">
                  <a:pos x="T4" y="T5"/>
                </a:cxn>
                <a:cxn ang="0">
                  <a:pos x="T6" y="T7"/>
                </a:cxn>
                <a:cxn ang="0">
                  <a:pos x="T8" y="T9"/>
                </a:cxn>
                <a:cxn ang="0">
                  <a:pos x="T10" y="T11"/>
                </a:cxn>
              </a:cxnLst>
              <a:rect l="0" t="0" r="r" b="b"/>
              <a:pathLst>
                <a:path w="18" h="6">
                  <a:moveTo>
                    <a:pt x="0" y="6"/>
                  </a:moveTo>
                  <a:lnTo>
                    <a:pt x="6" y="6"/>
                  </a:lnTo>
                  <a:lnTo>
                    <a:pt x="6" y="0"/>
                  </a:lnTo>
                  <a:lnTo>
                    <a:pt x="18" y="0"/>
                  </a:lnTo>
                  <a:lnTo>
                    <a:pt x="18"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0" name="Freeform 1201"/>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1" name="Freeform 1202"/>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2" name="Freeform 1203"/>
            <p:cNvSpPr>
              <a:spLocks/>
            </p:cNvSpPr>
            <p:nvPr/>
          </p:nvSpPr>
          <p:spPr bwMode="auto">
            <a:xfrm>
              <a:off x="7567613" y="4581526"/>
              <a:ext cx="0" cy="11113"/>
            </a:xfrm>
            <a:custGeom>
              <a:avLst/>
              <a:gdLst>
                <a:gd name="T0" fmla="*/ 0 h 7"/>
                <a:gd name="T1" fmla="*/ 7 h 7"/>
                <a:gd name="T2" fmla="*/ 0 h 7"/>
              </a:gdLst>
              <a:ahLst/>
              <a:cxnLst>
                <a:cxn ang="0">
                  <a:pos x="0" y="T0"/>
                </a:cxn>
                <a:cxn ang="0">
                  <a:pos x="0" y="T1"/>
                </a:cxn>
                <a:cxn ang="0">
                  <a:pos x="0" y="T2"/>
                </a:cxn>
              </a:cxnLst>
              <a:rect l="0" t="0" r="r" b="b"/>
              <a:pathLst>
                <a:path h="7">
                  <a:moveTo>
                    <a:pt x="0" y="0"/>
                  </a:moveTo>
                  <a:lnTo>
                    <a:pt x="0" y="7"/>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3" name="Line 1204"/>
            <p:cNvSpPr>
              <a:spLocks noChangeShapeType="1"/>
            </p:cNvSpPr>
            <p:nvPr/>
          </p:nvSpPr>
          <p:spPr bwMode="auto">
            <a:xfrm flipV="1">
              <a:off x="7651751" y="4581526"/>
              <a:ext cx="0" cy="206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4" name="Freeform 1205"/>
            <p:cNvSpPr>
              <a:spLocks/>
            </p:cNvSpPr>
            <p:nvPr/>
          </p:nvSpPr>
          <p:spPr bwMode="auto">
            <a:xfrm>
              <a:off x="7651751" y="4581526"/>
              <a:ext cx="0" cy="20638"/>
            </a:xfrm>
            <a:custGeom>
              <a:avLst/>
              <a:gdLst>
                <a:gd name="T0" fmla="*/ 0 h 13"/>
                <a:gd name="T1" fmla="*/ 7 h 13"/>
                <a:gd name="T2" fmla="*/ 7 h 13"/>
                <a:gd name="T3" fmla="*/ 7 h 13"/>
                <a:gd name="T4" fmla="*/ 13 h 13"/>
                <a:gd name="T5" fmla="*/ 13 h 13"/>
              </a:gdLst>
              <a:ahLst/>
              <a:cxnLst>
                <a:cxn ang="0">
                  <a:pos x="0" y="T0"/>
                </a:cxn>
                <a:cxn ang="0">
                  <a:pos x="0" y="T1"/>
                </a:cxn>
                <a:cxn ang="0">
                  <a:pos x="0" y="T2"/>
                </a:cxn>
                <a:cxn ang="0">
                  <a:pos x="0" y="T3"/>
                </a:cxn>
                <a:cxn ang="0">
                  <a:pos x="0" y="T4"/>
                </a:cxn>
                <a:cxn ang="0">
                  <a:pos x="0" y="T5"/>
                </a:cxn>
              </a:cxnLst>
              <a:rect l="0" t="0" r="r" b="b"/>
              <a:pathLst>
                <a:path h="13">
                  <a:moveTo>
                    <a:pt x="0" y="0"/>
                  </a:moveTo>
                  <a:lnTo>
                    <a:pt x="0" y="7"/>
                  </a:lnTo>
                  <a:lnTo>
                    <a:pt x="0" y="7"/>
                  </a:lnTo>
                  <a:lnTo>
                    <a:pt x="0" y="7"/>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5" name="Freeform 1206"/>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 name="T36" fmla="*/ 0 w 16"/>
                <a:gd name="T3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6" name="Freeform 1207"/>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 name="T36" fmla="*/ 0 w 16"/>
                <a:gd name="T3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7" name="Freeform 1208"/>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8" name="Freeform 1209"/>
            <p:cNvSpPr>
              <a:spLocks/>
            </p:cNvSpPr>
            <p:nvPr/>
          </p:nvSpPr>
          <p:spPr bwMode="auto">
            <a:xfrm>
              <a:off x="7940676" y="4038601"/>
              <a:ext cx="15875" cy="36513"/>
            </a:xfrm>
            <a:custGeom>
              <a:avLst/>
              <a:gdLst>
                <a:gd name="T0" fmla="*/ 0 w 10"/>
                <a:gd name="T1" fmla="*/ 11 h 23"/>
                <a:gd name="T2" fmla="*/ 0 w 10"/>
                <a:gd name="T3" fmla="*/ 11 h 23"/>
                <a:gd name="T4" fmla="*/ 0 w 10"/>
                <a:gd name="T5" fmla="*/ 11 h 23"/>
                <a:gd name="T6" fmla="*/ 6 w 10"/>
                <a:gd name="T7" fmla="*/ 11 h 23"/>
                <a:gd name="T8" fmla="*/ 6 w 10"/>
                <a:gd name="T9" fmla="*/ 17 h 23"/>
                <a:gd name="T10" fmla="*/ 6 w 10"/>
                <a:gd name="T11" fmla="*/ 17 h 23"/>
                <a:gd name="T12" fmla="*/ 6 w 10"/>
                <a:gd name="T13" fmla="*/ 17 h 23"/>
                <a:gd name="T14" fmla="*/ 10 w 10"/>
                <a:gd name="T15" fmla="*/ 23 h 23"/>
                <a:gd name="T16" fmla="*/ 10 w 10"/>
                <a:gd name="T17" fmla="*/ 23 h 23"/>
                <a:gd name="T18" fmla="*/ 10 w 10"/>
                <a:gd name="T19" fmla="*/ 17 h 23"/>
                <a:gd name="T20" fmla="*/ 10 w 10"/>
                <a:gd name="T21" fmla="*/ 17 h 23"/>
                <a:gd name="T22" fmla="*/ 10 w 10"/>
                <a:gd name="T23" fmla="*/ 17 h 23"/>
                <a:gd name="T24" fmla="*/ 10 w 10"/>
                <a:gd name="T25" fmla="*/ 11 h 23"/>
                <a:gd name="T26" fmla="*/ 10 w 10"/>
                <a:gd name="T27" fmla="*/ 11 h 23"/>
                <a:gd name="T28" fmla="*/ 10 w 10"/>
                <a:gd name="T29" fmla="*/ 11 h 23"/>
                <a:gd name="T30" fmla="*/ 10 w 10"/>
                <a:gd name="T31" fmla="*/ 11 h 23"/>
                <a:gd name="T32" fmla="*/ 10 w 10"/>
                <a:gd name="T33" fmla="*/ 7 h 23"/>
                <a:gd name="T34" fmla="*/ 10 w 10"/>
                <a:gd name="T35" fmla="*/ 7 h 23"/>
                <a:gd name="T36" fmla="*/ 10 w 10"/>
                <a:gd name="T37" fmla="*/ 0 h 23"/>
                <a:gd name="T38" fmla="*/ 6 w 10"/>
                <a:gd name="T39" fmla="*/ 0 h 23"/>
                <a:gd name="T40" fmla="*/ 6 w 10"/>
                <a:gd name="T41" fmla="*/ 0 h 23"/>
                <a:gd name="T42" fmla="*/ 6 w 10"/>
                <a:gd name="T43" fmla="*/ 0 h 23"/>
                <a:gd name="T44" fmla="*/ 6 w 10"/>
                <a:gd name="T45" fmla="*/ 0 h 23"/>
                <a:gd name="T46" fmla="*/ 6 w 10"/>
                <a:gd name="T4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3">
                  <a:moveTo>
                    <a:pt x="0" y="11"/>
                  </a:moveTo>
                  <a:lnTo>
                    <a:pt x="0" y="11"/>
                  </a:lnTo>
                  <a:lnTo>
                    <a:pt x="0" y="11"/>
                  </a:lnTo>
                  <a:lnTo>
                    <a:pt x="6" y="11"/>
                  </a:lnTo>
                  <a:lnTo>
                    <a:pt x="6" y="17"/>
                  </a:lnTo>
                  <a:lnTo>
                    <a:pt x="6" y="17"/>
                  </a:lnTo>
                  <a:lnTo>
                    <a:pt x="6" y="17"/>
                  </a:lnTo>
                  <a:lnTo>
                    <a:pt x="10"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9" name="Freeform 1211"/>
            <p:cNvSpPr>
              <a:spLocks/>
            </p:cNvSpPr>
            <p:nvPr/>
          </p:nvSpPr>
          <p:spPr bwMode="auto">
            <a:xfrm>
              <a:off x="7910513" y="4013201"/>
              <a:ext cx="20638" cy="25400"/>
            </a:xfrm>
            <a:custGeom>
              <a:avLst/>
              <a:gdLst>
                <a:gd name="T0" fmla="*/ 0 w 13"/>
                <a:gd name="T1" fmla="*/ 16 h 16"/>
                <a:gd name="T2" fmla="*/ 6 w 13"/>
                <a:gd name="T3" fmla="*/ 16 h 16"/>
                <a:gd name="T4" fmla="*/ 6 w 13"/>
                <a:gd name="T5" fmla="*/ 10 h 16"/>
                <a:gd name="T6" fmla="*/ 6 w 13"/>
                <a:gd name="T7" fmla="*/ 10 h 16"/>
                <a:gd name="T8" fmla="*/ 6 w 13"/>
                <a:gd name="T9" fmla="*/ 6 h 16"/>
                <a:gd name="T10" fmla="*/ 6 w 13"/>
                <a:gd name="T11" fmla="*/ 6 h 16"/>
                <a:gd name="T12" fmla="*/ 13 w 13"/>
                <a:gd name="T13" fmla="*/ 6 h 16"/>
                <a:gd name="T14" fmla="*/ 13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0" y="16"/>
                  </a:moveTo>
                  <a:lnTo>
                    <a:pt x="6" y="16"/>
                  </a:lnTo>
                  <a:lnTo>
                    <a:pt x="6" y="10"/>
                  </a:lnTo>
                  <a:lnTo>
                    <a:pt x="6" y="10"/>
                  </a:lnTo>
                  <a:lnTo>
                    <a:pt x="6" y="6"/>
                  </a:lnTo>
                  <a:lnTo>
                    <a:pt x="6" y="6"/>
                  </a:lnTo>
                  <a:lnTo>
                    <a:pt x="13"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0" name="Freeform 1212"/>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1" name="Freeform 1213"/>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2" name="Freeform 1214"/>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3" name="Line 1215"/>
            <p:cNvSpPr>
              <a:spLocks noChangeShapeType="1"/>
            </p:cNvSpPr>
            <p:nvPr/>
          </p:nvSpPr>
          <p:spPr bwMode="auto">
            <a:xfrm>
              <a:off x="1865313" y="17986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4" name="Freeform 1216"/>
            <p:cNvSpPr>
              <a:spLocks/>
            </p:cNvSpPr>
            <p:nvPr/>
          </p:nvSpPr>
          <p:spPr bwMode="auto">
            <a:xfrm>
              <a:off x="1874838" y="1798638"/>
              <a:ext cx="0" cy="9525"/>
            </a:xfrm>
            <a:custGeom>
              <a:avLst/>
              <a:gdLst>
                <a:gd name="T0" fmla="*/ 6 h 6"/>
                <a:gd name="T1" fmla="*/ 6 h 6"/>
                <a:gd name="T2" fmla="*/ 6 h 6"/>
                <a:gd name="T3" fmla="*/ 0 h 6"/>
              </a:gdLst>
              <a:ahLst/>
              <a:cxnLst>
                <a:cxn ang="0">
                  <a:pos x="0" y="T0"/>
                </a:cxn>
                <a:cxn ang="0">
                  <a:pos x="0" y="T1"/>
                </a:cxn>
                <a:cxn ang="0">
                  <a:pos x="0" y="T2"/>
                </a:cxn>
                <a:cxn ang="0">
                  <a:pos x="0" y="T3"/>
                </a:cxn>
              </a:cxnLst>
              <a:rect l="0" t="0" r="r" b="b"/>
              <a:pathLst>
                <a:path h="6">
                  <a:moveTo>
                    <a:pt x="0" y="6"/>
                  </a:move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5" name="Freeform 1217"/>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6" name="Freeform 1218"/>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7" name="Freeform 1219"/>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6"/>
                  </a:moveTo>
                  <a:lnTo>
                    <a:pt x="0" y="10"/>
                  </a:lnTo>
                  <a:lnTo>
                    <a:pt x="0" y="6"/>
                  </a:lnTo>
                  <a:lnTo>
                    <a:pt x="0" y="6"/>
                  </a:lnTo>
                  <a:lnTo>
                    <a:pt x="7" y="6"/>
                  </a:lnTo>
                  <a:lnTo>
                    <a:pt x="7"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8" name="Freeform 1220"/>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9" name="Freeform 1221"/>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0" name="Freeform 1222"/>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1" name="Freeform 1223"/>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2" name="Freeform 1224"/>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3" name="Freeform 1225"/>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4" name="Freeform 1226"/>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5" name="Freeform 1227"/>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6" name="Freeform 1228"/>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Lst>
              <a:ahLst/>
              <a:cxnLst>
                <a:cxn ang="0">
                  <a:pos x="T0" y="T1"/>
                </a:cxn>
                <a:cxn ang="0">
                  <a:pos x="T2" y="T3"/>
                </a:cxn>
                <a:cxn ang="0">
                  <a:pos x="T4" y="T5"/>
                </a:cxn>
                <a:cxn ang="0">
                  <a:pos x="T6" y="T7"/>
                </a:cxn>
                <a:cxn ang="0">
                  <a:pos x="T8" y="T9"/>
                </a:cxn>
                <a:cxn ang="0">
                  <a:pos x="T10" y="T11"/>
                </a:cxn>
              </a:cxnLst>
              <a:rect l="0" t="0" r="r" b="b"/>
              <a:pathLst>
                <a:path w="18" h="6">
                  <a:moveTo>
                    <a:pt x="0" y="6"/>
                  </a:moveTo>
                  <a:lnTo>
                    <a:pt x="6" y="6"/>
                  </a:lnTo>
                  <a:lnTo>
                    <a:pt x="6" y="0"/>
                  </a:lnTo>
                  <a:lnTo>
                    <a:pt x="18" y="0"/>
                  </a:lnTo>
                  <a:lnTo>
                    <a:pt x="18"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7" name="Freeform 1229"/>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8" name="Freeform 1230"/>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9" name="Freeform 1231"/>
            <p:cNvSpPr>
              <a:spLocks/>
            </p:cNvSpPr>
            <p:nvPr/>
          </p:nvSpPr>
          <p:spPr bwMode="auto">
            <a:xfrm>
              <a:off x="7567613" y="4581526"/>
              <a:ext cx="0" cy="11113"/>
            </a:xfrm>
            <a:custGeom>
              <a:avLst/>
              <a:gdLst>
                <a:gd name="T0" fmla="*/ 0 h 7"/>
                <a:gd name="T1" fmla="*/ 7 h 7"/>
                <a:gd name="T2" fmla="*/ 0 h 7"/>
              </a:gdLst>
              <a:ahLst/>
              <a:cxnLst>
                <a:cxn ang="0">
                  <a:pos x="0" y="T0"/>
                </a:cxn>
                <a:cxn ang="0">
                  <a:pos x="0" y="T1"/>
                </a:cxn>
                <a:cxn ang="0">
                  <a:pos x="0" y="T2"/>
                </a:cxn>
              </a:cxnLst>
              <a:rect l="0" t="0" r="r" b="b"/>
              <a:pathLst>
                <a:path h="7">
                  <a:moveTo>
                    <a:pt x="0" y="0"/>
                  </a:moveTo>
                  <a:lnTo>
                    <a:pt x="0" y="7"/>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0" name="Line 1232"/>
            <p:cNvSpPr>
              <a:spLocks noChangeShapeType="1"/>
            </p:cNvSpPr>
            <p:nvPr/>
          </p:nvSpPr>
          <p:spPr bwMode="auto">
            <a:xfrm flipV="1">
              <a:off x="7651751" y="4581526"/>
              <a:ext cx="0" cy="206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1" name="Freeform 1233"/>
            <p:cNvSpPr>
              <a:spLocks/>
            </p:cNvSpPr>
            <p:nvPr/>
          </p:nvSpPr>
          <p:spPr bwMode="auto">
            <a:xfrm>
              <a:off x="7651751" y="4581526"/>
              <a:ext cx="0" cy="20638"/>
            </a:xfrm>
            <a:custGeom>
              <a:avLst/>
              <a:gdLst>
                <a:gd name="T0" fmla="*/ 0 h 13"/>
                <a:gd name="T1" fmla="*/ 7 h 13"/>
                <a:gd name="T2" fmla="*/ 7 h 13"/>
                <a:gd name="T3" fmla="*/ 7 h 13"/>
                <a:gd name="T4" fmla="*/ 13 h 13"/>
                <a:gd name="T5" fmla="*/ 13 h 13"/>
              </a:gdLst>
              <a:ahLst/>
              <a:cxnLst>
                <a:cxn ang="0">
                  <a:pos x="0" y="T0"/>
                </a:cxn>
                <a:cxn ang="0">
                  <a:pos x="0" y="T1"/>
                </a:cxn>
                <a:cxn ang="0">
                  <a:pos x="0" y="T2"/>
                </a:cxn>
                <a:cxn ang="0">
                  <a:pos x="0" y="T3"/>
                </a:cxn>
                <a:cxn ang="0">
                  <a:pos x="0" y="T4"/>
                </a:cxn>
                <a:cxn ang="0">
                  <a:pos x="0" y="T5"/>
                </a:cxn>
              </a:cxnLst>
              <a:rect l="0" t="0" r="r" b="b"/>
              <a:pathLst>
                <a:path h="13">
                  <a:moveTo>
                    <a:pt x="0" y="0"/>
                  </a:moveTo>
                  <a:lnTo>
                    <a:pt x="0" y="7"/>
                  </a:lnTo>
                  <a:lnTo>
                    <a:pt x="0" y="7"/>
                  </a:lnTo>
                  <a:lnTo>
                    <a:pt x="0" y="7"/>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2" name="Freeform 1234"/>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 name="T36" fmla="*/ 0 w 16"/>
                <a:gd name="T3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3" name="Freeform 1235"/>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 name="T36" fmla="*/ 0 w 16"/>
                <a:gd name="T3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4" name="Freeform 1236"/>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5" name="Freeform 1237"/>
            <p:cNvSpPr>
              <a:spLocks/>
            </p:cNvSpPr>
            <p:nvPr/>
          </p:nvSpPr>
          <p:spPr bwMode="auto">
            <a:xfrm>
              <a:off x="7940676" y="4038601"/>
              <a:ext cx="15875" cy="36513"/>
            </a:xfrm>
            <a:custGeom>
              <a:avLst/>
              <a:gdLst>
                <a:gd name="T0" fmla="*/ 6 w 10"/>
                <a:gd name="T1" fmla="*/ 7 h 23"/>
                <a:gd name="T2" fmla="*/ 0 w 10"/>
                <a:gd name="T3" fmla="*/ 11 h 23"/>
                <a:gd name="T4" fmla="*/ 0 w 10"/>
                <a:gd name="T5" fmla="*/ 11 h 23"/>
                <a:gd name="T6" fmla="*/ 0 w 10"/>
                <a:gd name="T7" fmla="*/ 11 h 23"/>
                <a:gd name="T8" fmla="*/ 6 w 10"/>
                <a:gd name="T9" fmla="*/ 11 h 23"/>
                <a:gd name="T10" fmla="*/ 6 w 10"/>
                <a:gd name="T11" fmla="*/ 17 h 23"/>
                <a:gd name="T12" fmla="*/ 6 w 10"/>
                <a:gd name="T13" fmla="*/ 17 h 23"/>
                <a:gd name="T14" fmla="*/ 6 w 10"/>
                <a:gd name="T15" fmla="*/ 17 h 23"/>
                <a:gd name="T16" fmla="*/ 10 w 10"/>
                <a:gd name="T17" fmla="*/ 23 h 23"/>
                <a:gd name="T18" fmla="*/ 10 w 10"/>
                <a:gd name="T19" fmla="*/ 23 h 23"/>
                <a:gd name="T20" fmla="*/ 10 w 10"/>
                <a:gd name="T21" fmla="*/ 17 h 23"/>
                <a:gd name="T22" fmla="*/ 10 w 10"/>
                <a:gd name="T23" fmla="*/ 17 h 23"/>
                <a:gd name="T24" fmla="*/ 10 w 10"/>
                <a:gd name="T25" fmla="*/ 17 h 23"/>
                <a:gd name="T26" fmla="*/ 10 w 10"/>
                <a:gd name="T27" fmla="*/ 11 h 23"/>
                <a:gd name="T28" fmla="*/ 10 w 10"/>
                <a:gd name="T29" fmla="*/ 11 h 23"/>
                <a:gd name="T30" fmla="*/ 10 w 10"/>
                <a:gd name="T31" fmla="*/ 11 h 23"/>
                <a:gd name="T32" fmla="*/ 10 w 10"/>
                <a:gd name="T33" fmla="*/ 11 h 23"/>
                <a:gd name="T34" fmla="*/ 10 w 10"/>
                <a:gd name="T35" fmla="*/ 7 h 23"/>
                <a:gd name="T36" fmla="*/ 10 w 10"/>
                <a:gd name="T37" fmla="*/ 7 h 23"/>
                <a:gd name="T38" fmla="*/ 10 w 10"/>
                <a:gd name="T39" fmla="*/ 0 h 23"/>
                <a:gd name="T40" fmla="*/ 6 w 10"/>
                <a:gd name="T41" fmla="*/ 0 h 23"/>
                <a:gd name="T42" fmla="*/ 6 w 10"/>
                <a:gd name="T43" fmla="*/ 0 h 23"/>
                <a:gd name="T44" fmla="*/ 6 w 10"/>
                <a:gd name="T45" fmla="*/ 0 h 23"/>
                <a:gd name="T46" fmla="*/ 6 w 10"/>
                <a:gd name="T47" fmla="*/ 0 h 23"/>
                <a:gd name="T48" fmla="*/ 6 w 10"/>
                <a:gd name="T49" fmla="*/ 7 h 23"/>
                <a:gd name="T50" fmla="*/ 6 w 10"/>
                <a:gd name="T51"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23">
                  <a:moveTo>
                    <a:pt x="6" y="7"/>
                  </a:moveTo>
                  <a:lnTo>
                    <a:pt x="0" y="11"/>
                  </a:lnTo>
                  <a:lnTo>
                    <a:pt x="0" y="11"/>
                  </a:lnTo>
                  <a:lnTo>
                    <a:pt x="0" y="11"/>
                  </a:lnTo>
                  <a:lnTo>
                    <a:pt x="6" y="11"/>
                  </a:lnTo>
                  <a:lnTo>
                    <a:pt x="6" y="17"/>
                  </a:lnTo>
                  <a:lnTo>
                    <a:pt x="6" y="17"/>
                  </a:lnTo>
                  <a:lnTo>
                    <a:pt x="6" y="17"/>
                  </a:lnTo>
                  <a:lnTo>
                    <a:pt x="10"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7"/>
                  </a:lnTo>
                  <a:lnTo>
                    <a:pt x="6"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6" name="Freeform 1238"/>
            <p:cNvSpPr>
              <a:spLocks/>
            </p:cNvSpPr>
            <p:nvPr/>
          </p:nvSpPr>
          <p:spPr bwMode="auto">
            <a:xfrm>
              <a:off x="7940676" y="4038601"/>
              <a:ext cx="15875" cy="36513"/>
            </a:xfrm>
            <a:custGeom>
              <a:avLst/>
              <a:gdLst>
                <a:gd name="T0" fmla="*/ 6 w 10"/>
                <a:gd name="T1" fmla="*/ 7 h 23"/>
                <a:gd name="T2" fmla="*/ 0 w 10"/>
                <a:gd name="T3" fmla="*/ 11 h 23"/>
                <a:gd name="T4" fmla="*/ 0 w 10"/>
                <a:gd name="T5" fmla="*/ 11 h 23"/>
                <a:gd name="T6" fmla="*/ 0 w 10"/>
                <a:gd name="T7" fmla="*/ 11 h 23"/>
                <a:gd name="T8" fmla="*/ 6 w 10"/>
                <a:gd name="T9" fmla="*/ 11 h 23"/>
                <a:gd name="T10" fmla="*/ 6 w 10"/>
                <a:gd name="T11" fmla="*/ 17 h 23"/>
                <a:gd name="T12" fmla="*/ 6 w 10"/>
                <a:gd name="T13" fmla="*/ 17 h 23"/>
                <a:gd name="T14" fmla="*/ 6 w 10"/>
                <a:gd name="T15" fmla="*/ 17 h 23"/>
                <a:gd name="T16" fmla="*/ 10 w 10"/>
                <a:gd name="T17" fmla="*/ 23 h 23"/>
                <a:gd name="T18" fmla="*/ 10 w 10"/>
                <a:gd name="T19" fmla="*/ 23 h 23"/>
                <a:gd name="T20" fmla="*/ 10 w 10"/>
                <a:gd name="T21" fmla="*/ 17 h 23"/>
                <a:gd name="T22" fmla="*/ 10 w 10"/>
                <a:gd name="T23" fmla="*/ 17 h 23"/>
                <a:gd name="T24" fmla="*/ 10 w 10"/>
                <a:gd name="T25" fmla="*/ 17 h 23"/>
                <a:gd name="T26" fmla="*/ 10 w 10"/>
                <a:gd name="T27" fmla="*/ 11 h 23"/>
                <a:gd name="T28" fmla="*/ 10 w 10"/>
                <a:gd name="T29" fmla="*/ 11 h 23"/>
                <a:gd name="T30" fmla="*/ 10 w 10"/>
                <a:gd name="T31" fmla="*/ 11 h 23"/>
                <a:gd name="T32" fmla="*/ 10 w 10"/>
                <a:gd name="T33" fmla="*/ 11 h 23"/>
                <a:gd name="T34" fmla="*/ 10 w 10"/>
                <a:gd name="T35" fmla="*/ 7 h 23"/>
                <a:gd name="T36" fmla="*/ 10 w 10"/>
                <a:gd name="T37" fmla="*/ 7 h 23"/>
                <a:gd name="T38" fmla="*/ 10 w 10"/>
                <a:gd name="T39" fmla="*/ 0 h 23"/>
                <a:gd name="T40" fmla="*/ 6 w 10"/>
                <a:gd name="T41" fmla="*/ 0 h 23"/>
                <a:gd name="T42" fmla="*/ 6 w 10"/>
                <a:gd name="T43" fmla="*/ 0 h 23"/>
                <a:gd name="T44" fmla="*/ 6 w 10"/>
                <a:gd name="T45" fmla="*/ 0 h 23"/>
                <a:gd name="T46" fmla="*/ 6 w 10"/>
                <a:gd name="T47" fmla="*/ 0 h 23"/>
                <a:gd name="T48" fmla="*/ 6 w 10"/>
                <a:gd name="T49" fmla="*/ 7 h 23"/>
                <a:gd name="T50" fmla="*/ 6 w 10"/>
                <a:gd name="T51"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23">
                  <a:moveTo>
                    <a:pt x="6" y="7"/>
                  </a:moveTo>
                  <a:lnTo>
                    <a:pt x="0" y="11"/>
                  </a:lnTo>
                  <a:lnTo>
                    <a:pt x="0" y="11"/>
                  </a:lnTo>
                  <a:lnTo>
                    <a:pt x="0" y="11"/>
                  </a:lnTo>
                  <a:lnTo>
                    <a:pt x="6" y="11"/>
                  </a:lnTo>
                  <a:lnTo>
                    <a:pt x="6" y="17"/>
                  </a:lnTo>
                  <a:lnTo>
                    <a:pt x="6" y="17"/>
                  </a:lnTo>
                  <a:lnTo>
                    <a:pt x="6" y="17"/>
                  </a:lnTo>
                  <a:lnTo>
                    <a:pt x="10"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7"/>
                  </a:lnTo>
                  <a:lnTo>
                    <a:pt x="6"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7" name="Freeform 1239"/>
            <p:cNvSpPr>
              <a:spLocks/>
            </p:cNvSpPr>
            <p:nvPr/>
          </p:nvSpPr>
          <p:spPr bwMode="auto">
            <a:xfrm>
              <a:off x="7910513" y="4013201"/>
              <a:ext cx="20638" cy="25400"/>
            </a:xfrm>
            <a:custGeom>
              <a:avLst/>
              <a:gdLst>
                <a:gd name="T0" fmla="*/ 0 w 13"/>
                <a:gd name="T1" fmla="*/ 16 h 16"/>
                <a:gd name="T2" fmla="*/ 6 w 13"/>
                <a:gd name="T3" fmla="*/ 16 h 16"/>
                <a:gd name="T4" fmla="*/ 6 w 13"/>
                <a:gd name="T5" fmla="*/ 10 h 16"/>
                <a:gd name="T6" fmla="*/ 6 w 13"/>
                <a:gd name="T7" fmla="*/ 10 h 16"/>
                <a:gd name="T8" fmla="*/ 6 w 13"/>
                <a:gd name="T9" fmla="*/ 6 h 16"/>
                <a:gd name="T10" fmla="*/ 6 w 13"/>
                <a:gd name="T11" fmla="*/ 6 h 16"/>
                <a:gd name="T12" fmla="*/ 13 w 13"/>
                <a:gd name="T13" fmla="*/ 6 h 16"/>
                <a:gd name="T14" fmla="*/ 13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0" y="16"/>
                  </a:moveTo>
                  <a:lnTo>
                    <a:pt x="6" y="16"/>
                  </a:lnTo>
                  <a:lnTo>
                    <a:pt x="6" y="10"/>
                  </a:lnTo>
                  <a:lnTo>
                    <a:pt x="6" y="10"/>
                  </a:lnTo>
                  <a:lnTo>
                    <a:pt x="6" y="6"/>
                  </a:lnTo>
                  <a:lnTo>
                    <a:pt x="6" y="6"/>
                  </a:lnTo>
                  <a:lnTo>
                    <a:pt x="13"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8" name="Freeform 1240"/>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9" name="Freeform 1241"/>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0" name="Freeform 1242"/>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1" name="Freeform 1243"/>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2" name="Freeform 1244"/>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3" name="Freeform 1245"/>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4" name="Freeform 1246"/>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5" name="Freeform 1247"/>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6" name="Freeform 1248"/>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Lst>
              <a:ahLst/>
              <a:cxnLst>
                <a:cxn ang="0">
                  <a:pos x="T0" y="T1"/>
                </a:cxn>
                <a:cxn ang="0">
                  <a:pos x="T2" y="T3"/>
                </a:cxn>
                <a:cxn ang="0">
                  <a:pos x="T4" y="T5"/>
                </a:cxn>
                <a:cxn ang="0">
                  <a:pos x="T6" y="T7"/>
                </a:cxn>
              </a:cxnLst>
              <a:rect l="0" t="0" r="r" b="b"/>
              <a:pathLst>
                <a:path w="7" h="4">
                  <a:moveTo>
                    <a:pt x="7" y="0"/>
                  </a:moveTo>
                  <a:lnTo>
                    <a:pt x="0" y="4"/>
                  </a:lnTo>
                  <a:lnTo>
                    <a:pt x="7" y="4"/>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7" name="Freeform 1249"/>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8" name="Freeform 1250"/>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9" name="Freeform 1251"/>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0" name="Freeform 1252"/>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1" name="Freeform 1253"/>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2" name="Freeform 1254"/>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Lst>
              <a:ahLst/>
              <a:cxnLst>
                <a:cxn ang="0">
                  <a:pos x="T0" y="T1"/>
                </a:cxn>
                <a:cxn ang="0">
                  <a:pos x="T2" y="T3"/>
                </a:cxn>
                <a:cxn ang="0">
                  <a:pos x="T4" y="T5"/>
                </a:cxn>
                <a:cxn ang="0">
                  <a:pos x="T6" y="T7"/>
                </a:cxn>
              </a:cxnLst>
              <a:rect l="0" t="0" r="r" b="b"/>
              <a:pathLst>
                <a:path w="7" h="4">
                  <a:moveTo>
                    <a:pt x="7" y="0"/>
                  </a:moveTo>
                  <a:lnTo>
                    <a:pt x="0" y="4"/>
                  </a:lnTo>
                  <a:lnTo>
                    <a:pt x="7" y="4"/>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3" name="Freeform 1255"/>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4" name="Freeform 1256"/>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5" name="Freeform 1257"/>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3" y="11"/>
                  </a:moveTo>
                  <a:lnTo>
                    <a:pt x="0" y="11"/>
                  </a:lnTo>
                  <a:lnTo>
                    <a:pt x="0" y="0"/>
                  </a:lnTo>
                  <a:lnTo>
                    <a:pt x="13" y="0"/>
                  </a:lnTo>
                  <a:lnTo>
                    <a:pt x="13" y="4"/>
                  </a:lnTo>
                  <a:lnTo>
                    <a:pt x="13" y="4"/>
                  </a:lnTo>
                  <a:lnTo>
                    <a:pt x="13"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6" name="Freeform 1258"/>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7" name="Freeform 1259"/>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8" name="Freeform 1260"/>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9" name="Freeform 1261"/>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0" name="Freeform 1262"/>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1" name="Freeform 1263"/>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0" y="0"/>
                  </a:moveTo>
                  <a:lnTo>
                    <a:pt x="0" y="0"/>
                  </a:lnTo>
                  <a:lnTo>
                    <a:pt x="0" y="0"/>
                  </a:lnTo>
                  <a:lnTo>
                    <a:pt x="12"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2" name="Line 1264"/>
            <p:cNvSpPr>
              <a:spLocks noChangeShapeType="1"/>
            </p:cNvSpPr>
            <p:nvPr/>
          </p:nvSpPr>
          <p:spPr bwMode="auto">
            <a:xfrm>
              <a:off x="5222876" y="2541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3" name="Freeform 1265"/>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4" name="Freeform 1266"/>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5" name="Freeform 1267"/>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3" y="11"/>
                  </a:moveTo>
                  <a:lnTo>
                    <a:pt x="0" y="11"/>
                  </a:lnTo>
                  <a:lnTo>
                    <a:pt x="0" y="0"/>
                  </a:lnTo>
                  <a:lnTo>
                    <a:pt x="13" y="0"/>
                  </a:lnTo>
                  <a:lnTo>
                    <a:pt x="13" y="4"/>
                  </a:lnTo>
                  <a:lnTo>
                    <a:pt x="13" y="4"/>
                  </a:lnTo>
                  <a:lnTo>
                    <a:pt x="13"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6" name="Freeform 1268"/>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7" name="Freeform 1269"/>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8" name="Freeform 1270"/>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9" name="Freeform 1271"/>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0" name="Freeform 1272"/>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1" name="Freeform 1273"/>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0" y="0"/>
                  </a:moveTo>
                  <a:lnTo>
                    <a:pt x="0" y="0"/>
                  </a:lnTo>
                  <a:lnTo>
                    <a:pt x="0" y="0"/>
                  </a:lnTo>
                  <a:lnTo>
                    <a:pt x="12"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2" name="Line 1274"/>
            <p:cNvSpPr>
              <a:spLocks noChangeShapeType="1"/>
            </p:cNvSpPr>
            <p:nvPr/>
          </p:nvSpPr>
          <p:spPr bwMode="auto">
            <a:xfrm>
              <a:off x="5222876" y="2541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3" name="Freeform 1275"/>
            <p:cNvSpPr>
              <a:spLocks/>
            </p:cNvSpPr>
            <p:nvPr/>
          </p:nvSpPr>
          <p:spPr bwMode="auto">
            <a:xfrm>
              <a:off x="3016251" y="3001963"/>
              <a:ext cx="6350" cy="20638"/>
            </a:xfrm>
            <a:custGeom>
              <a:avLst/>
              <a:gdLst>
                <a:gd name="T0" fmla="*/ 0 w 4"/>
                <a:gd name="T1" fmla="*/ 7 h 13"/>
                <a:gd name="T2" fmla="*/ 0 w 4"/>
                <a:gd name="T3" fmla="*/ 7 h 13"/>
                <a:gd name="T4" fmla="*/ 0 w 4"/>
                <a:gd name="T5" fmla="*/ 7 h 13"/>
                <a:gd name="T6" fmla="*/ 0 w 4"/>
                <a:gd name="T7" fmla="*/ 7 h 13"/>
                <a:gd name="T8" fmla="*/ 4 w 4"/>
                <a:gd name="T9" fmla="*/ 7 h 13"/>
                <a:gd name="T10" fmla="*/ 4 w 4"/>
                <a:gd name="T11" fmla="*/ 13 h 13"/>
                <a:gd name="T12" fmla="*/ 4 w 4"/>
                <a:gd name="T13" fmla="*/ 13 h 13"/>
                <a:gd name="T14" fmla="*/ 4 w 4"/>
                <a:gd name="T15" fmla="*/ 0 h 13"/>
                <a:gd name="T16" fmla="*/ 4 w 4"/>
                <a:gd name="T17" fmla="*/ 0 h 13"/>
                <a:gd name="T18" fmla="*/ 0 w 4"/>
                <a:gd name="T19" fmla="*/ 7 h 13"/>
                <a:gd name="T20" fmla="*/ 0 w 4"/>
                <a:gd name="T21"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3">
                  <a:moveTo>
                    <a:pt x="0" y="7"/>
                  </a:moveTo>
                  <a:lnTo>
                    <a:pt x="0" y="7"/>
                  </a:lnTo>
                  <a:lnTo>
                    <a:pt x="0" y="7"/>
                  </a:lnTo>
                  <a:lnTo>
                    <a:pt x="0" y="7"/>
                  </a:lnTo>
                  <a:lnTo>
                    <a:pt x="4" y="7"/>
                  </a:lnTo>
                  <a:lnTo>
                    <a:pt x="4" y="13"/>
                  </a:lnTo>
                  <a:lnTo>
                    <a:pt x="4" y="13"/>
                  </a:lnTo>
                  <a:lnTo>
                    <a:pt x="4" y="0"/>
                  </a:lnTo>
                  <a:lnTo>
                    <a:pt x="4" y="0"/>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4" name="Freeform 1276"/>
            <p:cNvSpPr>
              <a:spLocks/>
            </p:cNvSpPr>
            <p:nvPr/>
          </p:nvSpPr>
          <p:spPr bwMode="auto">
            <a:xfrm>
              <a:off x="3016251" y="3001963"/>
              <a:ext cx="6350" cy="20638"/>
            </a:xfrm>
            <a:custGeom>
              <a:avLst/>
              <a:gdLst>
                <a:gd name="T0" fmla="*/ 0 w 4"/>
                <a:gd name="T1" fmla="*/ 7 h 13"/>
                <a:gd name="T2" fmla="*/ 0 w 4"/>
                <a:gd name="T3" fmla="*/ 7 h 13"/>
                <a:gd name="T4" fmla="*/ 0 w 4"/>
                <a:gd name="T5" fmla="*/ 7 h 13"/>
                <a:gd name="T6" fmla="*/ 0 w 4"/>
                <a:gd name="T7" fmla="*/ 7 h 13"/>
                <a:gd name="T8" fmla="*/ 4 w 4"/>
                <a:gd name="T9" fmla="*/ 7 h 13"/>
                <a:gd name="T10" fmla="*/ 4 w 4"/>
                <a:gd name="T11" fmla="*/ 13 h 13"/>
                <a:gd name="T12" fmla="*/ 4 w 4"/>
                <a:gd name="T13" fmla="*/ 13 h 13"/>
                <a:gd name="T14" fmla="*/ 4 w 4"/>
                <a:gd name="T15" fmla="*/ 0 h 13"/>
                <a:gd name="T16" fmla="*/ 4 w 4"/>
                <a:gd name="T17" fmla="*/ 0 h 13"/>
                <a:gd name="T18" fmla="*/ 0 w 4"/>
                <a:gd name="T19" fmla="*/ 7 h 13"/>
                <a:gd name="T20" fmla="*/ 0 w 4"/>
                <a:gd name="T21"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3">
                  <a:moveTo>
                    <a:pt x="0" y="7"/>
                  </a:moveTo>
                  <a:lnTo>
                    <a:pt x="0" y="7"/>
                  </a:lnTo>
                  <a:lnTo>
                    <a:pt x="0" y="7"/>
                  </a:lnTo>
                  <a:lnTo>
                    <a:pt x="0" y="7"/>
                  </a:lnTo>
                  <a:lnTo>
                    <a:pt x="4" y="7"/>
                  </a:lnTo>
                  <a:lnTo>
                    <a:pt x="4" y="13"/>
                  </a:lnTo>
                  <a:lnTo>
                    <a:pt x="4" y="13"/>
                  </a:lnTo>
                  <a:lnTo>
                    <a:pt x="4" y="0"/>
                  </a:lnTo>
                  <a:lnTo>
                    <a:pt x="4" y="0"/>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5" name="Freeform 1277"/>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6" name="Freeform 1278"/>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7" name="Freeform 1279"/>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8" name="Line 1280"/>
            <p:cNvSpPr>
              <a:spLocks noChangeShapeType="1"/>
            </p:cNvSpPr>
            <p:nvPr/>
          </p:nvSpPr>
          <p:spPr bwMode="auto">
            <a:xfrm>
              <a:off x="30416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9" name="Line 1281"/>
            <p:cNvSpPr>
              <a:spLocks noChangeShapeType="1"/>
            </p:cNvSpPr>
            <p:nvPr/>
          </p:nvSpPr>
          <p:spPr bwMode="auto">
            <a:xfrm>
              <a:off x="30162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0" name="Line 1282"/>
            <p:cNvSpPr>
              <a:spLocks noChangeShapeType="1"/>
            </p:cNvSpPr>
            <p:nvPr/>
          </p:nvSpPr>
          <p:spPr bwMode="auto">
            <a:xfrm>
              <a:off x="2986088" y="49784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1" name="Line 1283"/>
            <p:cNvSpPr>
              <a:spLocks noChangeShapeType="1"/>
            </p:cNvSpPr>
            <p:nvPr/>
          </p:nvSpPr>
          <p:spPr bwMode="auto">
            <a:xfrm>
              <a:off x="2976563" y="49577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2" name="Line 1284"/>
            <p:cNvSpPr>
              <a:spLocks noChangeShapeType="1"/>
            </p:cNvSpPr>
            <p:nvPr/>
          </p:nvSpPr>
          <p:spPr bwMode="auto">
            <a:xfrm>
              <a:off x="2967038" y="49418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3" name="Line 1285"/>
            <p:cNvSpPr>
              <a:spLocks noChangeShapeType="1"/>
            </p:cNvSpPr>
            <p:nvPr/>
          </p:nvSpPr>
          <p:spPr bwMode="auto">
            <a:xfrm>
              <a:off x="2865438" y="46640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4" name="Line 1286"/>
            <p:cNvSpPr>
              <a:spLocks noChangeShapeType="1"/>
            </p:cNvSpPr>
            <p:nvPr/>
          </p:nvSpPr>
          <p:spPr bwMode="auto">
            <a:xfrm>
              <a:off x="2884488" y="476250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5" name="Line 1287"/>
            <p:cNvSpPr>
              <a:spLocks noChangeShapeType="1"/>
            </p:cNvSpPr>
            <p:nvPr/>
          </p:nvSpPr>
          <p:spPr bwMode="auto">
            <a:xfrm flipV="1">
              <a:off x="2895601" y="477202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6" name="Line 1288"/>
            <p:cNvSpPr>
              <a:spLocks noChangeShapeType="1"/>
            </p:cNvSpPr>
            <p:nvPr/>
          </p:nvSpPr>
          <p:spPr bwMode="auto">
            <a:xfrm>
              <a:off x="2901951" y="48498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7" name="Line 1289"/>
            <p:cNvSpPr>
              <a:spLocks noChangeShapeType="1"/>
            </p:cNvSpPr>
            <p:nvPr/>
          </p:nvSpPr>
          <p:spPr bwMode="auto">
            <a:xfrm>
              <a:off x="2930526" y="48799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8" name="Line 1290"/>
            <p:cNvSpPr>
              <a:spLocks noChangeShapeType="1"/>
            </p:cNvSpPr>
            <p:nvPr/>
          </p:nvSpPr>
          <p:spPr bwMode="auto">
            <a:xfrm>
              <a:off x="2951163" y="4905376"/>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9" name="Line 1291"/>
            <p:cNvSpPr>
              <a:spLocks noChangeShapeType="1"/>
            </p:cNvSpPr>
            <p:nvPr/>
          </p:nvSpPr>
          <p:spPr bwMode="auto">
            <a:xfrm>
              <a:off x="3032126" y="499427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0" name="Line 1292"/>
            <p:cNvSpPr>
              <a:spLocks noChangeShapeType="1"/>
            </p:cNvSpPr>
            <p:nvPr/>
          </p:nvSpPr>
          <p:spPr bwMode="auto">
            <a:xfrm>
              <a:off x="2735263" y="31369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1" name="Line 1293"/>
            <p:cNvSpPr>
              <a:spLocks noChangeShapeType="1"/>
            </p:cNvSpPr>
            <p:nvPr/>
          </p:nvSpPr>
          <p:spPr bwMode="auto">
            <a:xfrm>
              <a:off x="2578101" y="343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2" name="Line 1294"/>
            <p:cNvSpPr>
              <a:spLocks noChangeShapeType="1"/>
            </p:cNvSpPr>
            <p:nvPr/>
          </p:nvSpPr>
          <p:spPr bwMode="auto">
            <a:xfrm>
              <a:off x="3051176"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3" name="Line 1295"/>
            <p:cNvSpPr>
              <a:spLocks noChangeShapeType="1"/>
            </p:cNvSpPr>
            <p:nvPr/>
          </p:nvSpPr>
          <p:spPr bwMode="auto">
            <a:xfrm>
              <a:off x="3238501" y="4948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4" name="Line 1296"/>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5" name="Line 1297"/>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6" name="Line 1298"/>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7" name="Line 1299"/>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8" name="Line 1300"/>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9" name="Line 1301"/>
            <p:cNvSpPr>
              <a:spLocks noChangeShapeType="1"/>
            </p:cNvSpPr>
            <p:nvPr/>
          </p:nvSpPr>
          <p:spPr bwMode="auto">
            <a:xfrm>
              <a:off x="2995613" y="31654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0" name="Line 1302"/>
            <p:cNvSpPr>
              <a:spLocks noChangeShapeType="1"/>
            </p:cNvSpPr>
            <p:nvPr/>
          </p:nvSpPr>
          <p:spPr bwMode="auto">
            <a:xfrm flipV="1">
              <a:off x="1992313" y="1504951"/>
              <a:ext cx="30163"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1" name="Line 1303"/>
            <p:cNvSpPr>
              <a:spLocks noChangeShapeType="1"/>
            </p:cNvSpPr>
            <p:nvPr/>
          </p:nvSpPr>
          <p:spPr bwMode="auto">
            <a:xfrm>
              <a:off x="3041651" y="16287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2" name="Line 1304"/>
            <p:cNvSpPr>
              <a:spLocks noChangeShapeType="1"/>
            </p:cNvSpPr>
            <p:nvPr/>
          </p:nvSpPr>
          <p:spPr bwMode="auto">
            <a:xfrm>
              <a:off x="3097213" y="1557338"/>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3" name="Line 1305"/>
            <p:cNvSpPr>
              <a:spLocks noChangeShapeType="1"/>
            </p:cNvSpPr>
            <p:nvPr/>
          </p:nvSpPr>
          <p:spPr bwMode="auto">
            <a:xfrm>
              <a:off x="2895601" y="14525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4" name="Line 1306"/>
            <p:cNvSpPr>
              <a:spLocks noChangeShapeType="1"/>
            </p:cNvSpPr>
            <p:nvPr/>
          </p:nvSpPr>
          <p:spPr bwMode="auto">
            <a:xfrm>
              <a:off x="3016251" y="16652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5" name="Line 1307"/>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6" name="Line 1308"/>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7" name="Line 1309"/>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8" name="Line 1310"/>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9" name="Line 1311"/>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0" name="Line 1312"/>
            <p:cNvSpPr>
              <a:spLocks noChangeShapeType="1"/>
            </p:cNvSpPr>
            <p:nvPr/>
          </p:nvSpPr>
          <p:spPr bwMode="auto">
            <a:xfrm>
              <a:off x="1819276" y="19685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1" name="Line 1313"/>
            <p:cNvSpPr>
              <a:spLocks noChangeShapeType="1"/>
            </p:cNvSpPr>
            <p:nvPr/>
          </p:nvSpPr>
          <p:spPr bwMode="auto">
            <a:xfrm>
              <a:off x="1511301" y="178911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2" name="Line 1314"/>
            <p:cNvSpPr>
              <a:spLocks noChangeShapeType="1"/>
            </p:cNvSpPr>
            <p:nvPr/>
          </p:nvSpPr>
          <p:spPr bwMode="auto">
            <a:xfrm>
              <a:off x="1465263" y="18446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3" name="Line 1315"/>
            <p:cNvSpPr>
              <a:spLocks noChangeShapeType="1"/>
            </p:cNvSpPr>
            <p:nvPr/>
          </p:nvSpPr>
          <p:spPr bwMode="auto">
            <a:xfrm>
              <a:off x="2846388" y="22891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4" name="Line 1316"/>
            <p:cNvSpPr>
              <a:spLocks noChangeShapeType="1"/>
            </p:cNvSpPr>
            <p:nvPr/>
          </p:nvSpPr>
          <p:spPr bwMode="auto">
            <a:xfrm>
              <a:off x="7456488" y="4476751"/>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5" name="Line 1317"/>
            <p:cNvSpPr>
              <a:spLocks noChangeShapeType="1"/>
            </p:cNvSpPr>
            <p:nvPr/>
          </p:nvSpPr>
          <p:spPr bwMode="auto">
            <a:xfrm>
              <a:off x="7931151" y="41116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6" name="Line 1318"/>
            <p:cNvSpPr>
              <a:spLocks noChangeShapeType="1"/>
            </p:cNvSpPr>
            <p:nvPr/>
          </p:nvSpPr>
          <p:spPr bwMode="auto">
            <a:xfrm>
              <a:off x="7567613" y="470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7" name="Line 1319"/>
            <p:cNvSpPr>
              <a:spLocks noChangeShapeType="1"/>
            </p:cNvSpPr>
            <p:nvPr/>
          </p:nvSpPr>
          <p:spPr bwMode="auto">
            <a:xfrm>
              <a:off x="7058026" y="40751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8" name="Line 1320"/>
            <p:cNvSpPr>
              <a:spLocks noChangeShapeType="1"/>
            </p:cNvSpPr>
            <p:nvPr/>
          </p:nvSpPr>
          <p:spPr bwMode="auto">
            <a:xfrm>
              <a:off x="7931151" y="47974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9" name="Line 1321"/>
            <p:cNvSpPr>
              <a:spLocks noChangeShapeType="1"/>
            </p:cNvSpPr>
            <p:nvPr/>
          </p:nvSpPr>
          <p:spPr bwMode="auto">
            <a:xfrm>
              <a:off x="3516313" y="1487488"/>
              <a:ext cx="9525" cy="79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0" name="Line 1322"/>
            <p:cNvSpPr>
              <a:spLocks noChangeShapeType="1"/>
            </p:cNvSpPr>
            <p:nvPr/>
          </p:nvSpPr>
          <p:spPr bwMode="auto">
            <a:xfrm>
              <a:off x="4025901" y="15922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1" name="Line 1323"/>
            <p:cNvSpPr>
              <a:spLocks noChangeShapeType="1"/>
            </p:cNvSpPr>
            <p:nvPr/>
          </p:nvSpPr>
          <p:spPr bwMode="auto">
            <a:xfrm>
              <a:off x="4618038" y="22733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2" name="Line 1324"/>
            <p:cNvSpPr>
              <a:spLocks noChangeShapeType="1"/>
            </p:cNvSpPr>
            <p:nvPr/>
          </p:nvSpPr>
          <p:spPr bwMode="auto">
            <a:xfrm>
              <a:off x="4516438" y="231616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3" name="Line 1325"/>
            <p:cNvSpPr>
              <a:spLocks noChangeShapeType="1"/>
            </p:cNvSpPr>
            <p:nvPr/>
          </p:nvSpPr>
          <p:spPr bwMode="auto">
            <a:xfrm>
              <a:off x="4248151" y="1897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4" name="Line 1326"/>
            <p:cNvSpPr>
              <a:spLocks noChangeShapeType="1"/>
            </p:cNvSpPr>
            <p:nvPr/>
          </p:nvSpPr>
          <p:spPr bwMode="auto">
            <a:xfrm>
              <a:off x="4303713" y="1684338"/>
              <a:ext cx="11113"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5" name="Line 1327"/>
            <p:cNvSpPr>
              <a:spLocks noChangeShapeType="1"/>
            </p:cNvSpPr>
            <p:nvPr/>
          </p:nvSpPr>
          <p:spPr bwMode="auto">
            <a:xfrm>
              <a:off x="4618038" y="1262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6" name="Line 1328"/>
            <p:cNvSpPr>
              <a:spLocks noChangeShapeType="1"/>
            </p:cNvSpPr>
            <p:nvPr/>
          </p:nvSpPr>
          <p:spPr bwMode="auto">
            <a:xfrm>
              <a:off x="4637088" y="18605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7" name="Line 1329"/>
            <p:cNvSpPr>
              <a:spLocks noChangeShapeType="1"/>
            </p:cNvSpPr>
            <p:nvPr/>
          </p:nvSpPr>
          <p:spPr bwMode="auto">
            <a:xfrm>
              <a:off x="4657726" y="18510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8" name="Line 1330"/>
            <p:cNvSpPr>
              <a:spLocks noChangeShapeType="1"/>
            </p:cNvSpPr>
            <p:nvPr/>
          </p:nvSpPr>
          <p:spPr bwMode="auto">
            <a:xfrm>
              <a:off x="4784726" y="1808163"/>
              <a:ext cx="0"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9" name="Line 1331"/>
            <p:cNvSpPr>
              <a:spLocks noChangeShapeType="1"/>
            </p:cNvSpPr>
            <p:nvPr/>
          </p:nvSpPr>
          <p:spPr bwMode="auto">
            <a:xfrm>
              <a:off x="4859338" y="12827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0" name="Line 1332"/>
            <p:cNvSpPr>
              <a:spLocks noChangeShapeType="1"/>
            </p:cNvSpPr>
            <p:nvPr/>
          </p:nvSpPr>
          <p:spPr bwMode="auto">
            <a:xfrm>
              <a:off x="4926013"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1" name="Line 1333"/>
            <p:cNvSpPr>
              <a:spLocks noChangeShapeType="1"/>
            </p:cNvSpPr>
            <p:nvPr/>
          </p:nvSpPr>
          <p:spPr bwMode="auto">
            <a:xfrm>
              <a:off x="5092701" y="12557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2" name="Line 1334"/>
            <p:cNvSpPr>
              <a:spLocks noChangeShapeType="1"/>
            </p:cNvSpPr>
            <p:nvPr/>
          </p:nvSpPr>
          <p:spPr bwMode="auto">
            <a:xfrm>
              <a:off x="5259388" y="12271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3" name="Line 1335"/>
            <p:cNvSpPr>
              <a:spLocks noChangeShapeType="1"/>
            </p:cNvSpPr>
            <p:nvPr/>
          </p:nvSpPr>
          <p:spPr bwMode="auto">
            <a:xfrm>
              <a:off x="4314826" y="1773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4" name="Line 1336"/>
            <p:cNvSpPr>
              <a:spLocks noChangeShapeType="1"/>
            </p:cNvSpPr>
            <p:nvPr/>
          </p:nvSpPr>
          <p:spPr bwMode="auto">
            <a:xfrm>
              <a:off x="5843588"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5" name="Line 1337"/>
            <p:cNvSpPr>
              <a:spLocks noChangeShapeType="1"/>
            </p:cNvSpPr>
            <p:nvPr/>
          </p:nvSpPr>
          <p:spPr bwMode="auto">
            <a:xfrm>
              <a:off x="6491288" y="140652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6" name="Line 1338"/>
            <p:cNvSpPr>
              <a:spLocks noChangeShapeType="1"/>
            </p:cNvSpPr>
            <p:nvPr/>
          </p:nvSpPr>
          <p:spPr bwMode="auto">
            <a:xfrm>
              <a:off x="6308726" y="139065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7" name="Line 1339"/>
            <p:cNvSpPr>
              <a:spLocks noChangeShapeType="1"/>
            </p:cNvSpPr>
            <p:nvPr/>
          </p:nvSpPr>
          <p:spPr bwMode="auto">
            <a:xfrm>
              <a:off x="7273926" y="1906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8" name="Line 1340"/>
            <p:cNvSpPr>
              <a:spLocks noChangeShapeType="1"/>
            </p:cNvSpPr>
            <p:nvPr/>
          </p:nvSpPr>
          <p:spPr bwMode="auto">
            <a:xfrm>
              <a:off x="7446963" y="2236788"/>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9" name="Line 1341"/>
            <p:cNvSpPr>
              <a:spLocks noChangeShapeType="1"/>
            </p:cNvSpPr>
            <p:nvPr/>
          </p:nvSpPr>
          <p:spPr bwMode="auto">
            <a:xfrm>
              <a:off x="7531101" y="21558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0" name="Line 1342"/>
            <p:cNvSpPr>
              <a:spLocks noChangeShapeType="1"/>
            </p:cNvSpPr>
            <p:nvPr/>
          </p:nvSpPr>
          <p:spPr bwMode="auto">
            <a:xfrm>
              <a:off x="7354888" y="17462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1" name="Freeform 1343"/>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2" name="Freeform 1344"/>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3" name="Freeform 1345"/>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4" name="Line 1346"/>
            <p:cNvSpPr>
              <a:spLocks noChangeShapeType="1"/>
            </p:cNvSpPr>
            <p:nvPr/>
          </p:nvSpPr>
          <p:spPr bwMode="auto">
            <a:xfrm>
              <a:off x="30416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5" name="Line 1347"/>
            <p:cNvSpPr>
              <a:spLocks noChangeShapeType="1"/>
            </p:cNvSpPr>
            <p:nvPr/>
          </p:nvSpPr>
          <p:spPr bwMode="auto">
            <a:xfrm>
              <a:off x="30162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6" name="Line 1348"/>
            <p:cNvSpPr>
              <a:spLocks noChangeShapeType="1"/>
            </p:cNvSpPr>
            <p:nvPr/>
          </p:nvSpPr>
          <p:spPr bwMode="auto">
            <a:xfrm>
              <a:off x="2986088" y="49784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7" name="Line 1349"/>
            <p:cNvSpPr>
              <a:spLocks noChangeShapeType="1"/>
            </p:cNvSpPr>
            <p:nvPr/>
          </p:nvSpPr>
          <p:spPr bwMode="auto">
            <a:xfrm>
              <a:off x="2976563" y="49577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8" name="Line 1350"/>
            <p:cNvSpPr>
              <a:spLocks noChangeShapeType="1"/>
            </p:cNvSpPr>
            <p:nvPr/>
          </p:nvSpPr>
          <p:spPr bwMode="auto">
            <a:xfrm>
              <a:off x="2967038" y="49418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9" name="Line 1351"/>
            <p:cNvSpPr>
              <a:spLocks noChangeShapeType="1"/>
            </p:cNvSpPr>
            <p:nvPr/>
          </p:nvSpPr>
          <p:spPr bwMode="auto">
            <a:xfrm>
              <a:off x="2865438" y="46640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0" name="Line 1352"/>
            <p:cNvSpPr>
              <a:spLocks noChangeShapeType="1"/>
            </p:cNvSpPr>
            <p:nvPr/>
          </p:nvSpPr>
          <p:spPr bwMode="auto">
            <a:xfrm flipV="1">
              <a:off x="2895601" y="477202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1" name="Line 1353"/>
            <p:cNvSpPr>
              <a:spLocks noChangeShapeType="1"/>
            </p:cNvSpPr>
            <p:nvPr/>
          </p:nvSpPr>
          <p:spPr bwMode="auto">
            <a:xfrm>
              <a:off x="2901951" y="48498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2" name="Line 1354"/>
            <p:cNvSpPr>
              <a:spLocks noChangeShapeType="1"/>
            </p:cNvSpPr>
            <p:nvPr/>
          </p:nvSpPr>
          <p:spPr bwMode="auto">
            <a:xfrm>
              <a:off x="2930526" y="48799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3" name="Line 1355"/>
            <p:cNvSpPr>
              <a:spLocks noChangeShapeType="1"/>
            </p:cNvSpPr>
            <p:nvPr/>
          </p:nvSpPr>
          <p:spPr bwMode="auto">
            <a:xfrm>
              <a:off x="2951163" y="4905376"/>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4" name="Line 1356"/>
            <p:cNvSpPr>
              <a:spLocks noChangeShapeType="1"/>
            </p:cNvSpPr>
            <p:nvPr/>
          </p:nvSpPr>
          <p:spPr bwMode="auto">
            <a:xfrm>
              <a:off x="3032126" y="499427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5" name="Line 1357"/>
            <p:cNvSpPr>
              <a:spLocks noChangeShapeType="1"/>
            </p:cNvSpPr>
            <p:nvPr/>
          </p:nvSpPr>
          <p:spPr bwMode="auto">
            <a:xfrm>
              <a:off x="2735263" y="31369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6" name="Line 1358"/>
            <p:cNvSpPr>
              <a:spLocks noChangeShapeType="1"/>
            </p:cNvSpPr>
            <p:nvPr/>
          </p:nvSpPr>
          <p:spPr bwMode="auto">
            <a:xfrm>
              <a:off x="2578101" y="343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7" name="Line 1359"/>
            <p:cNvSpPr>
              <a:spLocks noChangeShapeType="1"/>
            </p:cNvSpPr>
            <p:nvPr/>
          </p:nvSpPr>
          <p:spPr bwMode="auto">
            <a:xfrm>
              <a:off x="3051176"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8" name="Line 1360"/>
            <p:cNvSpPr>
              <a:spLocks noChangeShapeType="1"/>
            </p:cNvSpPr>
            <p:nvPr/>
          </p:nvSpPr>
          <p:spPr bwMode="auto">
            <a:xfrm>
              <a:off x="3238501" y="4948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9" name="Line 1361"/>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0" name="Line 1362"/>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1" name="Line 1363"/>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2" name="Line 1364"/>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3" name="Line 1365"/>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4" name="Line 1366"/>
            <p:cNvSpPr>
              <a:spLocks noChangeShapeType="1"/>
            </p:cNvSpPr>
            <p:nvPr/>
          </p:nvSpPr>
          <p:spPr bwMode="auto">
            <a:xfrm>
              <a:off x="2995613" y="31654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5" name="Line 1367"/>
            <p:cNvSpPr>
              <a:spLocks noChangeShapeType="1"/>
            </p:cNvSpPr>
            <p:nvPr/>
          </p:nvSpPr>
          <p:spPr bwMode="auto">
            <a:xfrm flipV="1">
              <a:off x="1992313" y="1504951"/>
              <a:ext cx="30163"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6" name="Line 1368"/>
            <p:cNvSpPr>
              <a:spLocks noChangeShapeType="1"/>
            </p:cNvSpPr>
            <p:nvPr/>
          </p:nvSpPr>
          <p:spPr bwMode="auto">
            <a:xfrm>
              <a:off x="2895601" y="14525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7" name="Line 1369"/>
            <p:cNvSpPr>
              <a:spLocks noChangeShapeType="1"/>
            </p:cNvSpPr>
            <p:nvPr/>
          </p:nvSpPr>
          <p:spPr bwMode="auto">
            <a:xfrm>
              <a:off x="3016251" y="16652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8" name="Line 1370"/>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9" name="Line 1371"/>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0" name="Line 1372"/>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1" name="Line 1373"/>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2" name="Line 1374"/>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3" name="Line 1375"/>
            <p:cNvSpPr>
              <a:spLocks noChangeShapeType="1"/>
            </p:cNvSpPr>
            <p:nvPr/>
          </p:nvSpPr>
          <p:spPr bwMode="auto">
            <a:xfrm>
              <a:off x="1819276" y="19685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4" name="Line 1376"/>
            <p:cNvSpPr>
              <a:spLocks noChangeShapeType="1"/>
            </p:cNvSpPr>
            <p:nvPr/>
          </p:nvSpPr>
          <p:spPr bwMode="auto">
            <a:xfrm>
              <a:off x="1511301" y="178911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5" name="Line 1377"/>
            <p:cNvSpPr>
              <a:spLocks noChangeShapeType="1"/>
            </p:cNvSpPr>
            <p:nvPr/>
          </p:nvSpPr>
          <p:spPr bwMode="auto">
            <a:xfrm>
              <a:off x="1465263" y="18446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6" name="Line 1378"/>
            <p:cNvSpPr>
              <a:spLocks noChangeShapeType="1"/>
            </p:cNvSpPr>
            <p:nvPr/>
          </p:nvSpPr>
          <p:spPr bwMode="auto">
            <a:xfrm>
              <a:off x="2846388" y="22891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7" name="Line 1379"/>
            <p:cNvSpPr>
              <a:spLocks noChangeShapeType="1"/>
            </p:cNvSpPr>
            <p:nvPr/>
          </p:nvSpPr>
          <p:spPr bwMode="auto">
            <a:xfrm>
              <a:off x="7456488" y="4476751"/>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8" name="Line 1380"/>
            <p:cNvSpPr>
              <a:spLocks noChangeShapeType="1"/>
            </p:cNvSpPr>
            <p:nvPr/>
          </p:nvSpPr>
          <p:spPr bwMode="auto">
            <a:xfrm>
              <a:off x="7931151" y="41116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9" name="Line 1381"/>
            <p:cNvSpPr>
              <a:spLocks noChangeShapeType="1"/>
            </p:cNvSpPr>
            <p:nvPr/>
          </p:nvSpPr>
          <p:spPr bwMode="auto">
            <a:xfrm>
              <a:off x="7567613" y="470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0" name="Line 1382"/>
            <p:cNvSpPr>
              <a:spLocks noChangeShapeType="1"/>
            </p:cNvSpPr>
            <p:nvPr/>
          </p:nvSpPr>
          <p:spPr bwMode="auto">
            <a:xfrm>
              <a:off x="7058026" y="40751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1" name="Line 1383"/>
            <p:cNvSpPr>
              <a:spLocks noChangeShapeType="1"/>
            </p:cNvSpPr>
            <p:nvPr/>
          </p:nvSpPr>
          <p:spPr bwMode="auto">
            <a:xfrm>
              <a:off x="7931151" y="47974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2" name="Line 1384"/>
            <p:cNvSpPr>
              <a:spLocks noChangeShapeType="1"/>
            </p:cNvSpPr>
            <p:nvPr/>
          </p:nvSpPr>
          <p:spPr bwMode="auto">
            <a:xfrm>
              <a:off x="3516313" y="1487488"/>
              <a:ext cx="9525" cy="79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3" name="Line 1385"/>
            <p:cNvSpPr>
              <a:spLocks noChangeShapeType="1"/>
            </p:cNvSpPr>
            <p:nvPr/>
          </p:nvSpPr>
          <p:spPr bwMode="auto">
            <a:xfrm>
              <a:off x="4025901" y="15922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4" name="Line 1386"/>
            <p:cNvSpPr>
              <a:spLocks noChangeShapeType="1"/>
            </p:cNvSpPr>
            <p:nvPr/>
          </p:nvSpPr>
          <p:spPr bwMode="auto">
            <a:xfrm>
              <a:off x="4618038" y="22733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5" name="Line 1387"/>
            <p:cNvSpPr>
              <a:spLocks noChangeShapeType="1"/>
            </p:cNvSpPr>
            <p:nvPr/>
          </p:nvSpPr>
          <p:spPr bwMode="auto">
            <a:xfrm>
              <a:off x="4516438" y="231616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6" name="Line 1388"/>
            <p:cNvSpPr>
              <a:spLocks noChangeShapeType="1"/>
            </p:cNvSpPr>
            <p:nvPr/>
          </p:nvSpPr>
          <p:spPr bwMode="auto">
            <a:xfrm>
              <a:off x="4248151" y="1897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7" name="Line 1389"/>
            <p:cNvSpPr>
              <a:spLocks noChangeShapeType="1"/>
            </p:cNvSpPr>
            <p:nvPr/>
          </p:nvSpPr>
          <p:spPr bwMode="auto">
            <a:xfrm>
              <a:off x="4303713" y="1684338"/>
              <a:ext cx="11113"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8" name="Line 1390"/>
            <p:cNvSpPr>
              <a:spLocks noChangeShapeType="1"/>
            </p:cNvSpPr>
            <p:nvPr/>
          </p:nvSpPr>
          <p:spPr bwMode="auto">
            <a:xfrm>
              <a:off x="4618038" y="1262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9" name="Line 1391"/>
            <p:cNvSpPr>
              <a:spLocks noChangeShapeType="1"/>
            </p:cNvSpPr>
            <p:nvPr/>
          </p:nvSpPr>
          <p:spPr bwMode="auto">
            <a:xfrm>
              <a:off x="4637088" y="18605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0" name="Line 1392"/>
            <p:cNvSpPr>
              <a:spLocks noChangeShapeType="1"/>
            </p:cNvSpPr>
            <p:nvPr/>
          </p:nvSpPr>
          <p:spPr bwMode="auto">
            <a:xfrm>
              <a:off x="4657726" y="18510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1" name="Line 1393"/>
            <p:cNvSpPr>
              <a:spLocks noChangeShapeType="1"/>
            </p:cNvSpPr>
            <p:nvPr/>
          </p:nvSpPr>
          <p:spPr bwMode="auto">
            <a:xfrm>
              <a:off x="4784726" y="1808163"/>
              <a:ext cx="0"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2" name="Line 1394"/>
            <p:cNvSpPr>
              <a:spLocks noChangeShapeType="1"/>
            </p:cNvSpPr>
            <p:nvPr/>
          </p:nvSpPr>
          <p:spPr bwMode="auto">
            <a:xfrm>
              <a:off x="4859338" y="12827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3" name="Line 1395"/>
            <p:cNvSpPr>
              <a:spLocks noChangeShapeType="1"/>
            </p:cNvSpPr>
            <p:nvPr/>
          </p:nvSpPr>
          <p:spPr bwMode="auto">
            <a:xfrm>
              <a:off x="4926013"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4" name="Line 1396"/>
            <p:cNvSpPr>
              <a:spLocks noChangeShapeType="1"/>
            </p:cNvSpPr>
            <p:nvPr/>
          </p:nvSpPr>
          <p:spPr bwMode="auto">
            <a:xfrm>
              <a:off x="5092701" y="12557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5" name="Line 1397"/>
            <p:cNvSpPr>
              <a:spLocks noChangeShapeType="1"/>
            </p:cNvSpPr>
            <p:nvPr/>
          </p:nvSpPr>
          <p:spPr bwMode="auto">
            <a:xfrm>
              <a:off x="5259388" y="12271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6" name="Line 1398"/>
            <p:cNvSpPr>
              <a:spLocks noChangeShapeType="1"/>
            </p:cNvSpPr>
            <p:nvPr/>
          </p:nvSpPr>
          <p:spPr bwMode="auto">
            <a:xfrm>
              <a:off x="4314826" y="1773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7" name="Line 1399"/>
            <p:cNvSpPr>
              <a:spLocks noChangeShapeType="1"/>
            </p:cNvSpPr>
            <p:nvPr/>
          </p:nvSpPr>
          <p:spPr bwMode="auto">
            <a:xfrm>
              <a:off x="5843588"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8" name="Line 1400"/>
            <p:cNvSpPr>
              <a:spLocks noChangeShapeType="1"/>
            </p:cNvSpPr>
            <p:nvPr/>
          </p:nvSpPr>
          <p:spPr bwMode="auto">
            <a:xfrm>
              <a:off x="6491288" y="140652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9" name="Line 1401"/>
            <p:cNvSpPr>
              <a:spLocks noChangeShapeType="1"/>
            </p:cNvSpPr>
            <p:nvPr/>
          </p:nvSpPr>
          <p:spPr bwMode="auto">
            <a:xfrm>
              <a:off x="6308726" y="139065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0" name="Line 1402"/>
            <p:cNvSpPr>
              <a:spLocks noChangeShapeType="1"/>
            </p:cNvSpPr>
            <p:nvPr/>
          </p:nvSpPr>
          <p:spPr bwMode="auto">
            <a:xfrm>
              <a:off x="7273926" y="1906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1" name="Line 1403"/>
            <p:cNvSpPr>
              <a:spLocks noChangeShapeType="1"/>
            </p:cNvSpPr>
            <p:nvPr/>
          </p:nvSpPr>
          <p:spPr bwMode="auto">
            <a:xfrm>
              <a:off x="7446963" y="2236788"/>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2" name="Line 1404"/>
            <p:cNvSpPr>
              <a:spLocks noChangeShapeType="1"/>
            </p:cNvSpPr>
            <p:nvPr/>
          </p:nvSpPr>
          <p:spPr bwMode="auto">
            <a:xfrm>
              <a:off x="7531101" y="21558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3" name="Line 1405"/>
            <p:cNvSpPr>
              <a:spLocks noChangeShapeType="1"/>
            </p:cNvSpPr>
            <p:nvPr/>
          </p:nvSpPr>
          <p:spPr bwMode="auto">
            <a:xfrm>
              <a:off x="7354888" y="17462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4" name="Freeform 1406"/>
            <p:cNvSpPr>
              <a:spLocks/>
            </p:cNvSpPr>
            <p:nvPr/>
          </p:nvSpPr>
          <p:spPr bwMode="auto">
            <a:xfrm>
              <a:off x="2884488" y="1844676"/>
              <a:ext cx="26988" cy="15875"/>
            </a:xfrm>
            <a:custGeom>
              <a:avLst/>
              <a:gdLst>
                <a:gd name="T0" fmla="*/ 0 w 17"/>
                <a:gd name="T1" fmla="*/ 10 h 10"/>
                <a:gd name="T2" fmla="*/ 11 w 17"/>
                <a:gd name="T3" fmla="*/ 10 h 10"/>
                <a:gd name="T4" fmla="*/ 17 w 17"/>
                <a:gd name="T5" fmla="*/ 4 h 10"/>
                <a:gd name="T6" fmla="*/ 17 w 17"/>
                <a:gd name="T7" fmla="*/ 4 h 10"/>
                <a:gd name="T8" fmla="*/ 17 w 17"/>
                <a:gd name="T9" fmla="*/ 0 h 10"/>
                <a:gd name="T10" fmla="*/ 11 w 17"/>
                <a:gd name="T11" fmla="*/ 0 h 10"/>
                <a:gd name="T12" fmla="*/ 11 w 17"/>
                <a:gd name="T13" fmla="*/ 0 h 10"/>
                <a:gd name="T14" fmla="*/ 7 w 17"/>
                <a:gd name="T15" fmla="*/ 4 h 10"/>
                <a:gd name="T16" fmla="*/ 7 w 17"/>
                <a:gd name="T17" fmla="*/ 4 h 10"/>
                <a:gd name="T18" fmla="*/ 7 w 17"/>
                <a:gd name="T19" fmla="*/ 4 h 10"/>
                <a:gd name="T20" fmla="*/ 0 w 17"/>
                <a:gd name="T21" fmla="*/ 10 h 10"/>
                <a:gd name="T22" fmla="*/ 0 w 17"/>
                <a:gd name="T23" fmla="*/ 10 h 10"/>
                <a:gd name="T24" fmla="*/ 0 w 17"/>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0">
                  <a:moveTo>
                    <a:pt x="0" y="10"/>
                  </a:moveTo>
                  <a:lnTo>
                    <a:pt x="11" y="10"/>
                  </a:lnTo>
                  <a:lnTo>
                    <a:pt x="17" y="4"/>
                  </a:lnTo>
                  <a:lnTo>
                    <a:pt x="17" y="4"/>
                  </a:lnTo>
                  <a:lnTo>
                    <a:pt x="17" y="0"/>
                  </a:lnTo>
                  <a:lnTo>
                    <a:pt x="11" y="0"/>
                  </a:lnTo>
                  <a:lnTo>
                    <a:pt x="11" y="0"/>
                  </a:lnTo>
                  <a:lnTo>
                    <a:pt x="7" y="4"/>
                  </a:lnTo>
                  <a:lnTo>
                    <a:pt x="7" y="4"/>
                  </a:lnTo>
                  <a:lnTo>
                    <a:pt x="7" y="4"/>
                  </a:lnTo>
                  <a:lnTo>
                    <a:pt x="0" y="10"/>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5" name="Freeform 1407"/>
            <p:cNvSpPr>
              <a:spLocks/>
            </p:cNvSpPr>
            <p:nvPr/>
          </p:nvSpPr>
          <p:spPr bwMode="auto">
            <a:xfrm>
              <a:off x="2884488" y="1844676"/>
              <a:ext cx="26988" cy="15875"/>
            </a:xfrm>
            <a:custGeom>
              <a:avLst/>
              <a:gdLst>
                <a:gd name="T0" fmla="*/ 0 w 17"/>
                <a:gd name="T1" fmla="*/ 10 h 10"/>
                <a:gd name="T2" fmla="*/ 11 w 17"/>
                <a:gd name="T3" fmla="*/ 10 h 10"/>
                <a:gd name="T4" fmla="*/ 17 w 17"/>
                <a:gd name="T5" fmla="*/ 4 h 10"/>
                <a:gd name="T6" fmla="*/ 17 w 17"/>
                <a:gd name="T7" fmla="*/ 4 h 10"/>
                <a:gd name="T8" fmla="*/ 17 w 17"/>
                <a:gd name="T9" fmla="*/ 0 h 10"/>
                <a:gd name="T10" fmla="*/ 11 w 17"/>
                <a:gd name="T11" fmla="*/ 0 h 10"/>
                <a:gd name="T12" fmla="*/ 11 w 17"/>
                <a:gd name="T13" fmla="*/ 0 h 10"/>
                <a:gd name="T14" fmla="*/ 7 w 17"/>
                <a:gd name="T15" fmla="*/ 4 h 10"/>
                <a:gd name="T16" fmla="*/ 7 w 17"/>
                <a:gd name="T17" fmla="*/ 4 h 10"/>
                <a:gd name="T18" fmla="*/ 7 w 17"/>
                <a:gd name="T19" fmla="*/ 4 h 10"/>
                <a:gd name="T20" fmla="*/ 0 w 17"/>
                <a:gd name="T21" fmla="*/ 10 h 10"/>
                <a:gd name="T22" fmla="*/ 0 w 17"/>
                <a:gd name="T23" fmla="*/ 10 h 10"/>
                <a:gd name="T24" fmla="*/ 0 w 17"/>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0">
                  <a:moveTo>
                    <a:pt x="0" y="10"/>
                  </a:moveTo>
                  <a:lnTo>
                    <a:pt x="11" y="10"/>
                  </a:lnTo>
                  <a:lnTo>
                    <a:pt x="17" y="4"/>
                  </a:lnTo>
                  <a:lnTo>
                    <a:pt x="17" y="4"/>
                  </a:lnTo>
                  <a:lnTo>
                    <a:pt x="17" y="0"/>
                  </a:lnTo>
                  <a:lnTo>
                    <a:pt x="11" y="0"/>
                  </a:lnTo>
                  <a:lnTo>
                    <a:pt x="11" y="0"/>
                  </a:lnTo>
                  <a:lnTo>
                    <a:pt x="7" y="4"/>
                  </a:lnTo>
                  <a:lnTo>
                    <a:pt x="7" y="4"/>
                  </a:lnTo>
                  <a:lnTo>
                    <a:pt x="7" y="4"/>
                  </a:lnTo>
                  <a:lnTo>
                    <a:pt x="0" y="10"/>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6" name="Freeform 1408"/>
            <p:cNvSpPr>
              <a:spLocks/>
            </p:cNvSpPr>
            <p:nvPr/>
          </p:nvSpPr>
          <p:spPr bwMode="auto">
            <a:xfrm>
              <a:off x="2819401" y="1933576"/>
              <a:ext cx="9525" cy="19050"/>
            </a:xfrm>
            <a:custGeom>
              <a:avLst/>
              <a:gdLst>
                <a:gd name="T0" fmla="*/ 0 w 6"/>
                <a:gd name="T1" fmla="*/ 6 h 12"/>
                <a:gd name="T2" fmla="*/ 0 w 6"/>
                <a:gd name="T3" fmla="*/ 6 h 12"/>
                <a:gd name="T4" fmla="*/ 0 w 6"/>
                <a:gd name="T5" fmla="*/ 6 h 12"/>
                <a:gd name="T6" fmla="*/ 0 w 6"/>
                <a:gd name="T7" fmla="*/ 6 h 12"/>
                <a:gd name="T8" fmla="*/ 0 w 6"/>
                <a:gd name="T9" fmla="*/ 6 h 12"/>
                <a:gd name="T10" fmla="*/ 0 w 6"/>
                <a:gd name="T11" fmla="*/ 12 h 12"/>
                <a:gd name="T12" fmla="*/ 6 w 6"/>
                <a:gd name="T13" fmla="*/ 12 h 12"/>
                <a:gd name="T14" fmla="*/ 6 w 6"/>
                <a:gd name="T15" fmla="*/ 6 h 12"/>
                <a:gd name="T16" fmla="*/ 6 w 6"/>
                <a:gd name="T17" fmla="*/ 6 h 12"/>
                <a:gd name="T18" fmla="*/ 6 w 6"/>
                <a:gd name="T19" fmla="*/ 6 h 12"/>
                <a:gd name="T20" fmla="*/ 6 w 6"/>
                <a:gd name="T21" fmla="*/ 0 h 12"/>
                <a:gd name="T22" fmla="*/ 0 w 6"/>
                <a:gd name="T23" fmla="*/ 0 h 12"/>
                <a:gd name="T24" fmla="*/ 0 w 6"/>
                <a:gd name="T25" fmla="*/ 0 h 12"/>
                <a:gd name="T26" fmla="*/ 0 w 6"/>
                <a:gd name="T27" fmla="*/ 0 h 12"/>
                <a:gd name="T28" fmla="*/ 0 w 6"/>
                <a:gd name="T29" fmla="*/ 6 h 12"/>
                <a:gd name="T30" fmla="*/ 0 w 6"/>
                <a:gd name="T3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2">
                  <a:moveTo>
                    <a:pt x="0" y="6"/>
                  </a:moveTo>
                  <a:lnTo>
                    <a:pt x="0" y="6"/>
                  </a:lnTo>
                  <a:lnTo>
                    <a:pt x="0" y="6"/>
                  </a:lnTo>
                  <a:lnTo>
                    <a:pt x="0" y="6"/>
                  </a:lnTo>
                  <a:lnTo>
                    <a:pt x="0" y="6"/>
                  </a:lnTo>
                  <a:lnTo>
                    <a:pt x="0" y="12"/>
                  </a:lnTo>
                  <a:lnTo>
                    <a:pt x="6" y="12"/>
                  </a:lnTo>
                  <a:lnTo>
                    <a:pt x="6" y="6"/>
                  </a:lnTo>
                  <a:lnTo>
                    <a:pt x="6" y="6"/>
                  </a:lnTo>
                  <a:lnTo>
                    <a:pt x="6" y="6"/>
                  </a:lnTo>
                  <a:lnTo>
                    <a:pt x="6" y="0"/>
                  </a:lnTo>
                  <a:lnTo>
                    <a:pt x="0" y="0"/>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7" name="Freeform 1409"/>
            <p:cNvSpPr>
              <a:spLocks/>
            </p:cNvSpPr>
            <p:nvPr/>
          </p:nvSpPr>
          <p:spPr bwMode="auto">
            <a:xfrm>
              <a:off x="2828926" y="1317626"/>
              <a:ext cx="17463" cy="17463"/>
            </a:xfrm>
            <a:custGeom>
              <a:avLst/>
              <a:gdLst>
                <a:gd name="T0" fmla="*/ 0 w 11"/>
                <a:gd name="T1" fmla="*/ 0 h 11"/>
                <a:gd name="T2" fmla="*/ 0 w 11"/>
                <a:gd name="T3" fmla="*/ 11 h 11"/>
                <a:gd name="T4" fmla="*/ 11 w 11"/>
                <a:gd name="T5" fmla="*/ 11 h 11"/>
                <a:gd name="T6" fmla="*/ 11 w 11"/>
                <a:gd name="T7" fmla="*/ 4 h 11"/>
                <a:gd name="T8" fmla="*/ 7 w 11"/>
                <a:gd name="T9" fmla="*/ 4 h 11"/>
                <a:gd name="T10" fmla="*/ 7 w 11"/>
                <a:gd name="T11" fmla="*/ 4 h 11"/>
                <a:gd name="T12" fmla="*/ 7 w 11"/>
                <a:gd name="T13" fmla="*/ 0 h 11"/>
                <a:gd name="T14" fmla="*/ 0 w 11"/>
                <a:gd name="T15" fmla="*/ 0 h 11"/>
                <a:gd name="T16" fmla="*/ 0 w 11"/>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0" y="0"/>
                  </a:moveTo>
                  <a:lnTo>
                    <a:pt x="0" y="11"/>
                  </a:lnTo>
                  <a:lnTo>
                    <a:pt x="11" y="11"/>
                  </a:lnTo>
                  <a:lnTo>
                    <a:pt x="11" y="4"/>
                  </a:lnTo>
                  <a:lnTo>
                    <a:pt x="7" y="4"/>
                  </a:lnTo>
                  <a:lnTo>
                    <a:pt x="7" y="4"/>
                  </a:lnTo>
                  <a:lnTo>
                    <a:pt x="7"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8" name="Freeform 1410"/>
            <p:cNvSpPr>
              <a:spLocks/>
            </p:cNvSpPr>
            <p:nvPr/>
          </p:nvSpPr>
          <p:spPr bwMode="auto">
            <a:xfrm>
              <a:off x="2828926" y="1317626"/>
              <a:ext cx="17463" cy="17463"/>
            </a:xfrm>
            <a:custGeom>
              <a:avLst/>
              <a:gdLst>
                <a:gd name="T0" fmla="*/ 0 w 11"/>
                <a:gd name="T1" fmla="*/ 0 h 11"/>
                <a:gd name="T2" fmla="*/ 0 w 11"/>
                <a:gd name="T3" fmla="*/ 11 h 11"/>
                <a:gd name="T4" fmla="*/ 11 w 11"/>
                <a:gd name="T5" fmla="*/ 11 h 11"/>
                <a:gd name="T6" fmla="*/ 11 w 11"/>
                <a:gd name="T7" fmla="*/ 4 h 11"/>
                <a:gd name="T8" fmla="*/ 7 w 11"/>
                <a:gd name="T9" fmla="*/ 4 h 11"/>
                <a:gd name="T10" fmla="*/ 7 w 11"/>
                <a:gd name="T11" fmla="*/ 4 h 11"/>
                <a:gd name="T12" fmla="*/ 7 w 11"/>
                <a:gd name="T13" fmla="*/ 0 h 11"/>
                <a:gd name="T14" fmla="*/ 0 w 11"/>
                <a:gd name="T15" fmla="*/ 0 h 11"/>
                <a:gd name="T16" fmla="*/ 0 w 11"/>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0" y="0"/>
                  </a:moveTo>
                  <a:lnTo>
                    <a:pt x="0" y="11"/>
                  </a:lnTo>
                  <a:lnTo>
                    <a:pt x="11" y="11"/>
                  </a:lnTo>
                  <a:lnTo>
                    <a:pt x="11" y="4"/>
                  </a:lnTo>
                  <a:lnTo>
                    <a:pt x="7" y="4"/>
                  </a:lnTo>
                  <a:lnTo>
                    <a:pt x="7" y="4"/>
                  </a:lnTo>
                  <a:lnTo>
                    <a:pt x="7"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9" name="Freeform 1412"/>
            <p:cNvSpPr>
              <a:spLocks/>
            </p:cNvSpPr>
            <p:nvPr/>
          </p:nvSpPr>
          <p:spPr bwMode="auto">
            <a:xfrm>
              <a:off x="2819400" y="1354138"/>
              <a:ext cx="46038" cy="15875"/>
            </a:xfrm>
            <a:custGeom>
              <a:avLst/>
              <a:gdLst>
                <a:gd name="T0" fmla="*/ 13 w 29"/>
                <a:gd name="T1" fmla="*/ 0 h 10"/>
                <a:gd name="T2" fmla="*/ 0 w 29"/>
                <a:gd name="T3" fmla="*/ 0 h 10"/>
                <a:gd name="T4" fmla="*/ 0 w 29"/>
                <a:gd name="T5" fmla="*/ 0 h 10"/>
                <a:gd name="T6" fmla="*/ 0 w 29"/>
                <a:gd name="T7" fmla="*/ 0 h 10"/>
                <a:gd name="T8" fmla="*/ 0 w 29"/>
                <a:gd name="T9" fmla="*/ 0 h 10"/>
                <a:gd name="T10" fmla="*/ 0 w 29"/>
                <a:gd name="T11" fmla="*/ 4 h 10"/>
                <a:gd name="T12" fmla="*/ 0 w 29"/>
                <a:gd name="T13" fmla="*/ 4 h 10"/>
                <a:gd name="T14" fmla="*/ 0 w 29"/>
                <a:gd name="T15" fmla="*/ 10 h 10"/>
                <a:gd name="T16" fmla="*/ 23 w 29"/>
                <a:gd name="T17" fmla="*/ 10 h 10"/>
                <a:gd name="T18" fmla="*/ 23 w 29"/>
                <a:gd name="T19" fmla="*/ 4 h 10"/>
                <a:gd name="T20" fmla="*/ 23 w 29"/>
                <a:gd name="T21" fmla="*/ 4 h 10"/>
                <a:gd name="T22" fmla="*/ 29 w 29"/>
                <a:gd name="T23" fmla="*/ 0 h 10"/>
                <a:gd name="T24" fmla="*/ 13 w 29"/>
                <a:gd name="T25" fmla="*/ 0 h 10"/>
                <a:gd name="T26" fmla="*/ 13 w 29"/>
                <a:gd name="T27" fmla="*/ 0 h 10"/>
                <a:gd name="T28" fmla="*/ 13 w 29"/>
                <a:gd name="T29" fmla="*/ 0 h 10"/>
                <a:gd name="T30" fmla="*/ 13 w 29"/>
                <a:gd name="T31" fmla="*/ 0 h 10"/>
                <a:gd name="T32" fmla="*/ 13 w 29"/>
                <a:gd name="T3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0">
                  <a:moveTo>
                    <a:pt x="13" y="0"/>
                  </a:moveTo>
                  <a:lnTo>
                    <a:pt x="0" y="0"/>
                  </a:lnTo>
                  <a:lnTo>
                    <a:pt x="0" y="0"/>
                  </a:lnTo>
                  <a:lnTo>
                    <a:pt x="0" y="0"/>
                  </a:lnTo>
                  <a:lnTo>
                    <a:pt x="0" y="0"/>
                  </a:lnTo>
                  <a:lnTo>
                    <a:pt x="0" y="4"/>
                  </a:lnTo>
                  <a:lnTo>
                    <a:pt x="0" y="4"/>
                  </a:lnTo>
                  <a:lnTo>
                    <a:pt x="0" y="10"/>
                  </a:lnTo>
                  <a:lnTo>
                    <a:pt x="23" y="10"/>
                  </a:lnTo>
                  <a:lnTo>
                    <a:pt x="23" y="4"/>
                  </a:lnTo>
                  <a:lnTo>
                    <a:pt x="23" y="4"/>
                  </a:lnTo>
                  <a:lnTo>
                    <a:pt x="29" y="0"/>
                  </a:lnTo>
                  <a:lnTo>
                    <a:pt x="13" y="0"/>
                  </a:lnTo>
                  <a:lnTo>
                    <a:pt x="13" y="0"/>
                  </a:lnTo>
                  <a:lnTo>
                    <a:pt x="13" y="0"/>
                  </a:lnTo>
                  <a:lnTo>
                    <a:pt x="13" y="0"/>
                  </a:lnTo>
                  <a:lnTo>
                    <a:pt x="13"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0" name="Freeform 1413"/>
            <p:cNvSpPr>
              <a:spLocks/>
            </p:cNvSpPr>
            <p:nvPr/>
          </p:nvSpPr>
          <p:spPr bwMode="auto">
            <a:xfrm>
              <a:off x="2819400" y="1354138"/>
              <a:ext cx="46038" cy="15875"/>
            </a:xfrm>
            <a:custGeom>
              <a:avLst/>
              <a:gdLst>
                <a:gd name="T0" fmla="*/ 13 w 29"/>
                <a:gd name="T1" fmla="*/ 0 h 10"/>
                <a:gd name="T2" fmla="*/ 0 w 29"/>
                <a:gd name="T3" fmla="*/ 0 h 10"/>
                <a:gd name="T4" fmla="*/ 0 w 29"/>
                <a:gd name="T5" fmla="*/ 0 h 10"/>
                <a:gd name="T6" fmla="*/ 0 w 29"/>
                <a:gd name="T7" fmla="*/ 0 h 10"/>
                <a:gd name="T8" fmla="*/ 0 w 29"/>
                <a:gd name="T9" fmla="*/ 0 h 10"/>
                <a:gd name="T10" fmla="*/ 0 w 29"/>
                <a:gd name="T11" fmla="*/ 4 h 10"/>
                <a:gd name="T12" fmla="*/ 0 w 29"/>
                <a:gd name="T13" fmla="*/ 4 h 10"/>
                <a:gd name="T14" fmla="*/ 0 w 29"/>
                <a:gd name="T15" fmla="*/ 10 h 10"/>
                <a:gd name="T16" fmla="*/ 23 w 29"/>
                <a:gd name="T17" fmla="*/ 10 h 10"/>
                <a:gd name="T18" fmla="*/ 23 w 29"/>
                <a:gd name="T19" fmla="*/ 4 h 10"/>
                <a:gd name="T20" fmla="*/ 23 w 29"/>
                <a:gd name="T21" fmla="*/ 4 h 10"/>
                <a:gd name="T22" fmla="*/ 29 w 29"/>
                <a:gd name="T23" fmla="*/ 0 h 10"/>
                <a:gd name="T24" fmla="*/ 13 w 29"/>
                <a:gd name="T25" fmla="*/ 0 h 10"/>
                <a:gd name="T26" fmla="*/ 13 w 29"/>
                <a:gd name="T27" fmla="*/ 0 h 10"/>
                <a:gd name="T28" fmla="*/ 13 w 29"/>
                <a:gd name="T29" fmla="*/ 0 h 10"/>
                <a:gd name="T30" fmla="*/ 13 w 29"/>
                <a:gd name="T31" fmla="*/ 0 h 10"/>
                <a:gd name="T32" fmla="*/ 13 w 29"/>
                <a:gd name="T3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0">
                  <a:moveTo>
                    <a:pt x="13" y="0"/>
                  </a:moveTo>
                  <a:lnTo>
                    <a:pt x="0" y="0"/>
                  </a:lnTo>
                  <a:lnTo>
                    <a:pt x="0" y="0"/>
                  </a:lnTo>
                  <a:lnTo>
                    <a:pt x="0" y="0"/>
                  </a:lnTo>
                  <a:lnTo>
                    <a:pt x="0" y="0"/>
                  </a:lnTo>
                  <a:lnTo>
                    <a:pt x="0" y="4"/>
                  </a:lnTo>
                  <a:lnTo>
                    <a:pt x="0" y="4"/>
                  </a:lnTo>
                  <a:lnTo>
                    <a:pt x="0" y="10"/>
                  </a:lnTo>
                  <a:lnTo>
                    <a:pt x="23" y="10"/>
                  </a:lnTo>
                  <a:lnTo>
                    <a:pt x="23" y="4"/>
                  </a:lnTo>
                  <a:lnTo>
                    <a:pt x="23" y="4"/>
                  </a:lnTo>
                  <a:lnTo>
                    <a:pt x="29" y="0"/>
                  </a:lnTo>
                  <a:lnTo>
                    <a:pt x="13" y="0"/>
                  </a:lnTo>
                  <a:lnTo>
                    <a:pt x="13" y="0"/>
                  </a:lnTo>
                  <a:lnTo>
                    <a:pt x="13" y="0"/>
                  </a:lnTo>
                  <a:lnTo>
                    <a:pt x="13" y="0"/>
                  </a:lnTo>
                  <a:lnTo>
                    <a:pt x="13"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1" name="Freeform 1414"/>
            <p:cNvSpPr>
              <a:spLocks/>
            </p:cNvSpPr>
            <p:nvPr/>
          </p:nvSpPr>
          <p:spPr bwMode="auto">
            <a:xfrm>
              <a:off x="2784475" y="1370013"/>
              <a:ext cx="15875" cy="20638"/>
            </a:xfrm>
            <a:custGeom>
              <a:avLst/>
              <a:gdLst>
                <a:gd name="T0" fmla="*/ 0 w 10"/>
                <a:gd name="T1" fmla="*/ 13 h 13"/>
                <a:gd name="T2" fmla="*/ 4 w 10"/>
                <a:gd name="T3" fmla="*/ 13 h 13"/>
                <a:gd name="T4" fmla="*/ 4 w 10"/>
                <a:gd name="T5" fmla="*/ 6 h 13"/>
                <a:gd name="T6" fmla="*/ 10 w 10"/>
                <a:gd name="T7" fmla="*/ 6 h 13"/>
                <a:gd name="T8" fmla="*/ 10 w 10"/>
                <a:gd name="T9" fmla="*/ 0 h 13"/>
                <a:gd name="T10" fmla="*/ 4 w 10"/>
                <a:gd name="T11" fmla="*/ 0 h 13"/>
                <a:gd name="T12" fmla="*/ 4 w 10"/>
                <a:gd name="T13" fmla="*/ 6 h 13"/>
                <a:gd name="T14" fmla="*/ 4 w 10"/>
                <a:gd name="T15" fmla="*/ 6 h 13"/>
                <a:gd name="T16" fmla="*/ 4 w 10"/>
                <a:gd name="T17" fmla="*/ 6 h 13"/>
                <a:gd name="T18" fmla="*/ 4 w 10"/>
                <a:gd name="T19" fmla="*/ 6 h 13"/>
                <a:gd name="T20" fmla="*/ 0 w 10"/>
                <a:gd name="T21" fmla="*/ 13 h 13"/>
                <a:gd name="T22" fmla="*/ 0 w 10"/>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0" y="13"/>
                  </a:moveTo>
                  <a:lnTo>
                    <a:pt x="4" y="13"/>
                  </a:lnTo>
                  <a:lnTo>
                    <a:pt x="4" y="6"/>
                  </a:lnTo>
                  <a:lnTo>
                    <a:pt x="10" y="6"/>
                  </a:lnTo>
                  <a:lnTo>
                    <a:pt x="10" y="0"/>
                  </a:lnTo>
                  <a:lnTo>
                    <a:pt x="4" y="0"/>
                  </a:lnTo>
                  <a:lnTo>
                    <a:pt x="4" y="6"/>
                  </a:lnTo>
                  <a:lnTo>
                    <a:pt x="4" y="6"/>
                  </a:lnTo>
                  <a:lnTo>
                    <a:pt x="4" y="6"/>
                  </a:lnTo>
                  <a:lnTo>
                    <a:pt x="4" y="6"/>
                  </a:lnTo>
                  <a:lnTo>
                    <a:pt x="0" y="13"/>
                  </a:lnTo>
                  <a:lnTo>
                    <a:pt x="0"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2" name="Freeform 1415"/>
            <p:cNvSpPr>
              <a:spLocks/>
            </p:cNvSpPr>
            <p:nvPr/>
          </p:nvSpPr>
          <p:spPr bwMode="auto">
            <a:xfrm>
              <a:off x="2784475" y="1370013"/>
              <a:ext cx="15875" cy="20638"/>
            </a:xfrm>
            <a:custGeom>
              <a:avLst/>
              <a:gdLst>
                <a:gd name="T0" fmla="*/ 0 w 10"/>
                <a:gd name="T1" fmla="*/ 13 h 13"/>
                <a:gd name="T2" fmla="*/ 4 w 10"/>
                <a:gd name="T3" fmla="*/ 13 h 13"/>
                <a:gd name="T4" fmla="*/ 4 w 10"/>
                <a:gd name="T5" fmla="*/ 6 h 13"/>
                <a:gd name="T6" fmla="*/ 10 w 10"/>
                <a:gd name="T7" fmla="*/ 6 h 13"/>
                <a:gd name="T8" fmla="*/ 10 w 10"/>
                <a:gd name="T9" fmla="*/ 0 h 13"/>
                <a:gd name="T10" fmla="*/ 4 w 10"/>
                <a:gd name="T11" fmla="*/ 0 h 13"/>
                <a:gd name="T12" fmla="*/ 4 w 10"/>
                <a:gd name="T13" fmla="*/ 6 h 13"/>
                <a:gd name="T14" fmla="*/ 4 w 10"/>
                <a:gd name="T15" fmla="*/ 6 h 13"/>
                <a:gd name="T16" fmla="*/ 4 w 10"/>
                <a:gd name="T17" fmla="*/ 6 h 13"/>
                <a:gd name="T18" fmla="*/ 4 w 10"/>
                <a:gd name="T19" fmla="*/ 6 h 13"/>
                <a:gd name="T20" fmla="*/ 0 w 10"/>
                <a:gd name="T21" fmla="*/ 13 h 13"/>
                <a:gd name="T22" fmla="*/ 0 w 10"/>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0" y="13"/>
                  </a:moveTo>
                  <a:lnTo>
                    <a:pt x="4" y="13"/>
                  </a:lnTo>
                  <a:lnTo>
                    <a:pt x="4" y="6"/>
                  </a:lnTo>
                  <a:lnTo>
                    <a:pt x="10" y="6"/>
                  </a:lnTo>
                  <a:lnTo>
                    <a:pt x="10" y="0"/>
                  </a:lnTo>
                  <a:lnTo>
                    <a:pt x="4" y="0"/>
                  </a:lnTo>
                  <a:lnTo>
                    <a:pt x="4" y="6"/>
                  </a:lnTo>
                  <a:lnTo>
                    <a:pt x="4" y="6"/>
                  </a:lnTo>
                  <a:lnTo>
                    <a:pt x="4" y="6"/>
                  </a:lnTo>
                  <a:lnTo>
                    <a:pt x="4" y="6"/>
                  </a:lnTo>
                  <a:lnTo>
                    <a:pt x="0" y="13"/>
                  </a:lnTo>
                  <a:lnTo>
                    <a:pt x="0"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3" name="Freeform 1416"/>
            <p:cNvSpPr>
              <a:spLocks/>
            </p:cNvSpPr>
            <p:nvPr/>
          </p:nvSpPr>
          <p:spPr bwMode="auto">
            <a:xfrm>
              <a:off x="2865438" y="1344613"/>
              <a:ext cx="55563" cy="34925"/>
            </a:xfrm>
            <a:custGeom>
              <a:avLst/>
              <a:gdLst>
                <a:gd name="T0" fmla="*/ 0 w 35"/>
                <a:gd name="T1" fmla="*/ 22 h 22"/>
                <a:gd name="T2" fmla="*/ 0 w 35"/>
                <a:gd name="T3" fmla="*/ 22 h 22"/>
                <a:gd name="T4" fmla="*/ 0 w 35"/>
                <a:gd name="T5" fmla="*/ 22 h 22"/>
                <a:gd name="T6" fmla="*/ 0 w 35"/>
                <a:gd name="T7" fmla="*/ 22 h 22"/>
                <a:gd name="T8" fmla="*/ 12 w 35"/>
                <a:gd name="T9" fmla="*/ 22 h 22"/>
                <a:gd name="T10" fmla="*/ 19 w 35"/>
                <a:gd name="T11" fmla="*/ 16 h 22"/>
                <a:gd name="T12" fmla="*/ 23 w 35"/>
                <a:gd name="T13" fmla="*/ 16 h 22"/>
                <a:gd name="T14" fmla="*/ 29 w 35"/>
                <a:gd name="T15" fmla="*/ 10 h 22"/>
                <a:gd name="T16" fmla="*/ 29 w 35"/>
                <a:gd name="T17" fmla="*/ 6 h 22"/>
                <a:gd name="T18" fmla="*/ 35 w 35"/>
                <a:gd name="T19" fmla="*/ 6 h 22"/>
                <a:gd name="T20" fmla="*/ 35 w 35"/>
                <a:gd name="T21" fmla="*/ 0 h 22"/>
                <a:gd name="T22" fmla="*/ 6 w 35"/>
                <a:gd name="T23" fmla="*/ 0 h 22"/>
                <a:gd name="T24" fmla="*/ 6 w 35"/>
                <a:gd name="T25" fmla="*/ 0 h 22"/>
                <a:gd name="T26" fmla="*/ 6 w 35"/>
                <a:gd name="T27" fmla="*/ 6 h 22"/>
                <a:gd name="T28" fmla="*/ 6 w 35"/>
                <a:gd name="T29" fmla="*/ 6 h 22"/>
                <a:gd name="T30" fmla="*/ 6 w 35"/>
                <a:gd name="T31" fmla="*/ 6 h 22"/>
                <a:gd name="T32" fmla="*/ 6 w 35"/>
                <a:gd name="T33" fmla="*/ 6 h 22"/>
                <a:gd name="T34" fmla="*/ 6 w 35"/>
                <a:gd name="T35" fmla="*/ 6 h 22"/>
                <a:gd name="T36" fmla="*/ 6 w 35"/>
                <a:gd name="T37" fmla="*/ 10 h 22"/>
                <a:gd name="T38" fmla="*/ 6 w 35"/>
                <a:gd name="T39" fmla="*/ 10 h 22"/>
                <a:gd name="T40" fmla="*/ 6 w 35"/>
                <a:gd name="T41" fmla="*/ 16 h 22"/>
                <a:gd name="T42" fmla="*/ 0 w 35"/>
                <a:gd name="T43" fmla="*/ 16 h 22"/>
                <a:gd name="T44" fmla="*/ 0 w 35"/>
                <a:gd name="T45" fmla="*/ 16 h 22"/>
                <a:gd name="T46" fmla="*/ 0 w 35"/>
                <a:gd name="T47" fmla="*/ 16 h 22"/>
                <a:gd name="T48" fmla="*/ 0 w 35"/>
                <a:gd name="T49" fmla="*/ 22 h 22"/>
                <a:gd name="T50" fmla="*/ 0 w 35"/>
                <a:gd name="T51" fmla="*/ 22 h 22"/>
                <a:gd name="T52" fmla="*/ 0 w 35"/>
                <a:gd name="T5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22">
                  <a:moveTo>
                    <a:pt x="0" y="22"/>
                  </a:moveTo>
                  <a:lnTo>
                    <a:pt x="0" y="22"/>
                  </a:lnTo>
                  <a:lnTo>
                    <a:pt x="0" y="22"/>
                  </a:lnTo>
                  <a:lnTo>
                    <a:pt x="0" y="22"/>
                  </a:lnTo>
                  <a:lnTo>
                    <a:pt x="12" y="22"/>
                  </a:lnTo>
                  <a:lnTo>
                    <a:pt x="19" y="16"/>
                  </a:lnTo>
                  <a:lnTo>
                    <a:pt x="23" y="16"/>
                  </a:lnTo>
                  <a:lnTo>
                    <a:pt x="29" y="10"/>
                  </a:lnTo>
                  <a:lnTo>
                    <a:pt x="29" y="6"/>
                  </a:lnTo>
                  <a:lnTo>
                    <a:pt x="35" y="6"/>
                  </a:lnTo>
                  <a:lnTo>
                    <a:pt x="35" y="0"/>
                  </a:lnTo>
                  <a:lnTo>
                    <a:pt x="6" y="0"/>
                  </a:lnTo>
                  <a:lnTo>
                    <a:pt x="6" y="0"/>
                  </a:lnTo>
                  <a:lnTo>
                    <a:pt x="6" y="6"/>
                  </a:lnTo>
                  <a:lnTo>
                    <a:pt x="6" y="6"/>
                  </a:lnTo>
                  <a:lnTo>
                    <a:pt x="6" y="6"/>
                  </a:lnTo>
                  <a:lnTo>
                    <a:pt x="6" y="6"/>
                  </a:lnTo>
                  <a:lnTo>
                    <a:pt x="6" y="6"/>
                  </a:lnTo>
                  <a:lnTo>
                    <a:pt x="6" y="10"/>
                  </a:lnTo>
                  <a:lnTo>
                    <a:pt x="6" y="10"/>
                  </a:lnTo>
                  <a:lnTo>
                    <a:pt x="6" y="16"/>
                  </a:lnTo>
                  <a:lnTo>
                    <a:pt x="0" y="16"/>
                  </a:lnTo>
                  <a:lnTo>
                    <a:pt x="0" y="16"/>
                  </a:lnTo>
                  <a:lnTo>
                    <a:pt x="0" y="16"/>
                  </a:lnTo>
                  <a:lnTo>
                    <a:pt x="0" y="22"/>
                  </a:lnTo>
                  <a:lnTo>
                    <a:pt x="0" y="22"/>
                  </a:lnTo>
                  <a:lnTo>
                    <a:pt x="0"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4" name="Freeform 1417"/>
            <p:cNvSpPr>
              <a:spLocks/>
            </p:cNvSpPr>
            <p:nvPr/>
          </p:nvSpPr>
          <p:spPr bwMode="auto">
            <a:xfrm>
              <a:off x="2865438" y="1344613"/>
              <a:ext cx="55563" cy="34925"/>
            </a:xfrm>
            <a:custGeom>
              <a:avLst/>
              <a:gdLst>
                <a:gd name="T0" fmla="*/ 0 w 35"/>
                <a:gd name="T1" fmla="*/ 22 h 22"/>
                <a:gd name="T2" fmla="*/ 0 w 35"/>
                <a:gd name="T3" fmla="*/ 22 h 22"/>
                <a:gd name="T4" fmla="*/ 0 w 35"/>
                <a:gd name="T5" fmla="*/ 22 h 22"/>
                <a:gd name="T6" fmla="*/ 0 w 35"/>
                <a:gd name="T7" fmla="*/ 22 h 22"/>
                <a:gd name="T8" fmla="*/ 12 w 35"/>
                <a:gd name="T9" fmla="*/ 22 h 22"/>
                <a:gd name="T10" fmla="*/ 19 w 35"/>
                <a:gd name="T11" fmla="*/ 16 h 22"/>
                <a:gd name="T12" fmla="*/ 23 w 35"/>
                <a:gd name="T13" fmla="*/ 16 h 22"/>
                <a:gd name="T14" fmla="*/ 29 w 35"/>
                <a:gd name="T15" fmla="*/ 10 h 22"/>
                <a:gd name="T16" fmla="*/ 29 w 35"/>
                <a:gd name="T17" fmla="*/ 6 h 22"/>
                <a:gd name="T18" fmla="*/ 35 w 35"/>
                <a:gd name="T19" fmla="*/ 6 h 22"/>
                <a:gd name="T20" fmla="*/ 35 w 35"/>
                <a:gd name="T21" fmla="*/ 0 h 22"/>
                <a:gd name="T22" fmla="*/ 6 w 35"/>
                <a:gd name="T23" fmla="*/ 0 h 22"/>
                <a:gd name="T24" fmla="*/ 6 w 35"/>
                <a:gd name="T25" fmla="*/ 0 h 22"/>
                <a:gd name="T26" fmla="*/ 6 w 35"/>
                <a:gd name="T27" fmla="*/ 6 h 22"/>
                <a:gd name="T28" fmla="*/ 6 w 35"/>
                <a:gd name="T29" fmla="*/ 6 h 22"/>
                <a:gd name="T30" fmla="*/ 6 w 35"/>
                <a:gd name="T31" fmla="*/ 6 h 22"/>
                <a:gd name="T32" fmla="*/ 6 w 35"/>
                <a:gd name="T33" fmla="*/ 6 h 22"/>
                <a:gd name="T34" fmla="*/ 6 w 35"/>
                <a:gd name="T35" fmla="*/ 6 h 22"/>
                <a:gd name="T36" fmla="*/ 6 w 35"/>
                <a:gd name="T37" fmla="*/ 10 h 22"/>
                <a:gd name="T38" fmla="*/ 6 w 35"/>
                <a:gd name="T39" fmla="*/ 10 h 22"/>
                <a:gd name="T40" fmla="*/ 6 w 35"/>
                <a:gd name="T41" fmla="*/ 16 h 22"/>
                <a:gd name="T42" fmla="*/ 0 w 35"/>
                <a:gd name="T43" fmla="*/ 16 h 22"/>
                <a:gd name="T44" fmla="*/ 0 w 35"/>
                <a:gd name="T45" fmla="*/ 16 h 22"/>
                <a:gd name="T46" fmla="*/ 0 w 35"/>
                <a:gd name="T47" fmla="*/ 16 h 22"/>
                <a:gd name="T48" fmla="*/ 0 w 35"/>
                <a:gd name="T49" fmla="*/ 22 h 22"/>
                <a:gd name="T50" fmla="*/ 0 w 35"/>
                <a:gd name="T51" fmla="*/ 22 h 22"/>
                <a:gd name="T52" fmla="*/ 0 w 35"/>
                <a:gd name="T5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22">
                  <a:moveTo>
                    <a:pt x="0" y="22"/>
                  </a:moveTo>
                  <a:lnTo>
                    <a:pt x="0" y="22"/>
                  </a:lnTo>
                  <a:lnTo>
                    <a:pt x="0" y="22"/>
                  </a:lnTo>
                  <a:lnTo>
                    <a:pt x="0" y="22"/>
                  </a:lnTo>
                  <a:lnTo>
                    <a:pt x="12" y="22"/>
                  </a:lnTo>
                  <a:lnTo>
                    <a:pt x="19" y="16"/>
                  </a:lnTo>
                  <a:lnTo>
                    <a:pt x="23" y="16"/>
                  </a:lnTo>
                  <a:lnTo>
                    <a:pt x="29" y="10"/>
                  </a:lnTo>
                  <a:lnTo>
                    <a:pt x="29" y="6"/>
                  </a:lnTo>
                  <a:lnTo>
                    <a:pt x="35" y="6"/>
                  </a:lnTo>
                  <a:lnTo>
                    <a:pt x="35" y="0"/>
                  </a:lnTo>
                  <a:lnTo>
                    <a:pt x="6" y="0"/>
                  </a:lnTo>
                  <a:lnTo>
                    <a:pt x="6" y="0"/>
                  </a:lnTo>
                  <a:lnTo>
                    <a:pt x="6" y="6"/>
                  </a:lnTo>
                  <a:lnTo>
                    <a:pt x="6" y="6"/>
                  </a:lnTo>
                  <a:lnTo>
                    <a:pt x="6" y="6"/>
                  </a:lnTo>
                  <a:lnTo>
                    <a:pt x="6" y="6"/>
                  </a:lnTo>
                  <a:lnTo>
                    <a:pt x="6" y="6"/>
                  </a:lnTo>
                  <a:lnTo>
                    <a:pt x="6" y="10"/>
                  </a:lnTo>
                  <a:lnTo>
                    <a:pt x="6" y="10"/>
                  </a:lnTo>
                  <a:lnTo>
                    <a:pt x="6" y="16"/>
                  </a:lnTo>
                  <a:lnTo>
                    <a:pt x="0" y="16"/>
                  </a:lnTo>
                  <a:lnTo>
                    <a:pt x="0" y="16"/>
                  </a:lnTo>
                  <a:lnTo>
                    <a:pt x="0" y="16"/>
                  </a:lnTo>
                  <a:lnTo>
                    <a:pt x="0" y="22"/>
                  </a:lnTo>
                  <a:lnTo>
                    <a:pt x="0" y="22"/>
                  </a:lnTo>
                  <a:lnTo>
                    <a:pt x="0"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5" name="Freeform 1418"/>
            <p:cNvSpPr>
              <a:spLocks/>
            </p:cNvSpPr>
            <p:nvPr/>
          </p:nvSpPr>
          <p:spPr bwMode="auto">
            <a:xfrm>
              <a:off x="2967038" y="1298576"/>
              <a:ext cx="49213" cy="19050"/>
            </a:xfrm>
            <a:custGeom>
              <a:avLst/>
              <a:gdLst>
                <a:gd name="T0" fmla="*/ 6 w 31"/>
                <a:gd name="T1" fmla="*/ 12 h 12"/>
                <a:gd name="T2" fmla="*/ 25 w 31"/>
                <a:gd name="T3" fmla="*/ 12 h 12"/>
                <a:gd name="T4" fmla="*/ 25 w 31"/>
                <a:gd name="T5" fmla="*/ 6 h 12"/>
                <a:gd name="T6" fmla="*/ 25 w 31"/>
                <a:gd name="T7" fmla="*/ 6 h 12"/>
                <a:gd name="T8" fmla="*/ 31 w 31"/>
                <a:gd name="T9" fmla="*/ 6 h 12"/>
                <a:gd name="T10" fmla="*/ 31 w 31"/>
                <a:gd name="T11" fmla="*/ 0 h 12"/>
                <a:gd name="T12" fmla="*/ 0 w 31"/>
                <a:gd name="T13" fmla="*/ 0 h 12"/>
                <a:gd name="T14" fmla="*/ 0 w 31"/>
                <a:gd name="T15" fmla="*/ 0 h 12"/>
                <a:gd name="T16" fmla="*/ 0 w 31"/>
                <a:gd name="T17" fmla="*/ 12 h 12"/>
                <a:gd name="T18" fmla="*/ 0 w 31"/>
                <a:gd name="T19" fmla="*/ 12 h 12"/>
                <a:gd name="T20" fmla="*/ 0 w 31"/>
                <a:gd name="T21" fmla="*/ 12 h 12"/>
                <a:gd name="T22" fmla="*/ 0 w 31"/>
                <a:gd name="T23" fmla="*/ 12 h 12"/>
                <a:gd name="T24" fmla="*/ 6 w 31"/>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2">
                  <a:moveTo>
                    <a:pt x="6" y="12"/>
                  </a:moveTo>
                  <a:lnTo>
                    <a:pt x="25" y="12"/>
                  </a:lnTo>
                  <a:lnTo>
                    <a:pt x="25" y="6"/>
                  </a:lnTo>
                  <a:lnTo>
                    <a:pt x="25" y="6"/>
                  </a:lnTo>
                  <a:lnTo>
                    <a:pt x="31" y="6"/>
                  </a:lnTo>
                  <a:lnTo>
                    <a:pt x="31" y="0"/>
                  </a:lnTo>
                  <a:lnTo>
                    <a:pt x="0" y="0"/>
                  </a:lnTo>
                  <a:lnTo>
                    <a:pt x="0" y="0"/>
                  </a:lnTo>
                  <a:lnTo>
                    <a:pt x="0" y="12"/>
                  </a:lnTo>
                  <a:lnTo>
                    <a:pt x="0" y="12"/>
                  </a:lnTo>
                  <a:lnTo>
                    <a:pt x="0" y="12"/>
                  </a:lnTo>
                  <a:lnTo>
                    <a:pt x="0" y="12"/>
                  </a:lnTo>
                  <a:lnTo>
                    <a:pt x="6" y="12"/>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6" name="Freeform 1419"/>
            <p:cNvSpPr>
              <a:spLocks/>
            </p:cNvSpPr>
            <p:nvPr/>
          </p:nvSpPr>
          <p:spPr bwMode="auto">
            <a:xfrm>
              <a:off x="2951163" y="1323976"/>
              <a:ext cx="44450" cy="30163"/>
            </a:xfrm>
            <a:custGeom>
              <a:avLst/>
              <a:gdLst>
                <a:gd name="T0" fmla="*/ 10 w 28"/>
                <a:gd name="T1" fmla="*/ 0 h 19"/>
                <a:gd name="T2" fmla="*/ 10 w 28"/>
                <a:gd name="T3" fmla="*/ 7 h 19"/>
                <a:gd name="T4" fmla="*/ 6 w 28"/>
                <a:gd name="T5" fmla="*/ 7 h 19"/>
                <a:gd name="T6" fmla="*/ 6 w 28"/>
                <a:gd name="T7" fmla="*/ 7 h 19"/>
                <a:gd name="T8" fmla="*/ 6 w 28"/>
                <a:gd name="T9" fmla="*/ 13 h 19"/>
                <a:gd name="T10" fmla="*/ 0 w 28"/>
                <a:gd name="T11" fmla="*/ 13 h 19"/>
                <a:gd name="T12" fmla="*/ 6 w 28"/>
                <a:gd name="T13" fmla="*/ 19 h 19"/>
                <a:gd name="T14" fmla="*/ 6 w 28"/>
                <a:gd name="T15" fmla="*/ 19 h 19"/>
                <a:gd name="T16" fmla="*/ 22 w 28"/>
                <a:gd name="T17" fmla="*/ 19 h 19"/>
                <a:gd name="T18" fmla="*/ 22 w 28"/>
                <a:gd name="T19" fmla="*/ 13 h 19"/>
                <a:gd name="T20" fmla="*/ 28 w 28"/>
                <a:gd name="T21" fmla="*/ 13 h 19"/>
                <a:gd name="T22" fmla="*/ 10 w 28"/>
                <a:gd name="T23" fmla="*/ 0 h 19"/>
                <a:gd name="T24" fmla="*/ 10 w 2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19">
                  <a:moveTo>
                    <a:pt x="10" y="0"/>
                  </a:moveTo>
                  <a:lnTo>
                    <a:pt x="10" y="7"/>
                  </a:lnTo>
                  <a:lnTo>
                    <a:pt x="6" y="7"/>
                  </a:lnTo>
                  <a:lnTo>
                    <a:pt x="6" y="7"/>
                  </a:lnTo>
                  <a:lnTo>
                    <a:pt x="6" y="13"/>
                  </a:lnTo>
                  <a:lnTo>
                    <a:pt x="0" y="13"/>
                  </a:lnTo>
                  <a:lnTo>
                    <a:pt x="6" y="19"/>
                  </a:lnTo>
                  <a:lnTo>
                    <a:pt x="6" y="19"/>
                  </a:lnTo>
                  <a:lnTo>
                    <a:pt x="22" y="19"/>
                  </a:lnTo>
                  <a:lnTo>
                    <a:pt x="22" y="13"/>
                  </a:lnTo>
                  <a:lnTo>
                    <a:pt x="28" y="13"/>
                  </a:lnTo>
                  <a:lnTo>
                    <a:pt x="10" y="0"/>
                  </a:lnTo>
                  <a:lnTo>
                    <a:pt x="1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7" name="Freeform 1420"/>
            <p:cNvSpPr>
              <a:spLocks/>
            </p:cNvSpPr>
            <p:nvPr/>
          </p:nvSpPr>
          <p:spPr bwMode="auto">
            <a:xfrm>
              <a:off x="2951163" y="1323976"/>
              <a:ext cx="44450" cy="30163"/>
            </a:xfrm>
            <a:custGeom>
              <a:avLst/>
              <a:gdLst>
                <a:gd name="T0" fmla="*/ 10 w 28"/>
                <a:gd name="T1" fmla="*/ 0 h 19"/>
                <a:gd name="T2" fmla="*/ 10 w 28"/>
                <a:gd name="T3" fmla="*/ 7 h 19"/>
                <a:gd name="T4" fmla="*/ 6 w 28"/>
                <a:gd name="T5" fmla="*/ 7 h 19"/>
                <a:gd name="T6" fmla="*/ 6 w 28"/>
                <a:gd name="T7" fmla="*/ 7 h 19"/>
                <a:gd name="T8" fmla="*/ 6 w 28"/>
                <a:gd name="T9" fmla="*/ 13 h 19"/>
                <a:gd name="T10" fmla="*/ 0 w 28"/>
                <a:gd name="T11" fmla="*/ 13 h 19"/>
                <a:gd name="T12" fmla="*/ 6 w 28"/>
                <a:gd name="T13" fmla="*/ 19 h 19"/>
                <a:gd name="T14" fmla="*/ 6 w 28"/>
                <a:gd name="T15" fmla="*/ 19 h 19"/>
                <a:gd name="T16" fmla="*/ 22 w 28"/>
                <a:gd name="T17" fmla="*/ 19 h 19"/>
                <a:gd name="T18" fmla="*/ 22 w 28"/>
                <a:gd name="T19" fmla="*/ 13 h 19"/>
                <a:gd name="T20" fmla="*/ 28 w 28"/>
                <a:gd name="T21" fmla="*/ 13 h 19"/>
                <a:gd name="T22" fmla="*/ 10 w 28"/>
                <a:gd name="T23" fmla="*/ 0 h 19"/>
                <a:gd name="T24" fmla="*/ 10 w 2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19">
                  <a:moveTo>
                    <a:pt x="10" y="0"/>
                  </a:moveTo>
                  <a:lnTo>
                    <a:pt x="10" y="7"/>
                  </a:lnTo>
                  <a:lnTo>
                    <a:pt x="6" y="7"/>
                  </a:lnTo>
                  <a:lnTo>
                    <a:pt x="6" y="7"/>
                  </a:lnTo>
                  <a:lnTo>
                    <a:pt x="6" y="13"/>
                  </a:lnTo>
                  <a:lnTo>
                    <a:pt x="0" y="13"/>
                  </a:lnTo>
                  <a:lnTo>
                    <a:pt x="6" y="19"/>
                  </a:lnTo>
                  <a:lnTo>
                    <a:pt x="6" y="19"/>
                  </a:lnTo>
                  <a:lnTo>
                    <a:pt x="22" y="19"/>
                  </a:lnTo>
                  <a:lnTo>
                    <a:pt x="22" y="13"/>
                  </a:lnTo>
                  <a:lnTo>
                    <a:pt x="28" y="13"/>
                  </a:lnTo>
                  <a:lnTo>
                    <a:pt x="10" y="0"/>
                  </a:lnTo>
                  <a:lnTo>
                    <a:pt x="1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8" name="Freeform 1421"/>
            <p:cNvSpPr>
              <a:spLocks/>
            </p:cNvSpPr>
            <p:nvPr/>
          </p:nvSpPr>
          <p:spPr bwMode="auto">
            <a:xfrm>
              <a:off x="2921000" y="1360488"/>
              <a:ext cx="39688" cy="30163"/>
            </a:xfrm>
            <a:custGeom>
              <a:avLst/>
              <a:gdLst>
                <a:gd name="T0" fmla="*/ 0 w 25"/>
                <a:gd name="T1" fmla="*/ 12 h 19"/>
                <a:gd name="T2" fmla="*/ 0 w 25"/>
                <a:gd name="T3" fmla="*/ 12 h 19"/>
                <a:gd name="T4" fmla="*/ 6 w 25"/>
                <a:gd name="T5" fmla="*/ 19 h 19"/>
                <a:gd name="T6" fmla="*/ 6 w 25"/>
                <a:gd name="T7" fmla="*/ 19 h 19"/>
                <a:gd name="T8" fmla="*/ 6 w 25"/>
                <a:gd name="T9" fmla="*/ 19 h 19"/>
                <a:gd name="T10" fmla="*/ 6 w 25"/>
                <a:gd name="T11" fmla="*/ 19 h 19"/>
                <a:gd name="T12" fmla="*/ 6 w 25"/>
                <a:gd name="T13" fmla="*/ 19 h 19"/>
                <a:gd name="T14" fmla="*/ 19 w 25"/>
                <a:gd name="T15" fmla="*/ 19 h 19"/>
                <a:gd name="T16" fmla="*/ 25 w 25"/>
                <a:gd name="T17" fmla="*/ 12 h 19"/>
                <a:gd name="T18" fmla="*/ 25 w 25"/>
                <a:gd name="T19" fmla="*/ 12 h 19"/>
                <a:gd name="T20" fmla="*/ 25 w 25"/>
                <a:gd name="T21" fmla="*/ 6 h 19"/>
                <a:gd name="T22" fmla="*/ 19 w 25"/>
                <a:gd name="T23" fmla="*/ 6 h 19"/>
                <a:gd name="T24" fmla="*/ 19 w 25"/>
                <a:gd name="T25" fmla="*/ 0 h 19"/>
                <a:gd name="T26" fmla="*/ 0 w 25"/>
                <a:gd name="T2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19">
                  <a:moveTo>
                    <a:pt x="0" y="12"/>
                  </a:moveTo>
                  <a:lnTo>
                    <a:pt x="0" y="12"/>
                  </a:lnTo>
                  <a:lnTo>
                    <a:pt x="6" y="19"/>
                  </a:lnTo>
                  <a:lnTo>
                    <a:pt x="6" y="19"/>
                  </a:lnTo>
                  <a:lnTo>
                    <a:pt x="6" y="19"/>
                  </a:lnTo>
                  <a:lnTo>
                    <a:pt x="6" y="19"/>
                  </a:lnTo>
                  <a:lnTo>
                    <a:pt x="6" y="19"/>
                  </a:lnTo>
                  <a:lnTo>
                    <a:pt x="19" y="19"/>
                  </a:lnTo>
                  <a:lnTo>
                    <a:pt x="25" y="12"/>
                  </a:lnTo>
                  <a:lnTo>
                    <a:pt x="25" y="12"/>
                  </a:lnTo>
                  <a:lnTo>
                    <a:pt x="25" y="6"/>
                  </a:lnTo>
                  <a:lnTo>
                    <a:pt x="19" y="6"/>
                  </a:lnTo>
                  <a:lnTo>
                    <a:pt x="19" y="0"/>
                  </a:lnTo>
                  <a:lnTo>
                    <a:pt x="0" y="12"/>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9" name="Freeform 1422"/>
            <p:cNvSpPr>
              <a:spLocks/>
            </p:cNvSpPr>
            <p:nvPr/>
          </p:nvSpPr>
          <p:spPr bwMode="auto">
            <a:xfrm>
              <a:off x="1835150" y="1835151"/>
              <a:ext cx="20638" cy="15875"/>
            </a:xfrm>
            <a:custGeom>
              <a:avLst/>
              <a:gdLst>
                <a:gd name="T0" fmla="*/ 6 w 13"/>
                <a:gd name="T1" fmla="*/ 10 h 10"/>
                <a:gd name="T2" fmla="*/ 6 w 13"/>
                <a:gd name="T3" fmla="*/ 10 h 10"/>
                <a:gd name="T4" fmla="*/ 13 w 13"/>
                <a:gd name="T5" fmla="*/ 10 h 10"/>
                <a:gd name="T6" fmla="*/ 13 w 13"/>
                <a:gd name="T7" fmla="*/ 6 h 10"/>
                <a:gd name="T8" fmla="*/ 6 w 13"/>
                <a:gd name="T9" fmla="*/ 6 h 10"/>
                <a:gd name="T10" fmla="*/ 6 w 13"/>
                <a:gd name="T11" fmla="*/ 0 h 10"/>
                <a:gd name="T12" fmla="*/ 0 w 13"/>
                <a:gd name="T13" fmla="*/ 0 h 10"/>
                <a:gd name="T14" fmla="*/ 0 w 13"/>
                <a:gd name="T15" fmla="*/ 0 h 10"/>
                <a:gd name="T16" fmla="*/ 0 w 13"/>
                <a:gd name="T17" fmla="*/ 6 h 10"/>
                <a:gd name="T18" fmla="*/ 0 w 13"/>
                <a:gd name="T19" fmla="*/ 6 h 10"/>
                <a:gd name="T20" fmla="*/ 0 w 13"/>
                <a:gd name="T21" fmla="*/ 6 h 10"/>
                <a:gd name="T22" fmla="*/ 6 w 13"/>
                <a:gd name="T23" fmla="*/ 6 h 10"/>
                <a:gd name="T24" fmla="*/ 6 w 13"/>
                <a:gd name="T25" fmla="*/ 10 h 10"/>
                <a:gd name="T26" fmla="*/ 6 w 13"/>
                <a:gd name="T27" fmla="*/ 10 h 10"/>
                <a:gd name="T28" fmla="*/ 6 w 13"/>
                <a:gd name="T29" fmla="*/ 10 h 10"/>
                <a:gd name="T30" fmla="*/ 6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6" y="10"/>
                  </a:moveTo>
                  <a:lnTo>
                    <a:pt x="6" y="10"/>
                  </a:lnTo>
                  <a:lnTo>
                    <a:pt x="13" y="10"/>
                  </a:lnTo>
                  <a:lnTo>
                    <a:pt x="13" y="6"/>
                  </a:lnTo>
                  <a:lnTo>
                    <a:pt x="6" y="6"/>
                  </a:lnTo>
                  <a:lnTo>
                    <a:pt x="6" y="0"/>
                  </a:lnTo>
                  <a:lnTo>
                    <a:pt x="0" y="0"/>
                  </a:lnTo>
                  <a:lnTo>
                    <a:pt x="0" y="0"/>
                  </a:lnTo>
                  <a:lnTo>
                    <a:pt x="0" y="6"/>
                  </a:lnTo>
                  <a:lnTo>
                    <a:pt x="0" y="6"/>
                  </a:lnTo>
                  <a:lnTo>
                    <a:pt x="0" y="6"/>
                  </a:lnTo>
                  <a:lnTo>
                    <a:pt x="6" y="6"/>
                  </a:lnTo>
                  <a:lnTo>
                    <a:pt x="6" y="10"/>
                  </a:lnTo>
                  <a:lnTo>
                    <a:pt x="6" y="10"/>
                  </a:lnTo>
                  <a:lnTo>
                    <a:pt x="6" y="10"/>
                  </a:lnTo>
                  <a:lnTo>
                    <a:pt x="6"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0" name="Freeform 1423"/>
            <p:cNvSpPr>
              <a:spLocks/>
            </p:cNvSpPr>
            <p:nvPr/>
          </p:nvSpPr>
          <p:spPr bwMode="auto">
            <a:xfrm>
              <a:off x="1835150" y="1798638"/>
              <a:ext cx="30163" cy="26988"/>
            </a:xfrm>
            <a:custGeom>
              <a:avLst/>
              <a:gdLst>
                <a:gd name="T0" fmla="*/ 13 w 19"/>
                <a:gd name="T1" fmla="*/ 0 h 17"/>
                <a:gd name="T2" fmla="*/ 13 w 19"/>
                <a:gd name="T3" fmla="*/ 0 h 17"/>
                <a:gd name="T4" fmla="*/ 13 w 19"/>
                <a:gd name="T5" fmla="*/ 6 h 17"/>
                <a:gd name="T6" fmla="*/ 6 w 19"/>
                <a:gd name="T7" fmla="*/ 6 h 17"/>
                <a:gd name="T8" fmla="*/ 6 w 19"/>
                <a:gd name="T9" fmla="*/ 6 h 17"/>
                <a:gd name="T10" fmla="*/ 6 w 19"/>
                <a:gd name="T11" fmla="*/ 13 h 17"/>
                <a:gd name="T12" fmla="*/ 0 w 19"/>
                <a:gd name="T13" fmla="*/ 13 h 17"/>
                <a:gd name="T14" fmla="*/ 0 w 19"/>
                <a:gd name="T15" fmla="*/ 17 h 17"/>
                <a:gd name="T16" fmla="*/ 6 w 19"/>
                <a:gd name="T17" fmla="*/ 17 h 17"/>
                <a:gd name="T18" fmla="*/ 6 w 19"/>
                <a:gd name="T19" fmla="*/ 13 h 17"/>
                <a:gd name="T20" fmla="*/ 6 w 19"/>
                <a:gd name="T21" fmla="*/ 13 h 17"/>
                <a:gd name="T22" fmla="*/ 13 w 19"/>
                <a:gd name="T23" fmla="*/ 13 h 17"/>
                <a:gd name="T24" fmla="*/ 13 w 19"/>
                <a:gd name="T25" fmla="*/ 6 h 17"/>
                <a:gd name="T26" fmla="*/ 13 w 19"/>
                <a:gd name="T27" fmla="*/ 6 h 17"/>
                <a:gd name="T28" fmla="*/ 13 w 19"/>
                <a:gd name="T29" fmla="*/ 6 h 17"/>
                <a:gd name="T30" fmla="*/ 19 w 19"/>
                <a:gd name="T31" fmla="*/ 6 h 17"/>
                <a:gd name="T32" fmla="*/ 13 w 19"/>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7">
                  <a:moveTo>
                    <a:pt x="13" y="0"/>
                  </a:moveTo>
                  <a:lnTo>
                    <a:pt x="13" y="0"/>
                  </a:lnTo>
                  <a:lnTo>
                    <a:pt x="13" y="6"/>
                  </a:lnTo>
                  <a:lnTo>
                    <a:pt x="6" y="6"/>
                  </a:lnTo>
                  <a:lnTo>
                    <a:pt x="6" y="6"/>
                  </a:lnTo>
                  <a:lnTo>
                    <a:pt x="6" y="13"/>
                  </a:lnTo>
                  <a:lnTo>
                    <a:pt x="0" y="13"/>
                  </a:lnTo>
                  <a:lnTo>
                    <a:pt x="0" y="17"/>
                  </a:lnTo>
                  <a:lnTo>
                    <a:pt x="6" y="17"/>
                  </a:lnTo>
                  <a:lnTo>
                    <a:pt x="6" y="13"/>
                  </a:lnTo>
                  <a:lnTo>
                    <a:pt x="6" y="13"/>
                  </a:lnTo>
                  <a:lnTo>
                    <a:pt x="13" y="13"/>
                  </a:lnTo>
                  <a:lnTo>
                    <a:pt x="13" y="6"/>
                  </a:lnTo>
                  <a:lnTo>
                    <a:pt x="13" y="6"/>
                  </a:lnTo>
                  <a:lnTo>
                    <a:pt x="13" y="6"/>
                  </a:lnTo>
                  <a:lnTo>
                    <a:pt x="19"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1" name="Freeform 1424"/>
            <p:cNvSpPr>
              <a:spLocks/>
            </p:cNvSpPr>
            <p:nvPr/>
          </p:nvSpPr>
          <p:spPr bwMode="auto">
            <a:xfrm>
              <a:off x="1825625" y="1825626"/>
              <a:ext cx="19050" cy="19050"/>
            </a:xfrm>
            <a:custGeom>
              <a:avLst/>
              <a:gdLst>
                <a:gd name="T0" fmla="*/ 0 w 12"/>
                <a:gd name="T1" fmla="*/ 0 h 12"/>
                <a:gd name="T2" fmla="*/ 0 w 12"/>
                <a:gd name="T3" fmla="*/ 6 h 12"/>
                <a:gd name="T4" fmla="*/ 0 w 12"/>
                <a:gd name="T5" fmla="*/ 6 h 12"/>
                <a:gd name="T6" fmla="*/ 6 w 12"/>
                <a:gd name="T7" fmla="*/ 12 h 12"/>
                <a:gd name="T8" fmla="*/ 6 w 12"/>
                <a:gd name="T9" fmla="*/ 12 h 12"/>
                <a:gd name="T10" fmla="*/ 6 w 12"/>
                <a:gd name="T11" fmla="*/ 12 h 12"/>
                <a:gd name="T12" fmla="*/ 6 w 12"/>
                <a:gd name="T13" fmla="*/ 12 h 12"/>
                <a:gd name="T14" fmla="*/ 12 w 12"/>
                <a:gd name="T15" fmla="*/ 12 h 12"/>
                <a:gd name="T16" fmla="*/ 12 w 12"/>
                <a:gd name="T17" fmla="*/ 0 h 12"/>
                <a:gd name="T18" fmla="*/ 0 w 12"/>
                <a:gd name="T19" fmla="*/ 0 h 12"/>
                <a:gd name="T20" fmla="*/ 0 w 12"/>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0" y="0"/>
                  </a:moveTo>
                  <a:lnTo>
                    <a:pt x="0" y="6"/>
                  </a:lnTo>
                  <a:lnTo>
                    <a:pt x="0" y="6"/>
                  </a:lnTo>
                  <a:lnTo>
                    <a:pt x="6" y="12"/>
                  </a:lnTo>
                  <a:lnTo>
                    <a:pt x="6" y="12"/>
                  </a:lnTo>
                  <a:lnTo>
                    <a:pt x="6" y="12"/>
                  </a:lnTo>
                  <a:lnTo>
                    <a:pt x="6" y="12"/>
                  </a:lnTo>
                  <a:lnTo>
                    <a:pt x="12" y="12"/>
                  </a:lnTo>
                  <a:lnTo>
                    <a:pt x="12"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2" name="Freeform 1425"/>
            <p:cNvSpPr>
              <a:spLocks/>
            </p:cNvSpPr>
            <p:nvPr/>
          </p:nvSpPr>
          <p:spPr bwMode="auto">
            <a:xfrm>
              <a:off x="1825625" y="1825626"/>
              <a:ext cx="19050" cy="19050"/>
            </a:xfrm>
            <a:custGeom>
              <a:avLst/>
              <a:gdLst>
                <a:gd name="T0" fmla="*/ 0 w 12"/>
                <a:gd name="T1" fmla="*/ 0 h 12"/>
                <a:gd name="T2" fmla="*/ 0 w 12"/>
                <a:gd name="T3" fmla="*/ 6 h 12"/>
                <a:gd name="T4" fmla="*/ 0 w 12"/>
                <a:gd name="T5" fmla="*/ 6 h 12"/>
                <a:gd name="T6" fmla="*/ 6 w 12"/>
                <a:gd name="T7" fmla="*/ 12 h 12"/>
                <a:gd name="T8" fmla="*/ 6 w 12"/>
                <a:gd name="T9" fmla="*/ 12 h 12"/>
                <a:gd name="T10" fmla="*/ 6 w 12"/>
                <a:gd name="T11" fmla="*/ 12 h 12"/>
                <a:gd name="T12" fmla="*/ 6 w 12"/>
                <a:gd name="T13" fmla="*/ 12 h 12"/>
                <a:gd name="T14" fmla="*/ 12 w 12"/>
                <a:gd name="T15" fmla="*/ 12 h 12"/>
                <a:gd name="T16" fmla="*/ 12 w 12"/>
                <a:gd name="T17" fmla="*/ 0 h 12"/>
                <a:gd name="T18" fmla="*/ 0 w 12"/>
                <a:gd name="T19" fmla="*/ 0 h 12"/>
                <a:gd name="T20" fmla="*/ 0 w 12"/>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0" y="0"/>
                  </a:moveTo>
                  <a:lnTo>
                    <a:pt x="0" y="6"/>
                  </a:lnTo>
                  <a:lnTo>
                    <a:pt x="0" y="6"/>
                  </a:lnTo>
                  <a:lnTo>
                    <a:pt x="6" y="12"/>
                  </a:lnTo>
                  <a:lnTo>
                    <a:pt x="6" y="12"/>
                  </a:lnTo>
                  <a:lnTo>
                    <a:pt x="6" y="12"/>
                  </a:lnTo>
                  <a:lnTo>
                    <a:pt x="6" y="12"/>
                  </a:lnTo>
                  <a:lnTo>
                    <a:pt x="12" y="12"/>
                  </a:lnTo>
                  <a:lnTo>
                    <a:pt x="12"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3" name="Freeform 1426"/>
            <p:cNvSpPr>
              <a:spLocks/>
            </p:cNvSpPr>
            <p:nvPr/>
          </p:nvSpPr>
          <p:spPr bwMode="auto">
            <a:xfrm>
              <a:off x="1855788" y="1844676"/>
              <a:ext cx="19050" cy="36513"/>
            </a:xfrm>
            <a:custGeom>
              <a:avLst/>
              <a:gdLst>
                <a:gd name="T0" fmla="*/ 0 w 12"/>
                <a:gd name="T1" fmla="*/ 10 h 23"/>
                <a:gd name="T2" fmla="*/ 0 w 12"/>
                <a:gd name="T3" fmla="*/ 10 h 23"/>
                <a:gd name="T4" fmla="*/ 0 w 12"/>
                <a:gd name="T5" fmla="*/ 17 h 23"/>
                <a:gd name="T6" fmla="*/ 0 w 12"/>
                <a:gd name="T7" fmla="*/ 17 h 23"/>
                <a:gd name="T8" fmla="*/ 0 w 12"/>
                <a:gd name="T9" fmla="*/ 17 h 23"/>
                <a:gd name="T10" fmla="*/ 0 w 12"/>
                <a:gd name="T11" fmla="*/ 17 h 23"/>
                <a:gd name="T12" fmla="*/ 0 w 12"/>
                <a:gd name="T13" fmla="*/ 23 h 23"/>
                <a:gd name="T14" fmla="*/ 12 w 12"/>
                <a:gd name="T15" fmla="*/ 23 h 23"/>
                <a:gd name="T16" fmla="*/ 12 w 12"/>
                <a:gd name="T17" fmla="*/ 0 h 23"/>
                <a:gd name="T18" fmla="*/ 6 w 12"/>
                <a:gd name="T19" fmla="*/ 0 h 23"/>
                <a:gd name="T20" fmla="*/ 6 w 12"/>
                <a:gd name="T21" fmla="*/ 0 h 23"/>
                <a:gd name="T22" fmla="*/ 6 w 12"/>
                <a:gd name="T23" fmla="*/ 4 h 23"/>
                <a:gd name="T24" fmla="*/ 0 w 12"/>
                <a:gd name="T25" fmla="*/ 4 h 23"/>
                <a:gd name="T26" fmla="*/ 0 w 12"/>
                <a:gd name="T27" fmla="*/ 10 h 23"/>
                <a:gd name="T28" fmla="*/ 0 w 12"/>
                <a:gd name="T29" fmla="*/ 10 h 23"/>
                <a:gd name="T30" fmla="*/ 0 w 12"/>
                <a:gd name="T31" fmla="*/ 10 h 23"/>
                <a:gd name="T32" fmla="*/ 0 w 12"/>
                <a:gd name="T33" fmla="*/ 10 h 23"/>
                <a:gd name="T34" fmla="*/ 0 w 12"/>
                <a:gd name="T3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23">
                  <a:moveTo>
                    <a:pt x="0" y="10"/>
                  </a:moveTo>
                  <a:lnTo>
                    <a:pt x="0" y="10"/>
                  </a:lnTo>
                  <a:lnTo>
                    <a:pt x="0" y="17"/>
                  </a:lnTo>
                  <a:lnTo>
                    <a:pt x="0" y="17"/>
                  </a:lnTo>
                  <a:lnTo>
                    <a:pt x="0" y="17"/>
                  </a:lnTo>
                  <a:lnTo>
                    <a:pt x="0" y="17"/>
                  </a:lnTo>
                  <a:lnTo>
                    <a:pt x="0" y="23"/>
                  </a:lnTo>
                  <a:lnTo>
                    <a:pt x="12" y="23"/>
                  </a:lnTo>
                  <a:lnTo>
                    <a:pt x="12" y="0"/>
                  </a:lnTo>
                  <a:lnTo>
                    <a:pt x="6" y="0"/>
                  </a:lnTo>
                  <a:lnTo>
                    <a:pt x="6" y="0"/>
                  </a:lnTo>
                  <a:lnTo>
                    <a:pt x="6" y="4"/>
                  </a:lnTo>
                  <a:lnTo>
                    <a:pt x="0" y="4"/>
                  </a:lnTo>
                  <a:lnTo>
                    <a:pt x="0" y="10"/>
                  </a:lnTo>
                  <a:lnTo>
                    <a:pt x="0" y="10"/>
                  </a:lnTo>
                  <a:lnTo>
                    <a:pt x="0" y="10"/>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4" name="Freeform 1427"/>
            <p:cNvSpPr>
              <a:spLocks/>
            </p:cNvSpPr>
            <p:nvPr/>
          </p:nvSpPr>
          <p:spPr bwMode="auto">
            <a:xfrm>
              <a:off x="1855788" y="1844676"/>
              <a:ext cx="19050" cy="36513"/>
            </a:xfrm>
            <a:custGeom>
              <a:avLst/>
              <a:gdLst>
                <a:gd name="T0" fmla="*/ 0 w 12"/>
                <a:gd name="T1" fmla="*/ 10 h 23"/>
                <a:gd name="T2" fmla="*/ 0 w 12"/>
                <a:gd name="T3" fmla="*/ 10 h 23"/>
                <a:gd name="T4" fmla="*/ 0 w 12"/>
                <a:gd name="T5" fmla="*/ 17 h 23"/>
                <a:gd name="T6" fmla="*/ 0 w 12"/>
                <a:gd name="T7" fmla="*/ 17 h 23"/>
                <a:gd name="T8" fmla="*/ 0 w 12"/>
                <a:gd name="T9" fmla="*/ 17 h 23"/>
                <a:gd name="T10" fmla="*/ 0 w 12"/>
                <a:gd name="T11" fmla="*/ 17 h 23"/>
                <a:gd name="T12" fmla="*/ 0 w 12"/>
                <a:gd name="T13" fmla="*/ 23 h 23"/>
                <a:gd name="T14" fmla="*/ 12 w 12"/>
                <a:gd name="T15" fmla="*/ 23 h 23"/>
                <a:gd name="T16" fmla="*/ 12 w 12"/>
                <a:gd name="T17" fmla="*/ 0 h 23"/>
                <a:gd name="T18" fmla="*/ 6 w 12"/>
                <a:gd name="T19" fmla="*/ 0 h 23"/>
                <a:gd name="T20" fmla="*/ 6 w 12"/>
                <a:gd name="T21" fmla="*/ 0 h 23"/>
                <a:gd name="T22" fmla="*/ 6 w 12"/>
                <a:gd name="T23" fmla="*/ 4 h 23"/>
                <a:gd name="T24" fmla="*/ 0 w 12"/>
                <a:gd name="T25" fmla="*/ 4 h 23"/>
                <a:gd name="T26" fmla="*/ 0 w 12"/>
                <a:gd name="T27" fmla="*/ 10 h 23"/>
                <a:gd name="T28" fmla="*/ 0 w 12"/>
                <a:gd name="T29" fmla="*/ 10 h 23"/>
                <a:gd name="T30" fmla="*/ 0 w 12"/>
                <a:gd name="T31" fmla="*/ 10 h 23"/>
                <a:gd name="T32" fmla="*/ 0 w 12"/>
                <a:gd name="T33" fmla="*/ 10 h 23"/>
                <a:gd name="T34" fmla="*/ 0 w 12"/>
                <a:gd name="T3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23">
                  <a:moveTo>
                    <a:pt x="0" y="10"/>
                  </a:moveTo>
                  <a:lnTo>
                    <a:pt x="0" y="10"/>
                  </a:lnTo>
                  <a:lnTo>
                    <a:pt x="0" y="17"/>
                  </a:lnTo>
                  <a:lnTo>
                    <a:pt x="0" y="17"/>
                  </a:lnTo>
                  <a:lnTo>
                    <a:pt x="0" y="17"/>
                  </a:lnTo>
                  <a:lnTo>
                    <a:pt x="0" y="17"/>
                  </a:lnTo>
                  <a:lnTo>
                    <a:pt x="0" y="23"/>
                  </a:lnTo>
                  <a:lnTo>
                    <a:pt x="12" y="23"/>
                  </a:lnTo>
                  <a:lnTo>
                    <a:pt x="12" y="0"/>
                  </a:lnTo>
                  <a:lnTo>
                    <a:pt x="6" y="0"/>
                  </a:lnTo>
                  <a:lnTo>
                    <a:pt x="6" y="0"/>
                  </a:lnTo>
                  <a:lnTo>
                    <a:pt x="6" y="4"/>
                  </a:lnTo>
                  <a:lnTo>
                    <a:pt x="0" y="4"/>
                  </a:lnTo>
                  <a:lnTo>
                    <a:pt x="0" y="10"/>
                  </a:lnTo>
                  <a:lnTo>
                    <a:pt x="0" y="10"/>
                  </a:lnTo>
                  <a:lnTo>
                    <a:pt x="0" y="10"/>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5" name="Freeform 1428"/>
            <p:cNvSpPr>
              <a:spLocks/>
            </p:cNvSpPr>
            <p:nvPr/>
          </p:nvSpPr>
          <p:spPr bwMode="auto">
            <a:xfrm>
              <a:off x="1855788" y="1819276"/>
              <a:ext cx="9525" cy="6350"/>
            </a:xfrm>
            <a:custGeom>
              <a:avLst/>
              <a:gdLst>
                <a:gd name="T0" fmla="*/ 0 w 6"/>
                <a:gd name="T1" fmla="*/ 0 h 4"/>
                <a:gd name="T2" fmla="*/ 0 w 6"/>
                <a:gd name="T3" fmla="*/ 4 h 4"/>
                <a:gd name="T4" fmla="*/ 6 w 6"/>
                <a:gd name="T5" fmla="*/ 4 h 4"/>
                <a:gd name="T6" fmla="*/ 6 w 6"/>
                <a:gd name="T7" fmla="*/ 0 h 4"/>
                <a:gd name="T8" fmla="*/ 0 w 6"/>
                <a:gd name="T9" fmla="*/ 0 h 4"/>
                <a:gd name="T10" fmla="*/ 0 w 6"/>
                <a:gd name="T11" fmla="*/ 0 h 4"/>
              </a:gdLst>
              <a:ahLst/>
              <a:cxnLst>
                <a:cxn ang="0">
                  <a:pos x="T0" y="T1"/>
                </a:cxn>
                <a:cxn ang="0">
                  <a:pos x="T2" y="T3"/>
                </a:cxn>
                <a:cxn ang="0">
                  <a:pos x="T4" y="T5"/>
                </a:cxn>
                <a:cxn ang="0">
                  <a:pos x="T6" y="T7"/>
                </a:cxn>
                <a:cxn ang="0">
                  <a:pos x="T8" y="T9"/>
                </a:cxn>
                <a:cxn ang="0">
                  <a:pos x="T10" y="T11"/>
                </a:cxn>
              </a:cxnLst>
              <a:rect l="0" t="0" r="r" b="b"/>
              <a:pathLst>
                <a:path w="6" h="4">
                  <a:moveTo>
                    <a:pt x="0" y="0"/>
                  </a:moveTo>
                  <a:lnTo>
                    <a:pt x="0" y="4"/>
                  </a:lnTo>
                  <a:lnTo>
                    <a:pt x="6" y="4"/>
                  </a:lnTo>
                  <a:lnTo>
                    <a:pt x="6"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6" name="Freeform 1429"/>
            <p:cNvSpPr>
              <a:spLocks/>
            </p:cNvSpPr>
            <p:nvPr/>
          </p:nvSpPr>
          <p:spPr bwMode="auto">
            <a:xfrm>
              <a:off x="1855788" y="1819276"/>
              <a:ext cx="9525" cy="6350"/>
            </a:xfrm>
            <a:custGeom>
              <a:avLst/>
              <a:gdLst>
                <a:gd name="T0" fmla="*/ 0 w 6"/>
                <a:gd name="T1" fmla="*/ 0 h 4"/>
                <a:gd name="T2" fmla="*/ 0 w 6"/>
                <a:gd name="T3" fmla="*/ 4 h 4"/>
                <a:gd name="T4" fmla="*/ 6 w 6"/>
                <a:gd name="T5" fmla="*/ 4 h 4"/>
                <a:gd name="T6" fmla="*/ 6 w 6"/>
                <a:gd name="T7" fmla="*/ 0 h 4"/>
                <a:gd name="T8" fmla="*/ 0 w 6"/>
                <a:gd name="T9" fmla="*/ 0 h 4"/>
                <a:gd name="T10" fmla="*/ 0 w 6"/>
                <a:gd name="T11" fmla="*/ 0 h 4"/>
              </a:gdLst>
              <a:ahLst/>
              <a:cxnLst>
                <a:cxn ang="0">
                  <a:pos x="T0" y="T1"/>
                </a:cxn>
                <a:cxn ang="0">
                  <a:pos x="T2" y="T3"/>
                </a:cxn>
                <a:cxn ang="0">
                  <a:pos x="T4" y="T5"/>
                </a:cxn>
                <a:cxn ang="0">
                  <a:pos x="T6" y="T7"/>
                </a:cxn>
                <a:cxn ang="0">
                  <a:pos x="T8" y="T9"/>
                </a:cxn>
                <a:cxn ang="0">
                  <a:pos x="T10" y="T11"/>
                </a:cxn>
              </a:cxnLst>
              <a:rect l="0" t="0" r="r" b="b"/>
              <a:pathLst>
                <a:path w="6" h="4">
                  <a:moveTo>
                    <a:pt x="0" y="0"/>
                  </a:moveTo>
                  <a:lnTo>
                    <a:pt x="0" y="4"/>
                  </a:lnTo>
                  <a:lnTo>
                    <a:pt x="6" y="4"/>
                  </a:lnTo>
                  <a:lnTo>
                    <a:pt x="6"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7" name="Freeform 1430"/>
            <p:cNvSpPr>
              <a:spLocks/>
            </p:cNvSpPr>
            <p:nvPr/>
          </p:nvSpPr>
          <p:spPr bwMode="auto">
            <a:xfrm>
              <a:off x="2300288" y="3467101"/>
              <a:ext cx="19050" cy="36513"/>
            </a:xfrm>
            <a:custGeom>
              <a:avLst/>
              <a:gdLst>
                <a:gd name="T0" fmla="*/ 6 w 12"/>
                <a:gd name="T1" fmla="*/ 0 h 23"/>
                <a:gd name="T2" fmla="*/ 6 w 12"/>
                <a:gd name="T3" fmla="*/ 0 h 23"/>
                <a:gd name="T4" fmla="*/ 6 w 12"/>
                <a:gd name="T5" fmla="*/ 0 h 23"/>
                <a:gd name="T6" fmla="*/ 6 w 12"/>
                <a:gd name="T7" fmla="*/ 0 h 23"/>
                <a:gd name="T8" fmla="*/ 6 w 12"/>
                <a:gd name="T9" fmla="*/ 0 h 23"/>
                <a:gd name="T10" fmla="*/ 12 w 12"/>
                <a:gd name="T11" fmla="*/ 0 h 23"/>
                <a:gd name="T12" fmla="*/ 12 w 12"/>
                <a:gd name="T13" fmla="*/ 6 h 23"/>
                <a:gd name="T14" fmla="*/ 12 w 12"/>
                <a:gd name="T15" fmla="*/ 6 h 23"/>
                <a:gd name="T16" fmla="*/ 12 w 12"/>
                <a:gd name="T17" fmla="*/ 6 h 23"/>
                <a:gd name="T18" fmla="*/ 12 w 12"/>
                <a:gd name="T19" fmla="*/ 12 h 23"/>
                <a:gd name="T20" fmla="*/ 12 w 12"/>
                <a:gd name="T21" fmla="*/ 12 h 23"/>
                <a:gd name="T22" fmla="*/ 12 w 12"/>
                <a:gd name="T23" fmla="*/ 18 h 23"/>
                <a:gd name="T24" fmla="*/ 6 w 12"/>
                <a:gd name="T25" fmla="*/ 18 h 23"/>
                <a:gd name="T26" fmla="*/ 6 w 12"/>
                <a:gd name="T27" fmla="*/ 18 h 23"/>
                <a:gd name="T28" fmla="*/ 6 w 12"/>
                <a:gd name="T29" fmla="*/ 23 h 23"/>
                <a:gd name="T30" fmla="*/ 0 w 12"/>
                <a:gd name="T31" fmla="*/ 23 h 23"/>
                <a:gd name="T32" fmla="*/ 0 w 12"/>
                <a:gd name="T33" fmla="*/ 23 h 23"/>
                <a:gd name="T34" fmla="*/ 0 w 12"/>
                <a:gd name="T35" fmla="*/ 18 h 23"/>
                <a:gd name="T36" fmla="*/ 0 w 12"/>
                <a:gd name="T37" fmla="*/ 18 h 23"/>
                <a:gd name="T38" fmla="*/ 0 w 12"/>
                <a:gd name="T39" fmla="*/ 18 h 23"/>
                <a:gd name="T40" fmla="*/ 0 w 12"/>
                <a:gd name="T41" fmla="*/ 12 h 23"/>
                <a:gd name="T42" fmla="*/ 6 w 12"/>
                <a:gd name="T43" fmla="*/ 12 h 23"/>
                <a:gd name="T44" fmla="*/ 6 w 12"/>
                <a:gd name="T45" fmla="*/ 6 h 23"/>
                <a:gd name="T46" fmla="*/ 6 w 12"/>
                <a:gd name="T47" fmla="*/ 6 h 23"/>
                <a:gd name="T48" fmla="*/ 6 w 12"/>
                <a:gd name="T49" fmla="*/ 6 h 23"/>
                <a:gd name="T50" fmla="*/ 6 w 12"/>
                <a:gd name="T51" fmla="*/ 0 h 23"/>
                <a:gd name="T52" fmla="*/ 6 w 12"/>
                <a:gd name="T53" fmla="*/ 0 h 23"/>
                <a:gd name="T54" fmla="*/ 6 w 12"/>
                <a:gd name="T55" fmla="*/ 0 h 23"/>
                <a:gd name="T56" fmla="*/ 6 w 12"/>
                <a:gd name="T57" fmla="*/ 0 h 23"/>
                <a:gd name="T58" fmla="*/ 6 w 12"/>
                <a:gd name="T5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23">
                  <a:moveTo>
                    <a:pt x="6" y="0"/>
                  </a:moveTo>
                  <a:lnTo>
                    <a:pt x="6" y="0"/>
                  </a:lnTo>
                  <a:lnTo>
                    <a:pt x="6" y="0"/>
                  </a:lnTo>
                  <a:lnTo>
                    <a:pt x="6" y="0"/>
                  </a:lnTo>
                  <a:lnTo>
                    <a:pt x="6" y="0"/>
                  </a:lnTo>
                  <a:lnTo>
                    <a:pt x="12" y="0"/>
                  </a:lnTo>
                  <a:lnTo>
                    <a:pt x="12" y="6"/>
                  </a:lnTo>
                  <a:lnTo>
                    <a:pt x="12" y="6"/>
                  </a:lnTo>
                  <a:lnTo>
                    <a:pt x="12" y="6"/>
                  </a:lnTo>
                  <a:lnTo>
                    <a:pt x="12" y="12"/>
                  </a:lnTo>
                  <a:lnTo>
                    <a:pt x="12" y="12"/>
                  </a:lnTo>
                  <a:lnTo>
                    <a:pt x="12" y="18"/>
                  </a:lnTo>
                  <a:lnTo>
                    <a:pt x="6" y="18"/>
                  </a:lnTo>
                  <a:lnTo>
                    <a:pt x="6" y="18"/>
                  </a:lnTo>
                  <a:lnTo>
                    <a:pt x="6" y="23"/>
                  </a:lnTo>
                  <a:lnTo>
                    <a:pt x="0" y="23"/>
                  </a:lnTo>
                  <a:lnTo>
                    <a:pt x="0" y="23"/>
                  </a:lnTo>
                  <a:lnTo>
                    <a:pt x="0" y="18"/>
                  </a:lnTo>
                  <a:lnTo>
                    <a:pt x="0" y="18"/>
                  </a:lnTo>
                  <a:lnTo>
                    <a:pt x="0" y="18"/>
                  </a:lnTo>
                  <a:lnTo>
                    <a:pt x="0" y="12"/>
                  </a:lnTo>
                  <a:lnTo>
                    <a:pt x="6" y="12"/>
                  </a:lnTo>
                  <a:lnTo>
                    <a:pt x="6" y="6"/>
                  </a:lnTo>
                  <a:lnTo>
                    <a:pt x="6" y="6"/>
                  </a:lnTo>
                  <a:lnTo>
                    <a:pt x="6" y="6"/>
                  </a:lnTo>
                  <a:lnTo>
                    <a:pt x="6" y="0"/>
                  </a:lnTo>
                  <a:lnTo>
                    <a:pt x="6" y="0"/>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8" name="Freeform 1431"/>
            <p:cNvSpPr>
              <a:spLocks/>
            </p:cNvSpPr>
            <p:nvPr/>
          </p:nvSpPr>
          <p:spPr bwMode="auto">
            <a:xfrm>
              <a:off x="2300288" y="3467101"/>
              <a:ext cx="19050" cy="36513"/>
            </a:xfrm>
            <a:custGeom>
              <a:avLst/>
              <a:gdLst>
                <a:gd name="T0" fmla="*/ 6 w 12"/>
                <a:gd name="T1" fmla="*/ 0 h 23"/>
                <a:gd name="T2" fmla="*/ 6 w 12"/>
                <a:gd name="T3" fmla="*/ 0 h 23"/>
                <a:gd name="T4" fmla="*/ 6 w 12"/>
                <a:gd name="T5" fmla="*/ 0 h 23"/>
                <a:gd name="T6" fmla="*/ 6 w 12"/>
                <a:gd name="T7" fmla="*/ 0 h 23"/>
                <a:gd name="T8" fmla="*/ 6 w 12"/>
                <a:gd name="T9" fmla="*/ 0 h 23"/>
                <a:gd name="T10" fmla="*/ 12 w 12"/>
                <a:gd name="T11" fmla="*/ 0 h 23"/>
                <a:gd name="T12" fmla="*/ 12 w 12"/>
                <a:gd name="T13" fmla="*/ 6 h 23"/>
                <a:gd name="T14" fmla="*/ 12 w 12"/>
                <a:gd name="T15" fmla="*/ 6 h 23"/>
                <a:gd name="T16" fmla="*/ 12 w 12"/>
                <a:gd name="T17" fmla="*/ 6 h 23"/>
                <a:gd name="T18" fmla="*/ 12 w 12"/>
                <a:gd name="T19" fmla="*/ 12 h 23"/>
                <a:gd name="T20" fmla="*/ 12 w 12"/>
                <a:gd name="T21" fmla="*/ 12 h 23"/>
                <a:gd name="T22" fmla="*/ 12 w 12"/>
                <a:gd name="T23" fmla="*/ 18 h 23"/>
                <a:gd name="T24" fmla="*/ 6 w 12"/>
                <a:gd name="T25" fmla="*/ 18 h 23"/>
                <a:gd name="T26" fmla="*/ 6 w 12"/>
                <a:gd name="T27" fmla="*/ 18 h 23"/>
                <a:gd name="T28" fmla="*/ 6 w 12"/>
                <a:gd name="T29" fmla="*/ 23 h 23"/>
                <a:gd name="T30" fmla="*/ 0 w 12"/>
                <a:gd name="T31" fmla="*/ 23 h 23"/>
                <a:gd name="T32" fmla="*/ 0 w 12"/>
                <a:gd name="T33" fmla="*/ 23 h 23"/>
                <a:gd name="T34" fmla="*/ 0 w 12"/>
                <a:gd name="T35" fmla="*/ 18 h 23"/>
                <a:gd name="T36" fmla="*/ 0 w 12"/>
                <a:gd name="T37" fmla="*/ 18 h 23"/>
                <a:gd name="T38" fmla="*/ 0 w 12"/>
                <a:gd name="T39" fmla="*/ 18 h 23"/>
                <a:gd name="T40" fmla="*/ 0 w 12"/>
                <a:gd name="T41" fmla="*/ 12 h 23"/>
                <a:gd name="T42" fmla="*/ 6 w 12"/>
                <a:gd name="T43" fmla="*/ 12 h 23"/>
                <a:gd name="T44" fmla="*/ 6 w 12"/>
                <a:gd name="T45" fmla="*/ 6 h 23"/>
                <a:gd name="T46" fmla="*/ 6 w 12"/>
                <a:gd name="T47" fmla="*/ 6 h 23"/>
                <a:gd name="T48" fmla="*/ 6 w 12"/>
                <a:gd name="T49" fmla="*/ 6 h 23"/>
                <a:gd name="T50" fmla="*/ 6 w 12"/>
                <a:gd name="T51" fmla="*/ 0 h 23"/>
                <a:gd name="T52" fmla="*/ 6 w 12"/>
                <a:gd name="T53" fmla="*/ 0 h 23"/>
                <a:gd name="T54" fmla="*/ 6 w 12"/>
                <a:gd name="T55" fmla="*/ 0 h 23"/>
                <a:gd name="T56" fmla="*/ 6 w 12"/>
                <a:gd name="T57" fmla="*/ 0 h 23"/>
                <a:gd name="T58" fmla="*/ 6 w 12"/>
                <a:gd name="T5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23">
                  <a:moveTo>
                    <a:pt x="6" y="0"/>
                  </a:moveTo>
                  <a:lnTo>
                    <a:pt x="6" y="0"/>
                  </a:lnTo>
                  <a:lnTo>
                    <a:pt x="6" y="0"/>
                  </a:lnTo>
                  <a:lnTo>
                    <a:pt x="6" y="0"/>
                  </a:lnTo>
                  <a:lnTo>
                    <a:pt x="6" y="0"/>
                  </a:lnTo>
                  <a:lnTo>
                    <a:pt x="12" y="0"/>
                  </a:lnTo>
                  <a:lnTo>
                    <a:pt x="12" y="6"/>
                  </a:lnTo>
                  <a:lnTo>
                    <a:pt x="12" y="6"/>
                  </a:lnTo>
                  <a:lnTo>
                    <a:pt x="12" y="6"/>
                  </a:lnTo>
                  <a:lnTo>
                    <a:pt x="12" y="12"/>
                  </a:lnTo>
                  <a:lnTo>
                    <a:pt x="12" y="12"/>
                  </a:lnTo>
                  <a:lnTo>
                    <a:pt x="12" y="18"/>
                  </a:lnTo>
                  <a:lnTo>
                    <a:pt x="6" y="18"/>
                  </a:lnTo>
                  <a:lnTo>
                    <a:pt x="6" y="18"/>
                  </a:lnTo>
                  <a:lnTo>
                    <a:pt x="6" y="23"/>
                  </a:lnTo>
                  <a:lnTo>
                    <a:pt x="0" y="23"/>
                  </a:lnTo>
                  <a:lnTo>
                    <a:pt x="0" y="23"/>
                  </a:lnTo>
                  <a:lnTo>
                    <a:pt x="0" y="18"/>
                  </a:lnTo>
                  <a:lnTo>
                    <a:pt x="0" y="18"/>
                  </a:lnTo>
                  <a:lnTo>
                    <a:pt x="0" y="18"/>
                  </a:lnTo>
                  <a:lnTo>
                    <a:pt x="0" y="12"/>
                  </a:lnTo>
                  <a:lnTo>
                    <a:pt x="6" y="12"/>
                  </a:lnTo>
                  <a:lnTo>
                    <a:pt x="6" y="6"/>
                  </a:lnTo>
                  <a:lnTo>
                    <a:pt x="6" y="6"/>
                  </a:lnTo>
                  <a:lnTo>
                    <a:pt x="6" y="6"/>
                  </a:lnTo>
                  <a:lnTo>
                    <a:pt x="6" y="0"/>
                  </a:lnTo>
                  <a:lnTo>
                    <a:pt x="6" y="0"/>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9" name="Freeform 1432"/>
            <p:cNvSpPr>
              <a:spLocks/>
            </p:cNvSpPr>
            <p:nvPr/>
          </p:nvSpPr>
          <p:spPr bwMode="auto">
            <a:xfrm>
              <a:off x="2279650" y="3467101"/>
              <a:ext cx="20638" cy="19050"/>
            </a:xfrm>
            <a:custGeom>
              <a:avLst/>
              <a:gdLst>
                <a:gd name="T0" fmla="*/ 7 w 13"/>
                <a:gd name="T1" fmla="*/ 0 h 12"/>
                <a:gd name="T2" fmla="*/ 0 w 13"/>
                <a:gd name="T3" fmla="*/ 6 h 12"/>
                <a:gd name="T4" fmla="*/ 7 w 13"/>
                <a:gd name="T5" fmla="*/ 6 h 12"/>
                <a:gd name="T6" fmla="*/ 7 w 13"/>
                <a:gd name="T7" fmla="*/ 12 h 12"/>
                <a:gd name="T8" fmla="*/ 13 w 13"/>
                <a:gd name="T9" fmla="*/ 12 h 12"/>
                <a:gd name="T10" fmla="*/ 13 w 13"/>
                <a:gd name="T11" fmla="*/ 0 h 12"/>
                <a:gd name="T12" fmla="*/ 7 w 13"/>
                <a:gd name="T13" fmla="*/ 0 h 12"/>
                <a:gd name="T14" fmla="*/ 7 w 13"/>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7" y="0"/>
                  </a:moveTo>
                  <a:lnTo>
                    <a:pt x="0" y="6"/>
                  </a:lnTo>
                  <a:lnTo>
                    <a:pt x="7" y="6"/>
                  </a:lnTo>
                  <a:lnTo>
                    <a:pt x="7" y="12"/>
                  </a:lnTo>
                  <a:lnTo>
                    <a:pt x="13" y="12"/>
                  </a:lnTo>
                  <a:lnTo>
                    <a:pt x="13" y="0"/>
                  </a:lnTo>
                  <a:lnTo>
                    <a:pt x="7" y="0"/>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0" name="Freeform 1433"/>
            <p:cNvSpPr>
              <a:spLocks/>
            </p:cNvSpPr>
            <p:nvPr/>
          </p:nvSpPr>
          <p:spPr bwMode="auto">
            <a:xfrm>
              <a:off x="3162300" y="2128838"/>
              <a:ext cx="26988" cy="9525"/>
            </a:xfrm>
            <a:custGeom>
              <a:avLst/>
              <a:gdLst>
                <a:gd name="T0" fmla="*/ 17 w 17"/>
                <a:gd name="T1" fmla="*/ 0 h 6"/>
                <a:gd name="T2" fmla="*/ 13 w 17"/>
                <a:gd name="T3" fmla="*/ 0 h 6"/>
                <a:gd name="T4" fmla="*/ 13 w 17"/>
                <a:gd name="T5" fmla="*/ 0 h 6"/>
                <a:gd name="T6" fmla="*/ 13 w 17"/>
                <a:gd name="T7" fmla="*/ 6 h 6"/>
                <a:gd name="T8" fmla="*/ 0 w 17"/>
                <a:gd name="T9" fmla="*/ 6 h 6"/>
                <a:gd name="T10" fmla="*/ 17 w 17"/>
                <a:gd name="T11" fmla="*/ 6 h 6"/>
                <a:gd name="T12" fmla="*/ 17 w 17"/>
                <a:gd name="T13" fmla="*/ 0 h 6"/>
                <a:gd name="T14" fmla="*/ 17 w 17"/>
                <a:gd name="T15" fmla="*/ 0 h 6"/>
                <a:gd name="T16" fmla="*/ 17 w 17"/>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6">
                  <a:moveTo>
                    <a:pt x="17" y="0"/>
                  </a:moveTo>
                  <a:lnTo>
                    <a:pt x="13" y="0"/>
                  </a:lnTo>
                  <a:lnTo>
                    <a:pt x="13" y="0"/>
                  </a:lnTo>
                  <a:lnTo>
                    <a:pt x="13" y="6"/>
                  </a:lnTo>
                  <a:lnTo>
                    <a:pt x="0" y="6"/>
                  </a:lnTo>
                  <a:lnTo>
                    <a:pt x="17" y="6"/>
                  </a:lnTo>
                  <a:lnTo>
                    <a:pt x="17" y="0"/>
                  </a:lnTo>
                  <a:lnTo>
                    <a:pt x="17" y="0"/>
                  </a:lnTo>
                  <a:lnTo>
                    <a:pt x="1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1" name="Freeform 1434"/>
            <p:cNvSpPr>
              <a:spLocks/>
            </p:cNvSpPr>
            <p:nvPr/>
          </p:nvSpPr>
          <p:spPr bwMode="auto">
            <a:xfrm>
              <a:off x="3162300" y="2128838"/>
              <a:ext cx="26988" cy="9525"/>
            </a:xfrm>
            <a:custGeom>
              <a:avLst/>
              <a:gdLst>
                <a:gd name="T0" fmla="*/ 17 w 17"/>
                <a:gd name="T1" fmla="*/ 0 h 6"/>
                <a:gd name="T2" fmla="*/ 13 w 17"/>
                <a:gd name="T3" fmla="*/ 0 h 6"/>
                <a:gd name="T4" fmla="*/ 13 w 17"/>
                <a:gd name="T5" fmla="*/ 0 h 6"/>
                <a:gd name="T6" fmla="*/ 13 w 17"/>
                <a:gd name="T7" fmla="*/ 6 h 6"/>
                <a:gd name="T8" fmla="*/ 0 w 17"/>
                <a:gd name="T9" fmla="*/ 6 h 6"/>
                <a:gd name="T10" fmla="*/ 17 w 17"/>
                <a:gd name="T11" fmla="*/ 6 h 6"/>
                <a:gd name="T12" fmla="*/ 17 w 17"/>
                <a:gd name="T13" fmla="*/ 0 h 6"/>
                <a:gd name="T14" fmla="*/ 17 w 17"/>
                <a:gd name="T15" fmla="*/ 0 h 6"/>
                <a:gd name="T16" fmla="*/ 17 w 17"/>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6">
                  <a:moveTo>
                    <a:pt x="17" y="0"/>
                  </a:moveTo>
                  <a:lnTo>
                    <a:pt x="13" y="0"/>
                  </a:lnTo>
                  <a:lnTo>
                    <a:pt x="13" y="0"/>
                  </a:lnTo>
                  <a:lnTo>
                    <a:pt x="13" y="6"/>
                  </a:lnTo>
                  <a:lnTo>
                    <a:pt x="0" y="6"/>
                  </a:lnTo>
                  <a:lnTo>
                    <a:pt x="17" y="6"/>
                  </a:lnTo>
                  <a:lnTo>
                    <a:pt x="17" y="0"/>
                  </a:lnTo>
                  <a:lnTo>
                    <a:pt x="17" y="0"/>
                  </a:lnTo>
                  <a:lnTo>
                    <a:pt x="1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2" name="Freeform 1435"/>
            <p:cNvSpPr>
              <a:spLocks/>
            </p:cNvSpPr>
            <p:nvPr/>
          </p:nvSpPr>
          <p:spPr bwMode="auto">
            <a:xfrm>
              <a:off x="3162300" y="2103438"/>
              <a:ext cx="20638" cy="34925"/>
            </a:xfrm>
            <a:custGeom>
              <a:avLst/>
              <a:gdLst>
                <a:gd name="T0" fmla="*/ 0 w 13"/>
                <a:gd name="T1" fmla="*/ 22 h 22"/>
                <a:gd name="T2" fmla="*/ 7 w 13"/>
                <a:gd name="T3" fmla="*/ 22 h 22"/>
                <a:gd name="T4" fmla="*/ 7 w 13"/>
                <a:gd name="T5" fmla="*/ 16 h 22"/>
                <a:gd name="T6" fmla="*/ 7 w 13"/>
                <a:gd name="T7" fmla="*/ 16 h 22"/>
                <a:gd name="T8" fmla="*/ 13 w 13"/>
                <a:gd name="T9" fmla="*/ 10 h 22"/>
                <a:gd name="T10" fmla="*/ 13 w 13"/>
                <a:gd name="T11" fmla="*/ 10 h 22"/>
                <a:gd name="T12" fmla="*/ 13 w 13"/>
                <a:gd name="T13" fmla="*/ 10 h 22"/>
                <a:gd name="T14" fmla="*/ 13 w 13"/>
                <a:gd name="T15" fmla="*/ 0 h 22"/>
                <a:gd name="T16" fmla="*/ 13 w 13"/>
                <a:gd name="T17" fmla="*/ 6 h 22"/>
                <a:gd name="T18" fmla="*/ 7 w 13"/>
                <a:gd name="T19" fmla="*/ 6 h 22"/>
                <a:gd name="T20" fmla="*/ 7 w 13"/>
                <a:gd name="T21" fmla="*/ 6 h 22"/>
                <a:gd name="T22" fmla="*/ 7 w 13"/>
                <a:gd name="T23" fmla="*/ 6 h 22"/>
                <a:gd name="T24" fmla="*/ 7 w 13"/>
                <a:gd name="T25" fmla="*/ 10 h 22"/>
                <a:gd name="T26" fmla="*/ 0 w 13"/>
                <a:gd name="T27" fmla="*/ 10 h 22"/>
                <a:gd name="T28" fmla="*/ 0 w 13"/>
                <a:gd name="T29" fmla="*/ 10 h 22"/>
                <a:gd name="T30" fmla="*/ 0 w 13"/>
                <a:gd name="T31" fmla="*/ 16 h 22"/>
                <a:gd name="T32" fmla="*/ 0 w 13"/>
                <a:gd name="T33" fmla="*/ 16 h 22"/>
                <a:gd name="T34" fmla="*/ 0 w 13"/>
                <a:gd name="T35" fmla="*/ 22 h 22"/>
                <a:gd name="T36" fmla="*/ 0 w 13"/>
                <a:gd name="T37" fmla="*/ 22 h 22"/>
                <a:gd name="T38" fmla="*/ 0 w 13"/>
                <a:gd name="T3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22">
                  <a:moveTo>
                    <a:pt x="0" y="22"/>
                  </a:moveTo>
                  <a:lnTo>
                    <a:pt x="7" y="22"/>
                  </a:lnTo>
                  <a:lnTo>
                    <a:pt x="7" y="16"/>
                  </a:lnTo>
                  <a:lnTo>
                    <a:pt x="7" y="16"/>
                  </a:lnTo>
                  <a:lnTo>
                    <a:pt x="13" y="10"/>
                  </a:lnTo>
                  <a:lnTo>
                    <a:pt x="13" y="10"/>
                  </a:lnTo>
                  <a:lnTo>
                    <a:pt x="13" y="10"/>
                  </a:lnTo>
                  <a:lnTo>
                    <a:pt x="13" y="0"/>
                  </a:lnTo>
                  <a:lnTo>
                    <a:pt x="13" y="6"/>
                  </a:lnTo>
                  <a:lnTo>
                    <a:pt x="7" y="6"/>
                  </a:lnTo>
                  <a:lnTo>
                    <a:pt x="7" y="6"/>
                  </a:lnTo>
                  <a:lnTo>
                    <a:pt x="7" y="6"/>
                  </a:lnTo>
                  <a:lnTo>
                    <a:pt x="7" y="10"/>
                  </a:lnTo>
                  <a:lnTo>
                    <a:pt x="0" y="10"/>
                  </a:lnTo>
                  <a:lnTo>
                    <a:pt x="0" y="10"/>
                  </a:lnTo>
                  <a:lnTo>
                    <a:pt x="0" y="16"/>
                  </a:lnTo>
                  <a:lnTo>
                    <a:pt x="0" y="16"/>
                  </a:lnTo>
                  <a:lnTo>
                    <a:pt x="0" y="22"/>
                  </a:lnTo>
                  <a:lnTo>
                    <a:pt x="0" y="22"/>
                  </a:lnTo>
                  <a:lnTo>
                    <a:pt x="0"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3" name="Freeform 1436"/>
            <p:cNvSpPr>
              <a:spLocks/>
            </p:cNvSpPr>
            <p:nvPr/>
          </p:nvSpPr>
          <p:spPr bwMode="auto">
            <a:xfrm>
              <a:off x="3162300" y="2103438"/>
              <a:ext cx="20638" cy="34925"/>
            </a:xfrm>
            <a:custGeom>
              <a:avLst/>
              <a:gdLst>
                <a:gd name="T0" fmla="*/ 0 w 13"/>
                <a:gd name="T1" fmla="*/ 22 h 22"/>
                <a:gd name="T2" fmla="*/ 7 w 13"/>
                <a:gd name="T3" fmla="*/ 22 h 22"/>
                <a:gd name="T4" fmla="*/ 7 w 13"/>
                <a:gd name="T5" fmla="*/ 16 h 22"/>
                <a:gd name="T6" fmla="*/ 7 w 13"/>
                <a:gd name="T7" fmla="*/ 16 h 22"/>
                <a:gd name="T8" fmla="*/ 13 w 13"/>
                <a:gd name="T9" fmla="*/ 10 h 22"/>
                <a:gd name="T10" fmla="*/ 13 w 13"/>
                <a:gd name="T11" fmla="*/ 10 h 22"/>
                <a:gd name="T12" fmla="*/ 13 w 13"/>
                <a:gd name="T13" fmla="*/ 10 h 22"/>
                <a:gd name="T14" fmla="*/ 13 w 13"/>
                <a:gd name="T15" fmla="*/ 0 h 22"/>
                <a:gd name="T16" fmla="*/ 13 w 13"/>
                <a:gd name="T17" fmla="*/ 6 h 22"/>
                <a:gd name="T18" fmla="*/ 7 w 13"/>
                <a:gd name="T19" fmla="*/ 6 h 22"/>
                <a:gd name="T20" fmla="*/ 7 w 13"/>
                <a:gd name="T21" fmla="*/ 6 h 22"/>
                <a:gd name="T22" fmla="*/ 7 w 13"/>
                <a:gd name="T23" fmla="*/ 6 h 22"/>
                <a:gd name="T24" fmla="*/ 7 w 13"/>
                <a:gd name="T25" fmla="*/ 10 h 22"/>
                <a:gd name="T26" fmla="*/ 0 w 13"/>
                <a:gd name="T27" fmla="*/ 10 h 22"/>
                <a:gd name="T28" fmla="*/ 0 w 13"/>
                <a:gd name="T29" fmla="*/ 10 h 22"/>
                <a:gd name="T30" fmla="*/ 0 w 13"/>
                <a:gd name="T31" fmla="*/ 16 h 22"/>
                <a:gd name="T32" fmla="*/ 0 w 13"/>
                <a:gd name="T33" fmla="*/ 16 h 22"/>
                <a:gd name="T34" fmla="*/ 0 w 13"/>
                <a:gd name="T35" fmla="*/ 22 h 22"/>
                <a:gd name="T36" fmla="*/ 0 w 13"/>
                <a:gd name="T37" fmla="*/ 22 h 22"/>
                <a:gd name="T38" fmla="*/ 0 w 13"/>
                <a:gd name="T3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22">
                  <a:moveTo>
                    <a:pt x="0" y="22"/>
                  </a:moveTo>
                  <a:lnTo>
                    <a:pt x="7" y="22"/>
                  </a:lnTo>
                  <a:lnTo>
                    <a:pt x="7" y="16"/>
                  </a:lnTo>
                  <a:lnTo>
                    <a:pt x="7" y="16"/>
                  </a:lnTo>
                  <a:lnTo>
                    <a:pt x="13" y="10"/>
                  </a:lnTo>
                  <a:lnTo>
                    <a:pt x="13" y="10"/>
                  </a:lnTo>
                  <a:lnTo>
                    <a:pt x="13" y="10"/>
                  </a:lnTo>
                  <a:lnTo>
                    <a:pt x="13" y="0"/>
                  </a:lnTo>
                  <a:lnTo>
                    <a:pt x="13" y="6"/>
                  </a:lnTo>
                  <a:lnTo>
                    <a:pt x="7" y="6"/>
                  </a:lnTo>
                  <a:lnTo>
                    <a:pt x="7" y="6"/>
                  </a:lnTo>
                  <a:lnTo>
                    <a:pt x="7" y="6"/>
                  </a:lnTo>
                  <a:lnTo>
                    <a:pt x="7" y="10"/>
                  </a:lnTo>
                  <a:lnTo>
                    <a:pt x="0" y="10"/>
                  </a:lnTo>
                  <a:lnTo>
                    <a:pt x="0" y="10"/>
                  </a:lnTo>
                  <a:lnTo>
                    <a:pt x="0" y="16"/>
                  </a:lnTo>
                  <a:lnTo>
                    <a:pt x="0" y="16"/>
                  </a:lnTo>
                  <a:lnTo>
                    <a:pt x="0" y="22"/>
                  </a:lnTo>
                  <a:lnTo>
                    <a:pt x="0" y="22"/>
                  </a:lnTo>
                  <a:lnTo>
                    <a:pt x="0"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4" name="Freeform 1437"/>
            <p:cNvSpPr>
              <a:spLocks/>
            </p:cNvSpPr>
            <p:nvPr/>
          </p:nvSpPr>
          <p:spPr bwMode="auto">
            <a:xfrm>
              <a:off x="3097213" y="2112963"/>
              <a:ext cx="46038" cy="25400"/>
            </a:xfrm>
            <a:custGeom>
              <a:avLst/>
              <a:gdLst>
                <a:gd name="T0" fmla="*/ 13 w 29"/>
                <a:gd name="T1" fmla="*/ 0 h 16"/>
                <a:gd name="T2" fmla="*/ 6 w 29"/>
                <a:gd name="T3" fmla="*/ 0 h 16"/>
                <a:gd name="T4" fmla="*/ 6 w 29"/>
                <a:gd name="T5" fmla="*/ 4 h 16"/>
                <a:gd name="T6" fmla="*/ 0 w 29"/>
                <a:gd name="T7" fmla="*/ 4 h 16"/>
                <a:gd name="T8" fmla="*/ 6 w 29"/>
                <a:gd name="T9" fmla="*/ 4 h 16"/>
                <a:gd name="T10" fmla="*/ 6 w 29"/>
                <a:gd name="T11" fmla="*/ 10 h 16"/>
                <a:gd name="T12" fmla="*/ 13 w 29"/>
                <a:gd name="T13" fmla="*/ 10 h 16"/>
                <a:gd name="T14" fmla="*/ 13 w 29"/>
                <a:gd name="T15" fmla="*/ 16 h 16"/>
                <a:gd name="T16" fmla="*/ 29 w 29"/>
                <a:gd name="T17" fmla="*/ 16 h 16"/>
                <a:gd name="T18" fmla="*/ 29 w 29"/>
                <a:gd name="T19" fmla="*/ 10 h 16"/>
                <a:gd name="T20" fmla="*/ 29 w 29"/>
                <a:gd name="T21" fmla="*/ 10 h 16"/>
                <a:gd name="T22" fmla="*/ 29 w 29"/>
                <a:gd name="T23" fmla="*/ 10 h 16"/>
                <a:gd name="T24" fmla="*/ 23 w 29"/>
                <a:gd name="T25" fmla="*/ 4 h 16"/>
                <a:gd name="T26" fmla="*/ 13 w 29"/>
                <a:gd name="T27" fmla="*/ 4 h 16"/>
                <a:gd name="T28" fmla="*/ 13 w 29"/>
                <a:gd name="T29" fmla="*/ 0 h 16"/>
                <a:gd name="T30" fmla="*/ 13 w 29"/>
                <a:gd name="T31" fmla="*/ 0 h 16"/>
                <a:gd name="T32" fmla="*/ 13 w 29"/>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6">
                  <a:moveTo>
                    <a:pt x="13" y="0"/>
                  </a:moveTo>
                  <a:lnTo>
                    <a:pt x="6" y="0"/>
                  </a:lnTo>
                  <a:lnTo>
                    <a:pt x="6" y="4"/>
                  </a:lnTo>
                  <a:lnTo>
                    <a:pt x="0" y="4"/>
                  </a:lnTo>
                  <a:lnTo>
                    <a:pt x="6" y="4"/>
                  </a:lnTo>
                  <a:lnTo>
                    <a:pt x="6" y="10"/>
                  </a:lnTo>
                  <a:lnTo>
                    <a:pt x="13" y="10"/>
                  </a:lnTo>
                  <a:lnTo>
                    <a:pt x="13" y="16"/>
                  </a:lnTo>
                  <a:lnTo>
                    <a:pt x="29" y="16"/>
                  </a:lnTo>
                  <a:lnTo>
                    <a:pt x="29" y="10"/>
                  </a:lnTo>
                  <a:lnTo>
                    <a:pt x="29" y="10"/>
                  </a:lnTo>
                  <a:lnTo>
                    <a:pt x="29" y="10"/>
                  </a:lnTo>
                  <a:lnTo>
                    <a:pt x="23" y="4"/>
                  </a:lnTo>
                  <a:lnTo>
                    <a:pt x="13" y="4"/>
                  </a:lnTo>
                  <a:lnTo>
                    <a:pt x="13" y="0"/>
                  </a:lnTo>
                  <a:lnTo>
                    <a:pt x="13" y="0"/>
                  </a:lnTo>
                  <a:lnTo>
                    <a:pt x="13"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5" name="Freeform 1438"/>
            <p:cNvSpPr>
              <a:spLocks/>
            </p:cNvSpPr>
            <p:nvPr/>
          </p:nvSpPr>
          <p:spPr bwMode="auto">
            <a:xfrm>
              <a:off x="3097213" y="2112963"/>
              <a:ext cx="46038" cy="25400"/>
            </a:xfrm>
            <a:custGeom>
              <a:avLst/>
              <a:gdLst>
                <a:gd name="T0" fmla="*/ 13 w 29"/>
                <a:gd name="T1" fmla="*/ 0 h 16"/>
                <a:gd name="T2" fmla="*/ 6 w 29"/>
                <a:gd name="T3" fmla="*/ 0 h 16"/>
                <a:gd name="T4" fmla="*/ 6 w 29"/>
                <a:gd name="T5" fmla="*/ 4 h 16"/>
                <a:gd name="T6" fmla="*/ 0 w 29"/>
                <a:gd name="T7" fmla="*/ 4 h 16"/>
                <a:gd name="T8" fmla="*/ 6 w 29"/>
                <a:gd name="T9" fmla="*/ 4 h 16"/>
                <a:gd name="T10" fmla="*/ 6 w 29"/>
                <a:gd name="T11" fmla="*/ 10 h 16"/>
                <a:gd name="T12" fmla="*/ 13 w 29"/>
                <a:gd name="T13" fmla="*/ 10 h 16"/>
                <a:gd name="T14" fmla="*/ 13 w 29"/>
                <a:gd name="T15" fmla="*/ 16 h 16"/>
                <a:gd name="T16" fmla="*/ 29 w 29"/>
                <a:gd name="T17" fmla="*/ 16 h 16"/>
                <a:gd name="T18" fmla="*/ 29 w 29"/>
                <a:gd name="T19" fmla="*/ 10 h 16"/>
                <a:gd name="T20" fmla="*/ 29 w 29"/>
                <a:gd name="T21" fmla="*/ 10 h 16"/>
                <a:gd name="T22" fmla="*/ 29 w 29"/>
                <a:gd name="T23" fmla="*/ 10 h 16"/>
                <a:gd name="T24" fmla="*/ 23 w 29"/>
                <a:gd name="T25" fmla="*/ 4 h 16"/>
                <a:gd name="T26" fmla="*/ 13 w 29"/>
                <a:gd name="T27" fmla="*/ 4 h 16"/>
                <a:gd name="T28" fmla="*/ 13 w 29"/>
                <a:gd name="T29" fmla="*/ 0 h 16"/>
                <a:gd name="T30" fmla="*/ 13 w 29"/>
                <a:gd name="T31" fmla="*/ 0 h 16"/>
                <a:gd name="T32" fmla="*/ 13 w 29"/>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6">
                  <a:moveTo>
                    <a:pt x="13" y="0"/>
                  </a:moveTo>
                  <a:lnTo>
                    <a:pt x="6" y="0"/>
                  </a:lnTo>
                  <a:lnTo>
                    <a:pt x="6" y="4"/>
                  </a:lnTo>
                  <a:lnTo>
                    <a:pt x="0" y="4"/>
                  </a:lnTo>
                  <a:lnTo>
                    <a:pt x="6" y="4"/>
                  </a:lnTo>
                  <a:lnTo>
                    <a:pt x="6" y="10"/>
                  </a:lnTo>
                  <a:lnTo>
                    <a:pt x="13" y="10"/>
                  </a:lnTo>
                  <a:lnTo>
                    <a:pt x="13" y="16"/>
                  </a:lnTo>
                  <a:lnTo>
                    <a:pt x="29" y="16"/>
                  </a:lnTo>
                  <a:lnTo>
                    <a:pt x="29" y="10"/>
                  </a:lnTo>
                  <a:lnTo>
                    <a:pt x="29" y="10"/>
                  </a:lnTo>
                  <a:lnTo>
                    <a:pt x="29" y="10"/>
                  </a:lnTo>
                  <a:lnTo>
                    <a:pt x="23" y="4"/>
                  </a:lnTo>
                  <a:lnTo>
                    <a:pt x="13" y="4"/>
                  </a:lnTo>
                  <a:lnTo>
                    <a:pt x="13" y="0"/>
                  </a:lnTo>
                  <a:lnTo>
                    <a:pt x="13" y="0"/>
                  </a:lnTo>
                  <a:lnTo>
                    <a:pt x="13"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6" name="Freeform 1439"/>
            <p:cNvSpPr>
              <a:spLocks/>
            </p:cNvSpPr>
            <p:nvPr/>
          </p:nvSpPr>
          <p:spPr bwMode="auto">
            <a:xfrm>
              <a:off x="6188075" y="2424113"/>
              <a:ext cx="34925" cy="46038"/>
            </a:xfrm>
            <a:custGeom>
              <a:avLst/>
              <a:gdLst>
                <a:gd name="T0" fmla="*/ 22 w 22"/>
                <a:gd name="T1" fmla="*/ 12 h 29"/>
                <a:gd name="T2" fmla="*/ 10 w 22"/>
                <a:gd name="T3" fmla="*/ 0 h 29"/>
                <a:gd name="T4" fmla="*/ 0 w 22"/>
                <a:gd name="T5" fmla="*/ 0 h 29"/>
                <a:gd name="T6" fmla="*/ 6 w 22"/>
                <a:gd name="T7" fmla="*/ 16 h 29"/>
                <a:gd name="T8" fmla="*/ 16 w 22"/>
                <a:gd name="T9" fmla="*/ 29 h 29"/>
                <a:gd name="T10" fmla="*/ 22 w 22"/>
                <a:gd name="T11" fmla="*/ 12 h 29"/>
                <a:gd name="T12" fmla="*/ 22 w 22"/>
                <a:gd name="T13" fmla="*/ 12 h 29"/>
              </a:gdLst>
              <a:ahLst/>
              <a:cxnLst>
                <a:cxn ang="0">
                  <a:pos x="T0" y="T1"/>
                </a:cxn>
                <a:cxn ang="0">
                  <a:pos x="T2" y="T3"/>
                </a:cxn>
                <a:cxn ang="0">
                  <a:pos x="T4" y="T5"/>
                </a:cxn>
                <a:cxn ang="0">
                  <a:pos x="T6" y="T7"/>
                </a:cxn>
                <a:cxn ang="0">
                  <a:pos x="T8" y="T9"/>
                </a:cxn>
                <a:cxn ang="0">
                  <a:pos x="T10" y="T11"/>
                </a:cxn>
                <a:cxn ang="0">
                  <a:pos x="T12" y="T13"/>
                </a:cxn>
              </a:cxnLst>
              <a:rect l="0" t="0" r="r" b="b"/>
              <a:pathLst>
                <a:path w="22" h="29">
                  <a:moveTo>
                    <a:pt x="22" y="12"/>
                  </a:moveTo>
                  <a:lnTo>
                    <a:pt x="10" y="0"/>
                  </a:lnTo>
                  <a:lnTo>
                    <a:pt x="0" y="0"/>
                  </a:lnTo>
                  <a:lnTo>
                    <a:pt x="6" y="16"/>
                  </a:lnTo>
                  <a:lnTo>
                    <a:pt x="16" y="29"/>
                  </a:lnTo>
                  <a:lnTo>
                    <a:pt x="22" y="12"/>
                  </a:lnTo>
                  <a:lnTo>
                    <a:pt x="22"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7" name="Freeform 1440"/>
            <p:cNvSpPr>
              <a:spLocks/>
            </p:cNvSpPr>
            <p:nvPr/>
          </p:nvSpPr>
          <p:spPr bwMode="auto">
            <a:xfrm>
              <a:off x="7273925" y="2459038"/>
              <a:ext cx="0" cy="17463"/>
            </a:xfrm>
            <a:custGeom>
              <a:avLst/>
              <a:gdLst>
                <a:gd name="T0" fmla="*/ 11 h 11"/>
                <a:gd name="T1" fmla="*/ 0 h 11"/>
                <a:gd name="T2" fmla="*/ 11 h 11"/>
                <a:gd name="T3" fmla="*/ 11 h 11"/>
              </a:gdLst>
              <a:ahLst/>
              <a:cxnLst>
                <a:cxn ang="0">
                  <a:pos x="0" y="T0"/>
                </a:cxn>
                <a:cxn ang="0">
                  <a:pos x="0" y="T1"/>
                </a:cxn>
                <a:cxn ang="0">
                  <a:pos x="0" y="T2"/>
                </a:cxn>
                <a:cxn ang="0">
                  <a:pos x="0" y="T3"/>
                </a:cxn>
              </a:cxnLst>
              <a:rect l="0" t="0" r="r" b="b"/>
              <a:pathLst>
                <a:path h="11">
                  <a:moveTo>
                    <a:pt x="0" y="11"/>
                  </a:moveTo>
                  <a:lnTo>
                    <a:pt x="0" y="0"/>
                  </a:lnTo>
                  <a:lnTo>
                    <a:pt x="0" y="11"/>
                  </a:lnTo>
                  <a:lnTo>
                    <a:pt x="0"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8" name="Freeform 1441"/>
            <p:cNvSpPr>
              <a:spLocks/>
            </p:cNvSpPr>
            <p:nvPr/>
          </p:nvSpPr>
          <p:spPr bwMode="auto">
            <a:xfrm>
              <a:off x="5565775" y="1273176"/>
              <a:ext cx="17463" cy="0"/>
            </a:xfrm>
            <a:custGeom>
              <a:avLst/>
              <a:gdLst>
                <a:gd name="T0" fmla="*/ 11 w 11"/>
                <a:gd name="T1" fmla="*/ 0 w 11"/>
                <a:gd name="T2" fmla="*/ 0 w 11"/>
                <a:gd name="T3" fmla="*/ 0 w 11"/>
                <a:gd name="T4" fmla="*/ 11 w 11"/>
              </a:gdLst>
              <a:ahLst/>
              <a:cxnLst>
                <a:cxn ang="0">
                  <a:pos x="T0" y="0"/>
                </a:cxn>
                <a:cxn ang="0">
                  <a:pos x="T1" y="0"/>
                </a:cxn>
                <a:cxn ang="0">
                  <a:pos x="T2" y="0"/>
                </a:cxn>
                <a:cxn ang="0">
                  <a:pos x="T3" y="0"/>
                </a:cxn>
                <a:cxn ang="0">
                  <a:pos x="T4" y="0"/>
                </a:cxn>
              </a:cxnLst>
              <a:rect l="0" t="0" r="r" b="b"/>
              <a:pathLst>
                <a:path w="11">
                  <a:moveTo>
                    <a:pt x="11" y="0"/>
                  </a:moveTo>
                  <a:lnTo>
                    <a:pt x="0" y="0"/>
                  </a:lnTo>
                  <a:lnTo>
                    <a:pt x="0" y="0"/>
                  </a:lnTo>
                  <a:lnTo>
                    <a:pt x="0" y="0"/>
                  </a:lnTo>
                  <a:lnTo>
                    <a:pt x="11"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9" name="Freeform 1442"/>
            <p:cNvSpPr>
              <a:spLocks/>
            </p:cNvSpPr>
            <p:nvPr/>
          </p:nvSpPr>
          <p:spPr bwMode="auto">
            <a:xfrm>
              <a:off x="5583238" y="1236663"/>
              <a:ext cx="9525" cy="19050"/>
            </a:xfrm>
            <a:custGeom>
              <a:avLst/>
              <a:gdLst>
                <a:gd name="T0" fmla="*/ 0 w 6"/>
                <a:gd name="T1" fmla="*/ 6 h 12"/>
                <a:gd name="T2" fmla="*/ 6 w 6"/>
                <a:gd name="T3" fmla="*/ 0 h 12"/>
                <a:gd name="T4" fmla="*/ 6 w 6"/>
                <a:gd name="T5" fmla="*/ 0 h 12"/>
                <a:gd name="T6" fmla="*/ 6 w 6"/>
                <a:gd name="T7" fmla="*/ 6 h 12"/>
                <a:gd name="T8" fmla="*/ 6 w 6"/>
                <a:gd name="T9" fmla="*/ 6 h 12"/>
                <a:gd name="T10" fmla="*/ 6 w 6"/>
                <a:gd name="T11" fmla="*/ 6 h 12"/>
                <a:gd name="T12" fmla="*/ 6 w 6"/>
                <a:gd name="T13" fmla="*/ 12 h 12"/>
                <a:gd name="T14" fmla="*/ 0 w 6"/>
                <a:gd name="T15" fmla="*/ 12 h 12"/>
                <a:gd name="T16" fmla="*/ 0 w 6"/>
                <a:gd name="T17" fmla="*/ 6 h 12"/>
                <a:gd name="T18" fmla="*/ 0 w 6"/>
                <a:gd name="T19" fmla="*/ 6 h 12"/>
                <a:gd name="T20" fmla="*/ 0 w 6"/>
                <a:gd name="T2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6"/>
                  </a:moveTo>
                  <a:lnTo>
                    <a:pt x="6" y="0"/>
                  </a:lnTo>
                  <a:lnTo>
                    <a:pt x="6" y="0"/>
                  </a:lnTo>
                  <a:lnTo>
                    <a:pt x="6" y="6"/>
                  </a:lnTo>
                  <a:lnTo>
                    <a:pt x="6" y="6"/>
                  </a:lnTo>
                  <a:lnTo>
                    <a:pt x="6" y="6"/>
                  </a:lnTo>
                  <a:lnTo>
                    <a:pt x="6" y="12"/>
                  </a:lnTo>
                  <a:lnTo>
                    <a:pt x="0" y="12"/>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0" name="Freeform 1443"/>
            <p:cNvSpPr>
              <a:spLocks/>
            </p:cNvSpPr>
            <p:nvPr/>
          </p:nvSpPr>
          <p:spPr bwMode="auto">
            <a:xfrm>
              <a:off x="5583238" y="1236663"/>
              <a:ext cx="9525" cy="19050"/>
            </a:xfrm>
            <a:custGeom>
              <a:avLst/>
              <a:gdLst>
                <a:gd name="T0" fmla="*/ 0 w 6"/>
                <a:gd name="T1" fmla="*/ 6 h 12"/>
                <a:gd name="T2" fmla="*/ 6 w 6"/>
                <a:gd name="T3" fmla="*/ 0 h 12"/>
                <a:gd name="T4" fmla="*/ 6 w 6"/>
                <a:gd name="T5" fmla="*/ 0 h 12"/>
                <a:gd name="T6" fmla="*/ 6 w 6"/>
                <a:gd name="T7" fmla="*/ 6 h 12"/>
                <a:gd name="T8" fmla="*/ 6 w 6"/>
                <a:gd name="T9" fmla="*/ 6 h 12"/>
                <a:gd name="T10" fmla="*/ 6 w 6"/>
                <a:gd name="T11" fmla="*/ 6 h 12"/>
                <a:gd name="T12" fmla="*/ 6 w 6"/>
                <a:gd name="T13" fmla="*/ 12 h 12"/>
                <a:gd name="T14" fmla="*/ 0 w 6"/>
                <a:gd name="T15" fmla="*/ 12 h 12"/>
                <a:gd name="T16" fmla="*/ 0 w 6"/>
                <a:gd name="T17" fmla="*/ 6 h 12"/>
                <a:gd name="T18" fmla="*/ 0 w 6"/>
                <a:gd name="T19" fmla="*/ 6 h 12"/>
                <a:gd name="T20" fmla="*/ 0 w 6"/>
                <a:gd name="T2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6"/>
                  </a:moveTo>
                  <a:lnTo>
                    <a:pt x="6" y="0"/>
                  </a:lnTo>
                  <a:lnTo>
                    <a:pt x="6" y="0"/>
                  </a:lnTo>
                  <a:lnTo>
                    <a:pt x="6" y="6"/>
                  </a:lnTo>
                  <a:lnTo>
                    <a:pt x="6" y="6"/>
                  </a:lnTo>
                  <a:lnTo>
                    <a:pt x="6" y="6"/>
                  </a:lnTo>
                  <a:lnTo>
                    <a:pt x="6" y="12"/>
                  </a:lnTo>
                  <a:lnTo>
                    <a:pt x="0" y="12"/>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1" name="Freeform 1444"/>
            <p:cNvSpPr>
              <a:spLocks/>
            </p:cNvSpPr>
            <p:nvPr/>
          </p:nvSpPr>
          <p:spPr bwMode="auto">
            <a:xfrm>
              <a:off x="5722938" y="1344613"/>
              <a:ext cx="9525" cy="9525"/>
            </a:xfrm>
            <a:custGeom>
              <a:avLst/>
              <a:gdLst>
                <a:gd name="T0" fmla="*/ 6 w 6"/>
                <a:gd name="T1" fmla="*/ 0 h 6"/>
                <a:gd name="T2" fmla="*/ 6 w 6"/>
                <a:gd name="T3" fmla="*/ 6 h 6"/>
                <a:gd name="T4" fmla="*/ 0 w 6"/>
                <a:gd name="T5" fmla="*/ 6 h 6"/>
                <a:gd name="T6" fmla="*/ 0 w 6"/>
                <a:gd name="T7" fmla="*/ 6 h 6"/>
                <a:gd name="T8" fmla="*/ 0 w 6"/>
                <a:gd name="T9" fmla="*/ 6 h 6"/>
                <a:gd name="T10" fmla="*/ 0 w 6"/>
                <a:gd name="T11" fmla="*/ 6 h 6"/>
                <a:gd name="T12" fmla="*/ 0 w 6"/>
                <a:gd name="T13" fmla="*/ 0 h 6"/>
                <a:gd name="T14" fmla="*/ 0 w 6"/>
                <a:gd name="T15" fmla="*/ 0 h 6"/>
                <a:gd name="T16" fmla="*/ 0 w 6"/>
                <a:gd name="T17" fmla="*/ 0 h 6"/>
                <a:gd name="T18" fmla="*/ 0 w 6"/>
                <a:gd name="T19" fmla="*/ 0 h 6"/>
                <a:gd name="T20" fmla="*/ 6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6" y="0"/>
                  </a:moveTo>
                  <a:lnTo>
                    <a:pt x="6" y="6"/>
                  </a:lnTo>
                  <a:lnTo>
                    <a:pt x="0" y="6"/>
                  </a:lnTo>
                  <a:lnTo>
                    <a:pt x="0" y="6"/>
                  </a:lnTo>
                  <a:lnTo>
                    <a:pt x="0" y="6"/>
                  </a:lnTo>
                  <a:lnTo>
                    <a:pt x="0" y="6"/>
                  </a:lnTo>
                  <a:lnTo>
                    <a:pt x="0" y="0"/>
                  </a:lnTo>
                  <a:lnTo>
                    <a:pt x="0" y="0"/>
                  </a:lnTo>
                  <a:lnTo>
                    <a:pt x="0" y="0"/>
                  </a:lnTo>
                  <a:lnTo>
                    <a:pt x="0"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2" name="Freeform 1445"/>
            <p:cNvSpPr>
              <a:spLocks/>
            </p:cNvSpPr>
            <p:nvPr/>
          </p:nvSpPr>
          <p:spPr bwMode="auto">
            <a:xfrm>
              <a:off x="5910263" y="1308101"/>
              <a:ext cx="6350" cy="9525"/>
            </a:xfrm>
            <a:custGeom>
              <a:avLst/>
              <a:gdLst>
                <a:gd name="T0" fmla="*/ 0 w 4"/>
                <a:gd name="T1" fmla="*/ 6 h 6"/>
                <a:gd name="T2" fmla="*/ 0 w 4"/>
                <a:gd name="T3" fmla="*/ 6 h 6"/>
                <a:gd name="T4" fmla="*/ 0 w 4"/>
                <a:gd name="T5" fmla="*/ 6 h 6"/>
                <a:gd name="T6" fmla="*/ 0 w 4"/>
                <a:gd name="T7" fmla="*/ 6 h 6"/>
                <a:gd name="T8" fmla="*/ 0 w 4"/>
                <a:gd name="T9" fmla="*/ 6 h 6"/>
                <a:gd name="T10" fmla="*/ 4 w 4"/>
                <a:gd name="T11" fmla="*/ 0 h 6"/>
                <a:gd name="T12" fmla="*/ 4 w 4"/>
                <a:gd name="T13" fmla="*/ 0 h 6"/>
                <a:gd name="T14" fmla="*/ 4 w 4"/>
                <a:gd name="T15" fmla="*/ 6 h 6"/>
                <a:gd name="T16" fmla="*/ 0 w 4"/>
                <a:gd name="T17" fmla="*/ 6 h 6"/>
                <a:gd name="T18" fmla="*/ 0 w 4"/>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0" y="6"/>
                  </a:moveTo>
                  <a:lnTo>
                    <a:pt x="0" y="6"/>
                  </a:lnTo>
                  <a:lnTo>
                    <a:pt x="0" y="6"/>
                  </a:lnTo>
                  <a:lnTo>
                    <a:pt x="0" y="6"/>
                  </a:lnTo>
                  <a:lnTo>
                    <a:pt x="0" y="6"/>
                  </a:lnTo>
                  <a:lnTo>
                    <a:pt x="4" y="0"/>
                  </a:lnTo>
                  <a:lnTo>
                    <a:pt x="4" y="0"/>
                  </a:lnTo>
                  <a:lnTo>
                    <a:pt x="4" y="6"/>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3" name="Freeform 1446"/>
            <p:cNvSpPr>
              <a:spLocks/>
            </p:cNvSpPr>
            <p:nvPr/>
          </p:nvSpPr>
          <p:spPr bwMode="auto">
            <a:xfrm>
              <a:off x="6586538" y="1335088"/>
              <a:ext cx="138113" cy="34925"/>
            </a:xfrm>
            <a:custGeom>
              <a:avLst/>
              <a:gdLst>
                <a:gd name="T0" fmla="*/ 0 w 87"/>
                <a:gd name="T1" fmla="*/ 0 h 22"/>
                <a:gd name="T2" fmla="*/ 29 w 87"/>
                <a:gd name="T3" fmla="*/ 0 h 22"/>
                <a:gd name="T4" fmla="*/ 29 w 87"/>
                <a:gd name="T5" fmla="*/ 6 h 22"/>
                <a:gd name="T6" fmla="*/ 35 w 87"/>
                <a:gd name="T7" fmla="*/ 6 h 22"/>
                <a:gd name="T8" fmla="*/ 35 w 87"/>
                <a:gd name="T9" fmla="*/ 12 h 22"/>
                <a:gd name="T10" fmla="*/ 35 w 87"/>
                <a:gd name="T11" fmla="*/ 12 h 22"/>
                <a:gd name="T12" fmla="*/ 41 w 87"/>
                <a:gd name="T13" fmla="*/ 12 h 22"/>
                <a:gd name="T14" fmla="*/ 41 w 87"/>
                <a:gd name="T15" fmla="*/ 6 h 22"/>
                <a:gd name="T16" fmla="*/ 41 w 87"/>
                <a:gd name="T17" fmla="*/ 6 h 22"/>
                <a:gd name="T18" fmla="*/ 41 w 87"/>
                <a:gd name="T19" fmla="*/ 6 h 22"/>
                <a:gd name="T20" fmla="*/ 41 w 87"/>
                <a:gd name="T21" fmla="*/ 0 h 22"/>
                <a:gd name="T22" fmla="*/ 52 w 87"/>
                <a:gd name="T23" fmla="*/ 0 h 22"/>
                <a:gd name="T24" fmla="*/ 58 w 87"/>
                <a:gd name="T25" fmla="*/ 6 h 22"/>
                <a:gd name="T26" fmla="*/ 70 w 87"/>
                <a:gd name="T27" fmla="*/ 6 h 22"/>
                <a:gd name="T28" fmla="*/ 76 w 87"/>
                <a:gd name="T29" fmla="*/ 12 h 22"/>
                <a:gd name="T30" fmla="*/ 80 w 87"/>
                <a:gd name="T31" fmla="*/ 12 h 22"/>
                <a:gd name="T32" fmla="*/ 87 w 87"/>
                <a:gd name="T33" fmla="*/ 16 h 22"/>
                <a:gd name="T34" fmla="*/ 80 w 87"/>
                <a:gd name="T35" fmla="*/ 16 h 22"/>
                <a:gd name="T36" fmla="*/ 76 w 87"/>
                <a:gd name="T37" fmla="*/ 22 h 22"/>
                <a:gd name="T38" fmla="*/ 23 w 87"/>
                <a:gd name="T39" fmla="*/ 22 h 22"/>
                <a:gd name="T40" fmla="*/ 23 w 87"/>
                <a:gd name="T41" fmla="*/ 22 h 22"/>
                <a:gd name="T42" fmla="*/ 16 w 87"/>
                <a:gd name="T43" fmla="*/ 16 h 22"/>
                <a:gd name="T44" fmla="*/ 16 w 87"/>
                <a:gd name="T45" fmla="*/ 16 h 22"/>
                <a:gd name="T46" fmla="*/ 16 w 87"/>
                <a:gd name="T47" fmla="*/ 16 h 22"/>
                <a:gd name="T48" fmla="*/ 10 w 87"/>
                <a:gd name="T49" fmla="*/ 12 h 22"/>
                <a:gd name="T50" fmla="*/ 0 w 87"/>
                <a:gd name="T51" fmla="*/ 12 h 22"/>
                <a:gd name="T52" fmla="*/ 0 w 87"/>
                <a:gd name="T53" fmla="*/ 6 h 22"/>
                <a:gd name="T54" fmla="*/ 0 w 87"/>
                <a:gd name="T55" fmla="*/ 6 h 22"/>
                <a:gd name="T56" fmla="*/ 0 w 87"/>
                <a:gd name="T57" fmla="*/ 6 h 22"/>
                <a:gd name="T58" fmla="*/ 0 w 87"/>
                <a:gd name="T59" fmla="*/ 0 h 22"/>
                <a:gd name="T60" fmla="*/ 0 w 87"/>
                <a:gd name="T6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22">
                  <a:moveTo>
                    <a:pt x="0" y="0"/>
                  </a:moveTo>
                  <a:lnTo>
                    <a:pt x="29" y="0"/>
                  </a:lnTo>
                  <a:lnTo>
                    <a:pt x="29" y="6"/>
                  </a:lnTo>
                  <a:lnTo>
                    <a:pt x="35" y="6"/>
                  </a:lnTo>
                  <a:lnTo>
                    <a:pt x="35" y="12"/>
                  </a:lnTo>
                  <a:lnTo>
                    <a:pt x="35" y="12"/>
                  </a:lnTo>
                  <a:lnTo>
                    <a:pt x="41" y="12"/>
                  </a:lnTo>
                  <a:lnTo>
                    <a:pt x="41" y="6"/>
                  </a:lnTo>
                  <a:lnTo>
                    <a:pt x="41" y="6"/>
                  </a:lnTo>
                  <a:lnTo>
                    <a:pt x="41" y="6"/>
                  </a:lnTo>
                  <a:lnTo>
                    <a:pt x="41" y="0"/>
                  </a:lnTo>
                  <a:lnTo>
                    <a:pt x="52" y="0"/>
                  </a:lnTo>
                  <a:lnTo>
                    <a:pt x="58" y="6"/>
                  </a:lnTo>
                  <a:lnTo>
                    <a:pt x="70" y="6"/>
                  </a:lnTo>
                  <a:lnTo>
                    <a:pt x="76" y="12"/>
                  </a:lnTo>
                  <a:lnTo>
                    <a:pt x="80" y="12"/>
                  </a:lnTo>
                  <a:lnTo>
                    <a:pt x="87" y="16"/>
                  </a:lnTo>
                  <a:lnTo>
                    <a:pt x="80" y="16"/>
                  </a:lnTo>
                  <a:lnTo>
                    <a:pt x="76" y="22"/>
                  </a:lnTo>
                  <a:lnTo>
                    <a:pt x="23" y="22"/>
                  </a:lnTo>
                  <a:lnTo>
                    <a:pt x="23" y="22"/>
                  </a:lnTo>
                  <a:lnTo>
                    <a:pt x="16" y="16"/>
                  </a:lnTo>
                  <a:lnTo>
                    <a:pt x="16" y="16"/>
                  </a:lnTo>
                  <a:lnTo>
                    <a:pt x="16" y="16"/>
                  </a:lnTo>
                  <a:lnTo>
                    <a:pt x="10" y="12"/>
                  </a:lnTo>
                  <a:lnTo>
                    <a:pt x="0" y="12"/>
                  </a:lnTo>
                  <a:lnTo>
                    <a:pt x="0" y="6"/>
                  </a:lnTo>
                  <a:lnTo>
                    <a:pt x="0" y="6"/>
                  </a:lnTo>
                  <a:lnTo>
                    <a:pt x="0" y="6"/>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4" name="Freeform 1447"/>
            <p:cNvSpPr>
              <a:spLocks/>
            </p:cNvSpPr>
            <p:nvPr/>
          </p:nvSpPr>
          <p:spPr bwMode="auto">
            <a:xfrm>
              <a:off x="6586538" y="1335088"/>
              <a:ext cx="138113" cy="34925"/>
            </a:xfrm>
            <a:custGeom>
              <a:avLst/>
              <a:gdLst>
                <a:gd name="T0" fmla="*/ 0 w 87"/>
                <a:gd name="T1" fmla="*/ 0 h 22"/>
                <a:gd name="T2" fmla="*/ 29 w 87"/>
                <a:gd name="T3" fmla="*/ 0 h 22"/>
                <a:gd name="T4" fmla="*/ 29 w 87"/>
                <a:gd name="T5" fmla="*/ 6 h 22"/>
                <a:gd name="T6" fmla="*/ 35 w 87"/>
                <a:gd name="T7" fmla="*/ 6 h 22"/>
                <a:gd name="T8" fmla="*/ 35 w 87"/>
                <a:gd name="T9" fmla="*/ 12 h 22"/>
                <a:gd name="T10" fmla="*/ 35 w 87"/>
                <a:gd name="T11" fmla="*/ 12 h 22"/>
                <a:gd name="T12" fmla="*/ 41 w 87"/>
                <a:gd name="T13" fmla="*/ 12 h 22"/>
                <a:gd name="T14" fmla="*/ 41 w 87"/>
                <a:gd name="T15" fmla="*/ 6 h 22"/>
                <a:gd name="T16" fmla="*/ 41 w 87"/>
                <a:gd name="T17" fmla="*/ 6 h 22"/>
                <a:gd name="T18" fmla="*/ 41 w 87"/>
                <a:gd name="T19" fmla="*/ 6 h 22"/>
                <a:gd name="T20" fmla="*/ 41 w 87"/>
                <a:gd name="T21" fmla="*/ 0 h 22"/>
                <a:gd name="T22" fmla="*/ 52 w 87"/>
                <a:gd name="T23" fmla="*/ 0 h 22"/>
                <a:gd name="T24" fmla="*/ 58 w 87"/>
                <a:gd name="T25" fmla="*/ 6 h 22"/>
                <a:gd name="T26" fmla="*/ 70 w 87"/>
                <a:gd name="T27" fmla="*/ 6 h 22"/>
                <a:gd name="T28" fmla="*/ 76 w 87"/>
                <a:gd name="T29" fmla="*/ 12 h 22"/>
                <a:gd name="T30" fmla="*/ 80 w 87"/>
                <a:gd name="T31" fmla="*/ 12 h 22"/>
                <a:gd name="T32" fmla="*/ 87 w 87"/>
                <a:gd name="T33" fmla="*/ 16 h 22"/>
                <a:gd name="T34" fmla="*/ 80 w 87"/>
                <a:gd name="T35" fmla="*/ 16 h 22"/>
                <a:gd name="T36" fmla="*/ 76 w 87"/>
                <a:gd name="T37" fmla="*/ 22 h 22"/>
                <a:gd name="T38" fmla="*/ 23 w 87"/>
                <a:gd name="T39" fmla="*/ 22 h 22"/>
                <a:gd name="T40" fmla="*/ 23 w 87"/>
                <a:gd name="T41" fmla="*/ 22 h 22"/>
                <a:gd name="T42" fmla="*/ 16 w 87"/>
                <a:gd name="T43" fmla="*/ 16 h 22"/>
                <a:gd name="T44" fmla="*/ 16 w 87"/>
                <a:gd name="T45" fmla="*/ 16 h 22"/>
                <a:gd name="T46" fmla="*/ 16 w 87"/>
                <a:gd name="T47" fmla="*/ 16 h 22"/>
                <a:gd name="T48" fmla="*/ 10 w 87"/>
                <a:gd name="T49" fmla="*/ 12 h 22"/>
                <a:gd name="T50" fmla="*/ 0 w 87"/>
                <a:gd name="T51" fmla="*/ 12 h 22"/>
                <a:gd name="T52" fmla="*/ 0 w 87"/>
                <a:gd name="T53" fmla="*/ 6 h 22"/>
                <a:gd name="T54" fmla="*/ 0 w 87"/>
                <a:gd name="T55" fmla="*/ 6 h 22"/>
                <a:gd name="T56" fmla="*/ 0 w 87"/>
                <a:gd name="T57" fmla="*/ 6 h 22"/>
                <a:gd name="T58" fmla="*/ 0 w 87"/>
                <a:gd name="T59" fmla="*/ 0 h 22"/>
                <a:gd name="T60" fmla="*/ 0 w 87"/>
                <a:gd name="T6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22">
                  <a:moveTo>
                    <a:pt x="0" y="0"/>
                  </a:moveTo>
                  <a:lnTo>
                    <a:pt x="29" y="0"/>
                  </a:lnTo>
                  <a:lnTo>
                    <a:pt x="29" y="6"/>
                  </a:lnTo>
                  <a:lnTo>
                    <a:pt x="35" y="6"/>
                  </a:lnTo>
                  <a:lnTo>
                    <a:pt x="35" y="12"/>
                  </a:lnTo>
                  <a:lnTo>
                    <a:pt x="35" y="12"/>
                  </a:lnTo>
                  <a:lnTo>
                    <a:pt x="41" y="12"/>
                  </a:lnTo>
                  <a:lnTo>
                    <a:pt x="41" y="6"/>
                  </a:lnTo>
                  <a:lnTo>
                    <a:pt x="41" y="6"/>
                  </a:lnTo>
                  <a:lnTo>
                    <a:pt x="41" y="6"/>
                  </a:lnTo>
                  <a:lnTo>
                    <a:pt x="41" y="0"/>
                  </a:lnTo>
                  <a:lnTo>
                    <a:pt x="52" y="0"/>
                  </a:lnTo>
                  <a:lnTo>
                    <a:pt x="58" y="6"/>
                  </a:lnTo>
                  <a:lnTo>
                    <a:pt x="70" y="6"/>
                  </a:lnTo>
                  <a:lnTo>
                    <a:pt x="76" y="12"/>
                  </a:lnTo>
                  <a:lnTo>
                    <a:pt x="80" y="12"/>
                  </a:lnTo>
                  <a:lnTo>
                    <a:pt x="87" y="16"/>
                  </a:lnTo>
                  <a:lnTo>
                    <a:pt x="80" y="16"/>
                  </a:lnTo>
                  <a:lnTo>
                    <a:pt x="76" y="22"/>
                  </a:lnTo>
                  <a:lnTo>
                    <a:pt x="23" y="22"/>
                  </a:lnTo>
                  <a:lnTo>
                    <a:pt x="23" y="22"/>
                  </a:lnTo>
                  <a:lnTo>
                    <a:pt x="16" y="16"/>
                  </a:lnTo>
                  <a:lnTo>
                    <a:pt x="16" y="16"/>
                  </a:lnTo>
                  <a:lnTo>
                    <a:pt x="16" y="16"/>
                  </a:lnTo>
                  <a:lnTo>
                    <a:pt x="10" y="12"/>
                  </a:lnTo>
                  <a:lnTo>
                    <a:pt x="0" y="12"/>
                  </a:lnTo>
                  <a:lnTo>
                    <a:pt x="0" y="6"/>
                  </a:lnTo>
                  <a:lnTo>
                    <a:pt x="0" y="6"/>
                  </a:lnTo>
                  <a:lnTo>
                    <a:pt x="0" y="6"/>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5" name="Freeform 1448"/>
            <p:cNvSpPr>
              <a:spLocks/>
            </p:cNvSpPr>
            <p:nvPr/>
          </p:nvSpPr>
          <p:spPr bwMode="auto">
            <a:xfrm>
              <a:off x="6734175" y="1344613"/>
              <a:ext cx="101600" cy="25400"/>
            </a:xfrm>
            <a:custGeom>
              <a:avLst/>
              <a:gdLst>
                <a:gd name="T0" fmla="*/ 29 w 64"/>
                <a:gd name="T1" fmla="*/ 6 h 16"/>
                <a:gd name="T2" fmla="*/ 29 w 64"/>
                <a:gd name="T3" fmla="*/ 6 h 16"/>
                <a:gd name="T4" fmla="*/ 29 w 64"/>
                <a:gd name="T5" fmla="*/ 6 h 16"/>
                <a:gd name="T6" fmla="*/ 29 w 64"/>
                <a:gd name="T7" fmla="*/ 6 h 16"/>
                <a:gd name="T8" fmla="*/ 29 w 64"/>
                <a:gd name="T9" fmla="*/ 6 h 16"/>
                <a:gd name="T10" fmla="*/ 35 w 64"/>
                <a:gd name="T11" fmla="*/ 6 h 16"/>
                <a:gd name="T12" fmla="*/ 35 w 64"/>
                <a:gd name="T13" fmla="*/ 0 h 16"/>
                <a:gd name="T14" fmla="*/ 35 w 64"/>
                <a:gd name="T15" fmla="*/ 0 h 16"/>
                <a:gd name="T16" fmla="*/ 35 w 64"/>
                <a:gd name="T17" fmla="*/ 0 h 16"/>
                <a:gd name="T18" fmla="*/ 41 w 64"/>
                <a:gd name="T19" fmla="*/ 0 h 16"/>
                <a:gd name="T20" fmla="*/ 47 w 64"/>
                <a:gd name="T21" fmla="*/ 6 h 16"/>
                <a:gd name="T22" fmla="*/ 47 w 64"/>
                <a:gd name="T23" fmla="*/ 6 h 16"/>
                <a:gd name="T24" fmla="*/ 57 w 64"/>
                <a:gd name="T25" fmla="*/ 6 h 16"/>
                <a:gd name="T26" fmla="*/ 57 w 64"/>
                <a:gd name="T27" fmla="*/ 10 h 16"/>
                <a:gd name="T28" fmla="*/ 64 w 64"/>
                <a:gd name="T29" fmla="*/ 10 h 16"/>
                <a:gd name="T30" fmla="*/ 57 w 64"/>
                <a:gd name="T31" fmla="*/ 10 h 16"/>
                <a:gd name="T32" fmla="*/ 47 w 64"/>
                <a:gd name="T33" fmla="*/ 16 h 16"/>
                <a:gd name="T34" fmla="*/ 29 w 64"/>
                <a:gd name="T35" fmla="*/ 16 h 16"/>
                <a:gd name="T36" fmla="*/ 29 w 64"/>
                <a:gd name="T37" fmla="*/ 16 h 16"/>
                <a:gd name="T38" fmla="*/ 22 w 64"/>
                <a:gd name="T39" fmla="*/ 10 h 16"/>
                <a:gd name="T40" fmla="*/ 12 w 64"/>
                <a:gd name="T41" fmla="*/ 10 h 16"/>
                <a:gd name="T42" fmla="*/ 12 w 64"/>
                <a:gd name="T43" fmla="*/ 6 h 16"/>
                <a:gd name="T44" fmla="*/ 0 w 64"/>
                <a:gd name="T45" fmla="*/ 6 h 16"/>
                <a:gd name="T46" fmla="*/ 0 w 64"/>
                <a:gd name="T47" fmla="*/ 0 h 16"/>
                <a:gd name="T48" fmla="*/ 12 w 64"/>
                <a:gd name="T49" fmla="*/ 0 h 16"/>
                <a:gd name="T50" fmla="*/ 12 w 64"/>
                <a:gd name="T51" fmla="*/ 6 h 16"/>
                <a:gd name="T52" fmla="*/ 29 w 64"/>
                <a:gd name="T53" fmla="*/ 6 h 16"/>
                <a:gd name="T54" fmla="*/ 29 w 64"/>
                <a:gd name="T5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4" h="16">
                  <a:moveTo>
                    <a:pt x="29" y="6"/>
                  </a:moveTo>
                  <a:lnTo>
                    <a:pt x="29" y="6"/>
                  </a:lnTo>
                  <a:lnTo>
                    <a:pt x="29" y="6"/>
                  </a:lnTo>
                  <a:lnTo>
                    <a:pt x="29" y="6"/>
                  </a:lnTo>
                  <a:lnTo>
                    <a:pt x="29" y="6"/>
                  </a:lnTo>
                  <a:lnTo>
                    <a:pt x="35" y="6"/>
                  </a:lnTo>
                  <a:lnTo>
                    <a:pt x="35" y="0"/>
                  </a:lnTo>
                  <a:lnTo>
                    <a:pt x="35" y="0"/>
                  </a:lnTo>
                  <a:lnTo>
                    <a:pt x="35" y="0"/>
                  </a:lnTo>
                  <a:lnTo>
                    <a:pt x="41" y="0"/>
                  </a:lnTo>
                  <a:lnTo>
                    <a:pt x="47" y="6"/>
                  </a:lnTo>
                  <a:lnTo>
                    <a:pt x="47" y="6"/>
                  </a:lnTo>
                  <a:lnTo>
                    <a:pt x="57" y="6"/>
                  </a:lnTo>
                  <a:lnTo>
                    <a:pt x="57" y="10"/>
                  </a:lnTo>
                  <a:lnTo>
                    <a:pt x="64" y="10"/>
                  </a:lnTo>
                  <a:lnTo>
                    <a:pt x="57" y="10"/>
                  </a:lnTo>
                  <a:lnTo>
                    <a:pt x="47" y="16"/>
                  </a:lnTo>
                  <a:lnTo>
                    <a:pt x="29" y="16"/>
                  </a:lnTo>
                  <a:lnTo>
                    <a:pt x="29" y="16"/>
                  </a:lnTo>
                  <a:lnTo>
                    <a:pt x="22" y="10"/>
                  </a:lnTo>
                  <a:lnTo>
                    <a:pt x="12" y="10"/>
                  </a:lnTo>
                  <a:lnTo>
                    <a:pt x="12" y="6"/>
                  </a:lnTo>
                  <a:lnTo>
                    <a:pt x="0" y="6"/>
                  </a:lnTo>
                  <a:lnTo>
                    <a:pt x="0" y="0"/>
                  </a:lnTo>
                  <a:lnTo>
                    <a:pt x="12" y="0"/>
                  </a:lnTo>
                  <a:lnTo>
                    <a:pt x="12" y="6"/>
                  </a:lnTo>
                  <a:lnTo>
                    <a:pt x="29" y="6"/>
                  </a:lnTo>
                  <a:lnTo>
                    <a:pt x="29"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6" name="Freeform 1449"/>
            <p:cNvSpPr>
              <a:spLocks/>
            </p:cNvSpPr>
            <p:nvPr/>
          </p:nvSpPr>
          <p:spPr bwMode="auto">
            <a:xfrm>
              <a:off x="6734175" y="1344613"/>
              <a:ext cx="101600" cy="25400"/>
            </a:xfrm>
            <a:custGeom>
              <a:avLst/>
              <a:gdLst>
                <a:gd name="T0" fmla="*/ 29 w 64"/>
                <a:gd name="T1" fmla="*/ 6 h 16"/>
                <a:gd name="T2" fmla="*/ 29 w 64"/>
                <a:gd name="T3" fmla="*/ 6 h 16"/>
                <a:gd name="T4" fmla="*/ 29 w 64"/>
                <a:gd name="T5" fmla="*/ 6 h 16"/>
                <a:gd name="T6" fmla="*/ 29 w 64"/>
                <a:gd name="T7" fmla="*/ 6 h 16"/>
                <a:gd name="T8" fmla="*/ 29 w 64"/>
                <a:gd name="T9" fmla="*/ 6 h 16"/>
                <a:gd name="T10" fmla="*/ 35 w 64"/>
                <a:gd name="T11" fmla="*/ 6 h 16"/>
                <a:gd name="T12" fmla="*/ 35 w 64"/>
                <a:gd name="T13" fmla="*/ 0 h 16"/>
                <a:gd name="T14" fmla="*/ 35 w 64"/>
                <a:gd name="T15" fmla="*/ 0 h 16"/>
                <a:gd name="T16" fmla="*/ 35 w 64"/>
                <a:gd name="T17" fmla="*/ 0 h 16"/>
                <a:gd name="T18" fmla="*/ 41 w 64"/>
                <a:gd name="T19" fmla="*/ 0 h 16"/>
                <a:gd name="T20" fmla="*/ 47 w 64"/>
                <a:gd name="T21" fmla="*/ 6 h 16"/>
                <a:gd name="T22" fmla="*/ 47 w 64"/>
                <a:gd name="T23" fmla="*/ 6 h 16"/>
                <a:gd name="T24" fmla="*/ 57 w 64"/>
                <a:gd name="T25" fmla="*/ 6 h 16"/>
                <a:gd name="T26" fmla="*/ 57 w 64"/>
                <a:gd name="T27" fmla="*/ 10 h 16"/>
                <a:gd name="T28" fmla="*/ 64 w 64"/>
                <a:gd name="T29" fmla="*/ 10 h 16"/>
                <a:gd name="T30" fmla="*/ 57 w 64"/>
                <a:gd name="T31" fmla="*/ 10 h 16"/>
                <a:gd name="T32" fmla="*/ 47 w 64"/>
                <a:gd name="T33" fmla="*/ 16 h 16"/>
                <a:gd name="T34" fmla="*/ 29 w 64"/>
                <a:gd name="T35" fmla="*/ 16 h 16"/>
                <a:gd name="T36" fmla="*/ 29 w 64"/>
                <a:gd name="T37" fmla="*/ 16 h 16"/>
                <a:gd name="T38" fmla="*/ 22 w 64"/>
                <a:gd name="T39" fmla="*/ 10 h 16"/>
                <a:gd name="T40" fmla="*/ 12 w 64"/>
                <a:gd name="T41" fmla="*/ 10 h 16"/>
                <a:gd name="T42" fmla="*/ 12 w 64"/>
                <a:gd name="T43" fmla="*/ 6 h 16"/>
                <a:gd name="T44" fmla="*/ 0 w 64"/>
                <a:gd name="T45" fmla="*/ 6 h 16"/>
                <a:gd name="T46" fmla="*/ 0 w 64"/>
                <a:gd name="T47" fmla="*/ 0 h 16"/>
                <a:gd name="T48" fmla="*/ 12 w 64"/>
                <a:gd name="T49" fmla="*/ 0 h 16"/>
                <a:gd name="T50" fmla="*/ 12 w 64"/>
                <a:gd name="T51" fmla="*/ 6 h 16"/>
                <a:gd name="T52" fmla="*/ 29 w 64"/>
                <a:gd name="T53" fmla="*/ 6 h 16"/>
                <a:gd name="T54" fmla="*/ 29 w 64"/>
                <a:gd name="T5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4" h="16">
                  <a:moveTo>
                    <a:pt x="29" y="6"/>
                  </a:moveTo>
                  <a:lnTo>
                    <a:pt x="29" y="6"/>
                  </a:lnTo>
                  <a:lnTo>
                    <a:pt x="29" y="6"/>
                  </a:lnTo>
                  <a:lnTo>
                    <a:pt x="29" y="6"/>
                  </a:lnTo>
                  <a:lnTo>
                    <a:pt x="29" y="6"/>
                  </a:lnTo>
                  <a:lnTo>
                    <a:pt x="35" y="6"/>
                  </a:lnTo>
                  <a:lnTo>
                    <a:pt x="35" y="0"/>
                  </a:lnTo>
                  <a:lnTo>
                    <a:pt x="35" y="0"/>
                  </a:lnTo>
                  <a:lnTo>
                    <a:pt x="35" y="0"/>
                  </a:lnTo>
                  <a:lnTo>
                    <a:pt x="41" y="0"/>
                  </a:lnTo>
                  <a:lnTo>
                    <a:pt x="47" y="6"/>
                  </a:lnTo>
                  <a:lnTo>
                    <a:pt x="47" y="6"/>
                  </a:lnTo>
                  <a:lnTo>
                    <a:pt x="57" y="6"/>
                  </a:lnTo>
                  <a:lnTo>
                    <a:pt x="57" y="10"/>
                  </a:lnTo>
                  <a:lnTo>
                    <a:pt x="64" y="10"/>
                  </a:lnTo>
                  <a:lnTo>
                    <a:pt x="57" y="10"/>
                  </a:lnTo>
                  <a:lnTo>
                    <a:pt x="47" y="16"/>
                  </a:lnTo>
                  <a:lnTo>
                    <a:pt x="29" y="16"/>
                  </a:lnTo>
                  <a:lnTo>
                    <a:pt x="29" y="16"/>
                  </a:lnTo>
                  <a:lnTo>
                    <a:pt x="22" y="10"/>
                  </a:lnTo>
                  <a:lnTo>
                    <a:pt x="12" y="10"/>
                  </a:lnTo>
                  <a:lnTo>
                    <a:pt x="12" y="6"/>
                  </a:lnTo>
                  <a:lnTo>
                    <a:pt x="0" y="6"/>
                  </a:lnTo>
                  <a:lnTo>
                    <a:pt x="0" y="0"/>
                  </a:lnTo>
                  <a:lnTo>
                    <a:pt x="12" y="0"/>
                  </a:lnTo>
                  <a:lnTo>
                    <a:pt x="12" y="6"/>
                  </a:lnTo>
                  <a:lnTo>
                    <a:pt x="29" y="6"/>
                  </a:lnTo>
                  <a:lnTo>
                    <a:pt x="29"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7" name="Freeform 1450"/>
            <p:cNvSpPr>
              <a:spLocks/>
            </p:cNvSpPr>
            <p:nvPr/>
          </p:nvSpPr>
          <p:spPr bwMode="auto">
            <a:xfrm>
              <a:off x="6707188" y="1379538"/>
              <a:ext cx="55563" cy="17463"/>
            </a:xfrm>
            <a:custGeom>
              <a:avLst/>
              <a:gdLst>
                <a:gd name="T0" fmla="*/ 35 w 35"/>
                <a:gd name="T1" fmla="*/ 11 h 11"/>
                <a:gd name="T2" fmla="*/ 35 w 35"/>
                <a:gd name="T3" fmla="*/ 7 h 11"/>
                <a:gd name="T4" fmla="*/ 29 w 35"/>
                <a:gd name="T5" fmla="*/ 7 h 11"/>
                <a:gd name="T6" fmla="*/ 29 w 35"/>
                <a:gd name="T7" fmla="*/ 0 h 11"/>
                <a:gd name="T8" fmla="*/ 29 w 35"/>
                <a:gd name="T9" fmla="*/ 0 h 11"/>
                <a:gd name="T10" fmla="*/ 29 w 35"/>
                <a:gd name="T11" fmla="*/ 0 h 11"/>
                <a:gd name="T12" fmla="*/ 29 w 35"/>
                <a:gd name="T13" fmla="*/ 7 h 11"/>
                <a:gd name="T14" fmla="*/ 4 w 35"/>
                <a:gd name="T15" fmla="*/ 7 h 11"/>
                <a:gd name="T16" fmla="*/ 4 w 35"/>
                <a:gd name="T17" fmla="*/ 0 h 11"/>
                <a:gd name="T18" fmla="*/ 0 w 35"/>
                <a:gd name="T19" fmla="*/ 0 h 11"/>
                <a:gd name="T20" fmla="*/ 0 w 35"/>
                <a:gd name="T21" fmla="*/ 7 h 11"/>
                <a:gd name="T22" fmla="*/ 0 w 35"/>
                <a:gd name="T23" fmla="*/ 7 h 11"/>
                <a:gd name="T24" fmla="*/ 0 w 35"/>
                <a:gd name="T25" fmla="*/ 7 h 11"/>
                <a:gd name="T26" fmla="*/ 0 w 35"/>
                <a:gd name="T27" fmla="*/ 7 h 11"/>
                <a:gd name="T28" fmla="*/ 0 w 35"/>
                <a:gd name="T29" fmla="*/ 7 h 11"/>
                <a:gd name="T30" fmla="*/ 0 w 35"/>
                <a:gd name="T31" fmla="*/ 11 h 11"/>
                <a:gd name="T32" fmla="*/ 0 w 35"/>
                <a:gd name="T33" fmla="*/ 11 h 11"/>
                <a:gd name="T34" fmla="*/ 35 w 35"/>
                <a:gd name="T35" fmla="*/ 11 h 11"/>
                <a:gd name="T36" fmla="*/ 35 w 35"/>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1">
                  <a:moveTo>
                    <a:pt x="35" y="11"/>
                  </a:moveTo>
                  <a:lnTo>
                    <a:pt x="35" y="7"/>
                  </a:lnTo>
                  <a:lnTo>
                    <a:pt x="29" y="7"/>
                  </a:lnTo>
                  <a:lnTo>
                    <a:pt x="29" y="0"/>
                  </a:lnTo>
                  <a:lnTo>
                    <a:pt x="29" y="0"/>
                  </a:lnTo>
                  <a:lnTo>
                    <a:pt x="29" y="0"/>
                  </a:lnTo>
                  <a:lnTo>
                    <a:pt x="29" y="7"/>
                  </a:lnTo>
                  <a:lnTo>
                    <a:pt x="4" y="7"/>
                  </a:lnTo>
                  <a:lnTo>
                    <a:pt x="4" y="0"/>
                  </a:lnTo>
                  <a:lnTo>
                    <a:pt x="0" y="0"/>
                  </a:lnTo>
                  <a:lnTo>
                    <a:pt x="0" y="7"/>
                  </a:lnTo>
                  <a:lnTo>
                    <a:pt x="0" y="7"/>
                  </a:lnTo>
                  <a:lnTo>
                    <a:pt x="0" y="7"/>
                  </a:lnTo>
                  <a:lnTo>
                    <a:pt x="0" y="7"/>
                  </a:lnTo>
                  <a:lnTo>
                    <a:pt x="0" y="7"/>
                  </a:lnTo>
                  <a:lnTo>
                    <a:pt x="0" y="11"/>
                  </a:lnTo>
                  <a:lnTo>
                    <a:pt x="0" y="11"/>
                  </a:lnTo>
                  <a:lnTo>
                    <a:pt x="35" y="11"/>
                  </a:lnTo>
                  <a:lnTo>
                    <a:pt x="35"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8" name="Freeform 1451"/>
            <p:cNvSpPr>
              <a:spLocks/>
            </p:cNvSpPr>
            <p:nvPr/>
          </p:nvSpPr>
          <p:spPr bwMode="auto">
            <a:xfrm>
              <a:off x="6707188" y="1379538"/>
              <a:ext cx="55563" cy="17463"/>
            </a:xfrm>
            <a:custGeom>
              <a:avLst/>
              <a:gdLst>
                <a:gd name="T0" fmla="*/ 35 w 35"/>
                <a:gd name="T1" fmla="*/ 11 h 11"/>
                <a:gd name="T2" fmla="*/ 35 w 35"/>
                <a:gd name="T3" fmla="*/ 7 h 11"/>
                <a:gd name="T4" fmla="*/ 29 w 35"/>
                <a:gd name="T5" fmla="*/ 7 h 11"/>
                <a:gd name="T6" fmla="*/ 29 w 35"/>
                <a:gd name="T7" fmla="*/ 0 h 11"/>
                <a:gd name="T8" fmla="*/ 29 w 35"/>
                <a:gd name="T9" fmla="*/ 0 h 11"/>
                <a:gd name="T10" fmla="*/ 29 w 35"/>
                <a:gd name="T11" fmla="*/ 0 h 11"/>
                <a:gd name="T12" fmla="*/ 29 w 35"/>
                <a:gd name="T13" fmla="*/ 7 h 11"/>
                <a:gd name="T14" fmla="*/ 4 w 35"/>
                <a:gd name="T15" fmla="*/ 7 h 11"/>
                <a:gd name="T16" fmla="*/ 4 w 35"/>
                <a:gd name="T17" fmla="*/ 0 h 11"/>
                <a:gd name="T18" fmla="*/ 0 w 35"/>
                <a:gd name="T19" fmla="*/ 0 h 11"/>
                <a:gd name="T20" fmla="*/ 0 w 35"/>
                <a:gd name="T21" fmla="*/ 7 h 11"/>
                <a:gd name="T22" fmla="*/ 0 w 35"/>
                <a:gd name="T23" fmla="*/ 7 h 11"/>
                <a:gd name="T24" fmla="*/ 0 w 35"/>
                <a:gd name="T25" fmla="*/ 7 h 11"/>
                <a:gd name="T26" fmla="*/ 0 w 35"/>
                <a:gd name="T27" fmla="*/ 7 h 11"/>
                <a:gd name="T28" fmla="*/ 0 w 35"/>
                <a:gd name="T29" fmla="*/ 7 h 11"/>
                <a:gd name="T30" fmla="*/ 0 w 35"/>
                <a:gd name="T31" fmla="*/ 11 h 11"/>
                <a:gd name="T32" fmla="*/ 0 w 35"/>
                <a:gd name="T33" fmla="*/ 11 h 11"/>
                <a:gd name="T34" fmla="*/ 35 w 35"/>
                <a:gd name="T35" fmla="*/ 11 h 11"/>
                <a:gd name="T36" fmla="*/ 35 w 35"/>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1">
                  <a:moveTo>
                    <a:pt x="35" y="11"/>
                  </a:moveTo>
                  <a:lnTo>
                    <a:pt x="35" y="7"/>
                  </a:lnTo>
                  <a:lnTo>
                    <a:pt x="29" y="7"/>
                  </a:lnTo>
                  <a:lnTo>
                    <a:pt x="29" y="0"/>
                  </a:lnTo>
                  <a:lnTo>
                    <a:pt x="29" y="0"/>
                  </a:lnTo>
                  <a:lnTo>
                    <a:pt x="29" y="0"/>
                  </a:lnTo>
                  <a:lnTo>
                    <a:pt x="29" y="7"/>
                  </a:lnTo>
                  <a:lnTo>
                    <a:pt x="4" y="7"/>
                  </a:lnTo>
                  <a:lnTo>
                    <a:pt x="4" y="0"/>
                  </a:lnTo>
                  <a:lnTo>
                    <a:pt x="0" y="0"/>
                  </a:lnTo>
                  <a:lnTo>
                    <a:pt x="0" y="7"/>
                  </a:lnTo>
                  <a:lnTo>
                    <a:pt x="0" y="7"/>
                  </a:lnTo>
                  <a:lnTo>
                    <a:pt x="0" y="7"/>
                  </a:lnTo>
                  <a:lnTo>
                    <a:pt x="0" y="7"/>
                  </a:lnTo>
                  <a:lnTo>
                    <a:pt x="0" y="7"/>
                  </a:lnTo>
                  <a:lnTo>
                    <a:pt x="0" y="11"/>
                  </a:lnTo>
                  <a:lnTo>
                    <a:pt x="0" y="11"/>
                  </a:lnTo>
                  <a:lnTo>
                    <a:pt x="35" y="11"/>
                  </a:lnTo>
                  <a:lnTo>
                    <a:pt x="35"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9" name="Freeform 1452"/>
            <p:cNvSpPr>
              <a:spLocks/>
            </p:cNvSpPr>
            <p:nvPr/>
          </p:nvSpPr>
          <p:spPr bwMode="auto">
            <a:xfrm>
              <a:off x="6678613" y="1379538"/>
              <a:ext cx="28575" cy="0"/>
            </a:xfrm>
            <a:custGeom>
              <a:avLst/>
              <a:gdLst>
                <a:gd name="T0" fmla="*/ 0 w 18"/>
                <a:gd name="T1" fmla="*/ 18 w 18"/>
                <a:gd name="T2" fmla="*/ 0 w 18"/>
              </a:gdLst>
              <a:ahLst/>
              <a:cxnLst>
                <a:cxn ang="0">
                  <a:pos x="T0" y="0"/>
                </a:cxn>
                <a:cxn ang="0">
                  <a:pos x="T1" y="0"/>
                </a:cxn>
                <a:cxn ang="0">
                  <a:pos x="T2" y="0"/>
                </a:cxn>
              </a:cxnLst>
              <a:rect l="0" t="0" r="r" b="b"/>
              <a:pathLst>
                <a:path w="18">
                  <a:moveTo>
                    <a:pt x="0" y="0"/>
                  </a:moveTo>
                  <a:lnTo>
                    <a:pt x="18"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0" name="Freeform 1453"/>
            <p:cNvSpPr>
              <a:spLocks/>
            </p:cNvSpPr>
            <p:nvPr/>
          </p:nvSpPr>
          <p:spPr bwMode="auto">
            <a:xfrm>
              <a:off x="6602413" y="1370013"/>
              <a:ext cx="20638" cy="20638"/>
            </a:xfrm>
            <a:custGeom>
              <a:avLst/>
              <a:gdLst>
                <a:gd name="T0" fmla="*/ 13 w 13"/>
                <a:gd name="T1" fmla="*/ 13 h 13"/>
                <a:gd name="T2" fmla="*/ 13 w 13"/>
                <a:gd name="T3" fmla="*/ 13 h 13"/>
                <a:gd name="T4" fmla="*/ 13 w 13"/>
                <a:gd name="T5" fmla="*/ 6 h 13"/>
                <a:gd name="T6" fmla="*/ 13 w 13"/>
                <a:gd name="T7" fmla="*/ 6 h 13"/>
                <a:gd name="T8" fmla="*/ 13 w 13"/>
                <a:gd name="T9" fmla="*/ 6 h 13"/>
                <a:gd name="T10" fmla="*/ 13 w 13"/>
                <a:gd name="T11" fmla="*/ 0 h 13"/>
                <a:gd name="T12" fmla="*/ 0 w 13"/>
                <a:gd name="T13" fmla="*/ 0 h 13"/>
                <a:gd name="T14" fmla="*/ 0 w 13"/>
                <a:gd name="T15" fmla="*/ 6 h 13"/>
                <a:gd name="T16" fmla="*/ 6 w 13"/>
                <a:gd name="T17" fmla="*/ 6 h 13"/>
                <a:gd name="T18" fmla="*/ 6 w 13"/>
                <a:gd name="T19" fmla="*/ 13 h 13"/>
                <a:gd name="T20" fmla="*/ 13 w 13"/>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13" y="13"/>
                  </a:moveTo>
                  <a:lnTo>
                    <a:pt x="13" y="13"/>
                  </a:lnTo>
                  <a:lnTo>
                    <a:pt x="13" y="6"/>
                  </a:lnTo>
                  <a:lnTo>
                    <a:pt x="13" y="6"/>
                  </a:lnTo>
                  <a:lnTo>
                    <a:pt x="13" y="6"/>
                  </a:lnTo>
                  <a:lnTo>
                    <a:pt x="13" y="0"/>
                  </a:lnTo>
                  <a:lnTo>
                    <a:pt x="0" y="0"/>
                  </a:lnTo>
                  <a:lnTo>
                    <a:pt x="0" y="6"/>
                  </a:lnTo>
                  <a:lnTo>
                    <a:pt x="6" y="6"/>
                  </a:lnTo>
                  <a:lnTo>
                    <a:pt x="6" y="13"/>
                  </a:lnTo>
                  <a:lnTo>
                    <a:pt x="13"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1" name="Freeform 1454"/>
            <p:cNvSpPr>
              <a:spLocks/>
            </p:cNvSpPr>
            <p:nvPr/>
          </p:nvSpPr>
          <p:spPr bwMode="auto">
            <a:xfrm>
              <a:off x="6567488" y="1344613"/>
              <a:ext cx="9525" cy="9525"/>
            </a:xfrm>
            <a:custGeom>
              <a:avLst/>
              <a:gdLst>
                <a:gd name="T0" fmla="*/ 0 w 6"/>
                <a:gd name="T1" fmla="*/ 0 h 6"/>
                <a:gd name="T2" fmla="*/ 6 w 6"/>
                <a:gd name="T3" fmla="*/ 6 h 6"/>
                <a:gd name="T4" fmla="*/ 6 w 6"/>
                <a:gd name="T5" fmla="*/ 6 h 6"/>
                <a:gd name="T6" fmla="*/ 6 w 6"/>
                <a:gd name="T7" fmla="*/ 6 h 6"/>
                <a:gd name="T8" fmla="*/ 6 w 6"/>
                <a:gd name="T9" fmla="*/ 0 h 6"/>
                <a:gd name="T10" fmla="*/ 0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0" y="0"/>
                  </a:moveTo>
                  <a:lnTo>
                    <a:pt x="6" y="6"/>
                  </a:lnTo>
                  <a:lnTo>
                    <a:pt x="6" y="6"/>
                  </a:lnTo>
                  <a:lnTo>
                    <a:pt x="6" y="6"/>
                  </a:lnTo>
                  <a:lnTo>
                    <a:pt x="6"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2" name="Freeform 1455"/>
            <p:cNvSpPr>
              <a:spLocks/>
            </p:cNvSpPr>
            <p:nvPr/>
          </p:nvSpPr>
          <p:spPr bwMode="auto">
            <a:xfrm>
              <a:off x="7142163" y="1860551"/>
              <a:ext cx="9525" cy="11113"/>
            </a:xfrm>
            <a:custGeom>
              <a:avLst/>
              <a:gdLst>
                <a:gd name="T0" fmla="*/ 0 w 6"/>
                <a:gd name="T1" fmla="*/ 7 h 7"/>
                <a:gd name="T2" fmla="*/ 0 w 6"/>
                <a:gd name="T3" fmla="*/ 0 h 7"/>
                <a:gd name="T4" fmla="*/ 0 w 6"/>
                <a:gd name="T5" fmla="*/ 0 h 7"/>
                <a:gd name="T6" fmla="*/ 0 w 6"/>
                <a:gd name="T7" fmla="*/ 0 h 7"/>
                <a:gd name="T8" fmla="*/ 6 w 6"/>
                <a:gd name="T9" fmla="*/ 0 h 7"/>
                <a:gd name="T10" fmla="*/ 6 w 6"/>
                <a:gd name="T11" fmla="*/ 7 h 7"/>
                <a:gd name="T12" fmla="*/ 0 w 6"/>
                <a:gd name="T13" fmla="*/ 7 h 7"/>
                <a:gd name="T14" fmla="*/ 0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0" y="7"/>
                  </a:moveTo>
                  <a:lnTo>
                    <a:pt x="0" y="0"/>
                  </a:lnTo>
                  <a:lnTo>
                    <a:pt x="0" y="0"/>
                  </a:lnTo>
                  <a:lnTo>
                    <a:pt x="0" y="0"/>
                  </a:lnTo>
                  <a:lnTo>
                    <a:pt x="6" y="0"/>
                  </a:lnTo>
                  <a:lnTo>
                    <a:pt x="6" y="7"/>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3" name="Freeform 1456"/>
            <p:cNvSpPr>
              <a:spLocks/>
            </p:cNvSpPr>
            <p:nvPr/>
          </p:nvSpPr>
          <p:spPr bwMode="auto">
            <a:xfrm>
              <a:off x="7142163" y="1860551"/>
              <a:ext cx="9525" cy="11113"/>
            </a:xfrm>
            <a:custGeom>
              <a:avLst/>
              <a:gdLst>
                <a:gd name="T0" fmla="*/ 0 w 6"/>
                <a:gd name="T1" fmla="*/ 7 h 7"/>
                <a:gd name="T2" fmla="*/ 0 w 6"/>
                <a:gd name="T3" fmla="*/ 0 h 7"/>
                <a:gd name="T4" fmla="*/ 0 w 6"/>
                <a:gd name="T5" fmla="*/ 0 h 7"/>
                <a:gd name="T6" fmla="*/ 0 w 6"/>
                <a:gd name="T7" fmla="*/ 0 h 7"/>
                <a:gd name="T8" fmla="*/ 6 w 6"/>
                <a:gd name="T9" fmla="*/ 0 h 7"/>
                <a:gd name="T10" fmla="*/ 6 w 6"/>
                <a:gd name="T11" fmla="*/ 7 h 7"/>
                <a:gd name="T12" fmla="*/ 0 w 6"/>
                <a:gd name="T13" fmla="*/ 7 h 7"/>
                <a:gd name="T14" fmla="*/ 0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0" y="7"/>
                  </a:moveTo>
                  <a:lnTo>
                    <a:pt x="0" y="0"/>
                  </a:lnTo>
                  <a:lnTo>
                    <a:pt x="0" y="0"/>
                  </a:lnTo>
                  <a:lnTo>
                    <a:pt x="0" y="0"/>
                  </a:lnTo>
                  <a:lnTo>
                    <a:pt x="6" y="0"/>
                  </a:lnTo>
                  <a:lnTo>
                    <a:pt x="6" y="7"/>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4" name="Freeform 1457"/>
            <p:cNvSpPr>
              <a:spLocks/>
            </p:cNvSpPr>
            <p:nvPr/>
          </p:nvSpPr>
          <p:spPr bwMode="auto">
            <a:xfrm>
              <a:off x="7845425" y="1557338"/>
              <a:ext cx="104775" cy="55563"/>
            </a:xfrm>
            <a:custGeom>
              <a:avLst/>
              <a:gdLst>
                <a:gd name="T0" fmla="*/ 12 w 66"/>
                <a:gd name="T1" fmla="*/ 0 h 35"/>
                <a:gd name="T2" fmla="*/ 12 w 66"/>
                <a:gd name="T3" fmla="*/ 6 h 35"/>
                <a:gd name="T4" fmla="*/ 6 w 66"/>
                <a:gd name="T5" fmla="*/ 6 h 35"/>
                <a:gd name="T6" fmla="*/ 6 w 66"/>
                <a:gd name="T7" fmla="*/ 6 h 35"/>
                <a:gd name="T8" fmla="*/ 6 w 66"/>
                <a:gd name="T9" fmla="*/ 12 h 35"/>
                <a:gd name="T10" fmla="*/ 0 w 66"/>
                <a:gd name="T11" fmla="*/ 12 h 35"/>
                <a:gd name="T12" fmla="*/ 0 w 66"/>
                <a:gd name="T13" fmla="*/ 12 h 35"/>
                <a:gd name="T14" fmla="*/ 0 w 66"/>
                <a:gd name="T15" fmla="*/ 18 h 35"/>
                <a:gd name="T16" fmla="*/ 31 w 66"/>
                <a:gd name="T17" fmla="*/ 18 h 35"/>
                <a:gd name="T18" fmla="*/ 31 w 66"/>
                <a:gd name="T19" fmla="*/ 22 h 35"/>
                <a:gd name="T20" fmla="*/ 31 w 66"/>
                <a:gd name="T21" fmla="*/ 22 h 35"/>
                <a:gd name="T22" fmla="*/ 31 w 66"/>
                <a:gd name="T23" fmla="*/ 22 h 35"/>
                <a:gd name="T24" fmla="*/ 31 w 66"/>
                <a:gd name="T25" fmla="*/ 29 h 35"/>
                <a:gd name="T26" fmla="*/ 31 w 66"/>
                <a:gd name="T27" fmla="*/ 29 h 35"/>
                <a:gd name="T28" fmla="*/ 54 w 66"/>
                <a:gd name="T29" fmla="*/ 29 h 35"/>
                <a:gd name="T30" fmla="*/ 60 w 66"/>
                <a:gd name="T31" fmla="*/ 35 h 35"/>
                <a:gd name="T32" fmla="*/ 66 w 66"/>
                <a:gd name="T33" fmla="*/ 35 h 35"/>
                <a:gd name="T34" fmla="*/ 60 w 66"/>
                <a:gd name="T35" fmla="*/ 29 h 35"/>
                <a:gd name="T36" fmla="*/ 47 w 66"/>
                <a:gd name="T37" fmla="*/ 22 h 35"/>
                <a:gd name="T38" fmla="*/ 41 w 66"/>
                <a:gd name="T39" fmla="*/ 18 h 35"/>
                <a:gd name="T40" fmla="*/ 31 w 66"/>
                <a:gd name="T41" fmla="*/ 12 h 35"/>
                <a:gd name="T42" fmla="*/ 19 w 66"/>
                <a:gd name="T43" fmla="*/ 0 h 35"/>
                <a:gd name="T44" fmla="*/ 12 w 66"/>
                <a:gd name="T45" fmla="*/ 0 h 35"/>
                <a:gd name="T46" fmla="*/ 12 w 66"/>
                <a:gd name="T4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6" h="35">
                  <a:moveTo>
                    <a:pt x="12" y="0"/>
                  </a:moveTo>
                  <a:lnTo>
                    <a:pt x="12" y="6"/>
                  </a:lnTo>
                  <a:lnTo>
                    <a:pt x="6" y="6"/>
                  </a:lnTo>
                  <a:lnTo>
                    <a:pt x="6" y="6"/>
                  </a:lnTo>
                  <a:lnTo>
                    <a:pt x="6" y="12"/>
                  </a:lnTo>
                  <a:lnTo>
                    <a:pt x="0" y="12"/>
                  </a:lnTo>
                  <a:lnTo>
                    <a:pt x="0" y="12"/>
                  </a:lnTo>
                  <a:lnTo>
                    <a:pt x="0" y="18"/>
                  </a:lnTo>
                  <a:lnTo>
                    <a:pt x="31" y="18"/>
                  </a:lnTo>
                  <a:lnTo>
                    <a:pt x="31" y="22"/>
                  </a:lnTo>
                  <a:lnTo>
                    <a:pt x="31" y="22"/>
                  </a:lnTo>
                  <a:lnTo>
                    <a:pt x="31" y="22"/>
                  </a:lnTo>
                  <a:lnTo>
                    <a:pt x="31" y="29"/>
                  </a:lnTo>
                  <a:lnTo>
                    <a:pt x="31" y="29"/>
                  </a:lnTo>
                  <a:lnTo>
                    <a:pt x="54" y="29"/>
                  </a:lnTo>
                  <a:lnTo>
                    <a:pt x="60" y="35"/>
                  </a:lnTo>
                  <a:lnTo>
                    <a:pt x="66" y="35"/>
                  </a:lnTo>
                  <a:lnTo>
                    <a:pt x="60" y="29"/>
                  </a:lnTo>
                  <a:lnTo>
                    <a:pt x="47" y="22"/>
                  </a:lnTo>
                  <a:lnTo>
                    <a:pt x="41" y="18"/>
                  </a:lnTo>
                  <a:lnTo>
                    <a:pt x="31" y="12"/>
                  </a:lnTo>
                  <a:lnTo>
                    <a:pt x="19" y="0"/>
                  </a:lnTo>
                  <a:lnTo>
                    <a:pt x="12" y="0"/>
                  </a:lnTo>
                  <a:lnTo>
                    <a:pt x="1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5" name="Freeform 1458"/>
            <p:cNvSpPr>
              <a:spLocks/>
            </p:cNvSpPr>
            <p:nvPr/>
          </p:nvSpPr>
          <p:spPr bwMode="auto">
            <a:xfrm>
              <a:off x="7845425" y="1557338"/>
              <a:ext cx="104775" cy="55563"/>
            </a:xfrm>
            <a:custGeom>
              <a:avLst/>
              <a:gdLst>
                <a:gd name="T0" fmla="*/ 12 w 66"/>
                <a:gd name="T1" fmla="*/ 0 h 35"/>
                <a:gd name="T2" fmla="*/ 12 w 66"/>
                <a:gd name="T3" fmla="*/ 6 h 35"/>
                <a:gd name="T4" fmla="*/ 6 w 66"/>
                <a:gd name="T5" fmla="*/ 6 h 35"/>
                <a:gd name="T6" fmla="*/ 6 w 66"/>
                <a:gd name="T7" fmla="*/ 6 h 35"/>
                <a:gd name="T8" fmla="*/ 6 w 66"/>
                <a:gd name="T9" fmla="*/ 12 h 35"/>
                <a:gd name="T10" fmla="*/ 0 w 66"/>
                <a:gd name="T11" fmla="*/ 12 h 35"/>
                <a:gd name="T12" fmla="*/ 0 w 66"/>
                <a:gd name="T13" fmla="*/ 12 h 35"/>
                <a:gd name="T14" fmla="*/ 0 w 66"/>
                <a:gd name="T15" fmla="*/ 18 h 35"/>
                <a:gd name="T16" fmla="*/ 31 w 66"/>
                <a:gd name="T17" fmla="*/ 18 h 35"/>
                <a:gd name="T18" fmla="*/ 31 w 66"/>
                <a:gd name="T19" fmla="*/ 22 h 35"/>
                <a:gd name="T20" fmla="*/ 31 w 66"/>
                <a:gd name="T21" fmla="*/ 22 h 35"/>
                <a:gd name="T22" fmla="*/ 31 w 66"/>
                <a:gd name="T23" fmla="*/ 22 h 35"/>
                <a:gd name="T24" fmla="*/ 31 w 66"/>
                <a:gd name="T25" fmla="*/ 29 h 35"/>
                <a:gd name="T26" fmla="*/ 31 w 66"/>
                <a:gd name="T27" fmla="*/ 29 h 35"/>
                <a:gd name="T28" fmla="*/ 54 w 66"/>
                <a:gd name="T29" fmla="*/ 29 h 35"/>
                <a:gd name="T30" fmla="*/ 60 w 66"/>
                <a:gd name="T31" fmla="*/ 35 h 35"/>
                <a:gd name="T32" fmla="*/ 66 w 66"/>
                <a:gd name="T33" fmla="*/ 35 h 35"/>
                <a:gd name="T34" fmla="*/ 60 w 66"/>
                <a:gd name="T35" fmla="*/ 29 h 35"/>
                <a:gd name="T36" fmla="*/ 47 w 66"/>
                <a:gd name="T37" fmla="*/ 22 h 35"/>
                <a:gd name="T38" fmla="*/ 41 w 66"/>
                <a:gd name="T39" fmla="*/ 18 h 35"/>
                <a:gd name="T40" fmla="*/ 31 w 66"/>
                <a:gd name="T41" fmla="*/ 12 h 35"/>
                <a:gd name="T42" fmla="*/ 19 w 66"/>
                <a:gd name="T43" fmla="*/ 0 h 35"/>
                <a:gd name="T44" fmla="*/ 12 w 66"/>
                <a:gd name="T45" fmla="*/ 0 h 35"/>
                <a:gd name="T46" fmla="*/ 12 w 66"/>
                <a:gd name="T4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6" h="35">
                  <a:moveTo>
                    <a:pt x="12" y="0"/>
                  </a:moveTo>
                  <a:lnTo>
                    <a:pt x="12" y="6"/>
                  </a:lnTo>
                  <a:lnTo>
                    <a:pt x="6" y="6"/>
                  </a:lnTo>
                  <a:lnTo>
                    <a:pt x="6" y="6"/>
                  </a:lnTo>
                  <a:lnTo>
                    <a:pt x="6" y="12"/>
                  </a:lnTo>
                  <a:lnTo>
                    <a:pt x="0" y="12"/>
                  </a:lnTo>
                  <a:lnTo>
                    <a:pt x="0" y="12"/>
                  </a:lnTo>
                  <a:lnTo>
                    <a:pt x="0" y="18"/>
                  </a:lnTo>
                  <a:lnTo>
                    <a:pt x="31" y="18"/>
                  </a:lnTo>
                  <a:lnTo>
                    <a:pt x="31" y="22"/>
                  </a:lnTo>
                  <a:lnTo>
                    <a:pt x="31" y="22"/>
                  </a:lnTo>
                  <a:lnTo>
                    <a:pt x="31" y="22"/>
                  </a:lnTo>
                  <a:lnTo>
                    <a:pt x="31" y="29"/>
                  </a:lnTo>
                  <a:lnTo>
                    <a:pt x="31" y="29"/>
                  </a:lnTo>
                  <a:lnTo>
                    <a:pt x="54" y="29"/>
                  </a:lnTo>
                  <a:lnTo>
                    <a:pt x="60" y="35"/>
                  </a:lnTo>
                  <a:lnTo>
                    <a:pt x="66" y="35"/>
                  </a:lnTo>
                  <a:lnTo>
                    <a:pt x="60" y="29"/>
                  </a:lnTo>
                  <a:lnTo>
                    <a:pt x="47" y="22"/>
                  </a:lnTo>
                  <a:lnTo>
                    <a:pt x="41" y="18"/>
                  </a:lnTo>
                  <a:lnTo>
                    <a:pt x="31" y="12"/>
                  </a:lnTo>
                  <a:lnTo>
                    <a:pt x="19" y="0"/>
                  </a:lnTo>
                  <a:lnTo>
                    <a:pt x="12" y="0"/>
                  </a:lnTo>
                  <a:lnTo>
                    <a:pt x="1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6" name="Freeform 1459"/>
            <p:cNvSpPr>
              <a:spLocks/>
            </p:cNvSpPr>
            <p:nvPr/>
          </p:nvSpPr>
          <p:spPr bwMode="auto">
            <a:xfrm>
              <a:off x="7854950" y="1628776"/>
              <a:ext cx="55563" cy="19050"/>
            </a:xfrm>
            <a:custGeom>
              <a:avLst/>
              <a:gdLst>
                <a:gd name="T0" fmla="*/ 35 w 35"/>
                <a:gd name="T1" fmla="*/ 0 h 12"/>
                <a:gd name="T2" fmla="*/ 35 w 35"/>
                <a:gd name="T3" fmla="*/ 6 h 12"/>
                <a:gd name="T4" fmla="*/ 35 w 35"/>
                <a:gd name="T5" fmla="*/ 6 h 12"/>
                <a:gd name="T6" fmla="*/ 35 w 35"/>
                <a:gd name="T7" fmla="*/ 12 h 12"/>
                <a:gd name="T8" fmla="*/ 19 w 35"/>
                <a:gd name="T9" fmla="*/ 12 h 12"/>
                <a:gd name="T10" fmla="*/ 19 w 35"/>
                <a:gd name="T11" fmla="*/ 6 h 12"/>
                <a:gd name="T12" fmla="*/ 6 w 35"/>
                <a:gd name="T13" fmla="*/ 6 h 12"/>
                <a:gd name="T14" fmla="*/ 0 w 35"/>
                <a:gd name="T15" fmla="*/ 0 h 12"/>
                <a:gd name="T16" fmla="*/ 0 w 35"/>
                <a:gd name="T17" fmla="*/ 0 h 12"/>
                <a:gd name="T18" fmla="*/ 35 w 35"/>
                <a:gd name="T19" fmla="*/ 0 h 12"/>
                <a:gd name="T20" fmla="*/ 35 w 35"/>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2">
                  <a:moveTo>
                    <a:pt x="35" y="0"/>
                  </a:moveTo>
                  <a:lnTo>
                    <a:pt x="35" y="6"/>
                  </a:lnTo>
                  <a:lnTo>
                    <a:pt x="35" y="6"/>
                  </a:lnTo>
                  <a:lnTo>
                    <a:pt x="35" y="12"/>
                  </a:lnTo>
                  <a:lnTo>
                    <a:pt x="19" y="12"/>
                  </a:lnTo>
                  <a:lnTo>
                    <a:pt x="19" y="6"/>
                  </a:lnTo>
                  <a:lnTo>
                    <a:pt x="6" y="6"/>
                  </a:lnTo>
                  <a:lnTo>
                    <a:pt x="0" y="0"/>
                  </a:lnTo>
                  <a:lnTo>
                    <a:pt x="0" y="0"/>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7" name="Freeform 1460"/>
            <p:cNvSpPr>
              <a:spLocks/>
            </p:cNvSpPr>
            <p:nvPr/>
          </p:nvSpPr>
          <p:spPr bwMode="auto">
            <a:xfrm>
              <a:off x="7854950" y="1628776"/>
              <a:ext cx="55563" cy="19050"/>
            </a:xfrm>
            <a:custGeom>
              <a:avLst/>
              <a:gdLst>
                <a:gd name="T0" fmla="*/ 35 w 35"/>
                <a:gd name="T1" fmla="*/ 0 h 12"/>
                <a:gd name="T2" fmla="*/ 35 w 35"/>
                <a:gd name="T3" fmla="*/ 6 h 12"/>
                <a:gd name="T4" fmla="*/ 35 w 35"/>
                <a:gd name="T5" fmla="*/ 6 h 12"/>
                <a:gd name="T6" fmla="*/ 35 w 35"/>
                <a:gd name="T7" fmla="*/ 12 h 12"/>
                <a:gd name="T8" fmla="*/ 19 w 35"/>
                <a:gd name="T9" fmla="*/ 12 h 12"/>
                <a:gd name="T10" fmla="*/ 19 w 35"/>
                <a:gd name="T11" fmla="*/ 6 h 12"/>
                <a:gd name="T12" fmla="*/ 6 w 35"/>
                <a:gd name="T13" fmla="*/ 6 h 12"/>
                <a:gd name="T14" fmla="*/ 0 w 35"/>
                <a:gd name="T15" fmla="*/ 0 h 12"/>
                <a:gd name="T16" fmla="*/ 0 w 35"/>
                <a:gd name="T17" fmla="*/ 0 h 12"/>
                <a:gd name="T18" fmla="*/ 35 w 35"/>
                <a:gd name="T19" fmla="*/ 0 h 12"/>
                <a:gd name="T20" fmla="*/ 35 w 35"/>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2">
                  <a:moveTo>
                    <a:pt x="35" y="0"/>
                  </a:moveTo>
                  <a:lnTo>
                    <a:pt x="35" y="6"/>
                  </a:lnTo>
                  <a:lnTo>
                    <a:pt x="35" y="6"/>
                  </a:lnTo>
                  <a:lnTo>
                    <a:pt x="35" y="12"/>
                  </a:lnTo>
                  <a:lnTo>
                    <a:pt x="19" y="12"/>
                  </a:lnTo>
                  <a:lnTo>
                    <a:pt x="19" y="6"/>
                  </a:lnTo>
                  <a:lnTo>
                    <a:pt x="6" y="6"/>
                  </a:lnTo>
                  <a:lnTo>
                    <a:pt x="0" y="0"/>
                  </a:lnTo>
                  <a:lnTo>
                    <a:pt x="0" y="0"/>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8" name="Freeform 1461"/>
            <p:cNvSpPr>
              <a:spLocks/>
            </p:cNvSpPr>
            <p:nvPr/>
          </p:nvSpPr>
          <p:spPr bwMode="auto">
            <a:xfrm>
              <a:off x="8061325" y="1700213"/>
              <a:ext cx="36513" cy="26988"/>
            </a:xfrm>
            <a:custGeom>
              <a:avLst/>
              <a:gdLst>
                <a:gd name="T0" fmla="*/ 0 w 23"/>
                <a:gd name="T1" fmla="*/ 17 h 17"/>
                <a:gd name="T2" fmla="*/ 6 w 23"/>
                <a:gd name="T3" fmla="*/ 17 h 17"/>
                <a:gd name="T4" fmla="*/ 10 w 23"/>
                <a:gd name="T5" fmla="*/ 13 h 17"/>
                <a:gd name="T6" fmla="*/ 10 w 23"/>
                <a:gd name="T7" fmla="*/ 13 h 17"/>
                <a:gd name="T8" fmla="*/ 23 w 23"/>
                <a:gd name="T9" fmla="*/ 13 h 17"/>
                <a:gd name="T10" fmla="*/ 16 w 23"/>
                <a:gd name="T11" fmla="*/ 7 h 17"/>
                <a:gd name="T12" fmla="*/ 10 w 23"/>
                <a:gd name="T13" fmla="*/ 7 h 17"/>
                <a:gd name="T14" fmla="*/ 10 w 23"/>
                <a:gd name="T15" fmla="*/ 0 h 17"/>
                <a:gd name="T16" fmla="*/ 10 w 23"/>
                <a:gd name="T17" fmla="*/ 0 h 17"/>
                <a:gd name="T18" fmla="*/ 0 w 23"/>
                <a:gd name="T19" fmla="*/ 17 h 17"/>
                <a:gd name="T20" fmla="*/ 0 w 23"/>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7">
                  <a:moveTo>
                    <a:pt x="0" y="17"/>
                  </a:moveTo>
                  <a:lnTo>
                    <a:pt x="6" y="17"/>
                  </a:lnTo>
                  <a:lnTo>
                    <a:pt x="10" y="13"/>
                  </a:lnTo>
                  <a:lnTo>
                    <a:pt x="10" y="13"/>
                  </a:lnTo>
                  <a:lnTo>
                    <a:pt x="23" y="13"/>
                  </a:lnTo>
                  <a:lnTo>
                    <a:pt x="16" y="7"/>
                  </a:lnTo>
                  <a:lnTo>
                    <a:pt x="10" y="7"/>
                  </a:lnTo>
                  <a:lnTo>
                    <a:pt x="10" y="0"/>
                  </a:lnTo>
                  <a:lnTo>
                    <a:pt x="10" y="0"/>
                  </a:lnTo>
                  <a:lnTo>
                    <a:pt x="0" y="17"/>
                  </a:lnTo>
                  <a:lnTo>
                    <a:pt x="0" y="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9" name="Freeform 1462"/>
            <p:cNvSpPr>
              <a:spLocks/>
            </p:cNvSpPr>
            <p:nvPr/>
          </p:nvSpPr>
          <p:spPr bwMode="auto">
            <a:xfrm>
              <a:off x="8061325" y="1700213"/>
              <a:ext cx="36513" cy="26988"/>
            </a:xfrm>
            <a:custGeom>
              <a:avLst/>
              <a:gdLst>
                <a:gd name="T0" fmla="*/ 0 w 23"/>
                <a:gd name="T1" fmla="*/ 17 h 17"/>
                <a:gd name="T2" fmla="*/ 6 w 23"/>
                <a:gd name="T3" fmla="*/ 17 h 17"/>
                <a:gd name="T4" fmla="*/ 10 w 23"/>
                <a:gd name="T5" fmla="*/ 13 h 17"/>
                <a:gd name="T6" fmla="*/ 10 w 23"/>
                <a:gd name="T7" fmla="*/ 13 h 17"/>
                <a:gd name="T8" fmla="*/ 23 w 23"/>
                <a:gd name="T9" fmla="*/ 13 h 17"/>
                <a:gd name="T10" fmla="*/ 16 w 23"/>
                <a:gd name="T11" fmla="*/ 7 h 17"/>
                <a:gd name="T12" fmla="*/ 10 w 23"/>
                <a:gd name="T13" fmla="*/ 7 h 17"/>
                <a:gd name="T14" fmla="*/ 10 w 23"/>
                <a:gd name="T15" fmla="*/ 0 h 17"/>
                <a:gd name="T16" fmla="*/ 10 w 23"/>
                <a:gd name="T17" fmla="*/ 0 h 17"/>
                <a:gd name="T18" fmla="*/ 0 w 23"/>
                <a:gd name="T19" fmla="*/ 17 h 17"/>
                <a:gd name="T20" fmla="*/ 0 w 23"/>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7">
                  <a:moveTo>
                    <a:pt x="0" y="17"/>
                  </a:moveTo>
                  <a:lnTo>
                    <a:pt x="6" y="17"/>
                  </a:lnTo>
                  <a:lnTo>
                    <a:pt x="10" y="13"/>
                  </a:lnTo>
                  <a:lnTo>
                    <a:pt x="10" y="13"/>
                  </a:lnTo>
                  <a:lnTo>
                    <a:pt x="23" y="13"/>
                  </a:lnTo>
                  <a:lnTo>
                    <a:pt x="16" y="7"/>
                  </a:lnTo>
                  <a:lnTo>
                    <a:pt x="10" y="7"/>
                  </a:lnTo>
                  <a:lnTo>
                    <a:pt x="10" y="0"/>
                  </a:lnTo>
                  <a:lnTo>
                    <a:pt x="10" y="0"/>
                  </a:lnTo>
                  <a:lnTo>
                    <a:pt x="0" y="17"/>
                  </a:lnTo>
                  <a:lnTo>
                    <a:pt x="0" y="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0" name="Freeform 1463"/>
            <p:cNvSpPr>
              <a:spLocks/>
            </p:cNvSpPr>
            <p:nvPr/>
          </p:nvSpPr>
          <p:spPr bwMode="auto">
            <a:xfrm>
              <a:off x="7931150" y="1700213"/>
              <a:ext cx="19050" cy="20638"/>
            </a:xfrm>
            <a:custGeom>
              <a:avLst/>
              <a:gdLst>
                <a:gd name="T0" fmla="*/ 0 w 12"/>
                <a:gd name="T1" fmla="*/ 0 h 13"/>
                <a:gd name="T2" fmla="*/ 0 w 12"/>
                <a:gd name="T3" fmla="*/ 0 h 13"/>
                <a:gd name="T4" fmla="*/ 6 w 12"/>
                <a:gd name="T5" fmla="*/ 7 h 13"/>
                <a:gd name="T6" fmla="*/ 6 w 12"/>
                <a:gd name="T7" fmla="*/ 7 h 13"/>
                <a:gd name="T8" fmla="*/ 6 w 12"/>
                <a:gd name="T9" fmla="*/ 7 h 13"/>
                <a:gd name="T10" fmla="*/ 6 w 12"/>
                <a:gd name="T11" fmla="*/ 7 h 13"/>
                <a:gd name="T12" fmla="*/ 12 w 12"/>
                <a:gd name="T13" fmla="*/ 7 h 13"/>
                <a:gd name="T14" fmla="*/ 12 w 12"/>
                <a:gd name="T15" fmla="*/ 13 h 13"/>
                <a:gd name="T16" fmla="*/ 0 w 12"/>
                <a:gd name="T17" fmla="*/ 13 h 13"/>
                <a:gd name="T18" fmla="*/ 0 w 12"/>
                <a:gd name="T19" fmla="*/ 13 h 13"/>
                <a:gd name="T20" fmla="*/ 0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0" y="0"/>
                  </a:moveTo>
                  <a:lnTo>
                    <a:pt x="0" y="0"/>
                  </a:lnTo>
                  <a:lnTo>
                    <a:pt x="6" y="7"/>
                  </a:lnTo>
                  <a:lnTo>
                    <a:pt x="6" y="7"/>
                  </a:lnTo>
                  <a:lnTo>
                    <a:pt x="6" y="7"/>
                  </a:lnTo>
                  <a:lnTo>
                    <a:pt x="6" y="7"/>
                  </a:lnTo>
                  <a:lnTo>
                    <a:pt x="12" y="7"/>
                  </a:lnTo>
                  <a:lnTo>
                    <a:pt x="12" y="13"/>
                  </a:lnTo>
                  <a:lnTo>
                    <a:pt x="0" y="13"/>
                  </a:lnTo>
                  <a:lnTo>
                    <a:pt x="0" y="13"/>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1" name="Freeform 1464"/>
            <p:cNvSpPr>
              <a:spLocks/>
            </p:cNvSpPr>
            <p:nvPr/>
          </p:nvSpPr>
          <p:spPr bwMode="auto">
            <a:xfrm>
              <a:off x="7688263" y="1851026"/>
              <a:ext cx="39688" cy="20638"/>
            </a:xfrm>
            <a:custGeom>
              <a:avLst/>
              <a:gdLst>
                <a:gd name="T0" fmla="*/ 19 w 25"/>
                <a:gd name="T1" fmla="*/ 0 h 13"/>
                <a:gd name="T2" fmla="*/ 19 w 25"/>
                <a:gd name="T3" fmla="*/ 0 h 13"/>
                <a:gd name="T4" fmla="*/ 19 w 25"/>
                <a:gd name="T5" fmla="*/ 6 h 13"/>
                <a:gd name="T6" fmla="*/ 19 w 25"/>
                <a:gd name="T7" fmla="*/ 6 h 13"/>
                <a:gd name="T8" fmla="*/ 19 w 25"/>
                <a:gd name="T9" fmla="*/ 6 h 13"/>
                <a:gd name="T10" fmla="*/ 19 w 25"/>
                <a:gd name="T11" fmla="*/ 6 h 13"/>
                <a:gd name="T12" fmla="*/ 19 w 25"/>
                <a:gd name="T13" fmla="*/ 13 h 13"/>
                <a:gd name="T14" fmla="*/ 19 w 25"/>
                <a:gd name="T15" fmla="*/ 13 h 13"/>
                <a:gd name="T16" fmla="*/ 25 w 25"/>
                <a:gd name="T17" fmla="*/ 13 h 13"/>
                <a:gd name="T18" fmla="*/ 6 w 25"/>
                <a:gd name="T19" fmla="*/ 13 h 13"/>
                <a:gd name="T20" fmla="*/ 6 w 25"/>
                <a:gd name="T21" fmla="*/ 6 h 13"/>
                <a:gd name="T22" fmla="*/ 0 w 25"/>
                <a:gd name="T23" fmla="*/ 6 h 13"/>
                <a:gd name="T24" fmla="*/ 0 w 25"/>
                <a:gd name="T25" fmla="*/ 0 h 13"/>
                <a:gd name="T26" fmla="*/ 0 w 25"/>
                <a:gd name="T27" fmla="*/ 0 h 13"/>
                <a:gd name="T28" fmla="*/ 0 w 25"/>
                <a:gd name="T29" fmla="*/ 0 h 13"/>
                <a:gd name="T30" fmla="*/ 19 w 25"/>
                <a:gd name="T31" fmla="*/ 0 h 13"/>
                <a:gd name="T32" fmla="*/ 19 w 25"/>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3">
                  <a:moveTo>
                    <a:pt x="19" y="0"/>
                  </a:moveTo>
                  <a:lnTo>
                    <a:pt x="19" y="0"/>
                  </a:lnTo>
                  <a:lnTo>
                    <a:pt x="19" y="6"/>
                  </a:lnTo>
                  <a:lnTo>
                    <a:pt x="19" y="6"/>
                  </a:lnTo>
                  <a:lnTo>
                    <a:pt x="19" y="6"/>
                  </a:lnTo>
                  <a:lnTo>
                    <a:pt x="19" y="6"/>
                  </a:lnTo>
                  <a:lnTo>
                    <a:pt x="19" y="13"/>
                  </a:lnTo>
                  <a:lnTo>
                    <a:pt x="19" y="13"/>
                  </a:lnTo>
                  <a:lnTo>
                    <a:pt x="25" y="13"/>
                  </a:lnTo>
                  <a:lnTo>
                    <a:pt x="6" y="13"/>
                  </a:lnTo>
                  <a:lnTo>
                    <a:pt x="6" y="6"/>
                  </a:lnTo>
                  <a:lnTo>
                    <a:pt x="0" y="6"/>
                  </a:lnTo>
                  <a:lnTo>
                    <a:pt x="0" y="0"/>
                  </a:lnTo>
                  <a:lnTo>
                    <a:pt x="0" y="0"/>
                  </a:lnTo>
                  <a:lnTo>
                    <a:pt x="0" y="0"/>
                  </a:lnTo>
                  <a:lnTo>
                    <a:pt x="19" y="0"/>
                  </a:lnTo>
                  <a:lnTo>
                    <a:pt x="1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2" name="Freeform 1465"/>
            <p:cNvSpPr>
              <a:spLocks/>
            </p:cNvSpPr>
            <p:nvPr/>
          </p:nvSpPr>
          <p:spPr bwMode="auto">
            <a:xfrm>
              <a:off x="7688263" y="1851026"/>
              <a:ext cx="39688" cy="20638"/>
            </a:xfrm>
            <a:custGeom>
              <a:avLst/>
              <a:gdLst>
                <a:gd name="T0" fmla="*/ 19 w 25"/>
                <a:gd name="T1" fmla="*/ 0 h 13"/>
                <a:gd name="T2" fmla="*/ 19 w 25"/>
                <a:gd name="T3" fmla="*/ 0 h 13"/>
                <a:gd name="T4" fmla="*/ 19 w 25"/>
                <a:gd name="T5" fmla="*/ 6 h 13"/>
                <a:gd name="T6" fmla="*/ 19 w 25"/>
                <a:gd name="T7" fmla="*/ 6 h 13"/>
                <a:gd name="T8" fmla="*/ 19 w 25"/>
                <a:gd name="T9" fmla="*/ 6 h 13"/>
                <a:gd name="T10" fmla="*/ 19 w 25"/>
                <a:gd name="T11" fmla="*/ 6 h 13"/>
                <a:gd name="T12" fmla="*/ 19 w 25"/>
                <a:gd name="T13" fmla="*/ 13 h 13"/>
                <a:gd name="T14" fmla="*/ 19 w 25"/>
                <a:gd name="T15" fmla="*/ 13 h 13"/>
                <a:gd name="T16" fmla="*/ 25 w 25"/>
                <a:gd name="T17" fmla="*/ 13 h 13"/>
                <a:gd name="T18" fmla="*/ 6 w 25"/>
                <a:gd name="T19" fmla="*/ 13 h 13"/>
                <a:gd name="T20" fmla="*/ 6 w 25"/>
                <a:gd name="T21" fmla="*/ 6 h 13"/>
                <a:gd name="T22" fmla="*/ 0 w 25"/>
                <a:gd name="T23" fmla="*/ 6 h 13"/>
                <a:gd name="T24" fmla="*/ 0 w 25"/>
                <a:gd name="T25" fmla="*/ 0 h 13"/>
                <a:gd name="T26" fmla="*/ 0 w 25"/>
                <a:gd name="T27" fmla="*/ 0 h 13"/>
                <a:gd name="T28" fmla="*/ 0 w 25"/>
                <a:gd name="T29" fmla="*/ 0 h 13"/>
                <a:gd name="T30" fmla="*/ 19 w 25"/>
                <a:gd name="T31" fmla="*/ 0 h 13"/>
                <a:gd name="T32" fmla="*/ 19 w 25"/>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3">
                  <a:moveTo>
                    <a:pt x="19" y="0"/>
                  </a:moveTo>
                  <a:lnTo>
                    <a:pt x="19" y="0"/>
                  </a:lnTo>
                  <a:lnTo>
                    <a:pt x="19" y="6"/>
                  </a:lnTo>
                  <a:lnTo>
                    <a:pt x="19" y="6"/>
                  </a:lnTo>
                  <a:lnTo>
                    <a:pt x="19" y="6"/>
                  </a:lnTo>
                  <a:lnTo>
                    <a:pt x="19" y="6"/>
                  </a:lnTo>
                  <a:lnTo>
                    <a:pt x="19" y="13"/>
                  </a:lnTo>
                  <a:lnTo>
                    <a:pt x="19" y="13"/>
                  </a:lnTo>
                  <a:lnTo>
                    <a:pt x="25" y="13"/>
                  </a:lnTo>
                  <a:lnTo>
                    <a:pt x="6" y="13"/>
                  </a:lnTo>
                  <a:lnTo>
                    <a:pt x="6" y="6"/>
                  </a:lnTo>
                  <a:lnTo>
                    <a:pt x="0" y="6"/>
                  </a:lnTo>
                  <a:lnTo>
                    <a:pt x="0" y="0"/>
                  </a:lnTo>
                  <a:lnTo>
                    <a:pt x="0" y="0"/>
                  </a:lnTo>
                  <a:lnTo>
                    <a:pt x="0" y="0"/>
                  </a:lnTo>
                  <a:lnTo>
                    <a:pt x="19" y="0"/>
                  </a:lnTo>
                  <a:lnTo>
                    <a:pt x="1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3" name="Freeform 1466"/>
            <p:cNvSpPr>
              <a:spLocks/>
            </p:cNvSpPr>
            <p:nvPr/>
          </p:nvSpPr>
          <p:spPr bwMode="auto">
            <a:xfrm>
              <a:off x="7734300" y="1860551"/>
              <a:ext cx="19050" cy="20638"/>
            </a:xfrm>
            <a:custGeom>
              <a:avLst/>
              <a:gdLst>
                <a:gd name="T0" fmla="*/ 12 w 12"/>
                <a:gd name="T1" fmla="*/ 13 h 13"/>
                <a:gd name="T2" fmla="*/ 0 w 12"/>
                <a:gd name="T3" fmla="*/ 13 h 13"/>
                <a:gd name="T4" fmla="*/ 0 w 12"/>
                <a:gd name="T5" fmla="*/ 13 h 13"/>
                <a:gd name="T6" fmla="*/ 0 w 12"/>
                <a:gd name="T7" fmla="*/ 7 h 13"/>
                <a:gd name="T8" fmla="*/ 0 w 12"/>
                <a:gd name="T9" fmla="*/ 7 h 13"/>
                <a:gd name="T10" fmla="*/ 0 w 12"/>
                <a:gd name="T11" fmla="*/ 7 h 13"/>
                <a:gd name="T12" fmla="*/ 0 w 12"/>
                <a:gd name="T13" fmla="*/ 0 h 13"/>
                <a:gd name="T14" fmla="*/ 0 w 12"/>
                <a:gd name="T15" fmla="*/ 7 h 13"/>
                <a:gd name="T16" fmla="*/ 0 w 12"/>
                <a:gd name="T17" fmla="*/ 7 h 13"/>
                <a:gd name="T18" fmla="*/ 12 w 12"/>
                <a:gd name="T19" fmla="*/ 7 h 13"/>
                <a:gd name="T20" fmla="*/ 12 w 12"/>
                <a:gd name="T21" fmla="*/ 13 h 13"/>
                <a:gd name="T22" fmla="*/ 12 w 12"/>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12" y="13"/>
                  </a:moveTo>
                  <a:lnTo>
                    <a:pt x="0" y="13"/>
                  </a:lnTo>
                  <a:lnTo>
                    <a:pt x="0" y="13"/>
                  </a:lnTo>
                  <a:lnTo>
                    <a:pt x="0" y="7"/>
                  </a:lnTo>
                  <a:lnTo>
                    <a:pt x="0" y="7"/>
                  </a:lnTo>
                  <a:lnTo>
                    <a:pt x="0" y="7"/>
                  </a:lnTo>
                  <a:lnTo>
                    <a:pt x="0" y="0"/>
                  </a:lnTo>
                  <a:lnTo>
                    <a:pt x="0" y="7"/>
                  </a:lnTo>
                  <a:lnTo>
                    <a:pt x="0" y="7"/>
                  </a:lnTo>
                  <a:lnTo>
                    <a:pt x="12" y="7"/>
                  </a:lnTo>
                  <a:lnTo>
                    <a:pt x="12" y="13"/>
                  </a:lnTo>
                  <a:lnTo>
                    <a:pt x="12"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4" name="Freeform 1467"/>
            <p:cNvSpPr>
              <a:spLocks/>
            </p:cNvSpPr>
            <p:nvPr/>
          </p:nvSpPr>
          <p:spPr bwMode="auto">
            <a:xfrm>
              <a:off x="7734300" y="1860551"/>
              <a:ext cx="19050" cy="20638"/>
            </a:xfrm>
            <a:custGeom>
              <a:avLst/>
              <a:gdLst>
                <a:gd name="T0" fmla="*/ 12 w 12"/>
                <a:gd name="T1" fmla="*/ 13 h 13"/>
                <a:gd name="T2" fmla="*/ 0 w 12"/>
                <a:gd name="T3" fmla="*/ 13 h 13"/>
                <a:gd name="T4" fmla="*/ 0 w 12"/>
                <a:gd name="T5" fmla="*/ 13 h 13"/>
                <a:gd name="T6" fmla="*/ 0 w 12"/>
                <a:gd name="T7" fmla="*/ 7 h 13"/>
                <a:gd name="T8" fmla="*/ 0 w 12"/>
                <a:gd name="T9" fmla="*/ 7 h 13"/>
                <a:gd name="T10" fmla="*/ 0 w 12"/>
                <a:gd name="T11" fmla="*/ 7 h 13"/>
                <a:gd name="T12" fmla="*/ 0 w 12"/>
                <a:gd name="T13" fmla="*/ 0 h 13"/>
                <a:gd name="T14" fmla="*/ 0 w 12"/>
                <a:gd name="T15" fmla="*/ 7 h 13"/>
                <a:gd name="T16" fmla="*/ 0 w 12"/>
                <a:gd name="T17" fmla="*/ 7 h 13"/>
                <a:gd name="T18" fmla="*/ 12 w 12"/>
                <a:gd name="T19" fmla="*/ 7 h 13"/>
                <a:gd name="T20" fmla="*/ 12 w 12"/>
                <a:gd name="T21" fmla="*/ 13 h 13"/>
                <a:gd name="T22" fmla="*/ 12 w 12"/>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12" y="13"/>
                  </a:moveTo>
                  <a:lnTo>
                    <a:pt x="0" y="13"/>
                  </a:lnTo>
                  <a:lnTo>
                    <a:pt x="0" y="13"/>
                  </a:lnTo>
                  <a:lnTo>
                    <a:pt x="0" y="7"/>
                  </a:lnTo>
                  <a:lnTo>
                    <a:pt x="0" y="7"/>
                  </a:lnTo>
                  <a:lnTo>
                    <a:pt x="0" y="7"/>
                  </a:lnTo>
                  <a:lnTo>
                    <a:pt x="0" y="0"/>
                  </a:lnTo>
                  <a:lnTo>
                    <a:pt x="0" y="7"/>
                  </a:lnTo>
                  <a:lnTo>
                    <a:pt x="0" y="7"/>
                  </a:lnTo>
                  <a:lnTo>
                    <a:pt x="12" y="7"/>
                  </a:lnTo>
                  <a:lnTo>
                    <a:pt x="12" y="13"/>
                  </a:lnTo>
                  <a:lnTo>
                    <a:pt x="12"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5" name="Freeform 1468"/>
            <p:cNvSpPr>
              <a:spLocks/>
            </p:cNvSpPr>
            <p:nvPr/>
          </p:nvSpPr>
          <p:spPr bwMode="auto">
            <a:xfrm>
              <a:off x="7885113" y="1916113"/>
              <a:ext cx="15875" cy="6350"/>
            </a:xfrm>
            <a:custGeom>
              <a:avLst/>
              <a:gdLst>
                <a:gd name="T0" fmla="*/ 10 w 10"/>
                <a:gd name="T1" fmla="*/ 0 h 4"/>
                <a:gd name="T2" fmla="*/ 6 w 10"/>
                <a:gd name="T3" fmla="*/ 0 h 4"/>
                <a:gd name="T4" fmla="*/ 6 w 10"/>
                <a:gd name="T5" fmla="*/ 4 h 4"/>
                <a:gd name="T6" fmla="*/ 0 w 10"/>
                <a:gd name="T7" fmla="*/ 4 h 4"/>
                <a:gd name="T8" fmla="*/ 0 w 10"/>
                <a:gd name="T9" fmla="*/ 4 h 4"/>
                <a:gd name="T10" fmla="*/ 0 w 10"/>
                <a:gd name="T11" fmla="*/ 0 h 4"/>
                <a:gd name="T12" fmla="*/ 0 w 10"/>
                <a:gd name="T13" fmla="*/ 0 h 4"/>
                <a:gd name="T14" fmla="*/ 10 w 10"/>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4">
                  <a:moveTo>
                    <a:pt x="10" y="0"/>
                  </a:moveTo>
                  <a:lnTo>
                    <a:pt x="6" y="0"/>
                  </a:lnTo>
                  <a:lnTo>
                    <a:pt x="6" y="4"/>
                  </a:lnTo>
                  <a:lnTo>
                    <a:pt x="0" y="4"/>
                  </a:lnTo>
                  <a:lnTo>
                    <a:pt x="0" y="4"/>
                  </a:lnTo>
                  <a:lnTo>
                    <a:pt x="0" y="0"/>
                  </a:lnTo>
                  <a:lnTo>
                    <a:pt x="0" y="0"/>
                  </a:lnTo>
                  <a:lnTo>
                    <a:pt x="1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6" name="Freeform 1469"/>
            <p:cNvSpPr>
              <a:spLocks/>
            </p:cNvSpPr>
            <p:nvPr/>
          </p:nvSpPr>
          <p:spPr bwMode="auto">
            <a:xfrm>
              <a:off x="8042275" y="1952626"/>
              <a:ext cx="19050" cy="6350"/>
            </a:xfrm>
            <a:custGeom>
              <a:avLst/>
              <a:gdLst>
                <a:gd name="T0" fmla="*/ 12 w 12"/>
                <a:gd name="T1" fmla="*/ 4 h 4"/>
                <a:gd name="T2" fmla="*/ 6 w 12"/>
                <a:gd name="T3" fmla="*/ 4 h 4"/>
                <a:gd name="T4" fmla="*/ 6 w 12"/>
                <a:gd name="T5" fmla="*/ 4 h 4"/>
                <a:gd name="T6" fmla="*/ 6 w 12"/>
                <a:gd name="T7" fmla="*/ 0 h 4"/>
                <a:gd name="T8" fmla="*/ 0 w 12"/>
                <a:gd name="T9" fmla="*/ 0 h 4"/>
                <a:gd name="T10" fmla="*/ 0 w 12"/>
                <a:gd name="T11" fmla="*/ 0 h 4"/>
                <a:gd name="T12" fmla="*/ 0 w 12"/>
                <a:gd name="T13" fmla="*/ 0 h 4"/>
                <a:gd name="T14" fmla="*/ 6 w 12"/>
                <a:gd name="T15" fmla="*/ 0 h 4"/>
                <a:gd name="T16" fmla="*/ 12 w 12"/>
                <a:gd name="T17" fmla="*/ 4 h 4"/>
                <a:gd name="T18" fmla="*/ 12 w 12"/>
                <a:gd name="T19" fmla="*/ 4 h 4"/>
                <a:gd name="T20" fmla="*/ 12 w 12"/>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4">
                  <a:moveTo>
                    <a:pt x="12" y="4"/>
                  </a:moveTo>
                  <a:lnTo>
                    <a:pt x="6" y="4"/>
                  </a:lnTo>
                  <a:lnTo>
                    <a:pt x="6" y="4"/>
                  </a:lnTo>
                  <a:lnTo>
                    <a:pt x="6" y="0"/>
                  </a:lnTo>
                  <a:lnTo>
                    <a:pt x="0" y="0"/>
                  </a:lnTo>
                  <a:lnTo>
                    <a:pt x="0" y="0"/>
                  </a:lnTo>
                  <a:lnTo>
                    <a:pt x="0" y="0"/>
                  </a:lnTo>
                  <a:lnTo>
                    <a:pt x="6" y="0"/>
                  </a:lnTo>
                  <a:lnTo>
                    <a:pt x="12" y="4"/>
                  </a:lnTo>
                  <a:lnTo>
                    <a:pt x="12" y="4"/>
                  </a:lnTo>
                  <a:lnTo>
                    <a:pt x="12"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7" name="Freeform 1470"/>
            <p:cNvSpPr>
              <a:spLocks/>
            </p:cNvSpPr>
            <p:nvPr/>
          </p:nvSpPr>
          <p:spPr bwMode="auto">
            <a:xfrm>
              <a:off x="8107363" y="1943101"/>
              <a:ext cx="9525" cy="9525"/>
            </a:xfrm>
            <a:custGeom>
              <a:avLst/>
              <a:gdLst>
                <a:gd name="T0" fmla="*/ 0 w 6"/>
                <a:gd name="T1" fmla="*/ 0 h 6"/>
                <a:gd name="T2" fmla="*/ 6 w 6"/>
                <a:gd name="T3" fmla="*/ 0 h 6"/>
                <a:gd name="T4" fmla="*/ 0 w 6"/>
                <a:gd name="T5" fmla="*/ 6 h 6"/>
              </a:gdLst>
              <a:ahLst/>
              <a:cxnLst>
                <a:cxn ang="0">
                  <a:pos x="T0" y="T1"/>
                </a:cxn>
                <a:cxn ang="0">
                  <a:pos x="T2" y="T3"/>
                </a:cxn>
                <a:cxn ang="0">
                  <a:pos x="T4" y="T5"/>
                </a:cxn>
              </a:cxnLst>
              <a:rect l="0" t="0" r="r" b="b"/>
              <a:pathLst>
                <a:path w="6" h="6">
                  <a:moveTo>
                    <a:pt x="0" y="0"/>
                  </a:moveTo>
                  <a:lnTo>
                    <a:pt x="6"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8" name="Freeform 1471"/>
            <p:cNvSpPr>
              <a:spLocks/>
            </p:cNvSpPr>
            <p:nvPr/>
          </p:nvSpPr>
          <p:spPr bwMode="auto">
            <a:xfrm>
              <a:off x="8126413" y="1943101"/>
              <a:ext cx="15875" cy="9525"/>
            </a:xfrm>
            <a:custGeom>
              <a:avLst/>
              <a:gdLst>
                <a:gd name="T0" fmla="*/ 4 w 10"/>
                <a:gd name="T1" fmla="*/ 6 h 6"/>
                <a:gd name="T2" fmla="*/ 0 w 10"/>
                <a:gd name="T3" fmla="*/ 0 h 6"/>
                <a:gd name="T4" fmla="*/ 0 w 10"/>
                <a:gd name="T5" fmla="*/ 0 h 6"/>
                <a:gd name="T6" fmla="*/ 10 w 10"/>
                <a:gd name="T7" fmla="*/ 0 h 6"/>
                <a:gd name="T8" fmla="*/ 10 w 10"/>
                <a:gd name="T9" fmla="*/ 6 h 6"/>
                <a:gd name="T10" fmla="*/ 4 w 10"/>
                <a:gd name="T11" fmla="*/ 6 h 6"/>
                <a:gd name="T12" fmla="*/ 4 w 10"/>
                <a:gd name="T13" fmla="*/ 6 h 6"/>
                <a:gd name="T14" fmla="*/ 4 w 10"/>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
                  <a:moveTo>
                    <a:pt x="4" y="6"/>
                  </a:moveTo>
                  <a:lnTo>
                    <a:pt x="0" y="0"/>
                  </a:lnTo>
                  <a:lnTo>
                    <a:pt x="0" y="0"/>
                  </a:lnTo>
                  <a:lnTo>
                    <a:pt x="10" y="0"/>
                  </a:lnTo>
                  <a:lnTo>
                    <a:pt x="10" y="6"/>
                  </a:lnTo>
                  <a:lnTo>
                    <a:pt x="4" y="6"/>
                  </a:lnTo>
                  <a:lnTo>
                    <a:pt x="4" y="6"/>
                  </a:lnTo>
                  <a:lnTo>
                    <a:pt x="4"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9" name="Freeform 1472"/>
            <p:cNvSpPr>
              <a:spLocks/>
            </p:cNvSpPr>
            <p:nvPr/>
          </p:nvSpPr>
          <p:spPr bwMode="auto">
            <a:xfrm>
              <a:off x="8153400" y="1922463"/>
              <a:ext cx="44450" cy="20638"/>
            </a:xfrm>
            <a:custGeom>
              <a:avLst/>
              <a:gdLst>
                <a:gd name="T0" fmla="*/ 0 w 28"/>
                <a:gd name="T1" fmla="*/ 13 h 13"/>
                <a:gd name="T2" fmla="*/ 0 w 28"/>
                <a:gd name="T3" fmla="*/ 13 h 13"/>
                <a:gd name="T4" fmla="*/ 0 w 28"/>
                <a:gd name="T5" fmla="*/ 13 h 13"/>
                <a:gd name="T6" fmla="*/ 6 w 28"/>
                <a:gd name="T7" fmla="*/ 7 h 13"/>
                <a:gd name="T8" fmla="*/ 6 w 28"/>
                <a:gd name="T9" fmla="*/ 7 h 13"/>
                <a:gd name="T10" fmla="*/ 6 w 28"/>
                <a:gd name="T11" fmla="*/ 7 h 13"/>
                <a:gd name="T12" fmla="*/ 6 w 28"/>
                <a:gd name="T13" fmla="*/ 7 h 13"/>
                <a:gd name="T14" fmla="*/ 12 w 28"/>
                <a:gd name="T15" fmla="*/ 0 h 13"/>
                <a:gd name="T16" fmla="*/ 12 w 28"/>
                <a:gd name="T17" fmla="*/ 7 h 13"/>
                <a:gd name="T18" fmla="*/ 12 w 28"/>
                <a:gd name="T19" fmla="*/ 7 h 13"/>
                <a:gd name="T20" fmla="*/ 12 w 28"/>
                <a:gd name="T21" fmla="*/ 7 h 13"/>
                <a:gd name="T22" fmla="*/ 28 w 28"/>
                <a:gd name="T23" fmla="*/ 7 h 13"/>
                <a:gd name="T24" fmla="*/ 28 w 28"/>
                <a:gd name="T25" fmla="*/ 13 h 13"/>
                <a:gd name="T26" fmla="*/ 0 w 28"/>
                <a:gd name="T27" fmla="*/ 13 h 13"/>
                <a:gd name="T28" fmla="*/ 0 w 28"/>
                <a:gd name="T2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3">
                  <a:moveTo>
                    <a:pt x="0" y="13"/>
                  </a:moveTo>
                  <a:lnTo>
                    <a:pt x="0" y="13"/>
                  </a:lnTo>
                  <a:lnTo>
                    <a:pt x="0" y="13"/>
                  </a:lnTo>
                  <a:lnTo>
                    <a:pt x="6" y="7"/>
                  </a:lnTo>
                  <a:lnTo>
                    <a:pt x="6" y="7"/>
                  </a:lnTo>
                  <a:lnTo>
                    <a:pt x="6" y="7"/>
                  </a:lnTo>
                  <a:lnTo>
                    <a:pt x="6" y="7"/>
                  </a:lnTo>
                  <a:lnTo>
                    <a:pt x="12" y="0"/>
                  </a:lnTo>
                  <a:lnTo>
                    <a:pt x="12" y="7"/>
                  </a:lnTo>
                  <a:lnTo>
                    <a:pt x="12" y="7"/>
                  </a:lnTo>
                  <a:lnTo>
                    <a:pt x="12" y="7"/>
                  </a:lnTo>
                  <a:lnTo>
                    <a:pt x="28" y="7"/>
                  </a:lnTo>
                  <a:lnTo>
                    <a:pt x="28" y="13"/>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0" name="Freeform 1473"/>
            <p:cNvSpPr>
              <a:spLocks/>
            </p:cNvSpPr>
            <p:nvPr/>
          </p:nvSpPr>
          <p:spPr bwMode="auto">
            <a:xfrm>
              <a:off x="8253413" y="1897063"/>
              <a:ext cx="20638" cy="19050"/>
            </a:xfrm>
            <a:custGeom>
              <a:avLst/>
              <a:gdLst>
                <a:gd name="T0" fmla="*/ 13 w 13"/>
                <a:gd name="T1" fmla="*/ 0 h 12"/>
                <a:gd name="T2" fmla="*/ 13 w 13"/>
                <a:gd name="T3" fmla="*/ 6 h 12"/>
                <a:gd name="T4" fmla="*/ 7 w 13"/>
                <a:gd name="T5" fmla="*/ 6 h 12"/>
                <a:gd name="T6" fmla="*/ 7 w 13"/>
                <a:gd name="T7" fmla="*/ 6 h 12"/>
                <a:gd name="T8" fmla="*/ 7 w 13"/>
                <a:gd name="T9" fmla="*/ 12 h 12"/>
                <a:gd name="T10" fmla="*/ 0 w 13"/>
                <a:gd name="T11" fmla="*/ 12 h 12"/>
                <a:gd name="T12" fmla="*/ 0 w 13"/>
                <a:gd name="T13" fmla="*/ 12 h 12"/>
                <a:gd name="T14" fmla="*/ 0 w 13"/>
                <a:gd name="T15" fmla="*/ 12 h 12"/>
                <a:gd name="T16" fmla="*/ 0 w 13"/>
                <a:gd name="T17" fmla="*/ 6 h 12"/>
                <a:gd name="T18" fmla="*/ 7 w 13"/>
                <a:gd name="T19" fmla="*/ 6 h 12"/>
                <a:gd name="T20" fmla="*/ 7 w 13"/>
                <a:gd name="T21" fmla="*/ 0 h 12"/>
                <a:gd name="T22" fmla="*/ 7 w 13"/>
                <a:gd name="T23" fmla="*/ 0 h 12"/>
                <a:gd name="T24" fmla="*/ 7 w 13"/>
                <a:gd name="T25" fmla="*/ 0 h 12"/>
                <a:gd name="T26" fmla="*/ 13 w 13"/>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2">
                  <a:moveTo>
                    <a:pt x="13" y="0"/>
                  </a:moveTo>
                  <a:lnTo>
                    <a:pt x="13" y="6"/>
                  </a:lnTo>
                  <a:lnTo>
                    <a:pt x="7" y="6"/>
                  </a:lnTo>
                  <a:lnTo>
                    <a:pt x="7" y="6"/>
                  </a:lnTo>
                  <a:lnTo>
                    <a:pt x="7" y="12"/>
                  </a:lnTo>
                  <a:lnTo>
                    <a:pt x="0" y="12"/>
                  </a:lnTo>
                  <a:lnTo>
                    <a:pt x="0" y="12"/>
                  </a:lnTo>
                  <a:lnTo>
                    <a:pt x="0" y="12"/>
                  </a:lnTo>
                  <a:lnTo>
                    <a:pt x="0" y="6"/>
                  </a:lnTo>
                  <a:lnTo>
                    <a:pt x="7" y="6"/>
                  </a:lnTo>
                  <a:lnTo>
                    <a:pt x="7" y="0"/>
                  </a:lnTo>
                  <a:lnTo>
                    <a:pt x="7" y="0"/>
                  </a:lnTo>
                  <a:lnTo>
                    <a:pt x="7" y="0"/>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1" name="Freeform 1474"/>
            <p:cNvSpPr>
              <a:spLocks/>
            </p:cNvSpPr>
            <p:nvPr/>
          </p:nvSpPr>
          <p:spPr bwMode="auto">
            <a:xfrm>
              <a:off x="7607300" y="1979613"/>
              <a:ext cx="9525" cy="15875"/>
            </a:xfrm>
            <a:custGeom>
              <a:avLst/>
              <a:gdLst>
                <a:gd name="T0" fmla="*/ 0 w 6"/>
                <a:gd name="T1" fmla="*/ 10 h 10"/>
                <a:gd name="T2" fmla="*/ 0 w 6"/>
                <a:gd name="T3" fmla="*/ 10 h 10"/>
                <a:gd name="T4" fmla="*/ 0 w 6"/>
                <a:gd name="T5" fmla="*/ 10 h 10"/>
                <a:gd name="T6" fmla="*/ 0 w 6"/>
                <a:gd name="T7" fmla="*/ 10 h 10"/>
                <a:gd name="T8" fmla="*/ 6 w 6"/>
                <a:gd name="T9" fmla="*/ 4 h 10"/>
                <a:gd name="T10" fmla="*/ 6 w 6"/>
                <a:gd name="T11" fmla="*/ 4 h 10"/>
                <a:gd name="T12" fmla="*/ 6 w 6"/>
                <a:gd name="T13" fmla="*/ 4 h 10"/>
                <a:gd name="T14" fmla="*/ 6 w 6"/>
                <a:gd name="T15" fmla="*/ 4 h 10"/>
                <a:gd name="T16" fmla="*/ 6 w 6"/>
                <a:gd name="T17" fmla="*/ 0 h 10"/>
                <a:gd name="T18" fmla="*/ 6 w 6"/>
                <a:gd name="T19" fmla="*/ 4 h 10"/>
                <a:gd name="T20" fmla="*/ 6 w 6"/>
                <a:gd name="T21" fmla="*/ 4 h 10"/>
                <a:gd name="T22" fmla="*/ 6 w 6"/>
                <a:gd name="T23" fmla="*/ 4 h 10"/>
                <a:gd name="T24" fmla="*/ 6 w 6"/>
                <a:gd name="T25" fmla="*/ 10 h 10"/>
                <a:gd name="T26" fmla="*/ 0 w 6"/>
                <a:gd name="T27" fmla="*/ 10 h 10"/>
                <a:gd name="T28" fmla="*/ 0 w 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0">
                  <a:moveTo>
                    <a:pt x="0" y="10"/>
                  </a:moveTo>
                  <a:lnTo>
                    <a:pt x="0" y="10"/>
                  </a:lnTo>
                  <a:lnTo>
                    <a:pt x="0" y="10"/>
                  </a:lnTo>
                  <a:lnTo>
                    <a:pt x="0" y="10"/>
                  </a:lnTo>
                  <a:lnTo>
                    <a:pt x="6" y="4"/>
                  </a:lnTo>
                  <a:lnTo>
                    <a:pt x="6" y="4"/>
                  </a:lnTo>
                  <a:lnTo>
                    <a:pt x="6" y="4"/>
                  </a:lnTo>
                  <a:lnTo>
                    <a:pt x="6" y="4"/>
                  </a:lnTo>
                  <a:lnTo>
                    <a:pt x="6" y="0"/>
                  </a:lnTo>
                  <a:lnTo>
                    <a:pt x="6" y="4"/>
                  </a:lnTo>
                  <a:lnTo>
                    <a:pt x="6" y="4"/>
                  </a:lnTo>
                  <a:lnTo>
                    <a:pt x="6" y="4"/>
                  </a:lnTo>
                  <a:lnTo>
                    <a:pt x="6" y="10"/>
                  </a:lnTo>
                  <a:lnTo>
                    <a:pt x="0" y="10"/>
                  </a:lnTo>
                  <a:lnTo>
                    <a:pt x="0"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2" name="Rectangle 1475"/>
            <p:cNvSpPr>
              <a:spLocks noChangeArrowheads="1"/>
            </p:cNvSpPr>
            <p:nvPr/>
          </p:nvSpPr>
          <p:spPr bwMode="auto">
            <a:xfrm>
              <a:off x="7616825" y="2005013"/>
              <a:ext cx="1588" cy="15875"/>
            </a:xfrm>
            <a:prstGeom prst="rect">
              <a:avLst/>
            </a:prstGeom>
            <a:grpFill/>
            <a:ln w="6">
              <a:solidFill>
                <a:schemeClr val="bg1">
                  <a:lumMod val="85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3" name="Freeform 1476"/>
            <p:cNvSpPr>
              <a:spLocks/>
            </p:cNvSpPr>
            <p:nvPr/>
          </p:nvSpPr>
          <p:spPr bwMode="auto">
            <a:xfrm>
              <a:off x="7607300" y="2082801"/>
              <a:ext cx="9525" cy="20638"/>
            </a:xfrm>
            <a:custGeom>
              <a:avLst/>
              <a:gdLst>
                <a:gd name="T0" fmla="*/ 0 w 6"/>
                <a:gd name="T1" fmla="*/ 7 h 13"/>
                <a:gd name="T2" fmla="*/ 0 w 6"/>
                <a:gd name="T3" fmla="*/ 7 h 13"/>
                <a:gd name="T4" fmla="*/ 0 w 6"/>
                <a:gd name="T5" fmla="*/ 0 h 13"/>
                <a:gd name="T6" fmla="*/ 0 w 6"/>
                <a:gd name="T7" fmla="*/ 0 h 13"/>
                <a:gd name="T8" fmla="*/ 0 w 6"/>
                <a:gd name="T9" fmla="*/ 0 h 13"/>
                <a:gd name="T10" fmla="*/ 0 w 6"/>
                <a:gd name="T11" fmla="*/ 0 h 13"/>
                <a:gd name="T12" fmla="*/ 0 w 6"/>
                <a:gd name="T13" fmla="*/ 0 h 13"/>
                <a:gd name="T14" fmla="*/ 6 w 6"/>
                <a:gd name="T15" fmla="*/ 0 h 13"/>
                <a:gd name="T16" fmla="*/ 6 w 6"/>
                <a:gd name="T17" fmla="*/ 7 h 13"/>
                <a:gd name="T18" fmla="*/ 0 w 6"/>
                <a:gd name="T19" fmla="*/ 7 h 13"/>
                <a:gd name="T20" fmla="*/ 0 w 6"/>
                <a:gd name="T21" fmla="*/ 7 h 13"/>
                <a:gd name="T22" fmla="*/ 0 w 6"/>
                <a:gd name="T23" fmla="*/ 7 h 13"/>
                <a:gd name="T24" fmla="*/ 0 w 6"/>
                <a:gd name="T25" fmla="*/ 13 h 13"/>
                <a:gd name="T26" fmla="*/ 0 w 6"/>
                <a:gd name="T27" fmla="*/ 13 h 13"/>
                <a:gd name="T28" fmla="*/ 0 w 6"/>
                <a:gd name="T2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3">
                  <a:moveTo>
                    <a:pt x="0" y="7"/>
                  </a:moveTo>
                  <a:lnTo>
                    <a:pt x="0" y="7"/>
                  </a:lnTo>
                  <a:lnTo>
                    <a:pt x="0" y="0"/>
                  </a:lnTo>
                  <a:lnTo>
                    <a:pt x="0" y="0"/>
                  </a:lnTo>
                  <a:lnTo>
                    <a:pt x="0" y="0"/>
                  </a:lnTo>
                  <a:lnTo>
                    <a:pt x="0" y="0"/>
                  </a:lnTo>
                  <a:lnTo>
                    <a:pt x="0" y="0"/>
                  </a:lnTo>
                  <a:lnTo>
                    <a:pt x="6" y="0"/>
                  </a:lnTo>
                  <a:lnTo>
                    <a:pt x="6" y="7"/>
                  </a:lnTo>
                  <a:lnTo>
                    <a:pt x="0" y="7"/>
                  </a:lnTo>
                  <a:lnTo>
                    <a:pt x="0" y="7"/>
                  </a:lnTo>
                  <a:lnTo>
                    <a:pt x="0" y="7"/>
                  </a:lnTo>
                  <a:lnTo>
                    <a:pt x="0" y="13"/>
                  </a:lnTo>
                  <a:lnTo>
                    <a:pt x="0" y="13"/>
                  </a:lnTo>
                  <a:lnTo>
                    <a:pt x="0"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4" name="Freeform 1477"/>
            <p:cNvSpPr>
              <a:spLocks/>
            </p:cNvSpPr>
            <p:nvPr/>
          </p:nvSpPr>
          <p:spPr bwMode="auto">
            <a:xfrm>
              <a:off x="7586663" y="2112963"/>
              <a:ext cx="0" cy="6350"/>
            </a:xfrm>
            <a:custGeom>
              <a:avLst/>
              <a:gdLst>
                <a:gd name="T0" fmla="*/ 0 h 4"/>
                <a:gd name="T1" fmla="*/ 0 h 4"/>
                <a:gd name="T2" fmla="*/ 4 h 4"/>
              </a:gdLst>
              <a:ahLst/>
              <a:cxnLst>
                <a:cxn ang="0">
                  <a:pos x="0" y="T0"/>
                </a:cxn>
                <a:cxn ang="0">
                  <a:pos x="0" y="T1"/>
                </a:cxn>
                <a:cxn ang="0">
                  <a:pos x="0" y="T2"/>
                </a:cxn>
              </a:cxnLst>
              <a:rect l="0" t="0" r="r" b="b"/>
              <a:pathLst>
                <a:path h="4">
                  <a:moveTo>
                    <a:pt x="0" y="0"/>
                  </a:moveTo>
                  <a:lnTo>
                    <a:pt x="0" y="0"/>
                  </a:lnTo>
                  <a:lnTo>
                    <a:pt x="0"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5" name="Freeform 1478"/>
            <p:cNvSpPr>
              <a:spLocks/>
            </p:cNvSpPr>
            <p:nvPr/>
          </p:nvSpPr>
          <p:spPr bwMode="auto">
            <a:xfrm>
              <a:off x="7551738" y="2128838"/>
              <a:ext cx="15875" cy="20638"/>
            </a:xfrm>
            <a:custGeom>
              <a:avLst/>
              <a:gdLst>
                <a:gd name="T0" fmla="*/ 6 w 10"/>
                <a:gd name="T1" fmla="*/ 13 h 13"/>
                <a:gd name="T2" fmla="*/ 0 w 10"/>
                <a:gd name="T3" fmla="*/ 6 h 13"/>
                <a:gd name="T4" fmla="*/ 0 w 10"/>
                <a:gd name="T5" fmla="*/ 6 h 13"/>
                <a:gd name="T6" fmla="*/ 0 w 10"/>
                <a:gd name="T7" fmla="*/ 6 h 13"/>
                <a:gd name="T8" fmla="*/ 0 w 10"/>
                <a:gd name="T9" fmla="*/ 6 h 13"/>
                <a:gd name="T10" fmla="*/ 6 w 10"/>
                <a:gd name="T11" fmla="*/ 0 h 13"/>
                <a:gd name="T12" fmla="*/ 6 w 10"/>
                <a:gd name="T13" fmla="*/ 0 h 13"/>
                <a:gd name="T14" fmla="*/ 6 w 10"/>
                <a:gd name="T15" fmla="*/ 0 h 13"/>
                <a:gd name="T16" fmla="*/ 10 w 10"/>
                <a:gd name="T17" fmla="*/ 0 h 13"/>
                <a:gd name="T18" fmla="*/ 6 w 10"/>
                <a:gd name="T19" fmla="*/ 0 h 13"/>
                <a:gd name="T20" fmla="*/ 6 w 10"/>
                <a:gd name="T21" fmla="*/ 6 h 13"/>
                <a:gd name="T22" fmla="*/ 6 w 10"/>
                <a:gd name="T23" fmla="*/ 6 h 13"/>
                <a:gd name="T24" fmla="*/ 6 w 10"/>
                <a:gd name="T25" fmla="*/ 6 h 13"/>
                <a:gd name="T26" fmla="*/ 6 w 10"/>
                <a:gd name="T27" fmla="*/ 13 h 13"/>
                <a:gd name="T28" fmla="*/ 6 w 10"/>
                <a:gd name="T29" fmla="*/ 13 h 13"/>
                <a:gd name="T30" fmla="*/ 6 w 10"/>
                <a:gd name="T3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3">
                  <a:moveTo>
                    <a:pt x="6" y="13"/>
                  </a:moveTo>
                  <a:lnTo>
                    <a:pt x="0" y="6"/>
                  </a:lnTo>
                  <a:lnTo>
                    <a:pt x="0" y="6"/>
                  </a:lnTo>
                  <a:lnTo>
                    <a:pt x="0" y="6"/>
                  </a:lnTo>
                  <a:lnTo>
                    <a:pt x="0" y="6"/>
                  </a:lnTo>
                  <a:lnTo>
                    <a:pt x="6" y="0"/>
                  </a:lnTo>
                  <a:lnTo>
                    <a:pt x="6" y="0"/>
                  </a:lnTo>
                  <a:lnTo>
                    <a:pt x="6" y="0"/>
                  </a:lnTo>
                  <a:lnTo>
                    <a:pt x="10" y="0"/>
                  </a:lnTo>
                  <a:lnTo>
                    <a:pt x="6" y="0"/>
                  </a:lnTo>
                  <a:lnTo>
                    <a:pt x="6" y="6"/>
                  </a:lnTo>
                  <a:lnTo>
                    <a:pt x="6" y="6"/>
                  </a:lnTo>
                  <a:lnTo>
                    <a:pt x="6" y="6"/>
                  </a:lnTo>
                  <a:lnTo>
                    <a:pt x="6" y="13"/>
                  </a:lnTo>
                  <a:lnTo>
                    <a:pt x="6" y="13"/>
                  </a:lnTo>
                  <a:lnTo>
                    <a:pt x="6"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6" name="Freeform 1479"/>
            <p:cNvSpPr>
              <a:spLocks/>
            </p:cNvSpPr>
            <p:nvPr/>
          </p:nvSpPr>
          <p:spPr bwMode="auto">
            <a:xfrm>
              <a:off x="7373938" y="2609851"/>
              <a:ext cx="11113" cy="19050"/>
            </a:xfrm>
            <a:custGeom>
              <a:avLst/>
              <a:gdLst>
                <a:gd name="T0" fmla="*/ 7 w 7"/>
                <a:gd name="T1" fmla="*/ 12 h 12"/>
                <a:gd name="T2" fmla="*/ 0 w 7"/>
                <a:gd name="T3" fmla="*/ 0 h 12"/>
                <a:gd name="T4" fmla="*/ 0 w 7"/>
                <a:gd name="T5" fmla="*/ 0 h 12"/>
                <a:gd name="T6" fmla="*/ 7 w 7"/>
                <a:gd name="T7" fmla="*/ 0 h 12"/>
                <a:gd name="T8" fmla="*/ 7 w 7"/>
                <a:gd name="T9" fmla="*/ 6 h 12"/>
                <a:gd name="T10" fmla="*/ 7 w 7"/>
                <a:gd name="T11" fmla="*/ 6 h 12"/>
                <a:gd name="T12" fmla="*/ 7 w 7"/>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 h="12">
                  <a:moveTo>
                    <a:pt x="7" y="12"/>
                  </a:moveTo>
                  <a:lnTo>
                    <a:pt x="0" y="0"/>
                  </a:lnTo>
                  <a:lnTo>
                    <a:pt x="0" y="0"/>
                  </a:lnTo>
                  <a:lnTo>
                    <a:pt x="7" y="0"/>
                  </a:lnTo>
                  <a:lnTo>
                    <a:pt x="7" y="6"/>
                  </a:lnTo>
                  <a:lnTo>
                    <a:pt x="7" y="6"/>
                  </a:lnTo>
                  <a:lnTo>
                    <a:pt x="7" y="12"/>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7" name="Freeform 1480"/>
            <p:cNvSpPr>
              <a:spLocks/>
            </p:cNvSpPr>
            <p:nvPr/>
          </p:nvSpPr>
          <p:spPr bwMode="auto">
            <a:xfrm>
              <a:off x="7354888" y="2665413"/>
              <a:ext cx="9525" cy="15875"/>
            </a:xfrm>
            <a:custGeom>
              <a:avLst/>
              <a:gdLst>
                <a:gd name="T0" fmla="*/ 6 w 6"/>
                <a:gd name="T1" fmla="*/ 0 h 10"/>
                <a:gd name="T2" fmla="*/ 6 w 6"/>
                <a:gd name="T3" fmla="*/ 6 h 10"/>
                <a:gd name="T4" fmla="*/ 6 w 6"/>
                <a:gd name="T5" fmla="*/ 6 h 10"/>
                <a:gd name="T6" fmla="*/ 6 w 6"/>
                <a:gd name="T7" fmla="*/ 6 h 10"/>
                <a:gd name="T8" fmla="*/ 6 w 6"/>
                <a:gd name="T9" fmla="*/ 10 h 10"/>
                <a:gd name="T10" fmla="*/ 0 w 6"/>
                <a:gd name="T11" fmla="*/ 10 h 10"/>
                <a:gd name="T12" fmla="*/ 0 w 6"/>
                <a:gd name="T13" fmla="*/ 10 h 10"/>
                <a:gd name="T14" fmla="*/ 0 w 6"/>
                <a:gd name="T15" fmla="*/ 6 h 10"/>
                <a:gd name="T16" fmla="*/ 6 w 6"/>
                <a:gd name="T17" fmla="*/ 6 h 10"/>
                <a:gd name="T18" fmla="*/ 6 w 6"/>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6" y="0"/>
                  </a:moveTo>
                  <a:lnTo>
                    <a:pt x="6" y="6"/>
                  </a:lnTo>
                  <a:lnTo>
                    <a:pt x="6" y="6"/>
                  </a:lnTo>
                  <a:lnTo>
                    <a:pt x="6" y="6"/>
                  </a:lnTo>
                  <a:lnTo>
                    <a:pt x="6" y="10"/>
                  </a:lnTo>
                  <a:lnTo>
                    <a:pt x="0" y="10"/>
                  </a:lnTo>
                  <a:lnTo>
                    <a:pt x="0" y="10"/>
                  </a:lnTo>
                  <a:lnTo>
                    <a:pt x="0" y="6"/>
                  </a:lnTo>
                  <a:lnTo>
                    <a:pt x="6" y="6"/>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8" name="Freeform 1481"/>
            <p:cNvSpPr>
              <a:spLocks/>
            </p:cNvSpPr>
            <p:nvPr/>
          </p:nvSpPr>
          <p:spPr bwMode="auto">
            <a:xfrm>
              <a:off x="7391400" y="2449513"/>
              <a:ext cx="49213" cy="46038"/>
            </a:xfrm>
            <a:custGeom>
              <a:avLst/>
              <a:gdLst>
                <a:gd name="T0" fmla="*/ 6 w 31"/>
                <a:gd name="T1" fmla="*/ 6 h 29"/>
                <a:gd name="T2" fmla="*/ 6 w 31"/>
                <a:gd name="T3" fmla="*/ 6 h 29"/>
                <a:gd name="T4" fmla="*/ 12 w 31"/>
                <a:gd name="T5" fmla="*/ 6 h 29"/>
                <a:gd name="T6" fmla="*/ 12 w 31"/>
                <a:gd name="T7" fmla="*/ 0 h 29"/>
                <a:gd name="T8" fmla="*/ 31 w 31"/>
                <a:gd name="T9" fmla="*/ 0 h 29"/>
                <a:gd name="T10" fmla="*/ 31 w 31"/>
                <a:gd name="T11" fmla="*/ 6 h 29"/>
                <a:gd name="T12" fmla="*/ 31 w 31"/>
                <a:gd name="T13" fmla="*/ 6 h 29"/>
                <a:gd name="T14" fmla="*/ 31 w 31"/>
                <a:gd name="T15" fmla="*/ 6 h 29"/>
                <a:gd name="T16" fmla="*/ 31 w 31"/>
                <a:gd name="T17" fmla="*/ 13 h 29"/>
                <a:gd name="T18" fmla="*/ 18 w 31"/>
                <a:gd name="T19" fmla="*/ 13 h 29"/>
                <a:gd name="T20" fmla="*/ 18 w 31"/>
                <a:gd name="T21" fmla="*/ 13 h 29"/>
                <a:gd name="T22" fmla="*/ 18 w 31"/>
                <a:gd name="T23" fmla="*/ 13 h 29"/>
                <a:gd name="T24" fmla="*/ 18 w 31"/>
                <a:gd name="T25" fmla="*/ 17 h 29"/>
                <a:gd name="T26" fmla="*/ 12 w 31"/>
                <a:gd name="T27" fmla="*/ 17 h 29"/>
                <a:gd name="T28" fmla="*/ 12 w 31"/>
                <a:gd name="T29" fmla="*/ 17 h 29"/>
                <a:gd name="T30" fmla="*/ 12 w 31"/>
                <a:gd name="T31" fmla="*/ 23 h 29"/>
                <a:gd name="T32" fmla="*/ 12 w 31"/>
                <a:gd name="T33" fmla="*/ 23 h 29"/>
                <a:gd name="T34" fmla="*/ 12 w 31"/>
                <a:gd name="T35" fmla="*/ 23 h 29"/>
                <a:gd name="T36" fmla="*/ 12 w 31"/>
                <a:gd name="T37" fmla="*/ 29 h 29"/>
                <a:gd name="T38" fmla="*/ 12 w 31"/>
                <a:gd name="T39" fmla="*/ 29 h 29"/>
                <a:gd name="T40" fmla="*/ 12 w 31"/>
                <a:gd name="T41" fmla="*/ 29 h 29"/>
                <a:gd name="T42" fmla="*/ 6 w 31"/>
                <a:gd name="T43" fmla="*/ 23 h 29"/>
                <a:gd name="T44" fmla="*/ 0 w 31"/>
                <a:gd name="T45" fmla="*/ 23 h 29"/>
                <a:gd name="T46" fmla="*/ 0 w 31"/>
                <a:gd name="T47" fmla="*/ 17 h 29"/>
                <a:gd name="T48" fmla="*/ 0 w 31"/>
                <a:gd name="T49" fmla="*/ 17 h 29"/>
                <a:gd name="T50" fmla="*/ 0 w 31"/>
                <a:gd name="T51" fmla="*/ 13 h 29"/>
                <a:gd name="T52" fmla="*/ 0 w 31"/>
                <a:gd name="T53" fmla="*/ 13 h 29"/>
                <a:gd name="T54" fmla="*/ 0 w 31"/>
                <a:gd name="T55" fmla="*/ 13 h 29"/>
                <a:gd name="T56" fmla="*/ 0 w 31"/>
                <a:gd name="T57" fmla="*/ 13 h 29"/>
                <a:gd name="T58" fmla="*/ 6 w 31"/>
                <a:gd name="T59" fmla="*/ 13 h 29"/>
                <a:gd name="T60" fmla="*/ 6 w 31"/>
                <a:gd name="T61" fmla="*/ 6 h 29"/>
                <a:gd name="T62" fmla="*/ 6 w 31"/>
                <a:gd name="T63" fmla="*/ 6 h 29"/>
                <a:gd name="T64" fmla="*/ 6 w 31"/>
                <a:gd name="T65"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 h="29">
                  <a:moveTo>
                    <a:pt x="6" y="6"/>
                  </a:moveTo>
                  <a:lnTo>
                    <a:pt x="6" y="6"/>
                  </a:lnTo>
                  <a:lnTo>
                    <a:pt x="12" y="6"/>
                  </a:lnTo>
                  <a:lnTo>
                    <a:pt x="12" y="0"/>
                  </a:lnTo>
                  <a:lnTo>
                    <a:pt x="31" y="0"/>
                  </a:lnTo>
                  <a:lnTo>
                    <a:pt x="31" y="6"/>
                  </a:lnTo>
                  <a:lnTo>
                    <a:pt x="31" y="6"/>
                  </a:lnTo>
                  <a:lnTo>
                    <a:pt x="31" y="6"/>
                  </a:lnTo>
                  <a:lnTo>
                    <a:pt x="31" y="13"/>
                  </a:lnTo>
                  <a:lnTo>
                    <a:pt x="18" y="13"/>
                  </a:lnTo>
                  <a:lnTo>
                    <a:pt x="18" y="13"/>
                  </a:lnTo>
                  <a:lnTo>
                    <a:pt x="18" y="13"/>
                  </a:lnTo>
                  <a:lnTo>
                    <a:pt x="18" y="17"/>
                  </a:lnTo>
                  <a:lnTo>
                    <a:pt x="12" y="17"/>
                  </a:lnTo>
                  <a:lnTo>
                    <a:pt x="12" y="17"/>
                  </a:lnTo>
                  <a:lnTo>
                    <a:pt x="12" y="23"/>
                  </a:lnTo>
                  <a:lnTo>
                    <a:pt x="12" y="23"/>
                  </a:lnTo>
                  <a:lnTo>
                    <a:pt x="12" y="23"/>
                  </a:lnTo>
                  <a:lnTo>
                    <a:pt x="12" y="29"/>
                  </a:lnTo>
                  <a:lnTo>
                    <a:pt x="12" y="29"/>
                  </a:lnTo>
                  <a:lnTo>
                    <a:pt x="12" y="29"/>
                  </a:lnTo>
                  <a:lnTo>
                    <a:pt x="6" y="23"/>
                  </a:lnTo>
                  <a:lnTo>
                    <a:pt x="0" y="23"/>
                  </a:lnTo>
                  <a:lnTo>
                    <a:pt x="0" y="17"/>
                  </a:lnTo>
                  <a:lnTo>
                    <a:pt x="0" y="17"/>
                  </a:lnTo>
                  <a:lnTo>
                    <a:pt x="0" y="13"/>
                  </a:lnTo>
                  <a:lnTo>
                    <a:pt x="0" y="13"/>
                  </a:lnTo>
                  <a:lnTo>
                    <a:pt x="0" y="13"/>
                  </a:lnTo>
                  <a:lnTo>
                    <a:pt x="0" y="13"/>
                  </a:lnTo>
                  <a:lnTo>
                    <a:pt x="6" y="13"/>
                  </a:lnTo>
                  <a:lnTo>
                    <a:pt x="6" y="6"/>
                  </a:lnTo>
                  <a:lnTo>
                    <a:pt x="6" y="6"/>
                  </a:lnTo>
                  <a:lnTo>
                    <a:pt x="6"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9" name="Freeform 1482"/>
            <p:cNvSpPr>
              <a:spLocks/>
            </p:cNvSpPr>
            <p:nvPr/>
          </p:nvSpPr>
          <p:spPr bwMode="auto">
            <a:xfrm>
              <a:off x="7391400" y="2449513"/>
              <a:ext cx="49213" cy="46038"/>
            </a:xfrm>
            <a:custGeom>
              <a:avLst/>
              <a:gdLst>
                <a:gd name="T0" fmla="*/ 6 w 31"/>
                <a:gd name="T1" fmla="*/ 6 h 29"/>
                <a:gd name="T2" fmla="*/ 6 w 31"/>
                <a:gd name="T3" fmla="*/ 6 h 29"/>
                <a:gd name="T4" fmla="*/ 12 w 31"/>
                <a:gd name="T5" fmla="*/ 6 h 29"/>
                <a:gd name="T6" fmla="*/ 12 w 31"/>
                <a:gd name="T7" fmla="*/ 0 h 29"/>
                <a:gd name="T8" fmla="*/ 31 w 31"/>
                <a:gd name="T9" fmla="*/ 0 h 29"/>
                <a:gd name="T10" fmla="*/ 31 w 31"/>
                <a:gd name="T11" fmla="*/ 6 h 29"/>
                <a:gd name="T12" fmla="*/ 31 w 31"/>
                <a:gd name="T13" fmla="*/ 6 h 29"/>
                <a:gd name="T14" fmla="*/ 31 w 31"/>
                <a:gd name="T15" fmla="*/ 6 h 29"/>
                <a:gd name="T16" fmla="*/ 31 w 31"/>
                <a:gd name="T17" fmla="*/ 13 h 29"/>
                <a:gd name="T18" fmla="*/ 18 w 31"/>
                <a:gd name="T19" fmla="*/ 13 h 29"/>
                <a:gd name="T20" fmla="*/ 18 w 31"/>
                <a:gd name="T21" fmla="*/ 13 h 29"/>
                <a:gd name="T22" fmla="*/ 18 w 31"/>
                <a:gd name="T23" fmla="*/ 13 h 29"/>
                <a:gd name="T24" fmla="*/ 18 w 31"/>
                <a:gd name="T25" fmla="*/ 17 h 29"/>
                <a:gd name="T26" fmla="*/ 12 w 31"/>
                <a:gd name="T27" fmla="*/ 17 h 29"/>
                <a:gd name="T28" fmla="*/ 12 w 31"/>
                <a:gd name="T29" fmla="*/ 17 h 29"/>
                <a:gd name="T30" fmla="*/ 12 w 31"/>
                <a:gd name="T31" fmla="*/ 23 h 29"/>
                <a:gd name="T32" fmla="*/ 12 w 31"/>
                <a:gd name="T33" fmla="*/ 23 h 29"/>
                <a:gd name="T34" fmla="*/ 12 w 31"/>
                <a:gd name="T35" fmla="*/ 23 h 29"/>
                <a:gd name="T36" fmla="*/ 12 w 31"/>
                <a:gd name="T37" fmla="*/ 29 h 29"/>
                <a:gd name="T38" fmla="*/ 12 w 31"/>
                <a:gd name="T39" fmla="*/ 29 h 29"/>
                <a:gd name="T40" fmla="*/ 12 w 31"/>
                <a:gd name="T41" fmla="*/ 29 h 29"/>
                <a:gd name="T42" fmla="*/ 6 w 31"/>
                <a:gd name="T43" fmla="*/ 23 h 29"/>
                <a:gd name="T44" fmla="*/ 0 w 31"/>
                <a:gd name="T45" fmla="*/ 23 h 29"/>
                <a:gd name="T46" fmla="*/ 0 w 31"/>
                <a:gd name="T47" fmla="*/ 17 h 29"/>
                <a:gd name="T48" fmla="*/ 0 w 31"/>
                <a:gd name="T49" fmla="*/ 17 h 29"/>
                <a:gd name="T50" fmla="*/ 0 w 31"/>
                <a:gd name="T51" fmla="*/ 13 h 29"/>
                <a:gd name="T52" fmla="*/ 0 w 31"/>
                <a:gd name="T53" fmla="*/ 13 h 29"/>
                <a:gd name="T54" fmla="*/ 0 w 31"/>
                <a:gd name="T55" fmla="*/ 13 h 29"/>
                <a:gd name="T56" fmla="*/ 0 w 31"/>
                <a:gd name="T57" fmla="*/ 13 h 29"/>
                <a:gd name="T58" fmla="*/ 6 w 31"/>
                <a:gd name="T59" fmla="*/ 13 h 29"/>
                <a:gd name="T60" fmla="*/ 6 w 31"/>
                <a:gd name="T61" fmla="*/ 6 h 29"/>
                <a:gd name="T62" fmla="*/ 6 w 31"/>
                <a:gd name="T63" fmla="*/ 6 h 29"/>
                <a:gd name="T64" fmla="*/ 6 w 31"/>
                <a:gd name="T65"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 h="29">
                  <a:moveTo>
                    <a:pt x="6" y="6"/>
                  </a:moveTo>
                  <a:lnTo>
                    <a:pt x="6" y="6"/>
                  </a:lnTo>
                  <a:lnTo>
                    <a:pt x="12" y="6"/>
                  </a:lnTo>
                  <a:lnTo>
                    <a:pt x="12" y="0"/>
                  </a:lnTo>
                  <a:lnTo>
                    <a:pt x="31" y="0"/>
                  </a:lnTo>
                  <a:lnTo>
                    <a:pt x="31" y="6"/>
                  </a:lnTo>
                  <a:lnTo>
                    <a:pt x="31" y="6"/>
                  </a:lnTo>
                  <a:lnTo>
                    <a:pt x="31" y="6"/>
                  </a:lnTo>
                  <a:lnTo>
                    <a:pt x="31" y="13"/>
                  </a:lnTo>
                  <a:lnTo>
                    <a:pt x="18" y="13"/>
                  </a:lnTo>
                  <a:lnTo>
                    <a:pt x="18" y="13"/>
                  </a:lnTo>
                  <a:lnTo>
                    <a:pt x="18" y="13"/>
                  </a:lnTo>
                  <a:lnTo>
                    <a:pt x="18" y="17"/>
                  </a:lnTo>
                  <a:lnTo>
                    <a:pt x="12" y="17"/>
                  </a:lnTo>
                  <a:lnTo>
                    <a:pt x="12" y="17"/>
                  </a:lnTo>
                  <a:lnTo>
                    <a:pt x="12" y="23"/>
                  </a:lnTo>
                  <a:lnTo>
                    <a:pt x="12" y="23"/>
                  </a:lnTo>
                  <a:lnTo>
                    <a:pt x="12" y="23"/>
                  </a:lnTo>
                  <a:lnTo>
                    <a:pt x="12" y="29"/>
                  </a:lnTo>
                  <a:lnTo>
                    <a:pt x="12" y="29"/>
                  </a:lnTo>
                  <a:lnTo>
                    <a:pt x="12" y="29"/>
                  </a:lnTo>
                  <a:lnTo>
                    <a:pt x="6" y="23"/>
                  </a:lnTo>
                  <a:lnTo>
                    <a:pt x="0" y="23"/>
                  </a:lnTo>
                  <a:lnTo>
                    <a:pt x="0" y="17"/>
                  </a:lnTo>
                  <a:lnTo>
                    <a:pt x="0" y="17"/>
                  </a:lnTo>
                  <a:lnTo>
                    <a:pt x="0" y="13"/>
                  </a:lnTo>
                  <a:lnTo>
                    <a:pt x="0" y="13"/>
                  </a:lnTo>
                  <a:lnTo>
                    <a:pt x="0" y="13"/>
                  </a:lnTo>
                  <a:lnTo>
                    <a:pt x="0" y="13"/>
                  </a:lnTo>
                  <a:lnTo>
                    <a:pt x="6" y="13"/>
                  </a:lnTo>
                  <a:lnTo>
                    <a:pt x="6" y="6"/>
                  </a:lnTo>
                  <a:lnTo>
                    <a:pt x="6" y="6"/>
                  </a:lnTo>
                  <a:lnTo>
                    <a:pt x="6"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0" name="Freeform 1483"/>
            <p:cNvSpPr>
              <a:spLocks/>
            </p:cNvSpPr>
            <p:nvPr/>
          </p:nvSpPr>
          <p:spPr bwMode="auto">
            <a:xfrm>
              <a:off x="7335838" y="2470151"/>
              <a:ext cx="55563" cy="71438"/>
            </a:xfrm>
            <a:custGeom>
              <a:avLst/>
              <a:gdLst>
                <a:gd name="T0" fmla="*/ 6 w 35"/>
                <a:gd name="T1" fmla="*/ 0 h 45"/>
                <a:gd name="T2" fmla="*/ 6 w 35"/>
                <a:gd name="T3" fmla="*/ 0 h 45"/>
                <a:gd name="T4" fmla="*/ 6 w 35"/>
                <a:gd name="T5" fmla="*/ 0 h 45"/>
                <a:gd name="T6" fmla="*/ 24 w 35"/>
                <a:gd name="T7" fmla="*/ 0 h 45"/>
                <a:gd name="T8" fmla="*/ 35 w 35"/>
                <a:gd name="T9" fmla="*/ 10 h 45"/>
                <a:gd name="T10" fmla="*/ 35 w 35"/>
                <a:gd name="T11" fmla="*/ 39 h 45"/>
                <a:gd name="T12" fmla="*/ 35 w 35"/>
                <a:gd name="T13" fmla="*/ 39 h 45"/>
                <a:gd name="T14" fmla="*/ 35 w 35"/>
                <a:gd name="T15" fmla="*/ 39 h 45"/>
                <a:gd name="T16" fmla="*/ 35 w 35"/>
                <a:gd name="T17" fmla="*/ 39 h 45"/>
                <a:gd name="T18" fmla="*/ 31 w 35"/>
                <a:gd name="T19" fmla="*/ 45 h 45"/>
                <a:gd name="T20" fmla="*/ 31 w 35"/>
                <a:gd name="T21" fmla="*/ 45 h 45"/>
                <a:gd name="T22" fmla="*/ 31 w 35"/>
                <a:gd name="T23" fmla="*/ 45 h 45"/>
                <a:gd name="T24" fmla="*/ 31 w 35"/>
                <a:gd name="T25" fmla="*/ 45 h 45"/>
                <a:gd name="T26" fmla="*/ 24 w 35"/>
                <a:gd name="T27" fmla="*/ 39 h 45"/>
                <a:gd name="T28" fmla="*/ 18 w 35"/>
                <a:gd name="T29" fmla="*/ 39 h 45"/>
                <a:gd name="T30" fmla="*/ 18 w 35"/>
                <a:gd name="T31" fmla="*/ 39 h 45"/>
                <a:gd name="T32" fmla="*/ 18 w 35"/>
                <a:gd name="T33" fmla="*/ 32 h 45"/>
                <a:gd name="T34" fmla="*/ 18 w 35"/>
                <a:gd name="T35" fmla="*/ 32 h 45"/>
                <a:gd name="T36" fmla="*/ 12 w 35"/>
                <a:gd name="T37" fmla="*/ 26 h 45"/>
                <a:gd name="T38" fmla="*/ 12 w 35"/>
                <a:gd name="T39" fmla="*/ 26 h 45"/>
                <a:gd name="T40" fmla="*/ 18 w 35"/>
                <a:gd name="T41" fmla="*/ 26 h 45"/>
                <a:gd name="T42" fmla="*/ 18 w 35"/>
                <a:gd name="T43" fmla="*/ 22 h 45"/>
                <a:gd name="T44" fmla="*/ 18 w 35"/>
                <a:gd name="T45" fmla="*/ 22 h 45"/>
                <a:gd name="T46" fmla="*/ 18 w 35"/>
                <a:gd name="T47" fmla="*/ 16 h 45"/>
                <a:gd name="T48" fmla="*/ 6 w 35"/>
                <a:gd name="T49" fmla="*/ 16 h 45"/>
                <a:gd name="T50" fmla="*/ 6 w 35"/>
                <a:gd name="T51" fmla="*/ 10 h 45"/>
                <a:gd name="T52" fmla="*/ 6 w 35"/>
                <a:gd name="T53" fmla="*/ 10 h 45"/>
                <a:gd name="T54" fmla="*/ 6 w 35"/>
                <a:gd name="T55" fmla="*/ 10 h 45"/>
                <a:gd name="T56" fmla="*/ 0 w 35"/>
                <a:gd name="T57" fmla="*/ 4 h 45"/>
                <a:gd name="T58" fmla="*/ 0 w 35"/>
                <a:gd name="T59" fmla="*/ 4 h 45"/>
                <a:gd name="T60" fmla="*/ 6 w 35"/>
                <a:gd name="T61" fmla="*/ 0 h 45"/>
                <a:gd name="T62" fmla="*/ 6 w 35"/>
                <a:gd name="T63" fmla="*/ 0 h 45"/>
                <a:gd name="T64" fmla="*/ 6 w 35"/>
                <a:gd name="T6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 h="45">
                  <a:moveTo>
                    <a:pt x="6" y="0"/>
                  </a:moveTo>
                  <a:lnTo>
                    <a:pt x="6" y="0"/>
                  </a:lnTo>
                  <a:lnTo>
                    <a:pt x="6" y="0"/>
                  </a:lnTo>
                  <a:lnTo>
                    <a:pt x="24" y="0"/>
                  </a:lnTo>
                  <a:lnTo>
                    <a:pt x="35" y="10"/>
                  </a:lnTo>
                  <a:lnTo>
                    <a:pt x="35" y="39"/>
                  </a:lnTo>
                  <a:lnTo>
                    <a:pt x="35" y="39"/>
                  </a:lnTo>
                  <a:lnTo>
                    <a:pt x="35" y="39"/>
                  </a:lnTo>
                  <a:lnTo>
                    <a:pt x="35" y="39"/>
                  </a:lnTo>
                  <a:lnTo>
                    <a:pt x="31" y="45"/>
                  </a:lnTo>
                  <a:lnTo>
                    <a:pt x="31" y="45"/>
                  </a:lnTo>
                  <a:lnTo>
                    <a:pt x="31" y="45"/>
                  </a:lnTo>
                  <a:lnTo>
                    <a:pt x="31" y="45"/>
                  </a:lnTo>
                  <a:lnTo>
                    <a:pt x="24" y="39"/>
                  </a:lnTo>
                  <a:lnTo>
                    <a:pt x="18" y="39"/>
                  </a:lnTo>
                  <a:lnTo>
                    <a:pt x="18" y="39"/>
                  </a:lnTo>
                  <a:lnTo>
                    <a:pt x="18" y="32"/>
                  </a:lnTo>
                  <a:lnTo>
                    <a:pt x="18" y="32"/>
                  </a:lnTo>
                  <a:lnTo>
                    <a:pt x="12" y="26"/>
                  </a:lnTo>
                  <a:lnTo>
                    <a:pt x="12" y="26"/>
                  </a:lnTo>
                  <a:lnTo>
                    <a:pt x="18" y="26"/>
                  </a:lnTo>
                  <a:lnTo>
                    <a:pt x="18" y="22"/>
                  </a:lnTo>
                  <a:lnTo>
                    <a:pt x="18" y="22"/>
                  </a:lnTo>
                  <a:lnTo>
                    <a:pt x="18" y="16"/>
                  </a:lnTo>
                  <a:lnTo>
                    <a:pt x="6" y="16"/>
                  </a:lnTo>
                  <a:lnTo>
                    <a:pt x="6" y="10"/>
                  </a:lnTo>
                  <a:lnTo>
                    <a:pt x="6" y="10"/>
                  </a:lnTo>
                  <a:lnTo>
                    <a:pt x="6" y="10"/>
                  </a:lnTo>
                  <a:lnTo>
                    <a:pt x="0" y="4"/>
                  </a:lnTo>
                  <a:lnTo>
                    <a:pt x="0" y="4"/>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1" name="Freeform 1484"/>
            <p:cNvSpPr>
              <a:spLocks/>
            </p:cNvSpPr>
            <p:nvPr/>
          </p:nvSpPr>
          <p:spPr bwMode="auto">
            <a:xfrm>
              <a:off x="7335838" y="2470151"/>
              <a:ext cx="55563" cy="71438"/>
            </a:xfrm>
            <a:custGeom>
              <a:avLst/>
              <a:gdLst>
                <a:gd name="T0" fmla="*/ 6 w 35"/>
                <a:gd name="T1" fmla="*/ 0 h 45"/>
                <a:gd name="T2" fmla="*/ 6 w 35"/>
                <a:gd name="T3" fmla="*/ 0 h 45"/>
                <a:gd name="T4" fmla="*/ 6 w 35"/>
                <a:gd name="T5" fmla="*/ 0 h 45"/>
                <a:gd name="T6" fmla="*/ 24 w 35"/>
                <a:gd name="T7" fmla="*/ 0 h 45"/>
                <a:gd name="T8" fmla="*/ 35 w 35"/>
                <a:gd name="T9" fmla="*/ 10 h 45"/>
                <a:gd name="T10" fmla="*/ 35 w 35"/>
                <a:gd name="T11" fmla="*/ 39 h 45"/>
                <a:gd name="T12" fmla="*/ 35 w 35"/>
                <a:gd name="T13" fmla="*/ 39 h 45"/>
                <a:gd name="T14" fmla="*/ 35 w 35"/>
                <a:gd name="T15" fmla="*/ 39 h 45"/>
                <a:gd name="T16" fmla="*/ 35 w 35"/>
                <a:gd name="T17" fmla="*/ 39 h 45"/>
                <a:gd name="T18" fmla="*/ 31 w 35"/>
                <a:gd name="T19" fmla="*/ 45 h 45"/>
                <a:gd name="T20" fmla="*/ 31 w 35"/>
                <a:gd name="T21" fmla="*/ 45 h 45"/>
                <a:gd name="T22" fmla="*/ 31 w 35"/>
                <a:gd name="T23" fmla="*/ 45 h 45"/>
                <a:gd name="T24" fmla="*/ 31 w 35"/>
                <a:gd name="T25" fmla="*/ 45 h 45"/>
                <a:gd name="T26" fmla="*/ 24 w 35"/>
                <a:gd name="T27" fmla="*/ 39 h 45"/>
                <a:gd name="T28" fmla="*/ 18 w 35"/>
                <a:gd name="T29" fmla="*/ 39 h 45"/>
                <a:gd name="T30" fmla="*/ 18 w 35"/>
                <a:gd name="T31" fmla="*/ 39 h 45"/>
                <a:gd name="T32" fmla="*/ 18 w 35"/>
                <a:gd name="T33" fmla="*/ 32 h 45"/>
                <a:gd name="T34" fmla="*/ 18 w 35"/>
                <a:gd name="T35" fmla="*/ 32 h 45"/>
                <a:gd name="T36" fmla="*/ 12 w 35"/>
                <a:gd name="T37" fmla="*/ 26 h 45"/>
                <a:gd name="T38" fmla="*/ 12 w 35"/>
                <a:gd name="T39" fmla="*/ 26 h 45"/>
                <a:gd name="T40" fmla="*/ 18 w 35"/>
                <a:gd name="T41" fmla="*/ 26 h 45"/>
                <a:gd name="T42" fmla="*/ 18 w 35"/>
                <a:gd name="T43" fmla="*/ 22 h 45"/>
                <a:gd name="T44" fmla="*/ 18 w 35"/>
                <a:gd name="T45" fmla="*/ 22 h 45"/>
                <a:gd name="T46" fmla="*/ 18 w 35"/>
                <a:gd name="T47" fmla="*/ 16 h 45"/>
                <a:gd name="T48" fmla="*/ 6 w 35"/>
                <a:gd name="T49" fmla="*/ 16 h 45"/>
                <a:gd name="T50" fmla="*/ 6 w 35"/>
                <a:gd name="T51" fmla="*/ 10 h 45"/>
                <a:gd name="T52" fmla="*/ 6 w 35"/>
                <a:gd name="T53" fmla="*/ 10 h 45"/>
                <a:gd name="T54" fmla="*/ 6 w 35"/>
                <a:gd name="T55" fmla="*/ 10 h 45"/>
                <a:gd name="T56" fmla="*/ 0 w 35"/>
                <a:gd name="T57" fmla="*/ 4 h 45"/>
                <a:gd name="T58" fmla="*/ 0 w 35"/>
                <a:gd name="T59" fmla="*/ 4 h 45"/>
                <a:gd name="T60" fmla="*/ 6 w 35"/>
                <a:gd name="T61" fmla="*/ 0 h 45"/>
                <a:gd name="T62" fmla="*/ 6 w 35"/>
                <a:gd name="T63" fmla="*/ 0 h 45"/>
                <a:gd name="T64" fmla="*/ 6 w 35"/>
                <a:gd name="T6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 h="45">
                  <a:moveTo>
                    <a:pt x="6" y="0"/>
                  </a:moveTo>
                  <a:lnTo>
                    <a:pt x="6" y="0"/>
                  </a:lnTo>
                  <a:lnTo>
                    <a:pt x="6" y="0"/>
                  </a:lnTo>
                  <a:lnTo>
                    <a:pt x="24" y="0"/>
                  </a:lnTo>
                  <a:lnTo>
                    <a:pt x="35" y="10"/>
                  </a:lnTo>
                  <a:lnTo>
                    <a:pt x="35" y="39"/>
                  </a:lnTo>
                  <a:lnTo>
                    <a:pt x="35" y="39"/>
                  </a:lnTo>
                  <a:lnTo>
                    <a:pt x="35" y="39"/>
                  </a:lnTo>
                  <a:lnTo>
                    <a:pt x="35" y="39"/>
                  </a:lnTo>
                  <a:lnTo>
                    <a:pt x="31" y="45"/>
                  </a:lnTo>
                  <a:lnTo>
                    <a:pt x="31" y="45"/>
                  </a:lnTo>
                  <a:lnTo>
                    <a:pt x="31" y="45"/>
                  </a:lnTo>
                  <a:lnTo>
                    <a:pt x="31" y="45"/>
                  </a:lnTo>
                  <a:lnTo>
                    <a:pt x="24" y="39"/>
                  </a:lnTo>
                  <a:lnTo>
                    <a:pt x="18" y="39"/>
                  </a:lnTo>
                  <a:lnTo>
                    <a:pt x="18" y="39"/>
                  </a:lnTo>
                  <a:lnTo>
                    <a:pt x="18" y="32"/>
                  </a:lnTo>
                  <a:lnTo>
                    <a:pt x="18" y="32"/>
                  </a:lnTo>
                  <a:lnTo>
                    <a:pt x="12" y="26"/>
                  </a:lnTo>
                  <a:lnTo>
                    <a:pt x="12" y="26"/>
                  </a:lnTo>
                  <a:lnTo>
                    <a:pt x="18" y="26"/>
                  </a:lnTo>
                  <a:lnTo>
                    <a:pt x="18" y="22"/>
                  </a:lnTo>
                  <a:lnTo>
                    <a:pt x="18" y="22"/>
                  </a:lnTo>
                  <a:lnTo>
                    <a:pt x="18" y="16"/>
                  </a:lnTo>
                  <a:lnTo>
                    <a:pt x="6" y="16"/>
                  </a:lnTo>
                  <a:lnTo>
                    <a:pt x="6" y="10"/>
                  </a:lnTo>
                  <a:lnTo>
                    <a:pt x="6" y="10"/>
                  </a:lnTo>
                  <a:lnTo>
                    <a:pt x="6" y="10"/>
                  </a:lnTo>
                  <a:lnTo>
                    <a:pt x="0" y="4"/>
                  </a:lnTo>
                  <a:lnTo>
                    <a:pt x="0" y="4"/>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2" name="Freeform 1485"/>
            <p:cNvSpPr>
              <a:spLocks/>
            </p:cNvSpPr>
            <p:nvPr/>
          </p:nvSpPr>
          <p:spPr bwMode="auto">
            <a:xfrm>
              <a:off x="7596188" y="3208338"/>
              <a:ext cx="11113" cy="26988"/>
            </a:xfrm>
            <a:custGeom>
              <a:avLst/>
              <a:gdLst>
                <a:gd name="T0" fmla="*/ 0 w 7"/>
                <a:gd name="T1" fmla="*/ 12 h 17"/>
                <a:gd name="T2" fmla="*/ 0 w 7"/>
                <a:gd name="T3" fmla="*/ 12 h 17"/>
                <a:gd name="T4" fmla="*/ 0 w 7"/>
                <a:gd name="T5" fmla="*/ 6 h 17"/>
                <a:gd name="T6" fmla="*/ 0 w 7"/>
                <a:gd name="T7" fmla="*/ 6 h 17"/>
                <a:gd name="T8" fmla="*/ 0 w 7"/>
                <a:gd name="T9" fmla="*/ 6 h 17"/>
                <a:gd name="T10" fmla="*/ 0 w 7"/>
                <a:gd name="T11" fmla="*/ 0 h 17"/>
                <a:gd name="T12" fmla="*/ 0 w 7"/>
                <a:gd name="T13" fmla="*/ 0 h 17"/>
                <a:gd name="T14" fmla="*/ 0 w 7"/>
                <a:gd name="T15" fmla="*/ 0 h 17"/>
                <a:gd name="T16" fmla="*/ 7 w 7"/>
                <a:gd name="T17" fmla="*/ 0 h 17"/>
                <a:gd name="T18" fmla="*/ 7 w 7"/>
                <a:gd name="T19" fmla="*/ 6 h 17"/>
                <a:gd name="T20" fmla="*/ 7 w 7"/>
                <a:gd name="T21" fmla="*/ 6 h 17"/>
                <a:gd name="T22" fmla="*/ 7 w 7"/>
                <a:gd name="T23" fmla="*/ 12 h 17"/>
                <a:gd name="T24" fmla="*/ 7 w 7"/>
                <a:gd name="T25" fmla="*/ 12 h 17"/>
                <a:gd name="T26" fmla="*/ 7 w 7"/>
                <a:gd name="T27" fmla="*/ 12 h 17"/>
                <a:gd name="T28" fmla="*/ 7 w 7"/>
                <a:gd name="T29" fmla="*/ 12 h 17"/>
                <a:gd name="T30" fmla="*/ 7 w 7"/>
                <a:gd name="T31" fmla="*/ 17 h 17"/>
                <a:gd name="T32" fmla="*/ 0 w 7"/>
                <a:gd name="T33" fmla="*/ 17 h 17"/>
                <a:gd name="T34" fmla="*/ 0 w 7"/>
                <a:gd name="T35" fmla="*/ 17 h 17"/>
                <a:gd name="T36" fmla="*/ 0 w 7"/>
                <a:gd name="T3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7">
                  <a:moveTo>
                    <a:pt x="0" y="12"/>
                  </a:moveTo>
                  <a:lnTo>
                    <a:pt x="0" y="12"/>
                  </a:lnTo>
                  <a:lnTo>
                    <a:pt x="0" y="6"/>
                  </a:lnTo>
                  <a:lnTo>
                    <a:pt x="0" y="6"/>
                  </a:lnTo>
                  <a:lnTo>
                    <a:pt x="0" y="6"/>
                  </a:lnTo>
                  <a:lnTo>
                    <a:pt x="0" y="0"/>
                  </a:lnTo>
                  <a:lnTo>
                    <a:pt x="0" y="0"/>
                  </a:lnTo>
                  <a:lnTo>
                    <a:pt x="0" y="0"/>
                  </a:lnTo>
                  <a:lnTo>
                    <a:pt x="7" y="0"/>
                  </a:lnTo>
                  <a:lnTo>
                    <a:pt x="7" y="6"/>
                  </a:lnTo>
                  <a:lnTo>
                    <a:pt x="7" y="6"/>
                  </a:lnTo>
                  <a:lnTo>
                    <a:pt x="7" y="12"/>
                  </a:lnTo>
                  <a:lnTo>
                    <a:pt x="7" y="12"/>
                  </a:lnTo>
                  <a:lnTo>
                    <a:pt x="7" y="12"/>
                  </a:lnTo>
                  <a:lnTo>
                    <a:pt x="7" y="12"/>
                  </a:lnTo>
                  <a:lnTo>
                    <a:pt x="7" y="17"/>
                  </a:lnTo>
                  <a:lnTo>
                    <a:pt x="0" y="17"/>
                  </a:lnTo>
                  <a:lnTo>
                    <a:pt x="0" y="17"/>
                  </a:lnTo>
                  <a:lnTo>
                    <a:pt x="0" y="12"/>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3" name="Freeform 1486"/>
            <p:cNvSpPr>
              <a:spLocks/>
            </p:cNvSpPr>
            <p:nvPr/>
          </p:nvSpPr>
          <p:spPr bwMode="auto">
            <a:xfrm>
              <a:off x="8355013" y="3165476"/>
              <a:ext cx="20638" cy="6350"/>
            </a:xfrm>
            <a:custGeom>
              <a:avLst/>
              <a:gdLst>
                <a:gd name="T0" fmla="*/ 13 w 13"/>
                <a:gd name="T1" fmla="*/ 4 h 4"/>
                <a:gd name="T2" fmla="*/ 7 w 13"/>
                <a:gd name="T3" fmla="*/ 4 h 4"/>
                <a:gd name="T4" fmla="*/ 7 w 13"/>
                <a:gd name="T5" fmla="*/ 4 h 4"/>
                <a:gd name="T6" fmla="*/ 7 w 13"/>
                <a:gd name="T7" fmla="*/ 0 h 4"/>
                <a:gd name="T8" fmla="*/ 0 w 13"/>
                <a:gd name="T9" fmla="*/ 0 h 4"/>
                <a:gd name="T10" fmla="*/ 0 w 13"/>
                <a:gd name="T11" fmla="*/ 0 h 4"/>
                <a:gd name="T12" fmla="*/ 0 w 13"/>
                <a:gd name="T13" fmla="*/ 0 h 4"/>
                <a:gd name="T14" fmla="*/ 0 w 13"/>
                <a:gd name="T15" fmla="*/ 0 h 4"/>
                <a:gd name="T16" fmla="*/ 7 w 13"/>
                <a:gd name="T17" fmla="*/ 4 h 4"/>
                <a:gd name="T18" fmla="*/ 7 w 13"/>
                <a:gd name="T19" fmla="*/ 4 h 4"/>
                <a:gd name="T20" fmla="*/ 7 w 13"/>
                <a:gd name="T21" fmla="*/ 4 h 4"/>
                <a:gd name="T22" fmla="*/ 7 w 13"/>
                <a:gd name="T23" fmla="*/ 4 h 4"/>
                <a:gd name="T24" fmla="*/ 13 w 13"/>
                <a:gd name="T2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4">
                  <a:moveTo>
                    <a:pt x="13" y="4"/>
                  </a:moveTo>
                  <a:lnTo>
                    <a:pt x="7" y="4"/>
                  </a:lnTo>
                  <a:lnTo>
                    <a:pt x="7" y="4"/>
                  </a:lnTo>
                  <a:lnTo>
                    <a:pt x="7" y="0"/>
                  </a:lnTo>
                  <a:lnTo>
                    <a:pt x="0" y="0"/>
                  </a:lnTo>
                  <a:lnTo>
                    <a:pt x="0" y="0"/>
                  </a:lnTo>
                  <a:lnTo>
                    <a:pt x="0" y="0"/>
                  </a:lnTo>
                  <a:lnTo>
                    <a:pt x="0" y="0"/>
                  </a:lnTo>
                  <a:lnTo>
                    <a:pt x="7" y="4"/>
                  </a:lnTo>
                  <a:lnTo>
                    <a:pt x="7" y="4"/>
                  </a:lnTo>
                  <a:lnTo>
                    <a:pt x="7" y="4"/>
                  </a:lnTo>
                  <a:lnTo>
                    <a:pt x="7" y="4"/>
                  </a:lnTo>
                  <a:lnTo>
                    <a:pt x="13"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4" name="Line 1487"/>
            <p:cNvSpPr>
              <a:spLocks noChangeShapeType="1"/>
            </p:cNvSpPr>
            <p:nvPr/>
          </p:nvSpPr>
          <p:spPr bwMode="auto">
            <a:xfrm>
              <a:off x="8404225" y="31464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5" name="Freeform 1488"/>
            <p:cNvSpPr>
              <a:spLocks/>
            </p:cNvSpPr>
            <p:nvPr/>
          </p:nvSpPr>
          <p:spPr bwMode="auto">
            <a:xfrm>
              <a:off x="8450263" y="3171826"/>
              <a:ext cx="9525" cy="20638"/>
            </a:xfrm>
            <a:custGeom>
              <a:avLst/>
              <a:gdLst>
                <a:gd name="T0" fmla="*/ 0 w 6"/>
                <a:gd name="T1" fmla="*/ 13 h 13"/>
                <a:gd name="T2" fmla="*/ 6 w 6"/>
                <a:gd name="T3" fmla="*/ 0 h 13"/>
                <a:gd name="T4" fmla="*/ 0 w 6"/>
                <a:gd name="T5" fmla="*/ 13 h 13"/>
              </a:gdLst>
              <a:ahLst/>
              <a:cxnLst>
                <a:cxn ang="0">
                  <a:pos x="T0" y="T1"/>
                </a:cxn>
                <a:cxn ang="0">
                  <a:pos x="T2" y="T3"/>
                </a:cxn>
                <a:cxn ang="0">
                  <a:pos x="T4" y="T5"/>
                </a:cxn>
              </a:cxnLst>
              <a:rect l="0" t="0" r="r" b="b"/>
              <a:pathLst>
                <a:path w="6" h="13">
                  <a:moveTo>
                    <a:pt x="0" y="13"/>
                  </a:moveTo>
                  <a:lnTo>
                    <a:pt x="6" y="0"/>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6" name="Freeform 1489"/>
            <p:cNvSpPr>
              <a:spLocks/>
            </p:cNvSpPr>
            <p:nvPr/>
          </p:nvSpPr>
          <p:spPr bwMode="auto">
            <a:xfrm>
              <a:off x="8469313" y="3227388"/>
              <a:ext cx="7938" cy="0"/>
            </a:xfrm>
            <a:custGeom>
              <a:avLst/>
              <a:gdLst>
                <a:gd name="T0" fmla="*/ 5 w 5"/>
                <a:gd name="T1" fmla="*/ 0 w 5"/>
                <a:gd name="T2" fmla="*/ 0 w 5"/>
                <a:gd name="T3" fmla="*/ 0 w 5"/>
                <a:gd name="T4" fmla="*/ 0 w 5"/>
              </a:gdLst>
              <a:ahLst/>
              <a:cxnLst>
                <a:cxn ang="0">
                  <a:pos x="T0" y="0"/>
                </a:cxn>
                <a:cxn ang="0">
                  <a:pos x="T1" y="0"/>
                </a:cxn>
                <a:cxn ang="0">
                  <a:pos x="T2" y="0"/>
                </a:cxn>
                <a:cxn ang="0">
                  <a:pos x="T3" y="0"/>
                </a:cxn>
                <a:cxn ang="0">
                  <a:pos x="T4" y="0"/>
                </a:cxn>
              </a:cxnLst>
              <a:rect l="0" t="0" r="r" b="b"/>
              <a:pathLst>
                <a:path w="5">
                  <a:moveTo>
                    <a:pt x="5" y="0"/>
                  </a:move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7" name="Freeform 1490"/>
            <p:cNvSpPr>
              <a:spLocks/>
            </p:cNvSpPr>
            <p:nvPr/>
          </p:nvSpPr>
          <p:spPr bwMode="auto">
            <a:xfrm>
              <a:off x="8477250" y="3254376"/>
              <a:ext cx="9525" cy="9525"/>
            </a:xfrm>
            <a:custGeom>
              <a:avLst/>
              <a:gdLst>
                <a:gd name="T0" fmla="*/ 0 w 6"/>
                <a:gd name="T1" fmla="*/ 0 h 6"/>
                <a:gd name="T2" fmla="*/ 6 w 6"/>
                <a:gd name="T3" fmla="*/ 6 h 6"/>
                <a:gd name="T4" fmla="*/ 6 w 6"/>
                <a:gd name="T5" fmla="*/ 0 h 6"/>
                <a:gd name="T6" fmla="*/ 0 w 6"/>
                <a:gd name="T7" fmla="*/ 0 h 6"/>
              </a:gdLst>
              <a:ahLst/>
              <a:cxnLst>
                <a:cxn ang="0">
                  <a:pos x="T0" y="T1"/>
                </a:cxn>
                <a:cxn ang="0">
                  <a:pos x="T2" y="T3"/>
                </a:cxn>
                <a:cxn ang="0">
                  <a:pos x="T4" y="T5"/>
                </a:cxn>
                <a:cxn ang="0">
                  <a:pos x="T6" y="T7"/>
                </a:cxn>
              </a:cxnLst>
              <a:rect l="0" t="0" r="r" b="b"/>
              <a:pathLst>
                <a:path w="6" h="6">
                  <a:moveTo>
                    <a:pt x="0" y="0"/>
                  </a:moveTo>
                  <a:lnTo>
                    <a:pt x="6" y="6"/>
                  </a:lnTo>
                  <a:lnTo>
                    <a:pt x="6"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8" name="Rectangle 1491"/>
            <p:cNvSpPr>
              <a:spLocks noChangeArrowheads="1"/>
            </p:cNvSpPr>
            <p:nvPr/>
          </p:nvSpPr>
          <p:spPr bwMode="auto">
            <a:xfrm>
              <a:off x="8505825" y="3387726"/>
              <a:ext cx="9525" cy="11113"/>
            </a:xfrm>
            <a:prstGeom prst="rect">
              <a:avLst/>
            </a:prstGeom>
            <a:grpFill/>
            <a:ln w="6">
              <a:solidFill>
                <a:schemeClr val="bg1">
                  <a:lumMod val="85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9" name="Freeform 1492"/>
            <p:cNvSpPr>
              <a:spLocks/>
            </p:cNvSpPr>
            <p:nvPr/>
          </p:nvSpPr>
          <p:spPr bwMode="auto">
            <a:xfrm>
              <a:off x="8524875" y="3430588"/>
              <a:ext cx="7938" cy="0"/>
            </a:xfrm>
            <a:custGeom>
              <a:avLst/>
              <a:gdLst>
                <a:gd name="T0" fmla="*/ 5 w 5"/>
                <a:gd name="T1" fmla="*/ 0 w 5"/>
                <a:gd name="T2" fmla="*/ 0 w 5"/>
                <a:gd name="T3" fmla="*/ 0 w 5"/>
              </a:gdLst>
              <a:ahLst/>
              <a:cxnLst>
                <a:cxn ang="0">
                  <a:pos x="T0" y="0"/>
                </a:cxn>
                <a:cxn ang="0">
                  <a:pos x="T1" y="0"/>
                </a:cxn>
                <a:cxn ang="0">
                  <a:pos x="T2" y="0"/>
                </a:cxn>
                <a:cxn ang="0">
                  <a:pos x="T3" y="0"/>
                </a:cxn>
              </a:cxnLst>
              <a:rect l="0" t="0" r="r" b="b"/>
              <a:pathLst>
                <a:path w="5">
                  <a:moveTo>
                    <a:pt x="5" y="0"/>
                  </a:move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0" name="Freeform 1493"/>
            <p:cNvSpPr>
              <a:spLocks/>
            </p:cNvSpPr>
            <p:nvPr/>
          </p:nvSpPr>
          <p:spPr bwMode="auto">
            <a:xfrm>
              <a:off x="8542338" y="3451226"/>
              <a:ext cx="0" cy="9525"/>
            </a:xfrm>
            <a:custGeom>
              <a:avLst/>
              <a:gdLst>
                <a:gd name="T0" fmla="*/ 6 h 6"/>
                <a:gd name="T1" fmla="*/ 0 h 6"/>
                <a:gd name="T2" fmla="*/ 0 h 6"/>
                <a:gd name="T3" fmla="*/ 0 h 6"/>
                <a:gd name="T4" fmla="*/ 0 h 6"/>
                <a:gd name="T5" fmla="*/ 6 h 6"/>
              </a:gdLst>
              <a:ahLst/>
              <a:cxnLst>
                <a:cxn ang="0">
                  <a:pos x="0" y="T0"/>
                </a:cxn>
                <a:cxn ang="0">
                  <a:pos x="0" y="T1"/>
                </a:cxn>
                <a:cxn ang="0">
                  <a:pos x="0" y="T2"/>
                </a:cxn>
                <a:cxn ang="0">
                  <a:pos x="0" y="T3"/>
                </a:cxn>
                <a:cxn ang="0">
                  <a:pos x="0" y="T4"/>
                </a:cxn>
                <a:cxn ang="0">
                  <a:pos x="0" y="T5"/>
                </a:cxn>
              </a:cxnLst>
              <a:rect l="0" t="0" r="r" b="b"/>
              <a:pathLst>
                <a:path h="6">
                  <a:moveTo>
                    <a:pt x="0" y="6"/>
                  </a:moveTo>
                  <a:lnTo>
                    <a:pt x="0" y="0"/>
                  </a:lnTo>
                  <a:lnTo>
                    <a:pt x="0" y="0"/>
                  </a:lnTo>
                  <a:lnTo>
                    <a:pt x="0" y="0"/>
                  </a:lnTo>
                  <a:lnTo>
                    <a:pt x="0"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1" name="Freeform 1494"/>
            <p:cNvSpPr>
              <a:spLocks/>
            </p:cNvSpPr>
            <p:nvPr/>
          </p:nvSpPr>
          <p:spPr bwMode="auto">
            <a:xfrm>
              <a:off x="8570913" y="3467101"/>
              <a:ext cx="9525" cy="19050"/>
            </a:xfrm>
            <a:custGeom>
              <a:avLst/>
              <a:gdLst>
                <a:gd name="T0" fmla="*/ 0 w 6"/>
                <a:gd name="T1" fmla="*/ 12 h 12"/>
                <a:gd name="T2" fmla="*/ 0 w 6"/>
                <a:gd name="T3" fmla="*/ 12 h 12"/>
                <a:gd name="T4" fmla="*/ 0 w 6"/>
                <a:gd name="T5" fmla="*/ 12 h 12"/>
                <a:gd name="T6" fmla="*/ 6 w 6"/>
                <a:gd name="T7" fmla="*/ 12 h 12"/>
                <a:gd name="T8" fmla="*/ 6 w 6"/>
                <a:gd name="T9" fmla="*/ 0 h 12"/>
                <a:gd name="T10" fmla="*/ 0 w 6"/>
                <a:gd name="T11" fmla="*/ 6 h 12"/>
                <a:gd name="T12" fmla="*/ 0 w 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0" y="12"/>
                  </a:moveTo>
                  <a:lnTo>
                    <a:pt x="0" y="12"/>
                  </a:lnTo>
                  <a:lnTo>
                    <a:pt x="0" y="12"/>
                  </a:lnTo>
                  <a:lnTo>
                    <a:pt x="6" y="12"/>
                  </a:lnTo>
                  <a:lnTo>
                    <a:pt x="6" y="0"/>
                  </a:lnTo>
                  <a:lnTo>
                    <a:pt x="0" y="6"/>
                  </a:lnTo>
                  <a:lnTo>
                    <a:pt x="0" y="12"/>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2" name="Freeform 1495"/>
            <p:cNvSpPr>
              <a:spLocks/>
            </p:cNvSpPr>
            <p:nvPr/>
          </p:nvSpPr>
          <p:spPr bwMode="auto">
            <a:xfrm>
              <a:off x="8410575" y="3306763"/>
              <a:ext cx="0" cy="9525"/>
            </a:xfrm>
            <a:custGeom>
              <a:avLst/>
              <a:gdLst>
                <a:gd name="T0" fmla="*/ 0 h 6"/>
                <a:gd name="T1" fmla="*/ 6 h 6"/>
                <a:gd name="T2" fmla="*/ 0 h 6"/>
                <a:gd name="T3" fmla="*/ 0 h 6"/>
                <a:gd name="T4" fmla="*/ 0 h 6"/>
                <a:gd name="T5" fmla="*/ 0 h 6"/>
                <a:gd name="T6" fmla="*/ 0 h 6"/>
                <a:gd name="T7" fmla="*/ 0 h 6"/>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6">
                  <a:moveTo>
                    <a:pt x="0" y="0"/>
                  </a:moveTo>
                  <a:lnTo>
                    <a:pt x="0" y="6"/>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3" name="Freeform 1496"/>
            <p:cNvSpPr>
              <a:spLocks/>
            </p:cNvSpPr>
            <p:nvPr/>
          </p:nvSpPr>
          <p:spPr bwMode="auto">
            <a:xfrm>
              <a:off x="8410575" y="3306763"/>
              <a:ext cx="0" cy="9525"/>
            </a:xfrm>
            <a:custGeom>
              <a:avLst/>
              <a:gdLst>
                <a:gd name="T0" fmla="*/ 0 h 6"/>
                <a:gd name="T1" fmla="*/ 6 h 6"/>
                <a:gd name="T2" fmla="*/ 0 h 6"/>
                <a:gd name="T3" fmla="*/ 0 h 6"/>
                <a:gd name="T4" fmla="*/ 0 h 6"/>
                <a:gd name="T5" fmla="*/ 0 h 6"/>
                <a:gd name="T6" fmla="*/ 0 h 6"/>
                <a:gd name="T7" fmla="*/ 0 h 6"/>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6">
                  <a:moveTo>
                    <a:pt x="0" y="0"/>
                  </a:moveTo>
                  <a:lnTo>
                    <a:pt x="0" y="6"/>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4" name="Freeform 1497"/>
            <p:cNvSpPr>
              <a:spLocks/>
            </p:cNvSpPr>
            <p:nvPr/>
          </p:nvSpPr>
          <p:spPr bwMode="auto">
            <a:xfrm>
              <a:off x="8421688" y="3263901"/>
              <a:ext cx="9525" cy="6350"/>
            </a:xfrm>
            <a:custGeom>
              <a:avLst/>
              <a:gdLst>
                <a:gd name="T0" fmla="*/ 0 w 6"/>
                <a:gd name="T1" fmla="*/ 4 h 4"/>
                <a:gd name="T2" fmla="*/ 6 w 6"/>
                <a:gd name="T3" fmla="*/ 4 h 4"/>
                <a:gd name="T4" fmla="*/ 6 w 6"/>
                <a:gd name="T5" fmla="*/ 0 h 4"/>
                <a:gd name="T6" fmla="*/ 0 w 6"/>
                <a:gd name="T7" fmla="*/ 0 h 4"/>
                <a:gd name="T8" fmla="*/ 0 w 6"/>
                <a:gd name="T9" fmla="*/ 0 h 4"/>
                <a:gd name="T10" fmla="*/ 0 w 6"/>
                <a:gd name="T11" fmla="*/ 0 h 4"/>
                <a:gd name="T12" fmla="*/ 0 w 6"/>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0" y="4"/>
                  </a:moveTo>
                  <a:lnTo>
                    <a:pt x="6" y="4"/>
                  </a:lnTo>
                  <a:lnTo>
                    <a:pt x="6" y="0"/>
                  </a:lnTo>
                  <a:lnTo>
                    <a:pt x="0" y="0"/>
                  </a:lnTo>
                  <a:lnTo>
                    <a:pt x="0" y="0"/>
                  </a:lnTo>
                  <a:lnTo>
                    <a:pt x="0" y="0"/>
                  </a:lnTo>
                  <a:lnTo>
                    <a:pt x="0"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5" name="Freeform 1498"/>
            <p:cNvSpPr>
              <a:spLocks/>
            </p:cNvSpPr>
            <p:nvPr/>
          </p:nvSpPr>
          <p:spPr bwMode="auto">
            <a:xfrm>
              <a:off x="8394700" y="3217863"/>
              <a:ext cx="9525" cy="9525"/>
            </a:xfrm>
            <a:custGeom>
              <a:avLst/>
              <a:gdLst>
                <a:gd name="T0" fmla="*/ 0 w 6"/>
                <a:gd name="T1" fmla="*/ 6 h 6"/>
                <a:gd name="T2" fmla="*/ 0 w 6"/>
                <a:gd name="T3" fmla="*/ 6 h 6"/>
                <a:gd name="T4" fmla="*/ 0 w 6"/>
                <a:gd name="T5" fmla="*/ 6 h 6"/>
                <a:gd name="T6" fmla="*/ 0 w 6"/>
                <a:gd name="T7" fmla="*/ 6 h 6"/>
                <a:gd name="T8" fmla="*/ 6 w 6"/>
                <a:gd name="T9" fmla="*/ 6 h 6"/>
                <a:gd name="T10" fmla="*/ 6 w 6"/>
                <a:gd name="T11" fmla="*/ 0 h 6"/>
                <a:gd name="T12" fmla="*/ 6 w 6"/>
                <a:gd name="T13" fmla="*/ 0 h 6"/>
                <a:gd name="T14" fmla="*/ 0 w 6"/>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0" y="6"/>
                  </a:moveTo>
                  <a:lnTo>
                    <a:pt x="0" y="6"/>
                  </a:lnTo>
                  <a:lnTo>
                    <a:pt x="0" y="6"/>
                  </a:lnTo>
                  <a:lnTo>
                    <a:pt x="0" y="6"/>
                  </a:lnTo>
                  <a:lnTo>
                    <a:pt x="6" y="6"/>
                  </a:lnTo>
                  <a:lnTo>
                    <a:pt x="6" y="0"/>
                  </a:lnTo>
                  <a:lnTo>
                    <a:pt x="6"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6" name="Freeform 1499"/>
            <p:cNvSpPr>
              <a:spLocks/>
            </p:cNvSpPr>
            <p:nvPr/>
          </p:nvSpPr>
          <p:spPr bwMode="auto">
            <a:xfrm>
              <a:off x="8385175" y="3208338"/>
              <a:ext cx="9525" cy="0"/>
            </a:xfrm>
            <a:custGeom>
              <a:avLst/>
              <a:gdLst>
                <a:gd name="T0" fmla="*/ 0 w 6"/>
                <a:gd name="T1" fmla="*/ 6 w 6"/>
                <a:gd name="T2" fmla="*/ 0 w 6"/>
              </a:gdLst>
              <a:ahLst/>
              <a:cxnLst>
                <a:cxn ang="0">
                  <a:pos x="T0" y="0"/>
                </a:cxn>
                <a:cxn ang="0">
                  <a:pos x="T1" y="0"/>
                </a:cxn>
                <a:cxn ang="0">
                  <a:pos x="T2" y="0"/>
                </a:cxn>
              </a:cxnLst>
              <a:rect l="0" t="0" r="r" b="b"/>
              <a:pathLst>
                <a:path w="6">
                  <a:moveTo>
                    <a:pt x="0" y="0"/>
                  </a:moveTo>
                  <a:lnTo>
                    <a:pt x="6"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7" name="Freeform 1500"/>
            <p:cNvSpPr>
              <a:spLocks/>
            </p:cNvSpPr>
            <p:nvPr/>
          </p:nvSpPr>
          <p:spPr bwMode="auto">
            <a:xfrm>
              <a:off x="8005763" y="3217863"/>
              <a:ext cx="9525" cy="9525"/>
            </a:xfrm>
            <a:custGeom>
              <a:avLst/>
              <a:gdLst>
                <a:gd name="T0" fmla="*/ 0 w 6"/>
                <a:gd name="T1" fmla="*/ 6 h 6"/>
                <a:gd name="T2" fmla="*/ 0 w 6"/>
                <a:gd name="T3" fmla="*/ 6 h 6"/>
                <a:gd name="T4" fmla="*/ 0 w 6"/>
                <a:gd name="T5" fmla="*/ 6 h 6"/>
                <a:gd name="T6" fmla="*/ 6 w 6"/>
                <a:gd name="T7" fmla="*/ 6 h 6"/>
                <a:gd name="T8" fmla="*/ 6 w 6"/>
                <a:gd name="T9" fmla="*/ 0 h 6"/>
                <a:gd name="T10" fmla="*/ 0 w 6"/>
                <a:gd name="T11" fmla="*/ 0 h 6"/>
                <a:gd name="T12" fmla="*/ 0 w 6"/>
                <a:gd name="T13" fmla="*/ 0 h 6"/>
                <a:gd name="T14" fmla="*/ 0 w 6"/>
                <a:gd name="T15" fmla="*/ 6 h 6"/>
                <a:gd name="T16" fmla="*/ 0 w 6"/>
                <a:gd name="T17" fmla="*/ 6 h 6"/>
                <a:gd name="T18" fmla="*/ 0 w 6"/>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0" y="6"/>
                  </a:moveTo>
                  <a:lnTo>
                    <a:pt x="0" y="6"/>
                  </a:lnTo>
                  <a:lnTo>
                    <a:pt x="0" y="6"/>
                  </a:lnTo>
                  <a:lnTo>
                    <a:pt x="6" y="6"/>
                  </a:lnTo>
                  <a:lnTo>
                    <a:pt x="6" y="0"/>
                  </a:lnTo>
                  <a:lnTo>
                    <a:pt x="0" y="0"/>
                  </a:lnTo>
                  <a:lnTo>
                    <a:pt x="0" y="0"/>
                  </a:lnTo>
                  <a:lnTo>
                    <a:pt x="0" y="6"/>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8" name="Freeform 1501"/>
            <p:cNvSpPr>
              <a:spLocks/>
            </p:cNvSpPr>
            <p:nvPr/>
          </p:nvSpPr>
          <p:spPr bwMode="auto">
            <a:xfrm>
              <a:off x="7718425" y="3136901"/>
              <a:ext cx="0" cy="19050"/>
            </a:xfrm>
            <a:custGeom>
              <a:avLst/>
              <a:gdLst>
                <a:gd name="T0" fmla="*/ 0 h 12"/>
                <a:gd name="T1" fmla="*/ 6 h 12"/>
                <a:gd name="T2" fmla="*/ 6 h 12"/>
                <a:gd name="T3" fmla="*/ 6 h 12"/>
                <a:gd name="T4" fmla="*/ 12 h 12"/>
                <a:gd name="T5" fmla="*/ 12 h 12"/>
                <a:gd name="T6" fmla="*/ 12 h 12"/>
                <a:gd name="T7" fmla="*/ 12 h 12"/>
                <a:gd name="T8" fmla="*/ 12 h 12"/>
                <a:gd name="T9" fmla="*/ 6 h 12"/>
                <a:gd name="T10" fmla="*/ 6 h 12"/>
                <a:gd name="T11" fmla="*/ 6 h 12"/>
                <a:gd name="T12" fmla="*/ 0 h 1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Lst>
              <a:rect l="0" t="0" r="r" b="b"/>
              <a:pathLst>
                <a:path h="12">
                  <a:moveTo>
                    <a:pt x="0" y="0"/>
                  </a:moveTo>
                  <a:lnTo>
                    <a:pt x="0" y="6"/>
                  </a:lnTo>
                  <a:lnTo>
                    <a:pt x="0" y="6"/>
                  </a:lnTo>
                  <a:lnTo>
                    <a:pt x="0" y="6"/>
                  </a:lnTo>
                  <a:lnTo>
                    <a:pt x="0" y="12"/>
                  </a:lnTo>
                  <a:lnTo>
                    <a:pt x="0" y="12"/>
                  </a:lnTo>
                  <a:lnTo>
                    <a:pt x="0" y="12"/>
                  </a:lnTo>
                  <a:lnTo>
                    <a:pt x="0" y="12"/>
                  </a:lnTo>
                  <a:lnTo>
                    <a:pt x="0" y="12"/>
                  </a:lnTo>
                  <a:lnTo>
                    <a:pt x="0" y="6"/>
                  </a:ln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9" name="Freeform 1502"/>
            <p:cNvSpPr>
              <a:spLocks/>
            </p:cNvSpPr>
            <p:nvPr/>
          </p:nvSpPr>
          <p:spPr bwMode="auto">
            <a:xfrm>
              <a:off x="7820025" y="3038476"/>
              <a:ext cx="0" cy="9525"/>
            </a:xfrm>
            <a:custGeom>
              <a:avLst/>
              <a:gdLst>
                <a:gd name="T0" fmla="*/ 0 h 6"/>
                <a:gd name="T1" fmla="*/ 0 h 6"/>
                <a:gd name="T2" fmla="*/ 6 h 6"/>
                <a:gd name="T3" fmla="*/ 6 h 6"/>
                <a:gd name="T4" fmla="*/ 6 h 6"/>
                <a:gd name="T5" fmla="*/ 6 h 6"/>
                <a:gd name="T6" fmla="*/ 0 h 6"/>
              </a:gdLst>
              <a:ahLst/>
              <a:cxnLst>
                <a:cxn ang="0">
                  <a:pos x="0" y="T0"/>
                </a:cxn>
                <a:cxn ang="0">
                  <a:pos x="0" y="T1"/>
                </a:cxn>
                <a:cxn ang="0">
                  <a:pos x="0" y="T2"/>
                </a:cxn>
                <a:cxn ang="0">
                  <a:pos x="0" y="T3"/>
                </a:cxn>
                <a:cxn ang="0">
                  <a:pos x="0" y="T4"/>
                </a:cxn>
                <a:cxn ang="0">
                  <a:pos x="0" y="T5"/>
                </a:cxn>
                <a:cxn ang="0">
                  <a:pos x="0" y="T6"/>
                </a:cxn>
              </a:cxnLst>
              <a:rect l="0" t="0" r="r" b="b"/>
              <a:pathLst>
                <a:path h="6">
                  <a:moveTo>
                    <a:pt x="0" y="0"/>
                  </a:moveTo>
                  <a:lnTo>
                    <a:pt x="0" y="0"/>
                  </a:lnTo>
                  <a:lnTo>
                    <a:pt x="0" y="6"/>
                  </a:lnTo>
                  <a:lnTo>
                    <a:pt x="0" y="6"/>
                  </a:ln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0" name="Freeform 1503"/>
            <p:cNvSpPr>
              <a:spLocks/>
            </p:cNvSpPr>
            <p:nvPr/>
          </p:nvSpPr>
          <p:spPr bwMode="auto">
            <a:xfrm>
              <a:off x="7940675" y="3235326"/>
              <a:ext cx="9525" cy="9525"/>
            </a:xfrm>
            <a:custGeom>
              <a:avLst/>
              <a:gdLst>
                <a:gd name="T0" fmla="*/ 6 w 6"/>
                <a:gd name="T1" fmla="*/ 6 h 6"/>
                <a:gd name="T2" fmla="*/ 0 w 6"/>
                <a:gd name="T3" fmla="*/ 6 h 6"/>
                <a:gd name="T4" fmla="*/ 0 w 6"/>
                <a:gd name="T5" fmla="*/ 6 h 6"/>
                <a:gd name="T6" fmla="*/ 0 w 6"/>
                <a:gd name="T7" fmla="*/ 0 h 6"/>
                <a:gd name="T8" fmla="*/ 0 w 6"/>
                <a:gd name="T9" fmla="*/ 0 h 6"/>
                <a:gd name="T10" fmla="*/ 0 w 6"/>
                <a:gd name="T11" fmla="*/ 0 h 6"/>
                <a:gd name="T12" fmla="*/ 0 w 6"/>
                <a:gd name="T13" fmla="*/ 0 h 6"/>
                <a:gd name="T14" fmla="*/ 0 w 6"/>
                <a:gd name="T15" fmla="*/ 0 h 6"/>
                <a:gd name="T16" fmla="*/ 0 w 6"/>
                <a:gd name="T17" fmla="*/ 0 h 6"/>
                <a:gd name="T18" fmla="*/ 6 w 6"/>
                <a:gd name="T19" fmla="*/ 0 h 6"/>
                <a:gd name="T20" fmla="*/ 6 w 6"/>
                <a:gd name="T21" fmla="*/ 6 h 6"/>
                <a:gd name="T22" fmla="*/ 6 w 6"/>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6" y="6"/>
                  </a:moveTo>
                  <a:lnTo>
                    <a:pt x="0" y="6"/>
                  </a:lnTo>
                  <a:lnTo>
                    <a:pt x="0" y="6"/>
                  </a:lnTo>
                  <a:lnTo>
                    <a:pt x="0" y="0"/>
                  </a:lnTo>
                  <a:lnTo>
                    <a:pt x="0" y="0"/>
                  </a:lnTo>
                  <a:lnTo>
                    <a:pt x="0" y="0"/>
                  </a:lnTo>
                  <a:lnTo>
                    <a:pt x="0" y="0"/>
                  </a:lnTo>
                  <a:lnTo>
                    <a:pt x="0" y="0"/>
                  </a:lnTo>
                  <a:lnTo>
                    <a:pt x="0" y="0"/>
                  </a:lnTo>
                  <a:lnTo>
                    <a:pt x="6" y="0"/>
                  </a:lnTo>
                  <a:lnTo>
                    <a:pt x="6" y="6"/>
                  </a:lnTo>
                  <a:lnTo>
                    <a:pt x="6"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1" name="Freeform 1504"/>
            <p:cNvSpPr>
              <a:spLocks/>
            </p:cNvSpPr>
            <p:nvPr/>
          </p:nvSpPr>
          <p:spPr bwMode="auto">
            <a:xfrm>
              <a:off x="7956550" y="3182938"/>
              <a:ext cx="0" cy="9525"/>
            </a:xfrm>
            <a:custGeom>
              <a:avLst/>
              <a:gdLst>
                <a:gd name="T0" fmla="*/ 6 h 6"/>
                <a:gd name="T1" fmla="*/ 0 h 6"/>
                <a:gd name="T2" fmla="*/ 6 h 6"/>
              </a:gdLst>
              <a:ahLst/>
              <a:cxnLst>
                <a:cxn ang="0">
                  <a:pos x="0" y="T0"/>
                </a:cxn>
                <a:cxn ang="0">
                  <a:pos x="0" y="T1"/>
                </a:cxn>
                <a:cxn ang="0">
                  <a:pos x="0" y="T2"/>
                </a:cxn>
              </a:cxnLst>
              <a:rect l="0" t="0" r="r" b="b"/>
              <a:pathLst>
                <a:path h="6">
                  <a:moveTo>
                    <a:pt x="0" y="6"/>
                  </a:moveTo>
                  <a:lnTo>
                    <a:pt x="0"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2" name="Freeform 1505"/>
            <p:cNvSpPr>
              <a:spLocks/>
            </p:cNvSpPr>
            <p:nvPr/>
          </p:nvSpPr>
          <p:spPr bwMode="auto">
            <a:xfrm>
              <a:off x="7996238" y="3182938"/>
              <a:ext cx="9525" cy="9525"/>
            </a:xfrm>
            <a:custGeom>
              <a:avLst/>
              <a:gdLst>
                <a:gd name="T0" fmla="*/ 0 w 6"/>
                <a:gd name="T1" fmla="*/ 6 h 6"/>
                <a:gd name="T2" fmla="*/ 6 w 6"/>
                <a:gd name="T3" fmla="*/ 6 h 6"/>
                <a:gd name="T4" fmla="*/ 6 w 6"/>
                <a:gd name="T5" fmla="*/ 0 h 6"/>
                <a:gd name="T6" fmla="*/ 6 w 6"/>
                <a:gd name="T7" fmla="*/ 0 h 6"/>
                <a:gd name="T8" fmla="*/ 0 w 6"/>
                <a:gd name="T9" fmla="*/ 6 h 6"/>
              </a:gdLst>
              <a:ahLst/>
              <a:cxnLst>
                <a:cxn ang="0">
                  <a:pos x="T0" y="T1"/>
                </a:cxn>
                <a:cxn ang="0">
                  <a:pos x="T2" y="T3"/>
                </a:cxn>
                <a:cxn ang="0">
                  <a:pos x="T4" y="T5"/>
                </a:cxn>
                <a:cxn ang="0">
                  <a:pos x="T6" y="T7"/>
                </a:cxn>
                <a:cxn ang="0">
                  <a:pos x="T8" y="T9"/>
                </a:cxn>
              </a:cxnLst>
              <a:rect l="0" t="0" r="r" b="b"/>
              <a:pathLst>
                <a:path w="6" h="6">
                  <a:moveTo>
                    <a:pt x="0" y="6"/>
                  </a:moveTo>
                  <a:lnTo>
                    <a:pt x="6" y="6"/>
                  </a:lnTo>
                  <a:lnTo>
                    <a:pt x="6" y="0"/>
                  </a:lnTo>
                  <a:lnTo>
                    <a:pt x="6"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3" name="Line 1506"/>
            <p:cNvSpPr>
              <a:spLocks noChangeShapeType="1"/>
            </p:cNvSpPr>
            <p:nvPr/>
          </p:nvSpPr>
          <p:spPr bwMode="auto">
            <a:xfrm>
              <a:off x="8086725"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4" name="Freeform 1507"/>
            <p:cNvSpPr>
              <a:spLocks/>
            </p:cNvSpPr>
            <p:nvPr/>
          </p:nvSpPr>
          <p:spPr bwMode="auto">
            <a:xfrm>
              <a:off x="8051800" y="3270251"/>
              <a:ext cx="9525" cy="9525"/>
            </a:xfrm>
            <a:custGeom>
              <a:avLst/>
              <a:gdLst>
                <a:gd name="T0" fmla="*/ 6 w 6"/>
                <a:gd name="T1" fmla="*/ 0 h 6"/>
                <a:gd name="T2" fmla="*/ 0 w 6"/>
                <a:gd name="T3" fmla="*/ 0 h 6"/>
                <a:gd name="T4" fmla="*/ 0 w 6"/>
                <a:gd name="T5" fmla="*/ 6 h 6"/>
                <a:gd name="T6" fmla="*/ 0 w 6"/>
                <a:gd name="T7" fmla="*/ 6 h 6"/>
                <a:gd name="T8" fmla="*/ 0 w 6"/>
                <a:gd name="T9" fmla="*/ 6 h 6"/>
                <a:gd name="T10" fmla="*/ 0 w 6"/>
                <a:gd name="T11" fmla="*/ 6 h 6"/>
              </a:gdLst>
              <a:ahLst/>
              <a:cxnLst>
                <a:cxn ang="0">
                  <a:pos x="T0" y="T1"/>
                </a:cxn>
                <a:cxn ang="0">
                  <a:pos x="T2" y="T3"/>
                </a:cxn>
                <a:cxn ang="0">
                  <a:pos x="T4" y="T5"/>
                </a:cxn>
                <a:cxn ang="0">
                  <a:pos x="T6" y="T7"/>
                </a:cxn>
                <a:cxn ang="0">
                  <a:pos x="T8" y="T9"/>
                </a:cxn>
                <a:cxn ang="0">
                  <a:pos x="T10" y="T11"/>
                </a:cxn>
              </a:cxnLst>
              <a:rect l="0" t="0" r="r" b="b"/>
              <a:pathLst>
                <a:path w="6" h="6">
                  <a:moveTo>
                    <a:pt x="6" y="0"/>
                  </a:moveTo>
                  <a:lnTo>
                    <a:pt x="0" y="0"/>
                  </a:lnTo>
                  <a:lnTo>
                    <a:pt x="0" y="6"/>
                  </a:lnTo>
                  <a:lnTo>
                    <a:pt x="0" y="6"/>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5" name="Freeform 1508"/>
            <p:cNvSpPr>
              <a:spLocks/>
            </p:cNvSpPr>
            <p:nvPr/>
          </p:nvSpPr>
          <p:spPr bwMode="auto">
            <a:xfrm>
              <a:off x="8132763" y="327025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6" name="Freeform 1509"/>
            <p:cNvSpPr>
              <a:spLocks/>
            </p:cNvSpPr>
            <p:nvPr/>
          </p:nvSpPr>
          <p:spPr bwMode="auto">
            <a:xfrm>
              <a:off x="8339138" y="3103563"/>
              <a:ext cx="9525" cy="6350"/>
            </a:xfrm>
            <a:custGeom>
              <a:avLst/>
              <a:gdLst>
                <a:gd name="T0" fmla="*/ 0 w 6"/>
                <a:gd name="T1" fmla="*/ 4 h 4"/>
                <a:gd name="T2" fmla="*/ 6 w 6"/>
                <a:gd name="T3" fmla="*/ 0 h 4"/>
                <a:gd name="T4" fmla="*/ 6 w 6"/>
                <a:gd name="T5" fmla="*/ 4 h 4"/>
                <a:gd name="T6" fmla="*/ 0 w 6"/>
                <a:gd name="T7" fmla="*/ 4 h 4"/>
              </a:gdLst>
              <a:ahLst/>
              <a:cxnLst>
                <a:cxn ang="0">
                  <a:pos x="T0" y="T1"/>
                </a:cxn>
                <a:cxn ang="0">
                  <a:pos x="T2" y="T3"/>
                </a:cxn>
                <a:cxn ang="0">
                  <a:pos x="T4" y="T5"/>
                </a:cxn>
                <a:cxn ang="0">
                  <a:pos x="T6" y="T7"/>
                </a:cxn>
              </a:cxnLst>
              <a:rect l="0" t="0" r="r" b="b"/>
              <a:pathLst>
                <a:path w="6" h="4">
                  <a:moveTo>
                    <a:pt x="0" y="4"/>
                  </a:moveTo>
                  <a:lnTo>
                    <a:pt x="6" y="0"/>
                  </a:lnTo>
                  <a:lnTo>
                    <a:pt x="6" y="4"/>
                  </a:lnTo>
                  <a:lnTo>
                    <a:pt x="0"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7" name="Freeform 1510"/>
            <p:cNvSpPr>
              <a:spLocks/>
            </p:cNvSpPr>
            <p:nvPr/>
          </p:nvSpPr>
          <p:spPr bwMode="auto">
            <a:xfrm>
              <a:off x="8561388" y="3930651"/>
              <a:ext cx="36513" cy="20638"/>
            </a:xfrm>
            <a:custGeom>
              <a:avLst/>
              <a:gdLst>
                <a:gd name="T0" fmla="*/ 0 w 23"/>
                <a:gd name="T1" fmla="*/ 13 h 13"/>
                <a:gd name="T2" fmla="*/ 0 w 23"/>
                <a:gd name="T3" fmla="*/ 13 h 13"/>
                <a:gd name="T4" fmla="*/ 6 w 23"/>
                <a:gd name="T5" fmla="*/ 7 h 13"/>
                <a:gd name="T6" fmla="*/ 6 w 23"/>
                <a:gd name="T7" fmla="*/ 7 h 13"/>
                <a:gd name="T8" fmla="*/ 12 w 23"/>
                <a:gd name="T9" fmla="*/ 7 h 13"/>
                <a:gd name="T10" fmla="*/ 12 w 23"/>
                <a:gd name="T11" fmla="*/ 0 h 13"/>
                <a:gd name="T12" fmla="*/ 12 w 23"/>
                <a:gd name="T13" fmla="*/ 0 h 13"/>
                <a:gd name="T14" fmla="*/ 23 w 23"/>
                <a:gd name="T15" fmla="*/ 0 h 13"/>
                <a:gd name="T16" fmla="*/ 23 w 23"/>
                <a:gd name="T17" fmla="*/ 7 h 13"/>
                <a:gd name="T18" fmla="*/ 17 w 23"/>
                <a:gd name="T19" fmla="*/ 13 h 13"/>
                <a:gd name="T20" fmla="*/ 0 w 23"/>
                <a:gd name="T21" fmla="*/ 13 h 13"/>
                <a:gd name="T22" fmla="*/ 0 w 23"/>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3">
                  <a:moveTo>
                    <a:pt x="0" y="13"/>
                  </a:moveTo>
                  <a:lnTo>
                    <a:pt x="0" y="13"/>
                  </a:lnTo>
                  <a:lnTo>
                    <a:pt x="6" y="7"/>
                  </a:lnTo>
                  <a:lnTo>
                    <a:pt x="6" y="7"/>
                  </a:lnTo>
                  <a:lnTo>
                    <a:pt x="12" y="7"/>
                  </a:lnTo>
                  <a:lnTo>
                    <a:pt x="12" y="0"/>
                  </a:lnTo>
                  <a:lnTo>
                    <a:pt x="12" y="0"/>
                  </a:lnTo>
                  <a:lnTo>
                    <a:pt x="23" y="0"/>
                  </a:lnTo>
                  <a:lnTo>
                    <a:pt x="23" y="7"/>
                  </a:lnTo>
                  <a:lnTo>
                    <a:pt x="17" y="13"/>
                  </a:lnTo>
                  <a:lnTo>
                    <a:pt x="0" y="13"/>
                  </a:lnTo>
                  <a:lnTo>
                    <a:pt x="0"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8" name="Freeform 1511"/>
            <p:cNvSpPr>
              <a:spLocks/>
            </p:cNvSpPr>
            <p:nvPr/>
          </p:nvSpPr>
          <p:spPr bwMode="auto">
            <a:xfrm>
              <a:off x="8561388" y="3930651"/>
              <a:ext cx="36513" cy="20638"/>
            </a:xfrm>
            <a:custGeom>
              <a:avLst/>
              <a:gdLst>
                <a:gd name="T0" fmla="*/ 0 w 23"/>
                <a:gd name="T1" fmla="*/ 13 h 13"/>
                <a:gd name="T2" fmla="*/ 0 w 23"/>
                <a:gd name="T3" fmla="*/ 13 h 13"/>
                <a:gd name="T4" fmla="*/ 6 w 23"/>
                <a:gd name="T5" fmla="*/ 7 h 13"/>
                <a:gd name="T6" fmla="*/ 6 w 23"/>
                <a:gd name="T7" fmla="*/ 7 h 13"/>
                <a:gd name="T8" fmla="*/ 12 w 23"/>
                <a:gd name="T9" fmla="*/ 7 h 13"/>
                <a:gd name="T10" fmla="*/ 12 w 23"/>
                <a:gd name="T11" fmla="*/ 0 h 13"/>
                <a:gd name="T12" fmla="*/ 12 w 23"/>
                <a:gd name="T13" fmla="*/ 0 h 13"/>
                <a:gd name="T14" fmla="*/ 23 w 23"/>
                <a:gd name="T15" fmla="*/ 0 h 13"/>
                <a:gd name="T16" fmla="*/ 23 w 23"/>
                <a:gd name="T17" fmla="*/ 7 h 13"/>
                <a:gd name="T18" fmla="*/ 17 w 23"/>
                <a:gd name="T19" fmla="*/ 13 h 13"/>
                <a:gd name="T20" fmla="*/ 0 w 23"/>
                <a:gd name="T21" fmla="*/ 13 h 13"/>
                <a:gd name="T22" fmla="*/ 0 w 23"/>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3">
                  <a:moveTo>
                    <a:pt x="0" y="13"/>
                  </a:moveTo>
                  <a:lnTo>
                    <a:pt x="0" y="13"/>
                  </a:lnTo>
                  <a:lnTo>
                    <a:pt x="6" y="7"/>
                  </a:lnTo>
                  <a:lnTo>
                    <a:pt x="6" y="7"/>
                  </a:lnTo>
                  <a:lnTo>
                    <a:pt x="12" y="7"/>
                  </a:lnTo>
                  <a:lnTo>
                    <a:pt x="12" y="0"/>
                  </a:lnTo>
                  <a:lnTo>
                    <a:pt x="12" y="0"/>
                  </a:lnTo>
                  <a:lnTo>
                    <a:pt x="23" y="0"/>
                  </a:lnTo>
                  <a:lnTo>
                    <a:pt x="23" y="7"/>
                  </a:lnTo>
                  <a:lnTo>
                    <a:pt x="17" y="13"/>
                  </a:lnTo>
                  <a:lnTo>
                    <a:pt x="0" y="13"/>
                  </a:lnTo>
                  <a:lnTo>
                    <a:pt x="0"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9" name="Freeform 1512"/>
            <p:cNvSpPr>
              <a:spLocks/>
            </p:cNvSpPr>
            <p:nvPr/>
          </p:nvSpPr>
          <p:spPr bwMode="auto">
            <a:xfrm>
              <a:off x="8551863" y="3914776"/>
              <a:ext cx="28575" cy="26988"/>
            </a:xfrm>
            <a:custGeom>
              <a:avLst/>
              <a:gdLst>
                <a:gd name="T0" fmla="*/ 0 w 18"/>
                <a:gd name="T1" fmla="*/ 17 h 17"/>
                <a:gd name="T2" fmla="*/ 0 w 18"/>
                <a:gd name="T3" fmla="*/ 17 h 17"/>
                <a:gd name="T4" fmla="*/ 0 w 18"/>
                <a:gd name="T5" fmla="*/ 17 h 17"/>
                <a:gd name="T6" fmla="*/ 0 w 18"/>
                <a:gd name="T7" fmla="*/ 10 h 17"/>
                <a:gd name="T8" fmla="*/ 0 w 18"/>
                <a:gd name="T9" fmla="*/ 10 h 17"/>
                <a:gd name="T10" fmla="*/ 0 w 18"/>
                <a:gd name="T11" fmla="*/ 10 h 17"/>
                <a:gd name="T12" fmla="*/ 0 w 18"/>
                <a:gd name="T13" fmla="*/ 6 h 17"/>
                <a:gd name="T14" fmla="*/ 0 w 18"/>
                <a:gd name="T15" fmla="*/ 6 h 17"/>
                <a:gd name="T16" fmla="*/ 12 w 18"/>
                <a:gd name="T17" fmla="*/ 6 h 17"/>
                <a:gd name="T18" fmla="*/ 12 w 18"/>
                <a:gd name="T19" fmla="*/ 0 h 17"/>
                <a:gd name="T20" fmla="*/ 12 w 18"/>
                <a:gd name="T21" fmla="*/ 0 h 17"/>
                <a:gd name="T22" fmla="*/ 18 w 18"/>
                <a:gd name="T23" fmla="*/ 0 h 17"/>
                <a:gd name="T24" fmla="*/ 18 w 18"/>
                <a:gd name="T25" fmla="*/ 6 h 17"/>
                <a:gd name="T26" fmla="*/ 18 w 18"/>
                <a:gd name="T27" fmla="*/ 6 h 17"/>
                <a:gd name="T28" fmla="*/ 18 w 18"/>
                <a:gd name="T29" fmla="*/ 6 h 17"/>
                <a:gd name="T30" fmla="*/ 18 w 18"/>
                <a:gd name="T31" fmla="*/ 10 h 17"/>
                <a:gd name="T32" fmla="*/ 12 w 18"/>
                <a:gd name="T33" fmla="*/ 10 h 17"/>
                <a:gd name="T34" fmla="*/ 12 w 18"/>
                <a:gd name="T35" fmla="*/ 10 h 17"/>
                <a:gd name="T36" fmla="*/ 12 w 18"/>
                <a:gd name="T37" fmla="*/ 10 h 17"/>
                <a:gd name="T38" fmla="*/ 6 w 18"/>
                <a:gd name="T39" fmla="*/ 17 h 17"/>
                <a:gd name="T40" fmla="*/ 0 w 18"/>
                <a:gd name="T41" fmla="*/ 17 h 17"/>
                <a:gd name="T42" fmla="*/ 0 w 18"/>
                <a:gd name="T43" fmla="*/ 17 h 17"/>
                <a:gd name="T44" fmla="*/ 0 w 18"/>
                <a:gd name="T45"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0" y="17"/>
                  </a:moveTo>
                  <a:lnTo>
                    <a:pt x="0" y="17"/>
                  </a:lnTo>
                  <a:lnTo>
                    <a:pt x="0" y="17"/>
                  </a:lnTo>
                  <a:lnTo>
                    <a:pt x="0" y="10"/>
                  </a:lnTo>
                  <a:lnTo>
                    <a:pt x="0" y="10"/>
                  </a:lnTo>
                  <a:lnTo>
                    <a:pt x="0" y="10"/>
                  </a:lnTo>
                  <a:lnTo>
                    <a:pt x="0" y="6"/>
                  </a:lnTo>
                  <a:lnTo>
                    <a:pt x="0" y="6"/>
                  </a:lnTo>
                  <a:lnTo>
                    <a:pt x="12" y="6"/>
                  </a:lnTo>
                  <a:lnTo>
                    <a:pt x="12" y="0"/>
                  </a:lnTo>
                  <a:lnTo>
                    <a:pt x="12" y="0"/>
                  </a:lnTo>
                  <a:lnTo>
                    <a:pt x="18" y="0"/>
                  </a:lnTo>
                  <a:lnTo>
                    <a:pt x="18" y="6"/>
                  </a:lnTo>
                  <a:lnTo>
                    <a:pt x="18" y="6"/>
                  </a:lnTo>
                  <a:lnTo>
                    <a:pt x="18" y="6"/>
                  </a:lnTo>
                  <a:lnTo>
                    <a:pt x="18" y="10"/>
                  </a:lnTo>
                  <a:lnTo>
                    <a:pt x="12" y="10"/>
                  </a:lnTo>
                  <a:lnTo>
                    <a:pt x="12" y="10"/>
                  </a:lnTo>
                  <a:lnTo>
                    <a:pt x="12" y="10"/>
                  </a:lnTo>
                  <a:lnTo>
                    <a:pt x="6" y="17"/>
                  </a:lnTo>
                  <a:lnTo>
                    <a:pt x="0" y="17"/>
                  </a:lnTo>
                  <a:lnTo>
                    <a:pt x="0" y="17"/>
                  </a:lnTo>
                  <a:lnTo>
                    <a:pt x="0" y="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0" name="Freeform 1513"/>
            <p:cNvSpPr>
              <a:spLocks/>
            </p:cNvSpPr>
            <p:nvPr/>
          </p:nvSpPr>
          <p:spPr bwMode="auto">
            <a:xfrm>
              <a:off x="8551863" y="3914776"/>
              <a:ext cx="28575" cy="26988"/>
            </a:xfrm>
            <a:custGeom>
              <a:avLst/>
              <a:gdLst>
                <a:gd name="T0" fmla="*/ 0 w 18"/>
                <a:gd name="T1" fmla="*/ 17 h 17"/>
                <a:gd name="T2" fmla="*/ 0 w 18"/>
                <a:gd name="T3" fmla="*/ 17 h 17"/>
                <a:gd name="T4" fmla="*/ 0 w 18"/>
                <a:gd name="T5" fmla="*/ 17 h 17"/>
                <a:gd name="T6" fmla="*/ 0 w 18"/>
                <a:gd name="T7" fmla="*/ 10 h 17"/>
                <a:gd name="T8" fmla="*/ 0 w 18"/>
                <a:gd name="T9" fmla="*/ 10 h 17"/>
                <a:gd name="T10" fmla="*/ 0 w 18"/>
                <a:gd name="T11" fmla="*/ 10 h 17"/>
                <a:gd name="T12" fmla="*/ 0 w 18"/>
                <a:gd name="T13" fmla="*/ 6 h 17"/>
                <a:gd name="T14" fmla="*/ 0 w 18"/>
                <a:gd name="T15" fmla="*/ 6 h 17"/>
                <a:gd name="T16" fmla="*/ 12 w 18"/>
                <a:gd name="T17" fmla="*/ 6 h 17"/>
                <a:gd name="T18" fmla="*/ 12 w 18"/>
                <a:gd name="T19" fmla="*/ 0 h 17"/>
                <a:gd name="T20" fmla="*/ 12 w 18"/>
                <a:gd name="T21" fmla="*/ 0 h 17"/>
                <a:gd name="T22" fmla="*/ 18 w 18"/>
                <a:gd name="T23" fmla="*/ 0 h 17"/>
                <a:gd name="T24" fmla="*/ 18 w 18"/>
                <a:gd name="T25" fmla="*/ 6 h 17"/>
                <a:gd name="T26" fmla="*/ 18 w 18"/>
                <a:gd name="T27" fmla="*/ 6 h 17"/>
                <a:gd name="T28" fmla="*/ 18 w 18"/>
                <a:gd name="T29" fmla="*/ 6 h 17"/>
                <a:gd name="T30" fmla="*/ 18 w 18"/>
                <a:gd name="T31" fmla="*/ 10 h 17"/>
                <a:gd name="T32" fmla="*/ 12 w 18"/>
                <a:gd name="T33" fmla="*/ 10 h 17"/>
                <a:gd name="T34" fmla="*/ 12 w 18"/>
                <a:gd name="T35" fmla="*/ 10 h 17"/>
                <a:gd name="T36" fmla="*/ 12 w 18"/>
                <a:gd name="T37" fmla="*/ 10 h 17"/>
                <a:gd name="T38" fmla="*/ 6 w 18"/>
                <a:gd name="T39" fmla="*/ 17 h 17"/>
                <a:gd name="T40" fmla="*/ 0 w 18"/>
                <a:gd name="T41" fmla="*/ 17 h 17"/>
                <a:gd name="T42" fmla="*/ 0 w 18"/>
                <a:gd name="T43" fmla="*/ 17 h 17"/>
                <a:gd name="T44" fmla="*/ 0 w 18"/>
                <a:gd name="T45"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0" y="17"/>
                  </a:moveTo>
                  <a:lnTo>
                    <a:pt x="0" y="17"/>
                  </a:lnTo>
                  <a:lnTo>
                    <a:pt x="0" y="17"/>
                  </a:lnTo>
                  <a:lnTo>
                    <a:pt x="0" y="10"/>
                  </a:lnTo>
                  <a:lnTo>
                    <a:pt x="0" y="10"/>
                  </a:lnTo>
                  <a:lnTo>
                    <a:pt x="0" y="10"/>
                  </a:lnTo>
                  <a:lnTo>
                    <a:pt x="0" y="6"/>
                  </a:lnTo>
                  <a:lnTo>
                    <a:pt x="0" y="6"/>
                  </a:lnTo>
                  <a:lnTo>
                    <a:pt x="12" y="6"/>
                  </a:lnTo>
                  <a:lnTo>
                    <a:pt x="12" y="0"/>
                  </a:lnTo>
                  <a:lnTo>
                    <a:pt x="12" y="0"/>
                  </a:lnTo>
                  <a:lnTo>
                    <a:pt x="18" y="0"/>
                  </a:lnTo>
                  <a:lnTo>
                    <a:pt x="18" y="6"/>
                  </a:lnTo>
                  <a:lnTo>
                    <a:pt x="18" y="6"/>
                  </a:lnTo>
                  <a:lnTo>
                    <a:pt x="18" y="6"/>
                  </a:lnTo>
                  <a:lnTo>
                    <a:pt x="18" y="10"/>
                  </a:lnTo>
                  <a:lnTo>
                    <a:pt x="12" y="10"/>
                  </a:lnTo>
                  <a:lnTo>
                    <a:pt x="12" y="10"/>
                  </a:lnTo>
                  <a:lnTo>
                    <a:pt x="12" y="10"/>
                  </a:lnTo>
                  <a:lnTo>
                    <a:pt x="6" y="17"/>
                  </a:lnTo>
                  <a:lnTo>
                    <a:pt x="0" y="17"/>
                  </a:lnTo>
                  <a:lnTo>
                    <a:pt x="0" y="17"/>
                  </a:lnTo>
                  <a:lnTo>
                    <a:pt x="0" y="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1" name="Freeform 1514"/>
            <p:cNvSpPr>
              <a:spLocks/>
            </p:cNvSpPr>
            <p:nvPr/>
          </p:nvSpPr>
          <p:spPr bwMode="auto">
            <a:xfrm>
              <a:off x="8626475" y="3914776"/>
              <a:ext cx="9525" cy="9525"/>
            </a:xfrm>
            <a:custGeom>
              <a:avLst/>
              <a:gdLst>
                <a:gd name="T0" fmla="*/ 0 w 6"/>
                <a:gd name="T1" fmla="*/ 0 h 6"/>
                <a:gd name="T2" fmla="*/ 0 w 6"/>
                <a:gd name="T3" fmla="*/ 0 h 6"/>
                <a:gd name="T4" fmla="*/ 0 w 6"/>
                <a:gd name="T5" fmla="*/ 0 h 6"/>
                <a:gd name="T6" fmla="*/ 0 w 6"/>
                <a:gd name="T7" fmla="*/ 6 h 6"/>
                <a:gd name="T8" fmla="*/ 0 w 6"/>
                <a:gd name="T9" fmla="*/ 6 h 6"/>
                <a:gd name="T10" fmla="*/ 6 w 6"/>
                <a:gd name="T11" fmla="*/ 6 h 6"/>
                <a:gd name="T12" fmla="*/ 6 w 6"/>
                <a:gd name="T13" fmla="*/ 0 h 6"/>
                <a:gd name="T14" fmla="*/ 0 w 6"/>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0" y="0"/>
                  </a:moveTo>
                  <a:lnTo>
                    <a:pt x="0" y="0"/>
                  </a:lnTo>
                  <a:lnTo>
                    <a:pt x="0" y="0"/>
                  </a:lnTo>
                  <a:lnTo>
                    <a:pt x="0" y="6"/>
                  </a:lnTo>
                  <a:lnTo>
                    <a:pt x="0" y="6"/>
                  </a:lnTo>
                  <a:lnTo>
                    <a:pt x="6" y="6"/>
                  </a:lnTo>
                  <a:lnTo>
                    <a:pt x="6"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2" name="Freeform 1515"/>
            <p:cNvSpPr>
              <a:spLocks/>
            </p:cNvSpPr>
            <p:nvPr/>
          </p:nvSpPr>
          <p:spPr bwMode="auto">
            <a:xfrm>
              <a:off x="8626475" y="3905251"/>
              <a:ext cx="9525" cy="0"/>
            </a:xfrm>
            <a:custGeom>
              <a:avLst/>
              <a:gdLst>
                <a:gd name="T0" fmla="*/ 6 w 6"/>
                <a:gd name="T1" fmla="*/ 0 w 6"/>
                <a:gd name="T2" fmla="*/ 0 w 6"/>
                <a:gd name="T3" fmla="*/ 0 w 6"/>
                <a:gd name="T4" fmla="*/ 6 w 6"/>
              </a:gdLst>
              <a:ahLst/>
              <a:cxnLst>
                <a:cxn ang="0">
                  <a:pos x="T0" y="0"/>
                </a:cxn>
                <a:cxn ang="0">
                  <a:pos x="T1" y="0"/>
                </a:cxn>
                <a:cxn ang="0">
                  <a:pos x="T2" y="0"/>
                </a:cxn>
                <a:cxn ang="0">
                  <a:pos x="T3" y="0"/>
                </a:cxn>
                <a:cxn ang="0">
                  <a:pos x="T4" y="0"/>
                </a:cxn>
              </a:cxnLst>
              <a:rect l="0" t="0" r="r" b="b"/>
              <a:pathLst>
                <a:path w="6">
                  <a:moveTo>
                    <a:pt x="6" y="0"/>
                  </a:moveTo>
                  <a:lnTo>
                    <a:pt x="0" y="0"/>
                  </a:lnTo>
                  <a:lnTo>
                    <a:pt x="0" y="0"/>
                  </a:lnTo>
                  <a:lnTo>
                    <a:pt x="0"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3" name="Freeform 1516"/>
            <p:cNvSpPr>
              <a:spLocks/>
            </p:cNvSpPr>
            <p:nvPr/>
          </p:nvSpPr>
          <p:spPr bwMode="auto">
            <a:xfrm>
              <a:off x="8653463" y="3924301"/>
              <a:ext cx="0" cy="6350"/>
            </a:xfrm>
            <a:custGeom>
              <a:avLst/>
              <a:gdLst>
                <a:gd name="T0" fmla="*/ 4 h 4"/>
                <a:gd name="T1" fmla="*/ 0 h 4"/>
                <a:gd name="T2" fmla="*/ 0 h 4"/>
                <a:gd name="T3" fmla="*/ 4 h 4"/>
              </a:gdLst>
              <a:ahLst/>
              <a:cxnLst>
                <a:cxn ang="0">
                  <a:pos x="0" y="T0"/>
                </a:cxn>
                <a:cxn ang="0">
                  <a:pos x="0" y="T1"/>
                </a:cxn>
                <a:cxn ang="0">
                  <a:pos x="0" y="T2"/>
                </a:cxn>
                <a:cxn ang="0">
                  <a:pos x="0" y="T3"/>
                </a:cxn>
              </a:cxnLst>
              <a:rect l="0" t="0" r="r" b="b"/>
              <a:pathLst>
                <a:path h="4">
                  <a:moveTo>
                    <a:pt x="0" y="4"/>
                  </a:moveTo>
                  <a:lnTo>
                    <a:pt x="0" y="0"/>
                  </a:lnTo>
                  <a:lnTo>
                    <a:pt x="0" y="0"/>
                  </a:lnTo>
                  <a:lnTo>
                    <a:pt x="0"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4" name="Freeform 1517"/>
            <p:cNvSpPr>
              <a:spLocks/>
            </p:cNvSpPr>
            <p:nvPr/>
          </p:nvSpPr>
          <p:spPr bwMode="auto">
            <a:xfrm>
              <a:off x="8588375" y="3905251"/>
              <a:ext cx="9525" cy="9525"/>
            </a:xfrm>
            <a:custGeom>
              <a:avLst/>
              <a:gdLst>
                <a:gd name="T0" fmla="*/ 0 w 6"/>
                <a:gd name="T1" fmla="*/ 6 h 6"/>
                <a:gd name="T2" fmla="*/ 0 w 6"/>
                <a:gd name="T3" fmla="*/ 6 h 6"/>
                <a:gd name="T4" fmla="*/ 6 w 6"/>
                <a:gd name="T5" fmla="*/ 0 h 6"/>
                <a:gd name="T6" fmla="*/ 6 w 6"/>
                <a:gd name="T7" fmla="*/ 0 h 6"/>
                <a:gd name="T8" fmla="*/ 6 w 6"/>
                <a:gd name="T9" fmla="*/ 0 h 6"/>
                <a:gd name="T10" fmla="*/ 0 w 6"/>
                <a:gd name="T11" fmla="*/ 6 h 6"/>
              </a:gdLst>
              <a:ahLst/>
              <a:cxnLst>
                <a:cxn ang="0">
                  <a:pos x="T0" y="T1"/>
                </a:cxn>
                <a:cxn ang="0">
                  <a:pos x="T2" y="T3"/>
                </a:cxn>
                <a:cxn ang="0">
                  <a:pos x="T4" y="T5"/>
                </a:cxn>
                <a:cxn ang="0">
                  <a:pos x="T6" y="T7"/>
                </a:cxn>
                <a:cxn ang="0">
                  <a:pos x="T8" y="T9"/>
                </a:cxn>
                <a:cxn ang="0">
                  <a:pos x="T10" y="T11"/>
                </a:cxn>
              </a:cxnLst>
              <a:rect l="0" t="0" r="r" b="b"/>
              <a:pathLst>
                <a:path w="6" h="6">
                  <a:moveTo>
                    <a:pt x="0" y="6"/>
                  </a:moveTo>
                  <a:lnTo>
                    <a:pt x="0" y="6"/>
                  </a:lnTo>
                  <a:lnTo>
                    <a:pt x="6" y="0"/>
                  </a:lnTo>
                  <a:lnTo>
                    <a:pt x="6" y="0"/>
                  </a:lnTo>
                  <a:lnTo>
                    <a:pt x="6"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5" name="Freeform 1518"/>
            <p:cNvSpPr>
              <a:spLocks/>
            </p:cNvSpPr>
            <p:nvPr/>
          </p:nvSpPr>
          <p:spPr bwMode="auto">
            <a:xfrm>
              <a:off x="8607425" y="3905251"/>
              <a:ext cx="9525" cy="9525"/>
            </a:xfrm>
            <a:custGeom>
              <a:avLst/>
              <a:gdLst>
                <a:gd name="T0" fmla="*/ 0 w 6"/>
                <a:gd name="T1" fmla="*/ 6 h 6"/>
                <a:gd name="T2" fmla="*/ 6 w 6"/>
                <a:gd name="T3" fmla="*/ 6 h 6"/>
                <a:gd name="T4" fmla="*/ 6 w 6"/>
                <a:gd name="T5" fmla="*/ 0 h 6"/>
                <a:gd name="T6" fmla="*/ 0 w 6"/>
                <a:gd name="T7" fmla="*/ 6 h 6"/>
              </a:gdLst>
              <a:ahLst/>
              <a:cxnLst>
                <a:cxn ang="0">
                  <a:pos x="T0" y="T1"/>
                </a:cxn>
                <a:cxn ang="0">
                  <a:pos x="T2" y="T3"/>
                </a:cxn>
                <a:cxn ang="0">
                  <a:pos x="T4" y="T5"/>
                </a:cxn>
                <a:cxn ang="0">
                  <a:pos x="T6" y="T7"/>
                </a:cxn>
              </a:cxnLst>
              <a:rect l="0" t="0" r="r" b="b"/>
              <a:pathLst>
                <a:path w="6" h="6">
                  <a:moveTo>
                    <a:pt x="0" y="6"/>
                  </a:moveTo>
                  <a:lnTo>
                    <a:pt x="6" y="6"/>
                  </a:lnTo>
                  <a:lnTo>
                    <a:pt x="6"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6" name="Line 1519"/>
            <p:cNvSpPr>
              <a:spLocks noChangeShapeType="1"/>
            </p:cNvSpPr>
            <p:nvPr/>
          </p:nvSpPr>
          <p:spPr bwMode="auto">
            <a:xfrm flipH="1">
              <a:off x="8643938" y="3967163"/>
              <a:ext cx="9525" cy="190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7" name="Freeform 1520"/>
            <p:cNvSpPr>
              <a:spLocks/>
            </p:cNvSpPr>
            <p:nvPr/>
          </p:nvSpPr>
          <p:spPr bwMode="auto">
            <a:xfrm>
              <a:off x="8320088" y="3852863"/>
              <a:ext cx="28575" cy="61913"/>
            </a:xfrm>
            <a:custGeom>
              <a:avLst/>
              <a:gdLst>
                <a:gd name="T0" fmla="*/ 6 w 18"/>
                <a:gd name="T1" fmla="*/ 4 h 39"/>
                <a:gd name="T2" fmla="*/ 6 w 18"/>
                <a:gd name="T3" fmla="*/ 4 h 39"/>
                <a:gd name="T4" fmla="*/ 6 w 18"/>
                <a:gd name="T5" fmla="*/ 4 h 39"/>
                <a:gd name="T6" fmla="*/ 6 w 18"/>
                <a:gd name="T7" fmla="*/ 10 h 39"/>
                <a:gd name="T8" fmla="*/ 0 w 18"/>
                <a:gd name="T9" fmla="*/ 10 h 39"/>
                <a:gd name="T10" fmla="*/ 0 w 18"/>
                <a:gd name="T11" fmla="*/ 16 h 39"/>
                <a:gd name="T12" fmla="*/ 0 w 18"/>
                <a:gd name="T13" fmla="*/ 16 h 39"/>
                <a:gd name="T14" fmla="*/ 6 w 18"/>
                <a:gd name="T15" fmla="*/ 16 h 39"/>
                <a:gd name="T16" fmla="*/ 6 w 18"/>
                <a:gd name="T17" fmla="*/ 23 h 39"/>
                <a:gd name="T18" fmla="*/ 6 w 18"/>
                <a:gd name="T19" fmla="*/ 23 h 39"/>
                <a:gd name="T20" fmla="*/ 6 w 18"/>
                <a:gd name="T21" fmla="*/ 23 h 39"/>
                <a:gd name="T22" fmla="*/ 12 w 18"/>
                <a:gd name="T23" fmla="*/ 23 h 39"/>
                <a:gd name="T24" fmla="*/ 12 w 18"/>
                <a:gd name="T25" fmla="*/ 27 h 39"/>
                <a:gd name="T26" fmla="*/ 12 w 18"/>
                <a:gd name="T27" fmla="*/ 27 h 39"/>
                <a:gd name="T28" fmla="*/ 12 w 18"/>
                <a:gd name="T29" fmla="*/ 27 h 39"/>
                <a:gd name="T30" fmla="*/ 12 w 18"/>
                <a:gd name="T31" fmla="*/ 33 h 39"/>
                <a:gd name="T32" fmla="*/ 12 w 18"/>
                <a:gd name="T33" fmla="*/ 33 h 39"/>
                <a:gd name="T34" fmla="*/ 12 w 18"/>
                <a:gd name="T35" fmla="*/ 33 h 39"/>
                <a:gd name="T36" fmla="*/ 12 w 18"/>
                <a:gd name="T37" fmla="*/ 39 h 39"/>
                <a:gd name="T38" fmla="*/ 12 w 18"/>
                <a:gd name="T39" fmla="*/ 39 h 39"/>
                <a:gd name="T40" fmla="*/ 12 w 18"/>
                <a:gd name="T41" fmla="*/ 39 h 39"/>
                <a:gd name="T42" fmla="*/ 12 w 18"/>
                <a:gd name="T43" fmla="*/ 33 h 39"/>
                <a:gd name="T44" fmla="*/ 18 w 18"/>
                <a:gd name="T45" fmla="*/ 33 h 39"/>
                <a:gd name="T46" fmla="*/ 18 w 18"/>
                <a:gd name="T47" fmla="*/ 27 h 39"/>
                <a:gd name="T48" fmla="*/ 18 w 18"/>
                <a:gd name="T49" fmla="*/ 27 h 39"/>
                <a:gd name="T50" fmla="*/ 18 w 18"/>
                <a:gd name="T51" fmla="*/ 23 h 39"/>
                <a:gd name="T52" fmla="*/ 18 w 18"/>
                <a:gd name="T53" fmla="*/ 23 h 39"/>
                <a:gd name="T54" fmla="*/ 18 w 18"/>
                <a:gd name="T55" fmla="*/ 23 h 39"/>
                <a:gd name="T56" fmla="*/ 18 w 18"/>
                <a:gd name="T57" fmla="*/ 16 h 39"/>
                <a:gd name="T58" fmla="*/ 18 w 18"/>
                <a:gd name="T59" fmla="*/ 16 h 39"/>
                <a:gd name="T60" fmla="*/ 18 w 18"/>
                <a:gd name="T61" fmla="*/ 10 h 39"/>
                <a:gd name="T62" fmla="*/ 18 w 18"/>
                <a:gd name="T63" fmla="*/ 10 h 39"/>
                <a:gd name="T64" fmla="*/ 18 w 18"/>
                <a:gd name="T65" fmla="*/ 10 h 39"/>
                <a:gd name="T66" fmla="*/ 18 w 18"/>
                <a:gd name="T67" fmla="*/ 4 h 39"/>
                <a:gd name="T68" fmla="*/ 6 w 18"/>
                <a:gd name="T69" fmla="*/ 4 h 39"/>
                <a:gd name="T70" fmla="*/ 6 w 18"/>
                <a:gd name="T71" fmla="*/ 0 h 39"/>
                <a:gd name="T72" fmla="*/ 6 w 18"/>
                <a:gd name="T73" fmla="*/ 4 h 39"/>
                <a:gd name="T74" fmla="*/ 6 w 18"/>
                <a:gd name="T75"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39">
                  <a:moveTo>
                    <a:pt x="6" y="4"/>
                  </a:moveTo>
                  <a:lnTo>
                    <a:pt x="6" y="4"/>
                  </a:lnTo>
                  <a:lnTo>
                    <a:pt x="6" y="4"/>
                  </a:lnTo>
                  <a:lnTo>
                    <a:pt x="6" y="10"/>
                  </a:lnTo>
                  <a:lnTo>
                    <a:pt x="0" y="10"/>
                  </a:lnTo>
                  <a:lnTo>
                    <a:pt x="0" y="16"/>
                  </a:lnTo>
                  <a:lnTo>
                    <a:pt x="0" y="16"/>
                  </a:lnTo>
                  <a:lnTo>
                    <a:pt x="6" y="16"/>
                  </a:lnTo>
                  <a:lnTo>
                    <a:pt x="6" y="23"/>
                  </a:lnTo>
                  <a:lnTo>
                    <a:pt x="6" y="23"/>
                  </a:lnTo>
                  <a:lnTo>
                    <a:pt x="6" y="23"/>
                  </a:lnTo>
                  <a:lnTo>
                    <a:pt x="12" y="23"/>
                  </a:lnTo>
                  <a:lnTo>
                    <a:pt x="12" y="27"/>
                  </a:lnTo>
                  <a:lnTo>
                    <a:pt x="12" y="27"/>
                  </a:lnTo>
                  <a:lnTo>
                    <a:pt x="12" y="27"/>
                  </a:lnTo>
                  <a:lnTo>
                    <a:pt x="12" y="33"/>
                  </a:lnTo>
                  <a:lnTo>
                    <a:pt x="12" y="33"/>
                  </a:lnTo>
                  <a:lnTo>
                    <a:pt x="12" y="33"/>
                  </a:lnTo>
                  <a:lnTo>
                    <a:pt x="12" y="39"/>
                  </a:lnTo>
                  <a:lnTo>
                    <a:pt x="12" y="39"/>
                  </a:lnTo>
                  <a:lnTo>
                    <a:pt x="12" y="39"/>
                  </a:lnTo>
                  <a:lnTo>
                    <a:pt x="12" y="33"/>
                  </a:lnTo>
                  <a:lnTo>
                    <a:pt x="18" y="33"/>
                  </a:lnTo>
                  <a:lnTo>
                    <a:pt x="18" y="27"/>
                  </a:lnTo>
                  <a:lnTo>
                    <a:pt x="18" y="27"/>
                  </a:lnTo>
                  <a:lnTo>
                    <a:pt x="18" y="23"/>
                  </a:lnTo>
                  <a:lnTo>
                    <a:pt x="18" y="23"/>
                  </a:lnTo>
                  <a:lnTo>
                    <a:pt x="18" y="23"/>
                  </a:lnTo>
                  <a:lnTo>
                    <a:pt x="18" y="16"/>
                  </a:lnTo>
                  <a:lnTo>
                    <a:pt x="18" y="16"/>
                  </a:lnTo>
                  <a:lnTo>
                    <a:pt x="18" y="10"/>
                  </a:lnTo>
                  <a:lnTo>
                    <a:pt x="18" y="10"/>
                  </a:lnTo>
                  <a:lnTo>
                    <a:pt x="18" y="10"/>
                  </a:lnTo>
                  <a:lnTo>
                    <a:pt x="18" y="4"/>
                  </a:lnTo>
                  <a:lnTo>
                    <a:pt x="6" y="4"/>
                  </a:lnTo>
                  <a:lnTo>
                    <a:pt x="6" y="0"/>
                  </a:lnTo>
                  <a:lnTo>
                    <a:pt x="6" y="4"/>
                  </a:lnTo>
                  <a:lnTo>
                    <a:pt x="6"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8" name="Freeform 1521"/>
            <p:cNvSpPr>
              <a:spLocks/>
            </p:cNvSpPr>
            <p:nvPr/>
          </p:nvSpPr>
          <p:spPr bwMode="auto">
            <a:xfrm>
              <a:off x="8320088" y="3852863"/>
              <a:ext cx="28575" cy="61913"/>
            </a:xfrm>
            <a:custGeom>
              <a:avLst/>
              <a:gdLst>
                <a:gd name="T0" fmla="*/ 6 w 18"/>
                <a:gd name="T1" fmla="*/ 4 h 39"/>
                <a:gd name="T2" fmla="*/ 6 w 18"/>
                <a:gd name="T3" fmla="*/ 4 h 39"/>
                <a:gd name="T4" fmla="*/ 6 w 18"/>
                <a:gd name="T5" fmla="*/ 4 h 39"/>
                <a:gd name="T6" fmla="*/ 6 w 18"/>
                <a:gd name="T7" fmla="*/ 10 h 39"/>
                <a:gd name="T8" fmla="*/ 0 w 18"/>
                <a:gd name="T9" fmla="*/ 10 h 39"/>
                <a:gd name="T10" fmla="*/ 0 w 18"/>
                <a:gd name="T11" fmla="*/ 16 h 39"/>
                <a:gd name="T12" fmla="*/ 0 w 18"/>
                <a:gd name="T13" fmla="*/ 16 h 39"/>
                <a:gd name="T14" fmla="*/ 6 w 18"/>
                <a:gd name="T15" fmla="*/ 16 h 39"/>
                <a:gd name="T16" fmla="*/ 6 w 18"/>
                <a:gd name="T17" fmla="*/ 23 h 39"/>
                <a:gd name="T18" fmla="*/ 6 w 18"/>
                <a:gd name="T19" fmla="*/ 23 h 39"/>
                <a:gd name="T20" fmla="*/ 6 w 18"/>
                <a:gd name="T21" fmla="*/ 23 h 39"/>
                <a:gd name="T22" fmla="*/ 12 w 18"/>
                <a:gd name="T23" fmla="*/ 23 h 39"/>
                <a:gd name="T24" fmla="*/ 12 w 18"/>
                <a:gd name="T25" fmla="*/ 27 h 39"/>
                <a:gd name="T26" fmla="*/ 12 w 18"/>
                <a:gd name="T27" fmla="*/ 27 h 39"/>
                <a:gd name="T28" fmla="*/ 12 w 18"/>
                <a:gd name="T29" fmla="*/ 27 h 39"/>
                <a:gd name="T30" fmla="*/ 12 w 18"/>
                <a:gd name="T31" fmla="*/ 33 h 39"/>
                <a:gd name="T32" fmla="*/ 12 w 18"/>
                <a:gd name="T33" fmla="*/ 33 h 39"/>
                <a:gd name="T34" fmla="*/ 12 w 18"/>
                <a:gd name="T35" fmla="*/ 33 h 39"/>
                <a:gd name="T36" fmla="*/ 12 w 18"/>
                <a:gd name="T37" fmla="*/ 39 h 39"/>
                <a:gd name="T38" fmla="*/ 12 w 18"/>
                <a:gd name="T39" fmla="*/ 39 h 39"/>
                <a:gd name="T40" fmla="*/ 12 w 18"/>
                <a:gd name="T41" fmla="*/ 39 h 39"/>
                <a:gd name="T42" fmla="*/ 12 w 18"/>
                <a:gd name="T43" fmla="*/ 33 h 39"/>
                <a:gd name="T44" fmla="*/ 18 w 18"/>
                <a:gd name="T45" fmla="*/ 33 h 39"/>
                <a:gd name="T46" fmla="*/ 18 w 18"/>
                <a:gd name="T47" fmla="*/ 27 h 39"/>
                <a:gd name="T48" fmla="*/ 18 w 18"/>
                <a:gd name="T49" fmla="*/ 27 h 39"/>
                <a:gd name="T50" fmla="*/ 18 w 18"/>
                <a:gd name="T51" fmla="*/ 23 h 39"/>
                <a:gd name="T52" fmla="*/ 18 w 18"/>
                <a:gd name="T53" fmla="*/ 23 h 39"/>
                <a:gd name="T54" fmla="*/ 18 w 18"/>
                <a:gd name="T55" fmla="*/ 23 h 39"/>
                <a:gd name="T56" fmla="*/ 18 w 18"/>
                <a:gd name="T57" fmla="*/ 16 h 39"/>
                <a:gd name="T58" fmla="*/ 18 w 18"/>
                <a:gd name="T59" fmla="*/ 16 h 39"/>
                <a:gd name="T60" fmla="*/ 18 w 18"/>
                <a:gd name="T61" fmla="*/ 10 h 39"/>
                <a:gd name="T62" fmla="*/ 18 w 18"/>
                <a:gd name="T63" fmla="*/ 10 h 39"/>
                <a:gd name="T64" fmla="*/ 18 w 18"/>
                <a:gd name="T65" fmla="*/ 10 h 39"/>
                <a:gd name="T66" fmla="*/ 18 w 18"/>
                <a:gd name="T67" fmla="*/ 4 h 39"/>
                <a:gd name="T68" fmla="*/ 6 w 18"/>
                <a:gd name="T69" fmla="*/ 4 h 39"/>
                <a:gd name="T70" fmla="*/ 6 w 18"/>
                <a:gd name="T71" fmla="*/ 0 h 39"/>
                <a:gd name="T72" fmla="*/ 6 w 18"/>
                <a:gd name="T73" fmla="*/ 4 h 39"/>
                <a:gd name="T74" fmla="*/ 6 w 18"/>
                <a:gd name="T75"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39">
                  <a:moveTo>
                    <a:pt x="6" y="4"/>
                  </a:moveTo>
                  <a:lnTo>
                    <a:pt x="6" y="4"/>
                  </a:lnTo>
                  <a:lnTo>
                    <a:pt x="6" y="4"/>
                  </a:lnTo>
                  <a:lnTo>
                    <a:pt x="6" y="10"/>
                  </a:lnTo>
                  <a:lnTo>
                    <a:pt x="0" y="10"/>
                  </a:lnTo>
                  <a:lnTo>
                    <a:pt x="0" y="16"/>
                  </a:lnTo>
                  <a:lnTo>
                    <a:pt x="0" y="16"/>
                  </a:lnTo>
                  <a:lnTo>
                    <a:pt x="6" y="16"/>
                  </a:lnTo>
                  <a:lnTo>
                    <a:pt x="6" y="23"/>
                  </a:lnTo>
                  <a:lnTo>
                    <a:pt x="6" y="23"/>
                  </a:lnTo>
                  <a:lnTo>
                    <a:pt x="6" y="23"/>
                  </a:lnTo>
                  <a:lnTo>
                    <a:pt x="12" y="23"/>
                  </a:lnTo>
                  <a:lnTo>
                    <a:pt x="12" y="27"/>
                  </a:lnTo>
                  <a:lnTo>
                    <a:pt x="12" y="27"/>
                  </a:lnTo>
                  <a:lnTo>
                    <a:pt x="12" y="27"/>
                  </a:lnTo>
                  <a:lnTo>
                    <a:pt x="12" y="33"/>
                  </a:lnTo>
                  <a:lnTo>
                    <a:pt x="12" y="33"/>
                  </a:lnTo>
                  <a:lnTo>
                    <a:pt x="12" y="33"/>
                  </a:lnTo>
                  <a:lnTo>
                    <a:pt x="12" y="39"/>
                  </a:lnTo>
                  <a:lnTo>
                    <a:pt x="12" y="39"/>
                  </a:lnTo>
                  <a:lnTo>
                    <a:pt x="12" y="39"/>
                  </a:lnTo>
                  <a:lnTo>
                    <a:pt x="12" y="33"/>
                  </a:lnTo>
                  <a:lnTo>
                    <a:pt x="18" y="33"/>
                  </a:lnTo>
                  <a:lnTo>
                    <a:pt x="18" y="27"/>
                  </a:lnTo>
                  <a:lnTo>
                    <a:pt x="18" y="27"/>
                  </a:lnTo>
                  <a:lnTo>
                    <a:pt x="18" y="23"/>
                  </a:lnTo>
                  <a:lnTo>
                    <a:pt x="18" y="23"/>
                  </a:lnTo>
                  <a:lnTo>
                    <a:pt x="18" y="23"/>
                  </a:lnTo>
                  <a:lnTo>
                    <a:pt x="18" y="16"/>
                  </a:lnTo>
                  <a:lnTo>
                    <a:pt x="18" y="16"/>
                  </a:lnTo>
                  <a:lnTo>
                    <a:pt x="18" y="10"/>
                  </a:lnTo>
                  <a:lnTo>
                    <a:pt x="18" y="10"/>
                  </a:lnTo>
                  <a:lnTo>
                    <a:pt x="18" y="10"/>
                  </a:lnTo>
                  <a:lnTo>
                    <a:pt x="18" y="4"/>
                  </a:lnTo>
                  <a:lnTo>
                    <a:pt x="6" y="4"/>
                  </a:lnTo>
                  <a:lnTo>
                    <a:pt x="6" y="0"/>
                  </a:lnTo>
                  <a:lnTo>
                    <a:pt x="6" y="4"/>
                  </a:lnTo>
                  <a:lnTo>
                    <a:pt x="6"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9" name="Freeform 1522"/>
            <p:cNvSpPr>
              <a:spLocks/>
            </p:cNvSpPr>
            <p:nvPr/>
          </p:nvSpPr>
          <p:spPr bwMode="auto">
            <a:xfrm>
              <a:off x="8329613" y="3744913"/>
              <a:ext cx="9525" cy="0"/>
            </a:xfrm>
            <a:custGeom>
              <a:avLst/>
              <a:gdLst>
                <a:gd name="T0" fmla="*/ 0 w 6"/>
                <a:gd name="T1" fmla="*/ 0 w 6"/>
                <a:gd name="T2" fmla="*/ 0 w 6"/>
                <a:gd name="T3" fmla="*/ 0 w 6"/>
                <a:gd name="T4" fmla="*/ 6 w 6"/>
                <a:gd name="T5" fmla="*/ 0 w 6"/>
              </a:gdLst>
              <a:ahLst/>
              <a:cxnLst>
                <a:cxn ang="0">
                  <a:pos x="T0" y="0"/>
                </a:cxn>
                <a:cxn ang="0">
                  <a:pos x="T1" y="0"/>
                </a:cxn>
                <a:cxn ang="0">
                  <a:pos x="T2" y="0"/>
                </a:cxn>
                <a:cxn ang="0">
                  <a:pos x="T3" y="0"/>
                </a:cxn>
                <a:cxn ang="0">
                  <a:pos x="T4" y="0"/>
                </a:cxn>
                <a:cxn ang="0">
                  <a:pos x="T5" y="0"/>
                </a:cxn>
              </a:cxnLst>
              <a:rect l="0" t="0" r="r" b="b"/>
              <a:pathLst>
                <a:path w="6">
                  <a:moveTo>
                    <a:pt x="0" y="0"/>
                  </a:moveTo>
                  <a:lnTo>
                    <a:pt x="0" y="0"/>
                  </a:lnTo>
                  <a:lnTo>
                    <a:pt x="0" y="0"/>
                  </a:lnTo>
                  <a:lnTo>
                    <a:pt x="0" y="0"/>
                  </a:lnTo>
                  <a:lnTo>
                    <a:pt x="6"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0" name="Freeform 1523"/>
            <p:cNvSpPr>
              <a:spLocks/>
            </p:cNvSpPr>
            <p:nvPr/>
          </p:nvSpPr>
          <p:spPr bwMode="auto">
            <a:xfrm>
              <a:off x="8329613" y="3729038"/>
              <a:ext cx="9525" cy="6350"/>
            </a:xfrm>
            <a:custGeom>
              <a:avLst/>
              <a:gdLst>
                <a:gd name="T0" fmla="*/ 0 w 6"/>
                <a:gd name="T1" fmla="*/ 0 h 4"/>
                <a:gd name="T2" fmla="*/ 6 w 6"/>
                <a:gd name="T3" fmla="*/ 4 h 4"/>
                <a:gd name="T4" fmla="*/ 6 w 6"/>
                <a:gd name="T5" fmla="*/ 4 h 4"/>
                <a:gd name="T6" fmla="*/ 6 w 6"/>
                <a:gd name="T7" fmla="*/ 4 h 4"/>
                <a:gd name="T8" fmla="*/ 6 w 6"/>
                <a:gd name="T9" fmla="*/ 0 h 4"/>
                <a:gd name="T10" fmla="*/ 0 w 6"/>
                <a:gd name="T11" fmla="*/ 0 h 4"/>
                <a:gd name="T12" fmla="*/ 0 w 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0" y="0"/>
                  </a:moveTo>
                  <a:lnTo>
                    <a:pt x="6" y="4"/>
                  </a:lnTo>
                  <a:lnTo>
                    <a:pt x="6" y="4"/>
                  </a:lnTo>
                  <a:lnTo>
                    <a:pt x="6" y="4"/>
                  </a:lnTo>
                  <a:lnTo>
                    <a:pt x="6"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1" name="Freeform 1524"/>
            <p:cNvSpPr>
              <a:spLocks/>
            </p:cNvSpPr>
            <p:nvPr/>
          </p:nvSpPr>
          <p:spPr bwMode="auto">
            <a:xfrm>
              <a:off x="8329613" y="3729038"/>
              <a:ext cx="9525" cy="6350"/>
            </a:xfrm>
            <a:custGeom>
              <a:avLst/>
              <a:gdLst>
                <a:gd name="T0" fmla="*/ 0 w 6"/>
                <a:gd name="T1" fmla="*/ 0 h 4"/>
                <a:gd name="T2" fmla="*/ 6 w 6"/>
                <a:gd name="T3" fmla="*/ 4 h 4"/>
                <a:gd name="T4" fmla="*/ 6 w 6"/>
                <a:gd name="T5" fmla="*/ 4 h 4"/>
                <a:gd name="T6" fmla="*/ 6 w 6"/>
                <a:gd name="T7" fmla="*/ 4 h 4"/>
                <a:gd name="T8" fmla="*/ 6 w 6"/>
                <a:gd name="T9" fmla="*/ 0 h 4"/>
                <a:gd name="T10" fmla="*/ 0 w 6"/>
                <a:gd name="T11" fmla="*/ 0 h 4"/>
                <a:gd name="T12" fmla="*/ 0 w 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0" y="0"/>
                  </a:moveTo>
                  <a:lnTo>
                    <a:pt x="6" y="4"/>
                  </a:lnTo>
                  <a:lnTo>
                    <a:pt x="6" y="4"/>
                  </a:lnTo>
                  <a:lnTo>
                    <a:pt x="6" y="4"/>
                  </a:lnTo>
                  <a:lnTo>
                    <a:pt x="6"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2" name="Freeform 1525"/>
            <p:cNvSpPr>
              <a:spLocks/>
            </p:cNvSpPr>
            <p:nvPr/>
          </p:nvSpPr>
          <p:spPr bwMode="auto">
            <a:xfrm>
              <a:off x="8339138" y="3816351"/>
              <a:ext cx="0" cy="9525"/>
            </a:xfrm>
            <a:custGeom>
              <a:avLst/>
              <a:gdLst>
                <a:gd name="T0" fmla="*/ 0 h 6"/>
                <a:gd name="T1" fmla="*/ 0 h 6"/>
                <a:gd name="T2" fmla="*/ 0 h 6"/>
                <a:gd name="T3" fmla="*/ 0 h 6"/>
                <a:gd name="T4" fmla="*/ 6 h 6"/>
                <a:gd name="T5" fmla="*/ 6 h 6"/>
                <a:gd name="T6" fmla="*/ 0 h 6"/>
                <a:gd name="T7" fmla="*/ 0 h 6"/>
                <a:gd name="T8" fmla="*/ 0 h 6"/>
                <a:gd name="T9" fmla="*/ 0 h 6"/>
                <a:gd name="T10" fmla="*/ 0 h 6"/>
                <a:gd name="T11" fmla="*/ 0 h 6"/>
                <a:gd name="T12" fmla="*/ 0 h 6"/>
                <a:gd name="T13"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Lst>
              <a:rect l="0" t="0" r="r" b="b"/>
              <a:pathLst>
                <a:path h="6">
                  <a:moveTo>
                    <a:pt x="0" y="0"/>
                  </a:moveTo>
                  <a:lnTo>
                    <a:pt x="0" y="0"/>
                  </a:lnTo>
                  <a:lnTo>
                    <a:pt x="0" y="0"/>
                  </a:lnTo>
                  <a:lnTo>
                    <a:pt x="0" y="0"/>
                  </a:lnTo>
                  <a:lnTo>
                    <a:pt x="0" y="6"/>
                  </a:lnTo>
                  <a:lnTo>
                    <a:pt x="0" y="6"/>
                  </a:lnTo>
                  <a:lnTo>
                    <a:pt x="0" y="0"/>
                  </a:lnTo>
                  <a:lnTo>
                    <a:pt x="0"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3" name="Freeform 1526"/>
            <p:cNvSpPr>
              <a:spLocks/>
            </p:cNvSpPr>
            <p:nvPr/>
          </p:nvSpPr>
          <p:spPr bwMode="auto">
            <a:xfrm>
              <a:off x="8339138" y="3760788"/>
              <a:ext cx="9525" cy="0"/>
            </a:xfrm>
            <a:custGeom>
              <a:avLst/>
              <a:gdLst>
                <a:gd name="T0" fmla="*/ 6 w 6"/>
                <a:gd name="T1" fmla="*/ 0 w 6"/>
                <a:gd name="T2" fmla="*/ 0 w 6"/>
                <a:gd name="T3" fmla="*/ 6 w 6"/>
              </a:gdLst>
              <a:ahLst/>
              <a:cxnLst>
                <a:cxn ang="0">
                  <a:pos x="T0" y="0"/>
                </a:cxn>
                <a:cxn ang="0">
                  <a:pos x="T1" y="0"/>
                </a:cxn>
                <a:cxn ang="0">
                  <a:pos x="T2" y="0"/>
                </a:cxn>
                <a:cxn ang="0">
                  <a:pos x="T3" y="0"/>
                </a:cxn>
              </a:cxnLst>
              <a:rect l="0" t="0" r="r" b="b"/>
              <a:pathLst>
                <a:path w="6">
                  <a:moveTo>
                    <a:pt x="6" y="0"/>
                  </a:moveTo>
                  <a:lnTo>
                    <a:pt x="0" y="0"/>
                  </a:lnTo>
                  <a:lnTo>
                    <a:pt x="0"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4" name="Freeform 1527"/>
            <p:cNvSpPr>
              <a:spLocks/>
            </p:cNvSpPr>
            <p:nvPr/>
          </p:nvSpPr>
          <p:spPr bwMode="auto">
            <a:xfrm>
              <a:off x="8348663" y="3941763"/>
              <a:ext cx="6350" cy="9525"/>
            </a:xfrm>
            <a:custGeom>
              <a:avLst/>
              <a:gdLst>
                <a:gd name="T0" fmla="*/ 0 w 4"/>
                <a:gd name="T1" fmla="*/ 0 h 6"/>
                <a:gd name="T2" fmla="*/ 4 w 4"/>
                <a:gd name="T3" fmla="*/ 6 h 6"/>
                <a:gd name="T4" fmla="*/ 4 w 4"/>
                <a:gd name="T5" fmla="*/ 0 h 6"/>
                <a:gd name="T6" fmla="*/ 0 w 4"/>
                <a:gd name="T7" fmla="*/ 0 h 6"/>
                <a:gd name="T8" fmla="*/ 0 w 4"/>
                <a:gd name="T9" fmla="*/ 0 h 6"/>
              </a:gdLst>
              <a:ahLst/>
              <a:cxnLst>
                <a:cxn ang="0">
                  <a:pos x="T0" y="T1"/>
                </a:cxn>
                <a:cxn ang="0">
                  <a:pos x="T2" y="T3"/>
                </a:cxn>
                <a:cxn ang="0">
                  <a:pos x="T4" y="T5"/>
                </a:cxn>
                <a:cxn ang="0">
                  <a:pos x="T6" y="T7"/>
                </a:cxn>
                <a:cxn ang="0">
                  <a:pos x="T8" y="T9"/>
                </a:cxn>
              </a:cxnLst>
              <a:rect l="0" t="0" r="r" b="b"/>
              <a:pathLst>
                <a:path w="4" h="6">
                  <a:moveTo>
                    <a:pt x="0" y="0"/>
                  </a:moveTo>
                  <a:lnTo>
                    <a:pt x="4" y="6"/>
                  </a:lnTo>
                  <a:lnTo>
                    <a:pt x="4"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5" name="Line 1528"/>
            <p:cNvSpPr>
              <a:spLocks noChangeShapeType="1"/>
            </p:cNvSpPr>
            <p:nvPr/>
          </p:nvSpPr>
          <p:spPr bwMode="auto">
            <a:xfrm>
              <a:off x="8810625" y="382587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6" name="Freeform 1529"/>
            <p:cNvSpPr>
              <a:spLocks/>
            </p:cNvSpPr>
            <p:nvPr/>
          </p:nvSpPr>
          <p:spPr bwMode="auto">
            <a:xfrm>
              <a:off x="8728075" y="3744913"/>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7" name="Freeform 1530"/>
            <p:cNvSpPr>
              <a:spLocks/>
            </p:cNvSpPr>
            <p:nvPr/>
          </p:nvSpPr>
          <p:spPr bwMode="auto">
            <a:xfrm>
              <a:off x="8643938" y="3729038"/>
              <a:ext cx="9525" cy="15875"/>
            </a:xfrm>
            <a:custGeom>
              <a:avLst/>
              <a:gdLst>
                <a:gd name="T0" fmla="*/ 0 w 6"/>
                <a:gd name="T1" fmla="*/ 4 h 10"/>
                <a:gd name="T2" fmla="*/ 0 w 6"/>
                <a:gd name="T3" fmla="*/ 4 h 10"/>
                <a:gd name="T4" fmla="*/ 0 w 6"/>
                <a:gd name="T5" fmla="*/ 10 h 10"/>
                <a:gd name="T6" fmla="*/ 0 w 6"/>
                <a:gd name="T7" fmla="*/ 10 h 10"/>
                <a:gd name="T8" fmla="*/ 6 w 6"/>
                <a:gd name="T9" fmla="*/ 10 h 10"/>
                <a:gd name="T10" fmla="*/ 6 w 6"/>
                <a:gd name="T11" fmla="*/ 4 h 10"/>
                <a:gd name="T12" fmla="*/ 6 w 6"/>
                <a:gd name="T13" fmla="*/ 4 h 10"/>
                <a:gd name="T14" fmla="*/ 6 w 6"/>
                <a:gd name="T15" fmla="*/ 4 h 10"/>
                <a:gd name="T16" fmla="*/ 6 w 6"/>
                <a:gd name="T17" fmla="*/ 0 h 10"/>
                <a:gd name="T18" fmla="*/ 6 w 6"/>
                <a:gd name="T19" fmla="*/ 0 h 10"/>
                <a:gd name="T20" fmla="*/ 6 w 6"/>
                <a:gd name="T21" fmla="*/ 0 h 10"/>
                <a:gd name="T22" fmla="*/ 6 w 6"/>
                <a:gd name="T23" fmla="*/ 4 h 10"/>
                <a:gd name="T24" fmla="*/ 0 w 6"/>
                <a:gd name="T25" fmla="*/ 4 h 10"/>
                <a:gd name="T26" fmla="*/ 0 w 6"/>
                <a:gd name="T27" fmla="*/ 4 h 10"/>
                <a:gd name="T28" fmla="*/ 0 w 6"/>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0">
                  <a:moveTo>
                    <a:pt x="0" y="4"/>
                  </a:moveTo>
                  <a:lnTo>
                    <a:pt x="0" y="4"/>
                  </a:lnTo>
                  <a:lnTo>
                    <a:pt x="0" y="10"/>
                  </a:lnTo>
                  <a:lnTo>
                    <a:pt x="0" y="10"/>
                  </a:lnTo>
                  <a:lnTo>
                    <a:pt x="6" y="10"/>
                  </a:lnTo>
                  <a:lnTo>
                    <a:pt x="6" y="4"/>
                  </a:lnTo>
                  <a:lnTo>
                    <a:pt x="6" y="4"/>
                  </a:lnTo>
                  <a:lnTo>
                    <a:pt x="6" y="4"/>
                  </a:lnTo>
                  <a:lnTo>
                    <a:pt x="6" y="0"/>
                  </a:lnTo>
                  <a:lnTo>
                    <a:pt x="6" y="0"/>
                  </a:lnTo>
                  <a:lnTo>
                    <a:pt x="6" y="0"/>
                  </a:lnTo>
                  <a:lnTo>
                    <a:pt x="6" y="4"/>
                  </a:lnTo>
                  <a:lnTo>
                    <a:pt x="0" y="4"/>
                  </a:lnTo>
                  <a:lnTo>
                    <a:pt x="0" y="4"/>
                  </a:lnTo>
                  <a:lnTo>
                    <a:pt x="0"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8" name="Freeform 1531"/>
            <p:cNvSpPr>
              <a:spLocks/>
            </p:cNvSpPr>
            <p:nvPr/>
          </p:nvSpPr>
          <p:spPr bwMode="auto">
            <a:xfrm>
              <a:off x="8643938" y="3729038"/>
              <a:ext cx="9525" cy="15875"/>
            </a:xfrm>
            <a:custGeom>
              <a:avLst/>
              <a:gdLst>
                <a:gd name="T0" fmla="*/ 0 w 6"/>
                <a:gd name="T1" fmla="*/ 4 h 10"/>
                <a:gd name="T2" fmla="*/ 0 w 6"/>
                <a:gd name="T3" fmla="*/ 4 h 10"/>
                <a:gd name="T4" fmla="*/ 0 w 6"/>
                <a:gd name="T5" fmla="*/ 10 h 10"/>
                <a:gd name="T6" fmla="*/ 0 w 6"/>
                <a:gd name="T7" fmla="*/ 10 h 10"/>
                <a:gd name="T8" fmla="*/ 6 w 6"/>
                <a:gd name="T9" fmla="*/ 10 h 10"/>
                <a:gd name="T10" fmla="*/ 6 w 6"/>
                <a:gd name="T11" fmla="*/ 4 h 10"/>
                <a:gd name="T12" fmla="*/ 6 w 6"/>
                <a:gd name="T13" fmla="*/ 4 h 10"/>
                <a:gd name="T14" fmla="*/ 6 w 6"/>
                <a:gd name="T15" fmla="*/ 4 h 10"/>
                <a:gd name="T16" fmla="*/ 6 w 6"/>
                <a:gd name="T17" fmla="*/ 0 h 10"/>
                <a:gd name="T18" fmla="*/ 6 w 6"/>
                <a:gd name="T19" fmla="*/ 0 h 10"/>
                <a:gd name="T20" fmla="*/ 6 w 6"/>
                <a:gd name="T21" fmla="*/ 0 h 10"/>
                <a:gd name="T22" fmla="*/ 6 w 6"/>
                <a:gd name="T23" fmla="*/ 4 h 10"/>
                <a:gd name="T24" fmla="*/ 0 w 6"/>
                <a:gd name="T25" fmla="*/ 4 h 10"/>
                <a:gd name="T26" fmla="*/ 0 w 6"/>
                <a:gd name="T27" fmla="*/ 4 h 10"/>
                <a:gd name="T28" fmla="*/ 0 w 6"/>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0">
                  <a:moveTo>
                    <a:pt x="0" y="4"/>
                  </a:moveTo>
                  <a:lnTo>
                    <a:pt x="0" y="4"/>
                  </a:lnTo>
                  <a:lnTo>
                    <a:pt x="0" y="10"/>
                  </a:lnTo>
                  <a:lnTo>
                    <a:pt x="0" y="10"/>
                  </a:lnTo>
                  <a:lnTo>
                    <a:pt x="6" y="10"/>
                  </a:lnTo>
                  <a:lnTo>
                    <a:pt x="6" y="4"/>
                  </a:lnTo>
                  <a:lnTo>
                    <a:pt x="6" y="4"/>
                  </a:lnTo>
                  <a:lnTo>
                    <a:pt x="6" y="4"/>
                  </a:lnTo>
                  <a:lnTo>
                    <a:pt x="6" y="0"/>
                  </a:lnTo>
                  <a:lnTo>
                    <a:pt x="6" y="0"/>
                  </a:lnTo>
                  <a:lnTo>
                    <a:pt x="6" y="0"/>
                  </a:lnTo>
                  <a:lnTo>
                    <a:pt x="6" y="4"/>
                  </a:lnTo>
                  <a:lnTo>
                    <a:pt x="0" y="4"/>
                  </a:lnTo>
                  <a:lnTo>
                    <a:pt x="0" y="4"/>
                  </a:lnTo>
                  <a:lnTo>
                    <a:pt x="0"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9" name="Freeform 1532"/>
            <p:cNvSpPr>
              <a:spLocks/>
            </p:cNvSpPr>
            <p:nvPr/>
          </p:nvSpPr>
          <p:spPr bwMode="auto">
            <a:xfrm>
              <a:off x="8626475" y="3656013"/>
              <a:ext cx="9525" cy="6350"/>
            </a:xfrm>
            <a:custGeom>
              <a:avLst/>
              <a:gdLst>
                <a:gd name="T0" fmla="*/ 0 w 6"/>
                <a:gd name="T1" fmla="*/ 0 h 4"/>
                <a:gd name="T2" fmla="*/ 6 w 6"/>
                <a:gd name="T3" fmla="*/ 4 h 4"/>
                <a:gd name="T4" fmla="*/ 6 w 6"/>
                <a:gd name="T5" fmla="*/ 0 h 4"/>
                <a:gd name="T6" fmla="*/ 0 w 6"/>
                <a:gd name="T7" fmla="*/ 0 h 4"/>
                <a:gd name="T8" fmla="*/ 0 w 6"/>
                <a:gd name="T9" fmla="*/ 0 h 4"/>
              </a:gdLst>
              <a:ahLst/>
              <a:cxnLst>
                <a:cxn ang="0">
                  <a:pos x="T0" y="T1"/>
                </a:cxn>
                <a:cxn ang="0">
                  <a:pos x="T2" y="T3"/>
                </a:cxn>
                <a:cxn ang="0">
                  <a:pos x="T4" y="T5"/>
                </a:cxn>
                <a:cxn ang="0">
                  <a:pos x="T6" y="T7"/>
                </a:cxn>
                <a:cxn ang="0">
                  <a:pos x="T8" y="T9"/>
                </a:cxn>
              </a:cxnLst>
              <a:rect l="0" t="0" r="r" b="b"/>
              <a:pathLst>
                <a:path w="6" h="4">
                  <a:moveTo>
                    <a:pt x="0" y="0"/>
                  </a:moveTo>
                  <a:lnTo>
                    <a:pt x="6" y="4"/>
                  </a:lnTo>
                  <a:lnTo>
                    <a:pt x="6"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0" name="Freeform 1533"/>
            <p:cNvSpPr>
              <a:spLocks/>
            </p:cNvSpPr>
            <p:nvPr/>
          </p:nvSpPr>
          <p:spPr bwMode="auto">
            <a:xfrm>
              <a:off x="8626475" y="3656013"/>
              <a:ext cx="9525" cy="6350"/>
            </a:xfrm>
            <a:custGeom>
              <a:avLst/>
              <a:gdLst>
                <a:gd name="T0" fmla="*/ 0 w 6"/>
                <a:gd name="T1" fmla="*/ 0 h 4"/>
                <a:gd name="T2" fmla="*/ 6 w 6"/>
                <a:gd name="T3" fmla="*/ 4 h 4"/>
                <a:gd name="T4" fmla="*/ 6 w 6"/>
                <a:gd name="T5" fmla="*/ 0 h 4"/>
                <a:gd name="T6" fmla="*/ 0 w 6"/>
                <a:gd name="T7" fmla="*/ 0 h 4"/>
                <a:gd name="T8" fmla="*/ 0 w 6"/>
                <a:gd name="T9" fmla="*/ 0 h 4"/>
              </a:gdLst>
              <a:ahLst/>
              <a:cxnLst>
                <a:cxn ang="0">
                  <a:pos x="T0" y="T1"/>
                </a:cxn>
                <a:cxn ang="0">
                  <a:pos x="T2" y="T3"/>
                </a:cxn>
                <a:cxn ang="0">
                  <a:pos x="T4" y="T5"/>
                </a:cxn>
                <a:cxn ang="0">
                  <a:pos x="T6" y="T7"/>
                </a:cxn>
                <a:cxn ang="0">
                  <a:pos x="T8" y="T9"/>
                </a:cxn>
              </a:cxnLst>
              <a:rect l="0" t="0" r="r" b="b"/>
              <a:pathLst>
                <a:path w="6" h="4">
                  <a:moveTo>
                    <a:pt x="0" y="0"/>
                  </a:moveTo>
                  <a:lnTo>
                    <a:pt x="6" y="4"/>
                  </a:lnTo>
                  <a:lnTo>
                    <a:pt x="6"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1" name="Freeform 1534"/>
            <p:cNvSpPr>
              <a:spLocks/>
            </p:cNvSpPr>
            <p:nvPr/>
          </p:nvSpPr>
          <p:spPr bwMode="auto">
            <a:xfrm>
              <a:off x="8208963" y="3673476"/>
              <a:ext cx="19050" cy="46038"/>
            </a:xfrm>
            <a:custGeom>
              <a:avLst/>
              <a:gdLst>
                <a:gd name="T0" fmla="*/ 0 w 12"/>
                <a:gd name="T1" fmla="*/ 6 h 29"/>
                <a:gd name="T2" fmla="*/ 0 w 12"/>
                <a:gd name="T3" fmla="*/ 12 h 29"/>
                <a:gd name="T4" fmla="*/ 6 w 12"/>
                <a:gd name="T5" fmla="*/ 16 h 29"/>
                <a:gd name="T6" fmla="*/ 6 w 12"/>
                <a:gd name="T7" fmla="*/ 16 h 29"/>
                <a:gd name="T8" fmla="*/ 6 w 12"/>
                <a:gd name="T9" fmla="*/ 16 h 29"/>
                <a:gd name="T10" fmla="*/ 6 w 12"/>
                <a:gd name="T11" fmla="*/ 22 h 29"/>
                <a:gd name="T12" fmla="*/ 6 w 12"/>
                <a:gd name="T13" fmla="*/ 22 h 29"/>
                <a:gd name="T14" fmla="*/ 12 w 12"/>
                <a:gd name="T15" fmla="*/ 22 h 29"/>
                <a:gd name="T16" fmla="*/ 12 w 12"/>
                <a:gd name="T17" fmla="*/ 29 h 29"/>
                <a:gd name="T18" fmla="*/ 12 w 12"/>
                <a:gd name="T19" fmla="*/ 22 h 29"/>
                <a:gd name="T20" fmla="*/ 6 w 12"/>
                <a:gd name="T21" fmla="*/ 16 h 29"/>
                <a:gd name="T22" fmla="*/ 6 w 12"/>
                <a:gd name="T23" fmla="*/ 16 h 29"/>
                <a:gd name="T24" fmla="*/ 6 w 12"/>
                <a:gd name="T25" fmla="*/ 6 h 29"/>
                <a:gd name="T26" fmla="*/ 6 w 12"/>
                <a:gd name="T27" fmla="*/ 6 h 29"/>
                <a:gd name="T28" fmla="*/ 6 w 12"/>
                <a:gd name="T29" fmla="*/ 0 h 29"/>
                <a:gd name="T30" fmla="*/ 0 w 12"/>
                <a:gd name="T31" fmla="*/ 0 h 29"/>
                <a:gd name="T32" fmla="*/ 0 w 12"/>
                <a:gd name="T33" fmla="*/ 0 h 29"/>
                <a:gd name="T34" fmla="*/ 0 w 12"/>
                <a:gd name="T35" fmla="*/ 6 h 29"/>
                <a:gd name="T36" fmla="*/ 0 w 12"/>
                <a:gd name="T37" fmla="*/ 6 h 29"/>
                <a:gd name="T38" fmla="*/ 0 w 12"/>
                <a:gd name="T39"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29">
                  <a:moveTo>
                    <a:pt x="0" y="6"/>
                  </a:moveTo>
                  <a:lnTo>
                    <a:pt x="0" y="12"/>
                  </a:lnTo>
                  <a:lnTo>
                    <a:pt x="6" y="16"/>
                  </a:lnTo>
                  <a:lnTo>
                    <a:pt x="6" y="16"/>
                  </a:lnTo>
                  <a:lnTo>
                    <a:pt x="6" y="16"/>
                  </a:lnTo>
                  <a:lnTo>
                    <a:pt x="6" y="22"/>
                  </a:lnTo>
                  <a:lnTo>
                    <a:pt x="6" y="22"/>
                  </a:lnTo>
                  <a:lnTo>
                    <a:pt x="12" y="22"/>
                  </a:lnTo>
                  <a:lnTo>
                    <a:pt x="12" y="29"/>
                  </a:lnTo>
                  <a:lnTo>
                    <a:pt x="12" y="22"/>
                  </a:lnTo>
                  <a:lnTo>
                    <a:pt x="6" y="16"/>
                  </a:lnTo>
                  <a:lnTo>
                    <a:pt x="6" y="16"/>
                  </a:lnTo>
                  <a:lnTo>
                    <a:pt x="6" y="6"/>
                  </a:lnTo>
                  <a:lnTo>
                    <a:pt x="6" y="6"/>
                  </a:lnTo>
                  <a:lnTo>
                    <a:pt x="6" y="0"/>
                  </a:lnTo>
                  <a:lnTo>
                    <a:pt x="0" y="0"/>
                  </a:lnTo>
                  <a:lnTo>
                    <a:pt x="0" y="0"/>
                  </a:lnTo>
                  <a:lnTo>
                    <a:pt x="0" y="6"/>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2" name="Freeform 1535"/>
            <p:cNvSpPr>
              <a:spLocks/>
            </p:cNvSpPr>
            <p:nvPr/>
          </p:nvSpPr>
          <p:spPr bwMode="auto">
            <a:xfrm>
              <a:off x="8218488" y="3729038"/>
              <a:ext cx="25400" cy="15875"/>
            </a:xfrm>
            <a:custGeom>
              <a:avLst/>
              <a:gdLst>
                <a:gd name="T0" fmla="*/ 0 w 16"/>
                <a:gd name="T1" fmla="*/ 4 h 10"/>
                <a:gd name="T2" fmla="*/ 6 w 16"/>
                <a:gd name="T3" fmla="*/ 4 h 10"/>
                <a:gd name="T4" fmla="*/ 6 w 16"/>
                <a:gd name="T5" fmla="*/ 10 h 10"/>
                <a:gd name="T6" fmla="*/ 16 w 16"/>
                <a:gd name="T7" fmla="*/ 10 h 10"/>
                <a:gd name="T8" fmla="*/ 12 w 16"/>
                <a:gd name="T9" fmla="*/ 4 h 10"/>
                <a:gd name="T10" fmla="*/ 12 w 16"/>
                <a:gd name="T11" fmla="*/ 4 h 10"/>
                <a:gd name="T12" fmla="*/ 12 w 16"/>
                <a:gd name="T13" fmla="*/ 0 h 10"/>
                <a:gd name="T14" fmla="*/ 0 w 16"/>
                <a:gd name="T15" fmla="*/ 0 h 10"/>
                <a:gd name="T16" fmla="*/ 0 w 16"/>
                <a:gd name="T17" fmla="*/ 4 h 10"/>
                <a:gd name="T18" fmla="*/ 0 w 16"/>
                <a:gd name="T1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0">
                  <a:moveTo>
                    <a:pt x="0" y="4"/>
                  </a:moveTo>
                  <a:lnTo>
                    <a:pt x="6" y="4"/>
                  </a:lnTo>
                  <a:lnTo>
                    <a:pt x="6" y="10"/>
                  </a:lnTo>
                  <a:lnTo>
                    <a:pt x="16" y="10"/>
                  </a:lnTo>
                  <a:lnTo>
                    <a:pt x="12" y="4"/>
                  </a:lnTo>
                  <a:lnTo>
                    <a:pt x="12" y="4"/>
                  </a:lnTo>
                  <a:lnTo>
                    <a:pt x="12" y="0"/>
                  </a:lnTo>
                  <a:lnTo>
                    <a:pt x="0" y="0"/>
                  </a:lnTo>
                  <a:lnTo>
                    <a:pt x="0" y="4"/>
                  </a:lnTo>
                  <a:lnTo>
                    <a:pt x="0"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3" name="Freeform 1536"/>
            <p:cNvSpPr>
              <a:spLocks/>
            </p:cNvSpPr>
            <p:nvPr/>
          </p:nvSpPr>
          <p:spPr bwMode="auto">
            <a:xfrm>
              <a:off x="8218488" y="3729038"/>
              <a:ext cx="25400" cy="15875"/>
            </a:xfrm>
            <a:custGeom>
              <a:avLst/>
              <a:gdLst>
                <a:gd name="T0" fmla="*/ 0 w 16"/>
                <a:gd name="T1" fmla="*/ 4 h 10"/>
                <a:gd name="T2" fmla="*/ 6 w 16"/>
                <a:gd name="T3" fmla="*/ 4 h 10"/>
                <a:gd name="T4" fmla="*/ 6 w 16"/>
                <a:gd name="T5" fmla="*/ 10 h 10"/>
                <a:gd name="T6" fmla="*/ 16 w 16"/>
                <a:gd name="T7" fmla="*/ 10 h 10"/>
                <a:gd name="T8" fmla="*/ 12 w 16"/>
                <a:gd name="T9" fmla="*/ 4 h 10"/>
                <a:gd name="T10" fmla="*/ 12 w 16"/>
                <a:gd name="T11" fmla="*/ 4 h 10"/>
                <a:gd name="T12" fmla="*/ 12 w 16"/>
                <a:gd name="T13" fmla="*/ 0 h 10"/>
                <a:gd name="T14" fmla="*/ 0 w 16"/>
                <a:gd name="T15" fmla="*/ 0 h 10"/>
                <a:gd name="T16" fmla="*/ 0 w 16"/>
                <a:gd name="T17" fmla="*/ 4 h 10"/>
                <a:gd name="T18" fmla="*/ 0 w 16"/>
                <a:gd name="T1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0">
                  <a:moveTo>
                    <a:pt x="0" y="4"/>
                  </a:moveTo>
                  <a:lnTo>
                    <a:pt x="6" y="4"/>
                  </a:lnTo>
                  <a:lnTo>
                    <a:pt x="6" y="10"/>
                  </a:lnTo>
                  <a:lnTo>
                    <a:pt x="16" y="10"/>
                  </a:lnTo>
                  <a:lnTo>
                    <a:pt x="12" y="4"/>
                  </a:lnTo>
                  <a:lnTo>
                    <a:pt x="12" y="4"/>
                  </a:lnTo>
                  <a:lnTo>
                    <a:pt x="12" y="0"/>
                  </a:lnTo>
                  <a:lnTo>
                    <a:pt x="0" y="0"/>
                  </a:lnTo>
                  <a:lnTo>
                    <a:pt x="0" y="4"/>
                  </a:lnTo>
                  <a:lnTo>
                    <a:pt x="0"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4" name="Freeform 1537"/>
            <p:cNvSpPr>
              <a:spLocks/>
            </p:cNvSpPr>
            <p:nvPr/>
          </p:nvSpPr>
          <p:spPr bwMode="auto">
            <a:xfrm>
              <a:off x="8181975" y="3760788"/>
              <a:ext cx="15875" cy="9525"/>
            </a:xfrm>
            <a:custGeom>
              <a:avLst/>
              <a:gdLst>
                <a:gd name="T0" fmla="*/ 10 w 10"/>
                <a:gd name="T1" fmla="*/ 6 h 6"/>
                <a:gd name="T2" fmla="*/ 4 w 10"/>
                <a:gd name="T3" fmla="*/ 6 h 6"/>
                <a:gd name="T4" fmla="*/ 4 w 10"/>
                <a:gd name="T5" fmla="*/ 6 h 6"/>
                <a:gd name="T6" fmla="*/ 4 w 10"/>
                <a:gd name="T7" fmla="*/ 6 h 6"/>
                <a:gd name="T8" fmla="*/ 4 w 10"/>
                <a:gd name="T9" fmla="*/ 0 h 6"/>
                <a:gd name="T10" fmla="*/ 0 w 10"/>
                <a:gd name="T11" fmla="*/ 0 h 6"/>
                <a:gd name="T12" fmla="*/ 0 w 10"/>
                <a:gd name="T13" fmla="*/ 0 h 6"/>
                <a:gd name="T14" fmla="*/ 0 w 10"/>
                <a:gd name="T15" fmla="*/ 0 h 6"/>
                <a:gd name="T16" fmla="*/ 0 w 10"/>
                <a:gd name="T17" fmla="*/ 0 h 6"/>
                <a:gd name="T18" fmla="*/ 4 w 10"/>
                <a:gd name="T19" fmla="*/ 0 h 6"/>
                <a:gd name="T20" fmla="*/ 4 w 10"/>
                <a:gd name="T21" fmla="*/ 6 h 6"/>
                <a:gd name="T22" fmla="*/ 10 w 10"/>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6">
                  <a:moveTo>
                    <a:pt x="10" y="6"/>
                  </a:moveTo>
                  <a:lnTo>
                    <a:pt x="4" y="6"/>
                  </a:lnTo>
                  <a:lnTo>
                    <a:pt x="4" y="6"/>
                  </a:lnTo>
                  <a:lnTo>
                    <a:pt x="4" y="6"/>
                  </a:lnTo>
                  <a:lnTo>
                    <a:pt x="4" y="0"/>
                  </a:lnTo>
                  <a:lnTo>
                    <a:pt x="0" y="0"/>
                  </a:lnTo>
                  <a:lnTo>
                    <a:pt x="0" y="0"/>
                  </a:lnTo>
                  <a:lnTo>
                    <a:pt x="0" y="0"/>
                  </a:lnTo>
                  <a:lnTo>
                    <a:pt x="0" y="0"/>
                  </a:lnTo>
                  <a:lnTo>
                    <a:pt x="4" y="0"/>
                  </a:lnTo>
                  <a:lnTo>
                    <a:pt x="4" y="6"/>
                  </a:lnTo>
                  <a:lnTo>
                    <a:pt x="1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5" name="Freeform 1538"/>
            <p:cNvSpPr>
              <a:spLocks/>
            </p:cNvSpPr>
            <p:nvPr/>
          </p:nvSpPr>
          <p:spPr bwMode="auto">
            <a:xfrm>
              <a:off x="8116888" y="3646488"/>
              <a:ext cx="25400" cy="36513"/>
            </a:xfrm>
            <a:custGeom>
              <a:avLst/>
              <a:gdLst>
                <a:gd name="T0" fmla="*/ 16 w 16"/>
                <a:gd name="T1" fmla="*/ 23 h 23"/>
                <a:gd name="T2" fmla="*/ 16 w 16"/>
                <a:gd name="T3" fmla="*/ 23 h 23"/>
                <a:gd name="T4" fmla="*/ 10 w 16"/>
                <a:gd name="T5" fmla="*/ 17 h 23"/>
                <a:gd name="T6" fmla="*/ 10 w 16"/>
                <a:gd name="T7" fmla="*/ 10 h 23"/>
                <a:gd name="T8" fmla="*/ 6 w 16"/>
                <a:gd name="T9" fmla="*/ 10 h 23"/>
                <a:gd name="T10" fmla="*/ 6 w 16"/>
                <a:gd name="T11" fmla="*/ 6 h 23"/>
                <a:gd name="T12" fmla="*/ 6 w 16"/>
                <a:gd name="T13" fmla="*/ 6 h 23"/>
                <a:gd name="T14" fmla="*/ 0 w 16"/>
                <a:gd name="T15" fmla="*/ 0 h 23"/>
                <a:gd name="T16" fmla="*/ 0 w 16"/>
                <a:gd name="T17" fmla="*/ 0 h 23"/>
                <a:gd name="T18" fmla="*/ 0 w 16"/>
                <a:gd name="T19" fmla="*/ 0 h 23"/>
                <a:gd name="T20" fmla="*/ 0 w 16"/>
                <a:gd name="T21" fmla="*/ 6 h 23"/>
                <a:gd name="T22" fmla="*/ 0 w 16"/>
                <a:gd name="T23" fmla="*/ 6 h 23"/>
                <a:gd name="T24" fmla="*/ 0 w 16"/>
                <a:gd name="T25" fmla="*/ 6 h 23"/>
                <a:gd name="T26" fmla="*/ 0 w 16"/>
                <a:gd name="T27" fmla="*/ 10 h 23"/>
                <a:gd name="T28" fmla="*/ 0 w 16"/>
                <a:gd name="T29" fmla="*/ 10 h 23"/>
                <a:gd name="T30" fmla="*/ 0 w 16"/>
                <a:gd name="T31" fmla="*/ 17 h 23"/>
                <a:gd name="T32" fmla="*/ 6 w 16"/>
                <a:gd name="T33" fmla="*/ 17 h 23"/>
                <a:gd name="T34" fmla="*/ 6 w 16"/>
                <a:gd name="T35" fmla="*/ 23 h 23"/>
                <a:gd name="T36" fmla="*/ 16 w 16"/>
                <a:gd name="T37" fmla="*/ 23 h 23"/>
                <a:gd name="T38" fmla="*/ 16 w 16"/>
                <a:gd name="T3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3">
                  <a:moveTo>
                    <a:pt x="16" y="23"/>
                  </a:moveTo>
                  <a:lnTo>
                    <a:pt x="16" y="23"/>
                  </a:lnTo>
                  <a:lnTo>
                    <a:pt x="10" y="17"/>
                  </a:lnTo>
                  <a:lnTo>
                    <a:pt x="10" y="10"/>
                  </a:lnTo>
                  <a:lnTo>
                    <a:pt x="6" y="10"/>
                  </a:lnTo>
                  <a:lnTo>
                    <a:pt x="6" y="6"/>
                  </a:lnTo>
                  <a:lnTo>
                    <a:pt x="6" y="6"/>
                  </a:lnTo>
                  <a:lnTo>
                    <a:pt x="0" y="0"/>
                  </a:lnTo>
                  <a:lnTo>
                    <a:pt x="0" y="0"/>
                  </a:lnTo>
                  <a:lnTo>
                    <a:pt x="0" y="0"/>
                  </a:lnTo>
                  <a:lnTo>
                    <a:pt x="0" y="6"/>
                  </a:lnTo>
                  <a:lnTo>
                    <a:pt x="0" y="6"/>
                  </a:lnTo>
                  <a:lnTo>
                    <a:pt x="0" y="6"/>
                  </a:lnTo>
                  <a:lnTo>
                    <a:pt x="0" y="10"/>
                  </a:lnTo>
                  <a:lnTo>
                    <a:pt x="0" y="10"/>
                  </a:lnTo>
                  <a:lnTo>
                    <a:pt x="0" y="17"/>
                  </a:lnTo>
                  <a:lnTo>
                    <a:pt x="6" y="17"/>
                  </a:lnTo>
                  <a:lnTo>
                    <a:pt x="6" y="23"/>
                  </a:lnTo>
                  <a:lnTo>
                    <a:pt x="16" y="23"/>
                  </a:lnTo>
                  <a:lnTo>
                    <a:pt x="16"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6" name="Freeform 1539"/>
            <p:cNvSpPr>
              <a:spLocks/>
            </p:cNvSpPr>
            <p:nvPr/>
          </p:nvSpPr>
          <p:spPr bwMode="auto">
            <a:xfrm>
              <a:off x="8116888" y="3646488"/>
              <a:ext cx="25400" cy="36513"/>
            </a:xfrm>
            <a:custGeom>
              <a:avLst/>
              <a:gdLst>
                <a:gd name="T0" fmla="*/ 16 w 16"/>
                <a:gd name="T1" fmla="*/ 23 h 23"/>
                <a:gd name="T2" fmla="*/ 16 w 16"/>
                <a:gd name="T3" fmla="*/ 23 h 23"/>
                <a:gd name="T4" fmla="*/ 10 w 16"/>
                <a:gd name="T5" fmla="*/ 17 h 23"/>
                <a:gd name="T6" fmla="*/ 10 w 16"/>
                <a:gd name="T7" fmla="*/ 10 h 23"/>
                <a:gd name="T8" fmla="*/ 6 w 16"/>
                <a:gd name="T9" fmla="*/ 10 h 23"/>
                <a:gd name="T10" fmla="*/ 6 w 16"/>
                <a:gd name="T11" fmla="*/ 6 h 23"/>
                <a:gd name="T12" fmla="*/ 6 w 16"/>
                <a:gd name="T13" fmla="*/ 6 h 23"/>
                <a:gd name="T14" fmla="*/ 0 w 16"/>
                <a:gd name="T15" fmla="*/ 0 h 23"/>
                <a:gd name="T16" fmla="*/ 0 w 16"/>
                <a:gd name="T17" fmla="*/ 0 h 23"/>
                <a:gd name="T18" fmla="*/ 0 w 16"/>
                <a:gd name="T19" fmla="*/ 0 h 23"/>
                <a:gd name="T20" fmla="*/ 0 w 16"/>
                <a:gd name="T21" fmla="*/ 6 h 23"/>
                <a:gd name="T22" fmla="*/ 0 w 16"/>
                <a:gd name="T23" fmla="*/ 6 h 23"/>
                <a:gd name="T24" fmla="*/ 0 w 16"/>
                <a:gd name="T25" fmla="*/ 6 h 23"/>
                <a:gd name="T26" fmla="*/ 0 w 16"/>
                <a:gd name="T27" fmla="*/ 10 h 23"/>
                <a:gd name="T28" fmla="*/ 0 w 16"/>
                <a:gd name="T29" fmla="*/ 10 h 23"/>
                <a:gd name="T30" fmla="*/ 0 w 16"/>
                <a:gd name="T31" fmla="*/ 17 h 23"/>
                <a:gd name="T32" fmla="*/ 6 w 16"/>
                <a:gd name="T33" fmla="*/ 17 h 23"/>
                <a:gd name="T34" fmla="*/ 6 w 16"/>
                <a:gd name="T35" fmla="*/ 23 h 23"/>
                <a:gd name="T36" fmla="*/ 16 w 16"/>
                <a:gd name="T37" fmla="*/ 23 h 23"/>
                <a:gd name="T38" fmla="*/ 16 w 16"/>
                <a:gd name="T3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3">
                  <a:moveTo>
                    <a:pt x="16" y="23"/>
                  </a:moveTo>
                  <a:lnTo>
                    <a:pt x="16" y="23"/>
                  </a:lnTo>
                  <a:lnTo>
                    <a:pt x="10" y="17"/>
                  </a:lnTo>
                  <a:lnTo>
                    <a:pt x="10" y="10"/>
                  </a:lnTo>
                  <a:lnTo>
                    <a:pt x="6" y="10"/>
                  </a:lnTo>
                  <a:lnTo>
                    <a:pt x="6" y="6"/>
                  </a:lnTo>
                  <a:lnTo>
                    <a:pt x="6" y="6"/>
                  </a:lnTo>
                  <a:lnTo>
                    <a:pt x="0" y="0"/>
                  </a:lnTo>
                  <a:lnTo>
                    <a:pt x="0" y="0"/>
                  </a:lnTo>
                  <a:lnTo>
                    <a:pt x="0" y="0"/>
                  </a:lnTo>
                  <a:lnTo>
                    <a:pt x="0" y="6"/>
                  </a:lnTo>
                  <a:lnTo>
                    <a:pt x="0" y="6"/>
                  </a:lnTo>
                  <a:lnTo>
                    <a:pt x="0" y="6"/>
                  </a:lnTo>
                  <a:lnTo>
                    <a:pt x="0" y="10"/>
                  </a:lnTo>
                  <a:lnTo>
                    <a:pt x="0" y="10"/>
                  </a:lnTo>
                  <a:lnTo>
                    <a:pt x="0" y="17"/>
                  </a:lnTo>
                  <a:lnTo>
                    <a:pt x="6" y="17"/>
                  </a:lnTo>
                  <a:lnTo>
                    <a:pt x="6" y="23"/>
                  </a:lnTo>
                  <a:lnTo>
                    <a:pt x="16" y="23"/>
                  </a:lnTo>
                  <a:lnTo>
                    <a:pt x="16"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7" name="Freeform 1540"/>
            <p:cNvSpPr>
              <a:spLocks/>
            </p:cNvSpPr>
            <p:nvPr/>
          </p:nvSpPr>
          <p:spPr bwMode="auto">
            <a:xfrm>
              <a:off x="8162925" y="3646488"/>
              <a:ext cx="34925" cy="36513"/>
            </a:xfrm>
            <a:custGeom>
              <a:avLst/>
              <a:gdLst>
                <a:gd name="T0" fmla="*/ 16 w 22"/>
                <a:gd name="T1" fmla="*/ 23 h 23"/>
                <a:gd name="T2" fmla="*/ 22 w 22"/>
                <a:gd name="T3" fmla="*/ 23 h 23"/>
                <a:gd name="T4" fmla="*/ 22 w 22"/>
                <a:gd name="T5" fmla="*/ 17 h 23"/>
                <a:gd name="T6" fmla="*/ 16 w 22"/>
                <a:gd name="T7" fmla="*/ 17 h 23"/>
                <a:gd name="T8" fmla="*/ 16 w 22"/>
                <a:gd name="T9" fmla="*/ 10 h 23"/>
                <a:gd name="T10" fmla="*/ 12 w 22"/>
                <a:gd name="T11" fmla="*/ 10 h 23"/>
                <a:gd name="T12" fmla="*/ 12 w 22"/>
                <a:gd name="T13" fmla="*/ 10 h 23"/>
                <a:gd name="T14" fmla="*/ 6 w 22"/>
                <a:gd name="T15" fmla="*/ 6 h 23"/>
                <a:gd name="T16" fmla="*/ 6 w 22"/>
                <a:gd name="T17" fmla="*/ 0 h 23"/>
                <a:gd name="T18" fmla="*/ 0 w 22"/>
                <a:gd name="T19" fmla="*/ 0 h 23"/>
                <a:gd name="T20" fmla="*/ 0 w 22"/>
                <a:gd name="T21" fmla="*/ 0 h 23"/>
                <a:gd name="T22" fmla="*/ 0 w 22"/>
                <a:gd name="T23" fmla="*/ 0 h 23"/>
                <a:gd name="T24" fmla="*/ 6 w 22"/>
                <a:gd name="T25" fmla="*/ 6 h 23"/>
                <a:gd name="T26" fmla="*/ 6 w 22"/>
                <a:gd name="T27" fmla="*/ 17 h 23"/>
                <a:gd name="T28" fmla="*/ 12 w 22"/>
                <a:gd name="T29" fmla="*/ 17 h 23"/>
                <a:gd name="T30" fmla="*/ 12 w 22"/>
                <a:gd name="T31" fmla="*/ 23 h 23"/>
                <a:gd name="T32" fmla="*/ 16 w 22"/>
                <a:gd name="T33" fmla="*/ 23 h 23"/>
                <a:gd name="T34" fmla="*/ 16 w 22"/>
                <a:gd name="T3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3">
                  <a:moveTo>
                    <a:pt x="16" y="23"/>
                  </a:moveTo>
                  <a:lnTo>
                    <a:pt x="22" y="23"/>
                  </a:lnTo>
                  <a:lnTo>
                    <a:pt x="22" y="17"/>
                  </a:lnTo>
                  <a:lnTo>
                    <a:pt x="16" y="17"/>
                  </a:lnTo>
                  <a:lnTo>
                    <a:pt x="16" y="10"/>
                  </a:lnTo>
                  <a:lnTo>
                    <a:pt x="12" y="10"/>
                  </a:lnTo>
                  <a:lnTo>
                    <a:pt x="12" y="10"/>
                  </a:lnTo>
                  <a:lnTo>
                    <a:pt x="6" y="6"/>
                  </a:lnTo>
                  <a:lnTo>
                    <a:pt x="6" y="0"/>
                  </a:lnTo>
                  <a:lnTo>
                    <a:pt x="0" y="0"/>
                  </a:lnTo>
                  <a:lnTo>
                    <a:pt x="0" y="0"/>
                  </a:lnTo>
                  <a:lnTo>
                    <a:pt x="0" y="0"/>
                  </a:lnTo>
                  <a:lnTo>
                    <a:pt x="6" y="6"/>
                  </a:lnTo>
                  <a:lnTo>
                    <a:pt x="6" y="17"/>
                  </a:lnTo>
                  <a:lnTo>
                    <a:pt x="12" y="17"/>
                  </a:lnTo>
                  <a:lnTo>
                    <a:pt x="12" y="23"/>
                  </a:lnTo>
                  <a:lnTo>
                    <a:pt x="16" y="23"/>
                  </a:lnTo>
                  <a:lnTo>
                    <a:pt x="16"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8" name="Freeform 1541"/>
            <p:cNvSpPr>
              <a:spLocks/>
            </p:cNvSpPr>
            <p:nvPr/>
          </p:nvSpPr>
          <p:spPr bwMode="auto">
            <a:xfrm>
              <a:off x="8162925" y="3646488"/>
              <a:ext cx="34925" cy="36513"/>
            </a:xfrm>
            <a:custGeom>
              <a:avLst/>
              <a:gdLst>
                <a:gd name="T0" fmla="*/ 16 w 22"/>
                <a:gd name="T1" fmla="*/ 23 h 23"/>
                <a:gd name="T2" fmla="*/ 22 w 22"/>
                <a:gd name="T3" fmla="*/ 23 h 23"/>
                <a:gd name="T4" fmla="*/ 22 w 22"/>
                <a:gd name="T5" fmla="*/ 17 h 23"/>
                <a:gd name="T6" fmla="*/ 16 w 22"/>
                <a:gd name="T7" fmla="*/ 17 h 23"/>
                <a:gd name="T8" fmla="*/ 16 w 22"/>
                <a:gd name="T9" fmla="*/ 10 h 23"/>
                <a:gd name="T10" fmla="*/ 12 w 22"/>
                <a:gd name="T11" fmla="*/ 10 h 23"/>
                <a:gd name="T12" fmla="*/ 12 w 22"/>
                <a:gd name="T13" fmla="*/ 10 h 23"/>
                <a:gd name="T14" fmla="*/ 6 w 22"/>
                <a:gd name="T15" fmla="*/ 6 h 23"/>
                <a:gd name="T16" fmla="*/ 6 w 22"/>
                <a:gd name="T17" fmla="*/ 0 h 23"/>
                <a:gd name="T18" fmla="*/ 0 w 22"/>
                <a:gd name="T19" fmla="*/ 0 h 23"/>
                <a:gd name="T20" fmla="*/ 0 w 22"/>
                <a:gd name="T21" fmla="*/ 0 h 23"/>
                <a:gd name="T22" fmla="*/ 0 w 22"/>
                <a:gd name="T23" fmla="*/ 0 h 23"/>
                <a:gd name="T24" fmla="*/ 6 w 22"/>
                <a:gd name="T25" fmla="*/ 6 h 23"/>
                <a:gd name="T26" fmla="*/ 6 w 22"/>
                <a:gd name="T27" fmla="*/ 17 h 23"/>
                <a:gd name="T28" fmla="*/ 12 w 22"/>
                <a:gd name="T29" fmla="*/ 17 h 23"/>
                <a:gd name="T30" fmla="*/ 12 w 22"/>
                <a:gd name="T31" fmla="*/ 23 h 23"/>
                <a:gd name="T32" fmla="*/ 16 w 22"/>
                <a:gd name="T33" fmla="*/ 23 h 23"/>
                <a:gd name="T34" fmla="*/ 16 w 22"/>
                <a:gd name="T3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3">
                  <a:moveTo>
                    <a:pt x="16" y="23"/>
                  </a:moveTo>
                  <a:lnTo>
                    <a:pt x="22" y="23"/>
                  </a:lnTo>
                  <a:lnTo>
                    <a:pt x="22" y="17"/>
                  </a:lnTo>
                  <a:lnTo>
                    <a:pt x="16" y="17"/>
                  </a:lnTo>
                  <a:lnTo>
                    <a:pt x="16" y="10"/>
                  </a:lnTo>
                  <a:lnTo>
                    <a:pt x="12" y="10"/>
                  </a:lnTo>
                  <a:lnTo>
                    <a:pt x="12" y="10"/>
                  </a:lnTo>
                  <a:lnTo>
                    <a:pt x="6" y="6"/>
                  </a:lnTo>
                  <a:lnTo>
                    <a:pt x="6" y="0"/>
                  </a:lnTo>
                  <a:lnTo>
                    <a:pt x="0" y="0"/>
                  </a:lnTo>
                  <a:lnTo>
                    <a:pt x="0" y="0"/>
                  </a:lnTo>
                  <a:lnTo>
                    <a:pt x="0" y="0"/>
                  </a:lnTo>
                  <a:lnTo>
                    <a:pt x="6" y="6"/>
                  </a:lnTo>
                  <a:lnTo>
                    <a:pt x="6" y="17"/>
                  </a:lnTo>
                  <a:lnTo>
                    <a:pt x="12" y="17"/>
                  </a:lnTo>
                  <a:lnTo>
                    <a:pt x="12" y="23"/>
                  </a:lnTo>
                  <a:lnTo>
                    <a:pt x="16" y="23"/>
                  </a:lnTo>
                  <a:lnTo>
                    <a:pt x="16"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9" name="Freeform 1542"/>
            <p:cNvSpPr>
              <a:spLocks/>
            </p:cNvSpPr>
            <p:nvPr/>
          </p:nvSpPr>
          <p:spPr bwMode="auto">
            <a:xfrm>
              <a:off x="8181975" y="3698876"/>
              <a:ext cx="26988" cy="20638"/>
            </a:xfrm>
            <a:custGeom>
              <a:avLst/>
              <a:gdLst>
                <a:gd name="T0" fmla="*/ 0 w 17"/>
                <a:gd name="T1" fmla="*/ 0 h 13"/>
                <a:gd name="T2" fmla="*/ 0 w 17"/>
                <a:gd name="T3" fmla="*/ 6 h 13"/>
                <a:gd name="T4" fmla="*/ 4 w 17"/>
                <a:gd name="T5" fmla="*/ 6 h 13"/>
                <a:gd name="T6" fmla="*/ 4 w 17"/>
                <a:gd name="T7" fmla="*/ 13 h 13"/>
                <a:gd name="T8" fmla="*/ 17 w 17"/>
                <a:gd name="T9" fmla="*/ 13 h 13"/>
                <a:gd name="T10" fmla="*/ 17 w 17"/>
                <a:gd name="T11" fmla="*/ 6 h 13"/>
                <a:gd name="T12" fmla="*/ 10 w 17"/>
                <a:gd name="T13" fmla="*/ 6 h 13"/>
                <a:gd name="T14" fmla="*/ 10 w 17"/>
                <a:gd name="T15" fmla="*/ 6 h 13"/>
                <a:gd name="T16" fmla="*/ 10 w 17"/>
                <a:gd name="T17" fmla="*/ 0 h 13"/>
                <a:gd name="T18" fmla="*/ 0 w 17"/>
                <a:gd name="T19" fmla="*/ 0 h 13"/>
                <a:gd name="T20" fmla="*/ 0 w 1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3">
                  <a:moveTo>
                    <a:pt x="0" y="0"/>
                  </a:moveTo>
                  <a:lnTo>
                    <a:pt x="0" y="6"/>
                  </a:lnTo>
                  <a:lnTo>
                    <a:pt x="4" y="6"/>
                  </a:lnTo>
                  <a:lnTo>
                    <a:pt x="4" y="13"/>
                  </a:lnTo>
                  <a:lnTo>
                    <a:pt x="17" y="13"/>
                  </a:lnTo>
                  <a:lnTo>
                    <a:pt x="17" y="6"/>
                  </a:lnTo>
                  <a:lnTo>
                    <a:pt x="10" y="6"/>
                  </a:lnTo>
                  <a:lnTo>
                    <a:pt x="10" y="6"/>
                  </a:lnTo>
                  <a:lnTo>
                    <a:pt x="1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0" name="Freeform 1543"/>
            <p:cNvSpPr>
              <a:spLocks/>
            </p:cNvSpPr>
            <p:nvPr/>
          </p:nvSpPr>
          <p:spPr bwMode="auto">
            <a:xfrm>
              <a:off x="8181975" y="3698876"/>
              <a:ext cx="26988" cy="20638"/>
            </a:xfrm>
            <a:custGeom>
              <a:avLst/>
              <a:gdLst>
                <a:gd name="T0" fmla="*/ 0 w 17"/>
                <a:gd name="T1" fmla="*/ 0 h 13"/>
                <a:gd name="T2" fmla="*/ 0 w 17"/>
                <a:gd name="T3" fmla="*/ 6 h 13"/>
                <a:gd name="T4" fmla="*/ 4 w 17"/>
                <a:gd name="T5" fmla="*/ 6 h 13"/>
                <a:gd name="T6" fmla="*/ 4 w 17"/>
                <a:gd name="T7" fmla="*/ 13 h 13"/>
                <a:gd name="T8" fmla="*/ 17 w 17"/>
                <a:gd name="T9" fmla="*/ 13 h 13"/>
                <a:gd name="T10" fmla="*/ 17 w 17"/>
                <a:gd name="T11" fmla="*/ 6 h 13"/>
                <a:gd name="T12" fmla="*/ 10 w 17"/>
                <a:gd name="T13" fmla="*/ 6 h 13"/>
                <a:gd name="T14" fmla="*/ 10 w 17"/>
                <a:gd name="T15" fmla="*/ 6 h 13"/>
                <a:gd name="T16" fmla="*/ 10 w 17"/>
                <a:gd name="T17" fmla="*/ 0 h 13"/>
                <a:gd name="T18" fmla="*/ 0 w 17"/>
                <a:gd name="T19" fmla="*/ 0 h 13"/>
                <a:gd name="T20" fmla="*/ 0 w 1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3">
                  <a:moveTo>
                    <a:pt x="0" y="0"/>
                  </a:moveTo>
                  <a:lnTo>
                    <a:pt x="0" y="6"/>
                  </a:lnTo>
                  <a:lnTo>
                    <a:pt x="4" y="6"/>
                  </a:lnTo>
                  <a:lnTo>
                    <a:pt x="4" y="13"/>
                  </a:lnTo>
                  <a:lnTo>
                    <a:pt x="17" y="13"/>
                  </a:lnTo>
                  <a:lnTo>
                    <a:pt x="17" y="6"/>
                  </a:lnTo>
                  <a:lnTo>
                    <a:pt x="10" y="6"/>
                  </a:lnTo>
                  <a:lnTo>
                    <a:pt x="10" y="6"/>
                  </a:lnTo>
                  <a:lnTo>
                    <a:pt x="1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1" name="Rectangle 1544"/>
            <p:cNvSpPr>
              <a:spLocks noChangeArrowheads="1"/>
            </p:cNvSpPr>
            <p:nvPr/>
          </p:nvSpPr>
          <p:spPr bwMode="auto">
            <a:xfrm>
              <a:off x="8172450" y="3692526"/>
              <a:ext cx="9525" cy="1588"/>
            </a:xfrm>
            <a:prstGeom prst="rect">
              <a:avLst/>
            </a:pr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2" name="Rectangle 1545"/>
            <p:cNvSpPr>
              <a:spLocks noChangeArrowheads="1"/>
            </p:cNvSpPr>
            <p:nvPr/>
          </p:nvSpPr>
          <p:spPr bwMode="auto">
            <a:xfrm>
              <a:off x="8172450" y="3692526"/>
              <a:ext cx="9525" cy="1588"/>
            </a:xfrm>
            <a:prstGeom prst="rect">
              <a:avLst/>
            </a:prstGeom>
            <a:grpFill/>
            <a:ln w="6">
              <a:solidFill>
                <a:schemeClr val="bg1">
                  <a:lumMod val="85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3" name="Freeform 1546"/>
            <p:cNvSpPr>
              <a:spLocks/>
            </p:cNvSpPr>
            <p:nvPr/>
          </p:nvSpPr>
          <p:spPr bwMode="auto">
            <a:xfrm>
              <a:off x="8107363" y="3621088"/>
              <a:ext cx="34925" cy="25400"/>
            </a:xfrm>
            <a:custGeom>
              <a:avLst/>
              <a:gdLst>
                <a:gd name="T0" fmla="*/ 0 w 22"/>
                <a:gd name="T1" fmla="*/ 6 h 16"/>
                <a:gd name="T2" fmla="*/ 0 w 22"/>
                <a:gd name="T3" fmla="*/ 10 h 16"/>
                <a:gd name="T4" fmla="*/ 6 w 22"/>
                <a:gd name="T5" fmla="*/ 10 h 16"/>
                <a:gd name="T6" fmla="*/ 6 w 22"/>
                <a:gd name="T7" fmla="*/ 16 h 16"/>
                <a:gd name="T8" fmla="*/ 22 w 22"/>
                <a:gd name="T9" fmla="*/ 16 h 16"/>
                <a:gd name="T10" fmla="*/ 16 w 22"/>
                <a:gd name="T11" fmla="*/ 16 h 16"/>
                <a:gd name="T12" fmla="*/ 16 w 22"/>
                <a:gd name="T13" fmla="*/ 10 h 16"/>
                <a:gd name="T14" fmla="*/ 12 w 22"/>
                <a:gd name="T15" fmla="*/ 6 h 16"/>
                <a:gd name="T16" fmla="*/ 12 w 22"/>
                <a:gd name="T17" fmla="*/ 6 h 16"/>
                <a:gd name="T18" fmla="*/ 6 w 22"/>
                <a:gd name="T19" fmla="*/ 0 h 16"/>
                <a:gd name="T20" fmla="*/ 6 w 22"/>
                <a:gd name="T21" fmla="*/ 0 h 16"/>
                <a:gd name="T22" fmla="*/ 0 w 22"/>
                <a:gd name="T23" fmla="*/ 6 h 16"/>
                <a:gd name="T24" fmla="*/ 0 w 22"/>
                <a:gd name="T25" fmla="*/ 6 h 16"/>
                <a:gd name="T26" fmla="*/ 0 w 22"/>
                <a:gd name="T2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6">
                  <a:moveTo>
                    <a:pt x="0" y="6"/>
                  </a:moveTo>
                  <a:lnTo>
                    <a:pt x="0" y="10"/>
                  </a:lnTo>
                  <a:lnTo>
                    <a:pt x="6" y="10"/>
                  </a:lnTo>
                  <a:lnTo>
                    <a:pt x="6" y="16"/>
                  </a:lnTo>
                  <a:lnTo>
                    <a:pt x="22" y="16"/>
                  </a:lnTo>
                  <a:lnTo>
                    <a:pt x="16" y="16"/>
                  </a:lnTo>
                  <a:lnTo>
                    <a:pt x="16" y="10"/>
                  </a:lnTo>
                  <a:lnTo>
                    <a:pt x="12" y="6"/>
                  </a:lnTo>
                  <a:lnTo>
                    <a:pt x="12" y="6"/>
                  </a:lnTo>
                  <a:lnTo>
                    <a:pt x="6" y="0"/>
                  </a:lnTo>
                  <a:lnTo>
                    <a:pt x="6"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4" name="Freeform 1547"/>
            <p:cNvSpPr>
              <a:spLocks/>
            </p:cNvSpPr>
            <p:nvPr/>
          </p:nvSpPr>
          <p:spPr bwMode="auto">
            <a:xfrm>
              <a:off x="8107363" y="3621088"/>
              <a:ext cx="34925" cy="25400"/>
            </a:xfrm>
            <a:custGeom>
              <a:avLst/>
              <a:gdLst>
                <a:gd name="T0" fmla="*/ 0 w 22"/>
                <a:gd name="T1" fmla="*/ 6 h 16"/>
                <a:gd name="T2" fmla="*/ 0 w 22"/>
                <a:gd name="T3" fmla="*/ 10 h 16"/>
                <a:gd name="T4" fmla="*/ 6 w 22"/>
                <a:gd name="T5" fmla="*/ 10 h 16"/>
                <a:gd name="T6" fmla="*/ 6 w 22"/>
                <a:gd name="T7" fmla="*/ 16 h 16"/>
                <a:gd name="T8" fmla="*/ 22 w 22"/>
                <a:gd name="T9" fmla="*/ 16 h 16"/>
                <a:gd name="T10" fmla="*/ 16 w 22"/>
                <a:gd name="T11" fmla="*/ 16 h 16"/>
                <a:gd name="T12" fmla="*/ 16 w 22"/>
                <a:gd name="T13" fmla="*/ 10 h 16"/>
                <a:gd name="T14" fmla="*/ 12 w 22"/>
                <a:gd name="T15" fmla="*/ 6 h 16"/>
                <a:gd name="T16" fmla="*/ 12 w 22"/>
                <a:gd name="T17" fmla="*/ 6 h 16"/>
                <a:gd name="T18" fmla="*/ 6 w 22"/>
                <a:gd name="T19" fmla="*/ 0 h 16"/>
                <a:gd name="T20" fmla="*/ 6 w 22"/>
                <a:gd name="T21" fmla="*/ 0 h 16"/>
                <a:gd name="T22" fmla="*/ 0 w 22"/>
                <a:gd name="T23" fmla="*/ 6 h 16"/>
                <a:gd name="T24" fmla="*/ 0 w 22"/>
                <a:gd name="T25" fmla="*/ 6 h 16"/>
                <a:gd name="T26" fmla="*/ 0 w 22"/>
                <a:gd name="T2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6">
                  <a:moveTo>
                    <a:pt x="0" y="6"/>
                  </a:moveTo>
                  <a:lnTo>
                    <a:pt x="0" y="10"/>
                  </a:lnTo>
                  <a:lnTo>
                    <a:pt x="6" y="10"/>
                  </a:lnTo>
                  <a:lnTo>
                    <a:pt x="6" y="16"/>
                  </a:lnTo>
                  <a:lnTo>
                    <a:pt x="22" y="16"/>
                  </a:lnTo>
                  <a:lnTo>
                    <a:pt x="16" y="16"/>
                  </a:lnTo>
                  <a:lnTo>
                    <a:pt x="16" y="10"/>
                  </a:lnTo>
                  <a:lnTo>
                    <a:pt x="12" y="6"/>
                  </a:lnTo>
                  <a:lnTo>
                    <a:pt x="12" y="6"/>
                  </a:lnTo>
                  <a:lnTo>
                    <a:pt x="6" y="0"/>
                  </a:lnTo>
                  <a:lnTo>
                    <a:pt x="6"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5" name="Freeform 1548"/>
            <p:cNvSpPr>
              <a:spLocks/>
            </p:cNvSpPr>
            <p:nvPr/>
          </p:nvSpPr>
          <p:spPr bwMode="auto">
            <a:xfrm>
              <a:off x="8077200" y="3584576"/>
              <a:ext cx="30163" cy="46038"/>
            </a:xfrm>
            <a:custGeom>
              <a:avLst/>
              <a:gdLst>
                <a:gd name="T0" fmla="*/ 19 w 19"/>
                <a:gd name="T1" fmla="*/ 29 h 29"/>
                <a:gd name="T2" fmla="*/ 13 w 19"/>
                <a:gd name="T3" fmla="*/ 23 h 29"/>
                <a:gd name="T4" fmla="*/ 13 w 19"/>
                <a:gd name="T5" fmla="*/ 17 h 29"/>
                <a:gd name="T6" fmla="*/ 13 w 19"/>
                <a:gd name="T7" fmla="*/ 17 h 29"/>
                <a:gd name="T8" fmla="*/ 6 w 19"/>
                <a:gd name="T9" fmla="*/ 10 h 29"/>
                <a:gd name="T10" fmla="*/ 6 w 19"/>
                <a:gd name="T11" fmla="*/ 6 h 29"/>
                <a:gd name="T12" fmla="*/ 6 w 19"/>
                <a:gd name="T13" fmla="*/ 6 h 29"/>
                <a:gd name="T14" fmla="*/ 0 w 19"/>
                <a:gd name="T15" fmla="*/ 0 h 29"/>
                <a:gd name="T16" fmla="*/ 0 w 19"/>
                <a:gd name="T17" fmla="*/ 0 h 29"/>
                <a:gd name="T18" fmla="*/ 0 w 19"/>
                <a:gd name="T19" fmla="*/ 0 h 29"/>
                <a:gd name="T20" fmla="*/ 0 w 19"/>
                <a:gd name="T21" fmla="*/ 23 h 29"/>
                <a:gd name="T22" fmla="*/ 0 w 19"/>
                <a:gd name="T23" fmla="*/ 23 h 29"/>
                <a:gd name="T24" fmla="*/ 0 w 19"/>
                <a:gd name="T25" fmla="*/ 23 h 29"/>
                <a:gd name="T26" fmla="*/ 6 w 19"/>
                <a:gd name="T27" fmla="*/ 29 h 29"/>
                <a:gd name="T28" fmla="*/ 6 w 19"/>
                <a:gd name="T29" fmla="*/ 29 h 29"/>
                <a:gd name="T30" fmla="*/ 6 w 19"/>
                <a:gd name="T31" fmla="*/ 29 h 29"/>
                <a:gd name="T32" fmla="*/ 19 w 19"/>
                <a:gd name="T33" fmla="*/ 29 h 29"/>
                <a:gd name="T34" fmla="*/ 19 w 19"/>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9">
                  <a:moveTo>
                    <a:pt x="19" y="29"/>
                  </a:moveTo>
                  <a:lnTo>
                    <a:pt x="13" y="23"/>
                  </a:lnTo>
                  <a:lnTo>
                    <a:pt x="13" y="17"/>
                  </a:lnTo>
                  <a:lnTo>
                    <a:pt x="13" y="17"/>
                  </a:lnTo>
                  <a:lnTo>
                    <a:pt x="6" y="10"/>
                  </a:lnTo>
                  <a:lnTo>
                    <a:pt x="6" y="6"/>
                  </a:lnTo>
                  <a:lnTo>
                    <a:pt x="6" y="6"/>
                  </a:lnTo>
                  <a:lnTo>
                    <a:pt x="0" y="0"/>
                  </a:lnTo>
                  <a:lnTo>
                    <a:pt x="0" y="0"/>
                  </a:lnTo>
                  <a:lnTo>
                    <a:pt x="0" y="0"/>
                  </a:lnTo>
                  <a:lnTo>
                    <a:pt x="0" y="23"/>
                  </a:lnTo>
                  <a:lnTo>
                    <a:pt x="0" y="23"/>
                  </a:lnTo>
                  <a:lnTo>
                    <a:pt x="0" y="23"/>
                  </a:lnTo>
                  <a:lnTo>
                    <a:pt x="6" y="29"/>
                  </a:lnTo>
                  <a:lnTo>
                    <a:pt x="6" y="29"/>
                  </a:lnTo>
                  <a:lnTo>
                    <a:pt x="6" y="29"/>
                  </a:lnTo>
                  <a:lnTo>
                    <a:pt x="19" y="29"/>
                  </a:lnTo>
                  <a:lnTo>
                    <a:pt x="19"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6" name="Freeform 1549"/>
            <p:cNvSpPr>
              <a:spLocks/>
            </p:cNvSpPr>
            <p:nvPr/>
          </p:nvSpPr>
          <p:spPr bwMode="auto">
            <a:xfrm>
              <a:off x="8077200" y="3584576"/>
              <a:ext cx="30163" cy="46038"/>
            </a:xfrm>
            <a:custGeom>
              <a:avLst/>
              <a:gdLst>
                <a:gd name="T0" fmla="*/ 19 w 19"/>
                <a:gd name="T1" fmla="*/ 29 h 29"/>
                <a:gd name="T2" fmla="*/ 13 w 19"/>
                <a:gd name="T3" fmla="*/ 23 h 29"/>
                <a:gd name="T4" fmla="*/ 13 w 19"/>
                <a:gd name="T5" fmla="*/ 17 h 29"/>
                <a:gd name="T6" fmla="*/ 13 w 19"/>
                <a:gd name="T7" fmla="*/ 17 h 29"/>
                <a:gd name="T8" fmla="*/ 6 w 19"/>
                <a:gd name="T9" fmla="*/ 10 h 29"/>
                <a:gd name="T10" fmla="*/ 6 w 19"/>
                <a:gd name="T11" fmla="*/ 6 h 29"/>
                <a:gd name="T12" fmla="*/ 6 w 19"/>
                <a:gd name="T13" fmla="*/ 6 h 29"/>
                <a:gd name="T14" fmla="*/ 0 w 19"/>
                <a:gd name="T15" fmla="*/ 0 h 29"/>
                <a:gd name="T16" fmla="*/ 0 w 19"/>
                <a:gd name="T17" fmla="*/ 0 h 29"/>
                <a:gd name="T18" fmla="*/ 0 w 19"/>
                <a:gd name="T19" fmla="*/ 0 h 29"/>
                <a:gd name="T20" fmla="*/ 0 w 19"/>
                <a:gd name="T21" fmla="*/ 23 h 29"/>
                <a:gd name="T22" fmla="*/ 0 w 19"/>
                <a:gd name="T23" fmla="*/ 23 h 29"/>
                <a:gd name="T24" fmla="*/ 0 w 19"/>
                <a:gd name="T25" fmla="*/ 23 h 29"/>
                <a:gd name="T26" fmla="*/ 6 w 19"/>
                <a:gd name="T27" fmla="*/ 29 h 29"/>
                <a:gd name="T28" fmla="*/ 6 w 19"/>
                <a:gd name="T29" fmla="*/ 29 h 29"/>
                <a:gd name="T30" fmla="*/ 6 w 19"/>
                <a:gd name="T31" fmla="*/ 29 h 29"/>
                <a:gd name="T32" fmla="*/ 19 w 19"/>
                <a:gd name="T33" fmla="*/ 29 h 29"/>
                <a:gd name="T34" fmla="*/ 19 w 19"/>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9">
                  <a:moveTo>
                    <a:pt x="19" y="29"/>
                  </a:moveTo>
                  <a:lnTo>
                    <a:pt x="13" y="23"/>
                  </a:lnTo>
                  <a:lnTo>
                    <a:pt x="13" y="17"/>
                  </a:lnTo>
                  <a:lnTo>
                    <a:pt x="13" y="17"/>
                  </a:lnTo>
                  <a:lnTo>
                    <a:pt x="6" y="10"/>
                  </a:lnTo>
                  <a:lnTo>
                    <a:pt x="6" y="6"/>
                  </a:lnTo>
                  <a:lnTo>
                    <a:pt x="6" y="6"/>
                  </a:lnTo>
                  <a:lnTo>
                    <a:pt x="0" y="0"/>
                  </a:lnTo>
                  <a:lnTo>
                    <a:pt x="0" y="0"/>
                  </a:lnTo>
                  <a:lnTo>
                    <a:pt x="0" y="0"/>
                  </a:lnTo>
                  <a:lnTo>
                    <a:pt x="0" y="23"/>
                  </a:lnTo>
                  <a:lnTo>
                    <a:pt x="0" y="23"/>
                  </a:lnTo>
                  <a:lnTo>
                    <a:pt x="0" y="23"/>
                  </a:lnTo>
                  <a:lnTo>
                    <a:pt x="6" y="29"/>
                  </a:lnTo>
                  <a:lnTo>
                    <a:pt x="6" y="29"/>
                  </a:lnTo>
                  <a:lnTo>
                    <a:pt x="6" y="29"/>
                  </a:lnTo>
                  <a:lnTo>
                    <a:pt x="19" y="29"/>
                  </a:lnTo>
                  <a:lnTo>
                    <a:pt x="19"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7" name="Freeform 1550"/>
            <p:cNvSpPr>
              <a:spLocks/>
            </p:cNvSpPr>
            <p:nvPr/>
          </p:nvSpPr>
          <p:spPr bwMode="auto">
            <a:xfrm>
              <a:off x="7931150" y="3495676"/>
              <a:ext cx="100013" cy="115888"/>
            </a:xfrm>
            <a:custGeom>
              <a:avLst/>
              <a:gdLst>
                <a:gd name="T0" fmla="*/ 35 w 63"/>
                <a:gd name="T1" fmla="*/ 0 h 73"/>
                <a:gd name="T2" fmla="*/ 35 w 63"/>
                <a:gd name="T3" fmla="*/ 5 h 73"/>
                <a:gd name="T4" fmla="*/ 41 w 63"/>
                <a:gd name="T5" fmla="*/ 5 h 73"/>
                <a:gd name="T6" fmla="*/ 57 w 63"/>
                <a:gd name="T7" fmla="*/ 21 h 73"/>
                <a:gd name="T8" fmla="*/ 57 w 63"/>
                <a:gd name="T9" fmla="*/ 27 h 73"/>
                <a:gd name="T10" fmla="*/ 63 w 63"/>
                <a:gd name="T11" fmla="*/ 33 h 73"/>
                <a:gd name="T12" fmla="*/ 63 w 63"/>
                <a:gd name="T13" fmla="*/ 33 h 73"/>
                <a:gd name="T14" fmla="*/ 63 w 63"/>
                <a:gd name="T15" fmla="*/ 44 h 73"/>
                <a:gd name="T16" fmla="*/ 57 w 63"/>
                <a:gd name="T17" fmla="*/ 50 h 73"/>
                <a:gd name="T18" fmla="*/ 57 w 63"/>
                <a:gd name="T19" fmla="*/ 56 h 73"/>
                <a:gd name="T20" fmla="*/ 47 w 63"/>
                <a:gd name="T21" fmla="*/ 66 h 73"/>
                <a:gd name="T22" fmla="*/ 35 w 63"/>
                <a:gd name="T23" fmla="*/ 73 h 73"/>
                <a:gd name="T24" fmla="*/ 12 w 63"/>
                <a:gd name="T25" fmla="*/ 73 h 73"/>
                <a:gd name="T26" fmla="*/ 12 w 63"/>
                <a:gd name="T27" fmla="*/ 73 h 73"/>
                <a:gd name="T28" fmla="*/ 6 w 63"/>
                <a:gd name="T29" fmla="*/ 66 h 73"/>
                <a:gd name="T30" fmla="*/ 0 w 63"/>
                <a:gd name="T31" fmla="*/ 66 h 73"/>
                <a:gd name="T32" fmla="*/ 0 w 63"/>
                <a:gd name="T33" fmla="*/ 66 h 73"/>
                <a:gd name="T34" fmla="*/ 0 w 63"/>
                <a:gd name="T35" fmla="*/ 66 h 73"/>
                <a:gd name="T36" fmla="*/ 0 w 63"/>
                <a:gd name="T37" fmla="*/ 62 h 73"/>
                <a:gd name="T38" fmla="*/ 0 w 63"/>
                <a:gd name="T39" fmla="*/ 62 h 73"/>
                <a:gd name="T40" fmla="*/ 6 w 63"/>
                <a:gd name="T41" fmla="*/ 62 h 73"/>
                <a:gd name="T42" fmla="*/ 6 w 63"/>
                <a:gd name="T43" fmla="*/ 56 h 73"/>
                <a:gd name="T44" fmla="*/ 6 w 63"/>
                <a:gd name="T45" fmla="*/ 56 h 73"/>
                <a:gd name="T46" fmla="*/ 12 w 63"/>
                <a:gd name="T47" fmla="*/ 56 h 73"/>
                <a:gd name="T48" fmla="*/ 12 w 63"/>
                <a:gd name="T49" fmla="*/ 62 h 73"/>
                <a:gd name="T50" fmla="*/ 12 w 63"/>
                <a:gd name="T51" fmla="*/ 62 h 73"/>
                <a:gd name="T52" fmla="*/ 12 w 63"/>
                <a:gd name="T53" fmla="*/ 62 h 73"/>
                <a:gd name="T54" fmla="*/ 12 w 63"/>
                <a:gd name="T55" fmla="*/ 62 h 73"/>
                <a:gd name="T56" fmla="*/ 16 w 63"/>
                <a:gd name="T57" fmla="*/ 62 h 73"/>
                <a:gd name="T58" fmla="*/ 16 w 63"/>
                <a:gd name="T59" fmla="*/ 56 h 73"/>
                <a:gd name="T60" fmla="*/ 16 w 63"/>
                <a:gd name="T61" fmla="*/ 56 h 73"/>
                <a:gd name="T62" fmla="*/ 16 w 63"/>
                <a:gd name="T63" fmla="*/ 56 h 73"/>
                <a:gd name="T64" fmla="*/ 28 w 63"/>
                <a:gd name="T65" fmla="*/ 56 h 73"/>
                <a:gd name="T66" fmla="*/ 28 w 63"/>
                <a:gd name="T67" fmla="*/ 50 h 73"/>
                <a:gd name="T68" fmla="*/ 41 w 63"/>
                <a:gd name="T69" fmla="*/ 50 h 73"/>
                <a:gd name="T70" fmla="*/ 47 w 63"/>
                <a:gd name="T71" fmla="*/ 44 h 73"/>
                <a:gd name="T72" fmla="*/ 47 w 63"/>
                <a:gd name="T73" fmla="*/ 44 h 73"/>
                <a:gd name="T74" fmla="*/ 57 w 63"/>
                <a:gd name="T75" fmla="*/ 33 h 73"/>
                <a:gd name="T76" fmla="*/ 57 w 63"/>
                <a:gd name="T77" fmla="*/ 33 h 73"/>
                <a:gd name="T78" fmla="*/ 57 w 63"/>
                <a:gd name="T79" fmla="*/ 27 h 73"/>
                <a:gd name="T80" fmla="*/ 53 w 63"/>
                <a:gd name="T81" fmla="*/ 27 h 73"/>
                <a:gd name="T82" fmla="*/ 53 w 63"/>
                <a:gd name="T83" fmla="*/ 21 h 73"/>
                <a:gd name="T84" fmla="*/ 47 w 63"/>
                <a:gd name="T85" fmla="*/ 21 h 73"/>
                <a:gd name="T86" fmla="*/ 47 w 63"/>
                <a:gd name="T87" fmla="*/ 17 h 73"/>
                <a:gd name="T88" fmla="*/ 35 w 63"/>
                <a:gd name="T89" fmla="*/ 17 h 73"/>
                <a:gd name="T90" fmla="*/ 35 w 63"/>
                <a:gd name="T91" fmla="*/ 17 h 73"/>
                <a:gd name="T92" fmla="*/ 35 w 63"/>
                <a:gd name="T93" fmla="*/ 11 h 73"/>
                <a:gd name="T94" fmla="*/ 35 w 63"/>
                <a:gd name="T95" fmla="*/ 11 h 73"/>
                <a:gd name="T96" fmla="*/ 35 w 63"/>
                <a:gd name="T97" fmla="*/ 11 h 73"/>
                <a:gd name="T98" fmla="*/ 35 w 63"/>
                <a:gd name="T99" fmla="*/ 5 h 73"/>
                <a:gd name="T100" fmla="*/ 16 w 63"/>
                <a:gd name="T101" fmla="*/ 5 h 73"/>
                <a:gd name="T102" fmla="*/ 22 w 63"/>
                <a:gd name="T103" fmla="*/ 5 h 73"/>
                <a:gd name="T104" fmla="*/ 28 w 63"/>
                <a:gd name="T105" fmla="*/ 0 h 73"/>
                <a:gd name="T106" fmla="*/ 28 w 63"/>
                <a:gd name="T107" fmla="*/ 0 h 73"/>
                <a:gd name="T108" fmla="*/ 28 w 63"/>
                <a:gd name="T109" fmla="*/ 0 h 73"/>
                <a:gd name="T110" fmla="*/ 35 w 63"/>
                <a:gd name="T111" fmla="*/ 0 h 73"/>
                <a:gd name="T112" fmla="*/ 35 w 63"/>
                <a:gd name="T11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 h="73">
                  <a:moveTo>
                    <a:pt x="35" y="0"/>
                  </a:moveTo>
                  <a:lnTo>
                    <a:pt x="35" y="5"/>
                  </a:lnTo>
                  <a:lnTo>
                    <a:pt x="41" y="5"/>
                  </a:lnTo>
                  <a:lnTo>
                    <a:pt x="57" y="21"/>
                  </a:lnTo>
                  <a:lnTo>
                    <a:pt x="57" y="27"/>
                  </a:lnTo>
                  <a:lnTo>
                    <a:pt x="63" y="33"/>
                  </a:lnTo>
                  <a:lnTo>
                    <a:pt x="63" y="33"/>
                  </a:lnTo>
                  <a:lnTo>
                    <a:pt x="63" y="44"/>
                  </a:lnTo>
                  <a:lnTo>
                    <a:pt x="57" y="50"/>
                  </a:lnTo>
                  <a:lnTo>
                    <a:pt x="57" y="56"/>
                  </a:lnTo>
                  <a:lnTo>
                    <a:pt x="47" y="66"/>
                  </a:lnTo>
                  <a:lnTo>
                    <a:pt x="35" y="73"/>
                  </a:lnTo>
                  <a:lnTo>
                    <a:pt x="12" y="73"/>
                  </a:lnTo>
                  <a:lnTo>
                    <a:pt x="12" y="73"/>
                  </a:lnTo>
                  <a:lnTo>
                    <a:pt x="6" y="66"/>
                  </a:lnTo>
                  <a:lnTo>
                    <a:pt x="0" y="66"/>
                  </a:lnTo>
                  <a:lnTo>
                    <a:pt x="0" y="66"/>
                  </a:lnTo>
                  <a:lnTo>
                    <a:pt x="0" y="66"/>
                  </a:lnTo>
                  <a:lnTo>
                    <a:pt x="0" y="62"/>
                  </a:lnTo>
                  <a:lnTo>
                    <a:pt x="0" y="62"/>
                  </a:lnTo>
                  <a:lnTo>
                    <a:pt x="6" y="62"/>
                  </a:lnTo>
                  <a:lnTo>
                    <a:pt x="6" y="56"/>
                  </a:lnTo>
                  <a:lnTo>
                    <a:pt x="6" y="56"/>
                  </a:lnTo>
                  <a:lnTo>
                    <a:pt x="12" y="56"/>
                  </a:lnTo>
                  <a:lnTo>
                    <a:pt x="12" y="62"/>
                  </a:lnTo>
                  <a:lnTo>
                    <a:pt x="12" y="62"/>
                  </a:lnTo>
                  <a:lnTo>
                    <a:pt x="12" y="62"/>
                  </a:lnTo>
                  <a:lnTo>
                    <a:pt x="12" y="62"/>
                  </a:lnTo>
                  <a:lnTo>
                    <a:pt x="16" y="62"/>
                  </a:lnTo>
                  <a:lnTo>
                    <a:pt x="16" y="56"/>
                  </a:lnTo>
                  <a:lnTo>
                    <a:pt x="16" y="56"/>
                  </a:lnTo>
                  <a:lnTo>
                    <a:pt x="16" y="56"/>
                  </a:lnTo>
                  <a:lnTo>
                    <a:pt x="28" y="56"/>
                  </a:lnTo>
                  <a:lnTo>
                    <a:pt x="28" y="50"/>
                  </a:lnTo>
                  <a:lnTo>
                    <a:pt x="41" y="50"/>
                  </a:lnTo>
                  <a:lnTo>
                    <a:pt x="47" y="44"/>
                  </a:lnTo>
                  <a:lnTo>
                    <a:pt x="47" y="44"/>
                  </a:lnTo>
                  <a:lnTo>
                    <a:pt x="57" y="33"/>
                  </a:lnTo>
                  <a:lnTo>
                    <a:pt x="57" y="33"/>
                  </a:lnTo>
                  <a:lnTo>
                    <a:pt x="57" y="27"/>
                  </a:lnTo>
                  <a:lnTo>
                    <a:pt x="53" y="27"/>
                  </a:lnTo>
                  <a:lnTo>
                    <a:pt x="53" y="21"/>
                  </a:lnTo>
                  <a:lnTo>
                    <a:pt x="47" y="21"/>
                  </a:lnTo>
                  <a:lnTo>
                    <a:pt x="47" y="17"/>
                  </a:lnTo>
                  <a:lnTo>
                    <a:pt x="35" y="17"/>
                  </a:lnTo>
                  <a:lnTo>
                    <a:pt x="35" y="17"/>
                  </a:lnTo>
                  <a:lnTo>
                    <a:pt x="35" y="11"/>
                  </a:lnTo>
                  <a:lnTo>
                    <a:pt x="35" y="11"/>
                  </a:lnTo>
                  <a:lnTo>
                    <a:pt x="35" y="11"/>
                  </a:lnTo>
                  <a:lnTo>
                    <a:pt x="35" y="5"/>
                  </a:lnTo>
                  <a:lnTo>
                    <a:pt x="16" y="5"/>
                  </a:lnTo>
                  <a:lnTo>
                    <a:pt x="22" y="5"/>
                  </a:lnTo>
                  <a:lnTo>
                    <a:pt x="28" y="0"/>
                  </a:lnTo>
                  <a:lnTo>
                    <a:pt x="28" y="0"/>
                  </a:lnTo>
                  <a:lnTo>
                    <a:pt x="28" y="0"/>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8" name="Freeform 1551"/>
            <p:cNvSpPr>
              <a:spLocks/>
            </p:cNvSpPr>
            <p:nvPr/>
          </p:nvSpPr>
          <p:spPr bwMode="auto">
            <a:xfrm>
              <a:off x="7931150" y="3495676"/>
              <a:ext cx="100013" cy="115888"/>
            </a:xfrm>
            <a:custGeom>
              <a:avLst/>
              <a:gdLst>
                <a:gd name="T0" fmla="*/ 35 w 63"/>
                <a:gd name="T1" fmla="*/ 0 h 73"/>
                <a:gd name="T2" fmla="*/ 35 w 63"/>
                <a:gd name="T3" fmla="*/ 5 h 73"/>
                <a:gd name="T4" fmla="*/ 41 w 63"/>
                <a:gd name="T5" fmla="*/ 5 h 73"/>
                <a:gd name="T6" fmla="*/ 57 w 63"/>
                <a:gd name="T7" fmla="*/ 21 h 73"/>
                <a:gd name="T8" fmla="*/ 57 w 63"/>
                <a:gd name="T9" fmla="*/ 27 h 73"/>
                <a:gd name="T10" fmla="*/ 63 w 63"/>
                <a:gd name="T11" fmla="*/ 33 h 73"/>
                <a:gd name="T12" fmla="*/ 63 w 63"/>
                <a:gd name="T13" fmla="*/ 33 h 73"/>
                <a:gd name="T14" fmla="*/ 63 w 63"/>
                <a:gd name="T15" fmla="*/ 44 h 73"/>
                <a:gd name="T16" fmla="*/ 57 w 63"/>
                <a:gd name="T17" fmla="*/ 50 h 73"/>
                <a:gd name="T18" fmla="*/ 57 w 63"/>
                <a:gd name="T19" fmla="*/ 56 h 73"/>
                <a:gd name="T20" fmla="*/ 47 w 63"/>
                <a:gd name="T21" fmla="*/ 66 h 73"/>
                <a:gd name="T22" fmla="*/ 35 w 63"/>
                <a:gd name="T23" fmla="*/ 73 h 73"/>
                <a:gd name="T24" fmla="*/ 12 w 63"/>
                <a:gd name="T25" fmla="*/ 73 h 73"/>
                <a:gd name="T26" fmla="*/ 12 w 63"/>
                <a:gd name="T27" fmla="*/ 73 h 73"/>
                <a:gd name="T28" fmla="*/ 6 w 63"/>
                <a:gd name="T29" fmla="*/ 66 h 73"/>
                <a:gd name="T30" fmla="*/ 0 w 63"/>
                <a:gd name="T31" fmla="*/ 66 h 73"/>
                <a:gd name="T32" fmla="*/ 0 w 63"/>
                <a:gd name="T33" fmla="*/ 66 h 73"/>
                <a:gd name="T34" fmla="*/ 0 w 63"/>
                <a:gd name="T35" fmla="*/ 66 h 73"/>
                <a:gd name="T36" fmla="*/ 0 w 63"/>
                <a:gd name="T37" fmla="*/ 62 h 73"/>
                <a:gd name="T38" fmla="*/ 0 w 63"/>
                <a:gd name="T39" fmla="*/ 62 h 73"/>
                <a:gd name="T40" fmla="*/ 6 w 63"/>
                <a:gd name="T41" fmla="*/ 62 h 73"/>
                <a:gd name="T42" fmla="*/ 6 w 63"/>
                <a:gd name="T43" fmla="*/ 56 h 73"/>
                <a:gd name="T44" fmla="*/ 6 w 63"/>
                <a:gd name="T45" fmla="*/ 56 h 73"/>
                <a:gd name="T46" fmla="*/ 12 w 63"/>
                <a:gd name="T47" fmla="*/ 56 h 73"/>
                <a:gd name="T48" fmla="*/ 12 w 63"/>
                <a:gd name="T49" fmla="*/ 62 h 73"/>
                <a:gd name="T50" fmla="*/ 12 w 63"/>
                <a:gd name="T51" fmla="*/ 62 h 73"/>
                <a:gd name="T52" fmla="*/ 12 w 63"/>
                <a:gd name="T53" fmla="*/ 62 h 73"/>
                <a:gd name="T54" fmla="*/ 12 w 63"/>
                <a:gd name="T55" fmla="*/ 62 h 73"/>
                <a:gd name="T56" fmla="*/ 16 w 63"/>
                <a:gd name="T57" fmla="*/ 62 h 73"/>
                <a:gd name="T58" fmla="*/ 16 w 63"/>
                <a:gd name="T59" fmla="*/ 56 h 73"/>
                <a:gd name="T60" fmla="*/ 16 w 63"/>
                <a:gd name="T61" fmla="*/ 56 h 73"/>
                <a:gd name="T62" fmla="*/ 16 w 63"/>
                <a:gd name="T63" fmla="*/ 56 h 73"/>
                <a:gd name="T64" fmla="*/ 28 w 63"/>
                <a:gd name="T65" fmla="*/ 56 h 73"/>
                <a:gd name="T66" fmla="*/ 28 w 63"/>
                <a:gd name="T67" fmla="*/ 50 h 73"/>
                <a:gd name="T68" fmla="*/ 41 w 63"/>
                <a:gd name="T69" fmla="*/ 50 h 73"/>
                <a:gd name="T70" fmla="*/ 47 w 63"/>
                <a:gd name="T71" fmla="*/ 44 h 73"/>
                <a:gd name="T72" fmla="*/ 47 w 63"/>
                <a:gd name="T73" fmla="*/ 44 h 73"/>
                <a:gd name="T74" fmla="*/ 57 w 63"/>
                <a:gd name="T75" fmla="*/ 33 h 73"/>
                <a:gd name="T76" fmla="*/ 57 w 63"/>
                <a:gd name="T77" fmla="*/ 33 h 73"/>
                <a:gd name="T78" fmla="*/ 57 w 63"/>
                <a:gd name="T79" fmla="*/ 27 h 73"/>
                <a:gd name="T80" fmla="*/ 53 w 63"/>
                <a:gd name="T81" fmla="*/ 27 h 73"/>
                <a:gd name="T82" fmla="*/ 53 w 63"/>
                <a:gd name="T83" fmla="*/ 21 h 73"/>
                <a:gd name="T84" fmla="*/ 47 w 63"/>
                <a:gd name="T85" fmla="*/ 21 h 73"/>
                <a:gd name="T86" fmla="*/ 47 w 63"/>
                <a:gd name="T87" fmla="*/ 17 h 73"/>
                <a:gd name="T88" fmla="*/ 35 w 63"/>
                <a:gd name="T89" fmla="*/ 17 h 73"/>
                <a:gd name="T90" fmla="*/ 35 w 63"/>
                <a:gd name="T91" fmla="*/ 17 h 73"/>
                <a:gd name="T92" fmla="*/ 35 w 63"/>
                <a:gd name="T93" fmla="*/ 11 h 73"/>
                <a:gd name="T94" fmla="*/ 35 w 63"/>
                <a:gd name="T95" fmla="*/ 11 h 73"/>
                <a:gd name="T96" fmla="*/ 35 w 63"/>
                <a:gd name="T97" fmla="*/ 11 h 73"/>
                <a:gd name="T98" fmla="*/ 35 w 63"/>
                <a:gd name="T99" fmla="*/ 5 h 73"/>
                <a:gd name="T100" fmla="*/ 16 w 63"/>
                <a:gd name="T101" fmla="*/ 5 h 73"/>
                <a:gd name="T102" fmla="*/ 22 w 63"/>
                <a:gd name="T103" fmla="*/ 5 h 73"/>
                <a:gd name="T104" fmla="*/ 28 w 63"/>
                <a:gd name="T105" fmla="*/ 0 h 73"/>
                <a:gd name="T106" fmla="*/ 28 w 63"/>
                <a:gd name="T107" fmla="*/ 0 h 73"/>
                <a:gd name="T108" fmla="*/ 28 w 63"/>
                <a:gd name="T109" fmla="*/ 0 h 73"/>
                <a:gd name="T110" fmla="*/ 35 w 63"/>
                <a:gd name="T111" fmla="*/ 0 h 73"/>
                <a:gd name="T112" fmla="*/ 35 w 63"/>
                <a:gd name="T11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 h="73">
                  <a:moveTo>
                    <a:pt x="35" y="0"/>
                  </a:moveTo>
                  <a:lnTo>
                    <a:pt x="35" y="5"/>
                  </a:lnTo>
                  <a:lnTo>
                    <a:pt x="41" y="5"/>
                  </a:lnTo>
                  <a:lnTo>
                    <a:pt x="57" y="21"/>
                  </a:lnTo>
                  <a:lnTo>
                    <a:pt x="57" y="27"/>
                  </a:lnTo>
                  <a:lnTo>
                    <a:pt x="63" y="33"/>
                  </a:lnTo>
                  <a:lnTo>
                    <a:pt x="63" y="33"/>
                  </a:lnTo>
                  <a:lnTo>
                    <a:pt x="63" y="44"/>
                  </a:lnTo>
                  <a:lnTo>
                    <a:pt x="57" y="50"/>
                  </a:lnTo>
                  <a:lnTo>
                    <a:pt x="57" y="56"/>
                  </a:lnTo>
                  <a:lnTo>
                    <a:pt x="47" y="66"/>
                  </a:lnTo>
                  <a:lnTo>
                    <a:pt x="35" y="73"/>
                  </a:lnTo>
                  <a:lnTo>
                    <a:pt x="12" y="73"/>
                  </a:lnTo>
                  <a:lnTo>
                    <a:pt x="12" y="73"/>
                  </a:lnTo>
                  <a:lnTo>
                    <a:pt x="6" y="66"/>
                  </a:lnTo>
                  <a:lnTo>
                    <a:pt x="0" y="66"/>
                  </a:lnTo>
                  <a:lnTo>
                    <a:pt x="0" y="66"/>
                  </a:lnTo>
                  <a:lnTo>
                    <a:pt x="0" y="66"/>
                  </a:lnTo>
                  <a:lnTo>
                    <a:pt x="0" y="62"/>
                  </a:lnTo>
                  <a:lnTo>
                    <a:pt x="0" y="62"/>
                  </a:lnTo>
                  <a:lnTo>
                    <a:pt x="6" y="62"/>
                  </a:lnTo>
                  <a:lnTo>
                    <a:pt x="6" y="56"/>
                  </a:lnTo>
                  <a:lnTo>
                    <a:pt x="6" y="56"/>
                  </a:lnTo>
                  <a:lnTo>
                    <a:pt x="12" y="56"/>
                  </a:lnTo>
                  <a:lnTo>
                    <a:pt x="12" y="62"/>
                  </a:lnTo>
                  <a:lnTo>
                    <a:pt x="12" y="62"/>
                  </a:lnTo>
                  <a:lnTo>
                    <a:pt x="12" y="62"/>
                  </a:lnTo>
                  <a:lnTo>
                    <a:pt x="12" y="62"/>
                  </a:lnTo>
                  <a:lnTo>
                    <a:pt x="16" y="62"/>
                  </a:lnTo>
                  <a:lnTo>
                    <a:pt x="16" y="56"/>
                  </a:lnTo>
                  <a:lnTo>
                    <a:pt x="16" y="56"/>
                  </a:lnTo>
                  <a:lnTo>
                    <a:pt x="16" y="56"/>
                  </a:lnTo>
                  <a:lnTo>
                    <a:pt x="28" y="56"/>
                  </a:lnTo>
                  <a:lnTo>
                    <a:pt x="28" y="50"/>
                  </a:lnTo>
                  <a:lnTo>
                    <a:pt x="41" y="50"/>
                  </a:lnTo>
                  <a:lnTo>
                    <a:pt x="47" y="44"/>
                  </a:lnTo>
                  <a:lnTo>
                    <a:pt x="47" y="44"/>
                  </a:lnTo>
                  <a:lnTo>
                    <a:pt x="57" y="33"/>
                  </a:lnTo>
                  <a:lnTo>
                    <a:pt x="57" y="33"/>
                  </a:lnTo>
                  <a:lnTo>
                    <a:pt x="57" y="27"/>
                  </a:lnTo>
                  <a:lnTo>
                    <a:pt x="53" y="27"/>
                  </a:lnTo>
                  <a:lnTo>
                    <a:pt x="53" y="21"/>
                  </a:lnTo>
                  <a:lnTo>
                    <a:pt x="47" y="21"/>
                  </a:lnTo>
                  <a:lnTo>
                    <a:pt x="47" y="17"/>
                  </a:lnTo>
                  <a:lnTo>
                    <a:pt x="35" y="17"/>
                  </a:lnTo>
                  <a:lnTo>
                    <a:pt x="35" y="17"/>
                  </a:lnTo>
                  <a:lnTo>
                    <a:pt x="35" y="11"/>
                  </a:lnTo>
                  <a:lnTo>
                    <a:pt x="35" y="11"/>
                  </a:lnTo>
                  <a:lnTo>
                    <a:pt x="35" y="11"/>
                  </a:lnTo>
                  <a:lnTo>
                    <a:pt x="35" y="5"/>
                  </a:lnTo>
                  <a:lnTo>
                    <a:pt x="16" y="5"/>
                  </a:lnTo>
                  <a:lnTo>
                    <a:pt x="22" y="5"/>
                  </a:lnTo>
                  <a:lnTo>
                    <a:pt x="28" y="0"/>
                  </a:lnTo>
                  <a:lnTo>
                    <a:pt x="28" y="0"/>
                  </a:lnTo>
                  <a:lnTo>
                    <a:pt x="28" y="0"/>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9" name="Freeform 1552"/>
            <p:cNvSpPr>
              <a:spLocks/>
            </p:cNvSpPr>
            <p:nvPr/>
          </p:nvSpPr>
          <p:spPr bwMode="auto">
            <a:xfrm>
              <a:off x="7885113" y="3486151"/>
              <a:ext cx="25400" cy="9525"/>
            </a:xfrm>
            <a:custGeom>
              <a:avLst/>
              <a:gdLst>
                <a:gd name="T0" fmla="*/ 16 w 16"/>
                <a:gd name="T1" fmla="*/ 6 h 6"/>
                <a:gd name="T2" fmla="*/ 16 w 16"/>
                <a:gd name="T3" fmla="*/ 0 h 6"/>
                <a:gd name="T4" fmla="*/ 6 w 16"/>
                <a:gd name="T5" fmla="*/ 0 h 6"/>
                <a:gd name="T6" fmla="*/ 6 w 16"/>
                <a:gd name="T7" fmla="*/ 0 h 6"/>
                <a:gd name="T8" fmla="*/ 6 w 16"/>
                <a:gd name="T9" fmla="*/ 0 h 6"/>
                <a:gd name="T10" fmla="*/ 0 w 16"/>
                <a:gd name="T11" fmla="*/ 6 h 6"/>
                <a:gd name="T12" fmla="*/ 0 w 16"/>
                <a:gd name="T13" fmla="*/ 6 h 6"/>
                <a:gd name="T14" fmla="*/ 16 w 16"/>
                <a:gd name="T15" fmla="*/ 6 h 6"/>
                <a:gd name="T16" fmla="*/ 16 w 16"/>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6">
                  <a:moveTo>
                    <a:pt x="16" y="6"/>
                  </a:moveTo>
                  <a:lnTo>
                    <a:pt x="16" y="0"/>
                  </a:lnTo>
                  <a:lnTo>
                    <a:pt x="6" y="0"/>
                  </a:lnTo>
                  <a:lnTo>
                    <a:pt x="6" y="0"/>
                  </a:lnTo>
                  <a:lnTo>
                    <a:pt x="6" y="0"/>
                  </a:lnTo>
                  <a:lnTo>
                    <a:pt x="0" y="6"/>
                  </a:lnTo>
                  <a:lnTo>
                    <a:pt x="0" y="6"/>
                  </a:lnTo>
                  <a:lnTo>
                    <a:pt x="16" y="6"/>
                  </a:lnTo>
                  <a:lnTo>
                    <a:pt x="16"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0" name="Freeform 1553"/>
            <p:cNvSpPr>
              <a:spLocks/>
            </p:cNvSpPr>
            <p:nvPr/>
          </p:nvSpPr>
          <p:spPr bwMode="auto">
            <a:xfrm>
              <a:off x="7885113" y="3486151"/>
              <a:ext cx="25400" cy="9525"/>
            </a:xfrm>
            <a:custGeom>
              <a:avLst/>
              <a:gdLst>
                <a:gd name="T0" fmla="*/ 16 w 16"/>
                <a:gd name="T1" fmla="*/ 6 h 6"/>
                <a:gd name="T2" fmla="*/ 16 w 16"/>
                <a:gd name="T3" fmla="*/ 0 h 6"/>
                <a:gd name="T4" fmla="*/ 6 w 16"/>
                <a:gd name="T5" fmla="*/ 0 h 6"/>
                <a:gd name="T6" fmla="*/ 6 w 16"/>
                <a:gd name="T7" fmla="*/ 0 h 6"/>
                <a:gd name="T8" fmla="*/ 6 w 16"/>
                <a:gd name="T9" fmla="*/ 0 h 6"/>
                <a:gd name="T10" fmla="*/ 0 w 16"/>
                <a:gd name="T11" fmla="*/ 6 h 6"/>
                <a:gd name="T12" fmla="*/ 0 w 16"/>
                <a:gd name="T13" fmla="*/ 6 h 6"/>
                <a:gd name="T14" fmla="*/ 16 w 16"/>
                <a:gd name="T15" fmla="*/ 6 h 6"/>
                <a:gd name="T16" fmla="*/ 16 w 16"/>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6">
                  <a:moveTo>
                    <a:pt x="16" y="6"/>
                  </a:moveTo>
                  <a:lnTo>
                    <a:pt x="16" y="0"/>
                  </a:lnTo>
                  <a:lnTo>
                    <a:pt x="6" y="0"/>
                  </a:lnTo>
                  <a:lnTo>
                    <a:pt x="6" y="0"/>
                  </a:lnTo>
                  <a:lnTo>
                    <a:pt x="6" y="0"/>
                  </a:lnTo>
                  <a:lnTo>
                    <a:pt x="0" y="6"/>
                  </a:lnTo>
                  <a:lnTo>
                    <a:pt x="0" y="6"/>
                  </a:lnTo>
                  <a:lnTo>
                    <a:pt x="16" y="6"/>
                  </a:lnTo>
                  <a:lnTo>
                    <a:pt x="16"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1" name="Freeform 1554"/>
            <p:cNvSpPr>
              <a:spLocks/>
            </p:cNvSpPr>
            <p:nvPr/>
          </p:nvSpPr>
          <p:spPr bwMode="auto">
            <a:xfrm>
              <a:off x="7829550" y="3467101"/>
              <a:ext cx="15875" cy="0"/>
            </a:xfrm>
            <a:custGeom>
              <a:avLst/>
              <a:gdLst>
                <a:gd name="T0" fmla="*/ 0 w 10"/>
                <a:gd name="T1" fmla="*/ 10 w 10"/>
                <a:gd name="T2" fmla="*/ 0 w 10"/>
              </a:gdLst>
              <a:ahLst/>
              <a:cxnLst>
                <a:cxn ang="0">
                  <a:pos x="T0" y="0"/>
                </a:cxn>
                <a:cxn ang="0">
                  <a:pos x="T1" y="0"/>
                </a:cxn>
                <a:cxn ang="0">
                  <a:pos x="T2" y="0"/>
                </a:cxn>
              </a:cxnLst>
              <a:rect l="0" t="0" r="r" b="b"/>
              <a:pathLst>
                <a:path w="10">
                  <a:moveTo>
                    <a:pt x="0" y="0"/>
                  </a:moveTo>
                  <a:lnTo>
                    <a:pt x="1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2" name="Freeform 1555"/>
            <p:cNvSpPr>
              <a:spLocks/>
            </p:cNvSpPr>
            <p:nvPr/>
          </p:nvSpPr>
          <p:spPr bwMode="auto">
            <a:xfrm>
              <a:off x="8051800" y="3476626"/>
              <a:ext cx="9525" cy="9525"/>
            </a:xfrm>
            <a:custGeom>
              <a:avLst/>
              <a:gdLst>
                <a:gd name="T0" fmla="*/ 0 w 6"/>
                <a:gd name="T1" fmla="*/ 6 h 6"/>
                <a:gd name="T2" fmla="*/ 0 w 6"/>
                <a:gd name="T3" fmla="*/ 0 h 6"/>
                <a:gd name="T4" fmla="*/ 6 w 6"/>
                <a:gd name="T5" fmla="*/ 0 h 6"/>
                <a:gd name="T6" fmla="*/ 0 w 6"/>
                <a:gd name="T7" fmla="*/ 6 h 6"/>
              </a:gdLst>
              <a:ahLst/>
              <a:cxnLst>
                <a:cxn ang="0">
                  <a:pos x="T0" y="T1"/>
                </a:cxn>
                <a:cxn ang="0">
                  <a:pos x="T2" y="T3"/>
                </a:cxn>
                <a:cxn ang="0">
                  <a:pos x="T4" y="T5"/>
                </a:cxn>
                <a:cxn ang="0">
                  <a:pos x="T6" y="T7"/>
                </a:cxn>
              </a:cxnLst>
              <a:rect l="0" t="0" r="r" b="b"/>
              <a:pathLst>
                <a:path w="6" h="6">
                  <a:moveTo>
                    <a:pt x="0" y="6"/>
                  </a:moveTo>
                  <a:lnTo>
                    <a:pt x="0" y="0"/>
                  </a:lnTo>
                  <a:lnTo>
                    <a:pt x="6"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3" name="Freeform 1556"/>
            <p:cNvSpPr>
              <a:spLocks/>
            </p:cNvSpPr>
            <p:nvPr/>
          </p:nvSpPr>
          <p:spPr bwMode="auto">
            <a:xfrm>
              <a:off x="7308850" y="3146426"/>
              <a:ext cx="111125" cy="123825"/>
            </a:xfrm>
            <a:custGeom>
              <a:avLst/>
              <a:gdLst>
                <a:gd name="T0" fmla="*/ 6 w 70"/>
                <a:gd name="T1" fmla="*/ 56 h 78"/>
                <a:gd name="T2" fmla="*/ 0 w 70"/>
                <a:gd name="T3" fmla="*/ 51 h 78"/>
                <a:gd name="T4" fmla="*/ 0 w 70"/>
                <a:gd name="T5" fmla="*/ 45 h 78"/>
                <a:gd name="T6" fmla="*/ 0 w 70"/>
                <a:gd name="T7" fmla="*/ 45 h 78"/>
                <a:gd name="T8" fmla="*/ 0 w 70"/>
                <a:gd name="T9" fmla="*/ 39 h 78"/>
                <a:gd name="T10" fmla="*/ 6 w 70"/>
                <a:gd name="T11" fmla="*/ 35 h 78"/>
                <a:gd name="T12" fmla="*/ 6 w 70"/>
                <a:gd name="T13" fmla="*/ 35 h 78"/>
                <a:gd name="T14" fmla="*/ 13 w 70"/>
                <a:gd name="T15" fmla="*/ 29 h 78"/>
                <a:gd name="T16" fmla="*/ 17 w 70"/>
                <a:gd name="T17" fmla="*/ 23 h 78"/>
                <a:gd name="T18" fmla="*/ 23 w 70"/>
                <a:gd name="T19" fmla="*/ 29 h 78"/>
                <a:gd name="T20" fmla="*/ 23 w 70"/>
                <a:gd name="T21" fmla="*/ 29 h 78"/>
                <a:gd name="T22" fmla="*/ 29 w 70"/>
                <a:gd name="T23" fmla="*/ 29 h 78"/>
                <a:gd name="T24" fmla="*/ 35 w 70"/>
                <a:gd name="T25" fmla="*/ 29 h 78"/>
                <a:gd name="T26" fmla="*/ 41 w 70"/>
                <a:gd name="T27" fmla="*/ 23 h 78"/>
                <a:gd name="T28" fmla="*/ 48 w 70"/>
                <a:gd name="T29" fmla="*/ 16 h 78"/>
                <a:gd name="T30" fmla="*/ 48 w 70"/>
                <a:gd name="T31" fmla="*/ 6 h 78"/>
                <a:gd name="T32" fmla="*/ 52 w 70"/>
                <a:gd name="T33" fmla="*/ 0 h 78"/>
                <a:gd name="T34" fmla="*/ 52 w 70"/>
                <a:gd name="T35" fmla="*/ 0 h 78"/>
                <a:gd name="T36" fmla="*/ 52 w 70"/>
                <a:gd name="T37" fmla="*/ 0 h 78"/>
                <a:gd name="T38" fmla="*/ 58 w 70"/>
                <a:gd name="T39" fmla="*/ 6 h 78"/>
                <a:gd name="T40" fmla="*/ 58 w 70"/>
                <a:gd name="T41" fmla="*/ 6 h 78"/>
                <a:gd name="T42" fmla="*/ 58 w 70"/>
                <a:gd name="T43" fmla="*/ 12 h 78"/>
                <a:gd name="T44" fmla="*/ 58 w 70"/>
                <a:gd name="T45" fmla="*/ 16 h 78"/>
                <a:gd name="T46" fmla="*/ 58 w 70"/>
                <a:gd name="T47" fmla="*/ 16 h 78"/>
                <a:gd name="T48" fmla="*/ 64 w 70"/>
                <a:gd name="T49" fmla="*/ 16 h 78"/>
                <a:gd name="T50" fmla="*/ 58 w 70"/>
                <a:gd name="T51" fmla="*/ 23 h 78"/>
                <a:gd name="T52" fmla="*/ 58 w 70"/>
                <a:gd name="T53" fmla="*/ 29 h 78"/>
                <a:gd name="T54" fmla="*/ 64 w 70"/>
                <a:gd name="T55" fmla="*/ 29 h 78"/>
                <a:gd name="T56" fmla="*/ 64 w 70"/>
                <a:gd name="T57" fmla="*/ 35 h 78"/>
                <a:gd name="T58" fmla="*/ 64 w 70"/>
                <a:gd name="T59" fmla="*/ 39 h 78"/>
                <a:gd name="T60" fmla="*/ 64 w 70"/>
                <a:gd name="T61" fmla="*/ 45 h 78"/>
                <a:gd name="T62" fmla="*/ 64 w 70"/>
                <a:gd name="T63" fmla="*/ 51 h 78"/>
                <a:gd name="T64" fmla="*/ 64 w 70"/>
                <a:gd name="T65" fmla="*/ 68 h 78"/>
                <a:gd name="T66" fmla="*/ 64 w 70"/>
                <a:gd name="T67" fmla="*/ 68 h 78"/>
                <a:gd name="T68" fmla="*/ 64 w 70"/>
                <a:gd name="T69" fmla="*/ 62 h 78"/>
                <a:gd name="T70" fmla="*/ 58 w 70"/>
                <a:gd name="T71" fmla="*/ 56 h 78"/>
                <a:gd name="T72" fmla="*/ 58 w 70"/>
                <a:gd name="T73" fmla="*/ 56 h 78"/>
                <a:gd name="T74" fmla="*/ 52 w 70"/>
                <a:gd name="T75" fmla="*/ 51 h 78"/>
                <a:gd name="T76" fmla="*/ 52 w 70"/>
                <a:gd name="T77" fmla="*/ 56 h 78"/>
                <a:gd name="T78" fmla="*/ 48 w 70"/>
                <a:gd name="T79" fmla="*/ 62 h 78"/>
                <a:gd name="T80" fmla="*/ 48 w 70"/>
                <a:gd name="T81" fmla="*/ 68 h 78"/>
                <a:gd name="T82" fmla="*/ 35 w 70"/>
                <a:gd name="T83" fmla="*/ 78 h 78"/>
                <a:gd name="T84" fmla="*/ 29 w 70"/>
                <a:gd name="T85" fmla="*/ 74 h 78"/>
                <a:gd name="T86" fmla="*/ 29 w 70"/>
                <a:gd name="T87" fmla="*/ 68 h 78"/>
                <a:gd name="T88" fmla="*/ 23 w 70"/>
                <a:gd name="T89" fmla="*/ 62 h 78"/>
                <a:gd name="T90" fmla="*/ 23 w 70"/>
                <a:gd name="T91" fmla="*/ 56 h 78"/>
                <a:gd name="T92" fmla="*/ 29 w 70"/>
                <a:gd name="T93" fmla="*/ 56 h 78"/>
                <a:gd name="T94" fmla="*/ 29 w 70"/>
                <a:gd name="T95" fmla="*/ 51 h 78"/>
                <a:gd name="T96" fmla="*/ 29 w 70"/>
                <a:gd name="T97" fmla="*/ 51 h 78"/>
                <a:gd name="T98" fmla="*/ 6 w 70"/>
                <a:gd name="T99" fmla="*/ 45 h 78"/>
                <a:gd name="T100" fmla="*/ 6 w 70"/>
                <a:gd name="T101" fmla="*/ 45 h 78"/>
                <a:gd name="T102" fmla="*/ 6 w 70"/>
                <a:gd name="T103" fmla="*/ 51 h 78"/>
                <a:gd name="T104" fmla="*/ 6 w 70"/>
                <a:gd name="T105" fmla="*/ 5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 h="78">
                  <a:moveTo>
                    <a:pt x="6" y="56"/>
                  </a:moveTo>
                  <a:lnTo>
                    <a:pt x="6" y="56"/>
                  </a:lnTo>
                  <a:lnTo>
                    <a:pt x="0" y="51"/>
                  </a:lnTo>
                  <a:lnTo>
                    <a:pt x="0" y="51"/>
                  </a:lnTo>
                  <a:lnTo>
                    <a:pt x="0" y="51"/>
                  </a:lnTo>
                  <a:lnTo>
                    <a:pt x="0" y="45"/>
                  </a:lnTo>
                  <a:lnTo>
                    <a:pt x="0" y="45"/>
                  </a:lnTo>
                  <a:lnTo>
                    <a:pt x="0" y="45"/>
                  </a:lnTo>
                  <a:lnTo>
                    <a:pt x="0" y="39"/>
                  </a:lnTo>
                  <a:lnTo>
                    <a:pt x="0" y="39"/>
                  </a:lnTo>
                  <a:lnTo>
                    <a:pt x="0" y="39"/>
                  </a:lnTo>
                  <a:lnTo>
                    <a:pt x="6" y="35"/>
                  </a:lnTo>
                  <a:lnTo>
                    <a:pt x="6" y="35"/>
                  </a:lnTo>
                  <a:lnTo>
                    <a:pt x="6" y="35"/>
                  </a:lnTo>
                  <a:lnTo>
                    <a:pt x="13" y="29"/>
                  </a:lnTo>
                  <a:lnTo>
                    <a:pt x="13" y="29"/>
                  </a:lnTo>
                  <a:lnTo>
                    <a:pt x="17" y="29"/>
                  </a:lnTo>
                  <a:lnTo>
                    <a:pt x="17" y="23"/>
                  </a:lnTo>
                  <a:lnTo>
                    <a:pt x="23" y="23"/>
                  </a:lnTo>
                  <a:lnTo>
                    <a:pt x="23" y="29"/>
                  </a:lnTo>
                  <a:lnTo>
                    <a:pt x="23" y="29"/>
                  </a:lnTo>
                  <a:lnTo>
                    <a:pt x="23" y="29"/>
                  </a:lnTo>
                  <a:lnTo>
                    <a:pt x="23" y="29"/>
                  </a:lnTo>
                  <a:lnTo>
                    <a:pt x="29" y="29"/>
                  </a:lnTo>
                  <a:lnTo>
                    <a:pt x="29" y="35"/>
                  </a:lnTo>
                  <a:lnTo>
                    <a:pt x="35" y="29"/>
                  </a:lnTo>
                  <a:lnTo>
                    <a:pt x="35" y="29"/>
                  </a:lnTo>
                  <a:lnTo>
                    <a:pt x="41" y="23"/>
                  </a:lnTo>
                  <a:lnTo>
                    <a:pt x="41" y="16"/>
                  </a:lnTo>
                  <a:lnTo>
                    <a:pt x="48" y="16"/>
                  </a:lnTo>
                  <a:lnTo>
                    <a:pt x="48" y="6"/>
                  </a:lnTo>
                  <a:lnTo>
                    <a:pt x="48" y="6"/>
                  </a:lnTo>
                  <a:lnTo>
                    <a:pt x="52" y="0"/>
                  </a:lnTo>
                  <a:lnTo>
                    <a:pt x="52" y="0"/>
                  </a:lnTo>
                  <a:lnTo>
                    <a:pt x="52" y="0"/>
                  </a:lnTo>
                  <a:lnTo>
                    <a:pt x="52" y="0"/>
                  </a:lnTo>
                  <a:lnTo>
                    <a:pt x="52" y="0"/>
                  </a:lnTo>
                  <a:lnTo>
                    <a:pt x="52" y="0"/>
                  </a:lnTo>
                  <a:lnTo>
                    <a:pt x="58" y="0"/>
                  </a:lnTo>
                  <a:lnTo>
                    <a:pt x="58" y="6"/>
                  </a:lnTo>
                  <a:lnTo>
                    <a:pt x="58" y="6"/>
                  </a:lnTo>
                  <a:lnTo>
                    <a:pt x="58" y="6"/>
                  </a:lnTo>
                  <a:lnTo>
                    <a:pt x="58" y="6"/>
                  </a:lnTo>
                  <a:lnTo>
                    <a:pt x="58" y="12"/>
                  </a:lnTo>
                  <a:lnTo>
                    <a:pt x="58" y="12"/>
                  </a:lnTo>
                  <a:lnTo>
                    <a:pt x="58" y="16"/>
                  </a:lnTo>
                  <a:lnTo>
                    <a:pt x="58" y="16"/>
                  </a:lnTo>
                  <a:lnTo>
                    <a:pt x="58" y="16"/>
                  </a:lnTo>
                  <a:lnTo>
                    <a:pt x="58" y="16"/>
                  </a:lnTo>
                  <a:lnTo>
                    <a:pt x="64" y="16"/>
                  </a:lnTo>
                  <a:lnTo>
                    <a:pt x="64" y="23"/>
                  </a:lnTo>
                  <a:lnTo>
                    <a:pt x="58" y="23"/>
                  </a:lnTo>
                  <a:lnTo>
                    <a:pt x="58" y="29"/>
                  </a:lnTo>
                  <a:lnTo>
                    <a:pt x="58" y="29"/>
                  </a:lnTo>
                  <a:lnTo>
                    <a:pt x="58" y="29"/>
                  </a:lnTo>
                  <a:lnTo>
                    <a:pt x="64" y="29"/>
                  </a:lnTo>
                  <a:lnTo>
                    <a:pt x="64" y="35"/>
                  </a:lnTo>
                  <a:lnTo>
                    <a:pt x="64" y="35"/>
                  </a:lnTo>
                  <a:lnTo>
                    <a:pt x="64" y="39"/>
                  </a:lnTo>
                  <a:lnTo>
                    <a:pt x="64" y="39"/>
                  </a:lnTo>
                  <a:lnTo>
                    <a:pt x="64" y="39"/>
                  </a:lnTo>
                  <a:lnTo>
                    <a:pt x="64" y="45"/>
                  </a:lnTo>
                  <a:lnTo>
                    <a:pt x="64" y="45"/>
                  </a:lnTo>
                  <a:lnTo>
                    <a:pt x="64" y="51"/>
                  </a:lnTo>
                  <a:lnTo>
                    <a:pt x="70" y="51"/>
                  </a:lnTo>
                  <a:lnTo>
                    <a:pt x="64" y="68"/>
                  </a:lnTo>
                  <a:lnTo>
                    <a:pt x="64" y="68"/>
                  </a:lnTo>
                  <a:lnTo>
                    <a:pt x="64" y="68"/>
                  </a:lnTo>
                  <a:lnTo>
                    <a:pt x="64" y="62"/>
                  </a:lnTo>
                  <a:lnTo>
                    <a:pt x="64" y="62"/>
                  </a:lnTo>
                  <a:lnTo>
                    <a:pt x="64" y="56"/>
                  </a:lnTo>
                  <a:lnTo>
                    <a:pt x="58" y="56"/>
                  </a:lnTo>
                  <a:lnTo>
                    <a:pt x="58" y="56"/>
                  </a:lnTo>
                  <a:lnTo>
                    <a:pt x="58" y="56"/>
                  </a:lnTo>
                  <a:lnTo>
                    <a:pt x="52" y="51"/>
                  </a:lnTo>
                  <a:lnTo>
                    <a:pt x="52" y="51"/>
                  </a:lnTo>
                  <a:lnTo>
                    <a:pt x="52" y="56"/>
                  </a:lnTo>
                  <a:lnTo>
                    <a:pt x="52" y="56"/>
                  </a:lnTo>
                  <a:lnTo>
                    <a:pt x="52" y="62"/>
                  </a:lnTo>
                  <a:lnTo>
                    <a:pt x="48" y="62"/>
                  </a:lnTo>
                  <a:lnTo>
                    <a:pt x="48" y="68"/>
                  </a:lnTo>
                  <a:lnTo>
                    <a:pt x="48" y="68"/>
                  </a:lnTo>
                  <a:lnTo>
                    <a:pt x="48" y="78"/>
                  </a:lnTo>
                  <a:lnTo>
                    <a:pt x="35" y="78"/>
                  </a:lnTo>
                  <a:lnTo>
                    <a:pt x="35" y="78"/>
                  </a:lnTo>
                  <a:lnTo>
                    <a:pt x="29" y="74"/>
                  </a:lnTo>
                  <a:lnTo>
                    <a:pt x="29" y="68"/>
                  </a:lnTo>
                  <a:lnTo>
                    <a:pt x="29" y="68"/>
                  </a:lnTo>
                  <a:lnTo>
                    <a:pt x="29" y="68"/>
                  </a:lnTo>
                  <a:lnTo>
                    <a:pt x="23" y="62"/>
                  </a:lnTo>
                  <a:lnTo>
                    <a:pt x="23" y="62"/>
                  </a:lnTo>
                  <a:lnTo>
                    <a:pt x="23" y="56"/>
                  </a:lnTo>
                  <a:lnTo>
                    <a:pt x="23" y="56"/>
                  </a:lnTo>
                  <a:lnTo>
                    <a:pt x="29" y="56"/>
                  </a:lnTo>
                  <a:lnTo>
                    <a:pt x="29" y="51"/>
                  </a:lnTo>
                  <a:lnTo>
                    <a:pt x="29" y="51"/>
                  </a:lnTo>
                  <a:lnTo>
                    <a:pt x="29" y="51"/>
                  </a:lnTo>
                  <a:lnTo>
                    <a:pt x="29" y="51"/>
                  </a:lnTo>
                  <a:lnTo>
                    <a:pt x="23" y="45"/>
                  </a:lnTo>
                  <a:lnTo>
                    <a:pt x="6" y="45"/>
                  </a:lnTo>
                  <a:lnTo>
                    <a:pt x="6" y="45"/>
                  </a:lnTo>
                  <a:lnTo>
                    <a:pt x="6" y="45"/>
                  </a:lnTo>
                  <a:lnTo>
                    <a:pt x="6" y="51"/>
                  </a:lnTo>
                  <a:lnTo>
                    <a:pt x="6" y="51"/>
                  </a:lnTo>
                  <a:lnTo>
                    <a:pt x="6" y="51"/>
                  </a:lnTo>
                  <a:lnTo>
                    <a:pt x="6" y="56"/>
                  </a:lnTo>
                  <a:lnTo>
                    <a:pt x="6" y="5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4" name="Freeform 1557"/>
            <p:cNvSpPr>
              <a:spLocks/>
            </p:cNvSpPr>
            <p:nvPr/>
          </p:nvSpPr>
          <p:spPr bwMode="auto">
            <a:xfrm>
              <a:off x="7308850" y="3146426"/>
              <a:ext cx="111125" cy="123825"/>
            </a:xfrm>
            <a:custGeom>
              <a:avLst/>
              <a:gdLst>
                <a:gd name="T0" fmla="*/ 6 w 70"/>
                <a:gd name="T1" fmla="*/ 56 h 78"/>
                <a:gd name="T2" fmla="*/ 0 w 70"/>
                <a:gd name="T3" fmla="*/ 51 h 78"/>
                <a:gd name="T4" fmla="*/ 0 w 70"/>
                <a:gd name="T5" fmla="*/ 45 h 78"/>
                <a:gd name="T6" fmla="*/ 0 w 70"/>
                <a:gd name="T7" fmla="*/ 45 h 78"/>
                <a:gd name="T8" fmla="*/ 0 w 70"/>
                <a:gd name="T9" fmla="*/ 39 h 78"/>
                <a:gd name="T10" fmla="*/ 6 w 70"/>
                <a:gd name="T11" fmla="*/ 35 h 78"/>
                <a:gd name="T12" fmla="*/ 6 w 70"/>
                <a:gd name="T13" fmla="*/ 35 h 78"/>
                <a:gd name="T14" fmla="*/ 13 w 70"/>
                <a:gd name="T15" fmla="*/ 29 h 78"/>
                <a:gd name="T16" fmla="*/ 17 w 70"/>
                <a:gd name="T17" fmla="*/ 23 h 78"/>
                <a:gd name="T18" fmla="*/ 23 w 70"/>
                <a:gd name="T19" fmla="*/ 29 h 78"/>
                <a:gd name="T20" fmla="*/ 23 w 70"/>
                <a:gd name="T21" fmla="*/ 29 h 78"/>
                <a:gd name="T22" fmla="*/ 29 w 70"/>
                <a:gd name="T23" fmla="*/ 29 h 78"/>
                <a:gd name="T24" fmla="*/ 35 w 70"/>
                <a:gd name="T25" fmla="*/ 29 h 78"/>
                <a:gd name="T26" fmla="*/ 41 w 70"/>
                <a:gd name="T27" fmla="*/ 23 h 78"/>
                <a:gd name="T28" fmla="*/ 48 w 70"/>
                <a:gd name="T29" fmla="*/ 16 h 78"/>
                <a:gd name="T30" fmla="*/ 48 w 70"/>
                <a:gd name="T31" fmla="*/ 6 h 78"/>
                <a:gd name="T32" fmla="*/ 52 w 70"/>
                <a:gd name="T33" fmla="*/ 0 h 78"/>
                <a:gd name="T34" fmla="*/ 52 w 70"/>
                <a:gd name="T35" fmla="*/ 0 h 78"/>
                <a:gd name="T36" fmla="*/ 52 w 70"/>
                <a:gd name="T37" fmla="*/ 0 h 78"/>
                <a:gd name="T38" fmla="*/ 58 w 70"/>
                <a:gd name="T39" fmla="*/ 6 h 78"/>
                <a:gd name="T40" fmla="*/ 58 w 70"/>
                <a:gd name="T41" fmla="*/ 6 h 78"/>
                <a:gd name="T42" fmla="*/ 58 w 70"/>
                <a:gd name="T43" fmla="*/ 12 h 78"/>
                <a:gd name="T44" fmla="*/ 58 w 70"/>
                <a:gd name="T45" fmla="*/ 16 h 78"/>
                <a:gd name="T46" fmla="*/ 58 w 70"/>
                <a:gd name="T47" fmla="*/ 16 h 78"/>
                <a:gd name="T48" fmla="*/ 64 w 70"/>
                <a:gd name="T49" fmla="*/ 16 h 78"/>
                <a:gd name="T50" fmla="*/ 58 w 70"/>
                <a:gd name="T51" fmla="*/ 23 h 78"/>
                <a:gd name="T52" fmla="*/ 58 w 70"/>
                <a:gd name="T53" fmla="*/ 29 h 78"/>
                <a:gd name="T54" fmla="*/ 64 w 70"/>
                <a:gd name="T55" fmla="*/ 29 h 78"/>
                <a:gd name="T56" fmla="*/ 64 w 70"/>
                <a:gd name="T57" fmla="*/ 35 h 78"/>
                <a:gd name="T58" fmla="*/ 64 w 70"/>
                <a:gd name="T59" fmla="*/ 39 h 78"/>
                <a:gd name="T60" fmla="*/ 64 w 70"/>
                <a:gd name="T61" fmla="*/ 45 h 78"/>
                <a:gd name="T62" fmla="*/ 64 w 70"/>
                <a:gd name="T63" fmla="*/ 51 h 78"/>
                <a:gd name="T64" fmla="*/ 64 w 70"/>
                <a:gd name="T65" fmla="*/ 68 h 78"/>
                <a:gd name="T66" fmla="*/ 64 w 70"/>
                <a:gd name="T67" fmla="*/ 68 h 78"/>
                <a:gd name="T68" fmla="*/ 64 w 70"/>
                <a:gd name="T69" fmla="*/ 62 h 78"/>
                <a:gd name="T70" fmla="*/ 58 w 70"/>
                <a:gd name="T71" fmla="*/ 56 h 78"/>
                <a:gd name="T72" fmla="*/ 58 w 70"/>
                <a:gd name="T73" fmla="*/ 56 h 78"/>
                <a:gd name="T74" fmla="*/ 52 w 70"/>
                <a:gd name="T75" fmla="*/ 51 h 78"/>
                <a:gd name="T76" fmla="*/ 52 w 70"/>
                <a:gd name="T77" fmla="*/ 56 h 78"/>
                <a:gd name="T78" fmla="*/ 48 w 70"/>
                <a:gd name="T79" fmla="*/ 62 h 78"/>
                <a:gd name="T80" fmla="*/ 48 w 70"/>
                <a:gd name="T81" fmla="*/ 68 h 78"/>
                <a:gd name="T82" fmla="*/ 35 w 70"/>
                <a:gd name="T83" fmla="*/ 78 h 78"/>
                <a:gd name="T84" fmla="*/ 29 w 70"/>
                <a:gd name="T85" fmla="*/ 74 h 78"/>
                <a:gd name="T86" fmla="*/ 29 w 70"/>
                <a:gd name="T87" fmla="*/ 68 h 78"/>
                <a:gd name="T88" fmla="*/ 23 w 70"/>
                <a:gd name="T89" fmla="*/ 62 h 78"/>
                <a:gd name="T90" fmla="*/ 23 w 70"/>
                <a:gd name="T91" fmla="*/ 56 h 78"/>
                <a:gd name="T92" fmla="*/ 29 w 70"/>
                <a:gd name="T93" fmla="*/ 56 h 78"/>
                <a:gd name="T94" fmla="*/ 29 w 70"/>
                <a:gd name="T95" fmla="*/ 51 h 78"/>
                <a:gd name="T96" fmla="*/ 29 w 70"/>
                <a:gd name="T97" fmla="*/ 51 h 78"/>
                <a:gd name="T98" fmla="*/ 6 w 70"/>
                <a:gd name="T99" fmla="*/ 45 h 78"/>
                <a:gd name="T100" fmla="*/ 6 w 70"/>
                <a:gd name="T101" fmla="*/ 45 h 78"/>
                <a:gd name="T102" fmla="*/ 6 w 70"/>
                <a:gd name="T103" fmla="*/ 51 h 78"/>
                <a:gd name="T104" fmla="*/ 6 w 70"/>
                <a:gd name="T105" fmla="*/ 5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 h="78">
                  <a:moveTo>
                    <a:pt x="6" y="56"/>
                  </a:moveTo>
                  <a:lnTo>
                    <a:pt x="6" y="56"/>
                  </a:lnTo>
                  <a:lnTo>
                    <a:pt x="0" y="51"/>
                  </a:lnTo>
                  <a:lnTo>
                    <a:pt x="0" y="51"/>
                  </a:lnTo>
                  <a:lnTo>
                    <a:pt x="0" y="51"/>
                  </a:lnTo>
                  <a:lnTo>
                    <a:pt x="0" y="45"/>
                  </a:lnTo>
                  <a:lnTo>
                    <a:pt x="0" y="45"/>
                  </a:lnTo>
                  <a:lnTo>
                    <a:pt x="0" y="45"/>
                  </a:lnTo>
                  <a:lnTo>
                    <a:pt x="0" y="39"/>
                  </a:lnTo>
                  <a:lnTo>
                    <a:pt x="0" y="39"/>
                  </a:lnTo>
                  <a:lnTo>
                    <a:pt x="0" y="39"/>
                  </a:lnTo>
                  <a:lnTo>
                    <a:pt x="6" y="35"/>
                  </a:lnTo>
                  <a:lnTo>
                    <a:pt x="6" y="35"/>
                  </a:lnTo>
                  <a:lnTo>
                    <a:pt x="6" y="35"/>
                  </a:lnTo>
                  <a:lnTo>
                    <a:pt x="13" y="29"/>
                  </a:lnTo>
                  <a:lnTo>
                    <a:pt x="13" y="29"/>
                  </a:lnTo>
                  <a:lnTo>
                    <a:pt x="17" y="29"/>
                  </a:lnTo>
                  <a:lnTo>
                    <a:pt x="17" y="23"/>
                  </a:lnTo>
                  <a:lnTo>
                    <a:pt x="23" y="23"/>
                  </a:lnTo>
                  <a:lnTo>
                    <a:pt x="23" y="29"/>
                  </a:lnTo>
                  <a:lnTo>
                    <a:pt x="23" y="29"/>
                  </a:lnTo>
                  <a:lnTo>
                    <a:pt x="23" y="29"/>
                  </a:lnTo>
                  <a:lnTo>
                    <a:pt x="23" y="29"/>
                  </a:lnTo>
                  <a:lnTo>
                    <a:pt x="29" y="29"/>
                  </a:lnTo>
                  <a:lnTo>
                    <a:pt x="29" y="35"/>
                  </a:lnTo>
                  <a:lnTo>
                    <a:pt x="35" y="29"/>
                  </a:lnTo>
                  <a:lnTo>
                    <a:pt x="35" y="29"/>
                  </a:lnTo>
                  <a:lnTo>
                    <a:pt x="41" y="23"/>
                  </a:lnTo>
                  <a:lnTo>
                    <a:pt x="41" y="16"/>
                  </a:lnTo>
                  <a:lnTo>
                    <a:pt x="48" y="16"/>
                  </a:lnTo>
                  <a:lnTo>
                    <a:pt x="48" y="6"/>
                  </a:lnTo>
                  <a:lnTo>
                    <a:pt x="48" y="6"/>
                  </a:lnTo>
                  <a:lnTo>
                    <a:pt x="52" y="0"/>
                  </a:lnTo>
                  <a:lnTo>
                    <a:pt x="52" y="0"/>
                  </a:lnTo>
                  <a:lnTo>
                    <a:pt x="52" y="0"/>
                  </a:lnTo>
                  <a:lnTo>
                    <a:pt x="52" y="0"/>
                  </a:lnTo>
                  <a:lnTo>
                    <a:pt x="52" y="0"/>
                  </a:lnTo>
                  <a:lnTo>
                    <a:pt x="52" y="0"/>
                  </a:lnTo>
                  <a:lnTo>
                    <a:pt x="58" y="0"/>
                  </a:lnTo>
                  <a:lnTo>
                    <a:pt x="58" y="6"/>
                  </a:lnTo>
                  <a:lnTo>
                    <a:pt x="58" y="6"/>
                  </a:lnTo>
                  <a:lnTo>
                    <a:pt x="58" y="6"/>
                  </a:lnTo>
                  <a:lnTo>
                    <a:pt x="58" y="6"/>
                  </a:lnTo>
                  <a:lnTo>
                    <a:pt x="58" y="12"/>
                  </a:lnTo>
                  <a:lnTo>
                    <a:pt x="58" y="12"/>
                  </a:lnTo>
                  <a:lnTo>
                    <a:pt x="58" y="16"/>
                  </a:lnTo>
                  <a:lnTo>
                    <a:pt x="58" y="16"/>
                  </a:lnTo>
                  <a:lnTo>
                    <a:pt x="58" y="16"/>
                  </a:lnTo>
                  <a:lnTo>
                    <a:pt x="58" y="16"/>
                  </a:lnTo>
                  <a:lnTo>
                    <a:pt x="64" y="16"/>
                  </a:lnTo>
                  <a:lnTo>
                    <a:pt x="64" y="23"/>
                  </a:lnTo>
                  <a:lnTo>
                    <a:pt x="58" y="23"/>
                  </a:lnTo>
                  <a:lnTo>
                    <a:pt x="58" y="29"/>
                  </a:lnTo>
                  <a:lnTo>
                    <a:pt x="58" y="29"/>
                  </a:lnTo>
                  <a:lnTo>
                    <a:pt x="58" y="29"/>
                  </a:lnTo>
                  <a:lnTo>
                    <a:pt x="64" y="29"/>
                  </a:lnTo>
                  <a:lnTo>
                    <a:pt x="64" y="35"/>
                  </a:lnTo>
                  <a:lnTo>
                    <a:pt x="64" y="35"/>
                  </a:lnTo>
                  <a:lnTo>
                    <a:pt x="64" y="39"/>
                  </a:lnTo>
                  <a:lnTo>
                    <a:pt x="64" y="39"/>
                  </a:lnTo>
                  <a:lnTo>
                    <a:pt x="64" y="39"/>
                  </a:lnTo>
                  <a:lnTo>
                    <a:pt x="64" y="45"/>
                  </a:lnTo>
                  <a:lnTo>
                    <a:pt x="64" y="45"/>
                  </a:lnTo>
                  <a:lnTo>
                    <a:pt x="64" y="51"/>
                  </a:lnTo>
                  <a:lnTo>
                    <a:pt x="70" y="51"/>
                  </a:lnTo>
                  <a:lnTo>
                    <a:pt x="64" y="68"/>
                  </a:lnTo>
                  <a:lnTo>
                    <a:pt x="64" y="68"/>
                  </a:lnTo>
                  <a:lnTo>
                    <a:pt x="64" y="68"/>
                  </a:lnTo>
                  <a:lnTo>
                    <a:pt x="64" y="62"/>
                  </a:lnTo>
                  <a:lnTo>
                    <a:pt x="64" y="62"/>
                  </a:lnTo>
                  <a:lnTo>
                    <a:pt x="64" y="56"/>
                  </a:lnTo>
                  <a:lnTo>
                    <a:pt x="58" y="56"/>
                  </a:lnTo>
                  <a:lnTo>
                    <a:pt x="58" y="56"/>
                  </a:lnTo>
                  <a:lnTo>
                    <a:pt x="58" y="56"/>
                  </a:lnTo>
                  <a:lnTo>
                    <a:pt x="52" y="51"/>
                  </a:lnTo>
                  <a:lnTo>
                    <a:pt x="52" y="51"/>
                  </a:lnTo>
                  <a:lnTo>
                    <a:pt x="52" y="56"/>
                  </a:lnTo>
                  <a:lnTo>
                    <a:pt x="52" y="56"/>
                  </a:lnTo>
                  <a:lnTo>
                    <a:pt x="52" y="62"/>
                  </a:lnTo>
                  <a:lnTo>
                    <a:pt x="48" y="62"/>
                  </a:lnTo>
                  <a:lnTo>
                    <a:pt x="48" y="68"/>
                  </a:lnTo>
                  <a:lnTo>
                    <a:pt x="48" y="68"/>
                  </a:lnTo>
                  <a:lnTo>
                    <a:pt x="48" y="78"/>
                  </a:lnTo>
                  <a:lnTo>
                    <a:pt x="35" y="78"/>
                  </a:lnTo>
                  <a:lnTo>
                    <a:pt x="35" y="78"/>
                  </a:lnTo>
                  <a:lnTo>
                    <a:pt x="29" y="74"/>
                  </a:lnTo>
                  <a:lnTo>
                    <a:pt x="29" y="68"/>
                  </a:lnTo>
                  <a:lnTo>
                    <a:pt x="29" y="68"/>
                  </a:lnTo>
                  <a:lnTo>
                    <a:pt x="29" y="68"/>
                  </a:lnTo>
                  <a:lnTo>
                    <a:pt x="23" y="62"/>
                  </a:lnTo>
                  <a:lnTo>
                    <a:pt x="23" y="62"/>
                  </a:lnTo>
                  <a:lnTo>
                    <a:pt x="23" y="56"/>
                  </a:lnTo>
                  <a:lnTo>
                    <a:pt x="23" y="56"/>
                  </a:lnTo>
                  <a:lnTo>
                    <a:pt x="29" y="56"/>
                  </a:lnTo>
                  <a:lnTo>
                    <a:pt x="29" y="51"/>
                  </a:lnTo>
                  <a:lnTo>
                    <a:pt x="29" y="51"/>
                  </a:lnTo>
                  <a:lnTo>
                    <a:pt x="29" y="51"/>
                  </a:lnTo>
                  <a:lnTo>
                    <a:pt x="29" y="51"/>
                  </a:lnTo>
                  <a:lnTo>
                    <a:pt x="23" y="45"/>
                  </a:lnTo>
                  <a:lnTo>
                    <a:pt x="6" y="45"/>
                  </a:lnTo>
                  <a:lnTo>
                    <a:pt x="6" y="45"/>
                  </a:lnTo>
                  <a:lnTo>
                    <a:pt x="6" y="45"/>
                  </a:lnTo>
                  <a:lnTo>
                    <a:pt x="6" y="51"/>
                  </a:lnTo>
                  <a:lnTo>
                    <a:pt x="6" y="51"/>
                  </a:lnTo>
                  <a:lnTo>
                    <a:pt x="6" y="51"/>
                  </a:lnTo>
                  <a:lnTo>
                    <a:pt x="6" y="56"/>
                  </a:lnTo>
                  <a:lnTo>
                    <a:pt x="6" y="5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5" name="Freeform 1558"/>
            <p:cNvSpPr>
              <a:spLocks/>
            </p:cNvSpPr>
            <p:nvPr/>
          </p:nvSpPr>
          <p:spPr bwMode="auto">
            <a:xfrm>
              <a:off x="7224713" y="2897188"/>
              <a:ext cx="65088" cy="141288"/>
            </a:xfrm>
            <a:custGeom>
              <a:avLst/>
              <a:gdLst>
                <a:gd name="T0" fmla="*/ 18 w 41"/>
                <a:gd name="T1" fmla="*/ 0 h 89"/>
                <a:gd name="T2" fmla="*/ 31 w 41"/>
                <a:gd name="T3" fmla="*/ 5 h 89"/>
                <a:gd name="T4" fmla="*/ 35 w 41"/>
                <a:gd name="T5" fmla="*/ 11 h 89"/>
                <a:gd name="T6" fmla="*/ 35 w 41"/>
                <a:gd name="T7" fmla="*/ 23 h 89"/>
                <a:gd name="T8" fmla="*/ 41 w 41"/>
                <a:gd name="T9" fmla="*/ 27 h 89"/>
                <a:gd name="T10" fmla="*/ 41 w 41"/>
                <a:gd name="T11" fmla="*/ 40 h 89"/>
                <a:gd name="T12" fmla="*/ 35 w 41"/>
                <a:gd name="T13" fmla="*/ 46 h 89"/>
                <a:gd name="T14" fmla="*/ 31 w 41"/>
                <a:gd name="T15" fmla="*/ 50 h 89"/>
                <a:gd name="T16" fmla="*/ 31 w 41"/>
                <a:gd name="T17" fmla="*/ 50 h 89"/>
                <a:gd name="T18" fmla="*/ 31 w 41"/>
                <a:gd name="T19" fmla="*/ 56 h 89"/>
                <a:gd name="T20" fmla="*/ 31 w 41"/>
                <a:gd name="T21" fmla="*/ 62 h 89"/>
                <a:gd name="T22" fmla="*/ 31 w 41"/>
                <a:gd name="T23" fmla="*/ 62 h 89"/>
                <a:gd name="T24" fmla="*/ 31 w 41"/>
                <a:gd name="T25" fmla="*/ 66 h 89"/>
                <a:gd name="T26" fmla="*/ 35 w 41"/>
                <a:gd name="T27" fmla="*/ 66 h 89"/>
                <a:gd name="T28" fmla="*/ 35 w 41"/>
                <a:gd name="T29" fmla="*/ 73 h 89"/>
                <a:gd name="T30" fmla="*/ 35 w 41"/>
                <a:gd name="T31" fmla="*/ 79 h 89"/>
                <a:gd name="T32" fmla="*/ 35 w 41"/>
                <a:gd name="T33" fmla="*/ 85 h 89"/>
                <a:gd name="T34" fmla="*/ 35 w 41"/>
                <a:gd name="T35" fmla="*/ 85 h 89"/>
                <a:gd name="T36" fmla="*/ 24 w 41"/>
                <a:gd name="T37" fmla="*/ 89 h 89"/>
                <a:gd name="T38" fmla="*/ 24 w 41"/>
                <a:gd name="T39" fmla="*/ 89 h 89"/>
                <a:gd name="T40" fmla="*/ 18 w 41"/>
                <a:gd name="T41" fmla="*/ 85 h 89"/>
                <a:gd name="T42" fmla="*/ 24 w 41"/>
                <a:gd name="T43" fmla="*/ 85 h 89"/>
                <a:gd name="T44" fmla="*/ 24 w 41"/>
                <a:gd name="T45" fmla="*/ 79 h 89"/>
                <a:gd name="T46" fmla="*/ 24 w 41"/>
                <a:gd name="T47" fmla="*/ 79 h 89"/>
                <a:gd name="T48" fmla="*/ 12 w 41"/>
                <a:gd name="T49" fmla="*/ 73 h 89"/>
                <a:gd name="T50" fmla="*/ 6 w 41"/>
                <a:gd name="T51" fmla="*/ 62 h 89"/>
                <a:gd name="T52" fmla="*/ 0 w 41"/>
                <a:gd name="T53" fmla="*/ 50 h 89"/>
                <a:gd name="T54" fmla="*/ 0 w 41"/>
                <a:gd name="T55" fmla="*/ 46 h 89"/>
                <a:gd name="T56" fmla="*/ 0 w 41"/>
                <a:gd name="T57" fmla="*/ 46 h 89"/>
                <a:gd name="T58" fmla="*/ 0 w 41"/>
                <a:gd name="T59" fmla="*/ 40 h 89"/>
                <a:gd name="T60" fmla="*/ 12 w 41"/>
                <a:gd name="T61" fmla="*/ 5 h 89"/>
                <a:gd name="T62" fmla="*/ 6 w 41"/>
                <a:gd name="T6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 h="89">
                  <a:moveTo>
                    <a:pt x="6" y="0"/>
                  </a:moveTo>
                  <a:lnTo>
                    <a:pt x="18" y="0"/>
                  </a:lnTo>
                  <a:lnTo>
                    <a:pt x="18" y="5"/>
                  </a:lnTo>
                  <a:lnTo>
                    <a:pt x="31" y="5"/>
                  </a:lnTo>
                  <a:lnTo>
                    <a:pt x="31" y="11"/>
                  </a:lnTo>
                  <a:lnTo>
                    <a:pt x="35" y="11"/>
                  </a:lnTo>
                  <a:lnTo>
                    <a:pt x="35" y="23"/>
                  </a:lnTo>
                  <a:lnTo>
                    <a:pt x="35" y="23"/>
                  </a:lnTo>
                  <a:lnTo>
                    <a:pt x="41" y="27"/>
                  </a:lnTo>
                  <a:lnTo>
                    <a:pt x="41" y="27"/>
                  </a:lnTo>
                  <a:lnTo>
                    <a:pt x="41" y="27"/>
                  </a:lnTo>
                  <a:lnTo>
                    <a:pt x="41" y="40"/>
                  </a:lnTo>
                  <a:lnTo>
                    <a:pt x="35" y="40"/>
                  </a:lnTo>
                  <a:lnTo>
                    <a:pt x="35" y="46"/>
                  </a:lnTo>
                  <a:lnTo>
                    <a:pt x="35" y="46"/>
                  </a:lnTo>
                  <a:lnTo>
                    <a:pt x="31" y="50"/>
                  </a:lnTo>
                  <a:lnTo>
                    <a:pt x="31" y="50"/>
                  </a:lnTo>
                  <a:lnTo>
                    <a:pt x="31" y="50"/>
                  </a:lnTo>
                  <a:lnTo>
                    <a:pt x="31" y="56"/>
                  </a:lnTo>
                  <a:lnTo>
                    <a:pt x="31" y="56"/>
                  </a:lnTo>
                  <a:lnTo>
                    <a:pt x="31" y="62"/>
                  </a:lnTo>
                  <a:lnTo>
                    <a:pt x="31" y="62"/>
                  </a:lnTo>
                  <a:lnTo>
                    <a:pt x="31" y="62"/>
                  </a:lnTo>
                  <a:lnTo>
                    <a:pt x="31" y="62"/>
                  </a:lnTo>
                  <a:lnTo>
                    <a:pt x="31" y="66"/>
                  </a:lnTo>
                  <a:lnTo>
                    <a:pt x="31" y="66"/>
                  </a:lnTo>
                  <a:lnTo>
                    <a:pt x="41" y="66"/>
                  </a:lnTo>
                  <a:lnTo>
                    <a:pt x="35" y="66"/>
                  </a:lnTo>
                  <a:lnTo>
                    <a:pt x="35" y="73"/>
                  </a:lnTo>
                  <a:lnTo>
                    <a:pt x="35" y="73"/>
                  </a:lnTo>
                  <a:lnTo>
                    <a:pt x="35" y="79"/>
                  </a:lnTo>
                  <a:lnTo>
                    <a:pt x="35" y="79"/>
                  </a:lnTo>
                  <a:lnTo>
                    <a:pt x="35" y="79"/>
                  </a:lnTo>
                  <a:lnTo>
                    <a:pt x="35" y="85"/>
                  </a:lnTo>
                  <a:lnTo>
                    <a:pt x="41" y="85"/>
                  </a:lnTo>
                  <a:lnTo>
                    <a:pt x="35" y="85"/>
                  </a:lnTo>
                  <a:lnTo>
                    <a:pt x="35" y="89"/>
                  </a:lnTo>
                  <a:lnTo>
                    <a:pt x="24" y="89"/>
                  </a:lnTo>
                  <a:lnTo>
                    <a:pt x="24" y="89"/>
                  </a:lnTo>
                  <a:lnTo>
                    <a:pt x="24" y="89"/>
                  </a:lnTo>
                  <a:lnTo>
                    <a:pt x="24" y="85"/>
                  </a:lnTo>
                  <a:lnTo>
                    <a:pt x="18" y="85"/>
                  </a:lnTo>
                  <a:lnTo>
                    <a:pt x="18" y="85"/>
                  </a:lnTo>
                  <a:lnTo>
                    <a:pt x="24" y="85"/>
                  </a:lnTo>
                  <a:lnTo>
                    <a:pt x="24" y="79"/>
                  </a:lnTo>
                  <a:lnTo>
                    <a:pt x="24" y="79"/>
                  </a:lnTo>
                  <a:lnTo>
                    <a:pt x="24" y="79"/>
                  </a:lnTo>
                  <a:lnTo>
                    <a:pt x="24" y="79"/>
                  </a:lnTo>
                  <a:lnTo>
                    <a:pt x="18" y="73"/>
                  </a:lnTo>
                  <a:lnTo>
                    <a:pt x="12" y="73"/>
                  </a:lnTo>
                  <a:lnTo>
                    <a:pt x="6" y="66"/>
                  </a:lnTo>
                  <a:lnTo>
                    <a:pt x="6" y="62"/>
                  </a:lnTo>
                  <a:lnTo>
                    <a:pt x="0" y="62"/>
                  </a:lnTo>
                  <a:lnTo>
                    <a:pt x="0" y="50"/>
                  </a:lnTo>
                  <a:lnTo>
                    <a:pt x="0" y="50"/>
                  </a:lnTo>
                  <a:lnTo>
                    <a:pt x="0" y="46"/>
                  </a:lnTo>
                  <a:lnTo>
                    <a:pt x="0" y="46"/>
                  </a:lnTo>
                  <a:lnTo>
                    <a:pt x="0" y="46"/>
                  </a:lnTo>
                  <a:lnTo>
                    <a:pt x="0" y="40"/>
                  </a:lnTo>
                  <a:lnTo>
                    <a:pt x="0" y="40"/>
                  </a:lnTo>
                  <a:lnTo>
                    <a:pt x="12" y="40"/>
                  </a:lnTo>
                  <a:lnTo>
                    <a:pt x="12" y="5"/>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6" name="Freeform 1559"/>
            <p:cNvSpPr>
              <a:spLocks/>
            </p:cNvSpPr>
            <p:nvPr/>
          </p:nvSpPr>
          <p:spPr bwMode="auto">
            <a:xfrm>
              <a:off x="7224713" y="2897188"/>
              <a:ext cx="65088" cy="141288"/>
            </a:xfrm>
            <a:custGeom>
              <a:avLst/>
              <a:gdLst>
                <a:gd name="T0" fmla="*/ 18 w 41"/>
                <a:gd name="T1" fmla="*/ 0 h 89"/>
                <a:gd name="T2" fmla="*/ 31 w 41"/>
                <a:gd name="T3" fmla="*/ 5 h 89"/>
                <a:gd name="T4" fmla="*/ 35 w 41"/>
                <a:gd name="T5" fmla="*/ 11 h 89"/>
                <a:gd name="T6" fmla="*/ 35 w 41"/>
                <a:gd name="T7" fmla="*/ 23 h 89"/>
                <a:gd name="T8" fmla="*/ 41 w 41"/>
                <a:gd name="T9" fmla="*/ 27 h 89"/>
                <a:gd name="T10" fmla="*/ 41 w 41"/>
                <a:gd name="T11" fmla="*/ 40 h 89"/>
                <a:gd name="T12" fmla="*/ 35 w 41"/>
                <a:gd name="T13" fmla="*/ 46 h 89"/>
                <a:gd name="T14" fmla="*/ 31 w 41"/>
                <a:gd name="T15" fmla="*/ 50 h 89"/>
                <a:gd name="T16" fmla="*/ 31 w 41"/>
                <a:gd name="T17" fmla="*/ 50 h 89"/>
                <a:gd name="T18" fmla="*/ 31 w 41"/>
                <a:gd name="T19" fmla="*/ 56 h 89"/>
                <a:gd name="T20" fmla="*/ 31 w 41"/>
                <a:gd name="T21" fmla="*/ 62 h 89"/>
                <a:gd name="T22" fmla="*/ 31 w 41"/>
                <a:gd name="T23" fmla="*/ 62 h 89"/>
                <a:gd name="T24" fmla="*/ 31 w 41"/>
                <a:gd name="T25" fmla="*/ 66 h 89"/>
                <a:gd name="T26" fmla="*/ 35 w 41"/>
                <a:gd name="T27" fmla="*/ 66 h 89"/>
                <a:gd name="T28" fmla="*/ 35 w 41"/>
                <a:gd name="T29" fmla="*/ 73 h 89"/>
                <a:gd name="T30" fmla="*/ 35 w 41"/>
                <a:gd name="T31" fmla="*/ 79 h 89"/>
                <a:gd name="T32" fmla="*/ 35 w 41"/>
                <a:gd name="T33" fmla="*/ 85 h 89"/>
                <a:gd name="T34" fmla="*/ 35 w 41"/>
                <a:gd name="T35" fmla="*/ 85 h 89"/>
                <a:gd name="T36" fmla="*/ 24 w 41"/>
                <a:gd name="T37" fmla="*/ 89 h 89"/>
                <a:gd name="T38" fmla="*/ 24 w 41"/>
                <a:gd name="T39" fmla="*/ 89 h 89"/>
                <a:gd name="T40" fmla="*/ 18 w 41"/>
                <a:gd name="T41" fmla="*/ 85 h 89"/>
                <a:gd name="T42" fmla="*/ 24 w 41"/>
                <a:gd name="T43" fmla="*/ 85 h 89"/>
                <a:gd name="T44" fmla="*/ 24 w 41"/>
                <a:gd name="T45" fmla="*/ 79 h 89"/>
                <a:gd name="T46" fmla="*/ 24 w 41"/>
                <a:gd name="T47" fmla="*/ 79 h 89"/>
                <a:gd name="T48" fmla="*/ 12 w 41"/>
                <a:gd name="T49" fmla="*/ 73 h 89"/>
                <a:gd name="T50" fmla="*/ 6 w 41"/>
                <a:gd name="T51" fmla="*/ 62 h 89"/>
                <a:gd name="T52" fmla="*/ 0 w 41"/>
                <a:gd name="T53" fmla="*/ 50 h 89"/>
                <a:gd name="T54" fmla="*/ 0 w 41"/>
                <a:gd name="T55" fmla="*/ 46 h 89"/>
                <a:gd name="T56" fmla="*/ 0 w 41"/>
                <a:gd name="T57" fmla="*/ 46 h 89"/>
                <a:gd name="T58" fmla="*/ 0 w 41"/>
                <a:gd name="T59" fmla="*/ 40 h 89"/>
                <a:gd name="T60" fmla="*/ 12 w 41"/>
                <a:gd name="T61" fmla="*/ 5 h 89"/>
                <a:gd name="T62" fmla="*/ 6 w 41"/>
                <a:gd name="T6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 h="89">
                  <a:moveTo>
                    <a:pt x="6" y="0"/>
                  </a:moveTo>
                  <a:lnTo>
                    <a:pt x="18" y="0"/>
                  </a:lnTo>
                  <a:lnTo>
                    <a:pt x="18" y="5"/>
                  </a:lnTo>
                  <a:lnTo>
                    <a:pt x="31" y="5"/>
                  </a:lnTo>
                  <a:lnTo>
                    <a:pt x="31" y="11"/>
                  </a:lnTo>
                  <a:lnTo>
                    <a:pt x="35" y="11"/>
                  </a:lnTo>
                  <a:lnTo>
                    <a:pt x="35" y="23"/>
                  </a:lnTo>
                  <a:lnTo>
                    <a:pt x="35" y="23"/>
                  </a:lnTo>
                  <a:lnTo>
                    <a:pt x="41" y="27"/>
                  </a:lnTo>
                  <a:lnTo>
                    <a:pt x="41" y="27"/>
                  </a:lnTo>
                  <a:lnTo>
                    <a:pt x="41" y="27"/>
                  </a:lnTo>
                  <a:lnTo>
                    <a:pt x="41" y="40"/>
                  </a:lnTo>
                  <a:lnTo>
                    <a:pt x="35" y="40"/>
                  </a:lnTo>
                  <a:lnTo>
                    <a:pt x="35" y="46"/>
                  </a:lnTo>
                  <a:lnTo>
                    <a:pt x="35" y="46"/>
                  </a:lnTo>
                  <a:lnTo>
                    <a:pt x="31" y="50"/>
                  </a:lnTo>
                  <a:lnTo>
                    <a:pt x="31" y="50"/>
                  </a:lnTo>
                  <a:lnTo>
                    <a:pt x="31" y="50"/>
                  </a:lnTo>
                  <a:lnTo>
                    <a:pt x="31" y="56"/>
                  </a:lnTo>
                  <a:lnTo>
                    <a:pt x="31" y="56"/>
                  </a:lnTo>
                  <a:lnTo>
                    <a:pt x="31" y="62"/>
                  </a:lnTo>
                  <a:lnTo>
                    <a:pt x="31" y="62"/>
                  </a:lnTo>
                  <a:lnTo>
                    <a:pt x="31" y="62"/>
                  </a:lnTo>
                  <a:lnTo>
                    <a:pt x="31" y="62"/>
                  </a:lnTo>
                  <a:lnTo>
                    <a:pt x="31" y="66"/>
                  </a:lnTo>
                  <a:lnTo>
                    <a:pt x="31" y="66"/>
                  </a:lnTo>
                  <a:lnTo>
                    <a:pt x="41" y="66"/>
                  </a:lnTo>
                  <a:lnTo>
                    <a:pt x="35" y="66"/>
                  </a:lnTo>
                  <a:lnTo>
                    <a:pt x="35" y="73"/>
                  </a:lnTo>
                  <a:lnTo>
                    <a:pt x="35" y="73"/>
                  </a:lnTo>
                  <a:lnTo>
                    <a:pt x="35" y="79"/>
                  </a:lnTo>
                  <a:lnTo>
                    <a:pt x="35" y="79"/>
                  </a:lnTo>
                  <a:lnTo>
                    <a:pt x="35" y="79"/>
                  </a:lnTo>
                  <a:lnTo>
                    <a:pt x="35" y="85"/>
                  </a:lnTo>
                  <a:lnTo>
                    <a:pt x="41" y="85"/>
                  </a:lnTo>
                  <a:lnTo>
                    <a:pt x="35" y="85"/>
                  </a:lnTo>
                  <a:lnTo>
                    <a:pt x="35" y="89"/>
                  </a:lnTo>
                  <a:lnTo>
                    <a:pt x="24" y="89"/>
                  </a:lnTo>
                  <a:lnTo>
                    <a:pt x="24" y="89"/>
                  </a:lnTo>
                  <a:lnTo>
                    <a:pt x="24" y="89"/>
                  </a:lnTo>
                  <a:lnTo>
                    <a:pt x="24" y="85"/>
                  </a:lnTo>
                  <a:lnTo>
                    <a:pt x="18" y="85"/>
                  </a:lnTo>
                  <a:lnTo>
                    <a:pt x="18" y="85"/>
                  </a:lnTo>
                  <a:lnTo>
                    <a:pt x="24" y="85"/>
                  </a:lnTo>
                  <a:lnTo>
                    <a:pt x="24" y="79"/>
                  </a:lnTo>
                  <a:lnTo>
                    <a:pt x="24" y="79"/>
                  </a:lnTo>
                  <a:lnTo>
                    <a:pt x="24" y="79"/>
                  </a:lnTo>
                  <a:lnTo>
                    <a:pt x="24" y="79"/>
                  </a:lnTo>
                  <a:lnTo>
                    <a:pt x="18" y="73"/>
                  </a:lnTo>
                  <a:lnTo>
                    <a:pt x="12" y="73"/>
                  </a:lnTo>
                  <a:lnTo>
                    <a:pt x="6" y="66"/>
                  </a:lnTo>
                  <a:lnTo>
                    <a:pt x="6" y="62"/>
                  </a:lnTo>
                  <a:lnTo>
                    <a:pt x="0" y="62"/>
                  </a:lnTo>
                  <a:lnTo>
                    <a:pt x="0" y="50"/>
                  </a:lnTo>
                  <a:lnTo>
                    <a:pt x="0" y="50"/>
                  </a:lnTo>
                  <a:lnTo>
                    <a:pt x="0" y="46"/>
                  </a:lnTo>
                  <a:lnTo>
                    <a:pt x="0" y="46"/>
                  </a:lnTo>
                  <a:lnTo>
                    <a:pt x="0" y="46"/>
                  </a:lnTo>
                  <a:lnTo>
                    <a:pt x="0" y="40"/>
                  </a:lnTo>
                  <a:lnTo>
                    <a:pt x="0" y="40"/>
                  </a:lnTo>
                  <a:lnTo>
                    <a:pt x="12" y="40"/>
                  </a:lnTo>
                  <a:lnTo>
                    <a:pt x="12" y="5"/>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7" name="Freeform 1560"/>
            <p:cNvSpPr>
              <a:spLocks/>
            </p:cNvSpPr>
            <p:nvPr/>
          </p:nvSpPr>
          <p:spPr bwMode="auto">
            <a:xfrm>
              <a:off x="7308850" y="3121026"/>
              <a:ext cx="26988" cy="50800"/>
            </a:xfrm>
            <a:custGeom>
              <a:avLst/>
              <a:gdLst>
                <a:gd name="T0" fmla="*/ 13 w 17"/>
                <a:gd name="T1" fmla="*/ 32 h 32"/>
                <a:gd name="T2" fmla="*/ 13 w 17"/>
                <a:gd name="T3" fmla="*/ 32 h 32"/>
                <a:gd name="T4" fmla="*/ 13 w 17"/>
                <a:gd name="T5" fmla="*/ 32 h 32"/>
                <a:gd name="T6" fmla="*/ 13 w 17"/>
                <a:gd name="T7" fmla="*/ 32 h 32"/>
                <a:gd name="T8" fmla="*/ 13 w 17"/>
                <a:gd name="T9" fmla="*/ 32 h 32"/>
                <a:gd name="T10" fmla="*/ 17 w 17"/>
                <a:gd name="T11" fmla="*/ 28 h 32"/>
                <a:gd name="T12" fmla="*/ 17 w 17"/>
                <a:gd name="T13" fmla="*/ 28 h 32"/>
                <a:gd name="T14" fmla="*/ 17 w 17"/>
                <a:gd name="T15" fmla="*/ 22 h 32"/>
                <a:gd name="T16" fmla="*/ 17 w 17"/>
                <a:gd name="T17" fmla="*/ 22 h 32"/>
                <a:gd name="T18" fmla="*/ 17 w 17"/>
                <a:gd name="T19" fmla="*/ 16 h 32"/>
                <a:gd name="T20" fmla="*/ 17 w 17"/>
                <a:gd name="T21" fmla="*/ 16 h 32"/>
                <a:gd name="T22" fmla="*/ 17 w 17"/>
                <a:gd name="T23" fmla="*/ 10 h 32"/>
                <a:gd name="T24" fmla="*/ 17 w 17"/>
                <a:gd name="T25" fmla="*/ 10 h 32"/>
                <a:gd name="T26" fmla="*/ 13 w 17"/>
                <a:gd name="T27" fmla="*/ 6 h 32"/>
                <a:gd name="T28" fmla="*/ 13 w 17"/>
                <a:gd name="T29" fmla="*/ 6 h 32"/>
                <a:gd name="T30" fmla="*/ 13 w 17"/>
                <a:gd name="T31" fmla="*/ 0 h 32"/>
                <a:gd name="T32" fmla="*/ 6 w 17"/>
                <a:gd name="T33" fmla="*/ 0 h 32"/>
                <a:gd name="T34" fmla="*/ 6 w 17"/>
                <a:gd name="T35" fmla="*/ 10 h 32"/>
                <a:gd name="T36" fmla="*/ 6 w 17"/>
                <a:gd name="T37" fmla="*/ 10 h 32"/>
                <a:gd name="T38" fmla="*/ 6 w 17"/>
                <a:gd name="T39" fmla="*/ 16 h 32"/>
                <a:gd name="T40" fmla="*/ 0 w 17"/>
                <a:gd name="T41" fmla="*/ 16 h 32"/>
                <a:gd name="T42" fmla="*/ 0 w 17"/>
                <a:gd name="T43" fmla="*/ 22 h 32"/>
                <a:gd name="T44" fmla="*/ 0 w 17"/>
                <a:gd name="T45" fmla="*/ 22 h 32"/>
                <a:gd name="T46" fmla="*/ 0 w 17"/>
                <a:gd name="T47" fmla="*/ 22 h 32"/>
                <a:gd name="T48" fmla="*/ 0 w 17"/>
                <a:gd name="T49" fmla="*/ 22 h 32"/>
                <a:gd name="T50" fmla="*/ 0 w 17"/>
                <a:gd name="T51" fmla="*/ 28 h 32"/>
                <a:gd name="T52" fmla="*/ 6 w 17"/>
                <a:gd name="T53" fmla="*/ 28 h 32"/>
                <a:gd name="T54" fmla="*/ 6 w 17"/>
                <a:gd name="T55" fmla="*/ 32 h 32"/>
                <a:gd name="T56" fmla="*/ 6 w 17"/>
                <a:gd name="T57" fmla="*/ 32 h 32"/>
                <a:gd name="T58" fmla="*/ 6 w 17"/>
                <a:gd name="T59" fmla="*/ 32 h 32"/>
                <a:gd name="T60" fmla="*/ 13 w 17"/>
                <a:gd name="T61" fmla="*/ 32 h 32"/>
                <a:gd name="T62" fmla="*/ 13 w 17"/>
                <a:gd name="T63"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32">
                  <a:moveTo>
                    <a:pt x="13" y="32"/>
                  </a:moveTo>
                  <a:lnTo>
                    <a:pt x="13" y="32"/>
                  </a:lnTo>
                  <a:lnTo>
                    <a:pt x="13" y="32"/>
                  </a:lnTo>
                  <a:lnTo>
                    <a:pt x="13" y="32"/>
                  </a:lnTo>
                  <a:lnTo>
                    <a:pt x="13" y="32"/>
                  </a:lnTo>
                  <a:lnTo>
                    <a:pt x="17" y="28"/>
                  </a:lnTo>
                  <a:lnTo>
                    <a:pt x="17" y="28"/>
                  </a:lnTo>
                  <a:lnTo>
                    <a:pt x="17" y="22"/>
                  </a:lnTo>
                  <a:lnTo>
                    <a:pt x="17" y="22"/>
                  </a:lnTo>
                  <a:lnTo>
                    <a:pt x="17" y="16"/>
                  </a:lnTo>
                  <a:lnTo>
                    <a:pt x="17" y="16"/>
                  </a:lnTo>
                  <a:lnTo>
                    <a:pt x="17" y="10"/>
                  </a:lnTo>
                  <a:lnTo>
                    <a:pt x="17" y="10"/>
                  </a:lnTo>
                  <a:lnTo>
                    <a:pt x="13" y="6"/>
                  </a:lnTo>
                  <a:lnTo>
                    <a:pt x="13" y="6"/>
                  </a:lnTo>
                  <a:lnTo>
                    <a:pt x="13" y="0"/>
                  </a:lnTo>
                  <a:lnTo>
                    <a:pt x="6" y="0"/>
                  </a:lnTo>
                  <a:lnTo>
                    <a:pt x="6" y="10"/>
                  </a:lnTo>
                  <a:lnTo>
                    <a:pt x="6" y="10"/>
                  </a:lnTo>
                  <a:lnTo>
                    <a:pt x="6" y="16"/>
                  </a:lnTo>
                  <a:lnTo>
                    <a:pt x="0" y="16"/>
                  </a:lnTo>
                  <a:lnTo>
                    <a:pt x="0" y="22"/>
                  </a:lnTo>
                  <a:lnTo>
                    <a:pt x="0" y="22"/>
                  </a:lnTo>
                  <a:lnTo>
                    <a:pt x="0" y="22"/>
                  </a:lnTo>
                  <a:lnTo>
                    <a:pt x="0" y="22"/>
                  </a:lnTo>
                  <a:lnTo>
                    <a:pt x="0" y="28"/>
                  </a:lnTo>
                  <a:lnTo>
                    <a:pt x="6" y="28"/>
                  </a:lnTo>
                  <a:lnTo>
                    <a:pt x="6" y="32"/>
                  </a:lnTo>
                  <a:lnTo>
                    <a:pt x="6" y="32"/>
                  </a:lnTo>
                  <a:lnTo>
                    <a:pt x="6" y="32"/>
                  </a:lnTo>
                  <a:lnTo>
                    <a:pt x="13" y="32"/>
                  </a:lnTo>
                  <a:lnTo>
                    <a:pt x="13" y="3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8" name="Freeform 1561"/>
            <p:cNvSpPr>
              <a:spLocks/>
            </p:cNvSpPr>
            <p:nvPr/>
          </p:nvSpPr>
          <p:spPr bwMode="auto">
            <a:xfrm>
              <a:off x="7308850" y="3121026"/>
              <a:ext cx="26988" cy="50800"/>
            </a:xfrm>
            <a:custGeom>
              <a:avLst/>
              <a:gdLst>
                <a:gd name="T0" fmla="*/ 13 w 17"/>
                <a:gd name="T1" fmla="*/ 32 h 32"/>
                <a:gd name="T2" fmla="*/ 13 w 17"/>
                <a:gd name="T3" fmla="*/ 32 h 32"/>
                <a:gd name="T4" fmla="*/ 13 w 17"/>
                <a:gd name="T5" fmla="*/ 32 h 32"/>
                <a:gd name="T6" fmla="*/ 13 w 17"/>
                <a:gd name="T7" fmla="*/ 32 h 32"/>
                <a:gd name="T8" fmla="*/ 13 w 17"/>
                <a:gd name="T9" fmla="*/ 32 h 32"/>
                <a:gd name="T10" fmla="*/ 17 w 17"/>
                <a:gd name="T11" fmla="*/ 28 h 32"/>
                <a:gd name="T12" fmla="*/ 17 w 17"/>
                <a:gd name="T13" fmla="*/ 28 h 32"/>
                <a:gd name="T14" fmla="*/ 17 w 17"/>
                <a:gd name="T15" fmla="*/ 22 h 32"/>
                <a:gd name="T16" fmla="*/ 17 w 17"/>
                <a:gd name="T17" fmla="*/ 22 h 32"/>
                <a:gd name="T18" fmla="*/ 17 w 17"/>
                <a:gd name="T19" fmla="*/ 16 h 32"/>
                <a:gd name="T20" fmla="*/ 17 w 17"/>
                <a:gd name="T21" fmla="*/ 16 h 32"/>
                <a:gd name="T22" fmla="*/ 17 w 17"/>
                <a:gd name="T23" fmla="*/ 10 h 32"/>
                <a:gd name="T24" fmla="*/ 17 w 17"/>
                <a:gd name="T25" fmla="*/ 10 h 32"/>
                <a:gd name="T26" fmla="*/ 13 w 17"/>
                <a:gd name="T27" fmla="*/ 6 h 32"/>
                <a:gd name="T28" fmla="*/ 13 w 17"/>
                <a:gd name="T29" fmla="*/ 6 h 32"/>
                <a:gd name="T30" fmla="*/ 13 w 17"/>
                <a:gd name="T31" fmla="*/ 0 h 32"/>
                <a:gd name="T32" fmla="*/ 6 w 17"/>
                <a:gd name="T33" fmla="*/ 0 h 32"/>
                <a:gd name="T34" fmla="*/ 6 w 17"/>
                <a:gd name="T35" fmla="*/ 10 h 32"/>
                <a:gd name="T36" fmla="*/ 6 w 17"/>
                <a:gd name="T37" fmla="*/ 10 h 32"/>
                <a:gd name="T38" fmla="*/ 6 w 17"/>
                <a:gd name="T39" fmla="*/ 16 h 32"/>
                <a:gd name="T40" fmla="*/ 0 w 17"/>
                <a:gd name="T41" fmla="*/ 16 h 32"/>
                <a:gd name="T42" fmla="*/ 0 w 17"/>
                <a:gd name="T43" fmla="*/ 22 h 32"/>
                <a:gd name="T44" fmla="*/ 0 w 17"/>
                <a:gd name="T45" fmla="*/ 22 h 32"/>
                <a:gd name="T46" fmla="*/ 0 w 17"/>
                <a:gd name="T47" fmla="*/ 22 h 32"/>
                <a:gd name="T48" fmla="*/ 0 w 17"/>
                <a:gd name="T49" fmla="*/ 22 h 32"/>
                <a:gd name="T50" fmla="*/ 0 w 17"/>
                <a:gd name="T51" fmla="*/ 28 h 32"/>
                <a:gd name="T52" fmla="*/ 6 w 17"/>
                <a:gd name="T53" fmla="*/ 28 h 32"/>
                <a:gd name="T54" fmla="*/ 6 w 17"/>
                <a:gd name="T55" fmla="*/ 32 h 32"/>
                <a:gd name="T56" fmla="*/ 6 w 17"/>
                <a:gd name="T57" fmla="*/ 32 h 32"/>
                <a:gd name="T58" fmla="*/ 6 w 17"/>
                <a:gd name="T59" fmla="*/ 32 h 32"/>
                <a:gd name="T60" fmla="*/ 13 w 17"/>
                <a:gd name="T61" fmla="*/ 32 h 32"/>
                <a:gd name="T62" fmla="*/ 13 w 17"/>
                <a:gd name="T63"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32">
                  <a:moveTo>
                    <a:pt x="13" y="32"/>
                  </a:moveTo>
                  <a:lnTo>
                    <a:pt x="13" y="32"/>
                  </a:lnTo>
                  <a:lnTo>
                    <a:pt x="13" y="32"/>
                  </a:lnTo>
                  <a:lnTo>
                    <a:pt x="13" y="32"/>
                  </a:lnTo>
                  <a:lnTo>
                    <a:pt x="13" y="32"/>
                  </a:lnTo>
                  <a:lnTo>
                    <a:pt x="17" y="28"/>
                  </a:lnTo>
                  <a:lnTo>
                    <a:pt x="17" y="28"/>
                  </a:lnTo>
                  <a:lnTo>
                    <a:pt x="17" y="22"/>
                  </a:lnTo>
                  <a:lnTo>
                    <a:pt x="17" y="22"/>
                  </a:lnTo>
                  <a:lnTo>
                    <a:pt x="17" y="16"/>
                  </a:lnTo>
                  <a:lnTo>
                    <a:pt x="17" y="16"/>
                  </a:lnTo>
                  <a:lnTo>
                    <a:pt x="17" y="10"/>
                  </a:lnTo>
                  <a:lnTo>
                    <a:pt x="17" y="10"/>
                  </a:lnTo>
                  <a:lnTo>
                    <a:pt x="13" y="6"/>
                  </a:lnTo>
                  <a:lnTo>
                    <a:pt x="13" y="6"/>
                  </a:lnTo>
                  <a:lnTo>
                    <a:pt x="13" y="0"/>
                  </a:lnTo>
                  <a:lnTo>
                    <a:pt x="6" y="0"/>
                  </a:lnTo>
                  <a:lnTo>
                    <a:pt x="6" y="10"/>
                  </a:lnTo>
                  <a:lnTo>
                    <a:pt x="6" y="10"/>
                  </a:lnTo>
                  <a:lnTo>
                    <a:pt x="6" y="16"/>
                  </a:lnTo>
                  <a:lnTo>
                    <a:pt x="0" y="16"/>
                  </a:lnTo>
                  <a:lnTo>
                    <a:pt x="0" y="22"/>
                  </a:lnTo>
                  <a:lnTo>
                    <a:pt x="0" y="22"/>
                  </a:lnTo>
                  <a:lnTo>
                    <a:pt x="0" y="22"/>
                  </a:lnTo>
                  <a:lnTo>
                    <a:pt x="0" y="22"/>
                  </a:lnTo>
                  <a:lnTo>
                    <a:pt x="0" y="28"/>
                  </a:lnTo>
                  <a:lnTo>
                    <a:pt x="6" y="28"/>
                  </a:lnTo>
                  <a:lnTo>
                    <a:pt x="6" y="32"/>
                  </a:lnTo>
                  <a:lnTo>
                    <a:pt x="6" y="32"/>
                  </a:lnTo>
                  <a:lnTo>
                    <a:pt x="6" y="32"/>
                  </a:lnTo>
                  <a:lnTo>
                    <a:pt x="13" y="32"/>
                  </a:lnTo>
                  <a:lnTo>
                    <a:pt x="13" y="3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9" name="Freeform 1562"/>
            <p:cNvSpPr>
              <a:spLocks/>
            </p:cNvSpPr>
            <p:nvPr/>
          </p:nvSpPr>
          <p:spPr bwMode="auto">
            <a:xfrm>
              <a:off x="7345363" y="3074988"/>
              <a:ext cx="39688" cy="46038"/>
            </a:xfrm>
            <a:custGeom>
              <a:avLst/>
              <a:gdLst>
                <a:gd name="T0" fmla="*/ 0 w 25"/>
                <a:gd name="T1" fmla="*/ 6 h 29"/>
                <a:gd name="T2" fmla="*/ 6 w 25"/>
                <a:gd name="T3" fmla="*/ 12 h 29"/>
                <a:gd name="T4" fmla="*/ 6 w 25"/>
                <a:gd name="T5" fmla="*/ 12 h 29"/>
                <a:gd name="T6" fmla="*/ 12 w 25"/>
                <a:gd name="T7" fmla="*/ 12 h 29"/>
                <a:gd name="T8" fmla="*/ 12 w 25"/>
                <a:gd name="T9" fmla="*/ 18 h 29"/>
                <a:gd name="T10" fmla="*/ 18 w 25"/>
                <a:gd name="T11" fmla="*/ 18 h 29"/>
                <a:gd name="T12" fmla="*/ 18 w 25"/>
                <a:gd name="T13" fmla="*/ 22 h 29"/>
                <a:gd name="T14" fmla="*/ 18 w 25"/>
                <a:gd name="T15" fmla="*/ 22 h 29"/>
                <a:gd name="T16" fmla="*/ 18 w 25"/>
                <a:gd name="T17" fmla="*/ 29 h 29"/>
                <a:gd name="T18" fmla="*/ 25 w 25"/>
                <a:gd name="T19" fmla="*/ 29 h 29"/>
                <a:gd name="T20" fmla="*/ 25 w 25"/>
                <a:gd name="T21" fmla="*/ 18 h 29"/>
                <a:gd name="T22" fmla="*/ 25 w 25"/>
                <a:gd name="T23" fmla="*/ 18 h 29"/>
                <a:gd name="T24" fmla="*/ 25 w 25"/>
                <a:gd name="T25" fmla="*/ 12 h 29"/>
                <a:gd name="T26" fmla="*/ 25 w 25"/>
                <a:gd name="T27" fmla="*/ 12 h 29"/>
                <a:gd name="T28" fmla="*/ 25 w 25"/>
                <a:gd name="T29" fmla="*/ 12 h 29"/>
                <a:gd name="T30" fmla="*/ 25 w 25"/>
                <a:gd name="T31" fmla="*/ 12 h 29"/>
                <a:gd name="T32" fmla="*/ 25 w 25"/>
                <a:gd name="T33" fmla="*/ 6 h 29"/>
                <a:gd name="T34" fmla="*/ 25 w 25"/>
                <a:gd name="T35" fmla="*/ 6 h 29"/>
                <a:gd name="T36" fmla="*/ 18 w 25"/>
                <a:gd name="T37" fmla="*/ 0 h 29"/>
                <a:gd name="T38" fmla="*/ 6 w 25"/>
                <a:gd name="T39" fmla="*/ 0 h 29"/>
                <a:gd name="T40" fmla="*/ 6 w 25"/>
                <a:gd name="T41" fmla="*/ 6 h 29"/>
                <a:gd name="T42" fmla="*/ 0 w 25"/>
                <a:gd name="T43" fmla="*/ 6 h 29"/>
                <a:gd name="T44" fmla="*/ 0 w 25"/>
                <a:gd name="T45"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0" y="6"/>
                  </a:moveTo>
                  <a:lnTo>
                    <a:pt x="6" y="12"/>
                  </a:lnTo>
                  <a:lnTo>
                    <a:pt x="6" y="12"/>
                  </a:lnTo>
                  <a:lnTo>
                    <a:pt x="12" y="12"/>
                  </a:lnTo>
                  <a:lnTo>
                    <a:pt x="12" y="18"/>
                  </a:lnTo>
                  <a:lnTo>
                    <a:pt x="18" y="18"/>
                  </a:lnTo>
                  <a:lnTo>
                    <a:pt x="18" y="22"/>
                  </a:lnTo>
                  <a:lnTo>
                    <a:pt x="18" y="22"/>
                  </a:lnTo>
                  <a:lnTo>
                    <a:pt x="18" y="29"/>
                  </a:lnTo>
                  <a:lnTo>
                    <a:pt x="25" y="29"/>
                  </a:lnTo>
                  <a:lnTo>
                    <a:pt x="25" y="18"/>
                  </a:lnTo>
                  <a:lnTo>
                    <a:pt x="25" y="18"/>
                  </a:lnTo>
                  <a:lnTo>
                    <a:pt x="25" y="12"/>
                  </a:lnTo>
                  <a:lnTo>
                    <a:pt x="25" y="12"/>
                  </a:lnTo>
                  <a:lnTo>
                    <a:pt x="25" y="12"/>
                  </a:lnTo>
                  <a:lnTo>
                    <a:pt x="25" y="12"/>
                  </a:lnTo>
                  <a:lnTo>
                    <a:pt x="25" y="6"/>
                  </a:lnTo>
                  <a:lnTo>
                    <a:pt x="25" y="6"/>
                  </a:lnTo>
                  <a:lnTo>
                    <a:pt x="18" y="0"/>
                  </a:lnTo>
                  <a:lnTo>
                    <a:pt x="6" y="0"/>
                  </a:lnTo>
                  <a:lnTo>
                    <a:pt x="6"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0" name="Freeform 1563"/>
            <p:cNvSpPr>
              <a:spLocks/>
            </p:cNvSpPr>
            <p:nvPr/>
          </p:nvSpPr>
          <p:spPr bwMode="auto">
            <a:xfrm>
              <a:off x="7345363" y="3074988"/>
              <a:ext cx="39688" cy="46038"/>
            </a:xfrm>
            <a:custGeom>
              <a:avLst/>
              <a:gdLst>
                <a:gd name="T0" fmla="*/ 0 w 25"/>
                <a:gd name="T1" fmla="*/ 6 h 29"/>
                <a:gd name="T2" fmla="*/ 6 w 25"/>
                <a:gd name="T3" fmla="*/ 12 h 29"/>
                <a:gd name="T4" fmla="*/ 6 w 25"/>
                <a:gd name="T5" fmla="*/ 12 h 29"/>
                <a:gd name="T6" fmla="*/ 12 w 25"/>
                <a:gd name="T7" fmla="*/ 12 h 29"/>
                <a:gd name="T8" fmla="*/ 12 w 25"/>
                <a:gd name="T9" fmla="*/ 18 h 29"/>
                <a:gd name="T10" fmla="*/ 18 w 25"/>
                <a:gd name="T11" fmla="*/ 18 h 29"/>
                <a:gd name="T12" fmla="*/ 18 w 25"/>
                <a:gd name="T13" fmla="*/ 22 h 29"/>
                <a:gd name="T14" fmla="*/ 18 w 25"/>
                <a:gd name="T15" fmla="*/ 22 h 29"/>
                <a:gd name="T16" fmla="*/ 18 w 25"/>
                <a:gd name="T17" fmla="*/ 29 h 29"/>
                <a:gd name="T18" fmla="*/ 25 w 25"/>
                <a:gd name="T19" fmla="*/ 29 h 29"/>
                <a:gd name="T20" fmla="*/ 25 w 25"/>
                <a:gd name="T21" fmla="*/ 18 h 29"/>
                <a:gd name="T22" fmla="*/ 25 w 25"/>
                <a:gd name="T23" fmla="*/ 18 h 29"/>
                <a:gd name="T24" fmla="*/ 25 w 25"/>
                <a:gd name="T25" fmla="*/ 12 h 29"/>
                <a:gd name="T26" fmla="*/ 25 w 25"/>
                <a:gd name="T27" fmla="*/ 12 h 29"/>
                <a:gd name="T28" fmla="*/ 25 w 25"/>
                <a:gd name="T29" fmla="*/ 12 h 29"/>
                <a:gd name="T30" fmla="*/ 25 w 25"/>
                <a:gd name="T31" fmla="*/ 12 h 29"/>
                <a:gd name="T32" fmla="*/ 25 w 25"/>
                <a:gd name="T33" fmla="*/ 6 h 29"/>
                <a:gd name="T34" fmla="*/ 25 w 25"/>
                <a:gd name="T35" fmla="*/ 6 h 29"/>
                <a:gd name="T36" fmla="*/ 18 w 25"/>
                <a:gd name="T37" fmla="*/ 0 h 29"/>
                <a:gd name="T38" fmla="*/ 6 w 25"/>
                <a:gd name="T39" fmla="*/ 0 h 29"/>
                <a:gd name="T40" fmla="*/ 6 w 25"/>
                <a:gd name="T41" fmla="*/ 6 h 29"/>
                <a:gd name="T42" fmla="*/ 0 w 25"/>
                <a:gd name="T43" fmla="*/ 6 h 29"/>
                <a:gd name="T44" fmla="*/ 0 w 25"/>
                <a:gd name="T45"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0" y="6"/>
                  </a:moveTo>
                  <a:lnTo>
                    <a:pt x="6" y="12"/>
                  </a:lnTo>
                  <a:lnTo>
                    <a:pt x="6" y="12"/>
                  </a:lnTo>
                  <a:lnTo>
                    <a:pt x="12" y="12"/>
                  </a:lnTo>
                  <a:lnTo>
                    <a:pt x="12" y="18"/>
                  </a:lnTo>
                  <a:lnTo>
                    <a:pt x="18" y="18"/>
                  </a:lnTo>
                  <a:lnTo>
                    <a:pt x="18" y="22"/>
                  </a:lnTo>
                  <a:lnTo>
                    <a:pt x="18" y="22"/>
                  </a:lnTo>
                  <a:lnTo>
                    <a:pt x="18" y="29"/>
                  </a:lnTo>
                  <a:lnTo>
                    <a:pt x="25" y="29"/>
                  </a:lnTo>
                  <a:lnTo>
                    <a:pt x="25" y="18"/>
                  </a:lnTo>
                  <a:lnTo>
                    <a:pt x="25" y="18"/>
                  </a:lnTo>
                  <a:lnTo>
                    <a:pt x="25" y="12"/>
                  </a:lnTo>
                  <a:lnTo>
                    <a:pt x="25" y="12"/>
                  </a:lnTo>
                  <a:lnTo>
                    <a:pt x="25" y="12"/>
                  </a:lnTo>
                  <a:lnTo>
                    <a:pt x="25" y="12"/>
                  </a:lnTo>
                  <a:lnTo>
                    <a:pt x="25" y="6"/>
                  </a:lnTo>
                  <a:lnTo>
                    <a:pt x="25" y="6"/>
                  </a:lnTo>
                  <a:lnTo>
                    <a:pt x="18" y="0"/>
                  </a:lnTo>
                  <a:lnTo>
                    <a:pt x="6" y="0"/>
                  </a:lnTo>
                  <a:lnTo>
                    <a:pt x="6"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1" name="Freeform 1564"/>
            <p:cNvSpPr>
              <a:spLocks/>
            </p:cNvSpPr>
            <p:nvPr/>
          </p:nvSpPr>
          <p:spPr bwMode="auto">
            <a:xfrm>
              <a:off x="7318375" y="3032126"/>
              <a:ext cx="0" cy="25400"/>
            </a:xfrm>
            <a:custGeom>
              <a:avLst/>
              <a:gdLst>
                <a:gd name="T0" fmla="*/ 16 h 16"/>
                <a:gd name="T1" fmla="*/ 16 h 16"/>
                <a:gd name="T2" fmla="*/ 10 h 16"/>
                <a:gd name="T3" fmla="*/ 10 h 16"/>
                <a:gd name="T4" fmla="*/ 4 h 16"/>
                <a:gd name="T5" fmla="*/ 4 h 16"/>
                <a:gd name="T6" fmla="*/ 4 h 16"/>
                <a:gd name="T7" fmla="*/ 0 h 16"/>
                <a:gd name="T8" fmla="*/ 4 h 16"/>
                <a:gd name="T9" fmla="*/ 4 h 16"/>
                <a:gd name="T10" fmla="*/ 10 h 16"/>
                <a:gd name="T11" fmla="*/ 10 h 16"/>
                <a:gd name="T12" fmla="*/ 10 h 16"/>
                <a:gd name="T13" fmla="*/ 16 h 16"/>
                <a:gd name="T14" fmla="*/ 16 h 16"/>
                <a:gd name="T15" fmla="*/ 16 h 1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Lst>
              <a:rect l="0" t="0" r="r" b="b"/>
              <a:pathLst>
                <a:path h="16">
                  <a:moveTo>
                    <a:pt x="0" y="16"/>
                  </a:moveTo>
                  <a:lnTo>
                    <a:pt x="0" y="16"/>
                  </a:lnTo>
                  <a:lnTo>
                    <a:pt x="0" y="10"/>
                  </a:lnTo>
                  <a:lnTo>
                    <a:pt x="0" y="10"/>
                  </a:lnTo>
                  <a:lnTo>
                    <a:pt x="0" y="4"/>
                  </a:lnTo>
                  <a:lnTo>
                    <a:pt x="0" y="4"/>
                  </a:lnTo>
                  <a:lnTo>
                    <a:pt x="0" y="4"/>
                  </a:lnTo>
                  <a:lnTo>
                    <a:pt x="0" y="0"/>
                  </a:lnTo>
                  <a:lnTo>
                    <a:pt x="0" y="4"/>
                  </a:lnTo>
                  <a:lnTo>
                    <a:pt x="0" y="4"/>
                  </a:lnTo>
                  <a:lnTo>
                    <a:pt x="0" y="10"/>
                  </a:lnTo>
                  <a:lnTo>
                    <a:pt x="0" y="10"/>
                  </a:lnTo>
                  <a:lnTo>
                    <a:pt x="0" y="10"/>
                  </a:lnTo>
                  <a:lnTo>
                    <a:pt x="0"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2" name="Freeform 1565"/>
            <p:cNvSpPr>
              <a:spLocks/>
            </p:cNvSpPr>
            <p:nvPr/>
          </p:nvSpPr>
          <p:spPr bwMode="auto">
            <a:xfrm>
              <a:off x="7289800" y="3032126"/>
              <a:ext cx="19050" cy="15875"/>
            </a:xfrm>
            <a:custGeom>
              <a:avLst/>
              <a:gdLst>
                <a:gd name="T0" fmla="*/ 6 w 12"/>
                <a:gd name="T1" fmla="*/ 0 h 10"/>
                <a:gd name="T2" fmla="*/ 0 w 12"/>
                <a:gd name="T3" fmla="*/ 10 h 10"/>
                <a:gd name="T4" fmla="*/ 0 w 12"/>
                <a:gd name="T5" fmla="*/ 10 h 10"/>
                <a:gd name="T6" fmla="*/ 0 w 12"/>
                <a:gd name="T7" fmla="*/ 10 h 10"/>
                <a:gd name="T8" fmla="*/ 12 w 12"/>
                <a:gd name="T9" fmla="*/ 10 h 10"/>
                <a:gd name="T10" fmla="*/ 12 w 12"/>
                <a:gd name="T11" fmla="*/ 0 h 10"/>
                <a:gd name="T12" fmla="*/ 6 w 12"/>
                <a:gd name="T13" fmla="*/ 0 h 10"/>
                <a:gd name="T14" fmla="*/ 6 w 12"/>
                <a:gd name="T15" fmla="*/ 0 h 10"/>
                <a:gd name="T16" fmla="*/ 6 w 12"/>
                <a:gd name="T17" fmla="*/ 0 h 10"/>
                <a:gd name="T18" fmla="*/ 6 w 12"/>
                <a:gd name="T19" fmla="*/ 0 h 10"/>
                <a:gd name="T20" fmla="*/ 6 w 1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0">
                  <a:moveTo>
                    <a:pt x="6" y="0"/>
                  </a:moveTo>
                  <a:lnTo>
                    <a:pt x="0" y="10"/>
                  </a:lnTo>
                  <a:lnTo>
                    <a:pt x="0" y="10"/>
                  </a:lnTo>
                  <a:lnTo>
                    <a:pt x="0" y="10"/>
                  </a:lnTo>
                  <a:lnTo>
                    <a:pt x="12" y="10"/>
                  </a:lnTo>
                  <a:lnTo>
                    <a:pt x="12" y="0"/>
                  </a:lnTo>
                  <a:lnTo>
                    <a:pt x="6" y="0"/>
                  </a:lnTo>
                  <a:lnTo>
                    <a:pt x="6" y="0"/>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3" name="Freeform 1566"/>
            <p:cNvSpPr>
              <a:spLocks/>
            </p:cNvSpPr>
            <p:nvPr/>
          </p:nvSpPr>
          <p:spPr bwMode="auto">
            <a:xfrm>
              <a:off x="7289800" y="3032126"/>
              <a:ext cx="19050" cy="15875"/>
            </a:xfrm>
            <a:custGeom>
              <a:avLst/>
              <a:gdLst>
                <a:gd name="T0" fmla="*/ 6 w 12"/>
                <a:gd name="T1" fmla="*/ 0 h 10"/>
                <a:gd name="T2" fmla="*/ 0 w 12"/>
                <a:gd name="T3" fmla="*/ 10 h 10"/>
                <a:gd name="T4" fmla="*/ 0 w 12"/>
                <a:gd name="T5" fmla="*/ 10 h 10"/>
                <a:gd name="T6" fmla="*/ 0 w 12"/>
                <a:gd name="T7" fmla="*/ 10 h 10"/>
                <a:gd name="T8" fmla="*/ 12 w 12"/>
                <a:gd name="T9" fmla="*/ 10 h 10"/>
                <a:gd name="T10" fmla="*/ 12 w 12"/>
                <a:gd name="T11" fmla="*/ 0 h 10"/>
                <a:gd name="T12" fmla="*/ 6 w 12"/>
                <a:gd name="T13" fmla="*/ 0 h 10"/>
                <a:gd name="T14" fmla="*/ 6 w 12"/>
                <a:gd name="T15" fmla="*/ 0 h 10"/>
                <a:gd name="T16" fmla="*/ 6 w 12"/>
                <a:gd name="T17" fmla="*/ 0 h 10"/>
                <a:gd name="T18" fmla="*/ 6 w 12"/>
                <a:gd name="T19" fmla="*/ 0 h 10"/>
                <a:gd name="T20" fmla="*/ 6 w 1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0">
                  <a:moveTo>
                    <a:pt x="6" y="0"/>
                  </a:moveTo>
                  <a:lnTo>
                    <a:pt x="0" y="10"/>
                  </a:lnTo>
                  <a:lnTo>
                    <a:pt x="0" y="10"/>
                  </a:lnTo>
                  <a:lnTo>
                    <a:pt x="0" y="10"/>
                  </a:lnTo>
                  <a:lnTo>
                    <a:pt x="12" y="10"/>
                  </a:lnTo>
                  <a:lnTo>
                    <a:pt x="12" y="0"/>
                  </a:lnTo>
                  <a:lnTo>
                    <a:pt x="6" y="0"/>
                  </a:lnTo>
                  <a:lnTo>
                    <a:pt x="6" y="0"/>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4" name="Freeform 1567"/>
            <p:cNvSpPr>
              <a:spLocks/>
            </p:cNvSpPr>
            <p:nvPr/>
          </p:nvSpPr>
          <p:spPr bwMode="auto">
            <a:xfrm>
              <a:off x="7345363" y="3136901"/>
              <a:ext cx="19050" cy="19050"/>
            </a:xfrm>
            <a:custGeom>
              <a:avLst/>
              <a:gdLst>
                <a:gd name="T0" fmla="*/ 0 w 12"/>
                <a:gd name="T1" fmla="*/ 0 h 12"/>
                <a:gd name="T2" fmla="*/ 0 w 12"/>
                <a:gd name="T3" fmla="*/ 6 h 12"/>
                <a:gd name="T4" fmla="*/ 0 w 12"/>
                <a:gd name="T5" fmla="*/ 6 h 12"/>
                <a:gd name="T6" fmla="*/ 0 w 12"/>
                <a:gd name="T7" fmla="*/ 12 h 12"/>
                <a:gd name="T8" fmla="*/ 12 w 12"/>
                <a:gd name="T9" fmla="*/ 12 h 12"/>
                <a:gd name="T10" fmla="*/ 6 w 12"/>
                <a:gd name="T11" fmla="*/ 12 h 12"/>
                <a:gd name="T12" fmla="*/ 6 w 12"/>
                <a:gd name="T13" fmla="*/ 6 h 12"/>
                <a:gd name="T14" fmla="*/ 0 w 12"/>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0" y="0"/>
                  </a:moveTo>
                  <a:lnTo>
                    <a:pt x="0" y="6"/>
                  </a:lnTo>
                  <a:lnTo>
                    <a:pt x="0" y="6"/>
                  </a:lnTo>
                  <a:lnTo>
                    <a:pt x="0" y="12"/>
                  </a:lnTo>
                  <a:lnTo>
                    <a:pt x="12" y="12"/>
                  </a:lnTo>
                  <a:lnTo>
                    <a:pt x="6" y="12"/>
                  </a:lnTo>
                  <a:lnTo>
                    <a:pt x="6"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5" name="Freeform 1568"/>
            <p:cNvSpPr>
              <a:spLocks/>
            </p:cNvSpPr>
            <p:nvPr/>
          </p:nvSpPr>
          <p:spPr bwMode="auto">
            <a:xfrm>
              <a:off x="7335838" y="3068638"/>
              <a:ext cx="9525" cy="6350"/>
            </a:xfrm>
            <a:custGeom>
              <a:avLst/>
              <a:gdLst>
                <a:gd name="T0" fmla="*/ 0 w 6"/>
                <a:gd name="T1" fmla="*/ 0 h 4"/>
                <a:gd name="T2" fmla="*/ 6 w 6"/>
                <a:gd name="T3" fmla="*/ 4 h 4"/>
                <a:gd name="T4" fmla="*/ 6 w 6"/>
                <a:gd name="T5" fmla="*/ 4 h 4"/>
                <a:gd name="T6" fmla="*/ 6 w 6"/>
                <a:gd name="T7" fmla="*/ 0 h 4"/>
                <a:gd name="T8" fmla="*/ 0 w 6"/>
                <a:gd name="T9" fmla="*/ 0 h 4"/>
                <a:gd name="T10" fmla="*/ 0 w 6"/>
                <a:gd name="T11" fmla="*/ 0 h 4"/>
                <a:gd name="T12" fmla="*/ 0 w 6"/>
                <a:gd name="T13" fmla="*/ 0 h 4"/>
                <a:gd name="T14" fmla="*/ 0 w 6"/>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0" y="0"/>
                  </a:moveTo>
                  <a:lnTo>
                    <a:pt x="6" y="4"/>
                  </a:lnTo>
                  <a:lnTo>
                    <a:pt x="6" y="4"/>
                  </a:lnTo>
                  <a:lnTo>
                    <a:pt x="6"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6" name="Freeform 1569"/>
            <p:cNvSpPr>
              <a:spLocks/>
            </p:cNvSpPr>
            <p:nvPr/>
          </p:nvSpPr>
          <p:spPr bwMode="auto">
            <a:xfrm>
              <a:off x="7289800" y="3244851"/>
              <a:ext cx="28575" cy="9525"/>
            </a:xfrm>
            <a:custGeom>
              <a:avLst/>
              <a:gdLst>
                <a:gd name="T0" fmla="*/ 18 w 18"/>
                <a:gd name="T1" fmla="*/ 6 h 6"/>
                <a:gd name="T2" fmla="*/ 18 w 18"/>
                <a:gd name="T3" fmla="*/ 6 h 6"/>
                <a:gd name="T4" fmla="*/ 18 w 18"/>
                <a:gd name="T5" fmla="*/ 6 h 6"/>
                <a:gd name="T6" fmla="*/ 18 w 18"/>
                <a:gd name="T7" fmla="*/ 0 h 6"/>
                <a:gd name="T8" fmla="*/ 0 w 18"/>
                <a:gd name="T9" fmla="*/ 0 h 6"/>
                <a:gd name="T10" fmla="*/ 0 w 18"/>
                <a:gd name="T11" fmla="*/ 0 h 6"/>
                <a:gd name="T12" fmla="*/ 0 w 18"/>
                <a:gd name="T13" fmla="*/ 0 h 6"/>
                <a:gd name="T14" fmla="*/ 6 w 18"/>
                <a:gd name="T15" fmla="*/ 6 h 6"/>
                <a:gd name="T16" fmla="*/ 6 w 18"/>
                <a:gd name="T17" fmla="*/ 6 h 6"/>
                <a:gd name="T18" fmla="*/ 6 w 18"/>
                <a:gd name="T19" fmla="*/ 6 h 6"/>
                <a:gd name="T20" fmla="*/ 6 w 18"/>
                <a:gd name="T21" fmla="*/ 6 h 6"/>
                <a:gd name="T22" fmla="*/ 18 w 18"/>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6">
                  <a:moveTo>
                    <a:pt x="18" y="6"/>
                  </a:moveTo>
                  <a:lnTo>
                    <a:pt x="18" y="6"/>
                  </a:lnTo>
                  <a:lnTo>
                    <a:pt x="18" y="6"/>
                  </a:lnTo>
                  <a:lnTo>
                    <a:pt x="18" y="0"/>
                  </a:lnTo>
                  <a:lnTo>
                    <a:pt x="0" y="0"/>
                  </a:lnTo>
                  <a:lnTo>
                    <a:pt x="0" y="0"/>
                  </a:lnTo>
                  <a:lnTo>
                    <a:pt x="0" y="0"/>
                  </a:lnTo>
                  <a:lnTo>
                    <a:pt x="6" y="6"/>
                  </a:lnTo>
                  <a:lnTo>
                    <a:pt x="6" y="6"/>
                  </a:lnTo>
                  <a:lnTo>
                    <a:pt x="6" y="6"/>
                  </a:lnTo>
                  <a:lnTo>
                    <a:pt x="6" y="6"/>
                  </a:lnTo>
                  <a:lnTo>
                    <a:pt x="18"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7" name="Freeform 1570"/>
            <p:cNvSpPr>
              <a:spLocks/>
            </p:cNvSpPr>
            <p:nvPr/>
          </p:nvSpPr>
          <p:spPr bwMode="auto">
            <a:xfrm>
              <a:off x="7243763" y="3306763"/>
              <a:ext cx="9525" cy="9525"/>
            </a:xfrm>
            <a:custGeom>
              <a:avLst/>
              <a:gdLst>
                <a:gd name="T0" fmla="*/ 0 w 6"/>
                <a:gd name="T1" fmla="*/ 0 h 6"/>
                <a:gd name="T2" fmla="*/ 0 w 6"/>
                <a:gd name="T3" fmla="*/ 6 h 6"/>
                <a:gd name="T4" fmla="*/ 6 w 6"/>
                <a:gd name="T5" fmla="*/ 0 h 6"/>
              </a:gdLst>
              <a:ahLst/>
              <a:cxnLst>
                <a:cxn ang="0">
                  <a:pos x="T0" y="T1"/>
                </a:cxn>
                <a:cxn ang="0">
                  <a:pos x="T2" y="T3"/>
                </a:cxn>
                <a:cxn ang="0">
                  <a:pos x="T4" y="T5"/>
                </a:cxn>
              </a:cxnLst>
              <a:rect l="0" t="0" r="r" b="b"/>
              <a:pathLst>
                <a:path w="6" h="6">
                  <a:moveTo>
                    <a:pt x="0" y="0"/>
                  </a:moveTo>
                  <a:lnTo>
                    <a:pt x="0" y="6"/>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8" name="Line 1571"/>
            <p:cNvSpPr>
              <a:spLocks noChangeShapeType="1"/>
            </p:cNvSpPr>
            <p:nvPr/>
          </p:nvSpPr>
          <p:spPr bwMode="auto">
            <a:xfrm flipH="1">
              <a:off x="7262813" y="3290888"/>
              <a:ext cx="11113"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9" name="Freeform 1572"/>
            <p:cNvSpPr>
              <a:spLocks/>
            </p:cNvSpPr>
            <p:nvPr/>
          </p:nvSpPr>
          <p:spPr bwMode="auto">
            <a:xfrm>
              <a:off x="7273925" y="3263901"/>
              <a:ext cx="15875" cy="6350"/>
            </a:xfrm>
            <a:custGeom>
              <a:avLst/>
              <a:gdLst>
                <a:gd name="T0" fmla="*/ 10 w 10"/>
                <a:gd name="T1" fmla="*/ 4 h 4"/>
                <a:gd name="T2" fmla="*/ 10 w 10"/>
                <a:gd name="T3" fmla="*/ 0 h 4"/>
                <a:gd name="T4" fmla="*/ 0 w 10"/>
                <a:gd name="T5" fmla="*/ 0 h 4"/>
                <a:gd name="T6" fmla="*/ 10 w 10"/>
                <a:gd name="T7" fmla="*/ 4 h 4"/>
              </a:gdLst>
              <a:ahLst/>
              <a:cxnLst>
                <a:cxn ang="0">
                  <a:pos x="T0" y="T1"/>
                </a:cxn>
                <a:cxn ang="0">
                  <a:pos x="T2" y="T3"/>
                </a:cxn>
                <a:cxn ang="0">
                  <a:pos x="T4" y="T5"/>
                </a:cxn>
                <a:cxn ang="0">
                  <a:pos x="T6" y="T7"/>
                </a:cxn>
              </a:cxnLst>
              <a:rect l="0" t="0" r="r" b="b"/>
              <a:pathLst>
                <a:path w="10" h="4">
                  <a:moveTo>
                    <a:pt x="10" y="4"/>
                  </a:moveTo>
                  <a:lnTo>
                    <a:pt x="10" y="0"/>
                  </a:lnTo>
                  <a:lnTo>
                    <a:pt x="0" y="0"/>
                  </a:lnTo>
                  <a:lnTo>
                    <a:pt x="10"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0" name="Freeform 1573"/>
            <p:cNvSpPr>
              <a:spLocks/>
            </p:cNvSpPr>
            <p:nvPr/>
          </p:nvSpPr>
          <p:spPr bwMode="auto">
            <a:xfrm>
              <a:off x="7197725" y="3121026"/>
              <a:ext cx="46038" cy="80963"/>
            </a:xfrm>
            <a:custGeom>
              <a:avLst/>
              <a:gdLst>
                <a:gd name="T0" fmla="*/ 29 w 29"/>
                <a:gd name="T1" fmla="*/ 0 h 51"/>
                <a:gd name="T2" fmla="*/ 29 w 29"/>
                <a:gd name="T3" fmla="*/ 0 h 51"/>
                <a:gd name="T4" fmla="*/ 29 w 29"/>
                <a:gd name="T5" fmla="*/ 0 h 51"/>
                <a:gd name="T6" fmla="*/ 29 w 29"/>
                <a:gd name="T7" fmla="*/ 0 h 51"/>
                <a:gd name="T8" fmla="*/ 29 w 29"/>
                <a:gd name="T9" fmla="*/ 10 h 51"/>
                <a:gd name="T10" fmla="*/ 23 w 29"/>
                <a:gd name="T11" fmla="*/ 16 h 51"/>
                <a:gd name="T12" fmla="*/ 23 w 29"/>
                <a:gd name="T13" fmla="*/ 22 h 51"/>
                <a:gd name="T14" fmla="*/ 13 w 29"/>
                <a:gd name="T15" fmla="*/ 32 h 51"/>
                <a:gd name="T16" fmla="*/ 6 w 29"/>
                <a:gd name="T17" fmla="*/ 45 h 51"/>
                <a:gd name="T18" fmla="*/ 0 w 29"/>
                <a:gd name="T19" fmla="*/ 45 h 51"/>
                <a:gd name="T20" fmla="*/ 0 w 29"/>
                <a:gd name="T21" fmla="*/ 51 h 51"/>
                <a:gd name="T22" fmla="*/ 0 w 29"/>
                <a:gd name="T23" fmla="*/ 45 h 51"/>
                <a:gd name="T24" fmla="*/ 0 w 29"/>
                <a:gd name="T25" fmla="*/ 45 h 51"/>
                <a:gd name="T26" fmla="*/ 0 w 29"/>
                <a:gd name="T27" fmla="*/ 45 h 51"/>
                <a:gd name="T28" fmla="*/ 0 w 29"/>
                <a:gd name="T29" fmla="*/ 45 h 51"/>
                <a:gd name="T30" fmla="*/ 0 w 29"/>
                <a:gd name="T31" fmla="*/ 39 h 51"/>
                <a:gd name="T32" fmla="*/ 0 w 29"/>
                <a:gd name="T33" fmla="*/ 39 h 51"/>
                <a:gd name="T34" fmla="*/ 0 w 29"/>
                <a:gd name="T35" fmla="*/ 32 h 51"/>
                <a:gd name="T36" fmla="*/ 0 w 29"/>
                <a:gd name="T37" fmla="*/ 32 h 51"/>
                <a:gd name="T38" fmla="*/ 0 w 29"/>
                <a:gd name="T39" fmla="*/ 32 h 51"/>
                <a:gd name="T40" fmla="*/ 0 w 29"/>
                <a:gd name="T41" fmla="*/ 32 h 51"/>
                <a:gd name="T42" fmla="*/ 6 w 29"/>
                <a:gd name="T43" fmla="*/ 32 h 51"/>
                <a:gd name="T44" fmla="*/ 13 w 29"/>
                <a:gd name="T45" fmla="*/ 22 h 51"/>
                <a:gd name="T46" fmla="*/ 13 w 29"/>
                <a:gd name="T47" fmla="*/ 22 h 51"/>
                <a:gd name="T48" fmla="*/ 13 w 29"/>
                <a:gd name="T49" fmla="*/ 16 h 51"/>
                <a:gd name="T50" fmla="*/ 17 w 29"/>
                <a:gd name="T51" fmla="*/ 10 h 51"/>
                <a:gd name="T52" fmla="*/ 17 w 29"/>
                <a:gd name="T53" fmla="*/ 6 h 51"/>
                <a:gd name="T54" fmla="*/ 17 w 29"/>
                <a:gd name="T55" fmla="*/ 6 h 51"/>
                <a:gd name="T56" fmla="*/ 23 w 29"/>
                <a:gd name="T57" fmla="*/ 0 h 51"/>
                <a:gd name="T58" fmla="*/ 29 w 29"/>
                <a:gd name="T59" fmla="*/ 0 h 51"/>
                <a:gd name="T60" fmla="*/ 29 w 29"/>
                <a:gd name="T6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51">
                  <a:moveTo>
                    <a:pt x="29" y="0"/>
                  </a:moveTo>
                  <a:lnTo>
                    <a:pt x="29" y="0"/>
                  </a:lnTo>
                  <a:lnTo>
                    <a:pt x="29" y="0"/>
                  </a:lnTo>
                  <a:lnTo>
                    <a:pt x="29" y="0"/>
                  </a:lnTo>
                  <a:lnTo>
                    <a:pt x="29" y="10"/>
                  </a:lnTo>
                  <a:lnTo>
                    <a:pt x="23" y="16"/>
                  </a:lnTo>
                  <a:lnTo>
                    <a:pt x="23" y="22"/>
                  </a:lnTo>
                  <a:lnTo>
                    <a:pt x="13" y="32"/>
                  </a:lnTo>
                  <a:lnTo>
                    <a:pt x="6" y="45"/>
                  </a:lnTo>
                  <a:lnTo>
                    <a:pt x="0" y="45"/>
                  </a:lnTo>
                  <a:lnTo>
                    <a:pt x="0" y="51"/>
                  </a:lnTo>
                  <a:lnTo>
                    <a:pt x="0" y="45"/>
                  </a:lnTo>
                  <a:lnTo>
                    <a:pt x="0" y="45"/>
                  </a:lnTo>
                  <a:lnTo>
                    <a:pt x="0" y="45"/>
                  </a:lnTo>
                  <a:lnTo>
                    <a:pt x="0" y="45"/>
                  </a:lnTo>
                  <a:lnTo>
                    <a:pt x="0" y="39"/>
                  </a:lnTo>
                  <a:lnTo>
                    <a:pt x="0" y="39"/>
                  </a:lnTo>
                  <a:lnTo>
                    <a:pt x="0" y="32"/>
                  </a:lnTo>
                  <a:lnTo>
                    <a:pt x="0" y="32"/>
                  </a:lnTo>
                  <a:lnTo>
                    <a:pt x="0" y="32"/>
                  </a:lnTo>
                  <a:lnTo>
                    <a:pt x="0" y="32"/>
                  </a:lnTo>
                  <a:lnTo>
                    <a:pt x="6" y="32"/>
                  </a:lnTo>
                  <a:lnTo>
                    <a:pt x="13" y="22"/>
                  </a:lnTo>
                  <a:lnTo>
                    <a:pt x="13" y="22"/>
                  </a:lnTo>
                  <a:lnTo>
                    <a:pt x="13" y="16"/>
                  </a:lnTo>
                  <a:lnTo>
                    <a:pt x="17" y="10"/>
                  </a:lnTo>
                  <a:lnTo>
                    <a:pt x="17" y="6"/>
                  </a:lnTo>
                  <a:lnTo>
                    <a:pt x="17" y="6"/>
                  </a:lnTo>
                  <a:lnTo>
                    <a:pt x="23" y="0"/>
                  </a:lnTo>
                  <a:lnTo>
                    <a:pt x="29" y="0"/>
                  </a:lnTo>
                  <a:lnTo>
                    <a:pt x="2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1" name="Freeform 1574"/>
            <p:cNvSpPr>
              <a:spLocks/>
            </p:cNvSpPr>
            <p:nvPr/>
          </p:nvSpPr>
          <p:spPr bwMode="auto">
            <a:xfrm>
              <a:off x="7197725" y="3121026"/>
              <a:ext cx="46038" cy="80963"/>
            </a:xfrm>
            <a:custGeom>
              <a:avLst/>
              <a:gdLst>
                <a:gd name="T0" fmla="*/ 29 w 29"/>
                <a:gd name="T1" fmla="*/ 0 h 51"/>
                <a:gd name="T2" fmla="*/ 29 w 29"/>
                <a:gd name="T3" fmla="*/ 0 h 51"/>
                <a:gd name="T4" fmla="*/ 29 w 29"/>
                <a:gd name="T5" fmla="*/ 0 h 51"/>
                <a:gd name="T6" fmla="*/ 29 w 29"/>
                <a:gd name="T7" fmla="*/ 0 h 51"/>
                <a:gd name="T8" fmla="*/ 29 w 29"/>
                <a:gd name="T9" fmla="*/ 10 h 51"/>
                <a:gd name="T10" fmla="*/ 23 w 29"/>
                <a:gd name="T11" fmla="*/ 16 h 51"/>
                <a:gd name="T12" fmla="*/ 23 w 29"/>
                <a:gd name="T13" fmla="*/ 22 h 51"/>
                <a:gd name="T14" fmla="*/ 13 w 29"/>
                <a:gd name="T15" fmla="*/ 32 h 51"/>
                <a:gd name="T16" fmla="*/ 6 w 29"/>
                <a:gd name="T17" fmla="*/ 45 h 51"/>
                <a:gd name="T18" fmla="*/ 0 w 29"/>
                <a:gd name="T19" fmla="*/ 45 h 51"/>
                <a:gd name="T20" fmla="*/ 0 w 29"/>
                <a:gd name="T21" fmla="*/ 51 h 51"/>
                <a:gd name="T22" fmla="*/ 0 w 29"/>
                <a:gd name="T23" fmla="*/ 45 h 51"/>
                <a:gd name="T24" fmla="*/ 0 w 29"/>
                <a:gd name="T25" fmla="*/ 45 h 51"/>
                <a:gd name="T26" fmla="*/ 0 w 29"/>
                <a:gd name="T27" fmla="*/ 45 h 51"/>
                <a:gd name="T28" fmla="*/ 0 w 29"/>
                <a:gd name="T29" fmla="*/ 45 h 51"/>
                <a:gd name="T30" fmla="*/ 0 w 29"/>
                <a:gd name="T31" fmla="*/ 39 h 51"/>
                <a:gd name="T32" fmla="*/ 0 w 29"/>
                <a:gd name="T33" fmla="*/ 39 h 51"/>
                <a:gd name="T34" fmla="*/ 0 w 29"/>
                <a:gd name="T35" fmla="*/ 32 h 51"/>
                <a:gd name="T36" fmla="*/ 0 w 29"/>
                <a:gd name="T37" fmla="*/ 32 h 51"/>
                <a:gd name="T38" fmla="*/ 0 w 29"/>
                <a:gd name="T39" fmla="*/ 32 h 51"/>
                <a:gd name="T40" fmla="*/ 0 w 29"/>
                <a:gd name="T41" fmla="*/ 32 h 51"/>
                <a:gd name="T42" fmla="*/ 6 w 29"/>
                <a:gd name="T43" fmla="*/ 32 h 51"/>
                <a:gd name="T44" fmla="*/ 13 w 29"/>
                <a:gd name="T45" fmla="*/ 22 h 51"/>
                <a:gd name="T46" fmla="*/ 13 w 29"/>
                <a:gd name="T47" fmla="*/ 22 h 51"/>
                <a:gd name="T48" fmla="*/ 13 w 29"/>
                <a:gd name="T49" fmla="*/ 16 h 51"/>
                <a:gd name="T50" fmla="*/ 17 w 29"/>
                <a:gd name="T51" fmla="*/ 10 h 51"/>
                <a:gd name="T52" fmla="*/ 17 w 29"/>
                <a:gd name="T53" fmla="*/ 6 h 51"/>
                <a:gd name="T54" fmla="*/ 17 w 29"/>
                <a:gd name="T55" fmla="*/ 6 h 51"/>
                <a:gd name="T56" fmla="*/ 23 w 29"/>
                <a:gd name="T57" fmla="*/ 0 h 51"/>
                <a:gd name="T58" fmla="*/ 29 w 29"/>
                <a:gd name="T59" fmla="*/ 0 h 51"/>
                <a:gd name="T60" fmla="*/ 29 w 29"/>
                <a:gd name="T6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51">
                  <a:moveTo>
                    <a:pt x="29" y="0"/>
                  </a:moveTo>
                  <a:lnTo>
                    <a:pt x="29" y="0"/>
                  </a:lnTo>
                  <a:lnTo>
                    <a:pt x="29" y="0"/>
                  </a:lnTo>
                  <a:lnTo>
                    <a:pt x="29" y="0"/>
                  </a:lnTo>
                  <a:lnTo>
                    <a:pt x="29" y="10"/>
                  </a:lnTo>
                  <a:lnTo>
                    <a:pt x="23" y="16"/>
                  </a:lnTo>
                  <a:lnTo>
                    <a:pt x="23" y="22"/>
                  </a:lnTo>
                  <a:lnTo>
                    <a:pt x="13" y="32"/>
                  </a:lnTo>
                  <a:lnTo>
                    <a:pt x="6" y="45"/>
                  </a:lnTo>
                  <a:lnTo>
                    <a:pt x="0" y="45"/>
                  </a:lnTo>
                  <a:lnTo>
                    <a:pt x="0" y="51"/>
                  </a:lnTo>
                  <a:lnTo>
                    <a:pt x="0" y="45"/>
                  </a:lnTo>
                  <a:lnTo>
                    <a:pt x="0" y="45"/>
                  </a:lnTo>
                  <a:lnTo>
                    <a:pt x="0" y="45"/>
                  </a:lnTo>
                  <a:lnTo>
                    <a:pt x="0" y="45"/>
                  </a:lnTo>
                  <a:lnTo>
                    <a:pt x="0" y="39"/>
                  </a:lnTo>
                  <a:lnTo>
                    <a:pt x="0" y="39"/>
                  </a:lnTo>
                  <a:lnTo>
                    <a:pt x="0" y="32"/>
                  </a:lnTo>
                  <a:lnTo>
                    <a:pt x="0" y="32"/>
                  </a:lnTo>
                  <a:lnTo>
                    <a:pt x="0" y="32"/>
                  </a:lnTo>
                  <a:lnTo>
                    <a:pt x="0" y="32"/>
                  </a:lnTo>
                  <a:lnTo>
                    <a:pt x="6" y="32"/>
                  </a:lnTo>
                  <a:lnTo>
                    <a:pt x="13" y="22"/>
                  </a:lnTo>
                  <a:lnTo>
                    <a:pt x="13" y="22"/>
                  </a:lnTo>
                  <a:lnTo>
                    <a:pt x="13" y="16"/>
                  </a:lnTo>
                  <a:lnTo>
                    <a:pt x="17" y="10"/>
                  </a:lnTo>
                  <a:lnTo>
                    <a:pt x="17" y="6"/>
                  </a:lnTo>
                  <a:lnTo>
                    <a:pt x="17" y="6"/>
                  </a:lnTo>
                  <a:lnTo>
                    <a:pt x="23" y="0"/>
                  </a:lnTo>
                  <a:lnTo>
                    <a:pt x="29" y="0"/>
                  </a:lnTo>
                  <a:lnTo>
                    <a:pt x="2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2" name="Freeform 1575"/>
            <p:cNvSpPr>
              <a:spLocks/>
            </p:cNvSpPr>
            <p:nvPr/>
          </p:nvSpPr>
          <p:spPr bwMode="auto">
            <a:xfrm>
              <a:off x="7253288" y="3048001"/>
              <a:ext cx="20638" cy="36513"/>
            </a:xfrm>
            <a:custGeom>
              <a:avLst/>
              <a:gdLst>
                <a:gd name="T0" fmla="*/ 13 w 13"/>
                <a:gd name="T1" fmla="*/ 13 h 23"/>
                <a:gd name="T2" fmla="*/ 13 w 13"/>
                <a:gd name="T3" fmla="*/ 23 h 23"/>
                <a:gd name="T4" fmla="*/ 13 w 13"/>
                <a:gd name="T5" fmla="*/ 23 h 23"/>
                <a:gd name="T6" fmla="*/ 13 w 13"/>
                <a:gd name="T7" fmla="*/ 17 h 23"/>
                <a:gd name="T8" fmla="*/ 6 w 13"/>
                <a:gd name="T9" fmla="*/ 17 h 23"/>
                <a:gd name="T10" fmla="*/ 6 w 13"/>
                <a:gd name="T11" fmla="*/ 6 h 23"/>
                <a:gd name="T12" fmla="*/ 0 w 13"/>
                <a:gd name="T13" fmla="*/ 6 h 23"/>
                <a:gd name="T14" fmla="*/ 0 w 13"/>
                <a:gd name="T15" fmla="*/ 0 h 23"/>
                <a:gd name="T16" fmla="*/ 0 w 13"/>
                <a:gd name="T17" fmla="*/ 0 h 23"/>
                <a:gd name="T18" fmla="*/ 0 w 13"/>
                <a:gd name="T19" fmla="*/ 0 h 23"/>
                <a:gd name="T20" fmla="*/ 6 w 13"/>
                <a:gd name="T21" fmla="*/ 0 h 23"/>
                <a:gd name="T22" fmla="*/ 6 w 13"/>
                <a:gd name="T23" fmla="*/ 6 h 23"/>
                <a:gd name="T24" fmla="*/ 13 w 13"/>
                <a:gd name="T25" fmla="*/ 6 h 23"/>
                <a:gd name="T26" fmla="*/ 13 w 13"/>
                <a:gd name="T27" fmla="*/ 13 h 23"/>
                <a:gd name="T28" fmla="*/ 13 w 13"/>
                <a:gd name="T29" fmla="*/ 13 h 23"/>
                <a:gd name="T30" fmla="*/ 13 w 13"/>
                <a:gd name="T3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23">
                  <a:moveTo>
                    <a:pt x="13" y="13"/>
                  </a:moveTo>
                  <a:lnTo>
                    <a:pt x="13" y="23"/>
                  </a:lnTo>
                  <a:lnTo>
                    <a:pt x="13" y="23"/>
                  </a:lnTo>
                  <a:lnTo>
                    <a:pt x="13" y="17"/>
                  </a:lnTo>
                  <a:lnTo>
                    <a:pt x="6" y="17"/>
                  </a:lnTo>
                  <a:lnTo>
                    <a:pt x="6" y="6"/>
                  </a:lnTo>
                  <a:lnTo>
                    <a:pt x="0" y="6"/>
                  </a:lnTo>
                  <a:lnTo>
                    <a:pt x="0" y="0"/>
                  </a:lnTo>
                  <a:lnTo>
                    <a:pt x="0" y="0"/>
                  </a:lnTo>
                  <a:lnTo>
                    <a:pt x="0" y="0"/>
                  </a:lnTo>
                  <a:lnTo>
                    <a:pt x="6" y="0"/>
                  </a:lnTo>
                  <a:lnTo>
                    <a:pt x="6" y="6"/>
                  </a:lnTo>
                  <a:lnTo>
                    <a:pt x="13" y="6"/>
                  </a:lnTo>
                  <a:lnTo>
                    <a:pt x="13" y="13"/>
                  </a:lnTo>
                  <a:lnTo>
                    <a:pt x="13" y="13"/>
                  </a:lnTo>
                  <a:lnTo>
                    <a:pt x="13"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3" name="Freeform 1576"/>
            <p:cNvSpPr>
              <a:spLocks/>
            </p:cNvSpPr>
            <p:nvPr/>
          </p:nvSpPr>
          <p:spPr bwMode="auto">
            <a:xfrm>
              <a:off x="7253288" y="3048001"/>
              <a:ext cx="20638" cy="36513"/>
            </a:xfrm>
            <a:custGeom>
              <a:avLst/>
              <a:gdLst>
                <a:gd name="T0" fmla="*/ 13 w 13"/>
                <a:gd name="T1" fmla="*/ 13 h 23"/>
                <a:gd name="T2" fmla="*/ 13 w 13"/>
                <a:gd name="T3" fmla="*/ 23 h 23"/>
                <a:gd name="T4" fmla="*/ 13 w 13"/>
                <a:gd name="T5" fmla="*/ 23 h 23"/>
                <a:gd name="T6" fmla="*/ 13 w 13"/>
                <a:gd name="T7" fmla="*/ 17 h 23"/>
                <a:gd name="T8" fmla="*/ 6 w 13"/>
                <a:gd name="T9" fmla="*/ 17 h 23"/>
                <a:gd name="T10" fmla="*/ 6 w 13"/>
                <a:gd name="T11" fmla="*/ 6 h 23"/>
                <a:gd name="T12" fmla="*/ 0 w 13"/>
                <a:gd name="T13" fmla="*/ 6 h 23"/>
                <a:gd name="T14" fmla="*/ 0 w 13"/>
                <a:gd name="T15" fmla="*/ 0 h 23"/>
                <a:gd name="T16" fmla="*/ 0 w 13"/>
                <a:gd name="T17" fmla="*/ 0 h 23"/>
                <a:gd name="T18" fmla="*/ 0 w 13"/>
                <a:gd name="T19" fmla="*/ 0 h 23"/>
                <a:gd name="T20" fmla="*/ 6 w 13"/>
                <a:gd name="T21" fmla="*/ 0 h 23"/>
                <a:gd name="T22" fmla="*/ 6 w 13"/>
                <a:gd name="T23" fmla="*/ 6 h 23"/>
                <a:gd name="T24" fmla="*/ 13 w 13"/>
                <a:gd name="T25" fmla="*/ 6 h 23"/>
                <a:gd name="T26" fmla="*/ 13 w 13"/>
                <a:gd name="T27" fmla="*/ 13 h 23"/>
                <a:gd name="T28" fmla="*/ 13 w 13"/>
                <a:gd name="T29" fmla="*/ 13 h 23"/>
                <a:gd name="T30" fmla="*/ 13 w 13"/>
                <a:gd name="T3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23">
                  <a:moveTo>
                    <a:pt x="13" y="13"/>
                  </a:moveTo>
                  <a:lnTo>
                    <a:pt x="13" y="23"/>
                  </a:lnTo>
                  <a:lnTo>
                    <a:pt x="13" y="23"/>
                  </a:lnTo>
                  <a:lnTo>
                    <a:pt x="13" y="17"/>
                  </a:lnTo>
                  <a:lnTo>
                    <a:pt x="6" y="17"/>
                  </a:lnTo>
                  <a:lnTo>
                    <a:pt x="6" y="6"/>
                  </a:lnTo>
                  <a:lnTo>
                    <a:pt x="0" y="6"/>
                  </a:lnTo>
                  <a:lnTo>
                    <a:pt x="0" y="0"/>
                  </a:lnTo>
                  <a:lnTo>
                    <a:pt x="0" y="0"/>
                  </a:lnTo>
                  <a:lnTo>
                    <a:pt x="0" y="0"/>
                  </a:lnTo>
                  <a:lnTo>
                    <a:pt x="6" y="0"/>
                  </a:lnTo>
                  <a:lnTo>
                    <a:pt x="6" y="6"/>
                  </a:lnTo>
                  <a:lnTo>
                    <a:pt x="13" y="6"/>
                  </a:lnTo>
                  <a:lnTo>
                    <a:pt x="13" y="13"/>
                  </a:lnTo>
                  <a:lnTo>
                    <a:pt x="13" y="13"/>
                  </a:lnTo>
                  <a:lnTo>
                    <a:pt x="13"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4" name="Freeform 1577"/>
            <p:cNvSpPr>
              <a:spLocks/>
            </p:cNvSpPr>
            <p:nvPr/>
          </p:nvSpPr>
          <p:spPr bwMode="auto">
            <a:xfrm>
              <a:off x="7289800" y="3103563"/>
              <a:ext cx="28575" cy="26988"/>
            </a:xfrm>
            <a:custGeom>
              <a:avLst/>
              <a:gdLst>
                <a:gd name="T0" fmla="*/ 6 w 18"/>
                <a:gd name="T1" fmla="*/ 0 h 17"/>
                <a:gd name="T2" fmla="*/ 6 w 18"/>
                <a:gd name="T3" fmla="*/ 0 h 17"/>
                <a:gd name="T4" fmla="*/ 6 w 18"/>
                <a:gd name="T5" fmla="*/ 0 h 17"/>
                <a:gd name="T6" fmla="*/ 6 w 18"/>
                <a:gd name="T7" fmla="*/ 0 h 17"/>
                <a:gd name="T8" fmla="*/ 18 w 18"/>
                <a:gd name="T9" fmla="*/ 0 h 17"/>
                <a:gd name="T10" fmla="*/ 18 w 18"/>
                <a:gd name="T11" fmla="*/ 4 h 17"/>
                <a:gd name="T12" fmla="*/ 18 w 18"/>
                <a:gd name="T13" fmla="*/ 4 h 17"/>
                <a:gd name="T14" fmla="*/ 18 w 18"/>
                <a:gd name="T15" fmla="*/ 4 h 17"/>
                <a:gd name="T16" fmla="*/ 18 w 18"/>
                <a:gd name="T17" fmla="*/ 11 h 17"/>
                <a:gd name="T18" fmla="*/ 18 w 18"/>
                <a:gd name="T19" fmla="*/ 11 h 17"/>
                <a:gd name="T20" fmla="*/ 18 w 18"/>
                <a:gd name="T21" fmla="*/ 11 h 17"/>
                <a:gd name="T22" fmla="*/ 18 w 18"/>
                <a:gd name="T23" fmla="*/ 17 h 17"/>
                <a:gd name="T24" fmla="*/ 6 w 18"/>
                <a:gd name="T25" fmla="*/ 17 h 17"/>
                <a:gd name="T26" fmla="*/ 6 w 18"/>
                <a:gd name="T27" fmla="*/ 17 h 17"/>
                <a:gd name="T28" fmla="*/ 6 w 18"/>
                <a:gd name="T29" fmla="*/ 17 h 17"/>
                <a:gd name="T30" fmla="*/ 6 w 18"/>
                <a:gd name="T31" fmla="*/ 11 h 17"/>
                <a:gd name="T32" fmla="*/ 0 w 18"/>
                <a:gd name="T33" fmla="*/ 11 h 17"/>
                <a:gd name="T34" fmla="*/ 0 w 18"/>
                <a:gd name="T35" fmla="*/ 4 h 17"/>
                <a:gd name="T36" fmla="*/ 0 w 18"/>
                <a:gd name="T37" fmla="*/ 4 h 17"/>
                <a:gd name="T38" fmla="*/ 0 w 18"/>
                <a:gd name="T39" fmla="*/ 0 h 17"/>
                <a:gd name="T40" fmla="*/ 6 w 18"/>
                <a:gd name="T41" fmla="*/ 0 h 17"/>
                <a:gd name="T42" fmla="*/ 6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0"/>
                  </a:moveTo>
                  <a:lnTo>
                    <a:pt x="6" y="0"/>
                  </a:lnTo>
                  <a:lnTo>
                    <a:pt x="6" y="0"/>
                  </a:lnTo>
                  <a:lnTo>
                    <a:pt x="6" y="0"/>
                  </a:lnTo>
                  <a:lnTo>
                    <a:pt x="18" y="0"/>
                  </a:lnTo>
                  <a:lnTo>
                    <a:pt x="18" y="4"/>
                  </a:lnTo>
                  <a:lnTo>
                    <a:pt x="18" y="4"/>
                  </a:lnTo>
                  <a:lnTo>
                    <a:pt x="18" y="4"/>
                  </a:lnTo>
                  <a:lnTo>
                    <a:pt x="18" y="11"/>
                  </a:lnTo>
                  <a:lnTo>
                    <a:pt x="18" y="11"/>
                  </a:lnTo>
                  <a:lnTo>
                    <a:pt x="18" y="11"/>
                  </a:lnTo>
                  <a:lnTo>
                    <a:pt x="18" y="17"/>
                  </a:lnTo>
                  <a:lnTo>
                    <a:pt x="6" y="17"/>
                  </a:lnTo>
                  <a:lnTo>
                    <a:pt x="6" y="17"/>
                  </a:lnTo>
                  <a:lnTo>
                    <a:pt x="6" y="17"/>
                  </a:lnTo>
                  <a:lnTo>
                    <a:pt x="6" y="11"/>
                  </a:lnTo>
                  <a:lnTo>
                    <a:pt x="0" y="11"/>
                  </a:lnTo>
                  <a:lnTo>
                    <a:pt x="0" y="4"/>
                  </a:lnTo>
                  <a:lnTo>
                    <a:pt x="0" y="4"/>
                  </a:lnTo>
                  <a:lnTo>
                    <a:pt x="0"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5" name="Freeform 1578"/>
            <p:cNvSpPr>
              <a:spLocks/>
            </p:cNvSpPr>
            <p:nvPr/>
          </p:nvSpPr>
          <p:spPr bwMode="auto">
            <a:xfrm>
              <a:off x="7289800" y="3103563"/>
              <a:ext cx="28575" cy="26988"/>
            </a:xfrm>
            <a:custGeom>
              <a:avLst/>
              <a:gdLst>
                <a:gd name="T0" fmla="*/ 6 w 18"/>
                <a:gd name="T1" fmla="*/ 0 h 17"/>
                <a:gd name="T2" fmla="*/ 6 w 18"/>
                <a:gd name="T3" fmla="*/ 0 h 17"/>
                <a:gd name="T4" fmla="*/ 6 w 18"/>
                <a:gd name="T5" fmla="*/ 0 h 17"/>
                <a:gd name="T6" fmla="*/ 6 w 18"/>
                <a:gd name="T7" fmla="*/ 0 h 17"/>
                <a:gd name="T8" fmla="*/ 18 w 18"/>
                <a:gd name="T9" fmla="*/ 0 h 17"/>
                <a:gd name="T10" fmla="*/ 18 w 18"/>
                <a:gd name="T11" fmla="*/ 4 h 17"/>
                <a:gd name="T12" fmla="*/ 18 w 18"/>
                <a:gd name="T13" fmla="*/ 4 h 17"/>
                <a:gd name="T14" fmla="*/ 18 w 18"/>
                <a:gd name="T15" fmla="*/ 4 h 17"/>
                <a:gd name="T16" fmla="*/ 18 w 18"/>
                <a:gd name="T17" fmla="*/ 11 h 17"/>
                <a:gd name="T18" fmla="*/ 18 w 18"/>
                <a:gd name="T19" fmla="*/ 11 h 17"/>
                <a:gd name="T20" fmla="*/ 18 w 18"/>
                <a:gd name="T21" fmla="*/ 11 h 17"/>
                <a:gd name="T22" fmla="*/ 18 w 18"/>
                <a:gd name="T23" fmla="*/ 17 h 17"/>
                <a:gd name="T24" fmla="*/ 6 w 18"/>
                <a:gd name="T25" fmla="*/ 17 h 17"/>
                <a:gd name="T26" fmla="*/ 6 w 18"/>
                <a:gd name="T27" fmla="*/ 17 h 17"/>
                <a:gd name="T28" fmla="*/ 6 w 18"/>
                <a:gd name="T29" fmla="*/ 17 h 17"/>
                <a:gd name="T30" fmla="*/ 6 w 18"/>
                <a:gd name="T31" fmla="*/ 11 h 17"/>
                <a:gd name="T32" fmla="*/ 0 w 18"/>
                <a:gd name="T33" fmla="*/ 11 h 17"/>
                <a:gd name="T34" fmla="*/ 0 w 18"/>
                <a:gd name="T35" fmla="*/ 4 h 17"/>
                <a:gd name="T36" fmla="*/ 0 w 18"/>
                <a:gd name="T37" fmla="*/ 4 h 17"/>
                <a:gd name="T38" fmla="*/ 0 w 18"/>
                <a:gd name="T39" fmla="*/ 0 h 17"/>
                <a:gd name="T40" fmla="*/ 6 w 18"/>
                <a:gd name="T41" fmla="*/ 0 h 17"/>
                <a:gd name="T42" fmla="*/ 6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0"/>
                  </a:moveTo>
                  <a:lnTo>
                    <a:pt x="6" y="0"/>
                  </a:lnTo>
                  <a:lnTo>
                    <a:pt x="6" y="0"/>
                  </a:lnTo>
                  <a:lnTo>
                    <a:pt x="6" y="0"/>
                  </a:lnTo>
                  <a:lnTo>
                    <a:pt x="18" y="0"/>
                  </a:lnTo>
                  <a:lnTo>
                    <a:pt x="18" y="4"/>
                  </a:lnTo>
                  <a:lnTo>
                    <a:pt x="18" y="4"/>
                  </a:lnTo>
                  <a:lnTo>
                    <a:pt x="18" y="4"/>
                  </a:lnTo>
                  <a:lnTo>
                    <a:pt x="18" y="11"/>
                  </a:lnTo>
                  <a:lnTo>
                    <a:pt x="18" y="11"/>
                  </a:lnTo>
                  <a:lnTo>
                    <a:pt x="18" y="11"/>
                  </a:lnTo>
                  <a:lnTo>
                    <a:pt x="18" y="17"/>
                  </a:lnTo>
                  <a:lnTo>
                    <a:pt x="6" y="17"/>
                  </a:lnTo>
                  <a:lnTo>
                    <a:pt x="6" y="17"/>
                  </a:lnTo>
                  <a:lnTo>
                    <a:pt x="6" y="17"/>
                  </a:lnTo>
                  <a:lnTo>
                    <a:pt x="6" y="11"/>
                  </a:lnTo>
                  <a:lnTo>
                    <a:pt x="0" y="11"/>
                  </a:lnTo>
                  <a:lnTo>
                    <a:pt x="0" y="4"/>
                  </a:lnTo>
                  <a:lnTo>
                    <a:pt x="0" y="4"/>
                  </a:lnTo>
                  <a:lnTo>
                    <a:pt x="0"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6" name="Freeform 1579"/>
            <p:cNvSpPr>
              <a:spLocks/>
            </p:cNvSpPr>
            <p:nvPr/>
          </p:nvSpPr>
          <p:spPr bwMode="auto">
            <a:xfrm>
              <a:off x="7345363" y="3109913"/>
              <a:ext cx="19050" cy="20638"/>
            </a:xfrm>
            <a:custGeom>
              <a:avLst/>
              <a:gdLst>
                <a:gd name="T0" fmla="*/ 12 w 12"/>
                <a:gd name="T1" fmla="*/ 13 h 13"/>
                <a:gd name="T2" fmla="*/ 12 w 12"/>
                <a:gd name="T3" fmla="*/ 0 h 13"/>
                <a:gd name="T4" fmla="*/ 6 w 12"/>
                <a:gd name="T5" fmla="*/ 0 h 13"/>
                <a:gd name="T6" fmla="*/ 6 w 12"/>
                <a:gd name="T7" fmla="*/ 0 h 13"/>
                <a:gd name="T8" fmla="*/ 6 w 12"/>
                <a:gd name="T9" fmla="*/ 0 h 13"/>
                <a:gd name="T10" fmla="*/ 0 w 12"/>
                <a:gd name="T11" fmla="*/ 7 h 13"/>
                <a:gd name="T12" fmla="*/ 12 w 12"/>
                <a:gd name="T13" fmla="*/ 7 h 13"/>
                <a:gd name="T14" fmla="*/ 12 w 12"/>
                <a:gd name="T15" fmla="*/ 13 h 13"/>
                <a:gd name="T16" fmla="*/ 12 w 12"/>
                <a:gd name="T17" fmla="*/ 13 h 13"/>
                <a:gd name="T18" fmla="*/ 12 w 12"/>
                <a:gd name="T19" fmla="*/ 13 h 13"/>
                <a:gd name="T20" fmla="*/ 12 w 12"/>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12" y="13"/>
                  </a:moveTo>
                  <a:lnTo>
                    <a:pt x="12" y="0"/>
                  </a:lnTo>
                  <a:lnTo>
                    <a:pt x="6" y="0"/>
                  </a:lnTo>
                  <a:lnTo>
                    <a:pt x="6" y="0"/>
                  </a:lnTo>
                  <a:lnTo>
                    <a:pt x="6" y="0"/>
                  </a:lnTo>
                  <a:lnTo>
                    <a:pt x="0" y="7"/>
                  </a:lnTo>
                  <a:lnTo>
                    <a:pt x="12" y="7"/>
                  </a:lnTo>
                  <a:lnTo>
                    <a:pt x="12" y="13"/>
                  </a:lnTo>
                  <a:lnTo>
                    <a:pt x="12" y="13"/>
                  </a:lnTo>
                  <a:lnTo>
                    <a:pt x="12" y="13"/>
                  </a:lnTo>
                  <a:lnTo>
                    <a:pt x="12"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7" name="Freeform 1580"/>
            <p:cNvSpPr>
              <a:spLocks/>
            </p:cNvSpPr>
            <p:nvPr/>
          </p:nvSpPr>
          <p:spPr bwMode="auto">
            <a:xfrm>
              <a:off x="7345363" y="3109913"/>
              <a:ext cx="19050" cy="20638"/>
            </a:xfrm>
            <a:custGeom>
              <a:avLst/>
              <a:gdLst>
                <a:gd name="T0" fmla="*/ 12 w 12"/>
                <a:gd name="T1" fmla="*/ 13 h 13"/>
                <a:gd name="T2" fmla="*/ 12 w 12"/>
                <a:gd name="T3" fmla="*/ 0 h 13"/>
                <a:gd name="T4" fmla="*/ 6 w 12"/>
                <a:gd name="T5" fmla="*/ 0 h 13"/>
                <a:gd name="T6" fmla="*/ 6 w 12"/>
                <a:gd name="T7" fmla="*/ 0 h 13"/>
                <a:gd name="T8" fmla="*/ 6 w 12"/>
                <a:gd name="T9" fmla="*/ 0 h 13"/>
                <a:gd name="T10" fmla="*/ 0 w 12"/>
                <a:gd name="T11" fmla="*/ 7 h 13"/>
                <a:gd name="T12" fmla="*/ 12 w 12"/>
                <a:gd name="T13" fmla="*/ 7 h 13"/>
                <a:gd name="T14" fmla="*/ 12 w 12"/>
                <a:gd name="T15" fmla="*/ 13 h 13"/>
                <a:gd name="T16" fmla="*/ 12 w 12"/>
                <a:gd name="T17" fmla="*/ 13 h 13"/>
                <a:gd name="T18" fmla="*/ 12 w 12"/>
                <a:gd name="T19" fmla="*/ 13 h 13"/>
                <a:gd name="T20" fmla="*/ 12 w 12"/>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12" y="13"/>
                  </a:moveTo>
                  <a:lnTo>
                    <a:pt x="12" y="0"/>
                  </a:lnTo>
                  <a:lnTo>
                    <a:pt x="6" y="0"/>
                  </a:lnTo>
                  <a:lnTo>
                    <a:pt x="6" y="0"/>
                  </a:lnTo>
                  <a:lnTo>
                    <a:pt x="6" y="0"/>
                  </a:lnTo>
                  <a:lnTo>
                    <a:pt x="0" y="7"/>
                  </a:lnTo>
                  <a:lnTo>
                    <a:pt x="12" y="7"/>
                  </a:lnTo>
                  <a:lnTo>
                    <a:pt x="12" y="13"/>
                  </a:lnTo>
                  <a:lnTo>
                    <a:pt x="12" y="13"/>
                  </a:lnTo>
                  <a:lnTo>
                    <a:pt x="12" y="13"/>
                  </a:lnTo>
                  <a:lnTo>
                    <a:pt x="12"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8" name="Freeform 1581"/>
            <p:cNvSpPr>
              <a:spLocks/>
            </p:cNvSpPr>
            <p:nvPr/>
          </p:nvSpPr>
          <p:spPr bwMode="auto">
            <a:xfrm>
              <a:off x="7318375" y="3074988"/>
              <a:ext cx="17463" cy="19050"/>
            </a:xfrm>
            <a:custGeom>
              <a:avLst/>
              <a:gdLst>
                <a:gd name="T0" fmla="*/ 0 w 11"/>
                <a:gd name="T1" fmla="*/ 6 h 12"/>
                <a:gd name="T2" fmla="*/ 7 w 11"/>
                <a:gd name="T3" fmla="*/ 12 h 12"/>
                <a:gd name="T4" fmla="*/ 7 w 11"/>
                <a:gd name="T5" fmla="*/ 12 h 12"/>
                <a:gd name="T6" fmla="*/ 7 w 11"/>
                <a:gd name="T7" fmla="*/ 12 h 12"/>
                <a:gd name="T8" fmla="*/ 7 w 11"/>
                <a:gd name="T9" fmla="*/ 12 h 12"/>
                <a:gd name="T10" fmla="*/ 11 w 11"/>
                <a:gd name="T11" fmla="*/ 12 h 12"/>
                <a:gd name="T12" fmla="*/ 11 w 11"/>
                <a:gd name="T13" fmla="*/ 6 h 12"/>
                <a:gd name="T14" fmla="*/ 11 w 11"/>
                <a:gd name="T15" fmla="*/ 6 h 12"/>
                <a:gd name="T16" fmla="*/ 11 w 11"/>
                <a:gd name="T17" fmla="*/ 0 h 12"/>
                <a:gd name="T18" fmla="*/ 7 w 11"/>
                <a:gd name="T19" fmla="*/ 0 h 12"/>
                <a:gd name="T20" fmla="*/ 7 w 11"/>
                <a:gd name="T21" fmla="*/ 6 h 12"/>
                <a:gd name="T22" fmla="*/ 0 w 11"/>
                <a:gd name="T23" fmla="*/ 6 h 12"/>
                <a:gd name="T24" fmla="*/ 0 w 11"/>
                <a:gd name="T2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2">
                  <a:moveTo>
                    <a:pt x="0" y="6"/>
                  </a:moveTo>
                  <a:lnTo>
                    <a:pt x="7" y="12"/>
                  </a:lnTo>
                  <a:lnTo>
                    <a:pt x="7" y="12"/>
                  </a:lnTo>
                  <a:lnTo>
                    <a:pt x="7" y="12"/>
                  </a:lnTo>
                  <a:lnTo>
                    <a:pt x="7" y="12"/>
                  </a:lnTo>
                  <a:lnTo>
                    <a:pt x="11" y="12"/>
                  </a:lnTo>
                  <a:lnTo>
                    <a:pt x="11" y="6"/>
                  </a:lnTo>
                  <a:lnTo>
                    <a:pt x="11" y="6"/>
                  </a:lnTo>
                  <a:lnTo>
                    <a:pt x="11" y="0"/>
                  </a:lnTo>
                  <a:lnTo>
                    <a:pt x="7" y="0"/>
                  </a:lnTo>
                  <a:lnTo>
                    <a:pt x="7"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9" name="Freeform 1582"/>
            <p:cNvSpPr>
              <a:spLocks/>
            </p:cNvSpPr>
            <p:nvPr/>
          </p:nvSpPr>
          <p:spPr bwMode="auto">
            <a:xfrm>
              <a:off x="7318375" y="3074988"/>
              <a:ext cx="17463" cy="19050"/>
            </a:xfrm>
            <a:custGeom>
              <a:avLst/>
              <a:gdLst>
                <a:gd name="T0" fmla="*/ 0 w 11"/>
                <a:gd name="T1" fmla="*/ 6 h 12"/>
                <a:gd name="T2" fmla="*/ 7 w 11"/>
                <a:gd name="T3" fmla="*/ 12 h 12"/>
                <a:gd name="T4" fmla="*/ 7 w 11"/>
                <a:gd name="T5" fmla="*/ 12 h 12"/>
                <a:gd name="T6" fmla="*/ 7 w 11"/>
                <a:gd name="T7" fmla="*/ 12 h 12"/>
                <a:gd name="T8" fmla="*/ 7 w 11"/>
                <a:gd name="T9" fmla="*/ 12 h 12"/>
                <a:gd name="T10" fmla="*/ 11 w 11"/>
                <a:gd name="T11" fmla="*/ 12 h 12"/>
                <a:gd name="T12" fmla="*/ 11 w 11"/>
                <a:gd name="T13" fmla="*/ 6 h 12"/>
                <a:gd name="T14" fmla="*/ 11 w 11"/>
                <a:gd name="T15" fmla="*/ 6 h 12"/>
                <a:gd name="T16" fmla="*/ 11 w 11"/>
                <a:gd name="T17" fmla="*/ 0 h 12"/>
                <a:gd name="T18" fmla="*/ 7 w 11"/>
                <a:gd name="T19" fmla="*/ 0 h 12"/>
                <a:gd name="T20" fmla="*/ 7 w 11"/>
                <a:gd name="T21" fmla="*/ 6 h 12"/>
                <a:gd name="T22" fmla="*/ 0 w 11"/>
                <a:gd name="T23" fmla="*/ 6 h 12"/>
                <a:gd name="T24" fmla="*/ 0 w 11"/>
                <a:gd name="T2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2">
                  <a:moveTo>
                    <a:pt x="0" y="6"/>
                  </a:moveTo>
                  <a:lnTo>
                    <a:pt x="7" y="12"/>
                  </a:lnTo>
                  <a:lnTo>
                    <a:pt x="7" y="12"/>
                  </a:lnTo>
                  <a:lnTo>
                    <a:pt x="7" y="12"/>
                  </a:lnTo>
                  <a:lnTo>
                    <a:pt x="7" y="12"/>
                  </a:lnTo>
                  <a:lnTo>
                    <a:pt x="11" y="12"/>
                  </a:lnTo>
                  <a:lnTo>
                    <a:pt x="11" y="6"/>
                  </a:lnTo>
                  <a:lnTo>
                    <a:pt x="11" y="6"/>
                  </a:lnTo>
                  <a:lnTo>
                    <a:pt x="11" y="0"/>
                  </a:lnTo>
                  <a:lnTo>
                    <a:pt x="7" y="0"/>
                  </a:lnTo>
                  <a:lnTo>
                    <a:pt x="7"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0" name="Freeform 1583"/>
            <p:cNvSpPr>
              <a:spLocks/>
            </p:cNvSpPr>
            <p:nvPr/>
          </p:nvSpPr>
          <p:spPr bwMode="auto">
            <a:xfrm>
              <a:off x="7289800" y="3074988"/>
              <a:ext cx="9525" cy="19050"/>
            </a:xfrm>
            <a:custGeom>
              <a:avLst/>
              <a:gdLst>
                <a:gd name="T0" fmla="*/ 0 w 6"/>
                <a:gd name="T1" fmla="*/ 0 h 12"/>
                <a:gd name="T2" fmla="*/ 0 w 6"/>
                <a:gd name="T3" fmla="*/ 12 h 12"/>
                <a:gd name="T4" fmla="*/ 0 w 6"/>
                <a:gd name="T5" fmla="*/ 12 h 12"/>
                <a:gd name="T6" fmla="*/ 0 w 6"/>
                <a:gd name="T7" fmla="*/ 12 h 12"/>
                <a:gd name="T8" fmla="*/ 6 w 6"/>
                <a:gd name="T9" fmla="*/ 12 h 12"/>
                <a:gd name="T10" fmla="*/ 6 w 6"/>
                <a:gd name="T11" fmla="*/ 0 h 12"/>
                <a:gd name="T12" fmla="*/ 0 w 6"/>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0" y="0"/>
                  </a:moveTo>
                  <a:lnTo>
                    <a:pt x="0" y="12"/>
                  </a:lnTo>
                  <a:lnTo>
                    <a:pt x="0" y="12"/>
                  </a:lnTo>
                  <a:lnTo>
                    <a:pt x="0" y="12"/>
                  </a:lnTo>
                  <a:lnTo>
                    <a:pt x="6" y="12"/>
                  </a:lnTo>
                  <a:lnTo>
                    <a:pt x="6"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1" name="Line 1584"/>
            <p:cNvSpPr>
              <a:spLocks noChangeShapeType="1"/>
            </p:cNvSpPr>
            <p:nvPr/>
          </p:nvSpPr>
          <p:spPr bwMode="auto">
            <a:xfrm flipH="1" flipV="1">
              <a:off x="7335838" y="3121026"/>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2" name="Freeform 1585"/>
            <p:cNvSpPr>
              <a:spLocks/>
            </p:cNvSpPr>
            <p:nvPr/>
          </p:nvSpPr>
          <p:spPr bwMode="auto">
            <a:xfrm>
              <a:off x="7632700" y="3476626"/>
              <a:ext cx="30163" cy="9525"/>
            </a:xfrm>
            <a:custGeom>
              <a:avLst/>
              <a:gdLst>
                <a:gd name="T0" fmla="*/ 0 w 19"/>
                <a:gd name="T1" fmla="*/ 0 h 6"/>
                <a:gd name="T2" fmla="*/ 12 w 19"/>
                <a:gd name="T3" fmla="*/ 0 h 6"/>
                <a:gd name="T4" fmla="*/ 12 w 19"/>
                <a:gd name="T5" fmla="*/ 6 h 6"/>
                <a:gd name="T6" fmla="*/ 12 w 19"/>
                <a:gd name="T7" fmla="*/ 6 h 6"/>
                <a:gd name="T8" fmla="*/ 19 w 19"/>
                <a:gd name="T9" fmla="*/ 6 h 6"/>
                <a:gd name="T10" fmla="*/ 0 w 19"/>
                <a:gd name="T11" fmla="*/ 6 h 6"/>
                <a:gd name="T12" fmla="*/ 0 w 19"/>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9" h="6">
                  <a:moveTo>
                    <a:pt x="0" y="0"/>
                  </a:moveTo>
                  <a:lnTo>
                    <a:pt x="12" y="0"/>
                  </a:lnTo>
                  <a:lnTo>
                    <a:pt x="12" y="6"/>
                  </a:lnTo>
                  <a:lnTo>
                    <a:pt x="12" y="6"/>
                  </a:lnTo>
                  <a:lnTo>
                    <a:pt x="19"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3" name="Freeform 1586"/>
            <p:cNvSpPr>
              <a:spLocks/>
            </p:cNvSpPr>
            <p:nvPr/>
          </p:nvSpPr>
          <p:spPr bwMode="auto">
            <a:xfrm>
              <a:off x="7616825" y="3451226"/>
              <a:ext cx="34925" cy="9525"/>
            </a:xfrm>
            <a:custGeom>
              <a:avLst/>
              <a:gdLst>
                <a:gd name="T0" fmla="*/ 0 w 22"/>
                <a:gd name="T1" fmla="*/ 6 h 6"/>
                <a:gd name="T2" fmla="*/ 22 w 22"/>
                <a:gd name="T3" fmla="*/ 6 h 6"/>
                <a:gd name="T4" fmla="*/ 16 w 22"/>
                <a:gd name="T5" fmla="*/ 6 h 6"/>
                <a:gd name="T6" fmla="*/ 16 w 22"/>
                <a:gd name="T7" fmla="*/ 6 h 6"/>
                <a:gd name="T8" fmla="*/ 16 w 22"/>
                <a:gd name="T9" fmla="*/ 6 h 6"/>
                <a:gd name="T10" fmla="*/ 10 w 22"/>
                <a:gd name="T11" fmla="*/ 0 h 6"/>
                <a:gd name="T12" fmla="*/ 10 w 22"/>
                <a:gd name="T13" fmla="*/ 0 h 6"/>
                <a:gd name="T14" fmla="*/ 10 w 22"/>
                <a:gd name="T15" fmla="*/ 0 h 6"/>
                <a:gd name="T16" fmla="*/ 10 w 22"/>
                <a:gd name="T17" fmla="*/ 0 h 6"/>
                <a:gd name="T18" fmla="*/ 10 w 22"/>
                <a:gd name="T19" fmla="*/ 0 h 6"/>
                <a:gd name="T20" fmla="*/ 0 w 22"/>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
                  <a:moveTo>
                    <a:pt x="0" y="6"/>
                  </a:moveTo>
                  <a:lnTo>
                    <a:pt x="22" y="6"/>
                  </a:lnTo>
                  <a:lnTo>
                    <a:pt x="16" y="6"/>
                  </a:lnTo>
                  <a:lnTo>
                    <a:pt x="16" y="6"/>
                  </a:lnTo>
                  <a:lnTo>
                    <a:pt x="16" y="6"/>
                  </a:lnTo>
                  <a:lnTo>
                    <a:pt x="10" y="0"/>
                  </a:lnTo>
                  <a:lnTo>
                    <a:pt x="10" y="0"/>
                  </a:lnTo>
                  <a:lnTo>
                    <a:pt x="10" y="0"/>
                  </a:lnTo>
                  <a:lnTo>
                    <a:pt x="10" y="0"/>
                  </a:lnTo>
                  <a:lnTo>
                    <a:pt x="10"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4" name="Freeform 1587"/>
            <p:cNvSpPr>
              <a:spLocks/>
            </p:cNvSpPr>
            <p:nvPr/>
          </p:nvSpPr>
          <p:spPr bwMode="auto">
            <a:xfrm>
              <a:off x="7391400" y="3476626"/>
              <a:ext cx="28575" cy="19050"/>
            </a:xfrm>
            <a:custGeom>
              <a:avLst/>
              <a:gdLst>
                <a:gd name="T0" fmla="*/ 0 w 18"/>
                <a:gd name="T1" fmla="*/ 12 h 12"/>
                <a:gd name="T2" fmla="*/ 0 w 18"/>
                <a:gd name="T3" fmla="*/ 12 h 12"/>
                <a:gd name="T4" fmla="*/ 18 w 18"/>
                <a:gd name="T5" fmla="*/ 12 h 12"/>
                <a:gd name="T6" fmla="*/ 18 w 18"/>
                <a:gd name="T7" fmla="*/ 0 h 12"/>
                <a:gd name="T8" fmla="*/ 0 w 18"/>
                <a:gd name="T9" fmla="*/ 0 h 12"/>
                <a:gd name="T10" fmla="*/ 0 w 18"/>
                <a:gd name="T11" fmla="*/ 0 h 12"/>
                <a:gd name="T12" fmla="*/ 0 w 18"/>
                <a:gd name="T13" fmla="*/ 0 h 12"/>
                <a:gd name="T14" fmla="*/ 0 w 18"/>
                <a:gd name="T15" fmla="*/ 6 h 12"/>
                <a:gd name="T16" fmla="*/ 0 w 18"/>
                <a:gd name="T17" fmla="*/ 6 h 12"/>
                <a:gd name="T18" fmla="*/ 0 w 18"/>
                <a:gd name="T19" fmla="*/ 6 h 12"/>
                <a:gd name="T20" fmla="*/ 0 w 18"/>
                <a:gd name="T21" fmla="*/ 12 h 12"/>
                <a:gd name="T22" fmla="*/ 0 w 18"/>
                <a:gd name="T23" fmla="*/ 12 h 12"/>
                <a:gd name="T24" fmla="*/ 0 w 18"/>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2">
                  <a:moveTo>
                    <a:pt x="0" y="12"/>
                  </a:moveTo>
                  <a:lnTo>
                    <a:pt x="0" y="12"/>
                  </a:lnTo>
                  <a:lnTo>
                    <a:pt x="18" y="12"/>
                  </a:lnTo>
                  <a:lnTo>
                    <a:pt x="18" y="0"/>
                  </a:lnTo>
                  <a:lnTo>
                    <a:pt x="0" y="0"/>
                  </a:lnTo>
                  <a:lnTo>
                    <a:pt x="0" y="0"/>
                  </a:lnTo>
                  <a:lnTo>
                    <a:pt x="0" y="0"/>
                  </a:lnTo>
                  <a:lnTo>
                    <a:pt x="0" y="6"/>
                  </a:lnTo>
                  <a:lnTo>
                    <a:pt x="0" y="6"/>
                  </a:lnTo>
                  <a:lnTo>
                    <a:pt x="0" y="6"/>
                  </a:lnTo>
                  <a:lnTo>
                    <a:pt x="0" y="12"/>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5" name="Freeform 1588"/>
            <p:cNvSpPr>
              <a:spLocks/>
            </p:cNvSpPr>
            <p:nvPr/>
          </p:nvSpPr>
          <p:spPr bwMode="auto">
            <a:xfrm>
              <a:off x="7391400" y="3476626"/>
              <a:ext cx="28575" cy="19050"/>
            </a:xfrm>
            <a:custGeom>
              <a:avLst/>
              <a:gdLst>
                <a:gd name="T0" fmla="*/ 0 w 18"/>
                <a:gd name="T1" fmla="*/ 12 h 12"/>
                <a:gd name="T2" fmla="*/ 0 w 18"/>
                <a:gd name="T3" fmla="*/ 12 h 12"/>
                <a:gd name="T4" fmla="*/ 18 w 18"/>
                <a:gd name="T5" fmla="*/ 12 h 12"/>
                <a:gd name="T6" fmla="*/ 18 w 18"/>
                <a:gd name="T7" fmla="*/ 0 h 12"/>
                <a:gd name="T8" fmla="*/ 0 w 18"/>
                <a:gd name="T9" fmla="*/ 0 h 12"/>
                <a:gd name="T10" fmla="*/ 0 w 18"/>
                <a:gd name="T11" fmla="*/ 0 h 12"/>
                <a:gd name="T12" fmla="*/ 0 w 18"/>
                <a:gd name="T13" fmla="*/ 0 h 12"/>
                <a:gd name="T14" fmla="*/ 0 w 18"/>
                <a:gd name="T15" fmla="*/ 6 h 12"/>
                <a:gd name="T16" fmla="*/ 0 w 18"/>
                <a:gd name="T17" fmla="*/ 6 h 12"/>
                <a:gd name="T18" fmla="*/ 0 w 18"/>
                <a:gd name="T19" fmla="*/ 6 h 12"/>
                <a:gd name="T20" fmla="*/ 0 w 18"/>
                <a:gd name="T21" fmla="*/ 12 h 12"/>
                <a:gd name="T22" fmla="*/ 0 w 18"/>
                <a:gd name="T23" fmla="*/ 12 h 12"/>
                <a:gd name="T24" fmla="*/ 0 w 18"/>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2">
                  <a:moveTo>
                    <a:pt x="0" y="12"/>
                  </a:moveTo>
                  <a:lnTo>
                    <a:pt x="0" y="12"/>
                  </a:lnTo>
                  <a:lnTo>
                    <a:pt x="18" y="12"/>
                  </a:lnTo>
                  <a:lnTo>
                    <a:pt x="18" y="0"/>
                  </a:lnTo>
                  <a:lnTo>
                    <a:pt x="0" y="0"/>
                  </a:lnTo>
                  <a:lnTo>
                    <a:pt x="0" y="0"/>
                  </a:lnTo>
                  <a:lnTo>
                    <a:pt x="0" y="0"/>
                  </a:lnTo>
                  <a:lnTo>
                    <a:pt x="0" y="6"/>
                  </a:lnTo>
                  <a:lnTo>
                    <a:pt x="0" y="6"/>
                  </a:lnTo>
                  <a:lnTo>
                    <a:pt x="0" y="6"/>
                  </a:lnTo>
                  <a:lnTo>
                    <a:pt x="0" y="12"/>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6" name="Freeform 1589"/>
            <p:cNvSpPr>
              <a:spLocks/>
            </p:cNvSpPr>
            <p:nvPr/>
          </p:nvSpPr>
          <p:spPr bwMode="auto">
            <a:xfrm>
              <a:off x="7502525" y="3486151"/>
              <a:ext cx="9525" cy="9525"/>
            </a:xfrm>
            <a:custGeom>
              <a:avLst/>
              <a:gdLst>
                <a:gd name="T0" fmla="*/ 0 w 6"/>
                <a:gd name="T1" fmla="*/ 0 h 6"/>
                <a:gd name="T2" fmla="*/ 6 w 6"/>
                <a:gd name="T3" fmla="*/ 6 h 6"/>
                <a:gd name="T4" fmla="*/ 6 w 6"/>
                <a:gd name="T5" fmla="*/ 6 h 6"/>
                <a:gd name="T6" fmla="*/ 6 w 6"/>
                <a:gd name="T7" fmla="*/ 0 h 6"/>
                <a:gd name="T8" fmla="*/ 0 w 6"/>
                <a:gd name="T9" fmla="*/ 0 h 6"/>
                <a:gd name="T10" fmla="*/ 0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0" y="0"/>
                  </a:moveTo>
                  <a:lnTo>
                    <a:pt x="6" y="6"/>
                  </a:lnTo>
                  <a:lnTo>
                    <a:pt x="6" y="6"/>
                  </a:lnTo>
                  <a:lnTo>
                    <a:pt x="6"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7" name="Freeform 1590"/>
            <p:cNvSpPr>
              <a:spLocks/>
            </p:cNvSpPr>
            <p:nvPr/>
          </p:nvSpPr>
          <p:spPr bwMode="auto">
            <a:xfrm>
              <a:off x="7410450" y="3522663"/>
              <a:ext cx="30163" cy="25400"/>
            </a:xfrm>
            <a:custGeom>
              <a:avLst/>
              <a:gdLst>
                <a:gd name="T0" fmla="*/ 0 w 19"/>
                <a:gd name="T1" fmla="*/ 4 h 16"/>
                <a:gd name="T2" fmla="*/ 0 w 19"/>
                <a:gd name="T3" fmla="*/ 4 h 16"/>
                <a:gd name="T4" fmla="*/ 0 w 19"/>
                <a:gd name="T5" fmla="*/ 10 h 16"/>
                <a:gd name="T6" fmla="*/ 0 w 19"/>
                <a:gd name="T7" fmla="*/ 10 h 16"/>
                <a:gd name="T8" fmla="*/ 6 w 19"/>
                <a:gd name="T9" fmla="*/ 10 h 16"/>
                <a:gd name="T10" fmla="*/ 6 w 19"/>
                <a:gd name="T11" fmla="*/ 16 h 16"/>
                <a:gd name="T12" fmla="*/ 6 w 19"/>
                <a:gd name="T13" fmla="*/ 16 h 16"/>
                <a:gd name="T14" fmla="*/ 6 w 19"/>
                <a:gd name="T15" fmla="*/ 16 h 16"/>
                <a:gd name="T16" fmla="*/ 6 w 19"/>
                <a:gd name="T17" fmla="*/ 16 h 16"/>
                <a:gd name="T18" fmla="*/ 19 w 19"/>
                <a:gd name="T19" fmla="*/ 16 h 16"/>
                <a:gd name="T20" fmla="*/ 19 w 19"/>
                <a:gd name="T21" fmla="*/ 10 h 16"/>
                <a:gd name="T22" fmla="*/ 19 w 19"/>
                <a:gd name="T23" fmla="*/ 10 h 16"/>
                <a:gd name="T24" fmla="*/ 19 w 19"/>
                <a:gd name="T25" fmla="*/ 10 h 16"/>
                <a:gd name="T26" fmla="*/ 19 w 19"/>
                <a:gd name="T27" fmla="*/ 4 h 16"/>
                <a:gd name="T28" fmla="*/ 6 w 19"/>
                <a:gd name="T29" fmla="*/ 4 h 16"/>
                <a:gd name="T30" fmla="*/ 6 w 19"/>
                <a:gd name="T31" fmla="*/ 0 h 16"/>
                <a:gd name="T32" fmla="*/ 0 w 19"/>
                <a:gd name="T33" fmla="*/ 0 h 16"/>
                <a:gd name="T34" fmla="*/ 0 w 19"/>
                <a:gd name="T35" fmla="*/ 4 h 16"/>
                <a:gd name="T36" fmla="*/ 0 w 19"/>
                <a:gd name="T37" fmla="*/ 4 h 16"/>
                <a:gd name="T38" fmla="*/ 0 w 19"/>
                <a:gd name="T3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6">
                  <a:moveTo>
                    <a:pt x="0" y="4"/>
                  </a:moveTo>
                  <a:lnTo>
                    <a:pt x="0" y="4"/>
                  </a:lnTo>
                  <a:lnTo>
                    <a:pt x="0" y="10"/>
                  </a:lnTo>
                  <a:lnTo>
                    <a:pt x="0" y="10"/>
                  </a:lnTo>
                  <a:lnTo>
                    <a:pt x="6" y="10"/>
                  </a:lnTo>
                  <a:lnTo>
                    <a:pt x="6" y="16"/>
                  </a:lnTo>
                  <a:lnTo>
                    <a:pt x="6" y="16"/>
                  </a:lnTo>
                  <a:lnTo>
                    <a:pt x="6" y="16"/>
                  </a:lnTo>
                  <a:lnTo>
                    <a:pt x="6" y="16"/>
                  </a:lnTo>
                  <a:lnTo>
                    <a:pt x="19" y="16"/>
                  </a:lnTo>
                  <a:lnTo>
                    <a:pt x="19" y="10"/>
                  </a:lnTo>
                  <a:lnTo>
                    <a:pt x="19" y="10"/>
                  </a:lnTo>
                  <a:lnTo>
                    <a:pt x="19" y="10"/>
                  </a:lnTo>
                  <a:lnTo>
                    <a:pt x="19" y="4"/>
                  </a:lnTo>
                  <a:lnTo>
                    <a:pt x="6" y="4"/>
                  </a:lnTo>
                  <a:lnTo>
                    <a:pt x="6" y="0"/>
                  </a:lnTo>
                  <a:lnTo>
                    <a:pt x="0" y="0"/>
                  </a:lnTo>
                  <a:lnTo>
                    <a:pt x="0" y="4"/>
                  </a:lnTo>
                  <a:lnTo>
                    <a:pt x="0" y="4"/>
                  </a:lnTo>
                  <a:lnTo>
                    <a:pt x="0"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8" name="Freeform 1591"/>
            <p:cNvSpPr>
              <a:spLocks/>
            </p:cNvSpPr>
            <p:nvPr/>
          </p:nvSpPr>
          <p:spPr bwMode="auto">
            <a:xfrm>
              <a:off x="7410450" y="3522663"/>
              <a:ext cx="30163" cy="25400"/>
            </a:xfrm>
            <a:custGeom>
              <a:avLst/>
              <a:gdLst>
                <a:gd name="T0" fmla="*/ 0 w 19"/>
                <a:gd name="T1" fmla="*/ 4 h 16"/>
                <a:gd name="T2" fmla="*/ 0 w 19"/>
                <a:gd name="T3" fmla="*/ 4 h 16"/>
                <a:gd name="T4" fmla="*/ 0 w 19"/>
                <a:gd name="T5" fmla="*/ 10 h 16"/>
                <a:gd name="T6" fmla="*/ 0 w 19"/>
                <a:gd name="T7" fmla="*/ 10 h 16"/>
                <a:gd name="T8" fmla="*/ 6 w 19"/>
                <a:gd name="T9" fmla="*/ 10 h 16"/>
                <a:gd name="T10" fmla="*/ 6 w 19"/>
                <a:gd name="T11" fmla="*/ 16 h 16"/>
                <a:gd name="T12" fmla="*/ 6 w 19"/>
                <a:gd name="T13" fmla="*/ 16 h 16"/>
                <a:gd name="T14" fmla="*/ 6 w 19"/>
                <a:gd name="T15" fmla="*/ 16 h 16"/>
                <a:gd name="T16" fmla="*/ 6 w 19"/>
                <a:gd name="T17" fmla="*/ 16 h 16"/>
                <a:gd name="T18" fmla="*/ 19 w 19"/>
                <a:gd name="T19" fmla="*/ 16 h 16"/>
                <a:gd name="T20" fmla="*/ 19 w 19"/>
                <a:gd name="T21" fmla="*/ 10 h 16"/>
                <a:gd name="T22" fmla="*/ 19 w 19"/>
                <a:gd name="T23" fmla="*/ 10 h 16"/>
                <a:gd name="T24" fmla="*/ 19 w 19"/>
                <a:gd name="T25" fmla="*/ 10 h 16"/>
                <a:gd name="T26" fmla="*/ 19 w 19"/>
                <a:gd name="T27" fmla="*/ 4 h 16"/>
                <a:gd name="T28" fmla="*/ 6 w 19"/>
                <a:gd name="T29" fmla="*/ 4 h 16"/>
                <a:gd name="T30" fmla="*/ 6 w 19"/>
                <a:gd name="T31" fmla="*/ 0 h 16"/>
                <a:gd name="T32" fmla="*/ 0 w 19"/>
                <a:gd name="T33" fmla="*/ 0 h 16"/>
                <a:gd name="T34" fmla="*/ 0 w 19"/>
                <a:gd name="T35" fmla="*/ 4 h 16"/>
                <a:gd name="T36" fmla="*/ 0 w 19"/>
                <a:gd name="T37" fmla="*/ 4 h 16"/>
                <a:gd name="T38" fmla="*/ 0 w 19"/>
                <a:gd name="T3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6">
                  <a:moveTo>
                    <a:pt x="0" y="4"/>
                  </a:moveTo>
                  <a:lnTo>
                    <a:pt x="0" y="4"/>
                  </a:lnTo>
                  <a:lnTo>
                    <a:pt x="0" y="10"/>
                  </a:lnTo>
                  <a:lnTo>
                    <a:pt x="0" y="10"/>
                  </a:lnTo>
                  <a:lnTo>
                    <a:pt x="6" y="10"/>
                  </a:lnTo>
                  <a:lnTo>
                    <a:pt x="6" y="16"/>
                  </a:lnTo>
                  <a:lnTo>
                    <a:pt x="6" y="16"/>
                  </a:lnTo>
                  <a:lnTo>
                    <a:pt x="6" y="16"/>
                  </a:lnTo>
                  <a:lnTo>
                    <a:pt x="6" y="16"/>
                  </a:lnTo>
                  <a:lnTo>
                    <a:pt x="19" y="16"/>
                  </a:lnTo>
                  <a:lnTo>
                    <a:pt x="19" y="10"/>
                  </a:lnTo>
                  <a:lnTo>
                    <a:pt x="19" y="10"/>
                  </a:lnTo>
                  <a:lnTo>
                    <a:pt x="19" y="10"/>
                  </a:lnTo>
                  <a:lnTo>
                    <a:pt x="19" y="4"/>
                  </a:lnTo>
                  <a:lnTo>
                    <a:pt x="6" y="4"/>
                  </a:lnTo>
                  <a:lnTo>
                    <a:pt x="6" y="0"/>
                  </a:lnTo>
                  <a:lnTo>
                    <a:pt x="0" y="0"/>
                  </a:lnTo>
                  <a:lnTo>
                    <a:pt x="0" y="4"/>
                  </a:lnTo>
                  <a:lnTo>
                    <a:pt x="0" y="4"/>
                  </a:lnTo>
                  <a:lnTo>
                    <a:pt x="0"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9" name="Freeform 1592"/>
            <p:cNvSpPr>
              <a:spLocks/>
            </p:cNvSpPr>
            <p:nvPr/>
          </p:nvSpPr>
          <p:spPr bwMode="auto">
            <a:xfrm>
              <a:off x="7456488" y="3513138"/>
              <a:ext cx="65088" cy="25400"/>
            </a:xfrm>
            <a:custGeom>
              <a:avLst/>
              <a:gdLst>
                <a:gd name="T0" fmla="*/ 0 w 41"/>
                <a:gd name="T1" fmla="*/ 0 h 16"/>
                <a:gd name="T2" fmla="*/ 29 w 41"/>
                <a:gd name="T3" fmla="*/ 0 h 16"/>
                <a:gd name="T4" fmla="*/ 35 w 41"/>
                <a:gd name="T5" fmla="*/ 6 h 16"/>
                <a:gd name="T6" fmla="*/ 35 w 41"/>
                <a:gd name="T7" fmla="*/ 6 h 16"/>
                <a:gd name="T8" fmla="*/ 35 w 41"/>
                <a:gd name="T9" fmla="*/ 10 h 16"/>
                <a:gd name="T10" fmla="*/ 35 w 41"/>
                <a:gd name="T11" fmla="*/ 10 h 16"/>
                <a:gd name="T12" fmla="*/ 41 w 41"/>
                <a:gd name="T13" fmla="*/ 16 h 16"/>
                <a:gd name="T14" fmla="*/ 25 w 41"/>
                <a:gd name="T15" fmla="*/ 16 h 16"/>
                <a:gd name="T16" fmla="*/ 25 w 41"/>
                <a:gd name="T17" fmla="*/ 16 h 16"/>
                <a:gd name="T18" fmla="*/ 25 w 41"/>
                <a:gd name="T19" fmla="*/ 10 h 16"/>
                <a:gd name="T20" fmla="*/ 0 w 41"/>
                <a:gd name="T21" fmla="*/ 10 h 16"/>
                <a:gd name="T22" fmla="*/ 0 w 41"/>
                <a:gd name="T23" fmla="*/ 10 h 16"/>
                <a:gd name="T24" fmla="*/ 0 w 41"/>
                <a:gd name="T25" fmla="*/ 16 h 16"/>
                <a:gd name="T26" fmla="*/ 0 w 41"/>
                <a:gd name="T27" fmla="*/ 10 h 16"/>
                <a:gd name="T28" fmla="*/ 0 w 41"/>
                <a:gd name="T29" fmla="*/ 10 h 16"/>
                <a:gd name="T30" fmla="*/ 0 w 41"/>
                <a:gd name="T31" fmla="*/ 10 h 16"/>
                <a:gd name="T32" fmla="*/ 0 w 41"/>
                <a:gd name="T33" fmla="*/ 6 h 16"/>
                <a:gd name="T34" fmla="*/ 0 w 41"/>
                <a:gd name="T35" fmla="*/ 6 h 16"/>
                <a:gd name="T36" fmla="*/ 0 w 41"/>
                <a:gd name="T37" fmla="*/ 6 h 16"/>
                <a:gd name="T38" fmla="*/ 0 w 41"/>
                <a:gd name="T39" fmla="*/ 0 h 16"/>
                <a:gd name="T40" fmla="*/ 0 w 41"/>
                <a:gd name="T41" fmla="*/ 0 h 16"/>
                <a:gd name="T42" fmla="*/ 0 w 4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16">
                  <a:moveTo>
                    <a:pt x="0" y="0"/>
                  </a:moveTo>
                  <a:lnTo>
                    <a:pt x="29" y="0"/>
                  </a:lnTo>
                  <a:lnTo>
                    <a:pt x="35" y="6"/>
                  </a:lnTo>
                  <a:lnTo>
                    <a:pt x="35" y="6"/>
                  </a:lnTo>
                  <a:lnTo>
                    <a:pt x="35" y="10"/>
                  </a:lnTo>
                  <a:lnTo>
                    <a:pt x="35" y="10"/>
                  </a:lnTo>
                  <a:lnTo>
                    <a:pt x="41" y="16"/>
                  </a:lnTo>
                  <a:lnTo>
                    <a:pt x="25" y="16"/>
                  </a:lnTo>
                  <a:lnTo>
                    <a:pt x="25" y="16"/>
                  </a:lnTo>
                  <a:lnTo>
                    <a:pt x="25" y="10"/>
                  </a:lnTo>
                  <a:lnTo>
                    <a:pt x="0" y="10"/>
                  </a:lnTo>
                  <a:lnTo>
                    <a:pt x="0" y="10"/>
                  </a:lnTo>
                  <a:lnTo>
                    <a:pt x="0" y="16"/>
                  </a:lnTo>
                  <a:lnTo>
                    <a:pt x="0" y="10"/>
                  </a:lnTo>
                  <a:lnTo>
                    <a:pt x="0" y="10"/>
                  </a:lnTo>
                  <a:lnTo>
                    <a:pt x="0" y="10"/>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0" name="Freeform 1593"/>
            <p:cNvSpPr>
              <a:spLocks/>
            </p:cNvSpPr>
            <p:nvPr/>
          </p:nvSpPr>
          <p:spPr bwMode="auto">
            <a:xfrm>
              <a:off x="7456488" y="3513138"/>
              <a:ext cx="65088" cy="25400"/>
            </a:xfrm>
            <a:custGeom>
              <a:avLst/>
              <a:gdLst>
                <a:gd name="T0" fmla="*/ 0 w 41"/>
                <a:gd name="T1" fmla="*/ 0 h 16"/>
                <a:gd name="T2" fmla="*/ 29 w 41"/>
                <a:gd name="T3" fmla="*/ 0 h 16"/>
                <a:gd name="T4" fmla="*/ 35 w 41"/>
                <a:gd name="T5" fmla="*/ 6 h 16"/>
                <a:gd name="T6" fmla="*/ 35 w 41"/>
                <a:gd name="T7" fmla="*/ 6 h 16"/>
                <a:gd name="T8" fmla="*/ 35 w 41"/>
                <a:gd name="T9" fmla="*/ 10 h 16"/>
                <a:gd name="T10" fmla="*/ 35 w 41"/>
                <a:gd name="T11" fmla="*/ 10 h 16"/>
                <a:gd name="T12" fmla="*/ 41 w 41"/>
                <a:gd name="T13" fmla="*/ 16 h 16"/>
                <a:gd name="T14" fmla="*/ 25 w 41"/>
                <a:gd name="T15" fmla="*/ 16 h 16"/>
                <a:gd name="T16" fmla="*/ 25 w 41"/>
                <a:gd name="T17" fmla="*/ 16 h 16"/>
                <a:gd name="T18" fmla="*/ 25 w 41"/>
                <a:gd name="T19" fmla="*/ 10 h 16"/>
                <a:gd name="T20" fmla="*/ 0 w 41"/>
                <a:gd name="T21" fmla="*/ 10 h 16"/>
                <a:gd name="T22" fmla="*/ 0 w 41"/>
                <a:gd name="T23" fmla="*/ 10 h 16"/>
                <a:gd name="T24" fmla="*/ 0 w 41"/>
                <a:gd name="T25" fmla="*/ 16 h 16"/>
                <a:gd name="T26" fmla="*/ 0 w 41"/>
                <a:gd name="T27" fmla="*/ 10 h 16"/>
                <a:gd name="T28" fmla="*/ 0 w 41"/>
                <a:gd name="T29" fmla="*/ 10 h 16"/>
                <a:gd name="T30" fmla="*/ 0 w 41"/>
                <a:gd name="T31" fmla="*/ 10 h 16"/>
                <a:gd name="T32" fmla="*/ 0 w 41"/>
                <a:gd name="T33" fmla="*/ 6 h 16"/>
                <a:gd name="T34" fmla="*/ 0 w 41"/>
                <a:gd name="T35" fmla="*/ 6 h 16"/>
                <a:gd name="T36" fmla="*/ 0 w 41"/>
                <a:gd name="T37" fmla="*/ 6 h 16"/>
                <a:gd name="T38" fmla="*/ 0 w 41"/>
                <a:gd name="T39" fmla="*/ 0 h 16"/>
                <a:gd name="T40" fmla="*/ 0 w 41"/>
                <a:gd name="T41" fmla="*/ 0 h 16"/>
                <a:gd name="T42" fmla="*/ 0 w 4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16">
                  <a:moveTo>
                    <a:pt x="0" y="0"/>
                  </a:moveTo>
                  <a:lnTo>
                    <a:pt x="29" y="0"/>
                  </a:lnTo>
                  <a:lnTo>
                    <a:pt x="35" y="6"/>
                  </a:lnTo>
                  <a:lnTo>
                    <a:pt x="35" y="6"/>
                  </a:lnTo>
                  <a:lnTo>
                    <a:pt x="35" y="10"/>
                  </a:lnTo>
                  <a:lnTo>
                    <a:pt x="35" y="10"/>
                  </a:lnTo>
                  <a:lnTo>
                    <a:pt x="41" y="16"/>
                  </a:lnTo>
                  <a:lnTo>
                    <a:pt x="25" y="16"/>
                  </a:lnTo>
                  <a:lnTo>
                    <a:pt x="25" y="16"/>
                  </a:lnTo>
                  <a:lnTo>
                    <a:pt x="25" y="10"/>
                  </a:lnTo>
                  <a:lnTo>
                    <a:pt x="0" y="10"/>
                  </a:lnTo>
                  <a:lnTo>
                    <a:pt x="0" y="10"/>
                  </a:lnTo>
                  <a:lnTo>
                    <a:pt x="0" y="16"/>
                  </a:lnTo>
                  <a:lnTo>
                    <a:pt x="0" y="10"/>
                  </a:lnTo>
                  <a:lnTo>
                    <a:pt x="0" y="10"/>
                  </a:lnTo>
                  <a:lnTo>
                    <a:pt x="0" y="10"/>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1" name="Freeform 1594"/>
            <p:cNvSpPr>
              <a:spLocks/>
            </p:cNvSpPr>
            <p:nvPr/>
          </p:nvSpPr>
          <p:spPr bwMode="auto">
            <a:xfrm>
              <a:off x="7531100" y="3451226"/>
              <a:ext cx="76200" cy="52388"/>
            </a:xfrm>
            <a:custGeom>
              <a:avLst/>
              <a:gdLst>
                <a:gd name="T0" fmla="*/ 0 w 48"/>
                <a:gd name="T1" fmla="*/ 6 h 33"/>
                <a:gd name="T2" fmla="*/ 6 w 48"/>
                <a:gd name="T3" fmla="*/ 6 h 33"/>
                <a:gd name="T4" fmla="*/ 13 w 48"/>
                <a:gd name="T5" fmla="*/ 0 h 33"/>
                <a:gd name="T6" fmla="*/ 13 w 48"/>
                <a:gd name="T7" fmla="*/ 0 h 33"/>
                <a:gd name="T8" fmla="*/ 35 w 48"/>
                <a:gd name="T9" fmla="*/ 0 h 33"/>
                <a:gd name="T10" fmla="*/ 41 w 48"/>
                <a:gd name="T11" fmla="*/ 6 h 33"/>
                <a:gd name="T12" fmla="*/ 41 w 48"/>
                <a:gd name="T13" fmla="*/ 6 h 33"/>
                <a:gd name="T14" fmla="*/ 41 w 48"/>
                <a:gd name="T15" fmla="*/ 6 h 33"/>
                <a:gd name="T16" fmla="*/ 41 w 48"/>
                <a:gd name="T17" fmla="*/ 10 h 33"/>
                <a:gd name="T18" fmla="*/ 41 w 48"/>
                <a:gd name="T19" fmla="*/ 10 h 33"/>
                <a:gd name="T20" fmla="*/ 41 w 48"/>
                <a:gd name="T21" fmla="*/ 10 h 33"/>
                <a:gd name="T22" fmla="*/ 41 w 48"/>
                <a:gd name="T23" fmla="*/ 10 h 33"/>
                <a:gd name="T24" fmla="*/ 41 w 48"/>
                <a:gd name="T25" fmla="*/ 16 h 33"/>
                <a:gd name="T26" fmla="*/ 41 w 48"/>
                <a:gd name="T27" fmla="*/ 16 h 33"/>
                <a:gd name="T28" fmla="*/ 48 w 48"/>
                <a:gd name="T29" fmla="*/ 22 h 33"/>
                <a:gd name="T30" fmla="*/ 48 w 48"/>
                <a:gd name="T31" fmla="*/ 22 h 33"/>
                <a:gd name="T32" fmla="*/ 48 w 48"/>
                <a:gd name="T33" fmla="*/ 22 h 33"/>
                <a:gd name="T34" fmla="*/ 48 w 48"/>
                <a:gd name="T35" fmla="*/ 28 h 33"/>
                <a:gd name="T36" fmla="*/ 41 w 48"/>
                <a:gd name="T37" fmla="*/ 28 h 33"/>
                <a:gd name="T38" fmla="*/ 41 w 48"/>
                <a:gd name="T39" fmla="*/ 33 h 33"/>
                <a:gd name="T40" fmla="*/ 29 w 48"/>
                <a:gd name="T41" fmla="*/ 33 h 33"/>
                <a:gd name="T42" fmla="*/ 29 w 48"/>
                <a:gd name="T43" fmla="*/ 28 h 33"/>
                <a:gd name="T44" fmla="*/ 13 w 48"/>
                <a:gd name="T45" fmla="*/ 28 h 33"/>
                <a:gd name="T46" fmla="*/ 13 w 48"/>
                <a:gd name="T47" fmla="*/ 28 h 33"/>
                <a:gd name="T48" fmla="*/ 13 w 48"/>
                <a:gd name="T49" fmla="*/ 22 h 33"/>
                <a:gd name="T50" fmla="*/ 6 w 48"/>
                <a:gd name="T51" fmla="*/ 22 h 33"/>
                <a:gd name="T52" fmla="*/ 6 w 48"/>
                <a:gd name="T53" fmla="*/ 16 h 33"/>
                <a:gd name="T54" fmla="*/ 0 w 48"/>
                <a:gd name="T55" fmla="*/ 16 h 33"/>
                <a:gd name="T56" fmla="*/ 0 w 48"/>
                <a:gd name="T57" fmla="*/ 16 h 33"/>
                <a:gd name="T58" fmla="*/ 0 w 48"/>
                <a:gd name="T59" fmla="*/ 16 h 33"/>
                <a:gd name="T60" fmla="*/ 0 w 48"/>
                <a:gd name="T61" fmla="*/ 10 h 33"/>
                <a:gd name="T62" fmla="*/ 0 w 48"/>
                <a:gd name="T63" fmla="*/ 10 h 33"/>
                <a:gd name="T64" fmla="*/ 0 w 48"/>
                <a:gd name="T65" fmla="*/ 10 h 33"/>
                <a:gd name="T66" fmla="*/ 0 w 48"/>
                <a:gd name="T67" fmla="*/ 10 h 33"/>
                <a:gd name="T68" fmla="*/ 0 w 48"/>
                <a:gd name="T69" fmla="*/ 10 h 33"/>
                <a:gd name="T70" fmla="*/ 0 w 48"/>
                <a:gd name="T71" fmla="*/ 6 h 33"/>
                <a:gd name="T72" fmla="*/ 0 w 48"/>
                <a:gd name="T73" fmla="*/ 6 h 33"/>
                <a:gd name="T74" fmla="*/ 0 w 48"/>
                <a:gd name="T7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33">
                  <a:moveTo>
                    <a:pt x="0" y="6"/>
                  </a:moveTo>
                  <a:lnTo>
                    <a:pt x="6" y="6"/>
                  </a:lnTo>
                  <a:lnTo>
                    <a:pt x="13" y="0"/>
                  </a:lnTo>
                  <a:lnTo>
                    <a:pt x="13" y="0"/>
                  </a:lnTo>
                  <a:lnTo>
                    <a:pt x="35" y="0"/>
                  </a:lnTo>
                  <a:lnTo>
                    <a:pt x="41" y="6"/>
                  </a:lnTo>
                  <a:lnTo>
                    <a:pt x="41" y="6"/>
                  </a:lnTo>
                  <a:lnTo>
                    <a:pt x="41" y="6"/>
                  </a:lnTo>
                  <a:lnTo>
                    <a:pt x="41" y="10"/>
                  </a:lnTo>
                  <a:lnTo>
                    <a:pt x="41" y="10"/>
                  </a:lnTo>
                  <a:lnTo>
                    <a:pt x="41" y="10"/>
                  </a:lnTo>
                  <a:lnTo>
                    <a:pt x="41" y="10"/>
                  </a:lnTo>
                  <a:lnTo>
                    <a:pt x="41" y="16"/>
                  </a:lnTo>
                  <a:lnTo>
                    <a:pt x="41" y="16"/>
                  </a:lnTo>
                  <a:lnTo>
                    <a:pt x="48" y="22"/>
                  </a:lnTo>
                  <a:lnTo>
                    <a:pt x="48" y="22"/>
                  </a:lnTo>
                  <a:lnTo>
                    <a:pt x="48" y="22"/>
                  </a:lnTo>
                  <a:lnTo>
                    <a:pt x="48" y="28"/>
                  </a:lnTo>
                  <a:lnTo>
                    <a:pt x="41" y="28"/>
                  </a:lnTo>
                  <a:lnTo>
                    <a:pt x="41" y="33"/>
                  </a:lnTo>
                  <a:lnTo>
                    <a:pt x="29" y="33"/>
                  </a:lnTo>
                  <a:lnTo>
                    <a:pt x="29" y="28"/>
                  </a:lnTo>
                  <a:lnTo>
                    <a:pt x="13" y="28"/>
                  </a:lnTo>
                  <a:lnTo>
                    <a:pt x="13" y="28"/>
                  </a:lnTo>
                  <a:lnTo>
                    <a:pt x="13" y="22"/>
                  </a:lnTo>
                  <a:lnTo>
                    <a:pt x="6" y="22"/>
                  </a:lnTo>
                  <a:lnTo>
                    <a:pt x="6" y="16"/>
                  </a:lnTo>
                  <a:lnTo>
                    <a:pt x="0" y="16"/>
                  </a:lnTo>
                  <a:lnTo>
                    <a:pt x="0" y="16"/>
                  </a:lnTo>
                  <a:lnTo>
                    <a:pt x="0" y="16"/>
                  </a:lnTo>
                  <a:lnTo>
                    <a:pt x="0" y="10"/>
                  </a:lnTo>
                  <a:lnTo>
                    <a:pt x="0" y="10"/>
                  </a:lnTo>
                  <a:lnTo>
                    <a:pt x="0" y="10"/>
                  </a:lnTo>
                  <a:lnTo>
                    <a:pt x="0" y="10"/>
                  </a:lnTo>
                  <a:lnTo>
                    <a:pt x="0" y="1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2" name="Freeform 1595"/>
            <p:cNvSpPr>
              <a:spLocks/>
            </p:cNvSpPr>
            <p:nvPr/>
          </p:nvSpPr>
          <p:spPr bwMode="auto">
            <a:xfrm>
              <a:off x="7531100" y="3451226"/>
              <a:ext cx="76200" cy="52388"/>
            </a:xfrm>
            <a:custGeom>
              <a:avLst/>
              <a:gdLst>
                <a:gd name="T0" fmla="*/ 0 w 48"/>
                <a:gd name="T1" fmla="*/ 6 h 33"/>
                <a:gd name="T2" fmla="*/ 6 w 48"/>
                <a:gd name="T3" fmla="*/ 6 h 33"/>
                <a:gd name="T4" fmla="*/ 13 w 48"/>
                <a:gd name="T5" fmla="*/ 0 h 33"/>
                <a:gd name="T6" fmla="*/ 13 w 48"/>
                <a:gd name="T7" fmla="*/ 0 h 33"/>
                <a:gd name="T8" fmla="*/ 35 w 48"/>
                <a:gd name="T9" fmla="*/ 0 h 33"/>
                <a:gd name="T10" fmla="*/ 41 w 48"/>
                <a:gd name="T11" fmla="*/ 6 h 33"/>
                <a:gd name="T12" fmla="*/ 41 w 48"/>
                <a:gd name="T13" fmla="*/ 6 h 33"/>
                <a:gd name="T14" fmla="*/ 41 w 48"/>
                <a:gd name="T15" fmla="*/ 6 h 33"/>
                <a:gd name="T16" fmla="*/ 41 w 48"/>
                <a:gd name="T17" fmla="*/ 10 h 33"/>
                <a:gd name="T18" fmla="*/ 41 w 48"/>
                <a:gd name="T19" fmla="*/ 10 h 33"/>
                <a:gd name="T20" fmla="*/ 41 w 48"/>
                <a:gd name="T21" fmla="*/ 10 h 33"/>
                <a:gd name="T22" fmla="*/ 41 w 48"/>
                <a:gd name="T23" fmla="*/ 10 h 33"/>
                <a:gd name="T24" fmla="*/ 41 w 48"/>
                <a:gd name="T25" fmla="*/ 16 h 33"/>
                <a:gd name="T26" fmla="*/ 41 w 48"/>
                <a:gd name="T27" fmla="*/ 16 h 33"/>
                <a:gd name="T28" fmla="*/ 48 w 48"/>
                <a:gd name="T29" fmla="*/ 22 h 33"/>
                <a:gd name="T30" fmla="*/ 48 w 48"/>
                <a:gd name="T31" fmla="*/ 22 h 33"/>
                <a:gd name="T32" fmla="*/ 48 w 48"/>
                <a:gd name="T33" fmla="*/ 22 h 33"/>
                <a:gd name="T34" fmla="*/ 48 w 48"/>
                <a:gd name="T35" fmla="*/ 28 h 33"/>
                <a:gd name="T36" fmla="*/ 41 w 48"/>
                <a:gd name="T37" fmla="*/ 28 h 33"/>
                <a:gd name="T38" fmla="*/ 41 w 48"/>
                <a:gd name="T39" fmla="*/ 33 h 33"/>
                <a:gd name="T40" fmla="*/ 29 w 48"/>
                <a:gd name="T41" fmla="*/ 33 h 33"/>
                <a:gd name="T42" fmla="*/ 29 w 48"/>
                <a:gd name="T43" fmla="*/ 28 h 33"/>
                <a:gd name="T44" fmla="*/ 13 w 48"/>
                <a:gd name="T45" fmla="*/ 28 h 33"/>
                <a:gd name="T46" fmla="*/ 13 w 48"/>
                <a:gd name="T47" fmla="*/ 28 h 33"/>
                <a:gd name="T48" fmla="*/ 13 w 48"/>
                <a:gd name="T49" fmla="*/ 22 h 33"/>
                <a:gd name="T50" fmla="*/ 6 w 48"/>
                <a:gd name="T51" fmla="*/ 22 h 33"/>
                <a:gd name="T52" fmla="*/ 6 w 48"/>
                <a:gd name="T53" fmla="*/ 16 h 33"/>
                <a:gd name="T54" fmla="*/ 0 w 48"/>
                <a:gd name="T55" fmla="*/ 16 h 33"/>
                <a:gd name="T56" fmla="*/ 0 w 48"/>
                <a:gd name="T57" fmla="*/ 16 h 33"/>
                <a:gd name="T58" fmla="*/ 0 w 48"/>
                <a:gd name="T59" fmla="*/ 16 h 33"/>
                <a:gd name="T60" fmla="*/ 0 w 48"/>
                <a:gd name="T61" fmla="*/ 10 h 33"/>
                <a:gd name="T62" fmla="*/ 0 w 48"/>
                <a:gd name="T63" fmla="*/ 10 h 33"/>
                <a:gd name="T64" fmla="*/ 0 w 48"/>
                <a:gd name="T65" fmla="*/ 10 h 33"/>
                <a:gd name="T66" fmla="*/ 0 w 48"/>
                <a:gd name="T67" fmla="*/ 10 h 33"/>
                <a:gd name="T68" fmla="*/ 0 w 48"/>
                <a:gd name="T69" fmla="*/ 10 h 33"/>
                <a:gd name="T70" fmla="*/ 0 w 48"/>
                <a:gd name="T71" fmla="*/ 6 h 33"/>
                <a:gd name="T72" fmla="*/ 0 w 48"/>
                <a:gd name="T73" fmla="*/ 6 h 33"/>
                <a:gd name="T74" fmla="*/ 0 w 48"/>
                <a:gd name="T7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33">
                  <a:moveTo>
                    <a:pt x="0" y="6"/>
                  </a:moveTo>
                  <a:lnTo>
                    <a:pt x="6" y="6"/>
                  </a:lnTo>
                  <a:lnTo>
                    <a:pt x="13" y="0"/>
                  </a:lnTo>
                  <a:lnTo>
                    <a:pt x="13" y="0"/>
                  </a:lnTo>
                  <a:lnTo>
                    <a:pt x="35" y="0"/>
                  </a:lnTo>
                  <a:lnTo>
                    <a:pt x="41" y="6"/>
                  </a:lnTo>
                  <a:lnTo>
                    <a:pt x="41" y="6"/>
                  </a:lnTo>
                  <a:lnTo>
                    <a:pt x="41" y="6"/>
                  </a:lnTo>
                  <a:lnTo>
                    <a:pt x="41" y="10"/>
                  </a:lnTo>
                  <a:lnTo>
                    <a:pt x="41" y="10"/>
                  </a:lnTo>
                  <a:lnTo>
                    <a:pt x="41" y="10"/>
                  </a:lnTo>
                  <a:lnTo>
                    <a:pt x="41" y="10"/>
                  </a:lnTo>
                  <a:lnTo>
                    <a:pt x="41" y="16"/>
                  </a:lnTo>
                  <a:lnTo>
                    <a:pt x="41" y="16"/>
                  </a:lnTo>
                  <a:lnTo>
                    <a:pt x="48" y="22"/>
                  </a:lnTo>
                  <a:lnTo>
                    <a:pt x="48" y="22"/>
                  </a:lnTo>
                  <a:lnTo>
                    <a:pt x="48" y="22"/>
                  </a:lnTo>
                  <a:lnTo>
                    <a:pt x="48" y="28"/>
                  </a:lnTo>
                  <a:lnTo>
                    <a:pt x="41" y="28"/>
                  </a:lnTo>
                  <a:lnTo>
                    <a:pt x="41" y="33"/>
                  </a:lnTo>
                  <a:lnTo>
                    <a:pt x="29" y="33"/>
                  </a:lnTo>
                  <a:lnTo>
                    <a:pt x="29" y="28"/>
                  </a:lnTo>
                  <a:lnTo>
                    <a:pt x="13" y="28"/>
                  </a:lnTo>
                  <a:lnTo>
                    <a:pt x="13" y="28"/>
                  </a:lnTo>
                  <a:lnTo>
                    <a:pt x="13" y="22"/>
                  </a:lnTo>
                  <a:lnTo>
                    <a:pt x="6" y="22"/>
                  </a:lnTo>
                  <a:lnTo>
                    <a:pt x="6" y="16"/>
                  </a:lnTo>
                  <a:lnTo>
                    <a:pt x="0" y="16"/>
                  </a:lnTo>
                  <a:lnTo>
                    <a:pt x="0" y="16"/>
                  </a:lnTo>
                  <a:lnTo>
                    <a:pt x="0" y="16"/>
                  </a:lnTo>
                  <a:lnTo>
                    <a:pt x="0" y="10"/>
                  </a:lnTo>
                  <a:lnTo>
                    <a:pt x="0" y="10"/>
                  </a:lnTo>
                  <a:lnTo>
                    <a:pt x="0" y="10"/>
                  </a:lnTo>
                  <a:lnTo>
                    <a:pt x="0" y="10"/>
                  </a:lnTo>
                  <a:lnTo>
                    <a:pt x="0" y="1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3" name="Freeform 1596"/>
            <p:cNvSpPr>
              <a:spLocks/>
            </p:cNvSpPr>
            <p:nvPr/>
          </p:nvSpPr>
          <p:spPr bwMode="auto">
            <a:xfrm>
              <a:off x="7440613" y="3387726"/>
              <a:ext cx="34925" cy="73025"/>
            </a:xfrm>
            <a:custGeom>
              <a:avLst/>
              <a:gdLst>
                <a:gd name="T0" fmla="*/ 0 w 22"/>
                <a:gd name="T1" fmla="*/ 23 h 46"/>
                <a:gd name="T2" fmla="*/ 0 w 22"/>
                <a:gd name="T3" fmla="*/ 40 h 46"/>
                <a:gd name="T4" fmla="*/ 4 w 22"/>
                <a:gd name="T5" fmla="*/ 40 h 46"/>
                <a:gd name="T6" fmla="*/ 10 w 22"/>
                <a:gd name="T7" fmla="*/ 46 h 46"/>
                <a:gd name="T8" fmla="*/ 10 w 22"/>
                <a:gd name="T9" fmla="*/ 46 h 46"/>
                <a:gd name="T10" fmla="*/ 10 w 22"/>
                <a:gd name="T11" fmla="*/ 46 h 46"/>
                <a:gd name="T12" fmla="*/ 10 w 22"/>
                <a:gd name="T13" fmla="*/ 46 h 46"/>
                <a:gd name="T14" fmla="*/ 10 w 22"/>
                <a:gd name="T15" fmla="*/ 40 h 46"/>
                <a:gd name="T16" fmla="*/ 10 w 22"/>
                <a:gd name="T17" fmla="*/ 40 h 46"/>
                <a:gd name="T18" fmla="*/ 10 w 22"/>
                <a:gd name="T19" fmla="*/ 33 h 46"/>
                <a:gd name="T20" fmla="*/ 10 w 22"/>
                <a:gd name="T21" fmla="*/ 33 h 46"/>
                <a:gd name="T22" fmla="*/ 10 w 22"/>
                <a:gd name="T23" fmla="*/ 27 h 46"/>
                <a:gd name="T24" fmla="*/ 10 w 22"/>
                <a:gd name="T25" fmla="*/ 27 h 46"/>
                <a:gd name="T26" fmla="*/ 10 w 22"/>
                <a:gd name="T27" fmla="*/ 27 h 46"/>
                <a:gd name="T28" fmla="*/ 16 w 22"/>
                <a:gd name="T29" fmla="*/ 27 h 46"/>
                <a:gd name="T30" fmla="*/ 16 w 22"/>
                <a:gd name="T31" fmla="*/ 33 h 46"/>
                <a:gd name="T32" fmla="*/ 22 w 22"/>
                <a:gd name="T33" fmla="*/ 33 h 46"/>
                <a:gd name="T34" fmla="*/ 22 w 22"/>
                <a:gd name="T35" fmla="*/ 17 h 46"/>
                <a:gd name="T36" fmla="*/ 16 w 22"/>
                <a:gd name="T37" fmla="*/ 17 h 46"/>
                <a:gd name="T38" fmla="*/ 16 w 22"/>
                <a:gd name="T39" fmla="*/ 7 h 46"/>
                <a:gd name="T40" fmla="*/ 10 w 22"/>
                <a:gd name="T41" fmla="*/ 7 h 46"/>
                <a:gd name="T42" fmla="*/ 10 w 22"/>
                <a:gd name="T43" fmla="*/ 7 h 46"/>
                <a:gd name="T44" fmla="*/ 10 w 22"/>
                <a:gd name="T45" fmla="*/ 0 h 46"/>
                <a:gd name="T46" fmla="*/ 0 w 22"/>
                <a:gd name="T47" fmla="*/ 0 h 46"/>
                <a:gd name="T48" fmla="*/ 0 w 22"/>
                <a:gd name="T49" fmla="*/ 0 h 46"/>
                <a:gd name="T50" fmla="*/ 0 w 22"/>
                <a:gd name="T51" fmla="*/ 0 h 46"/>
                <a:gd name="T52" fmla="*/ 0 w 22"/>
                <a:gd name="T53" fmla="*/ 7 h 46"/>
                <a:gd name="T54" fmla="*/ 0 w 22"/>
                <a:gd name="T55" fmla="*/ 7 h 46"/>
                <a:gd name="T56" fmla="*/ 0 w 22"/>
                <a:gd name="T57" fmla="*/ 7 h 46"/>
                <a:gd name="T58" fmla="*/ 0 w 22"/>
                <a:gd name="T59" fmla="*/ 11 h 46"/>
                <a:gd name="T60" fmla="*/ 0 w 22"/>
                <a:gd name="T61" fmla="*/ 11 h 46"/>
                <a:gd name="T62" fmla="*/ 0 w 22"/>
                <a:gd name="T63" fmla="*/ 17 h 46"/>
                <a:gd name="T64" fmla="*/ 0 w 22"/>
                <a:gd name="T65" fmla="*/ 17 h 46"/>
                <a:gd name="T66" fmla="*/ 0 w 22"/>
                <a:gd name="T67" fmla="*/ 23 h 46"/>
                <a:gd name="T68" fmla="*/ 0 w 22"/>
                <a:gd name="T69" fmla="*/ 2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46">
                  <a:moveTo>
                    <a:pt x="0" y="23"/>
                  </a:moveTo>
                  <a:lnTo>
                    <a:pt x="0" y="40"/>
                  </a:lnTo>
                  <a:lnTo>
                    <a:pt x="4" y="40"/>
                  </a:lnTo>
                  <a:lnTo>
                    <a:pt x="10" y="46"/>
                  </a:lnTo>
                  <a:lnTo>
                    <a:pt x="10" y="46"/>
                  </a:lnTo>
                  <a:lnTo>
                    <a:pt x="10" y="46"/>
                  </a:lnTo>
                  <a:lnTo>
                    <a:pt x="10" y="46"/>
                  </a:lnTo>
                  <a:lnTo>
                    <a:pt x="10" y="40"/>
                  </a:lnTo>
                  <a:lnTo>
                    <a:pt x="10" y="40"/>
                  </a:lnTo>
                  <a:lnTo>
                    <a:pt x="10" y="33"/>
                  </a:lnTo>
                  <a:lnTo>
                    <a:pt x="10" y="33"/>
                  </a:lnTo>
                  <a:lnTo>
                    <a:pt x="10" y="27"/>
                  </a:lnTo>
                  <a:lnTo>
                    <a:pt x="10" y="27"/>
                  </a:lnTo>
                  <a:lnTo>
                    <a:pt x="10" y="27"/>
                  </a:lnTo>
                  <a:lnTo>
                    <a:pt x="16" y="27"/>
                  </a:lnTo>
                  <a:lnTo>
                    <a:pt x="16" y="33"/>
                  </a:lnTo>
                  <a:lnTo>
                    <a:pt x="22" y="33"/>
                  </a:lnTo>
                  <a:lnTo>
                    <a:pt x="22" y="17"/>
                  </a:lnTo>
                  <a:lnTo>
                    <a:pt x="16" y="17"/>
                  </a:lnTo>
                  <a:lnTo>
                    <a:pt x="16" y="7"/>
                  </a:lnTo>
                  <a:lnTo>
                    <a:pt x="10" y="7"/>
                  </a:lnTo>
                  <a:lnTo>
                    <a:pt x="10" y="7"/>
                  </a:lnTo>
                  <a:lnTo>
                    <a:pt x="10" y="0"/>
                  </a:lnTo>
                  <a:lnTo>
                    <a:pt x="0" y="0"/>
                  </a:lnTo>
                  <a:lnTo>
                    <a:pt x="0" y="0"/>
                  </a:lnTo>
                  <a:lnTo>
                    <a:pt x="0" y="0"/>
                  </a:lnTo>
                  <a:lnTo>
                    <a:pt x="0" y="7"/>
                  </a:lnTo>
                  <a:lnTo>
                    <a:pt x="0" y="7"/>
                  </a:lnTo>
                  <a:lnTo>
                    <a:pt x="0" y="7"/>
                  </a:lnTo>
                  <a:lnTo>
                    <a:pt x="0" y="11"/>
                  </a:lnTo>
                  <a:lnTo>
                    <a:pt x="0" y="11"/>
                  </a:lnTo>
                  <a:lnTo>
                    <a:pt x="0" y="17"/>
                  </a:lnTo>
                  <a:lnTo>
                    <a:pt x="0" y="17"/>
                  </a:lnTo>
                  <a:lnTo>
                    <a:pt x="0" y="23"/>
                  </a:lnTo>
                  <a:lnTo>
                    <a:pt x="0"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4" name="Freeform 1597"/>
            <p:cNvSpPr>
              <a:spLocks/>
            </p:cNvSpPr>
            <p:nvPr/>
          </p:nvSpPr>
          <p:spPr bwMode="auto">
            <a:xfrm>
              <a:off x="7440613" y="3387726"/>
              <a:ext cx="34925" cy="73025"/>
            </a:xfrm>
            <a:custGeom>
              <a:avLst/>
              <a:gdLst>
                <a:gd name="T0" fmla="*/ 0 w 22"/>
                <a:gd name="T1" fmla="*/ 23 h 46"/>
                <a:gd name="T2" fmla="*/ 0 w 22"/>
                <a:gd name="T3" fmla="*/ 40 h 46"/>
                <a:gd name="T4" fmla="*/ 4 w 22"/>
                <a:gd name="T5" fmla="*/ 40 h 46"/>
                <a:gd name="T6" fmla="*/ 10 w 22"/>
                <a:gd name="T7" fmla="*/ 46 h 46"/>
                <a:gd name="T8" fmla="*/ 10 w 22"/>
                <a:gd name="T9" fmla="*/ 46 h 46"/>
                <a:gd name="T10" fmla="*/ 10 w 22"/>
                <a:gd name="T11" fmla="*/ 46 h 46"/>
                <a:gd name="T12" fmla="*/ 10 w 22"/>
                <a:gd name="T13" fmla="*/ 46 h 46"/>
                <a:gd name="T14" fmla="*/ 10 w 22"/>
                <a:gd name="T15" fmla="*/ 40 h 46"/>
                <a:gd name="T16" fmla="*/ 10 w 22"/>
                <a:gd name="T17" fmla="*/ 40 h 46"/>
                <a:gd name="T18" fmla="*/ 10 w 22"/>
                <a:gd name="T19" fmla="*/ 33 h 46"/>
                <a:gd name="T20" fmla="*/ 10 w 22"/>
                <a:gd name="T21" fmla="*/ 33 h 46"/>
                <a:gd name="T22" fmla="*/ 10 w 22"/>
                <a:gd name="T23" fmla="*/ 27 h 46"/>
                <a:gd name="T24" fmla="*/ 10 w 22"/>
                <a:gd name="T25" fmla="*/ 27 h 46"/>
                <a:gd name="T26" fmla="*/ 10 w 22"/>
                <a:gd name="T27" fmla="*/ 27 h 46"/>
                <a:gd name="T28" fmla="*/ 16 w 22"/>
                <a:gd name="T29" fmla="*/ 27 h 46"/>
                <a:gd name="T30" fmla="*/ 16 w 22"/>
                <a:gd name="T31" fmla="*/ 33 h 46"/>
                <a:gd name="T32" fmla="*/ 22 w 22"/>
                <a:gd name="T33" fmla="*/ 33 h 46"/>
                <a:gd name="T34" fmla="*/ 22 w 22"/>
                <a:gd name="T35" fmla="*/ 17 h 46"/>
                <a:gd name="T36" fmla="*/ 16 w 22"/>
                <a:gd name="T37" fmla="*/ 17 h 46"/>
                <a:gd name="T38" fmla="*/ 16 w 22"/>
                <a:gd name="T39" fmla="*/ 7 h 46"/>
                <a:gd name="T40" fmla="*/ 10 w 22"/>
                <a:gd name="T41" fmla="*/ 7 h 46"/>
                <a:gd name="T42" fmla="*/ 10 w 22"/>
                <a:gd name="T43" fmla="*/ 7 h 46"/>
                <a:gd name="T44" fmla="*/ 10 w 22"/>
                <a:gd name="T45" fmla="*/ 0 h 46"/>
                <a:gd name="T46" fmla="*/ 0 w 22"/>
                <a:gd name="T47" fmla="*/ 0 h 46"/>
                <a:gd name="T48" fmla="*/ 0 w 22"/>
                <a:gd name="T49" fmla="*/ 0 h 46"/>
                <a:gd name="T50" fmla="*/ 0 w 22"/>
                <a:gd name="T51" fmla="*/ 0 h 46"/>
                <a:gd name="T52" fmla="*/ 0 w 22"/>
                <a:gd name="T53" fmla="*/ 7 h 46"/>
                <a:gd name="T54" fmla="*/ 0 w 22"/>
                <a:gd name="T55" fmla="*/ 7 h 46"/>
                <a:gd name="T56" fmla="*/ 0 w 22"/>
                <a:gd name="T57" fmla="*/ 7 h 46"/>
                <a:gd name="T58" fmla="*/ 0 w 22"/>
                <a:gd name="T59" fmla="*/ 11 h 46"/>
                <a:gd name="T60" fmla="*/ 0 w 22"/>
                <a:gd name="T61" fmla="*/ 11 h 46"/>
                <a:gd name="T62" fmla="*/ 0 w 22"/>
                <a:gd name="T63" fmla="*/ 17 h 46"/>
                <a:gd name="T64" fmla="*/ 0 w 22"/>
                <a:gd name="T65" fmla="*/ 17 h 46"/>
                <a:gd name="T66" fmla="*/ 0 w 22"/>
                <a:gd name="T67" fmla="*/ 23 h 46"/>
                <a:gd name="T68" fmla="*/ 0 w 22"/>
                <a:gd name="T69" fmla="*/ 2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46">
                  <a:moveTo>
                    <a:pt x="0" y="23"/>
                  </a:moveTo>
                  <a:lnTo>
                    <a:pt x="0" y="40"/>
                  </a:lnTo>
                  <a:lnTo>
                    <a:pt x="4" y="40"/>
                  </a:lnTo>
                  <a:lnTo>
                    <a:pt x="10" y="46"/>
                  </a:lnTo>
                  <a:lnTo>
                    <a:pt x="10" y="46"/>
                  </a:lnTo>
                  <a:lnTo>
                    <a:pt x="10" y="46"/>
                  </a:lnTo>
                  <a:lnTo>
                    <a:pt x="10" y="46"/>
                  </a:lnTo>
                  <a:lnTo>
                    <a:pt x="10" y="40"/>
                  </a:lnTo>
                  <a:lnTo>
                    <a:pt x="10" y="40"/>
                  </a:lnTo>
                  <a:lnTo>
                    <a:pt x="10" y="33"/>
                  </a:lnTo>
                  <a:lnTo>
                    <a:pt x="10" y="33"/>
                  </a:lnTo>
                  <a:lnTo>
                    <a:pt x="10" y="27"/>
                  </a:lnTo>
                  <a:lnTo>
                    <a:pt x="10" y="27"/>
                  </a:lnTo>
                  <a:lnTo>
                    <a:pt x="10" y="27"/>
                  </a:lnTo>
                  <a:lnTo>
                    <a:pt x="16" y="27"/>
                  </a:lnTo>
                  <a:lnTo>
                    <a:pt x="16" y="33"/>
                  </a:lnTo>
                  <a:lnTo>
                    <a:pt x="22" y="33"/>
                  </a:lnTo>
                  <a:lnTo>
                    <a:pt x="22" y="17"/>
                  </a:lnTo>
                  <a:lnTo>
                    <a:pt x="16" y="17"/>
                  </a:lnTo>
                  <a:lnTo>
                    <a:pt x="16" y="7"/>
                  </a:lnTo>
                  <a:lnTo>
                    <a:pt x="10" y="7"/>
                  </a:lnTo>
                  <a:lnTo>
                    <a:pt x="10" y="7"/>
                  </a:lnTo>
                  <a:lnTo>
                    <a:pt x="10" y="0"/>
                  </a:lnTo>
                  <a:lnTo>
                    <a:pt x="0" y="0"/>
                  </a:lnTo>
                  <a:lnTo>
                    <a:pt x="0" y="0"/>
                  </a:lnTo>
                  <a:lnTo>
                    <a:pt x="0" y="0"/>
                  </a:lnTo>
                  <a:lnTo>
                    <a:pt x="0" y="7"/>
                  </a:lnTo>
                  <a:lnTo>
                    <a:pt x="0" y="7"/>
                  </a:lnTo>
                  <a:lnTo>
                    <a:pt x="0" y="7"/>
                  </a:lnTo>
                  <a:lnTo>
                    <a:pt x="0" y="11"/>
                  </a:lnTo>
                  <a:lnTo>
                    <a:pt x="0" y="11"/>
                  </a:lnTo>
                  <a:lnTo>
                    <a:pt x="0" y="17"/>
                  </a:lnTo>
                  <a:lnTo>
                    <a:pt x="0" y="17"/>
                  </a:lnTo>
                  <a:lnTo>
                    <a:pt x="0" y="23"/>
                  </a:lnTo>
                  <a:lnTo>
                    <a:pt x="0"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5" name="Freeform 1598"/>
            <p:cNvSpPr>
              <a:spLocks/>
            </p:cNvSpPr>
            <p:nvPr/>
          </p:nvSpPr>
          <p:spPr bwMode="auto">
            <a:xfrm>
              <a:off x="7391400" y="3646488"/>
              <a:ext cx="19050" cy="15875"/>
            </a:xfrm>
            <a:custGeom>
              <a:avLst/>
              <a:gdLst>
                <a:gd name="T0" fmla="*/ 0 w 12"/>
                <a:gd name="T1" fmla="*/ 0 h 10"/>
                <a:gd name="T2" fmla="*/ 6 w 12"/>
                <a:gd name="T3" fmla="*/ 0 h 10"/>
                <a:gd name="T4" fmla="*/ 6 w 12"/>
                <a:gd name="T5" fmla="*/ 6 h 10"/>
                <a:gd name="T6" fmla="*/ 6 w 12"/>
                <a:gd name="T7" fmla="*/ 6 h 10"/>
                <a:gd name="T8" fmla="*/ 12 w 12"/>
                <a:gd name="T9" fmla="*/ 6 h 10"/>
                <a:gd name="T10" fmla="*/ 12 w 12"/>
                <a:gd name="T11" fmla="*/ 10 h 10"/>
                <a:gd name="T12" fmla="*/ 0 w 12"/>
                <a:gd name="T13" fmla="*/ 10 h 10"/>
                <a:gd name="T14" fmla="*/ 0 w 12"/>
                <a:gd name="T15" fmla="*/ 6 h 10"/>
                <a:gd name="T16" fmla="*/ 0 w 12"/>
                <a:gd name="T17" fmla="*/ 6 h 10"/>
                <a:gd name="T18" fmla="*/ 0 w 12"/>
                <a:gd name="T19" fmla="*/ 0 h 10"/>
                <a:gd name="T20" fmla="*/ 0 w 12"/>
                <a:gd name="T21" fmla="*/ 0 h 10"/>
                <a:gd name="T22" fmla="*/ 0 w 12"/>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
                  <a:moveTo>
                    <a:pt x="0" y="0"/>
                  </a:moveTo>
                  <a:lnTo>
                    <a:pt x="6" y="0"/>
                  </a:lnTo>
                  <a:lnTo>
                    <a:pt x="6" y="6"/>
                  </a:lnTo>
                  <a:lnTo>
                    <a:pt x="6" y="6"/>
                  </a:lnTo>
                  <a:lnTo>
                    <a:pt x="12" y="6"/>
                  </a:lnTo>
                  <a:lnTo>
                    <a:pt x="12" y="10"/>
                  </a:lnTo>
                  <a:lnTo>
                    <a:pt x="0" y="10"/>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6" name="Freeform 1599"/>
            <p:cNvSpPr>
              <a:spLocks/>
            </p:cNvSpPr>
            <p:nvPr/>
          </p:nvSpPr>
          <p:spPr bwMode="auto">
            <a:xfrm>
              <a:off x="7391400" y="3646488"/>
              <a:ext cx="19050" cy="15875"/>
            </a:xfrm>
            <a:custGeom>
              <a:avLst/>
              <a:gdLst>
                <a:gd name="T0" fmla="*/ 0 w 12"/>
                <a:gd name="T1" fmla="*/ 0 h 10"/>
                <a:gd name="T2" fmla="*/ 6 w 12"/>
                <a:gd name="T3" fmla="*/ 0 h 10"/>
                <a:gd name="T4" fmla="*/ 6 w 12"/>
                <a:gd name="T5" fmla="*/ 6 h 10"/>
                <a:gd name="T6" fmla="*/ 6 w 12"/>
                <a:gd name="T7" fmla="*/ 6 h 10"/>
                <a:gd name="T8" fmla="*/ 12 w 12"/>
                <a:gd name="T9" fmla="*/ 6 h 10"/>
                <a:gd name="T10" fmla="*/ 12 w 12"/>
                <a:gd name="T11" fmla="*/ 10 h 10"/>
                <a:gd name="T12" fmla="*/ 0 w 12"/>
                <a:gd name="T13" fmla="*/ 10 h 10"/>
                <a:gd name="T14" fmla="*/ 0 w 12"/>
                <a:gd name="T15" fmla="*/ 6 h 10"/>
                <a:gd name="T16" fmla="*/ 0 w 12"/>
                <a:gd name="T17" fmla="*/ 6 h 10"/>
                <a:gd name="T18" fmla="*/ 0 w 12"/>
                <a:gd name="T19" fmla="*/ 0 h 10"/>
                <a:gd name="T20" fmla="*/ 0 w 12"/>
                <a:gd name="T21" fmla="*/ 0 h 10"/>
                <a:gd name="T22" fmla="*/ 0 w 12"/>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
                  <a:moveTo>
                    <a:pt x="0" y="0"/>
                  </a:moveTo>
                  <a:lnTo>
                    <a:pt x="6" y="0"/>
                  </a:lnTo>
                  <a:lnTo>
                    <a:pt x="6" y="6"/>
                  </a:lnTo>
                  <a:lnTo>
                    <a:pt x="6" y="6"/>
                  </a:lnTo>
                  <a:lnTo>
                    <a:pt x="12" y="6"/>
                  </a:lnTo>
                  <a:lnTo>
                    <a:pt x="12" y="10"/>
                  </a:lnTo>
                  <a:lnTo>
                    <a:pt x="0" y="10"/>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7" name="Freeform 1600"/>
            <p:cNvSpPr>
              <a:spLocks/>
            </p:cNvSpPr>
            <p:nvPr/>
          </p:nvSpPr>
          <p:spPr bwMode="auto">
            <a:xfrm>
              <a:off x="7224713" y="3708401"/>
              <a:ext cx="49213" cy="20638"/>
            </a:xfrm>
            <a:custGeom>
              <a:avLst/>
              <a:gdLst>
                <a:gd name="T0" fmla="*/ 18 w 31"/>
                <a:gd name="T1" fmla="*/ 0 h 13"/>
                <a:gd name="T2" fmla="*/ 18 w 31"/>
                <a:gd name="T3" fmla="*/ 0 h 13"/>
                <a:gd name="T4" fmla="*/ 18 w 31"/>
                <a:gd name="T5" fmla="*/ 0 h 13"/>
                <a:gd name="T6" fmla="*/ 24 w 31"/>
                <a:gd name="T7" fmla="*/ 0 h 13"/>
                <a:gd name="T8" fmla="*/ 24 w 31"/>
                <a:gd name="T9" fmla="*/ 7 h 13"/>
                <a:gd name="T10" fmla="*/ 31 w 31"/>
                <a:gd name="T11" fmla="*/ 7 h 13"/>
                <a:gd name="T12" fmla="*/ 24 w 31"/>
                <a:gd name="T13" fmla="*/ 13 h 13"/>
                <a:gd name="T14" fmla="*/ 24 w 31"/>
                <a:gd name="T15" fmla="*/ 13 h 13"/>
                <a:gd name="T16" fmla="*/ 24 w 31"/>
                <a:gd name="T17" fmla="*/ 13 h 13"/>
                <a:gd name="T18" fmla="*/ 24 w 31"/>
                <a:gd name="T19" fmla="*/ 13 h 13"/>
                <a:gd name="T20" fmla="*/ 18 w 31"/>
                <a:gd name="T21" fmla="*/ 7 h 13"/>
                <a:gd name="T22" fmla="*/ 0 w 31"/>
                <a:gd name="T23" fmla="*/ 7 h 13"/>
                <a:gd name="T24" fmla="*/ 6 w 31"/>
                <a:gd name="T25" fmla="*/ 0 h 13"/>
                <a:gd name="T26" fmla="*/ 6 w 31"/>
                <a:gd name="T27" fmla="*/ 0 h 13"/>
                <a:gd name="T28" fmla="*/ 6 w 31"/>
                <a:gd name="T29" fmla="*/ 0 h 13"/>
                <a:gd name="T30" fmla="*/ 6 w 31"/>
                <a:gd name="T31" fmla="*/ 0 h 13"/>
                <a:gd name="T32" fmla="*/ 18 w 31"/>
                <a:gd name="T33" fmla="*/ 0 h 13"/>
                <a:gd name="T34" fmla="*/ 18 w 31"/>
                <a:gd name="T3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3">
                  <a:moveTo>
                    <a:pt x="18" y="0"/>
                  </a:moveTo>
                  <a:lnTo>
                    <a:pt x="18" y="0"/>
                  </a:lnTo>
                  <a:lnTo>
                    <a:pt x="18" y="0"/>
                  </a:lnTo>
                  <a:lnTo>
                    <a:pt x="24" y="0"/>
                  </a:lnTo>
                  <a:lnTo>
                    <a:pt x="24" y="7"/>
                  </a:lnTo>
                  <a:lnTo>
                    <a:pt x="31" y="7"/>
                  </a:lnTo>
                  <a:lnTo>
                    <a:pt x="24" y="13"/>
                  </a:lnTo>
                  <a:lnTo>
                    <a:pt x="24" y="13"/>
                  </a:lnTo>
                  <a:lnTo>
                    <a:pt x="24" y="13"/>
                  </a:lnTo>
                  <a:lnTo>
                    <a:pt x="24" y="13"/>
                  </a:lnTo>
                  <a:lnTo>
                    <a:pt x="18" y="7"/>
                  </a:lnTo>
                  <a:lnTo>
                    <a:pt x="0" y="7"/>
                  </a:lnTo>
                  <a:lnTo>
                    <a:pt x="6" y="0"/>
                  </a:lnTo>
                  <a:lnTo>
                    <a:pt x="6" y="0"/>
                  </a:lnTo>
                  <a:lnTo>
                    <a:pt x="6" y="0"/>
                  </a:lnTo>
                  <a:lnTo>
                    <a:pt x="6" y="0"/>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8" name="Freeform 1601"/>
            <p:cNvSpPr>
              <a:spLocks/>
            </p:cNvSpPr>
            <p:nvPr/>
          </p:nvSpPr>
          <p:spPr bwMode="auto">
            <a:xfrm>
              <a:off x="7224713" y="3708401"/>
              <a:ext cx="49213" cy="20638"/>
            </a:xfrm>
            <a:custGeom>
              <a:avLst/>
              <a:gdLst>
                <a:gd name="T0" fmla="*/ 18 w 31"/>
                <a:gd name="T1" fmla="*/ 0 h 13"/>
                <a:gd name="T2" fmla="*/ 18 w 31"/>
                <a:gd name="T3" fmla="*/ 0 h 13"/>
                <a:gd name="T4" fmla="*/ 18 w 31"/>
                <a:gd name="T5" fmla="*/ 0 h 13"/>
                <a:gd name="T6" fmla="*/ 24 w 31"/>
                <a:gd name="T7" fmla="*/ 0 h 13"/>
                <a:gd name="T8" fmla="*/ 24 w 31"/>
                <a:gd name="T9" fmla="*/ 7 h 13"/>
                <a:gd name="T10" fmla="*/ 31 w 31"/>
                <a:gd name="T11" fmla="*/ 7 h 13"/>
                <a:gd name="T12" fmla="*/ 24 w 31"/>
                <a:gd name="T13" fmla="*/ 13 h 13"/>
                <a:gd name="T14" fmla="*/ 24 w 31"/>
                <a:gd name="T15" fmla="*/ 13 h 13"/>
                <a:gd name="T16" fmla="*/ 24 w 31"/>
                <a:gd name="T17" fmla="*/ 13 h 13"/>
                <a:gd name="T18" fmla="*/ 24 w 31"/>
                <a:gd name="T19" fmla="*/ 13 h 13"/>
                <a:gd name="T20" fmla="*/ 18 w 31"/>
                <a:gd name="T21" fmla="*/ 7 h 13"/>
                <a:gd name="T22" fmla="*/ 0 w 31"/>
                <a:gd name="T23" fmla="*/ 7 h 13"/>
                <a:gd name="T24" fmla="*/ 6 w 31"/>
                <a:gd name="T25" fmla="*/ 0 h 13"/>
                <a:gd name="T26" fmla="*/ 6 w 31"/>
                <a:gd name="T27" fmla="*/ 0 h 13"/>
                <a:gd name="T28" fmla="*/ 6 w 31"/>
                <a:gd name="T29" fmla="*/ 0 h 13"/>
                <a:gd name="T30" fmla="*/ 6 w 31"/>
                <a:gd name="T31" fmla="*/ 0 h 13"/>
                <a:gd name="T32" fmla="*/ 18 w 31"/>
                <a:gd name="T33" fmla="*/ 0 h 13"/>
                <a:gd name="T34" fmla="*/ 18 w 31"/>
                <a:gd name="T3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3">
                  <a:moveTo>
                    <a:pt x="18" y="0"/>
                  </a:moveTo>
                  <a:lnTo>
                    <a:pt x="18" y="0"/>
                  </a:lnTo>
                  <a:lnTo>
                    <a:pt x="18" y="0"/>
                  </a:lnTo>
                  <a:lnTo>
                    <a:pt x="24" y="0"/>
                  </a:lnTo>
                  <a:lnTo>
                    <a:pt x="24" y="7"/>
                  </a:lnTo>
                  <a:lnTo>
                    <a:pt x="31" y="7"/>
                  </a:lnTo>
                  <a:lnTo>
                    <a:pt x="24" y="13"/>
                  </a:lnTo>
                  <a:lnTo>
                    <a:pt x="24" y="13"/>
                  </a:lnTo>
                  <a:lnTo>
                    <a:pt x="24" y="13"/>
                  </a:lnTo>
                  <a:lnTo>
                    <a:pt x="24" y="13"/>
                  </a:lnTo>
                  <a:lnTo>
                    <a:pt x="18" y="7"/>
                  </a:lnTo>
                  <a:lnTo>
                    <a:pt x="0" y="7"/>
                  </a:lnTo>
                  <a:lnTo>
                    <a:pt x="6" y="0"/>
                  </a:lnTo>
                  <a:lnTo>
                    <a:pt x="6" y="0"/>
                  </a:lnTo>
                  <a:lnTo>
                    <a:pt x="6" y="0"/>
                  </a:lnTo>
                  <a:lnTo>
                    <a:pt x="6" y="0"/>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9" name="Freeform 1602"/>
            <p:cNvSpPr>
              <a:spLocks/>
            </p:cNvSpPr>
            <p:nvPr/>
          </p:nvSpPr>
          <p:spPr bwMode="auto">
            <a:xfrm>
              <a:off x="7318375" y="3744913"/>
              <a:ext cx="17463" cy="9525"/>
            </a:xfrm>
            <a:custGeom>
              <a:avLst/>
              <a:gdLst>
                <a:gd name="T0" fmla="*/ 0 w 11"/>
                <a:gd name="T1" fmla="*/ 0 h 6"/>
                <a:gd name="T2" fmla="*/ 11 w 11"/>
                <a:gd name="T3" fmla="*/ 0 h 6"/>
                <a:gd name="T4" fmla="*/ 0 w 11"/>
                <a:gd name="T5" fmla="*/ 0 h 6"/>
                <a:gd name="T6" fmla="*/ 0 w 11"/>
                <a:gd name="T7" fmla="*/ 6 h 6"/>
                <a:gd name="T8" fmla="*/ 0 w 11"/>
                <a:gd name="T9" fmla="*/ 6 h 6"/>
                <a:gd name="T10" fmla="*/ 0 w 11"/>
                <a:gd name="T11" fmla="*/ 6 h 6"/>
                <a:gd name="T12" fmla="*/ 0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0" y="0"/>
                  </a:moveTo>
                  <a:lnTo>
                    <a:pt x="11" y="0"/>
                  </a:lnTo>
                  <a:lnTo>
                    <a:pt x="0" y="0"/>
                  </a:lnTo>
                  <a:lnTo>
                    <a:pt x="0" y="6"/>
                  </a:ln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0" name="Freeform 1603"/>
            <p:cNvSpPr>
              <a:spLocks/>
            </p:cNvSpPr>
            <p:nvPr/>
          </p:nvSpPr>
          <p:spPr bwMode="auto">
            <a:xfrm>
              <a:off x="7162800" y="3673476"/>
              <a:ext cx="34925" cy="19050"/>
            </a:xfrm>
            <a:custGeom>
              <a:avLst/>
              <a:gdLst>
                <a:gd name="T0" fmla="*/ 0 w 22"/>
                <a:gd name="T1" fmla="*/ 12 h 12"/>
                <a:gd name="T2" fmla="*/ 0 w 22"/>
                <a:gd name="T3" fmla="*/ 12 h 12"/>
                <a:gd name="T4" fmla="*/ 0 w 22"/>
                <a:gd name="T5" fmla="*/ 12 h 12"/>
                <a:gd name="T6" fmla="*/ 0 w 22"/>
                <a:gd name="T7" fmla="*/ 12 h 12"/>
                <a:gd name="T8" fmla="*/ 0 w 22"/>
                <a:gd name="T9" fmla="*/ 6 h 12"/>
                <a:gd name="T10" fmla="*/ 0 w 22"/>
                <a:gd name="T11" fmla="*/ 6 h 12"/>
                <a:gd name="T12" fmla="*/ 0 w 22"/>
                <a:gd name="T13" fmla="*/ 6 h 12"/>
                <a:gd name="T14" fmla="*/ 4 w 22"/>
                <a:gd name="T15" fmla="*/ 6 h 12"/>
                <a:gd name="T16" fmla="*/ 4 w 22"/>
                <a:gd name="T17" fmla="*/ 0 h 12"/>
                <a:gd name="T18" fmla="*/ 4 w 22"/>
                <a:gd name="T19" fmla="*/ 0 h 12"/>
                <a:gd name="T20" fmla="*/ 4 w 22"/>
                <a:gd name="T21" fmla="*/ 0 h 12"/>
                <a:gd name="T22" fmla="*/ 16 w 22"/>
                <a:gd name="T23" fmla="*/ 0 h 12"/>
                <a:gd name="T24" fmla="*/ 16 w 22"/>
                <a:gd name="T25" fmla="*/ 6 h 12"/>
                <a:gd name="T26" fmla="*/ 22 w 22"/>
                <a:gd name="T27" fmla="*/ 6 h 12"/>
                <a:gd name="T28" fmla="*/ 16 w 22"/>
                <a:gd name="T29" fmla="*/ 6 h 12"/>
                <a:gd name="T30" fmla="*/ 16 w 22"/>
                <a:gd name="T31" fmla="*/ 6 h 12"/>
                <a:gd name="T32" fmla="*/ 16 w 22"/>
                <a:gd name="T33" fmla="*/ 6 h 12"/>
                <a:gd name="T34" fmla="*/ 16 w 22"/>
                <a:gd name="T35" fmla="*/ 12 h 12"/>
                <a:gd name="T36" fmla="*/ 0 w 22"/>
                <a:gd name="T37" fmla="*/ 12 h 12"/>
                <a:gd name="T38" fmla="*/ 0 w 22"/>
                <a:gd name="T3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12">
                  <a:moveTo>
                    <a:pt x="0" y="12"/>
                  </a:moveTo>
                  <a:lnTo>
                    <a:pt x="0" y="12"/>
                  </a:lnTo>
                  <a:lnTo>
                    <a:pt x="0" y="12"/>
                  </a:lnTo>
                  <a:lnTo>
                    <a:pt x="0" y="12"/>
                  </a:lnTo>
                  <a:lnTo>
                    <a:pt x="0" y="6"/>
                  </a:lnTo>
                  <a:lnTo>
                    <a:pt x="0" y="6"/>
                  </a:lnTo>
                  <a:lnTo>
                    <a:pt x="0" y="6"/>
                  </a:lnTo>
                  <a:lnTo>
                    <a:pt x="4" y="6"/>
                  </a:lnTo>
                  <a:lnTo>
                    <a:pt x="4" y="0"/>
                  </a:lnTo>
                  <a:lnTo>
                    <a:pt x="4" y="0"/>
                  </a:lnTo>
                  <a:lnTo>
                    <a:pt x="4" y="0"/>
                  </a:lnTo>
                  <a:lnTo>
                    <a:pt x="16" y="0"/>
                  </a:lnTo>
                  <a:lnTo>
                    <a:pt x="16" y="6"/>
                  </a:lnTo>
                  <a:lnTo>
                    <a:pt x="22" y="6"/>
                  </a:lnTo>
                  <a:lnTo>
                    <a:pt x="16" y="6"/>
                  </a:lnTo>
                  <a:lnTo>
                    <a:pt x="16" y="6"/>
                  </a:lnTo>
                  <a:lnTo>
                    <a:pt x="16" y="6"/>
                  </a:lnTo>
                  <a:lnTo>
                    <a:pt x="16" y="12"/>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1" name="Freeform 1604"/>
            <p:cNvSpPr>
              <a:spLocks/>
            </p:cNvSpPr>
            <p:nvPr/>
          </p:nvSpPr>
          <p:spPr bwMode="auto">
            <a:xfrm>
              <a:off x="7162800" y="3673476"/>
              <a:ext cx="34925" cy="19050"/>
            </a:xfrm>
            <a:custGeom>
              <a:avLst/>
              <a:gdLst>
                <a:gd name="T0" fmla="*/ 0 w 22"/>
                <a:gd name="T1" fmla="*/ 12 h 12"/>
                <a:gd name="T2" fmla="*/ 0 w 22"/>
                <a:gd name="T3" fmla="*/ 12 h 12"/>
                <a:gd name="T4" fmla="*/ 0 w 22"/>
                <a:gd name="T5" fmla="*/ 12 h 12"/>
                <a:gd name="T6" fmla="*/ 0 w 22"/>
                <a:gd name="T7" fmla="*/ 12 h 12"/>
                <a:gd name="T8" fmla="*/ 0 w 22"/>
                <a:gd name="T9" fmla="*/ 6 h 12"/>
                <a:gd name="T10" fmla="*/ 0 w 22"/>
                <a:gd name="T11" fmla="*/ 6 h 12"/>
                <a:gd name="T12" fmla="*/ 0 w 22"/>
                <a:gd name="T13" fmla="*/ 6 h 12"/>
                <a:gd name="T14" fmla="*/ 4 w 22"/>
                <a:gd name="T15" fmla="*/ 6 h 12"/>
                <a:gd name="T16" fmla="*/ 4 w 22"/>
                <a:gd name="T17" fmla="*/ 0 h 12"/>
                <a:gd name="T18" fmla="*/ 4 w 22"/>
                <a:gd name="T19" fmla="*/ 0 h 12"/>
                <a:gd name="T20" fmla="*/ 4 w 22"/>
                <a:gd name="T21" fmla="*/ 0 h 12"/>
                <a:gd name="T22" fmla="*/ 16 w 22"/>
                <a:gd name="T23" fmla="*/ 0 h 12"/>
                <a:gd name="T24" fmla="*/ 16 w 22"/>
                <a:gd name="T25" fmla="*/ 6 h 12"/>
                <a:gd name="T26" fmla="*/ 22 w 22"/>
                <a:gd name="T27" fmla="*/ 6 h 12"/>
                <a:gd name="T28" fmla="*/ 16 w 22"/>
                <a:gd name="T29" fmla="*/ 6 h 12"/>
                <a:gd name="T30" fmla="*/ 16 w 22"/>
                <a:gd name="T31" fmla="*/ 6 h 12"/>
                <a:gd name="T32" fmla="*/ 16 w 22"/>
                <a:gd name="T33" fmla="*/ 6 h 12"/>
                <a:gd name="T34" fmla="*/ 16 w 22"/>
                <a:gd name="T35" fmla="*/ 12 h 12"/>
                <a:gd name="T36" fmla="*/ 0 w 22"/>
                <a:gd name="T37" fmla="*/ 12 h 12"/>
                <a:gd name="T38" fmla="*/ 0 w 22"/>
                <a:gd name="T3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12">
                  <a:moveTo>
                    <a:pt x="0" y="12"/>
                  </a:moveTo>
                  <a:lnTo>
                    <a:pt x="0" y="12"/>
                  </a:lnTo>
                  <a:lnTo>
                    <a:pt x="0" y="12"/>
                  </a:lnTo>
                  <a:lnTo>
                    <a:pt x="0" y="12"/>
                  </a:lnTo>
                  <a:lnTo>
                    <a:pt x="0" y="6"/>
                  </a:lnTo>
                  <a:lnTo>
                    <a:pt x="0" y="6"/>
                  </a:lnTo>
                  <a:lnTo>
                    <a:pt x="0" y="6"/>
                  </a:lnTo>
                  <a:lnTo>
                    <a:pt x="4" y="6"/>
                  </a:lnTo>
                  <a:lnTo>
                    <a:pt x="4" y="0"/>
                  </a:lnTo>
                  <a:lnTo>
                    <a:pt x="4" y="0"/>
                  </a:lnTo>
                  <a:lnTo>
                    <a:pt x="4" y="0"/>
                  </a:lnTo>
                  <a:lnTo>
                    <a:pt x="16" y="0"/>
                  </a:lnTo>
                  <a:lnTo>
                    <a:pt x="16" y="6"/>
                  </a:lnTo>
                  <a:lnTo>
                    <a:pt x="22" y="6"/>
                  </a:lnTo>
                  <a:lnTo>
                    <a:pt x="16" y="6"/>
                  </a:lnTo>
                  <a:lnTo>
                    <a:pt x="16" y="6"/>
                  </a:lnTo>
                  <a:lnTo>
                    <a:pt x="16" y="6"/>
                  </a:lnTo>
                  <a:lnTo>
                    <a:pt x="16" y="12"/>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2" name="Freeform 1605"/>
            <p:cNvSpPr>
              <a:spLocks/>
            </p:cNvSpPr>
            <p:nvPr/>
          </p:nvSpPr>
          <p:spPr bwMode="auto">
            <a:xfrm>
              <a:off x="7207250" y="3662363"/>
              <a:ext cx="26988" cy="30163"/>
            </a:xfrm>
            <a:custGeom>
              <a:avLst/>
              <a:gdLst>
                <a:gd name="T0" fmla="*/ 0 w 17"/>
                <a:gd name="T1" fmla="*/ 19 h 19"/>
                <a:gd name="T2" fmla="*/ 17 w 17"/>
                <a:gd name="T3" fmla="*/ 19 h 19"/>
                <a:gd name="T4" fmla="*/ 17 w 17"/>
                <a:gd name="T5" fmla="*/ 13 h 19"/>
                <a:gd name="T6" fmla="*/ 11 w 17"/>
                <a:gd name="T7" fmla="*/ 13 h 19"/>
                <a:gd name="T8" fmla="*/ 11 w 17"/>
                <a:gd name="T9" fmla="*/ 13 h 19"/>
                <a:gd name="T10" fmla="*/ 11 w 17"/>
                <a:gd name="T11" fmla="*/ 7 h 19"/>
                <a:gd name="T12" fmla="*/ 7 w 17"/>
                <a:gd name="T13" fmla="*/ 7 h 19"/>
                <a:gd name="T14" fmla="*/ 7 w 17"/>
                <a:gd name="T15" fmla="*/ 7 h 19"/>
                <a:gd name="T16" fmla="*/ 7 w 17"/>
                <a:gd name="T17" fmla="*/ 7 h 19"/>
                <a:gd name="T18" fmla="*/ 0 w 17"/>
                <a:gd name="T19" fmla="*/ 0 h 19"/>
                <a:gd name="T20" fmla="*/ 0 w 17"/>
                <a:gd name="T21" fmla="*/ 0 h 19"/>
                <a:gd name="T22" fmla="*/ 0 w 17"/>
                <a:gd name="T23" fmla="*/ 7 h 19"/>
                <a:gd name="T24" fmla="*/ 0 w 17"/>
                <a:gd name="T25" fmla="*/ 7 h 19"/>
                <a:gd name="T26" fmla="*/ 0 w 17"/>
                <a:gd name="T27" fmla="*/ 7 h 19"/>
                <a:gd name="T28" fmla="*/ 0 w 17"/>
                <a:gd name="T29" fmla="*/ 13 h 19"/>
                <a:gd name="T30" fmla="*/ 0 w 17"/>
                <a:gd name="T31" fmla="*/ 13 h 19"/>
                <a:gd name="T32" fmla="*/ 0 w 17"/>
                <a:gd name="T33" fmla="*/ 13 h 19"/>
                <a:gd name="T34" fmla="*/ 0 w 17"/>
                <a:gd name="T35" fmla="*/ 19 h 19"/>
                <a:gd name="T36" fmla="*/ 0 w 17"/>
                <a:gd name="T3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9">
                  <a:moveTo>
                    <a:pt x="0" y="19"/>
                  </a:moveTo>
                  <a:lnTo>
                    <a:pt x="17" y="19"/>
                  </a:lnTo>
                  <a:lnTo>
                    <a:pt x="17" y="13"/>
                  </a:lnTo>
                  <a:lnTo>
                    <a:pt x="11" y="13"/>
                  </a:lnTo>
                  <a:lnTo>
                    <a:pt x="11" y="13"/>
                  </a:lnTo>
                  <a:lnTo>
                    <a:pt x="11" y="7"/>
                  </a:lnTo>
                  <a:lnTo>
                    <a:pt x="7" y="7"/>
                  </a:lnTo>
                  <a:lnTo>
                    <a:pt x="7" y="7"/>
                  </a:lnTo>
                  <a:lnTo>
                    <a:pt x="7" y="7"/>
                  </a:lnTo>
                  <a:lnTo>
                    <a:pt x="0" y="0"/>
                  </a:lnTo>
                  <a:lnTo>
                    <a:pt x="0" y="0"/>
                  </a:lnTo>
                  <a:lnTo>
                    <a:pt x="0" y="7"/>
                  </a:lnTo>
                  <a:lnTo>
                    <a:pt x="0" y="7"/>
                  </a:lnTo>
                  <a:lnTo>
                    <a:pt x="0" y="7"/>
                  </a:lnTo>
                  <a:lnTo>
                    <a:pt x="0" y="13"/>
                  </a:lnTo>
                  <a:lnTo>
                    <a:pt x="0" y="13"/>
                  </a:lnTo>
                  <a:lnTo>
                    <a:pt x="0" y="13"/>
                  </a:lnTo>
                  <a:lnTo>
                    <a:pt x="0" y="19"/>
                  </a:lnTo>
                  <a:lnTo>
                    <a:pt x="0" y="1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3" name="Freeform 1606"/>
            <p:cNvSpPr>
              <a:spLocks/>
            </p:cNvSpPr>
            <p:nvPr/>
          </p:nvSpPr>
          <p:spPr bwMode="auto">
            <a:xfrm>
              <a:off x="7207250" y="3662363"/>
              <a:ext cx="26988" cy="30163"/>
            </a:xfrm>
            <a:custGeom>
              <a:avLst/>
              <a:gdLst>
                <a:gd name="T0" fmla="*/ 0 w 17"/>
                <a:gd name="T1" fmla="*/ 19 h 19"/>
                <a:gd name="T2" fmla="*/ 17 w 17"/>
                <a:gd name="T3" fmla="*/ 19 h 19"/>
                <a:gd name="T4" fmla="*/ 17 w 17"/>
                <a:gd name="T5" fmla="*/ 13 h 19"/>
                <a:gd name="T6" fmla="*/ 11 w 17"/>
                <a:gd name="T7" fmla="*/ 13 h 19"/>
                <a:gd name="T8" fmla="*/ 11 w 17"/>
                <a:gd name="T9" fmla="*/ 13 h 19"/>
                <a:gd name="T10" fmla="*/ 11 w 17"/>
                <a:gd name="T11" fmla="*/ 7 h 19"/>
                <a:gd name="T12" fmla="*/ 7 w 17"/>
                <a:gd name="T13" fmla="*/ 7 h 19"/>
                <a:gd name="T14" fmla="*/ 7 w 17"/>
                <a:gd name="T15" fmla="*/ 7 h 19"/>
                <a:gd name="T16" fmla="*/ 7 w 17"/>
                <a:gd name="T17" fmla="*/ 7 h 19"/>
                <a:gd name="T18" fmla="*/ 0 w 17"/>
                <a:gd name="T19" fmla="*/ 0 h 19"/>
                <a:gd name="T20" fmla="*/ 0 w 17"/>
                <a:gd name="T21" fmla="*/ 0 h 19"/>
                <a:gd name="T22" fmla="*/ 0 w 17"/>
                <a:gd name="T23" fmla="*/ 7 h 19"/>
                <a:gd name="T24" fmla="*/ 0 w 17"/>
                <a:gd name="T25" fmla="*/ 7 h 19"/>
                <a:gd name="T26" fmla="*/ 0 w 17"/>
                <a:gd name="T27" fmla="*/ 7 h 19"/>
                <a:gd name="T28" fmla="*/ 0 w 17"/>
                <a:gd name="T29" fmla="*/ 13 h 19"/>
                <a:gd name="T30" fmla="*/ 0 w 17"/>
                <a:gd name="T31" fmla="*/ 13 h 19"/>
                <a:gd name="T32" fmla="*/ 0 w 17"/>
                <a:gd name="T33" fmla="*/ 13 h 19"/>
                <a:gd name="T34" fmla="*/ 0 w 17"/>
                <a:gd name="T35" fmla="*/ 19 h 19"/>
                <a:gd name="T36" fmla="*/ 0 w 17"/>
                <a:gd name="T3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9">
                  <a:moveTo>
                    <a:pt x="0" y="19"/>
                  </a:moveTo>
                  <a:lnTo>
                    <a:pt x="17" y="19"/>
                  </a:lnTo>
                  <a:lnTo>
                    <a:pt x="17" y="13"/>
                  </a:lnTo>
                  <a:lnTo>
                    <a:pt x="11" y="13"/>
                  </a:lnTo>
                  <a:lnTo>
                    <a:pt x="11" y="13"/>
                  </a:lnTo>
                  <a:lnTo>
                    <a:pt x="11" y="7"/>
                  </a:lnTo>
                  <a:lnTo>
                    <a:pt x="7" y="7"/>
                  </a:lnTo>
                  <a:lnTo>
                    <a:pt x="7" y="7"/>
                  </a:lnTo>
                  <a:lnTo>
                    <a:pt x="7" y="7"/>
                  </a:lnTo>
                  <a:lnTo>
                    <a:pt x="0" y="0"/>
                  </a:lnTo>
                  <a:lnTo>
                    <a:pt x="0" y="0"/>
                  </a:lnTo>
                  <a:lnTo>
                    <a:pt x="0" y="7"/>
                  </a:lnTo>
                  <a:lnTo>
                    <a:pt x="0" y="7"/>
                  </a:lnTo>
                  <a:lnTo>
                    <a:pt x="0" y="7"/>
                  </a:lnTo>
                  <a:lnTo>
                    <a:pt x="0" y="13"/>
                  </a:lnTo>
                  <a:lnTo>
                    <a:pt x="0" y="13"/>
                  </a:lnTo>
                  <a:lnTo>
                    <a:pt x="0" y="13"/>
                  </a:lnTo>
                  <a:lnTo>
                    <a:pt x="0" y="19"/>
                  </a:lnTo>
                  <a:lnTo>
                    <a:pt x="0" y="1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4" name="Freeform 1607"/>
            <p:cNvSpPr>
              <a:spLocks/>
            </p:cNvSpPr>
            <p:nvPr/>
          </p:nvSpPr>
          <p:spPr bwMode="auto">
            <a:xfrm>
              <a:off x="7253288" y="3673476"/>
              <a:ext cx="36513" cy="25400"/>
            </a:xfrm>
            <a:custGeom>
              <a:avLst/>
              <a:gdLst>
                <a:gd name="T0" fmla="*/ 0 w 23"/>
                <a:gd name="T1" fmla="*/ 12 h 16"/>
                <a:gd name="T2" fmla="*/ 13 w 23"/>
                <a:gd name="T3" fmla="*/ 12 h 16"/>
                <a:gd name="T4" fmla="*/ 13 w 23"/>
                <a:gd name="T5" fmla="*/ 16 h 16"/>
                <a:gd name="T6" fmla="*/ 13 w 23"/>
                <a:gd name="T7" fmla="*/ 16 h 16"/>
                <a:gd name="T8" fmla="*/ 13 w 23"/>
                <a:gd name="T9" fmla="*/ 16 h 16"/>
                <a:gd name="T10" fmla="*/ 23 w 23"/>
                <a:gd name="T11" fmla="*/ 16 h 16"/>
                <a:gd name="T12" fmla="*/ 23 w 23"/>
                <a:gd name="T13" fmla="*/ 12 h 16"/>
                <a:gd name="T14" fmla="*/ 17 w 23"/>
                <a:gd name="T15" fmla="*/ 6 h 16"/>
                <a:gd name="T16" fmla="*/ 13 w 23"/>
                <a:gd name="T17" fmla="*/ 6 h 16"/>
                <a:gd name="T18" fmla="*/ 13 w 23"/>
                <a:gd name="T19" fmla="*/ 0 h 16"/>
                <a:gd name="T20" fmla="*/ 6 w 23"/>
                <a:gd name="T21" fmla="*/ 6 h 16"/>
                <a:gd name="T22" fmla="*/ 6 w 23"/>
                <a:gd name="T23" fmla="*/ 6 h 16"/>
                <a:gd name="T24" fmla="*/ 0 w 23"/>
                <a:gd name="T25" fmla="*/ 12 h 16"/>
                <a:gd name="T26" fmla="*/ 0 w 23"/>
                <a:gd name="T2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16">
                  <a:moveTo>
                    <a:pt x="0" y="12"/>
                  </a:moveTo>
                  <a:lnTo>
                    <a:pt x="13" y="12"/>
                  </a:lnTo>
                  <a:lnTo>
                    <a:pt x="13" y="16"/>
                  </a:lnTo>
                  <a:lnTo>
                    <a:pt x="13" y="16"/>
                  </a:lnTo>
                  <a:lnTo>
                    <a:pt x="13" y="16"/>
                  </a:lnTo>
                  <a:lnTo>
                    <a:pt x="23" y="16"/>
                  </a:lnTo>
                  <a:lnTo>
                    <a:pt x="23" y="12"/>
                  </a:lnTo>
                  <a:lnTo>
                    <a:pt x="17" y="6"/>
                  </a:lnTo>
                  <a:lnTo>
                    <a:pt x="13" y="6"/>
                  </a:lnTo>
                  <a:lnTo>
                    <a:pt x="13" y="0"/>
                  </a:lnTo>
                  <a:lnTo>
                    <a:pt x="6" y="6"/>
                  </a:lnTo>
                  <a:lnTo>
                    <a:pt x="6" y="6"/>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5" name="Freeform 1608"/>
            <p:cNvSpPr>
              <a:spLocks/>
            </p:cNvSpPr>
            <p:nvPr/>
          </p:nvSpPr>
          <p:spPr bwMode="auto">
            <a:xfrm>
              <a:off x="7253288" y="3673476"/>
              <a:ext cx="36513" cy="25400"/>
            </a:xfrm>
            <a:custGeom>
              <a:avLst/>
              <a:gdLst>
                <a:gd name="T0" fmla="*/ 0 w 23"/>
                <a:gd name="T1" fmla="*/ 12 h 16"/>
                <a:gd name="T2" fmla="*/ 13 w 23"/>
                <a:gd name="T3" fmla="*/ 12 h 16"/>
                <a:gd name="T4" fmla="*/ 13 w 23"/>
                <a:gd name="T5" fmla="*/ 16 h 16"/>
                <a:gd name="T6" fmla="*/ 13 w 23"/>
                <a:gd name="T7" fmla="*/ 16 h 16"/>
                <a:gd name="T8" fmla="*/ 13 w 23"/>
                <a:gd name="T9" fmla="*/ 16 h 16"/>
                <a:gd name="T10" fmla="*/ 23 w 23"/>
                <a:gd name="T11" fmla="*/ 16 h 16"/>
                <a:gd name="T12" fmla="*/ 23 w 23"/>
                <a:gd name="T13" fmla="*/ 12 h 16"/>
                <a:gd name="T14" fmla="*/ 17 w 23"/>
                <a:gd name="T15" fmla="*/ 6 h 16"/>
                <a:gd name="T16" fmla="*/ 13 w 23"/>
                <a:gd name="T17" fmla="*/ 6 h 16"/>
                <a:gd name="T18" fmla="*/ 13 w 23"/>
                <a:gd name="T19" fmla="*/ 0 h 16"/>
                <a:gd name="T20" fmla="*/ 6 w 23"/>
                <a:gd name="T21" fmla="*/ 6 h 16"/>
                <a:gd name="T22" fmla="*/ 6 w 23"/>
                <a:gd name="T23" fmla="*/ 6 h 16"/>
                <a:gd name="T24" fmla="*/ 0 w 23"/>
                <a:gd name="T25" fmla="*/ 12 h 16"/>
                <a:gd name="T26" fmla="*/ 0 w 23"/>
                <a:gd name="T2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16">
                  <a:moveTo>
                    <a:pt x="0" y="12"/>
                  </a:moveTo>
                  <a:lnTo>
                    <a:pt x="13" y="12"/>
                  </a:lnTo>
                  <a:lnTo>
                    <a:pt x="13" y="16"/>
                  </a:lnTo>
                  <a:lnTo>
                    <a:pt x="13" y="16"/>
                  </a:lnTo>
                  <a:lnTo>
                    <a:pt x="13" y="16"/>
                  </a:lnTo>
                  <a:lnTo>
                    <a:pt x="23" y="16"/>
                  </a:lnTo>
                  <a:lnTo>
                    <a:pt x="23" y="12"/>
                  </a:lnTo>
                  <a:lnTo>
                    <a:pt x="17" y="6"/>
                  </a:lnTo>
                  <a:lnTo>
                    <a:pt x="13" y="6"/>
                  </a:lnTo>
                  <a:lnTo>
                    <a:pt x="13" y="0"/>
                  </a:lnTo>
                  <a:lnTo>
                    <a:pt x="6" y="6"/>
                  </a:lnTo>
                  <a:lnTo>
                    <a:pt x="6" y="6"/>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6" name="Freeform 1609"/>
            <p:cNvSpPr>
              <a:spLocks/>
            </p:cNvSpPr>
            <p:nvPr/>
          </p:nvSpPr>
          <p:spPr bwMode="auto">
            <a:xfrm>
              <a:off x="7299325" y="3673476"/>
              <a:ext cx="30163" cy="19050"/>
            </a:xfrm>
            <a:custGeom>
              <a:avLst/>
              <a:gdLst>
                <a:gd name="T0" fmla="*/ 0 w 19"/>
                <a:gd name="T1" fmla="*/ 0 h 12"/>
                <a:gd name="T2" fmla="*/ 0 w 19"/>
                <a:gd name="T3" fmla="*/ 12 h 12"/>
                <a:gd name="T4" fmla="*/ 12 w 19"/>
                <a:gd name="T5" fmla="*/ 12 h 12"/>
                <a:gd name="T6" fmla="*/ 19 w 19"/>
                <a:gd name="T7" fmla="*/ 6 h 12"/>
                <a:gd name="T8" fmla="*/ 6 w 19"/>
                <a:gd name="T9" fmla="*/ 6 h 12"/>
                <a:gd name="T10" fmla="*/ 6 w 19"/>
                <a:gd name="T11" fmla="*/ 6 h 12"/>
                <a:gd name="T12" fmla="*/ 6 w 19"/>
                <a:gd name="T13" fmla="*/ 6 h 12"/>
                <a:gd name="T14" fmla="*/ 0 w 19"/>
                <a:gd name="T15" fmla="*/ 0 h 12"/>
                <a:gd name="T16" fmla="*/ 0 w 19"/>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2">
                  <a:moveTo>
                    <a:pt x="0" y="0"/>
                  </a:moveTo>
                  <a:lnTo>
                    <a:pt x="0" y="12"/>
                  </a:lnTo>
                  <a:lnTo>
                    <a:pt x="12" y="12"/>
                  </a:lnTo>
                  <a:lnTo>
                    <a:pt x="19" y="6"/>
                  </a:lnTo>
                  <a:lnTo>
                    <a:pt x="6" y="6"/>
                  </a:lnTo>
                  <a:lnTo>
                    <a:pt x="6" y="6"/>
                  </a:lnTo>
                  <a:lnTo>
                    <a:pt x="6" y="6"/>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7" name="Freeform 1610"/>
            <p:cNvSpPr>
              <a:spLocks/>
            </p:cNvSpPr>
            <p:nvPr/>
          </p:nvSpPr>
          <p:spPr bwMode="auto">
            <a:xfrm>
              <a:off x="7299325" y="3673476"/>
              <a:ext cx="30163" cy="19050"/>
            </a:xfrm>
            <a:custGeom>
              <a:avLst/>
              <a:gdLst>
                <a:gd name="T0" fmla="*/ 0 w 19"/>
                <a:gd name="T1" fmla="*/ 0 h 12"/>
                <a:gd name="T2" fmla="*/ 0 w 19"/>
                <a:gd name="T3" fmla="*/ 12 h 12"/>
                <a:gd name="T4" fmla="*/ 12 w 19"/>
                <a:gd name="T5" fmla="*/ 12 h 12"/>
                <a:gd name="T6" fmla="*/ 19 w 19"/>
                <a:gd name="T7" fmla="*/ 6 h 12"/>
                <a:gd name="T8" fmla="*/ 6 w 19"/>
                <a:gd name="T9" fmla="*/ 6 h 12"/>
                <a:gd name="T10" fmla="*/ 6 w 19"/>
                <a:gd name="T11" fmla="*/ 6 h 12"/>
                <a:gd name="T12" fmla="*/ 6 w 19"/>
                <a:gd name="T13" fmla="*/ 6 h 12"/>
                <a:gd name="T14" fmla="*/ 0 w 19"/>
                <a:gd name="T15" fmla="*/ 0 h 12"/>
                <a:gd name="T16" fmla="*/ 0 w 19"/>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2">
                  <a:moveTo>
                    <a:pt x="0" y="0"/>
                  </a:moveTo>
                  <a:lnTo>
                    <a:pt x="0" y="12"/>
                  </a:lnTo>
                  <a:lnTo>
                    <a:pt x="12" y="12"/>
                  </a:lnTo>
                  <a:lnTo>
                    <a:pt x="19" y="6"/>
                  </a:lnTo>
                  <a:lnTo>
                    <a:pt x="6" y="6"/>
                  </a:lnTo>
                  <a:lnTo>
                    <a:pt x="6" y="6"/>
                  </a:lnTo>
                  <a:lnTo>
                    <a:pt x="6" y="6"/>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8" name="Freeform 1611"/>
            <p:cNvSpPr>
              <a:spLocks/>
            </p:cNvSpPr>
            <p:nvPr/>
          </p:nvSpPr>
          <p:spPr bwMode="auto">
            <a:xfrm>
              <a:off x="7373938" y="3673476"/>
              <a:ext cx="0" cy="9525"/>
            </a:xfrm>
            <a:custGeom>
              <a:avLst/>
              <a:gdLst>
                <a:gd name="T0" fmla="*/ 6 h 6"/>
                <a:gd name="T1" fmla="*/ 0 h 6"/>
                <a:gd name="T2" fmla="*/ 0 h 6"/>
                <a:gd name="T3" fmla="*/ 0 h 6"/>
                <a:gd name="T4" fmla="*/ 6 h 6"/>
                <a:gd name="T5" fmla="*/ 6 h 6"/>
                <a:gd name="T6" fmla="*/ 6 h 6"/>
              </a:gdLst>
              <a:ahLst/>
              <a:cxnLst>
                <a:cxn ang="0">
                  <a:pos x="0" y="T0"/>
                </a:cxn>
                <a:cxn ang="0">
                  <a:pos x="0" y="T1"/>
                </a:cxn>
                <a:cxn ang="0">
                  <a:pos x="0" y="T2"/>
                </a:cxn>
                <a:cxn ang="0">
                  <a:pos x="0" y="T3"/>
                </a:cxn>
                <a:cxn ang="0">
                  <a:pos x="0" y="T4"/>
                </a:cxn>
                <a:cxn ang="0">
                  <a:pos x="0" y="T5"/>
                </a:cxn>
                <a:cxn ang="0">
                  <a:pos x="0" y="T6"/>
                </a:cxn>
              </a:cxnLst>
              <a:rect l="0" t="0" r="r" b="b"/>
              <a:pathLst>
                <a:path h="6">
                  <a:moveTo>
                    <a:pt x="0" y="6"/>
                  </a:moveTo>
                  <a:lnTo>
                    <a:pt x="0" y="0"/>
                  </a:lnTo>
                  <a:lnTo>
                    <a:pt x="0" y="0"/>
                  </a:lnTo>
                  <a:lnTo>
                    <a:pt x="0" y="0"/>
                  </a:lnTo>
                  <a:lnTo>
                    <a:pt x="0" y="6"/>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grpSp>
      <p:sp>
        <p:nvSpPr>
          <p:cNvPr id="2" name="TextBox 1"/>
          <p:cNvSpPr txBox="1"/>
          <p:nvPr/>
        </p:nvSpPr>
        <p:spPr>
          <a:xfrm>
            <a:off x="381000" y="342902"/>
            <a:ext cx="944880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POD incidence in EU5 and US – Hospital visits 2018</a:t>
            </a:r>
          </a:p>
        </p:txBody>
      </p:sp>
      <p:sp>
        <p:nvSpPr>
          <p:cNvPr id="1636" name="Rectangle 1635">
            <a:extLst>
              <a:ext uri="{FF2B5EF4-FFF2-40B4-BE49-F238E27FC236}">
                <a16:creationId xmlns:a16="http://schemas.microsoft.com/office/drawing/2014/main" id="{0F7C3BE4-02E0-4F0E-AAC8-4D6C36D6DE6F}"/>
              </a:ext>
            </a:extLst>
          </p:cNvPr>
          <p:cNvSpPr/>
          <p:nvPr/>
        </p:nvSpPr>
        <p:spPr>
          <a:xfrm>
            <a:off x="381000" y="6242747"/>
            <a:ext cx="8039100" cy="538865"/>
          </a:xfrm>
          <a:prstGeom prst="rect">
            <a:avLst/>
          </a:prstGeom>
        </p:spPr>
        <p:txBody>
          <a:bodyPr wrap="square">
            <a:spAutoFit/>
          </a:bodyPr>
          <a:lstStyle/>
          <a:p>
            <a:pPr marL="0" marR="0" lvl="0" indent="0" algn="l" defTabSz="1219170" rtl="0" eaLnBrk="1" fontAlgn="auto" latinLnBrk="0" hangingPunct="1">
              <a:lnSpc>
                <a:spcPts val="4400"/>
              </a:lnSpc>
              <a:spcBef>
                <a:spcPct val="0"/>
              </a:spcBef>
              <a:spcAft>
                <a:spcPts val="0"/>
              </a:spcAft>
              <a:buClrTx/>
              <a:buSzTx/>
              <a:buFontTx/>
              <a:buNone/>
              <a:tabLst/>
              <a:defRPr/>
            </a:pPr>
            <a:r>
              <a:rPr kumimoji="0" lang="en-US" sz="800" b="0" i="0" u="none" strike="noStrike" kern="1200" cap="none" spc="0" normalizeH="0" baseline="0" noProof="0">
                <a:ln>
                  <a:noFill/>
                </a:ln>
                <a:solidFill>
                  <a:prstClr val="black"/>
                </a:solidFill>
                <a:effectLst/>
                <a:uLnTx/>
                <a:uFillTx/>
                <a:latin typeface="HelveticaNeue"/>
                <a:ea typeface="+mn-ea"/>
                <a:cs typeface="+mn-cs"/>
              </a:rPr>
              <a:t>Note: Paracetamol (acetaminophen) Overdose 2018 estimate Epidemiology. </a:t>
            </a:r>
          </a:p>
        </p:txBody>
      </p:sp>
      <p:sp>
        <p:nvSpPr>
          <p:cNvPr id="1616" name="Rectangle 1615"/>
          <p:cNvSpPr/>
          <p:nvPr/>
        </p:nvSpPr>
        <p:spPr>
          <a:xfrm>
            <a:off x="2286000" y="2743200"/>
            <a:ext cx="828000" cy="252000"/>
          </a:xfrm>
          <a:prstGeom prst="rect">
            <a:avLst/>
          </a:prstGeom>
          <a:solidFill>
            <a:srgbClr val="1A2A5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HelveticaNeue"/>
                <a:ea typeface="+mn-ea"/>
                <a:cs typeface="Akkurat Std" pitchFamily="34" charset="0"/>
              </a:rPr>
              <a:t>89,000</a:t>
            </a:r>
          </a:p>
        </p:txBody>
      </p:sp>
      <p:sp>
        <p:nvSpPr>
          <p:cNvPr id="1622" name="Rectangle 1621"/>
          <p:cNvSpPr/>
          <p:nvPr/>
        </p:nvSpPr>
        <p:spPr>
          <a:xfrm>
            <a:off x="5016624" y="2532600"/>
            <a:ext cx="828000" cy="252000"/>
          </a:xfrm>
          <a:prstGeom prst="rect">
            <a:avLst/>
          </a:prstGeom>
          <a:solidFill>
            <a:srgbClr val="1A2A5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HelveticaNeue"/>
                <a:ea typeface="+mn-ea"/>
                <a:cs typeface="Akkurat Std" pitchFamily="34" charset="0"/>
              </a:rPr>
              <a:t>9,000</a:t>
            </a:r>
          </a:p>
        </p:txBody>
      </p:sp>
      <p:sp>
        <p:nvSpPr>
          <p:cNvPr id="1629" name="Rectangle 1628"/>
          <p:cNvSpPr/>
          <p:nvPr/>
        </p:nvSpPr>
        <p:spPr>
          <a:xfrm>
            <a:off x="4940424" y="2062599"/>
            <a:ext cx="828000" cy="252000"/>
          </a:xfrm>
          <a:prstGeom prst="rect">
            <a:avLst/>
          </a:prstGeom>
          <a:solidFill>
            <a:schemeClr val="accent2">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HelveticaNeue"/>
                <a:ea typeface="+mn-ea"/>
                <a:cs typeface="Akkurat Std" pitchFamily="34" charset="0"/>
              </a:rPr>
              <a:t>26,000</a:t>
            </a:r>
          </a:p>
        </p:txBody>
      </p:sp>
      <p:sp>
        <p:nvSpPr>
          <p:cNvPr id="1638" name="Rectangle 1637"/>
          <p:cNvSpPr/>
          <p:nvPr/>
        </p:nvSpPr>
        <p:spPr>
          <a:xfrm>
            <a:off x="4277400" y="2819400"/>
            <a:ext cx="828000" cy="252000"/>
          </a:xfrm>
          <a:prstGeom prst="rect">
            <a:avLst/>
          </a:prstGeom>
          <a:solidFill>
            <a:srgbClr val="2F52A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HelveticaNeue"/>
                <a:ea typeface="+mn-ea"/>
                <a:cs typeface="Akkurat Std" pitchFamily="34" charset="0"/>
              </a:rPr>
              <a:t>16,000</a:t>
            </a:r>
          </a:p>
        </p:txBody>
      </p:sp>
      <p:sp>
        <p:nvSpPr>
          <p:cNvPr id="1641" name="Rectangle 1640"/>
          <p:cNvSpPr/>
          <p:nvPr/>
        </p:nvSpPr>
        <p:spPr>
          <a:xfrm>
            <a:off x="4330824" y="1767690"/>
            <a:ext cx="828000" cy="252000"/>
          </a:xfrm>
          <a:prstGeom prst="rect">
            <a:avLst/>
          </a:prstGeom>
          <a:solidFill>
            <a:srgbClr val="7A889A"/>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HelveticaNeue"/>
                <a:ea typeface="+mn-ea"/>
                <a:cs typeface="Akkurat Std" pitchFamily="34" charset="0"/>
              </a:rPr>
              <a:t>  105,000</a:t>
            </a:r>
          </a:p>
        </p:txBody>
      </p:sp>
      <p:sp>
        <p:nvSpPr>
          <p:cNvPr id="1644" name="Rectangle 1643"/>
          <p:cNvSpPr/>
          <p:nvPr/>
        </p:nvSpPr>
        <p:spPr>
          <a:xfrm>
            <a:off x="3352800" y="2322230"/>
            <a:ext cx="828000" cy="252000"/>
          </a:xfrm>
          <a:prstGeom prst="rect">
            <a:avLst/>
          </a:prstGeom>
          <a:solidFill>
            <a:srgbClr val="748FC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HelveticaNeue"/>
                <a:ea typeface="+mn-ea"/>
                <a:cs typeface="Akkurat Std" pitchFamily="34" charset="0"/>
              </a:rPr>
              <a:t>26,000</a:t>
            </a:r>
          </a:p>
        </p:txBody>
      </p:sp>
      <p:pic>
        <p:nvPicPr>
          <p:cNvPr id="1646" name="Picture 9" descr="C:\Users\andreasla\Desktop\Flag\us.jpg"/>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17568" t="6976" r="16408" b="4652"/>
          <a:stretch/>
        </p:blipFill>
        <p:spPr bwMode="auto">
          <a:xfrm>
            <a:off x="2156915" y="2737090"/>
            <a:ext cx="258169" cy="258110"/>
          </a:xfrm>
          <a:prstGeom prst="ellipse">
            <a:avLst/>
          </a:prstGeom>
          <a:noFill/>
          <a:ln w="38100">
            <a:solidFill>
              <a:schemeClr val="bg1"/>
            </a:solidFill>
          </a:ln>
          <a:extLst>
            <a:ext uri="{909E8E84-426E-40DD-AFC4-6F175D3DCCD1}">
              <a14:hiddenFill xmlns:a14="http://schemas.microsoft.com/office/drawing/2010/main">
                <a:solidFill>
                  <a:srgbClr val="FFFFFF"/>
                </a:solidFill>
              </a14:hiddenFill>
            </a:ext>
          </a:extLst>
        </p:spPr>
      </p:pic>
      <p:pic>
        <p:nvPicPr>
          <p:cNvPr id="1647" name="Picture 11" descr="C:\Users\andreasla\Desktop\Flag\fra.jpg"/>
          <p:cNvPicPr>
            <a:picLocks noChangeArrowheads="1"/>
          </p:cNvPicPr>
          <p:nvPr/>
        </p:nvPicPr>
        <p:blipFill rotWithShape="1">
          <a:blip r:embed="rId3" cstate="print">
            <a:extLst>
              <a:ext uri="{28A0092B-C50C-407E-A947-70E740481C1C}">
                <a14:useLocalDpi xmlns:a14="http://schemas.microsoft.com/office/drawing/2010/main" val="0"/>
              </a:ext>
            </a:extLst>
          </a:blip>
          <a:srcRect l="17259" t="3112" r="15714" b="4639"/>
          <a:stretch/>
        </p:blipFill>
        <p:spPr bwMode="auto">
          <a:xfrm>
            <a:off x="4051715" y="2332690"/>
            <a:ext cx="258169" cy="258110"/>
          </a:xfrm>
          <a:prstGeom prst="ellipse">
            <a:avLst/>
          </a:prstGeom>
          <a:noFill/>
          <a:ln w="38100">
            <a:solidFill>
              <a:schemeClr val="bg1"/>
            </a:solidFill>
          </a:ln>
          <a:extLst>
            <a:ext uri="{909E8E84-426E-40DD-AFC4-6F175D3DCCD1}">
              <a14:hiddenFill xmlns:a14="http://schemas.microsoft.com/office/drawing/2010/main">
                <a:solidFill>
                  <a:srgbClr val="FFFFFF"/>
                </a:solidFill>
              </a14:hiddenFill>
            </a:ext>
          </a:extLst>
        </p:spPr>
      </p:pic>
      <p:pic>
        <p:nvPicPr>
          <p:cNvPr id="3075" name="Picture 3" descr="C:\Users\andreasla\Desktop\Flag\1489554547.png"/>
          <p:cNvPicPr>
            <a:picLocks noChangeArrowheads="1"/>
          </p:cNvPicPr>
          <p:nvPr/>
        </p:nvPicPr>
        <p:blipFill rotWithShape="1">
          <a:blip r:embed="rId4" cstate="print">
            <a:clrChange>
              <a:clrFrom>
                <a:srgbClr val="000000">
                  <a:alpha val="0"/>
                </a:srgbClr>
              </a:clrFrom>
              <a:clrTo>
                <a:srgbClr val="000000">
                  <a:alpha val="0"/>
                </a:srgbClr>
              </a:clrTo>
            </a:clrChange>
            <a:extLst>
              <a:ext uri="{28A0092B-C50C-407E-A947-70E740481C1C}">
                <a14:useLocalDpi xmlns:a14="http://schemas.microsoft.com/office/drawing/2010/main" val="0"/>
              </a:ext>
            </a:extLst>
          </a:blip>
          <a:srcRect l="7379" t="6458" r="7764" b="6821"/>
          <a:stretch/>
        </p:blipFill>
        <p:spPr bwMode="auto">
          <a:xfrm>
            <a:off x="4146053" y="2833481"/>
            <a:ext cx="219075" cy="223838"/>
          </a:xfrm>
          <a:prstGeom prst="ellipse">
            <a:avLst/>
          </a:prstGeom>
          <a:noFill/>
          <a:ln w="38100" cap="flat">
            <a:solidFill>
              <a:schemeClr val="bg1"/>
            </a:solidFill>
          </a:ln>
          <a:extLst>
            <a:ext uri="{909E8E84-426E-40DD-AFC4-6F175D3DCCD1}">
              <a14:hiddenFill xmlns:a14="http://schemas.microsoft.com/office/drawing/2010/main">
                <a:solidFill>
                  <a:srgbClr val="FFFFFF"/>
                </a:solidFill>
              </a14:hiddenFill>
            </a:ext>
          </a:extLst>
        </p:spPr>
      </p:pic>
      <p:pic>
        <p:nvPicPr>
          <p:cNvPr id="1648" name="Picture 2" descr="C:\Users\andreasla\Desktop\Flag\United Kingdom Flag.png"/>
          <p:cNvPicPr>
            <a:picLocks noChangeArrowheads="1"/>
          </p:cNvPicPr>
          <p:nvPr/>
        </p:nvPicPr>
        <p:blipFill rotWithShape="1">
          <a:blip r:embed="rId5" cstate="print">
            <a:extLst>
              <a:ext uri="{28A0092B-C50C-407E-A947-70E740481C1C}">
                <a14:useLocalDpi xmlns:a14="http://schemas.microsoft.com/office/drawing/2010/main" val="0"/>
              </a:ext>
            </a:extLst>
          </a:blip>
          <a:srcRect l="9888" t="8611" r="8994"/>
          <a:stretch/>
        </p:blipFill>
        <p:spPr bwMode="auto">
          <a:xfrm>
            <a:off x="4191124" y="1762364"/>
            <a:ext cx="209426" cy="235885"/>
          </a:xfrm>
          <a:prstGeom prst="ellipse">
            <a:avLst/>
          </a:prstGeom>
          <a:noFill/>
          <a:ln w="38100">
            <a:solidFill>
              <a:schemeClr val="bg1"/>
            </a:solidFill>
          </a:ln>
          <a:extLst>
            <a:ext uri="{909E8E84-426E-40DD-AFC4-6F175D3DCCD1}">
              <a14:hiddenFill xmlns:a14="http://schemas.microsoft.com/office/drawing/2010/main">
                <a:solidFill>
                  <a:srgbClr val="FFFFFF"/>
                </a:solidFill>
              </a14:hiddenFill>
            </a:ext>
          </a:extLst>
        </p:spPr>
      </p:pic>
      <p:pic>
        <p:nvPicPr>
          <p:cNvPr id="1649" name="Picture 10" descr="C:\Users\andreasla\Desktop\Flag\ger.jpg"/>
          <p:cNvPicPr>
            <a:picLocks noChangeAspect="1" noChangeArrowheads="1"/>
          </p:cNvPicPr>
          <p:nvPr/>
        </p:nvPicPr>
        <p:blipFill rotWithShape="1">
          <a:blip r:embed="rId6" cstate="print">
            <a:clrChange>
              <a:clrFrom>
                <a:srgbClr val="FEFEFE"/>
              </a:clrFrom>
              <a:clrTo>
                <a:srgbClr val="FEFEFE">
                  <a:alpha val="0"/>
                </a:srgbClr>
              </a:clrTo>
            </a:clrChange>
            <a:extLst>
              <a:ext uri="{28A0092B-C50C-407E-A947-70E740481C1C}">
                <a14:useLocalDpi xmlns:a14="http://schemas.microsoft.com/office/drawing/2010/main" val="0"/>
              </a:ext>
            </a:extLst>
          </a:blip>
          <a:srcRect l="14523" t="1" r="16223" b="7930"/>
          <a:stretch/>
        </p:blipFill>
        <p:spPr bwMode="auto">
          <a:xfrm>
            <a:off x="4791075" y="2067990"/>
            <a:ext cx="247650" cy="246609"/>
          </a:xfrm>
          <a:prstGeom prst="ellipse">
            <a:avLst/>
          </a:prstGeom>
          <a:noFill/>
          <a:ln w="38100">
            <a:solidFill>
              <a:schemeClr val="bg1"/>
            </a:solidFill>
          </a:ln>
          <a:extLst>
            <a:ext uri="{909E8E84-426E-40DD-AFC4-6F175D3DCCD1}">
              <a14:hiddenFill xmlns:a14="http://schemas.microsoft.com/office/drawing/2010/main">
                <a:solidFill>
                  <a:srgbClr val="FFFFFF"/>
                </a:solidFill>
              </a14:hiddenFill>
            </a:ext>
          </a:extLst>
        </p:spPr>
      </p:pic>
      <p:pic>
        <p:nvPicPr>
          <p:cNvPr id="3077" name="Picture 5" descr="C:\Users\andreasla\Desktop\Flag\download.jpg"/>
          <p:cNvPicPr>
            <a:picLocks noChangeAspect="1" noChangeArrowheads="1"/>
          </p:cNvPicPr>
          <p:nvPr/>
        </p:nvPicPr>
        <p:blipFill rotWithShape="1">
          <a:blip r:embed="rId7" cstate="print">
            <a:clrChange>
              <a:clrFrom>
                <a:srgbClr val="FEFEFE"/>
              </a:clrFrom>
              <a:clrTo>
                <a:srgbClr val="FEFEFE">
                  <a:alpha val="0"/>
                </a:srgbClr>
              </a:clrTo>
            </a:clrChange>
            <a:extLst>
              <a:ext uri="{BEBA8EAE-BF5A-486C-A8C5-ECC9F3942E4B}">
                <a14:imgProps xmlns:a14="http://schemas.microsoft.com/office/drawing/2010/main">
                  <a14:imgLayer r:embed="rId8">
                    <a14:imgEffect>
                      <a14:saturation sat="400000"/>
                    </a14:imgEffect>
                  </a14:imgLayer>
                </a14:imgProps>
              </a:ext>
              <a:ext uri="{28A0092B-C50C-407E-A947-70E740481C1C}">
                <a14:useLocalDpi xmlns:a14="http://schemas.microsoft.com/office/drawing/2010/main" val="0"/>
              </a:ext>
            </a:extLst>
          </a:blip>
          <a:srcRect l="16437" t="4975" r="16119" b="4818"/>
          <a:stretch/>
        </p:blipFill>
        <p:spPr bwMode="auto">
          <a:xfrm>
            <a:off x="4817979" y="2526681"/>
            <a:ext cx="244890" cy="245339"/>
          </a:xfrm>
          <a:prstGeom prst="ellipse">
            <a:avLst/>
          </a:prstGeom>
          <a:noFill/>
          <a:ln w="38100">
            <a:solidFill>
              <a:schemeClr val="bg1"/>
            </a:solidFill>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3175777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5">
            <a:extLst>
              <a:ext uri="{FF2B5EF4-FFF2-40B4-BE49-F238E27FC236}">
                <a16:creationId xmlns:a16="http://schemas.microsoft.com/office/drawing/2014/main" id="{03CF8FCB-93F2-40F8-A66D-F878A3922718}"/>
              </a:ext>
            </a:extLst>
          </p:cNvPr>
          <p:cNvSpPr txBox="1"/>
          <p:nvPr/>
        </p:nvSpPr>
        <p:spPr>
          <a:xfrm>
            <a:off x="457200" y="6553200"/>
            <a:ext cx="8671285" cy="230832"/>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a:ln>
                  <a:noFill/>
                </a:ln>
                <a:solidFill>
                  <a:srgbClr val="262626"/>
                </a:solidFill>
                <a:effectLst/>
                <a:uLnTx/>
                <a:uFillTx/>
                <a:latin typeface="HelveticaNeue"/>
                <a:ea typeface="+mn-ea"/>
                <a:cs typeface="+mn-cs"/>
              </a:rPr>
              <a:t>Note: Adapted from: </a:t>
            </a:r>
            <a:r>
              <a:rPr kumimoji="0" lang="en-GB" sz="900" b="0" i="0" u="none" strike="noStrike" kern="1200" cap="none" spc="0" normalizeH="0" baseline="0" noProof="0" err="1">
                <a:ln>
                  <a:noFill/>
                </a:ln>
                <a:solidFill>
                  <a:srgbClr val="262626"/>
                </a:solidFill>
                <a:effectLst/>
                <a:uLnTx/>
                <a:uFillTx/>
                <a:latin typeface="HelveticaNeue"/>
                <a:ea typeface="+mn-ea"/>
                <a:cs typeface="+mn-cs"/>
              </a:rPr>
              <a:t>Altyar</a:t>
            </a:r>
            <a:r>
              <a:rPr kumimoji="0" lang="en-GB" sz="900" b="0" i="0" u="none" strike="noStrike" kern="1200" cap="none" spc="0" normalizeH="0" baseline="0" noProof="0">
                <a:ln>
                  <a:noFill/>
                </a:ln>
                <a:solidFill>
                  <a:srgbClr val="262626"/>
                </a:solidFill>
                <a:effectLst/>
                <a:uLnTx/>
                <a:uFillTx/>
                <a:latin typeface="HelveticaNeue"/>
                <a:ea typeface="+mn-ea"/>
                <a:cs typeface="+mn-cs"/>
              </a:rPr>
              <a:t> A. Clinical and economic characteristics of emergency department visits due to acetaminophen toxicity in the USA BMJ Open 2015;5</a:t>
            </a:r>
          </a:p>
        </p:txBody>
      </p:sp>
      <p:sp>
        <p:nvSpPr>
          <p:cNvPr id="5" name="TextBox 4"/>
          <p:cNvSpPr txBox="1"/>
          <p:nvPr/>
        </p:nvSpPr>
        <p:spPr>
          <a:xfrm>
            <a:off x="68442" y="317205"/>
            <a:ext cx="976135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Burden on society: POD US Healthcare Costs were $1bn in 2010 </a:t>
            </a:r>
          </a:p>
        </p:txBody>
      </p:sp>
      <p:sp>
        <p:nvSpPr>
          <p:cNvPr id="6" name="Rectangle 5"/>
          <p:cNvSpPr/>
          <p:nvPr/>
        </p:nvSpPr>
        <p:spPr>
          <a:xfrm>
            <a:off x="891354" y="1219200"/>
            <a:ext cx="3589734" cy="1750200"/>
          </a:xfrm>
          <a:prstGeom prst="rect">
            <a:avLst/>
          </a:prstGeom>
          <a:solidFill>
            <a:srgbClr val="E5EBF7">
              <a:alpha val="85000"/>
            </a:srgbClr>
          </a:solidFill>
          <a:ln w="3175">
            <a:noFill/>
          </a:ln>
          <a:effectLst>
            <a:outerShdw blurRad="381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5770" tIns="47886" rIns="95770" bIns="47886"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prstClr val="black"/>
                </a:solidFill>
                <a:effectLst/>
                <a:uLnTx/>
                <a:uFillTx/>
                <a:latin typeface="HelveticaNeue"/>
                <a:ea typeface="+mn-ea"/>
                <a:cs typeface="+mn-cs"/>
              </a:rPr>
              <a:t>US annual costs in 2010 estimated at &gt;$1</a:t>
            </a:r>
            <a:r>
              <a:rPr lang="en-GB" dirty="0">
                <a:solidFill>
                  <a:prstClr val="black"/>
                </a:solidFill>
                <a:latin typeface="HelveticaNeue"/>
              </a:rPr>
              <a:t>b</a:t>
            </a:r>
            <a:r>
              <a:rPr kumimoji="0" lang="en-GB" sz="1800" b="0" i="0" u="none" strike="noStrike" kern="1200" cap="none" spc="0" normalizeH="0" baseline="0" noProof="0" dirty="0">
                <a:ln>
                  <a:noFill/>
                </a:ln>
                <a:solidFill>
                  <a:prstClr val="black"/>
                </a:solidFill>
                <a:effectLst/>
                <a:uLnTx/>
                <a:uFillTx/>
                <a:latin typeface="HelveticaNeue"/>
                <a:ea typeface="+mn-ea"/>
                <a:cs typeface="+mn-cs"/>
              </a:rPr>
              <a:t>n to treat patients with POD</a:t>
            </a:r>
          </a:p>
        </p:txBody>
      </p:sp>
      <p:sp>
        <p:nvSpPr>
          <p:cNvPr id="11" name="Rectangle 10">
            <a:extLst>
              <a:ext uri="{FF2B5EF4-FFF2-40B4-BE49-F238E27FC236}">
                <a16:creationId xmlns:a16="http://schemas.microsoft.com/office/drawing/2014/main" id="{F3B508DF-3F04-499F-8736-7F810997C6CD}"/>
              </a:ext>
            </a:extLst>
          </p:cNvPr>
          <p:cNvSpPr/>
          <p:nvPr/>
        </p:nvSpPr>
        <p:spPr>
          <a:xfrm>
            <a:off x="5173266" y="3573060"/>
            <a:ext cx="3589734" cy="1750200"/>
          </a:xfrm>
          <a:prstGeom prst="rect">
            <a:avLst/>
          </a:prstGeom>
          <a:solidFill>
            <a:srgbClr val="E5EBF7">
              <a:alpha val="85000"/>
            </a:srgbClr>
          </a:solidFill>
          <a:ln w="3175">
            <a:noFill/>
          </a:ln>
          <a:effectLst>
            <a:outerShdw blurRad="381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5770" tIns="47886" rIns="95770" bIns="47886"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prstClr val="black"/>
                </a:solidFill>
                <a:effectLst/>
                <a:uLnTx/>
                <a:uFillTx/>
                <a:latin typeface="HelveticaNeue"/>
                <a:ea typeface="+mn-ea"/>
                <a:cs typeface="+mn-cs"/>
              </a:rPr>
              <a:t>US liver transplant costs </a:t>
            </a:r>
          </a:p>
          <a:p>
            <a:pPr marL="0" marR="0" lvl="0" indent="0" algn="ctr" defTabSz="74295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prstClr val="black"/>
                </a:solidFill>
                <a:effectLst/>
                <a:uLnTx/>
                <a:uFillTx/>
                <a:latin typeface="HelveticaNeue"/>
                <a:ea typeface="+mn-ea"/>
                <a:cs typeface="+mn-cs"/>
              </a:rPr>
              <a:t>$125,000-475,000</a:t>
            </a:r>
          </a:p>
        </p:txBody>
      </p:sp>
      <p:sp>
        <p:nvSpPr>
          <p:cNvPr id="12" name="Rectangle 11">
            <a:extLst>
              <a:ext uri="{FF2B5EF4-FFF2-40B4-BE49-F238E27FC236}">
                <a16:creationId xmlns:a16="http://schemas.microsoft.com/office/drawing/2014/main" id="{377F42DD-68C3-44B3-BB1F-C4C49179D417}"/>
              </a:ext>
            </a:extLst>
          </p:cNvPr>
          <p:cNvSpPr/>
          <p:nvPr/>
        </p:nvSpPr>
        <p:spPr>
          <a:xfrm>
            <a:off x="5173266" y="1219200"/>
            <a:ext cx="3589734" cy="1750200"/>
          </a:xfrm>
          <a:prstGeom prst="rect">
            <a:avLst/>
          </a:prstGeom>
          <a:solidFill>
            <a:srgbClr val="E5EBF7">
              <a:alpha val="85000"/>
            </a:srgbClr>
          </a:solidFill>
          <a:ln w="3175">
            <a:noFill/>
          </a:ln>
          <a:effectLst>
            <a:outerShdw blurRad="381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5770" tIns="47886" rIns="95770" bIns="47886"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prstClr val="black"/>
                </a:solidFill>
                <a:effectLst/>
                <a:uLnTx/>
                <a:uFillTx/>
                <a:latin typeface="HelveticaNeue"/>
                <a:ea typeface="+mn-ea"/>
                <a:cs typeface="+mn-cs"/>
              </a:rPr>
              <a:t>The POD Emergency Department and inpatient cost is around $13,000-40,000</a:t>
            </a:r>
          </a:p>
        </p:txBody>
      </p:sp>
      <p:sp>
        <p:nvSpPr>
          <p:cNvPr id="13" name="Rectangle 12">
            <a:extLst>
              <a:ext uri="{FF2B5EF4-FFF2-40B4-BE49-F238E27FC236}">
                <a16:creationId xmlns:a16="http://schemas.microsoft.com/office/drawing/2014/main" id="{0834C52F-0C4A-4D1C-BB41-315528174CFF}"/>
              </a:ext>
            </a:extLst>
          </p:cNvPr>
          <p:cNvSpPr/>
          <p:nvPr/>
        </p:nvSpPr>
        <p:spPr>
          <a:xfrm>
            <a:off x="891354" y="3573060"/>
            <a:ext cx="3589734" cy="1750200"/>
          </a:xfrm>
          <a:prstGeom prst="rect">
            <a:avLst/>
          </a:prstGeom>
          <a:solidFill>
            <a:srgbClr val="E5EBF7">
              <a:alpha val="85000"/>
            </a:srgbClr>
          </a:solidFill>
          <a:ln w="3175">
            <a:noFill/>
          </a:ln>
          <a:effectLst>
            <a:outerShdw blurRad="381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5770" tIns="47886" rIns="95770" bIns="47886"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r>
              <a:rPr lang="en-GB" dirty="0">
                <a:solidFill>
                  <a:prstClr val="black"/>
                </a:solidFill>
                <a:latin typeface="HelveticaNeue"/>
              </a:rPr>
              <a:t>A</a:t>
            </a:r>
            <a:r>
              <a:rPr kumimoji="0" lang="en-GB" sz="1800" b="0" i="0" u="none" strike="noStrike" kern="1200" cap="none" spc="0" normalizeH="0" baseline="0" noProof="0" dirty="0" err="1">
                <a:ln>
                  <a:noFill/>
                </a:ln>
                <a:solidFill>
                  <a:prstClr val="black"/>
                </a:solidFill>
                <a:effectLst/>
                <a:uLnTx/>
                <a:uFillTx/>
                <a:latin typeface="HelveticaNeue"/>
                <a:ea typeface="+mn-ea"/>
                <a:cs typeface="+mn-cs"/>
              </a:rPr>
              <a:t>verage</a:t>
            </a:r>
            <a:r>
              <a:rPr kumimoji="0" lang="en-GB" sz="1800" b="0" i="0" u="none" strike="noStrike" kern="1200" cap="none" spc="0" normalizeH="0" baseline="0" noProof="0" dirty="0">
                <a:ln>
                  <a:noFill/>
                </a:ln>
                <a:solidFill>
                  <a:prstClr val="black"/>
                </a:solidFill>
                <a:effectLst/>
                <a:uLnTx/>
                <a:uFillTx/>
                <a:latin typeface="HelveticaNeue"/>
                <a:ea typeface="+mn-ea"/>
                <a:cs typeface="+mn-cs"/>
              </a:rPr>
              <a:t> POD inpatient length of stay was 3.1 days, with a variance of + 4.4 days for the most severe cases</a:t>
            </a:r>
          </a:p>
        </p:txBody>
      </p:sp>
    </p:spTree>
    <p:extLst>
      <p:ext uri="{BB962C8B-B14F-4D97-AF65-F5344CB8AC3E}">
        <p14:creationId xmlns:p14="http://schemas.microsoft.com/office/powerpoint/2010/main" val="149835997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41">
            <a:extLst>
              <a:ext uri="{FF2B5EF4-FFF2-40B4-BE49-F238E27FC236}">
                <a16:creationId xmlns:a16="http://schemas.microsoft.com/office/drawing/2014/main" id="{CA22D1F8-4061-467D-B932-86D752044790}"/>
              </a:ext>
            </a:extLst>
          </p:cNvPr>
          <p:cNvSpPr/>
          <p:nvPr/>
        </p:nvSpPr>
        <p:spPr>
          <a:xfrm>
            <a:off x="380283" y="230732"/>
            <a:ext cx="793996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Aladote</a:t>
            </a:r>
            <a:r>
              <a:rPr kumimoji="0" lang="en-US" sz="2000" b="1" i="0" u="none" strike="noStrike" kern="1200" cap="none" spc="0" normalizeH="0" baseline="30000" noProof="0" dirty="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a:t>
            </a:r>
            <a:r>
              <a:rPr kumimoji="0" lang="en-US" sz="2000" b="1" i="0" u="none" strike="noStrike" kern="1200" cap="none" spc="0" normalizeH="0" baseline="0" noProof="0" dirty="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 positive clinical data from Phase </a:t>
            </a:r>
            <a:r>
              <a:rPr kumimoji="0" lang="en-US" sz="2000" b="1" i="0" u="none" strike="noStrike" kern="1200" cap="none" spc="0" normalizeH="0" baseline="0" noProof="0" dirty="0" err="1">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Ib</a:t>
            </a:r>
            <a:r>
              <a:rPr kumimoji="0" lang="en-US" sz="2000" b="1" i="0" u="none" strike="noStrike" kern="1200" cap="none" spc="0" normalizeH="0" baseline="0" noProof="0" dirty="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a:t>
            </a:r>
            <a:r>
              <a:rPr kumimoji="0" lang="en-US" sz="2000" b="1" i="0" u="none" strike="noStrike" kern="1200" cap="none" spc="0" normalizeH="0" baseline="0" noProof="0" dirty="0" err="1">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IIa</a:t>
            </a:r>
            <a:r>
              <a:rPr kumimoji="0" lang="en-US" sz="2000" b="1" i="0" u="none" strike="noStrike" kern="1200" cap="none" spc="0" normalizeH="0" baseline="0" noProof="0" dirty="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 Study </a:t>
            </a:r>
            <a:endParaRPr kumimoji="0" lang="en-GB" sz="2000" b="1" i="0" u="none" strike="noStrike" kern="1200" cap="none" spc="0" normalizeH="0" baseline="0" noProof="0" dirty="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endParaRPr>
          </a:p>
        </p:txBody>
      </p:sp>
      <p:sp>
        <p:nvSpPr>
          <p:cNvPr id="19" name="Rectangle 18"/>
          <p:cNvSpPr/>
          <p:nvPr/>
        </p:nvSpPr>
        <p:spPr>
          <a:xfrm>
            <a:off x="199136" y="1676399"/>
            <a:ext cx="5863336" cy="3489961"/>
          </a:xfrm>
          <a:prstGeom prst="rect">
            <a:avLst/>
          </a:prstGeom>
          <a:solidFill>
            <a:sysClr val="window" lastClr="FFFFFF"/>
          </a:solidFill>
          <a:ln w="3175" cap="flat" cmpd="sng" algn="ctr">
            <a:solidFill>
              <a:sysClr val="window" lastClr="FFFFFF">
                <a:lumMod val="95000"/>
              </a:sysClr>
            </a:solidFill>
            <a:prstDash val="solid"/>
          </a:ln>
          <a:effectLst>
            <a:outerShdw blurRad="38100" dist="254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libri"/>
              <a:ea typeface="+mn-ea"/>
              <a:cs typeface="+mn-cs"/>
            </a:endParaRPr>
          </a:p>
        </p:txBody>
      </p:sp>
      <p:sp>
        <p:nvSpPr>
          <p:cNvPr id="26" name="TextBox 25"/>
          <p:cNvSpPr txBox="1"/>
          <p:nvPr/>
        </p:nvSpPr>
        <p:spPr>
          <a:xfrm>
            <a:off x="300401" y="1905000"/>
            <a:ext cx="5698063" cy="2893100"/>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400" b="0" i="0" u="none" strike="noStrike" kern="1200" cap="none" spc="0" normalizeH="0" baseline="0" noProof="0" dirty="0">
                <a:ln>
                  <a:noFill/>
                </a:ln>
                <a:solidFill>
                  <a:prstClr val="black"/>
                </a:solidFill>
                <a:effectLst/>
                <a:uLnTx/>
                <a:uFillTx/>
                <a:latin typeface="HelveticaNeue"/>
                <a:ea typeface="+mn-ea"/>
                <a:cs typeface="+mn-cs"/>
              </a:rPr>
              <a:t>Randomized Phase </a:t>
            </a:r>
            <a:r>
              <a:rPr kumimoji="0" lang="en-US" sz="1400" b="0" i="0" u="none" strike="noStrike" kern="1200" cap="none" spc="0" normalizeH="0" baseline="0" noProof="0" dirty="0" err="1">
                <a:ln>
                  <a:noFill/>
                </a:ln>
                <a:solidFill>
                  <a:prstClr val="black"/>
                </a:solidFill>
                <a:effectLst/>
                <a:uLnTx/>
                <a:uFillTx/>
                <a:latin typeface="HelveticaNeue"/>
                <a:ea typeface="+mn-ea"/>
                <a:cs typeface="+mn-cs"/>
              </a:rPr>
              <a:t>Ib</a:t>
            </a:r>
            <a:r>
              <a:rPr kumimoji="0" lang="en-US" sz="1400" b="0" i="0" u="none" strike="noStrike" kern="1200" cap="none" spc="0" normalizeH="0" baseline="0" noProof="0" dirty="0">
                <a:ln>
                  <a:noFill/>
                </a:ln>
                <a:solidFill>
                  <a:prstClr val="black"/>
                </a:solidFill>
                <a:effectLst/>
                <a:uLnTx/>
                <a:uFillTx/>
                <a:latin typeface="HelveticaNeue"/>
                <a:ea typeface="+mn-ea"/>
                <a:cs typeface="+mn-cs"/>
              </a:rPr>
              <a:t>/</a:t>
            </a:r>
            <a:r>
              <a:rPr kumimoji="0" lang="en-US" sz="1400" b="0" i="0" u="none" strike="noStrike" kern="1200" cap="none" spc="0" normalizeH="0" baseline="0" noProof="0" dirty="0" err="1">
                <a:ln>
                  <a:noFill/>
                </a:ln>
                <a:solidFill>
                  <a:prstClr val="black"/>
                </a:solidFill>
                <a:effectLst/>
                <a:uLnTx/>
                <a:uFillTx/>
                <a:latin typeface="HelveticaNeue"/>
                <a:ea typeface="+mn-ea"/>
                <a:cs typeface="+mn-cs"/>
              </a:rPr>
              <a:t>IIa</a:t>
            </a:r>
            <a:r>
              <a:rPr kumimoji="0" lang="en-US" sz="1400" b="0" i="0" u="none" strike="noStrike" kern="1200" cap="none" spc="0" normalizeH="0" baseline="0" noProof="0" dirty="0">
                <a:ln>
                  <a:noFill/>
                </a:ln>
                <a:solidFill>
                  <a:prstClr val="black"/>
                </a:solidFill>
                <a:effectLst/>
                <a:uLnTx/>
                <a:uFillTx/>
                <a:latin typeface="HelveticaNeue"/>
                <a:ea typeface="+mn-ea"/>
                <a:cs typeface="+mn-cs"/>
              </a:rPr>
              <a:t> in paracetamol overdosed patients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HelveticaNeu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400" b="0" i="0" u="none" strike="noStrike" kern="1200" cap="none" spc="0" normalizeH="0" baseline="0" noProof="0" dirty="0">
                <a:ln>
                  <a:noFill/>
                </a:ln>
                <a:solidFill>
                  <a:prstClr val="black"/>
                </a:solidFill>
                <a:effectLst/>
                <a:uLnTx/>
                <a:uFillTx/>
                <a:latin typeface="HelveticaNeue"/>
                <a:ea typeface="+mn-ea"/>
                <a:cs typeface="+mn-cs"/>
              </a:rPr>
              <a:t>In total 24 patients, were recruited to three </a:t>
            </a:r>
            <a:r>
              <a:rPr kumimoji="0" lang="en-US" sz="1400" b="0" i="0" u="none" strike="noStrike" kern="1200" cap="none" spc="0" normalizeH="0" baseline="0" noProof="0" dirty="0" err="1">
                <a:ln>
                  <a:noFill/>
                </a:ln>
                <a:solidFill>
                  <a:prstClr val="black"/>
                </a:solidFill>
                <a:effectLst/>
                <a:uLnTx/>
                <a:uFillTx/>
                <a:latin typeface="HelveticaNeue"/>
                <a:ea typeface="+mn-ea"/>
                <a:cs typeface="+mn-cs"/>
              </a:rPr>
              <a:t>Aladote</a:t>
            </a:r>
            <a:r>
              <a:rPr kumimoji="0" lang="en-US" sz="1400" b="1" i="0" u="none" strike="noStrike" kern="1200" cap="none" spc="0" normalizeH="0" baseline="30000" noProof="0" dirty="0">
                <a:ln>
                  <a:noFill/>
                </a:ln>
                <a:solidFill>
                  <a:prstClr val="black"/>
                </a:solidFill>
                <a:effectLst/>
                <a:uLnTx/>
                <a:uFillTx/>
                <a:latin typeface="HelveticaNeue"/>
                <a:ea typeface="Malgun Gothic" panose="020B0503020000020004" pitchFamily="34" charset="-127"/>
                <a:cs typeface="+mn-cs"/>
              </a:rPr>
              <a:t>®</a:t>
            </a:r>
            <a:r>
              <a:rPr kumimoji="0" lang="en-US" sz="1400" b="0" i="0" u="none" strike="noStrike" kern="1200" cap="none" spc="0" normalizeH="0" baseline="0" noProof="0" dirty="0">
                <a:ln>
                  <a:noFill/>
                </a:ln>
                <a:solidFill>
                  <a:prstClr val="black"/>
                </a:solidFill>
                <a:effectLst/>
                <a:uLnTx/>
                <a:uFillTx/>
                <a:latin typeface="HelveticaNeue"/>
                <a:ea typeface="+mn-ea"/>
                <a:cs typeface="+mn-cs"/>
              </a:rPr>
              <a:t> doses as add-on to NAC regime versus NAC alone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HelveticaNeu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400" b="0" i="0" u="none" strike="noStrike" kern="1200" cap="none" spc="0" normalizeH="0" baseline="0" noProof="0" dirty="0">
                <a:ln>
                  <a:noFill/>
                </a:ln>
                <a:solidFill>
                  <a:prstClr val="black"/>
                </a:solidFill>
                <a:effectLst/>
                <a:uLnTx/>
                <a:uFillTx/>
                <a:latin typeface="HelveticaNeue"/>
                <a:ea typeface="+mn-ea"/>
                <a:cs typeface="+mn-cs"/>
              </a:rPr>
              <a:t>Met the primary endpoint of safety and tolerability</a:t>
            </a:r>
            <a:r>
              <a:rPr kumimoji="0" lang="en-GB" sz="1400" b="0" i="0" u="none" strike="noStrike" kern="1200" cap="none" spc="0" normalizeH="0" baseline="0" noProof="0" dirty="0">
                <a:ln>
                  <a:noFill/>
                </a:ln>
                <a:solidFill>
                  <a:prstClr val="black"/>
                </a:solidFill>
                <a:effectLst/>
                <a:uLnTx/>
                <a:uFillTx/>
                <a:latin typeface="HelveticaNeue"/>
                <a:ea typeface="+mn-ea"/>
                <a:cs typeface="+mn-cs"/>
              </a:rPr>
              <a:t> in the combination of </a:t>
            </a:r>
            <a:r>
              <a:rPr kumimoji="0" lang="en-GB" sz="1400" b="0" i="0" u="none" strike="noStrike" kern="1200" cap="none" spc="0" normalizeH="0" baseline="0" noProof="0" dirty="0" err="1">
                <a:ln>
                  <a:noFill/>
                </a:ln>
                <a:solidFill>
                  <a:prstClr val="black"/>
                </a:solidFill>
                <a:effectLst/>
                <a:uLnTx/>
                <a:uFillTx/>
                <a:latin typeface="HelveticaNeue"/>
                <a:ea typeface="+mn-ea"/>
                <a:cs typeface="+mn-cs"/>
              </a:rPr>
              <a:t>Aladote</a:t>
            </a:r>
            <a:r>
              <a:rPr kumimoji="0" lang="en-GB" sz="1400" b="0" i="0" u="none" strike="noStrike" kern="1200" cap="none" spc="0" normalizeH="0" baseline="30000" noProof="0" dirty="0">
                <a:ln>
                  <a:noFill/>
                </a:ln>
                <a:solidFill>
                  <a:prstClr val="black"/>
                </a:solidFill>
                <a:effectLst/>
                <a:uLnTx/>
                <a:uFillTx/>
                <a:latin typeface="HelveticaNeue"/>
                <a:ea typeface="+mn-ea"/>
                <a:cs typeface="+mn-cs"/>
              </a:rPr>
              <a:t>®</a:t>
            </a:r>
            <a:r>
              <a:rPr kumimoji="0" lang="en-GB" sz="1400" b="0" i="0" u="none" strike="noStrike" kern="1200" cap="none" spc="0" normalizeH="0" baseline="0" noProof="0" dirty="0">
                <a:ln>
                  <a:noFill/>
                </a:ln>
                <a:solidFill>
                  <a:prstClr val="black"/>
                </a:solidFill>
                <a:effectLst/>
                <a:uLnTx/>
                <a:uFillTx/>
                <a:latin typeface="HelveticaNeue"/>
                <a:ea typeface="+mn-ea"/>
                <a:cs typeface="+mn-cs"/>
              </a:rPr>
              <a:t> and NAC</a:t>
            </a:r>
            <a:endParaRPr kumimoji="0" lang="en-US" sz="1400" b="0" i="0" u="none" strike="noStrike" kern="1200" cap="none" spc="0" normalizeH="0" baseline="0" noProof="0" dirty="0">
              <a:ln>
                <a:noFill/>
              </a:ln>
              <a:solidFill>
                <a:prstClr val="black"/>
              </a:solidFill>
              <a:effectLst/>
              <a:uLnTx/>
              <a:uFillTx/>
              <a:latin typeface="HelveticaNeue"/>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HelveticaNeu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GB" sz="1400" b="0" i="0" u="none" strike="noStrike" kern="1200" cap="none" spc="0" normalizeH="0" baseline="0" noProof="0" dirty="0">
                <a:ln>
                  <a:noFill/>
                </a:ln>
                <a:solidFill>
                  <a:prstClr val="black"/>
                </a:solidFill>
                <a:effectLst/>
                <a:uLnTx/>
                <a:uFillTx/>
                <a:latin typeface="HelveticaNeue"/>
                <a:ea typeface="+mn-ea"/>
                <a:cs typeface="+mn-cs"/>
              </a:rPr>
              <a:t>Results indicate that </a:t>
            </a:r>
            <a:r>
              <a:rPr kumimoji="0" lang="en-GB" sz="1400" b="0" i="0" u="none" strike="noStrike" kern="1200" cap="none" spc="0" normalizeH="0" baseline="0" noProof="0" dirty="0" err="1">
                <a:ln>
                  <a:noFill/>
                </a:ln>
                <a:solidFill>
                  <a:prstClr val="black"/>
                </a:solidFill>
                <a:effectLst/>
                <a:uLnTx/>
                <a:uFillTx/>
                <a:latin typeface="HelveticaNeue"/>
                <a:ea typeface="+mn-ea"/>
                <a:cs typeface="+mn-cs"/>
              </a:rPr>
              <a:t>Aladote</a:t>
            </a:r>
            <a:r>
              <a:rPr kumimoji="0" lang="en-GB" sz="1400" b="0" i="0" u="none" strike="noStrike" kern="1200" cap="none" spc="0" normalizeH="0" baseline="30000" noProof="0" dirty="0">
                <a:ln>
                  <a:noFill/>
                </a:ln>
                <a:solidFill>
                  <a:prstClr val="black"/>
                </a:solidFill>
                <a:effectLst/>
                <a:uLnTx/>
                <a:uFillTx/>
                <a:latin typeface="HelveticaNeue"/>
                <a:ea typeface="+mn-ea"/>
                <a:cs typeface="+mn-cs"/>
              </a:rPr>
              <a:t>®</a:t>
            </a:r>
            <a:r>
              <a:rPr kumimoji="0" lang="en-GB" sz="1400" b="0" i="0" u="none" strike="noStrike" kern="1200" cap="none" spc="0" normalizeH="0" baseline="0" noProof="0" dirty="0">
                <a:ln>
                  <a:noFill/>
                </a:ln>
                <a:solidFill>
                  <a:prstClr val="black"/>
                </a:solidFill>
                <a:effectLst/>
                <a:uLnTx/>
                <a:uFillTx/>
                <a:latin typeface="HelveticaNeue"/>
                <a:ea typeface="+mn-ea"/>
                <a:cs typeface="+mn-cs"/>
              </a:rPr>
              <a:t> may reduce liver injury based on measurement of the pre-defined secondary outcomes such as ALT, Keratin-18 (K18) and microRNA-122 (miR-122) in patients treated with </a:t>
            </a:r>
            <a:r>
              <a:rPr kumimoji="0" lang="en-GB" sz="1400" b="0" i="0" u="none" strike="noStrike" kern="1200" cap="none" spc="0" normalizeH="0" baseline="0" noProof="0" dirty="0" err="1">
                <a:ln>
                  <a:noFill/>
                </a:ln>
                <a:solidFill>
                  <a:prstClr val="black"/>
                </a:solidFill>
                <a:effectLst/>
                <a:uLnTx/>
                <a:uFillTx/>
                <a:latin typeface="HelveticaNeue"/>
                <a:ea typeface="+mn-ea"/>
                <a:cs typeface="+mn-cs"/>
              </a:rPr>
              <a:t>Aladote</a:t>
            </a:r>
            <a:r>
              <a:rPr kumimoji="0" lang="en-GB" sz="1400" b="0" i="0" u="none" strike="noStrike" kern="1200" cap="none" spc="0" normalizeH="0" baseline="30000" noProof="0" dirty="0">
                <a:ln>
                  <a:noFill/>
                </a:ln>
                <a:solidFill>
                  <a:prstClr val="black"/>
                </a:solidFill>
                <a:effectLst/>
                <a:uLnTx/>
                <a:uFillTx/>
                <a:latin typeface="HelveticaNeue"/>
                <a:ea typeface="+mn-ea"/>
                <a:cs typeface="+mn-cs"/>
              </a:rPr>
              <a:t>®</a:t>
            </a:r>
            <a:r>
              <a:rPr kumimoji="0" lang="en-GB" sz="1400" b="0" i="0" u="none" strike="noStrike" kern="1200" cap="none" spc="0" normalizeH="0" baseline="0" noProof="0" dirty="0">
                <a:ln>
                  <a:noFill/>
                </a:ln>
                <a:solidFill>
                  <a:prstClr val="black"/>
                </a:solidFill>
                <a:effectLst/>
                <a:uLnTx/>
                <a:uFillTx/>
                <a:latin typeface="HelveticaNeue"/>
                <a:ea typeface="+mn-ea"/>
                <a:cs typeface="+mn-cs"/>
              </a:rPr>
              <a:t> and NAC compared to NAC alone</a:t>
            </a:r>
            <a:r>
              <a:rPr kumimoji="0" lang="en-GB" sz="1400" b="0" i="0" u="none" strike="noStrike" kern="1200" cap="none" spc="0" normalizeH="0" baseline="30000" noProof="0" dirty="0">
                <a:ln>
                  <a:noFill/>
                </a:ln>
                <a:solidFill>
                  <a:prstClr val="black"/>
                </a:solidFill>
                <a:effectLst/>
                <a:uLnTx/>
                <a:uFillTx/>
                <a:latin typeface="HelveticaNeue"/>
                <a:ea typeface="+mn-ea"/>
                <a:cs typeface="+mn-cs"/>
              </a:rPr>
              <a:t>1</a:t>
            </a:r>
            <a:endParaRPr kumimoji="0" lang="en-US" sz="1400" b="0" i="0" u="none" strike="noStrike" kern="1200" cap="none" spc="0" normalizeH="0" baseline="30000" noProof="0" dirty="0">
              <a:ln>
                <a:noFill/>
              </a:ln>
              <a:solidFill>
                <a:prstClr val="black"/>
              </a:solidFill>
              <a:effectLst/>
              <a:uLnTx/>
              <a:uFillTx/>
              <a:latin typeface="HelveticaNeue"/>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dirty="0">
              <a:ln>
                <a:noFill/>
              </a:ln>
              <a:solidFill>
                <a:prstClr val="black"/>
              </a:solidFill>
              <a:effectLst/>
              <a:uLnTx/>
              <a:uFillTx/>
              <a:latin typeface="HelveticaNeue"/>
              <a:ea typeface="+mn-ea"/>
              <a:cs typeface="Vani" panose="020B0502040204020203" pitchFamily="34" charset="0"/>
            </a:endParaRPr>
          </a:p>
        </p:txBody>
      </p:sp>
      <p:sp>
        <p:nvSpPr>
          <p:cNvPr id="27" name="Rectangle 26"/>
          <p:cNvSpPr/>
          <p:nvPr/>
        </p:nvSpPr>
        <p:spPr>
          <a:xfrm>
            <a:off x="199135" y="1371600"/>
            <a:ext cx="5863337" cy="304800"/>
          </a:xfrm>
          <a:prstGeom prst="rect">
            <a:avLst/>
          </a:prstGeom>
          <a:solidFill>
            <a:srgbClr val="1A2A56"/>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dirty="0">
                <a:ln>
                  <a:noFill/>
                </a:ln>
                <a:solidFill>
                  <a:prstClr val="white"/>
                </a:solidFill>
                <a:effectLst/>
                <a:uLnTx/>
                <a:uFillTx/>
                <a:latin typeface="Calibri"/>
                <a:ea typeface="+mn-ea"/>
                <a:cs typeface="+mn-cs"/>
              </a:rPr>
              <a:t>Phase </a:t>
            </a:r>
            <a:r>
              <a:rPr kumimoji="0" lang="en-GB" sz="1200" b="1" i="0" u="none" strike="noStrike" kern="0" cap="none" spc="0" normalizeH="0" baseline="0" noProof="0" dirty="0" err="1">
                <a:ln>
                  <a:noFill/>
                </a:ln>
                <a:solidFill>
                  <a:prstClr val="white"/>
                </a:solidFill>
                <a:effectLst/>
                <a:uLnTx/>
                <a:uFillTx/>
                <a:latin typeface="Calibri"/>
                <a:ea typeface="+mn-ea"/>
                <a:cs typeface="+mn-cs"/>
              </a:rPr>
              <a:t>Ib</a:t>
            </a:r>
            <a:r>
              <a:rPr kumimoji="0" lang="en-GB" sz="1200" b="1" i="0" u="none" strike="noStrike" kern="0" cap="none" spc="0" normalizeH="0" baseline="0" noProof="0" dirty="0">
                <a:ln>
                  <a:noFill/>
                </a:ln>
                <a:solidFill>
                  <a:prstClr val="white"/>
                </a:solidFill>
                <a:effectLst/>
                <a:uLnTx/>
                <a:uFillTx/>
                <a:latin typeface="Calibri"/>
                <a:ea typeface="+mn-ea"/>
                <a:cs typeface="+mn-cs"/>
              </a:rPr>
              <a:t>/</a:t>
            </a:r>
            <a:r>
              <a:rPr kumimoji="0" lang="en-GB" sz="1200" b="1" i="0" u="none" strike="noStrike" kern="0" cap="none" spc="0" normalizeH="0" baseline="0" noProof="0" dirty="0" err="1">
                <a:ln>
                  <a:noFill/>
                </a:ln>
                <a:solidFill>
                  <a:prstClr val="white"/>
                </a:solidFill>
                <a:effectLst/>
                <a:uLnTx/>
                <a:uFillTx/>
                <a:latin typeface="Calibri"/>
                <a:ea typeface="+mn-ea"/>
                <a:cs typeface="+mn-cs"/>
              </a:rPr>
              <a:t>IIa</a:t>
            </a:r>
            <a:r>
              <a:rPr kumimoji="0" lang="en-GB" sz="1200" b="1" i="0" u="none" strike="noStrike" kern="0" cap="none" spc="0" normalizeH="0" baseline="0" noProof="0" dirty="0">
                <a:ln>
                  <a:noFill/>
                </a:ln>
                <a:solidFill>
                  <a:prstClr val="white"/>
                </a:solidFill>
                <a:effectLst/>
                <a:uLnTx/>
                <a:uFillTx/>
                <a:latin typeface="Calibri"/>
                <a:ea typeface="+mn-ea"/>
                <a:cs typeface="+mn-cs"/>
              </a:rPr>
              <a:t> Study – Positive results announced in 2018/19</a:t>
            </a:r>
          </a:p>
        </p:txBody>
      </p:sp>
      <p:sp>
        <p:nvSpPr>
          <p:cNvPr id="36" name="Rounded Rectangle 35"/>
          <p:cNvSpPr/>
          <p:nvPr/>
        </p:nvSpPr>
        <p:spPr>
          <a:xfrm>
            <a:off x="228601" y="5770998"/>
            <a:ext cx="9299430" cy="542238"/>
          </a:xfrm>
          <a:prstGeom prst="roundRect">
            <a:avLst>
              <a:gd name="adj" fmla="val 0"/>
            </a:avLst>
          </a:prstGeom>
          <a:solidFill>
            <a:srgbClr val="1A2A56"/>
          </a:solidFill>
          <a:ln w="3175" cap="flat" cmpd="sng" algn="ctr">
            <a:solidFill>
              <a:sysClr val="window" lastClr="FFFFFF"/>
            </a:solidFill>
            <a:prstDash val="dash"/>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libri"/>
              <a:ea typeface="+mn-ea"/>
              <a:cs typeface="+mn-cs"/>
            </a:endParaRPr>
          </a:p>
        </p:txBody>
      </p:sp>
      <p:sp>
        <p:nvSpPr>
          <p:cNvPr id="37" name="TextBox 36"/>
          <p:cNvSpPr txBox="1"/>
          <p:nvPr/>
        </p:nvSpPr>
        <p:spPr>
          <a:xfrm>
            <a:off x="228600" y="5855086"/>
            <a:ext cx="9601200" cy="67197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200"/>
              </a:spcAft>
              <a:buClrTx/>
              <a:buSzTx/>
              <a:buFontTx/>
              <a:buNone/>
              <a:tabLst/>
              <a:defRPr/>
            </a:pPr>
            <a:r>
              <a:rPr kumimoji="0" lang="en-GB" sz="1200" b="1" i="0" u="none" strike="noStrike" kern="1200" cap="none" spc="0" normalizeH="0" baseline="0" noProof="0" dirty="0">
                <a:ln>
                  <a:noFill/>
                </a:ln>
                <a:solidFill>
                  <a:prstClr val="white"/>
                </a:solidFill>
                <a:effectLst/>
                <a:uLnTx/>
                <a:uFillTx/>
                <a:latin typeface="Calibri"/>
                <a:ea typeface="Malgun Gothic" panose="020B0503020000020004" pitchFamily="34" charset="-127"/>
                <a:cs typeface="+mn-cs"/>
              </a:rPr>
              <a:t>Clinical S</a:t>
            </a:r>
            <a:r>
              <a:rPr kumimoji="0" lang="en-US" sz="1200" b="1" i="0" u="none" strike="noStrike" kern="1200" cap="none" spc="0" normalizeH="0" baseline="0" noProof="0" dirty="0" err="1">
                <a:ln>
                  <a:noFill/>
                </a:ln>
                <a:solidFill>
                  <a:prstClr val="white"/>
                </a:solidFill>
                <a:effectLst/>
                <a:uLnTx/>
                <a:uFillTx/>
                <a:latin typeface="Calibri"/>
                <a:ea typeface="Malgun Gothic" panose="020B0503020000020004" pitchFamily="34" charset="-127"/>
                <a:cs typeface="+mn-cs"/>
              </a:rPr>
              <a:t>tudy</a:t>
            </a:r>
            <a:r>
              <a:rPr kumimoji="0" lang="en-US" sz="1200" b="1" i="0" u="none" strike="noStrike" kern="1200" cap="none" spc="0" normalizeH="0" baseline="0" noProof="0" dirty="0">
                <a:ln>
                  <a:noFill/>
                </a:ln>
                <a:solidFill>
                  <a:prstClr val="white"/>
                </a:solidFill>
                <a:effectLst/>
                <a:uLnTx/>
                <a:uFillTx/>
                <a:latin typeface="Calibri"/>
                <a:ea typeface="Malgun Gothic" panose="020B0503020000020004" pitchFamily="34" charset="-127"/>
                <a:cs typeface="+mn-cs"/>
              </a:rPr>
              <a:t> results presented at the 58th Annual Meeting of the Society of Toxicology in March, in Baltimore, at EASL ILC in April, Vienna and published in Lancet’s journal </a:t>
            </a:r>
            <a:r>
              <a:rPr kumimoji="0" lang="en-US" sz="1200" b="1" i="0" u="none" strike="noStrike" kern="1200" cap="none" spc="0" normalizeH="0" baseline="0" noProof="0" dirty="0" err="1">
                <a:ln>
                  <a:noFill/>
                </a:ln>
                <a:solidFill>
                  <a:prstClr val="white"/>
                </a:solidFill>
                <a:effectLst/>
                <a:uLnTx/>
                <a:uFillTx/>
                <a:latin typeface="Calibri"/>
                <a:ea typeface="Malgun Gothic" panose="020B0503020000020004" pitchFamily="34" charset="-127"/>
                <a:cs typeface="+mn-cs"/>
              </a:rPr>
              <a:t>EBioMedicine</a:t>
            </a:r>
            <a:r>
              <a:rPr kumimoji="0" lang="en-US" sz="1200" b="1" i="0" u="none" strike="noStrike" kern="1200" cap="none" spc="0" normalizeH="0" baseline="0" noProof="0" dirty="0">
                <a:ln>
                  <a:noFill/>
                </a:ln>
                <a:solidFill>
                  <a:prstClr val="white"/>
                </a:solidFill>
                <a:effectLst/>
                <a:uLnTx/>
                <a:uFillTx/>
                <a:latin typeface="Calibri"/>
                <a:ea typeface="Malgun Gothic" panose="020B0503020000020004" pitchFamily="34" charset="-127"/>
                <a:cs typeface="+mn-cs"/>
              </a:rPr>
              <a:t> in July 2019</a:t>
            </a:r>
            <a:endParaRPr kumimoji="0" lang="en-GB" sz="1200" b="0" i="0" u="none" strike="noStrike" kern="1200" cap="none" spc="0" normalizeH="0" baseline="0" noProof="0" dirty="0">
              <a:ln>
                <a:noFill/>
              </a:ln>
              <a:solidFill>
                <a:srgbClr val="222222"/>
              </a:solidFill>
              <a:effectLst/>
              <a:uLnTx/>
              <a:uFillTx/>
              <a:latin typeface="Arial" panose="020B0604020202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white"/>
              </a:solidFill>
              <a:effectLst/>
              <a:uLnTx/>
              <a:uFillTx/>
              <a:latin typeface="Calibri"/>
              <a:ea typeface="Malgun Gothic" panose="020B0503020000020004" pitchFamily="34" charset="-127"/>
              <a:cs typeface="+mn-cs"/>
            </a:endParaRPr>
          </a:p>
        </p:txBody>
      </p:sp>
      <p:pic>
        <p:nvPicPr>
          <p:cNvPr id="3" name="Picture 2">
            <a:extLst>
              <a:ext uri="{FF2B5EF4-FFF2-40B4-BE49-F238E27FC236}">
                <a16:creationId xmlns:a16="http://schemas.microsoft.com/office/drawing/2014/main" id="{E9789C0D-52D8-4DB3-AA38-2B215D55BA38}"/>
              </a:ext>
            </a:extLst>
          </p:cNvPr>
          <p:cNvPicPr>
            <a:picLocks noChangeAspect="1"/>
          </p:cNvPicPr>
          <p:nvPr/>
        </p:nvPicPr>
        <p:blipFill>
          <a:blip r:embed="rId2"/>
          <a:stretch>
            <a:fillRect/>
          </a:stretch>
        </p:blipFill>
        <p:spPr>
          <a:xfrm>
            <a:off x="6163737" y="861753"/>
            <a:ext cx="3410536" cy="1629291"/>
          </a:xfrm>
          <a:prstGeom prst="rect">
            <a:avLst/>
          </a:prstGeom>
          <a:ln w="9525">
            <a:solidFill>
              <a:schemeClr val="tx1"/>
            </a:solidFill>
          </a:ln>
          <a:effectLst>
            <a:outerShdw blurRad="50800" dist="38100" dir="2700000" algn="tl" rotWithShape="0">
              <a:prstClr val="black">
                <a:alpha val="40000"/>
              </a:prstClr>
            </a:outerShdw>
          </a:effectLst>
        </p:spPr>
      </p:pic>
      <p:pic>
        <p:nvPicPr>
          <p:cNvPr id="12" name="Picture 11">
            <a:extLst>
              <a:ext uri="{FF2B5EF4-FFF2-40B4-BE49-F238E27FC236}">
                <a16:creationId xmlns:a16="http://schemas.microsoft.com/office/drawing/2014/main" id="{B925E49A-092F-41E8-BD68-A7B4861CA843}"/>
              </a:ext>
            </a:extLst>
          </p:cNvPr>
          <p:cNvPicPr>
            <a:picLocks noChangeAspect="1"/>
          </p:cNvPicPr>
          <p:nvPr/>
        </p:nvPicPr>
        <p:blipFill>
          <a:blip r:embed="rId3"/>
          <a:stretch>
            <a:fillRect/>
          </a:stretch>
        </p:blipFill>
        <p:spPr>
          <a:xfrm>
            <a:off x="6182925" y="2781365"/>
            <a:ext cx="3422674" cy="2783399"/>
          </a:xfrm>
          <a:prstGeom prst="rect">
            <a:avLst/>
          </a:prstGeom>
          <a:ln w="9525">
            <a:solidFill>
              <a:schemeClr val="tx1"/>
            </a:solidFill>
          </a:ln>
          <a:effectLst>
            <a:outerShdw blurRad="50800" dist="38100" dir="2700000" algn="tl" rotWithShape="0">
              <a:prstClr val="black">
                <a:alpha val="40000"/>
              </a:prstClr>
            </a:outerShdw>
          </a:effectLst>
        </p:spPr>
      </p:pic>
      <p:sp>
        <p:nvSpPr>
          <p:cNvPr id="5" name="Rectangle: Rounded Corners 4">
            <a:extLst>
              <a:ext uri="{FF2B5EF4-FFF2-40B4-BE49-F238E27FC236}">
                <a16:creationId xmlns:a16="http://schemas.microsoft.com/office/drawing/2014/main" id="{15F9581B-A82E-41AC-9CEF-6700E1A61693}"/>
              </a:ext>
            </a:extLst>
          </p:cNvPr>
          <p:cNvSpPr/>
          <p:nvPr/>
        </p:nvSpPr>
        <p:spPr>
          <a:xfrm rot="19981891">
            <a:off x="8168093" y="4161869"/>
            <a:ext cx="1435459" cy="550187"/>
          </a:xfrm>
          <a:prstGeom prst="roundRect">
            <a:avLst/>
          </a:prstGeom>
          <a:solidFill>
            <a:schemeClr val="bg1"/>
          </a:solidFill>
          <a:ln w="44450" cmpd="thickThin">
            <a:solidFill>
              <a:srgbClr val="C00000">
                <a:alpha val="38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w="0"/>
                <a:solidFill>
                  <a:srgbClr val="C00000"/>
                </a:solidFill>
                <a:effectLst>
                  <a:outerShdw blurRad="38100" dist="19050" dir="2700000" algn="tl" rotWithShape="0">
                    <a:prstClr val="black">
                      <a:alpha val="40000"/>
                    </a:prstClr>
                  </a:outerShdw>
                </a:effectLst>
                <a:uLnTx/>
                <a:uFillTx/>
                <a:latin typeface="Calibri"/>
                <a:ea typeface="+mn-ea"/>
                <a:cs typeface="+mn-cs"/>
              </a:rPr>
              <a:t>Press Release from EASL</a:t>
            </a:r>
          </a:p>
        </p:txBody>
      </p:sp>
      <p:sp>
        <p:nvSpPr>
          <p:cNvPr id="13" name="Rectangle: Rounded Corners 12">
            <a:extLst>
              <a:ext uri="{FF2B5EF4-FFF2-40B4-BE49-F238E27FC236}">
                <a16:creationId xmlns:a16="http://schemas.microsoft.com/office/drawing/2014/main" id="{1E36B13B-8421-47C7-A188-DD201C39E103}"/>
              </a:ext>
            </a:extLst>
          </p:cNvPr>
          <p:cNvSpPr/>
          <p:nvPr/>
        </p:nvSpPr>
        <p:spPr>
          <a:xfrm rot="19981891">
            <a:off x="8123434" y="1851515"/>
            <a:ext cx="1435459" cy="550187"/>
          </a:xfrm>
          <a:prstGeom prst="roundRect">
            <a:avLst/>
          </a:prstGeom>
          <a:solidFill>
            <a:schemeClr val="bg1"/>
          </a:solidFill>
          <a:ln w="44450" cmpd="thickThin">
            <a:solidFill>
              <a:srgbClr val="C00000">
                <a:alpha val="38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w="0"/>
                <a:solidFill>
                  <a:srgbClr val="C00000"/>
                </a:solidFill>
                <a:effectLst>
                  <a:outerShdw blurRad="38100" dist="19050" dir="2700000" algn="tl" rotWithShape="0">
                    <a:prstClr val="black">
                      <a:alpha val="40000"/>
                    </a:prstClr>
                  </a:outerShdw>
                </a:effectLst>
                <a:uLnTx/>
                <a:uFillTx/>
                <a:latin typeface="Calibri"/>
                <a:ea typeface="+mn-ea"/>
                <a:cs typeface="+mn-cs"/>
              </a:rPr>
              <a:t>LANCET </a:t>
            </a:r>
            <a:r>
              <a:rPr kumimoji="0" lang="en-US" sz="1400" b="0" i="0" u="none" strike="noStrike" kern="1200" cap="none" spc="0" normalizeH="0" baseline="0" noProof="0" dirty="0" err="1">
                <a:ln w="0"/>
                <a:solidFill>
                  <a:srgbClr val="C00000"/>
                </a:solidFill>
                <a:effectLst>
                  <a:outerShdw blurRad="38100" dist="19050" dir="2700000" algn="tl" rotWithShape="0">
                    <a:prstClr val="black">
                      <a:alpha val="40000"/>
                    </a:prstClr>
                  </a:outerShdw>
                </a:effectLst>
                <a:uLnTx/>
                <a:uFillTx/>
                <a:latin typeface="Calibri"/>
                <a:ea typeface="+mn-ea"/>
                <a:cs typeface="+mn-cs"/>
              </a:rPr>
              <a:t>EBioMedicine</a:t>
            </a:r>
            <a:endParaRPr kumimoji="0" lang="en-US" sz="1400" b="0" i="0" u="none" strike="noStrike" kern="1200" cap="none" spc="0" normalizeH="0" baseline="0" noProof="0" dirty="0">
              <a:ln w="0"/>
              <a:solidFill>
                <a:srgbClr val="C00000"/>
              </a:solidFill>
              <a:effectLst>
                <a:outerShdw blurRad="38100" dist="19050" dir="2700000" algn="tl" rotWithShape="0">
                  <a:prstClr val="black">
                    <a:alpha val="40000"/>
                  </a:prstClr>
                </a:outerShdw>
              </a:effectLst>
              <a:uLnTx/>
              <a:uFillTx/>
              <a:latin typeface="Calibri"/>
              <a:ea typeface="+mn-ea"/>
              <a:cs typeface="+mn-cs"/>
            </a:endParaRPr>
          </a:p>
        </p:txBody>
      </p:sp>
    </p:spTree>
    <p:extLst>
      <p:ext uri="{BB962C8B-B14F-4D97-AF65-F5344CB8AC3E}">
        <p14:creationId xmlns:p14="http://schemas.microsoft.com/office/powerpoint/2010/main" val="179480568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1">
            <a:extLst>
              <a:ext uri="{FF2B5EF4-FFF2-40B4-BE49-F238E27FC236}">
                <a16:creationId xmlns:a16="http://schemas.microsoft.com/office/drawing/2014/main" id="{6AA02D74-4BD2-4CF7-BEA2-BB238E9F8671}"/>
              </a:ext>
            </a:extLst>
          </p:cNvPr>
          <p:cNvSpPr txBox="1"/>
          <p:nvPr/>
        </p:nvSpPr>
        <p:spPr>
          <a:xfrm>
            <a:off x="419099" y="120285"/>
            <a:ext cx="9437419"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Planned Pivotal Phase II/III study with </a:t>
            </a:r>
            <a:r>
              <a:rPr kumimoji="0" lang="en-US" sz="2000" b="1" i="0" u="none" strike="noStrike" kern="1200" cap="none" spc="0" normalizeH="0" baseline="0" noProof="0" dirty="0" err="1">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Aladote</a:t>
            </a:r>
            <a:r>
              <a:rPr kumimoji="0" lang="en-US" sz="2000" b="1" i="0" u="none" strike="noStrike" kern="1200" cap="none" spc="0" normalizeH="0" baseline="30000" noProof="0" dirty="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a:t>
            </a:r>
            <a:endParaRPr kumimoji="0" lang="en-US" sz="2000" b="1" i="0" u="none" strike="noStrike" kern="1200" cap="none" spc="0" normalizeH="0" baseline="0" noProof="0" dirty="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endParaRPr>
          </a:p>
        </p:txBody>
      </p:sp>
      <p:graphicFrame>
        <p:nvGraphicFramePr>
          <p:cNvPr id="7" name="Platshållare för innehåll 3">
            <a:extLst>
              <a:ext uri="{FF2B5EF4-FFF2-40B4-BE49-F238E27FC236}">
                <a16:creationId xmlns:a16="http://schemas.microsoft.com/office/drawing/2014/main" id="{BEB74575-EC21-40C3-8D46-115E184A824D}"/>
              </a:ext>
            </a:extLst>
          </p:cNvPr>
          <p:cNvGraphicFramePr>
            <a:graphicFrameLocks/>
          </p:cNvGraphicFramePr>
          <p:nvPr>
            <p:extLst>
              <p:ext uri="{D42A27DB-BD31-4B8C-83A1-F6EECF244321}">
                <p14:modId xmlns:p14="http://schemas.microsoft.com/office/powerpoint/2010/main" val="1484257258"/>
              </p:ext>
            </p:extLst>
          </p:nvPr>
        </p:nvGraphicFramePr>
        <p:xfrm>
          <a:off x="292608" y="746760"/>
          <a:ext cx="9299448" cy="5445661"/>
        </p:xfrm>
        <a:graphic>
          <a:graphicData uri="http://schemas.openxmlformats.org/drawingml/2006/table">
            <a:tbl>
              <a:tblPr firstRow="1" bandRow="1">
                <a:effectLst>
                  <a:outerShdw blurRad="50800" dist="38100" dir="2700000" algn="tl" rotWithShape="0">
                    <a:prstClr val="black">
                      <a:alpha val="40000"/>
                    </a:prstClr>
                  </a:outerShdw>
                </a:effectLst>
                <a:tableStyleId>{5940675A-B579-460E-94D1-54222C63F5DA}</a:tableStyleId>
              </a:tblPr>
              <a:tblGrid>
                <a:gridCol w="3176004">
                  <a:extLst>
                    <a:ext uri="{9D8B030D-6E8A-4147-A177-3AD203B41FA5}">
                      <a16:colId xmlns:a16="http://schemas.microsoft.com/office/drawing/2014/main" val="1965879226"/>
                    </a:ext>
                  </a:extLst>
                </a:gridCol>
                <a:gridCol w="6123444">
                  <a:extLst>
                    <a:ext uri="{9D8B030D-6E8A-4147-A177-3AD203B41FA5}">
                      <a16:colId xmlns:a16="http://schemas.microsoft.com/office/drawing/2014/main" val="743345388"/>
                    </a:ext>
                  </a:extLst>
                </a:gridCol>
              </a:tblGrid>
              <a:tr h="24765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700" b="1" dirty="0">
                          <a:solidFill>
                            <a:schemeClr val="bg1"/>
                          </a:solidFill>
                          <a:latin typeface="HelveticaNeue"/>
                        </a:rPr>
                        <a:t>Tentative study design pending regulatory interaction</a:t>
                      </a:r>
                    </a:p>
                  </a:txBody>
                  <a:tcPr marL="74295" marR="74295" marT="37148" marB="37148">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1A2A56"/>
                    </a:solidFill>
                  </a:tcPr>
                </a:tc>
                <a:tc hMerge="1">
                  <a:txBody>
                    <a:bodyPr/>
                    <a:lstStyle/>
                    <a:p>
                      <a:pPr>
                        <a:buFontTx/>
                        <a:buNone/>
                      </a:pPr>
                      <a:endParaRPr lang="sv-SE" sz="1800" b="1">
                        <a:solidFill>
                          <a:schemeClr val="tx1"/>
                        </a:solidFill>
                        <a:latin typeface="HelveticaNeue"/>
                      </a:endParaRPr>
                    </a:p>
                  </a:txBody>
                  <a:tcPr marL="74295" marR="74295" marT="37148" marB="37148">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1A2A56"/>
                    </a:solidFill>
                  </a:tcPr>
                </a:tc>
                <a:extLst>
                  <a:ext uri="{0D108BD9-81ED-4DB2-BD59-A6C34878D82A}">
                    <a16:rowId xmlns:a16="http://schemas.microsoft.com/office/drawing/2014/main" val="203249328"/>
                  </a:ext>
                </a:extLst>
              </a:tr>
              <a:tr h="594360">
                <a:tc>
                  <a:txBody>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lang="sv-SE" sz="1600" b="1" kern="1200">
                          <a:solidFill>
                            <a:schemeClr val="tx1"/>
                          </a:solidFill>
                          <a:latin typeface="HelveticaNeue"/>
                          <a:ea typeface="+mn-ea"/>
                          <a:cs typeface="+mn-cs"/>
                        </a:rPr>
                        <a:t>Patient population</a:t>
                      </a:r>
                    </a:p>
                    <a:p>
                      <a:endParaRPr lang="sv-SE" sz="1600" b="1" kern="1200">
                        <a:solidFill>
                          <a:schemeClr val="tx1"/>
                        </a:solidFill>
                        <a:latin typeface="HelveticaNeue"/>
                        <a:ea typeface="+mn-ea"/>
                        <a:cs typeface="+mn-cs"/>
                      </a:endParaRPr>
                    </a:p>
                  </a:txBody>
                  <a:tcPr marL="74295" marR="74295" marT="37148" marB="37148">
                    <a:lnL w="12700" cmpd="sng">
                      <a:noFill/>
                    </a:lnL>
                    <a:lnR w="12700" cap="flat" cmpd="sng" algn="ctr">
                      <a:solidFill>
                        <a:schemeClr val="bg1"/>
                      </a:solidFill>
                      <a:prstDash val="solid"/>
                      <a:round/>
                      <a:headEnd type="none" w="med" len="med"/>
                      <a:tailEnd type="none" w="med" len="med"/>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tc>
                  <a:txBody>
                    <a:bodyPr/>
                    <a:lstStyle/>
                    <a:p>
                      <a:pPr marL="0" lvl="1" indent="0"/>
                      <a:r>
                        <a:rPr lang="sv-SE" sz="1600" kern="1200" dirty="0">
                          <a:solidFill>
                            <a:schemeClr val="tx1"/>
                          </a:solidFill>
                          <a:latin typeface="HelveticaNeue"/>
                          <a:ea typeface="+mn-ea"/>
                          <a:cs typeface="+mn-cs"/>
                        </a:rPr>
                        <a:t>Increased risk </a:t>
                      </a:r>
                      <a:r>
                        <a:rPr lang="en-US" sz="1600" kern="1200" dirty="0">
                          <a:solidFill>
                            <a:schemeClr val="tx1"/>
                          </a:solidFill>
                          <a:latin typeface="HelveticaNeue"/>
                          <a:ea typeface="+mn-ea"/>
                          <a:cs typeface="+mn-cs"/>
                        </a:rPr>
                        <a:t>POD patients, </a:t>
                      </a:r>
                      <a:r>
                        <a:rPr lang="sv-SE" sz="1600" kern="1200" dirty="0">
                          <a:solidFill>
                            <a:schemeClr val="tx1"/>
                          </a:solidFill>
                          <a:latin typeface="HelveticaNeue"/>
                          <a:ea typeface="+mn-ea"/>
                          <a:cs typeface="+mn-cs"/>
                        </a:rPr>
                        <a:t>Late arrivals (&gt;8h) </a:t>
                      </a:r>
                      <a:r>
                        <a:rPr lang="en-US" sz="1600" kern="1200" dirty="0">
                          <a:solidFill>
                            <a:schemeClr val="tx1"/>
                          </a:solidFill>
                          <a:latin typeface="HelveticaNeue"/>
                          <a:ea typeface="+mn-ea"/>
                          <a:cs typeface="+mn-cs"/>
                        </a:rPr>
                        <a:t>requiring treatment with NAC</a:t>
                      </a:r>
                      <a:endParaRPr lang="sv-SE" sz="1600" kern="1200" dirty="0">
                        <a:solidFill>
                          <a:schemeClr val="tx1"/>
                        </a:solidFill>
                        <a:latin typeface="HelveticaNeue"/>
                        <a:ea typeface="+mn-ea"/>
                        <a:cs typeface="+mn-cs"/>
                      </a:endParaRPr>
                    </a:p>
                  </a:txBody>
                  <a:tcPr marL="74295" marR="74295" marT="37148" marB="37148">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extLst>
                  <a:ext uri="{0D108BD9-81ED-4DB2-BD59-A6C34878D82A}">
                    <a16:rowId xmlns:a16="http://schemas.microsoft.com/office/drawing/2014/main" val="2979751078"/>
                  </a:ext>
                </a:extLst>
              </a:tr>
              <a:tr h="436251">
                <a:tc>
                  <a:txBody>
                    <a:bodyPr/>
                    <a:lstStyle/>
                    <a:p>
                      <a:r>
                        <a:rPr lang="sv-SE" sz="1600" b="1" kern="1200">
                          <a:solidFill>
                            <a:schemeClr val="tx1"/>
                          </a:solidFill>
                          <a:latin typeface="HelveticaNeue"/>
                          <a:ea typeface="+mn-ea"/>
                          <a:cs typeface="+mn-cs"/>
                        </a:rPr>
                        <a:t>NAC regims</a:t>
                      </a:r>
                    </a:p>
                  </a:txBody>
                  <a:tcPr marL="74295" marR="74295" marT="37148" marB="37148">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tc>
                  <a:txBody>
                    <a:bodyPr/>
                    <a:lstStyle/>
                    <a:p>
                      <a:pPr marL="0" marR="0" lvl="0" indent="0" algn="l" defTabSz="1219170" rtl="0" eaLnBrk="1" fontAlgn="auto" latinLnBrk="0" hangingPunct="1">
                        <a:lnSpc>
                          <a:spcPct val="100000"/>
                        </a:lnSpc>
                        <a:spcBef>
                          <a:spcPts val="0"/>
                        </a:spcBef>
                        <a:spcAft>
                          <a:spcPts val="0"/>
                        </a:spcAft>
                        <a:buClrTx/>
                        <a:buSzTx/>
                        <a:buFont typeface="Arial" panose="020B0604020202020204" pitchFamily="34" charset="0"/>
                        <a:buNone/>
                        <a:tabLst/>
                        <a:defRPr/>
                      </a:pPr>
                      <a:r>
                        <a:rPr lang="sv-SE" sz="1600" kern="1200" dirty="0">
                          <a:solidFill>
                            <a:schemeClr val="tx1"/>
                          </a:solidFill>
                          <a:latin typeface="HelveticaNeue"/>
                          <a:ea typeface="+mn-ea"/>
                          <a:cs typeface="+mn-cs"/>
                        </a:rPr>
                        <a:t>Standard of care, 21 hr NAC regime</a:t>
                      </a:r>
                    </a:p>
                  </a:txBody>
                  <a:tcPr marL="74295" marR="74295" marT="37148" marB="37148">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extLst>
                  <a:ext uri="{0D108BD9-81ED-4DB2-BD59-A6C34878D82A}">
                    <a16:rowId xmlns:a16="http://schemas.microsoft.com/office/drawing/2014/main" val="133537812"/>
                  </a:ext>
                </a:extLst>
              </a:tr>
              <a:tr h="594360">
                <a:tc>
                  <a:txBody>
                    <a:bodyPr/>
                    <a:lstStyle/>
                    <a:p>
                      <a:r>
                        <a:rPr lang="sv-SE" sz="1600" b="1" kern="1200">
                          <a:solidFill>
                            <a:schemeClr val="tx1"/>
                          </a:solidFill>
                          <a:latin typeface="HelveticaNeue"/>
                          <a:ea typeface="+mn-ea"/>
                          <a:cs typeface="+mn-cs"/>
                        </a:rPr>
                        <a:t>Initiation </a:t>
                      </a:r>
                      <a:r>
                        <a:rPr lang="sv-SE" sz="1600" b="1" kern="1200" err="1">
                          <a:solidFill>
                            <a:schemeClr val="tx1"/>
                          </a:solidFill>
                          <a:latin typeface="HelveticaNeue"/>
                          <a:ea typeface="+mn-ea"/>
                          <a:cs typeface="+mn-cs"/>
                        </a:rPr>
                        <a:t>of</a:t>
                      </a:r>
                      <a:r>
                        <a:rPr lang="sv-SE" sz="1600" b="1" kern="1200">
                          <a:solidFill>
                            <a:schemeClr val="tx1"/>
                          </a:solidFill>
                          <a:latin typeface="HelveticaNeue"/>
                          <a:ea typeface="+mn-ea"/>
                          <a:cs typeface="+mn-cs"/>
                        </a:rPr>
                        <a:t> </a:t>
                      </a:r>
                      <a:r>
                        <a:rPr lang="sv-SE" sz="1600" b="1" kern="1200" err="1">
                          <a:solidFill>
                            <a:schemeClr val="tx1"/>
                          </a:solidFill>
                          <a:latin typeface="HelveticaNeue"/>
                          <a:ea typeface="+mn-ea"/>
                          <a:cs typeface="+mn-cs"/>
                        </a:rPr>
                        <a:t>randomized</a:t>
                      </a:r>
                      <a:r>
                        <a:rPr lang="sv-SE" sz="1600" b="1" kern="1200">
                          <a:solidFill>
                            <a:schemeClr val="tx1"/>
                          </a:solidFill>
                          <a:latin typeface="HelveticaNeue"/>
                          <a:ea typeface="+mn-ea"/>
                          <a:cs typeface="+mn-cs"/>
                        </a:rPr>
                        <a:t> </a:t>
                      </a:r>
                      <a:r>
                        <a:rPr lang="sv-SE" sz="1600" b="1" kern="1200" err="1">
                          <a:solidFill>
                            <a:schemeClr val="tx1"/>
                          </a:solidFill>
                          <a:latin typeface="HelveticaNeue"/>
                          <a:ea typeface="+mn-ea"/>
                          <a:cs typeface="+mn-cs"/>
                        </a:rPr>
                        <a:t>treatments</a:t>
                      </a:r>
                      <a:endParaRPr lang="sv-SE" sz="1600" b="1" kern="1200">
                        <a:solidFill>
                          <a:schemeClr val="tx1"/>
                        </a:solidFill>
                        <a:latin typeface="HelveticaNeue"/>
                        <a:ea typeface="+mn-ea"/>
                        <a:cs typeface="+mn-cs"/>
                      </a:endParaRPr>
                    </a:p>
                  </a:txBody>
                  <a:tcPr marL="74295" marR="74295" marT="37148" marB="37148">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tc>
                  <a:txBody>
                    <a:bodyPr/>
                    <a:lstStyle/>
                    <a:p>
                      <a:pPr marL="0" marR="0" lvl="0" indent="0" algn="l" rtl="0">
                        <a:lnSpc>
                          <a:spcPct val="100000"/>
                        </a:lnSpc>
                        <a:spcBef>
                          <a:spcPts val="0"/>
                        </a:spcBef>
                        <a:spcAft>
                          <a:spcPts val="0"/>
                        </a:spcAft>
                        <a:buFont typeface="Arial" panose="020B0604020202020204" pitchFamily="34" charset="0"/>
                        <a:buNone/>
                      </a:pPr>
                      <a:r>
                        <a:rPr lang="en-GB" sz="1600" kern="1200" dirty="0">
                          <a:solidFill>
                            <a:schemeClr val="tx1"/>
                          </a:solidFill>
                          <a:latin typeface="HelveticaNeue"/>
                          <a:ea typeface="+mn-ea"/>
                          <a:cs typeface="+mn-cs"/>
                        </a:rPr>
                        <a:t>IV as soon as possible after randomization and after starting NAC (but no later than 4 hours after starting NAC)</a:t>
                      </a:r>
                      <a:r>
                        <a:rPr lang="en-US" sz="1600" kern="1200" dirty="0">
                          <a:solidFill>
                            <a:schemeClr val="tx1"/>
                          </a:solidFill>
                          <a:latin typeface="HelveticaNeue"/>
                          <a:ea typeface="+mn-ea"/>
                          <a:cs typeface="+mn-cs"/>
                        </a:rPr>
                        <a:t> </a:t>
                      </a:r>
                      <a:endParaRPr lang="sv-SE" sz="1600" kern="1200" dirty="0">
                        <a:solidFill>
                          <a:schemeClr val="tx1"/>
                        </a:solidFill>
                        <a:latin typeface="HelveticaNeue"/>
                        <a:ea typeface="+mn-ea"/>
                        <a:cs typeface="+mn-cs"/>
                      </a:endParaRPr>
                    </a:p>
                  </a:txBody>
                  <a:tcPr marL="74295" marR="74295" marT="37148" marB="37148">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extLst>
                  <a:ext uri="{0D108BD9-81ED-4DB2-BD59-A6C34878D82A}">
                    <a16:rowId xmlns:a16="http://schemas.microsoft.com/office/drawing/2014/main" val="3651785627"/>
                  </a:ext>
                </a:extLst>
              </a:tr>
              <a:tr h="421005">
                <a:tc>
                  <a:txBody>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lang="sv-SE" sz="1600" b="1" kern="1200" err="1">
                          <a:solidFill>
                            <a:schemeClr val="tx1"/>
                          </a:solidFill>
                          <a:latin typeface="HelveticaNeue"/>
                          <a:ea typeface="+mn-ea"/>
                          <a:cs typeface="+mn-cs"/>
                        </a:rPr>
                        <a:t>Treatment</a:t>
                      </a:r>
                      <a:r>
                        <a:rPr lang="sv-SE" sz="1600" b="1" kern="1200">
                          <a:solidFill>
                            <a:schemeClr val="tx1"/>
                          </a:solidFill>
                          <a:latin typeface="HelveticaNeue"/>
                          <a:ea typeface="+mn-ea"/>
                          <a:cs typeface="+mn-cs"/>
                        </a:rPr>
                        <a:t> arms</a:t>
                      </a:r>
                    </a:p>
                    <a:p>
                      <a:endParaRPr lang="sv-SE" sz="1600" b="1" kern="1200">
                        <a:solidFill>
                          <a:schemeClr val="tx1"/>
                        </a:solidFill>
                        <a:latin typeface="HelveticaNeue"/>
                        <a:ea typeface="+mn-ea"/>
                        <a:cs typeface="+mn-cs"/>
                      </a:endParaRPr>
                    </a:p>
                  </a:txBody>
                  <a:tcPr marL="74295" marR="74295" marT="37148" marB="37148">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tc>
                  <a:txBody>
                    <a:bodyPr/>
                    <a:lstStyle/>
                    <a:p>
                      <a:pPr marL="0" marR="0" lvl="0" indent="0" algn="l" defTabSz="1219170" rtl="0" eaLnBrk="1" fontAlgn="auto" latinLnBrk="0" hangingPunct="1">
                        <a:lnSpc>
                          <a:spcPct val="100000"/>
                        </a:lnSpc>
                        <a:spcBef>
                          <a:spcPts val="0"/>
                        </a:spcBef>
                        <a:spcAft>
                          <a:spcPts val="0"/>
                        </a:spcAft>
                        <a:buClrTx/>
                        <a:buSzTx/>
                        <a:buFont typeface="Arial" panose="020B0604020202020204" pitchFamily="34" charset="0"/>
                        <a:buNone/>
                        <a:tabLst/>
                        <a:defRPr/>
                      </a:pPr>
                      <a:r>
                        <a:rPr lang="sv-SE" sz="1600" kern="1200" dirty="0">
                          <a:solidFill>
                            <a:schemeClr val="tx1"/>
                          </a:solidFill>
                          <a:latin typeface="HelveticaNeue"/>
                          <a:ea typeface="+mn-ea"/>
                          <a:cs typeface="+mn-cs"/>
                        </a:rPr>
                        <a:t>3 arms</a:t>
                      </a:r>
                    </a:p>
                    <a:p>
                      <a:pPr marL="0" marR="0" lvl="0" indent="0" algn="l" defTabSz="1219170" rtl="0" eaLnBrk="1" fontAlgn="auto" latinLnBrk="0" hangingPunct="1">
                        <a:lnSpc>
                          <a:spcPct val="100000"/>
                        </a:lnSpc>
                        <a:spcBef>
                          <a:spcPts val="0"/>
                        </a:spcBef>
                        <a:spcAft>
                          <a:spcPts val="0"/>
                        </a:spcAft>
                        <a:buClrTx/>
                        <a:buSzTx/>
                        <a:buFont typeface="Arial" panose="020B0604020202020204" pitchFamily="34" charset="0"/>
                        <a:buNone/>
                        <a:tabLst/>
                        <a:defRPr/>
                      </a:pPr>
                      <a:r>
                        <a:rPr lang="sv-SE" sz="1600" kern="1200" dirty="0">
                          <a:solidFill>
                            <a:schemeClr val="tx1"/>
                          </a:solidFill>
                          <a:latin typeface="HelveticaNeue"/>
                          <a:ea typeface="+mn-ea"/>
                          <a:cs typeface="+mn-cs"/>
                        </a:rPr>
                        <a:t>Aladote high-dose on top of NAC; Aladote low-dose on top of NAC; Placebo on top of NAC</a:t>
                      </a:r>
                    </a:p>
                  </a:txBody>
                  <a:tcPr marL="74295" marR="74295" marT="37148" marB="37148">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extLst>
                  <a:ext uri="{0D108BD9-81ED-4DB2-BD59-A6C34878D82A}">
                    <a16:rowId xmlns:a16="http://schemas.microsoft.com/office/drawing/2014/main" val="4052080742"/>
                  </a:ext>
                </a:extLst>
              </a:tr>
              <a:tr h="384837">
                <a:tc>
                  <a:txBody>
                    <a:bodyPr/>
                    <a:lstStyle/>
                    <a:p>
                      <a:r>
                        <a:rPr lang="sv-SE" sz="1600" b="1" kern="1200">
                          <a:solidFill>
                            <a:schemeClr val="tx1"/>
                          </a:solidFill>
                          <a:latin typeface="HelveticaNeue"/>
                          <a:ea typeface="+mn-ea"/>
                          <a:cs typeface="+mn-cs"/>
                        </a:rPr>
                        <a:t>Interim analysis</a:t>
                      </a:r>
                    </a:p>
                  </a:txBody>
                  <a:tcPr marL="74295" marR="74295" marT="37148" marB="37148">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tc>
                  <a:txBody>
                    <a:bodyPr/>
                    <a:lstStyle/>
                    <a:p>
                      <a:pPr marL="0" marR="0" lvl="0" indent="0" algn="l" defTabSz="121917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600" kern="1200" dirty="0">
                          <a:solidFill>
                            <a:schemeClr val="tx1"/>
                          </a:solidFill>
                          <a:latin typeface="HelveticaNeue"/>
                          <a:ea typeface="+mn-ea"/>
                          <a:cs typeface="+mn-cs"/>
                        </a:rPr>
                        <a:t>Includes a futility analysis and dose selection where the most effective dose will be continued</a:t>
                      </a:r>
                      <a:endParaRPr lang="sv-SE" sz="1600" kern="1200" dirty="0">
                        <a:solidFill>
                          <a:schemeClr val="tx1"/>
                        </a:solidFill>
                        <a:latin typeface="HelveticaNeue"/>
                        <a:ea typeface="+mn-ea"/>
                        <a:cs typeface="+mn-cs"/>
                      </a:endParaRPr>
                    </a:p>
                  </a:txBody>
                  <a:tcPr marL="74295" marR="74295" marT="37148" marB="37148">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extLst>
                  <a:ext uri="{0D108BD9-81ED-4DB2-BD59-A6C34878D82A}">
                    <a16:rowId xmlns:a16="http://schemas.microsoft.com/office/drawing/2014/main" val="593286995"/>
                  </a:ext>
                </a:extLst>
              </a:tr>
              <a:tr h="384837">
                <a:tc>
                  <a:txBody>
                    <a:bodyPr/>
                    <a:lstStyle/>
                    <a:p>
                      <a:r>
                        <a:rPr lang="sv-SE" sz="1600" b="1" kern="1200" err="1">
                          <a:solidFill>
                            <a:schemeClr val="tx1"/>
                          </a:solidFill>
                          <a:latin typeface="HelveticaNeue"/>
                          <a:ea typeface="+mn-ea"/>
                          <a:cs typeface="+mn-cs"/>
                        </a:rPr>
                        <a:t>Sample</a:t>
                      </a:r>
                      <a:r>
                        <a:rPr lang="sv-SE" sz="1600" b="1" kern="1200">
                          <a:solidFill>
                            <a:schemeClr val="tx1"/>
                          </a:solidFill>
                          <a:latin typeface="HelveticaNeue"/>
                          <a:ea typeface="+mn-ea"/>
                          <a:cs typeface="+mn-cs"/>
                        </a:rPr>
                        <a:t> </a:t>
                      </a:r>
                      <a:r>
                        <a:rPr lang="sv-SE" sz="1600" b="1" kern="1200" err="1">
                          <a:solidFill>
                            <a:schemeClr val="tx1"/>
                          </a:solidFill>
                          <a:latin typeface="HelveticaNeue"/>
                          <a:ea typeface="+mn-ea"/>
                          <a:cs typeface="+mn-cs"/>
                        </a:rPr>
                        <a:t>size</a:t>
                      </a:r>
                      <a:endParaRPr lang="sv-SE" sz="1600" b="1" kern="1200">
                        <a:solidFill>
                          <a:schemeClr val="tx1"/>
                        </a:solidFill>
                        <a:latin typeface="HelveticaNeue"/>
                        <a:ea typeface="+mn-ea"/>
                        <a:cs typeface="+mn-cs"/>
                      </a:endParaRPr>
                    </a:p>
                  </a:txBody>
                  <a:tcPr marL="74295" marR="74295" marT="37148" marB="37148">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tc>
                  <a:txBody>
                    <a:bodyPr/>
                    <a:lstStyle/>
                    <a:p>
                      <a:pPr marL="0" marR="0" lvl="0" indent="0" algn="l" defTabSz="1219170" rtl="0" eaLnBrk="1" fontAlgn="auto" latinLnBrk="0" hangingPunct="1">
                        <a:lnSpc>
                          <a:spcPct val="100000"/>
                        </a:lnSpc>
                        <a:spcBef>
                          <a:spcPts val="0"/>
                        </a:spcBef>
                        <a:spcAft>
                          <a:spcPts val="0"/>
                        </a:spcAft>
                        <a:buClrTx/>
                        <a:buSzTx/>
                        <a:buFont typeface="Arial" panose="020B0604020202020204" pitchFamily="34" charset="0"/>
                        <a:buNone/>
                        <a:tabLst/>
                        <a:defRPr/>
                      </a:pPr>
                      <a:r>
                        <a:rPr lang="sv-SE" sz="1600" kern="1200">
                          <a:solidFill>
                            <a:schemeClr val="tx1"/>
                          </a:solidFill>
                          <a:latin typeface="HelveticaNeue"/>
                          <a:ea typeface="+mn-ea"/>
                          <a:cs typeface="+mn-cs"/>
                        </a:rPr>
                        <a:t>TBD</a:t>
                      </a:r>
                    </a:p>
                  </a:txBody>
                  <a:tcPr marL="74295" marR="74295" marT="37148" marB="37148">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extLst>
                  <a:ext uri="{0D108BD9-81ED-4DB2-BD59-A6C34878D82A}">
                    <a16:rowId xmlns:a16="http://schemas.microsoft.com/office/drawing/2014/main" val="3208729072"/>
                  </a:ext>
                </a:extLst>
              </a:tr>
              <a:tr h="1349848">
                <a:tc>
                  <a:txBody>
                    <a:bodyPr/>
                    <a:lstStyle/>
                    <a:p>
                      <a:r>
                        <a:rPr lang="sv-SE" sz="1600" b="1" kern="1200" dirty="0" err="1">
                          <a:solidFill>
                            <a:schemeClr val="tx1"/>
                          </a:solidFill>
                          <a:latin typeface="HelveticaNeue"/>
                          <a:ea typeface="+mn-ea"/>
                          <a:cs typeface="+mn-cs"/>
                        </a:rPr>
                        <a:t>Efficacy</a:t>
                      </a:r>
                      <a:r>
                        <a:rPr lang="sv-SE" sz="1600" b="1" kern="1200" dirty="0">
                          <a:solidFill>
                            <a:schemeClr val="tx1"/>
                          </a:solidFill>
                          <a:latin typeface="HelveticaNeue"/>
                          <a:ea typeface="+mn-ea"/>
                          <a:cs typeface="+mn-cs"/>
                        </a:rPr>
                        <a:t> </a:t>
                      </a:r>
                      <a:r>
                        <a:rPr lang="sv-SE" sz="1600" b="1" kern="1200" dirty="0" err="1">
                          <a:solidFill>
                            <a:schemeClr val="tx1"/>
                          </a:solidFill>
                          <a:latin typeface="HelveticaNeue"/>
                          <a:ea typeface="+mn-ea"/>
                          <a:cs typeface="+mn-cs"/>
                        </a:rPr>
                        <a:t>endpoints</a:t>
                      </a:r>
                      <a:endParaRPr lang="sv-SE" sz="1600" b="1" kern="1200" dirty="0">
                        <a:solidFill>
                          <a:schemeClr val="tx1"/>
                        </a:solidFill>
                        <a:latin typeface="HelveticaNeue"/>
                        <a:ea typeface="+mn-ea"/>
                        <a:cs typeface="+mn-cs"/>
                      </a:endParaRPr>
                    </a:p>
                  </a:txBody>
                  <a:tcPr marL="74295" marR="74295" marT="37148" marB="37148">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tc>
                  <a:txBody>
                    <a:bodyPr/>
                    <a:lstStyle/>
                    <a:p>
                      <a:pPr marL="0" marR="0" lvl="0" indent="0" algn="l" defTabSz="1219170" rtl="0" eaLnBrk="1" fontAlgn="auto" latinLnBrk="0" hangingPunct="1">
                        <a:lnSpc>
                          <a:spcPct val="100000"/>
                        </a:lnSpc>
                        <a:spcBef>
                          <a:spcPts val="0"/>
                        </a:spcBef>
                        <a:spcAft>
                          <a:spcPts val="0"/>
                        </a:spcAft>
                        <a:buClrTx/>
                        <a:buSzTx/>
                        <a:buFont typeface="Arial" panose="020B0604020202020204" pitchFamily="34" charset="0"/>
                        <a:buNone/>
                        <a:tabLst/>
                        <a:defRPr/>
                      </a:pPr>
                      <a:r>
                        <a:rPr lang="sv-SE" sz="1600" b="0" i="0" u="none" strike="noStrike" kern="1200" noProof="0" dirty="0">
                          <a:solidFill>
                            <a:schemeClr val="tx1"/>
                          </a:solidFill>
                          <a:latin typeface="HelveticaNeue"/>
                        </a:rPr>
                        <a:t>ALT </a:t>
                      </a:r>
                    </a:p>
                    <a:p>
                      <a:pPr marL="0" marR="0" lvl="0" indent="0" algn="l" defTabSz="1219170" rtl="0" eaLnBrk="1" fontAlgn="auto" latinLnBrk="0" hangingPunct="1">
                        <a:lnSpc>
                          <a:spcPct val="100000"/>
                        </a:lnSpc>
                        <a:spcBef>
                          <a:spcPts val="0"/>
                        </a:spcBef>
                        <a:spcAft>
                          <a:spcPts val="0"/>
                        </a:spcAft>
                        <a:buClrTx/>
                        <a:buSzTx/>
                        <a:buFont typeface="Arial" panose="020B0604020202020204" pitchFamily="34" charset="0"/>
                        <a:buNone/>
                        <a:tabLst/>
                        <a:defRPr/>
                      </a:pPr>
                      <a:r>
                        <a:rPr lang="sv-SE" sz="1600" b="0" i="0" u="none" strike="noStrike" kern="1200" noProof="0" dirty="0">
                          <a:solidFill>
                            <a:schemeClr val="tx1"/>
                          </a:solidFill>
                          <a:latin typeface="HelveticaNeue"/>
                        </a:rPr>
                        <a:t>INR </a:t>
                      </a:r>
                    </a:p>
                    <a:p>
                      <a:pPr marL="0" marR="0" lvl="0" indent="0" algn="l" defTabSz="1219170" rtl="0" eaLnBrk="1" fontAlgn="auto" latinLnBrk="0" hangingPunct="1">
                        <a:lnSpc>
                          <a:spcPct val="100000"/>
                        </a:lnSpc>
                        <a:spcBef>
                          <a:spcPts val="0"/>
                        </a:spcBef>
                        <a:spcAft>
                          <a:spcPts val="0"/>
                        </a:spcAft>
                        <a:buClrTx/>
                        <a:buSzTx/>
                        <a:buFont typeface="Arial" panose="020B0604020202020204" pitchFamily="34" charset="0"/>
                        <a:buNone/>
                        <a:tabLst/>
                        <a:defRPr/>
                      </a:pPr>
                      <a:r>
                        <a:rPr lang="sv-SE" sz="1600" b="0" i="0" u="none" strike="noStrike" kern="1200" noProof="0" dirty="0">
                          <a:solidFill>
                            <a:schemeClr val="tx1"/>
                          </a:solidFill>
                          <a:latin typeface="HelveticaNeue"/>
                        </a:rPr>
                        <a:t>Number (%) of patients that need further NAC after 21hrs </a:t>
                      </a:r>
                    </a:p>
                    <a:p>
                      <a:pPr marL="0" marR="0" lvl="0" indent="0" algn="l" defTabSz="914400" rtl="0" eaLnBrk="1" fontAlgn="auto" latinLnBrk="0" hangingPunct="1">
                        <a:lnSpc>
                          <a:spcPct val="100000"/>
                        </a:lnSpc>
                        <a:spcBef>
                          <a:spcPts val="0"/>
                        </a:spcBef>
                        <a:spcAft>
                          <a:spcPts val="0"/>
                        </a:spcAft>
                        <a:buClrTx/>
                        <a:buSzTx/>
                        <a:buFontTx/>
                        <a:buNone/>
                        <a:tabLst/>
                        <a:defRPr/>
                      </a:pPr>
                      <a:r>
                        <a:rPr lang="sv-SE" sz="1600" b="0" i="0" u="none" strike="noStrike" kern="1200" noProof="0" dirty="0">
                          <a:solidFill>
                            <a:schemeClr val="tx1"/>
                          </a:solidFill>
                          <a:latin typeface="HelveticaNeue"/>
                          <a:ea typeface="+mn-ea"/>
                          <a:cs typeface="+mn-cs"/>
                        </a:rPr>
                        <a:t>Length of hospital stay</a:t>
                      </a:r>
                    </a:p>
                    <a:p>
                      <a:pPr marL="0" marR="0" lvl="0" indent="0" algn="l" defTabSz="914400" rtl="0" eaLnBrk="1" fontAlgn="auto" latinLnBrk="0" hangingPunct="1">
                        <a:lnSpc>
                          <a:spcPct val="100000"/>
                        </a:lnSpc>
                        <a:spcBef>
                          <a:spcPts val="0"/>
                        </a:spcBef>
                        <a:spcAft>
                          <a:spcPts val="0"/>
                        </a:spcAft>
                        <a:buClrTx/>
                        <a:buSzTx/>
                        <a:buFontTx/>
                        <a:buNone/>
                        <a:tabLst/>
                        <a:defRPr/>
                      </a:pPr>
                      <a:r>
                        <a:rPr lang="sv-SE" sz="1600" b="0" i="0" u="none" strike="noStrike" kern="1200" noProof="0" dirty="0">
                          <a:solidFill>
                            <a:schemeClr val="tx1"/>
                          </a:solidFill>
                          <a:latin typeface="HelveticaNeue"/>
                        </a:rPr>
                        <a:t>Experimental biomarkers, </a:t>
                      </a:r>
                      <a:r>
                        <a:rPr lang="sv-SE" sz="1600" kern="1200" dirty="0">
                          <a:solidFill>
                            <a:schemeClr val="tx1"/>
                          </a:solidFill>
                          <a:latin typeface="HelveticaNeue"/>
                          <a:ea typeface="+mn-ea"/>
                          <a:cs typeface="+mn-cs"/>
                        </a:rPr>
                        <a:t>K18, </a:t>
                      </a:r>
                      <a:r>
                        <a:rPr lang="sv-SE" sz="1600" b="0" i="0" u="none" strike="noStrike" kern="1200" noProof="0" dirty="0">
                          <a:solidFill>
                            <a:schemeClr val="tx1"/>
                          </a:solidFill>
                          <a:latin typeface="HelveticaNeue"/>
                          <a:ea typeface="+mn-ea"/>
                          <a:cs typeface="+mn-cs"/>
                        </a:rPr>
                        <a:t>miR-122 and GLDH</a:t>
                      </a:r>
                      <a:endParaRPr lang="sv-SE" sz="1600" b="0" i="0" u="none" strike="noStrike" kern="1200" dirty="0">
                        <a:solidFill>
                          <a:schemeClr val="tx1"/>
                        </a:solidFill>
                        <a:latin typeface="HelveticaNeue"/>
                        <a:ea typeface="+mn-ea"/>
                        <a:cs typeface="+mn-cs"/>
                      </a:endParaRPr>
                    </a:p>
                  </a:txBody>
                  <a:tcPr marL="74295" marR="74295" marT="37148" marB="37148">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5EBF7"/>
                    </a:solidFill>
                  </a:tcPr>
                </a:tc>
                <a:extLst>
                  <a:ext uri="{0D108BD9-81ED-4DB2-BD59-A6C34878D82A}">
                    <a16:rowId xmlns:a16="http://schemas.microsoft.com/office/drawing/2014/main" val="1539404375"/>
                  </a:ext>
                </a:extLst>
              </a:tr>
              <a:tr h="384837">
                <a:tc>
                  <a:txBody>
                    <a:bodyPr/>
                    <a:lstStyle/>
                    <a:p>
                      <a:r>
                        <a:rPr lang="sv-SE" sz="1600" b="1" kern="1200" dirty="0" err="1">
                          <a:solidFill>
                            <a:schemeClr val="tx1"/>
                          </a:solidFill>
                          <a:latin typeface="HelveticaNeue"/>
                          <a:ea typeface="+mn-ea"/>
                          <a:cs typeface="+mn-cs"/>
                        </a:rPr>
                        <a:t>Study</a:t>
                      </a:r>
                      <a:r>
                        <a:rPr lang="sv-SE" sz="1600" b="1" kern="1200" dirty="0">
                          <a:solidFill>
                            <a:schemeClr val="tx1"/>
                          </a:solidFill>
                          <a:latin typeface="HelveticaNeue"/>
                          <a:ea typeface="+mn-ea"/>
                          <a:cs typeface="+mn-cs"/>
                        </a:rPr>
                        <a:t> regions</a:t>
                      </a:r>
                    </a:p>
                  </a:txBody>
                  <a:tcPr marL="74295" marR="74295" marT="37148" marB="37148">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E5EBF7"/>
                    </a:solidFill>
                  </a:tcPr>
                </a:tc>
                <a:tc>
                  <a:txBody>
                    <a:bodyPr/>
                    <a:lstStyle/>
                    <a:p>
                      <a:pPr marL="0" marR="0" lvl="0" indent="0" algn="l" rtl="0">
                        <a:lnSpc>
                          <a:spcPct val="100000"/>
                        </a:lnSpc>
                        <a:spcBef>
                          <a:spcPts val="0"/>
                        </a:spcBef>
                        <a:spcAft>
                          <a:spcPts val="0"/>
                        </a:spcAft>
                        <a:buFont typeface="Arial" panose="020B0604020202020204" pitchFamily="34" charset="0"/>
                        <a:buNone/>
                      </a:pPr>
                      <a:r>
                        <a:rPr lang="sv-SE" sz="1600" kern="1200" dirty="0">
                          <a:solidFill>
                            <a:schemeClr val="tx1"/>
                          </a:solidFill>
                          <a:latin typeface="HelveticaNeue"/>
                          <a:ea typeface="+mn-ea"/>
                          <a:cs typeface="+mn-cs"/>
                        </a:rPr>
                        <a:t>EU and US</a:t>
                      </a:r>
                    </a:p>
                  </a:txBody>
                  <a:tcPr marL="74295" marR="74295" marT="37148" marB="37148">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E5EBF7"/>
                    </a:solidFill>
                  </a:tcPr>
                </a:tc>
                <a:extLst>
                  <a:ext uri="{0D108BD9-81ED-4DB2-BD59-A6C34878D82A}">
                    <a16:rowId xmlns:a16="http://schemas.microsoft.com/office/drawing/2014/main" val="2705936466"/>
                  </a:ext>
                </a:extLst>
              </a:tr>
            </a:tbl>
          </a:graphicData>
        </a:graphic>
      </p:graphicFrame>
      <p:sp>
        <p:nvSpPr>
          <p:cNvPr id="4" name="TextBox 3">
            <a:extLst>
              <a:ext uri="{FF2B5EF4-FFF2-40B4-BE49-F238E27FC236}">
                <a16:creationId xmlns:a16="http://schemas.microsoft.com/office/drawing/2014/main" id="{E4EED1EA-AE22-45D6-B570-1DAD9CE8892E}"/>
              </a:ext>
            </a:extLst>
          </p:cNvPr>
          <p:cNvSpPr txBox="1"/>
          <p:nvPr/>
        </p:nvSpPr>
        <p:spPr>
          <a:xfrm>
            <a:off x="381000" y="6547306"/>
            <a:ext cx="7647432"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dirty="0">
                <a:ln>
                  <a:noFill/>
                </a:ln>
                <a:solidFill>
                  <a:prstClr val="black"/>
                </a:solidFill>
                <a:effectLst/>
                <a:uLnTx/>
                <a:uFillTx/>
                <a:latin typeface="Calibri"/>
                <a:ea typeface="+mn-ea"/>
                <a:cs typeface="+mn-cs"/>
              </a:rPr>
              <a:t>Note:</a:t>
            </a:r>
            <a:r>
              <a:rPr kumimoji="0" lang="en-GB" sz="800" b="1" i="0" u="none" strike="noStrike" kern="1200" cap="none" spc="0" normalizeH="0" baseline="0" noProof="0" dirty="0">
                <a:ln>
                  <a:noFill/>
                </a:ln>
                <a:solidFill>
                  <a:prstClr val="black"/>
                </a:solidFill>
                <a:effectLst/>
                <a:uLnTx/>
                <a:uFillTx/>
                <a:latin typeface="Calibri"/>
                <a:ea typeface="+mn-ea"/>
                <a:cs typeface="+mn-cs"/>
              </a:rPr>
              <a:t> </a:t>
            </a:r>
            <a:r>
              <a:rPr kumimoji="0" lang="en-GB" sz="800" b="0" i="0" u="none" strike="noStrike" kern="1200" cap="none" spc="0" normalizeH="0" baseline="0" noProof="0" dirty="0">
                <a:ln>
                  <a:noFill/>
                </a:ln>
                <a:solidFill>
                  <a:prstClr val="black"/>
                </a:solidFill>
                <a:effectLst/>
                <a:uLnTx/>
                <a:uFillTx/>
                <a:latin typeface="Calibri"/>
                <a:ea typeface="+mn-ea"/>
                <a:cs typeface="+mn-cs"/>
              </a:rPr>
              <a:t>(</a:t>
            </a:r>
            <a:r>
              <a:rPr kumimoji="0" lang="en-GB" sz="800" b="1" i="0" u="none" strike="noStrike" kern="1200" cap="none" spc="0" normalizeH="0" baseline="0" noProof="0" dirty="0">
                <a:ln>
                  <a:noFill/>
                </a:ln>
                <a:solidFill>
                  <a:prstClr val="black"/>
                </a:solidFill>
                <a:effectLst/>
                <a:uLnTx/>
                <a:uFillTx/>
                <a:latin typeface="Calibri"/>
                <a:ea typeface="+mn-ea"/>
                <a:cs typeface="+mn-cs"/>
              </a:rPr>
              <a:t>1</a:t>
            </a:r>
            <a:r>
              <a:rPr kumimoji="0" lang="en-GB" sz="800" b="0" i="0" u="none" strike="noStrike" kern="1200" cap="none" spc="0" normalizeH="0" baseline="0" noProof="0" dirty="0">
                <a:ln>
                  <a:noFill/>
                </a:ln>
                <a:solidFill>
                  <a:prstClr val="black"/>
                </a:solidFill>
                <a:effectLst/>
                <a:uLnTx/>
                <a:uFillTx/>
                <a:latin typeface="Calibri"/>
                <a:ea typeface="+mn-ea"/>
                <a:cs typeface="+mn-cs"/>
              </a:rPr>
              <a:t>) </a:t>
            </a:r>
            <a:r>
              <a:rPr kumimoji="0" lang="en-GB" sz="800" b="0" i="0" u="none" strike="noStrike" kern="1200" cap="none" spc="0" normalizeH="0" baseline="0" noProof="0" dirty="0">
                <a:ln>
                  <a:noFill/>
                </a:ln>
                <a:solidFill>
                  <a:srgbClr val="222222"/>
                </a:solidFill>
                <a:effectLst/>
                <a:uLnTx/>
                <a:uFillTx/>
                <a:latin typeface="Calibri"/>
                <a:ea typeface="+mn-ea"/>
                <a:cs typeface="+mn-cs"/>
              </a:rPr>
              <a:t>regulatory interactions for development program held with FDA and EMA Q4 2019, regulatory interactions to </a:t>
            </a:r>
            <a:r>
              <a:rPr kumimoji="0" lang="en-US" sz="800" b="0" i="0" u="none" strike="noStrike" kern="1200" cap="none" spc="0" normalizeH="0" baseline="0" noProof="0" dirty="0">
                <a:ln>
                  <a:noFill/>
                </a:ln>
                <a:solidFill>
                  <a:prstClr val="black"/>
                </a:solidFill>
                <a:effectLst/>
                <a:uLnTx/>
                <a:uFillTx/>
                <a:latin typeface="Calibri"/>
                <a:ea typeface="+mn-ea"/>
                <a:cs typeface="+mn-cs"/>
              </a:rPr>
              <a:t>finalize specific study details</a:t>
            </a:r>
            <a:r>
              <a:rPr kumimoji="0" lang="en-GB" sz="800" b="0" i="0" u="none" strike="noStrike" kern="1200" cap="none" spc="0" normalizeH="0" baseline="0" noProof="0" dirty="0">
                <a:ln>
                  <a:noFill/>
                </a:ln>
                <a:solidFill>
                  <a:srgbClr val="222222"/>
                </a:solidFill>
                <a:effectLst/>
                <a:uLnTx/>
                <a:uFillTx/>
                <a:latin typeface="Calibri"/>
                <a:ea typeface="+mn-ea"/>
                <a:cs typeface="+mn-cs"/>
              </a:rPr>
              <a:t> planned for Q2/3 2020 </a:t>
            </a:r>
            <a:endParaRPr kumimoji="0" lang="en-GB" sz="800" b="0" i="0" u="none" strike="noStrike" kern="1200" cap="none" spc="0" normalizeH="0" baseline="0" noProof="0" dirty="0">
              <a:ln>
                <a:noFill/>
              </a:ln>
              <a:solidFill>
                <a:srgbClr val="262626"/>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dirty="0">
                <a:ln>
                  <a:noFill/>
                </a:ln>
                <a:solidFill>
                  <a:prstClr val="black"/>
                </a:solidFill>
                <a:effectLst/>
                <a:uLnTx/>
                <a:uFillTx/>
                <a:latin typeface="Calibri"/>
                <a:ea typeface="+mn-ea"/>
                <a:cs typeface="+mn-cs"/>
              </a:rPr>
              <a:t>.</a:t>
            </a:r>
          </a:p>
        </p:txBody>
      </p:sp>
    </p:spTree>
    <p:extLst>
      <p:ext uri="{BB962C8B-B14F-4D97-AF65-F5344CB8AC3E}">
        <p14:creationId xmlns:p14="http://schemas.microsoft.com/office/powerpoint/2010/main" val="196226078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81000" y="342902"/>
            <a:ext cx="90678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err="1">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Aladote</a:t>
            </a:r>
            <a:r>
              <a:rPr kumimoji="0" lang="en-US" sz="2400" b="1" i="0" u="none" strike="noStrike" kern="1200" cap="none" spc="0" normalizeH="0" baseline="30000" noProof="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a:t>
            </a:r>
            <a:r>
              <a:rPr kumimoji="0" lang="en-US" sz="2400" b="1" i="0" u="none" strike="noStrike" kern="1200" cap="none" spc="0" normalizeH="0" baseline="0" noProof="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 – timeline</a:t>
            </a:r>
          </a:p>
        </p:txBody>
      </p:sp>
      <p:cxnSp>
        <p:nvCxnSpPr>
          <p:cNvPr id="4" name="Straight Connector 3"/>
          <p:cNvCxnSpPr>
            <a:cxnSpLocks/>
          </p:cNvCxnSpPr>
          <p:nvPr/>
        </p:nvCxnSpPr>
        <p:spPr>
          <a:xfrm flipV="1">
            <a:off x="798098" y="3528609"/>
            <a:ext cx="7339908" cy="7618"/>
          </a:xfrm>
          <a:prstGeom prst="line">
            <a:avLst/>
          </a:prstGeom>
          <a:ln w="19050">
            <a:solidFill>
              <a:srgbClr val="1A2A56"/>
            </a:solidFill>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2267712" y="2393610"/>
            <a:ext cx="976765" cy="1237523"/>
            <a:chOff x="632351" y="2276475"/>
            <a:chExt cx="1070263" cy="1355982"/>
          </a:xfrm>
        </p:grpSpPr>
        <p:sp>
          <p:nvSpPr>
            <p:cNvPr id="32" name="Rectangle: Rounded Corners 7"/>
            <p:cNvSpPr/>
            <p:nvPr/>
          </p:nvSpPr>
          <p:spPr>
            <a:xfrm>
              <a:off x="632351" y="2276475"/>
              <a:ext cx="1070263" cy="937260"/>
            </a:xfrm>
            <a:prstGeom prst="roundRect">
              <a:avLst/>
            </a:prstGeom>
            <a:solidFill>
              <a:srgbClr val="1A2A56"/>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F497D"/>
                </a:solidFill>
                <a:effectLst/>
                <a:uLnTx/>
                <a:uFillTx/>
                <a:latin typeface="Calibri"/>
                <a:ea typeface="+mn-ea"/>
                <a:cs typeface="+mn-cs"/>
              </a:endParaRPr>
            </a:p>
          </p:txBody>
        </p:sp>
        <p:sp>
          <p:nvSpPr>
            <p:cNvPr id="33" name="Oval 32"/>
            <p:cNvSpPr/>
            <p:nvPr/>
          </p:nvSpPr>
          <p:spPr>
            <a:xfrm>
              <a:off x="1047467" y="3399456"/>
              <a:ext cx="240030" cy="233001"/>
            </a:xfrm>
            <a:prstGeom prst="ellipse">
              <a:avLst/>
            </a:prstGeom>
            <a:solidFill>
              <a:srgbClr val="1A2A5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sp>
          <p:nvSpPr>
            <p:cNvPr id="34" name="Oval 33"/>
            <p:cNvSpPr/>
            <p:nvPr/>
          </p:nvSpPr>
          <p:spPr>
            <a:xfrm>
              <a:off x="1098115" y="3147509"/>
              <a:ext cx="135491" cy="119566"/>
            </a:xfrm>
            <a:prstGeom prst="ellipse">
              <a:avLst/>
            </a:prstGeom>
            <a:solidFill>
              <a:srgbClr val="1A2A5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5" name="Straight Connector 34"/>
            <p:cNvCxnSpPr/>
            <p:nvPr/>
          </p:nvCxnSpPr>
          <p:spPr>
            <a:xfrm>
              <a:off x="1171575" y="3200400"/>
              <a:ext cx="0" cy="262873"/>
            </a:xfrm>
            <a:prstGeom prst="line">
              <a:avLst/>
            </a:prstGeom>
            <a:ln w="19050">
              <a:solidFill>
                <a:srgbClr val="1A2A56"/>
              </a:solidFill>
            </a:ln>
          </p:spPr>
          <p:style>
            <a:lnRef idx="1">
              <a:schemeClr val="accent1"/>
            </a:lnRef>
            <a:fillRef idx="0">
              <a:schemeClr val="accent1"/>
            </a:fillRef>
            <a:effectRef idx="0">
              <a:schemeClr val="accent1"/>
            </a:effectRef>
            <a:fontRef idx="minor">
              <a:schemeClr val="tx1"/>
            </a:fontRef>
          </p:style>
        </p:cxnSp>
      </p:grpSp>
      <p:grpSp>
        <p:nvGrpSpPr>
          <p:cNvPr id="7" name="Group 6"/>
          <p:cNvGrpSpPr/>
          <p:nvPr/>
        </p:nvGrpSpPr>
        <p:grpSpPr>
          <a:xfrm rot="10800000">
            <a:off x="1200913" y="3410679"/>
            <a:ext cx="976765" cy="1237523"/>
            <a:chOff x="632350" y="2276475"/>
            <a:chExt cx="1070263" cy="1355982"/>
          </a:xfrm>
        </p:grpSpPr>
        <p:sp>
          <p:nvSpPr>
            <p:cNvPr id="28" name="Rectangle: Rounded Corners 7"/>
            <p:cNvSpPr/>
            <p:nvPr/>
          </p:nvSpPr>
          <p:spPr>
            <a:xfrm>
              <a:off x="632350" y="2276475"/>
              <a:ext cx="1070263" cy="937260"/>
            </a:xfrm>
            <a:prstGeom prst="roundRect">
              <a:avLst/>
            </a:prstGeom>
            <a:solidFill>
              <a:srgbClr val="1A2A56"/>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sp>
          <p:nvSpPr>
            <p:cNvPr id="29" name="Oval 28"/>
            <p:cNvSpPr/>
            <p:nvPr/>
          </p:nvSpPr>
          <p:spPr>
            <a:xfrm>
              <a:off x="1047467" y="3399456"/>
              <a:ext cx="240030" cy="233001"/>
            </a:xfrm>
            <a:prstGeom prst="ellipse">
              <a:avLst/>
            </a:prstGeom>
            <a:solidFill>
              <a:srgbClr val="1A2A5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sp>
          <p:nvSpPr>
            <p:cNvPr id="30" name="Oval 29"/>
            <p:cNvSpPr/>
            <p:nvPr/>
          </p:nvSpPr>
          <p:spPr>
            <a:xfrm>
              <a:off x="1097799" y="3147509"/>
              <a:ext cx="135492" cy="119566"/>
            </a:xfrm>
            <a:prstGeom prst="ellipse">
              <a:avLst/>
            </a:prstGeom>
            <a:solidFill>
              <a:srgbClr val="1A2A5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31" name="Straight Connector 30"/>
            <p:cNvCxnSpPr/>
            <p:nvPr/>
          </p:nvCxnSpPr>
          <p:spPr>
            <a:xfrm>
              <a:off x="1161140" y="3200400"/>
              <a:ext cx="0" cy="262873"/>
            </a:xfrm>
            <a:prstGeom prst="line">
              <a:avLst/>
            </a:prstGeom>
            <a:ln w="19050">
              <a:solidFill>
                <a:srgbClr val="1A2A56"/>
              </a:solidFill>
            </a:ln>
          </p:spPr>
          <p:style>
            <a:lnRef idx="1">
              <a:schemeClr val="accent1"/>
            </a:lnRef>
            <a:fillRef idx="0">
              <a:schemeClr val="accent1"/>
            </a:fillRef>
            <a:effectRef idx="0">
              <a:schemeClr val="accent1"/>
            </a:effectRef>
            <a:fontRef idx="minor">
              <a:schemeClr val="tx1"/>
            </a:fontRef>
          </p:style>
        </p:cxnSp>
      </p:grpSp>
      <p:cxnSp>
        <p:nvCxnSpPr>
          <p:cNvPr id="9" name="Straight Connector 8"/>
          <p:cNvCxnSpPr>
            <a:cxnSpLocks/>
          </p:cNvCxnSpPr>
          <p:nvPr/>
        </p:nvCxnSpPr>
        <p:spPr>
          <a:xfrm flipV="1">
            <a:off x="8643689" y="3524810"/>
            <a:ext cx="1110919" cy="6459"/>
          </a:xfrm>
          <a:prstGeom prst="line">
            <a:avLst/>
          </a:prstGeom>
          <a:ln w="19050">
            <a:solidFill>
              <a:srgbClr val="748FC9"/>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cxnSpLocks/>
          </p:cNvCxnSpPr>
          <p:nvPr/>
        </p:nvCxnSpPr>
        <p:spPr>
          <a:xfrm>
            <a:off x="8224629" y="3533126"/>
            <a:ext cx="408215" cy="0"/>
          </a:xfrm>
          <a:prstGeom prst="line">
            <a:avLst/>
          </a:prstGeom>
          <a:ln w="19050">
            <a:solidFill>
              <a:srgbClr val="748FC9"/>
            </a:solidFill>
            <a:prstDash val="dash"/>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1296846" y="4045178"/>
            <a:ext cx="764975"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HelveticaNeue"/>
                <a:ea typeface="+mn-ea"/>
                <a:cs typeface="+mn-cs"/>
              </a:rPr>
              <a:t>2018</a:t>
            </a:r>
          </a:p>
        </p:txBody>
      </p:sp>
      <p:sp>
        <p:nvSpPr>
          <p:cNvPr id="12" name="TextBox 11"/>
          <p:cNvSpPr txBox="1"/>
          <p:nvPr/>
        </p:nvSpPr>
        <p:spPr>
          <a:xfrm>
            <a:off x="2349966" y="2640809"/>
            <a:ext cx="764975"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HelveticaNeue"/>
                <a:ea typeface="+mn-ea"/>
                <a:cs typeface="+mn-cs"/>
              </a:rPr>
              <a:t>2019</a:t>
            </a:r>
          </a:p>
        </p:txBody>
      </p:sp>
      <p:sp>
        <p:nvSpPr>
          <p:cNvPr id="19" name="TextBox 18"/>
          <p:cNvSpPr txBox="1"/>
          <p:nvPr/>
        </p:nvSpPr>
        <p:spPr>
          <a:xfrm>
            <a:off x="3296020" y="1597551"/>
            <a:ext cx="2076982" cy="1972335"/>
          </a:xfrm>
          <a:prstGeom prst="rect">
            <a:avLst/>
          </a:prstGeom>
          <a:noFill/>
          <a:ln>
            <a:noFill/>
          </a:ln>
        </p:spPr>
        <p:txBody>
          <a:bodyPr wrap="square" rtlCol="0">
            <a:spAutoFit/>
          </a:bodyPr>
          <a:lstStyle/>
          <a:p>
            <a:pPr marL="177800" marR="0" lvl="0" indent="-177800" algn="l" defTabSz="914400" rtl="0" eaLnBrk="1" fontAlgn="auto" latinLnBrk="0" hangingPunct="1">
              <a:lnSpc>
                <a:spcPct val="100000"/>
              </a:lnSpc>
              <a:spcBef>
                <a:spcPts val="0"/>
              </a:spcBef>
              <a:spcAft>
                <a:spcPts val="200"/>
              </a:spcAft>
              <a:buClrTx/>
              <a:buSzTx/>
              <a:buFont typeface="Arial" panose="020B0604020202020204" pitchFamily="34" charset="0"/>
              <a:buChar char="•"/>
              <a:tabLst/>
              <a:defRPr/>
            </a:pPr>
            <a:r>
              <a:rPr kumimoji="0" lang="en-GB" sz="1050" b="0" i="0" u="none" strike="noStrike" kern="1200" cap="none" spc="0" normalizeH="0" baseline="0" noProof="0" dirty="0">
                <a:ln>
                  <a:noFill/>
                </a:ln>
                <a:solidFill>
                  <a:srgbClr val="262626"/>
                </a:solidFill>
                <a:effectLst/>
                <a:uLnTx/>
                <a:uFillTx/>
                <a:latin typeface="HelveticaNeue"/>
                <a:ea typeface="+mn-ea"/>
                <a:cs typeface="+mn-cs"/>
              </a:rPr>
              <a:t>US Orphan Drug Designation </a:t>
            </a:r>
          </a:p>
          <a:p>
            <a:pPr marL="177800" marR="0" lvl="0" indent="-177800" algn="l" defTabSz="914400" rtl="0" eaLnBrk="1" fontAlgn="auto" latinLnBrk="0" hangingPunct="1">
              <a:lnSpc>
                <a:spcPct val="100000"/>
              </a:lnSpc>
              <a:spcBef>
                <a:spcPts val="0"/>
              </a:spcBef>
              <a:spcAft>
                <a:spcPts val="200"/>
              </a:spcAft>
              <a:buClrTx/>
              <a:buSzTx/>
              <a:buFont typeface="Arial" panose="020B0604020202020204" pitchFamily="34" charset="0"/>
              <a:buChar char="•"/>
              <a:tabLst/>
              <a:defRPr/>
            </a:pPr>
            <a:r>
              <a:rPr kumimoji="0" lang="en-GB" sz="1050" b="0" i="0" u="none" strike="noStrike" kern="1200" cap="none" spc="0" normalizeH="0" baseline="0" noProof="0" dirty="0">
                <a:ln>
                  <a:noFill/>
                </a:ln>
                <a:solidFill>
                  <a:srgbClr val="262626"/>
                </a:solidFill>
                <a:effectLst/>
                <a:uLnTx/>
                <a:uFillTx/>
                <a:latin typeface="HelveticaNeue"/>
                <a:ea typeface="+mn-ea"/>
                <a:cs typeface="+mn-cs"/>
              </a:rPr>
              <a:t>Presentation of study results at Society of Toxicology </a:t>
            </a:r>
          </a:p>
          <a:p>
            <a:pPr marL="177800" marR="0" lvl="0" indent="-177800" algn="l" defTabSz="914400" rtl="0" eaLnBrk="1" fontAlgn="auto" latinLnBrk="0" hangingPunct="1">
              <a:lnSpc>
                <a:spcPct val="100000"/>
              </a:lnSpc>
              <a:spcBef>
                <a:spcPts val="0"/>
              </a:spcBef>
              <a:spcAft>
                <a:spcPts val="200"/>
              </a:spcAft>
              <a:buClrTx/>
              <a:buSzTx/>
              <a:buFont typeface="Arial" panose="020B0604020202020204" pitchFamily="34" charset="0"/>
              <a:buChar char="•"/>
              <a:tabLst/>
              <a:defRPr/>
            </a:pPr>
            <a:r>
              <a:rPr kumimoji="0" lang="en-GB" sz="1050" b="0" i="0" u="none" strike="noStrike" kern="1200" cap="none" spc="0" normalizeH="0" baseline="0" noProof="0" dirty="0">
                <a:ln>
                  <a:noFill/>
                </a:ln>
                <a:solidFill>
                  <a:srgbClr val="262626"/>
                </a:solidFill>
                <a:effectLst/>
                <a:uLnTx/>
                <a:uFillTx/>
                <a:latin typeface="HelveticaNeue"/>
                <a:ea typeface="+mn-ea"/>
                <a:cs typeface="+mn-cs"/>
              </a:rPr>
              <a:t>Presentation of study results </a:t>
            </a:r>
            <a:r>
              <a:rPr kumimoji="0" lang="sv-SE" sz="1050" b="0" i="0" u="none" strike="noStrike" kern="1200" cap="none" spc="0" normalizeH="0" baseline="0" noProof="0" dirty="0">
                <a:ln>
                  <a:noFill/>
                </a:ln>
                <a:solidFill>
                  <a:srgbClr val="262626"/>
                </a:solidFill>
                <a:effectLst/>
                <a:uLnTx/>
                <a:uFillTx/>
                <a:latin typeface="HelveticaNeue"/>
                <a:ea typeface="+mn-ea"/>
                <a:cs typeface="+mn-cs"/>
              </a:rPr>
              <a:t>EASL ILC</a:t>
            </a:r>
          </a:p>
          <a:p>
            <a:pPr marL="177800" marR="0" lvl="0" indent="-177800" algn="l" defTabSz="914400" rtl="0" eaLnBrk="1" fontAlgn="auto" latinLnBrk="0" hangingPunct="1">
              <a:lnSpc>
                <a:spcPct val="100000"/>
              </a:lnSpc>
              <a:spcBef>
                <a:spcPts val="0"/>
              </a:spcBef>
              <a:spcAft>
                <a:spcPts val="200"/>
              </a:spcAft>
              <a:buClrTx/>
              <a:buSzTx/>
              <a:buFont typeface="Arial" panose="020B0604020202020204" pitchFamily="34" charset="0"/>
              <a:buChar char="•"/>
              <a:tabLst/>
              <a:defRPr/>
            </a:pPr>
            <a:r>
              <a:rPr kumimoji="0" lang="sv-SE" sz="1050" b="0" i="0" u="none" strike="noStrike" kern="1200" cap="none" spc="0" normalizeH="0" baseline="0" noProof="0" dirty="0">
                <a:ln>
                  <a:noFill/>
                </a:ln>
                <a:solidFill>
                  <a:srgbClr val="262626"/>
                </a:solidFill>
                <a:effectLst/>
                <a:uLnTx/>
                <a:uFillTx/>
                <a:latin typeface="HelveticaNeue"/>
                <a:ea typeface="+mn-ea"/>
                <a:cs typeface="+mn-cs"/>
              </a:rPr>
              <a:t>Presentation </a:t>
            </a:r>
            <a:r>
              <a:rPr kumimoji="0" lang="sv-SE" sz="1050" b="0" i="0" u="none" strike="noStrike" kern="1200" cap="none" spc="0" normalizeH="0" baseline="0" noProof="0" dirty="0" err="1">
                <a:ln>
                  <a:noFill/>
                </a:ln>
                <a:solidFill>
                  <a:srgbClr val="262626"/>
                </a:solidFill>
                <a:effectLst/>
                <a:uLnTx/>
                <a:uFillTx/>
                <a:latin typeface="HelveticaNeue"/>
                <a:ea typeface="+mn-ea"/>
                <a:cs typeface="+mn-cs"/>
              </a:rPr>
              <a:t>of</a:t>
            </a:r>
            <a:r>
              <a:rPr kumimoji="0" lang="sv-SE" sz="1050" b="0" i="0" u="none" strike="noStrike" kern="1200" cap="none" spc="0" normalizeH="0" baseline="0" noProof="0" dirty="0">
                <a:ln>
                  <a:noFill/>
                </a:ln>
                <a:solidFill>
                  <a:srgbClr val="262626"/>
                </a:solidFill>
                <a:effectLst/>
                <a:uLnTx/>
                <a:uFillTx/>
                <a:latin typeface="HelveticaNeue"/>
                <a:ea typeface="+mn-ea"/>
                <a:cs typeface="+mn-cs"/>
              </a:rPr>
              <a:t> </a:t>
            </a:r>
            <a:r>
              <a:rPr kumimoji="0" lang="sv-SE" sz="1050" b="0" i="0" u="none" strike="noStrike" kern="1200" cap="none" spc="0" normalizeH="0" baseline="0" noProof="0" dirty="0" err="1">
                <a:ln>
                  <a:noFill/>
                </a:ln>
                <a:solidFill>
                  <a:srgbClr val="262626"/>
                </a:solidFill>
                <a:effectLst/>
                <a:uLnTx/>
                <a:uFillTx/>
                <a:latin typeface="HelveticaNeue"/>
                <a:ea typeface="+mn-ea"/>
                <a:cs typeface="+mn-cs"/>
              </a:rPr>
              <a:t>results</a:t>
            </a:r>
            <a:r>
              <a:rPr kumimoji="0" lang="sv-SE" sz="1050" b="0" i="0" u="none" strike="noStrike" kern="1200" cap="none" spc="0" normalizeH="0" baseline="0" noProof="0" dirty="0">
                <a:ln>
                  <a:noFill/>
                </a:ln>
                <a:solidFill>
                  <a:srgbClr val="262626"/>
                </a:solidFill>
                <a:effectLst/>
                <a:uLnTx/>
                <a:uFillTx/>
                <a:latin typeface="HelveticaNeue"/>
                <a:ea typeface="+mn-ea"/>
                <a:cs typeface="+mn-cs"/>
              </a:rPr>
              <a:t> in Lancet </a:t>
            </a:r>
            <a:r>
              <a:rPr kumimoji="0" lang="sv-SE" sz="1050" b="0" i="0" u="none" strike="noStrike" kern="1200" cap="none" spc="0" normalizeH="0" baseline="0" noProof="0" dirty="0" err="1">
                <a:ln>
                  <a:noFill/>
                </a:ln>
                <a:solidFill>
                  <a:srgbClr val="262626"/>
                </a:solidFill>
                <a:effectLst/>
                <a:uLnTx/>
                <a:uFillTx/>
                <a:latin typeface="HelveticaNeue"/>
                <a:ea typeface="+mn-ea"/>
                <a:cs typeface="+mn-cs"/>
              </a:rPr>
              <a:t>EBiomedicine</a:t>
            </a:r>
            <a:r>
              <a:rPr kumimoji="0" lang="en-GB" sz="1050" b="0" i="0" u="none" strike="noStrike" kern="1200" cap="none" spc="0" normalizeH="0" baseline="0" noProof="0" dirty="0">
                <a:ln>
                  <a:noFill/>
                </a:ln>
                <a:solidFill>
                  <a:srgbClr val="262626"/>
                </a:solidFill>
                <a:effectLst/>
                <a:uLnTx/>
                <a:uFillTx/>
                <a:latin typeface="HelveticaNeue"/>
                <a:ea typeface="+mn-ea"/>
                <a:cs typeface="+mn-cs"/>
              </a:rPr>
              <a:t> </a:t>
            </a:r>
          </a:p>
          <a:p>
            <a:pPr marL="177800" marR="0" lvl="0" indent="-177800" algn="l" defTabSz="914400" rtl="0" eaLnBrk="1" fontAlgn="auto" latinLnBrk="0" hangingPunct="1">
              <a:lnSpc>
                <a:spcPct val="100000"/>
              </a:lnSpc>
              <a:spcBef>
                <a:spcPts val="0"/>
              </a:spcBef>
              <a:spcAft>
                <a:spcPts val="200"/>
              </a:spcAft>
              <a:buClrTx/>
              <a:buSzTx/>
              <a:buFont typeface="Arial" panose="020B0604020202020204" pitchFamily="34" charset="0"/>
              <a:buChar char="•"/>
              <a:tabLst/>
              <a:defRPr/>
            </a:pPr>
            <a:r>
              <a:rPr kumimoji="0" lang="en-GB" sz="1050" b="0" i="0" u="none" strike="noStrike" kern="1200" cap="none" spc="0" normalizeH="0" baseline="0" noProof="0" dirty="0">
                <a:ln>
                  <a:noFill/>
                </a:ln>
                <a:solidFill>
                  <a:srgbClr val="262626"/>
                </a:solidFill>
                <a:effectLst/>
                <a:uLnTx/>
                <a:uFillTx/>
                <a:latin typeface="HelveticaNeue"/>
                <a:ea typeface="+mn-ea"/>
                <a:cs typeface="+mn-cs"/>
              </a:rPr>
              <a:t>Regulatory interactions FDA &amp; EMA – development program </a:t>
            </a:r>
          </a:p>
        </p:txBody>
      </p:sp>
      <p:sp>
        <p:nvSpPr>
          <p:cNvPr id="41" name="Oval 40"/>
          <p:cNvSpPr/>
          <p:nvPr/>
        </p:nvSpPr>
        <p:spPr>
          <a:xfrm>
            <a:off x="151392" y="2973850"/>
            <a:ext cx="1080000" cy="1080000"/>
          </a:xfrm>
          <a:prstGeom prst="ellipse">
            <a:avLst/>
          </a:prstGeom>
          <a:solidFill>
            <a:schemeClr val="bg1"/>
          </a:solidFill>
          <a:ln w="6350">
            <a:solidFill>
              <a:srgbClr val="1A2A56"/>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sp>
        <p:nvSpPr>
          <p:cNvPr id="15" name="TextBox 14">
            <a:extLst>
              <a:ext uri="{FF2B5EF4-FFF2-40B4-BE49-F238E27FC236}">
                <a16:creationId xmlns:a16="http://schemas.microsoft.com/office/drawing/2014/main" id="{249931E6-0011-486C-A777-08C5CB9A321E}"/>
              </a:ext>
            </a:extLst>
          </p:cNvPr>
          <p:cNvSpPr txBox="1"/>
          <p:nvPr/>
        </p:nvSpPr>
        <p:spPr>
          <a:xfrm>
            <a:off x="2234184" y="3807238"/>
            <a:ext cx="3095331" cy="1208023"/>
          </a:xfrm>
          <a:prstGeom prst="rect">
            <a:avLst/>
          </a:prstGeom>
          <a:noFill/>
          <a:ln w="3175">
            <a:noFill/>
          </a:ln>
        </p:spPr>
        <p:txBody>
          <a:bodyPr wrap="square" rtlCol="0">
            <a:spAutoFit/>
          </a:bodyPr>
          <a:lstStyle/>
          <a:p>
            <a:pPr marL="266700" marR="0" lvl="0" indent="-26670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050" b="0" i="0" u="none" strike="noStrike" kern="1200" cap="none" spc="0" normalizeH="0" baseline="0" noProof="0" dirty="0">
                <a:ln>
                  <a:noFill/>
                </a:ln>
                <a:solidFill>
                  <a:srgbClr val="262626"/>
                </a:solidFill>
                <a:effectLst/>
                <a:uLnTx/>
                <a:uFillTx/>
                <a:latin typeface="HelveticaNeue"/>
                <a:ea typeface="+mn-ea"/>
                <a:cs typeface="+mn-cs"/>
              </a:rPr>
              <a:t>Ph </a:t>
            </a:r>
            <a:r>
              <a:rPr kumimoji="0" lang="en-GB" sz="1050" b="0" i="0" u="none" strike="noStrike" kern="1200" cap="none" spc="0" normalizeH="0" baseline="0" noProof="0" dirty="0" err="1">
                <a:ln>
                  <a:noFill/>
                </a:ln>
                <a:solidFill>
                  <a:srgbClr val="262626"/>
                </a:solidFill>
                <a:effectLst/>
                <a:uLnTx/>
                <a:uFillTx/>
                <a:latin typeface="HelveticaNeue"/>
                <a:ea typeface="+mn-ea"/>
                <a:cs typeface="+mn-cs"/>
              </a:rPr>
              <a:t>Ib</a:t>
            </a:r>
            <a:r>
              <a:rPr kumimoji="0" lang="en-GB" sz="1050" b="0" i="0" u="none" strike="noStrike" kern="1200" cap="none" spc="0" normalizeH="0" baseline="0" noProof="0" dirty="0">
                <a:ln>
                  <a:noFill/>
                </a:ln>
                <a:solidFill>
                  <a:srgbClr val="262626"/>
                </a:solidFill>
                <a:effectLst/>
                <a:uLnTx/>
                <a:uFillTx/>
                <a:latin typeface="HelveticaNeue"/>
                <a:ea typeface="+mn-ea"/>
                <a:cs typeface="+mn-cs"/>
              </a:rPr>
              <a:t>/</a:t>
            </a:r>
            <a:r>
              <a:rPr kumimoji="0" lang="en-GB" sz="1050" b="0" i="0" u="none" strike="noStrike" kern="1200" cap="none" spc="0" normalizeH="0" baseline="0" noProof="0" dirty="0" err="1">
                <a:ln>
                  <a:noFill/>
                </a:ln>
                <a:solidFill>
                  <a:srgbClr val="262626"/>
                </a:solidFill>
                <a:effectLst/>
                <a:uLnTx/>
                <a:uFillTx/>
                <a:latin typeface="HelveticaNeue"/>
                <a:ea typeface="+mn-ea"/>
                <a:cs typeface="+mn-cs"/>
              </a:rPr>
              <a:t>IIa</a:t>
            </a:r>
            <a:r>
              <a:rPr kumimoji="0" lang="en-GB" sz="1050" b="0" i="0" u="none" strike="noStrike" kern="1200" cap="none" spc="0" normalizeH="0" baseline="0" noProof="0" dirty="0">
                <a:ln>
                  <a:noFill/>
                </a:ln>
                <a:solidFill>
                  <a:srgbClr val="262626"/>
                </a:solidFill>
                <a:effectLst/>
                <a:uLnTx/>
                <a:uFillTx/>
                <a:latin typeface="HelveticaNeue"/>
                <a:ea typeface="+mn-ea"/>
                <a:cs typeface="+mn-cs"/>
              </a:rPr>
              <a:t> study fully recruited</a:t>
            </a:r>
          </a:p>
          <a:p>
            <a:pPr marL="266700" marR="0" lvl="0" indent="-26670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050" b="0" i="0" u="none" strike="noStrike" kern="1200" cap="none" spc="0" normalizeH="0" baseline="0" noProof="0" dirty="0">
                <a:ln>
                  <a:noFill/>
                </a:ln>
                <a:solidFill>
                  <a:srgbClr val="262626"/>
                </a:solidFill>
                <a:effectLst/>
                <a:uLnTx/>
                <a:uFillTx/>
                <a:latin typeface="HelveticaNeue"/>
                <a:ea typeface="+mn-ea"/>
                <a:cs typeface="+mn-cs"/>
              </a:rPr>
              <a:t>Initial Results Ph </a:t>
            </a:r>
            <a:r>
              <a:rPr kumimoji="0" lang="en-GB" sz="1050" b="0" i="0" u="none" strike="noStrike" kern="1200" cap="none" spc="0" normalizeH="0" baseline="0" noProof="0" dirty="0" err="1">
                <a:ln>
                  <a:noFill/>
                </a:ln>
                <a:solidFill>
                  <a:srgbClr val="262626"/>
                </a:solidFill>
                <a:effectLst/>
                <a:uLnTx/>
                <a:uFillTx/>
                <a:latin typeface="HelveticaNeue"/>
                <a:ea typeface="+mn-ea"/>
                <a:cs typeface="+mn-cs"/>
              </a:rPr>
              <a:t>Ib</a:t>
            </a:r>
            <a:r>
              <a:rPr kumimoji="0" lang="en-GB" sz="1050" b="0" i="0" u="none" strike="noStrike" kern="1200" cap="none" spc="0" normalizeH="0" baseline="0" noProof="0" dirty="0">
                <a:ln>
                  <a:noFill/>
                </a:ln>
                <a:solidFill>
                  <a:srgbClr val="262626"/>
                </a:solidFill>
                <a:effectLst/>
                <a:uLnTx/>
                <a:uFillTx/>
                <a:latin typeface="HelveticaNeue"/>
                <a:ea typeface="+mn-ea"/>
                <a:cs typeface="+mn-cs"/>
              </a:rPr>
              <a:t>/</a:t>
            </a:r>
            <a:r>
              <a:rPr kumimoji="0" lang="en-GB" sz="1050" b="0" i="0" u="none" strike="noStrike" kern="1200" cap="none" spc="0" normalizeH="0" baseline="0" noProof="0" dirty="0" err="1">
                <a:ln>
                  <a:noFill/>
                </a:ln>
                <a:solidFill>
                  <a:srgbClr val="262626"/>
                </a:solidFill>
                <a:effectLst/>
                <a:uLnTx/>
                <a:uFillTx/>
                <a:latin typeface="HelveticaNeue"/>
                <a:ea typeface="+mn-ea"/>
                <a:cs typeface="+mn-cs"/>
              </a:rPr>
              <a:t>IIa</a:t>
            </a:r>
            <a:r>
              <a:rPr kumimoji="0" lang="en-GB" sz="1050" b="0" i="0" u="none" strike="noStrike" kern="1200" cap="none" spc="0" normalizeH="0" baseline="0" noProof="0" dirty="0">
                <a:ln>
                  <a:noFill/>
                </a:ln>
                <a:solidFill>
                  <a:srgbClr val="262626"/>
                </a:solidFill>
                <a:effectLst/>
                <a:uLnTx/>
                <a:uFillTx/>
                <a:latin typeface="HelveticaNeue"/>
                <a:ea typeface="+mn-ea"/>
                <a:cs typeface="+mn-cs"/>
              </a:rPr>
              <a:t> study</a:t>
            </a:r>
          </a:p>
          <a:p>
            <a:pPr marL="266700" marR="0" lvl="0" indent="-26670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050" b="0" i="0" u="none" strike="noStrike" kern="1200" cap="none" spc="0" normalizeH="0" baseline="0" noProof="0" dirty="0">
                <a:ln>
                  <a:noFill/>
                </a:ln>
                <a:solidFill>
                  <a:srgbClr val="262626"/>
                </a:solidFill>
                <a:effectLst/>
                <a:uLnTx/>
                <a:uFillTx/>
                <a:latin typeface="HelveticaNeue"/>
                <a:ea typeface="+mn-ea"/>
                <a:cs typeface="+mn-cs"/>
              </a:rPr>
              <a:t>Established Scientific Advisory Board</a:t>
            </a:r>
          </a:p>
          <a:p>
            <a:pPr marL="266700" marR="0" lvl="0" indent="-26670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050" b="0" i="0" u="none" strike="noStrike" kern="1200" cap="none" spc="0" normalizeH="0" baseline="0" noProof="0" dirty="0">
                <a:ln>
                  <a:noFill/>
                </a:ln>
                <a:solidFill>
                  <a:srgbClr val="262626"/>
                </a:solidFill>
                <a:effectLst/>
                <a:uLnTx/>
                <a:uFillTx/>
                <a:latin typeface="HelveticaNeue"/>
                <a:ea typeface="+mn-ea"/>
                <a:cs typeface="+mn-cs"/>
              </a:rPr>
              <a:t>Full results Ph </a:t>
            </a:r>
            <a:r>
              <a:rPr kumimoji="0" lang="en-GB" sz="1050" b="0" i="0" u="none" strike="noStrike" kern="1200" cap="none" spc="0" normalizeH="0" baseline="0" noProof="0" dirty="0" err="1">
                <a:ln>
                  <a:noFill/>
                </a:ln>
                <a:solidFill>
                  <a:srgbClr val="262626"/>
                </a:solidFill>
                <a:effectLst/>
                <a:uLnTx/>
                <a:uFillTx/>
                <a:latin typeface="HelveticaNeue"/>
                <a:ea typeface="+mn-ea"/>
                <a:cs typeface="+mn-cs"/>
              </a:rPr>
              <a:t>Ib</a:t>
            </a:r>
            <a:r>
              <a:rPr kumimoji="0" lang="en-GB" sz="1050" b="0" i="0" u="none" strike="noStrike" kern="1200" cap="none" spc="0" normalizeH="0" baseline="0" noProof="0" dirty="0">
                <a:ln>
                  <a:noFill/>
                </a:ln>
                <a:solidFill>
                  <a:srgbClr val="262626"/>
                </a:solidFill>
                <a:effectLst/>
                <a:uLnTx/>
                <a:uFillTx/>
                <a:latin typeface="HelveticaNeue"/>
                <a:ea typeface="+mn-ea"/>
                <a:cs typeface="+mn-cs"/>
              </a:rPr>
              <a:t>/</a:t>
            </a:r>
            <a:r>
              <a:rPr kumimoji="0" lang="en-GB" sz="1050" b="0" i="0" u="none" strike="noStrike" kern="1200" cap="none" spc="0" normalizeH="0" baseline="0" noProof="0" dirty="0" err="1">
                <a:ln>
                  <a:noFill/>
                </a:ln>
                <a:solidFill>
                  <a:srgbClr val="262626"/>
                </a:solidFill>
                <a:effectLst/>
                <a:uLnTx/>
                <a:uFillTx/>
                <a:latin typeface="HelveticaNeue"/>
                <a:ea typeface="+mn-ea"/>
                <a:cs typeface="+mn-cs"/>
              </a:rPr>
              <a:t>IIa</a:t>
            </a:r>
            <a:r>
              <a:rPr kumimoji="0" lang="en-GB" sz="1050" b="0" i="0" u="none" strike="noStrike" kern="1200" cap="none" spc="0" normalizeH="0" baseline="0" noProof="0" dirty="0">
                <a:ln>
                  <a:noFill/>
                </a:ln>
                <a:solidFill>
                  <a:srgbClr val="262626"/>
                </a:solidFill>
                <a:effectLst/>
                <a:uLnTx/>
                <a:uFillTx/>
                <a:latin typeface="HelveticaNeue"/>
                <a:ea typeface="+mn-ea"/>
                <a:cs typeface="+mn-cs"/>
              </a:rPr>
              <a:t> study </a:t>
            </a:r>
          </a:p>
          <a:p>
            <a:pPr marL="266700" marR="0" lvl="0" indent="-26670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GB" sz="1050" b="0" i="0" u="none" strike="noStrike" kern="1200" cap="none" spc="0" normalizeH="0" baseline="0" noProof="0" dirty="0">
                <a:ln>
                  <a:noFill/>
                </a:ln>
                <a:solidFill>
                  <a:srgbClr val="262626"/>
                </a:solidFill>
                <a:effectLst/>
                <a:uLnTx/>
                <a:uFillTx/>
                <a:latin typeface="HelveticaNeue"/>
                <a:ea typeface="+mn-ea"/>
                <a:cs typeface="+mn-cs"/>
              </a:rPr>
              <a:t>Submission of Orphan Drug Designation </a:t>
            </a:r>
          </a:p>
        </p:txBody>
      </p:sp>
      <p:grpSp>
        <p:nvGrpSpPr>
          <p:cNvPr id="43" name="Group 42"/>
          <p:cNvGrpSpPr/>
          <p:nvPr/>
        </p:nvGrpSpPr>
        <p:grpSpPr>
          <a:xfrm>
            <a:off x="2235049" y="3778250"/>
            <a:ext cx="330233" cy="307777"/>
            <a:chOff x="-1015085" y="2797437"/>
            <a:chExt cx="399581" cy="372410"/>
          </a:xfrm>
        </p:grpSpPr>
        <p:sp>
          <p:nvSpPr>
            <p:cNvPr id="44" name="Oval 43"/>
            <p:cNvSpPr/>
            <p:nvPr/>
          </p:nvSpPr>
          <p:spPr>
            <a:xfrm>
              <a:off x="-941285" y="2830038"/>
              <a:ext cx="248835" cy="244086"/>
            </a:xfrm>
            <a:prstGeom prst="ellipse">
              <a:avLst/>
            </a:prstGeom>
            <a:solidFill>
              <a:schemeClr val="bg1"/>
            </a:solidFill>
            <a:ln w="3175">
              <a:solidFill>
                <a:schemeClr val="bg1">
                  <a:lumMod val="95000"/>
                </a:schemeClr>
              </a:solid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a:ea typeface="+mn-ea"/>
                <a:cs typeface="+mn-cs"/>
              </a:endParaRPr>
            </a:p>
          </p:txBody>
        </p:sp>
        <p:sp>
          <p:nvSpPr>
            <p:cNvPr id="45" name="TextBox 44"/>
            <p:cNvSpPr txBox="1"/>
            <p:nvPr/>
          </p:nvSpPr>
          <p:spPr>
            <a:xfrm>
              <a:off x="-1015085" y="2797437"/>
              <a:ext cx="399581" cy="372410"/>
            </a:xfrm>
            <a:prstGeom prst="rect">
              <a:avLst/>
            </a:prstGeom>
            <a:noFill/>
            <a:ln>
              <a:noFill/>
            </a:ln>
          </p:spPr>
          <p:txBody>
            <a:bodyPr wrap="square" rtlCol="0">
              <a:spAutoFit/>
            </a:bodyPr>
            <a:lstStyle/>
            <a:p>
              <a:pPr marL="0" marR="0" lvl="0" indent="0" algn="ctr" defTabSz="803275" rtl="0" eaLnBrk="0" fontAlgn="base" latinLnBrk="0" hangingPunct="0">
                <a:lnSpc>
                  <a:spcPct val="100000"/>
                </a:lnSpc>
                <a:spcBef>
                  <a:spcPct val="0"/>
                </a:spcBef>
                <a:spcAft>
                  <a:spcPct val="0"/>
                </a:spcAft>
                <a:buClrTx/>
                <a:buSzTx/>
                <a:buFontTx/>
                <a:buNone/>
                <a:tabLst/>
                <a:defRPr/>
              </a:pPr>
              <a:r>
                <a:rPr kumimoji="0" lang="en-GB" sz="1400" b="1" i="0" u="none" strike="noStrike" kern="1200" cap="none" spc="0" normalizeH="0" baseline="0" noProof="0">
                  <a:ln>
                    <a:noFill/>
                  </a:ln>
                  <a:solidFill>
                    <a:srgbClr val="006600"/>
                  </a:solidFill>
                  <a:effectLst/>
                  <a:uLnTx/>
                  <a:uFillTx/>
                  <a:latin typeface="Wingdings" pitchFamily="2" charset="2"/>
                  <a:ea typeface="+mn-ea"/>
                  <a:cs typeface="+mn-cs"/>
                </a:rPr>
                <a:t>ü</a:t>
              </a:r>
              <a:endParaRPr kumimoji="0" lang="en-GB" sz="1100" b="1" i="0" u="none" strike="noStrike" kern="1200" cap="none" spc="0" normalizeH="0" baseline="0" noProof="0">
                <a:ln>
                  <a:noFill/>
                </a:ln>
                <a:solidFill>
                  <a:srgbClr val="006600"/>
                </a:solidFill>
                <a:effectLst/>
                <a:uLnTx/>
                <a:uFillTx/>
                <a:latin typeface="Wingdings" pitchFamily="2" charset="2"/>
                <a:ea typeface="+mn-ea"/>
                <a:cs typeface="+mn-cs"/>
              </a:endParaRPr>
            </a:p>
          </p:txBody>
        </p:sp>
      </p:grpSp>
      <p:grpSp>
        <p:nvGrpSpPr>
          <p:cNvPr id="46" name="Group 45"/>
          <p:cNvGrpSpPr/>
          <p:nvPr/>
        </p:nvGrpSpPr>
        <p:grpSpPr>
          <a:xfrm>
            <a:off x="2235049" y="4014787"/>
            <a:ext cx="330233" cy="307777"/>
            <a:chOff x="-1015085" y="2797436"/>
            <a:chExt cx="399581" cy="372410"/>
          </a:xfrm>
        </p:grpSpPr>
        <p:sp>
          <p:nvSpPr>
            <p:cNvPr id="47" name="Oval 46"/>
            <p:cNvSpPr/>
            <p:nvPr/>
          </p:nvSpPr>
          <p:spPr>
            <a:xfrm>
              <a:off x="-941285" y="2830038"/>
              <a:ext cx="248835" cy="244086"/>
            </a:xfrm>
            <a:prstGeom prst="ellipse">
              <a:avLst/>
            </a:prstGeom>
            <a:solidFill>
              <a:schemeClr val="bg1"/>
            </a:solidFill>
            <a:ln w="3175">
              <a:solidFill>
                <a:schemeClr val="bg1">
                  <a:lumMod val="95000"/>
                </a:schemeClr>
              </a:solid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a:ea typeface="+mn-ea"/>
                <a:cs typeface="+mn-cs"/>
              </a:endParaRPr>
            </a:p>
          </p:txBody>
        </p:sp>
        <p:sp>
          <p:nvSpPr>
            <p:cNvPr id="48" name="TextBox 47"/>
            <p:cNvSpPr txBox="1"/>
            <p:nvPr/>
          </p:nvSpPr>
          <p:spPr>
            <a:xfrm>
              <a:off x="-1015085" y="2797436"/>
              <a:ext cx="399581" cy="372410"/>
            </a:xfrm>
            <a:prstGeom prst="rect">
              <a:avLst/>
            </a:prstGeom>
            <a:noFill/>
            <a:ln>
              <a:noFill/>
            </a:ln>
          </p:spPr>
          <p:txBody>
            <a:bodyPr wrap="square" rtlCol="0">
              <a:spAutoFit/>
            </a:bodyPr>
            <a:lstStyle/>
            <a:p>
              <a:pPr marL="0" marR="0" lvl="0" indent="0" algn="ctr" defTabSz="803275" rtl="0" eaLnBrk="0" fontAlgn="base" latinLnBrk="0" hangingPunct="0">
                <a:lnSpc>
                  <a:spcPct val="100000"/>
                </a:lnSpc>
                <a:spcBef>
                  <a:spcPct val="0"/>
                </a:spcBef>
                <a:spcAft>
                  <a:spcPct val="0"/>
                </a:spcAft>
                <a:buClrTx/>
                <a:buSzTx/>
                <a:buFontTx/>
                <a:buNone/>
                <a:tabLst/>
                <a:defRPr/>
              </a:pPr>
              <a:r>
                <a:rPr kumimoji="0" lang="en-GB" sz="1400" b="1" i="0" u="none" strike="noStrike" kern="1200" cap="none" spc="0" normalizeH="0" baseline="0" noProof="0">
                  <a:ln>
                    <a:noFill/>
                  </a:ln>
                  <a:solidFill>
                    <a:srgbClr val="006600"/>
                  </a:solidFill>
                  <a:effectLst/>
                  <a:uLnTx/>
                  <a:uFillTx/>
                  <a:latin typeface="Wingdings" pitchFamily="2" charset="2"/>
                  <a:ea typeface="+mn-ea"/>
                  <a:cs typeface="+mn-cs"/>
                </a:rPr>
                <a:t>ü</a:t>
              </a:r>
              <a:endParaRPr kumimoji="0" lang="en-GB" sz="1100" b="1" i="0" u="none" strike="noStrike" kern="1200" cap="none" spc="0" normalizeH="0" baseline="0" noProof="0">
                <a:ln>
                  <a:noFill/>
                </a:ln>
                <a:solidFill>
                  <a:srgbClr val="006600"/>
                </a:solidFill>
                <a:effectLst/>
                <a:uLnTx/>
                <a:uFillTx/>
                <a:latin typeface="Wingdings" pitchFamily="2" charset="2"/>
                <a:ea typeface="+mn-ea"/>
                <a:cs typeface="+mn-cs"/>
              </a:endParaRPr>
            </a:p>
          </p:txBody>
        </p:sp>
      </p:grpSp>
      <p:grpSp>
        <p:nvGrpSpPr>
          <p:cNvPr id="49" name="Group 48"/>
          <p:cNvGrpSpPr/>
          <p:nvPr/>
        </p:nvGrpSpPr>
        <p:grpSpPr>
          <a:xfrm>
            <a:off x="2235049" y="4251324"/>
            <a:ext cx="330233" cy="307777"/>
            <a:chOff x="-1015085" y="2797437"/>
            <a:chExt cx="399581" cy="372410"/>
          </a:xfrm>
        </p:grpSpPr>
        <p:sp>
          <p:nvSpPr>
            <p:cNvPr id="50" name="Oval 49"/>
            <p:cNvSpPr/>
            <p:nvPr/>
          </p:nvSpPr>
          <p:spPr>
            <a:xfrm>
              <a:off x="-941285" y="2830038"/>
              <a:ext cx="248835" cy="244086"/>
            </a:xfrm>
            <a:prstGeom prst="ellipse">
              <a:avLst/>
            </a:prstGeom>
            <a:solidFill>
              <a:schemeClr val="bg1"/>
            </a:solidFill>
            <a:ln w="3175">
              <a:solidFill>
                <a:schemeClr val="bg1">
                  <a:lumMod val="95000"/>
                </a:schemeClr>
              </a:solid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a:ea typeface="+mn-ea"/>
                <a:cs typeface="+mn-cs"/>
              </a:endParaRPr>
            </a:p>
          </p:txBody>
        </p:sp>
        <p:sp>
          <p:nvSpPr>
            <p:cNvPr id="51" name="TextBox 50"/>
            <p:cNvSpPr txBox="1"/>
            <p:nvPr/>
          </p:nvSpPr>
          <p:spPr>
            <a:xfrm>
              <a:off x="-1015085" y="2797437"/>
              <a:ext cx="399581" cy="372410"/>
            </a:xfrm>
            <a:prstGeom prst="rect">
              <a:avLst/>
            </a:prstGeom>
            <a:noFill/>
            <a:ln>
              <a:noFill/>
            </a:ln>
          </p:spPr>
          <p:txBody>
            <a:bodyPr wrap="square" rtlCol="0">
              <a:spAutoFit/>
            </a:bodyPr>
            <a:lstStyle/>
            <a:p>
              <a:pPr marL="0" marR="0" lvl="0" indent="0" algn="ctr" defTabSz="803275" rtl="0" eaLnBrk="0" fontAlgn="base" latinLnBrk="0" hangingPunct="0">
                <a:lnSpc>
                  <a:spcPct val="100000"/>
                </a:lnSpc>
                <a:spcBef>
                  <a:spcPct val="0"/>
                </a:spcBef>
                <a:spcAft>
                  <a:spcPct val="0"/>
                </a:spcAft>
                <a:buClrTx/>
                <a:buSzTx/>
                <a:buFontTx/>
                <a:buNone/>
                <a:tabLst/>
                <a:defRPr/>
              </a:pPr>
              <a:r>
                <a:rPr kumimoji="0" lang="en-GB" sz="1400" b="1" i="0" u="none" strike="noStrike" kern="1200" cap="none" spc="0" normalizeH="0" baseline="0" noProof="0">
                  <a:ln>
                    <a:noFill/>
                  </a:ln>
                  <a:solidFill>
                    <a:srgbClr val="006600"/>
                  </a:solidFill>
                  <a:effectLst/>
                  <a:uLnTx/>
                  <a:uFillTx/>
                  <a:latin typeface="Wingdings" pitchFamily="2" charset="2"/>
                  <a:ea typeface="+mn-ea"/>
                  <a:cs typeface="+mn-cs"/>
                </a:rPr>
                <a:t>ü</a:t>
              </a:r>
              <a:endParaRPr kumimoji="0" lang="en-GB" sz="1100" b="1" i="0" u="none" strike="noStrike" kern="1200" cap="none" spc="0" normalizeH="0" baseline="0" noProof="0">
                <a:ln>
                  <a:noFill/>
                </a:ln>
                <a:solidFill>
                  <a:srgbClr val="006600"/>
                </a:solidFill>
                <a:effectLst/>
                <a:uLnTx/>
                <a:uFillTx/>
                <a:latin typeface="Wingdings" pitchFamily="2" charset="2"/>
                <a:ea typeface="+mn-ea"/>
                <a:cs typeface="+mn-cs"/>
              </a:endParaRPr>
            </a:p>
          </p:txBody>
        </p:sp>
      </p:grpSp>
      <p:grpSp>
        <p:nvGrpSpPr>
          <p:cNvPr id="52" name="Group 51"/>
          <p:cNvGrpSpPr/>
          <p:nvPr/>
        </p:nvGrpSpPr>
        <p:grpSpPr>
          <a:xfrm>
            <a:off x="2235049" y="4724400"/>
            <a:ext cx="330233" cy="307777"/>
            <a:chOff x="-1015085" y="2797437"/>
            <a:chExt cx="399581" cy="372410"/>
          </a:xfrm>
        </p:grpSpPr>
        <p:sp>
          <p:nvSpPr>
            <p:cNvPr id="53" name="Oval 52"/>
            <p:cNvSpPr/>
            <p:nvPr/>
          </p:nvSpPr>
          <p:spPr>
            <a:xfrm>
              <a:off x="-941285" y="2830038"/>
              <a:ext cx="248835" cy="244086"/>
            </a:xfrm>
            <a:prstGeom prst="ellipse">
              <a:avLst/>
            </a:prstGeom>
            <a:solidFill>
              <a:schemeClr val="bg1"/>
            </a:solidFill>
            <a:ln w="3175">
              <a:solidFill>
                <a:schemeClr val="bg1">
                  <a:lumMod val="95000"/>
                </a:schemeClr>
              </a:solid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a:ea typeface="+mn-ea"/>
                <a:cs typeface="+mn-cs"/>
              </a:endParaRPr>
            </a:p>
          </p:txBody>
        </p:sp>
        <p:sp>
          <p:nvSpPr>
            <p:cNvPr id="54" name="TextBox 53"/>
            <p:cNvSpPr txBox="1"/>
            <p:nvPr/>
          </p:nvSpPr>
          <p:spPr>
            <a:xfrm>
              <a:off x="-1015085" y="2797437"/>
              <a:ext cx="399581" cy="372410"/>
            </a:xfrm>
            <a:prstGeom prst="rect">
              <a:avLst/>
            </a:prstGeom>
            <a:noFill/>
            <a:ln>
              <a:noFill/>
            </a:ln>
          </p:spPr>
          <p:txBody>
            <a:bodyPr wrap="square" rtlCol="0">
              <a:spAutoFit/>
            </a:bodyPr>
            <a:lstStyle/>
            <a:p>
              <a:pPr marL="0" marR="0" lvl="0" indent="0" algn="ctr" defTabSz="803275" rtl="0" eaLnBrk="0" fontAlgn="base" latinLnBrk="0" hangingPunct="0">
                <a:lnSpc>
                  <a:spcPct val="100000"/>
                </a:lnSpc>
                <a:spcBef>
                  <a:spcPct val="0"/>
                </a:spcBef>
                <a:spcAft>
                  <a:spcPct val="0"/>
                </a:spcAft>
                <a:buClrTx/>
                <a:buSzTx/>
                <a:buFontTx/>
                <a:buNone/>
                <a:tabLst/>
                <a:defRPr/>
              </a:pPr>
              <a:r>
                <a:rPr kumimoji="0" lang="en-GB" sz="1400" b="1" i="0" u="none" strike="noStrike" kern="1200" cap="none" spc="0" normalizeH="0" baseline="0" noProof="0">
                  <a:ln>
                    <a:noFill/>
                  </a:ln>
                  <a:solidFill>
                    <a:srgbClr val="006600"/>
                  </a:solidFill>
                  <a:effectLst/>
                  <a:uLnTx/>
                  <a:uFillTx/>
                  <a:latin typeface="Wingdings" pitchFamily="2" charset="2"/>
                  <a:ea typeface="+mn-ea"/>
                  <a:cs typeface="+mn-cs"/>
                </a:rPr>
                <a:t>ü</a:t>
              </a:r>
              <a:endParaRPr kumimoji="0" lang="en-GB" sz="1100" b="1" i="0" u="none" strike="noStrike" kern="1200" cap="none" spc="0" normalizeH="0" baseline="0" noProof="0">
                <a:ln>
                  <a:noFill/>
                </a:ln>
                <a:solidFill>
                  <a:srgbClr val="006600"/>
                </a:solidFill>
                <a:effectLst/>
                <a:uLnTx/>
                <a:uFillTx/>
                <a:latin typeface="Wingdings" pitchFamily="2" charset="2"/>
                <a:ea typeface="+mn-ea"/>
                <a:cs typeface="+mn-cs"/>
              </a:endParaRPr>
            </a:p>
          </p:txBody>
        </p:sp>
      </p:grpSp>
      <p:grpSp>
        <p:nvGrpSpPr>
          <p:cNvPr id="56" name="Group 55"/>
          <p:cNvGrpSpPr/>
          <p:nvPr/>
        </p:nvGrpSpPr>
        <p:grpSpPr>
          <a:xfrm>
            <a:off x="2235049" y="4487861"/>
            <a:ext cx="330233" cy="307777"/>
            <a:chOff x="-1015085" y="2797437"/>
            <a:chExt cx="399581" cy="372410"/>
          </a:xfrm>
        </p:grpSpPr>
        <p:sp>
          <p:nvSpPr>
            <p:cNvPr id="57" name="Oval 56"/>
            <p:cNvSpPr/>
            <p:nvPr/>
          </p:nvSpPr>
          <p:spPr>
            <a:xfrm>
              <a:off x="-941285" y="2830038"/>
              <a:ext cx="248835" cy="244086"/>
            </a:xfrm>
            <a:prstGeom prst="ellipse">
              <a:avLst/>
            </a:prstGeom>
            <a:solidFill>
              <a:schemeClr val="bg1"/>
            </a:solidFill>
            <a:ln w="3175">
              <a:solidFill>
                <a:schemeClr val="bg1">
                  <a:lumMod val="95000"/>
                </a:schemeClr>
              </a:solid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a:ea typeface="+mn-ea"/>
                <a:cs typeface="+mn-cs"/>
              </a:endParaRPr>
            </a:p>
          </p:txBody>
        </p:sp>
        <p:sp>
          <p:nvSpPr>
            <p:cNvPr id="58" name="TextBox 57"/>
            <p:cNvSpPr txBox="1"/>
            <p:nvPr/>
          </p:nvSpPr>
          <p:spPr>
            <a:xfrm>
              <a:off x="-1015085" y="2797437"/>
              <a:ext cx="399581" cy="372410"/>
            </a:xfrm>
            <a:prstGeom prst="rect">
              <a:avLst/>
            </a:prstGeom>
            <a:noFill/>
            <a:ln>
              <a:noFill/>
            </a:ln>
          </p:spPr>
          <p:txBody>
            <a:bodyPr wrap="square" rtlCol="0">
              <a:spAutoFit/>
            </a:bodyPr>
            <a:lstStyle/>
            <a:p>
              <a:pPr marL="0" marR="0" lvl="0" indent="0" algn="ctr" defTabSz="803275" rtl="0" eaLnBrk="0" fontAlgn="base" latinLnBrk="0" hangingPunct="0">
                <a:lnSpc>
                  <a:spcPct val="100000"/>
                </a:lnSpc>
                <a:spcBef>
                  <a:spcPct val="0"/>
                </a:spcBef>
                <a:spcAft>
                  <a:spcPct val="0"/>
                </a:spcAft>
                <a:buClrTx/>
                <a:buSzTx/>
                <a:buFontTx/>
                <a:buNone/>
                <a:tabLst/>
                <a:defRPr/>
              </a:pPr>
              <a:r>
                <a:rPr kumimoji="0" lang="en-GB" sz="1400" b="1" i="0" u="none" strike="noStrike" kern="1200" cap="none" spc="0" normalizeH="0" baseline="0" noProof="0">
                  <a:ln>
                    <a:noFill/>
                  </a:ln>
                  <a:solidFill>
                    <a:srgbClr val="006600"/>
                  </a:solidFill>
                  <a:effectLst/>
                  <a:uLnTx/>
                  <a:uFillTx/>
                  <a:latin typeface="Wingdings" pitchFamily="2" charset="2"/>
                  <a:ea typeface="+mn-ea"/>
                  <a:cs typeface="+mn-cs"/>
                </a:rPr>
                <a:t>ü</a:t>
              </a:r>
              <a:endParaRPr kumimoji="0" lang="en-GB" sz="1100" b="1" i="0" u="none" strike="noStrike" kern="1200" cap="none" spc="0" normalizeH="0" baseline="0" noProof="0">
                <a:ln>
                  <a:noFill/>
                </a:ln>
                <a:solidFill>
                  <a:srgbClr val="006600"/>
                </a:solidFill>
                <a:effectLst/>
                <a:uLnTx/>
                <a:uFillTx/>
                <a:latin typeface="Wingdings" pitchFamily="2" charset="2"/>
                <a:ea typeface="+mn-ea"/>
                <a:cs typeface="+mn-cs"/>
              </a:endParaRPr>
            </a:p>
          </p:txBody>
        </p:sp>
      </p:grpSp>
      <p:pic>
        <p:nvPicPr>
          <p:cNvPr id="55" name="Picture 2" descr="C:\Users\marcuswa\Desktop\Ta bort\product-vial-aladote.jpg"/>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11958" y="3175990"/>
            <a:ext cx="728389" cy="606991"/>
          </a:xfrm>
          <a:prstGeom prst="rect">
            <a:avLst/>
          </a:prstGeom>
          <a:noFill/>
          <a:extLst>
            <a:ext uri="{909E8E84-426E-40DD-AFC4-6F175D3DCCD1}">
              <a14:hiddenFill xmlns:a14="http://schemas.microsoft.com/office/drawing/2010/main">
                <a:solidFill>
                  <a:srgbClr val="FFFFFF"/>
                </a:solidFill>
              </a14:hiddenFill>
            </a:ext>
          </a:extLst>
        </p:spPr>
      </p:pic>
      <p:grpSp>
        <p:nvGrpSpPr>
          <p:cNvPr id="64" name="Group 51">
            <a:extLst>
              <a:ext uri="{FF2B5EF4-FFF2-40B4-BE49-F238E27FC236}">
                <a16:creationId xmlns:a16="http://schemas.microsoft.com/office/drawing/2014/main" id="{74CC373B-3B6E-4BC2-A70A-D73668C880CF}"/>
              </a:ext>
            </a:extLst>
          </p:cNvPr>
          <p:cNvGrpSpPr/>
          <p:nvPr/>
        </p:nvGrpSpPr>
        <p:grpSpPr>
          <a:xfrm>
            <a:off x="3210952" y="1589345"/>
            <a:ext cx="330231" cy="307777"/>
            <a:chOff x="-1016137" y="2797437"/>
            <a:chExt cx="399581" cy="372410"/>
          </a:xfrm>
        </p:grpSpPr>
        <p:sp>
          <p:nvSpPr>
            <p:cNvPr id="65" name="Oval 52">
              <a:extLst>
                <a:ext uri="{FF2B5EF4-FFF2-40B4-BE49-F238E27FC236}">
                  <a16:creationId xmlns:a16="http://schemas.microsoft.com/office/drawing/2014/main" id="{6BDFD152-545C-47AA-8E01-928C1816B79A}"/>
                </a:ext>
              </a:extLst>
            </p:cNvPr>
            <p:cNvSpPr/>
            <p:nvPr/>
          </p:nvSpPr>
          <p:spPr>
            <a:xfrm>
              <a:off x="-941285" y="2830038"/>
              <a:ext cx="248835" cy="244086"/>
            </a:xfrm>
            <a:prstGeom prst="ellipse">
              <a:avLst/>
            </a:prstGeom>
            <a:solidFill>
              <a:schemeClr val="bg1"/>
            </a:solidFill>
            <a:ln w="3175">
              <a:solidFill>
                <a:schemeClr val="bg1">
                  <a:lumMod val="95000"/>
                </a:schemeClr>
              </a:solid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a:ea typeface="+mn-ea"/>
                <a:cs typeface="+mn-cs"/>
              </a:endParaRPr>
            </a:p>
          </p:txBody>
        </p:sp>
        <p:sp>
          <p:nvSpPr>
            <p:cNvPr id="66" name="TextBox 53">
              <a:extLst>
                <a:ext uri="{FF2B5EF4-FFF2-40B4-BE49-F238E27FC236}">
                  <a16:creationId xmlns:a16="http://schemas.microsoft.com/office/drawing/2014/main" id="{6D863BFD-6777-4F68-8391-154C6AB9C650}"/>
                </a:ext>
              </a:extLst>
            </p:cNvPr>
            <p:cNvSpPr txBox="1"/>
            <p:nvPr/>
          </p:nvSpPr>
          <p:spPr>
            <a:xfrm>
              <a:off x="-1016137" y="2797437"/>
              <a:ext cx="399581" cy="372410"/>
            </a:xfrm>
            <a:prstGeom prst="rect">
              <a:avLst/>
            </a:prstGeom>
            <a:noFill/>
            <a:ln>
              <a:noFill/>
            </a:ln>
          </p:spPr>
          <p:txBody>
            <a:bodyPr wrap="square" rtlCol="0">
              <a:spAutoFit/>
            </a:bodyPr>
            <a:lstStyle/>
            <a:p>
              <a:pPr marL="0" marR="0" lvl="0" indent="0" algn="ctr" defTabSz="803275" rtl="0" eaLnBrk="0" fontAlgn="base" latinLnBrk="0" hangingPunct="0">
                <a:lnSpc>
                  <a:spcPct val="100000"/>
                </a:lnSpc>
                <a:spcBef>
                  <a:spcPct val="0"/>
                </a:spcBef>
                <a:spcAft>
                  <a:spcPct val="0"/>
                </a:spcAft>
                <a:buClrTx/>
                <a:buSzTx/>
                <a:buFontTx/>
                <a:buNone/>
                <a:tabLst/>
                <a:defRPr/>
              </a:pPr>
              <a:r>
                <a:rPr kumimoji="0" lang="en-GB" sz="1400" b="1" i="0" u="none" strike="noStrike" kern="1200" cap="none" spc="0" normalizeH="0" baseline="0" noProof="0">
                  <a:ln>
                    <a:noFill/>
                  </a:ln>
                  <a:solidFill>
                    <a:srgbClr val="006600"/>
                  </a:solidFill>
                  <a:effectLst/>
                  <a:uLnTx/>
                  <a:uFillTx/>
                  <a:latin typeface="Wingdings" pitchFamily="2" charset="2"/>
                  <a:ea typeface="+mn-ea"/>
                  <a:cs typeface="+mn-cs"/>
                </a:rPr>
                <a:t>ü</a:t>
              </a:r>
              <a:endParaRPr kumimoji="0" lang="en-GB" sz="1100" b="1" i="0" u="none" strike="noStrike" kern="1200" cap="none" spc="0" normalizeH="0" baseline="0" noProof="0">
                <a:ln>
                  <a:noFill/>
                </a:ln>
                <a:solidFill>
                  <a:srgbClr val="006600"/>
                </a:solidFill>
                <a:effectLst/>
                <a:uLnTx/>
                <a:uFillTx/>
                <a:latin typeface="Wingdings" pitchFamily="2" charset="2"/>
                <a:ea typeface="+mn-ea"/>
                <a:cs typeface="+mn-cs"/>
              </a:endParaRPr>
            </a:p>
          </p:txBody>
        </p:sp>
      </p:grpSp>
      <p:grpSp>
        <p:nvGrpSpPr>
          <p:cNvPr id="67" name="Group 6">
            <a:extLst>
              <a:ext uri="{FF2B5EF4-FFF2-40B4-BE49-F238E27FC236}">
                <a16:creationId xmlns:a16="http://schemas.microsoft.com/office/drawing/2014/main" id="{5356DD4B-14C6-49BB-B834-E365A508B34C}"/>
              </a:ext>
            </a:extLst>
          </p:cNvPr>
          <p:cNvGrpSpPr/>
          <p:nvPr/>
        </p:nvGrpSpPr>
        <p:grpSpPr>
          <a:xfrm rot="10800000">
            <a:off x="5009507" y="3429000"/>
            <a:ext cx="976765" cy="1237523"/>
            <a:chOff x="632350" y="2276475"/>
            <a:chExt cx="1070263" cy="1355982"/>
          </a:xfrm>
        </p:grpSpPr>
        <p:sp>
          <p:nvSpPr>
            <p:cNvPr id="68" name="Rectangle: Rounded Corners 7">
              <a:extLst>
                <a:ext uri="{FF2B5EF4-FFF2-40B4-BE49-F238E27FC236}">
                  <a16:creationId xmlns:a16="http://schemas.microsoft.com/office/drawing/2014/main" id="{74B25C62-29B9-444D-BDCC-58F881BF0F61}"/>
                </a:ext>
              </a:extLst>
            </p:cNvPr>
            <p:cNvSpPr/>
            <p:nvPr/>
          </p:nvSpPr>
          <p:spPr>
            <a:xfrm>
              <a:off x="632350" y="2276475"/>
              <a:ext cx="1070263" cy="937260"/>
            </a:xfrm>
            <a:prstGeom prst="roundRect">
              <a:avLst/>
            </a:prstGeom>
            <a:solidFill>
              <a:srgbClr val="1A2A56"/>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sp>
          <p:nvSpPr>
            <p:cNvPr id="69" name="Oval 28">
              <a:extLst>
                <a:ext uri="{FF2B5EF4-FFF2-40B4-BE49-F238E27FC236}">
                  <a16:creationId xmlns:a16="http://schemas.microsoft.com/office/drawing/2014/main" id="{5B4127EB-A22D-4720-A14B-67D8D0E77AD6}"/>
                </a:ext>
              </a:extLst>
            </p:cNvPr>
            <p:cNvSpPr/>
            <p:nvPr/>
          </p:nvSpPr>
          <p:spPr>
            <a:xfrm>
              <a:off x="1047467" y="3399456"/>
              <a:ext cx="240030" cy="233001"/>
            </a:xfrm>
            <a:prstGeom prst="ellipse">
              <a:avLst/>
            </a:prstGeom>
            <a:solidFill>
              <a:srgbClr val="1A2A5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sp>
          <p:nvSpPr>
            <p:cNvPr id="70" name="Oval 29">
              <a:extLst>
                <a:ext uri="{FF2B5EF4-FFF2-40B4-BE49-F238E27FC236}">
                  <a16:creationId xmlns:a16="http://schemas.microsoft.com/office/drawing/2014/main" id="{988B7F17-388A-48D5-A451-E3E7AFF7CBC8}"/>
                </a:ext>
              </a:extLst>
            </p:cNvPr>
            <p:cNvSpPr/>
            <p:nvPr/>
          </p:nvSpPr>
          <p:spPr>
            <a:xfrm>
              <a:off x="1097799" y="3147509"/>
              <a:ext cx="135492" cy="119566"/>
            </a:xfrm>
            <a:prstGeom prst="ellipse">
              <a:avLst/>
            </a:prstGeom>
            <a:solidFill>
              <a:srgbClr val="1A2A5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71" name="Straight Connector 30">
              <a:extLst>
                <a:ext uri="{FF2B5EF4-FFF2-40B4-BE49-F238E27FC236}">
                  <a16:creationId xmlns:a16="http://schemas.microsoft.com/office/drawing/2014/main" id="{F4533067-3D88-4127-86A1-543F83A5A55F}"/>
                </a:ext>
              </a:extLst>
            </p:cNvPr>
            <p:cNvCxnSpPr/>
            <p:nvPr/>
          </p:nvCxnSpPr>
          <p:spPr>
            <a:xfrm>
              <a:off x="1161140" y="3200400"/>
              <a:ext cx="0" cy="262873"/>
            </a:xfrm>
            <a:prstGeom prst="line">
              <a:avLst/>
            </a:prstGeom>
            <a:ln w="19050">
              <a:solidFill>
                <a:srgbClr val="1A2A56"/>
              </a:solidFill>
            </a:ln>
          </p:spPr>
          <p:style>
            <a:lnRef idx="1">
              <a:schemeClr val="accent1"/>
            </a:lnRef>
            <a:fillRef idx="0">
              <a:schemeClr val="accent1"/>
            </a:fillRef>
            <a:effectRef idx="0">
              <a:schemeClr val="accent1"/>
            </a:effectRef>
            <a:fontRef idx="minor">
              <a:schemeClr val="tx1"/>
            </a:fontRef>
          </p:style>
        </p:cxnSp>
      </p:grpSp>
      <p:sp>
        <p:nvSpPr>
          <p:cNvPr id="72" name="TextBox 10">
            <a:extLst>
              <a:ext uri="{FF2B5EF4-FFF2-40B4-BE49-F238E27FC236}">
                <a16:creationId xmlns:a16="http://schemas.microsoft.com/office/drawing/2014/main" id="{C99034B9-A945-40FF-85C4-787F19BED6E1}"/>
              </a:ext>
            </a:extLst>
          </p:cNvPr>
          <p:cNvSpPr txBox="1"/>
          <p:nvPr/>
        </p:nvSpPr>
        <p:spPr>
          <a:xfrm>
            <a:off x="5105440" y="4063499"/>
            <a:ext cx="764975"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HelveticaNeue"/>
                <a:ea typeface="+mn-ea"/>
                <a:cs typeface="+mn-cs"/>
              </a:rPr>
              <a:t>2020</a:t>
            </a:r>
          </a:p>
        </p:txBody>
      </p:sp>
      <p:sp>
        <p:nvSpPr>
          <p:cNvPr id="73" name="TextBox 1639">
            <a:extLst>
              <a:ext uri="{FF2B5EF4-FFF2-40B4-BE49-F238E27FC236}">
                <a16:creationId xmlns:a16="http://schemas.microsoft.com/office/drawing/2014/main" id="{4BA4C69F-6E21-4172-801A-3B60BC310DE3}"/>
              </a:ext>
            </a:extLst>
          </p:cNvPr>
          <p:cNvSpPr txBox="1"/>
          <p:nvPr/>
        </p:nvSpPr>
        <p:spPr>
          <a:xfrm>
            <a:off x="5952819" y="3859023"/>
            <a:ext cx="1444677" cy="938719"/>
          </a:xfrm>
          <a:prstGeom prst="rect">
            <a:avLst/>
          </a:prstGeom>
          <a:noFill/>
          <a:ln>
            <a:noFill/>
          </a:ln>
        </p:spPr>
        <p:txBody>
          <a:bodyPr wrap="square" rtlCol="0">
            <a:spAutoFit/>
          </a:bodyPr>
          <a:lstStyle/>
          <a:p>
            <a:pPr marL="177800" marR="0" lvl="0" indent="-17780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050" b="0" i="0" u="none" strike="noStrike" kern="1200" cap="none" spc="0" normalizeH="0" baseline="0" noProof="0" dirty="0">
                <a:ln>
                  <a:noFill/>
                </a:ln>
                <a:solidFill>
                  <a:srgbClr val="262626"/>
                </a:solidFill>
                <a:effectLst/>
                <a:uLnTx/>
                <a:uFillTx/>
                <a:latin typeface="HelveticaNeue"/>
                <a:ea typeface="+mn-ea"/>
                <a:cs typeface="+mn-cs"/>
              </a:rPr>
              <a:t>Regulatory interactions FDA &amp; EMA </a:t>
            </a:r>
          </a:p>
          <a:p>
            <a:pPr marL="177800" marR="0" lvl="0" indent="-17780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050" b="0" i="0" u="none" strike="noStrike" kern="1200" cap="none" spc="0" normalizeH="0" baseline="0" noProof="0" dirty="0">
                <a:ln>
                  <a:noFill/>
                </a:ln>
                <a:solidFill>
                  <a:srgbClr val="262626"/>
                </a:solidFill>
                <a:effectLst/>
                <a:uLnTx/>
                <a:uFillTx/>
                <a:latin typeface="HelveticaNeue"/>
                <a:ea typeface="+mn-ea"/>
                <a:cs typeface="+mn-cs"/>
              </a:rPr>
              <a:t>Initiate pivotal Phase II/III study</a:t>
            </a:r>
            <a:endParaRPr kumimoji="0" lang="en-GB" sz="1050" b="0" i="0" u="none" strike="noStrike" kern="1200" cap="none" spc="0" normalizeH="0" baseline="0" noProof="0" dirty="0">
              <a:ln>
                <a:noFill/>
              </a:ln>
              <a:solidFill>
                <a:srgbClr val="262626"/>
              </a:solidFill>
              <a:effectLst/>
              <a:uLnTx/>
              <a:uFillTx/>
              <a:latin typeface="HelveticaNeue"/>
              <a:ea typeface="+mn-ea"/>
              <a:cs typeface="+mn-cs"/>
            </a:endParaRPr>
          </a:p>
        </p:txBody>
      </p:sp>
      <p:grpSp>
        <p:nvGrpSpPr>
          <p:cNvPr id="59" name="Group 51">
            <a:extLst>
              <a:ext uri="{FF2B5EF4-FFF2-40B4-BE49-F238E27FC236}">
                <a16:creationId xmlns:a16="http://schemas.microsoft.com/office/drawing/2014/main" id="{3BB26DD2-771E-4943-BD8D-ACB4640882BA}"/>
              </a:ext>
            </a:extLst>
          </p:cNvPr>
          <p:cNvGrpSpPr/>
          <p:nvPr/>
        </p:nvGrpSpPr>
        <p:grpSpPr>
          <a:xfrm>
            <a:off x="3210952" y="1944299"/>
            <a:ext cx="330231" cy="307778"/>
            <a:chOff x="-1016137" y="2797435"/>
            <a:chExt cx="399581" cy="372411"/>
          </a:xfrm>
        </p:grpSpPr>
        <p:sp>
          <p:nvSpPr>
            <p:cNvPr id="60" name="Oval 52">
              <a:extLst>
                <a:ext uri="{FF2B5EF4-FFF2-40B4-BE49-F238E27FC236}">
                  <a16:creationId xmlns:a16="http://schemas.microsoft.com/office/drawing/2014/main" id="{E7B913BC-5E32-4BCA-9656-873E4F1CD36F}"/>
                </a:ext>
              </a:extLst>
            </p:cNvPr>
            <p:cNvSpPr/>
            <p:nvPr/>
          </p:nvSpPr>
          <p:spPr>
            <a:xfrm>
              <a:off x="-941285" y="2830038"/>
              <a:ext cx="248835" cy="244086"/>
            </a:xfrm>
            <a:prstGeom prst="ellipse">
              <a:avLst/>
            </a:prstGeom>
            <a:solidFill>
              <a:schemeClr val="bg1"/>
            </a:solidFill>
            <a:ln w="3175">
              <a:solidFill>
                <a:schemeClr val="bg1">
                  <a:lumMod val="95000"/>
                </a:schemeClr>
              </a:solid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a:ea typeface="+mn-ea"/>
                <a:cs typeface="+mn-cs"/>
              </a:endParaRPr>
            </a:p>
          </p:txBody>
        </p:sp>
        <p:sp>
          <p:nvSpPr>
            <p:cNvPr id="61" name="TextBox 53">
              <a:extLst>
                <a:ext uri="{FF2B5EF4-FFF2-40B4-BE49-F238E27FC236}">
                  <a16:creationId xmlns:a16="http://schemas.microsoft.com/office/drawing/2014/main" id="{831DC384-3BF5-47DA-89B3-27095BE2F375}"/>
                </a:ext>
              </a:extLst>
            </p:cNvPr>
            <p:cNvSpPr txBox="1"/>
            <p:nvPr/>
          </p:nvSpPr>
          <p:spPr>
            <a:xfrm>
              <a:off x="-1016137" y="2797435"/>
              <a:ext cx="399581" cy="372411"/>
            </a:xfrm>
            <a:prstGeom prst="rect">
              <a:avLst/>
            </a:prstGeom>
            <a:noFill/>
            <a:ln>
              <a:noFill/>
            </a:ln>
          </p:spPr>
          <p:txBody>
            <a:bodyPr wrap="square" rtlCol="0">
              <a:spAutoFit/>
            </a:bodyPr>
            <a:lstStyle/>
            <a:p>
              <a:pPr marL="0" marR="0" lvl="0" indent="0" algn="ctr" defTabSz="803275" rtl="0" eaLnBrk="0" fontAlgn="base" latinLnBrk="0" hangingPunct="0">
                <a:lnSpc>
                  <a:spcPct val="100000"/>
                </a:lnSpc>
                <a:spcBef>
                  <a:spcPct val="0"/>
                </a:spcBef>
                <a:spcAft>
                  <a:spcPct val="0"/>
                </a:spcAft>
                <a:buClrTx/>
                <a:buSzTx/>
                <a:buFontTx/>
                <a:buNone/>
                <a:tabLst/>
                <a:defRPr/>
              </a:pPr>
              <a:r>
                <a:rPr kumimoji="0" lang="en-GB" sz="1400" b="1" i="0" u="none" strike="noStrike" kern="1200" cap="none" spc="0" normalizeH="0" baseline="0" noProof="0" dirty="0">
                  <a:ln>
                    <a:noFill/>
                  </a:ln>
                  <a:solidFill>
                    <a:srgbClr val="006600"/>
                  </a:solidFill>
                  <a:effectLst/>
                  <a:uLnTx/>
                  <a:uFillTx/>
                  <a:latin typeface="Wingdings" pitchFamily="2" charset="2"/>
                  <a:ea typeface="+mn-ea"/>
                  <a:cs typeface="+mn-cs"/>
                </a:rPr>
                <a:t>ü</a:t>
              </a:r>
              <a:endParaRPr kumimoji="0" lang="en-GB" sz="1100" b="1" i="0" u="none" strike="noStrike" kern="1200" cap="none" spc="0" normalizeH="0" baseline="0" noProof="0" dirty="0">
                <a:ln>
                  <a:noFill/>
                </a:ln>
                <a:solidFill>
                  <a:srgbClr val="006600"/>
                </a:solidFill>
                <a:effectLst/>
                <a:uLnTx/>
                <a:uFillTx/>
                <a:latin typeface="Wingdings" pitchFamily="2" charset="2"/>
                <a:ea typeface="+mn-ea"/>
                <a:cs typeface="+mn-cs"/>
              </a:endParaRPr>
            </a:p>
          </p:txBody>
        </p:sp>
      </p:grpSp>
      <p:grpSp>
        <p:nvGrpSpPr>
          <p:cNvPr id="62" name="Group 51">
            <a:extLst>
              <a:ext uri="{FF2B5EF4-FFF2-40B4-BE49-F238E27FC236}">
                <a16:creationId xmlns:a16="http://schemas.microsoft.com/office/drawing/2014/main" id="{5D9FF86A-A791-4A7F-AAA9-A82C9354CE51}"/>
              </a:ext>
            </a:extLst>
          </p:cNvPr>
          <p:cNvGrpSpPr/>
          <p:nvPr/>
        </p:nvGrpSpPr>
        <p:grpSpPr>
          <a:xfrm>
            <a:off x="3210952" y="2309733"/>
            <a:ext cx="330231" cy="307777"/>
            <a:chOff x="-1016137" y="2786373"/>
            <a:chExt cx="399581" cy="372410"/>
          </a:xfrm>
        </p:grpSpPr>
        <p:sp>
          <p:nvSpPr>
            <p:cNvPr id="63" name="Oval 52">
              <a:extLst>
                <a:ext uri="{FF2B5EF4-FFF2-40B4-BE49-F238E27FC236}">
                  <a16:creationId xmlns:a16="http://schemas.microsoft.com/office/drawing/2014/main" id="{204FB1FA-2697-4E9C-9DC5-BAFF0AFE449D}"/>
                </a:ext>
              </a:extLst>
            </p:cNvPr>
            <p:cNvSpPr/>
            <p:nvPr/>
          </p:nvSpPr>
          <p:spPr>
            <a:xfrm>
              <a:off x="-941285" y="2830038"/>
              <a:ext cx="248835" cy="244086"/>
            </a:xfrm>
            <a:prstGeom prst="ellipse">
              <a:avLst/>
            </a:prstGeom>
            <a:solidFill>
              <a:schemeClr val="bg1"/>
            </a:solidFill>
            <a:ln w="3175">
              <a:solidFill>
                <a:schemeClr val="bg1">
                  <a:lumMod val="95000"/>
                </a:schemeClr>
              </a:solid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a:ea typeface="+mn-ea"/>
                <a:cs typeface="+mn-cs"/>
              </a:endParaRPr>
            </a:p>
          </p:txBody>
        </p:sp>
        <p:sp>
          <p:nvSpPr>
            <p:cNvPr id="74" name="TextBox 53">
              <a:extLst>
                <a:ext uri="{FF2B5EF4-FFF2-40B4-BE49-F238E27FC236}">
                  <a16:creationId xmlns:a16="http://schemas.microsoft.com/office/drawing/2014/main" id="{049F3BC9-9599-46F3-9094-DD7AB58C34F0}"/>
                </a:ext>
              </a:extLst>
            </p:cNvPr>
            <p:cNvSpPr txBox="1"/>
            <p:nvPr/>
          </p:nvSpPr>
          <p:spPr>
            <a:xfrm>
              <a:off x="-1016137" y="2786373"/>
              <a:ext cx="399581" cy="372410"/>
            </a:xfrm>
            <a:prstGeom prst="rect">
              <a:avLst/>
            </a:prstGeom>
            <a:noFill/>
            <a:ln>
              <a:noFill/>
            </a:ln>
          </p:spPr>
          <p:txBody>
            <a:bodyPr wrap="square" rtlCol="0">
              <a:spAutoFit/>
            </a:bodyPr>
            <a:lstStyle/>
            <a:p>
              <a:pPr marL="0" marR="0" lvl="0" indent="0" algn="ctr" defTabSz="803275" rtl="0" eaLnBrk="0" fontAlgn="base" latinLnBrk="0" hangingPunct="0">
                <a:lnSpc>
                  <a:spcPct val="100000"/>
                </a:lnSpc>
                <a:spcBef>
                  <a:spcPct val="0"/>
                </a:spcBef>
                <a:spcAft>
                  <a:spcPct val="0"/>
                </a:spcAft>
                <a:buClrTx/>
                <a:buSzTx/>
                <a:buFontTx/>
                <a:buNone/>
                <a:tabLst/>
                <a:defRPr/>
              </a:pPr>
              <a:r>
                <a:rPr kumimoji="0" lang="en-GB" sz="1400" b="1" i="0" u="none" strike="noStrike" kern="1200" cap="none" spc="0" normalizeH="0" baseline="0" noProof="0">
                  <a:ln>
                    <a:noFill/>
                  </a:ln>
                  <a:solidFill>
                    <a:srgbClr val="006600"/>
                  </a:solidFill>
                  <a:effectLst/>
                  <a:uLnTx/>
                  <a:uFillTx/>
                  <a:latin typeface="Wingdings" pitchFamily="2" charset="2"/>
                  <a:ea typeface="+mn-ea"/>
                  <a:cs typeface="+mn-cs"/>
                </a:rPr>
                <a:t>ü</a:t>
              </a:r>
              <a:endParaRPr kumimoji="0" lang="en-GB" sz="1100" b="1" i="0" u="none" strike="noStrike" kern="1200" cap="none" spc="0" normalizeH="0" baseline="0" noProof="0">
                <a:ln>
                  <a:noFill/>
                </a:ln>
                <a:solidFill>
                  <a:srgbClr val="006600"/>
                </a:solidFill>
                <a:effectLst/>
                <a:uLnTx/>
                <a:uFillTx/>
                <a:latin typeface="Wingdings" pitchFamily="2" charset="2"/>
                <a:ea typeface="+mn-ea"/>
                <a:cs typeface="+mn-cs"/>
              </a:endParaRPr>
            </a:p>
          </p:txBody>
        </p:sp>
      </p:grpSp>
      <p:grpSp>
        <p:nvGrpSpPr>
          <p:cNvPr id="75" name="Group 51">
            <a:extLst>
              <a:ext uri="{FF2B5EF4-FFF2-40B4-BE49-F238E27FC236}">
                <a16:creationId xmlns:a16="http://schemas.microsoft.com/office/drawing/2014/main" id="{8FC02F67-47B1-469E-A1D2-37A8A88F6A88}"/>
              </a:ext>
            </a:extLst>
          </p:cNvPr>
          <p:cNvGrpSpPr/>
          <p:nvPr/>
        </p:nvGrpSpPr>
        <p:grpSpPr>
          <a:xfrm>
            <a:off x="3210952" y="2670852"/>
            <a:ext cx="330231" cy="307777"/>
            <a:chOff x="-1016137" y="2786373"/>
            <a:chExt cx="399581" cy="372410"/>
          </a:xfrm>
        </p:grpSpPr>
        <p:sp>
          <p:nvSpPr>
            <p:cNvPr id="76" name="Oval 52">
              <a:extLst>
                <a:ext uri="{FF2B5EF4-FFF2-40B4-BE49-F238E27FC236}">
                  <a16:creationId xmlns:a16="http://schemas.microsoft.com/office/drawing/2014/main" id="{AB726C7B-E0C8-4069-A08F-3B8A7BEE6EDE}"/>
                </a:ext>
              </a:extLst>
            </p:cNvPr>
            <p:cNvSpPr/>
            <p:nvPr/>
          </p:nvSpPr>
          <p:spPr>
            <a:xfrm>
              <a:off x="-941285" y="2830038"/>
              <a:ext cx="248835" cy="244086"/>
            </a:xfrm>
            <a:prstGeom prst="ellipse">
              <a:avLst/>
            </a:prstGeom>
            <a:solidFill>
              <a:schemeClr val="bg1"/>
            </a:solidFill>
            <a:ln w="3175">
              <a:solidFill>
                <a:schemeClr val="bg1">
                  <a:lumMod val="95000"/>
                </a:schemeClr>
              </a:solid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a:ea typeface="+mn-ea"/>
                <a:cs typeface="+mn-cs"/>
              </a:endParaRPr>
            </a:p>
          </p:txBody>
        </p:sp>
        <p:sp>
          <p:nvSpPr>
            <p:cNvPr id="77" name="TextBox 53">
              <a:extLst>
                <a:ext uri="{FF2B5EF4-FFF2-40B4-BE49-F238E27FC236}">
                  <a16:creationId xmlns:a16="http://schemas.microsoft.com/office/drawing/2014/main" id="{60D0CD38-849B-4457-B06B-B7EDF572B84A}"/>
                </a:ext>
              </a:extLst>
            </p:cNvPr>
            <p:cNvSpPr txBox="1"/>
            <p:nvPr/>
          </p:nvSpPr>
          <p:spPr>
            <a:xfrm>
              <a:off x="-1016137" y="2786373"/>
              <a:ext cx="399581" cy="372410"/>
            </a:xfrm>
            <a:prstGeom prst="rect">
              <a:avLst/>
            </a:prstGeom>
            <a:noFill/>
            <a:ln>
              <a:noFill/>
            </a:ln>
          </p:spPr>
          <p:txBody>
            <a:bodyPr wrap="square" rtlCol="0">
              <a:spAutoFit/>
            </a:bodyPr>
            <a:lstStyle/>
            <a:p>
              <a:pPr marL="0" marR="0" lvl="0" indent="0" algn="ctr" defTabSz="803275" rtl="0" eaLnBrk="0" fontAlgn="base" latinLnBrk="0" hangingPunct="0">
                <a:lnSpc>
                  <a:spcPct val="100000"/>
                </a:lnSpc>
                <a:spcBef>
                  <a:spcPct val="0"/>
                </a:spcBef>
                <a:spcAft>
                  <a:spcPct val="0"/>
                </a:spcAft>
                <a:buClrTx/>
                <a:buSzTx/>
                <a:buFontTx/>
                <a:buNone/>
                <a:tabLst/>
                <a:defRPr/>
              </a:pPr>
              <a:r>
                <a:rPr kumimoji="0" lang="en-GB" sz="1400" b="1" i="0" u="none" strike="noStrike" kern="1200" cap="none" spc="0" normalizeH="0" baseline="0" noProof="0">
                  <a:ln>
                    <a:noFill/>
                  </a:ln>
                  <a:solidFill>
                    <a:srgbClr val="006600"/>
                  </a:solidFill>
                  <a:effectLst/>
                  <a:uLnTx/>
                  <a:uFillTx/>
                  <a:latin typeface="Wingdings" pitchFamily="2" charset="2"/>
                  <a:ea typeface="+mn-ea"/>
                  <a:cs typeface="+mn-cs"/>
                </a:rPr>
                <a:t>ü</a:t>
              </a:r>
              <a:endParaRPr kumimoji="0" lang="en-GB" sz="1100" b="1" i="0" u="none" strike="noStrike" kern="1200" cap="none" spc="0" normalizeH="0" baseline="0" noProof="0">
                <a:ln>
                  <a:noFill/>
                </a:ln>
                <a:solidFill>
                  <a:srgbClr val="006600"/>
                </a:solidFill>
                <a:effectLst/>
                <a:uLnTx/>
                <a:uFillTx/>
                <a:latin typeface="Wingdings" pitchFamily="2" charset="2"/>
                <a:ea typeface="+mn-ea"/>
                <a:cs typeface="+mn-cs"/>
              </a:endParaRPr>
            </a:p>
          </p:txBody>
        </p:sp>
      </p:grpSp>
      <p:grpSp>
        <p:nvGrpSpPr>
          <p:cNvPr id="79" name="Group 78">
            <a:extLst>
              <a:ext uri="{FF2B5EF4-FFF2-40B4-BE49-F238E27FC236}">
                <a16:creationId xmlns:a16="http://schemas.microsoft.com/office/drawing/2014/main" id="{3E324136-AF36-463E-BFCD-6CDDBA21AC75}"/>
              </a:ext>
            </a:extLst>
          </p:cNvPr>
          <p:cNvGrpSpPr/>
          <p:nvPr/>
        </p:nvGrpSpPr>
        <p:grpSpPr>
          <a:xfrm>
            <a:off x="6132576" y="2390562"/>
            <a:ext cx="976765" cy="1237523"/>
            <a:chOff x="632351" y="2276475"/>
            <a:chExt cx="1070263" cy="1355982"/>
          </a:xfrm>
        </p:grpSpPr>
        <p:sp>
          <p:nvSpPr>
            <p:cNvPr id="80" name="Rectangle: Rounded Corners 7">
              <a:extLst>
                <a:ext uri="{FF2B5EF4-FFF2-40B4-BE49-F238E27FC236}">
                  <a16:creationId xmlns:a16="http://schemas.microsoft.com/office/drawing/2014/main" id="{89581D1D-F322-4577-B04D-C9C7450F48B8}"/>
                </a:ext>
              </a:extLst>
            </p:cNvPr>
            <p:cNvSpPr/>
            <p:nvPr/>
          </p:nvSpPr>
          <p:spPr>
            <a:xfrm>
              <a:off x="632351" y="2276475"/>
              <a:ext cx="1070263" cy="937260"/>
            </a:xfrm>
            <a:prstGeom prst="roundRect">
              <a:avLst/>
            </a:prstGeom>
            <a:solidFill>
              <a:srgbClr val="1A2A56"/>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F497D"/>
                </a:solidFill>
                <a:effectLst/>
                <a:uLnTx/>
                <a:uFillTx/>
                <a:latin typeface="Calibri"/>
                <a:ea typeface="+mn-ea"/>
                <a:cs typeface="+mn-cs"/>
              </a:endParaRPr>
            </a:p>
          </p:txBody>
        </p:sp>
        <p:sp>
          <p:nvSpPr>
            <p:cNvPr id="81" name="Oval 80">
              <a:extLst>
                <a:ext uri="{FF2B5EF4-FFF2-40B4-BE49-F238E27FC236}">
                  <a16:creationId xmlns:a16="http://schemas.microsoft.com/office/drawing/2014/main" id="{04716410-5102-4AFF-A7E1-23014759537C}"/>
                </a:ext>
              </a:extLst>
            </p:cNvPr>
            <p:cNvSpPr/>
            <p:nvPr/>
          </p:nvSpPr>
          <p:spPr>
            <a:xfrm>
              <a:off x="1047467" y="3399456"/>
              <a:ext cx="240030" cy="233001"/>
            </a:xfrm>
            <a:prstGeom prst="ellipse">
              <a:avLst/>
            </a:prstGeom>
            <a:solidFill>
              <a:srgbClr val="1A2A5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sp>
          <p:nvSpPr>
            <p:cNvPr id="82" name="Oval 81">
              <a:extLst>
                <a:ext uri="{FF2B5EF4-FFF2-40B4-BE49-F238E27FC236}">
                  <a16:creationId xmlns:a16="http://schemas.microsoft.com/office/drawing/2014/main" id="{75CA34E1-875A-4670-8265-35D71E9D2146}"/>
                </a:ext>
              </a:extLst>
            </p:cNvPr>
            <p:cNvSpPr/>
            <p:nvPr/>
          </p:nvSpPr>
          <p:spPr>
            <a:xfrm>
              <a:off x="1098115" y="3147509"/>
              <a:ext cx="135491" cy="119566"/>
            </a:xfrm>
            <a:prstGeom prst="ellipse">
              <a:avLst/>
            </a:prstGeom>
            <a:solidFill>
              <a:srgbClr val="1A2A5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83" name="Straight Connector 82">
              <a:extLst>
                <a:ext uri="{FF2B5EF4-FFF2-40B4-BE49-F238E27FC236}">
                  <a16:creationId xmlns:a16="http://schemas.microsoft.com/office/drawing/2014/main" id="{16662410-BFAF-4744-B4C6-371F82E8DE3F}"/>
                </a:ext>
              </a:extLst>
            </p:cNvPr>
            <p:cNvCxnSpPr/>
            <p:nvPr/>
          </p:nvCxnSpPr>
          <p:spPr>
            <a:xfrm>
              <a:off x="1171575" y="3200400"/>
              <a:ext cx="0" cy="262873"/>
            </a:xfrm>
            <a:prstGeom prst="line">
              <a:avLst/>
            </a:prstGeom>
            <a:ln w="19050">
              <a:solidFill>
                <a:srgbClr val="1A2A56"/>
              </a:solidFill>
            </a:ln>
          </p:spPr>
          <p:style>
            <a:lnRef idx="1">
              <a:schemeClr val="accent1"/>
            </a:lnRef>
            <a:fillRef idx="0">
              <a:schemeClr val="accent1"/>
            </a:fillRef>
            <a:effectRef idx="0">
              <a:schemeClr val="accent1"/>
            </a:effectRef>
            <a:fontRef idx="minor">
              <a:schemeClr val="tx1"/>
            </a:fontRef>
          </p:style>
        </p:cxnSp>
      </p:grpSp>
      <p:sp>
        <p:nvSpPr>
          <p:cNvPr id="84" name="TextBox 83">
            <a:extLst>
              <a:ext uri="{FF2B5EF4-FFF2-40B4-BE49-F238E27FC236}">
                <a16:creationId xmlns:a16="http://schemas.microsoft.com/office/drawing/2014/main" id="{98A222F7-FE4A-44DF-8960-ED19CEE4E7B0}"/>
              </a:ext>
            </a:extLst>
          </p:cNvPr>
          <p:cNvSpPr txBox="1"/>
          <p:nvPr/>
        </p:nvSpPr>
        <p:spPr>
          <a:xfrm>
            <a:off x="6246266" y="2507861"/>
            <a:ext cx="764975"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HelveticaNeue"/>
                <a:ea typeface="+mn-ea"/>
                <a:cs typeface="+mn-cs"/>
              </a:rPr>
              <a:t>2022/23</a:t>
            </a:r>
            <a:endParaRPr kumimoji="0" lang="en-GB" sz="1800" b="0" i="0" u="none" strike="noStrike" kern="1200" cap="none" spc="0" normalizeH="0" baseline="0" noProof="0" dirty="0">
              <a:ln>
                <a:noFill/>
              </a:ln>
              <a:solidFill>
                <a:prstClr val="white"/>
              </a:solidFill>
              <a:effectLst/>
              <a:uLnTx/>
              <a:uFillTx/>
              <a:latin typeface="HelveticaNeue"/>
              <a:ea typeface="+mn-ea"/>
              <a:cs typeface="+mn-cs"/>
            </a:endParaRPr>
          </a:p>
        </p:txBody>
      </p:sp>
      <p:sp>
        <p:nvSpPr>
          <p:cNvPr id="97" name="TextBox 1639">
            <a:extLst>
              <a:ext uri="{FF2B5EF4-FFF2-40B4-BE49-F238E27FC236}">
                <a16:creationId xmlns:a16="http://schemas.microsoft.com/office/drawing/2014/main" id="{D483D62E-AFF4-4FD4-9300-7A9DEF7B425A}"/>
              </a:ext>
            </a:extLst>
          </p:cNvPr>
          <p:cNvSpPr txBox="1"/>
          <p:nvPr/>
        </p:nvSpPr>
        <p:spPr>
          <a:xfrm>
            <a:off x="7108834" y="2468268"/>
            <a:ext cx="1148179" cy="600164"/>
          </a:xfrm>
          <a:prstGeom prst="rect">
            <a:avLst/>
          </a:prstGeom>
          <a:solidFill>
            <a:schemeClr val="bg1">
              <a:alpha val="65000"/>
            </a:schemeClr>
          </a:solidFill>
          <a:ln>
            <a:noFill/>
          </a:ln>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a:ln>
                  <a:noFill/>
                </a:ln>
                <a:solidFill>
                  <a:prstClr val="black"/>
                </a:solidFill>
                <a:effectLst/>
                <a:uLnTx/>
                <a:uFillTx/>
                <a:latin typeface="HelveticaNeue"/>
                <a:ea typeface="+mn-ea"/>
                <a:cs typeface="+mn-cs"/>
              </a:rPr>
              <a:t>Regulatory submissions start</a:t>
            </a:r>
          </a:p>
        </p:txBody>
      </p:sp>
      <p:sp>
        <p:nvSpPr>
          <p:cNvPr id="99" name="Rectangle: Rounded Corners 7">
            <a:extLst>
              <a:ext uri="{FF2B5EF4-FFF2-40B4-BE49-F238E27FC236}">
                <a16:creationId xmlns:a16="http://schemas.microsoft.com/office/drawing/2014/main" id="{136BB87E-DB24-41D0-9B0F-0BEB69597E42}"/>
              </a:ext>
            </a:extLst>
          </p:cNvPr>
          <p:cNvSpPr/>
          <p:nvPr/>
        </p:nvSpPr>
        <p:spPr>
          <a:xfrm>
            <a:off x="8643689" y="2381418"/>
            <a:ext cx="976765" cy="855381"/>
          </a:xfrm>
          <a:prstGeom prst="roundRect">
            <a:avLst/>
          </a:prstGeom>
          <a:solidFill>
            <a:srgbClr val="748FC9"/>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Calibri"/>
                <a:ea typeface="+mn-ea"/>
                <a:cs typeface="+mn-cs"/>
              </a:rPr>
              <a:t>2032</a:t>
            </a:r>
            <a:r>
              <a:rPr kumimoji="0" lang="en-US" sz="1800" b="1" i="0" u="none" strike="noStrike" kern="1200" cap="none" spc="0" normalizeH="0" baseline="30000" noProof="0">
                <a:ln>
                  <a:noFill/>
                </a:ln>
                <a:solidFill>
                  <a:prstClr val="white"/>
                </a:solidFill>
                <a:effectLst/>
                <a:uLnTx/>
                <a:uFillTx/>
                <a:latin typeface="Malgun Gothic" panose="020B0503020000020004" pitchFamily="34" charset="-127"/>
                <a:ea typeface="Malgun Gothic" panose="020B0503020000020004" pitchFamily="34" charset="-127"/>
                <a:cs typeface="Calibri" panose="020F0502020204030204" pitchFamily="34" charset="0"/>
              </a:rPr>
              <a:t>(1) </a:t>
            </a: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sp>
        <p:nvSpPr>
          <p:cNvPr id="100" name="Oval 99">
            <a:extLst>
              <a:ext uri="{FF2B5EF4-FFF2-40B4-BE49-F238E27FC236}">
                <a16:creationId xmlns:a16="http://schemas.microsoft.com/office/drawing/2014/main" id="{9077B008-1018-4F3D-84CB-5F837BC56340}"/>
              </a:ext>
            </a:extLst>
          </p:cNvPr>
          <p:cNvSpPr/>
          <p:nvPr/>
        </p:nvSpPr>
        <p:spPr>
          <a:xfrm rot="10800000">
            <a:off x="9029864" y="3392090"/>
            <a:ext cx="219061" cy="212646"/>
          </a:xfrm>
          <a:prstGeom prst="ellipse">
            <a:avLst/>
          </a:prstGeom>
          <a:solidFill>
            <a:srgbClr val="748FC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sp>
        <p:nvSpPr>
          <p:cNvPr id="101" name="Oval 100">
            <a:extLst>
              <a:ext uri="{FF2B5EF4-FFF2-40B4-BE49-F238E27FC236}">
                <a16:creationId xmlns:a16="http://schemas.microsoft.com/office/drawing/2014/main" id="{9CD333AD-506C-4A18-AA6A-CBFD39D20A3F}"/>
              </a:ext>
            </a:extLst>
          </p:cNvPr>
          <p:cNvSpPr/>
          <p:nvPr/>
        </p:nvSpPr>
        <p:spPr>
          <a:xfrm rot="10800000">
            <a:off x="9077566" y="3182238"/>
            <a:ext cx="123655" cy="109121"/>
          </a:xfrm>
          <a:prstGeom prst="ellipse">
            <a:avLst/>
          </a:prstGeom>
          <a:solidFill>
            <a:srgbClr val="748FC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102" name="Straight Connector 101">
            <a:extLst>
              <a:ext uri="{FF2B5EF4-FFF2-40B4-BE49-F238E27FC236}">
                <a16:creationId xmlns:a16="http://schemas.microsoft.com/office/drawing/2014/main" id="{D3B59F2C-BACD-455C-926E-A14090144EB1}"/>
              </a:ext>
            </a:extLst>
          </p:cNvPr>
          <p:cNvCxnSpPr/>
          <p:nvPr/>
        </p:nvCxnSpPr>
        <p:spPr>
          <a:xfrm rot="10800000">
            <a:off x="9132071" y="3236820"/>
            <a:ext cx="0" cy="239909"/>
          </a:xfrm>
          <a:prstGeom prst="line">
            <a:avLst/>
          </a:prstGeom>
          <a:ln w="19050">
            <a:solidFill>
              <a:srgbClr val="748FC9"/>
            </a:solidFill>
          </a:ln>
        </p:spPr>
        <p:style>
          <a:lnRef idx="1">
            <a:schemeClr val="accent1"/>
          </a:lnRef>
          <a:fillRef idx="0">
            <a:schemeClr val="accent1"/>
          </a:fillRef>
          <a:effectRef idx="0">
            <a:schemeClr val="accent1"/>
          </a:effectRef>
          <a:fontRef idx="minor">
            <a:schemeClr val="tx1"/>
          </a:fontRef>
        </p:style>
      </p:cxnSp>
      <p:sp>
        <p:nvSpPr>
          <p:cNvPr id="103" name="TextBox 102">
            <a:extLst>
              <a:ext uri="{FF2B5EF4-FFF2-40B4-BE49-F238E27FC236}">
                <a16:creationId xmlns:a16="http://schemas.microsoft.com/office/drawing/2014/main" id="{59B3D903-5FD4-42DE-B683-065BE2729B6D}"/>
              </a:ext>
            </a:extLst>
          </p:cNvPr>
          <p:cNvSpPr txBox="1"/>
          <p:nvPr/>
        </p:nvSpPr>
        <p:spPr>
          <a:xfrm>
            <a:off x="1890609" y="6515098"/>
            <a:ext cx="4284560" cy="261610"/>
          </a:xfrm>
          <a:prstGeom prst="rect">
            <a:avLst/>
          </a:prstGeom>
          <a:noFill/>
          <a:ln w="3175">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dirty="0">
                <a:ln>
                  <a:noFill/>
                </a:ln>
                <a:solidFill>
                  <a:prstClr val="black"/>
                </a:solidFill>
                <a:effectLst/>
                <a:uLnTx/>
                <a:uFillTx/>
                <a:latin typeface="HelveticaNeue"/>
                <a:ea typeface="+mn-ea"/>
                <a:cs typeface="+mn-cs"/>
              </a:rPr>
              <a:t>(1) </a:t>
            </a:r>
            <a:r>
              <a:rPr kumimoji="0" lang="en-GB" sz="1100" b="0" i="0" u="none" strike="noStrike" kern="1200" cap="none" spc="0" normalizeH="0" baseline="0" noProof="0" dirty="0" err="1">
                <a:ln>
                  <a:noFill/>
                </a:ln>
                <a:solidFill>
                  <a:prstClr val="black"/>
                </a:solidFill>
                <a:effectLst/>
                <a:uLnTx/>
                <a:uFillTx/>
                <a:latin typeface="HelveticaNeue"/>
                <a:ea typeface="+mn-ea"/>
                <a:cs typeface="+mn-cs"/>
              </a:rPr>
              <a:t>Calmangafodipir</a:t>
            </a:r>
            <a:r>
              <a:rPr kumimoji="0" lang="en-GB" sz="1100" b="0" i="0" u="none" strike="noStrike" kern="1200" cap="none" spc="0" normalizeH="0" baseline="0" noProof="0" dirty="0">
                <a:ln>
                  <a:noFill/>
                </a:ln>
                <a:solidFill>
                  <a:prstClr val="black"/>
                </a:solidFill>
                <a:effectLst/>
                <a:uLnTx/>
                <a:uFillTx/>
                <a:latin typeface="HelveticaNeue"/>
                <a:ea typeface="+mn-ea"/>
                <a:cs typeface="+mn-cs"/>
              </a:rPr>
              <a:t> composition of matter patent expires</a:t>
            </a:r>
          </a:p>
        </p:txBody>
      </p:sp>
      <p:grpSp>
        <p:nvGrpSpPr>
          <p:cNvPr id="78" name="Group 51">
            <a:extLst>
              <a:ext uri="{FF2B5EF4-FFF2-40B4-BE49-F238E27FC236}">
                <a16:creationId xmlns:a16="http://schemas.microsoft.com/office/drawing/2014/main" id="{CE31D7C2-59D0-4801-831A-9D19EEF7DE37}"/>
              </a:ext>
            </a:extLst>
          </p:cNvPr>
          <p:cNvGrpSpPr/>
          <p:nvPr/>
        </p:nvGrpSpPr>
        <p:grpSpPr>
          <a:xfrm>
            <a:off x="3210952" y="3026449"/>
            <a:ext cx="330231" cy="307777"/>
            <a:chOff x="-1016137" y="2786373"/>
            <a:chExt cx="399581" cy="372410"/>
          </a:xfrm>
        </p:grpSpPr>
        <p:sp>
          <p:nvSpPr>
            <p:cNvPr id="85" name="Oval 52">
              <a:extLst>
                <a:ext uri="{FF2B5EF4-FFF2-40B4-BE49-F238E27FC236}">
                  <a16:creationId xmlns:a16="http://schemas.microsoft.com/office/drawing/2014/main" id="{E0D91553-9A81-4B9B-A98E-883CD8551A49}"/>
                </a:ext>
              </a:extLst>
            </p:cNvPr>
            <p:cNvSpPr/>
            <p:nvPr/>
          </p:nvSpPr>
          <p:spPr>
            <a:xfrm>
              <a:off x="-941285" y="2830038"/>
              <a:ext cx="248835" cy="244086"/>
            </a:xfrm>
            <a:prstGeom prst="ellipse">
              <a:avLst/>
            </a:prstGeom>
            <a:solidFill>
              <a:schemeClr val="bg1"/>
            </a:solidFill>
            <a:ln w="3175">
              <a:solidFill>
                <a:schemeClr val="bg1">
                  <a:lumMod val="95000"/>
                </a:schemeClr>
              </a:solid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Calibri"/>
                <a:ea typeface="+mn-ea"/>
                <a:cs typeface="+mn-cs"/>
              </a:endParaRPr>
            </a:p>
          </p:txBody>
        </p:sp>
        <p:sp>
          <p:nvSpPr>
            <p:cNvPr id="86" name="TextBox 53">
              <a:extLst>
                <a:ext uri="{FF2B5EF4-FFF2-40B4-BE49-F238E27FC236}">
                  <a16:creationId xmlns:a16="http://schemas.microsoft.com/office/drawing/2014/main" id="{F2DCC578-8AB8-4D03-8E54-6979353EB3BE}"/>
                </a:ext>
              </a:extLst>
            </p:cNvPr>
            <p:cNvSpPr txBox="1"/>
            <p:nvPr/>
          </p:nvSpPr>
          <p:spPr>
            <a:xfrm>
              <a:off x="-1016137" y="2786373"/>
              <a:ext cx="399581" cy="372410"/>
            </a:xfrm>
            <a:prstGeom prst="rect">
              <a:avLst/>
            </a:prstGeom>
            <a:noFill/>
            <a:ln>
              <a:noFill/>
            </a:ln>
          </p:spPr>
          <p:txBody>
            <a:bodyPr wrap="square" rtlCol="0">
              <a:spAutoFit/>
            </a:bodyPr>
            <a:lstStyle/>
            <a:p>
              <a:pPr marL="0" marR="0" lvl="0" indent="0" algn="ctr" defTabSz="803275" rtl="0" eaLnBrk="0" fontAlgn="base" latinLnBrk="0" hangingPunct="0">
                <a:lnSpc>
                  <a:spcPct val="100000"/>
                </a:lnSpc>
                <a:spcBef>
                  <a:spcPct val="0"/>
                </a:spcBef>
                <a:spcAft>
                  <a:spcPct val="0"/>
                </a:spcAft>
                <a:buClrTx/>
                <a:buSzTx/>
                <a:buFontTx/>
                <a:buNone/>
                <a:tabLst/>
                <a:defRPr/>
              </a:pPr>
              <a:r>
                <a:rPr kumimoji="0" lang="en-GB" sz="1400" b="1" i="0" u="none" strike="noStrike" kern="1200" cap="none" spc="0" normalizeH="0" baseline="0" noProof="0">
                  <a:ln>
                    <a:noFill/>
                  </a:ln>
                  <a:solidFill>
                    <a:srgbClr val="006600"/>
                  </a:solidFill>
                  <a:effectLst/>
                  <a:uLnTx/>
                  <a:uFillTx/>
                  <a:latin typeface="Wingdings" pitchFamily="2" charset="2"/>
                  <a:ea typeface="+mn-ea"/>
                  <a:cs typeface="+mn-cs"/>
                </a:rPr>
                <a:t>ü</a:t>
              </a:r>
              <a:endParaRPr kumimoji="0" lang="en-GB" sz="1100" b="1" i="0" u="none" strike="noStrike" kern="1200" cap="none" spc="0" normalizeH="0" baseline="0" noProof="0">
                <a:ln>
                  <a:noFill/>
                </a:ln>
                <a:solidFill>
                  <a:srgbClr val="006600"/>
                </a:solidFill>
                <a:effectLst/>
                <a:uLnTx/>
                <a:uFillTx/>
                <a:latin typeface="Wingdings" pitchFamily="2" charset="2"/>
                <a:ea typeface="+mn-ea"/>
                <a:cs typeface="+mn-cs"/>
              </a:endParaRPr>
            </a:p>
          </p:txBody>
        </p:sp>
      </p:grpSp>
      <p:grpSp>
        <p:nvGrpSpPr>
          <p:cNvPr id="87" name="Group 6">
            <a:extLst>
              <a:ext uri="{FF2B5EF4-FFF2-40B4-BE49-F238E27FC236}">
                <a16:creationId xmlns:a16="http://schemas.microsoft.com/office/drawing/2014/main" id="{1520A083-B924-4273-BEE4-126E178E8156}"/>
              </a:ext>
            </a:extLst>
          </p:cNvPr>
          <p:cNvGrpSpPr/>
          <p:nvPr/>
        </p:nvGrpSpPr>
        <p:grpSpPr>
          <a:xfrm rot="10800000">
            <a:off x="7255883" y="3416808"/>
            <a:ext cx="976765" cy="1237523"/>
            <a:chOff x="632350" y="2276475"/>
            <a:chExt cx="1070263" cy="1355982"/>
          </a:xfrm>
        </p:grpSpPr>
        <p:sp>
          <p:nvSpPr>
            <p:cNvPr id="88" name="Rectangle: Rounded Corners 7">
              <a:extLst>
                <a:ext uri="{FF2B5EF4-FFF2-40B4-BE49-F238E27FC236}">
                  <a16:creationId xmlns:a16="http://schemas.microsoft.com/office/drawing/2014/main" id="{0884B74F-9E93-438C-A5C5-3FC222D5038A}"/>
                </a:ext>
              </a:extLst>
            </p:cNvPr>
            <p:cNvSpPr/>
            <p:nvPr/>
          </p:nvSpPr>
          <p:spPr>
            <a:xfrm>
              <a:off x="632350" y="2276475"/>
              <a:ext cx="1070263" cy="937260"/>
            </a:xfrm>
            <a:prstGeom prst="roundRect">
              <a:avLst/>
            </a:prstGeom>
            <a:solidFill>
              <a:srgbClr val="1A2A56"/>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sp>
          <p:nvSpPr>
            <p:cNvPr id="89" name="Oval 28">
              <a:extLst>
                <a:ext uri="{FF2B5EF4-FFF2-40B4-BE49-F238E27FC236}">
                  <a16:creationId xmlns:a16="http://schemas.microsoft.com/office/drawing/2014/main" id="{E21A0DF7-4C90-41F4-A6AC-3A69DEAD7382}"/>
                </a:ext>
              </a:extLst>
            </p:cNvPr>
            <p:cNvSpPr/>
            <p:nvPr/>
          </p:nvSpPr>
          <p:spPr>
            <a:xfrm>
              <a:off x="1047467" y="3399456"/>
              <a:ext cx="240030" cy="233001"/>
            </a:xfrm>
            <a:prstGeom prst="ellipse">
              <a:avLst/>
            </a:prstGeom>
            <a:solidFill>
              <a:srgbClr val="1A2A5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sp>
          <p:nvSpPr>
            <p:cNvPr id="90" name="Oval 29">
              <a:extLst>
                <a:ext uri="{FF2B5EF4-FFF2-40B4-BE49-F238E27FC236}">
                  <a16:creationId xmlns:a16="http://schemas.microsoft.com/office/drawing/2014/main" id="{8306FD3A-102A-49F8-B7B3-3F1CCF697EE6}"/>
                </a:ext>
              </a:extLst>
            </p:cNvPr>
            <p:cNvSpPr/>
            <p:nvPr/>
          </p:nvSpPr>
          <p:spPr>
            <a:xfrm>
              <a:off x="1097799" y="3147509"/>
              <a:ext cx="135492" cy="119566"/>
            </a:xfrm>
            <a:prstGeom prst="ellipse">
              <a:avLst/>
            </a:prstGeom>
            <a:solidFill>
              <a:srgbClr val="1A2A5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91" name="Straight Connector 30">
              <a:extLst>
                <a:ext uri="{FF2B5EF4-FFF2-40B4-BE49-F238E27FC236}">
                  <a16:creationId xmlns:a16="http://schemas.microsoft.com/office/drawing/2014/main" id="{F973C07F-F7B5-4AA0-9260-B605E0AEE64E}"/>
                </a:ext>
              </a:extLst>
            </p:cNvPr>
            <p:cNvCxnSpPr/>
            <p:nvPr/>
          </p:nvCxnSpPr>
          <p:spPr>
            <a:xfrm>
              <a:off x="1161140" y="3200400"/>
              <a:ext cx="0" cy="262873"/>
            </a:xfrm>
            <a:prstGeom prst="line">
              <a:avLst/>
            </a:prstGeom>
            <a:ln w="19050">
              <a:solidFill>
                <a:srgbClr val="1A2A56"/>
              </a:solidFill>
            </a:ln>
          </p:spPr>
          <p:style>
            <a:lnRef idx="1">
              <a:schemeClr val="accent1"/>
            </a:lnRef>
            <a:fillRef idx="0">
              <a:schemeClr val="accent1"/>
            </a:fillRef>
            <a:effectRef idx="0">
              <a:schemeClr val="accent1"/>
            </a:effectRef>
            <a:fontRef idx="minor">
              <a:schemeClr val="tx1"/>
            </a:fontRef>
          </p:style>
        </p:cxnSp>
      </p:grpSp>
      <p:sp>
        <p:nvSpPr>
          <p:cNvPr id="92" name="TextBox 10">
            <a:extLst>
              <a:ext uri="{FF2B5EF4-FFF2-40B4-BE49-F238E27FC236}">
                <a16:creationId xmlns:a16="http://schemas.microsoft.com/office/drawing/2014/main" id="{FC1B3A2A-EA0A-4354-8895-164AC82F745B}"/>
              </a:ext>
            </a:extLst>
          </p:cNvPr>
          <p:cNvSpPr txBox="1"/>
          <p:nvPr/>
        </p:nvSpPr>
        <p:spPr>
          <a:xfrm>
            <a:off x="7361777" y="3943578"/>
            <a:ext cx="764975"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HelveticaNeue"/>
                <a:ea typeface="+mn-ea"/>
                <a:cs typeface="+mn-cs"/>
              </a:rPr>
              <a:t>2023/24</a:t>
            </a:r>
          </a:p>
        </p:txBody>
      </p:sp>
      <p:sp>
        <p:nvSpPr>
          <p:cNvPr id="93" name="TextBox 1639">
            <a:extLst>
              <a:ext uri="{FF2B5EF4-FFF2-40B4-BE49-F238E27FC236}">
                <a16:creationId xmlns:a16="http://schemas.microsoft.com/office/drawing/2014/main" id="{DF342864-7829-4DE3-ACB0-BD461B59B26C}"/>
              </a:ext>
            </a:extLst>
          </p:cNvPr>
          <p:cNvSpPr txBox="1"/>
          <p:nvPr/>
        </p:nvSpPr>
        <p:spPr>
          <a:xfrm>
            <a:off x="8225072" y="3984724"/>
            <a:ext cx="1239109" cy="253916"/>
          </a:xfrm>
          <a:prstGeom prst="rect">
            <a:avLst/>
          </a:prstGeom>
          <a:noFill/>
          <a:ln>
            <a:noFill/>
          </a:ln>
        </p:spPr>
        <p:txBody>
          <a:bodyPr wrap="square" rtlCol="0">
            <a:spAutoFit/>
          </a:bodyPr>
          <a:lstStyle/>
          <a:p>
            <a:pPr marL="177800" marR="0" lvl="0" indent="-17780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050" b="0" i="0" u="none" strike="noStrike" kern="1200" cap="none" spc="0" normalizeH="0" baseline="0" noProof="0">
                <a:ln>
                  <a:noFill/>
                </a:ln>
                <a:solidFill>
                  <a:srgbClr val="262626"/>
                </a:solidFill>
                <a:effectLst/>
                <a:uLnTx/>
                <a:uFillTx/>
                <a:latin typeface="HelveticaNeue"/>
                <a:ea typeface="+mn-ea"/>
                <a:cs typeface="+mn-cs"/>
              </a:rPr>
              <a:t>First launch</a:t>
            </a:r>
          </a:p>
        </p:txBody>
      </p:sp>
    </p:spTree>
    <p:extLst>
      <p:ext uri="{BB962C8B-B14F-4D97-AF65-F5344CB8AC3E}">
        <p14:creationId xmlns:p14="http://schemas.microsoft.com/office/powerpoint/2010/main" val="182763198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533400" y="1371600"/>
            <a:ext cx="9051016" cy="4553746"/>
            <a:chOff x="1187450" y="1200150"/>
            <a:chExt cx="7632700" cy="3840163"/>
          </a:xfrm>
          <a:solidFill>
            <a:schemeClr val="bg1">
              <a:lumMod val="95000"/>
            </a:schemeClr>
          </a:solidFill>
        </p:grpSpPr>
        <p:sp>
          <p:nvSpPr>
            <p:cNvPr id="10" name="Freeform 9"/>
            <p:cNvSpPr>
              <a:spLocks/>
            </p:cNvSpPr>
            <p:nvPr/>
          </p:nvSpPr>
          <p:spPr bwMode="auto">
            <a:xfrm>
              <a:off x="4303713" y="1871663"/>
              <a:ext cx="17463" cy="25400"/>
            </a:xfrm>
            <a:custGeom>
              <a:avLst/>
              <a:gdLst>
                <a:gd name="T0" fmla="*/ 11 w 11"/>
                <a:gd name="T1" fmla="*/ 16 h 16"/>
                <a:gd name="T2" fmla="*/ 0 w 11"/>
                <a:gd name="T3" fmla="*/ 16 h 16"/>
                <a:gd name="T4" fmla="*/ 0 w 11"/>
                <a:gd name="T5" fmla="*/ 16 h 16"/>
                <a:gd name="T6" fmla="*/ 0 w 11"/>
                <a:gd name="T7" fmla="*/ 16 h 16"/>
                <a:gd name="T8" fmla="*/ 0 w 11"/>
                <a:gd name="T9" fmla="*/ 16 h 16"/>
                <a:gd name="T10" fmla="*/ 0 w 11"/>
                <a:gd name="T11" fmla="*/ 10 h 16"/>
                <a:gd name="T12" fmla="*/ 0 w 11"/>
                <a:gd name="T13" fmla="*/ 10 h 16"/>
                <a:gd name="T14" fmla="*/ 0 w 11"/>
                <a:gd name="T15" fmla="*/ 10 h 16"/>
                <a:gd name="T16" fmla="*/ 0 w 11"/>
                <a:gd name="T17" fmla="*/ 10 h 16"/>
                <a:gd name="T18" fmla="*/ 7 w 11"/>
                <a:gd name="T19" fmla="*/ 6 h 16"/>
                <a:gd name="T20" fmla="*/ 7 w 11"/>
                <a:gd name="T21" fmla="*/ 6 h 16"/>
                <a:gd name="T22" fmla="*/ 7 w 11"/>
                <a:gd name="T23" fmla="*/ 6 h 16"/>
                <a:gd name="T24" fmla="*/ 7 w 11"/>
                <a:gd name="T25" fmla="*/ 0 h 16"/>
                <a:gd name="T26" fmla="*/ 7 w 11"/>
                <a:gd name="T27" fmla="*/ 0 h 16"/>
                <a:gd name="T28" fmla="*/ 11 w 11"/>
                <a:gd name="T29" fmla="*/ 0 h 16"/>
                <a:gd name="T30" fmla="*/ 11 w 11"/>
                <a:gd name="T31" fmla="*/ 6 h 16"/>
                <a:gd name="T32" fmla="*/ 11 w 11"/>
                <a:gd name="T33" fmla="*/ 6 h 16"/>
                <a:gd name="T34" fmla="*/ 11 w 11"/>
                <a:gd name="T35" fmla="*/ 0 h 16"/>
                <a:gd name="T36" fmla="*/ 11 w 11"/>
                <a:gd name="T37" fmla="*/ 6 h 16"/>
                <a:gd name="T38" fmla="*/ 11 w 11"/>
                <a:gd name="T39" fmla="*/ 6 h 16"/>
                <a:gd name="T40" fmla="*/ 11 w 11"/>
                <a:gd name="T41" fmla="*/ 6 h 16"/>
                <a:gd name="T42" fmla="*/ 11 w 11"/>
                <a:gd name="T43" fmla="*/ 10 h 16"/>
                <a:gd name="T44" fmla="*/ 11 w 11"/>
                <a:gd name="T45" fmla="*/ 10 h 16"/>
                <a:gd name="T46" fmla="*/ 11 w 11"/>
                <a:gd name="T47" fmla="*/ 10 h 16"/>
                <a:gd name="T48" fmla="*/ 11 w 11"/>
                <a:gd name="T49" fmla="*/ 16 h 16"/>
                <a:gd name="T50" fmla="*/ 11 w 11"/>
                <a:gd name="T51" fmla="*/ 16 h 16"/>
                <a:gd name="T52" fmla="*/ 11 w 11"/>
                <a:gd name="T5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6">
                  <a:moveTo>
                    <a:pt x="11" y="16"/>
                  </a:moveTo>
                  <a:lnTo>
                    <a:pt x="0" y="16"/>
                  </a:lnTo>
                  <a:lnTo>
                    <a:pt x="0" y="16"/>
                  </a:lnTo>
                  <a:lnTo>
                    <a:pt x="0" y="16"/>
                  </a:lnTo>
                  <a:lnTo>
                    <a:pt x="0" y="16"/>
                  </a:lnTo>
                  <a:lnTo>
                    <a:pt x="0" y="10"/>
                  </a:lnTo>
                  <a:lnTo>
                    <a:pt x="0" y="10"/>
                  </a:lnTo>
                  <a:lnTo>
                    <a:pt x="0" y="10"/>
                  </a:lnTo>
                  <a:lnTo>
                    <a:pt x="0" y="10"/>
                  </a:lnTo>
                  <a:lnTo>
                    <a:pt x="7" y="6"/>
                  </a:lnTo>
                  <a:lnTo>
                    <a:pt x="7" y="6"/>
                  </a:lnTo>
                  <a:lnTo>
                    <a:pt x="7" y="6"/>
                  </a:lnTo>
                  <a:lnTo>
                    <a:pt x="7" y="0"/>
                  </a:lnTo>
                  <a:lnTo>
                    <a:pt x="7" y="0"/>
                  </a:lnTo>
                  <a:lnTo>
                    <a:pt x="11" y="0"/>
                  </a:lnTo>
                  <a:lnTo>
                    <a:pt x="11" y="6"/>
                  </a:lnTo>
                  <a:lnTo>
                    <a:pt x="11" y="6"/>
                  </a:lnTo>
                  <a:lnTo>
                    <a:pt x="11" y="0"/>
                  </a:lnTo>
                  <a:lnTo>
                    <a:pt x="11" y="6"/>
                  </a:lnTo>
                  <a:lnTo>
                    <a:pt x="11" y="6"/>
                  </a:lnTo>
                  <a:lnTo>
                    <a:pt x="11" y="6"/>
                  </a:lnTo>
                  <a:lnTo>
                    <a:pt x="11" y="10"/>
                  </a:lnTo>
                  <a:lnTo>
                    <a:pt x="11" y="10"/>
                  </a:lnTo>
                  <a:lnTo>
                    <a:pt x="11" y="10"/>
                  </a:lnTo>
                  <a:lnTo>
                    <a:pt x="11" y="16"/>
                  </a:lnTo>
                  <a:lnTo>
                    <a:pt x="11" y="16"/>
                  </a:lnTo>
                  <a:lnTo>
                    <a:pt x="11"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 name="Freeform 10"/>
            <p:cNvSpPr>
              <a:spLocks/>
            </p:cNvSpPr>
            <p:nvPr/>
          </p:nvSpPr>
          <p:spPr bwMode="auto">
            <a:xfrm>
              <a:off x="4303713" y="1871663"/>
              <a:ext cx="17463" cy="25400"/>
            </a:xfrm>
            <a:custGeom>
              <a:avLst/>
              <a:gdLst>
                <a:gd name="T0" fmla="*/ 11 w 11"/>
                <a:gd name="T1" fmla="*/ 16 h 16"/>
                <a:gd name="T2" fmla="*/ 0 w 11"/>
                <a:gd name="T3" fmla="*/ 16 h 16"/>
                <a:gd name="T4" fmla="*/ 0 w 11"/>
                <a:gd name="T5" fmla="*/ 16 h 16"/>
                <a:gd name="T6" fmla="*/ 0 w 11"/>
                <a:gd name="T7" fmla="*/ 16 h 16"/>
                <a:gd name="T8" fmla="*/ 0 w 11"/>
                <a:gd name="T9" fmla="*/ 16 h 16"/>
                <a:gd name="T10" fmla="*/ 0 w 11"/>
                <a:gd name="T11" fmla="*/ 10 h 16"/>
                <a:gd name="T12" fmla="*/ 0 w 11"/>
                <a:gd name="T13" fmla="*/ 10 h 16"/>
                <a:gd name="T14" fmla="*/ 0 w 11"/>
                <a:gd name="T15" fmla="*/ 10 h 16"/>
                <a:gd name="T16" fmla="*/ 0 w 11"/>
                <a:gd name="T17" fmla="*/ 10 h 16"/>
                <a:gd name="T18" fmla="*/ 7 w 11"/>
                <a:gd name="T19" fmla="*/ 6 h 16"/>
                <a:gd name="T20" fmla="*/ 7 w 11"/>
                <a:gd name="T21" fmla="*/ 6 h 16"/>
                <a:gd name="T22" fmla="*/ 7 w 11"/>
                <a:gd name="T23" fmla="*/ 6 h 16"/>
                <a:gd name="T24" fmla="*/ 7 w 11"/>
                <a:gd name="T25" fmla="*/ 0 h 16"/>
                <a:gd name="T26" fmla="*/ 7 w 11"/>
                <a:gd name="T27" fmla="*/ 0 h 16"/>
                <a:gd name="T28" fmla="*/ 11 w 11"/>
                <a:gd name="T29" fmla="*/ 0 h 16"/>
                <a:gd name="T30" fmla="*/ 11 w 11"/>
                <a:gd name="T31" fmla="*/ 6 h 16"/>
                <a:gd name="T32" fmla="*/ 11 w 11"/>
                <a:gd name="T33" fmla="*/ 6 h 16"/>
                <a:gd name="T34" fmla="*/ 11 w 11"/>
                <a:gd name="T35" fmla="*/ 0 h 16"/>
                <a:gd name="T36" fmla="*/ 11 w 11"/>
                <a:gd name="T37" fmla="*/ 6 h 16"/>
                <a:gd name="T38" fmla="*/ 11 w 11"/>
                <a:gd name="T39" fmla="*/ 6 h 16"/>
                <a:gd name="T40" fmla="*/ 11 w 11"/>
                <a:gd name="T41" fmla="*/ 6 h 16"/>
                <a:gd name="T42" fmla="*/ 11 w 11"/>
                <a:gd name="T43" fmla="*/ 10 h 16"/>
                <a:gd name="T44" fmla="*/ 11 w 11"/>
                <a:gd name="T45" fmla="*/ 10 h 16"/>
                <a:gd name="T46" fmla="*/ 11 w 11"/>
                <a:gd name="T47" fmla="*/ 10 h 16"/>
                <a:gd name="T48" fmla="*/ 11 w 11"/>
                <a:gd name="T49" fmla="*/ 16 h 16"/>
                <a:gd name="T50" fmla="*/ 11 w 11"/>
                <a:gd name="T51" fmla="*/ 16 h 16"/>
                <a:gd name="T52" fmla="*/ 11 w 11"/>
                <a:gd name="T5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16">
                  <a:moveTo>
                    <a:pt x="11" y="16"/>
                  </a:moveTo>
                  <a:lnTo>
                    <a:pt x="0" y="16"/>
                  </a:lnTo>
                  <a:lnTo>
                    <a:pt x="0" y="16"/>
                  </a:lnTo>
                  <a:lnTo>
                    <a:pt x="0" y="16"/>
                  </a:lnTo>
                  <a:lnTo>
                    <a:pt x="0" y="16"/>
                  </a:lnTo>
                  <a:lnTo>
                    <a:pt x="0" y="10"/>
                  </a:lnTo>
                  <a:lnTo>
                    <a:pt x="0" y="10"/>
                  </a:lnTo>
                  <a:lnTo>
                    <a:pt x="0" y="10"/>
                  </a:lnTo>
                  <a:lnTo>
                    <a:pt x="0" y="10"/>
                  </a:lnTo>
                  <a:lnTo>
                    <a:pt x="7" y="6"/>
                  </a:lnTo>
                  <a:lnTo>
                    <a:pt x="7" y="6"/>
                  </a:lnTo>
                  <a:lnTo>
                    <a:pt x="7" y="6"/>
                  </a:lnTo>
                  <a:lnTo>
                    <a:pt x="7" y="0"/>
                  </a:lnTo>
                  <a:lnTo>
                    <a:pt x="7" y="0"/>
                  </a:lnTo>
                  <a:lnTo>
                    <a:pt x="11" y="0"/>
                  </a:lnTo>
                  <a:lnTo>
                    <a:pt x="11" y="6"/>
                  </a:lnTo>
                  <a:lnTo>
                    <a:pt x="11" y="6"/>
                  </a:lnTo>
                  <a:lnTo>
                    <a:pt x="11" y="0"/>
                  </a:lnTo>
                  <a:lnTo>
                    <a:pt x="11" y="6"/>
                  </a:lnTo>
                  <a:lnTo>
                    <a:pt x="11" y="6"/>
                  </a:lnTo>
                  <a:lnTo>
                    <a:pt x="11" y="6"/>
                  </a:lnTo>
                  <a:lnTo>
                    <a:pt x="11" y="10"/>
                  </a:lnTo>
                  <a:lnTo>
                    <a:pt x="11" y="10"/>
                  </a:lnTo>
                  <a:lnTo>
                    <a:pt x="11" y="10"/>
                  </a:lnTo>
                  <a:lnTo>
                    <a:pt x="11" y="16"/>
                  </a:lnTo>
                  <a:lnTo>
                    <a:pt x="11" y="16"/>
                  </a:lnTo>
                  <a:lnTo>
                    <a:pt x="11"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 name="Freeform 11"/>
            <p:cNvSpPr>
              <a:spLocks/>
            </p:cNvSpPr>
            <p:nvPr/>
          </p:nvSpPr>
          <p:spPr bwMode="auto">
            <a:xfrm>
              <a:off x="1809750" y="1452563"/>
              <a:ext cx="1520825" cy="784225"/>
            </a:xfrm>
            <a:custGeom>
              <a:avLst/>
              <a:gdLst>
                <a:gd name="T0" fmla="*/ 754 w 958"/>
                <a:gd name="T1" fmla="*/ 410 h 494"/>
                <a:gd name="T2" fmla="*/ 659 w 958"/>
                <a:gd name="T3" fmla="*/ 455 h 494"/>
                <a:gd name="T4" fmla="*/ 560 w 958"/>
                <a:gd name="T5" fmla="*/ 482 h 494"/>
                <a:gd name="T6" fmla="*/ 583 w 958"/>
                <a:gd name="T7" fmla="*/ 449 h 494"/>
                <a:gd name="T8" fmla="*/ 595 w 958"/>
                <a:gd name="T9" fmla="*/ 455 h 494"/>
                <a:gd name="T10" fmla="*/ 554 w 958"/>
                <a:gd name="T11" fmla="*/ 420 h 494"/>
                <a:gd name="T12" fmla="*/ 537 w 958"/>
                <a:gd name="T13" fmla="*/ 393 h 494"/>
                <a:gd name="T14" fmla="*/ 490 w 958"/>
                <a:gd name="T15" fmla="*/ 397 h 494"/>
                <a:gd name="T16" fmla="*/ 438 w 958"/>
                <a:gd name="T17" fmla="*/ 377 h 494"/>
                <a:gd name="T18" fmla="*/ 64 w 958"/>
                <a:gd name="T19" fmla="*/ 371 h 494"/>
                <a:gd name="T20" fmla="*/ 29 w 958"/>
                <a:gd name="T21" fmla="*/ 342 h 494"/>
                <a:gd name="T22" fmla="*/ 41 w 958"/>
                <a:gd name="T23" fmla="*/ 319 h 494"/>
                <a:gd name="T24" fmla="*/ 29 w 958"/>
                <a:gd name="T25" fmla="*/ 296 h 494"/>
                <a:gd name="T26" fmla="*/ 41 w 958"/>
                <a:gd name="T27" fmla="*/ 280 h 494"/>
                <a:gd name="T28" fmla="*/ 64 w 958"/>
                <a:gd name="T29" fmla="*/ 257 h 494"/>
                <a:gd name="T30" fmla="*/ 64 w 958"/>
                <a:gd name="T31" fmla="*/ 231 h 494"/>
                <a:gd name="T32" fmla="*/ 22 w 958"/>
                <a:gd name="T33" fmla="*/ 196 h 494"/>
                <a:gd name="T34" fmla="*/ 152 w 958"/>
                <a:gd name="T35" fmla="*/ 39 h 494"/>
                <a:gd name="T36" fmla="*/ 239 w 958"/>
                <a:gd name="T37" fmla="*/ 33 h 494"/>
                <a:gd name="T38" fmla="*/ 327 w 958"/>
                <a:gd name="T39" fmla="*/ 39 h 494"/>
                <a:gd name="T40" fmla="*/ 414 w 958"/>
                <a:gd name="T41" fmla="*/ 55 h 494"/>
                <a:gd name="T42" fmla="*/ 449 w 958"/>
                <a:gd name="T43" fmla="*/ 66 h 494"/>
                <a:gd name="T44" fmla="*/ 548 w 958"/>
                <a:gd name="T45" fmla="*/ 66 h 494"/>
                <a:gd name="T46" fmla="*/ 595 w 958"/>
                <a:gd name="T47" fmla="*/ 55 h 494"/>
                <a:gd name="T48" fmla="*/ 607 w 958"/>
                <a:gd name="T49" fmla="*/ 66 h 494"/>
                <a:gd name="T50" fmla="*/ 649 w 958"/>
                <a:gd name="T51" fmla="*/ 49 h 494"/>
                <a:gd name="T52" fmla="*/ 649 w 958"/>
                <a:gd name="T53" fmla="*/ 10 h 494"/>
                <a:gd name="T54" fmla="*/ 684 w 958"/>
                <a:gd name="T55" fmla="*/ 27 h 494"/>
                <a:gd name="T56" fmla="*/ 684 w 958"/>
                <a:gd name="T57" fmla="*/ 49 h 494"/>
                <a:gd name="T58" fmla="*/ 700 w 958"/>
                <a:gd name="T59" fmla="*/ 55 h 494"/>
                <a:gd name="T60" fmla="*/ 741 w 958"/>
                <a:gd name="T61" fmla="*/ 45 h 494"/>
                <a:gd name="T62" fmla="*/ 782 w 958"/>
                <a:gd name="T63" fmla="*/ 39 h 494"/>
                <a:gd name="T64" fmla="*/ 760 w 958"/>
                <a:gd name="T65" fmla="*/ 72 h 494"/>
                <a:gd name="T66" fmla="*/ 725 w 958"/>
                <a:gd name="T67" fmla="*/ 84 h 494"/>
                <a:gd name="T68" fmla="*/ 688 w 958"/>
                <a:gd name="T69" fmla="*/ 95 h 494"/>
                <a:gd name="T70" fmla="*/ 677 w 958"/>
                <a:gd name="T71" fmla="*/ 101 h 494"/>
                <a:gd name="T72" fmla="*/ 601 w 958"/>
                <a:gd name="T73" fmla="*/ 123 h 494"/>
                <a:gd name="T74" fmla="*/ 583 w 958"/>
                <a:gd name="T75" fmla="*/ 150 h 494"/>
                <a:gd name="T76" fmla="*/ 544 w 958"/>
                <a:gd name="T77" fmla="*/ 208 h 494"/>
                <a:gd name="T78" fmla="*/ 544 w 958"/>
                <a:gd name="T79" fmla="*/ 241 h 494"/>
                <a:gd name="T80" fmla="*/ 624 w 958"/>
                <a:gd name="T81" fmla="*/ 270 h 494"/>
                <a:gd name="T82" fmla="*/ 624 w 958"/>
                <a:gd name="T83" fmla="*/ 303 h 494"/>
                <a:gd name="T84" fmla="*/ 636 w 958"/>
                <a:gd name="T85" fmla="*/ 336 h 494"/>
                <a:gd name="T86" fmla="*/ 712 w 958"/>
                <a:gd name="T87" fmla="*/ 264 h 494"/>
                <a:gd name="T88" fmla="*/ 741 w 958"/>
                <a:gd name="T89" fmla="*/ 185 h 494"/>
                <a:gd name="T90" fmla="*/ 817 w 958"/>
                <a:gd name="T91" fmla="*/ 150 h 494"/>
                <a:gd name="T92" fmla="*/ 840 w 958"/>
                <a:gd name="T93" fmla="*/ 185 h 494"/>
                <a:gd name="T94" fmla="*/ 834 w 958"/>
                <a:gd name="T95" fmla="*/ 212 h 494"/>
                <a:gd name="T96" fmla="*/ 846 w 958"/>
                <a:gd name="T97" fmla="*/ 218 h 494"/>
                <a:gd name="T98" fmla="*/ 904 w 958"/>
                <a:gd name="T99" fmla="*/ 208 h 494"/>
                <a:gd name="T100" fmla="*/ 904 w 958"/>
                <a:gd name="T101" fmla="*/ 231 h 494"/>
                <a:gd name="T102" fmla="*/ 904 w 958"/>
                <a:gd name="T103" fmla="*/ 251 h 494"/>
                <a:gd name="T104" fmla="*/ 910 w 958"/>
                <a:gd name="T105" fmla="*/ 296 h 494"/>
                <a:gd name="T106" fmla="*/ 958 w 958"/>
                <a:gd name="T107" fmla="*/ 309 h 494"/>
                <a:gd name="T108" fmla="*/ 945 w 958"/>
                <a:gd name="T109" fmla="*/ 325 h 494"/>
                <a:gd name="T110" fmla="*/ 900 w 958"/>
                <a:gd name="T111" fmla="*/ 348 h 494"/>
                <a:gd name="T112" fmla="*/ 719 w 958"/>
                <a:gd name="T113" fmla="*/ 420 h 494"/>
                <a:gd name="T114" fmla="*/ 824 w 958"/>
                <a:gd name="T115" fmla="*/ 377 h 494"/>
                <a:gd name="T116" fmla="*/ 789 w 958"/>
                <a:gd name="T117" fmla="*/ 393 h 494"/>
                <a:gd name="T118" fmla="*/ 805 w 958"/>
                <a:gd name="T119" fmla="*/ 416 h 494"/>
                <a:gd name="T120" fmla="*/ 811 w 958"/>
                <a:gd name="T121" fmla="*/ 459 h 494"/>
                <a:gd name="T122" fmla="*/ 817 w 958"/>
                <a:gd name="T123" fmla="*/ 443 h 494"/>
                <a:gd name="T124" fmla="*/ 776 w 958"/>
                <a:gd name="T125" fmla="*/ 44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8" h="494">
                  <a:moveTo>
                    <a:pt x="770" y="443"/>
                  </a:moveTo>
                  <a:lnTo>
                    <a:pt x="770" y="426"/>
                  </a:lnTo>
                  <a:lnTo>
                    <a:pt x="776" y="420"/>
                  </a:lnTo>
                  <a:lnTo>
                    <a:pt x="776" y="420"/>
                  </a:lnTo>
                  <a:lnTo>
                    <a:pt x="776" y="420"/>
                  </a:lnTo>
                  <a:lnTo>
                    <a:pt x="776" y="416"/>
                  </a:lnTo>
                  <a:lnTo>
                    <a:pt x="776" y="416"/>
                  </a:lnTo>
                  <a:lnTo>
                    <a:pt x="782" y="410"/>
                  </a:lnTo>
                  <a:lnTo>
                    <a:pt x="782" y="410"/>
                  </a:lnTo>
                  <a:lnTo>
                    <a:pt x="782" y="404"/>
                  </a:lnTo>
                  <a:lnTo>
                    <a:pt x="760" y="404"/>
                  </a:lnTo>
                  <a:lnTo>
                    <a:pt x="754" y="410"/>
                  </a:lnTo>
                  <a:lnTo>
                    <a:pt x="754" y="410"/>
                  </a:lnTo>
                  <a:lnTo>
                    <a:pt x="747" y="416"/>
                  </a:lnTo>
                  <a:lnTo>
                    <a:pt x="747" y="420"/>
                  </a:lnTo>
                  <a:lnTo>
                    <a:pt x="747" y="420"/>
                  </a:lnTo>
                  <a:lnTo>
                    <a:pt x="741" y="426"/>
                  </a:lnTo>
                  <a:lnTo>
                    <a:pt x="741" y="432"/>
                  </a:lnTo>
                  <a:lnTo>
                    <a:pt x="735" y="432"/>
                  </a:lnTo>
                  <a:lnTo>
                    <a:pt x="729" y="439"/>
                  </a:lnTo>
                  <a:lnTo>
                    <a:pt x="725" y="439"/>
                  </a:lnTo>
                  <a:lnTo>
                    <a:pt x="719" y="443"/>
                  </a:lnTo>
                  <a:lnTo>
                    <a:pt x="665" y="443"/>
                  </a:lnTo>
                  <a:lnTo>
                    <a:pt x="659" y="455"/>
                  </a:lnTo>
                  <a:lnTo>
                    <a:pt x="630" y="482"/>
                  </a:lnTo>
                  <a:lnTo>
                    <a:pt x="614" y="482"/>
                  </a:lnTo>
                  <a:lnTo>
                    <a:pt x="595" y="494"/>
                  </a:lnTo>
                  <a:lnTo>
                    <a:pt x="548" y="494"/>
                  </a:lnTo>
                  <a:lnTo>
                    <a:pt x="548" y="494"/>
                  </a:lnTo>
                  <a:lnTo>
                    <a:pt x="548" y="494"/>
                  </a:lnTo>
                  <a:lnTo>
                    <a:pt x="548" y="494"/>
                  </a:lnTo>
                  <a:lnTo>
                    <a:pt x="548" y="494"/>
                  </a:lnTo>
                  <a:lnTo>
                    <a:pt x="548" y="488"/>
                  </a:lnTo>
                  <a:lnTo>
                    <a:pt x="554" y="488"/>
                  </a:lnTo>
                  <a:lnTo>
                    <a:pt x="560" y="482"/>
                  </a:lnTo>
                  <a:lnTo>
                    <a:pt x="560" y="482"/>
                  </a:lnTo>
                  <a:lnTo>
                    <a:pt x="560" y="482"/>
                  </a:lnTo>
                  <a:lnTo>
                    <a:pt x="566" y="478"/>
                  </a:lnTo>
                  <a:lnTo>
                    <a:pt x="566" y="472"/>
                  </a:lnTo>
                  <a:lnTo>
                    <a:pt x="572" y="472"/>
                  </a:lnTo>
                  <a:lnTo>
                    <a:pt x="572" y="465"/>
                  </a:lnTo>
                  <a:lnTo>
                    <a:pt x="572" y="465"/>
                  </a:lnTo>
                  <a:lnTo>
                    <a:pt x="572" y="455"/>
                  </a:lnTo>
                  <a:lnTo>
                    <a:pt x="572" y="455"/>
                  </a:lnTo>
                  <a:lnTo>
                    <a:pt x="579" y="449"/>
                  </a:lnTo>
                  <a:lnTo>
                    <a:pt x="579" y="443"/>
                  </a:lnTo>
                  <a:lnTo>
                    <a:pt x="583" y="443"/>
                  </a:lnTo>
                  <a:lnTo>
                    <a:pt x="583" y="449"/>
                  </a:lnTo>
                  <a:lnTo>
                    <a:pt x="583" y="449"/>
                  </a:lnTo>
                  <a:lnTo>
                    <a:pt x="583" y="449"/>
                  </a:lnTo>
                  <a:lnTo>
                    <a:pt x="583" y="455"/>
                  </a:lnTo>
                  <a:lnTo>
                    <a:pt x="583" y="455"/>
                  </a:lnTo>
                  <a:lnTo>
                    <a:pt x="583" y="455"/>
                  </a:lnTo>
                  <a:lnTo>
                    <a:pt x="583" y="459"/>
                  </a:lnTo>
                  <a:lnTo>
                    <a:pt x="583" y="459"/>
                  </a:lnTo>
                  <a:lnTo>
                    <a:pt x="589" y="459"/>
                  </a:lnTo>
                  <a:lnTo>
                    <a:pt x="595" y="455"/>
                  </a:lnTo>
                  <a:lnTo>
                    <a:pt x="595" y="455"/>
                  </a:lnTo>
                  <a:lnTo>
                    <a:pt x="595" y="455"/>
                  </a:lnTo>
                  <a:lnTo>
                    <a:pt x="595" y="455"/>
                  </a:lnTo>
                  <a:lnTo>
                    <a:pt x="601" y="455"/>
                  </a:lnTo>
                  <a:lnTo>
                    <a:pt x="601" y="443"/>
                  </a:lnTo>
                  <a:lnTo>
                    <a:pt x="601" y="443"/>
                  </a:lnTo>
                  <a:lnTo>
                    <a:pt x="595" y="439"/>
                  </a:lnTo>
                  <a:lnTo>
                    <a:pt x="595" y="439"/>
                  </a:lnTo>
                  <a:lnTo>
                    <a:pt x="595" y="432"/>
                  </a:lnTo>
                  <a:lnTo>
                    <a:pt x="560" y="432"/>
                  </a:lnTo>
                  <a:lnTo>
                    <a:pt x="560" y="432"/>
                  </a:lnTo>
                  <a:lnTo>
                    <a:pt x="554" y="426"/>
                  </a:lnTo>
                  <a:lnTo>
                    <a:pt x="554" y="426"/>
                  </a:lnTo>
                  <a:lnTo>
                    <a:pt x="554" y="420"/>
                  </a:lnTo>
                  <a:lnTo>
                    <a:pt x="554" y="420"/>
                  </a:lnTo>
                  <a:lnTo>
                    <a:pt x="554" y="420"/>
                  </a:lnTo>
                  <a:lnTo>
                    <a:pt x="554" y="416"/>
                  </a:lnTo>
                  <a:lnTo>
                    <a:pt x="554" y="416"/>
                  </a:lnTo>
                  <a:lnTo>
                    <a:pt x="554" y="410"/>
                  </a:lnTo>
                  <a:lnTo>
                    <a:pt x="554" y="410"/>
                  </a:lnTo>
                  <a:lnTo>
                    <a:pt x="554" y="404"/>
                  </a:lnTo>
                  <a:lnTo>
                    <a:pt x="548" y="404"/>
                  </a:lnTo>
                  <a:lnTo>
                    <a:pt x="548" y="397"/>
                  </a:lnTo>
                  <a:lnTo>
                    <a:pt x="544" y="397"/>
                  </a:lnTo>
                  <a:lnTo>
                    <a:pt x="544" y="397"/>
                  </a:lnTo>
                  <a:lnTo>
                    <a:pt x="544" y="393"/>
                  </a:lnTo>
                  <a:lnTo>
                    <a:pt x="537" y="393"/>
                  </a:lnTo>
                  <a:lnTo>
                    <a:pt x="537" y="381"/>
                  </a:lnTo>
                  <a:lnTo>
                    <a:pt x="513" y="381"/>
                  </a:lnTo>
                  <a:lnTo>
                    <a:pt x="513" y="381"/>
                  </a:lnTo>
                  <a:lnTo>
                    <a:pt x="513" y="381"/>
                  </a:lnTo>
                  <a:lnTo>
                    <a:pt x="508" y="387"/>
                  </a:lnTo>
                  <a:lnTo>
                    <a:pt x="508" y="387"/>
                  </a:lnTo>
                  <a:lnTo>
                    <a:pt x="508" y="387"/>
                  </a:lnTo>
                  <a:lnTo>
                    <a:pt x="508" y="393"/>
                  </a:lnTo>
                  <a:lnTo>
                    <a:pt x="508" y="393"/>
                  </a:lnTo>
                  <a:lnTo>
                    <a:pt x="502" y="397"/>
                  </a:lnTo>
                  <a:lnTo>
                    <a:pt x="490" y="397"/>
                  </a:lnTo>
                  <a:lnTo>
                    <a:pt x="490" y="397"/>
                  </a:lnTo>
                  <a:lnTo>
                    <a:pt x="484" y="393"/>
                  </a:lnTo>
                  <a:lnTo>
                    <a:pt x="484" y="393"/>
                  </a:lnTo>
                  <a:lnTo>
                    <a:pt x="484" y="393"/>
                  </a:lnTo>
                  <a:lnTo>
                    <a:pt x="478" y="387"/>
                  </a:lnTo>
                  <a:lnTo>
                    <a:pt x="478" y="393"/>
                  </a:lnTo>
                  <a:lnTo>
                    <a:pt x="467" y="393"/>
                  </a:lnTo>
                  <a:lnTo>
                    <a:pt x="467" y="387"/>
                  </a:lnTo>
                  <a:lnTo>
                    <a:pt x="443" y="387"/>
                  </a:lnTo>
                  <a:lnTo>
                    <a:pt x="443" y="381"/>
                  </a:lnTo>
                  <a:lnTo>
                    <a:pt x="438" y="381"/>
                  </a:lnTo>
                  <a:lnTo>
                    <a:pt x="438" y="377"/>
                  </a:lnTo>
                  <a:lnTo>
                    <a:pt x="438" y="377"/>
                  </a:lnTo>
                  <a:lnTo>
                    <a:pt x="438" y="371"/>
                  </a:lnTo>
                  <a:lnTo>
                    <a:pt x="432" y="371"/>
                  </a:lnTo>
                  <a:lnTo>
                    <a:pt x="432" y="371"/>
                  </a:lnTo>
                  <a:lnTo>
                    <a:pt x="432" y="377"/>
                  </a:lnTo>
                  <a:lnTo>
                    <a:pt x="64" y="381"/>
                  </a:lnTo>
                  <a:lnTo>
                    <a:pt x="64" y="377"/>
                  </a:lnTo>
                  <a:lnTo>
                    <a:pt x="64" y="377"/>
                  </a:lnTo>
                  <a:lnTo>
                    <a:pt x="64" y="371"/>
                  </a:lnTo>
                  <a:lnTo>
                    <a:pt x="64" y="371"/>
                  </a:lnTo>
                  <a:lnTo>
                    <a:pt x="64" y="371"/>
                  </a:lnTo>
                  <a:lnTo>
                    <a:pt x="64" y="371"/>
                  </a:lnTo>
                  <a:lnTo>
                    <a:pt x="64" y="371"/>
                  </a:lnTo>
                  <a:lnTo>
                    <a:pt x="64" y="364"/>
                  </a:lnTo>
                  <a:lnTo>
                    <a:pt x="57" y="364"/>
                  </a:lnTo>
                  <a:lnTo>
                    <a:pt x="57" y="358"/>
                  </a:lnTo>
                  <a:lnTo>
                    <a:pt x="51" y="358"/>
                  </a:lnTo>
                  <a:lnTo>
                    <a:pt x="51" y="358"/>
                  </a:lnTo>
                  <a:lnTo>
                    <a:pt x="51" y="358"/>
                  </a:lnTo>
                  <a:lnTo>
                    <a:pt x="51" y="354"/>
                  </a:lnTo>
                  <a:lnTo>
                    <a:pt x="41" y="354"/>
                  </a:lnTo>
                  <a:lnTo>
                    <a:pt x="41" y="348"/>
                  </a:lnTo>
                  <a:lnTo>
                    <a:pt x="35" y="348"/>
                  </a:lnTo>
                  <a:lnTo>
                    <a:pt x="35" y="342"/>
                  </a:lnTo>
                  <a:lnTo>
                    <a:pt x="29" y="342"/>
                  </a:lnTo>
                  <a:lnTo>
                    <a:pt x="29" y="342"/>
                  </a:lnTo>
                  <a:lnTo>
                    <a:pt x="29" y="336"/>
                  </a:lnTo>
                  <a:lnTo>
                    <a:pt x="35" y="332"/>
                  </a:lnTo>
                  <a:lnTo>
                    <a:pt x="35" y="332"/>
                  </a:lnTo>
                  <a:lnTo>
                    <a:pt x="41" y="325"/>
                  </a:lnTo>
                  <a:lnTo>
                    <a:pt x="41" y="325"/>
                  </a:lnTo>
                  <a:lnTo>
                    <a:pt x="45" y="325"/>
                  </a:lnTo>
                  <a:lnTo>
                    <a:pt x="45" y="319"/>
                  </a:lnTo>
                  <a:lnTo>
                    <a:pt x="41" y="319"/>
                  </a:lnTo>
                  <a:lnTo>
                    <a:pt x="41" y="319"/>
                  </a:lnTo>
                  <a:lnTo>
                    <a:pt x="41" y="319"/>
                  </a:lnTo>
                  <a:lnTo>
                    <a:pt x="41" y="319"/>
                  </a:lnTo>
                  <a:lnTo>
                    <a:pt x="41" y="315"/>
                  </a:lnTo>
                  <a:lnTo>
                    <a:pt x="41" y="315"/>
                  </a:lnTo>
                  <a:lnTo>
                    <a:pt x="41" y="315"/>
                  </a:lnTo>
                  <a:lnTo>
                    <a:pt x="41" y="309"/>
                  </a:lnTo>
                  <a:lnTo>
                    <a:pt x="41" y="309"/>
                  </a:lnTo>
                  <a:lnTo>
                    <a:pt x="41" y="309"/>
                  </a:lnTo>
                  <a:lnTo>
                    <a:pt x="41" y="309"/>
                  </a:lnTo>
                  <a:lnTo>
                    <a:pt x="41" y="303"/>
                  </a:lnTo>
                  <a:lnTo>
                    <a:pt x="29" y="303"/>
                  </a:lnTo>
                  <a:lnTo>
                    <a:pt x="35" y="296"/>
                  </a:lnTo>
                  <a:lnTo>
                    <a:pt x="29" y="296"/>
                  </a:lnTo>
                  <a:lnTo>
                    <a:pt x="29" y="296"/>
                  </a:lnTo>
                  <a:lnTo>
                    <a:pt x="29" y="296"/>
                  </a:lnTo>
                  <a:lnTo>
                    <a:pt x="29" y="296"/>
                  </a:lnTo>
                  <a:lnTo>
                    <a:pt x="29" y="292"/>
                  </a:lnTo>
                  <a:lnTo>
                    <a:pt x="29" y="292"/>
                  </a:lnTo>
                  <a:lnTo>
                    <a:pt x="29" y="292"/>
                  </a:lnTo>
                  <a:lnTo>
                    <a:pt x="35" y="286"/>
                  </a:lnTo>
                  <a:lnTo>
                    <a:pt x="35" y="286"/>
                  </a:lnTo>
                  <a:lnTo>
                    <a:pt x="35" y="286"/>
                  </a:lnTo>
                  <a:lnTo>
                    <a:pt x="41" y="286"/>
                  </a:lnTo>
                  <a:lnTo>
                    <a:pt x="35" y="280"/>
                  </a:lnTo>
                  <a:lnTo>
                    <a:pt x="35" y="280"/>
                  </a:lnTo>
                  <a:lnTo>
                    <a:pt x="41" y="280"/>
                  </a:lnTo>
                  <a:lnTo>
                    <a:pt x="41" y="274"/>
                  </a:lnTo>
                  <a:lnTo>
                    <a:pt x="41" y="274"/>
                  </a:lnTo>
                  <a:lnTo>
                    <a:pt x="41" y="274"/>
                  </a:lnTo>
                  <a:lnTo>
                    <a:pt x="45" y="274"/>
                  </a:lnTo>
                  <a:lnTo>
                    <a:pt x="45" y="270"/>
                  </a:lnTo>
                  <a:lnTo>
                    <a:pt x="51" y="274"/>
                  </a:lnTo>
                  <a:lnTo>
                    <a:pt x="51" y="270"/>
                  </a:lnTo>
                  <a:lnTo>
                    <a:pt x="57" y="270"/>
                  </a:lnTo>
                  <a:lnTo>
                    <a:pt x="64" y="264"/>
                  </a:lnTo>
                  <a:lnTo>
                    <a:pt x="64" y="264"/>
                  </a:lnTo>
                  <a:lnTo>
                    <a:pt x="64" y="257"/>
                  </a:lnTo>
                  <a:lnTo>
                    <a:pt x="64" y="257"/>
                  </a:lnTo>
                  <a:lnTo>
                    <a:pt x="64" y="257"/>
                  </a:lnTo>
                  <a:lnTo>
                    <a:pt x="64" y="251"/>
                  </a:lnTo>
                  <a:lnTo>
                    <a:pt x="64" y="251"/>
                  </a:lnTo>
                  <a:lnTo>
                    <a:pt x="64" y="247"/>
                  </a:lnTo>
                  <a:lnTo>
                    <a:pt x="57" y="247"/>
                  </a:lnTo>
                  <a:lnTo>
                    <a:pt x="57" y="247"/>
                  </a:lnTo>
                  <a:lnTo>
                    <a:pt x="57" y="235"/>
                  </a:lnTo>
                  <a:lnTo>
                    <a:pt x="57" y="235"/>
                  </a:lnTo>
                  <a:lnTo>
                    <a:pt x="57" y="235"/>
                  </a:lnTo>
                  <a:lnTo>
                    <a:pt x="57" y="235"/>
                  </a:lnTo>
                  <a:lnTo>
                    <a:pt x="57" y="231"/>
                  </a:lnTo>
                  <a:lnTo>
                    <a:pt x="64" y="231"/>
                  </a:lnTo>
                  <a:lnTo>
                    <a:pt x="64" y="224"/>
                  </a:lnTo>
                  <a:lnTo>
                    <a:pt x="64" y="224"/>
                  </a:lnTo>
                  <a:lnTo>
                    <a:pt x="64" y="212"/>
                  </a:lnTo>
                  <a:lnTo>
                    <a:pt x="57" y="208"/>
                  </a:lnTo>
                  <a:lnTo>
                    <a:pt x="57" y="202"/>
                  </a:lnTo>
                  <a:lnTo>
                    <a:pt x="57" y="202"/>
                  </a:lnTo>
                  <a:lnTo>
                    <a:pt x="51" y="196"/>
                  </a:lnTo>
                  <a:lnTo>
                    <a:pt x="41" y="196"/>
                  </a:lnTo>
                  <a:lnTo>
                    <a:pt x="41" y="202"/>
                  </a:lnTo>
                  <a:lnTo>
                    <a:pt x="22" y="202"/>
                  </a:lnTo>
                  <a:lnTo>
                    <a:pt x="22" y="196"/>
                  </a:lnTo>
                  <a:lnTo>
                    <a:pt x="22" y="196"/>
                  </a:lnTo>
                  <a:lnTo>
                    <a:pt x="22" y="196"/>
                  </a:lnTo>
                  <a:lnTo>
                    <a:pt x="22" y="196"/>
                  </a:lnTo>
                  <a:lnTo>
                    <a:pt x="22" y="196"/>
                  </a:lnTo>
                  <a:lnTo>
                    <a:pt x="22" y="196"/>
                  </a:lnTo>
                  <a:lnTo>
                    <a:pt x="22" y="189"/>
                  </a:lnTo>
                  <a:lnTo>
                    <a:pt x="22" y="189"/>
                  </a:lnTo>
                  <a:lnTo>
                    <a:pt x="22" y="185"/>
                  </a:lnTo>
                  <a:lnTo>
                    <a:pt x="29" y="185"/>
                  </a:lnTo>
                  <a:lnTo>
                    <a:pt x="29" y="179"/>
                  </a:lnTo>
                  <a:lnTo>
                    <a:pt x="0" y="179"/>
                  </a:lnTo>
                  <a:lnTo>
                    <a:pt x="152" y="39"/>
                  </a:lnTo>
                  <a:lnTo>
                    <a:pt x="152" y="39"/>
                  </a:lnTo>
                  <a:lnTo>
                    <a:pt x="152" y="39"/>
                  </a:lnTo>
                  <a:lnTo>
                    <a:pt x="152" y="39"/>
                  </a:lnTo>
                  <a:lnTo>
                    <a:pt x="156" y="39"/>
                  </a:lnTo>
                  <a:lnTo>
                    <a:pt x="156" y="33"/>
                  </a:lnTo>
                  <a:lnTo>
                    <a:pt x="162" y="33"/>
                  </a:lnTo>
                  <a:lnTo>
                    <a:pt x="162" y="39"/>
                  </a:lnTo>
                  <a:lnTo>
                    <a:pt x="175" y="39"/>
                  </a:lnTo>
                  <a:lnTo>
                    <a:pt x="175" y="45"/>
                  </a:lnTo>
                  <a:lnTo>
                    <a:pt x="181" y="45"/>
                  </a:lnTo>
                  <a:lnTo>
                    <a:pt x="181" y="49"/>
                  </a:lnTo>
                  <a:lnTo>
                    <a:pt x="191" y="49"/>
                  </a:lnTo>
                  <a:lnTo>
                    <a:pt x="239" y="33"/>
                  </a:lnTo>
                  <a:lnTo>
                    <a:pt x="296" y="33"/>
                  </a:lnTo>
                  <a:lnTo>
                    <a:pt x="296" y="27"/>
                  </a:lnTo>
                  <a:lnTo>
                    <a:pt x="309" y="27"/>
                  </a:lnTo>
                  <a:lnTo>
                    <a:pt x="309" y="33"/>
                  </a:lnTo>
                  <a:lnTo>
                    <a:pt x="309" y="33"/>
                  </a:lnTo>
                  <a:lnTo>
                    <a:pt x="309" y="39"/>
                  </a:lnTo>
                  <a:lnTo>
                    <a:pt x="309" y="39"/>
                  </a:lnTo>
                  <a:lnTo>
                    <a:pt x="309" y="39"/>
                  </a:lnTo>
                  <a:lnTo>
                    <a:pt x="309" y="45"/>
                  </a:lnTo>
                  <a:lnTo>
                    <a:pt x="321" y="45"/>
                  </a:lnTo>
                  <a:lnTo>
                    <a:pt x="327" y="39"/>
                  </a:lnTo>
                  <a:lnTo>
                    <a:pt x="327" y="39"/>
                  </a:lnTo>
                  <a:lnTo>
                    <a:pt x="327" y="39"/>
                  </a:lnTo>
                  <a:lnTo>
                    <a:pt x="356" y="39"/>
                  </a:lnTo>
                  <a:lnTo>
                    <a:pt x="356" y="33"/>
                  </a:lnTo>
                  <a:lnTo>
                    <a:pt x="362" y="33"/>
                  </a:lnTo>
                  <a:lnTo>
                    <a:pt x="362" y="39"/>
                  </a:lnTo>
                  <a:lnTo>
                    <a:pt x="379" y="39"/>
                  </a:lnTo>
                  <a:lnTo>
                    <a:pt x="391" y="45"/>
                  </a:lnTo>
                  <a:lnTo>
                    <a:pt x="401" y="45"/>
                  </a:lnTo>
                  <a:lnTo>
                    <a:pt x="408" y="49"/>
                  </a:lnTo>
                  <a:lnTo>
                    <a:pt x="420" y="49"/>
                  </a:lnTo>
                  <a:lnTo>
                    <a:pt x="420" y="55"/>
                  </a:lnTo>
                  <a:lnTo>
                    <a:pt x="414" y="55"/>
                  </a:lnTo>
                  <a:lnTo>
                    <a:pt x="414" y="55"/>
                  </a:lnTo>
                  <a:lnTo>
                    <a:pt x="414" y="62"/>
                  </a:lnTo>
                  <a:lnTo>
                    <a:pt x="401" y="62"/>
                  </a:lnTo>
                  <a:lnTo>
                    <a:pt x="401" y="62"/>
                  </a:lnTo>
                  <a:lnTo>
                    <a:pt x="408" y="62"/>
                  </a:lnTo>
                  <a:lnTo>
                    <a:pt x="414" y="66"/>
                  </a:lnTo>
                  <a:lnTo>
                    <a:pt x="414" y="66"/>
                  </a:lnTo>
                  <a:lnTo>
                    <a:pt x="420" y="66"/>
                  </a:lnTo>
                  <a:lnTo>
                    <a:pt x="420" y="72"/>
                  </a:lnTo>
                  <a:lnTo>
                    <a:pt x="443" y="72"/>
                  </a:lnTo>
                  <a:lnTo>
                    <a:pt x="443" y="66"/>
                  </a:lnTo>
                  <a:lnTo>
                    <a:pt x="449" y="66"/>
                  </a:lnTo>
                  <a:lnTo>
                    <a:pt x="455" y="62"/>
                  </a:lnTo>
                  <a:lnTo>
                    <a:pt x="455" y="62"/>
                  </a:lnTo>
                  <a:lnTo>
                    <a:pt x="467" y="62"/>
                  </a:lnTo>
                  <a:lnTo>
                    <a:pt x="467" y="72"/>
                  </a:lnTo>
                  <a:lnTo>
                    <a:pt x="478" y="72"/>
                  </a:lnTo>
                  <a:lnTo>
                    <a:pt x="478" y="78"/>
                  </a:lnTo>
                  <a:lnTo>
                    <a:pt x="484" y="62"/>
                  </a:lnTo>
                  <a:lnTo>
                    <a:pt x="525" y="55"/>
                  </a:lnTo>
                  <a:lnTo>
                    <a:pt x="531" y="62"/>
                  </a:lnTo>
                  <a:lnTo>
                    <a:pt x="531" y="62"/>
                  </a:lnTo>
                  <a:lnTo>
                    <a:pt x="544" y="62"/>
                  </a:lnTo>
                  <a:lnTo>
                    <a:pt x="548" y="66"/>
                  </a:lnTo>
                  <a:lnTo>
                    <a:pt x="548" y="66"/>
                  </a:lnTo>
                  <a:lnTo>
                    <a:pt x="560" y="66"/>
                  </a:lnTo>
                  <a:lnTo>
                    <a:pt x="560" y="62"/>
                  </a:lnTo>
                  <a:lnTo>
                    <a:pt x="560" y="62"/>
                  </a:lnTo>
                  <a:lnTo>
                    <a:pt x="579" y="62"/>
                  </a:lnTo>
                  <a:lnTo>
                    <a:pt x="583" y="66"/>
                  </a:lnTo>
                  <a:lnTo>
                    <a:pt x="583" y="66"/>
                  </a:lnTo>
                  <a:lnTo>
                    <a:pt x="583" y="66"/>
                  </a:lnTo>
                  <a:lnTo>
                    <a:pt x="589" y="66"/>
                  </a:lnTo>
                  <a:lnTo>
                    <a:pt x="589" y="62"/>
                  </a:lnTo>
                  <a:lnTo>
                    <a:pt x="595" y="62"/>
                  </a:lnTo>
                  <a:lnTo>
                    <a:pt x="595" y="55"/>
                  </a:lnTo>
                  <a:lnTo>
                    <a:pt x="595" y="55"/>
                  </a:lnTo>
                  <a:lnTo>
                    <a:pt x="601" y="55"/>
                  </a:lnTo>
                  <a:lnTo>
                    <a:pt x="601" y="49"/>
                  </a:lnTo>
                  <a:lnTo>
                    <a:pt x="614" y="49"/>
                  </a:lnTo>
                  <a:lnTo>
                    <a:pt x="614" y="55"/>
                  </a:lnTo>
                  <a:lnTo>
                    <a:pt x="614" y="55"/>
                  </a:lnTo>
                  <a:lnTo>
                    <a:pt x="607" y="62"/>
                  </a:lnTo>
                  <a:lnTo>
                    <a:pt x="607" y="62"/>
                  </a:lnTo>
                  <a:lnTo>
                    <a:pt x="607" y="62"/>
                  </a:lnTo>
                  <a:lnTo>
                    <a:pt x="607" y="62"/>
                  </a:lnTo>
                  <a:lnTo>
                    <a:pt x="607" y="66"/>
                  </a:lnTo>
                  <a:lnTo>
                    <a:pt x="607" y="66"/>
                  </a:lnTo>
                  <a:lnTo>
                    <a:pt x="607" y="72"/>
                  </a:lnTo>
                  <a:lnTo>
                    <a:pt x="618" y="72"/>
                  </a:lnTo>
                  <a:lnTo>
                    <a:pt x="618" y="66"/>
                  </a:lnTo>
                  <a:lnTo>
                    <a:pt x="618" y="66"/>
                  </a:lnTo>
                  <a:lnTo>
                    <a:pt x="618" y="62"/>
                  </a:lnTo>
                  <a:lnTo>
                    <a:pt x="618" y="62"/>
                  </a:lnTo>
                  <a:lnTo>
                    <a:pt x="618" y="62"/>
                  </a:lnTo>
                  <a:lnTo>
                    <a:pt x="618" y="62"/>
                  </a:lnTo>
                  <a:lnTo>
                    <a:pt x="618" y="55"/>
                  </a:lnTo>
                  <a:lnTo>
                    <a:pt x="636" y="55"/>
                  </a:lnTo>
                  <a:lnTo>
                    <a:pt x="642" y="49"/>
                  </a:lnTo>
                  <a:lnTo>
                    <a:pt x="649" y="49"/>
                  </a:lnTo>
                  <a:lnTo>
                    <a:pt x="653" y="45"/>
                  </a:lnTo>
                  <a:lnTo>
                    <a:pt x="653" y="39"/>
                  </a:lnTo>
                  <a:lnTo>
                    <a:pt x="636" y="39"/>
                  </a:lnTo>
                  <a:lnTo>
                    <a:pt x="636" y="39"/>
                  </a:lnTo>
                  <a:lnTo>
                    <a:pt x="636" y="33"/>
                  </a:lnTo>
                  <a:lnTo>
                    <a:pt x="636" y="33"/>
                  </a:lnTo>
                  <a:lnTo>
                    <a:pt x="636" y="33"/>
                  </a:lnTo>
                  <a:lnTo>
                    <a:pt x="636" y="27"/>
                  </a:lnTo>
                  <a:lnTo>
                    <a:pt x="636" y="27"/>
                  </a:lnTo>
                  <a:lnTo>
                    <a:pt x="636" y="22"/>
                  </a:lnTo>
                  <a:lnTo>
                    <a:pt x="636" y="22"/>
                  </a:lnTo>
                  <a:lnTo>
                    <a:pt x="649" y="10"/>
                  </a:lnTo>
                  <a:lnTo>
                    <a:pt x="653" y="10"/>
                  </a:lnTo>
                  <a:lnTo>
                    <a:pt x="659" y="4"/>
                  </a:lnTo>
                  <a:lnTo>
                    <a:pt x="665" y="4"/>
                  </a:lnTo>
                  <a:lnTo>
                    <a:pt x="665" y="0"/>
                  </a:lnTo>
                  <a:lnTo>
                    <a:pt x="677" y="0"/>
                  </a:lnTo>
                  <a:lnTo>
                    <a:pt x="677" y="10"/>
                  </a:lnTo>
                  <a:lnTo>
                    <a:pt x="677" y="10"/>
                  </a:lnTo>
                  <a:lnTo>
                    <a:pt x="677" y="16"/>
                  </a:lnTo>
                  <a:lnTo>
                    <a:pt x="684" y="16"/>
                  </a:lnTo>
                  <a:lnTo>
                    <a:pt x="684" y="22"/>
                  </a:lnTo>
                  <a:lnTo>
                    <a:pt x="684" y="22"/>
                  </a:lnTo>
                  <a:lnTo>
                    <a:pt x="684" y="27"/>
                  </a:lnTo>
                  <a:lnTo>
                    <a:pt x="684" y="27"/>
                  </a:lnTo>
                  <a:lnTo>
                    <a:pt x="684" y="33"/>
                  </a:lnTo>
                  <a:lnTo>
                    <a:pt x="671" y="33"/>
                  </a:lnTo>
                  <a:lnTo>
                    <a:pt x="671" y="39"/>
                  </a:lnTo>
                  <a:lnTo>
                    <a:pt x="684" y="39"/>
                  </a:lnTo>
                  <a:lnTo>
                    <a:pt x="684" y="45"/>
                  </a:lnTo>
                  <a:lnTo>
                    <a:pt x="677" y="45"/>
                  </a:lnTo>
                  <a:lnTo>
                    <a:pt x="677" y="45"/>
                  </a:lnTo>
                  <a:lnTo>
                    <a:pt x="677" y="49"/>
                  </a:lnTo>
                  <a:lnTo>
                    <a:pt x="677" y="49"/>
                  </a:lnTo>
                  <a:lnTo>
                    <a:pt x="677" y="49"/>
                  </a:lnTo>
                  <a:lnTo>
                    <a:pt x="684" y="49"/>
                  </a:lnTo>
                  <a:lnTo>
                    <a:pt x="688" y="45"/>
                  </a:lnTo>
                  <a:lnTo>
                    <a:pt x="688" y="45"/>
                  </a:lnTo>
                  <a:lnTo>
                    <a:pt x="688" y="45"/>
                  </a:lnTo>
                  <a:lnTo>
                    <a:pt x="688" y="45"/>
                  </a:lnTo>
                  <a:lnTo>
                    <a:pt x="694" y="45"/>
                  </a:lnTo>
                  <a:lnTo>
                    <a:pt x="694" y="39"/>
                  </a:lnTo>
                  <a:lnTo>
                    <a:pt x="694" y="45"/>
                  </a:lnTo>
                  <a:lnTo>
                    <a:pt x="706" y="45"/>
                  </a:lnTo>
                  <a:lnTo>
                    <a:pt x="706" y="49"/>
                  </a:lnTo>
                  <a:lnTo>
                    <a:pt x="706" y="49"/>
                  </a:lnTo>
                  <a:lnTo>
                    <a:pt x="706" y="55"/>
                  </a:lnTo>
                  <a:lnTo>
                    <a:pt x="700" y="55"/>
                  </a:lnTo>
                  <a:lnTo>
                    <a:pt x="700" y="62"/>
                  </a:lnTo>
                  <a:lnTo>
                    <a:pt x="694" y="62"/>
                  </a:lnTo>
                  <a:lnTo>
                    <a:pt x="694" y="66"/>
                  </a:lnTo>
                  <a:lnTo>
                    <a:pt x="694" y="66"/>
                  </a:lnTo>
                  <a:lnTo>
                    <a:pt x="706" y="66"/>
                  </a:lnTo>
                  <a:lnTo>
                    <a:pt x="712" y="62"/>
                  </a:lnTo>
                  <a:lnTo>
                    <a:pt x="712" y="62"/>
                  </a:lnTo>
                  <a:lnTo>
                    <a:pt x="719" y="55"/>
                  </a:lnTo>
                  <a:lnTo>
                    <a:pt x="719" y="49"/>
                  </a:lnTo>
                  <a:lnTo>
                    <a:pt x="729" y="49"/>
                  </a:lnTo>
                  <a:lnTo>
                    <a:pt x="735" y="45"/>
                  </a:lnTo>
                  <a:lnTo>
                    <a:pt x="741" y="45"/>
                  </a:lnTo>
                  <a:lnTo>
                    <a:pt x="741" y="39"/>
                  </a:lnTo>
                  <a:lnTo>
                    <a:pt x="741" y="39"/>
                  </a:lnTo>
                  <a:lnTo>
                    <a:pt x="747" y="33"/>
                  </a:lnTo>
                  <a:lnTo>
                    <a:pt x="747" y="33"/>
                  </a:lnTo>
                  <a:lnTo>
                    <a:pt x="754" y="33"/>
                  </a:lnTo>
                  <a:lnTo>
                    <a:pt x="754" y="27"/>
                  </a:lnTo>
                  <a:lnTo>
                    <a:pt x="764" y="27"/>
                  </a:lnTo>
                  <a:lnTo>
                    <a:pt x="770" y="33"/>
                  </a:lnTo>
                  <a:lnTo>
                    <a:pt x="770" y="33"/>
                  </a:lnTo>
                  <a:lnTo>
                    <a:pt x="770" y="33"/>
                  </a:lnTo>
                  <a:lnTo>
                    <a:pt x="782" y="33"/>
                  </a:lnTo>
                  <a:lnTo>
                    <a:pt x="782" y="39"/>
                  </a:lnTo>
                  <a:lnTo>
                    <a:pt x="782" y="39"/>
                  </a:lnTo>
                  <a:lnTo>
                    <a:pt x="782" y="39"/>
                  </a:lnTo>
                  <a:lnTo>
                    <a:pt x="782" y="45"/>
                  </a:lnTo>
                  <a:lnTo>
                    <a:pt x="776" y="45"/>
                  </a:lnTo>
                  <a:lnTo>
                    <a:pt x="776" y="49"/>
                  </a:lnTo>
                  <a:lnTo>
                    <a:pt x="770" y="49"/>
                  </a:lnTo>
                  <a:lnTo>
                    <a:pt x="770" y="49"/>
                  </a:lnTo>
                  <a:lnTo>
                    <a:pt x="770" y="55"/>
                  </a:lnTo>
                  <a:lnTo>
                    <a:pt x="770" y="55"/>
                  </a:lnTo>
                  <a:lnTo>
                    <a:pt x="764" y="62"/>
                  </a:lnTo>
                  <a:lnTo>
                    <a:pt x="764" y="66"/>
                  </a:lnTo>
                  <a:lnTo>
                    <a:pt x="760" y="72"/>
                  </a:lnTo>
                  <a:lnTo>
                    <a:pt x="760" y="72"/>
                  </a:lnTo>
                  <a:lnTo>
                    <a:pt x="747" y="84"/>
                  </a:lnTo>
                  <a:lnTo>
                    <a:pt x="735" y="84"/>
                  </a:lnTo>
                  <a:lnTo>
                    <a:pt x="735" y="84"/>
                  </a:lnTo>
                  <a:lnTo>
                    <a:pt x="735" y="84"/>
                  </a:lnTo>
                  <a:lnTo>
                    <a:pt x="735" y="84"/>
                  </a:lnTo>
                  <a:lnTo>
                    <a:pt x="729" y="78"/>
                  </a:lnTo>
                  <a:lnTo>
                    <a:pt x="729" y="78"/>
                  </a:lnTo>
                  <a:lnTo>
                    <a:pt x="729" y="78"/>
                  </a:lnTo>
                  <a:lnTo>
                    <a:pt x="729" y="78"/>
                  </a:lnTo>
                  <a:lnTo>
                    <a:pt x="729" y="84"/>
                  </a:lnTo>
                  <a:lnTo>
                    <a:pt x="725" y="84"/>
                  </a:lnTo>
                  <a:lnTo>
                    <a:pt x="725" y="84"/>
                  </a:lnTo>
                  <a:lnTo>
                    <a:pt x="725" y="88"/>
                  </a:lnTo>
                  <a:lnTo>
                    <a:pt x="712" y="88"/>
                  </a:lnTo>
                  <a:lnTo>
                    <a:pt x="712" y="88"/>
                  </a:lnTo>
                  <a:lnTo>
                    <a:pt x="712" y="88"/>
                  </a:lnTo>
                  <a:lnTo>
                    <a:pt x="712" y="84"/>
                  </a:lnTo>
                  <a:lnTo>
                    <a:pt x="700" y="84"/>
                  </a:lnTo>
                  <a:lnTo>
                    <a:pt x="700" y="88"/>
                  </a:lnTo>
                  <a:lnTo>
                    <a:pt x="694" y="88"/>
                  </a:lnTo>
                  <a:lnTo>
                    <a:pt x="694" y="95"/>
                  </a:lnTo>
                  <a:lnTo>
                    <a:pt x="688" y="95"/>
                  </a:lnTo>
                  <a:lnTo>
                    <a:pt x="688" y="95"/>
                  </a:lnTo>
                  <a:lnTo>
                    <a:pt x="684" y="101"/>
                  </a:lnTo>
                  <a:lnTo>
                    <a:pt x="671" y="101"/>
                  </a:lnTo>
                  <a:lnTo>
                    <a:pt x="671" y="101"/>
                  </a:lnTo>
                  <a:lnTo>
                    <a:pt x="671" y="95"/>
                  </a:lnTo>
                  <a:lnTo>
                    <a:pt x="659" y="95"/>
                  </a:lnTo>
                  <a:lnTo>
                    <a:pt x="659" y="95"/>
                  </a:lnTo>
                  <a:lnTo>
                    <a:pt x="659" y="88"/>
                  </a:lnTo>
                  <a:lnTo>
                    <a:pt x="649" y="88"/>
                  </a:lnTo>
                  <a:lnTo>
                    <a:pt x="649" y="95"/>
                  </a:lnTo>
                  <a:lnTo>
                    <a:pt x="653" y="101"/>
                  </a:lnTo>
                  <a:lnTo>
                    <a:pt x="653" y="101"/>
                  </a:lnTo>
                  <a:lnTo>
                    <a:pt x="677" y="101"/>
                  </a:lnTo>
                  <a:lnTo>
                    <a:pt x="677" y="107"/>
                  </a:lnTo>
                  <a:lnTo>
                    <a:pt x="677" y="107"/>
                  </a:lnTo>
                  <a:lnTo>
                    <a:pt x="677" y="107"/>
                  </a:lnTo>
                  <a:lnTo>
                    <a:pt x="677" y="111"/>
                  </a:lnTo>
                  <a:lnTo>
                    <a:pt x="665" y="111"/>
                  </a:lnTo>
                  <a:lnTo>
                    <a:pt x="659" y="117"/>
                  </a:lnTo>
                  <a:lnTo>
                    <a:pt x="653" y="117"/>
                  </a:lnTo>
                  <a:lnTo>
                    <a:pt x="642" y="123"/>
                  </a:lnTo>
                  <a:lnTo>
                    <a:pt x="636" y="123"/>
                  </a:lnTo>
                  <a:lnTo>
                    <a:pt x="624" y="128"/>
                  </a:lnTo>
                  <a:lnTo>
                    <a:pt x="618" y="128"/>
                  </a:lnTo>
                  <a:lnTo>
                    <a:pt x="601" y="123"/>
                  </a:lnTo>
                  <a:lnTo>
                    <a:pt x="595" y="123"/>
                  </a:lnTo>
                  <a:lnTo>
                    <a:pt x="595" y="123"/>
                  </a:lnTo>
                  <a:lnTo>
                    <a:pt x="607" y="123"/>
                  </a:lnTo>
                  <a:lnTo>
                    <a:pt x="607" y="128"/>
                  </a:lnTo>
                  <a:lnTo>
                    <a:pt x="614" y="128"/>
                  </a:lnTo>
                  <a:lnTo>
                    <a:pt x="614" y="134"/>
                  </a:lnTo>
                  <a:lnTo>
                    <a:pt x="614" y="134"/>
                  </a:lnTo>
                  <a:lnTo>
                    <a:pt x="614" y="140"/>
                  </a:lnTo>
                  <a:lnTo>
                    <a:pt x="595" y="140"/>
                  </a:lnTo>
                  <a:lnTo>
                    <a:pt x="595" y="146"/>
                  </a:lnTo>
                  <a:lnTo>
                    <a:pt x="583" y="146"/>
                  </a:lnTo>
                  <a:lnTo>
                    <a:pt x="583" y="150"/>
                  </a:lnTo>
                  <a:lnTo>
                    <a:pt x="572" y="150"/>
                  </a:lnTo>
                  <a:lnTo>
                    <a:pt x="572" y="156"/>
                  </a:lnTo>
                  <a:lnTo>
                    <a:pt x="572" y="156"/>
                  </a:lnTo>
                  <a:lnTo>
                    <a:pt x="572" y="156"/>
                  </a:lnTo>
                  <a:lnTo>
                    <a:pt x="572" y="163"/>
                  </a:lnTo>
                  <a:lnTo>
                    <a:pt x="566" y="163"/>
                  </a:lnTo>
                  <a:lnTo>
                    <a:pt x="554" y="173"/>
                  </a:lnTo>
                  <a:lnTo>
                    <a:pt x="544" y="179"/>
                  </a:lnTo>
                  <a:lnTo>
                    <a:pt x="537" y="185"/>
                  </a:lnTo>
                  <a:lnTo>
                    <a:pt x="531" y="196"/>
                  </a:lnTo>
                  <a:lnTo>
                    <a:pt x="531" y="208"/>
                  </a:lnTo>
                  <a:lnTo>
                    <a:pt x="544" y="208"/>
                  </a:lnTo>
                  <a:lnTo>
                    <a:pt x="544" y="218"/>
                  </a:lnTo>
                  <a:lnTo>
                    <a:pt x="537" y="218"/>
                  </a:lnTo>
                  <a:lnTo>
                    <a:pt x="537" y="224"/>
                  </a:lnTo>
                  <a:lnTo>
                    <a:pt x="537" y="224"/>
                  </a:lnTo>
                  <a:lnTo>
                    <a:pt x="537" y="231"/>
                  </a:lnTo>
                  <a:lnTo>
                    <a:pt x="537" y="231"/>
                  </a:lnTo>
                  <a:lnTo>
                    <a:pt x="544" y="231"/>
                  </a:lnTo>
                  <a:lnTo>
                    <a:pt x="537" y="235"/>
                  </a:lnTo>
                  <a:lnTo>
                    <a:pt x="537" y="235"/>
                  </a:lnTo>
                  <a:lnTo>
                    <a:pt x="537" y="235"/>
                  </a:lnTo>
                  <a:lnTo>
                    <a:pt x="537" y="235"/>
                  </a:lnTo>
                  <a:lnTo>
                    <a:pt x="544" y="241"/>
                  </a:lnTo>
                  <a:lnTo>
                    <a:pt x="544" y="241"/>
                  </a:lnTo>
                  <a:lnTo>
                    <a:pt x="544" y="241"/>
                  </a:lnTo>
                  <a:lnTo>
                    <a:pt x="560" y="235"/>
                  </a:lnTo>
                  <a:lnTo>
                    <a:pt x="566" y="235"/>
                  </a:lnTo>
                  <a:lnTo>
                    <a:pt x="589" y="257"/>
                  </a:lnTo>
                  <a:lnTo>
                    <a:pt x="589" y="264"/>
                  </a:lnTo>
                  <a:lnTo>
                    <a:pt x="595" y="264"/>
                  </a:lnTo>
                  <a:lnTo>
                    <a:pt x="607" y="274"/>
                  </a:lnTo>
                  <a:lnTo>
                    <a:pt x="607" y="274"/>
                  </a:lnTo>
                  <a:lnTo>
                    <a:pt x="618" y="274"/>
                  </a:lnTo>
                  <a:lnTo>
                    <a:pt x="618" y="270"/>
                  </a:lnTo>
                  <a:lnTo>
                    <a:pt x="624" y="270"/>
                  </a:lnTo>
                  <a:lnTo>
                    <a:pt x="636" y="274"/>
                  </a:lnTo>
                  <a:lnTo>
                    <a:pt x="636" y="274"/>
                  </a:lnTo>
                  <a:lnTo>
                    <a:pt x="636" y="274"/>
                  </a:lnTo>
                  <a:lnTo>
                    <a:pt x="636" y="280"/>
                  </a:lnTo>
                  <a:lnTo>
                    <a:pt x="630" y="280"/>
                  </a:lnTo>
                  <a:lnTo>
                    <a:pt x="630" y="286"/>
                  </a:lnTo>
                  <a:lnTo>
                    <a:pt x="636" y="286"/>
                  </a:lnTo>
                  <a:lnTo>
                    <a:pt x="630" y="292"/>
                  </a:lnTo>
                  <a:lnTo>
                    <a:pt x="630" y="296"/>
                  </a:lnTo>
                  <a:lnTo>
                    <a:pt x="630" y="296"/>
                  </a:lnTo>
                  <a:lnTo>
                    <a:pt x="630" y="296"/>
                  </a:lnTo>
                  <a:lnTo>
                    <a:pt x="624" y="303"/>
                  </a:lnTo>
                  <a:lnTo>
                    <a:pt x="624" y="309"/>
                  </a:lnTo>
                  <a:lnTo>
                    <a:pt x="624" y="309"/>
                  </a:lnTo>
                  <a:lnTo>
                    <a:pt x="624" y="315"/>
                  </a:lnTo>
                  <a:lnTo>
                    <a:pt x="624" y="315"/>
                  </a:lnTo>
                  <a:lnTo>
                    <a:pt x="624" y="319"/>
                  </a:lnTo>
                  <a:lnTo>
                    <a:pt x="624" y="319"/>
                  </a:lnTo>
                  <a:lnTo>
                    <a:pt x="630" y="325"/>
                  </a:lnTo>
                  <a:lnTo>
                    <a:pt x="630" y="332"/>
                  </a:lnTo>
                  <a:lnTo>
                    <a:pt x="636" y="332"/>
                  </a:lnTo>
                  <a:lnTo>
                    <a:pt x="636" y="336"/>
                  </a:lnTo>
                  <a:lnTo>
                    <a:pt x="636" y="336"/>
                  </a:lnTo>
                  <a:lnTo>
                    <a:pt x="636" y="336"/>
                  </a:lnTo>
                  <a:lnTo>
                    <a:pt x="642" y="336"/>
                  </a:lnTo>
                  <a:lnTo>
                    <a:pt x="642" y="342"/>
                  </a:lnTo>
                  <a:lnTo>
                    <a:pt x="642" y="342"/>
                  </a:lnTo>
                  <a:lnTo>
                    <a:pt x="642" y="342"/>
                  </a:lnTo>
                  <a:lnTo>
                    <a:pt x="659" y="325"/>
                  </a:lnTo>
                  <a:lnTo>
                    <a:pt x="665" y="315"/>
                  </a:lnTo>
                  <a:lnTo>
                    <a:pt x="665" y="309"/>
                  </a:lnTo>
                  <a:lnTo>
                    <a:pt x="671" y="296"/>
                  </a:lnTo>
                  <a:lnTo>
                    <a:pt x="671" y="280"/>
                  </a:lnTo>
                  <a:lnTo>
                    <a:pt x="684" y="274"/>
                  </a:lnTo>
                  <a:lnTo>
                    <a:pt x="688" y="274"/>
                  </a:lnTo>
                  <a:lnTo>
                    <a:pt x="712" y="264"/>
                  </a:lnTo>
                  <a:lnTo>
                    <a:pt x="725" y="251"/>
                  </a:lnTo>
                  <a:lnTo>
                    <a:pt x="729" y="241"/>
                  </a:lnTo>
                  <a:lnTo>
                    <a:pt x="729" y="224"/>
                  </a:lnTo>
                  <a:lnTo>
                    <a:pt x="725" y="224"/>
                  </a:lnTo>
                  <a:lnTo>
                    <a:pt x="725" y="218"/>
                  </a:lnTo>
                  <a:lnTo>
                    <a:pt x="719" y="218"/>
                  </a:lnTo>
                  <a:lnTo>
                    <a:pt x="719" y="212"/>
                  </a:lnTo>
                  <a:lnTo>
                    <a:pt x="719" y="212"/>
                  </a:lnTo>
                  <a:lnTo>
                    <a:pt x="719" y="212"/>
                  </a:lnTo>
                  <a:lnTo>
                    <a:pt x="725" y="208"/>
                  </a:lnTo>
                  <a:lnTo>
                    <a:pt x="725" y="202"/>
                  </a:lnTo>
                  <a:lnTo>
                    <a:pt x="741" y="185"/>
                  </a:lnTo>
                  <a:lnTo>
                    <a:pt x="741" y="185"/>
                  </a:lnTo>
                  <a:lnTo>
                    <a:pt x="741" y="185"/>
                  </a:lnTo>
                  <a:lnTo>
                    <a:pt x="741" y="173"/>
                  </a:lnTo>
                  <a:lnTo>
                    <a:pt x="747" y="169"/>
                  </a:lnTo>
                  <a:lnTo>
                    <a:pt x="747" y="163"/>
                  </a:lnTo>
                  <a:lnTo>
                    <a:pt x="760" y="150"/>
                  </a:lnTo>
                  <a:lnTo>
                    <a:pt x="760" y="150"/>
                  </a:lnTo>
                  <a:lnTo>
                    <a:pt x="764" y="146"/>
                  </a:lnTo>
                  <a:lnTo>
                    <a:pt x="805" y="146"/>
                  </a:lnTo>
                  <a:lnTo>
                    <a:pt x="805" y="150"/>
                  </a:lnTo>
                  <a:lnTo>
                    <a:pt x="805" y="150"/>
                  </a:lnTo>
                  <a:lnTo>
                    <a:pt x="817" y="150"/>
                  </a:lnTo>
                  <a:lnTo>
                    <a:pt x="824" y="156"/>
                  </a:lnTo>
                  <a:lnTo>
                    <a:pt x="824" y="156"/>
                  </a:lnTo>
                  <a:lnTo>
                    <a:pt x="824" y="156"/>
                  </a:lnTo>
                  <a:lnTo>
                    <a:pt x="824" y="163"/>
                  </a:lnTo>
                  <a:lnTo>
                    <a:pt x="824" y="163"/>
                  </a:lnTo>
                  <a:lnTo>
                    <a:pt x="824" y="169"/>
                  </a:lnTo>
                  <a:lnTo>
                    <a:pt x="824" y="169"/>
                  </a:lnTo>
                  <a:lnTo>
                    <a:pt x="840" y="169"/>
                  </a:lnTo>
                  <a:lnTo>
                    <a:pt x="840" y="173"/>
                  </a:lnTo>
                  <a:lnTo>
                    <a:pt x="846" y="173"/>
                  </a:lnTo>
                  <a:lnTo>
                    <a:pt x="840" y="173"/>
                  </a:lnTo>
                  <a:lnTo>
                    <a:pt x="840" y="185"/>
                  </a:lnTo>
                  <a:lnTo>
                    <a:pt x="840" y="185"/>
                  </a:lnTo>
                  <a:lnTo>
                    <a:pt x="834" y="189"/>
                  </a:lnTo>
                  <a:lnTo>
                    <a:pt x="834" y="202"/>
                  </a:lnTo>
                  <a:lnTo>
                    <a:pt x="830" y="202"/>
                  </a:lnTo>
                  <a:lnTo>
                    <a:pt x="830" y="202"/>
                  </a:lnTo>
                  <a:lnTo>
                    <a:pt x="830" y="202"/>
                  </a:lnTo>
                  <a:lnTo>
                    <a:pt x="830" y="202"/>
                  </a:lnTo>
                  <a:lnTo>
                    <a:pt x="840" y="202"/>
                  </a:lnTo>
                  <a:lnTo>
                    <a:pt x="840" y="208"/>
                  </a:lnTo>
                  <a:lnTo>
                    <a:pt x="834" y="208"/>
                  </a:lnTo>
                  <a:lnTo>
                    <a:pt x="834" y="212"/>
                  </a:lnTo>
                  <a:lnTo>
                    <a:pt x="834" y="212"/>
                  </a:lnTo>
                  <a:lnTo>
                    <a:pt x="830" y="218"/>
                  </a:lnTo>
                  <a:lnTo>
                    <a:pt x="830" y="218"/>
                  </a:lnTo>
                  <a:lnTo>
                    <a:pt x="830" y="224"/>
                  </a:lnTo>
                  <a:lnTo>
                    <a:pt x="830" y="224"/>
                  </a:lnTo>
                  <a:lnTo>
                    <a:pt x="830" y="224"/>
                  </a:lnTo>
                  <a:lnTo>
                    <a:pt x="830" y="224"/>
                  </a:lnTo>
                  <a:lnTo>
                    <a:pt x="834" y="224"/>
                  </a:lnTo>
                  <a:lnTo>
                    <a:pt x="834" y="218"/>
                  </a:lnTo>
                  <a:lnTo>
                    <a:pt x="834" y="218"/>
                  </a:lnTo>
                  <a:lnTo>
                    <a:pt x="840" y="218"/>
                  </a:lnTo>
                  <a:lnTo>
                    <a:pt x="840" y="212"/>
                  </a:lnTo>
                  <a:lnTo>
                    <a:pt x="846" y="218"/>
                  </a:lnTo>
                  <a:lnTo>
                    <a:pt x="852" y="212"/>
                  </a:lnTo>
                  <a:lnTo>
                    <a:pt x="865" y="212"/>
                  </a:lnTo>
                  <a:lnTo>
                    <a:pt x="894" y="185"/>
                  </a:lnTo>
                  <a:lnTo>
                    <a:pt x="894" y="185"/>
                  </a:lnTo>
                  <a:lnTo>
                    <a:pt x="900" y="185"/>
                  </a:lnTo>
                  <a:lnTo>
                    <a:pt x="900" y="196"/>
                  </a:lnTo>
                  <a:lnTo>
                    <a:pt x="900" y="196"/>
                  </a:lnTo>
                  <a:lnTo>
                    <a:pt x="900" y="196"/>
                  </a:lnTo>
                  <a:lnTo>
                    <a:pt x="900" y="202"/>
                  </a:lnTo>
                  <a:lnTo>
                    <a:pt x="900" y="202"/>
                  </a:lnTo>
                  <a:lnTo>
                    <a:pt x="904" y="202"/>
                  </a:lnTo>
                  <a:lnTo>
                    <a:pt x="904" y="208"/>
                  </a:lnTo>
                  <a:lnTo>
                    <a:pt x="904" y="208"/>
                  </a:lnTo>
                  <a:lnTo>
                    <a:pt x="904" y="212"/>
                  </a:lnTo>
                  <a:lnTo>
                    <a:pt x="904" y="212"/>
                  </a:lnTo>
                  <a:lnTo>
                    <a:pt x="904" y="212"/>
                  </a:lnTo>
                  <a:lnTo>
                    <a:pt x="904" y="212"/>
                  </a:lnTo>
                  <a:lnTo>
                    <a:pt x="900" y="218"/>
                  </a:lnTo>
                  <a:lnTo>
                    <a:pt x="904" y="218"/>
                  </a:lnTo>
                  <a:lnTo>
                    <a:pt x="904" y="224"/>
                  </a:lnTo>
                  <a:lnTo>
                    <a:pt x="904" y="224"/>
                  </a:lnTo>
                  <a:lnTo>
                    <a:pt x="904" y="224"/>
                  </a:lnTo>
                  <a:lnTo>
                    <a:pt x="904" y="231"/>
                  </a:lnTo>
                  <a:lnTo>
                    <a:pt x="904" y="231"/>
                  </a:lnTo>
                  <a:lnTo>
                    <a:pt x="910" y="231"/>
                  </a:lnTo>
                  <a:lnTo>
                    <a:pt x="910" y="235"/>
                  </a:lnTo>
                  <a:lnTo>
                    <a:pt x="910" y="235"/>
                  </a:lnTo>
                  <a:lnTo>
                    <a:pt x="910" y="235"/>
                  </a:lnTo>
                  <a:lnTo>
                    <a:pt x="910" y="241"/>
                  </a:lnTo>
                  <a:lnTo>
                    <a:pt x="910" y="241"/>
                  </a:lnTo>
                  <a:lnTo>
                    <a:pt x="910" y="247"/>
                  </a:lnTo>
                  <a:lnTo>
                    <a:pt x="904" y="247"/>
                  </a:lnTo>
                  <a:lnTo>
                    <a:pt x="904" y="247"/>
                  </a:lnTo>
                  <a:lnTo>
                    <a:pt x="904" y="247"/>
                  </a:lnTo>
                  <a:lnTo>
                    <a:pt x="904" y="247"/>
                  </a:lnTo>
                  <a:lnTo>
                    <a:pt x="904" y="251"/>
                  </a:lnTo>
                  <a:lnTo>
                    <a:pt x="916" y="264"/>
                  </a:lnTo>
                  <a:lnTo>
                    <a:pt x="923" y="264"/>
                  </a:lnTo>
                  <a:lnTo>
                    <a:pt x="929" y="270"/>
                  </a:lnTo>
                  <a:lnTo>
                    <a:pt x="935" y="270"/>
                  </a:lnTo>
                  <a:lnTo>
                    <a:pt x="939" y="274"/>
                  </a:lnTo>
                  <a:lnTo>
                    <a:pt x="945" y="274"/>
                  </a:lnTo>
                  <a:lnTo>
                    <a:pt x="935" y="286"/>
                  </a:lnTo>
                  <a:lnTo>
                    <a:pt x="929" y="286"/>
                  </a:lnTo>
                  <a:lnTo>
                    <a:pt x="923" y="292"/>
                  </a:lnTo>
                  <a:lnTo>
                    <a:pt x="910" y="292"/>
                  </a:lnTo>
                  <a:lnTo>
                    <a:pt x="910" y="296"/>
                  </a:lnTo>
                  <a:lnTo>
                    <a:pt x="910" y="296"/>
                  </a:lnTo>
                  <a:lnTo>
                    <a:pt x="910" y="296"/>
                  </a:lnTo>
                  <a:lnTo>
                    <a:pt x="916" y="296"/>
                  </a:lnTo>
                  <a:lnTo>
                    <a:pt x="916" y="292"/>
                  </a:lnTo>
                  <a:lnTo>
                    <a:pt x="916" y="292"/>
                  </a:lnTo>
                  <a:lnTo>
                    <a:pt x="916" y="292"/>
                  </a:lnTo>
                  <a:lnTo>
                    <a:pt x="958" y="292"/>
                  </a:lnTo>
                  <a:lnTo>
                    <a:pt x="958" y="296"/>
                  </a:lnTo>
                  <a:lnTo>
                    <a:pt x="958" y="296"/>
                  </a:lnTo>
                  <a:lnTo>
                    <a:pt x="958" y="296"/>
                  </a:lnTo>
                  <a:lnTo>
                    <a:pt x="958" y="303"/>
                  </a:lnTo>
                  <a:lnTo>
                    <a:pt x="958" y="303"/>
                  </a:lnTo>
                  <a:lnTo>
                    <a:pt x="958" y="309"/>
                  </a:lnTo>
                  <a:lnTo>
                    <a:pt x="951" y="309"/>
                  </a:lnTo>
                  <a:lnTo>
                    <a:pt x="951" y="309"/>
                  </a:lnTo>
                  <a:lnTo>
                    <a:pt x="951" y="309"/>
                  </a:lnTo>
                  <a:lnTo>
                    <a:pt x="951" y="315"/>
                  </a:lnTo>
                  <a:lnTo>
                    <a:pt x="951" y="315"/>
                  </a:lnTo>
                  <a:lnTo>
                    <a:pt x="951" y="315"/>
                  </a:lnTo>
                  <a:lnTo>
                    <a:pt x="951" y="315"/>
                  </a:lnTo>
                  <a:lnTo>
                    <a:pt x="951" y="319"/>
                  </a:lnTo>
                  <a:lnTo>
                    <a:pt x="951" y="319"/>
                  </a:lnTo>
                  <a:lnTo>
                    <a:pt x="951" y="325"/>
                  </a:lnTo>
                  <a:lnTo>
                    <a:pt x="945" y="325"/>
                  </a:lnTo>
                  <a:lnTo>
                    <a:pt x="945" y="325"/>
                  </a:lnTo>
                  <a:lnTo>
                    <a:pt x="939" y="332"/>
                  </a:lnTo>
                  <a:lnTo>
                    <a:pt x="939" y="332"/>
                  </a:lnTo>
                  <a:lnTo>
                    <a:pt x="935" y="325"/>
                  </a:lnTo>
                  <a:lnTo>
                    <a:pt x="935" y="325"/>
                  </a:lnTo>
                  <a:lnTo>
                    <a:pt x="929" y="332"/>
                  </a:lnTo>
                  <a:lnTo>
                    <a:pt x="916" y="332"/>
                  </a:lnTo>
                  <a:lnTo>
                    <a:pt x="910" y="336"/>
                  </a:lnTo>
                  <a:lnTo>
                    <a:pt x="904" y="336"/>
                  </a:lnTo>
                  <a:lnTo>
                    <a:pt x="904" y="336"/>
                  </a:lnTo>
                  <a:lnTo>
                    <a:pt x="904" y="342"/>
                  </a:lnTo>
                  <a:lnTo>
                    <a:pt x="900" y="348"/>
                  </a:lnTo>
                  <a:lnTo>
                    <a:pt x="900" y="348"/>
                  </a:lnTo>
                  <a:lnTo>
                    <a:pt x="900" y="348"/>
                  </a:lnTo>
                  <a:lnTo>
                    <a:pt x="900" y="348"/>
                  </a:lnTo>
                  <a:lnTo>
                    <a:pt x="894" y="354"/>
                  </a:lnTo>
                  <a:lnTo>
                    <a:pt x="799" y="354"/>
                  </a:lnTo>
                  <a:lnTo>
                    <a:pt x="776" y="377"/>
                  </a:lnTo>
                  <a:lnTo>
                    <a:pt x="770" y="377"/>
                  </a:lnTo>
                  <a:lnTo>
                    <a:pt x="760" y="387"/>
                  </a:lnTo>
                  <a:lnTo>
                    <a:pt x="754" y="387"/>
                  </a:lnTo>
                  <a:lnTo>
                    <a:pt x="747" y="393"/>
                  </a:lnTo>
                  <a:lnTo>
                    <a:pt x="735" y="397"/>
                  </a:lnTo>
                  <a:lnTo>
                    <a:pt x="735" y="404"/>
                  </a:lnTo>
                  <a:lnTo>
                    <a:pt x="719" y="420"/>
                  </a:lnTo>
                  <a:lnTo>
                    <a:pt x="729" y="420"/>
                  </a:lnTo>
                  <a:lnTo>
                    <a:pt x="735" y="416"/>
                  </a:lnTo>
                  <a:lnTo>
                    <a:pt x="735" y="416"/>
                  </a:lnTo>
                  <a:lnTo>
                    <a:pt x="735" y="410"/>
                  </a:lnTo>
                  <a:lnTo>
                    <a:pt x="735" y="410"/>
                  </a:lnTo>
                  <a:lnTo>
                    <a:pt x="735" y="410"/>
                  </a:lnTo>
                  <a:lnTo>
                    <a:pt x="747" y="404"/>
                  </a:lnTo>
                  <a:lnTo>
                    <a:pt x="770" y="381"/>
                  </a:lnTo>
                  <a:lnTo>
                    <a:pt x="795" y="371"/>
                  </a:lnTo>
                  <a:lnTo>
                    <a:pt x="824" y="371"/>
                  </a:lnTo>
                  <a:lnTo>
                    <a:pt x="824" y="377"/>
                  </a:lnTo>
                  <a:lnTo>
                    <a:pt x="824" y="377"/>
                  </a:lnTo>
                  <a:lnTo>
                    <a:pt x="824" y="377"/>
                  </a:lnTo>
                  <a:lnTo>
                    <a:pt x="824" y="381"/>
                  </a:lnTo>
                  <a:lnTo>
                    <a:pt x="824" y="381"/>
                  </a:lnTo>
                  <a:lnTo>
                    <a:pt x="824" y="387"/>
                  </a:lnTo>
                  <a:lnTo>
                    <a:pt x="817" y="387"/>
                  </a:lnTo>
                  <a:lnTo>
                    <a:pt x="817" y="393"/>
                  </a:lnTo>
                  <a:lnTo>
                    <a:pt x="805" y="393"/>
                  </a:lnTo>
                  <a:lnTo>
                    <a:pt x="805" y="387"/>
                  </a:lnTo>
                  <a:lnTo>
                    <a:pt x="789" y="387"/>
                  </a:lnTo>
                  <a:lnTo>
                    <a:pt x="789" y="387"/>
                  </a:lnTo>
                  <a:lnTo>
                    <a:pt x="789" y="393"/>
                  </a:lnTo>
                  <a:lnTo>
                    <a:pt x="789" y="393"/>
                  </a:lnTo>
                  <a:lnTo>
                    <a:pt x="789" y="393"/>
                  </a:lnTo>
                  <a:lnTo>
                    <a:pt x="799" y="404"/>
                  </a:lnTo>
                  <a:lnTo>
                    <a:pt x="805" y="404"/>
                  </a:lnTo>
                  <a:lnTo>
                    <a:pt x="805" y="397"/>
                  </a:lnTo>
                  <a:lnTo>
                    <a:pt x="817" y="397"/>
                  </a:lnTo>
                  <a:lnTo>
                    <a:pt x="811" y="404"/>
                  </a:lnTo>
                  <a:lnTo>
                    <a:pt x="811" y="404"/>
                  </a:lnTo>
                  <a:lnTo>
                    <a:pt x="811" y="404"/>
                  </a:lnTo>
                  <a:lnTo>
                    <a:pt x="805" y="410"/>
                  </a:lnTo>
                  <a:lnTo>
                    <a:pt x="805" y="410"/>
                  </a:lnTo>
                  <a:lnTo>
                    <a:pt x="805" y="410"/>
                  </a:lnTo>
                  <a:lnTo>
                    <a:pt x="805" y="416"/>
                  </a:lnTo>
                  <a:lnTo>
                    <a:pt x="805" y="416"/>
                  </a:lnTo>
                  <a:lnTo>
                    <a:pt x="805" y="420"/>
                  </a:lnTo>
                  <a:lnTo>
                    <a:pt x="817" y="432"/>
                  </a:lnTo>
                  <a:lnTo>
                    <a:pt x="846" y="432"/>
                  </a:lnTo>
                  <a:lnTo>
                    <a:pt x="846" y="443"/>
                  </a:lnTo>
                  <a:lnTo>
                    <a:pt x="830" y="443"/>
                  </a:lnTo>
                  <a:lnTo>
                    <a:pt x="830" y="443"/>
                  </a:lnTo>
                  <a:lnTo>
                    <a:pt x="824" y="449"/>
                  </a:lnTo>
                  <a:lnTo>
                    <a:pt x="817" y="449"/>
                  </a:lnTo>
                  <a:lnTo>
                    <a:pt x="817" y="455"/>
                  </a:lnTo>
                  <a:lnTo>
                    <a:pt x="811" y="455"/>
                  </a:lnTo>
                  <a:lnTo>
                    <a:pt x="811" y="459"/>
                  </a:lnTo>
                  <a:lnTo>
                    <a:pt x="805" y="459"/>
                  </a:lnTo>
                  <a:lnTo>
                    <a:pt x="805" y="465"/>
                  </a:lnTo>
                  <a:lnTo>
                    <a:pt x="795" y="465"/>
                  </a:lnTo>
                  <a:lnTo>
                    <a:pt x="795" y="465"/>
                  </a:lnTo>
                  <a:lnTo>
                    <a:pt x="789" y="472"/>
                  </a:lnTo>
                  <a:lnTo>
                    <a:pt x="770" y="472"/>
                  </a:lnTo>
                  <a:lnTo>
                    <a:pt x="770" y="465"/>
                  </a:lnTo>
                  <a:lnTo>
                    <a:pt x="782" y="455"/>
                  </a:lnTo>
                  <a:lnTo>
                    <a:pt x="782" y="449"/>
                  </a:lnTo>
                  <a:lnTo>
                    <a:pt x="799" y="449"/>
                  </a:lnTo>
                  <a:lnTo>
                    <a:pt x="805" y="443"/>
                  </a:lnTo>
                  <a:lnTo>
                    <a:pt x="817" y="443"/>
                  </a:lnTo>
                  <a:lnTo>
                    <a:pt x="811" y="439"/>
                  </a:lnTo>
                  <a:lnTo>
                    <a:pt x="805" y="439"/>
                  </a:lnTo>
                  <a:lnTo>
                    <a:pt x="805" y="439"/>
                  </a:lnTo>
                  <a:lnTo>
                    <a:pt x="805" y="432"/>
                  </a:lnTo>
                  <a:lnTo>
                    <a:pt x="799" y="432"/>
                  </a:lnTo>
                  <a:lnTo>
                    <a:pt x="799" y="432"/>
                  </a:lnTo>
                  <a:lnTo>
                    <a:pt x="795" y="439"/>
                  </a:lnTo>
                  <a:lnTo>
                    <a:pt x="795" y="439"/>
                  </a:lnTo>
                  <a:lnTo>
                    <a:pt x="795" y="439"/>
                  </a:lnTo>
                  <a:lnTo>
                    <a:pt x="789" y="443"/>
                  </a:lnTo>
                  <a:lnTo>
                    <a:pt x="776" y="443"/>
                  </a:lnTo>
                  <a:lnTo>
                    <a:pt x="776" y="449"/>
                  </a:lnTo>
                  <a:lnTo>
                    <a:pt x="776" y="449"/>
                  </a:lnTo>
                  <a:lnTo>
                    <a:pt x="770" y="443"/>
                  </a:lnTo>
                  <a:lnTo>
                    <a:pt x="770" y="44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 name="Freeform 12"/>
            <p:cNvSpPr>
              <a:spLocks/>
            </p:cNvSpPr>
            <p:nvPr/>
          </p:nvSpPr>
          <p:spPr bwMode="auto">
            <a:xfrm>
              <a:off x="1809750" y="1452563"/>
              <a:ext cx="1520825" cy="784225"/>
            </a:xfrm>
            <a:custGeom>
              <a:avLst/>
              <a:gdLst>
                <a:gd name="T0" fmla="*/ 754 w 958"/>
                <a:gd name="T1" fmla="*/ 410 h 494"/>
                <a:gd name="T2" fmla="*/ 659 w 958"/>
                <a:gd name="T3" fmla="*/ 455 h 494"/>
                <a:gd name="T4" fmla="*/ 560 w 958"/>
                <a:gd name="T5" fmla="*/ 482 h 494"/>
                <a:gd name="T6" fmla="*/ 583 w 958"/>
                <a:gd name="T7" fmla="*/ 449 h 494"/>
                <a:gd name="T8" fmla="*/ 595 w 958"/>
                <a:gd name="T9" fmla="*/ 455 h 494"/>
                <a:gd name="T10" fmla="*/ 554 w 958"/>
                <a:gd name="T11" fmla="*/ 420 h 494"/>
                <a:gd name="T12" fmla="*/ 537 w 958"/>
                <a:gd name="T13" fmla="*/ 393 h 494"/>
                <a:gd name="T14" fmla="*/ 490 w 958"/>
                <a:gd name="T15" fmla="*/ 397 h 494"/>
                <a:gd name="T16" fmla="*/ 438 w 958"/>
                <a:gd name="T17" fmla="*/ 377 h 494"/>
                <a:gd name="T18" fmla="*/ 64 w 958"/>
                <a:gd name="T19" fmla="*/ 371 h 494"/>
                <a:gd name="T20" fmla="*/ 29 w 958"/>
                <a:gd name="T21" fmla="*/ 342 h 494"/>
                <a:gd name="T22" fmla="*/ 41 w 958"/>
                <a:gd name="T23" fmla="*/ 319 h 494"/>
                <a:gd name="T24" fmla="*/ 29 w 958"/>
                <a:gd name="T25" fmla="*/ 296 h 494"/>
                <a:gd name="T26" fmla="*/ 41 w 958"/>
                <a:gd name="T27" fmla="*/ 280 h 494"/>
                <a:gd name="T28" fmla="*/ 64 w 958"/>
                <a:gd name="T29" fmla="*/ 257 h 494"/>
                <a:gd name="T30" fmla="*/ 64 w 958"/>
                <a:gd name="T31" fmla="*/ 231 h 494"/>
                <a:gd name="T32" fmla="*/ 22 w 958"/>
                <a:gd name="T33" fmla="*/ 196 h 494"/>
                <a:gd name="T34" fmla="*/ 152 w 958"/>
                <a:gd name="T35" fmla="*/ 39 h 494"/>
                <a:gd name="T36" fmla="*/ 239 w 958"/>
                <a:gd name="T37" fmla="*/ 33 h 494"/>
                <a:gd name="T38" fmla="*/ 327 w 958"/>
                <a:gd name="T39" fmla="*/ 39 h 494"/>
                <a:gd name="T40" fmla="*/ 414 w 958"/>
                <a:gd name="T41" fmla="*/ 55 h 494"/>
                <a:gd name="T42" fmla="*/ 449 w 958"/>
                <a:gd name="T43" fmla="*/ 66 h 494"/>
                <a:gd name="T44" fmla="*/ 548 w 958"/>
                <a:gd name="T45" fmla="*/ 66 h 494"/>
                <a:gd name="T46" fmla="*/ 595 w 958"/>
                <a:gd name="T47" fmla="*/ 55 h 494"/>
                <a:gd name="T48" fmla="*/ 607 w 958"/>
                <a:gd name="T49" fmla="*/ 66 h 494"/>
                <a:gd name="T50" fmla="*/ 649 w 958"/>
                <a:gd name="T51" fmla="*/ 49 h 494"/>
                <a:gd name="T52" fmla="*/ 649 w 958"/>
                <a:gd name="T53" fmla="*/ 10 h 494"/>
                <a:gd name="T54" fmla="*/ 684 w 958"/>
                <a:gd name="T55" fmla="*/ 27 h 494"/>
                <a:gd name="T56" fmla="*/ 684 w 958"/>
                <a:gd name="T57" fmla="*/ 49 h 494"/>
                <a:gd name="T58" fmla="*/ 700 w 958"/>
                <a:gd name="T59" fmla="*/ 55 h 494"/>
                <a:gd name="T60" fmla="*/ 741 w 958"/>
                <a:gd name="T61" fmla="*/ 45 h 494"/>
                <a:gd name="T62" fmla="*/ 782 w 958"/>
                <a:gd name="T63" fmla="*/ 39 h 494"/>
                <a:gd name="T64" fmla="*/ 760 w 958"/>
                <a:gd name="T65" fmla="*/ 72 h 494"/>
                <a:gd name="T66" fmla="*/ 725 w 958"/>
                <a:gd name="T67" fmla="*/ 84 h 494"/>
                <a:gd name="T68" fmla="*/ 688 w 958"/>
                <a:gd name="T69" fmla="*/ 95 h 494"/>
                <a:gd name="T70" fmla="*/ 677 w 958"/>
                <a:gd name="T71" fmla="*/ 101 h 494"/>
                <a:gd name="T72" fmla="*/ 601 w 958"/>
                <a:gd name="T73" fmla="*/ 123 h 494"/>
                <a:gd name="T74" fmla="*/ 583 w 958"/>
                <a:gd name="T75" fmla="*/ 150 h 494"/>
                <a:gd name="T76" fmla="*/ 544 w 958"/>
                <a:gd name="T77" fmla="*/ 208 h 494"/>
                <a:gd name="T78" fmla="*/ 544 w 958"/>
                <a:gd name="T79" fmla="*/ 241 h 494"/>
                <a:gd name="T80" fmla="*/ 624 w 958"/>
                <a:gd name="T81" fmla="*/ 270 h 494"/>
                <a:gd name="T82" fmla="*/ 624 w 958"/>
                <a:gd name="T83" fmla="*/ 303 h 494"/>
                <a:gd name="T84" fmla="*/ 636 w 958"/>
                <a:gd name="T85" fmla="*/ 336 h 494"/>
                <a:gd name="T86" fmla="*/ 712 w 958"/>
                <a:gd name="T87" fmla="*/ 264 h 494"/>
                <a:gd name="T88" fmla="*/ 741 w 958"/>
                <a:gd name="T89" fmla="*/ 185 h 494"/>
                <a:gd name="T90" fmla="*/ 817 w 958"/>
                <a:gd name="T91" fmla="*/ 150 h 494"/>
                <a:gd name="T92" fmla="*/ 840 w 958"/>
                <a:gd name="T93" fmla="*/ 185 h 494"/>
                <a:gd name="T94" fmla="*/ 834 w 958"/>
                <a:gd name="T95" fmla="*/ 212 h 494"/>
                <a:gd name="T96" fmla="*/ 846 w 958"/>
                <a:gd name="T97" fmla="*/ 218 h 494"/>
                <a:gd name="T98" fmla="*/ 904 w 958"/>
                <a:gd name="T99" fmla="*/ 208 h 494"/>
                <a:gd name="T100" fmla="*/ 904 w 958"/>
                <a:gd name="T101" fmla="*/ 231 h 494"/>
                <a:gd name="T102" fmla="*/ 904 w 958"/>
                <a:gd name="T103" fmla="*/ 251 h 494"/>
                <a:gd name="T104" fmla="*/ 910 w 958"/>
                <a:gd name="T105" fmla="*/ 296 h 494"/>
                <a:gd name="T106" fmla="*/ 958 w 958"/>
                <a:gd name="T107" fmla="*/ 309 h 494"/>
                <a:gd name="T108" fmla="*/ 945 w 958"/>
                <a:gd name="T109" fmla="*/ 325 h 494"/>
                <a:gd name="T110" fmla="*/ 900 w 958"/>
                <a:gd name="T111" fmla="*/ 348 h 494"/>
                <a:gd name="T112" fmla="*/ 719 w 958"/>
                <a:gd name="T113" fmla="*/ 420 h 494"/>
                <a:gd name="T114" fmla="*/ 824 w 958"/>
                <a:gd name="T115" fmla="*/ 377 h 494"/>
                <a:gd name="T116" fmla="*/ 789 w 958"/>
                <a:gd name="T117" fmla="*/ 393 h 494"/>
                <a:gd name="T118" fmla="*/ 805 w 958"/>
                <a:gd name="T119" fmla="*/ 416 h 494"/>
                <a:gd name="T120" fmla="*/ 811 w 958"/>
                <a:gd name="T121" fmla="*/ 459 h 494"/>
                <a:gd name="T122" fmla="*/ 817 w 958"/>
                <a:gd name="T123" fmla="*/ 443 h 494"/>
                <a:gd name="T124" fmla="*/ 776 w 958"/>
                <a:gd name="T125" fmla="*/ 449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8" h="494">
                  <a:moveTo>
                    <a:pt x="770" y="443"/>
                  </a:moveTo>
                  <a:lnTo>
                    <a:pt x="770" y="426"/>
                  </a:lnTo>
                  <a:lnTo>
                    <a:pt x="776" y="420"/>
                  </a:lnTo>
                  <a:lnTo>
                    <a:pt x="776" y="420"/>
                  </a:lnTo>
                  <a:lnTo>
                    <a:pt x="776" y="420"/>
                  </a:lnTo>
                  <a:lnTo>
                    <a:pt x="776" y="416"/>
                  </a:lnTo>
                  <a:lnTo>
                    <a:pt x="776" y="416"/>
                  </a:lnTo>
                  <a:lnTo>
                    <a:pt x="782" y="410"/>
                  </a:lnTo>
                  <a:lnTo>
                    <a:pt x="782" y="410"/>
                  </a:lnTo>
                  <a:lnTo>
                    <a:pt x="782" y="404"/>
                  </a:lnTo>
                  <a:lnTo>
                    <a:pt x="760" y="404"/>
                  </a:lnTo>
                  <a:lnTo>
                    <a:pt x="754" y="410"/>
                  </a:lnTo>
                  <a:lnTo>
                    <a:pt x="754" y="410"/>
                  </a:lnTo>
                  <a:lnTo>
                    <a:pt x="747" y="416"/>
                  </a:lnTo>
                  <a:lnTo>
                    <a:pt x="747" y="420"/>
                  </a:lnTo>
                  <a:lnTo>
                    <a:pt x="747" y="420"/>
                  </a:lnTo>
                  <a:lnTo>
                    <a:pt x="741" y="426"/>
                  </a:lnTo>
                  <a:lnTo>
                    <a:pt x="741" y="432"/>
                  </a:lnTo>
                  <a:lnTo>
                    <a:pt x="735" y="432"/>
                  </a:lnTo>
                  <a:lnTo>
                    <a:pt x="729" y="439"/>
                  </a:lnTo>
                  <a:lnTo>
                    <a:pt x="725" y="439"/>
                  </a:lnTo>
                  <a:lnTo>
                    <a:pt x="719" y="443"/>
                  </a:lnTo>
                  <a:lnTo>
                    <a:pt x="665" y="443"/>
                  </a:lnTo>
                  <a:lnTo>
                    <a:pt x="659" y="455"/>
                  </a:lnTo>
                  <a:lnTo>
                    <a:pt x="630" y="482"/>
                  </a:lnTo>
                  <a:lnTo>
                    <a:pt x="614" y="482"/>
                  </a:lnTo>
                  <a:lnTo>
                    <a:pt x="595" y="494"/>
                  </a:lnTo>
                  <a:lnTo>
                    <a:pt x="548" y="494"/>
                  </a:lnTo>
                  <a:lnTo>
                    <a:pt x="548" y="494"/>
                  </a:lnTo>
                  <a:lnTo>
                    <a:pt x="548" y="494"/>
                  </a:lnTo>
                  <a:lnTo>
                    <a:pt x="548" y="494"/>
                  </a:lnTo>
                  <a:lnTo>
                    <a:pt x="548" y="494"/>
                  </a:lnTo>
                  <a:lnTo>
                    <a:pt x="548" y="488"/>
                  </a:lnTo>
                  <a:lnTo>
                    <a:pt x="554" y="488"/>
                  </a:lnTo>
                  <a:lnTo>
                    <a:pt x="560" y="482"/>
                  </a:lnTo>
                  <a:lnTo>
                    <a:pt x="560" y="482"/>
                  </a:lnTo>
                  <a:lnTo>
                    <a:pt x="560" y="482"/>
                  </a:lnTo>
                  <a:lnTo>
                    <a:pt x="566" y="478"/>
                  </a:lnTo>
                  <a:lnTo>
                    <a:pt x="566" y="472"/>
                  </a:lnTo>
                  <a:lnTo>
                    <a:pt x="572" y="472"/>
                  </a:lnTo>
                  <a:lnTo>
                    <a:pt x="572" y="465"/>
                  </a:lnTo>
                  <a:lnTo>
                    <a:pt x="572" y="465"/>
                  </a:lnTo>
                  <a:lnTo>
                    <a:pt x="572" y="455"/>
                  </a:lnTo>
                  <a:lnTo>
                    <a:pt x="572" y="455"/>
                  </a:lnTo>
                  <a:lnTo>
                    <a:pt x="579" y="449"/>
                  </a:lnTo>
                  <a:lnTo>
                    <a:pt x="579" y="443"/>
                  </a:lnTo>
                  <a:lnTo>
                    <a:pt x="583" y="443"/>
                  </a:lnTo>
                  <a:lnTo>
                    <a:pt x="583" y="449"/>
                  </a:lnTo>
                  <a:lnTo>
                    <a:pt x="583" y="449"/>
                  </a:lnTo>
                  <a:lnTo>
                    <a:pt x="583" y="449"/>
                  </a:lnTo>
                  <a:lnTo>
                    <a:pt x="583" y="455"/>
                  </a:lnTo>
                  <a:lnTo>
                    <a:pt x="583" y="455"/>
                  </a:lnTo>
                  <a:lnTo>
                    <a:pt x="583" y="455"/>
                  </a:lnTo>
                  <a:lnTo>
                    <a:pt x="583" y="459"/>
                  </a:lnTo>
                  <a:lnTo>
                    <a:pt x="583" y="459"/>
                  </a:lnTo>
                  <a:lnTo>
                    <a:pt x="589" y="459"/>
                  </a:lnTo>
                  <a:lnTo>
                    <a:pt x="595" y="455"/>
                  </a:lnTo>
                  <a:lnTo>
                    <a:pt x="595" y="455"/>
                  </a:lnTo>
                  <a:lnTo>
                    <a:pt x="595" y="455"/>
                  </a:lnTo>
                  <a:lnTo>
                    <a:pt x="595" y="455"/>
                  </a:lnTo>
                  <a:lnTo>
                    <a:pt x="601" y="455"/>
                  </a:lnTo>
                  <a:lnTo>
                    <a:pt x="601" y="443"/>
                  </a:lnTo>
                  <a:lnTo>
                    <a:pt x="601" y="443"/>
                  </a:lnTo>
                  <a:lnTo>
                    <a:pt x="595" y="439"/>
                  </a:lnTo>
                  <a:lnTo>
                    <a:pt x="595" y="439"/>
                  </a:lnTo>
                  <a:lnTo>
                    <a:pt x="595" y="432"/>
                  </a:lnTo>
                  <a:lnTo>
                    <a:pt x="560" y="432"/>
                  </a:lnTo>
                  <a:lnTo>
                    <a:pt x="560" y="432"/>
                  </a:lnTo>
                  <a:lnTo>
                    <a:pt x="554" y="426"/>
                  </a:lnTo>
                  <a:lnTo>
                    <a:pt x="554" y="426"/>
                  </a:lnTo>
                  <a:lnTo>
                    <a:pt x="554" y="420"/>
                  </a:lnTo>
                  <a:lnTo>
                    <a:pt x="554" y="420"/>
                  </a:lnTo>
                  <a:lnTo>
                    <a:pt x="554" y="420"/>
                  </a:lnTo>
                  <a:lnTo>
                    <a:pt x="554" y="416"/>
                  </a:lnTo>
                  <a:lnTo>
                    <a:pt x="554" y="416"/>
                  </a:lnTo>
                  <a:lnTo>
                    <a:pt x="554" y="410"/>
                  </a:lnTo>
                  <a:lnTo>
                    <a:pt x="554" y="410"/>
                  </a:lnTo>
                  <a:lnTo>
                    <a:pt x="554" y="404"/>
                  </a:lnTo>
                  <a:lnTo>
                    <a:pt x="548" y="404"/>
                  </a:lnTo>
                  <a:lnTo>
                    <a:pt x="548" y="397"/>
                  </a:lnTo>
                  <a:lnTo>
                    <a:pt x="544" y="397"/>
                  </a:lnTo>
                  <a:lnTo>
                    <a:pt x="544" y="397"/>
                  </a:lnTo>
                  <a:lnTo>
                    <a:pt x="544" y="393"/>
                  </a:lnTo>
                  <a:lnTo>
                    <a:pt x="537" y="393"/>
                  </a:lnTo>
                  <a:lnTo>
                    <a:pt x="537" y="381"/>
                  </a:lnTo>
                  <a:lnTo>
                    <a:pt x="513" y="381"/>
                  </a:lnTo>
                  <a:lnTo>
                    <a:pt x="513" y="381"/>
                  </a:lnTo>
                  <a:lnTo>
                    <a:pt x="513" y="381"/>
                  </a:lnTo>
                  <a:lnTo>
                    <a:pt x="508" y="387"/>
                  </a:lnTo>
                  <a:lnTo>
                    <a:pt x="508" y="387"/>
                  </a:lnTo>
                  <a:lnTo>
                    <a:pt x="508" y="387"/>
                  </a:lnTo>
                  <a:lnTo>
                    <a:pt x="508" y="393"/>
                  </a:lnTo>
                  <a:lnTo>
                    <a:pt x="508" y="393"/>
                  </a:lnTo>
                  <a:lnTo>
                    <a:pt x="502" y="397"/>
                  </a:lnTo>
                  <a:lnTo>
                    <a:pt x="490" y="397"/>
                  </a:lnTo>
                  <a:lnTo>
                    <a:pt x="490" y="397"/>
                  </a:lnTo>
                  <a:lnTo>
                    <a:pt x="484" y="393"/>
                  </a:lnTo>
                  <a:lnTo>
                    <a:pt x="484" y="393"/>
                  </a:lnTo>
                  <a:lnTo>
                    <a:pt x="484" y="393"/>
                  </a:lnTo>
                  <a:lnTo>
                    <a:pt x="478" y="387"/>
                  </a:lnTo>
                  <a:lnTo>
                    <a:pt x="478" y="393"/>
                  </a:lnTo>
                  <a:lnTo>
                    <a:pt x="467" y="393"/>
                  </a:lnTo>
                  <a:lnTo>
                    <a:pt x="467" y="387"/>
                  </a:lnTo>
                  <a:lnTo>
                    <a:pt x="443" y="387"/>
                  </a:lnTo>
                  <a:lnTo>
                    <a:pt x="443" y="381"/>
                  </a:lnTo>
                  <a:lnTo>
                    <a:pt x="438" y="381"/>
                  </a:lnTo>
                  <a:lnTo>
                    <a:pt x="438" y="377"/>
                  </a:lnTo>
                  <a:lnTo>
                    <a:pt x="438" y="377"/>
                  </a:lnTo>
                  <a:lnTo>
                    <a:pt x="438" y="371"/>
                  </a:lnTo>
                  <a:lnTo>
                    <a:pt x="432" y="371"/>
                  </a:lnTo>
                  <a:lnTo>
                    <a:pt x="432" y="371"/>
                  </a:lnTo>
                  <a:lnTo>
                    <a:pt x="432" y="377"/>
                  </a:lnTo>
                  <a:lnTo>
                    <a:pt x="64" y="381"/>
                  </a:lnTo>
                  <a:lnTo>
                    <a:pt x="64" y="377"/>
                  </a:lnTo>
                  <a:lnTo>
                    <a:pt x="64" y="377"/>
                  </a:lnTo>
                  <a:lnTo>
                    <a:pt x="64" y="371"/>
                  </a:lnTo>
                  <a:lnTo>
                    <a:pt x="64" y="371"/>
                  </a:lnTo>
                  <a:lnTo>
                    <a:pt x="64" y="371"/>
                  </a:lnTo>
                  <a:lnTo>
                    <a:pt x="64" y="371"/>
                  </a:lnTo>
                  <a:lnTo>
                    <a:pt x="64" y="371"/>
                  </a:lnTo>
                  <a:lnTo>
                    <a:pt x="64" y="364"/>
                  </a:lnTo>
                  <a:lnTo>
                    <a:pt x="57" y="364"/>
                  </a:lnTo>
                  <a:lnTo>
                    <a:pt x="57" y="358"/>
                  </a:lnTo>
                  <a:lnTo>
                    <a:pt x="51" y="358"/>
                  </a:lnTo>
                  <a:lnTo>
                    <a:pt x="51" y="358"/>
                  </a:lnTo>
                  <a:lnTo>
                    <a:pt x="51" y="358"/>
                  </a:lnTo>
                  <a:lnTo>
                    <a:pt x="51" y="354"/>
                  </a:lnTo>
                  <a:lnTo>
                    <a:pt x="41" y="354"/>
                  </a:lnTo>
                  <a:lnTo>
                    <a:pt x="41" y="348"/>
                  </a:lnTo>
                  <a:lnTo>
                    <a:pt x="35" y="348"/>
                  </a:lnTo>
                  <a:lnTo>
                    <a:pt x="35" y="342"/>
                  </a:lnTo>
                  <a:lnTo>
                    <a:pt x="29" y="342"/>
                  </a:lnTo>
                  <a:lnTo>
                    <a:pt x="29" y="342"/>
                  </a:lnTo>
                  <a:lnTo>
                    <a:pt x="29" y="336"/>
                  </a:lnTo>
                  <a:lnTo>
                    <a:pt x="35" y="332"/>
                  </a:lnTo>
                  <a:lnTo>
                    <a:pt x="35" y="332"/>
                  </a:lnTo>
                  <a:lnTo>
                    <a:pt x="41" y="325"/>
                  </a:lnTo>
                  <a:lnTo>
                    <a:pt x="41" y="325"/>
                  </a:lnTo>
                  <a:lnTo>
                    <a:pt x="45" y="325"/>
                  </a:lnTo>
                  <a:lnTo>
                    <a:pt x="45" y="319"/>
                  </a:lnTo>
                  <a:lnTo>
                    <a:pt x="41" y="319"/>
                  </a:lnTo>
                  <a:lnTo>
                    <a:pt x="41" y="319"/>
                  </a:lnTo>
                  <a:lnTo>
                    <a:pt x="41" y="319"/>
                  </a:lnTo>
                  <a:lnTo>
                    <a:pt x="41" y="319"/>
                  </a:lnTo>
                  <a:lnTo>
                    <a:pt x="41" y="315"/>
                  </a:lnTo>
                  <a:lnTo>
                    <a:pt x="41" y="315"/>
                  </a:lnTo>
                  <a:lnTo>
                    <a:pt x="41" y="315"/>
                  </a:lnTo>
                  <a:lnTo>
                    <a:pt x="41" y="309"/>
                  </a:lnTo>
                  <a:lnTo>
                    <a:pt x="41" y="309"/>
                  </a:lnTo>
                  <a:lnTo>
                    <a:pt x="41" y="309"/>
                  </a:lnTo>
                  <a:lnTo>
                    <a:pt x="41" y="309"/>
                  </a:lnTo>
                  <a:lnTo>
                    <a:pt x="41" y="303"/>
                  </a:lnTo>
                  <a:lnTo>
                    <a:pt x="29" y="303"/>
                  </a:lnTo>
                  <a:lnTo>
                    <a:pt x="35" y="296"/>
                  </a:lnTo>
                  <a:lnTo>
                    <a:pt x="29" y="296"/>
                  </a:lnTo>
                  <a:lnTo>
                    <a:pt x="29" y="296"/>
                  </a:lnTo>
                  <a:lnTo>
                    <a:pt x="29" y="296"/>
                  </a:lnTo>
                  <a:lnTo>
                    <a:pt x="29" y="296"/>
                  </a:lnTo>
                  <a:lnTo>
                    <a:pt x="29" y="292"/>
                  </a:lnTo>
                  <a:lnTo>
                    <a:pt x="29" y="292"/>
                  </a:lnTo>
                  <a:lnTo>
                    <a:pt x="29" y="292"/>
                  </a:lnTo>
                  <a:lnTo>
                    <a:pt x="35" y="286"/>
                  </a:lnTo>
                  <a:lnTo>
                    <a:pt x="35" y="286"/>
                  </a:lnTo>
                  <a:lnTo>
                    <a:pt x="35" y="286"/>
                  </a:lnTo>
                  <a:lnTo>
                    <a:pt x="41" y="286"/>
                  </a:lnTo>
                  <a:lnTo>
                    <a:pt x="35" y="280"/>
                  </a:lnTo>
                  <a:lnTo>
                    <a:pt x="35" y="280"/>
                  </a:lnTo>
                  <a:lnTo>
                    <a:pt x="41" y="280"/>
                  </a:lnTo>
                  <a:lnTo>
                    <a:pt x="41" y="274"/>
                  </a:lnTo>
                  <a:lnTo>
                    <a:pt x="41" y="274"/>
                  </a:lnTo>
                  <a:lnTo>
                    <a:pt x="41" y="274"/>
                  </a:lnTo>
                  <a:lnTo>
                    <a:pt x="45" y="274"/>
                  </a:lnTo>
                  <a:lnTo>
                    <a:pt x="45" y="270"/>
                  </a:lnTo>
                  <a:lnTo>
                    <a:pt x="51" y="274"/>
                  </a:lnTo>
                  <a:lnTo>
                    <a:pt x="51" y="270"/>
                  </a:lnTo>
                  <a:lnTo>
                    <a:pt x="57" y="270"/>
                  </a:lnTo>
                  <a:lnTo>
                    <a:pt x="64" y="264"/>
                  </a:lnTo>
                  <a:lnTo>
                    <a:pt x="64" y="264"/>
                  </a:lnTo>
                  <a:lnTo>
                    <a:pt x="64" y="257"/>
                  </a:lnTo>
                  <a:lnTo>
                    <a:pt x="64" y="257"/>
                  </a:lnTo>
                  <a:lnTo>
                    <a:pt x="64" y="257"/>
                  </a:lnTo>
                  <a:lnTo>
                    <a:pt x="64" y="251"/>
                  </a:lnTo>
                  <a:lnTo>
                    <a:pt x="64" y="251"/>
                  </a:lnTo>
                  <a:lnTo>
                    <a:pt x="64" y="247"/>
                  </a:lnTo>
                  <a:lnTo>
                    <a:pt x="57" y="247"/>
                  </a:lnTo>
                  <a:lnTo>
                    <a:pt x="57" y="247"/>
                  </a:lnTo>
                  <a:lnTo>
                    <a:pt x="57" y="235"/>
                  </a:lnTo>
                  <a:lnTo>
                    <a:pt x="57" y="235"/>
                  </a:lnTo>
                  <a:lnTo>
                    <a:pt x="57" y="235"/>
                  </a:lnTo>
                  <a:lnTo>
                    <a:pt x="57" y="235"/>
                  </a:lnTo>
                  <a:lnTo>
                    <a:pt x="57" y="231"/>
                  </a:lnTo>
                  <a:lnTo>
                    <a:pt x="64" y="231"/>
                  </a:lnTo>
                  <a:lnTo>
                    <a:pt x="64" y="224"/>
                  </a:lnTo>
                  <a:lnTo>
                    <a:pt x="64" y="224"/>
                  </a:lnTo>
                  <a:lnTo>
                    <a:pt x="64" y="212"/>
                  </a:lnTo>
                  <a:lnTo>
                    <a:pt x="57" y="208"/>
                  </a:lnTo>
                  <a:lnTo>
                    <a:pt x="57" y="202"/>
                  </a:lnTo>
                  <a:lnTo>
                    <a:pt x="57" y="202"/>
                  </a:lnTo>
                  <a:lnTo>
                    <a:pt x="51" y="196"/>
                  </a:lnTo>
                  <a:lnTo>
                    <a:pt x="41" y="196"/>
                  </a:lnTo>
                  <a:lnTo>
                    <a:pt x="41" y="202"/>
                  </a:lnTo>
                  <a:lnTo>
                    <a:pt x="22" y="202"/>
                  </a:lnTo>
                  <a:lnTo>
                    <a:pt x="22" y="196"/>
                  </a:lnTo>
                  <a:lnTo>
                    <a:pt x="22" y="196"/>
                  </a:lnTo>
                  <a:lnTo>
                    <a:pt x="22" y="196"/>
                  </a:lnTo>
                  <a:lnTo>
                    <a:pt x="22" y="196"/>
                  </a:lnTo>
                  <a:lnTo>
                    <a:pt x="22" y="196"/>
                  </a:lnTo>
                  <a:lnTo>
                    <a:pt x="22" y="196"/>
                  </a:lnTo>
                  <a:lnTo>
                    <a:pt x="22" y="189"/>
                  </a:lnTo>
                  <a:lnTo>
                    <a:pt x="22" y="189"/>
                  </a:lnTo>
                  <a:lnTo>
                    <a:pt x="22" y="185"/>
                  </a:lnTo>
                  <a:lnTo>
                    <a:pt x="29" y="185"/>
                  </a:lnTo>
                  <a:lnTo>
                    <a:pt x="29" y="179"/>
                  </a:lnTo>
                  <a:lnTo>
                    <a:pt x="0" y="179"/>
                  </a:lnTo>
                  <a:lnTo>
                    <a:pt x="152" y="39"/>
                  </a:lnTo>
                  <a:lnTo>
                    <a:pt x="152" y="39"/>
                  </a:lnTo>
                  <a:lnTo>
                    <a:pt x="152" y="39"/>
                  </a:lnTo>
                  <a:lnTo>
                    <a:pt x="152" y="39"/>
                  </a:lnTo>
                  <a:lnTo>
                    <a:pt x="156" y="39"/>
                  </a:lnTo>
                  <a:lnTo>
                    <a:pt x="156" y="33"/>
                  </a:lnTo>
                  <a:lnTo>
                    <a:pt x="162" y="33"/>
                  </a:lnTo>
                  <a:lnTo>
                    <a:pt x="162" y="39"/>
                  </a:lnTo>
                  <a:lnTo>
                    <a:pt x="175" y="39"/>
                  </a:lnTo>
                  <a:lnTo>
                    <a:pt x="175" y="45"/>
                  </a:lnTo>
                  <a:lnTo>
                    <a:pt x="181" y="45"/>
                  </a:lnTo>
                  <a:lnTo>
                    <a:pt x="181" y="49"/>
                  </a:lnTo>
                  <a:lnTo>
                    <a:pt x="191" y="49"/>
                  </a:lnTo>
                  <a:lnTo>
                    <a:pt x="239" y="33"/>
                  </a:lnTo>
                  <a:lnTo>
                    <a:pt x="296" y="33"/>
                  </a:lnTo>
                  <a:lnTo>
                    <a:pt x="296" y="27"/>
                  </a:lnTo>
                  <a:lnTo>
                    <a:pt x="309" y="27"/>
                  </a:lnTo>
                  <a:lnTo>
                    <a:pt x="309" y="33"/>
                  </a:lnTo>
                  <a:lnTo>
                    <a:pt x="309" y="33"/>
                  </a:lnTo>
                  <a:lnTo>
                    <a:pt x="309" y="39"/>
                  </a:lnTo>
                  <a:lnTo>
                    <a:pt x="309" y="39"/>
                  </a:lnTo>
                  <a:lnTo>
                    <a:pt x="309" y="39"/>
                  </a:lnTo>
                  <a:lnTo>
                    <a:pt x="309" y="45"/>
                  </a:lnTo>
                  <a:lnTo>
                    <a:pt x="321" y="45"/>
                  </a:lnTo>
                  <a:lnTo>
                    <a:pt x="327" y="39"/>
                  </a:lnTo>
                  <a:lnTo>
                    <a:pt x="327" y="39"/>
                  </a:lnTo>
                  <a:lnTo>
                    <a:pt x="327" y="39"/>
                  </a:lnTo>
                  <a:lnTo>
                    <a:pt x="356" y="39"/>
                  </a:lnTo>
                  <a:lnTo>
                    <a:pt x="356" y="33"/>
                  </a:lnTo>
                  <a:lnTo>
                    <a:pt x="362" y="33"/>
                  </a:lnTo>
                  <a:lnTo>
                    <a:pt x="362" y="39"/>
                  </a:lnTo>
                  <a:lnTo>
                    <a:pt x="379" y="39"/>
                  </a:lnTo>
                  <a:lnTo>
                    <a:pt x="391" y="45"/>
                  </a:lnTo>
                  <a:lnTo>
                    <a:pt x="401" y="45"/>
                  </a:lnTo>
                  <a:lnTo>
                    <a:pt x="408" y="49"/>
                  </a:lnTo>
                  <a:lnTo>
                    <a:pt x="420" y="49"/>
                  </a:lnTo>
                  <a:lnTo>
                    <a:pt x="420" y="55"/>
                  </a:lnTo>
                  <a:lnTo>
                    <a:pt x="414" y="55"/>
                  </a:lnTo>
                  <a:lnTo>
                    <a:pt x="414" y="55"/>
                  </a:lnTo>
                  <a:lnTo>
                    <a:pt x="414" y="62"/>
                  </a:lnTo>
                  <a:lnTo>
                    <a:pt x="401" y="62"/>
                  </a:lnTo>
                  <a:lnTo>
                    <a:pt x="401" y="62"/>
                  </a:lnTo>
                  <a:lnTo>
                    <a:pt x="408" y="62"/>
                  </a:lnTo>
                  <a:lnTo>
                    <a:pt x="414" y="66"/>
                  </a:lnTo>
                  <a:lnTo>
                    <a:pt x="414" y="66"/>
                  </a:lnTo>
                  <a:lnTo>
                    <a:pt x="420" y="66"/>
                  </a:lnTo>
                  <a:lnTo>
                    <a:pt x="420" y="72"/>
                  </a:lnTo>
                  <a:lnTo>
                    <a:pt x="443" y="72"/>
                  </a:lnTo>
                  <a:lnTo>
                    <a:pt x="443" y="66"/>
                  </a:lnTo>
                  <a:lnTo>
                    <a:pt x="449" y="66"/>
                  </a:lnTo>
                  <a:lnTo>
                    <a:pt x="455" y="62"/>
                  </a:lnTo>
                  <a:lnTo>
                    <a:pt x="455" y="62"/>
                  </a:lnTo>
                  <a:lnTo>
                    <a:pt x="467" y="62"/>
                  </a:lnTo>
                  <a:lnTo>
                    <a:pt x="467" y="72"/>
                  </a:lnTo>
                  <a:lnTo>
                    <a:pt x="478" y="72"/>
                  </a:lnTo>
                  <a:lnTo>
                    <a:pt x="478" y="78"/>
                  </a:lnTo>
                  <a:lnTo>
                    <a:pt x="484" y="62"/>
                  </a:lnTo>
                  <a:lnTo>
                    <a:pt x="525" y="55"/>
                  </a:lnTo>
                  <a:lnTo>
                    <a:pt x="531" y="62"/>
                  </a:lnTo>
                  <a:lnTo>
                    <a:pt x="531" y="62"/>
                  </a:lnTo>
                  <a:lnTo>
                    <a:pt x="544" y="62"/>
                  </a:lnTo>
                  <a:lnTo>
                    <a:pt x="548" y="66"/>
                  </a:lnTo>
                  <a:lnTo>
                    <a:pt x="548" y="66"/>
                  </a:lnTo>
                  <a:lnTo>
                    <a:pt x="560" y="66"/>
                  </a:lnTo>
                  <a:lnTo>
                    <a:pt x="560" y="62"/>
                  </a:lnTo>
                  <a:lnTo>
                    <a:pt x="560" y="62"/>
                  </a:lnTo>
                  <a:lnTo>
                    <a:pt x="579" y="62"/>
                  </a:lnTo>
                  <a:lnTo>
                    <a:pt x="583" y="66"/>
                  </a:lnTo>
                  <a:lnTo>
                    <a:pt x="583" y="66"/>
                  </a:lnTo>
                  <a:lnTo>
                    <a:pt x="583" y="66"/>
                  </a:lnTo>
                  <a:lnTo>
                    <a:pt x="589" y="66"/>
                  </a:lnTo>
                  <a:lnTo>
                    <a:pt x="589" y="62"/>
                  </a:lnTo>
                  <a:lnTo>
                    <a:pt x="595" y="62"/>
                  </a:lnTo>
                  <a:lnTo>
                    <a:pt x="595" y="55"/>
                  </a:lnTo>
                  <a:lnTo>
                    <a:pt x="595" y="55"/>
                  </a:lnTo>
                  <a:lnTo>
                    <a:pt x="601" y="55"/>
                  </a:lnTo>
                  <a:lnTo>
                    <a:pt x="601" y="49"/>
                  </a:lnTo>
                  <a:lnTo>
                    <a:pt x="614" y="49"/>
                  </a:lnTo>
                  <a:lnTo>
                    <a:pt x="614" y="55"/>
                  </a:lnTo>
                  <a:lnTo>
                    <a:pt x="614" y="55"/>
                  </a:lnTo>
                  <a:lnTo>
                    <a:pt x="607" y="62"/>
                  </a:lnTo>
                  <a:lnTo>
                    <a:pt x="607" y="62"/>
                  </a:lnTo>
                  <a:lnTo>
                    <a:pt x="607" y="62"/>
                  </a:lnTo>
                  <a:lnTo>
                    <a:pt x="607" y="62"/>
                  </a:lnTo>
                  <a:lnTo>
                    <a:pt x="607" y="66"/>
                  </a:lnTo>
                  <a:lnTo>
                    <a:pt x="607" y="66"/>
                  </a:lnTo>
                  <a:lnTo>
                    <a:pt x="607" y="72"/>
                  </a:lnTo>
                  <a:lnTo>
                    <a:pt x="618" y="72"/>
                  </a:lnTo>
                  <a:lnTo>
                    <a:pt x="618" y="66"/>
                  </a:lnTo>
                  <a:lnTo>
                    <a:pt x="618" y="66"/>
                  </a:lnTo>
                  <a:lnTo>
                    <a:pt x="618" y="62"/>
                  </a:lnTo>
                  <a:lnTo>
                    <a:pt x="618" y="62"/>
                  </a:lnTo>
                  <a:lnTo>
                    <a:pt x="618" y="62"/>
                  </a:lnTo>
                  <a:lnTo>
                    <a:pt x="618" y="62"/>
                  </a:lnTo>
                  <a:lnTo>
                    <a:pt x="618" y="55"/>
                  </a:lnTo>
                  <a:lnTo>
                    <a:pt x="636" y="55"/>
                  </a:lnTo>
                  <a:lnTo>
                    <a:pt x="642" y="49"/>
                  </a:lnTo>
                  <a:lnTo>
                    <a:pt x="649" y="49"/>
                  </a:lnTo>
                  <a:lnTo>
                    <a:pt x="653" y="45"/>
                  </a:lnTo>
                  <a:lnTo>
                    <a:pt x="653" y="39"/>
                  </a:lnTo>
                  <a:lnTo>
                    <a:pt x="636" y="39"/>
                  </a:lnTo>
                  <a:lnTo>
                    <a:pt x="636" y="39"/>
                  </a:lnTo>
                  <a:lnTo>
                    <a:pt x="636" y="33"/>
                  </a:lnTo>
                  <a:lnTo>
                    <a:pt x="636" y="33"/>
                  </a:lnTo>
                  <a:lnTo>
                    <a:pt x="636" y="33"/>
                  </a:lnTo>
                  <a:lnTo>
                    <a:pt x="636" y="27"/>
                  </a:lnTo>
                  <a:lnTo>
                    <a:pt x="636" y="27"/>
                  </a:lnTo>
                  <a:lnTo>
                    <a:pt x="636" y="22"/>
                  </a:lnTo>
                  <a:lnTo>
                    <a:pt x="636" y="22"/>
                  </a:lnTo>
                  <a:lnTo>
                    <a:pt x="649" y="10"/>
                  </a:lnTo>
                  <a:lnTo>
                    <a:pt x="653" y="10"/>
                  </a:lnTo>
                  <a:lnTo>
                    <a:pt x="659" y="4"/>
                  </a:lnTo>
                  <a:lnTo>
                    <a:pt x="665" y="4"/>
                  </a:lnTo>
                  <a:lnTo>
                    <a:pt x="665" y="0"/>
                  </a:lnTo>
                  <a:lnTo>
                    <a:pt x="677" y="0"/>
                  </a:lnTo>
                  <a:lnTo>
                    <a:pt x="677" y="10"/>
                  </a:lnTo>
                  <a:lnTo>
                    <a:pt x="677" y="10"/>
                  </a:lnTo>
                  <a:lnTo>
                    <a:pt x="677" y="16"/>
                  </a:lnTo>
                  <a:lnTo>
                    <a:pt x="684" y="16"/>
                  </a:lnTo>
                  <a:lnTo>
                    <a:pt x="684" y="22"/>
                  </a:lnTo>
                  <a:lnTo>
                    <a:pt x="684" y="22"/>
                  </a:lnTo>
                  <a:lnTo>
                    <a:pt x="684" y="27"/>
                  </a:lnTo>
                  <a:lnTo>
                    <a:pt x="684" y="27"/>
                  </a:lnTo>
                  <a:lnTo>
                    <a:pt x="684" y="33"/>
                  </a:lnTo>
                  <a:lnTo>
                    <a:pt x="671" y="33"/>
                  </a:lnTo>
                  <a:lnTo>
                    <a:pt x="671" y="39"/>
                  </a:lnTo>
                  <a:lnTo>
                    <a:pt x="684" y="39"/>
                  </a:lnTo>
                  <a:lnTo>
                    <a:pt x="684" y="45"/>
                  </a:lnTo>
                  <a:lnTo>
                    <a:pt x="677" y="45"/>
                  </a:lnTo>
                  <a:lnTo>
                    <a:pt x="677" y="45"/>
                  </a:lnTo>
                  <a:lnTo>
                    <a:pt x="677" y="49"/>
                  </a:lnTo>
                  <a:lnTo>
                    <a:pt x="677" y="49"/>
                  </a:lnTo>
                  <a:lnTo>
                    <a:pt x="677" y="49"/>
                  </a:lnTo>
                  <a:lnTo>
                    <a:pt x="684" y="49"/>
                  </a:lnTo>
                  <a:lnTo>
                    <a:pt x="688" y="45"/>
                  </a:lnTo>
                  <a:lnTo>
                    <a:pt x="688" y="45"/>
                  </a:lnTo>
                  <a:lnTo>
                    <a:pt x="688" y="45"/>
                  </a:lnTo>
                  <a:lnTo>
                    <a:pt x="688" y="45"/>
                  </a:lnTo>
                  <a:lnTo>
                    <a:pt x="694" y="45"/>
                  </a:lnTo>
                  <a:lnTo>
                    <a:pt x="694" y="39"/>
                  </a:lnTo>
                  <a:lnTo>
                    <a:pt x="694" y="45"/>
                  </a:lnTo>
                  <a:lnTo>
                    <a:pt x="706" y="45"/>
                  </a:lnTo>
                  <a:lnTo>
                    <a:pt x="706" y="49"/>
                  </a:lnTo>
                  <a:lnTo>
                    <a:pt x="706" y="49"/>
                  </a:lnTo>
                  <a:lnTo>
                    <a:pt x="706" y="55"/>
                  </a:lnTo>
                  <a:lnTo>
                    <a:pt x="700" y="55"/>
                  </a:lnTo>
                  <a:lnTo>
                    <a:pt x="700" y="62"/>
                  </a:lnTo>
                  <a:lnTo>
                    <a:pt x="694" y="62"/>
                  </a:lnTo>
                  <a:lnTo>
                    <a:pt x="694" y="66"/>
                  </a:lnTo>
                  <a:lnTo>
                    <a:pt x="694" y="66"/>
                  </a:lnTo>
                  <a:lnTo>
                    <a:pt x="706" y="66"/>
                  </a:lnTo>
                  <a:lnTo>
                    <a:pt x="712" y="62"/>
                  </a:lnTo>
                  <a:lnTo>
                    <a:pt x="712" y="62"/>
                  </a:lnTo>
                  <a:lnTo>
                    <a:pt x="719" y="55"/>
                  </a:lnTo>
                  <a:lnTo>
                    <a:pt x="719" y="49"/>
                  </a:lnTo>
                  <a:lnTo>
                    <a:pt x="729" y="49"/>
                  </a:lnTo>
                  <a:lnTo>
                    <a:pt x="735" y="45"/>
                  </a:lnTo>
                  <a:lnTo>
                    <a:pt x="741" y="45"/>
                  </a:lnTo>
                  <a:lnTo>
                    <a:pt x="741" y="39"/>
                  </a:lnTo>
                  <a:lnTo>
                    <a:pt x="741" y="39"/>
                  </a:lnTo>
                  <a:lnTo>
                    <a:pt x="747" y="33"/>
                  </a:lnTo>
                  <a:lnTo>
                    <a:pt x="747" y="33"/>
                  </a:lnTo>
                  <a:lnTo>
                    <a:pt x="754" y="33"/>
                  </a:lnTo>
                  <a:lnTo>
                    <a:pt x="754" y="27"/>
                  </a:lnTo>
                  <a:lnTo>
                    <a:pt x="764" y="27"/>
                  </a:lnTo>
                  <a:lnTo>
                    <a:pt x="770" y="33"/>
                  </a:lnTo>
                  <a:lnTo>
                    <a:pt x="770" y="33"/>
                  </a:lnTo>
                  <a:lnTo>
                    <a:pt x="770" y="33"/>
                  </a:lnTo>
                  <a:lnTo>
                    <a:pt x="782" y="33"/>
                  </a:lnTo>
                  <a:lnTo>
                    <a:pt x="782" y="39"/>
                  </a:lnTo>
                  <a:lnTo>
                    <a:pt x="782" y="39"/>
                  </a:lnTo>
                  <a:lnTo>
                    <a:pt x="782" y="39"/>
                  </a:lnTo>
                  <a:lnTo>
                    <a:pt x="782" y="45"/>
                  </a:lnTo>
                  <a:lnTo>
                    <a:pt x="776" y="45"/>
                  </a:lnTo>
                  <a:lnTo>
                    <a:pt x="776" y="49"/>
                  </a:lnTo>
                  <a:lnTo>
                    <a:pt x="770" y="49"/>
                  </a:lnTo>
                  <a:lnTo>
                    <a:pt x="770" y="49"/>
                  </a:lnTo>
                  <a:lnTo>
                    <a:pt x="770" y="55"/>
                  </a:lnTo>
                  <a:lnTo>
                    <a:pt x="770" y="55"/>
                  </a:lnTo>
                  <a:lnTo>
                    <a:pt x="764" y="62"/>
                  </a:lnTo>
                  <a:lnTo>
                    <a:pt x="764" y="66"/>
                  </a:lnTo>
                  <a:lnTo>
                    <a:pt x="760" y="72"/>
                  </a:lnTo>
                  <a:lnTo>
                    <a:pt x="760" y="72"/>
                  </a:lnTo>
                  <a:lnTo>
                    <a:pt x="747" y="84"/>
                  </a:lnTo>
                  <a:lnTo>
                    <a:pt x="735" y="84"/>
                  </a:lnTo>
                  <a:lnTo>
                    <a:pt x="735" y="84"/>
                  </a:lnTo>
                  <a:lnTo>
                    <a:pt x="735" y="84"/>
                  </a:lnTo>
                  <a:lnTo>
                    <a:pt x="735" y="84"/>
                  </a:lnTo>
                  <a:lnTo>
                    <a:pt x="729" y="78"/>
                  </a:lnTo>
                  <a:lnTo>
                    <a:pt x="729" y="78"/>
                  </a:lnTo>
                  <a:lnTo>
                    <a:pt x="729" y="78"/>
                  </a:lnTo>
                  <a:lnTo>
                    <a:pt x="729" y="78"/>
                  </a:lnTo>
                  <a:lnTo>
                    <a:pt x="729" y="84"/>
                  </a:lnTo>
                  <a:lnTo>
                    <a:pt x="725" y="84"/>
                  </a:lnTo>
                  <a:lnTo>
                    <a:pt x="725" y="84"/>
                  </a:lnTo>
                  <a:lnTo>
                    <a:pt x="725" y="88"/>
                  </a:lnTo>
                  <a:lnTo>
                    <a:pt x="712" y="88"/>
                  </a:lnTo>
                  <a:lnTo>
                    <a:pt x="712" y="88"/>
                  </a:lnTo>
                  <a:lnTo>
                    <a:pt x="712" y="88"/>
                  </a:lnTo>
                  <a:lnTo>
                    <a:pt x="712" y="84"/>
                  </a:lnTo>
                  <a:lnTo>
                    <a:pt x="700" y="84"/>
                  </a:lnTo>
                  <a:lnTo>
                    <a:pt x="700" y="88"/>
                  </a:lnTo>
                  <a:lnTo>
                    <a:pt x="694" y="88"/>
                  </a:lnTo>
                  <a:lnTo>
                    <a:pt x="694" y="95"/>
                  </a:lnTo>
                  <a:lnTo>
                    <a:pt x="688" y="95"/>
                  </a:lnTo>
                  <a:lnTo>
                    <a:pt x="688" y="95"/>
                  </a:lnTo>
                  <a:lnTo>
                    <a:pt x="684" y="101"/>
                  </a:lnTo>
                  <a:lnTo>
                    <a:pt x="671" y="101"/>
                  </a:lnTo>
                  <a:lnTo>
                    <a:pt x="671" y="101"/>
                  </a:lnTo>
                  <a:lnTo>
                    <a:pt x="671" y="95"/>
                  </a:lnTo>
                  <a:lnTo>
                    <a:pt x="659" y="95"/>
                  </a:lnTo>
                  <a:lnTo>
                    <a:pt x="659" y="95"/>
                  </a:lnTo>
                  <a:lnTo>
                    <a:pt x="659" y="88"/>
                  </a:lnTo>
                  <a:lnTo>
                    <a:pt x="649" y="88"/>
                  </a:lnTo>
                  <a:lnTo>
                    <a:pt x="649" y="95"/>
                  </a:lnTo>
                  <a:lnTo>
                    <a:pt x="653" y="101"/>
                  </a:lnTo>
                  <a:lnTo>
                    <a:pt x="653" y="101"/>
                  </a:lnTo>
                  <a:lnTo>
                    <a:pt x="677" y="101"/>
                  </a:lnTo>
                  <a:lnTo>
                    <a:pt x="677" y="107"/>
                  </a:lnTo>
                  <a:lnTo>
                    <a:pt x="677" y="107"/>
                  </a:lnTo>
                  <a:lnTo>
                    <a:pt x="677" y="107"/>
                  </a:lnTo>
                  <a:lnTo>
                    <a:pt x="677" y="111"/>
                  </a:lnTo>
                  <a:lnTo>
                    <a:pt x="665" y="111"/>
                  </a:lnTo>
                  <a:lnTo>
                    <a:pt x="659" y="117"/>
                  </a:lnTo>
                  <a:lnTo>
                    <a:pt x="653" y="117"/>
                  </a:lnTo>
                  <a:lnTo>
                    <a:pt x="642" y="123"/>
                  </a:lnTo>
                  <a:lnTo>
                    <a:pt x="636" y="123"/>
                  </a:lnTo>
                  <a:lnTo>
                    <a:pt x="624" y="128"/>
                  </a:lnTo>
                  <a:lnTo>
                    <a:pt x="618" y="128"/>
                  </a:lnTo>
                  <a:lnTo>
                    <a:pt x="601" y="123"/>
                  </a:lnTo>
                  <a:lnTo>
                    <a:pt x="595" y="123"/>
                  </a:lnTo>
                  <a:lnTo>
                    <a:pt x="595" y="123"/>
                  </a:lnTo>
                  <a:lnTo>
                    <a:pt x="607" y="123"/>
                  </a:lnTo>
                  <a:lnTo>
                    <a:pt x="607" y="128"/>
                  </a:lnTo>
                  <a:lnTo>
                    <a:pt x="614" y="128"/>
                  </a:lnTo>
                  <a:lnTo>
                    <a:pt x="614" y="134"/>
                  </a:lnTo>
                  <a:lnTo>
                    <a:pt x="614" y="134"/>
                  </a:lnTo>
                  <a:lnTo>
                    <a:pt x="614" y="140"/>
                  </a:lnTo>
                  <a:lnTo>
                    <a:pt x="595" y="140"/>
                  </a:lnTo>
                  <a:lnTo>
                    <a:pt x="595" y="146"/>
                  </a:lnTo>
                  <a:lnTo>
                    <a:pt x="583" y="146"/>
                  </a:lnTo>
                  <a:lnTo>
                    <a:pt x="583" y="150"/>
                  </a:lnTo>
                  <a:lnTo>
                    <a:pt x="572" y="150"/>
                  </a:lnTo>
                  <a:lnTo>
                    <a:pt x="572" y="156"/>
                  </a:lnTo>
                  <a:lnTo>
                    <a:pt x="572" y="156"/>
                  </a:lnTo>
                  <a:lnTo>
                    <a:pt x="572" y="156"/>
                  </a:lnTo>
                  <a:lnTo>
                    <a:pt x="572" y="163"/>
                  </a:lnTo>
                  <a:lnTo>
                    <a:pt x="566" y="163"/>
                  </a:lnTo>
                  <a:lnTo>
                    <a:pt x="554" y="173"/>
                  </a:lnTo>
                  <a:lnTo>
                    <a:pt x="544" y="179"/>
                  </a:lnTo>
                  <a:lnTo>
                    <a:pt x="537" y="185"/>
                  </a:lnTo>
                  <a:lnTo>
                    <a:pt x="531" y="196"/>
                  </a:lnTo>
                  <a:lnTo>
                    <a:pt x="531" y="208"/>
                  </a:lnTo>
                  <a:lnTo>
                    <a:pt x="544" y="208"/>
                  </a:lnTo>
                  <a:lnTo>
                    <a:pt x="544" y="218"/>
                  </a:lnTo>
                  <a:lnTo>
                    <a:pt x="537" y="218"/>
                  </a:lnTo>
                  <a:lnTo>
                    <a:pt x="537" y="224"/>
                  </a:lnTo>
                  <a:lnTo>
                    <a:pt x="537" y="224"/>
                  </a:lnTo>
                  <a:lnTo>
                    <a:pt x="537" y="231"/>
                  </a:lnTo>
                  <a:lnTo>
                    <a:pt x="537" y="231"/>
                  </a:lnTo>
                  <a:lnTo>
                    <a:pt x="544" y="231"/>
                  </a:lnTo>
                  <a:lnTo>
                    <a:pt x="537" y="235"/>
                  </a:lnTo>
                  <a:lnTo>
                    <a:pt x="537" y="235"/>
                  </a:lnTo>
                  <a:lnTo>
                    <a:pt x="537" y="235"/>
                  </a:lnTo>
                  <a:lnTo>
                    <a:pt x="537" y="235"/>
                  </a:lnTo>
                  <a:lnTo>
                    <a:pt x="544" y="241"/>
                  </a:lnTo>
                  <a:lnTo>
                    <a:pt x="544" y="241"/>
                  </a:lnTo>
                  <a:lnTo>
                    <a:pt x="544" y="241"/>
                  </a:lnTo>
                  <a:lnTo>
                    <a:pt x="560" y="235"/>
                  </a:lnTo>
                  <a:lnTo>
                    <a:pt x="566" y="235"/>
                  </a:lnTo>
                  <a:lnTo>
                    <a:pt x="589" y="257"/>
                  </a:lnTo>
                  <a:lnTo>
                    <a:pt x="589" y="264"/>
                  </a:lnTo>
                  <a:lnTo>
                    <a:pt x="595" y="264"/>
                  </a:lnTo>
                  <a:lnTo>
                    <a:pt x="607" y="274"/>
                  </a:lnTo>
                  <a:lnTo>
                    <a:pt x="607" y="274"/>
                  </a:lnTo>
                  <a:lnTo>
                    <a:pt x="618" y="274"/>
                  </a:lnTo>
                  <a:lnTo>
                    <a:pt x="618" y="270"/>
                  </a:lnTo>
                  <a:lnTo>
                    <a:pt x="624" y="270"/>
                  </a:lnTo>
                  <a:lnTo>
                    <a:pt x="636" y="274"/>
                  </a:lnTo>
                  <a:lnTo>
                    <a:pt x="636" y="274"/>
                  </a:lnTo>
                  <a:lnTo>
                    <a:pt x="636" y="274"/>
                  </a:lnTo>
                  <a:lnTo>
                    <a:pt x="636" y="280"/>
                  </a:lnTo>
                  <a:lnTo>
                    <a:pt x="630" y="280"/>
                  </a:lnTo>
                  <a:lnTo>
                    <a:pt x="630" y="286"/>
                  </a:lnTo>
                  <a:lnTo>
                    <a:pt x="636" y="286"/>
                  </a:lnTo>
                  <a:lnTo>
                    <a:pt x="630" y="292"/>
                  </a:lnTo>
                  <a:lnTo>
                    <a:pt x="630" y="296"/>
                  </a:lnTo>
                  <a:lnTo>
                    <a:pt x="630" y="296"/>
                  </a:lnTo>
                  <a:lnTo>
                    <a:pt x="630" y="296"/>
                  </a:lnTo>
                  <a:lnTo>
                    <a:pt x="624" y="303"/>
                  </a:lnTo>
                  <a:lnTo>
                    <a:pt x="624" y="309"/>
                  </a:lnTo>
                  <a:lnTo>
                    <a:pt x="624" y="309"/>
                  </a:lnTo>
                  <a:lnTo>
                    <a:pt x="624" y="315"/>
                  </a:lnTo>
                  <a:lnTo>
                    <a:pt x="624" y="315"/>
                  </a:lnTo>
                  <a:lnTo>
                    <a:pt x="624" y="319"/>
                  </a:lnTo>
                  <a:lnTo>
                    <a:pt x="624" y="319"/>
                  </a:lnTo>
                  <a:lnTo>
                    <a:pt x="630" y="325"/>
                  </a:lnTo>
                  <a:lnTo>
                    <a:pt x="630" y="332"/>
                  </a:lnTo>
                  <a:lnTo>
                    <a:pt x="636" y="332"/>
                  </a:lnTo>
                  <a:lnTo>
                    <a:pt x="636" y="336"/>
                  </a:lnTo>
                  <a:lnTo>
                    <a:pt x="636" y="336"/>
                  </a:lnTo>
                  <a:lnTo>
                    <a:pt x="636" y="336"/>
                  </a:lnTo>
                  <a:lnTo>
                    <a:pt x="642" y="336"/>
                  </a:lnTo>
                  <a:lnTo>
                    <a:pt x="642" y="342"/>
                  </a:lnTo>
                  <a:lnTo>
                    <a:pt x="642" y="342"/>
                  </a:lnTo>
                  <a:lnTo>
                    <a:pt x="642" y="342"/>
                  </a:lnTo>
                  <a:lnTo>
                    <a:pt x="659" y="325"/>
                  </a:lnTo>
                  <a:lnTo>
                    <a:pt x="665" y="315"/>
                  </a:lnTo>
                  <a:lnTo>
                    <a:pt x="665" y="309"/>
                  </a:lnTo>
                  <a:lnTo>
                    <a:pt x="671" y="296"/>
                  </a:lnTo>
                  <a:lnTo>
                    <a:pt x="671" y="280"/>
                  </a:lnTo>
                  <a:lnTo>
                    <a:pt x="684" y="274"/>
                  </a:lnTo>
                  <a:lnTo>
                    <a:pt x="688" y="274"/>
                  </a:lnTo>
                  <a:lnTo>
                    <a:pt x="712" y="264"/>
                  </a:lnTo>
                  <a:lnTo>
                    <a:pt x="725" y="251"/>
                  </a:lnTo>
                  <a:lnTo>
                    <a:pt x="729" y="241"/>
                  </a:lnTo>
                  <a:lnTo>
                    <a:pt x="729" y="224"/>
                  </a:lnTo>
                  <a:lnTo>
                    <a:pt x="725" y="224"/>
                  </a:lnTo>
                  <a:lnTo>
                    <a:pt x="725" y="218"/>
                  </a:lnTo>
                  <a:lnTo>
                    <a:pt x="719" y="218"/>
                  </a:lnTo>
                  <a:lnTo>
                    <a:pt x="719" y="212"/>
                  </a:lnTo>
                  <a:lnTo>
                    <a:pt x="719" y="212"/>
                  </a:lnTo>
                  <a:lnTo>
                    <a:pt x="719" y="212"/>
                  </a:lnTo>
                  <a:lnTo>
                    <a:pt x="725" y="208"/>
                  </a:lnTo>
                  <a:lnTo>
                    <a:pt x="725" y="202"/>
                  </a:lnTo>
                  <a:lnTo>
                    <a:pt x="741" y="185"/>
                  </a:lnTo>
                  <a:lnTo>
                    <a:pt x="741" y="185"/>
                  </a:lnTo>
                  <a:lnTo>
                    <a:pt x="741" y="185"/>
                  </a:lnTo>
                  <a:lnTo>
                    <a:pt x="741" y="173"/>
                  </a:lnTo>
                  <a:lnTo>
                    <a:pt x="747" y="169"/>
                  </a:lnTo>
                  <a:lnTo>
                    <a:pt x="747" y="163"/>
                  </a:lnTo>
                  <a:lnTo>
                    <a:pt x="760" y="150"/>
                  </a:lnTo>
                  <a:lnTo>
                    <a:pt x="760" y="150"/>
                  </a:lnTo>
                  <a:lnTo>
                    <a:pt x="764" y="146"/>
                  </a:lnTo>
                  <a:lnTo>
                    <a:pt x="805" y="146"/>
                  </a:lnTo>
                  <a:lnTo>
                    <a:pt x="805" y="150"/>
                  </a:lnTo>
                  <a:lnTo>
                    <a:pt x="805" y="150"/>
                  </a:lnTo>
                  <a:lnTo>
                    <a:pt x="817" y="150"/>
                  </a:lnTo>
                  <a:lnTo>
                    <a:pt x="824" y="156"/>
                  </a:lnTo>
                  <a:lnTo>
                    <a:pt x="824" y="156"/>
                  </a:lnTo>
                  <a:lnTo>
                    <a:pt x="824" y="156"/>
                  </a:lnTo>
                  <a:lnTo>
                    <a:pt x="824" y="163"/>
                  </a:lnTo>
                  <a:lnTo>
                    <a:pt x="824" y="163"/>
                  </a:lnTo>
                  <a:lnTo>
                    <a:pt x="824" y="169"/>
                  </a:lnTo>
                  <a:lnTo>
                    <a:pt x="824" y="169"/>
                  </a:lnTo>
                  <a:lnTo>
                    <a:pt x="840" y="169"/>
                  </a:lnTo>
                  <a:lnTo>
                    <a:pt x="840" y="173"/>
                  </a:lnTo>
                  <a:lnTo>
                    <a:pt x="846" y="173"/>
                  </a:lnTo>
                  <a:lnTo>
                    <a:pt x="840" y="173"/>
                  </a:lnTo>
                  <a:lnTo>
                    <a:pt x="840" y="185"/>
                  </a:lnTo>
                  <a:lnTo>
                    <a:pt x="840" y="185"/>
                  </a:lnTo>
                  <a:lnTo>
                    <a:pt x="834" y="189"/>
                  </a:lnTo>
                  <a:lnTo>
                    <a:pt x="834" y="202"/>
                  </a:lnTo>
                  <a:lnTo>
                    <a:pt x="830" y="202"/>
                  </a:lnTo>
                  <a:lnTo>
                    <a:pt x="830" y="202"/>
                  </a:lnTo>
                  <a:lnTo>
                    <a:pt x="830" y="202"/>
                  </a:lnTo>
                  <a:lnTo>
                    <a:pt x="830" y="202"/>
                  </a:lnTo>
                  <a:lnTo>
                    <a:pt x="840" y="202"/>
                  </a:lnTo>
                  <a:lnTo>
                    <a:pt x="840" y="208"/>
                  </a:lnTo>
                  <a:lnTo>
                    <a:pt x="834" y="208"/>
                  </a:lnTo>
                  <a:lnTo>
                    <a:pt x="834" y="212"/>
                  </a:lnTo>
                  <a:lnTo>
                    <a:pt x="834" y="212"/>
                  </a:lnTo>
                  <a:lnTo>
                    <a:pt x="830" y="218"/>
                  </a:lnTo>
                  <a:lnTo>
                    <a:pt x="830" y="218"/>
                  </a:lnTo>
                  <a:lnTo>
                    <a:pt x="830" y="224"/>
                  </a:lnTo>
                  <a:lnTo>
                    <a:pt x="830" y="224"/>
                  </a:lnTo>
                  <a:lnTo>
                    <a:pt x="830" y="224"/>
                  </a:lnTo>
                  <a:lnTo>
                    <a:pt x="830" y="224"/>
                  </a:lnTo>
                  <a:lnTo>
                    <a:pt x="834" y="224"/>
                  </a:lnTo>
                  <a:lnTo>
                    <a:pt x="834" y="218"/>
                  </a:lnTo>
                  <a:lnTo>
                    <a:pt x="834" y="218"/>
                  </a:lnTo>
                  <a:lnTo>
                    <a:pt x="840" y="218"/>
                  </a:lnTo>
                  <a:lnTo>
                    <a:pt x="840" y="212"/>
                  </a:lnTo>
                  <a:lnTo>
                    <a:pt x="846" y="218"/>
                  </a:lnTo>
                  <a:lnTo>
                    <a:pt x="852" y="212"/>
                  </a:lnTo>
                  <a:lnTo>
                    <a:pt x="865" y="212"/>
                  </a:lnTo>
                  <a:lnTo>
                    <a:pt x="894" y="185"/>
                  </a:lnTo>
                  <a:lnTo>
                    <a:pt x="894" y="185"/>
                  </a:lnTo>
                  <a:lnTo>
                    <a:pt x="900" y="185"/>
                  </a:lnTo>
                  <a:lnTo>
                    <a:pt x="900" y="196"/>
                  </a:lnTo>
                  <a:lnTo>
                    <a:pt x="900" y="196"/>
                  </a:lnTo>
                  <a:lnTo>
                    <a:pt x="900" y="196"/>
                  </a:lnTo>
                  <a:lnTo>
                    <a:pt x="900" y="202"/>
                  </a:lnTo>
                  <a:lnTo>
                    <a:pt x="900" y="202"/>
                  </a:lnTo>
                  <a:lnTo>
                    <a:pt x="904" y="202"/>
                  </a:lnTo>
                  <a:lnTo>
                    <a:pt x="904" y="208"/>
                  </a:lnTo>
                  <a:lnTo>
                    <a:pt x="904" y="208"/>
                  </a:lnTo>
                  <a:lnTo>
                    <a:pt x="904" y="212"/>
                  </a:lnTo>
                  <a:lnTo>
                    <a:pt x="904" y="212"/>
                  </a:lnTo>
                  <a:lnTo>
                    <a:pt x="904" y="212"/>
                  </a:lnTo>
                  <a:lnTo>
                    <a:pt x="904" y="212"/>
                  </a:lnTo>
                  <a:lnTo>
                    <a:pt x="900" y="218"/>
                  </a:lnTo>
                  <a:lnTo>
                    <a:pt x="904" y="218"/>
                  </a:lnTo>
                  <a:lnTo>
                    <a:pt x="904" y="224"/>
                  </a:lnTo>
                  <a:lnTo>
                    <a:pt x="904" y="224"/>
                  </a:lnTo>
                  <a:lnTo>
                    <a:pt x="904" y="224"/>
                  </a:lnTo>
                  <a:lnTo>
                    <a:pt x="904" y="231"/>
                  </a:lnTo>
                  <a:lnTo>
                    <a:pt x="904" y="231"/>
                  </a:lnTo>
                  <a:lnTo>
                    <a:pt x="910" y="231"/>
                  </a:lnTo>
                  <a:lnTo>
                    <a:pt x="910" y="235"/>
                  </a:lnTo>
                  <a:lnTo>
                    <a:pt x="910" y="235"/>
                  </a:lnTo>
                  <a:lnTo>
                    <a:pt x="910" y="235"/>
                  </a:lnTo>
                  <a:lnTo>
                    <a:pt x="910" y="241"/>
                  </a:lnTo>
                  <a:lnTo>
                    <a:pt x="910" y="241"/>
                  </a:lnTo>
                  <a:lnTo>
                    <a:pt x="910" y="247"/>
                  </a:lnTo>
                  <a:lnTo>
                    <a:pt x="904" y="247"/>
                  </a:lnTo>
                  <a:lnTo>
                    <a:pt x="904" y="247"/>
                  </a:lnTo>
                  <a:lnTo>
                    <a:pt x="904" y="247"/>
                  </a:lnTo>
                  <a:lnTo>
                    <a:pt x="904" y="247"/>
                  </a:lnTo>
                  <a:lnTo>
                    <a:pt x="904" y="251"/>
                  </a:lnTo>
                  <a:lnTo>
                    <a:pt x="916" y="264"/>
                  </a:lnTo>
                  <a:lnTo>
                    <a:pt x="923" y="264"/>
                  </a:lnTo>
                  <a:lnTo>
                    <a:pt x="929" y="270"/>
                  </a:lnTo>
                  <a:lnTo>
                    <a:pt x="935" y="270"/>
                  </a:lnTo>
                  <a:lnTo>
                    <a:pt x="939" y="274"/>
                  </a:lnTo>
                  <a:lnTo>
                    <a:pt x="945" y="274"/>
                  </a:lnTo>
                  <a:lnTo>
                    <a:pt x="935" y="286"/>
                  </a:lnTo>
                  <a:lnTo>
                    <a:pt x="929" y="286"/>
                  </a:lnTo>
                  <a:lnTo>
                    <a:pt x="923" y="292"/>
                  </a:lnTo>
                  <a:lnTo>
                    <a:pt x="910" y="292"/>
                  </a:lnTo>
                  <a:lnTo>
                    <a:pt x="910" y="296"/>
                  </a:lnTo>
                  <a:lnTo>
                    <a:pt x="910" y="296"/>
                  </a:lnTo>
                  <a:lnTo>
                    <a:pt x="910" y="296"/>
                  </a:lnTo>
                  <a:lnTo>
                    <a:pt x="916" y="296"/>
                  </a:lnTo>
                  <a:lnTo>
                    <a:pt x="916" y="292"/>
                  </a:lnTo>
                  <a:lnTo>
                    <a:pt x="916" y="292"/>
                  </a:lnTo>
                  <a:lnTo>
                    <a:pt x="916" y="292"/>
                  </a:lnTo>
                  <a:lnTo>
                    <a:pt x="958" y="292"/>
                  </a:lnTo>
                  <a:lnTo>
                    <a:pt x="958" y="296"/>
                  </a:lnTo>
                  <a:lnTo>
                    <a:pt x="958" y="296"/>
                  </a:lnTo>
                  <a:lnTo>
                    <a:pt x="958" y="296"/>
                  </a:lnTo>
                  <a:lnTo>
                    <a:pt x="958" y="303"/>
                  </a:lnTo>
                  <a:lnTo>
                    <a:pt x="958" y="303"/>
                  </a:lnTo>
                  <a:lnTo>
                    <a:pt x="958" y="309"/>
                  </a:lnTo>
                  <a:lnTo>
                    <a:pt x="951" y="309"/>
                  </a:lnTo>
                  <a:lnTo>
                    <a:pt x="951" y="309"/>
                  </a:lnTo>
                  <a:lnTo>
                    <a:pt x="951" y="309"/>
                  </a:lnTo>
                  <a:lnTo>
                    <a:pt x="951" y="315"/>
                  </a:lnTo>
                  <a:lnTo>
                    <a:pt x="951" y="315"/>
                  </a:lnTo>
                  <a:lnTo>
                    <a:pt x="951" y="315"/>
                  </a:lnTo>
                  <a:lnTo>
                    <a:pt x="951" y="315"/>
                  </a:lnTo>
                  <a:lnTo>
                    <a:pt x="951" y="319"/>
                  </a:lnTo>
                  <a:lnTo>
                    <a:pt x="951" y="319"/>
                  </a:lnTo>
                  <a:lnTo>
                    <a:pt x="951" y="325"/>
                  </a:lnTo>
                  <a:lnTo>
                    <a:pt x="945" y="325"/>
                  </a:lnTo>
                  <a:lnTo>
                    <a:pt x="945" y="325"/>
                  </a:lnTo>
                  <a:lnTo>
                    <a:pt x="939" y="332"/>
                  </a:lnTo>
                  <a:lnTo>
                    <a:pt x="939" y="332"/>
                  </a:lnTo>
                  <a:lnTo>
                    <a:pt x="935" y="325"/>
                  </a:lnTo>
                  <a:lnTo>
                    <a:pt x="935" y="325"/>
                  </a:lnTo>
                  <a:lnTo>
                    <a:pt x="929" y="332"/>
                  </a:lnTo>
                  <a:lnTo>
                    <a:pt x="916" y="332"/>
                  </a:lnTo>
                  <a:lnTo>
                    <a:pt x="910" y="336"/>
                  </a:lnTo>
                  <a:lnTo>
                    <a:pt x="904" y="336"/>
                  </a:lnTo>
                  <a:lnTo>
                    <a:pt x="904" y="336"/>
                  </a:lnTo>
                  <a:lnTo>
                    <a:pt x="904" y="342"/>
                  </a:lnTo>
                  <a:lnTo>
                    <a:pt x="900" y="348"/>
                  </a:lnTo>
                  <a:lnTo>
                    <a:pt x="900" y="348"/>
                  </a:lnTo>
                  <a:lnTo>
                    <a:pt x="900" y="348"/>
                  </a:lnTo>
                  <a:lnTo>
                    <a:pt x="900" y="348"/>
                  </a:lnTo>
                  <a:lnTo>
                    <a:pt x="894" y="354"/>
                  </a:lnTo>
                  <a:lnTo>
                    <a:pt x="799" y="354"/>
                  </a:lnTo>
                  <a:lnTo>
                    <a:pt x="776" y="377"/>
                  </a:lnTo>
                  <a:lnTo>
                    <a:pt x="770" y="377"/>
                  </a:lnTo>
                  <a:lnTo>
                    <a:pt x="760" y="387"/>
                  </a:lnTo>
                  <a:lnTo>
                    <a:pt x="754" y="387"/>
                  </a:lnTo>
                  <a:lnTo>
                    <a:pt x="747" y="393"/>
                  </a:lnTo>
                  <a:lnTo>
                    <a:pt x="735" y="397"/>
                  </a:lnTo>
                  <a:lnTo>
                    <a:pt x="735" y="404"/>
                  </a:lnTo>
                  <a:lnTo>
                    <a:pt x="719" y="420"/>
                  </a:lnTo>
                  <a:lnTo>
                    <a:pt x="729" y="420"/>
                  </a:lnTo>
                  <a:lnTo>
                    <a:pt x="735" y="416"/>
                  </a:lnTo>
                  <a:lnTo>
                    <a:pt x="735" y="416"/>
                  </a:lnTo>
                  <a:lnTo>
                    <a:pt x="735" y="410"/>
                  </a:lnTo>
                  <a:lnTo>
                    <a:pt x="735" y="410"/>
                  </a:lnTo>
                  <a:lnTo>
                    <a:pt x="735" y="410"/>
                  </a:lnTo>
                  <a:lnTo>
                    <a:pt x="747" y="404"/>
                  </a:lnTo>
                  <a:lnTo>
                    <a:pt x="770" y="381"/>
                  </a:lnTo>
                  <a:lnTo>
                    <a:pt x="795" y="371"/>
                  </a:lnTo>
                  <a:lnTo>
                    <a:pt x="824" y="371"/>
                  </a:lnTo>
                  <a:lnTo>
                    <a:pt x="824" y="377"/>
                  </a:lnTo>
                  <a:lnTo>
                    <a:pt x="824" y="377"/>
                  </a:lnTo>
                  <a:lnTo>
                    <a:pt x="824" y="377"/>
                  </a:lnTo>
                  <a:lnTo>
                    <a:pt x="824" y="381"/>
                  </a:lnTo>
                  <a:lnTo>
                    <a:pt x="824" y="381"/>
                  </a:lnTo>
                  <a:lnTo>
                    <a:pt x="824" y="387"/>
                  </a:lnTo>
                  <a:lnTo>
                    <a:pt x="817" y="387"/>
                  </a:lnTo>
                  <a:lnTo>
                    <a:pt x="817" y="393"/>
                  </a:lnTo>
                  <a:lnTo>
                    <a:pt x="805" y="393"/>
                  </a:lnTo>
                  <a:lnTo>
                    <a:pt x="805" y="387"/>
                  </a:lnTo>
                  <a:lnTo>
                    <a:pt x="789" y="387"/>
                  </a:lnTo>
                  <a:lnTo>
                    <a:pt x="789" y="387"/>
                  </a:lnTo>
                  <a:lnTo>
                    <a:pt x="789" y="393"/>
                  </a:lnTo>
                  <a:lnTo>
                    <a:pt x="789" y="393"/>
                  </a:lnTo>
                  <a:lnTo>
                    <a:pt x="789" y="393"/>
                  </a:lnTo>
                  <a:lnTo>
                    <a:pt x="799" y="404"/>
                  </a:lnTo>
                  <a:lnTo>
                    <a:pt x="805" y="404"/>
                  </a:lnTo>
                  <a:lnTo>
                    <a:pt x="805" y="397"/>
                  </a:lnTo>
                  <a:lnTo>
                    <a:pt x="817" y="397"/>
                  </a:lnTo>
                  <a:lnTo>
                    <a:pt x="811" y="404"/>
                  </a:lnTo>
                  <a:lnTo>
                    <a:pt x="811" y="404"/>
                  </a:lnTo>
                  <a:lnTo>
                    <a:pt x="811" y="404"/>
                  </a:lnTo>
                  <a:lnTo>
                    <a:pt x="805" y="410"/>
                  </a:lnTo>
                  <a:lnTo>
                    <a:pt x="805" y="410"/>
                  </a:lnTo>
                  <a:lnTo>
                    <a:pt x="805" y="410"/>
                  </a:lnTo>
                  <a:lnTo>
                    <a:pt x="805" y="416"/>
                  </a:lnTo>
                  <a:lnTo>
                    <a:pt x="805" y="416"/>
                  </a:lnTo>
                  <a:lnTo>
                    <a:pt x="805" y="420"/>
                  </a:lnTo>
                  <a:lnTo>
                    <a:pt x="817" y="432"/>
                  </a:lnTo>
                  <a:lnTo>
                    <a:pt x="846" y="432"/>
                  </a:lnTo>
                  <a:lnTo>
                    <a:pt x="846" y="443"/>
                  </a:lnTo>
                  <a:lnTo>
                    <a:pt x="830" y="443"/>
                  </a:lnTo>
                  <a:lnTo>
                    <a:pt x="830" y="443"/>
                  </a:lnTo>
                  <a:lnTo>
                    <a:pt x="824" y="449"/>
                  </a:lnTo>
                  <a:lnTo>
                    <a:pt x="817" y="449"/>
                  </a:lnTo>
                  <a:lnTo>
                    <a:pt x="817" y="455"/>
                  </a:lnTo>
                  <a:lnTo>
                    <a:pt x="811" y="455"/>
                  </a:lnTo>
                  <a:lnTo>
                    <a:pt x="811" y="459"/>
                  </a:lnTo>
                  <a:lnTo>
                    <a:pt x="805" y="459"/>
                  </a:lnTo>
                  <a:lnTo>
                    <a:pt x="805" y="465"/>
                  </a:lnTo>
                  <a:lnTo>
                    <a:pt x="795" y="465"/>
                  </a:lnTo>
                  <a:lnTo>
                    <a:pt x="795" y="465"/>
                  </a:lnTo>
                  <a:lnTo>
                    <a:pt x="789" y="472"/>
                  </a:lnTo>
                  <a:lnTo>
                    <a:pt x="770" y="472"/>
                  </a:lnTo>
                  <a:lnTo>
                    <a:pt x="770" y="465"/>
                  </a:lnTo>
                  <a:lnTo>
                    <a:pt x="782" y="455"/>
                  </a:lnTo>
                  <a:lnTo>
                    <a:pt x="782" y="449"/>
                  </a:lnTo>
                  <a:lnTo>
                    <a:pt x="799" y="449"/>
                  </a:lnTo>
                  <a:lnTo>
                    <a:pt x="805" y="443"/>
                  </a:lnTo>
                  <a:lnTo>
                    <a:pt x="817" y="443"/>
                  </a:lnTo>
                  <a:lnTo>
                    <a:pt x="811" y="439"/>
                  </a:lnTo>
                  <a:lnTo>
                    <a:pt x="805" y="439"/>
                  </a:lnTo>
                  <a:lnTo>
                    <a:pt x="805" y="439"/>
                  </a:lnTo>
                  <a:lnTo>
                    <a:pt x="805" y="432"/>
                  </a:lnTo>
                  <a:lnTo>
                    <a:pt x="799" y="432"/>
                  </a:lnTo>
                  <a:lnTo>
                    <a:pt x="799" y="432"/>
                  </a:lnTo>
                  <a:lnTo>
                    <a:pt x="795" y="439"/>
                  </a:lnTo>
                  <a:lnTo>
                    <a:pt x="795" y="439"/>
                  </a:lnTo>
                  <a:lnTo>
                    <a:pt x="795" y="439"/>
                  </a:lnTo>
                  <a:lnTo>
                    <a:pt x="789" y="443"/>
                  </a:lnTo>
                  <a:lnTo>
                    <a:pt x="776" y="443"/>
                  </a:lnTo>
                  <a:lnTo>
                    <a:pt x="776" y="449"/>
                  </a:lnTo>
                  <a:lnTo>
                    <a:pt x="776" y="449"/>
                  </a:lnTo>
                  <a:lnTo>
                    <a:pt x="770" y="443"/>
                  </a:lnTo>
                  <a:lnTo>
                    <a:pt x="770" y="44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 name="Freeform 13"/>
            <p:cNvSpPr>
              <a:spLocks/>
            </p:cNvSpPr>
            <p:nvPr/>
          </p:nvSpPr>
          <p:spPr bwMode="auto">
            <a:xfrm>
              <a:off x="5305425" y="2933700"/>
              <a:ext cx="149225" cy="160338"/>
            </a:xfrm>
            <a:custGeom>
              <a:avLst/>
              <a:gdLst>
                <a:gd name="T0" fmla="*/ 82 w 94"/>
                <a:gd name="T1" fmla="*/ 95 h 101"/>
                <a:gd name="T2" fmla="*/ 88 w 94"/>
                <a:gd name="T3" fmla="*/ 95 h 101"/>
                <a:gd name="T4" fmla="*/ 94 w 94"/>
                <a:gd name="T5" fmla="*/ 101 h 101"/>
                <a:gd name="T6" fmla="*/ 82 w 94"/>
                <a:gd name="T7" fmla="*/ 85 h 101"/>
                <a:gd name="T8" fmla="*/ 76 w 94"/>
                <a:gd name="T9" fmla="*/ 72 h 101"/>
                <a:gd name="T10" fmla="*/ 70 w 94"/>
                <a:gd name="T11" fmla="*/ 66 h 101"/>
                <a:gd name="T12" fmla="*/ 63 w 94"/>
                <a:gd name="T13" fmla="*/ 56 h 101"/>
                <a:gd name="T14" fmla="*/ 53 w 94"/>
                <a:gd name="T15" fmla="*/ 50 h 101"/>
                <a:gd name="T16" fmla="*/ 41 w 94"/>
                <a:gd name="T17" fmla="*/ 50 h 101"/>
                <a:gd name="T18" fmla="*/ 41 w 94"/>
                <a:gd name="T19" fmla="*/ 43 h 101"/>
                <a:gd name="T20" fmla="*/ 35 w 94"/>
                <a:gd name="T21" fmla="*/ 39 h 101"/>
                <a:gd name="T22" fmla="*/ 35 w 94"/>
                <a:gd name="T23" fmla="*/ 33 h 101"/>
                <a:gd name="T24" fmla="*/ 35 w 94"/>
                <a:gd name="T25" fmla="*/ 27 h 101"/>
                <a:gd name="T26" fmla="*/ 28 w 94"/>
                <a:gd name="T27" fmla="*/ 23 h 101"/>
                <a:gd name="T28" fmla="*/ 28 w 94"/>
                <a:gd name="T29" fmla="*/ 0 h 101"/>
                <a:gd name="T30" fmla="*/ 18 w 94"/>
                <a:gd name="T31" fmla="*/ 4 h 101"/>
                <a:gd name="T32" fmla="*/ 18 w 94"/>
                <a:gd name="T33" fmla="*/ 10 h 101"/>
                <a:gd name="T34" fmla="*/ 12 w 94"/>
                <a:gd name="T35" fmla="*/ 10 h 101"/>
                <a:gd name="T36" fmla="*/ 12 w 94"/>
                <a:gd name="T37" fmla="*/ 17 h 101"/>
                <a:gd name="T38" fmla="*/ 6 w 94"/>
                <a:gd name="T39" fmla="*/ 17 h 101"/>
                <a:gd name="T40" fmla="*/ 6 w 94"/>
                <a:gd name="T41" fmla="*/ 23 h 101"/>
                <a:gd name="T42" fmla="*/ 6 w 94"/>
                <a:gd name="T43" fmla="*/ 27 h 101"/>
                <a:gd name="T44" fmla="*/ 6 w 94"/>
                <a:gd name="T45" fmla="*/ 27 h 101"/>
                <a:gd name="T46" fmla="*/ 6 w 94"/>
                <a:gd name="T47" fmla="*/ 27 h 101"/>
                <a:gd name="T48" fmla="*/ 6 w 94"/>
                <a:gd name="T49" fmla="*/ 33 h 101"/>
                <a:gd name="T50" fmla="*/ 0 w 94"/>
                <a:gd name="T51" fmla="*/ 39 h 101"/>
                <a:gd name="T52" fmla="*/ 0 w 94"/>
                <a:gd name="T53" fmla="*/ 43 h 101"/>
                <a:gd name="T54" fmla="*/ 0 w 94"/>
                <a:gd name="T55" fmla="*/ 43 h 101"/>
                <a:gd name="T56" fmla="*/ 0 w 94"/>
                <a:gd name="T57" fmla="*/ 50 h 101"/>
                <a:gd name="T58" fmla="*/ 0 w 94"/>
                <a:gd name="T59" fmla="*/ 50 h 101"/>
                <a:gd name="T60" fmla="*/ 6 w 94"/>
                <a:gd name="T61" fmla="*/ 56 h 101"/>
                <a:gd name="T62" fmla="*/ 6 w 94"/>
                <a:gd name="T63" fmla="*/ 50 h 101"/>
                <a:gd name="T64" fmla="*/ 18 w 94"/>
                <a:gd name="T65" fmla="*/ 39 h 101"/>
                <a:gd name="T66" fmla="*/ 18 w 94"/>
                <a:gd name="T67" fmla="*/ 43 h 101"/>
                <a:gd name="T68" fmla="*/ 24 w 94"/>
                <a:gd name="T69" fmla="*/ 50 h 101"/>
                <a:gd name="T70" fmla="*/ 35 w 94"/>
                <a:gd name="T71" fmla="*/ 50 h 101"/>
                <a:gd name="T72" fmla="*/ 41 w 94"/>
                <a:gd name="T73" fmla="*/ 56 h 101"/>
                <a:gd name="T74" fmla="*/ 41 w 94"/>
                <a:gd name="T75" fmla="*/ 56 h 101"/>
                <a:gd name="T76" fmla="*/ 47 w 94"/>
                <a:gd name="T77" fmla="*/ 62 h 101"/>
                <a:gd name="T78" fmla="*/ 53 w 94"/>
                <a:gd name="T79" fmla="*/ 66 h 101"/>
                <a:gd name="T80" fmla="*/ 59 w 94"/>
                <a:gd name="T81" fmla="*/ 66 h 101"/>
                <a:gd name="T82" fmla="*/ 63 w 94"/>
                <a:gd name="T83" fmla="*/ 72 h 101"/>
                <a:gd name="T84" fmla="*/ 63 w 94"/>
                <a:gd name="T85" fmla="*/ 78 h 101"/>
                <a:gd name="T86" fmla="*/ 70 w 94"/>
                <a:gd name="T87" fmla="*/ 78 h 101"/>
                <a:gd name="T88" fmla="*/ 70 w 94"/>
                <a:gd name="T89" fmla="*/ 85 h 101"/>
                <a:gd name="T90" fmla="*/ 70 w 94"/>
                <a:gd name="T91" fmla="*/ 85 h 101"/>
                <a:gd name="T92" fmla="*/ 70 w 94"/>
                <a:gd name="T93" fmla="*/ 89 h 101"/>
                <a:gd name="T94" fmla="*/ 82 w 94"/>
                <a:gd name="T95" fmla="*/ 95 h 101"/>
                <a:gd name="T96" fmla="*/ 82 w 94"/>
                <a:gd name="T97"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 h="101">
                  <a:moveTo>
                    <a:pt x="82" y="95"/>
                  </a:moveTo>
                  <a:lnTo>
                    <a:pt x="82" y="95"/>
                  </a:lnTo>
                  <a:lnTo>
                    <a:pt x="82" y="95"/>
                  </a:lnTo>
                  <a:lnTo>
                    <a:pt x="88" y="95"/>
                  </a:lnTo>
                  <a:lnTo>
                    <a:pt x="88" y="101"/>
                  </a:lnTo>
                  <a:lnTo>
                    <a:pt x="94" y="101"/>
                  </a:lnTo>
                  <a:lnTo>
                    <a:pt x="82" y="85"/>
                  </a:lnTo>
                  <a:lnTo>
                    <a:pt x="82" y="85"/>
                  </a:lnTo>
                  <a:lnTo>
                    <a:pt x="76" y="78"/>
                  </a:lnTo>
                  <a:lnTo>
                    <a:pt x="76" y="72"/>
                  </a:lnTo>
                  <a:lnTo>
                    <a:pt x="70" y="66"/>
                  </a:lnTo>
                  <a:lnTo>
                    <a:pt x="70" y="66"/>
                  </a:lnTo>
                  <a:lnTo>
                    <a:pt x="63" y="62"/>
                  </a:lnTo>
                  <a:lnTo>
                    <a:pt x="63" y="56"/>
                  </a:lnTo>
                  <a:lnTo>
                    <a:pt x="53" y="56"/>
                  </a:lnTo>
                  <a:lnTo>
                    <a:pt x="53" y="50"/>
                  </a:lnTo>
                  <a:lnTo>
                    <a:pt x="41" y="50"/>
                  </a:lnTo>
                  <a:lnTo>
                    <a:pt x="41" y="50"/>
                  </a:lnTo>
                  <a:lnTo>
                    <a:pt x="41" y="43"/>
                  </a:lnTo>
                  <a:lnTo>
                    <a:pt x="41" y="43"/>
                  </a:lnTo>
                  <a:lnTo>
                    <a:pt x="41" y="39"/>
                  </a:lnTo>
                  <a:lnTo>
                    <a:pt x="35" y="39"/>
                  </a:lnTo>
                  <a:lnTo>
                    <a:pt x="35" y="39"/>
                  </a:lnTo>
                  <a:lnTo>
                    <a:pt x="35" y="33"/>
                  </a:lnTo>
                  <a:lnTo>
                    <a:pt x="35" y="33"/>
                  </a:lnTo>
                  <a:lnTo>
                    <a:pt x="35" y="27"/>
                  </a:lnTo>
                  <a:lnTo>
                    <a:pt x="28" y="27"/>
                  </a:lnTo>
                  <a:lnTo>
                    <a:pt x="28" y="23"/>
                  </a:lnTo>
                  <a:lnTo>
                    <a:pt x="28" y="23"/>
                  </a:lnTo>
                  <a:lnTo>
                    <a:pt x="28" y="0"/>
                  </a:lnTo>
                  <a:lnTo>
                    <a:pt x="24" y="0"/>
                  </a:lnTo>
                  <a:lnTo>
                    <a:pt x="18" y="4"/>
                  </a:lnTo>
                  <a:lnTo>
                    <a:pt x="18" y="4"/>
                  </a:lnTo>
                  <a:lnTo>
                    <a:pt x="18" y="10"/>
                  </a:lnTo>
                  <a:lnTo>
                    <a:pt x="12" y="10"/>
                  </a:lnTo>
                  <a:lnTo>
                    <a:pt x="12" y="10"/>
                  </a:lnTo>
                  <a:lnTo>
                    <a:pt x="12" y="10"/>
                  </a:lnTo>
                  <a:lnTo>
                    <a:pt x="12" y="17"/>
                  </a:lnTo>
                  <a:lnTo>
                    <a:pt x="6" y="17"/>
                  </a:lnTo>
                  <a:lnTo>
                    <a:pt x="6" y="17"/>
                  </a:lnTo>
                  <a:lnTo>
                    <a:pt x="6" y="23"/>
                  </a:lnTo>
                  <a:lnTo>
                    <a:pt x="6" y="23"/>
                  </a:lnTo>
                  <a:lnTo>
                    <a:pt x="6" y="23"/>
                  </a:lnTo>
                  <a:lnTo>
                    <a:pt x="6" y="27"/>
                  </a:lnTo>
                  <a:lnTo>
                    <a:pt x="6" y="27"/>
                  </a:lnTo>
                  <a:lnTo>
                    <a:pt x="6" y="27"/>
                  </a:lnTo>
                  <a:lnTo>
                    <a:pt x="6" y="27"/>
                  </a:lnTo>
                  <a:lnTo>
                    <a:pt x="6" y="27"/>
                  </a:lnTo>
                  <a:lnTo>
                    <a:pt x="6" y="33"/>
                  </a:lnTo>
                  <a:lnTo>
                    <a:pt x="6" y="33"/>
                  </a:lnTo>
                  <a:lnTo>
                    <a:pt x="6" y="39"/>
                  </a:lnTo>
                  <a:lnTo>
                    <a:pt x="0" y="39"/>
                  </a:lnTo>
                  <a:lnTo>
                    <a:pt x="0" y="39"/>
                  </a:lnTo>
                  <a:lnTo>
                    <a:pt x="0" y="43"/>
                  </a:lnTo>
                  <a:lnTo>
                    <a:pt x="0" y="43"/>
                  </a:lnTo>
                  <a:lnTo>
                    <a:pt x="0" y="43"/>
                  </a:lnTo>
                  <a:lnTo>
                    <a:pt x="0" y="50"/>
                  </a:lnTo>
                  <a:lnTo>
                    <a:pt x="0" y="50"/>
                  </a:lnTo>
                  <a:lnTo>
                    <a:pt x="0" y="50"/>
                  </a:lnTo>
                  <a:lnTo>
                    <a:pt x="0" y="50"/>
                  </a:lnTo>
                  <a:lnTo>
                    <a:pt x="0" y="56"/>
                  </a:lnTo>
                  <a:lnTo>
                    <a:pt x="6" y="56"/>
                  </a:lnTo>
                  <a:lnTo>
                    <a:pt x="6" y="50"/>
                  </a:lnTo>
                  <a:lnTo>
                    <a:pt x="6" y="50"/>
                  </a:lnTo>
                  <a:lnTo>
                    <a:pt x="18" y="50"/>
                  </a:lnTo>
                  <a:lnTo>
                    <a:pt x="18" y="39"/>
                  </a:lnTo>
                  <a:lnTo>
                    <a:pt x="18" y="43"/>
                  </a:lnTo>
                  <a:lnTo>
                    <a:pt x="18" y="43"/>
                  </a:lnTo>
                  <a:lnTo>
                    <a:pt x="24" y="43"/>
                  </a:lnTo>
                  <a:lnTo>
                    <a:pt x="24" y="50"/>
                  </a:lnTo>
                  <a:lnTo>
                    <a:pt x="24" y="50"/>
                  </a:lnTo>
                  <a:lnTo>
                    <a:pt x="35" y="50"/>
                  </a:lnTo>
                  <a:lnTo>
                    <a:pt x="41" y="56"/>
                  </a:lnTo>
                  <a:lnTo>
                    <a:pt x="41" y="56"/>
                  </a:lnTo>
                  <a:lnTo>
                    <a:pt x="41" y="56"/>
                  </a:lnTo>
                  <a:lnTo>
                    <a:pt x="41" y="56"/>
                  </a:lnTo>
                  <a:lnTo>
                    <a:pt x="47" y="62"/>
                  </a:lnTo>
                  <a:lnTo>
                    <a:pt x="47" y="62"/>
                  </a:lnTo>
                  <a:lnTo>
                    <a:pt x="53" y="62"/>
                  </a:lnTo>
                  <a:lnTo>
                    <a:pt x="53" y="66"/>
                  </a:lnTo>
                  <a:lnTo>
                    <a:pt x="53" y="66"/>
                  </a:lnTo>
                  <a:lnTo>
                    <a:pt x="59" y="66"/>
                  </a:lnTo>
                  <a:lnTo>
                    <a:pt x="59" y="72"/>
                  </a:lnTo>
                  <a:lnTo>
                    <a:pt x="63" y="72"/>
                  </a:lnTo>
                  <a:lnTo>
                    <a:pt x="63" y="78"/>
                  </a:lnTo>
                  <a:lnTo>
                    <a:pt x="63" y="78"/>
                  </a:lnTo>
                  <a:lnTo>
                    <a:pt x="63" y="78"/>
                  </a:lnTo>
                  <a:lnTo>
                    <a:pt x="70" y="78"/>
                  </a:lnTo>
                  <a:lnTo>
                    <a:pt x="70" y="85"/>
                  </a:lnTo>
                  <a:lnTo>
                    <a:pt x="70" y="85"/>
                  </a:lnTo>
                  <a:lnTo>
                    <a:pt x="70" y="85"/>
                  </a:lnTo>
                  <a:lnTo>
                    <a:pt x="70" y="85"/>
                  </a:lnTo>
                  <a:lnTo>
                    <a:pt x="70" y="89"/>
                  </a:lnTo>
                  <a:lnTo>
                    <a:pt x="70" y="89"/>
                  </a:lnTo>
                  <a:lnTo>
                    <a:pt x="82" y="89"/>
                  </a:lnTo>
                  <a:lnTo>
                    <a:pt x="82" y="95"/>
                  </a:lnTo>
                  <a:lnTo>
                    <a:pt x="82" y="95"/>
                  </a:lnTo>
                  <a:lnTo>
                    <a:pt x="82" y="9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 name="Freeform 14"/>
            <p:cNvSpPr>
              <a:spLocks/>
            </p:cNvSpPr>
            <p:nvPr/>
          </p:nvSpPr>
          <p:spPr bwMode="auto">
            <a:xfrm>
              <a:off x="5305425" y="2933700"/>
              <a:ext cx="149225" cy="160338"/>
            </a:xfrm>
            <a:custGeom>
              <a:avLst/>
              <a:gdLst>
                <a:gd name="T0" fmla="*/ 82 w 94"/>
                <a:gd name="T1" fmla="*/ 95 h 101"/>
                <a:gd name="T2" fmla="*/ 88 w 94"/>
                <a:gd name="T3" fmla="*/ 95 h 101"/>
                <a:gd name="T4" fmla="*/ 94 w 94"/>
                <a:gd name="T5" fmla="*/ 101 h 101"/>
                <a:gd name="T6" fmla="*/ 82 w 94"/>
                <a:gd name="T7" fmla="*/ 85 h 101"/>
                <a:gd name="T8" fmla="*/ 76 w 94"/>
                <a:gd name="T9" fmla="*/ 72 h 101"/>
                <a:gd name="T10" fmla="*/ 70 w 94"/>
                <a:gd name="T11" fmla="*/ 66 h 101"/>
                <a:gd name="T12" fmla="*/ 63 w 94"/>
                <a:gd name="T13" fmla="*/ 56 h 101"/>
                <a:gd name="T14" fmla="*/ 53 w 94"/>
                <a:gd name="T15" fmla="*/ 50 h 101"/>
                <a:gd name="T16" fmla="*/ 41 w 94"/>
                <a:gd name="T17" fmla="*/ 50 h 101"/>
                <a:gd name="T18" fmla="*/ 41 w 94"/>
                <a:gd name="T19" fmla="*/ 43 h 101"/>
                <a:gd name="T20" fmla="*/ 35 w 94"/>
                <a:gd name="T21" fmla="*/ 39 h 101"/>
                <a:gd name="T22" fmla="*/ 35 w 94"/>
                <a:gd name="T23" fmla="*/ 33 h 101"/>
                <a:gd name="T24" fmla="*/ 35 w 94"/>
                <a:gd name="T25" fmla="*/ 27 h 101"/>
                <a:gd name="T26" fmla="*/ 28 w 94"/>
                <a:gd name="T27" fmla="*/ 23 h 101"/>
                <a:gd name="T28" fmla="*/ 28 w 94"/>
                <a:gd name="T29" fmla="*/ 0 h 101"/>
                <a:gd name="T30" fmla="*/ 18 w 94"/>
                <a:gd name="T31" fmla="*/ 4 h 101"/>
                <a:gd name="T32" fmla="*/ 18 w 94"/>
                <a:gd name="T33" fmla="*/ 10 h 101"/>
                <a:gd name="T34" fmla="*/ 12 w 94"/>
                <a:gd name="T35" fmla="*/ 10 h 101"/>
                <a:gd name="T36" fmla="*/ 12 w 94"/>
                <a:gd name="T37" fmla="*/ 17 h 101"/>
                <a:gd name="T38" fmla="*/ 6 w 94"/>
                <a:gd name="T39" fmla="*/ 17 h 101"/>
                <a:gd name="T40" fmla="*/ 6 w 94"/>
                <a:gd name="T41" fmla="*/ 23 h 101"/>
                <a:gd name="T42" fmla="*/ 6 w 94"/>
                <a:gd name="T43" fmla="*/ 27 h 101"/>
                <a:gd name="T44" fmla="*/ 6 w 94"/>
                <a:gd name="T45" fmla="*/ 27 h 101"/>
                <a:gd name="T46" fmla="*/ 6 w 94"/>
                <a:gd name="T47" fmla="*/ 27 h 101"/>
                <a:gd name="T48" fmla="*/ 6 w 94"/>
                <a:gd name="T49" fmla="*/ 33 h 101"/>
                <a:gd name="T50" fmla="*/ 0 w 94"/>
                <a:gd name="T51" fmla="*/ 39 h 101"/>
                <a:gd name="T52" fmla="*/ 0 w 94"/>
                <a:gd name="T53" fmla="*/ 43 h 101"/>
                <a:gd name="T54" fmla="*/ 0 w 94"/>
                <a:gd name="T55" fmla="*/ 43 h 101"/>
                <a:gd name="T56" fmla="*/ 0 w 94"/>
                <a:gd name="T57" fmla="*/ 50 h 101"/>
                <a:gd name="T58" fmla="*/ 0 w 94"/>
                <a:gd name="T59" fmla="*/ 50 h 101"/>
                <a:gd name="T60" fmla="*/ 6 w 94"/>
                <a:gd name="T61" fmla="*/ 56 h 101"/>
                <a:gd name="T62" fmla="*/ 6 w 94"/>
                <a:gd name="T63" fmla="*/ 50 h 101"/>
                <a:gd name="T64" fmla="*/ 18 w 94"/>
                <a:gd name="T65" fmla="*/ 39 h 101"/>
                <a:gd name="T66" fmla="*/ 18 w 94"/>
                <a:gd name="T67" fmla="*/ 43 h 101"/>
                <a:gd name="T68" fmla="*/ 24 w 94"/>
                <a:gd name="T69" fmla="*/ 50 h 101"/>
                <a:gd name="T70" fmla="*/ 35 w 94"/>
                <a:gd name="T71" fmla="*/ 50 h 101"/>
                <a:gd name="T72" fmla="*/ 41 w 94"/>
                <a:gd name="T73" fmla="*/ 56 h 101"/>
                <a:gd name="T74" fmla="*/ 41 w 94"/>
                <a:gd name="T75" fmla="*/ 56 h 101"/>
                <a:gd name="T76" fmla="*/ 47 w 94"/>
                <a:gd name="T77" fmla="*/ 62 h 101"/>
                <a:gd name="T78" fmla="*/ 53 w 94"/>
                <a:gd name="T79" fmla="*/ 66 h 101"/>
                <a:gd name="T80" fmla="*/ 59 w 94"/>
                <a:gd name="T81" fmla="*/ 66 h 101"/>
                <a:gd name="T82" fmla="*/ 63 w 94"/>
                <a:gd name="T83" fmla="*/ 72 h 101"/>
                <a:gd name="T84" fmla="*/ 63 w 94"/>
                <a:gd name="T85" fmla="*/ 78 h 101"/>
                <a:gd name="T86" fmla="*/ 70 w 94"/>
                <a:gd name="T87" fmla="*/ 78 h 101"/>
                <a:gd name="T88" fmla="*/ 70 w 94"/>
                <a:gd name="T89" fmla="*/ 85 h 101"/>
                <a:gd name="T90" fmla="*/ 70 w 94"/>
                <a:gd name="T91" fmla="*/ 85 h 101"/>
                <a:gd name="T92" fmla="*/ 70 w 94"/>
                <a:gd name="T93" fmla="*/ 89 h 101"/>
                <a:gd name="T94" fmla="*/ 82 w 94"/>
                <a:gd name="T95" fmla="*/ 95 h 101"/>
                <a:gd name="T96" fmla="*/ 82 w 94"/>
                <a:gd name="T97"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 h="101">
                  <a:moveTo>
                    <a:pt x="82" y="95"/>
                  </a:moveTo>
                  <a:lnTo>
                    <a:pt x="82" y="95"/>
                  </a:lnTo>
                  <a:lnTo>
                    <a:pt x="82" y="95"/>
                  </a:lnTo>
                  <a:lnTo>
                    <a:pt x="88" y="95"/>
                  </a:lnTo>
                  <a:lnTo>
                    <a:pt x="88" y="101"/>
                  </a:lnTo>
                  <a:lnTo>
                    <a:pt x="94" y="101"/>
                  </a:lnTo>
                  <a:lnTo>
                    <a:pt x="82" y="85"/>
                  </a:lnTo>
                  <a:lnTo>
                    <a:pt x="82" y="85"/>
                  </a:lnTo>
                  <a:lnTo>
                    <a:pt x="76" y="78"/>
                  </a:lnTo>
                  <a:lnTo>
                    <a:pt x="76" y="72"/>
                  </a:lnTo>
                  <a:lnTo>
                    <a:pt x="70" y="66"/>
                  </a:lnTo>
                  <a:lnTo>
                    <a:pt x="70" y="66"/>
                  </a:lnTo>
                  <a:lnTo>
                    <a:pt x="63" y="62"/>
                  </a:lnTo>
                  <a:lnTo>
                    <a:pt x="63" y="56"/>
                  </a:lnTo>
                  <a:lnTo>
                    <a:pt x="53" y="56"/>
                  </a:lnTo>
                  <a:lnTo>
                    <a:pt x="53" y="50"/>
                  </a:lnTo>
                  <a:lnTo>
                    <a:pt x="41" y="50"/>
                  </a:lnTo>
                  <a:lnTo>
                    <a:pt x="41" y="50"/>
                  </a:lnTo>
                  <a:lnTo>
                    <a:pt x="41" y="43"/>
                  </a:lnTo>
                  <a:lnTo>
                    <a:pt x="41" y="43"/>
                  </a:lnTo>
                  <a:lnTo>
                    <a:pt x="41" y="39"/>
                  </a:lnTo>
                  <a:lnTo>
                    <a:pt x="35" y="39"/>
                  </a:lnTo>
                  <a:lnTo>
                    <a:pt x="35" y="39"/>
                  </a:lnTo>
                  <a:lnTo>
                    <a:pt x="35" y="33"/>
                  </a:lnTo>
                  <a:lnTo>
                    <a:pt x="35" y="33"/>
                  </a:lnTo>
                  <a:lnTo>
                    <a:pt x="35" y="27"/>
                  </a:lnTo>
                  <a:lnTo>
                    <a:pt x="28" y="27"/>
                  </a:lnTo>
                  <a:lnTo>
                    <a:pt x="28" y="23"/>
                  </a:lnTo>
                  <a:lnTo>
                    <a:pt x="28" y="23"/>
                  </a:lnTo>
                  <a:lnTo>
                    <a:pt x="28" y="0"/>
                  </a:lnTo>
                  <a:lnTo>
                    <a:pt x="24" y="0"/>
                  </a:lnTo>
                  <a:lnTo>
                    <a:pt x="18" y="4"/>
                  </a:lnTo>
                  <a:lnTo>
                    <a:pt x="18" y="4"/>
                  </a:lnTo>
                  <a:lnTo>
                    <a:pt x="18" y="10"/>
                  </a:lnTo>
                  <a:lnTo>
                    <a:pt x="12" y="10"/>
                  </a:lnTo>
                  <a:lnTo>
                    <a:pt x="12" y="10"/>
                  </a:lnTo>
                  <a:lnTo>
                    <a:pt x="12" y="10"/>
                  </a:lnTo>
                  <a:lnTo>
                    <a:pt x="12" y="17"/>
                  </a:lnTo>
                  <a:lnTo>
                    <a:pt x="6" y="17"/>
                  </a:lnTo>
                  <a:lnTo>
                    <a:pt x="6" y="17"/>
                  </a:lnTo>
                  <a:lnTo>
                    <a:pt x="6" y="23"/>
                  </a:lnTo>
                  <a:lnTo>
                    <a:pt x="6" y="23"/>
                  </a:lnTo>
                  <a:lnTo>
                    <a:pt x="6" y="23"/>
                  </a:lnTo>
                  <a:lnTo>
                    <a:pt x="6" y="27"/>
                  </a:lnTo>
                  <a:lnTo>
                    <a:pt x="6" y="27"/>
                  </a:lnTo>
                  <a:lnTo>
                    <a:pt x="6" y="27"/>
                  </a:lnTo>
                  <a:lnTo>
                    <a:pt x="6" y="27"/>
                  </a:lnTo>
                  <a:lnTo>
                    <a:pt x="6" y="27"/>
                  </a:lnTo>
                  <a:lnTo>
                    <a:pt x="6" y="33"/>
                  </a:lnTo>
                  <a:lnTo>
                    <a:pt x="6" y="33"/>
                  </a:lnTo>
                  <a:lnTo>
                    <a:pt x="6" y="39"/>
                  </a:lnTo>
                  <a:lnTo>
                    <a:pt x="0" y="39"/>
                  </a:lnTo>
                  <a:lnTo>
                    <a:pt x="0" y="39"/>
                  </a:lnTo>
                  <a:lnTo>
                    <a:pt x="0" y="43"/>
                  </a:lnTo>
                  <a:lnTo>
                    <a:pt x="0" y="43"/>
                  </a:lnTo>
                  <a:lnTo>
                    <a:pt x="0" y="43"/>
                  </a:lnTo>
                  <a:lnTo>
                    <a:pt x="0" y="50"/>
                  </a:lnTo>
                  <a:lnTo>
                    <a:pt x="0" y="50"/>
                  </a:lnTo>
                  <a:lnTo>
                    <a:pt x="0" y="50"/>
                  </a:lnTo>
                  <a:lnTo>
                    <a:pt x="0" y="50"/>
                  </a:lnTo>
                  <a:lnTo>
                    <a:pt x="0" y="56"/>
                  </a:lnTo>
                  <a:lnTo>
                    <a:pt x="6" y="56"/>
                  </a:lnTo>
                  <a:lnTo>
                    <a:pt x="6" y="50"/>
                  </a:lnTo>
                  <a:lnTo>
                    <a:pt x="6" y="50"/>
                  </a:lnTo>
                  <a:lnTo>
                    <a:pt x="18" y="50"/>
                  </a:lnTo>
                  <a:lnTo>
                    <a:pt x="18" y="39"/>
                  </a:lnTo>
                  <a:lnTo>
                    <a:pt x="18" y="43"/>
                  </a:lnTo>
                  <a:lnTo>
                    <a:pt x="18" y="43"/>
                  </a:lnTo>
                  <a:lnTo>
                    <a:pt x="24" y="43"/>
                  </a:lnTo>
                  <a:lnTo>
                    <a:pt x="24" y="50"/>
                  </a:lnTo>
                  <a:lnTo>
                    <a:pt x="24" y="50"/>
                  </a:lnTo>
                  <a:lnTo>
                    <a:pt x="35" y="50"/>
                  </a:lnTo>
                  <a:lnTo>
                    <a:pt x="41" y="56"/>
                  </a:lnTo>
                  <a:lnTo>
                    <a:pt x="41" y="56"/>
                  </a:lnTo>
                  <a:lnTo>
                    <a:pt x="41" y="56"/>
                  </a:lnTo>
                  <a:lnTo>
                    <a:pt x="41" y="56"/>
                  </a:lnTo>
                  <a:lnTo>
                    <a:pt x="47" y="62"/>
                  </a:lnTo>
                  <a:lnTo>
                    <a:pt x="47" y="62"/>
                  </a:lnTo>
                  <a:lnTo>
                    <a:pt x="53" y="62"/>
                  </a:lnTo>
                  <a:lnTo>
                    <a:pt x="53" y="66"/>
                  </a:lnTo>
                  <a:lnTo>
                    <a:pt x="53" y="66"/>
                  </a:lnTo>
                  <a:lnTo>
                    <a:pt x="59" y="66"/>
                  </a:lnTo>
                  <a:lnTo>
                    <a:pt x="59" y="72"/>
                  </a:lnTo>
                  <a:lnTo>
                    <a:pt x="63" y="72"/>
                  </a:lnTo>
                  <a:lnTo>
                    <a:pt x="63" y="78"/>
                  </a:lnTo>
                  <a:lnTo>
                    <a:pt x="63" y="78"/>
                  </a:lnTo>
                  <a:lnTo>
                    <a:pt x="63" y="78"/>
                  </a:lnTo>
                  <a:lnTo>
                    <a:pt x="70" y="78"/>
                  </a:lnTo>
                  <a:lnTo>
                    <a:pt x="70" y="85"/>
                  </a:lnTo>
                  <a:lnTo>
                    <a:pt x="70" y="85"/>
                  </a:lnTo>
                  <a:lnTo>
                    <a:pt x="70" y="85"/>
                  </a:lnTo>
                  <a:lnTo>
                    <a:pt x="70" y="85"/>
                  </a:lnTo>
                  <a:lnTo>
                    <a:pt x="70" y="89"/>
                  </a:lnTo>
                  <a:lnTo>
                    <a:pt x="70" y="89"/>
                  </a:lnTo>
                  <a:lnTo>
                    <a:pt x="82" y="89"/>
                  </a:lnTo>
                  <a:lnTo>
                    <a:pt x="82" y="95"/>
                  </a:lnTo>
                  <a:lnTo>
                    <a:pt x="82" y="95"/>
                  </a:lnTo>
                  <a:lnTo>
                    <a:pt x="82" y="9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 name="Freeform 15"/>
            <p:cNvSpPr>
              <a:spLocks/>
            </p:cNvSpPr>
            <p:nvPr/>
          </p:nvSpPr>
          <p:spPr bwMode="auto">
            <a:xfrm>
              <a:off x="4692650" y="1979613"/>
              <a:ext cx="157163" cy="71438"/>
            </a:xfrm>
            <a:custGeom>
              <a:avLst/>
              <a:gdLst>
                <a:gd name="T0" fmla="*/ 99 w 99"/>
                <a:gd name="T1" fmla="*/ 26 h 45"/>
                <a:gd name="T2" fmla="*/ 93 w 99"/>
                <a:gd name="T3" fmla="*/ 32 h 45"/>
                <a:gd name="T4" fmla="*/ 93 w 99"/>
                <a:gd name="T5" fmla="*/ 32 h 45"/>
                <a:gd name="T6" fmla="*/ 93 w 99"/>
                <a:gd name="T7" fmla="*/ 32 h 45"/>
                <a:gd name="T8" fmla="*/ 93 w 99"/>
                <a:gd name="T9" fmla="*/ 32 h 45"/>
                <a:gd name="T10" fmla="*/ 93 w 99"/>
                <a:gd name="T11" fmla="*/ 39 h 45"/>
                <a:gd name="T12" fmla="*/ 70 w 99"/>
                <a:gd name="T13" fmla="*/ 39 h 45"/>
                <a:gd name="T14" fmla="*/ 70 w 99"/>
                <a:gd name="T15" fmla="*/ 39 h 45"/>
                <a:gd name="T16" fmla="*/ 70 w 99"/>
                <a:gd name="T17" fmla="*/ 39 h 45"/>
                <a:gd name="T18" fmla="*/ 70 w 99"/>
                <a:gd name="T19" fmla="*/ 39 h 45"/>
                <a:gd name="T20" fmla="*/ 70 w 99"/>
                <a:gd name="T21" fmla="*/ 45 h 45"/>
                <a:gd name="T22" fmla="*/ 58 w 99"/>
                <a:gd name="T23" fmla="*/ 45 h 45"/>
                <a:gd name="T24" fmla="*/ 52 w 99"/>
                <a:gd name="T25" fmla="*/ 39 h 45"/>
                <a:gd name="T26" fmla="*/ 52 w 99"/>
                <a:gd name="T27" fmla="*/ 39 h 45"/>
                <a:gd name="T28" fmla="*/ 29 w 99"/>
                <a:gd name="T29" fmla="*/ 45 h 45"/>
                <a:gd name="T30" fmla="*/ 23 w 99"/>
                <a:gd name="T31" fmla="*/ 39 h 45"/>
                <a:gd name="T32" fmla="*/ 17 w 99"/>
                <a:gd name="T33" fmla="*/ 39 h 45"/>
                <a:gd name="T34" fmla="*/ 13 w 99"/>
                <a:gd name="T35" fmla="*/ 32 h 45"/>
                <a:gd name="T36" fmla="*/ 13 w 99"/>
                <a:gd name="T37" fmla="*/ 26 h 45"/>
                <a:gd name="T38" fmla="*/ 7 w 99"/>
                <a:gd name="T39" fmla="*/ 26 h 45"/>
                <a:gd name="T40" fmla="*/ 7 w 99"/>
                <a:gd name="T41" fmla="*/ 16 h 45"/>
                <a:gd name="T42" fmla="*/ 0 w 99"/>
                <a:gd name="T43" fmla="*/ 16 h 45"/>
                <a:gd name="T44" fmla="*/ 13 w 99"/>
                <a:gd name="T45" fmla="*/ 16 h 45"/>
                <a:gd name="T46" fmla="*/ 17 w 99"/>
                <a:gd name="T47" fmla="*/ 10 h 45"/>
                <a:gd name="T48" fmla="*/ 23 w 99"/>
                <a:gd name="T49" fmla="*/ 10 h 45"/>
                <a:gd name="T50" fmla="*/ 29 w 99"/>
                <a:gd name="T51" fmla="*/ 4 h 45"/>
                <a:gd name="T52" fmla="*/ 29 w 99"/>
                <a:gd name="T53" fmla="*/ 4 h 45"/>
                <a:gd name="T54" fmla="*/ 35 w 99"/>
                <a:gd name="T55" fmla="*/ 4 h 45"/>
                <a:gd name="T56" fmla="*/ 42 w 99"/>
                <a:gd name="T57" fmla="*/ 0 h 45"/>
                <a:gd name="T58" fmla="*/ 52 w 99"/>
                <a:gd name="T59" fmla="*/ 10 h 45"/>
                <a:gd name="T60" fmla="*/ 58 w 99"/>
                <a:gd name="T61" fmla="*/ 10 h 45"/>
                <a:gd name="T62" fmla="*/ 70 w 99"/>
                <a:gd name="T63" fmla="*/ 22 h 45"/>
                <a:gd name="T64" fmla="*/ 70 w 99"/>
                <a:gd name="T65" fmla="*/ 22 h 45"/>
                <a:gd name="T66" fmla="*/ 77 w 99"/>
                <a:gd name="T67" fmla="*/ 22 h 45"/>
                <a:gd name="T68" fmla="*/ 83 w 99"/>
                <a:gd name="T69" fmla="*/ 26 h 45"/>
                <a:gd name="T70" fmla="*/ 83 w 99"/>
                <a:gd name="T71" fmla="*/ 26 h 45"/>
                <a:gd name="T72" fmla="*/ 83 w 99"/>
                <a:gd name="T73" fmla="*/ 26 h 45"/>
                <a:gd name="T74" fmla="*/ 99 w 99"/>
                <a:gd name="T75" fmla="*/ 26 h 45"/>
                <a:gd name="T76" fmla="*/ 99 w 99"/>
                <a:gd name="T77" fmla="*/ 2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45">
                  <a:moveTo>
                    <a:pt x="99" y="26"/>
                  </a:moveTo>
                  <a:lnTo>
                    <a:pt x="93" y="32"/>
                  </a:lnTo>
                  <a:lnTo>
                    <a:pt x="93" y="32"/>
                  </a:lnTo>
                  <a:lnTo>
                    <a:pt x="93" y="32"/>
                  </a:lnTo>
                  <a:lnTo>
                    <a:pt x="93" y="32"/>
                  </a:lnTo>
                  <a:lnTo>
                    <a:pt x="93" y="39"/>
                  </a:lnTo>
                  <a:lnTo>
                    <a:pt x="70" y="39"/>
                  </a:lnTo>
                  <a:lnTo>
                    <a:pt x="70" y="39"/>
                  </a:lnTo>
                  <a:lnTo>
                    <a:pt x="70" y="39"/>
                  </a:lnTo>
                  <a:lnTo>
                    <a:pt x="70" y="39"/>
                  </a:lnTo>
                  <a:lnTo>
                    <a:pt x="70" y="45"/>
                  </a:lnTo>
                  <a:lnTo>
                    <a:pt x="58" y="45"/>
                  </a:lnTo>
                  <a:lnTo>
                    <a:pt x="52" y="39"/>
                  </a:lnTo>
                  <a:lnTo>
                    <a:pt x="52" y="39"/>
                  </a:lnTo>
                  <a:lnTo>
                    <a:pt x="29" y="45"/>
                  </a:lnTo>
                  <a:lnTo>
                    <a:pt x="23" y="39"/>
                  </a:lnTo>
                  <a:lnTo>
                    <a:pt x="17" y="39"/>
                  </a:lnTo>
                  <a:lnTo>
                    <a:pt x="13" y="32"/>
                  </a:lnTo>
                  <a:lnTo>
                    <a:pt x="13" y="26"/>
                  </a:lnTo>
                  <a:lnTo>
                    <a:pt x="7" y="26"/>
                  </a:lnTo>
                  <a:lnTo>
                    <a:pt x="7" y="16"/>
                  </a:lnTo>
                  <a:lnTo>
                    <a:pt x="0" y="16"/>
                  </a:lnTo>
                  <a:lnTo>
                    <a:pt x="13" y="16"/>
                  </a:lnTo>
                  <a:lnTo>
                    <a:pt x="17" y="10"/>
                  </a:lnTo>
                  <a:lnTo>
                    <a:pt x="23" y="10"/>
                  </a:lnTo>
                  <a:lnTo>
                    <a:pt x="29" y="4"/>
                  </a:lnTo>
                  <a:lnTo>
                    <a:pt x="29" y="4"/>
                  </a:lnTo>
                  <a:lnTo>
                    <a:pt x="35" y="4"/>
                  </a:lnTo>
                  <a:lnTo>
                    <a:pt x="42" y="0"/>
                  </a:lnTo>
                  <a:lnTo>
                    <a:pt x="52" y="10"/>
                  </a:lnTo>
                  <a:lnTo>
                    <a:pt x="58" y="10"/>
                  </a:lnTo>
                  <a:lnTo>
                    <a:pt x="70" y="22"/>
                  </a:lnTo>
                  <a:lnTo>
                    <a:pt x="70" y="22"/>
                  </a:lnTo>
                  <a:lnTo>
                    <a:pt x="77" y="22"/>
                  </a:lnTo>
                  <a:lnTo>
                    <a:pt x="83" y="26"/>
                  </a:lnTo>
                  <a:lnTo>
                    <a:pt x="83" y="26"/>
                  </a:lnTo>
                  <a:lnTo>
                    <a:pt x="83" y="26"/>
                  </a:lnTo>
                  <a:lnTo>
                    <a:pt x="99" y="26"/>
                  </a:lnTo>
                  <a:lnTo>
                    <a:pt x="99" y="2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 name="Freeform 16"/>
            <p:cNvSpPr>
              <a:spLocks/>
            </p:cNvSpPr>
            <p:nvPr/>
          </p:nvSpPr>
          <p:spPr bwMode="auto">
            <a:xfrm>
              <a:off x="4692650" y="1979613"/>
              <a:ext cx="157163" cy="71438"/>
            </a:xfrm>
            <a:custGeom>
              <a:avLst/>
              <a:gdLst>
                <a:gd name="T0" fmla="*/ 99 w 99"/>
                <a:gd name="T1" fmla="*/ 26 h 45"/>
                <a:gd name="T2" fmla="*/ 93 w 99"/>
                <a:gd name="T3" fmla="*/ 32 h 45"/>
                <a:gd name="T4" fmla="*/ 93 w 99"/>
                <a:gd name="T5" fmla="*/ 32 h 45"/>
                <a:gd name="T6" fmla="*/ 93 w 99"/>
                <a:gd name="T7" fmla="*/ 32 h 45"/>
                <a:gd name="T8" fmla="*/ 93 w 99"/>
                <a:gd name="T9" fmla="*/ 32 h 45"/>
                <a:gd name="T10" fmla="*/ 93 w 99"/>
                <a:gd name="T11" fmla="*/ 39 h 45"/>
                <a:gd name="T12" fmla="*/ 70 w 99"/>
                <a:gd name="T13" fmla="*/ 39 h 45"/>
                <a:gd name="T14" fmla="*/ 70 w 99"/>
                <a:gd name="T15" fmla="*/ 39 h 45"/>
                <a:gd name="T16" fmla="*/ 70 w 99"/>
                <a:gd name="T17" fmla="*/ 39 h 45"/>
                <a:gd name="T18" fmla="*/ 70 w 99"/>
                <a:gd name="T19" fmla="*/ 39 h 45"/>
                <a:gd name="T20" fmla="*/ 70 w 99"/>
                <a:gd name="T21" fmla="*/ 45 h 45"/>
                <a:gd name="T22" fmla="*/ 58 w 99"/>
                <a:gd name="T23" fmla="*/ 45 h 45"/>
                <a:gd name="T24" fmla="*/ 52 w 99"/>
                <a:gd name="T25" fmla="*/ 39 h 45"/>
                <a:gd name="T26" fmla="*/ 52 w 99"/>
                <a:gd name="T27" fmla="*/ 39 h 45"/>
                <a:gd name="T28" fmla="*/ 29 w 99"/>
                <a:gd name="T29" fmla="*/ 45 h 45"/>
                <a:gd name="T30" fmla="*/ 23 w 99"/>
                <a:gd name="T31" fmla="*/ 39 h 45"/>
                <a:gd name="T32" fmla="*/ 17 w 99"/>
                <a:gd name="T33" fmla="*/ 39 h 45"/>
                <a:gd name="T34" fmla="*/ 13 w 99"/>
                <a:gd name="T35" fmla="*/ 32 h 45"/>
                <a:gd name="T36" fmla="*/ 13 w 99"/>
                <a:gd name="T37" fmla="*/ 26 h 45"/>
                <a:gd name="T38" fmla="*/ 7 w 99"/>
                <a:gd name="T39" fmla="*/ 26 h 45"/>
                <a:gd name="T40" fmla="*/ 7 w 99"/>
                <a:gd name="T41" fmla="*/ 16 h 45"/>
                <a:gd name="T42" fmla="*/ 0 w 99"/>
                <a:gd name="T43" fmla="*/ 16 h 45"/>
                <a:gd name="T44" fmla="*/ 13 w 99"/>
                <a:gd name="T45" fmla="*/ 16 h 45"/>
                <a:gd name="T46" fmla="*/ 17 w 99"/>
                <a:gd name="T47" fmla="*/ 10 h 45"/>
                <a:gd name="T48" fmla="*/ 23 w 99"/>
                <a:gd name="T49" fmla="*/ 10 h 45"/>
                <a:gd name="T50" fmla="*/ 29 w 99"/>
                <a:gd name="T51" fmla="*/ 4 h 45"/>
                <a:gd name="T52" fmla="*/ 29 w 99"/>
                <a:gd name="T53" fmla="*/ 4 h 45"/>
                <a:gd name="T54" fmla="*/ 35 w 99"/>
                <a:gd name="T55" fmla="*/ 4 h 45"/>
                <a:gd name="T56" fmla="*/ 42 w 99"/>
                <a:gd name="T57" fmla="*/ 0 h 45"/>
                <a:gd name="T58" fmla="*/ 52 w 99"/>
                <a:gd name="T59" fmla="*/ 10 h 45"/>
                <a:gd name="T60" fmla="*/ 58 w 99"/>
                <a:gd name="T61" fmla="*/ 10 h 45"/>
                <a:gd name="T62" fmla="*/ 70 w 99"/>
                <a:gd name="T63" fmla="*/ 22 h 45"/>
                <a:gd name="T64" fmla="*/ 70 w 99"/>
                <a:gd name="T65" fmla="*/ 22 h 45"/>
                <a:gd name="T66" fmla="*/ 77 w 99"/>
                <a:gd name="T67" fmla="*/ 22 h 45"/>
                <a:gd name="T68" fmla="*/ 83 w 99"/>
                <a:gd name="T69" fmla="*/ 26 h 45"/>
                <a:gd name="T70" fmla="*/ 83 w 99"/>
                <a:gd name="T71" fmla="*/ 26 h 45"/>
                <a:gd name="T72" fmla="*/ 83 w 99"/>
                <a:gd name="T73" fmla="*/ 26 h 45"/>
                <a:gd name="T74" fmla="*/ 99 w 99"/>
                <a:gd name="T75" fmla="*/ 26 h 45"/>
                <a:gd name="T76" fmla="*/ 99 w 99"/>
                <a:gd name="T77" fmla="*/ 2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45">
                  <a:moveTo>
                    <a:pt x="99" y="26"/>
                  </a:moveTo>
                  <a:lnTo>
                    <a:pt x="93" y="32"/>
                  </a:lnTo>
                  <a:lnTo>
                    <a:pt x="93" y="32"/>
                  </a:lnTo>
                  <a:lnTo>
                    <a:pt x="93" y="32"/>
                  </a:lnTo>
                  <a:lnTo>
                    <a:pt x="93" y="32"/>
                  </a:lnTo>
                  <a:lnTo>
                    <a:pt x="93" y="39"/>
                  </a:lnTo>
                  <a:lnTo>
                    <a:pt x="70" y="39"/>
                  </a:lnTo>
                  <a:lnTo>
                    <a:pt x="70" y="39"/>
                  </a:lnTo>
                  <a:lnTo>
                    <a:pt x="70" y="39"/>
                  </a:lnTo>
                  <a:lnTo>
                    <a:pt x="70" y="39"/>
                  </a:lnTo>
                  <a:lnTo>
                    <a:pt x="70" y="45"/>
                  </a:lnTo>
                  <a:lnTo>
                    <a:pt x="58" y="45"/>
                  </a:lnTo>
                  <a:lnTo>
                    <a:pt x="52" y="39"/>
                  </a:lnTo>
                  <a:lnTo>
                    <a:pt x="52" y="39"/>
                  </a:lnTo>
                  <a:lnTo>
                    <a:pt x="29" y="45"/>
                  </a:lnTo>
                  <a:lnTo>
                    <a:pt x="23" y="39"/>
                  </a:lnTo>
                  <a:lnTo>
                    <a:pt x="17" y="39"/>
                  </a:lnTo>
                  <a:lnTo>
                    <a:pt x="13" y="32"/>
                  </a:lnTo>
                  <a:lnTo>
                    <a:pt x="13" y="26"/>
                  </a:lnTo>
                  <a:lnTo>
                    <a:pt x="7" y="26"/>
                  </a:lnTo>
                  <a:lnTo>
                    <a:pt x="7" y="16"/>
                  </a:lnTo>
                  <a:lnTo>
                    <a:pt x="0" y="16"/>
                  </a:lnTo>
                  <a:lnTo>
                    <a:pt x="13" y="16"/>
                  </a:lnTo>
                  <a:lnTo>
                    <a:pt x="17" y="10"/>
                  </a:lnTo>
                  <a:lnTo>
                    <a:pt x="23" y="10"/>
                  </a:lnTo>
                  <a:lnTo>
                    <a:pt x="29" y="4"/>
                  </a:lnTo>
                  <a:lnTo>
                    <a:pt x="29" y="4"/>
                  </a:lnTo>
                  <a:lnTo>
                    <a:pt x="35" y="4"/>
                  </a:lnTo>
                  <a:lnTo>
                    <a:pt x="42" y="0"/>
                  </a:lnTo>
                  <a:lnTo>
                    <a:pt x="52" y="10"/>
                  </a:lnTo>
                  <a:lnTo>
                    <a:pt x="58" y="10"/>
                  </a:lnTo>
                  <a:lnTo>
                    <a:pt x="70" y="22"/>
                  </a:lnTo>
                  <a:lnTo>
                    <a:pt x="70" y="22"/>
                  </a:lnTo>
                  <a:lnTo>
                    <a:pt x="77" y="22"/>
                  </a:lnTo>
                  <a:lnTo>
                    <a:pt x="83" y="26"/>
                  </a:lnTo>
                  <a:lnTo>
                    <a:pt x="83" y="26"/>
                  </a:lnTo>
                  <a:lnTo>
                    <a:pt x="83" y="26"/>
                  </a:lnTo>
                  <a:lnTo>
                    <a:pt x="99" y="26"/>
                  </a:lnTo>
                  <a:lnTo>
                    <a:pt x="99" y="2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 name="Freeform 17"/>
            <p:cNvSpPr>
              <a:spLocks/>
            </p:cNvSpPr>
            <p:nvPr/>
          </p:nvSpPr>
          <p:spPr bwMode="auto">
            <a:xfrm>
              <a:off x="4803775" y="2030413"/>
              <a:ext cx="111125" cy="46038"/>
            </a:xfrm>
            <a:custGeom>
              <a:avLst/>
              <a:gdLst>
                <a:gd name="T0" fmla="*/ 29 w 70"/>
                <a:gd name="T1" fmla="*/ 0 h 29"/>
                <a:gd name="T2" fmla="*/ 29 w 70"/>
                <a:gd name="T3" fmla="*/ 0 h 29"/>
                <a:gd name="T4" fmla="*/ 29 w 70"/>
                <a:gd name="T5" fmla="*/ 0 h 29"/>
                <a:gd name="T6" fmla="*/ 29 w 70"/>
                <a:gd name="T7" fmla="*/ 0 h 29"/>
                <a:gd name="T8" fmla="*/ 58 w 70"/>
                <a:gd name="T9" fmla="*/ 0 h 29"/>
                <a:gd name="T10" fmla="*/ 64 w 70"/>
                <a:gd name="T11" fmla="*/ 7 h 29"/>
                <a:gd name="T12" fmla="*/ 70 w 70"/>
                <a:gd name="T13" fmla="*/ 7 h 29"/>
                <a:gd name="T14" fmla="*/ 70 w 70"/>
                <a:gd name="T15" fmla="*/ 13 h 29"/>
                <a:gd name="T16" fmla="*/ 70 w 70"/>
                <a:gd name="T17" fmla="*/ 13 h 29"/>
                <a:gd name="T18" fmla="*/ 70 w 70"/>
                <a:gd name="T19" fmla="*/ 13 h 29"/>
                <a:gd name="T20" fmla="*/ 70 w 70"/>
                <a:gd name="T21" fmla="*/ 17 h 29"/>
                <a:gd name="T22" fmla="*/ 35 w 70"/>
                <a:gd name="T23" fmla="*/ 17 h 29"/>
                <a:gd name="T24" fmla="*/ 35 w 70"/>
                <a:gd name="T25" fmla="*/ 17 h 29"/>
                <a:gd name="T26" fmla="*/ 29 w 70"/>
                <a:gd name="T27" fmla="*/ 23 h 29"/>
                <a:gd name="T28" fmla="*/ 23 w 70"/>
                <a:gd name="T29" fmla="*/ 23 h 29"/>
                <a:gd name="T30" fmla="*/ 23 w 70"/>
                <a:gd name="T31" fmla="*/ 29 h 29"/>
                <a:gd name="T32" fmla="*/ 7 w 70"/>
                <a:gd name="T33" fmla="*/ 29 h 29"/>
                <a:gd name="T34" fmla="*/ 7 w 70"/>
                <a:gd name="T35" fmla="*/ 29 h 29"/>
                <a:gd name="T36" fmla="*/ 7 w 70"/>
                <a:gd name="T37" fmla="*/ 23 h 29"/>
                <a:gd name="T38" fmla="*/ 0 w 70"/>
                <a:gd name="T39" fmla="*/ 23 h 29"/>
                <a:gd name="T40" fmla="*/ 0 w 70"/>
                <a:gd name="T41" fmla="*/ 23 h 29"/>
                <a:gd name="T42" fmla="*/ 0 w 70"/>
                <a:gd name="T43" fmla="*/ 17 h 29"/>
                <a:gd name="T44" fmla="*/ 0 w 70"/>
                <a:gd name="T45" fmla="*/ 17 h 29"/>
                <a:gd name="T46" fmla="*/ 0 w 70"/>
                <a:gd name="T47" fmla="*/ 13 h 29"/>
                <a:gd name="T48" fmla="*/ 0 w 70"/>
                <a:gd name="T49" fmla="*/ 13 h 29"/>
                <a:gd name="T50" fmla="*/ 0 w 70"/>
                <a:gd name="T51" fmla="*/ 13 h 29"/>
                <a:gd name="T52" fmla="*/ 0 w 70"/>
                <a:gd name="T53" fmla="*/ 7 h 29"/>
                <a:gd name="T54" fmla="*/ 0 w 70"/>
                <a:gd name="T55" fmla="*/ 7 h 29"/>
                <a:gd name="T56" fmla="*/ 0 w 70"/>
                <a:gd name="T57" fmla="*/ 7 h 29"/>
                <a:gd name="T58" fmla="*/ 0 w 70"/>
                <a:gd name="T59" fmla="*/ 7 h 29"/>
                <a:gd name="T60" fmla="*/ 19 w 70"/>
                <a:gd name="T61" fmla="*/ 7 h 29"/>
                <a:gd name="T62" fmla="*/ 19 w 70"/>
                <a:gd name="T63" fmla="*/ 0 h 29"/>
                <a:gd name="T64" fmla="*/ 29 w 70"/>
                <a:gd name="T65" fmla="*/ 0 h 29"/>
                <a:gd name="T66" fmla="*/ 29 w 70"/>
                <a:gd name="T6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 h="29">
                  <a:moveTo>
                    <a:pt x="29" y="0"/>
                  </a:moveTo>
                  <a:lnTo>
                    <a:pt x="29" y="0"/>
                  </a:lnTo>
                  <a:lnTo>
                    <a:pt x="29" y="0"/>
                  </a:lnTo>
                  <a:lnTo>
                    <a:pt x="29" y="0"/>
                  </a:lnTo>
                  <a:lnTo>
                    <a:pt x="58" y="0"/>
                  </a:lnTo>
                  <a:lnTo>
                    <a:pt x="64" y="7"/>
                  </a:lnTo>
                  <a:lnTo>
                    <a:pt x="70" y="7"/>
                  </a:lnTo>
                  <a:lnTo>
                    <a:pt x="70" y="13"/>
                  </a:lnTo>
                  <a:lnTo>
                    <a:pt x="70" y="13"/>
                  </a:lnTo>
                  <a:lnTo>
                    <a:pt x="70" y="13"/>
                  </a:lnTo>
                  <a:lnTo>
                    <a:pt x="70" y="17"/>
                  </a:lnTo>
                  <a:lnTo>
                    <a:pt x="35" y="17"/>
                  </a:lnTo>
                  <a:lnTo>
                    <a:pt x="35" y="17"/>
                  </a:lnTo>
                  <a:lnTo>
                    <a:pt x="29" y="23"/>
                  </a:lnTo>
                  <a:lnTo>
                    <a:pt x="23" y="23"/>
                  </a:lnTo>
                  <a:lnTo>
                    <a:pt x="23" y="29"/>
                  </a:lnTo>
                  <a:lnTo>
                    <a:pt x="7" y="29"/>
                  </a:lnTo>
                  <a:lnTo>
                    <a:pt x="7" y="29"/>
                  </a:lnTo>
                  <a:lnTo>
                    <a:pt x="7" y="23"/>
                  </a:lnTo>
                  <a:lnTo>
                    <a:pt x="0" y="23"/>
                  </a:lnTo>
                  <a:lnTo>
                    <a:pt x="0" y="23"/>
                  </a:lnTo>
                  <a:lnTo>
                    <a:pt x="0" y="17"/>
                  </a:lnTo>
                  <a:lnTo>
                    <a:pt x="0" y="17"/>
                  </a:lnTo>
                  <a:lnTo>
                    <a:pt x="0" y="13"/>
                  </a:lnTo>
                  <a:lnTo>
                    <a:pt x="0" y="13"/>
                  </a:lnTo>
                  <a:lnTo>
                    <a:pt x="0" y="13"/>
                  </a:lnTo>
                  <a:lnTo>
                    <a:pt x="0" y="7"/>
                  </a:lnTo>
                  <a:lnTo>
                    <a:pt x="0" y="7"/>
                  </a:lnTo>
                  <a:lnTo>
                    <a:pt x="0" y="7"/>
                  </a:lnTo>
                  <a:lnTo>
                    <a:pt x="0" y="7"/>
                  </a:lnTo>
                  <a:lnTo>
                    <a:pt x="19" y="7"/>
                  </a:lnTo>
                  <a:lnTo>
                    <a:pt x="19" y="0"/>
                  </a:lnTo>
                  <a:lnTo>
                    <a:pt x="29" y="0"/>
                  </a:lnTo>
                  <a:lnTo>
                    <a:pt x="2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 name="Freeform 18"/>
            <p:cNvSpPr>
              <a:spLocks/>
            </p:cNvSpPr>
            <p:nvPr/>
          </p:nvSpPr>
          <p:spPr bwMode="auto">
            <a:xfrm>
              <a:off x="4803775" y="2030413"/>
              <a:ext cx="111125" cy="46038"/>
            </a:xfrm>
            <a:custGeom>
              <a:avLst/>
              <a:gdLst>
                <a:gd name="T0" fmla="*/ 29 w 70"/>
                <a:gd name="T1" fmla="*/ 0 h 29"/>
                <a:gd name="T2" fmla="*/ 29 w 70"/>
                <a:gd name="T3" fmla="*/ 0 h 29"/>
                <a:gd name="T4" fmla="*/ 29 w 70"/>
                <a:gd name="T5" fmla="*/ 0 h 29"/>
                <a:gd name="T6" fmla="*/ 29 w 70"/>
                <a:gd name="T7" fmla="*/ 0 h 29"/>
                <a:gd name="T8" fmla="*/ 58 w 70"/>
                <a:gd name="T9" fmla="*/ 0 h 29"/>
                <a:gd name="T10" fmla="*/ 64 w 70"/>
                <a:gd name="T11" fmla="*/ 7 h 29"/>
                <a:gd name="T12" fmla="*/ 70 w 70"/>
                <a:gd name="T13" fmla="*/ 7 h 29"/>
                <a:gd name="T14" fmla="*/ 70 w 70"/>
                <a:gd name="T15" fmla="*/ 13 h 29"/>
                <a:gd name="T16" fmla="*/ 70 w 70"/>
                <a:gd name="T17" fmla="*/ 13 h 29"/>
                <a:gd name="T18" fmla="*/ 70 w 70"/>
                <a:gd name="T19" fmla="*/ 13 h 29"/>
                <a:gd name="T20" fmla="*/ 70 w 70"/>
                <a:gd name="T21" fmla="*/ 17 h 29"/>
                <a:gd name="T22" fmla="*/ 35 w 70"/>
                <a:gd name="T23" fmla="*/ 17 h 29"/>
                <a:gd name="T24" fmla="*/ 35 w 70"/>
                <a:gd name="T25" fmla="*/ 17 h 29"/>
                <a:gd name="T26" fmla="*/ 29 w 70"/>
                <a:gd name="T27" fmla="*/ 23 h 29"/>
                <a:gd name="T28" fmla="*/ 23 w 70"/>
                <a:gd name="T29" fmla="*/ 23 h 29"/>
                <a:gd name="T30" fmla="*/ 23 w 70"/>
                <a:gd name="T31" fmla="*/ 29 h 29"/>
                <a:gd name="T32" fmla="*/ 7 w 70"/>
                <a:gd name="T33" fmla="*/ 29 h 29"/>
                <a:gd name="T34" fmla="*/ 7 w 70"/>
                <a:gd name="T35" fmla="*/ 29 h 29"/>
                <a:gd name="T36" fmla="*/ 7 w 70"/>
                <a:gd name="T37" fmla="*/ 23 h 29"/>
                <a:gd name="T38" fmla="*/ 0 w 70"/>
                <a:gd name="T39" fmla="*/ 23 h 29"/>
                <a:gd name="T40" fmla="*/ 0 w 70"/>
                <a:gd name="T41" fmla="*/ 23 h 29"/>
                <a:gd name="T42" fmla="*/ 0 w 70"/>
                <a:gd name="T43" fmla="*/ 17 h 29"/>
                <a:gd name="T44" fmla="*/ 0 w 70"/>
                <a:gd name="T45" fmla="*/ 17 h 29"/>
                <a:gd name="T46" fmla="*/ 0 w 70"/>
                <a:gd name="T47" fmla="*/ 13 h 29"/>
                <a:gd name="T48" fmla="*/ 0 w 70"/>
                <a:gd name="T49" fmla="*/ 13 h 29"/>
                <a:gd name="T50" fmla="*/ 0 w 70"/>
                <a:gd name="T51" fmla="*/ 13 h 29"/>
                <a:gd name="T52" fmla="*/ 0 w 70"/>
                <a:gd name="T53" fmla="*/ 7 h 29"/>
                <a:gd name="T54" fmla="*/ 0 w 70"/>
                <a:gd name="T55" fmla="*/ 7 h 29"/>
                <a:gd name="T56" fmla="*/ 0 w 70"/>
                <a:gd name="T57" fmla="*/ 7 h 29"/>
                <a:gd name="T58" fmla="*/ 0 w 70"/>
                <a:gd name="T59" fmla="*/ 7 h 29"/>
                <a:gd name="T60" fmla="*/ 19 w 70"/>
                <a:gd name="T61" fmla="*/ 7 h 29"/>
                <a:gd name="T62" fmla="*/ 19 w 70"/>
                <a:gd name="T63" fmla="*/ 0 h 29"/>
                <a:gd name="T64" fmla="*/ 29 w 70"/>
                <a:gd name="T65" fmla="*/ 0 h 29"/>
                <a:gd name="T66" fmla="*/ 29 w 70"/>
                <a:gd name="T6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 h="29">
                  <a:moveTo>
                    <a:pt x="29" y="0"/>
                  </a:moveTo>
                  <a:lnTo>
                    <a:pt x="29" y="0"/>
                  </a:lnTo>
                  <a:lnTo>
                    <a:pt x="29" y="0"/>
                  </a:lnTo>
                  <a:lnTo>
                    <a:pt x="29" y="0"/>
                  </a:lnTo>
                  <a:lnTo>
                    <a:pt x="58" y="0"/>
                  </a:lnTo>
                  <a:lnTo>
                    <a:pt x="64" y="7"/>
                  </a:lnTo>
                  <a:lnTo>
                    <a:pt x="70" y="7"/>
                  </a:lnTo>
                  <a:lnTo>
                    <a:pt x="70" y="13"/>
                  </a:lnTo>
                  <a:lnTo>
                    <a:pt x="70" y="13"/>
                  </a:lnTo>
                  <a:lnTo>
                    <a:pt x="70" y="13"/>
                  </a:lnTo>
                  <a:lnTo>
                    <a:pt x="70" y="17"/>
                  </a:lnTo>
                  <a:lnTo>
                    <a:pt x="35" y="17"/>
                  </a:lnTo>
                  <a:lnTo>
                    <a:pt x="35" y="17"/>
                  </a:lnTo>
                  <a:lnTo>
                    <a:pt x="29" y="23"/>
                  </a:lnTo>
                  <a:lnTo>
                    <a:pt x="23" y="23"/>
                  </a:lnTo>
                  <a:lnTo>
                    <a:pt x="23" y="29"/>
                  </a:lnTo>
                  <a:lnTo>
                    <a:pt x="7" y="29"/>
                  </a:lnTo>
                  <a:lnTo>
                    <a:pt x="7" y="29"/>
                  </a:lnTo>
                  <a:lnTo>
                    <a:pt x="7" y="23"/>
                  </a:lnTo>
                  <a:lnTo>
                    <a:pt x="0" y="23"/>
                  </a:lnTo>
                  <a:lnTo>
                    <a:pt x="0" y="23"/>
                  </a:lnTo>
                  <a:lnTo>
                    <a:pt x="0" y="17"/>
                  </a:lnTo>
                  <a:lnTo>
                    <a:pt x="0" y="17"/>
                  </a:lnTo>
                  <a:lnTo>
                    <a:pt x="0" y="13"/>
                  </a:lnTo>
                  <a:lnTo>
                    <a:pt x="0" y="13"/>
                  </a:lnTo>
                  <a:lnTo>
                    <a:pt x="0" y="13"/>
                  </a:lnTo>
                  <a:lnTo>
                    <a:pt x="0" y="7"/>
                  </a:lnTo>
                  <a:lnTo>
                    <a:pt x="0" y="7"/>
                  </a:lnTo>
                  <a:lnTo>
                    <a:pt x="0" y="7"/>
                  </a:lnTo>
                  <a:lnTo>
                    <a:pt x="0" y="7"/>
                  </a:lnTo>
                  <a:lnTo>
                    <a:pt x="19" y="7"/>
                  </a:lnTo>
                  <a:lnTo>
                    <a:pt x="19" y="0"/>
                  </a:lnTo>
                  <a:lnTo>
                    <a:pt x="29" y="0"/>
                  </a:lnTo>
                  <a:lnTo>
                    <a:pt x="2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 name="Freeform 19"/>
            <p:cNvSpPr>
              <a:spLocks/>
            </p:cNvSpPr>
            <p:nvPr/>
          </p:nvSpPr>
          <p:spPr bwMode="auto">
            <a:xfrm>
              <a:off x="5611813" y="2681288"/>
              <a:ext cx="17463" cy="46038"/>
            </a:xfrm>
            <a:custGeom>
              <a:avLst/>
              <a:gdLst>
                <a:gd name="T0" fmla="*/ 11 w 11"/>
                <a:gd name="T1" fmla="*/ 29 h 29"/>
                <a:gd name="T2" fmla="*/ 6 w 11"/>
                <a:gd name="T3" fmla="*/ 29 h 29"/>
                <a:gd name="T4" fmla="*/ 6 w 11"/>
                <a:gd name="T5" fmla="*/ 23 h 29"/>
                <a:gd name="T6" fmla="*/ 6 w 11"/>
                <a:gd name="T7" fmla="*/ 23 h 29"/>
                <a:gd name="T8" fmla="*/ 6 w 11"/>
                <a:gd name="T9" fmla="*/ 23 h 29"/>
                <a:gd name="T10" fmla="*/ 6 w 11"/>
                <a:gd name="T11" fmla="*/ 23 h 29"/>
                <a:gd name="T12" fmla="*/ 6 w 11"/>
                <a:gd name="T13" fmla="*/ 17 h 29"/>
                <a:gd name="T14" fmla="*/ 0 w 11"/>
                <a:gd name="T15" fmla="*/ 17 h 29"/>
                <a:gd name="T16" fmla="*/ 0 w 11"/>
                <a:gd name="T17" fmla="*/ 13 h 29"/>
                <a:gd name="T18" fmla="*/ 0 w 11"/>
                <a:gd name="T19" fmla="*/ 13 h 29"/>
                <a:gd name="T20" fmla="*/ 0 w 11"/>
                <a:gd name="T21" fmla="*/ 13 h 29"/>
                <a:gd name="T22" fmla="*/ 6 w 11"/>
                <a:gd name="T23" fmla="*/ 7 h 29"/>
                <a:gd name="T24" fmla="*/ 6 w 11"/>
                <a:gd name="T25" fmla="*/ 7 h 29"/>
                <a:gd name="T26" fmla="*/ 6 w 11"/>
                <a:gd name="T27" fmla="*/ 7 h 29"/>
                <a:gd name="T28" fmla="*/ 6 w 11"/>
                <a:gd name="T29" fmla="*/ 0 h 29"/>
                <a:gd name="T30" fmla="*/ 6 w 11"/>
                <a:gd name="T31" fmla="*/ 0 h 29"/>
                <a:gd name="T32" fmla="*/ 6 w 11"/>
                <a:gd name="T33" fmla="*/ 0 h 29"/>
                <a:gd name="T34" fmla="*/ 6 w 11"/>
                <a:gd name="T35" fmla="*/ 0 h 29"/>
                <a:gd name="T36" fmla="*/ 11 w 11"/>
                <a:gd name="T37" fmla="*/ 7 h 29"/>
                <a:gd name="T38" fmla="*/ 11 w 11"/>
                <a:gd name="T39" fmla="*/ 7 h 29"/>
                <a:gd name="T40" fmla="*/ 11 w 11"/>
                <a:gd name="T41" fmla="*/ 13 h 29"/>
                <a:gd name="T42" fmla="*/ 11 w 11"/>
                <a:gd name="T43" fmla="*/ 13 h 29"/>
                <a:gd name="T44" fmla="*/ 11 w 11"/>
                <a:gd name="T45" fmla="*/ 13 h 29"/>
                <a:gd name="T46" fmla="*/ 11 w 11"/>
                <a:gd name="T47" fmla="*/ 17 h 29"/>
                <a:gd name="T48" fmla="*/ 11 w 11"/>
                <a:gd name="T49" fmla="*/ 17 h 29"/>
                <a:gd name="T50" fmla="*/ 11 w 11"/>
                <a:gd name="T51" fmla="*/ 17 h 29"/>
                <a:gd name="T52" fmla="*/ 11 w 11"/>
                <a:gd name="T53" fmla="*/ 23 h 29"/>
                <a:gd name="T54" fmla="*/ 11 w 11"/>
                <a:gd name="T55" fmla="*/ 23 h 29"/>
                <a:gd name="T56" fmla="*/ 11 w 11"/>
                <a:gd name="T57" fmla="*/ 23 h 29"/>
                <a:gd name="T58" fmla="*/ 11 w 11"/>
                <a:gd name="T59" fmla="*/ 29 h 29"/>
                <a:gd name="T60" fmla="*/ 11 w 11"/>
                <a:gd name="T6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9">
                  <a:moveTo>
                    <a:pt x="11" y="29"/>
                  </a:moveTo>
                  <a:lnTo>
                    <a:pt x="6" y="29"/>
                  </a:lnTo>
                  <a:lnTo>
                    <a:pt x="6" y="23"/>
                  </a:lnTo>
                  <a:lnTo>
                    <a:pt x="6" y="23"/>
                  </a:lnTo>
                  <a:lnTo>
                    <a:pt x="6" y="23"/>
                  </a:lnTo>
                  <a:lnTo>
                    <a:pt x="6" y="23"/>
                  </a:lnTo>
                  <a:lnTo>
                    <a:pt x="6" y="17"/>
                  </a:lnTo>
                  <a:lnTo>
                    <a:pt x="0" y="17"/>
                  </a:lnTo>
                  <a:lnTo>
                    <a:pt x="0" y="13"/>
                  </a:lnTo>
                  <a:lnTo>
                    <a:pt x="0" y="13"/>
                  </a:lnTo>
                  <a:lnTo>
                    <a:pt x="0" y="13"/>
                  </a:lnTo>
                  <a:lnTo>
                    <a:pt x="6" y="7"/>
                  </a:lnTo>
                  <a:lnTo>
                    <a:pt x="6" y="7"/>
                  </a:lnTo>
                  <a:lnTo>
                    <a:pt x="6" y="7"/>
                  </a:lnTo>
                  <a:lnTo>
                    <a:pt x="6" y="0"/>
                  </a:lnTo>
                  <a:lnTo>
                    <a:pt x="6" y="0"/>
                  </a:lnTo>
                  <a:lnTo>
                    <a:pt x="6" y="0"/>
                  </a:lnTo>
                  <a:lnTo>
                    <a:pt x="6" y="0"/>
                  </a:lnTo>
                  <a:lnTo>
                    <a:pt x="11" y="7"/>
                  </a:lnTo>
                  <a:lnTo>
                    <a:pt x="11" y="7"/>
                  </a:lnTo>
                  <a:lnTo>
                    <a:pt x="11" y="13"/>
                  </a:lnTo>
                  <a:lnTo>
                    <a:pt x="11" y="13"/>
                  </a:lnTo>
                  <a:lnTo>
                    <a:pt x="11" y="13"/>
                  </a:lnTo>
                  <a:lnTo>
                    <a:pt x="11" y="17"/>
                  </a:lnTo>
                  <a:lnTo>
                    <a:pt x="11" y="17"/>
                  </a:lnTo>
                  <a:lnTo>
                    <a:pt x="11" y="17"/>
                  </a:lnTo>
                  <a:lnTo>
                    <a:pt x="11" y="23"/>
                  </a:lnTo>
                  <a:lnTo>
                    <a:pt x="11" y="23"/>
                  </a:lnTo>
                  <a:lnTo>
                    <a:pt x="11" y="23"/>
                  </a:lnTo>
                  <a:lnTo>
                    <a:pt x="11" y="29"/>
                  </a:lnTo>
                  <a:lnTo>
                    <a:pt x="11"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 name="Freeform 20"/>
            <p:cNvSpPr>
              <a:spLocks/>
            </p:cNvSpPr>
            <p:nvPr/>
          </p:nvSpPr>
          <p:spPr bwMode="auto">
            <a:xfrm>
              <a:off x="5611813" y="2681288"/>
              <a:ext cx="17463" cy="46038"/>
            </a:xfrm>
            <a:custGeom>
              <a:avLst/>
              <a:gdLst>
                <a:gd name="T0" fmla="*/ 11 w 11"/>
                <a:gd name="T1" fmla="*/ 29 h 29"/>
                <a:gd name="T2" fmla="*/ 6 w 11"/>
                <a:gd name="T3" fmla="*/ 29 h 29"/>
                <a:gd name="T4" fmla="*/ 6 w 11"/>
                <a:gd name="T5" fmla="*/ 23 h 29"/>
                <a:gd name="T6" fmla="*/ 6 w 11"/>
                <a:gd name="T7" fmla="*/ 23 h 29"/>
                <a:gd name="T8" fmla="*/ 6 w 11"/>
                <a:gd name="T9" fmla="*/ 23 h 29"/>
                <a:gd name="T10" fmla="*/ 6 w 11"/>
                <a:gd name="T11" fmla="*/ 23 h 29"/>
                <a:gd name="T12" fmla="*/ 6 w 11"/>
                <a:gd name="T13" fmla="*/ 17 h 29"/>
                <a:gd name="T14" fmla="*/ 0 w 11"/>
                <a:gd name="T15" fmla="*/ 17 h 29"/>
                <a:gd name="T16" fmla="*/ 0 w 11"/>
                <a:gd name="T17" fmla="*/ 13 h 29"/>
                <a:gd name="T18" fmla="*/ 0 w 11"/>
                <a:gd name="T19" fmla="*/ 13 h 29"/>
                <a:gd name="T20" fmla="*/ 0 w 11"/>
                <a:gd name="T21" fmla="*/ 13 h 29"/>
                <a:gd name="T22" fmla="*/ 6 w 11"/>
                <a:gd name="T23" fmla="*/ 7 h 29"/>
                <a:gd name="T24" fmla="*/ 6 w 11"/>
                <a:gd name="T25" fmla="*/ 7 h 29"/>
                <a:gd name="T26" fmla="*/ 6 w 11"/>
                <a:gd name="T27" fmla="*/ 7 h 29"/>
                <a:gd name="T28" fmla="*/ 6 w 11"/>
                <a:gd name="T29" fmla="*/ 0 h 29"/>
                <a:gd name="T30" fmla="*/ 6 w 11"/>
                <a:gd name="T31" fmla="*/ 0 h 29"/>
                <a:gd name="T32" fmla="*/ 6 w 11"/>
                <a:gd name="T33" fmla="*/ 0 h 29"/>
                <a:gd name="T34" fmla="*/ 6 w 11"/>
                <a:gd name="T35" fmla="*/ 0 h 29"/>
                <a:gd name="T36" fmla="*/ 11 w 11"/>
                <a:gd name="T37" fmla="*/ 7 h 29"/>
                <a:gd name="T38" fmla="*/ 11 w 11"/>
                <a:gd name="T39" fmla="*/ 7 h 29"/>
                <a:gd name="T40" fmla="*/ 11 w 11"/>
                <a:gd name="T41" fmla="*/ 13 h 29"/>
                <a:gd name="T42" fmla="*/ 11 w 11"/>
                <a:gd name="T43" fmla="*/ 13 h 29"/>
                <a:gd name="T44" fmla="*/ 11 w 11"/>
                <a:gd name="T45" fmla="*/ 13 h 29"/>
                <a:gd name="T46" fmla="*/ 11 w 11"/>
                <a:gd name="T47" fmla="*/ 17 h 29"/>
                <a:gd name="T48" fmla="*/ 11 w 11"/>
                <a:gd name="T49" fmla="*/ 17 h 29"/>
                <a:gd name="T50" fmla="*/ 11 w 11"/>
                <a:gd name="T51" fmla="*/ 17 h 29"/>
                <a:gd name="T52" fmla="*/ 11 w 11"/>
                <a:gd name="T53" fmla="*/ 23 h 29"/>
                <a:gd name="T54" fmla="*/ 11 w 11"/>
                <a:gd name="T55" fmla="*/ 23 h 29"/>
                <a:gd name="T56" fmla="*/ 11 w 11"/>
                <a:gd name="T57" fmla="*/ 23 h 29"/>
                <a:gd name="T58" fmla="*/ 11 w 11"/>
                <a:gd name="T59" fmla="*/ 29 h 29"/>
                <a:gd name="T60" fmla="*/ 11 w 11"/>
                <a:gd name="T6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9">
                  <a:moveTo>
                    <a:pt x="11" y="29"/>
                  </a:moveTo>
                  <a:lnTo>
                    <a:pt x="6" y="29"/>
                  </a:lnTo>
                  <a:lnTo>
                    <a:pt x="6" y="23"/>
                  </a:lnTo>
                  <a:lnTo>
                    <a:pt x="6" y="23"/>
                  </a:lnTo>
                  <a:lnTo>
                    <a:pt x="6" y="23"/>
                  </a:lnTo>
                  <a:lnTo>
                    <a:pt x="6" y="23"/>
                  </a:lnTo>
                  <a:lnTo>
                    <a:pt x="6" y="17"/>
                  </a:lnTo>
                  <a:lnTo>
                    <a:pt x="0" y="17"/>
                  </a:lnTo>
                  <a:lnTo>
                    <a:pt x="0" y="13"/>
                  </a:lnTo>
                  <a:lnTo>
                    <a:pt x="0" y="13"/>
                  </a:lnTo>
                  <a:lnTo>
                    <a:pt x="0" y="13"/>
                  </a:lnTo>
                  <a:lnTo>
                    <a:pt x="6" y="7"/>
                  </a:lnTo>
                  <a:lnTo>
                    <a:pt x="6" y="7"/>
                  </a:lnTo>
                  <a:lnTo>
                    <a:pt x="6" y="7"/>
                  </a:lnTo>
                  <a:lnTo>
                    <a:pt x="6" y="0"/>
                  </a:lnTo>
                  <a:lnTo>
                    <a:pt x="6" y="0"/>
                  </a:lnTo>
                  <a:lnTo>
                    <a:pt x="6" y="0"/>
                  </a:lnTo>
                  <a:lnTo>
                    <a:pt x="6" y="0"/>
                  </a:lnTo>
                  <a:lnTo>
                    <a:pt x="11" y="7"/>
                  </a:lnTo>
                  <a:lnTo>
                    <a:pt x="11" y="7"/>
                  </a:lnTo>
                  <a:lnTo>
                    <a:pt x="11" y="13"/>
                  </a:lnTo>
                  <a:lnTo>
                    <a:pt x="11" y="13"/>
                  </a:lnTo>
                  <a:lnTo>
                    <a:pt x="11" y="13"/>
                  </a:lnTo>
                  <a:lnTo>
                    <a:pt x="11" y="17"/>
                  </a:lnTo>
                  <a:lnTo>
                    <a:pt x="11" y="17"/>
                  </a:lnTo>
                  <a:lnTo>
                    <a:pt x="11" y="17"/>
                  </a:lnTo>
                  <a:lnTo>
                    <a:pt x="11" y="23"/>
                  </a:lnTo>
                  <a:lnTo>
                    <a:pt x="11" y="23"/>
                  </a:lnTo>
                  <a:lnTo>
                    <a:pt x="11" y="23"/>
                  </a:lnTo>
                  <a:lnTo>
                    <a:pt x="11" y="29"/>
                  </a:lnTo>
                  <a:lnTo>
                    <a:pt x="11"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 name="Freeform 21"/>
            <p:cNvSpPr>
              <a:spLocks/>
            </p:cNvSpPr>
            <p:nvPr/>
          </p:nvSpPr>
          <p:spPr bwMode="auto">
            <a:xfrm>
              <a:off x="5722938" y="2692400"/>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 name="Freeform 22"/>
            <p:cNvSpPr>
              <a:spLocks/>
            </p:cNvSpPr>
            <p:nvPr/>
          </p:nvSpPr>
          <p:spPr bwMode="auto">
            <a:xfrm>
              <a:off x="5722938" y="2692400"/>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 name="Freeform 23"/>
            <p:cNvSpPr>
              <a:spLocks/>
            </p:cNvSpPr>
            <p:nvPr/>
          </p:nvSpPr>
          <p:spPr bwMode="auto">
            <a:xfrm>
              <a:off x="5722938" y="2692400"/>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 name="Freeform 24"/>
            <p:cNvSpPr>
              <a:spLocks/>
            </p:cNvSpPr>
            <p:nvPr/>
          </p:nvSpPr>
          <p:spPr bwMode="auto">
            <a:xfrm>
              <a:off x="5516563" y="2578100"/>
              <a:ext cx="20638" cy="41275"/>
            </a:xfrm>
            <a:custGeom>
              <a:avLst/>
              <a:gdLst>
                <a:gd name="T0" fmla="*/ 7 w 13"/>
                <a:gd name="T1" fmla="*/ 4 h 26"/>
                <a:gd name="T2" fmla="*/ 7 w 13"/>
                <a:gd name="T3" fmla="*/ 4 h 26"/>
                <a:gd name="T4" fmla="*/ 7 w 13"/>
                <a:gd name="T5" fmla="*/ 4 h 26"/>
                <a:gd name="T6" fmla="*/ 13 w 13"/>
                <a:gd name="T7" fmla="*/ 4 h 26"/>
                <a:gd name="T8" fmla="*/ 13 w 13"/>
                <a:gd name="T9" fmla="*/ 16 h 26"/>
                <a:gd name="T10" fmla="*/ 13 w 13"/>
                <a:gd name="T11" fmla="*/ 16 h 26"/>
                <a:gd name="T12" fmla="*/ 13 w 13"/>
                <a:gd name="T13" fmla="*/ 20 h 26"/>
                <a:gd name="T14" fmla="*/ 13 w 13"/>
                <a:gd name="T15" fmla="*/ 20 h 26"/>
                <a:gd name="T16" fmla="*/ 13 w 13"/>
                <a:gd name="T17" fmla="*/ 20 h 26"/>
                <a:gd name="T18" fmla="*/ 13 w 13"/>
                <a:gd name="T19" fmla="*/ 26 h 26"/>
                <a:gd name="T20" fmla="*/ 0 w 13"/>
                <a:gd name="T21" fmla="*/ 26 h 26"/>
                <a:gd name="T22" fmla="*/ 0 w 13"/>
                <a:gd name="T23" fmla="*/ 20 h 26"/>
                <a:gd name="T24" fmla="*/ 0 w 13"/>
                <a:gd name="T25" fmla="*/ 20 h 26"/>
                <a:gd name="T26" fmla="*/ 0 w 13"/>
                <a:gd name="T27" fmla="*/ 20 h 26"/>
                <a:gd name="T28" fmla="*/ 0 w 13"/>
                <a:gd name="T29" fmla="*/ 4 h 26"/>
                <a:gd name="T30" fmla="*/ 0 w 13"/>
                <a:gd name="T31" fmla="*/ 4 h 26"/>
                <a:gd name="T32" fmla="*/ 0 w 13"/>
                <a:gd name="T33" fmla="*/ 4 h 26"/>
                <a:gd name="T34" fmla="*/ 7 w 13"/>
                <a:gd name="T35" fmla="*/ 4 h 26"/>
                <a:gd name="T36" fmla="*/ 7 w 13"/>
                <a:gd name="T37" fmla="*/ 0 h 26"/>
                <a:gd name="T38" fmla="*/ 7 w 13"/>
                <a:gd name="T39" fmla="*/ 4 h 26"/>
                <a:gd name="T40" fmla="*/ 7 w 13"/>
                <a:gd name="T41"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26">
                  <a:moveTo>
                    <a:pt x="7" y="4"/>
                  </a:moveTo>
                  <a:lnTo>
                    <a:pt x="7" y="4"/>
                  </a:lnTo>
                  <a:lnTo>
                    <a:pt x="7" y="4"/>
                  </a:lnTo>
                  <a:lnTo>
                    <a:pt x="13" y="4"/>
                  </a:lnTo>
                  <a:lnTo>
                    <a:pt x="13" y="16"/>
                  </a:lnTo>
                  <a:lnTo>
                    <a:pt x="13" y="16"/>
                  </a:lnTo>
                  <a:lnTo>
                    <a:pt x="13" y="20"/>
                  </a:lnTo>
                  <a:lnTo>
                    <a:pt x="13" y="20"/>
                  </a:lnTo>
                  <a:lnTo>
                    <a:pt x="13" y="20"/>
                  </a:lnTo>
                  <a:lnTo>
                    <a:pt x="13" y="26"/>
                  </a:lnTo>
                  <a:lnTo>
                    <a:pt x="0" y="26"/>
                  </a:lnTo>
                  <a:lnTo>
                    <a:pt x="0" y="20"/>
                  </a:lnTo>
                  <a:lnTo>
                    <a:pt x="0" y="20"/>
                  </a:lnTo>
                  <a:lnTo>
                    <a:pt x="0" y="20"/>
                  </a:lnTo>
                  <a:lnTo>
                    <a:pt x="0" y="4"/>
                  </a:lnTo>
                  <a:lnTo>
                    <a:pt x="0" y="4"/>
                  </a:lnTo>
                  <a:lnTo>
                    <a:pt x="0" y="4"/>
                  </a:lnTo>
                  <a:lnTo>
                    <a:pt x="7" y="4"/>
                  </a:lnTo>
                  <a:lnTo>
                    <a:pt x="7" y="0"/>
                  </a:lnTo>
                  <a:lnTo>
                    <a:pt x="7" y="4"/>
                  </a:lnTo>
                  <a:lnTo>
                    <a:pt x="7"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 name="Freeform 25"/>
            <p:cNvSpPr>
              <a:spLocks/>
            </p:cNvSpPr>
            <p:nvPr/>
          </p:nvSpPr>
          <p:spPr bwMode="auto">
            <a:xfrm>
              <a:off x="5516563" y="2578100"/>
              <a:ext cx="20638" cy="41275"/>
            </a:xfrm>
            <a:custGeom>
              <a:avLst/>
              <a:gdLst>
                <a:gd name="T0" fmla="*/ 7 w 13"/>
                <a:gd name="T1" fmla="*/ 4 h 26"/>
                <a:gd name="T2" fmla="*/ 7 w 13"/>
                <a:gd name="T3" fmla="*/ 4 h 26"/>
                <a:gd name="T4" fmla="*/ 7 w 13"/>
                <a:gd name="T5" fmla="*/ 4 h 26"/>
                <a:gd name="T6" fmla="*/ 13 w 13"/>
                <a:gd name="T7" fmla="*/ 4 h 26"/>
                <a:gd name="T8" fmla="*/ 13 w 13"/>
                <a:gd name="T9" fmla="*/ 16 h 26"/>
                <a:gd name="T10" fmla="*/ 13 w 13"/>
                <a:gd name="T11" fmla="*/ 16 h 26"/>
                <a:gd name="T12" fmla="*/ 13 w 13"/>
                <a:gd name="T13" fmla="*/ 20 h 26"/>
                <a:gd name="T14" fmla="*/ 13 w 13"/>
                <a:gd name="T15" fmla="*/ 20 h 26"/>
                <a:gd name="T16" fmla="*/ 13 w 13"/>
                <a:gd name="T17" fmla="*/ 20 h 26"/>
                <a:gd name="T18" fmla="*/ 13 w 13"/>
                <a:gd name="T19" fmla="*/ 26 h 26"/>
                <a:gd name="T20" fmla="*/ 0 w 13"/>
                <a:gd name="T21" fmla="*/ 26 h 26"/>
                <a:gd name="T22" fmla="*/ 0 w 13"/>
                <a:gd name="T23" fmla="*/ 20 h 26"/>
                <a:gd name="T24" fmla="*/ 0 w 13"/>
                <a:gd name="T25" fmla="*/ 20 h 26"/>
                <a:gd name="T26" fmla="*/ 0 w 13"/>
                <a:gd name="T27" fmla="*/ 20 h 26"/>
                <a:gd name="T28" fmla="*/ 0 w 13"/>
                <a:gd name="T29" fmla="*/ 4 h 26"/>
                <a:gd name="T30" fmla="*/ 0 w 13"/>
                <a:gd name="T31" fmla="*/ 4 h 26"/>
                <a:gd name="T32" fmla="*/ 0 w 13"/>
                <a:gd name="T33" fmla="*/ 4 h 26"/>
                <a:gd name="T34" fmla="*/ 7 w 13"/>
                <a:gd name="T35" fmla="*/ 4 h 26"/>
                <a:gd name="T36" fmla="*/ 7 w 13"/>
                <a:gd name="T37" fmla="*/ 0 h 26"/>
                <a:gd name="T38" fmla="*/ 7 w 13"/>
                <a:gd name="T39" fmla="*/ 4 h 26"/>
                <a:gd name="T40" fmla="*/ 7 w 13"/>
                <a:gd name="T41"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26">
                  <a:moveTo>
                    <a:pt x="7" y="4"/>
                  </a:moveTo>
                  <a:lnTo>
                    <a:pt x="7" y="4"/>
                  </a:lnTo>
                  <a:lnTo>
                    <a:pt x="7" y="4"/>
                  </a:lnTo>
                  <a:lnTo>
                    <a:pt x="13" y="4"/>
                  </a:lnTo>
                  <a:lnTo>
                    <a:pt x="13" y="16"/>
                  </a:lnTo>
                  <a:lnTo>
                    <a:pt x="13" y="16"/>
                  </a:lnTo>
                  <a:lnTo>
                    <a:pt x="13" y="20"/>
                  </a:lnTo>
                  <a:lnTo>
                    <a:pt x="13" y="20"/>
                  </a:lnTo>
                  <a:lnTo>
                    <a:pt x="13" y="20"/>
                  </a:lnTo>
                  <a:lnTo>
                    <a:pt x="13" y="26"/>
                  </a:lnTo>
                  <a:lnTo>
                    <a:pt x="0" y="26"/>
                  </a:lnTo>
                  <a:lnTo>
                    <a:pt x="0" y="20"/>
                  </a:lnTo>
                  <a:lnTo>
                    <a:pt x="0" y="20"/>
                  </a:lnTo>
                  <a:lnTo>
                    <a:pt x="0" y="20"/>
                  </a:lnTo>
                  <a:lnTo>
                    <a:pt x="0" y="4"/>
                  </a:lnTo>
                  <a:lnTo>
                    <a:pt x="0" y="4"/>
                  </a:lnTo>
                  <a:lnTo>
                    <a:pt x="0" y="4"/>
                  </a:lnTo>
                  <a:lnTo>
                    <a:pt x="7" y="4"/>
                  </a:lnTo>
                  <a:lnTo>
                    <a:pt x="7" y="0"/>
                  </a:lnTo>
                  <a:lnTo>
                    <a:pt x="7" y="4"/>
                  </a:lnTo>
                  <a:lnTo>
                    <a:pt x="7"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 name="Freeform 26"/>
            <p:cNvSpPr>
              <a:spLocks/>
            </p:cNvSpPr>
            <p:nvPr/>
          </p:nvSpPr>
          <p:spPr bwMode="auto">
            <a:xfrm>
              <a:off x="7123113" y="3290888"/>
              <a:ext cx="39688" cy="34925"/>
            </a:xfrm>
            <a:custGeom>
              <a:avLst/>
              <a:gdLst>
                <a:gd name="T0" fmla="*/ 0 w 25"/>
                <a:gd name="T1" fmla="*/ 6 h 22"/>
                <a:gd name="T2" fmla="*/ 0 w 25"/>
                <a:gd name="T3" fmla="*/ 6 h 22"/>
                <a:gd name="T4" fmla="*/ 12 w 25"/>
                <a:gd name="T5" fmla="*/ 6 h 22"/>
                <a:gd name="T6" fmla="*/ 18 w 25"/>
                <a:gd name="T7" fmla="*/ 0 h 22"/>
                <a:gd name="T8" fmla="*/ 18 w 25"/>
                <a:gd name="T9" fmla="*/ 6 h 22"/>
                <a:gd name="T10" fmla="*/ 25 w 25"/>
                <a:gd name="T11" fmla="*/ 10 h 22"/>
                <a:gd name="T12" fmla="*/ 25 w 25"/>
                <a:gd name="T13" fmla="*/ 10 h 22"/>
                <a:gd name="T14" fmla="*/ 25 w 25"/>
                <a:gd name="T15" fmla="*/ 16 h 22"/>
                <a:gd name="T16" fmla="*/ 25 w 25"/>
                <a:gd name="T17" fmla="*/ 16 h 22"/>
                <a:gd name="T18" fmla="*/ 25 w 25"/>
                <a:gd name="T19" fmla="*/ 22 h 22"/>
                <a:gd name="T20" fmla="*/ 12 w 25"/>
                <a:gd name="T21" fmla="*/ 22 h 22"/>
                <a:gd name="T22" fmla="*/ 12 w 25"/>
                <a:gd name="T23" fmla="*/ 22 h 22"/>
                <a:gd name="T24" fmla="*/ 0 w 25"/>
                <a:gd name="T25" fmla="*/ 10 h 22"/>
                <a:gd name="T26" fmla="*/ 0 w 25"/>
                <a:gd name="T27" fmla="*/ 10 h 22"/>
                <a:gd name="T28" fmla="*/ 0 w 25"/>
                <a:gd name="T29" fmla="*/ 6 h 22"/>
                <a:gd name="T30" fmla="*/ 0 w 25"/>
                <a:gd name="T31" fmla="*/ 6 h 22"/>
                <a:gd name="T32" fmla="*/ 0 w 25"/>
                <a:gd name="T33" fmla="*/ 6 h 22"/>
                <a:gd name="T34" fmla="*/ 6 w 25"/>
                <a:gd name="T35" fmla="*/ 6 h 22"/>
                <a:gd name="T36" fmla="*/ 0 w 25"/>
                <a:gd name="T37" fmla="*/ 6 h 22"/>
                <a:gd name="T38" fmla="*/ 0 w 25"/>
                <a:gd name="T39"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2">
                  <a:moveTo>
                    <a:pt x="0" y="6"/>
                  </a:moveTo>
                  <a:lnTo>
                    <a:pt x="0" y="6"/>
                  </a:lnTo>
                  <a:lnTo>
                    <a:pt x="12" y="6"/>
                  </a:lnTo>
                  <a:lnTo>
                    <a:pt x="18" y="0"/>
                  </a:lnTo>
                  <a:lnTo>
                    <a:pt x="18" y="6"/>
                  </a:lnTo>
                  <a:lnTo>
                    <a:pt x="25" y="10"/>
                  </a:lnTo>
                  <a:lnTo>
                    <a:pt x="25" y="10"/>
                  </a:lnTo>
                  <a:lnTo>
                    <a:pt x="25" y="16"/>
                  </a:lnTo>
                  <a:lnTo>
                    <a:pt x="25" y="16"/>
                  </a:lnTo>
                  <a:lnTo>
                    <a:pt x="25" y="22"/>
                  </a:lnTo>
                  <a:lnTo>
                    <a:pt x="12" y="22"/>
                  </a:lnTo>
                  <a:lnTo>
                    <a:pt x="12" y="22"/>
                  </a:lnTo>
                  <a:lnTo>
                    <a:pt x="0" y="10"/>
                  </a:lnTo>
                  <a:lnTo>
                    <a:pt x="0" y="10"/>
                  </a:lnTo>
                  <a:lnTo>
                    <a:pt x="0" y="6"/>
                  </a:lnTo>
                  <a:lnTo>
                    <a:pt x="0" y="6"/>
                  </a:lnTo>
                  <a:lnTo>
                    <a:pt x="0" y="6"/>
                  </a:lnTo>
                  <a:lnTo>
                    <a:pt x="6"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 name="Freeform 27"/>
            <p:cNvSpPr>
              <a:spLocks/>
            </p:cNvSpPr>
            <p:nvPr/>
          </p:nvSpPr>
          <p:spPr bwMode="auto">
            <a:xfrm>
              <a:off x="7123113" y="3290888"/>
              <a:ext cx="39688" cy="34925"/>
            </a:xfrm>
            <a:custGeom>
              <a:avLst/>
              <a:gdLst>
                <a:gd name="T0" fmla="*/ 0 w 25"/>
                <a:gd name="T1" fmla="*/ 6 h 22"/>
                <a:gd name="T2" fmla="*/ 0 w 25"/>
                <a:gd name="T3" fmla="*/ 6 h 22"/>
                <a:gd name="T4" fmla="*/ 12 w 25"/>
                <a:gd name="T5" fmla="*/ 6 h 22"/>
                <a:gd name="T6" fmla="*/ 18 w 25"/>
                <a:gd name="T7" fmla="*/ 0 h 22"/>
                <a:gd name="T8" fmla="*/ 18 w 25"/>
                <a:gd name="T9" fmla="*/ 6 h 22"/>
                <a:gd name="T10" fmla="*/ 25 w 25"/>
                <a:gd name="T11" fmla="*/ 10 h 22"/>
                <a:gd name="T12" fmla="*/ 25 w 25"/>
                <a:gd name="T13" fmla="*/ 10 h 22"/>
                <a:gd name="T14" fmla="*/ 25 w 25"/>
                <a:gd name="T15" fmla="*/ 16 h 22"/>
                <a:gd name="T16" fmla="*/ 25 w 25"/>
                <a:gd name="T17" fmla="*/ 16 h 22"/>
                <a:gd name="T18" fmla="*/ 25 w 25"/>
                <a:gd name="T19" fmla="*/ 22 h 22"/>
                <a:gd name="T20" fmla="*/ 12 w 25"/>
                <a:gd name="T21" fmla="*/ 22 h 22"/>
                <a:gd name="T22" fmla="*/ 12 w 25"/>
                <a:gd name="T23" fmla="*/ 22 h 22"/>
                <a:gd name="T24" fmla="*/ 0 w 25"/>
                <a:gd name="T25" fmla="*/ 10 h 22"/>
                <a:gd name="T26" fmla="*/ 0 w 25"/>
                <a:gd name="T27" fmla="*/ 10 h 22"/>
                <a:gd name="T28" fmla="*/ 0 w 25"/>
                <a:gd name="T29" fmla="*/ 6 h 22"/>
                <a:gd name="T30" fmla="*/ 0 w 25"/>
                <a:gd name="T31" fmla="*/ 6 h 22"/>
                <a:gd name="T32" fmla="*/ 0 w 25"/>
                <a:gd name="T33" fmla="*/ 6 h 22"/>
                <a:gd name="T34" fmla="*/ 6 w 25"/>
                <a:gd name="T35" fmla="*/ 6 h 22"/>
                <a:gd name="T36" fmla="*/ 0 w 25"/>
                <a:gd name="T37" fmla="*/ 6 h 22"/>
                <a:gd name="T38" fmla="*/ 0 w 25"/>
                <a:gd name="T39"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2">
                  <a:moveTo>
                    <a:pt x="0" y="6"/>
                  </a:moveTo>
                  <a:lnTo>
                    <a:pt x="0" y="6"/>
                  </a:lnTo>
                  <a:lnTo>
                    <a:pt x="12" y="6"/>
                  </a:lnTo>
                  <a:lnTo>
                    <a:pt x="18" y="0"/>
                  </a:lnTo>
                  <a:lnTo>
                    <a:pt x="18" y="6"/>
                  </a:lnTo>
                  <a:lnTo>
                    <a:pt x="25" y="10"/>
                  </a:lnTo>
                  <a:lnTo>
                    <a:pt x="25" y="10"/>
                  </a:lnTo>
                  <a:lnTo>
                    <a:pt x="25" y="16"/>
                  </a:lnTo>
                  <a:lnTo>
                    <a:pt x="25" y="16"/>
                  </a:lnTo>
                  <a:lnTo>
                    <a:pt x="25" y="22"/>
                  </a:lnTo>
                  <a:lnTo>
                    <a:pt x="12" y="22"/>
                  </a:lnTo>
                  <a:lnTo>
                    <a:pt x="12" y="22"/>
                  </a:lnTo>
                  <a:lnTo>
                    <a:pt x="0" y="10"/>
                  </a:lnTo>
                  <a:lnTo>
                    <a:pt x="0" y="10"/>
                  </a:lnTo>
                  <a:lnTo>
                    <a:pt x="0" y="6"/>
                  </a:lnTo>
                  <a:lnTo>
                    <a:pt x="0" y="6"/>
                  </a:lnTo>
                  <a:lnTo>
                    <a:pt x="0" y="6"/>
                  </a:lnTo>
                  <a:lnTo>
                    <a:pt x="6"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 name="Freeform 28"/>
            <p:cNvSpPr>
              <a:spLocks/>
            </p:cNvSpPr>
            <p:nvPr/>
          </p:nvSpPr>
          <p:spPr bwMode="auto">
            <a:xfrm>
              <a:off x="3071813" y="4664075"/>
              <a:ext cx="15875" cy="25400"/>
            </a:xfrm>
            <a:custGeom>
              <a:avLst/>
              <a:gdLst>
                <a:gd name="T0" fmla="*/ 10 w 10"/>
                <a:gd name="T1" fmla="*/ 6 h 16"/>
                <a:gd name="T2" fmla="*/ 4 w 10"/>
                <a:gd name="T3" fmla="*/ 0 h 16"/>
                <a:gd name="T4" fmla="*/ 4 w 10"/>
                <a:gd name="T5" fmla="*/ 6 h 16"/>
                <a:gd name="T6" fmla="*/ 0 w 10"/>
                <a:gd name="T7" fmla="*/ 6 h 16"/>
                <a:gd name="T8" fmla="*/ 0 w 10"/>
                <a:gd name="T9" fmla="*/ 6 h 16"/>
                <a:gd name="T10" fmla="*/ 0 w 10"/>
                <a:gd name="T11" fmla="*/ 6 h 16"/>
                <a:gd name="T12" fmla="*/ 0 w 10"/>
                <a:gd name="T13" fmla="*/ 10 h 16"/>
                <a:gd name="T14" fmla="*/ 0 w 10"/>
                <a:gd name="T15" fmla="*/ 10 h 16"/>
                <a:gd name="T16" fmla="*/ 0 w 10"/>
                <a:gd name="T17" fmla="*/ 10 h 16"/>
                <a:gd name="T18" fmla="*/ 0 w 10"/>
                <a:gd name="T19" fmla="*/ 10 h 16"/>
                <a:gd name="T20" fmla="*/ 0 w 10"/>
                <a:gd name="T21" fmla="*/ 16 h 16"/>
                <a:gd name="T22" fmla="*/ 0 w 10"/>
                <a:gd name="T23" fmla="*/ 16 h 16"/>
                <a:gd name="T24" fmla="*/ 10 w 10"/>
                <a:gd name="T25" fmla="*/ 16 h 16"/>
                <a:gd name="T26" fmla="*/ 10 w 10"/>
                <a:gd name="T27" fmla="*/ 10 h 16"/>
                <a:gd name="T28" fmla="*/ 10 w 10"/>
                <a:gd name="T29" fmla="*/ 10 h 16"/>
                <a:gd name="T30" fmla="*/ 10 w 10"/>
                <a:gd name="T31" fmla="*/ 10 h 16"/>
                <a:gd name="T32" fmla="*/ 10 w 10"/>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6">
                  <a:moveTo>
                    <a:pt x="10" y="6"/>
                  </a:moveTo>
                  <a:lnTo>
                    <a:pt x="4" y="0"/>
                  </a:lnTo>
                  <a:lnTo>
                    <a:pt x="4" y="6"/>
                  </a:lnTo>
                  <a:lnTo>
                    <a:pt x="0" y="6"/>
                  </a:lnTo>
                  <a:lnTo>
                    <a:pt x="0" y="6"/>
                  </a:lnTo>
                  <a:lnTo>
                    <a:pt x="0" y="6"/>
                  </a:lnTo>
                  <a:lnTo>
                    <a:pt x="0" y="10"/>
                  </a:lnTo>
                  <a:lnTo>
                    <a:pt x="0" y="10"/>
                  </a:lnTo>
                  <a:lnTo>
                    <a:pt x="0" y="10"/>
                  </a:lnTo>
                  <a:lnTo>
                    <a:pt x="0" y="10"/>
                  </a:lnTo>
                  <a:lnTo>
                    <a:pt x="0" y="16"/>
                  </a:lnTo>
                  <a:lnTo>
                    <a:pt x="0" y="16"/>
                  </a:lnTo>
                  <a:lnTo>
                    <a:pt x="10" y="16"/>
                  </a:lnTo>
                  <a:lnTo>
                    <a:pt x="10" y="10"/>
                  </a:lnTo>
                  <a:lnTo>
                    <a:pt x="10" y="10"/>
                  </a:lnTo>
                  <a:lnTo>
                    <a:pt x="10" y="10"/>
                  </a:lnTo>
                  <a:lnTo>
                    <a:pt x="1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 name="Freeform 29"/>
            <p:cNvSpPr>
              <a:spLocks/>
            </p:cNvSpPr>
            <p:nvPr/>
          </p:nvSpPr>
          <p:spPr bwMode="auto">
            <a:xfrm>
              <a:off x="3228975" y="4932363"/>
              <a:ext cx="15875" cy="15875"/>
            </a:xfrm>
            <a:custGeom>
              <a:avLst/>
              <a:gdLst>
                <a:gd name="T0" fmla="*/ 6 w 10"/>
                <a:gd name="T1" fmla="*/ 10 h 10"/>
                <a:gd name="T2" fmla="*/ 10 w 10"/>
                <a:gd name="T3" fmla="*/ 6 h 10"/>
                <a:gd name="T4" fmla="*/ 10 w 10"/>
                <a:gd name="T5" fmla="*/ 6 h 10"/>
                <a:gd name="T6" fmla="*/ 10 w 10"/>
                <a:gd name="T7" fmla="*/ 6 h 10"/>
                <a:gd name="T8" fmla="*/ 10 w 10"/>
                <a:gd name="T9" fmla="*/ 0 h 10"/>
                <a:gd name="T10" fmla="*/ 6 w 10"/>
                <a:gd name="T11" fmla="*/ 0 h 10"/>
                <a:gd name="T12" fmla="*/ 6 w 10"/>
                <a:gd name="T13" fmla="*/ 0 h 10"/>
                <a:gd name="T14" fmla="*/ 6 w 10"/>
                <a:gd name="T15" fmla="*/ 0 h 10"/>
                <a:gd name="T16" fmla="*/ 6 w 10"/>
                <a:gd name="T17" fmla="*/ 0 h 10"/>
                <a:gd name="T18" fmla="*/ 6 w 10"/>
                <a:gd name="T19" fmla="*/ 6 h 10"/>
                <a:gd name="T20" fmla="*/ 0 w 10"/>
                <a:gd name="T21" fmla="*/ 6 h 10"/>
                <a:gd name="T22" fmla="*/ 0 w 10"/>
                <a:gd name="T23" fmla="*/ 6 h 10"/>
                <a:gd name="T24" fmla="*/ 0 w 10"/>
                <a:gd name="T25" fmla="*/ 10 h 10"/>
                <a:gd name="T26" fmla="*/ 0 w 10"/>
                <a:gd name="T27" fmla="*/ 10 h 10"/>
                <a:gd name="T28" fmla="*/ 0 w 10"/>
                <a:gd name="T29" fmla="*/ 10 h 10"/>
                <a:gd name="T30" fmla="*/ 6 w 10"/>
                <a:gd name="T31" fmla="*/ 10 h 10"/>
                <a:gd name="T32" fmla="*/ 6 w 10"/>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0">
                  <a:moveTo>
                    <a:pt x="6" y="10"/>
                  </a:moveTo>
                  <a:lnTo>
                    <a:pt x="10" y="6"/>
                  </a:lnTo>
                  <a:lnTo>
                    <a:pt x="10" y="6"/>
                  </a:lnTo>
                  <a:lnTo>
                    <a:pt x="10" y="6"/>
                  </a:lnTo>
                  <a:lnTo>
                    <a:pt x="10" y="0"/>
                  </a:lnTo>
                  <a:lnTo>
                    <a:pt x="6" y="0"/>
                  </a:lnTo>
                  <a:lnTo>
                    <a:pt x="6" y="0"/>
                  </a:lnTo>
                  <a:lnTo>
                    <a:pt x="6" y="0"/>
                  </a:lnTo>
                  <a:lnTo>
                    <a:pt x="6" y="0"/>
                  </a:lnTo>
                  <a:lnTo>
                    <a:pt x="6" y="6"/>
                  </a:lnTo>
                  <a:lnTo>
                    <a:pt x="0" y="6"/>
                  </a:lnTo>
                  <a:lnTo>
                    <a:pt x="0" y="6"/>
                  </a:lnTo>
                  <a:lnTo>
                    <a:pt x="0" y="10"/>
                  </a:lnTo>
                  <a:lnTo>
                    <a:pt x="0" y="10"/>
                  </a:lnTo>
                  <a:lnTo>
                    <a:pt x="0" y="10"/>
                  </a:lnTo>
                  <a:lnTo>
                    <a:pt x="6" y="10"/>
                  </a:lnTo>
                  <a:lnTo>
                    <a:pt x="6"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 name="Freeform 30"/>
            <p:cNvSpPr>
              <a:spLocks/>
            </p:cNvSpPr>
            <p:nvPr/>
          </p:nvSpPr>
          <p:spPr bwMode="auto">
            <a:xfrm>
              <a:off x="3228975" y="4932363"/>
              <a:ext cx="15875" cy="15875"/>
            </a:xfrm>
            <a:custGeom>
              <a:avLst/>
              <a:gdLst>
                <a:gd name="T0" fmla="*/ 6 w 10"/>
                <a:gd name="T1" fmla="*/ 10 h 10"/>
                <a:gd name="T2" fmla="*/ 10 w 10"/>
                <a:gd name="T3" fmla="*/ 6 h 10"/>
                <a:gd name="T4" fmla="*/ 10 w 10"/>
                <a:gd name="T5" fmla="*/ 6 h 10"/>
                <a:gd name="T6" fmla="*/ 10 w 10"/>
                <a:gd name="T7" fmla="*/ 6 h 10"/>
                <a:gd name="T8" fmla="*/ 10 w 10"/>
                <a:gd name="T9" fmla="*/ 0 h 10"/>
                <a:gd name="T10" fmla="*/ 6 w 10"/>
                <a:gd name="T11" fmla="*/ 0 h 10"/>
                <a:gd name="T12" fmla="*/ 6 w 10"/>
                <a:gd name="T13" fmla="*/ 0 h 10"/>
                <a:gd name="T14" fmla="*/ 6 w 10"/>
                <a:gd name="T15" fmla="*/ 0 h 10"/>
                <a:gd name="T16" fmla="*/ 6 w 10"/>
                <a:gd name="T17" fmla="*/ 0 h 10"/>
                <a:gd name="T18" fmla="*/ 6 w 10"/>
                <a:gd name="T19" fmla="*/ 6 h 10"/>
                <a:gd name="T20" fmla="*/ 0 w 10"/>
                <a:gd name="T21" fmla="*/ 6 h 10"/>
                <a:gd name="T22" fmla="*/ 0 w 10"/>
                <a:gd name="T23" fmla="*/ 6 h 10"/>
                <a:gd name="T24" fmla="*/ 0 w 10"/>
                <a:gd name="T25" fmla="*/ 10 h 10"/>
                <a:gd name="T26" fmla="*/ 0 w 10"/>
                <a:gd name="T27" fmla="*/ 10 h 10"/>
                <a:gd name="T28" fmla="*/ 0 w 10"/>
                <a:gd name="T29" fmla="*/ 10 h 10"/>
                <a:gd name="T30" fmla="*/ 6 w 10"/>
                <a:gd name="T31" fmla="*/ 10 h 10"/>
                <a:gd name="T32" fmla="*/ 6 w 10"/>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0">
                  <a:moveTo>
                    <a:pt x="6" y="10"/>
                  </a:moveTo>
                  <a:lnTo>
                    <a:pt x="10" y="6"/>
                  </a:lnTo>
                  <a:lnTo>
                    <a:pt x="10" y="6"/>
                  </a:lnTo>
                  <a:lnTo>
                    <a:pt x="10" y="6"/>
                  </a:lnTo>
                  <a:lnTo>
                    <a:pt x="10" y="0"/>
                  </a:lnTo>
                  <a:lnTo>
                    <a:pt x="6" y="0"/>
                  </a:lnTo>
                  <a:lnTo>
                    <a:pt x="6" y="0"/>
                  </a:lnTo>
                  <a:lnTo>
                    <a:pt x="6" y="0"/>
                  </a:lnTo>
                  <a:lnTo>
                    <a:pt x="6" y="0"/>
                  </a:lnTo>
                  <a:lnTo>
                    <a:pt x="6" y="6"/>
                  </a:lnTo>
                  <a:lnTo>
                    <a:pt x="0" y="6"/>
                  </a:lnTo>
                  <a:lnTo>
                    <a:pt x="0" y="6"/>
                  </a:lnTo>
                  <a:lnTo>
                    <a:pt x="0" y="10"/>
                  </a:lnTo>
                  <a:lnTo>
                    <a:pt x="0" y="10"/>
                  </a:lnTo>
                  <a:lnTo>
                    <a:pt x="0" y="10"/>
                  </a:lnTo>
                  <a:lnTo>
                    <a:pt x="6" y="10"/>
                  </a:lnTo>
                  <a:lnTo>
                    <a:pt x="6"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 name="Freeform 31"/>
            <p:cNvSpPr>
              <a:spLocks/>
            </p:cNvSpPr>
            <p:nvPr/>
          </p:nvSpPr>
          <p:spPr bwMode="auto">
            <a:xfrm>
              <a:off x="3254375" y="4932363"/>
              <a:ext cx="30163" cy="25400"/>
            </a:xfrm>
            <a:custGeom>
              <a:avLst/>
              <a:gdLst>
                <a:gd name="T0" fmla="*/ 0 w 19"/>
                <a:gd name="T1" fmla="*/ 0 h 16"/>
                <a:gd name="T2" fmla="*/ 19 w 19"/>
                <a:gd name="T3" fmla="*/ 0 h 16"/>
                <a:gd name="T4" fmla="*/ 19 w 19"/>
                <a:gd name="T5" fmla="*/ 6 h 16"/>
                <a:gd name="T6" fmla="*/ 6 w 19"/>
                <a:gd name="T7" fmla="*/ 6 h 16"/>
                <a:gd name="T8" fmla="*/ 13 w 19"/>
                <a:gd name="T9" fmla="*/ 6 h 16"/>
                <a:gd name="T10" fmla="*/ 6 w 19"/>
                <a:gd name="T11" fmla="*/ 10 h 16"/>
                <a:gd name="T12" fmla="*/ 6 w 19"/>
                <a:gd name="T13" fmla="*/ 10 h 16"/>
                <a:gd name="T14" fmla="*/ 6 w 19"/>
                <a:gd name="T15" fmla="*/ 10 h 16"/>
                <a:gd name="T16" fmla="*/ 6 w 19"/>
                <a:gd name="T17" fmla="*/ 16 h 16"/>
                <a:gd name="T18" fmla="*/ 0 w 19"/>
                <a:gd name="T19" fmla="*/ 16 h 16"/>
                <a:gd name="T20" fmla="*/ 0 w 19"/>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0" y="0"/>
                  </a:moveTo>
                  <a:lnTo>
                    <a:pt x="19" y="0"/>
                  </a:lnTo>
                  <a:lnTo>
                    <a:pt x="19" y="6"/>
                  </a:lnTo>
                  <a:lnTo>
                    <a:pt x="6" y="6"/>
                  </a:lnTo>
                  <a:lnTo>
                    <a:pt x="13" y="6"/>
                  </a:lnTo>
                  <a:lnTo>
                    <a:pt x="6" y="10"/>
                  </a:lnTo>
                  <a:lnTo>
                    <a:pt x="6" y="10"/>
                  </a:lnTo>
                  <a:lnTo>
                    <a:pt x="6" y="10"/>
                  </a:lnTo>
                  <a:lnTo>
                    <a:pt x="6" y="16"/>
                  </a:lnTo>
                  <a:lnTo>
                    <a:pt x="0" y="1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 name="Freeform 32"/>
            <p:cNvSpPr>
              <a:spLocks/>
            </p:cNvSpPr>
            <p:nvPr/>
          </p:nvSpPr>
          <p:spPr bwMode="auto">
            <a:xfrm>
              <a:off x="2901950" y="1665288"/>
              <a:ext cx="38100" cy="25400"/>
            </a:xfrm>
            <a:custGeom>
              <a:avLst/>
              <a:gdLst>
                <a:gd name="T0" fmla="*/ 0 w 24"/>
                <a:gd name="T1" fmla="*/ 12 h 16"/>
                <a:gd name="T2" fmla="*/ 0 w 24"/>
                <a:gd name="T3" fmla="*/ 12 h 16"/>
                <a:gd name="T4" fmla="*/ 0 w 24"/>
                <a:gd name="T5" fmla="*/ 16 h 16"/>
                <a:gd name="T6" fmla="*/ 18 w 24"/>
                <a:gd name="T7" fmla="*/ 16 h 16"/>
                <a:gd name="T8" fmla="*/ 18 w 24"/>
                <a:gd name="T9" fmla="*/ 12 h 16"/>
                <a:gd name="T10" fmla="*/ 18 w 24"/>
                <a:gd name="T11" fmla="*/ 12 h 16"/>
                <a:gd name="T12" fmla="*/ 24 w 24"/>
                <a:gd name="T13" fmla="*/ 12 h 16"/>
                <a:gd name="T14" fmla="*/ 24 w 24"/>
                <a:gd name="T15" fmla="*/ 6 h 16"/>
                <a:gd name="T16" fmla="*/ 24 w 24"/>
                <a:gd name="T17" fmla="*/ 6 h 16"/>
                <a:gd name="T18" fmla="*/ 24 w 24"/>
                <a:gd name="T19" fmla="*/ 0 h 16"/>
                <a:gd name="T20" fmla="*/ 12 w 24"/>
                <a:gd name="T21" fmla="*/ 0 h 16"/>
                <a:gd name="T22" fmla="*/ 12 w 24"/>
                <a:gd name="T23" fmla="*/ 0 h 16"/>
                <a:gd name="T24" fmla="*/ 6 w 24"/>
                <a:gd name="T25" fmla="*/ 6 h 16"/>
                <a:gd name="T26" fmla="*/ 6 w 24"/>
                <a:gd name="T27" fmla="*/ 6 h 16"/>
                <a:gd name="T28" fmla="*/ 0 w 24"/>
                <a:gd name="T29" fmla="*/ 12 h 16"/>
                <a:gd name="T30" fmla="*/ 0 w 24"/>
                <a:gd name="T31" fmla="*/ 12 h 16"/>
                <a:gd name="T32" fmla="*/ 0 w 24"/>
                <a:gd name="T3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6">
                  <a:moveTo>
                    <a:pt x="0" y="12"/>
                  </a:moveTo>
                  <a:lnTo>
                    <a:pt x="0" y="12"/>
                  </a:lnTo>
                  <a:lnTo>
                    <a:pt x="0" y="16"/>
                  </a:lnTo>
                  <a:lnTo>
                    <a:pt x="18" y="16"/>
                  </a:lnTo>
                  <a:lnTo>
                    <a:pt x="18" y="12"/>
                  </a:lnTo>
                  <a:lnTo>
                    <a:pt x="18" y="12"/>
                  </a:lnTo>
                  <a:lnTo>
                    <a:pt x="24" y="12"/>
                  </a:lnTo>
                  <a:lnTo>
                    <a:pt x="24" y="6"/>
                  </a:lnTo>
                  <a:lnTo>
                    <a:pt x="24" y="6"/>
                  </a:lnTo>
                  <a:lnTo>
                    <a:pt x="24" y="0"/>
                  </a:lnTo>
                  <a:lnTo>
                    <a:pt x="12" y="0"/>
                  </a:lnTo>
                  <a:lnTo>
                    <a:pt x="12" y="0"/>
                  </a:lnTo>
                  <a:lnTo>
                    <a:pt x="6" y="6"/>
                  </a:lnTo>
                  <a:lnTo>
                    <a:pt x="6" y="6"/>
                  </a:lnTo>
                  <a:lnTo>
                    <a:pt x="0" y="12"/>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 name="Freeform 33"/>
            <p:cNvSpPr>
              <a:spLocks/>
            </p:cNvSpPr>
            <p:nvPr/>
          </p:nvSpPr>
          <p:spPr bwMode="auto">
            <a:xfrm>
              <a:off x="2901950" y="1665288"/>
              <a:ext cx="38100" cy="25400"/>
            </a:xfrm>
            <a:custGeom>
              <a:avLst/>
              <a:gdLst>
                <a:gd name="T0" fmla="*/ 0 w 24"/>
                <a:gd name="T1" fmla="*/ 12 h 16"/>
                <a:gd name="T2" fmla="*/ 0 w 24"/>
                <a:gd name="T3" fmla="*/ 12 h 16"/>
                <a:gd name="T4" fmla="*/ 0 w 24"/>
                <a:gd name="T5" fmla="*/ 16 h 16"/>
                <a:gd name="T6" fmla="*/ 18 w 24"/>
                <a:gd name="T7" fmla="*/ 16 h 16"/>
                <a:gd name="T8" fmla="*/ 18 w 24"/>
                <a:gd name="T9" fmla="*/ 12 h 16"/>
                <a:gd name="T10" fmla="*/ 18 w 24"/>
                <a:gd name="T11" fmla="*/ 12 h 16"/>
                <a:gd name="T12" fmla="*/ 24 w 24"/>
                <a:gd name="T13" fmla="*/ 12 h 16"/>
                <a:gd name="T14" fmla="*/ 24 w 24"/>
                <a:gd name="T15" fmla="*/ 6 h 16"/>
                <a:gd name="T16" fmla="*/ 24 w 24"/>
                <a:gd name="T17" fmla="*/ 6 h 16"/>
                <a:gd name="T18" fmla="*/ 24 w 24"/>
                <a:gd name="T19" fmla="*/ 0 h 16"/>
                <a:gd name="T20" fmla="*/ 12 w 24"/>
                <a:gd name="T21" fmla="*/ 0 h 16"/>
                <a:gd name="T22" fmla="*/ 12 w 24"/>
                <a:gd name="T23" fmla="*/ 0 h 16"/>
                <a:gd name="T24" fmla="*/ 6 w 24"/>
                <a:gd name="T25" fmla="*/ 6 h 16"/>
                <a:gd name="T26" fmla="*/ 6 w 24"/>
                <a:gd name="T27" fmla="*/ 6 h 16"/>
                <a:gd name="T28" fmla="*/ 0 w 24"/>
                <a:gd name="T29" fmla="*/ 12 h 16"/>
                <a:gd name="T30" fmla="*/ 0 w 24"/>
                <a:gd name="T31" fmla="*/ 12 h 16"/>
                <a:gd name="T32" fmla="*/ 0 w 24"/>
                <a:gd name="T3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6">
                  <a:moveTo>
                    <a:pt x="0" y="12"/>
                  </a:moveTo>
                  <a:lnTo>
                    <a:pt x="0" y="12"/>
                  </a:lnTo>
                  <a:lnTo>
                    <a:pt x="0" y="16"/>
                  </a:lnTo>
                  <a:lnTo>
                    <a:pt x="18" y="16"/>
                  </a:lnTo>
                  <a:lnTo>
                    <a:pt x="18" y="12"/>
                  </a:lnTo>
                  <a:lnTo>
                    <a:pt x="18" y="12"/>
                  </a:lnTo>
                  <a:lnTo>
                    <a:pt x="24" y="12"/>
                  </a:lnTo>
                  <a:lnTo>
                    <a:pt x="24" y="6"/>
                  </a:lnTo>
                  <a:lnTo>
                    <a:pt x="24" y="6"/>
                  </a:lnTo>
                  <a:lnTo>
                    <a:pt x="24" y="0"/>
                  </a:lnTo>
                  <a:lnTo>
                    <a:pt x="12" y="0"/>
                  </a:lnTo>
                  <a:lnTo>
                    <a:pt x="12" y="0"/>
                  </a:lnTo>
                  <a:lnTo>
                    <a:pt x="6" y="6"/>
                  </a:lnTo>
                  <a:lnTo>
                    <a:pt x="6" y="6"/>
                  </a:lnTo>
                  <a:lnTo>
                    <a:pt x="0" y="12"/>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 name="Freeform 34"/>
            <p:cNvSpPr>
              <a:spLocks/>
            </p:cNvSpPr>
            <p:nvPr/>
          </p:nvSpPr>
          <p:spPr bwMode="auto">
            <a:xfrm>
              <a:off x="2744788" y="1504950"/>
              <a:ext cx="65088" cy="25400"/>
            </a:xfrm>
            <a:custGeom>
              <a:avLst/>
              <a:gdLst>
                <a:gd name="T0" fmla="*/ 0 w 41"/>
                <a:gd name="T1" fmla="*/ 12 h 16"/>
                <a:gd name="T2" fmla="*/ 6 w 41"/>
                <a:gd name="T3" fmla="*/ 12 h 16"/>
                <a:gd name="T4" fmla="*/ 12 w 41"/>
                <a:gd name="T5" fmla="*/ 16 h 16"/>
                <a:gd name="T6" fmla="*/ 25 w 41"/>
                <a:gd name="T7" fmla="*/ 16 h 16"/>
                <a:gd name="T8" fmla="*/ 29 w 41"/>
                <a:gd name="T9" fmla="*/ 12 h 16"/>
                <a:gd name="T10" fmla="*/ 41 w 41"/>
                <a:gd name="T11" fmla="*/ 12 h 16"/>
                <a:gd name="T12" fmla="*/ 35 w 41"/>
                <a:gd name="T13" fmla="*/ 6 h 16"/>
                <a:gd name="T14" fmla="*/ 35 w 41"/>
                <a:gd name="T15" fmla="*/ 0 h 16"/>
                <a:gd name="T16" fmla="*/ 18 w 41"/>
                <a:gd name="T17" fmla="*/ 0 h 16"/>
                <a:gd name="T18" fmla="*/ 6 w 41"/>
                <a:gd name="T19" fmla="*/ 12 h 16"/>
                <a:gd name="T20" fmla="*/ 0 w 41"/>
                <a:gd name="T21" fmla="*/ 12 h 16"/>
                <a:gd name="T22" fmla="*/ 0 w 41"/>
                <a:gd name="T2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6">
                  <a:moveTo>
                    <a:pt x="0" y="12"/>
                  </a:moveTo>
                  <a:lnTo>
                    <a:pt x="6" y="12"/>
                  </a:lnTo>
                  <a:lnTo>
                    <a:pt x="12" y="16"/>
                  </a:lnTo>
                  <a:lnTo>
                    <a:pt x="25" y="16"/>
                  </a:lnTo>
                  <a:lnTo>
                    <a:pt x="29" y="12"/>
                  </a:lnTo>
                  <a:lnTo>
                    <a:pt x="41" y="12"/>
                  </a:lnTo>
                  <a:lnTo>
                    <a:pt x="35" y="6"/>
                  </a:lnTo>
                  <a:lnTo>
                    <a:pt x="35" y="0"/>
                  </a:lnTo>
                  <a:lnTo>
                    <a:pt x="18" y="0"/>
                  </a:lnTo>
                  <a:lnTo>
                    <a:pt x="6" y="12"/>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 name="Freeform 35"/>
            <p:cNvSpPr>
              <a:spLocks/>
            </p:cNvSpPr>
            <p:nvPr/>
          </p:nvSpPr>
          <p:spPr bwMode="auto">
            <a:xfrm>
              <a:off x="2744788" y="1504950"/>
              <a:ext cx="65088" cy="25400"/>
            </a:xfrm>
            <a:custGeom>
              <a:avLst/>
              <a:gdLst>
                <a:gd name="T0" fmla="*/ 0 w 41"/>
                <a:gd name="T1" fmla="*/ 12 h 16"/>
                <a:gd name="T2" fmla="*/ 6 w 41"/>
                <a:gd name="T3" fmla="*/ 12 h 16"/>
                <a:gd name="T4" fmla="*/ 12 w 41"/>
                <a:gd name="T5" fmla="*/ 16 h 16"/>
                <a:gd name="T6" fmla="*/ 25 w 41"/>
                <a:gd name="T7" fmla="*/ 16 h 16"/>
                <a:gd name="T8" fmla="*/ 29 w 41"/>
                <a:gd name="T9" fmla="*/ 12 h 16"/>
                <a:gd name="T10" fmla="*/ 41 w 41"/>
                <a:gd name="T11" fmla="*/ 12 h 16"/>
                <a:gd name="T12" fmla="*/ 35 w 41"/>
                <a:gd name="T13" fmla="*/ 6 h 16"/>
                <a:gd name="T14" fmla="*/ 35 w 41"/>
                <a:gd name="T15" fmla="*/ 0 h 16"/>
                <a:gd name="T16" fmla="*/ 18 w 41"/>
                <a:gd name="T17" fmla="*/ 0 h 16"/>
                <a:gd name="T18" fmla="*/ 6 w 41"/>
                <a:gd name="T19" fmla="*/ 12 h 16"/>
                <a:gd name="T20" fmla="*/ 0 w 41"/>
                <a:gd name="T21" fmla="*/ 12 h 16"/>
                <a:gd name="T22" fmla="*/ 0 w 41"/>
                <a:gd name="T2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6">
                  <a:moveTo>
                    <a:pt x="0" y="12"/>
                  </a:moveTo>
                  <a:lnTo>
                    <a:pt x="6" y="12"/>
                  </a:lnTo>
                  <a:lnTo>
                    <a:pt x="12" y="16"/>
                  </a:lnTo>
                  <a:lnTo>
                    <a:pt x="25" y="16"/>
                  </a:lnTo>
                  <a:lnTo>
                    <a:pt x="29" y="12"/>
                  </a:lnTo>
                  <a:lnTo>
                    <a:pt x="41" y="12"/>
                  </a:lnTo>
                  <a:lnTo>
                    <a:pt x="35" y="6"/>
                  </a:lnTo>
                  <a:lnTo>
                    <a:pt x="35" y="0"/>
                  </a:lnTo>
                  <a:lnTo>
                    <a:pt x="18" y="0"/>
                  </a:lnTo>
                  <a:lnTo>
                    <a:pt x="6" y="12"/>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 name="Freeform 36"/>
            <p:cNvSpPr>
              <a:spLocks/>
            </p:cNvSpPr>
            <p:nvPr/>
          </p:nvSpPr>
          <p:spPr bwMode="auto">
            <a:xfrm>
              <a:off x="2728913" y="1416050"/>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 name="Freeform 37"/>
            <p:cNvSpPr>
              <a:spLocks/>
            </p:cNvSpPr>
            <p:nvPr/>
          </p:nvSpPr>
          <p:spPr bwMode="auto">
            <a:xfrm>
              <a:off x="2728913" y="1416050"/>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 name="Freeform 38"/>
            <p:cNvSpPr>
              <a:spLocks/>
            </p:cNvSpPr>
            <p:nvPr/>
          </p:nvSpPr>
          <p:spPr bwMode="auto">
            <a:xfrm>
              <a:off x="2728913" y="1416050"/>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 name="Freeform 39"/>
            <p:cNvSpPr>
              <a:spLocks/>
            </p:cNvSpPr>
            <p:nvPr/>
          </p:nvSpPr>
          <p:spPr bwMode="auto">
            <a:xfrm>
              <a:off x="3319463" y="2082800"/>
              <a:ext cx="36513" cy="30163"/>
            </a:xfrm>
            <a:custGeom>
              <a:avLst/>
              <a:gdLst>
                <a:gd name="T0" fmla="*/ 0 w 23"/>
                <a:gd name="T1" fmla="*/ 13 h 19"/>
                <a:gd name="T2" fmla="*/ 0 w 23"/>
                <a:gd name="T3" fmla="*/ 13 h 19"/>
                <a:gd name="T4" fmla="*/ 0 w 23"/>
                <a:gd name="T5" fmla="*/ 19 h 19"/>
                <a:gd name="T6" fmla="*/ 0 w 23"/>
                <a:gd name="T7" fmla="*/ 19 h 19"/>
                <a:gd name="T8" fmla="*/ 19 w 23"/>
                <a:gd name="T9" fmla="*/ 19 h 19"/>
                <a:gd name="T10" fmla="*/ 19 w 23"/>
                <a:gd name="T11" fmla="*/ 13 h 19"/>
                <a:gd name="T12" fmla="*/ 19 w 23"/>
                <a:gd name="T13" fmla="*/ 13 h 19"/>
                <a:gd name="T14" fmla="*/ 19 w 23"/>
                <a:gd name="T15" fmla="*/ 7 h 19"/>
                <a:gd name="T16" fmla="*/ 23 w 23"/>
                <a:gd name="T17" fmla="*/ 7 h 19"/>
                <a:gd name="T18" fmla="*/ 23 w 23"/>
                <a:gd name="T19" fmla="*/ 0 h 19"/>
                <a:gd name="T20" fmla="*/ 19 w 23"/>
                <a:gd name="T21" fmla="*/ 0 h 19"/>
                <a:gd name="T22" fmla="*/ 19 w 23"/>
                <a:gd name="T23" fmla="*/ 0 h 19"/>
                <a:gd name="T24" fmla="*/ 13 w 23"/>
                <a:gd name="T25" fmla="*/ 7 h 19"/>
                <a:gd name="T26" fmla="*/ 7 w 23"/>
                <a:gd name="T27" fmla="*/ 7 h 19"/>
                <a:gd name="T28" fmla="*/ 7 w 23"/>
                <a:gd name="T29" fmla="*/ 7 h 19"/>
                <a:gd name="T30" fmla="*/ 0 w 23"/>
                <a:gd name="T31" fmla="*/ 13 h 19"/>
                <a:gd name="T32" fmla="*/ 0 w 23"/>
                <a:gd name="T33" fmla="*/ 13 h 19"/>
                <a:gd name="T34" fmla="*/ 0 w 23"/>
                <a:gd name="T35"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9">
                  <a:moveTo>
                    <a:pt x="0" y="13"/>
                  </a:moveTo>
                  <a:lnTo>
                    <a:pt x="0" y="13"/>
                  </a:lnTo>
                  <a:lnTo>
                    <a:pt x="0" y="19"/>
                  </a:lnTo>
                  <a:lnTo>
                    <a:pt x="0" y="19"/>
                  </a:lnTo>
                  <a:lnTo>
                    <a:pt x="19" y="19"/>
                  </a:lnTo>
                  <a:lnTo>
                    <a:pt x="19" y="13"/>
                  </a:lnTo>
                  <a:lnTo>
                    <a:pt x="19" y="13"/>
                  </a:lnTo>
                  <a:lnTo>
                    <a:pt x="19" y="7"/>
                  </a:lnTo>
                  <a:lnTo>
                    <a:pt x="23" y="7"/>
                  </a:lnTo>
                  <a:lnTo>
                    <a:pt x="23" y="0"/>
                  </a:lnTo>
                  <a:lnTo>
                    <a:pt x="19" y="0"/>
                  </a:lnTo>
                  <a:lnTo>
                    <a:pt x="19" y="0"/>
                  </a:lnTo>
                  <a:lnTo>
                    <a:pt x="13" y="7"/>
                  </a:lnTo>
                  <a:lnTo>
                    <a:pt x="7" y="7"/>
                  </a:lnTo>
                  <a:lnTo>
                    <a:pt x="7" y="7"/>
                  </a:lnTo>
                  <a:lnTo>
                    <a:pt x="0" y="13"/>
                  </a:lnTo>
                  <a:lnTo>
                    <a:pt x="0" y="13"/>
                  </a:lnTo>
                  <a:lnTo>
                    <a:pt x="0"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 name="Freeform 40"/>
            <p:cNvSpPr>
              <a:spLocks/>
            </p:cNvSpPr>
            <p:nvPr/>
          </p:nvSpPr>
          <p:spPr bwMode="auto">
            <a:xfrm>
              <a:off x="3319463" y="2082800"/>
              <a:ext cx="36513" cy="30163"/>
            </a:xfrm>
            <a:custGeom>
              <a:avLst/>
              <a:gdLst>
                <a:gd name="T0" fmla="*/ 0 w 23"/>
                <a:gd name="T1" fmla="*/ 13 h 19"/>
                <a:gd name="T2" fmla="*/ 0 w 23"/>
                <a:gd name="T3" fmla="*/ 13 h 19"/>
                <a:gd name="T4" fmla="*/ 0 w 23"/>
                <a:gd name="T5" fmla="*/ 19 h 19"/>
                <a:gd name="T6" fmla="*/ 0 w 23"/>
                <a:gd name="T7" fmla="*/ 19 h 19"/>
                <a:gd name="T8" fmla="*/ 19 w 23"/>
                <a:gd name="T9" fmla="*/ 19 h 19"/>
                <a:gd name="T10" fmla="*/ 19 w 23"/>
                <a:gd name="T11" fmla="*/ 13 h 19"/>
                <a:gd name="T12" fmla="*/ 19 w 23"/>
                <a:gd name="T13" fmla="*/ 13 h 19"/>
                <a:gd name="T14" fmla="*/ 19 w 23"/>
                <a:gd name="T15" fmla="*/ 7 h 19"/>
                <a:gd name="T16" fmla="*/ 23 w 23"/>
                <a:gd name="T17" fmla="*/ 7 h 19"/>
                <a:gd name="T18" fmla="*/ 23 w 23"/>
                <a:gd name="T19" fmla="*/ 0 h 19"/>
                <a:gd name="T20" fmla="*/ 19 w 23"/>
                <a:gd name="T21" fmla="*/ 0 h 19"/>
                <a:gd name="T22" fmla="*/ 19 w 23"/>
                <a:gd name="T23" fmla="*/ 0 h 19"/>
                <a:gd name="T24" fmla="*/ 13 w 23"/>
                <a:gd name="T25" fmla="*/ 7 h 19"/>
                <a:gd name="T26" fmla="*/ 7 w 23"/>
                <a:gd name="T27" fmla="*/ 7 h 19"/>
                <a:gd name="T28" fmla="*/ 7 w 23"/>
                <a:gd name="T29" fmla="*/ 7 h 19"/>
                <a:gd name="T30" fmla="*/ 0 w 23"/>
                <a:gd name="T31" fmla="*/ 13 h 19"/>
                <a:gd name="T32" fmla="*/ 0 w 23"/>
                <a:gd name="T33" fmla="*/ 13 h 19"/>
                <a:gd name="T34" fmla="*/ 0 w 23"/>
                <a:gd name="T35"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9">
                  <a:moveTo>
                    <a:pt x="0" y="13"/>
                  </a:moveTo>
                  <a:lnTo>
                    <a:pt x="0" y="13"/>
                  </a:lnTo>
                  <a:lnTo>
                    <a:pt x="0" y="19"/>
                  </a:lnTo>
                  <a:lnTo>
                    <a:pt x="0" y="19"/>
                  </a:lnTo>
                  <a:lnTo>
                    <a:pt x="19" y="19"/>
                  </a:lnTo>
                  <a:lnTo>
                    <a:pt x="19" y="13"/>
                  </a:lnTo>
                  <a:lnTo>
                    <a:pt x="19" y="13"/>
                  </a:lnTo>
                  <a:lnTo>
                    <a:pt x="19" y="7"/>
                  </a:lnTo>
                  <a:lnTo>
                    <a:pt x="23" y="7"/>
                  </a:lnTo>
                  <a:lnTo>
                    <a:pt x="23" y="0"/>
                  </a:lnTo>
                  <a:lnTo>
                    <a:pt x="19" y="0"/>
                  </a:lnTo>
                  <a:lnTo>
                    <a:pt x="19" y="0"/>
                  </a:lnTo>
                  <a:lnTo>
                    <a:pt x="13" y="7"/>
                  </a:lnTo>
                  <a:lnTo>
                    <a:pt x="7" y="7"/>
                  </a:lnTo>
                  <a:lnTo>
                    <a:pt x="7" y="7"/>
                  </a:lnTo>
                  <a:lnTo>
                    <a:pt x="0" y="13"/>
                  </a:lnTo>
                  <a:lnTo>
                    <a:pt x="0" y="13"/>
                  </a:lnTo>
                  <a:lnTo>
                    <a:pt x="0"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 name="Freeform 41"/>
            <p:cNvSpPr>
              <a:spLocks/>
            </p:cNvSpPr>
            <p:nvPr/>
          </p:nvSpPr>
          <p:spPr bwMode="auto">
            <a:xfrm>
              <a:off x="3133725" y="2020888"/>
              <a:ext cx="49213" cy="30163"/>
            </a:xfrm>
            <a:custGeom>
              <a:avLst/>
              <a:gdLst>
                <a:gd name="T0" fmla="*/ 18 w 31"/>
                <a:gd name="T1" fmla="*/ 13 h 19"/>
                <a:gd name="T2" fmla="*/ 18 w 31"/>
                <a:gd name="T3" fmla="*/ 6 h 19"/>
                <a:gd name="T4" fmla="*/ 6 w 31"/>
                <a:gd name="T5" fmla="*/ 6 h 19"/>
                <a:gd name="T6" fmla="*/ 6 w 31"/>
                <a:gd name="T7" fmla="*/ 0 h 19"/>
                <a:gd name="T8" fmla="*/ 0 w 31"/>
                <a:gd name="T9" fmla="*/ 0 h 19"/>
                <a:gd name="T10" fmla="*/ 0 w 31"/>
                <a:gd name="T11" fmla="*/ 0 h 19"/>
                <a:gd name="T12" fmla="*/ 0 w 31"/>
                <a:gd name="T13" fmla="*/ 6 h 19"/>
                <a:gd name="T14" fmla="*/ 6 w 31"/>
                <a:gd name="T15" fmla="*/ 13 h 19"/>
                <a:gd name="T16" fmla="*/ 6 w 31"/>
                <a:gd name="T17" fmla="*/ 13 h 19"/>
                <a:gd name="T18" fmla="*/ 6 w 31"/>
                <a:gd name="T19" fmla="*/ 13 h 19"/>
                <a:gd name="T20" fmla="*/ 12 w 31"/>
                <a:gd name="T21" fmla="*/ 19 h 19"/>
                <a:gd name="T22" fmla="*/ 12 w 31"/>
                <a:gd name="T23" fmla="*/ 19 h 19"/>
                <a:gd name="T24" fmla="*/ 25 w 31"/>
                <a:gd name="T25" fmla="*/ 19 h 19"/>
                <a:gd name="T26" fmla="*/ 25 w 31"/>
                <a:gd name="T27" fmla="*/ 13 h 19"/>
                <a:gd name="T28" fmla="*/ 31 w 31"/>
                <a:gd name="T29" fmla="*/ 13 h 19"/>
                <a:gd name="T30" fmla="*/ 18 w 31"/>
                <a:gd name="T31" fmla="*/ 13 h 19"/>
                <a:gd name="T32" fmla="*/ 18 w 31"/>
                <a:gd name="T33"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19">
                  <a:moveTo>
                    <a:pt x="18" y="13"/>
                  </a:moveTo>
                  <a:lnTo>
                    <a:pt x="18" y="6"/>
                  </a:lnTo>
                  <a:lnTo>
                    <a:pt x="6" y="6"/>
                  </a:lnTo>
                  <a:lnTo>
                    <a:pt x="6" y="0"/>
                  </a:lnTo>
                  <a:lnTo>
                    <a:pt x="0" y="0"/>
                  </a:lnTo>
                  <a:lnTo>
                    <a:pt x="0" y="0"/>
                  </a:lnTo>
                  <a:lnTo>
                    <a:pt x="0" y="6"/>
                  </a:lnTo>
                  <a:lnTo>
                    <a:pt x="6" y="13"/>
                  </a:lnTo>
                  <a:lnTo>
                    <a:pt x="6" y="13"/>
                  </a:lnTo>
                  <a:lnTo>
                    <a:pt x="6" y="13"/>
                  </a:lnTo>
                  <a:lnTo>
                    <a:pt x="12" y="19"/>
                  </a:lnTo>
                  <a:lnTo>
                    <a:pt x="12" y="19"/>
                  </a:lnTo>
                  <a:lnTo>
                    <a:pt x="25" y="19"/>
                  </a:lnTo>
                  <a:lnTo>
                    <a:pt x="25" y="13"/>
                  </a:lnTo>
                  <a:lnTo>
                    <a:pt x="31" y="13"/>
                  </a:lnTo>
                  <a:lnTo>
                    <a:pt x="18" y="13"/>
                  </a:lnTo>
                  <a:lnTo>
                    <a:pt x="18"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 name="Freeform 42"/>
            <p:cNvSpPr>
              <a:spLocks/>
            </p:cNvSpPr>
            <p:nvPr/>
          </p:nvSpPr>
          <p:spPr bwMode="auto">
            <a:xfrm>
              <a:off x="3133725" y="2020888"/>
              <a:ext cx="49213" cy="30163"/>
            </a:xfrm>
            <a:custGeom>
              <a:avLst/>
              <a:gdLst>
                <a:gd name="T0" fmla="*/ 18 w 31"/>
                <a:gd name="T1" fmla="*/ 13 h 19"/>
                <a:gd name="T2" fmla="*/ 18 w 31"/>
                <a:gd name="T3" fmla="*/ 6 h 19"/>
                <a:gd name="T4" fmla="*/ 6 w 31"/>
                <a:gd name="T5" fmla="*/ 6 h 19"/>
                <a:gd name="T6" fmla="*/ 6 w 31"/>
                <a:gd name="T7" fmla="*/ 0 h 19"/>
                <a:gd name="T8" fmla="*/ 0 w 31"/>
                <a:gd name="T9" fmla="*/ 0 h 19"/>
                <a:gd name="T10" fmla="*/ 0 w 31"/>
                <a:gd name="T11" fmla="*/ 0 h 19"/>
                <a:gd name="T12" fmla="*/ 0 w 31"/>
                <a:gd name="T13" fmla="*/ 6 h 19"/>
                <a:gd name="T14" fmla="*/ 6 w 31"/>
                <a:gd name="T15" fmla="*/ 13 h 19"/>
                <a:gd name="T16" fmla="*/ 6 w 31"/>
                <a:gd name="T17" fmla="*/ 13 h 19"/>
                <a:gd name="T18" fmla="*/ 6 w 31"/>
                <a:gd name="T19" fmla="*/ 13 h 19"/>
                <a:gd name="T20" fmla="*/ 12 w 31"/>
                <a:gd name="T21" fmla="*/ 19 h 19"/>
                <a:gd name="T22" fmla="*/ 12 w 31"/>
                <a:gd name="T23" fmla="*/ 19 h 19"/>
                <a:gd name="T24" fmla="*/ 25 w 31"/>
                <a:gd name="T25" fmla="*/ 19 h 19"/>
                <a:gd name="T26" fmla="*/ 25 w 31"/>
                <a:gd name="T27" fmla="*/ 13 h 19"/>
                <a:gd name="T28" fmla="*/ 31 w 31"/>
                <a:gd name="T29" fmla="*/ 13 h 19"/>
                <a:gd name="T30" fmla="*/ 18 w 31"/>
                <a:gd name="T31" fmla="*/ 13 h 19"/>
                <a:gd name="T32" fmla="*/ 18 w 31"/>
                <a:gd name="T33"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19">
                  <a:moveTo>
                    <a:pt x="18" y="13"/>
                  </a:moveTo>
                  <a:lnTo>
                    <a:pt x="18" y="6"/>
                  </a:lnTo>
                  <a:lnTo>
                    <a:pt x="6" y="6"/>
                  </a:lnTo>
                  <a:lnTo>
                    <a:pt x="6" y="0"/>
                  </a:lnTo>
                  <a:lnTo>
                    <a:pt x="0" y="0"/>
                  </a:lnTo>
                  <a:lnTo>
                    <a:pt x="0" y="0"/>
                  </a:lnTo>
                  <a:lnTo>
                    <a:pt x="0" y="6"/>
                  </a:lnTo>
                  <a:lnTo>
                    <a:pt x="6" y="13"/>
                  </a:lnTo>
                  <a:lnTo>
                    <a:pt x="6" y="13"/>
                  </a:lnTo>
                  <a:lnTo>
                    <a:pt x="6" y="13"/>
                  </a:lnTo>
                  <a:lnTo>
                    <a:pt x="12" y="19"/>
                  </a:lnTo>
                  <a:lnTo>
                    <a:pt x="12" y="19"/>
                  </a:lnTo>
                  <a:lnTo>
                    <a:pt x="25" y="19"/>
                  </a:lnTo>
                  <a:lnTo>
                    <a:pt x="25" y="13"/>
                  </a:lnTo>
                  <a:lnTo>
                    <a:pt x="31" y="13"/>
                  </a:lnTo>
                  <a:lnTo>
                    <a:pt x="18" y="13"/>
                  </a:lnTo>
                  <a:lnTo>
                    <a:pt x="18"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 name="Freeform 43"/>
            <p:cNvSpPr>
              <a:spLocks/>
            </p:cNvSpPr>
            <p:nvPr/>
          </p:nvSpPr>
          <p:spPr bwMode="auto">
            <a:xfrm>
              <a:off x="2967038" y="1684338"/>
              <a:ext cx="19050" cy="15875"/>
            </a:xfrm>
            <a:custGeom>
              <a:avLst/>
              <a:gdLst>
                <a:gd name="T0" fmla="*/ 6 w 12"/>
                <a:gd name="T1" fmla="*/ 0 h 10"/>
                <a:gd name="T2" fmla="*/ 0 w 12"/>
                <a:gd name="T3" fmla="*/ 4 h 10"/>
                <a:gd name="T4" fmla="*/ 0 w 12"/>
                <a:gd name="T5" fmla="*/ 10 h 10"/>
                <a:gd name="T6" fmla="*/ 12 w 12"/>
                <a:gd name="T7" fmla="*/ 10 h 10"/>
                <a:gd name="T8" fmla="*/ 12 w 12"/>
                <a:gd name="T9" fmla="*/ 4 h 10"/>
                <a:gd name="T10" fmla="*/ 12 w 12"/>
                <a:gd name="T11" fmla="*/ 4 h 10"/>
                <a:gd name="T12" fmla="*/ 12 w 12"/>
                <a:gd name="T13" fmla="*/ 4 h 10"/>
                <a:gd name="T14" fmla="*/ 12 w 12"/>
                <a:gd name="T15" fmla="*/ 0 h 10"/>
                <a:gd name="T16" fmla="*/ 6 w 12"/>
                <a:gd name="T17" fmla="*/ 0 h 10"/>
                <a:gd name="T18" fmla="*/ 6 w 12"/>
                <a:gd name="T19" fmla="*/ 0 h 10"/>
                <a:gd name="T20" fmla="*/ 6 w 12"/>
                <a:gd name="T21" fmla="*/ 0 h 10"/>
                <a:gd name="T22" fmla="*/ 6 w 12"/>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
                  <a:moveTo>
                    <a:pt x="6" y="0"/>
                  </a:moveTo>
                  <a:lnTo>
                    <a:pt x="0" y="4"/>
                  </a:lnTo>
                  <a:lnTo>
                    <a:pt x="0" y="10"/>
                  </a:lnTo>
                  <a:lnTo>
                    <a:pt x="12" y="10"/>
                  </a:lnTo>
                  <a:lnTo>
                    <a:pt x="12" y="4"/>
                  </a:lnTo>
                  <a:lnTo>
                    <a:pt x="12" y="4"/>
                  </a:lnTo>
                  <a:lnTo>
                    <a:pt x="12" y="4"/>
                  </a:lnTo>
                  <a:lnTo>
                    <a:pt x="12" y="0"/>
                  </a:lnTo>
                  <a:lnTo>
                    <a:pt x="6" y="0"/>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 name="Freeform 44"/>
            <p:cNvSpPr>
              <a:spLocks/>
            </p:cNvSpPr>
            <p:nvPr/>
          </p:nvSpPr>
          <p:spPr bwMode="auto">
            <a:xfrm>
              <a:off x="2967038" y="1684338"/>
              <a:ext cx="19050" cy="15875"/>
            </a:xfrm>
            <a:custGeom>
              <a:avLst/>
              <a:gdLst>
                <a:gd name="T0" fmla="*/ 6 w 12"/>
                <a:gd name="T1" fmla="*/ 0 h 10"/>
                <a:gd name="T2" fmla="*/ 0 w 12"/>
                <a:gd name="T3" fmla="*/ 4 h 10"/>
                <a:gd name="T4" fmla="*/ 0 w 12"/>
                <a:gd name="T5" fmla="*/ 10 h 10"/>
                <a:gd name="T6" fmla="*/ 12 w 12"/>
                <a:gd name="T7" fmla="*/ 10 h 10"/>
                <a:gd name="T8" fmla="*/ 12 w 12"/>
                <a:gd name="T9" fmla="*/ 4 h 10"/>
                <a:gd name="T10" fmla="*/ 12 w 12"/>
                <a:gd name="T11" fmla="*/ 4 h 10"/>
                <a:gd name="T12" fmla="*/ 12 w 12"/>
                <a:gd name="T13" fmla="*/ 4 h 10"/>
                <a:gd name="T14" fmla="*/ 12 w 12"/>
                <a:gd name="T15" fmla="*/ 0 h 10"/>
                <a:gd name="T16" fmla="*/ 6 w 12"/>
                <a:gd name="T17" fmla="*/ 0 h 10"/>
                <a:gd name="T18" fmla="*/ 6 w 12"/>
                <a:gd name="T19" fmla="*/ 0 h 10"/>
                <a:gd name="T20" fmla="*/ 6 w 12"/>
                <a:gd name="T21" fmla="*/ 0 h 10"/>
                <a:gd name="T22" fmla="*/ 6 w 12"/>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
                  <a:moveTo>
                    <a:pt x="6" y="0"/>
                  </a:moveTo>
                  <a:lnTo>
                    <a:pt x="0" y="4"/>
                  </a:lnTo>
                  <a:lnTo>
                    <a:pt x="0" y="10"/>
                  </a:lnTo>
                  <a:lnTo>
                    <a:pt x="12" y="10"/>
                  </a:lnTo>
                  <a:lnTo>
                    <a:pt x="12" y="4"/>
                  </a:lnTo>
                  <a:lnTo>
                    <a:pt x="12" y="4"/>
                  </a:lnTo>
                  <a:lnTo>
                    <a:pt x="12" y="4"/>
                  </a:lnTo>
                  <a:lnTo>
                    <a:pt x="12" y="0"/>
                  </a:lnTo>
                  <a:lnTo>
                    <a:pt x="6" y="0"/>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 name="Freeform 45"/>
            <p:cNvSpPr>
              <a:spLocks/>
            </p:cNvSpPr>
            <p:nvPr/>
          </p:nvSpPr>
          <p:spPr bwMode="auto">
            <a:xfrm>
              <a:off x="2874963" y="1282700"/>
              <a:ext cx="76200" cy="34925"/>
            </a:xfrm>
            <a:custGeom>
              <a:avLst/>
              <a:gdLst>
                <a:gd name="T0" fmla="*/ 29 w 48"/>
                <a:gd name="T1" fmla="*/ 22 h 22"/>
                <a:gd name="T2" fmla="*/ 13 w 48"/>
                <a:gd name="T3" fmla="*/ 22 h 22"/>
                <a:gd name="T4" fmla="*/ 13 w 48"/>
                <a:gd name="T5" fmla="*/ 22 h 22"/>
                <a:gd name="T6" fmla="*/ 13 w 48"/>
                <a:gd name="T7" fmla="*/ 22 h 22"/>
                <a:gd name="T8" fmla="*/ 13 w 48"/>
                <a:gd name="T9" fmla="*/ 16 h 22"/>
                <a:gd name="T10" fmla="*/ 0 w 48"/>
                <a:gd name="T11" fmla="*/ 16 h 22"/>
                <a:gd name="T12" fmla="*/ 0 w 48"/>
                <a:gd name="T13" fmla="*/ 10 h 22"/>
                <a:gd name="T14" fmla="*/ 0 w 48"/>
                <a:gd name="T15" fmla="*/ 10 h 22"/>
                <a:gd name="T16" fmla="*/ 0 w 48"/>
                <a:gd name="T17" fmla="*/ 6 h 22"/>
                <a:gd name="T18" fmla="*/ 13 w 48"/>
                <a:gd name="T19" fmla="*/ 6 h 22"/>
                <a:gd name="T20" fmla="*/ 13 w 48"/>
                <a:gd name="T21" fmla="*/ 0 h 22"/>
                <a:gd name="T22" fmla="*/ 23 w 48"/>
                <a:gd name="T23" fmla="*/ 0 h 22"/>
                <a:gd name="T24" fmla="*/ 29 w 48"/>
                <a:gd name="T25" fmla="*/ 6 h 22"/>
                <a:gd name="T26" fmla="*/ 29 w 48"/>
                <a:gd name="T27" fmla="*/ 6 h 22"/>
                <a:gd name="T28" fmla="*/ 29 w 48"/>
                <a:gd name="T29" fmla="*/ 6 h 22"/>
                <a:gd name="T30" fmla="*/ 41 w 48"/>
                <a:gd name="T31" fmla="*/ 6 h 22"/>
                <a:gd name="T32" fmla="*/ 41 w 48"/>
                <a:gd name="T33" fmla="*/ 10 h 22"/>
                <a:gd name="T34" fmla="*/ 48 w 48"/>
                <a:gd name="T35" fmla="*/ 10 h 22"/>
                <a:gd name="T36" fmla="*/ 48 w 48"/>
                <a:gd name="T37" fmla="*/ 16 h 22"/>
                <a:gd name="T38" fmla="*/ 41 w 48"/>
                <a:gd name="T39" fmla="*/ 16 h 22"/>
                <a:gd name="T40" fmla="*/ 41 w 48"/>
                <a:gd name="T41" fmla="*/ 22 h 22"/>
                <a:gd name="T42" fmla="*/ 35 w 48"/>
                <a:gd name="T43" fmla="*/ 22 h 22"/>
                <a:gd name="T44" fmla="*/ 35 w 48"/>
                <a:gd name="T45" fmla="*/ 22 h 22"/>
                <a:gd name="T46" fmla="*/ 35 w 48"/>
                <a:gd name="T47" fmla="*/ 22 h 22"/>
                <a:gd name="T48" fmla="*/ 29 w 48"/>
                <a:gd name="T49" fmla="*/ 16 h 22"/>
                <a:gd name="T50" fmla="*/ 29 w 48"/>
                <a:gd name="T51" fmla="*/ 16 h 22"/>
                <a:gd name="T52" fmla="*/ 29 w 48"/>
                <a:gd name="T53" fmla="*/ 16 h 22"/>
                <a:gd name="T54" fmla="*/ 29 w 48"/>
                <a:gd name="T55" fmla="*/ 22 h 22"/>
                <a:gd name="T56" fmla="*/ 29 w 48"/>
                <a:gd name="T5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 h="22">
                  <a:moveTo>
                    <a:pt x="29" y="22"/>
                  </a:moveTo>
                  <a:lnTo>
                    <a:pt x="13" y="22"/>
                  </a:lnTo>
                  <a:lnTo>
                    <a:pt x="13" y="22"/>
                  </a:lnTo>
                  <a:lnTo>
                    <a:pt x="13" y="22"/>
                  </a:lnTo>
                  <a:lnTo>
                    <a:pt x="13" y="16"/>
                  </a:lnTo>
                  <a:lnTo>
                    <a:pt x="0" y="16"/>
                  </a:lnTo>
                  <a:lnTo>
                    <a:pt x="0" y="10"/>
                  </a:lnTo>
                  <a:lnTo>
                    <a:pt x="0" y="10"/>
                  </a:lnTo>
                  <a:lnTo>
                    <a:pt x="0" y="6"/>
                  </a:lnTo>
                  <a:lnTo>
                    <a:pt x="13" y="6"/>
                  </a:lnTo>
                  <a:lnTo>
                    <a:pt x="13" y="0"/>
                  </a:lnTo>
                  <a:lnTo>
                    <a:pt x="23" y="0"/>
                  </a:lnTo>
                  <a:lnTo>
                    <a:pt x="29" y="6"/>
                  </a:lnTo>
                  <a:lnTo>
                    <a:pt x="29" y="6"/>
                  </a:lnTo>
                  <a:lnTo>
                    <a:pt x="29" y="6"/>
                  </a:lnTo>
                  <a:lnTo>
                    <a:pt x="41" y="6"/>
                  </a:lnTo>
                  <a:lnTo>
                    <a:pt x="41" y="10"/>
                  </a:lnTo>
                  <a:lnTo>
                    <a:pt x="48" y="10"/>
                  </a:lnTo>
                  <a:lnTo>
                    <a:pt x="48" y="16"/>
                  </a:lnTo>
                  <a:lnTo>
                    <a:pt x="41" y="16"/>
                  </a:lnTo>
                  <a:lnTo>
                    <a:pt x="41" y="22"/>
                  </a:lnTo>
                  <a:lnTo>
                    <a:pt x="35" y="22"/>
                  </a:lnTo>
                  <a:lnTo>
                    <a:pt x="35" y="22"/>
                  </a:lnTo>
                  <a:lnTo>
                    <a:pt x="35" y="22"/>
                  </a:lnTo>
                  <a:lnTo>
                    <a:pt x="29" y="16"/>
                  </a:lnTo>
                  <a:lnTo>
                    <a:pt x="29" y="16"/>
                  </a:lnTo>
                  <a:lnTo>
                    <a:pt x="29" y="16"/>
                  </a:lnTo>
                  <a:lnTo>
                    <a:pt x="29" y="22"/>
                  </a:lnTo>
                  <a:lnTo>
                    <a:pt x="29"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 name="Freeform 46"/>
            <p:cNvSpPr>
              <a:spLocks/>
            </p:cNvSpPr>
            <p:nvPr/>
          </p:nvSpPr>
          <p:spPr bwMode="auto">
            <a:xfrm>
              <a:off x="2874963" y="1282700"/>
              <a:ext cx="76200" cy="34925"/>
            </a:xfrm>
            <a:custGeom>
              <a:avLst/>
              <a:gdLst>
                <a:gd name="T0" fmla="*/ 29 w 48"/>
                <a:gd name="T1" fmla="*/ 22 h 22"/>
                <a:gd name="T2" fmla="*/ 13 w 48"/>
                <a:gd name="T3" fmla="*/ 22 h 22"/>
                <a:gd name="T4" fmla="*/ 13 w 48"/>
                <a:gd name="T5" fmla="*/ 22 h 22"/>
                <a:gd name="T6" fmla="*/ 13 w 48"/>
                <a:gd name="T7" fmla="*/ 22 h 22"/>
                <a:gd name="T8" fmla="*/ 13 w 48"/>
                <a:gd name="T9" fmla="*/ 16 h 22"/>
                <a:gd name="T10" fmla="*/ 0 w 48"/>
                <a:gd name="T11" fmla="*/ 16 h 22"/>
                <a:gd name="T12" fmla="*/ 0 w 48"/>
                <a:gd name="T13" fmla="*/ 10 h 22"/>
                <a:gd name="T14" fmla="*/ 0 w 48"/>
                <a:gd name="T15" fmla="*/ 10 h 22"/>
                <a:gd name="T16" fmla="*/ 0 w 48"/>
                <a:gd name="T17" fmla="*/ 6 h 22"/>
                <a:gd name="T18" fmla="*/ 13 w 48"/>
                <a:gd name="T19" fmla="*/ 6 h 22"/>
                <a:gd name="T20" fmla="*/ 13 w 48"/>
                <a:gd name="T21" fmla="*/ 0 h 22"/>
                <a:gd name="T22" fmla="*/ 23 w 48"/>
                <a:gd name="T23" fmla="*/ 0 h 22"/>
                <a:gd name="T24" fmla="*/ 29 w 48"/>
                <a:gd name="T25" fmla="*/ 6 h 22"/>
                <a:gd name="T26" fmla="*/ 29 w 48"/>
                <a:gd name="T27" fmla="*/ 6 h 22"/>
                <a:gd name="T28" fmla="*/ 29 w 48"/>
                <a:gd name="T29" fmla="*/ 6 h 22"/>
                <a:gd name="T30" fmla="*/ 41 w 48"/>
                <a:gd name="T31" fmla="*/ 6 h 22"/>
                <a:gd name="T32" fmla="*/ 41 w 48"/>
                <a:gd name="T33" fmla="*/ 10 h 22"/>
                <a:gd name="T34" fmla="*/ 48 w 48"/>
                <a:gd name="T35" fmla="*/ 10 h 22"/>
                <a:gd name="T36" fmla="*/ 48 w 48"/>
                <a:gd name="T37" fmla="*/ 16 h 22"/>
                <a:gd name="T38" fmla="*/ 41 w 48"/>
                <a:gd name="T39" fmla="*/ 16 h 22"/>
                <a:gd name="T40" fmla="*/ 41 w 48"/>
                <a:gd name="T41" fmla="*/ 22 h 22"/>
                <a:gd name="T42" fmla="*/ 35 w 48"/>
                <a:gd name="T43" fmla="*/ 22 h 22"/>
                <a:gd name="T44" fmla="*/ 35 w 48"/>
                <a:gd name="T45" fmla="*/ 22 h 22"/>
                <a:gd name="T46" fmla="*/ 35 w 48"/>
                <a:gd name="T47" fmla="*/ 22 h 22"/>
                <a:gd name="T48" fmla="*/ 29 w 48"/>
                <a:gd name="T49" fmla="*/ 16 h 22"/>
                <a:gd name="T50" fmla="*/ 29 w 48"/>
                <a:gd name="T51" fmla="*/ 16 h 22"/>
                <a:gd name="T52" fmla="*/ 29 w 48"/>
                <a:gd name="T53" fmla="*/ 16 h 22"/>
                <a:gd name="T54" fmla="*/ 29 w 48"/>
                <a:gd name="T55" fmla="*/ 22 h 22"/>
                <a:gd name="T56" fmla="*/ 29 w 48"/>
                <a:gd name="T5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 h="22">
                  <a:moveTo>
                    <a:pt x="29" y="22"/>
                  </a:moveTo>
                  <a:lnTo>
                    <a:pt x="13" y="22"/>
                  </a:lnTo>
                  <a:lnTo>
                    <a:pt x="13" y="22"/>
                  </a:lnTo>
                  <a:lnTo>
                    <a:pt x="13" y="22"/>
                  </a:lnTo>
                  <a:lnTo>
                    <a:pt x="13" y="16"/>
                  </a:lnTo>
                  <a:lnTo>
                    <a:pt x="0" y="16"/>
                  </a:lnTo>
                  <a:lnTo>
                    <a:pt x="0" y="10"/>
                  </a:lnTo>
                  <a:lnTo>
                    <a:pt x="0" y="10"/>
                  </a:lnTo>
                  <a:lnTo>
                    <a:pt x="0" y="6"/>
                  </a:lnTo>
                  <a:lnTo>
                    <a:pt x="13" y="6"/>
                  </a:lnTo>
                  <a:lnTo>
                    <a:pt x="13" y="0"/>
                  </a:lnTo>
                  <a:lnTo>
                    <a:pt x="23" y="0"/>
                  </a:lnTo>
                  <a:lnTo>
                    <a:pt x="29" y="6"/>
                  </a:lnTo>
                  <a:lnTo>
                    <a:pt x="29" y="6"/>
                  </a:lnTo>
                  <a:lnTo>
                    <a:pt x="29" y="6"/>
                  </a:lnTo>
                  <a:lnTo>
                    <a:pt x="41" y="6"/>
                  </a:lnTo>
                  <a:lnTo>
                    <a:pt x="41" y="10"/>
                  </a:lnTo>
                  <a:lnTo>
                    <a:pt x="48" y="10"/>
                  </a:lnTo>
                  <a:lnTo>
                    <a:pt x="48" y="16"/>
                  </a:lnTo>
                  <a:lnTo>
                    <a:pt x="41" y="16"/>
                  </a:lnTo>
                  <a:lnTo>
                    <a:pt x="41" y="22"/>
                  </a:lnTo>
                  <a:lnTo>
                    <a:pt x="35" y="22"/>
                  </a:lnTo>
                  <a:lnTo>
                    <a:pt x="35" y="22"/>
                  </a:lnTo>
                  <a:lnTo>
                    <a:pt x="35" y="22"/>
                  </a:lnTo>
                  <a:lnTo>
                    <a:pt x="29" y="16"/>
                  </a:lnTo>
                  <a:lnTo>
                    <a:pt x="29" y="16"/>
                  </a:lnTo>
                  <a:lnTo>
                    <a:pt x="29" y="16"/>
                  </a:lnTo>
                  <a:lnTo>
                    <a:pt x="29" y="22"/>
                  </a:lnTo>
                  <a:lnTo>
                    <a:pt x="29"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 name="Freeform 47"/>
            <p:cNvSpPr>
              <a:spLocks/>
            </p:cNvSpPr>
            <p:nvPr/>
          </p:nvSpPr>
          <p:spPr bwMode="auto">
            <a:xfrm>
              <a:off x="2717800" y="1317625"/>
              <a:ext cx="36513" cy="6350"/>
            </a:xfrm>
            <a:custGeom>
              <a:avLst/>
              <a:gdLst>
                <a:gd name="T0" fmla="*/ 0 w 23"/>
                <a:gd name="T1" fmla="*/ 0 h 4"/>
                <a:gd name="T2" fmla="*/ 0 w 23"/>
                <a:gd name="T3" fmla="*/ 4 h 4"/>
                <a:gd name="T4" fmla="*/ 23 w 23"/>
                <a:gd name="T5" fmla="*/ 4 h 4"/>
                <a:gd name="T6" fmla="*/ 17 w 23"/>
                <a:gd name="T7" fmla="*/ 0 h 4"/>
                <a:gd name="T8" fmla="*/ 0 w 23"/>
                <a:gd name="T9" fmla="*/ 0 h 4"/>
                <a:gd name="T10" fmla="*/ 0 w 23"/>
                <a:gd name="T11" fmla="*/ 0 h 4"/>
              </a:gdLst>
              <a:ahLst/>
              <a:cxnLst>
                <a:cxn ang="0">
                  <a:pos x="T0" y="T1"/>
                </a:cxn>
                <a:cxn ang="0">
                  <a:pos x="T2" y="T3"/>
                </a:cxn>
                <a:cxn ang="0">
                  <a:pos x="T4" y="T5"/>
                </a:cxn>
                <a:cxn ang="0">
                  <a:pos x="T6" y="T7"/>
                </a:cxn>
                <a:cxn ang="0">
                  <a:pos x="T8" y="T9"/>
                </a:cxn>
                <a:cxn ang="0">
                  <a:pos x="T10" y="T11"/>
                </a:cxn>
              </a:cxnLst>
              <a:rect l="0" t="0" r="r" b="b"/>
              <a:pathLst>
                <a:path w="23" h="4">
                  <a:moveTo>
                    <a:pt x="0" y="0"/>
                  </a:moveTo>
                  <a:lnTo>
                    <a:pt x="0" y="4"/>
                  </a:lnTo>
                  <a:lnTo>
                    <a:pt x="23" y="4"/>
                  </a:lnTo>
                  <a:lnTo>
                    <a:pt x="17"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 name="Freeform 48"/>
            <p:cNvSpPr>
              <a:spLocks/>
            </p:cNvSpPr>
            <p:nvPr/>
          </p:nvSpPr>
          <p:spPr bwMode="auto">
            <a:xfrm>
              <a:off x="2717800" y="1317625"/>
              <a:ext cx="36513" cy="6350"/>
            </a:xfrm>
            <a:custGeom>
              <a:avLst/>
              <a:gdLst>
                <a:gd name="T0" fmla="*/ 0 w 23"/>
                <a:gd name="T1" fmla="*/ 0 h 4"/>
                <a:gd name="T2" fmla="*/ 0 w 23"/>
                <a:gd name="T3" fmla="*/ 4 h 4"/>
                <a:gd name="T4" fmla="*/ 23 w 23"/>
                <a:gd name="T5" fmla="*/ 4 h 4"/>
                <a:gd name="T6" fmla="*/ 17 w 23"/>
                <a:gd name="T7" fmla="*/ 0 h 4"/>
                <a:gd name="T8" fmla="*/ 0 w 23"/>
                <a:gd name="T9" fmla="*/ 0 h 4"/>
                <a:gd name="T10" fmla="*/ 0 w 23"/>
                <a:gd name="T11" fmla="*/ 0 h 4"/>
              </a:gdLst>
              <a:ahLst/>
              <a:cxnLst>
                <a:cxn ang="0">
                  <a:pos x="T0" y="T1"/>
                </a:cxn>
                <a:cxn ang="0">
                  <a:pos x="T2" y="T3"/>
                </a:cxn>
                <a:cxn ang="0">
                  <a:pos x="T4" y="T5"/>
                </a:cxn>
                <a:cxn ang="0">
                  <a:pos x="T6" y="T7"/>
                </a:cxn>
                <a:cxn ang="0">
                  <a:pos x="T8" y="T9"/>
                </a:cxn>
                <a:cxn ang="0">
                  <a:pos x="T10" y="T11"/>
                </a:cxn>
              </a:cxnLst>
              <a:rect l="0" t="0" r="r" b="b"/>
              <a:pathLst>
                <a:path w="23" h="4">
                  <a:moveTo>
                    <a:pt x="0" y="0"/>
                  </a:moveTo>
                  <a:lnTo>
                    <a:pt x="0" y="4"/>
                  </a:lnTo>
                  <a:lnTo>
                    <a:pt x="23" y="4"/>
                  </a:lnTo>
                  <a:lnTo>
                    <a:pt x="17"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 name="Freeform 49"/>
            <p:cNvSpPr>
              <a:spLocks/>
            </p:cNvSpPr>
            <p:nvPr/>
          </p:nvSpPr>
          <p:spPr bwMode="auto">
            <a:xfrm>
              <a:off x="2735263" y="1292225"/>
              <a:ext cx="74613" cy="25400"/>
            </a:xfrm>
            <a:custGeom>
              <a:avLst/>
              <a:gdLst>
                <a:gd name="T0" fmla="*/ 0 w 47"/>
                <a:gd name="T1" fmla="*/ 10 h 16"/>
                <a:gd name="T2" fmla="*/ 12 w 47"/>
                <a:gd name="T3" fmla="*/ 10 h 16"/>
                <a:gd name="T4" fmla="*/ 18 w 47"/>
                <a:gd name="T5" fmla="*/ 16 h 16"/>
                <a:gd name="T6" fmla="*/ 31 w 47"/>
                <a:gd name="T7" fmla="*/ 16 h 16"/>
                <a:gd name="T8" fmla="*/ 47 w 47"/>
                <a:gd name="T9" fmla="*/ 10 h 16"/>
                <a:gd name="T10" fmla="*/ 41 w 47"/>
                <a:gd name="T11" fmla="*/ 4 h 16"/>
                <a:gd name="T12" fmla="*/ 31 w 47"/>
                <a:gd name="T13" fmla="*/ 4 h 16"/>
                <a:gd name="T14" fmla="*/ 24 w 47"/>
                <a:gd name="T15" fmla="*/ 0 h 16"/>
                <a:gd name="T16" fmla="*/ 6 w 47"/>
                <a:gd name="T17" fmla="*/ 0 h 16"/>
                <a:gd name="T18" fmla="*/ 6 w 47"/>
                <a:gd name="T19" fmla="*/ 0 h 16"/>
                <a:gd name="T20" fmla="*/ 6 w 47"/>
                <a:gd name="T21" fmla="*/ 4 h 16"/>
                <a:gd name="T22" fmla="*/ 6 w 47"/>
                <a:gd name="T23" fmla="*/ 4 h 16"/>
                <a:gd name="T24" fmla="*/ 0 w 47"/>
                <a:gd name="T25" fmla="*/ 10 h 16"/>
                <a:gd name="T26" fmla="*/ 0 w 47"/>
                <a:gd name="T2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16">
                  <a:moveTo>
                    <a:pt x="0" y="10"/>
                  </a:moveTo>
                  <a:lnTo>
                    <a:pt x="12" y="10"/>
                  </a:lnTo>
                  <a:lnTo>
                    <a:pt x="18" y="16"/>
                  </a:lnTo>
                  <a:lnTo>
                    <a:pt x="31" y="16"/>
                  </a:lnTo>
                  <a:lnTo>
                    <a:pt x="47" y="10"/>
                  </a:lnTo>
                  <a:lnTo>
                    <a:pt x="41" y="4"/>
                  </a:lnTo>
                  <a:lnTo>
                    <a:pt x="31" y="4"/>
                  </a:lnTo>
                  <a:lnTo>
                    <a:pt x="24" y="0"/>
                  </a:lnTo>
                  <a:lnTo>
                    <a:pt x="6" y="0"/>
                  </a:lnTo>
                  <a:lnTo>
                    <a:pt x="6" y="0"/>
                  </a:lnTo>
                  <a:lnTo>
                    <a:pt x="6" y="4"/>
                  </a:lnTo>
                  <a:lnTo>
                    <a:pt x="6" y="4"/>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 name="Freeform 50"/>
            <p:cNvSpPr>
              <a:spLocks/>
            </p:cNvSpPr>
            <p:nvPr/>
          </p:nvSpPr>
          <p:spPr bwMode="auto">
            <a:xfrm>
              <a:off x="2735263" y="1292225"/>
              <a:ext cx="74613" cy="25400"/>
            </a:xfrm>
            <a:custGeom>
              <a:avLst/>
              <a:gdLst>
                <a:gd name="T0" fmla="*/ 0 w 47"/>
                <a:gd name="T1" fmla="*/ 10 h 16"/>
                <a:gd name="T2" fmla="*/ 12 w 47"/>
                <a:gd name="T3" fmla="*/ 10 h 16"/>
                <a:gd name="T4" fmla="*/ 18 w 47"/>
                <a:gd name="T5" fmla="*/ 16 h 16"/>
                <a:gd name="T6" fmla="*/ 31 w 47"/>
                <a:gd name="T7" fmla="*/ 16 h 16"/>
                <a:gd name="T8" fmla="*/ 47 w 47"/>
                <a:gd name="T9" fmla="*/ 10 h 16"/>
                <a:gd name="T10" fmla="*/ 41 w 47"/>
                <a:gd name="T11" fmla="*/ 4 h 16"/>
                <a:gd name="T12" fmla="*/ 31 w 47"/>
                <a:gd name="T13" fmla="*/ 4 h 16"/>
                <a:gd name="T14" fmla="*/ 24 w 47"/>
                <a:gd name="T15" fmla="*/ 0 h 16"/>
                <a:gd name="T16" fmla="*/ 6 w 47"/>
                <a:gd name="T17" fmla="*/ 0 h 16"/>
                <a:gd name="T18" fmla="*/ 6 w 47"/>
                <a:gd name="T19" fmla="*/ 0 h 16"/>
                <a:gd name="T20" fmla="*/ 6 w 47"/>
                <a:gd name="T21" fmla="*/ 4 h 16"/>
                <a:gd name="T22" fmla="*/ 6 w 47"/>
                <a:gd name="T23" fmla="*/ 4 h 16"/>
                <a:gd name="T24" fmla="*/ 0 w 47"/>
                <a:gd name="T25" fmla="*/ 10 h 16"/>
                <a:gd name="T26" fmla="*/ 0 w 47"/>
                <a:gd name="T2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16">
                  <a:moveTo>
                    <a:pt x="0" y="10"/>
                  </a:moveTo>
                  <a:lnTo>
                    <a:pt x="12" y="10"/>
                  </a:lnTo>
                  <a:lnTo>
                    <a:pt x="18" y="16"/>
                  </a:lnTo>
                  <a:lnTo>
                    <a:pt x="31" y="16"/>
                  </a:lnTo>
                  <a:lnTo>
                    <a:pt x="47" y="10"/>
                  </a:lnTo>
                  <a:lnTo>
                    <a:pt x="41" y="4"/>
                  </a:lnTo>
                  <a:lnTo>
                    <a:pt x="31" y="4"/>
                  </a:lnTo>
                  <a:lnTo>
                    <a:pt x="24" y="0"/>
                  </a:lnTo>
                  <a:lnTo>
                    <a:pt x="6" y="0"/>
                  </a:lnTo>
                  <a:lnTo>
                    <a:pt x="6" y="0"/>
                  </a:lnTo>
                  <a:lnTo>
                    <a:pt x="6" y="4"/>
                  </a:lnTo>
                  <a:lnTo>
                    <a:pt x="6" y="4"/>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 name="Line 47"/>
            <p:cNvSpPr>
              <a:spLocks noChangeShapeType="1"/>
            </p:cNvSpPr>
            <p:nvPr/>
          </p:nvSpPr>
          <p:spPr bwMode="auto">
            <a:xfrm>
              <a:off x="1865313" y="17986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 name="Freeform 52"/>
            <p:cNvSpPr>
              <a:spLocks/>
            </p:cNvSpPr>
            <p:nvPr/>
          </p:nvSpPr>
          <p:spPr bwMode="auto">
            <a:xfrm>
              <a:off x="1874838" y="1798638"/>
              <a:ext cx="0" cy="9525"/>
            </a:xfrm>
            <a:custGeom>
              <a:avLst/>
              <a:gdLst>
                <a:gd name="T0" fmla="*/ 6 h 6"/>
                <a:gd name="T1" fmla="*/ 6 h 6"/>
                <a:gd name="T2" fmla="*/ 6 h 6"/>
                <a:gd name="T3" fmla="*/ 0 h 6"/>
              </a:gdLst>
              <a:ahLst/>
              <a:cxnLst>
                <a:cxn ang="0">
                  <a:pos x="0" y="T0"/>
                </a:cxn>
                <a:cxn ang="0">
                  <a:pos x="0" y="T1"/>
                </a:cxn>
                <a:cxn ang="0">
                  <a:pos x="0" y="T2"/>
                </a:cxn>
                <a:cxn ang="0">
                  <a:pos x="0" y="T3"/>
                </a:cxn>
              </a:cxnLst>
              <a:rect l="0" t="0" r="r" b="b"/>
              <a:pathLst>
                <a:path h="6">
                  <a:moveTo>
                    <a:pt x="0" y="6"/>
                  </a:move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 name="Freeform 53"/>
            <p:cNvSpPr>
              <a:spLocks/>
            </p:cNvSpPr>
            <p:nvPr/>
          </p:nvSpPr>
          <p:spPr bwMode="auto">
            <a:xfrm>
              <a:off x="1279525" y="1881188"/>
              <a:ext cx="19050" cy="15875"/>
            </a:xfrm>
            <a:custGeom>
              <a:avLst/>
              <a:gdLst>
                <a:gd name="T0" fmla="*/ 0 w 12"/>
                <a:gd name="T1" fmla="*/ 0 h 10"/>
                <a:gd name="T2" fmla="*/ 0 w 12"/>
                <a:gd name="T3" fmla="*/ 10 h 10"/>
                <a:gd name="T4" fmla="*/ 12 w 12"/>
                <a:gd name="T5" fmla="*/ 10 h 10"/>
                <a:gd name="T6" fmla="*/ 12 w 12"/>
                <a:gd name="T7" fmla="*/ 4 h 10"/>
                <a:gd name="T8" fmla="*/ 12 w 12"/>
                <a:gd name="T9" fmla="*/ 4 h 10"/>
                <a:gd name="T10" fmla="*/ 12 w 12"/>
                <a:gd name="T11" fmla="*/ 4 h 10"/>
                <a:gd name="T12" fmla="*/ 12 w 12"/>
                <a:gd name="T13" fmla="*/ 4 h 10"/>
                <a:gd name="T14" fmla="*/ 12 w 12"/>
                <a:gd name="T15" fmla="*/ 4 h 10"/>
                <a:gd name="T16" fmla="*/ 12 w 12"/>
                <a:gd name="T17" fmla="*/ 4 h 10"/>
                <a:gd name="T18" fmla="*/ 12 w 12"/>
                <a:gd name="T19" fmla="*/ 4 h 10"/>
                <a:gd name="T20" fmla="*/ 6 w 12"/>
                <a:gd name="T21" fmla="*/ 0 h 10"/>
                <a:gd name="T22" fmla="*/ 0 w 12"/>
                <a:gd name="T23" fmla="*/ 0 h 10"/>
                <a:gd name="T24" fmla="*/ 0 w 12"/>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0" y="0"/>
                  </a:moveTo>
                  <a:lnTo>
                    <a:pt x="0" y="10"/>
                  </a:lnTo>
                  <a:lnTo>
                    <a:pt x="12" y="10"/>
                  </a:lnTo>
                  <a:lnTo>
                    <a:pt x="12" y="4"/>
                  </a:lnTo>
                  <a:lnTo>
                    <a:pt x="12" y="4"/>
                  </a:lnTo>
                  <a:lnTo>
                    <a:pt x="12" y="4"/>
                  </a:lnTo>
                  <a:lnTo>
                    <a:pt x="12" y="4"/>
                  </a:lnTo>
                  <a:lnTo>
                    <a:pt x="12" y="4"/>
                  </a:lnTo>
                  <a:lnTo>
                    <a:pt x="12" y="4"/>
                  </a:lnTo>
                  <a:lnTo>
                    <a:pt x="12" y="4"/>
                  </a:lnTo>
                  <a:lnTo>
                    <a:pt x="6"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 name="Freeform 54"/>
            <p:cNvSpPr>
              <a:spLocks/>
            </p:cNvSpPr>
            <p:nvPr/>
          </p:nvSpPr>
          <p:spPr bwMode="auto">
            <a:xfrm>
              <a:off x="1279525" y="1881188"/>
              <a:ext cx="19050" cy="15875"/>
            </a:xfrm>
            <a:custGeom>
              <a:avLst/>
              <a:gdLst>
                <a:gd name="T0" fmla="*/ 0 w 12"/>
                <a:gd name="T1" fmla="*/ 0 h 10"/>
                <a:gd name="T2" fmla="*/ 0 w 12"/>
                <a:gd name="T3" fmla="*/ 10 h 10"/>
                <a:gd name="T4" fmla="*/ 12 w 12"/>
                <a:gd name="T5" fmla="*/ 10 h 10"/>
                <a:gd name="T6" fmla="*/ 12 w 12"/>
                <a:gd name="T7" fmla="*/ 4 h 10"/>
                <a:gd name="T8" fmla="*/ 12 w 12"/>
                <a:gd name="T9" fmla="*/ 4 h 10"/>
                <a:gd name="T10" fmla="*/ 12 w 12"/>
                <a:gd name="T11" fmla="*/ 4 h 10"/>
                <a:gd name="T12" fmla="*/ 12 w 12"/>
                <a:gd name="T13" fmla="*/ 4 h 10"/>
                <a:gd name="T14" fmla="*/ 12 w 12"/>
                <a:gd name="T15" fmla="*/ 4 h 10"/>
                <a:gd name="T16" fmla="*/ 12 w 12"/>
                <a:gd name="T17" fmla="*/ 4 h 10"/>
                <a:gd name="T18" fmla="*/ 12 w 12"/>
                <a:gd name="T19" fmla="*/ 4 h 10"/>
                <a:gd name="T20" fmla="*/ 6 w 12"/>
                <a:gd name="T21" fmla="*/ 0 h 10"/>
                <a:gd name="T22" fmla="*/ 0 w 12"/>
                <a:gd name="T23" fmla="*/ 0 h 10"/>
                <a:gd name="T24" fmla="*/ 0 w 12"/>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0" y="0"/>
                  </a:moveTo>
                  <a:lnTo>
                    <a:pt x="0" y="10"/>
                  </a:lnTo>
                  <a:lnTo>
                    <a:pt x="12" y="10"/>
                  </a:lnTo>
                  <a:lnTo>
                    <a:pt x="12" y="4"/>
                  </a:lnTo>
                  <a:lnTo>
                    <a:pt x="12" y="4"/>
                  </a:lnTo>
                  <a:lnTo>
                    <a:pt x="12" y="4"/>
                  </a:lnTo>
                  <a:lnTo>
                    <a:pt x="12" y="4"/>
                  </a:lnTo>
                  <a:lnTo>
                    <a:pt x="12" y="4"/>
                  </a:lnTo>
                  <a:lnTo>
                    <a:pt x="12" y="4"/>
                  </a:lnTo>
                  <a:lnTo>
                    <a:pt x="12" y="4"/>
                  </a:lnTo>
                  <a:lnTo>
                    <a:pt x="6"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 name="Freeform 55"/>
            <p:cNvSpPr>
              <a:spLocks/>
            </p:cNvSpPr>
            <p:nvPr/>
          </p:nvSpPr>
          <p:spPr bwMode="auto">
            <a:xfrm>
              <a:off x="1233488" y="1871663"/>
              <a:ext cx="65088" cy="25400"/>
            </a:xfrm>
            <a:custGeom>
              <a:avLst/>
              <a:gdLst>
                <a:gd name="T0" fmla="*/ 17 w 41"/>
                <a:gd name="T1" fmla="*/ 16 h 16"/>
                <a:gd name="T2" fmla="*/ 17 w 41"/>
                <a:gd name="T3" fmla="*/ 10 h 16"/>
                <a:gd name="T4" fmla="*/ 23 w 41"/>
                <a:gd name="T5" fmla="*/ 10 h 16"/>
                <a:gd name="T6" fmla="*/ 29 w 41"/>
                <a:gd name="T7" fmla="*/ 6 h 16"/>
                <a:gd name="T8" fmla="*/ 35 w 41"/>
                <a:gd name="T9" fmla="*/ 6 h 16"/>
                <a:gd name="T10" fmla="*/ 35 w 41"/>
                <a:gd name="T11" fmla="*/ 0 h 16"/>
                <a:gd name="T12" fmla="*/ 41 w 41"/>
                <a:gd name="T13" fmla="*/ 0 h 16"/>
                <a:gd name="T14" fmla="*/ 17 w 41"/>
                <a:gd name="T15" fmla="*/ 0 h 16"/>
                <a:gd name="T16" fmla="*/ 13 w 41"/>
                <a:gd name="T17" fmla="*/ 6 h 16"/>
                <a:gd name="T18" fmla="*/ 6 w 41"/>
                <a:gd name="T19" fmla="*/ 6 h 16"/>
                <a:gd name="T20" fmla="*/ 6 w 41"/>
                <a:gd name="T21" fmla="*/ 10 h 16"/>
                <a:gd name="T22" fmla="*/ 0 w 41"/>
                <a:gd name="T23" fmla="*/ 16 h 16"/>
                <a:gd name="T24" fmla="*/ 17 w 41"/>
                <a:gd name="T25" fmla="*/ 16 h 16"/>
                <a:gd name="T26" fmla="*/ 17 w 41"/>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16">
                  <a:moveTo>
                    <a:pt x="17" y="16"/>
                  </a:moveTo>
                  <a:lnTo>
                    <a:pt x="17" y="10"/>
                  </a:lnTo>
                  <a:lnTo>
                    <a:pt x="23" y="10"/>
                  </a:lnTo>
                  <a:lnTo>
                    <a:pt x="29" y="6"/>
                  </a:lnTo>
                  <a:lnTo>
                    <a:pt x="35" y="6"/>
                  </a:lnTo>
                  <a:lnTo>
                    <a:pt x="35" y="0"/>
                  </a:lnTo>
                  <a:lnTo>
                    <a:pt x="41" y="0"/>
                  </a:lnTo>
                  <a:lnTo>
                    <a:pt x="17" y="0"/>
                  </a:lnTo>
                  <a:lnTo>
                    <a:pt x="13" y="6"/>
                  </a:lnTo>
                  <a:lnTo>
                    <a:pt x="6" y="6"/>
                  </a:lnTo>
                  <a:lnTo>
                    <a:pt x="6" y="10"/>
                  </a:lnTo>
                  <a:lnTo>
                    <a:pt x="0" y="16"/>
                  </a:lnTo>
                  <a:lnTo>
                    <a:pt x="17" y="16"/>
                  </a:lnTo>
                  <a:lnTo>
                    <a:pt x="17"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 name="Freeform 56"/>
            <p:cNvSpPr>
              <a:spLocks/>
            </p:cNvSpPr>
            <p:nvPr/>
          </p:nvSpPr>
          <p:spPr bwMode="auto">
            <a:xfrm>
              <a:off x="1233488" y="1871663"/>
              <a:ext cx="65088" cy="25400"/>
            </a:xfrm>
            <a:custGeom>
              <a:avLst/>
              <a:gdLst>
                <a:gd name="T0" fmla="*/ 17 w 41"/>
                <a:gd name="T1" fmla="*/ 16 h 16"/>
                <a:gd name="T2" fmla="*/ 17 w 41"/>
                <a:gd name="T3" fmla="*/ 10 h 16"/>
                <a:gd name="T4" fmla="*/ 23 w 41"/>
                <a:gd name="T5" fmla="*/ 10 h 16"/>
                <a:gd name="T6" fmla="*/ 29 w 41"/>
                <a:gd name="T7" fmla="*/ 6 h 16"/>
                <a:gd name="T8" fmla="*/ 35 w 41"/>
                <a:gd name="T9" fmla="*/ 6 h 16"/>
                <a:gd name="T10" fmla="*/ 35 w 41"/>
                <a:gd name="T11" fmla="*/ 0 h 16"/>
                <a:gd name="T12" fmla="*/ 41 w 41"/>
                <a:gd name="T13" fmla="*/ 0 h 16"/>
                <a:gd name="T14" fmla="*/ 17 w 41"/>
                <a:gd name="T15" fmla="*/ 0 h 16"/>
                <a:gd name="T16" fmla="*/ 13 w 41"/>
                <a:gd name="T17" fmla="*/ 6 h 16"/>
                <a:gd name="T18" fmla="*/ 6 w 41"/>
                <a:gd name="T19" fmla="*/ 6 h 16"/>
                <a:gd name="T20" fmla="*/ 6 w 41"/>
                <a:gd name="T21" fmla="*/ 10 h 16"/>
                <a:gd name="T22" fmla="*/ 0 w 41"/>
                <a:gd name="T23" fmla="*/ 16 h 16"/>
                <a:gd name="T24" fmla="*/ 17 w 41"/>
                <a:gd name="T25" fmla="*/ 16 h 16"/>
                <a:gd name="T26" fmla="*/ 17 w 41"/>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16">
                  <a:moveTo>
                    <a:pt x="17" y="16"/>
                  </a:moveTo>
                  <a:lnTo>
                    <a:pt x="17" y="10"/>
                  </a:lnTo>
                  <a:lnTo>
                    <a:pt x="23" y="10"/>
                  </a:lnTo>
                  <a:lnTo>
                    <a:pt x="29" y="6"/>
                  </a:lnTo>
                  <a:lnTo>
                    <a:pt x="35" y="6"/>
                  </a:lnTo>
                  <a:lnTo>
                    <a:pt x="35" y="0"/>
                  </a:lnTo>
                  <a:lnTo>
                    <a:pt x="41" y="0"/>
                  </a:lnTo>
                  <a:lnTo>
                    <a:pt x="17" y="0"/>
                  </a:lnTo>
                  <a:lnTo>
                    <a:pt x="13" y="6"/>
                  </a:lnTo>
                  <a:lnTo>
                    <a:pt x="6" y="6"/>
                  </a:lnTo>
                  <a:lnTo>
                    <a:pt x="6" y="10"/>
                  </a:lnTo>
                  <a:lnTo>
                    <a:pt x="0" y="16"/>
                  </a:lnTo>
                  <a:lnTo>
                    <a:pt x="17" y="16"/>
                  </a:lnTo>
                  <a:lnTo>
                    <a:pt x="17"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 name="Freeform 57"/>
            <p:cNvSpPr>
              <a:spLocks/>
            </p:cNvSpPr>
            <p:nvPr/>
          </p:nvSpPr>
          <p:spPr bwMode="auto">
            <a:xfrm>
              <a:off x="1233488" y="1871663"/>
              <a:ext cx="65088" cy="25400"/>
            </a:xfrm>
            <a:custGeom>
              <a:avLst/>
              <a:gdLst>
                <a:gd name="T0" fmla="*/ 17 w 41"/>
                <a:gd name="T1" fmla="*/ 16 h 16"/>
                <a:gd name="T2" fmla="*/ 17 w 41"/>
                <a:gd name="T3" fmla="*/ 10 h 16"/>
                <a:gd name="T4" fmla="*/ 23 w 41"/>
                <a:gd name="T5" fmla="*/ 10 h 16"/>
                <a:gd name="T6" fmla="*/ 29 w 41"/>
                <a:gd name="T7" fmla="*/ 6 h 16"/>
                <a:gd name="T8" fmla="*/ 35 w 41"/>
                <a:gd name="T9" fmla="*/ 6 h 16"/>
                <a:gd name="T10" fmla="*/ 35 w 41"/>
                <a:gd name="T11" fmla="*/ 0 h 16"/>
                <a:gd name="T12" fmla="*/ 41 w 41"/>
                <a:gd name="T13" fmla="*/ 0 h 16"/>
                <a:gd name="T14" fmla="*/ 17 w 41"/>
                <a:gd name="T15" fmla="*/ 0 h 16"/>
                <a:gd name="T16" fmla="*/ 13 w 41"/>
                <a:gd name="T17" fmla="*/ 6 h 16"/>
                <a:gd name="T18" fmla="*/ 6 w 41"/>
                <a:gd name="T19" fmla="*/ 6 h 16"/>
                <a:gd name="T20" fmla="*/ 6 w 41"/>
                <a:gd name="T21" fmla="*/ 10 h 16"/>
                <a:gd name="T22" fmla="*/ 0 w 41"/>
                <a:gd name="T23" fmla="*/ 16 h 16"/>
                <a:gd name="T24" fmla="*/ 17 w 41"/>
                <a:gd name="T2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16">
                  <a:moveTo>
                    <a:pt x="17" y="16"/>
                  </a:moveTo>
                  <a:lnTo>
                    <a:pt x="17" y="10"/>
                  </a:lnTo>
                  <a:lnTo>
                    <a:pt x="23" y="10"/>
                  </a:lnTo>
                  <a:lnTo>
                    <a:pt x="29" y="6"/>
                  </a:lnTo>
                  <a:lnTo>
                    <a:pt x="35" y="6"/>
                  </a:lnTo>
                  <a:lnTo>
                    <a:pt x="35" y="0"/>
                  </a:lnTo>
                  <a:lnTo>
                    <a:pt x="41" y="0"/>
                  </a:lnTo>
                  <a:lnTo>
                    <a:pt x="17" y="0"/>
                  </a:lnTo>
                  <a:lnTo>
                    <a:pt x="13" y="6"/>
                  </a:lnTo>
                  <a:lnTo>
                    <a:pt x="6" y="6"/>
                  </a:lnTo>
                  <a:lnTo>
                    <a:pt x="6" y="10"/>
                  </a:lnTo>
                  <a:lnTo>
                    <a:pt x="0" y="16"/>
                  </a:lnTo>
                  <a:lnTo>
                    <a:pt x="17"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 name="Freeform 58"/>
            <p:cNvSpPr>
              <a:spLocks/>
            </p:cNvSpPr>
            <p:nvPr/>
          </p:nvSpPr>
          <p:spPr bwMode="auto">
            <a:xfrm>
              <a:off x="1187450" y="1887538"/>
              <a:ext cx="36513" cy="19050"/>
            </a:xfrm>
            <a:custGeom>
              <a:avLst/>
              <a:gdLst>
                <a:gd name="T0" fmla="*/ 23 w 23"/>
                <a:gd name="T1" fmla="*/ 0 h 12"/>
                <a:gd name="T2" fmla="*/ 23 w 23"/>
                <a:gd name="T3" fmla="*/ 0 h 12"/>
                <a:gd name="T4" fmla="*/ 23 w 23"/>
                <a:gd name="T5" fmla="*/ 6 h 12"/>
                <a:gd name="T6" fmla="*/ 17 w 23"/>
                <a:gd name="T7" fmla="*/ 6 h 12"/>
                <a:gd name="T8" fmla="*/ 17 w 23"/>
                <a:gd name="T9" fmla="*/ 12 h 12"/>
                <a:gd name="T10" fmla="*/ 0 w 23"/>
                <a:gd name="T11" fmla="*/ 12 h 12"/>
                <a:gd name="T12" fmla="*/ 7 w 23"/>
                <a:gd name="T13" fmla="*/ 12 h 12"/>
                <a:gd name="T14" fmla="*/ 7 w 23"/>
                <a:gd name="T15" fmla="*/ 6 h 12"/>
                <a:gd name="T16" fmla="*/ 7 w 23"/>
                <a:gd name="T17" fmla="*/ 6 h 12"/>
                <a:gd name="T18" fmla="*/ 11 w 23"/>
                <a:gd name="T19" fmla="*/ 6 h 12"/>
                <a:gd name="T20" fmla="*/ 11 w 23"/>
                <a:gd name="T21" fmla="*/ 0 h 12"/>
                <a:gd name="T22" fmla="*/ 11 w 23"/>
                <a:gd name="T23" fmla="*/ 0 h 12"/>
                <a:gd name="T24" fmla="*/ 11 w 23"/>
                <a:gd name="T25" fmla="*/ 0 h 12"/>
                <a:gd name="T26" fmla="*/ 23 w 23"/>
                <a:gd name="T27" fmla="*/ 0 h 12"/>
                <a:gd name="T28" fmla="*/ 23 w 23"/>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2">
                  <a:moveTo>
                    <a:pt x="23" y="0"/>
                  </a:moveTo>
                  <a:lnTo>
                    <a:pt x="23" y="0"/>
                  </a:lnTo>
                  <a:lnTo>
                    <a:pt x="23" y="6"/>
                  </a:lnTo>
                  <a:lnTo>
                    <a:pt x="17" y="6"/>
                  </a:lnTo>
                  <a:lnTo>
                    <a:pt x="17" y="12"/>
                  </a:lnTo>
                  <a:lnTo>
                    <a:pt x="0" y="12"/>
                  </a:lnTo>
                  <a:lnTo>
                    <a:pt x="7" y="12"/>
                  </a:lnTo>
                  <a:lnTo>
                    <a:pt x="7" y="6"/>
                  </a:lnTo>
                  <a:lnTo>
                    <a:pt x="7" y="6"/>
                  </a:lnTo>
                  <a:lnTo>
                    <a:pt x="11" y="6"/>
                  </a:lnTo>
                  <a:lnTo>
                    <a:pt x="11" y="0"/>
                  </a:lnTo>
                  <a:lnTo>
                    <a:pt x="11" y="0"/>
                  </a:lnTo>
                  <a:lnTo>
                    <a:pt x="11" y="0"/>
                  </a:lnTo>
                  <a:lnTo>
                    <a:pt x="23" y="0"/>
                  </a:lnTo>
                  <a:lnTo>
                    <a:pt x="23"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 name="Freeform 59"/>
            <p:cNvSpPr>
              <a:spLocks/>
            </p:cNvSpPr>
            <p:nvPr/>
          </p:nvSpPr>
          <p:spPr bwMode="auto">
            <a:xfrm>
              <a:off x="1187450" y="1887538"/>
              <a:ext cx="36513" cy="19050"/>
            </a:xfrm>
            <a:custGeom>
              <a:avLst/>
              <a:gdLst>
                <a:gd name="T0" fmla="*/ 23 w 23"/>
                <a:gd name="T1" fmla="*/ 0 h 12"/>
                <a:gd name="T2" fmla="*/ 23 w 23"/>
                <a:gd name="T3" fmla="*/ 0 h 12"/>
                <a:gd name="T4" fmla="*/ 23 w 23"/>
                <a:gd name="T5" fmla="*/ 6 h 12"/>
                <a:gd name="T6" fmla="*/ 17 w 23"/>
                <a:gd name="T7" fmla="*/ 6 h 12"/>
                <a:gd name="T8" fmla="*/ 17 w 23"/>
                <a:gd name="T9" fmla="*/ 12 h 12"/>
                <a:gd name="T10" fmla="*/ 0 w 23"/>
                <a:gd name="T11" fmla="*/ 12 h 12"/>
                <a:gd name="T12" fmla="*/ 7 w 23"/>
                <a:gd name="T13" fmla="*/ 12 h 12"/>
                <a:gd name="T14" fmla="*/ 7 w 23"/>
                <a:gd name="T15" fmla="*/ 6 h 12"/>
                <a:gd name="T16" fmla="*/ 7 w 23"/>
                <a:gd name="T17" fmla="*/ 6 h 12"/>
                <a:gd name="T18" fmla="*/ 11 w 23"/>
                <a:gd name="T19" fmla="*/ 6 h 12"/>
                <a:gd name="T20" fmla="*/ 11 w 23"/>
                <a:gd name="T21" fmla="*/ 0 h 12"/>
                <a:gd name="T22" fmla="*/ 11 w 23"/>
                <a:gd name="T23" fmla="*/ 0 h 12"/>
                <a:gd name="T24" fmla="*/ 11 w 23"/>
                <a:gd name="T25" fmla="*/ 0 h 12"/>
                <a:gd name="T26" fmla="*/ 23 w 23"/>
                <a:gd name="T27" fmla="*/ 0 h 12"/>
                <a:gd name="T28" fmla="*/ 23 w 23"/>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2">
                  <a:moveTo>
                    <a:pt x="23" y="0"/>
                  </a:moveTo>
                  <a:lnTo>
                    <a:pt x="23" y="0"/>
                  </a:lnTo>
                  <a:lnTo>
                    <a:pt x="23" y="6"/>
                  </a:lnTo>
                  <a:lnTo>
                    <a:pt x="17" y="6"/>
                  </a:lnTo>
                  <a:lnTo>
                    <a:pt x="17" y="12"/>
                  </a:lnTo>
                  <a:lnTo>
                    <a:pt x="0" y="12"/>
                  </a:lnTo>
                  <a:lnTo>
                    <a:pt x="7" y="12"/>
                  </a:lnTo>
                  <a:lnTo>
                    <a:pt x="7" y="6"/>
                  </a:lnTo>
                  <a:lnTo>
                    <a:pt x="7" y="6"/>
                  </a:lnTo>
                  <a:lnTo>
                    <a:pt x="11" y="6"/>
                  </a:lnTo>
                  <a:lnTo>
                    <a:pt x="11" y="0"/>
                  </a:lnTo>
                  <a:lnTo>
                    <a:pt x="11" y="0"/>
                  </a:lnTo>
                  <a:lnTo>
                    <a:pt x="11" y="0"/>
                  </a:lnTo>
                  <a:lnTo>
                    <a:pt x="23" y="0"/>
                  </a:lnTo>
                  <a:lnTo>
                    <a:pt x="23"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 name="Freeform 60"/>
            <p:cNvSpPr>
              <a:spLocks/>
            </p:cNvSpPr>
            <p:nvPr/>
          </p:nvSpPr>
          <p:spPr bwMode="auto">
            <a:xfrm>
              <a:off x="1465263" y="1835150"/>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 name="Freeform 61"/>
            <p:cNvSpPr>
              <a:spLocks/>
            </p:cNvSpPr>
            <p:nvPr/>
          </p:nvSpPr>
          <p:spPr bwMode="auto">
            <a:xfrm>
              <a:off x="1465263" y="1835150"/>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 name="Freeform 62"/>
            <p:cNvSpPr>
              <a:spLocks/>
            </p:cNvSpPr>
            <p:nvPr/>
          </p:nvSpPr>
          <p:spPr bwMode="auto">
            <a:xfrm>
              <a:off x="1465263" y="1835150"/>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6"/>
                  </a:moveTo>
                  <a:lnTo>
                    <a:pt x="0" y="10"/>
                  </a:lnTo>
                  <a:lnTo>
                    <a:pt x="0" y="6"/>
                  </a:lnTo>
                  <a:lnTo>
                    <a:pt x="0" y="6"/>
                  </a:lnTo>
                  <a:lnTo>
                    <a:pt x="7" y="6"/>
                  </a:lnTo>
                  <a:lnTo>
                    <a:pt x="7"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 name="Freeform 63"/>
            <p:cNvSpPr>
              <a:spLocks/>
            </p:cNvSpPr>
            <p:nvPr/>
          </p:nvSpPr>
          <p:spPr bwMode="auto">
            <a:xfrm>
              <a:off x="1476375" y="1789113"/>
              <a:ext cx="61913" cy="55563"/>
            </a:xfrm>
            <a:custGeom>
              <a:avLst/>
              <a:gdLst>
                <a:gd name="T0" fmla="*/ 22 w 39"/>
                <a:gd name="T1" fmla="*/ 0 h 35"/>
                <a:gd name="T2" fmla="*/ 22 w 39"/>
                <a:gd name="T3" fmla="*/ 6 h 35"/>
                <a:gd name="T4" fmla="*/ 16 w 39"/>
                <a:gd name="T5" fmla="*/ 6 h 35"/>
                <a:gd name="T6" fmla="*/ 16 w 39"/>
                <a:gd name="T7" fmla="*/ 12 h 35"/>
                <a:gd name="T8" fmla="*/ 16 w 39"/>
                <a:gd name="T9" fmla="*/ 12 h 35"/>
                <a:gd name="T10" fmla="*/ 16 w 39"/>
                <a:gd name="T11" fmla="*/ 12 h 35"/>
                <a:gd name="T12" fmla="*/ 16 w 39"/>
                <a:gd name="T13" fmla="*/ 19 h 35"/>
                <a:gd name="T14" fmla="*/ 0 w 39"/>
                <a:gd name="T15" fmla="*/ 19 h 35"/>
                <a:gd name="T16" fmla="*/ 0 w 39"/>
                <a:gd name="T17" fmla="*/ 19 h 35"/>
                <a:gd name="T18" fmla="*/ 0 w 39"/>
                <a:gd name="T19" fmla="*/ 19 h 35"/>
                <a:gd name="T20" fmla="*/ 0 w 39"/>
                <a:gd name="T21" fmla="*/ 23 h 35"/>
                <a:gd name="T22" fmla="*/ 0 w 39"/>
                <a:gd name="T23" fmla="*/ 23 h 35"/>
                <a:gd name="T24" fmla="*/ 0 w 39"/>
                <a:gd name="T25" fmla="*/ 23 h 35"/>
                <a:gd name="T26" fmla="*/ 0 w 39"/>
                <a:gd name="T27" fmla="*/ 23 h 35"/>
                <a:gd name="T28" fmla="*/ 4 w 39"/>
                <a:gd name="T29" fmla="*/ 29 h 35"/>
                <a:gd name="T30" fmla="*/ 4 w 39"/>
                <a:gd name="T31" fmla="*/ 29 h 35"/>
                <a:gd name="T32" fmla="*/ 4 w 39"/>
                <a:gd name="T33" fmla="*/ 35 h 35"/>
                <a:gd name="T34" fmla="*/ 4 w 39"/>
                <a:gd name="T35" fmla="*/ 35 h 35"/>
                <a:gd name="T36" fmla="*/ 4 w 39"/>
                <a:gd name="T37" fmla="*/ 35 h 35"/>
                <a:gd name="T38" fmla="*/ 10 w 39"/>
                <a:gd name="T39" fmla="*/ 29 h 35"/>
                <a:gd name="T40" fmla="*/ 10 w 39"/>
                <a:gd name="T41" fmla="*/ 23 h 35"/>
                <a:gd name="T42" fmla="*/ 16 w 39"/>
                <a:gd name="T43" fmla="*/ 23 h 35"/>
                <a:gd name="T44" fmla="*/ 22 w 39"/>
                <a:gd name="T45" fmla="*/ 19 h 35"/>
                <a:gd name="T46" fmla="*/ 28 w 39"/>
                <a:gd name="T47" fmla="*/ 19 h 35"/>
                <a:gd name="T48" fmla="*/ 35 w 39"/>
                <a:gd name="T49" fmla="*/ 12 h 35"/>
                <a:gd name="T50" fmla="*/ 35 w 39"/>
                <a:gd name="T51" fmla="*/ 12 h 35"/>
                <a:gd name="T52" fmla="*/ 39 w 39"/>
                <a:gd name="T53" fmla="*/ 12 h 35"/>
                <a:gd name="T54" fmla="*/ 39 w 39"/>
                <a:gd name="T55" fmla="*/ 6 h 35"/>
                <a:gd name="T56" fmla="*/ 39 w 39"/>
                <a:gd name="T57" fmla="*/ 6 h 35"/>
                <a:gd name="T58" fmla="*/ 39 w 39"/>
                <a:gd name="T59" fmla="*/ 6 h 35"/>
                <a:gd name="T60" fmla="*/ 39 w 39"/>
                <a:gd name="T61" fmla="*/ 0 h 35"/>
                <a:gd name="T62" fmla="*/ 35 w 39"/>
                <a:gd name="T63" fmla="*/ 6 h 35"/>
                <a:gd name="T64" fmla="*/ 22 w 39"/>
                <a:gd name="T65" fmla="*/ 6 h 35"/>
                <a:gd name="T66" fmla="*/ 22 w 39"/>
                <a:gd name="T67" fmla="*/ 6 h 35"/>
                <a:gd name="T68" fmla="*/ 22 w 39"/>
                <a:gd name="T69" fmla="*/ 6 h 35"/>
                <a:gd name="T70" fmla="*/ 22 w 39"/>
                <a:gd name="T71" fmla="*/ 0 h 35"/>
                <a:gd name="T72" fmla="*/ 22 w 39"/>
                <a:gd name="T7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 h="35">
                  <a:moveTo>
                    <a:pt x="22" y="0"/>
                  </a:moveTo>
                  <a:lnTo>
                    <a:pt x="22" y="6"/>
                  </a:lnTo>
                  <a:lnTo>
                    <a:pt x="16" y="6"/>
                  </a:lnTo>
                  <a:lnTo>
                    <a:pt x="16" y="12"/>
                  </a:lnTo>
                  <a:lnTo>
                    <a:pt x="16" y="12"/>
                  </a:lnTo>
                  <a:lnTo>
                    <a:pt x="16" y="12"/>
                  </a:lnTo>
                  <a:lnTo>
                    <a:pt x="16" y="19"/>
                  </a:lnTo>
                  <a:lnTo>
                    <a:pt x="0" y="19"/>
                  </a:lnTo>
                  <a:lnTo>
                    <a:pt x="0" y="19"/>
                  </a:lnTo>
                  <a:lnTo>
                    <a:pt x="0" y="19"/>
                  </a:lnTo>
                  <a:lnTo>
                    <a:pt x="0" y="23"/>
                  </a:lnTo>
                  <a:lnTo>
                    <a:pt x="0" y="23"/>
                  </a:lnTo>
                  <a:lnTo>
                    <a:pt x="0" y="23"/>
                  </a:lnTo>
                  <a:lnTo>
                    <a:pt x="0" y="23"/>
                  </a:lnTo>
                  <a:lnTo>
                    <a:pt x="4" y="29"/>
                  </a:lnTo>
                  <a:lnTo>
                    <a:pt x="4" y="29"/>
                  </a:lnTo>
                  <a:lnTo>
                    <a:pt x="4" y="35"/>
                  </a:lnTo>
                  <a:lnTo>
                    <a:pt x="4" y="35"/>
                  </a:lnTo>
                  <a:lnTo>
                    <a:pt x="4" y="35"/>
                  </a:lnTo>
                  <a:lnTo>
                    <a:pt x="10" y="29"/>
                  </a:lnTo>
                  <a:lnTo>
                    <a:pt x="10" y="23"/>
                  </a:lnTo>
                  <a:lnTo>
                    <a:pt x="16" y="23"/>
                  </a:lnTo>
                  <a:lnTo>
                    <a:pt x="22" y="19"/>
                  </a:lnTo>
                  <a:lnTo>
                    <a:pt x="28" y="19"/>
                  </a:lnTo>
                  <a:lnTo>
                    <a:pt x="35" y="12"/>
                  </a:lnTo>
                  <a:lnTo>
                    <a:pt x="35" y="12"/>
                  </a:lnTo>
                  <a:lnTo>
                    <a:pt x="39" y="12"/>
                  </a:lnTo>
                  <a:lnTo>
                    <a:pt x="39" y="6"/>
                  </a:lnTo>
                  <a:lnTo>
                    <a:pt x="39" y="6"/>
                  </a:lnTo>
                  <a:lnTo>
                    <a:pt x="39" y="6"/>
                  </a:lnTo>
                  <a:lnTo>
                    <a:pt x="39" y="0"/>
                  </a:lnTo>
                  <a:lnTo>
                    <a:pt x="35" y="6"/>
                  </a:lnTo>
                  <a:lnTo>
                    <a:pt x="22" y="6"/>
                  </a:lnTo>
                  <a:lnTo>
                    <a:pt x="22" y="6"/>
                  </a:lnTo>
                  <a:lnTo>
                    <a:pt x="22" y="6"/>
                  </a:lnTo>
                  <a:lnTo>
                    <a:pt x="22" y="0"/>
                  </a:lnTo>
                  <a:lnTo>
                    <a:pt x="2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 name="Freeform 64"/>
            <p:cNvSpPr>
              <a:spLocks/>
            </p:cNvSpPr>
            <p:nvPr/>
          </p:nvSpPr>
          <p:spPr bwMode="auto">
            <a:xfrm>
              <a:off x="1476375" y="1789113"/>
              <a:ext cx="61913" cy="55563"/>
            </a:xfrm>
            <a:custGeom>
              <a:avLst/>
              <a:gdLst>
                <a:gd name="T0" fmla="*/ 22 w 39"/>
                <a:gd name="T1" fmla="*/ 0 h 35"/>
                <a:gd name="T2" fmla="*/ 22 w 39"/>
                <a:gd name="T3" fmla="*/ 6 h 35"/>
                <a:gd name="T4" fmla="*/ 16 w 39"/>
                <a:gd name="T5" fmla="*/ 6 h 35"/>
                <a:gd name="T6" fmla="*/ 16 w 39"/>
                <a:gd name="T7" fmla="*/ 12 h 35"/>
                <a:gd name="T8" fmla="*/ 16 w 39"/>
                <a:gd name="T9" fmla="*/ 12 h 35"/>
                <a:gd name="T10" fmla="*/ 16 w 39"/>
                <a:gd name="T11" fmla="*/ 12 h 35"/>
                <a:gd name="T12" fmla="*/ 16 w 39"/>
                <a:gd name="T13" fmla="*/ 19 h 35"/>
                <a:gd name="T14" fmla="*/ 0 w 39"/>
                <a:gd name="T15" fmla="*/ 19 h 35"/>
                <a:gd name="T16" fmla="*/ 0 w 39"/>
                <a:gd name="T17" fmla="*/ 19 h 35"/>
                <a:gd name="T18" fmla="*/ 0 w 39"/>
                <a:gd name="T19" fmla="*/ 19 h 35"/>
                <a:gd name="T20" fmla="*/ 0 w 39"/>
                <a:gd name="T21" fmla="*/ 23 h 35"/>
                <a:gd name="T22" fmla="*/ 0 w 39"/>
                <a:gd name="T23" fmla="*/ 23 h 35"/>
                <a:gd name="T24" fmla="*/ 0 w 39"/>
                <a:gd name="T25" fmla="*/ 23 h 35"/>
                <a:gd name="T26" fmla="*/ 0 w 39"/>
                <a:gd name="T27" fmla="*/ 23 h 35"/>
                <a:gd name="T28" fmla="*/ 4 w 39"/>
                <a:gd name="T29" fmla="*/ 29 h 35"/>
                <a:gd name="T30" fmla="*/ 4 w 39"/>
                <a:gd name="T31" fmla="*/ 29 h 35"/>
                <a:gd name="T32" fmla="*/ 4 w 39"/>
                <a:gd name="T33" fmla="*/ 35 h 35"/>
                <a:gd name="T34" fmla="*/ 4 w 39"/>
                <a:gd name="T35" fmla="*/ 35 h 35"/>
                <a:gd name="T36" fmla="*/ 4 w 39"/>
                <a:gd name="T37" fmla="*/ 35 h 35"/>
                <a:gd name="T38" fmla="*/ 10 w 39"/>
                <a:gd name="T39" fmla="*/ 29 h 35"/>
                <a:gd name="T40" fmla="*/ 10 w 39"/>
                <a:gd name="T41" fmla="*/ 23 h 35"/>
                <a:gd name="T42" fmla="*/ 16 w 39"/>
                <a:gd name="T43" fmla="*/ 23 h 35"/>
                <a:gd name="T44" fmla="*/ 22 w 39"/>
                <a:gd name="T45" fmla="*/ 19 h 35"/>
                <a:gd name="T46" fmla="*/ 28 w 39"/>
                <a:gd name="T47" fmla="*/ 19 h 35"/>
                <a:gd name="T48" fmla="*/ 35 w 39"/>
                <a:gd name="T49" fmla="*/ 12 h 35"/>
                <a:gd name="T50" fmla="*/ 35 w 39"/>
                <a:gd name="T51" fmla="*/ 12 h 35"/>
                <a:gd name="T52" fmla="*/ 39 w 39"/>
                <a:gd name="T53" fmla="*/ 12 h 35"/>
                <a:gd name="T54" fmla="*/ 39 w 39"/>
                <a:gd name="T55" fmla="*/ 6 h 35"/>
                <a:gd name="T56" fmla="*/ 39 w 39"/>
                <a:gd name="T57" fmla="*/ 6 h 35"/>
                <a:gd name="T58" fmla="*/ 39 w 39"/>
                <a:gd name="T59" fmla="*/ 6 h 35"/>
                <a:gd name="T60" fmla="*/ 39 w 39"/>
                <a:gd name="T61" fmla="*/ 0 h 35"/>
                <a:gd name="T62" fmla="*/ 35 w 39"/>
                <a:gd name="T63" fmla="*/ 6 h 35"/>
                <a:gd name="T64" fmla="*/ 22 w 39"/>
                <a:gd name="T65" fmla="*/ 6 h 35"/>
                <a:gd name="T66" fmla="*/ 22 w 39"/>
                <a:gd name="T67" fmla="*/ 6 h 35"/>
                <a:gd name="T68" fmla="*/ 22 w 39"/>
                <a:gd name="T69" fmla="*/ 6 h 35"/>
                <a:gd name="T70" fmla="*/ 22 w 39"/>
                <a:gd name="T71" fmla="*/ 0 h 35"/>
                <a:gd name="T72" fmla="*/ 22 w 39"/>
                <a:gd name="T7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 h="35">
                  <a:moveTo>
                    <a:pt x="22" y="0"/>
                  </a:moveTo>
                  <a:lnTo>
                    <a:pt x="22" y="6"/>
                  </a:lnTo>
                  <a:lnTo>
                    <a:pt x="16" y="6"/>
                  </a:lnTo>
                  <a:lnTo>
                    <a:pt x="16" y="12"/>
                  </a:lnTo>
                  <a:lnTo>
                    <a:pt x="16" y="12"/>
                  </a:lnTo>
                  <a:lnTo>
                    <a:pt x="16" y="12"/>
                  </a:lnTo>
                  <a:lnTo>
                    <a:pt x="16" y="19"/>
                  </a:lnTo>
                  <a:lnTo>
                    <a:pt x="0" y="19"/>
                  </a:lnTo>
                  <a:lnTo>
                    <a:pt x="0" y="19"/>
                  </a:lnTo>
                  <a:lnTo>
                    <a:pt x="0" y="19"/>
                  </a:lnTo>
                  <a:lnTo>
                    <a:pt x="0" y="23"/>
                  </a:lnTo>
                  <a:lnTo>
                    <a:pt x="0" y="23"/>
                  </a:lnTo>
                  <a:lnTo>
                    <a:pt x="0" y="23"/>
                  </a:lnTo>
                  <a:lnTo>
                    <a:pt x="0" y="23"/>
                  </a:lnTo>
                  <a:lnTo>
                    <a:pt x="4" y="29"/>
                  </a:lnTo>
                  <a:lnTo>
                    <a:pt x="4" y="29"/>
                  </a:lnTo>
                  <a:lnTo>
                    <a:pt x="4" y="35"/>
                  </a:lnTo>
                  <a:lnTo>
                    <a:pt x="4" y="35"/>
                  </a:lnTo>
                  <a:lnTo>
                    <a:pt x="4" y="35"/>
                  </a:lnTo>
                  <a:lnTo>
                    <a:pt x="10" y="29"/>
                  </a:lnTo>
                  <a:lnTo>
                    <a:pt x="10" y="23"/>
                  </a:lnTo>
                  <a:lnTo>
                    <a:pt x="16" y="23"/>
                  </a:lnTo>
                  <a:lnTo>
                    <a:pt x="22" y="19"/>
                  </a:lnTo>
                  <a:lnTo>
                    <a:pt x="28" y="19"/>
                  </a:lnTo>
                  <a:lnTo>
                    <a:pt x="35" y="12"/>
                  </a:lnTo>
                  <a:lnTo>
                    <a:pt x="35" y="12"/>
                  </a:lnTo>
                  <a:lnTo>
                    <a:pt x="39" y="12"/>
                  </a:lnTo>
                  <a:lnTo>
                    <a:pt x="39" y="6"/>
                  </a:lnTo>
                  <a:lnTo>
                    <a:pt x="39" y="6"/>
                  </a:lnTo>
                  <a:lnTo>
                    <a:pt x="39" y="6"/>
                  </a:lnTo>
                  <a:lnTo>
                    <a:pt x="39" y="0"/>
                  </a:lnTo>
                  <a:lnTo>
                    <a:pt x="35" y="6"/>
                  </a:lnTo>
                  <a:lnTo>
                    <a:pt x="22" y="6"/>
                  </a:lnTo>
                  <a:lnTo>
                    <a:pt x="22" y="6"/>
                  </a:lnTo>
                  <a:lnTo>
                    <a:pt x="22" y="6"/>
                  </a:lnTo>
                  <a:lnTo>
                    <a:pt x="22" y="0"/>
                  </a:lnTo>
                  <a:lnTo>
                    <a:pt x="2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 name="Freeform 65"/>
            <p:cNvSpPr>
              <a:spLocks/>
            </p:cNvSpPr>
            <p:nvPr/>
          </p:nvSpPr>
          <p:spPr bwMode="auto">
            <a:xfrm>
              <a:off x="3032125" y="4984750"/>
              <a:ext cx="19050" cy="19050"/>
            </a:xfrm>
            <a:custGeom>
              <a:avLst/>
              <a:gdLst>
                <a:gd name="T0" fmla="*/ 6 w 12"/>
                <a:gd name="T1" fmla="*/ 0 h 12"/>
                <a:gd name="T2" fmla="*/ 0 w 12"/>
                <a:gd name="T3" fmla="*/ 6 h 12"/>
                <a:gd name="T4" fmla="*/ 0 w 12"/>
                <a:gd name="T5" fmla="*/ 6 h 12"/>
                <a:gd name="T6" fmla="*/ 6 w 12"/>
                <a:gd name="T7" fmla="*/ 6 h 12"/>
                <a:gd name="T8" fmla="*/ 6 w 12"/>
                <a:gd name="T9" fmla="*/ 12 h 12"/>
                <a:gd name="T10" fmla="*/ 6 w 12"/>
                <a:gd name="T11" fmla="*/ 12 h 12"/>
                <a:gd name="T12" fmla="*/ 6 w 12"/>
                <a:gd name="T13" fmla="*/ 12 h 12"/>
                <a:gd name="T14" fmla="*/ 12 w 12"/>
                <a:gd name="T15" fmla="*/ 12 h 12"/>
                <a:gd name="T16" fmla="*/ 12 w 12"/>
                <a:gd name="T17" fmla="*/ 6 h 12"/>
                <a:gd name="T18" fmla="*/ 6 w 12"/>
                <a:gd name="T19" fmla="*/ 6 h 12"/>
                <a:gd name="T20" fmla="*/ 6 w 12"/>
                <a:gd name="T21" fmla="*/ 6 h 12"/>
                <a:gd name="T22" fmla="*/ 6 w 12"/>
                <a:gd name="T23" fmla="*/ 6 h 12"/>
                <a:gd name="T24" fmla="*/ 6 w 12"/>
                <a:gd name="T25" fmla="*/ 0 h 12"/>
                <a:gd name="T26" fmla="*/ 6 w 1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6" y="0"/>
                  </a:moveTo>
                  <a:lnTo>
                    <a:pt x="0" y="6"/>
                  </a:lnTo>
                  <a:lnTo>
                    <a:pt x="0" y="6"/>
                  </a:lnTo>
                  <a:lnTo>
                    <a:pt x="6" y="6"/>
                  </a:lnTo>
                  <a:lnTo>
                    <a:pt x="6" y="12"/>
                  </a:lnTo>
                  <a:lnTo>
                    <a:pt x="6" y="12"/>
                  </a:lnTo>
                  <a:lnTo>
                    <a:pt x="6" y="12"/>
                  </a:lnTo>
                  <a:lnTo>
                    <a:pt x="12" y="12"/>
                  </a:lnTo>
                  <a:lnTo>
                    <a:pt x="12" y="6"/>
                  </a:lnTo>
                  <a:lnTo>
                    <a:pt x="6" y="6"/>
                  </a:lnTo>
                  <a:lnTo>
                    <a:pt x="6" y="6"/>
                  </a:lnTo>
                  <a:lnTo>
                    <a:pt x="6" y="6"/>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 name="Freeform 66"/>
            <p:cNvSpPr>
              <a:spLocks/>
            </p:cNvSpPr>
            <p:nvPr/>
          </p:nvSpPr>
          <p:spPr bwMode="auto">
            <a:xfrm>
              <a:off x="3032125" y="4984750"/>
              <a:ext cx="19050" cy="19050"/>
            </a:xfrm>
            <a:custGeom>
              <a:avLst/>
              <a:gdLst>
                <a:gd name="T0" fmla="*/ 6 w 12"/>
                <a:gd name="T1" fmla="*/ 0 h 12"/>
                <a:gd name="T2" fmla="*/ 0 w 12"/>
                <a:gd name="T3" fmla="*/ 6 h 12"/>
                <a:gd name="T4" fmla="*/ 0 w 12"/>
                <a:gd name="T5" fmla="*/ 6 h 12"/>
                <a:gd name="T6" fmla="*/ 6 w 12"/>
                <a:gd name="T7" fmla="*/ 6 h 12"/>
                <a:gd name="T8" fmla="*/ 6 w 12"/>
                <a:gd name="T9" fmla="*/ 12 h 12"/>
                <a:gd name="T10" fmla="*/ 6 w 12"/>
                <a:gd name="T11" fmla="*/ 12 h 12"/>
                <a:gd name="T12" fmla="*/ 6 w 12"/>
                <a:gd name="T13" fmla="*/ 12 h 12"/>
                <a:gd name="T14" fmla="*/ 12 w 12"/>
                <a:gd name="T15" fmla="*/ 12 h 12"/>
                <a:gd name="T16" fmla="*/ 12 w 12"/>
                <a:gd name="T17" fmla="*/ 6 h 12"/>
                <a:gd name="T18" fmla="*/ 6 w 12"/>
                <a:gd name="T19" fmla="*/ 6 h 12"/>
                <a:gd name="T20" fmla="*/ 6 w 12"/>
                <a:gd name="T21" fmla="*/ 6 h 12"/>
                <a:gd name="T22" fmla="*/ 6 w 12"/>
                <a:gd name="T23" fmla="*/ 6 h 12"/>
                <a:gd name="T24" fmla="*/ 6 w 12"/>
                <a:gd name="T25" fmla="*/ 0 h 12"/>
                <a:gd name="T26" fmla="*/ 6 w 1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6" y="0"/>
                  </a:moveTo>
                  <a:lnTo>
                    <a:pt x="0" y="6"/>
                  </a:lnTo>
                  <a:lnTo>
                    <a:pt x="0" y="6"/>
                  </a:lnTo>
                  <a:lnTo>
                    <a:pt x="6" y="6"/>
                  </a:lnTo>
                  <a:lnTo>
                    <a:pt x="6" y="12"/>
                  </a:lnTo>
                  <a:lnTo>
                    <a:pt x="6" y="12"/>
                  </a:lnTo>
                  <a:lnTo>
                    <a:pt x="6" y="12"/>
                  </a:lnTo>
                  <a:lnTo>
                    <a:pt x="12" y="12"/>
                  </a:lnTo>
                  <a:lnTo>
                    <a:pt x="12" y="6"/>
                  </a:lnTo>
                  <a:lnTo>
                    <a:pt x="6" y="6"/>
                  </a:lnTo>
                  <a:lnTo>
                    <a:pt x="6" y="6"/>
                  </a:lnTo>
                  <a:lnTo>
                    <a:pt x="6" y="6"/>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 name="Freeform 67"/>
            <p:cNvSpPr>
              <a:spLocks/>
            </p:cNvSpPr>
            <p:nvPr/>
          </p:nvSpPr>
          <p:spPr bwMode="auto">
            <a:xfrm>
              <a:off x="3006725" y="4984750"/>
              <a:ext cx="15875" cy="19050"/>
            </a:xfrm>
            <a:custGeom>
              <a:avLst/>
              <a:gdLst>
                <a:gd name="T0" fmla="*/ 6 w 10"/>
                <a:gd name="T1" fmla="*/ 0 h 12"/>
                <a:gd name="T2" fmla="*/ 0 w 10"/>
                <a:gd name="T3" fmla="*/ 0 h 12"/>
                <a:gd name="T4" fmla="*/ 0 w 10"/>
                <a:gd name="T5" fmla="*/ 6 h 12"/>
                <a:gd name="T6" fmla="*/ 0 w 10"/>
                <a:gd name="T7" fmla="*/ 6 h 12"/>
                <a:gd name="T8" fmla="*/ 0 w 10"/>
                <a:gd name="T9" fmla="*/ 6 h 12"/>
                <a:gd name="T10" fmla="*/ 0 w 10"/>
                <a:gd name="T11" fmla="*/ 6 h 12"/>
                <a:gd name="T12" fmla="*/ 0 w 10"/>
                <a:gd name="T13" fmla="*/ 12 h 12"/>
                <a:gd name="T14" fmla="*/ 6 w 10"/>
                <a:gd name="T15" fmla="*/ 12 h 12"/>
                <a:gd name="T16" fmla="*/ 10 w 10"/>
                <a:gd name="T17" fmla="*/ 6 h 12"/>
                <a:gd name="T18" fmla="*/ 10 w 10"/>
                <a:gd name="T19" fmla="*/ 6 h 12"/>
                <a:gd name="T20" fmla="*/ 10 w 10"/>
                <a:gd name="T21" fmla="*/ 6 h 12"/>
                <a:gd name="T22" fmla="*/ 10 w 10"/>
                <a:gd name="T23" fmla="*/ 6 h 12"/>
                <a:gd name="T24" fmla="*/ 10 w 10"/>
                <a:gd name="T25" fmla="*/ 0 h 12"/>
                <a:gd name="T26" fmla="*/ 6 w 10"/>
                <a:gd name="T27" fmla="*/ 0 h 12"/>
                <a:gd name="T28" fmla="*/ 6 w 10"/>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2">
                  <a:moveTo>
                    <a:pt x="6" y="0"/>
                  </a:moveTo>
                  <a:lnTo>
                    <a:pt x="0" y="0"/>
                  </a:lnTo>
                  <a:lnTo>
                    <a:pt x="0" y="6"/>
                  </a:lnTo>
                  <a:lnTo>
                    <a:pt x="0" y="6"/>
                  </a:lnTo>
                  <a:lnTo>
                    <a:pt x="0" y="6"/>
                  </a:lnTo>
                  <a:lnTo>
                    <a:pt x="0" y="6"/>
                  </a:lnTo>
                  <a:lnTo>
                    <a:pt x="0" y="12"/>
                  </a:lnTo>
                  <a:lnTo>
                    <a:pt x="6" y="12"/>
                  </a:lnTo>
                  <a:lnTo>
                    <a:pt x="10" y="6"/>
                  </a:lnTo>
                  <a:lnTo>
                    <a:pt x="10" y="6"/>
                  </a:lnTo>
                  <a:lnTo>
                    <a:pt x="10" y="6"/>
                  </a:lnTo>
                  <a:lnTo>
                    <a:pt x="10" y="6"/>
                  </a:lnTo>
                  <a:lnTo>
                    <a:pt x="10"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 name="Freeform 68"/>
            <p:cNvSpPr>
              <a:spLocks/>
            </p:cNvSpPr>
            <p:nvPr/>
          </p:nvSpPr>
          <p:spPr bwMode="auto">
            <a:xfrm>
              <a:off x="3006725" y="4984750"/>
              <a:ext cx="15875" cy="19050"/>
            </a:xfrm>
            <a:custGeom>
              <a:avLst/>
              <a:gdLst>
                <a:gd name="T0" fmla="*/ 6 w 10"/>
                <a:gd name="T1" fmla="*/ 0 h 12"/>
                <a:gd name="T2" fmla="*/ 0 w 10"/>
                <a:gd name="T3" fmla="*/ 0 h 12"/>
                <a:gd name="T4" fmla="*/ 0 w 10"/>
                <a:gd name="T5" fmla="*/ 6 h 12"/>
                <a:gd name="T6" fmla="*/ 0 w 10"/>
                <a:gd name="T7" fmla="*/ 6 h 12"/>
                <a:gd name="T8" fmla="*/ 0 w 10"/>
                <a:gd name="T9" fmla="*/ 6 h 12"/>
                <a:gd name="T10" fmla="*/ 0 w 10"/>
                <a:gd name="T11" fmla="*/ 6 h 12"/>
                <a:gd name="T12" fmla="*/ 0 w 10"/>
                <a:gd name="T13" fmla="*/ 12 h 12"/>
                <a:gd name="T14" fmla="*/ 6 w 10"/>
                <a:gd name="T15" fmla="*/ 12 h 12"/>
                <a:gd name="T16" fmla="*/ 10 w 10"/>
                <a:gd name="T17" fmla="*/ 6 h 12"/>
                <a:gd name="T18" fmla="*/ 10 w 10"/>
                <a:gd name="T19" fmla="*/ 6 h 12"/>
                <a:gd name="T20" fmla="*/ 10 w 10"/>
                <a:gd name="T21" fmla="*/ 6 h 12"/>
                <a:gd name="T22" fmla="*/ 10 w 10"/>
                <a:gd name="T23" fmla="*/ 6 h 12"/>
                <a:gd name="T24" fmla="*/ 10 w 10"/>
                <a:gd name="T25" fmla="*/ 0 h 12"/>
                <a:gd name="T26" fmla="*/ 6 w 10"/>
                <a:gd name="T27" fmla="*/ 0 h 12"/>
                <a:gd name="T28" fmla="*/ 6 w 10"/>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2">
                  <a:moveTo>
                    <a:pt x="6" y="0"/>
                  </a:moveTo>
                  <a:lnTo>
                    <a:pt x="0" y="0"/>
                  </a:lnTo>
                  <a:lnTo>
                    <a:pt x="0" y="6"/>
                  </a:lnTo>
                  <a:lnTo>
                    <a:pt x="0" y="6"/>
                  </a:lnTo>
                  <a:lnTo>
                    <a:pt x="0" y="6"/>
                  </a:lnTo>
                  <a:lnTo>
                    <a:pt x="0" y="6"/>
                  </a:lnTo>
                  <a:lnTo>
                    <a:pt x="0" y="12"/>
                  </a:lnTo>
                  <a:lnTo>
                    <a:pt x="6" y="12"/>
                  </a:lnTo>
                  <a:lnTo>
                    <a:pt x="10" y="6"/>
                  </a:lnTo>
                  <a:lnTo>
                    <a:pt x="10" y="6"/>
                  </a:lnTo>
                  <a:lnTo>
                    <a:pt x="10" y="6"/>
                  </a:lnTo>
                  <a:lnTo>
                    <a:pt x="10" y="6"/>
                  </a:lnTo>
                  <a:lnTo>
                    <a:pt x="10"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 name="Freeform 69"/>
            <p:cNvSpPr>
              <a:spLocks/>
            </p:cNvSpPr>
            <p:nvPr/>
          </p:nvSpPr>
          <p:spPr bwMode="auto">
            <a:xfrm>
              <a:off x="2986088" y="4978400"/>
              <a:ext cx="20638" cy="0"/>
            </a:xfrm>
            <a:custGeom>
              <a:avLst/>
              <a:gdLst>
                <a:gd name="T0" fmla="*/ 0 w 13"/>
                <a:gd name="T1" fmla="*/ 0 w 13"/>
                <a:gd name="T2" fmla="*/ 0 w 13"/>
                <a:gd name="T3" fmla="*/ 13 w 13"/>
                <a:gd name="T4" fmla="*/ 0 w 13"/>
                <a:gd name="T5" fmla="*/ 0 w 13"/>
                <a:gd name="T6" fmla="*/ 0 w 13"/>
                <a:gd name="T7" fmla="*/ 0 w 1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3">
                  <a:moveTo>
                    <a:pt x="0" y="0"/>
                  </a:moveTo>
                  <a:lnTo>
                    <a:pt x="0" y="0"/>
                  </a:lnTo>
                  <a:lnTo>
                    <a:pt x="0" y="0"/>
                  </a:lnTo>
                  <a:lnTo>
                    <a:pt x="13"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 name="Freeform 70"/>
            <p:cNvSpPr>
              <a:spLocks/>
            </p:cNvSpPr>
            <p:nvPr/>
          </p:nvSpPr>
          <p:spPr bwMode="auto">
            <a:xfrm>
              <a:off x="2986088" y="4978400"/>
              <a:ext cx="20638" cy="0"/>
            </a:xfrm>
            <a:custGeom>
              <a:avLst/>
              <a:gdLst>
                <a:gd name="T0" fmla="*/ 0 w 13"/>
                <a:gd name="T1" fmla="*/ 0 w 13"/>
                <a:gd name="T2" fmla="*/ 0 w 13"/>
                <a:gd name="T3" fmla="*/ 13 w 13"/>
                <a:gd name="T4" fmla="*/ 0 w 13"/>
                <a:gd name="T5" fmla="*/ 0 w 13"/>
                <a:gd name="T6" fmla="*/ 0 w 13"/>
                <a:gd name="T7" fmla="*/ 0 w 13"/>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3">
                  <a:moveTo>
                    <a:pt x="0" y="0"/>
                  </a:moveTo>
                  <a:lnTo>
                    <a:pt x="0" y="0"/>
                  </a:lnTo>
                  <a:lnTo>
                    <a:pt x="0" y="0"/>
                  </a:lnTo>
                  <a:lnTo>
                    <a:pt x="13"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 name="Freeform 71"/>
            <p:cNvSpPr>
              <a:spLocks/>
            </p:cNvSpPr>
            <p:nvPr/>
          </p:nvSpPr>
          <p:spPr bwMode="auto">
            <a:xfrm>
              <a:off x="2960688" y="4957763"/>
              <a:ext cx="25400" cy="20638"/>
            </a:xfrm>
            <a:custGeom>
              <a:avLst/>
              <a:gdLst>
                <a:gd name="T0" fmla="*/ 10 w 16"/>
                <a:gd name="T1" fmla="*/ 0 h 13"/>
                <a:gd name="T2" fmla="*/ 4 w 16"/>
                <a:gd name="T3" fmla="*/ 0 h 13"/>
                <a:gd name="T4" fmla="*/ 4 w 16"/>
                <a:gd name="T5" fmla="*/ 0 h 13"/>
                <a:gd name="T6" fmla="*/ 4 w 16"/>
                <a:gd name="T7" fmla="*/ 0 h 13"/>
                <a:gd name="T8" fmla="*/ 4 w 16"/>
                <a:gd name="T9" fmla="*/ 6 h 13"/>
                <a:gd name="T10" fmla="*/ 0 w 16"/>
                <a:gd name="T11" fmla="*/ 6 h 13"/>
                <a:gd name="T12" fmla="*/ 0 w 16"/>
                <a:gd name="T13" fmla="*/ 6 h 13"/>
                <a:gd name="T14" fmla="*/ 0 w 16"/>
                <a:gd name="T15" fmla="*/ 6 h 13"/>
                <a:gd name="T16" fmla="*/ 0 w 16"/>
                <a:gd name="T17" fmla="*/ 13 h 13"/>
                <a:gd name="T18" fmla="*/ 10 w 16"/>
                <a:gd name="T19" fmla="*/ 13 h 13"/>
                <a:gd name="T20" fmla="*/ 10 w 16"/>
                <a:gd name="T21" fmla="*/ 6 h 13"/>
                <a:gd name="T22" fmla="*/ 16 w 16"/>
                <a:gd name="T23" fmla="*/ 6 h 13"/>
                <a:gd name="T24" fmla="*/ 16 w 16"/>
                <a:gd name="T25" fmla="*/ 0 h 13"/>
                <a:gd name="T26" fmla="*/ 10 w 16"/>
                <a:gd name="T27" fmla="*/ 0 h 13"/>
                <a:gd name="T28" fmla="*/ 10 w 16"/>
                <a:gd name="T29" fmla="*/ 0 h 13"/>
                <a:gd name="T30" fmla="*/ 10 w 16"/>
                <a:gd name="T31" fmla="*/ 0 h 13"/>
                <a:gd name="T32" fmla="*/ 10 w 16"/>
                <a:gd name="T33" fmla="*/ 0 h 13"/>
                <a:gd name="T34" fmla="*/ 10 w 16"/>
                <a:gd name="T35" fmla="*/ 0 h 13"/>
                <a:gd name="T36" fmla="*/ 10 w 16"/>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3">
                  <a:moveTo>
                    <a:pt x="10" y="0"/>
                  </a:moveTo>
                  <a:lnTo>
                    <a:pt x="4" y="0"/>
                  </a:lnTo>
                  <a:lnTo>
                    <a:pt x="4" y="0"/>
                  </a:lnTo>
                  <a:lnTo>
                    <a:pt x="4" y="0"/>
                  </a:lnTo>
                  <a:lnTo>
                    <a:pt x="4" y="6"/>
                  </a:lnTo>
                  <a:lnTo>
                    <a:pt x="0" y="6"/>
                  </a:lnTo>
                  <a:lnTo>
                    <a:pt x="0" y="6"/>
                  </a:lnTo>
                  <a:lnTo>
                    <a:pt x="0" y="6"/>
                  </a:lnTo>
                  <a:lnTo>
                    <a:pt x="0" y="13"/>
                  </a:lnTo>
                  <a:lnTo>
                    <a:pt x="10" y="13"/>
                  </a:lnTo>
                  <a:lnTo>
                    <a:pt x="10" y="6"/>
                  </a:lnTo>
                  <a:lnTo>
                    <a:pt x="16" y="6"/>
                  </a:lnTo>
                  <a:lnTo>
                    <a:pt x="16" y="0"/>
                  </a:lnTo>
                  <a:lnTo>
                    <a:pt x="10" y="0"/>
                  </a:lnTo>
                  <a:lnTo>
                    <a:pt x="10" y="0"/>
                  </a:lnTo>
                  <a:lnTo>
                    <a:pt x="10" y="0"/>
                  </a:lnTo>
                  <a:lnTo>
                    <a:pt x="10" y="0"/>
                  </a:lnTo>
                  <a:lnTo>
                    <a:pt x="10" y="0"/>
                  </a:lnTo>
                  <a:lnTo>
                    <a:pt x="1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 name="Freeform 72"/>
            <p:cNvSpPr>
              <a:spLocks/>
            </p:cNvSpPr>
            <p:nvPr/>
          </p:nvSpPr>
          <p:spPr bwMode="auto">
            <a:xfrm>
              <a:off x="2960688" y="4957763"/>
              <a:ext cx="25400" cy="20638"/>
            </a:xfrm>
            <a:custGeom>
              <a:avLst/>
              <a:gdLst>
                <a:gd name="T0" fmla="*/ 10 w 16"/>
                <a:gd name="T1" fmla="*/ 0 h 13"/>
                <a:gd name="T2" fmla="*/ 4 w 16"/>
                <a:gd name="T3" fmla="*/ 0 h 13"/>
                <a:gd name="T4" fmla="*/ 4 w 16"/>
                <a:gd name="T5" fmla="*/ 0 h 13"/>
                <a:gd name="T6" fmla="*/ 4 w 16"/>
                <a:gd name="T7" fmla="*/ 0 h 13"/>
                <a:gd name="T8" fmla="*/ 4 w 16"/>
                <a:gd name="T9" fmla="*/ 6 h 13"/>
                <a:gd name="T10" fmla="*/ 0 w 16"/>
                <a:gd name="T11" fmla="*/ 6 h 13"/>
                <a:gd name="T12" fmla="*/ 0 w 16"/>
                <a:gd name="T13" fmla="*/ 6 h 13"/>
                <a:gd name="T14" fmla="*/ 0 w 16"/>
                <a:gd name="T15" fmla="*/ 6 h 13"/>
                <a:gd name="T16" fmla="*/ 0 w 16"/>
                <a:gd name="T17" fmla="*/ 13 h 13"/>
                <a:gd name="T18" fmla="*/ 10 w 16"/>
                <a:gd name="T19" fmla="*/ 13 h 13"/>
                <a:gd name="T20" fmla="*/ 10 w 16"/>
                <a:gd name="T21" fmla="*/ 6 h 13"/>
                <a:gd name="T22" fmla="*/ 16 w 16"/>
                <a:gd name="T23" fmla="*/ 6 h 13"/>
                <a:gd name="T24" fmla="*/ 16 w 16"/>
                <a:gd name="T25" fmla="*/ 0 h 13"/>
                <a:gd name="T26" fmla="*/ 10 w 16"/>
                <a:gd name="T27" fmla="*/ 0 h 13"/>
                <a:gd name="T28" fmla="*/ 10 w 16"/>
                <a:gd name="T29" fmla="*/ 0 h 13"/>
                <a:gd name="T30" fmla="*/ 10 w 16"/>
                <a:gd name="T31" fmla="*/ 0 h 13"/>
                <a:gd name="T32" fmla="*/ 10 w 16"/>
                <a:gd name="T33" fmla="*/ 0 h 13"/>
                <a:gd name="T34" fmla="*/ 10 w 16"/>
                <a:gd name="T35" fmla="*/ 0 h 13"/>
                <a:gd name="T36" fmla="*/ 10 w 16"/>
                <a:gd name="T3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3">
                  <a:moveTo>
                    <a:pt x="10" y="0"/>
                  </a:moveTo>
                  <a:lnTo>
                    <a:pt x="4" y="0"/>
                  </a:lnTo>
                  <a:lnTo>
                    <a:pt x="4" y="0"/>
                  </a:lnTo>
                  <a:lnTo>
                    <a:pt x="4" y="0"/>
                  </a:lnTo>
                  <a:lnTo>
                    <a:pt x="4" y="6"/>
                  </a:lnTo>
                  <a:lnTo>
                    <a:pt x="0" y="6"/>
                  </a:lnTo>
                  <a:lnTo>
                    <a:pt x="0" y="6"/>
                  </a:lnTo>
                  <a:lnTo>
                    <a:pt x="0" y="6"/>
                  </a:lnTo>
                  <a:lnTo>
                    <a:pt x="0" y="13"/>
                  </a:lnTo>
                  <a:lnTo>
                    <a:pt x="10" y="13"/>
                  </a:lnTo>
                  <a:lnTo>
                    <a:pt x="10" y="6"/>
                  </a:lnTo>
                  <a:lnTo>
                    <a:pt x="16" y="6"/>
                  </a:lnTo>
                  <a:lnTo>
                    <a:pt x="16" y="0"/>
                  </a:lnTo>
                  <a:lnTo>
                    <a:pt x="10" y="0"/>
                  </a:lnTo>
                  <a:lnTo>
                    <a:pt x="10" y="0"/>
                  </a:lnTo>
                  <a:lnTo>
                    <a:pt x="10" y="0"/>
                  </a:lnTo>
                  <a:lnTo>
                    <a:pt x="10" y="0"/>
                  </a:lnTo>
                  <a:lnTo>
                    <a:pt x="10" y="0"/>
                  </a:lnTo>
                  <a:lnTo>
                    <a:pt x="1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 name="Freeform 73"/>
            <p:cNvSpPr>
              <a:spLocks/>
            </p:cNvSpPr>
            <p:nvPr/>
          </p:nvSpPr>
          <p:spPr bwMode="auto">
            <a:xfrm>
              <a:off x="2951163" y="4941888"/>
              <a:ext cx="25400" cy="6350"/>
            </a:xfrm>
            <a:custGeom>
              <a:avLst/>
              <a:gdLst>
                <a:gd name="T0" fmla="*/ 10 w 16"/>
                <a:gd name="T1" fmla="*/ 0 h 4"/>
                <a:gd name="T2" fmla="*/ 6 w 16"/>
                <a:gd name="T3" fmla="*/ 0 h 4"/>
                <a:gd name="T4" fmla="*/ 6 w 16"/>
                <a:gd name="T5" fmla="*/ 4 h 4"/>
                <a:gd name="T6" fmla="*/ 0 w 16"/>
                <a:gd name="T7" fmla="*/ 4 h 4"/>
                <a:gd name="T8" fmla="*/ 0 w 16"/>
                <a:gd name="T9" fmla="*/ 4 h 4"/>
                <a:gd name="T10" fmla="*/ 0 w 16"/>
                <a:gd name="T11" fmla="*/ 4 h 4"/>
                <a:gd name="T12" fmla="*/ 0 w 16"/>
                <a:gd name="T13" fmla="*/ 4 h 4"/>
                <a:gd name="T14" fmla="*/ 0 w 16"/>
                <a:gd name="T15" fmla="*/ 4 h 4"/>
                <a:gd name="T16" fmla="*/ 16 w 16"/>
                <a:gd name="T17" fmla="*/ 4 h 4"/>
                <a:gd name="T18" fmla="*/ 10 w 16"/>
                <a:gd name="T19" fmla="*/ 4 h 4"/>
                <a:gd name="T20" fmla="*/ 10 w 16"/>
                <a:gd name="T21" fmla="*/ 0 h 4"/>
                <a:gd name="T22" fmla="*/ 10 w 16"/>
                <a:gd name="T23" fmla="*/ 0 h 4"/>
                <a:gd name="T24" fmla="*/ 10 w 1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4">
                  <a:moveTo>
                    <a:pt x="10" y="0"/>
                  </a:moveTo>
                  <a:lnTo>
                    <a:pt x="6" y="0"/>
                  </a:lnTo>
                  <a:lnTo>
                    <a:pt x="6" y="4"/>
                  </a:lnTo>
                  <a:lnTo>
                    <a:pt x="0" y="4"/>
                  </a:lnTo>
                  <a:lnTo>
                    <a:pt x="0" y="4"/>
                  </a:lnTo>
                  <a:lnTo>
                    <a:pt x="0" y="4"/>
                  </a:lnTo>
                  <a:lnTo>
                    <a:pt x="0" y="4"/>
                  </a:lnTo>
                  <a:lnTo>
                    <a:pt x="0" y="4"/>
                  </a:lnTo>
                  <a:lnTo>
                    <a:pt x="16" y="4"/>
                  </a:lnTo>
                  <a:lnTo>
                    <a:pt x="10" y="4"/>
                  </a:lnTo>
                  <a:lnTo>
                    <a:pt x="10" y="0"/>
                  </a:lnTo>
                  <a:lnTo>
                    <a:pt x="10" y="0"/>
                  </a:lnTo>
                  <a:lnTo>
                    <a:pt x="1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 name="Freeform 74"/>
            <p:cNvSpPr>
              <a:spLocks/>
            </p:cNvSpPr>
            <p:nvPr/>
          </p:nvSpPr>
          <p:spPr bwMode="auto">
            <a:xfrm>
              <a:off x="2951163" y="4941888"/>
              <a:ext cx="25400" cy="6350"/>
            </a:xfrm>
            <a:custGeom>
              <a:avLst/>
              <a:gdLst>
                <a:gd name="T0" fmla="*/ 10 w 16"/>
                <a:gd name="T1" fmla="*/ 0 h 4"/>
                <a:gd name="T2" fmla="*/ 6 w 16"/>
                <a:gd name="T3" fmla="*/ 0 h 4"/>
                <a:gd name="T4" fmla="*/ 6 w 16"/>
                <a:gd name="T5" fmla="*/ 4 h 4"/>
                <a:gd name="T6" fmla="*/ 0 w 16"/>
                <a:gd name="T7" fmla="*/ 4 h 4"/>
                <a:gd name="T8" fmla="*/ 0 w 16"/>
                <a:gd name="T9" fmla="*/ 4 h 4"/>
                <a:gd name="T10" fmla="*/ 0 w 16"/>
                <a:gd name="T11" fmla="*/ 4 h 4"/>
                <a:gd name="T12" fmla="*/ 0 w 16"/>
                <a:gd name="T13" fmla="*/ 4 h 4"/>
                <a:gd name="T14" fmla="*/ 0 w 16"/>
                <a:gd name="T15" fmla="*/ 4 h 4"/>
                <a:gd name="T16" fmla="*/ 16 w 16"/>
                <a:gd name="T17" fmla="*/ 4 h 4"/>
                <a:gd name="T18" fmla="*/ 10 w 16"/>
                <a:gd name="T19" fmla="*/ 4 h 4"/>
                <a:gd name="T20" fmla="*/ 10 w 16"/>
                <a:gd name="T21" fmla="*/ 0 h 4"/>
                <a:gd name="T22" fmla="*/ 10 w 16"/>
                <a:gd name="T23" fmla="*/ 0 h 4"/>
                <a:gd name="T24" fmla="*/ 10 w 1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4">
                  <a:moveTo>
                    <a:pt x="10" y="0"/>
                  </a:moveTo>
                  <a:lnTo>
                    <a:pt x="6" y="0"/>
                  </a:lnTo>
                  <a:lnTo>
                    <a:pt x="6" y="4"/>
                  </a:lnTo>
                  <a:lnTo>
                    <a:pt x="0" y="4"/>
                  </a:lnTo>
                  <a:lnTo>
                    <a:pt x="0" y="4"/>
                  </a:lnTo>
                  <a:lnTo>
                    <a:pt x="0" y="4"/>
                  </a:lnTo>
                  <a:lnTo>
                    <a:pt x="0" y="4"/>
                  </a:lnTo>
                  <a:lnTo>
                    <a:pt x="0" y="4"/>
                  </a:lnTo>
                  <a:lnTo>
                    <a:pt x="16" y="4"/>
                  </a:lnTo>
                  <a:lnTo>
                    <a:pt x="10" y="4"/>
                  </a:lnTo>
                  <a:lnTo>
                    <a:pt x="10" y="0"/>
                  </a:lnTo>
                  <a:lnTo>
                    <a:pt x="10" y="0"/>
                  </a:lnTo>
                  <a:lnTo>
                    <a:pt x="1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 name="Freeform 75"/>
            <p:cNvSpPr>
              <a:spLocks/>
            </p:cNvSpPr>
            <p:nvPr/>
          </p:nvSpPr>
          <p:spPr bwMode="auto">
            <a:xfrm>
              <a:off x="2855913" y="4664075"/>
              <a:ext cx="28575" cy="36513"/>
            </a:xfrm>
            <a:custGeom>
              <a:avLst/>
              <a:gdLst>
                <a:gd name="T0" fmla="*/ 6 w 18"/>
                <a:gd name="T1" fmla="*/ 0 h 23"/>
                <a:gd name="T2" fmla="*/ 6 w 18"/>
                <a:gd name="T3" fmla="*/ 0 h 23"/>
                <a:gd name="T4" fmla="*/ 6 w 18"/>
                <a:gd name="T5" fmla="*/ 0 h 23"/>
                <a:gd name="T6" fmla="*/ 6 w 18"/>
                <a:gd name="T7" fmla="*/ 6 h 23"/>
                <a:gd name="T8" fmla="*/ 0 w 18"/>
                <a:gd name="T9" fmla="*/ 6 h 23"/>
                <a:gd name="T10" fmla="*/ 0 w 18"/>
                <a:gd name="T11" fmla="*/ 10 h 23"/>
                <a:gd name="T12" fmla="*/ 6 w 18"/>
                <a:gd name="T13" fmla="*/ 10 h 23"/>
                <a:gd name="T14" fmla="*/ 6 w 18"/>
                <a:gd name="T15" fmla="*/ 16 h 23"/>
                <a:gd name="T16" fmla="*/ 6 w 18"/>
                <a:gd name="T17" fmla="*/ 16 h 23"/>
                <a:gd name="T18" fmla="*/ 6 w 18"/>
                <a:gd name="T19" fmla="*/ 23 h 23"/>
                <a:gd name="T20" fmla="*/ 6 w 18"/>
                <a:gd name="T21" fmla="*/ 23 h 23"/>
                <a:gd name="T22" fmla="*/ 6 w 18"/>
                <a:gd name="T23" fmla="*/ 23 h 23"/>
                <a:gd name="T24" fmla="*/ 18 w 18"/>
                <a:gd name="T25" fmla="*/ 23 h 23"/>
                <a:gd name="T26" fmla="*/ 18 w 18"/>
                <a:gd name="T27" fmla="*/ 16 h 23"/>
                <a:gd name="T28" fmla="*/ 12 w 18"/>
                <a:gd name="T29" fmla="*/ 16 h 23"/>
                <a:gd name="T30" fmla="*/ 12 w 18"/>
                <a:gd name="T31" fmla="*/ 10 h 23"/>
                <a:gd name="T32" fmla="*/ 12 w 18"/>
                <a:gd name="T33" fmla="*/ 10 h 23"/>
                <a:gd name="T34" fmla="*/ 12 w 18"/>
                <a:gd name="T35" fmla="*/ 10 h 23"/>
                <a:gd name="T36" fmla="*/ 12 w 18"/>
                <a:gd name="T37" fmla="*/ 6 h 23"/>
                <a:gd name="T38" fmla="*/ 12 w 18"/>
                <a:gd name="T39" fmla="*/ 6 h 23"/>
                <a:gd name="T40" fmla="*/ 12 w 18"/>
                <a:gd name="T41" fmla="*/ 6 h 23"/>
                <a:gd name="T42" fmla="*/ 12 w 18"/>
                <a:gd name="T43" fmla="*/ 0 h 23"/>
                <a:gd name="T44" fmla="*/ 6 w 18"/>
                <a:gd name="T45" fmla="*/ 0 h 23"/>
                <a:gd name="T46" fmla="*/ 6 w 18"/>
                <a:gd name="T47" fmla="*/ 0 h 23"/>
                <a:gd name="T48" fmla="*/ 6 w 18"/>
                <a:gd name="T49" fmla="*/ 0 h 23"/>
                <a:gd name="T50" fmla="*/ 6 w 18"/>
                <a:gd name="T5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23">
                  <a:moveTo>
                    <a:pt x="6" y="0"/>
                  </a:moveTo>
                  <a:lnTo>
                    <a:pt x="6" y="0"/>
                  </a:lnTo>
                  <a:lnTo>
                    <a:pt x="6" y="0"/>
                  </a:lnTo>
                  <a:lnTo>
                    <a:pt x="6" y="6"/>
                  </a:lnTo>
                  <a:lnTo>
                    <a:pt x="0" y="6"/>
                  </a:lnTo>
                  <a:lnTo>
                    <a:pt x="0" y="10"/>
                  </a:lnTo>
                  <a:lnTo>
                    <a:pt x="6" y="10"/>
                  </a:lnTo>
                  <a:lnTo>
                    <a:pt x="6" y="16"/>
                  </a:lnTo>
                  <a:lnTo>
                    <a:pt x="6" y="16"/>
                  </a:lnTo>
                  <a:lnTo>
                    <a:pt x="6" y="23"/>
                  </a:lnTo>
                  <a:lnTo>
                    <a:pt x="6" y="23"/>
                  </a:lnTo>
                  <a:lnTo>
                    <a:pt x="6" y="23"/>
                  </a:lnTo>
                  <a:lnTo>
                    <a:pt x="18" y="23"/>
                  </a:lnTo>
                  <a:lnTo>
                    <a:pt x="18" y="16"/>
                  </a:lnTo>
                  <a:lnTo>
                    <a:pt x="12" y="16"/>
                  </a:lnTo>
                  <a:lnTo>
                    <a:pt x="12" y="10"/>
                  </a:lnTo>
                  <a:lnTo>
                    <a:pt x="12" y="10"/>
                  </a:lnTo>
                  <a:lnTo>
                    <a:pt x="12" y="10"/>
                  </a:lnTo>
                  <a:lnTo>
                    <a:pt x="12" y="6"/>
                  </a:lnTo>
                  <a:lnTo>
                    <a:pt x="12" y="6"/>
                  </a:lnTo>
                  <a:lnTo>
                    <a:pt x="12" y="6"/>
                  </a:lnTo>
                  <a:lnTo>
                    <a:pt x="12" y="0"/>
                  </a:lnTo>
                  <a:lnTo>
                    <a:pt x="6" y="0"/>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 name="Freeform 76"/>
            <p:cNvSpPr>
              <a:spLocks/>
            </p:cNvSpPr>
            <p:nvPr/>
          </p:nvSpPr>
          <p:spPr bwMode="auto">
            <a:xfrm>
              <a:off x="2855913" y="4664075"/>
              <a:ext cx="28575" cy="36513"/>
            </a:xfrm>
            <a:custGeom>
              <a:avLst/>
              <a:gdLst>
                <a:gd name="T0" fmla="*/ 6 w 18"/>
                <a:gd name="T1" fmla="*/ 0 h 23"/>
                <a:gd name="T2" fmla="*/ 6 w 18"/>
                <a:gd name="T3" fmla="*/ 0 h 23"/>
                <a:gd name="T4" fmla="*/ 6 w 18"/>
                <a:gd name="T5" fmla="*/ 0 h 23"/>
                <a:gd name="T6" fmla="*/ 6 w 18"/>
                <a:gd name="T7" fmla="*/ 6 h 23"/>
                <a:gd name="T8" fmla="*/ 0 w 18"/>
                <a:gd name="T9" fmla="*/ 6 h 23"/>
                <a:gd name="T10" fmla="*/ 0 w 18"/>
                <a:gd name="T11" fmla="*/ 10 h 23"/>
                <a:gd name="T12" fmla="*/ 6 w 18"/>
                <a:gd name="T13" fmla="*/ 10 h 23"/>
                <a:gd name="T14" fmla="*/ 6 w 18"/>
                <a:gd name="T15" fmla="*/ 16 h 23"/>
                <a:gd name="T16" fmla="*/ 6 w 18"/>
                <a:gd name="T17" fmla="*/ 16 h 23"/>
                <a:gd name="T18" fmla="*/ 6 w 18"/>
                <a:gd name="T19" fmla="*/ 23 h 23"/>
                <a:gd name="T20" fmla="*/ 6 w 18"/>
                <a:gd name="T21" fmla="*/ 23 h 23"/>
                <a:gd name="T22" fmla="*/ 6 w 18"/>
                <a:gd name="T23" fmla="*/ 23 h 23"/>
                <a:gd name="T24" fmla="*/ 18 w 18"/>
                <a:gd name="T25" fmla="*/ 23 h 23"/>
                <a:gd name="T26" fmla="*/ 18 w 18"/>
                <a:gd name="T27" fmla="*/ 16 h 23"/>
                <a:gd name="T28" fmla="*/ 12 w 18"/>
                <a:gd name="T29" fmla="*/ 16 h 23"/>
                <a:gd name="T30" fmla="*/ 12 w 18"/>
                <a:gd name="T31" fmla="*/ 10 h 23"/>
                <a:gd name="T32" fmla="*/ 12 w 18"/>
                <a:gd name="T33" fmla="*/ 10 h 23"/>
                <a:gd name="T34" fmla="*/ 12 w 18"/>
                <a:gd name="T35" fmla="*/ 10 h 23"/>
                <a:gd name="T36" fmla="*/ 12 w 18"/>
                <a:gd name="T37" fmla="*/ 6 h 23"/>
                <a:gd name="T38" fmla="*/ 12 w 18"/>
                <a:gd name="T39" fmla="*/ 6 h 23"/>
                <a:gd name="T40" fmla="*/ 12 w 18"/>
                <a:gd name="T41" fmla="*/ 6 h 23"/>
                <a:gd name="T42" fmla="*/ 12 w 18"/>
                <a:gd name="T43" fmla="*/ 0 h 23"/>
                <a:gd name="T44" fmla="*/ 6 w 18"/>
                <a:gd name="T45" fmla="*/ 0 h 23"/>
                <a:gd name="T46" fmla="*/ 6 w 18"/>
                <a:gd name="T47" fmla="*/ 0 h 23"/>
                <a:gd name="T48" fmla="*/ 6 w 18"/>
                <a:gd name="T49" fmla="*/ 0 h 23"/>
                <a:gd name="T50" fmla="*/ 6 w 18"/>
                <a:gd name="T5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23">
                  <a:moveTo>
                    <a:pt x="6" y="0"/>
                  </a:moveTo>
                  <a:lnTo>
                    <a:pt x="6" y="0"/>
                  </a:lnTo>
                  <a:lnTo>
                    <a:pt x="6" y="0"/>
                  </a:lnTo>
                  <a:lnTo>
                    <a:pt x="6" y="6"/>
                  </a:lnTo>
                  <a:lnTo>
                    <a:pt x="0" y="6"/>
                  </a:lnTo>
                  <a:lnTo>
                    <a:pt x="0" y="10"/>
                  </a:lnTo>
                  <a:lnTo>
                    <a:pt x="6" y="10"/>
                  </a:lnTo>
                  <a:lnTo>
                    <a:pt x="6" y="16"/>
                  </a:lnTo>
                  <a:lnTo>
                    <a:pt x="6" y="16"/>
                  </a:lnTo>
                  <a:lnTo>
                    <a:pt x="6" y="23"/>
                  </a:lnTo>
                  <a:lnTo>
                    <a:pt x="6" y="23"/>
                  </a:lnTo>
                  <a:lnTo>
                    <a:pt x="6" y="23"/>
                  </a:lnTo>
                  <a:lnTo>
                    <a:pt x="18" y="23"/>
                  </a:lnTo>
                  <a:lnTo>
                    <a:pt x="18" y="16"/>
                  </a:lnTo>
                  <a:lnTo>
                    <a:pt x="12" y="16"/>
                  </a:lnTo>
                  <a:lnTo>
                    <a:pt x="12" y="10"/>
                  </a:lnTo>
                  <a:lnTo>
                    <a:pt x="12" y="10"/>
                  </a:lnTo>
                  <a:lnTo>
                    <a:pt x="12" y="10"/>
                  </a:lnTo>
                  <a:lnTo>
                    <a:pt x="12" y="6"/>
                  </a:lnTo>
                  <a:lnTo>
                    <a:pt x="12" y="6"/>
                  </a:lnTo>
                  <a:lnTo>
                    <a:pt x="12" y="6"/>
                  </a:lnTo>
                  <a:lnTo>
                    <a:pt x="12" y="0"/>
                  </a:lnTo>
                  <a:lnTo>
                    <a:pt x="6" y="0"/>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 name="Freeform 77"/>
            <p:cNvSpPr>
              <a:spLocks/>
            </p:cNvSpPr>
            <p:nvPr/>
          </p:nvSpPr>
          <p:spPr bwMode="auto">
            <a:xfrm>
              <a:off x="2884488" y="4745038"/>
              <a:ext cx="17463" cy="17463"/>
            </a:xfrm>
            <a:custGeom>
              <a:avLst/>
              <a:gdLst>
                <a:gd name="T0" fmla="*/ 0 w 11"/>
                <a:gd name="T1" fmla="*/ 11 h 11"/>
                <a:gd name="T2" fmla="*/ 11 w 11"/>
                <a:gd name="T3" fmla="*/ 11 h 11"/>
                <a:gd name="T4" fmla="*/ 11 w 11"/>
                <a:gd name="T5" fmla="*/ 5 h 11"/>
                <a:gd name="T6" fmla="*/ 7 w 11"/>
                <a:gd name="T7" fmla="*/ 5 h 11"/>
                <a:gd name="T8" fmla="*/ 7 w 11"/>
                <a:gd name="T9" fmla="*/ 0 h 11"/>
                <a:gd name="T10" fmla="*/ 7 w 11"/>
                <a:gd name="T11" fmla="*/ 5 h 11"/>
                <a:gd name="T12" fmla="*/ 0 w 11"/>
                <a:gd name="T13" fmla="*/ 5 h 11"/>
                <a:gd name="T14" fmla="*/ 0 w 11"/>
                <a:gd name="T15" fmla="*/ 11 h 11"/>
                <a:gd name="T16" fmla="*/ 0 w 11"/>
                <a:gd name="T17" fmla="*/ 11 h 11"/>
                <a:gd name="T18" fmla="*/ 0 w 11"/>
                <a:gd name="T19" fmla="*/ 11 h 11"/>
                <a:gd name="T20" fmla="*/ 0 w 11"/>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1">
                  <a:moveTo>
                    <a:pt x="0" y="11"/>
                  </a:moveTo>
                  <a:lnTo>
                    <a:pt x="11" y="11"/>
                  </a:lnTo>
                  <a:lnTo>
                    <a:pt x="11" y="5"/>
                  </a:lnTo>
                  <a:lnTo>
                    <a:pt x="7" y="5"/>
                  </a:lnTo>
                  <a:lnTo>
                    <a:pt x="7" y="0"/>
                  </a:lnTo>
                  <a:lnTo>
                    <a:pt x="7" y="5"/>
                  </a:lnTo>
                  <a:lnTo>
                    <a:pt x="0" y="5"/>
                  </a:lnTo>
                  <a:lnTo>
                    <a:pt x="0" y="11"/>
                  </a:lnTo>
                  <a:lnTo>
                    <a:pt x="0" y="11"/>
                  </a:lnTo>
                  <a:lnTo>
                    <a:pt x="0" y="11"/>
                  </a:lnTo>
                  <a:lnTo>
                    <a:pt x="0"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 name="Freeform 78"/>
            <p:cNvSpPr>
              <a:spLocks/>
            </p:cNvSpPr>
            <p:nvPr/>
          </p:nvSpPr>
          <p:spPr bwMode="auto">
            <a:xfrm>
              <a:off x="2884488" y="4745038"/>
              <a:ext cx="17463" cy="17463"/>
            </a:xfrm>
            <a:custGeom>
              <a:avLst/>
              <a:gdLst>
                <a:gd name="T0" fmla="*/ 0 w 11"/>
                <a:gd name="T1" fmla="*/ 11 h 11"/>
                <a:gd name="T2" fmla="*/ 11 w 11"/>
                <a:gd name="T3" fmla="*/ 11 h 11"/>
                <a:gd name="T4" fmla="*/ 11 w 11"/>
                <a:gd name="T5" fmla="*/ 5 h 11"/>
                <a:gd name="T6" fmla="*/ 7 w 11"/>
                <a:gd name="T7" fmla="*/ 5 h 11"/>
                <a:gd name="T8" fmla="*/ 7 w 11"/>
                <a:gd name="T9" fmla="*/ 0 h 11"/>
                <a:gd name="T10" fmla="*/ 7 w 11"/>
                <a:gd name="T11" fmla="*/ 5 h 11"/>
                <a:gd name="T12" fmla="*/ 0 w 11"/>
                <a:gd name="T13" fmla="*/ 5 h 11"/>
                <a:gd name="T14" fmla="*/ 0 w 11"/>
                <a:gd name="T15" fmla="*/ 11 h 11"/>
                <a:gd name="T16" fmla="*/ 0 w 11"/>
                <a:gd name="T17" fmla="*/ 11 h 11"/>
                <a:gd name="T18" fmla="*/ 0 w 11"/>
                <a:gd name="T19" fmla="*/ 11 h 11"/>
                <a:gd name="T20" fmla="*/ 0 w 11"/>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1">
                  <a:moveTo>
                    <a:pt x="0" y="11"/>
                  </a:moveTo>
                  <a:lnTo>
                    <a:pt x="11" y="11"/>
                  </a:lnTo>
                  <a:lnTo>
                    <a:pt x="11" y="5"/>
                  </a:lnTo>
                  <a:lnTo>
                    <a:pt x="7" y="5"/>
                  </a:lnTo>
                  <a:lnTo>
                    <a:pt x="7" y="0"/>
                  </a:lnTo>
                  <a:lnTo>
                    <a:pt x="7" y="5"/>
                  </a:lnTo>
                  <a:lnTo>
                    <a:pt x="0" y="5"/>
                  </a:lnTo>
                  <a:lnTo>
                    <a:pt x="0" y="11"/>
                  </a:lnTo>
                  <a:lnTo>
                    <a:pt x="0" y="11"/>
                  </a:lnTo>
                  <a:lnTo>
                    <a:pt x="0" y="11"/>
                  </a:lnTo>
                  <a:lnTo>
                    <a:pt x="0"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 name="Freeform 79"/>
            <p:cNvSpPr>
              <a:spLocks/>
            </p:cNvSpPr>
            <p:nvPr/>
          </p:nvSpPr>
          <p:spPr bwMode="auto">
            <a:xfrm>
              <a:off x="2901950" y="4824413"/>
              <a:ext cx="19050" cy="19050"/>
            </a:xfrm>
            <a:custGeom>
              <a:avLst/>
              <a:gdLst>
                <a:gd name="T0" fmla="*/ 0 w 12"/>
                <a:gd name="T1" fmla="*/ 6 h 12"/>
                <a:gd name="T2" fmla="*/ 0 w 12"/>
                <a:gd name="T3" fmla="*/ 6 h 12"/>
                <a:gd name="T4" fmla="*/ 6 w 12"/>
                <a:gd name="T5" fmla="*/ 12 h 12"/>
                <a:gd name="T6" fmla="*/ 6 w 12"/>
                <a:gd name="T7" fmla="*/ 12 h 12"/>
                <a:gd name="T8" fmla="*/ 6 w 12"/>
                <a:gd name="T9" fmla="*/ 12 h 12"/>
                <a:gd name="T10" fmla="*/ 6 w 12"/>
                <a:gd name="T11" fmla="*/ 12 h 12"/>
                <a:gd name="T12" fmla="*/ 12 w 12"/>
                <a:gd name="T13" fmla="*/ 12 h 12"/>
                <a:gd name="T14" fmla="*/ 12 w 12"/>
                <a:gd name="T15" fmla="*/ 6 h 12"/>
                <a:gd name="T16" fmla="*/ 6 w 12"/>
                <a:gd name="T17" fmla="*/ 6 h 12"/>
                <a:gd name="T18" fmla="*/ 6 w 12"/>
                <a:gd name="T19" fmla="*/ 6 h 12"/>
                <a:gd name="T20" fmla="*/ 6 w 12"/>
                <a:gd name="T21" fmla="*/ 0 h 12"/>
                <a:gd name="T22" fmla="*/ 12 w 12"/>
                <a:gd name="T23" fmla="*/ 0 h 12"/>
                <a:gd name="T24" fmla="*/ 6 w 12"/>
                <a:gd name="T25" fmla="*/ 0 h 12"/>
                <a:gd name="T26" fmla="*/ 6 w 12"/>
                <a:gd name="T27" fmla="*/ 0 h 12"/>
                <a:gd name="T28" fmla="*/ 6 w 12"/>
                <a:gd name="T29" fmla="*/ 0 h 12"/>
                <a:gd name="T30" fmla="*/ 6 w 12"/>
                <a:gd name="T31" fmla="*/ 0 h 12"/>
                <a:gd name="T32" fmla="*/ 6 w 12"/>
                <a:gd name="T33" fmla="*/ 6 h 12"/>
                <a:gd name="T34" fmla="*/ 0 w 12"/>
                <a:gd name="T35" fmla="*/ 6 h 12"/>
                <a:gd name="T36" fmla="*/ 0 w 12"/>
                <a:gd name="T37" fmla="*/ 6 h 12"/>
                <a:gd name="T38" fmla="*/ 0 w 12"/>
                <a:gd name="T3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12">
                  <a:moveTo>
                    <a:pt x="0" y="6"/>
                  </a:moveTo>
                  <a:lnTo>
                    <a:pt x="0" y="6"/>
                  </a:lnTo>
                  <a:lnTo>
                    <a:pt x="6" y="12"/>
                  </a:lnTo>
                  <a:lnTo>
                    <a:pt x="6" y="12"/>
                  </a:lnTo>
                  <a:lnTo>
                    <a:pt x="6" y="12"/>
                  </a:lnTo>
                  <a:lnTo>
                    <a:pt x="6" y="12"/>
                  </a:lnTo>
                  <a:lnTo>
                    <a:pt x="12" y="12"/>
                  </a:lnTo>
                  <a:lnTo>
                    <a:pt x="12" y="6"/>
                  </a:lnTo>
                  <a:lnTo>
                    <a:pt x="6" y="6"/>
                  </a:lnTo>
                  <a:lnTo>
                    <a:pt x="6" y="6"/>
                  </a:lnTo>
                  <a:lnTo>
                    <a:pt x="6" y="0"/>
                  </a:lnTo>
                  <a:lnTo>
                    <a:pt x="12" y="0"/>
                  </a:lnTo>
                  <a:lnTo>
                    <a:pt x="6" y="0"/>
                  </a:lnTo>
                  <a:lnTo>
                    <a:pt x="6" y="0"/>
                  </a:lnTo>
                  <a:lnTo>
                    <a:pt x="6" y="0"/>
                  </a:lnTo>
                  <a:lnTo>
                    <a:pt x="6" y="0"/>
                  </a:lnTo>
                  <a:lnTo>
                    <a:pt x="6"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 name="Freeform 80"/>
            <p:cNvSpPr>
              <a:spLocks/>
            </p:cNvSpPr>
            <p:nvPr/>
          </p:nvSpPr>
          <p:spPr bwMode="auto">
            <a:xfrm>
              <a:off x="2901950" y="4824413"/>
              <a:ext cx="19050" cy="19050"/>
            </a:xfrm>
            <a:custGeom>
              <a:avLst/>
              <a:gdLst>
                <a:gd name="T0" fmla="*/ 0 w 12"/>
                <a:gd name="T1" fmla="*/ 6 h 12"/>
                <a:gd name="T2" fmla="*/ 0 w 12"/>
                <a:gd name="T3" fmla="*/ 6 h 12"/>
                <a:gd name="T4" fmla="*/ 6 w 12"/>
                <a:gd name="T5" fmla="*/ 12 h 12"/>
                <a:gd name="T6" fmla="*/ 6 w 12"/>
                <a:gd name="T7" fmla="*/ 12 h 12"/>
                <a:gd name="T8" fmla="*/ 6 w 12"/>
                <a:gd name="T9" fmla="*/ 12 h 12"/>
                <a:gd name="T10" fmla="*/ 6 w 12"/>
                <a:gd name="T11" fmla="*/ 12 h 12"/>
                <a:gd name="T12" fmla="*/ 12 w 12"/>
                <a:gd name="T13" fmla="*/ 12 h 12"/>
                <a:gd name="T14" fmla="*/ 12 w 12"/>
                <a:gd name="T15" fmla="*/ 6 h 12"/>
                <a:gd name="T16" fmla="*/ 6 w 12"/>
                <a:gd name="T17" fmla="*/ 6 h 12"/>
                <a:gd name="T18" fmla="*/ 6 w 12"/>
                <a:gd name="T19" fmla="*/ 6 h 12"/>
                <a:gd name="T20" fmla="*/ 6 w 12"/>
                <a:gd name="T21" fmla="*/ 0 h 12"/>
                <a:gd name="T22" fmla="*/ 12 w 12"/>
                <a:gd name="T23" fmla="*/ 0 h 12"/>
                <a:gd name="T24" fmla="*/ 6 w 12"/>
                <a:gd name="T25" fmla="*/ 0 h 12"/>
                <a:gd name="T26" fmla="*/ 6 w 12"/>
                <a:gd name="T27" fmla="*/ 0 h 12"/>
                <a:gd name="T28" fmla="*/ 6 w 12"/>
                <a:gd name="T29" fmla="*/ 0 h 12"/>
                <a:gd name="T30" fmla="*/ 6 w 12"/>
                <a:gd name="T31" fmla="*/ 0 h 12"/>
                <a:gd name="T32" fmla="*/ 6 w 12"/>
                <a:gd name="T33" fmla="*/ 6 h 12"/>
                <a:gd name="T34" fmla="*/ 0 w 12"/>
                <a:gd name="T35" fmla="*/ 6 h 12"/>
                <a:gd name="T36" fmla="*/ 0 w 12"/>
                <a:gd name="T37" fmla="*/ 6 h 12"/>
                <a:gd name="T38" fmla="*/ 0 w 12"/>
                <a:gd name="T3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12">
                  <a:moveTo>
                    <a:pt x="0" y="6"/>
                  </a:moveTo>
                  <a:lnTo>
                    <a:pt x="0" y="6"/>
                  </a:lnTo>
                  <a:lnTo>
                    <a:pt x="6" y="12"/>
                  </a:lnTo>
                  <a:lnTo>
                    <a:pt x="6" y="12"/>
                  </a:lnTo>
                  <a:lnTo>
                    <a:pt x="6" y="12"/>
                  </a:lnTo>
                  <a:lnTo>
                    <a:pt x="6" y="12"/>
                  </a:lnTo>
                  <a:lnTo>
                    <a:pt x="12" y="12"/>
                  </a:lnTo>
                  <a:lnTo>
                    <a:pt x="12" y="6"/>
                  </a:lnTo>
                  <a:lnTo>
                    <a:pt x="6" y="6"/>
                  </a:lnTo>
                  <a:lnTo>
                    <a:pt x="6" y="6"/>
                  </a:lnTo>
                  <a:lnTo>
                    <a:pt x="6" y="0"/>
                  </a:lnTo>
                  <a:lnTo>
                    <a:pt x="12" y="0"/>
                  </a:lnTo>
                  <a:lnTo>
                    <a:pt x="6" y="0"/>
                  </a:lnTo>
                  <a:lnTo>
                    <a:pt x="6" y="0"/>
                  </a:lnTo>
                  <a:lnTo>
                    <a:pt x="6" y="0"/>
                  </a:lnTo>
                  <a:lnTo>
                    <a:pt x="6" y="0"/>
                  </a:lnTo>
                  <a:lnTo>
                    <a:pt x="6"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 name="Freeform 81"/>
            <p:cNvSpPr>
              <a:spLocks/>
            </p:cNvSpPr>
            <p:nvPr/>
          </p:nvSpPr>
          <p:spPr bwMode="auto">
            <a:xfrm>
              <a:off x="2895600" y="4843463"/>
              <a:ext cx="25400" cy="26988"/>
            </a:xfrm>
            <a:custGeom>
              <a:avLst/>
              <a:gdLst>
                <a:gd name="T0" fmla="*/ 4 w 16"/>
                <a:gd name="T1" fmla="*/ 4 h 17"/>
                <a:gd name="T2" fmla="*/ 0 w 16"/>
                <a:gd name="T3" fmla="*/ 0 h 17"/>
                <a:gd name="T4" fmla="*/ 0 w 16"/>
                <a:gd name="T5" fmla="*/ 0 h 17"/>
                <a:gd name="T6" fmla="*/ 0 w 16"/>
                <a:gd name="T7" fmla="*/ 4 h 17"/>
                <a:gd name="T8" fmla="*/ 0 w 16"/>
                <a:gd name="T9" fmla="*/ 4 h 17"/>
                <a:gd name="T10" fmla="*/ 4 w 16"/>
                <a:gd name="T11" fmla="*/ 11 h 17"/>
                <a:gd name="T12" fmla="*/ 4 w 16"/>
                <a:gd name="T13" fmla="*/ 11 h 17"/>
                <a:gd name="T14" fmla="*/ 4 w 16"/>
                <a:gd name="T15" fmla="*/ 11 h 17"/>
                <a:gd name="T16" fmla="*/ 10 w 16"/>
                <a:gd name="T17" fmla="*/ 17 h 17"/>
                <a:gd name="T18" fmla="*/ 16 w 16"/>
                <a:gd name="T19" fmla="*/ 17 h 17"/>
                <a:gd name="T20" fmla="*/ 10 w 16"/>
                <a:gd name="T21" fmla="*/ 11 h 17"/>
                <a:gd name="T22" fmla="*/ 10 w 16"/>
                <a:gd name="T23" fmla="*/ 11 h 17"/>
                <a:gd name="T24" fmla="*/ 10 w 16"/>
                <a:gd name="T25" fmla="*/ 11 h 17"/>
                <a:gd name="T26" fmla="*/ 10 w 16"/>
                <a:gd name="T27" fmla="*/ 4 h 17"/>
                <a:gd name="T28" fmla="*/ 4 w 16"/>
                <a:gd name="T29" fmla="*/ 4 h 17"/>
                <a:gd name="T30" fmla="*/ 4 w 16"/>
                <a:gd name="T31" fmla="*/ 4 h 17"/>
                <a:gd name="T32" fmla="*/ 4 w 16"/>
                <a:gd name="T33"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7">
                  <a:moveTo>
                    <a:pt x="4" y="4"/>
                  </a:moveTo>
                  <a:lnTo>
                    <a:pt x="0" y="0"/>
                  </a:lnTo>
                  <a:lnTo>
                    <a:pt x="0" y="0"/>
                  </a:lnTo>
                  <a:lnTo>
                    <a:pt x="0" y="4"/>
                  </a:lnTo>
                  <a:lnTo>
                    <a:pt x="0" y="4"/>
                  </a:lnTo>
                  <a:lnTo>
                    <a:pt x="4" y="11"/>
                  </a:lnTo>
                  <a:lnTo>
                    <a:pt x="4" y="11"/>
                  </a:lnTo>
                  <a:lnTo>
                    <a:pt x="4" y="11"/>
                  </a:lnTo>
                  <a:lnTo>
                    <a:pt x="10" y="17"/>
                  </a:lnTo>
                  <a:lnTo>
                    <a:pt x="16" y="17"/>
                  </a:lnTo>
                  <a:lnTo>
                    <a:pt x="10" y="11"/>
                  </a:lnTo>
                  <a:lnTo>
                    <a:pt x="10" y="11"/>
                  </a:lnTo>
                  <a:lnTo>
                    <a:pt x="10" y="11"/>
                  </a:lnTo>
                  <a:lnTo>
                    <a:pt x="10" y="4"/>
                  </a:lnTo>
                  <a:lnTo>
                    <a:pt x="4" y="4"/>
                  </a:lnTo>
                  <a:lnTo>
                    <a:pt x="4" y="4"/>
                  </a:lnTo>
                  <a:lnTo>
                    <a:pt x="4"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 name="Freeform 82"/>
            <p:cNvSpPr>
              <a:spLocks/>
            </p:cNvSpPr>
            <p:nvPr/>
          </p:nvSpPr>
          <p:spPr bwMode="auto">
            <a:xfrm>
              <a:off x="2895600" y="4843463"/>
              <a:ext cx="25400" cy="26988"/>
            </a:xfrm>
            <a:custGeom>
              <a:avLst/>
              <a:gdLst>
                <a:gd name="T0" fmla="*/ 4 w 16"/>
                <a:gd name="T1" fmla="*/ 4 h 17"/>
                <a:gd name="T2" fmla="*/ 0 w 16"/>
                <a:gd name="T3" fmla="*/ 0 h 17"/>
                <a:gd name="T4" fmla="*/ 0 w 16"/>
                <a:gd name="T5" fmla="*/ 0 h 17"/>
                <a:gd name="T6" fmla="*/ 0 w 16"/>
                <a:gd name="T7" fmla="*/ 4 h 17"/>
                <a:gd name="T8" fmla="*/ 0 w 16"/>
                <a:gd name="T9" fmla="*/ 4 h 17"/>
                <a:gd name="T10" fmla="*/ 4 w 16"/>
                <a:gd name="T11" fmla="*/ 11 h 17"/>
                <a:gd name="T12" fmla="*/ 4 w 16"/>
                <a:gd name="T13" fmla="*/ 11 h 17"/>
                <a:gd name="T14" fmla="*/ 4 w 16"/>
                <a:gd name="T15" fmla="*/ 11 h 17"/>
                <a:gd name="T16" fmla="*/ 10 w 16"/>
                <a:gd name="T17" fmla="*/ 17 h 17"/>
                <a:gd name="T18" fmla="*/ 16 w 16"/>
                <a:gd name="T19" fmla="*/ 17 h 17"/>
                <a:gd name="T20" fmla="*/ 10 w 16"/>
                <a:gd name="T21" fmla="*/ 11 h 17"/>
                <a:gd name="T22" fmla="*/ 10 w 16"/>
                <a:gd name="T23" fmla="*/ 11 h 17"/>
                <a:gd name="T24" fmla="*/ 10 w 16"/>
                <a:gd name="T25" fmla="*/ 11 h 17"/>
                <a:gd name="T26" fmla="*/ 10 w 16"/>
                <a:gd name="T27" fmla="*/ 4 h 17"/>
                <a:gd name="T28" fmla="*/ 4 w 16"/>
                <a:gd name="T29" fmla="*/ 4 h 17"/>
                <a:gd name="T30" fmla="*/ 4 w 16"/>
                <a:gd name="T31" fmla="*/ 4 h 17"/>
                <a:gd name="T32" fmla="*/ 4 w 16"/>
                <a:gd name="T33"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7">
                  <a:moveTo>
                    <a:pt x="4" y="4"/>
                  </a:moveTo>
                  <a:lnTo>
                    <a:pt x="0" y="0"/>
                  </a:lnTo>
                  <a:lnTo>
                    <a:pt x="0" y="0"/>
                  </a:lnTo>
                  <a:lnTo>
                    <a:pt x="0" y="4"/>
                  </a:lnTo>
                  <a:lnTo>
                    <a:pt x="0" y="4"/>
                  </a:lnTo>
                  <a:lnTo>
                    <a:pt x="4" y="11"/>
                  </a:lnTo>
                  <a:lnTo>
                    <a:pt x="4" y="11"/>
                  </a:lnTo>
                  <a:lnTo>
                    <a:pt x="4" y="11"/>
                  </a:lnTo>
                  <a:lnTo>
                    <a:pt x="10" y="17"/>
                  </a:lnTo>
                  <a:lnTo>
                    <a:pt x="16" y="17"/>
                  </a:lnTo>
                  <a:lnTo>
                    <a:pt x="10" y="11"/>
                  </a:lnTo>
                  <a:lnTo>
                    <a:pt x="10" y="11"/>
                  </a:lnTo>
                  <a:lnTo>
                    <a:pt x="10" y="11"/>
                  </a:lnTo>
                  <a:lnTo>
                    <a:pt x="10" y="4"/>
                  </a:lnTo>
                  <a:lnTo>
                    <a:pt x="4" y="4"/>
                  </a:lnTo>
                  <a:lnTo>
                    <a:pt x="4" y="4"/>
                  </a:lnTo>
                  <a:lnTo>
                    <a:pt x="4"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 name="Freeform 83"/>
            <p:cNvSpPr>
              <a:spLocks/>
            </p:cNvSpPr>
            <p:nvPr/>
          </p:nvSpPr>
          <p:spPr bwMode="auto">
            <a:xfrm>
              <a:off x="2921000" y="4870450"/>
              <a:ext cx="9525" cy="15875"/>
            </a:xfrm>
            <a:custGeom>
              <a:avLst/>
              <a:gdLst>
                <a:gd name="T0" fmla="*/ 6 w 6"/>
                <a:gd name="T1" fmla="*/ 6 h 10"/>
                <a:gd name="T2" fmla="*/ 0 w 6"/>
                <a:gd name="T3" fmla="*/ 0 h 10"/>
                <a:gd name="T4" fmla="*/ 0 w 6"/>
                <a:gd name="T5" fmla="*/ 0 h 10"/>
                <a:gd name="T6" fmla="*/ 0 w 6"/>
                <a:gd name="T7" fmla="*/ 0 h 10"/>
                <a:gd name="T8" fmla="*/ 0 w 6"/>
                <a:gd name="T9" fmla="*/ 6 h 10"/>
                <a:gd name="T10" fmla="*/ 0 w 6"/>
                <a:gd name="T11" fmla="*/ 6 h 10"/>
                <a:gd name="T12" fmla="*/ 0 w 6"/>
                <a:gd name="T13" fmla="*/ 6 h 10"/>
                <a:gd name="T14" fmla="*/ 0 w 6"/>
                <a:gd name="T15" fmla="*/ 6 h 10"/>
                <a:gd name="T16" fmla="*/ 0 w 6"/>
                <a:gd name="T17" fmla="*/ 10 h 10"/>
                <a:gd name="T18" fmla="*/ 0 w 6"/>
                <a:gd name="T19" fmla="*/ 10 h 10"/>
                <a:gd name="T20" fmla="*/ 0 w 6"/>
                <a:gd name="T21" fmla="*/ 10 h 10"/>
                <a:gd name="T22" fmla="*/ 6 w 6"/>
                <a:gd name="T23" fmla="*/ 10 h 10"/>
                <a:gd name="T24" fmla="*/ 6 w 6"/>
                <a:gd name="T25" fmla="*/ 6 h 10"/>
                <a:gd name="T26" fmla="*/ 6 w 6"/>
                <a:gd name="T27" fmla="*/ 6 h 10"/>
                <a:gd name="T28" fmla="*/ 6 w 6"/>
                <a:gd name="T29" fmla="*/ 6 h 10"/>
                <a:gd name="T30" fmla="*/ 6 w 6"/>
                <a:gd name="T3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0">
                  <a:moveTo>
                    <a:pt x="6" y="6"/>
                  </a:moveTo>
                  <a:lnTo>
                    <a:pt x="0" y="0"/>
                  </a:lnTo>
                  <a:lnTo>
                    <a:pt x="0" y="0"/>
                  </a:lnTo>
                  <a:lnTo>
                    <a:pt x="0" y="0"/>
                  </a:lnTo>
                  <a:lnTo>
                    <a:pt x="0" y="6"/>
                  </a:lnTo>
                  <a:lnTo>
                    <a:pt x="0" y="6"/>
                  </a:lnTo>
                  <a:lnTo>
                    <a:pt x="0" y="6"/>
                  </a:lnTo>
                  <a:lnTo>
                    <a:pt x="0" y="6"/>
                  </a:lnTo>
                  <a:lnTo>
                    <a:pt x="0" y="10"/>
                  </a:lnTo>
                  <a:lnTo>
                    <a:pt x="0" y="10"/>
                  </a:lnTo>
                  <a:lnTo>
                    <a:pt x="0" y="10"/>
                  </a:lnTo>
                  <a:lnTo>
                    <a:pt x="6" y="10"/>
                  </a:lnTo>
                  <a:lnTo>
                    <a:pt x="6" y="6"/>
                  </a:lnTo>
                  <a:lnTo>
                    <a:pt x="6" y="6"/>
                  </a:lnTo>
                  <a:lnTo>
                    <a:pt x="6" y="6"/>
                  </a:lnTo>
                  <a:lnTo>
                    <a:pt x="6"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 name="Freeform 84"/>
            <p:cNvSpPr>
              <a:spLocks/>
            </p:cNvSpPr>
            <p:nvPr/>
          </p:nvSpPr>
          <p:spPr bwMode="auto">
            <a:xfrm>
              <a:off x="2940050" y="4905375"/>
              <a:ext cx="11113" cy="26988"/>
            </a:xfrm>
            <a:custGeom>
              <a:avLst/>
              <a:gdLst>
                <a:gd name="T0" fmla="*/ 7 w 7"/>
                <a:gd name="T1" fmla="*/ 0 h 17"/>
                <a:gd name="T2" fmla="*/ 0 w 7"/>
                <a:gd name="T3" fmla="*/ 0 h 17"/>
                <a:gd name="T4" fmla="*/ 0 w 7"/>
                <a:gd name="T5" fmla="*/ 0 h 17"/>
                <a:gd name="T6" fmla="*/ 0 w 7"/>
                <a:gd name="T7" fmla="*/ 0 h 17"/>
                <a:gd name="T8" fmla="*/ 0 w 7"/>
                <a:gd name="T9" fmla="*/ 4 h 17"/>
                <a:gd name="T10" fmla="*/ 0 w 7"/>
                <a:gd name="T11" fmla="*/ 4 h 17"/>
                <a:gd name="T12" fmla="*/ 0 w 7"/>
                <a:gd name="T13" fmla="*/ 4 h 17"/>
                <a:gd name="T14" fmla="*/ 0 w 7"/>
                <a:gd name="T15" fmla="*/ 11 h 17"/>
                <a:gd name="T16" fmla="*/ 0 w 7"/>
                <a:gd name="T17" fmla="*/ 11 h 17"/>
                <a:gd name="T18" fmla="*/ 0 w 7"/>
                <a:gd name="T19" fmla="*/ 11 h 17"/>
                <a:gd name="T20" fmla="*/ 0 w 7"/>
                <a:gd name="T21" fmla="*/ 11 h 17"/>
                <a:gd name="T22" fmla="*/ 7 w 7"/>
                <a:gd name="T23" fmla="*/ 17 h 17"/>
                <a:gd name="T24" fmla="*/ 7 w 7"/>
                <a:gd name="T25" fmla="*/ 17 h 17"/>
                <a:gd name="T26" fmla="*/ 7 w 7"/>
                <a:gd name="T27" fmla="*/ 17 h 17"/>
                <a:gd name="T28" fmla="*/ 7 w 7"/>
                <a:gd name="T29" fmla="*/ 17 h 17"/>
                <a:gd name="T30" fmla="*/ 7 w 7"/>
                <a:gd name="T31" fmla="*/ 11 h 17"/>
                <a:gd name="T32" fmla="*/ 7 w 7"/>
                <a:gd name="T33" fmla="*/ 11 h 17"/>
                <a:gd name="T34" fmla="*/ 7 w 7"/>
                <a:gd name="T35" fmla="*/ 11 h 17"/>
                <a:gd name="T36" fmla="*/ 7 w 7"/>
                <a:gd name="T37" fmla="*/ 4 h 17"/>
                <a:gd name="T38" fmla="*/ 7 w 7"/>
                <a:gd name="T39" fmla="*/ 4 h 17"/>
                <a:gd name="T40" fmla="*/ 7 w 7"/>
                <a:gd name="T41" fmla="*/ 4 h 17"/>
                <a:gd name="T42" fmla="*/ 7 w 7"/>
                <a:gd name="T43" fmla="*/ 4 h 17"/>
                <a:gd name="T44" fmla="*/ 7 w 7"/>
                <a:gd name="T45" fmla="*/ 0 h 17"/>
                <a:gd name="T46" fmla="*/ 7 w 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17">
                  <a:moveTo>
                    <a:pt x="7" y="0"/>
                  </a:moveTo>
                  <a:lnTo>
                    <a:pt x="0" y="0"/>
                  </a:lnTo>
                  <a:lnTo>
                    <a:pt x="0" y="0"/>
                  </a:lnTo>
                  <a:lnTo>
                    <a:pt x="0" y="0"/>
                  </a:lnTo>
                  <a:lnTo>
                    <a:pt x="0" y="4"/>
                  </a:lnTo>
                  <a:lnTo>
                    <a:pt x="0" y="4"/>
                  </a:lnTo>
                  <a:lnTo>
                    <a:pt x="0" y="4"/>
                  </a:lnTo>
                  <a:lnTo>
                    <a:pt x="0" y="11"/>
                  </a:lnTo>
                  <a:lnTo>
                    <a:pt x="0" y="11"/>
                  </a:lnTo>
                  <a:lnTo>
                    <a:pt x="0" y="11"/>
                  </a:lnTo>
                  <a:lnTo>
                    <a:pt x="0" y="11"/>
                  </a:lnTo>
                  <a:lnTo>
                    <a:pt x="7" y="17"/>
                  </a:lnTo>
                  <a:lnTo>
                    <a:pt x="7" y="17"/>
                  </a:lnTo>
                  <a:lnTo>
                    <a:pt x="7" y="17"/>
                  </a:lnTo>
                  <a:lnTo>
                    <a:pt x="7" y="17"/>
                  </a:lnTo>
                  <a:lnTo>
                    <a:pt x="7" y="11"/>
                  </a:lnTo>
                  <a:lnTo>
                    <a:pt x="7" y="11"/>
                  </a:lnTo>
                  <a:lnTo>
                    <a:pt x="7" y="11"/>
                  </a:lnTo>
                  <a:lnTo>
                    <a:pt x="7" y="4"/>
                  </a:lnTo>
                  <a:lnTo>
                    <a:pt x="7" y="4"/>
                  </a:lnTo>
                  <a:lnTo>
                    <a:pt x="7"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 name="Freeform 85"/>
            <p:cNvSpPr>
              <a:spLocks/>
            </p:cNvSpPr>
            <p:nvPr/>
          </p:nvSpPr>
          <p:spPr bwMode="auto">
            <a:xfrm>
              <a:off x="2940050" y="4905375"/>
              <a:ext cx="11113" cy="26988"/>
            </a:xfrm>
            <a:custGeom>
              <a:avLst/>
              <a:gdLst>
                <a:gd name="T0" fmla="*/ 7 w 7"/>
                <a:gd name="T1" fmla="*/ 0 h 17"/>
                <a:gd name="T2" fmla="*/ 0 w 7"/>
                <a:gd name="T3" fmla="*/ 0 h 17"/>
                <a:gd name="T4" fmla="*/ 0 w 7"/>
                <a:gd name="T5" fmla="*/ 0 h 17"/>
                <a:gd name="T6" fmla="*/ 0 w 7"/>
                <a:gd name="T7" fmla="*/ 0 h 17"/>
                <a:gd name="T8" fmla="*/ 0 w 7"/>
                <a:gd name="T9" fmla="*/ 4 h 17"/>
                <a:gd name="T10" fmla="*/ 0 w 7"/>
                <a:gd name="T11" fmla="*/ 4 h 17"/>
                <a:gd name="T12" fmla="*/ 0 w 7"/>
                <a:gd name="T13" fmla="*/ 4 h 17"/>
                <a:gd name="T14" fmla="*/ 0 w 7"/>
                <a:gd name="T15" fmla="*/ 11 h 17"/>
                <a:gd name="T16" fmla="*/ 0 w 7"/>
                <a:gd name="T17" fmla="*/ 11 h 17"/>
                <a:gd name="T18" fmla="*/ 0 w 7"/>
                <a:gd name="T19" fmla="*/ 11 h 17"/>
                <a:gd name="T20" fmla="*/ 0 w 7"/>
                <a:gd name="T21" fmla="*/ 11 h 17"/>
                <a:gd name="T22" fmla="*/ 7 w 7"/>
                <a:gd name="T23" fmla="*/ 17 h 17"/>
                <a:gd name="T24" fmla="*/ 7 w 7"/>
                <a:gd name="T25" fmla="*/ 17 h 17"/>
                <a:gd name="T26" fmla="*/ 7 w 7"/>
                <a:gd name="T27" fmla="*/ 17 h 17"/>
                <a:gd name="T28" fmla="*/ 7 w 7"/>
                <a:gd name="T29" fmla="*/ 17 h 17"/>
                <a:gd name="T30" fmla="*/ 7 w 7"/>
                <a:gd name="T31" fmla="*/ 11 h 17"/>
                <a:gd name="T32" fmla="*/ 7 w 7"/>
                <a:gd name="T33" fmla="*/ 11 h 17"/>
                <a:gd name="T34" fmla="*/ 7 w 7"/>
                <a:gd name="T35" fmla="*/ 11 h 17"/>
                <a:gd name="T36" fmla="*/ 7 w 7"/>
                <a:gd name="T37" fmla="*/ 4 h 17"/>
                <a:gd name="T38" fmla="*/ 7 w 7"/>
                <a:gd name="T39" fmla="*/ 4 h 17"/>
                <a:gd name="T40" fmla="*/ 7 w 7"/>
                <a:gd name="T41" fmla="*/ 4 h 17"/>
                <a:gd name="T42" fmla="*/ 7 w 7"/>
                <a:gd name="T43" fmla="*/ 4 h 17"/>
                <a:gd name="T44" fmla="*/ 7 w 7"/>
                <a:gd name="T45" fmla="*/ 0 h 17"/>
                <a:gd name="T46" fmla="*/ 7 w 7"/>
                <a:gd name="T4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17">
                  <a:moveTo>
                    <a:pt x="7" y="0"/>
                  </a:moveTo>
                  <a:lnTo>
                    <a:pt x="0" y="0"/>
                  </a:lnTo>
                  <a:lnTo>
                    <a:pt x="0" y="0"/>
                  </a:lnTo>
                  <a:lnTo>
                    <a:pt x="0" y="0"/>
                  </a:lnTo>
                  <a:lnTo>
                    <a:pt x="0" y="4"/>
                  </a:lnTo>
                  <a:lnTo>
                    <a:pt x="0" y="4"/>
                  </a:lnTo>
                  <a:lnTo>
                    <a:pt x="0" y="4"/>
                  </a:lnTo>
                  <a:lnTo>
                    <a:pt x="0" y="11"/>
                  </a:lnTo>
                  <a:lnTo>
                    <a:pt x="0" y="11"/>
                  </a:lnTo>
                  <a:lnTo>
                    <a:pt x="0" y="11"/>
                  </a:lnTo>
                  <a:lnTo>
                    <a:pt x="0" y="11"/>
                  </a:lnTo>
                  <a:lnTo>
                    <a:pt x="7" y="17"/>
                  </a:lnTo>
                  <a:lnTo>
                    <a:pt x="7" y="17"/>
                  </a:lnTo>
                  <a:lnTo>
                    <a:pt x="7" y="17"/>
                  </a:lnTo>
                  <a:lnTo>
                    <a:pt x="7" y="17"/>
                  </a:lnTo>
                  <a:lnTo>
                    <a:pt x="7" y="11"/>
                  </a:lnTo>
                  <a:lnTo>
                    <a:pt x="7" y="11"/>
                  </a:lnTo>
                  <a:lnTo>
                    <a:pt x="7" y="11"/>
                  </a:lnTo>
                  <a:lnTo>
                    <a:pt x="7" y="4"/>
                  </a:lnTo>
                  <a:lnTo>
                    <a:pt x="7" y="4"/>
                  </a:lnTo>
                  <a:lnTo>
                    <a:pt x="7"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 name="Freeform 86"/>
            <p:cNvSpPr>
              <a:spLocks/>
            </p:cNvSpPr>
            <p:nvPr/>
          </p:nvSpPr>
          <p:spPr bwMode="auto">
            <a:xfrm>
              <a:off x="3016250" y="4994275"/>
              <a:ext cx="25400" cy="15875"/>
            </a:xfrm>
            <a:custGeom>
              <a:avLst/>
              <a:gdLst>
                <a:gd name="T0" fmla="*/ 4 w 16"/>
                <a:gd name="T1" fmla="*/ 0 h 10"/>
                <a:gd name="T2" fmla="*/ 4 w 16"/>
                <a:gd name="T3" fmla="*/ 0 h 10"/>
                <a:gd name="T4" fmla="*/ 4 w 16"/>
                <a:gd name="T5" fmla="*/ 6 h 10"/>
                <a:gd name="T6" fmla="*/ 0 w 16"/>
                <a:gd name="T7" fmla="*/ 6 h 10"/>
                <a:gd name="T8" fmla="*/ 0 w 16"/>
                <a:gd name="T9" fmla="*/ 6 h 10"/>
                <a:gd name="T10" fmla="*/ 0 w 16"/>
                <a:gd name="T11" fmla="*/ 6 h 10"/>
                <a:gd name="T12" fmla="*/ 0 w 16"/>
                <a:gd name="T13" fmla="*/ 6 h 10"/>
                <a:gd name="T14" fmla="*/ 0 w 16"/>
                <a:gd name="T15" fmla="*/ 10 h 10"/>
                <a:gd name="T16" fmla="*/ 16 w 16"/>
                <a:gd name="T17" fmla="*/ 10 h 10"/>
                <a:gd name="T18" fmla="*/ 16 w 16"/>
                <a:gd name="T19" fmla="*/ 6 h 10"/>
                <a:gd name="T20" fmla="*/ 10 w 16"/>
                <a:gd name="T21" fmla="*/ 6 h 10"/>
                <a:gd name="T22" fmla="*/ 10 w 16"/>
                <a:gd name="T23" fmla="*/ 6 h 10"/>
                <a:gd name="T24" fmla="*/ 10 w 16"/>
                <a:gd name="T25" fmla="*/ 6 h 10"/>
                <a:gd name="T26" fmla="*/ 10 w 16"/>
                <a:gd name="T27" fmla="*/ 6 h 10"/>
                <a:gd name="T28" fmla="*/ 10 w 16"/>
                <a:gd name="T29" fmla="*/ 0 h 10"/>
                <a:gd name="T30" fmla="*/ 4 w 16"/>
                <a:gd name="T31" fmla="*/ 0 h 10"/>
                <a:gd name="T32" fmla="*/ 4 w 16"/>
                <a:gd name="T3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0">
                  <a:moveTo>
                    <a:pt x="4" y="0"/>
                  </a:moveTo>
                  <a:lnTo>
                    <a:pt x="4" y="0"/>
                  </a:lnTo>
                  <a:lnTo>
                    <a:pt x="4" y="6"/>
                  </a:lnTo>
                  <a:lnTo>
                    <a:pt x="0" y="6"/>
                  </a:lnTo>
                  <a:lnTo>
                    <a:pt x="0" y="6"/>
                  </a:lnTo>
                  <a:lnTo>
                    <a:pt x="0" y="6"/>
                  </a:lnTo>
                  <a:lnTo>
                    <a:pt x="0" y="6"/>
                  </a:lnTo>
                  <a:lnTo>
                    <a:pt x="0" y="10"/>
                  </a:lnTo>
                  <a:lnTo>
                    <a:pt x="16" y="10"/>
                  </a:lnTo>
                  <a:lnTo>
                    <a:pt x="16" y="6"/>
                  </a:lnTo>
                  <a:lnTo>
                    <a:pt x="10" y="6"/>
                  </a:lnTo>
                  <a:lnTo>
                    <a:pt x="10" y="6"/>
                  </a:lnTo>
                  <a:lnTo>
                    <a:pt x="10" y="6"/>
                  </a:lnTo>
                  <a:lnTo>
                    <a:pt x="10" y="6"/>
                  </a:lnTo>
                  <a:lnTo>
                    <a:pt x="10" y="0"/>
                  </a:lnTo>
                  <a:lnTo>
                    <a:pt x="4" y="0"/>
                  </a:lnTo>
                  <a:lnTo>
                    <a:pt x="4"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 name="Freeform 87"/>
            <p:cNvSpPr>
              <a:spLocks/>
            </p:cNvSpPr>
            <p:nvPr/>
          </p:nvSpPr>
          <p:spPr bwMode="auto">
            <a:xfrm>
              <a:off x="3016250" y="4994275"/>
              <a:ext cx="25400" cy="15875"/>
            </a:xfrm>
            <a:custGeom>
              <a:avLst/>
              <a:gdLst>
                <a:gd name="T0" fmla="*/ 4 w 16"/>
                <a:gd name="T1" fmla="*/ 0 h 10"/>
                <a:gd name="T2" fmla="*/ 4 w 16"/>
                <a:gd name="T3" fmla="*/ 0 h 10"/>
                <a:gd name="T4" fmla="*/ 4 w 16"/>
                <a:gd name="T5" fmla="*/ 6 h 10"/>
                <a:gd name="T6" fmla="*/ 0 w 16"/>
                <a:gd name="T7" fmla="*/ 6 h 10"/>
                <a:gd name="T8" fmla="*/ 0 w 16"/>
                <a:gd name="T9" fmla="*/ 6 h 10"/>
                <a:gd name="T10" fmla="*/ 0 w 16"/>
                <a:gd name="T11" fmla="*/ 6 h 10"/>
                <a:gd name="T12" fmla="*/ 0 w 16"/>
                <a:gd name="T13" fmla="*/ 6 h 10"/>
                <a:gd name="T14" fmla="*/ 0 w 16"/>
                <a:gd name="T15" fmla="*/ 10 h 10"/>
                <a:gd name="T16" fmla="*/ 16 w 16"/>
                <a:gd name="T17" fmla="*/ 10 h 10"/>
                <a:gd name="T18" fmla="*/ 16 w 16"/>
                <a:gd name="T19" fmla="*/ 6 h 10"/>
                <a:gd name="T20" fmla="*/ 10 w 16"/>
                <a:gd name="T21" fmla="*/ 6 h 10"/>
                <a:gd name="T22" fmla="*/ 10 w 16"/>
                <a:gd name="T23" fmla="*/ 6 h 10"/>
                <a:gd name="T24" fmla="*/ 10 w 16"/>
                <a:gd name="T25" fmla="*/ 6 h 10"/>
                <a:gd name="T26" fmla="*/ 10 w 16"/>
                <a:gd name="T27" fmla="*/ 6 h 10"/>
                <a:gd name="T28" fmla="*/ 10 w 16"/>
                <a:gd name="T29" fmla="*/ 0 h 10"/>
                <a:gd name="T30" fmla="*/ 4 w 16"/>
                <a:gd name="T31" fmla="*/ 0 h 10"/>
                <a:gd name="T32" fmla="*/ 4 w 16"/>
                <a:gd name="T3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0">
                  <a:moveTo>
                    <a:pt x="4" y="0"/>
                  </a:moveTo>
                  <a:lnTo>
                    <a:pt x="4" y="0"/>
                  </a:lnTo>
                  <a:lnTo>
                    <a:pt x="4" y="6"/>
                  </a:lnTo>
                  <a:lnTo>
                    <a:pt x="0" y="6"/>
                  </a:lnTo>
                  <a:lnTo>
                    <a:pt x="0" y="6"/>
                  </a:lnTo>
                  <a:lnTo>
                    <a:pt x="0" y="6"/>
                  </a:lnTo>
                  <a:lnTo>
                    <a:pt x="0" y="6"/>
                  </a:lnTo>
                  <a:lnTo>
                    <a:pt x="0" y="10"/>
                  </a:lnTo>
                  <a:lnTo>
                    <a:pt x="16" y="10"/>
                  </a:lnTo>
                  <a:lnTo>
                    <a:pt x="16" y="6"/>
                  </a:lnTo>
                  <a:lnTo>
                    <a:pt x="10" y="6"/>
                  </a:lnTo>
                  <a:lnTo>
                    <a:pt x="10" y="6"/>
                  </a:lnTo>
                  <a:lnTo>
                    <a:pt x="10" y="6"/>
                  </a:lnTo>
                  <a:lnTo>
                    <a:pt x="10" y="6"/>
                  </a:lnTo>
                  <a:lnTo>
                    <a:pt x="10" y="0"/>
                  </a:lnTo>
                  <a:lnTo>
                    <a:pt x="4" y="0"/>
                  </a:lnTo>
                  <a:lnTo>
                    <a:pt x="4"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 name="Freeform 88"/>
            <p:cNvSpPr>
              <a:spLocks/>
            </p:cNvSpPr>
            <p:nvPr/>
          </p:nvSpPr>
          <p:spPr bwMode="auto">
            <a:xfrm>
              <a:off x="2744788" y="2841625"/>
              <a:ext cx="19050" cy="11113"/>
            </a:xfrm>
            <a:custGeom>
              <a:avLst/>
              <a:gdLst>
                <a:gd name="T0" fmla="*/ 0 w 12"/>
                <a:gd name="T1" fmla="*/ 7 h 7"/>
                <a:gd name="T2" fmla="*/ 0 w 12"/>
                <a:gd name="T3" fmla="*/ 7 h 7"/>
                <a:gd name="T4" fmla="*/ 0 w 12"/>
                <a:gd name="T5" fmla="*/ 7 h 7"/>
                <a:gd name="T6" fmla="*/ 12 w 12"/>
                <a:gd name="T7" fmla="*/ 7 h 7"/>
                <a:gd name="T8" fmla="*/ 12 w 12"/>
                <a:gd name="T9" fmla="*/ 0 h 7"/>
                <a:gd name="T10" fmla="*/ 0 w 12"/>
                <a:gd name="T11" fmla="*/ 0 h 7"/>
                <a:gd name="T12" fmla="*/ 0 w 12"/>
                <a:gd name="T13" fmla="*/ 7 h 7"/>
                <a:gd name="T14" fmla="*/ 0 w 12"/>
                <a:gd name="T15" fmla="*/ 7 h 7"/>
                <a:gd name="T16" fmla="*/ 0 w 12"/>
                <a:gd name="T17" fmla="*/ 7 h 7"/>
                <a:gd name="T18" fmla="*/ 0 w 12"/>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
                  <a:moveTo>
                    <a:pt x="0" y="7"/>
                  </a:moveTo>
                  <a:lnTo>
                    <a:pt x="0" y="7"/>
                  </a:lnTo>
                  <a:lnTo>
                    <a:pt x="0" y="7"/>
                  </a:lnTo>
                  <a:lnTo>
                    <a:pt x="12" y="7"/>
                  </a:lnTo>
                  <a:lnTo>
                    <a:pt x="12" y="0"/>
                  </a:lnTo>
                  <a:lnTo>
                    <a:pt x="0" y="0"/>
                  </a:lnTo>
                  <a:lnTo>
                    <a:pt x="0" y="7"/>
                  </a:lnTo>
                  <a:lnTo>
                    <a:pt x="0" y="7"/>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 name="Freeform 89"/>
            <p:cNvSpPr>
              <a:spLocks/>
            </p:cNvSpPr>
            <p:nvPr/>
          </p:nvSpPr>
          <p:spPr bwMode="auto">
            <a:xfrm>
              <a:off x="2744788" y="2841625"/>
              <a:ext cx="19050" cy="11113"/>
            </a:xfrm>
            <a:custGeom>
              <a:avLst/>
              <a:gdLst>
                <a:gd name="T0" fmla="*/ 0 w 12"/>
                <a:gd name="T1" fmla="*/ 7 h 7"/>
                <a:gd name="T2" fmla="*/ 0 w 12"/>
                <a:gd name="T3" fmla="*/ 7 h 7"/>
                <a:gd name="T4" fmla="*/ 0 w 12"/>
                <a:gd name="T5" fmla="*/ 7 h 7"/>
                <a:gd name="T6" fmla="*/ 12 w 12"/>
                <a:gd name="T7" fmla="*/ 7 h 7"/>
                <a:gd name="T8" fmla="*/ 12 w 12"/>
                <a:gd name="T9" fmla="*/ 0 h 7"/>
                <a:gd name="T10" fmla="*/ 0 w 12"/>
                <a:gd name="T11" fmla="*/ 0 h 7"/>
                <a:gd name="T12" fmla="*/ 0 w 12"/>
                <a:gd name="T13" fmla="*/ 7 h 7"/>
                <a:gd name="T14" fmla="*/ 0 w 12"/>
                <a:gd name="T15" fmla="*/ 7 h 7"/>
                <a:gd name="T16" fmla="*/ 0 w 12"/>
                <a:gd name="T17" fmla="*/ 7 h 7"/>
                <a:gd name="T18" fmla="*/ 0 w 12"/>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
                  <a:moveTo>
                    <a:pt x="0" y="7"/>
                  </a:moveTo>
                  <a:lnTo>
                    <a:pt x="0" y="7"/>
                  </a:lnTo>
                  <a:lnTo>
                    <a:pt x="0" y="7"/>
                  </a:lnTo>
                  <a:lnTo>
                    <a:pt x="12" y="7"/>
                  </a:lnTo>
                  <a:lnTo>
                    <a:pt x="12" y="0"/>
                  </a:lnTo>
                  <a:lnTo>
                    <a:pt x="0" y="0"/>
                  </a:lnTo>
                  <a:lnTo>
                    <a:pt x="0" y="7"/>
                  </a:lnTo>
                  <a:lnTo>
                    <a:pt x="0" y="7"/>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 name="Freeform 90"/>
            <p:cNvSpPr>
              <a:spLocks/>
            </p:cNvSpPr>
            <p:nvPr/>
          </p:nvSpPr>
          <p:spPr bwMode="auto">
            <a:xfrm>
              <a:off x="2895600" y="2924175"/>
              <a:ext cx="25400" cy="15875"/>
            </a:xfrm>
            <a:custGeom>
              <a:avLst/>
              <a:gdLst>
                <a:gd name="T0" fmla="*/ 0 w 16"/>
                <a:gd name="T1" fmla="*/ 6 h 10"/>
                <a:gd name="T2" fmla="*/ 0 w 16"/>
                <a:gd name="T3" fmla="*/ 10 h 10"/>
                <a:gd name="T4" fmla="*/ 0 w 16"/>
                <a:gd name="T5" fmla="*/ 10 h 10"/>
                <a:gd name="T6" fmla="*/ 16 w 16"/>
                <a:gd name="T7" fmla="*/ 10 h 10"/>
                <a:gd name="T8" fmla="*/ 16 w 16"/>
                <a:gd name="T9" fmla="*/ 6 h 10"/>
                <a:gd name="T10" fmla="*/ 10 w 16"/>
                <a:gd name="T11" fmla="*/ 6 h 10"/>
                <a:gd name="T12" fmla="*/ 10 w 16"/>
                <a:gd name="T13" fmla="*/ 0 h 10"/>
                <a:gd name="T14" fmla="*/ 10 w 16"/>
                <a:gd name="T15" fmla="*/ 0 h 10"/>
                <a:gd name="T16" fmla="*/ 10 w 16"/>
                <a:gd name="T17" fmla="*/ 6 h 10"/>
                <a:gd name="T18" fmla="*/ 0 w 16"/>
                <a:gd name="T19" fmla="*/ 6 h 10"/>
                <a:gd name="T20" fmla="*/ 0 w 16"/>
                <a:gd name="T21" fmla="*/ 6 h 10"/>
                <a:gd name="T22" fmla="*/ 0 w 16"/>
                <a:gd name="T23" fmla="*/ 6 h 10"/>
                <a:gd name="T24" fmla="*/ 0 w 16"/>
                <a:gd name="T25"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0">
                  <a:moveTo>
                    <a:pt x="0" y="6"/>
                  </a:moveTo>
                  <a:lnTo>
                    <a:pt x="0" y="10"/>
                  </a:lnTo>
                  <a:lnTo>
                    <a:pt x="0" y="10"/>
                  </a:lnTo>
                  <a:lnTo>
                    <a:pt x="16" y="10"/>
                  </a:lnTo>
                  <a:lnTo>
                    <a:pt x="16" y="6"/>
                  </a:lnTo>
                  <a:lnTo>
                    <a:pt x="10" y="6"/>
                  </a:lnTo>
                  <a:lnTo>
                    <a:pt x="10" y="0"/>
                  </a:lnTo>
                  <a:lnTo>
                    <a:pt x="10" y="0"/>
                  </a:lnTo>
                  <a:lnTo>
                    <a:pt x="10" y="6"/>
                  </a:lnTo>
                  <a:lnTo>
                    <a:pt x="0"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 name="Freeform 91"/>
            <p:cNvSpPr>
              <a:spLocks/>
            </p:cNvSpPr>
            <p:nvPr/>
          </p:nvSpPr>
          <p:spPr bwMode="auto">
            <a:xfrm>
              <a:off x="2895600" y="2924175"/>
              <a:ext cx="25400" cy="15875"/>
            </a:xfrm>
            <a:custGeom>
              <a:avLst/>
              <a:gdLst>
                <a:gd name="T0" fmla="*/ 0 w 16"/>
                <a:gd name="T1" fmla="*/ 6 h 10"/>
                <a:gd name="T2" fmla="*/ 0 w 16"/>
                <a:gd name="T3" fmla="*/ 10 h 10"/>
                <a:gd name="T4" fmla="*/ 0 w 16"/>
                <a:gd name="T5" fmla="*/ 10 h 10"/>
                <a:gd name="T6" fmla="*/ 16 w 16"/>
                <a:gd name="T7" fmla="*/ 10 h 10"/>
                <a:gd name="T8" fmla="*/ 16 w 16"/>
                <a:gd name="T9" fmla="*/ 6 h 10"/>
                <a:gd name="T10" fmla="*/ 10 w 16"/>
                <a:gd name="T11" fmla="*/ 6 h 10"/>
                <a:gd name="T12" fmla="*/ 10 w 16"/>
                <a:gd name="T13" fmla="*/ 0 h 10"/>
                <a:gd name="T14" fmla="*/ 10 w 16"/>
                <a:gd name="T15" fmla="*/ 0 h 10"/>
                <a:gd name="T16" fmla="*/ 10 w 16"/>
                <a:gd name="T17" fmla="*/ 6 h 10"/>
                <a:gd name="T18" fmla="*/ 0 w 16"/>
                <a:gd name="T19" fmla="*/ 6 h 10"/>
                <a:gd name="T20" fmla="*/ 0 w 16"/>
                <a:gd name="T21" fmla="*/ 6 h 10"/>
                <a:gd name="T22" fmla="*/ 0 w 16"/>
                <a:gd name="T23" fmla="*/ 6 h 10"/>
                <a:gd name="T24" fmla="*/ 0 w 16"/>
                <a:gd name="T25"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0">
                  <a:moveTo>
                    <a:pt x="0" y="6"/>
                  </a:moveTo>
                  <a:lnTo>
                    <a:pt x="0" y="10"/>
                  </a:lnTo>
                  <a:lnTo>
                    <a:pt x="0" y="10"/>
                  </a:lnTo>
                  <a:lnTo>
                    <a:pt x="16" y="10"/>
                  </a:lnTo>
                  <a:lnTo>
                    <a:pt x="16" y="6"/>
                  </a:lnTo>
                  <a:lnTo>
                    <a:pt x="10" y="6"/>
                  </a:lnTo>
                  <a:lnTo>
                    <a:pt x="10" y="0"/>
                  </a:lnTo>
                  <a:lnTo>
                    <a:pt x="10" y="0"/>
                  </a:lnTo>
                  <a:lnTo>
                    <a:pt x="10" y="6"/>
                  </a:lnTo>
                  <a:lnTo>
                    <a:pt x="0"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 name="Freeform 92"/>
            <p:cNvSpPr>
              <a:spLocks/>
            </p:cNvSpPr>
            <p:nvPr/>
          </p:nvSpPr>
          <p:spPr bwMode="auto">
            <a:xfrm>
              <a:off x="2960688" y="2933700"/>
              <a:ext cx="6350" cy="0"/>
            </a:xfrm>
            <a:custGeom>
              <a:avLst/>
              <a:gdLst>
                <a:gd name="T0" fmla="*/ 0 w 4"/>
                <a:gd name="T1" fmla="*/ 0 w 4"/>
                <a:gd name="T2" fmla="*/ 0 w 4"/>
                <a:gd name="T3" fmla="*/ 0 w 4"/>
                <a:gd name="T4" fmla="*/ 4 w 4"/>
                <a:gd name="T5" fmla="*/ 0 w 4"/>
                <a:gd name="T6" fmla="*/ 0 w 4"/>
              </a:gdLst>
              <a:ahLst/>
              <a:cxnLst>
                <a:cxn ang="0">
                  <a:pos x="T0" y="0"/>
                </a:cxn>
                <a:cxn ang="0">
                  <a:pos x="T1" y="0"/>
                </a:cxn>
                <a:cxn ang="0">
                  <a:pos x="T2" y="0"/>
                </a:cxn>
                <a:cxn ang="0">
                  <a:pos x="T3" y="0"/>
                </a:cxn>
                <a:cxn ang="0">
                  <a:pos x="T4" y="0"/>
                </a:cxn>
                <a:cxn ang="0">
                  <a:pos x="T5" y="0"/>
                </a:cxn>
                <a:cxn ang="0">
                  <a:pos x="T6" y="0"/>
                </a:cxn>
              </a:cxnLst>
              <a:rect l="0" t="0" r="r" b="b"/>
              <a:pathLst>
                <a:path w="4">
                  <a:moveTo>
                    <a:pt x="0" y="0"/>
                  </a:moveTo>
                  <a:lnTo>
                    <a:pt x="0" y="0"/>
                  </a:lnTo>
                  <a:lnTo>
                    <a:pt x="0" y="0"/>
                  </a:lnTo>
                  <a:lnTo>
                    <a:pt x="0" y="0"/>
                  </a:lnTo>
                  <a:lnTo>
                    <a:pt x="4"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 name="Freeform 93"/>
            <p:cNvSpPr>
              <a:spLocks/>
            </p:cNvSpPr>
            <p:nvPr/>
          </p:nvSpPr>
          <p:spPr bwMode="auto">
            <a:xfrm>
              <a:off x="2960688" y="2933700"/>
              <a:ext cx="6350" cy="0"/>
            </a:xfrm>
            <a:custGeom>
              <a:avLst/>
              <a:gdLst>
                <a:gd name="T0" fmla="*/ 0 w 4"/>
                <a:gd name="T1" fmla="*/ 0 w 4"/>
                <a:gd name="T2" fmla="*/ 0 w 4"/>
                <a:gd name="T3" fmla="*/ 0 w 4"/>
                <a:gd name="T4" fmla="*/ 4 w 4"/>
                <a:gd name="T5" fmla="*/ 0 w 4"/>
                <a:gd name="T6" fmla="*/ 0 w 4"/>
              </a:gdLst>
              <a:ahLst/>
              <a:cxnLst>
                <a:cxn ang="0">
                  <a:pos x="T0" y="0"/>
                </a:cxn>
                <a:cxn ang="0">
                  <a:pos x="T1" y="0"/>
                </a:cxn>
                <a:cxn ang="0">
                  <a:pos x="T2" y="0"/>
                </a:cxn>
                <a:cxn ang="0">
                  <a:pos x="T3" y="0"/>
                </a:cxn>
                <a:cxn ang="0">
                  <a:pos x="T4" y="0"/>
                </a:cxn>
                <a:cxn ang="0">
                  <a:pos x="T5" y="0"/>
                </a:cxn>
                <a:cxn ang="0">
                  <a:pos x="T6" y="0"/>
                </a:cxn>
              </a:cxnLst>
              <a:rect l="0" t="0" r="r" b="b"/>
              <a:pathLst>
                <a:path w="4">
                  <a:moveTo>
                    <a:pt x="0" y="0"/>
                  </a:moveTo>
                  <a:lnTo>
                    <a:pt x="0" y="0"/>
                  </a:lnTo>
                  <a:lnTo>
                    <a:pt x="0" y="0"/>
                  </a:lnTo>
                  <a:lnTo>
                    <a:pt x="0" y="0"/>
                  </a:lnTo>
                  <a:lnTo>
                    <a:pt x="4"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 name="Freeform 94"/>
            <p:cNvSpPr>
              <a:spLocks/>
            </p:cNvSpPr>
            <p:nvPr/>
          </p:nvSpPr>
          <p:spPr bwMode="auto">
            <a:xfrm>
              <a:off x="2951163" y="2924175"/>
              <a:ext cx="15875" cy="0"/>
            </a:xfrm>
            <a:custGeom>
              <a:avLst/>
              <a:gdLst>
                <a:gd name="T0" fmla="*/ 0 w 10"/>
                <a:gd name="T1" fmla="*/ 0 w 10"/>
                <a:gd name="T2" fmla="*/ 0 w 10"/>
                <a:gd name="T3" fmla="*/ 10 w 10"/>
                <a:gd name="T4" fmla="*/ 0 w 10"/>
                <a:gd name="T5" fmla="*/ 0 w 10"/>
              </a:gdLst>
              <a:ahLst/>
              <a:cxnLst>
                <a:cxn ang="0">
                  <a:pos x="T0" y="0"/>
                </a:cxn>
                <a:cxn ang="0">
                  <a:pos x="T1" y="0"/>
                </a:cxn>
                <a:cxn ang="0">
                  <a:pos x="T2" y="0"/>
                </a:cxn>
                <a:cxn ang="0">
                  <a:pos x="T3" y="0"/>
                </a:cxn>
                <a:cxn ang="0">
                  <a:pos x="T4" y="0"/>
                </a:cxn>
                <a:cxn ang="0">
                  <a:pos x="T5" y="0"/>
                </a:cxn>
              </a:cxnLst>
              <a:rect l="0" t="0" r="r" b="b"/>
              <a:pathLst>
                <a:path w="10">
                  <a:moveTo>
                    <a:pt x="0" y="0"/>
                  </a:moveTo>
                  <a:lnTo>
                    <a:pt x="0" y="0"/>
                  </a:lnTo>
                  <a:lnTo>
                    <a:pt x="0" y="0"/>
                  </a:lnTo>
                  <a:lnTo>
                    <a:pt x="1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 name="Freeform 95"/>
            <p:cNvSpPr>
              <a:spLocks/>
            </p:cNvSpPr>
            <p:nvPr/>
          </p:nvSpPr>
          <p:spPr bwMode="auto">
            <a:xfrm>
              <a:off x="2951163" y="2924175"/>
              <a:ext cx="15875" cy="0"/>
            </a:xfrm>
            <a:custGeom>
              <a:avLst/>
              <a:gdLst>
                <a:gd name="T0" fmla="*/ 0 w 10"/>
                <a:gd name="T1" fmla="*/ 0 w 10"/>
                <a:gd name="T2" fmla="*/ 0 w 10"/>
                <a:gd name="T3" fmla="*/ 10 w 10"/>
                <a:gd name="T4" fmla="*/ 0 w 10"/>
                <a:gd name="T5" fmla="*/ 0 w 10"/>
              </a:gdLst>
              <a:ahLst/>
              <a:cxnLst>
                <a:cxn ang="0">
                  <a:pos x="T0" y="0"/>
                </a:cxn>
                <a:cxn ang="0">
                  <a:pos x="T1" y="0"/>
                </a:cxn>
                <a:cxn ang="0">
                  <a:pos x="T2" y="0"/>
                </a:cxn>
                <a:cxn ang="0">
                  <a:pos x="T3" y="0"/>
                </a:cxn>
                <a:cxn ang="0">
                  <a:pos x="T4" y="0"/>
                </a:cxn>
                <a:cxn ang="0">
                  <a:pos x="T5" y="0"/>
                </a:cxn>
              </a:cxnLst>
              <a:rect l="0" t="0" r="r" b="b"/>
              <a:pathLst>
                <a:path w="10">
                  <a:moveTo>
                    <a:pt x="0" y="0"/>
                  </a:moveTo>
                  <a:lnTo>
                    <a:pt x="0" y="0"/>
                  </a:lnTo>
                  <a:lnTo>
                    <a:pt x="0" y="0"/>
                  </a:lnTo>
                  <a:lnTo>
                    <a:pt x="1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 name="Freeform 96"/>
            <p:cNvSpPr>
              <a:spLocks/>
            </p:cNvSpPr>
            <p:nvPr/>
          </p:nvSpPr>
          <p:spPr bwMode="auto">
            <a:xfrm>
              <a:off x="2995613" y="2940050"/>
              <a:ext cx="20638" cy="9525"/>
            </a:xfrm>
            <a:custGeom>
              <a:avLst/>
              <a:gdLst>
                <a:gd name="T0" fmla="*/ 0 w 13"/>
                <a:gd name="T1" fmla="*/ 0 h 6"/>
                <a:gd name="T2" fmla="*/ 7 w 13"/>
                <a:gd name="T3" fmla="*/ 6 h 6"/>
                <a:gd name="T4" fmla="*/ 7 w 13"/>
                <a:gd name="T5" fmla="*/ 6 h 6"/>
                <a:gd name="T6" fmla="*/ 7 w 13"/>
                <a:gd name="T7" fmla="*/ 6 h 6"/>
                <a:gd name="T8" fmla="*/ 7 w 13"/>
                <a:gd name="T9" fmla="*/ 6 h 6"/>
                <a:gd name="T10" fmla="*/ 7 w 13"/>
                <a:gd name="T11" fmla="*/ 6 h 6"/>
                <a:gd name="T12" fmla="*/ 13 w 13"/>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3" h="6">
                  <a:moveTo>
                    <a:pt x="0" y="0"/>
                  </a:moveTo>
                  <a:lnTo>
                    <a:pt x="7" y="6"/>
                  </a:lnTo>
                  <a:lnTo>
                    <a:pt x="7" y="6"/>
                  </a:lnTo>
                  <a:lnTo>
                    <a:pt x="7" y="6"/>
                  </a:lnTo>
                  <a:lnTo>
                    <a:pt x="7" y="6"/>
                  </a:lnTo>
                  <a:lnTo>
                    <a:pt x="7" y="6"/>
                  </a:lnTo>
                  <a:lnTo>
                    <a:pt x="13"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 name="Line 93"/>
            <p:cNvSpPr>
              <a:spLocks noChangeShapeType="1"/>
            </p:cNvSpPr>
            <p:nvPr/>
          </p:nvSpPr>
          <p:spPr bwMode="auto">
            <a:xfrm flipH="1" flipV="1">
              <a:off x="3006725" y="2940050"/>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 name="Line 94"/>
            <p:cNvSpPr>
              <a:spLocks noChangeShapeType="1"/>
            </p:cNvSpPr>
            <p:nvPr/>
          </p:nvSpPr>
          <p:spPr bwMode="auto">
            <a:xfrm flipH="1">
              <a:off x="3006725" y="29702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 name="Freeform 99"/>
            <p:cNvSpPr>
              <a:spLocks/>
            </p:cNvSpPr>
            <p:nvPr/>
          </p:nvSpPr>
          <p:spPr bwMode="auto">
            <a:xfrm>
              <a:off x="3006725" y="2960688"/>
              <a:ext cx="9525" cy="15875"/>
            </a:xfrm>
            <a:custGeom>
              <a:avLst/>
              <a:gdLst>
                <a:gd name="T0" fmla="*/ 0 w 6"/>
                <a:gd name="T1" fmla="*/ 10 h 10"/>
                <a:gd name="T2" fmla="*/ 0 w 6"/>
                <a:gd name="T3" fmla="*/ 10 h 10"/>
                <a:gd name="T4" fmla="*/ 6 w 6"/>
                <a:gd name="T5" fmla="*/ 6 h 10"/>
                <a:gd name="T6" fmla="*/ 6 w 6"/>
                <a:gd name="T7" fmla="*/ 6 h 10"/>
                <a:gd name="T8" fmla="*/ 6 w 6"/>
                <a:gd name="T9" fmla="*/ 6 h 10"/>
                <a:gd name="T10" fmla="*/ 6 w 6"/>
                <a:gd name="T11" fmla="*/ 0 h 10"/>
                <a:gd name="T12" fmla="*/ 6 w 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0" y="10"/>
                  </a:moveTo>
                  <a:lnTo>
                    <a:pt x="0" y="10"/>
                  </a:lnTo>
                  <a:lnTo>
                    <a:pt x="6" y="6"/>
                  </a:lnTo>
                  <a:lnTo>
                    <a:pt x="6" y="6"/>
                  </a:lnTo>
                  <a:lnTo>
                    <a:pt x="6" y="6"/>
                  </a:lnTo>
                  <a:lnTo>
                    <a:pt x="6"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 name="Freeform 100"/>
            <p:cNvSpPr>
              <a:spLocks/>
            </p:cNvSpPr>
            <p:nvPr/>
          </p:nvSpPr>
          <p:spPr bwMode="auto">
            <a:xfrm>
              <a:off x="3016250" y="2986088"/>
              <a:ext cx="6350" cy="9525"/>
            </a:xfrm>
            <a:custGeom>
              <a:avLst/>
              <a:gdLst>
                <a:gd name="T0" fmla="*/ 0 w 4"/>
                <a:gd name="T1" fmla="*/ 0 h 6"/>
                <a:gd name="T2" fmla="*/ 0 w 4"/>
                <a:gd name="T3" fmla="*/ 6 h 6"/>
                <a:gd name="T4" fmla="*/ 0 w 4"/>
                <a:gd name="T5" fmla="*/ 6 h 6"/>
                <a:gd name="T6" fmla="*/ 0 w 4"/>
                <a:gd name="T7" fmla="*/ 6 h 6"/>
                <a:gd name="T8" fmla="*/ 4 w 4"/>
                <a:gd name="T9" fmla="*/ 6 h 6"/>
                <a:gd name="T10" fmla="*/ 4 w 4"/>
                <a:gd name="T11" fmla="*/ 0 h 6"/>
                <a:gd name="T12" fmla="*/ 0 w 4"/>
                <a:gd name="T13" fmla="*/ 0 h 6"/>
                <a:gd name="T14" fmla="*/ 0 w 4"/>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0" y="0"/>
                  </a:moveTo>
                  <a:lnTo>
                    <a:pt x="0" y="6"/>
                  </a:lnTo>
                  <a:lnTo>
                    <a:pt x="0" y="6"/>
                  </a:lnTo>
                  <a:lnTo>
                    <a:pt x="0" y="6"/>
                  </a:lnTo>
                  <a:lnTo>
                    <a:pt x="4" y="6"/>
                  </a:lnTo>
                  <a:lnTo>
                    <a:pt x="4"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 name="Freeform 101"/>
            <p:cNvSpPr>
              <a:spLocks/>
            </p:cNvSpPr>
            <p:nvPr/>
          </p:nvSpPr>
          <p:spPr bwMode="auto">
            <a:xfrm>
              <a:off x="3016250" y="2986088"/>
              <a:ext cx="6350" cy="9525"/>
            </a:xfrm>
            <a:custGeom>
              <a:avLst/>
              <a:gdLst>
                <a:gd name="T0" fmla="*/ 0 w 4"/>
                <a:gd name="T1" fmla="*/ 0 h 6"/>
                <a:gd name="T2" fmla="*/ 0 w 4"/>
                <a:gd name="T3" fmla="*/ 6 h 6"/>
                <a:gd name="T4" fmla="*/ 0 w 4"/>
                <a:gd name="T5" fmla="*/ 6 h 6"/>
                <a:gd name="T6" fmla="*/ 0 w 4"/>
                <a:gd name="T7" fmla="*/ 6 h 6"/>
                <a:gd name="T8" fmla="*/ 4 w 4"/>
                <a:gd name="T9" fmla="*/ 6 h 6"/>
                <a:gd name="T10" fmla="*/ 4 w 4"/>
                <a:gd name="T11" fmla="*/ 0 h 6"/>
                <a:gd name="T12" fmla="*/ 0 w 4"/>
                <a:gd name="T13" fmla="*/ 0 h 6"/>
                <a:gd name="T14" fmla="*/ 0 w 4"/>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0" y="0"/>
                  </a:moveTo>
                  <a:lnTo>
                    <a:pt x="0" y="6"/>
                  </a:lnTo>
                  <a:lnTo>
                    <a:pt x="0" y="6"/>
                  </a:lnTo>
                  <a:lnTo>
                    <a:pt x="0" y="6"/>
                  </a:lnTo>
                  <a:lnTo>
                    <a:pt x="4" y="6"/>
                  </a:lnTo>
                  <a:lnTo>
                    <a:pt x="4"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 name="Freeform 102"/>
            <p:cNvSpPr>
              <a:spLocks/>
            </p:cNvSpPr>
            <p:nvPr/>
          </p:nvSpPr>
          <p:spPr bwMode="auto">
            <a:xfrm>
              <a:off x="3016250" y="3032125"/>
              <a:ext cx="15875" cy="6350"/>
            </a:xfrm>
            <a:custGeom>
              <a:avLst/>
              <a:gdLst>
                <a:gd name="T0" fmla="*/ 0 w 10"/>
                <a:gd name="T1" fmla="*/ 0 h 4"/>
                <a:gd name="T2" fmla="*/ 0 w 10"/>
                <a:gd name="T3" fmla="*/ 0 h 4"/>
                <a:gd name="T4" fmla="*/ 4 w 10"/>
                <a:gd name="T5" fmla="*/ 0 h 4"/>
                <a:gd name="T6" fmla="*/ 4 w 10"/>
                <a:gd name="T7" fmla="*/ 4 h 4"/>
                <a:gd name="T8" fmla="*/ 4 w 10"/>
                <a:gd name="T9" fmla="*/ 4 h 4"/>
                <a:gd name="T10" fmla="*/ 10 w 10"/>
                <a:gd name="T11" fmla="*/ 4 h 4"/>
                <a:gd name="T12" fmla="*/ 10 w 10"/>
                <a:gd name="T13" fmla="*/ 0 h 4"/>
                <a:gd name="T14" fmla="*/ 0 w 10"/>
                <a:gd name="T15" fmla="*/ 0 h 4"/>
                <a:gd name="T16" fmla="*/ 0 w 10"/>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
                  <a:moveTo>
                    <a:pt x="0" y="0"/>
                  </a:moveTo>
                  <a:lnTo>
                    <a:pt x="0" y="0"/>
                  </a:lnTo>
                  <a:lnTo>
                    <a:pt x="4" y="0"/>
                  </a:lnTo>
                  <a:lnTo>
                    <a:pt x="4" y="4"/>
                  </a:lnTo>
                  <a:lnTo>
                    <a:pt x="4" y="4"/>
                  </a:lnTo>
                  <a:lnTo>
                    <a:pt x="10" y="4"/>
                  </a:lnTo>
                  <a:lnTo>
                    <a:pt x="1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 name="Freeform 103"/>
            <p:cNvSpPr>
              <a:spLocks/>
            </p:cNvSpPr>
            <p:nvPr/>
          </p:nvSpPr>
          <p:spPr bwMode="auto">
            <a:xfrm>
              <a:off x="3016250" y="3032125"/>
              <a:ext cx="15875" cy="6350"/>
            </a:xfrm>
            <a:custGeom>
              <a:avLst/>
              <a:gdLst>
                <a:gd name="T0" fmla="*/ 0 w 10"/>
                <a:gd name="T1" fmla="*/ 0 h 4"/>
                <a:gd name="T2" fmla="*/ 0 w 10"/>
                <a:gd name="T3" fmla="*/ 0 h 4"/>
                <a:gd name="T4" fmla="*/ 4 w 10"/>
                <a:gd name="T5" fmla="*/ 0 h 4"/>
                <a:gd name="T6" fmla="*/ 4 w 10"/>
                <a:gd name="T7" fmla="*/ 4 h 4"/>
                <a:gd name="T8" fmla="*/ 4 w 10"/>
                <a:gd name="T9" fmla="*/ 4 h 4"/>
                <a:gd name="T10" fmla="*/ 10 w 10"/>
                <a:gd name="T11" fmla="*/ 4 h 4"/>
                <a:gd name="T12" fmla="*/ 10 w 10"/>
                <a:gd name="T13" fmla="*/ 0 h 4"/>
                <a:gd name="T14" fmla="*/ 0 w 10"/>
                <a:gd name="T15" fmla="*/ 0 h 4"/>
                <a:gd name="T16" fmla="*/ 0 w 10"/>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
                  <a:moveTo>
                    <a:pt x="0" y="0"/>
                  </a:moveTo>
                  <a:lnTo>
                    <a:pt x="0" y="0"/>
                  </a:lnTo>
                  <a:lnTo>
                    <a:pt x="4" y="0"/>
                  </a:lnTo>
                  <a:lnTo>
                    <a:pt x="4" y="4"/>
                  </a:lnTo>
                  <a:lnTo>
                    <a:pt x="4" y="4"/>
                  </a:lnTo>
                  <a:lnTo>
                    <a:pt x="10" y="4"/>
                  </a:lnTo>
                  <a:lnTo>
                    <a:pt x="1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 name="Freeform 104"/>
            <p:cNvSpPr>
              <a:spLocks/>
            </p:cNvSpPr>
            <p:nvPr/>
          </p:nvSpPr>
          <p:spPr bwMode="auto">
            <a:xfrm>
              <a:off x="3022600" y="3048000"/>
              <a:ext cx="9525" cy="20638"/>
            </a:xfrm>
            <a:custGeom>
              <a:avLst/>
              <a:gdLst>
                <a:gd name="T0" fmla="*/ 0 w 6"/>
                <a:gd name="T1" fmla="*/ 13 h 13"/>
                <a:gd name="T2" fmla="*/ 0 w 6"/>
                <a:gd name="T3" fmla="*/ 13 h 13"/>
                <a:gd name="T4" fmla="*/ 6 w 6"/>
                <a:gd name="T5" fmla="*/ 13 h 13"/>
                <a:gd name="T6" fmla="*/ 0 w 6"/>
                <a:gd name="T7" fmla="*/ 6 h 13"/>
                <a:gd name="T8" fmla="*/ 0 w 6"/>
                <a:gd name="T9" fmla="*/ 6 h 13"/>
                <a:gd name="T10" fmla="*/ 0 w 6"/>
                <a:gd name="T11" fmla="*/ 6 h 13"/>
                <a:gd name="T12" fmla="*/ 0 w 6"/>
                <a:gd name="T13" fmla="*/ 0 h 13"/>
                <a:gd name="T14" fmla="*/ 0 w 6"/>
                <a:gd name="T15" fmla="*/ 6 h 13"/>
                <a:gd name="T16" fmla="*/ 0 w 6"/>
                <a:gd name="T17" fmla="*/ 6 h 13"/>
                <a:gd name="T18" fmla="*/ 0 w 6"/>
                <a:gd name="T19" fmla="*/ 6 h 13"/>
                <a:gd name="T20" fmla="*/ 0 w 6"/>
                <a:gd name="T21" fmla="*/ 13 h 13"/>
                <a:gd name="T22" fmla="*/ 0 w 6"/>
                <a:gd name="T23" fmla="*/ 13 h 13"/>
                <a:gd name="T24" fmla="*/ 0 w 6"/>
                <a:gd name="T25" fmla="*/ 13 h 13"/>
                <a:gd name="T26" fmla="*/ 0 w 6"/>
                <a:gd name="T27" fmla="*/ 13 h 13"/>
                <a:gd name="T28" fmla="*/ 0 w 6"/>
                <a:gd name="T2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3">
                  <a:moveTo>
                    <a:pt x="0" y="13"/>
                  </a:moveTo>
                  <a:lnTo>
                    <a:pt x="0" y="13"/>
                  </a:lnTo>
                  <a:lnTo>
                    <a:pt x="6" y="13"/>
                  </a:lnTo>
                  <a:lnTo>
                    <a:pt x="0" y="6"/>
                  </a:lnTo>
                  <a:lnTo>
                    <a:pt x="0" y="6"/>
                  </a:lnTo>
                  <a:lnTo>
                    <a:pt x="0" y="6"/>
                  </a:lnTo>
                  <a:lnTo>
                    <a:pt x="0" y="0"/>
                  </a:lnTo>
                  <a:lnTo>
                    <a:pt x="0" y="6"/>
                  </a:lnTo>
                  <a:lnTo>
                    <a:pt x="0" y="6"/>
                  </a:lnTo>
                  <a:lnTo>
                    <a:pt x="0" y="6"/>
                  </a:lnTo>
                  <a:lnTo>
                    <a:pt x="0" y="13"/>
                  </a:lnTo>
                  <a:lnTo>
                    <a:pt x="0" y="13"/>
                  </a:lnTo>
                  <a:lnTo>
                    <a:pt x="0" y="13"/>
                  </a:lnTo>
                  <a:lnTo>
                    <a:pt x="0" y="13"/>
                  </a:lnTo>
                  <a:lnTo>
                    <a:pt x="0"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 name="Freeform 105"/>
            <p:cNvSpPr>
              <a:spLocks/>
            </p:cNvSpPr>
            <p:nvPr/>
          </p:nvSpPr>
          <p:spPr bwMode="auto">
            <a:xfrm>
              <a:off x="3022600" y="3048000"/>
              <a:ext cx="9525" cy="20638"/>
            </a:xfrm>
            <a:custGeom>
              <a:avLst/>
              <a:gdLst>
                <a:gd name="T0" fmla="*/ 0 w 6"/>
                <a:gd name="T1" fmla="*/ 13 h 13"/>
                <a:gd name="T2" fmla="*/ 0 w 6"/>
                <a:gd name="T3" fmla="*/ 13 h 13"/>
                <a:gd name="T4" fmla="*/ 6 w 6"/>
                <a:gd name="T5" fmla="*/ 13 h 13"/>
                <a:gd name="T6" fmla="*/ 0 w 6"/>
                <a:gd name="T7" fmla="*/ 6 h 13"/>
                <a:gd name="T8" fmla="*/ 0 w 6"/>
                <a:gd name="T9" fmla="*/ 6 h 13"/>
                <a:gd name="T10" fmla="*/ 0 w 6"/>
                <a:gd name="T11" fmla="*/ 6 h 13"/>
                <a:gd name="T12" fmla="*/ 0 w 6"/>
                <a:gd name="T13" fmla="*/ 0 h 13"/>
                <a:gd name="T14" fmla="*/ 0 w 6"/>
                <a:gd name="T15" fmla="*/ 6 h 13"/>
                <a:gd name="T16" fmla="*/ 0 w 6"/>
                <a:gd name="T17" fmla="*/ 6 h 13"/>
                <a:gd name="T18" fmla="*/ 0 w 6"/>
                <a:gd name="T19" fmla="*/ 6 h 13"/>
                <a:gd name="T20" fmla="*/ 0 w 6"/>
                <a:gd name="T21" fmla="*/ 13 h 13"/>
                <a:gd name="T22" fmla="*/ 0 w 6"/>
                <a:gd name="T23" fmla="*/ 13 h 13"/>
                <a:gd name="T24" fmla="*/ 0 w 6"/>
                <a:gd name="T25" fmla="*/ 13 h 13"/>
                <a:gd name="T26" fmla="*/ 0 w 6"/>
                <a:gd name="T27" fmla="*/ 13 h 13"/>
                <a:gd name="T28" fmla="*/ 0 w 6"/>
                <a:gd name="T2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3">
                  <a:moveTo>
                    <a:pt x="0" y="13"/>
                  </a:moveTo>
                  <a:lnTo>
                    <a:pt x="0" y="13"/>
                  </a:lnTo>
                  <a:lnTo>
                    <a:pt x="6" y="13"/>
                  </a:lnTo>
                  <a:lnTo>
                    <a:pt x="0" y="6"/>
                  </a:lnTo>
                  <a:lnTo>
                    <a:pt x="0" y="6"/>
                  </a:lnTo>
                  <a:lnTo>
                    <a:pt x="0" y="6"/>
                  </a:lnTo>
                  <a:lnTo>
                    <a:pt x="0" y="0"/>
                  </a:lnTo>
                  <a:lnTo>
                    <a:pt x="0" y="6"/>
                  </a:lnTo>
                  <a:lnTo>
                    <a:pt x="0" y="6"/>
                  </a:lnTo>
                  <a:lnTo>
                    <a:pt x="0" y="6"/>
                  </a:lnTo>
                  <a:lnTo>
                    <a:pt x="0" y="13"/>
                  </a:lnTo>
                  <a:lnTo>
                    <a:pt x="0" y="13"/>
                  </a:lnTo>
                  <a:lnTo>
                    <a:pt x="0" y="13"/>
                  </a:lnTo>
                  <a:lnTo>
                    <a:pt x="0" y="13"/>
                  </a:lnTo>
                  <a:lnTo>
                    <a:pt x="0"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 name="Freeform 106"/>
            <p:cNvSpPr>
              <a:spLocks/>
            </p:cNvSpPr>
            <p:nvPr/>
          </p:nvSpPr>
          <p:spPr bwMode="auto">
            <a:xfrm>
              <a:off x="3041650" y="3074988"/>
              <a:ext cx="9525" cy="19050"/>
            </a:xfrm>
            <a:custGeom>
              <a:avLst/>
              <a:gdLst>
                <a:gd name="T0" fmla="*/ 0 w 6"/>
                <a:gd name="T1" fmla="*/ 0 h 12"/>
                <a:gd name="T2" fmla="*/ 0 w 6"/>
                <a:gd name="T3" fmla="*/ 12 h 12"/>
                <a:gd name="T4" fmla="*/ 6 w 6"/>
                <a:gd name="T5" fmla="*/ 6 h 12"/>
                <a:gd name="T6" fmla="*/ 0 w 6"/>
                <a:gd name="T7" fmla="*/ 0 h 12"/>
                <a:gd name="T8" fmla="*/ 0 w 6"/>
                <a:gd name="T9" fmla="*/ 0 h 12"/>
              </a:gdLst>
              <a:ahLst/>
              <a:cxnLst>
                <a:cxn ang="0">
                  <a:pos x="T0" y="T1"/>
                </a:cxn>
                <a:cxn ang="0">
                  <a:pos x="T2" y="T3"/>
                </a:cxn>
                <a:cxn ang="0">
                  <a:pos x="T4" y="T5"/>
                </a:cxn>
                <a:cxn ang="0">
                  <a:pos x="T6" y="T7"/>
                </a:cxn>
                <a:cxn ang="0">
                  <a:pos x="T8" y="T9"/>
                </a:cxn>
              </a:cxnLst>
              <a:rect l="0" t="0" r="r" b="b"/>
              <a:pathLst>
                <a:path w="6" h="12">
                  <a:moveTo>
                    <a:pt x="0" y="0"/>
                  </a:moveTo>
                  <a:lnTo>
                    <a:pt x="0" y="12"/>
                  </a:lnTo>
                  <a:lnTo>
                    <a:pt x="6" y="6"/>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 name="Freeform 107"/>
            <p:cNvSpPr>
              <a:spLocks/>
            </p:cNvSpPr>
            <p:nvPr/>
          </p:nvSpPr>
          <p:spPr bwMode="auto">
            <a:xfrm>
              <a:off x="3041650" y="3074988"/>
              <a:ext cx="9525" cy="19050"/>
            </a:xfrm>
            <a:custGeom>
              <a:avLst/>
              <a:gdLst>
                <a:gd name="T0" fmla="*/ 0 w 6"/>
                <a:gd name="T1" fmla="*/ 0 h 12"/>
                <a:gd name="T2" fmla="*/ 0 w 6"/>
                <a:gd name="T3" fmla="*/ 12 h 12"/>
                <a:gd name="T4" fmla="*/ 6 w 6"/>
                <a:gd name="T5" fmla="*/ 6 h 12"/>
                <a:gd name="T6" fmla="*/ 0 w 6"/>
                <a:gd name="T7" fmla="*/ 0 h 12"/>
                <a:gd name="T8" fmla="*/ 0 w 6"/>
                <a:gd name="T9" fmla="*/ 0 h 12"/>
              </a:gdLst>
              <a:ahLst/>
              <a:cxnLst>
                <a:cxn ang="0">
                  <a:pos x="T0" y="T1"/>
                </a:cxn>
                <a:cxn ang="0">
                  <a:pos x="T2" y="T3"/>
                </a:cxn>
                <a:cxn ang="0">
                  <a:pos x="T4" y="T5"/>
                </a:cxn>
                <a:cxn ang="0">
                  <a:pos x="T6" y="T7"/>
                </a:cxn>
                <a:cxn ang="0">
                  <a:pos x="T8" y="T9"/>
                </a:cxn>
              </a:cxnLst>
              <a:rect l="0" t="0" r="r" b="b"/>
              <a:pathLst>
                <a:path w="6" h="12">
                  <a:moveTo>
                    <a:pt x="0" y="0"/>
                  </a:moveTo>
                  <a:lnTo>
                    <a:pt x="0" y="12"/>
                  </a:lnTo>
                  <a:lnTo>
                    <a:pt x="6" y="6"/>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 name="Freeform 108"/>
            <p:cNvSpPr>
              <a:spLocks/>
            </p:cNvSpPr>
            <p:nvPr/>
          </p:nvSpPr>
          <p:spPr bwMode="auto">
            <a:xfrm>
              <a:off x="3016250" y="3094038"/>
              <a:ext cx="6350" cy="9525"/>
            </a:xfrm>
            <a:custGeom>
              <a:avLst/>
              <a:gdLst>
                <a:gd name="T0" fmla="*/ 0 w 4"/>
                <a:gd name="T1" fmla="*/ 0 h 6"/>
                <a:gd name="T2" fmla="*/ 0 w 4"/>
                <a:gd name="T3" fmla="*/ 0 h 6"/>
                <a:gd name="T4" fmla="*/ 0 w 4"/>
                <a:gd name="T5" fmla="*/ 6 h 6"/>
                <a:gd name="T6" fmla="*/ 0 w 4"/>
                <a:gd name="T7" fmla="*/ 6 h 6"/>
                <a:gd name="T8" fmla="*/ 0 w 4"/>
                <a:gd name="T9" fmla="*/ 6 h 6"/>
                <a:gd name="T10" fmla="*/ 4 w 4"/>
                <a:gd name="T11" fmla="*/ 6 h 6"/>
                <a:gd name="T12" fmla="*/ 4 w 4"/>
                <a:gd name="T13" fmla="*/ 0 h 6"/>
                <a:gd name="T14" fmla="*/ 0 w 4"/>
                <a:gd name="T15" fmla="*/ 0 h 6"/>
                <a:gd name="T16" fmla="*/ 0 w 4"/>
                <a:gd name="T17" fmla="*/ 0 h 6"/>
                <a:gd name="T18" fmla="*/ 0 w 4"/>
                <a:gd name="T19" fmla="*/ 0 h 6"/>
                <a:gd name="T20" fmla="*/ 0 w 4"/>
                <a:gd name="T21" fmla="*/ 0 h 6"/>
                <a:gd name="T22" fmla="*/ 0 w 4"/>
                <a:gd name="T23" fmla="*/ 0 h 6"/>
                <a:gd name="T24" fmla="*/ 0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0" y="0"/>
                  </a:moveTo>
                  <a:lnTo>
                    <a:pt x="0" y="0"/>
                  </a:lnTo>
                  <a:lnTo>
                    <a:pt x="0" y="6"/>
                  </a:lnTo>
                  <a:lnTo>
                    <a:pt x="0" y="6"/>
                  </a:lnTo>
                  <a:lnTo>
                    <a:pt x="0" y="6"/>
                  </a:lnTo>
                  <a:lnTo>
                    <a:pt x="4" y="6"/>
                  </a:lnTo>
                  <a:lnTo>
                    <a:pt x="4"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 name="Freeform 109"/>
            <p:cNvSpPr>
              <a:spLocks/>
            </p:cNvSpPr>
            <p:nvPr/>
          </p:nvSpPr>
          <p:spPr bwMode="auto">
            <a:xfrm>
              <a:off x="3016250" y="3094038"/>
              <a:ext cx="6350" cy="9525"/>
            </a:xfrm>
            <a:custGeom>
              <a:avLst/>
              <a:gdLst>
                <a:gd name="T0" fmla="*/ 0 w 4"/>
                <a:gd name="T1" fmla="*/ 0 h 6"/>
                <a:gd name="T2" fmla="*/ 0 w 4"/>
                <a:gd name="T3" fmla="*/ 0 h 6"/>
                <a:gd name="T4" fmla="*/ 0 w 4"/>
                <a:gd name="T5" fmla="*/ 6 h 6"/>
                <a:gd name="T6" fmla="*/ 0 w 4"/>
                <a:gd name="T7" fmla="*/ 6 h 6"/>
                <a:gd name="T8" fmla="*/ 0 w 4"/>
                <a:gd name="T9" fmla="*/ 6 h 6"/>
                <a:gd name="T10" fmla="*/ 4 w 4"/>
                <a:gd name="T11" fmla="*/ 6 h 6"/>
                <a:gd name="T12" fmla="*/ 4 w 4"/>
                <a:gd name="T13" fmla="*/ 0 h 6"/>
                <a:gd name="T14" fmla="*/ 0 w 4"/>
                <a:gd name="T15" fmla="*/ 0 h 6"/>
                <a:gd name="T16" fmla="*/ 0 w 4"/>
                <a:gd name="T17" fmla="*/ 0 h 6"/>
                <a:gd name="T18" fmla="*/ 0 w 4"/>
                <a:gd name="T19" fmla="*/ 0 h 6"/>
                <a:gd name="T20" fmla="*/ 0 w 4"/>
                <a:gd name="T21" fmla="*/ 0 h 6"/>
                <a:gd name="T22" fmla="*/ 0 w 4"/>
                <a:gd name="T23" fmla="*/ 0 h 6"/>
                <a:gd name="T24" fmla="*/ 0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0" y="0"/>
                  </a:moveTo>
                  <a:lnTo>
                    <a:pt x="0" y="0"/>
                  </a:lnTo>
                  <a:lnTo>
                    <a:pt x="0" y="6"/>
                  </a:lnTo>
                  <a:lnTo>
                    <a:pt x="0" y="6"/>
                  </a:lnTo>
                  <a:lnTo>
                    <a:pt x="0" y="6"/>
                  </a:lnTo>
                  <a:lnTo>
                    <a:pt x="4" y="6"/>
                  </a:lnTo>
                  <a:lnTo>
                    <a:pt x="4"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 name="Freeform 110"/>
            <p:cNvSpPr>
              <a:spLocks/>
            </p:cNvSpPr>
            <p:nvPr/>
          </p:nvSpPr>
          <p:spPr bwMode="auto">
            <a:xfrm>
              <a:off x="2790825" y="3068638"/>
              <a:ext cx="9525" cy="6350"/>
            </a:xfrm>
            <a:custGeom>
              <a:avLst/>
              <a:gdLst>
                <a:gd name="T0" fmla="*/ 6 w 6"/>
                <a:gd name="T1" fmla="*/ 4 h 4"/>
                <a:gd name="T2" fmla="*/ 6 w 6"/>
                <a:gd name="T3" fmla="*/ 0 h 4"/>
                <a:gd name="T4" fmla="*/ 0 w 6"/>
                <a:gd name="T5" fmla="*/ 0 h 4"/>
                <a:gd name="T6" fmla="*/ 0 w 6"/>
                <a:gd name="T7" fmla="*/ 4 h 4"/>
                <a:gd name="T8" fmla="*/ 0 w 6"/>
                <a:gd name="T9" fmla="*/ 4 h 4"/>
                <a:gd name="T10" fmla="*/ 0 w 6"/>
                <a:gd name="T11" fmla="*/ 4 h 4"/>
                <a:gd name="T12" fmla="*/ 0 w 6"/>
                <a:gd name="T13" fmla="*/ 4 h 4"/>
                <a:gd name="T14" fmla="*/ 6 w 6"/>
                <a:gd name="T15" fmla="*/ 4 h 4"/>
                <a:gd name="T16" fmla="*/ 6 w 6"/>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6" y="4"/>
                  </a:moveTo>
                  <a:lnTo>
                    <a:pt x="6" y="0"/>
                  </a:lnTo>
                  <a:lnTo>
                    <a:pt x="0" y="0"/>
                  </a:lnTo>
                  <a:lnTo>
                    <a:pt x="0" y="4"/>
                  </a:lnTo>
                  <a:lnTo>
                    <a:pt x="0" y="4"/>
                  </a:lnTo>
                  <a:lnTo>
                    <a:pt x="0" y="4"/>
                  </a:lnTo>
                  <a:lnTo>
                    <a:pt x="0" y="4"/>
                  </a:lnTo>
                  <a:lnTo>
                    <a:pt x="6" y="4"/>
                  </a:lnTo>
                  <a:lnTo>
                    <a:pt x="6"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 name="Freeform 111"/>
            <p:cNvSpPr>
              <a:spLocks/>
            </p:cNvSpPr>
            <p:nvPr/>
          </p:nvSpPr>
          <p:spPr bwMode="auto">
            <a:xfrm>
              <a:off x="2790825" y="3068638"/>
              <a:ext cx="9525" cy="6350"/>
            </a:xfrm>
            <a:custGeom>
              <a:avLst/>
              <a:gdLst>
                <a:gd name="T0" fmla="*/ 6 w 6"/>
                <a:gd name="T1" fmla="*/ 4 h 4"/>
                <a:gd name="T2" fmla="*/ 6 w 6"/>
                <a:gd name="T3" fmla="*/ 0 h 4"/>
                <a:gd name="T4" fmla="*/ 0 w 6"/>
                <a:gd name="T5" fmla="*/ 0 h 4"/>
                <a:gd name="T6" fmla="*/ 0 w 6"/>
                <a:gd name="T7" fmla="*/ 4 h 4"/>
                <a:gd name="T8" fmla="*/ 0 w 6"/>
                <a:gd name="T9" fmla="*/ 4 h 4"/>
                <a:gd name="T10" fmla="*/ 0 w 6"/>
                <a:gd name="T11" fmla="*/ 4 h 4"/>
                <a:gd name="T12" fmla="*/ 0 w 6"/>
                <a:gd name="T13" fmla="*/ 4 h 4"/>
                <a:gd name="T14" fmla="*/ 6 w 6"/>
                <a:gd name="T15" fmla="*/ 4 h 4"/>
                <a:gd name="T16" fmla="*/ 6 w 6"/>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6" y="4"/>
                  </a:moveTo>
                  <a:lnTo>
                    <a:pt x="6" y="0"/>
                  </a:lnTo>
                  <a:lnTo>
                    <a:pt x="0" y="0"/>
                  </a:lnTo>
                  <a:lnTo>
                    <a:pt x="0" y="4"/>
                  </a:lnTo>
                  <a:lnTo>
                    <a:pt x="0" y="4"/>
                  </a:lnTo>
                  <a:lnTo>
                    <a:pt x="0" y="4"/>
                  </a:lnTo>
                  <a:lnTo>
                    <a:pt x="0" y="4"/>
                  </a:lnTo>
                  <a:lnTo>
                    <a:pt x="6" y="4"/>
                  </a:lnTo>
                  <a:lnTo>
                    <a:pt x="6"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 name="Freeform 112"/>
            <p:cNvSpPr>
              <a:spLocks/>
            </p:cNvSpPr>
            <p:nvPr/>
          </p:nvSpPr>
          <p:spPr bwMode="auto">
            <a:xfrm>
              <a:off x="2995613" y="3146425"/>
              <a:ext cx="26988" cy="25400"/>
            </a:xfrm>
            <a:custGeom>
              <a:avLst/>
              <a:gdLst>
                <a:gd name="T0" fmla="*/ 0 w 17"/>
                <a:gd name="T1" fmla="*/ 12 h 16"/>
                <a:gd name="T2" fmla="*/ 7 w 17"/>
                <a:gd name="T3" fmla="*/ 12 h 16"/>
                <a:gd name="T4" fmla="*/ 7 w 17"/>
                <a:gd name="T5" fmla="*/ 16 h 16"/>
                <a:gd name="T6" fmla="*/ 7 w 17"/>
                <a:gd name="T7" fmla="*/ 16 h 16"/>
                <a:gd name="T8" fmla="*/ 7 w 17"/>
                <a:gd name="T9" fmla="*/ 16 h 16"/>
                <a:gd name="T10" fmla="*/ 7 w 17"/>
                <a:gd name="T11" fmla="*/ 16 h 16"/>
                <a:gd name="T12" fmla="*/ 7 w 17"/>
                <a:gd name="T13" fmla="*/ 16 h 16"/>
                <a:gd name="T14" fmla="*/ 13 w 17"/>
                <a:gd name="T15" fmla="*/ 16 h 16"/>
                <a:gd name="T16" fmla="*/ 13 w 17"/>
                <a:gd name="T17" fmla="*/ 12 h 16"/>
                <a:gd name="T18" fmla="*/ 17 w 17"/>
                <a:gd name="T19" fmla="*/ 12 h 16"/>
                <a:gd name="T20" fmla="*/ 17 w 17"/>
                <a:gd name="T21" fmla="*/ 6 h 16"/>
                <a:gd name="T22" fmla="*/ 17 w 17"/>
                <a:gd name="T23" fmla="*/ 6 h 16"/>
                <a:gd name="T24" fmla="*/ 17 w 17"/>
                <a:gd name="T25" fmla="*/ 6 h 16"/>
                <a:gd name="T26" fmla="*/ 17 w 17"/>
                <a:gd name="T27" fmla="*/ 6 h 16"/>
                <a:gd name="T28" fmla="*/ 17 w 17"/>
                <a:gd name="T29" fmla="*/ 0 h 16"/>
                <a:gd name="T30" fmla="*/ 13 w 17"/>
                <a:gd name="T31" fmla="*/ 0 h 16"/>
                <a:gd name="T32" fmla="*/ 7 w 17"/>
                <a:gd name="T33" fmla="*/ 6 h 16"/>
                <a:gd name="T34" fmla="*/ 7 w 17"/>
                <a:gd name="T35" fmla="*/ 6 h 16"/>
                <a:gd name="T36" fmla="*/ 7 w 17"/>
                <a:gd name="T37" fmla="*/ 6 h 16"/>
                <a:gd name="T38" fmla="*/ 7 w 17"/>
                <a:gd name="T39" fmla="*/ 6 h 16"/>
                <a:gd name="T40" fmla="*/ 7 w 17"/>
                <a:gd name="T41" fmla="*/ 6 h 16"/>
                <a:gd name="T42" fmla="*/ 7 w 17"/>
                <a:gd name="T43" fmla="*/ 12 h 16"/>
                <a:gd name="T44" fmla="*/ 0 w 17"/>
                <a:gd name="T45" fmla="*/ 12 h 16"/>
                <a:gd name="T46" fmla="*/ 0 w 17"/>
                <a:gd name="T4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6">
                  <a:moveTo>
                    <a:pt x="0" y="12"/>
                  </a:moveTo>
                  <a:lnTo>
                    <a:pt x="7" y="12"/>
                  </a:lnTo>
                  <a:lnTo>
                    <a:pt x="7" y="16"/>
                  </a:lnTo>
                  <a:lnTo>
                    <a:pt x="7" y="16"/>
                  </a:lnTo>
                  <a:lnTo>
                    <a:pt x="7" y="16"/>
                  </a:lnTo>
                  <a:lnTo>
                    <a:pt x="7" y="16"/>
                  </a:lnTo>
                  <a:lnTo>
                    <a:pt x="7" y="16"/>
                  </a:lnTo>
                  <a:lnTo>
                    <a:pt x="13" y="16"/>
                  </a:lnTo>
                  <a:lnTo>
                    <a:pt x="13" y="12"/>
                  </a:lnTo>
                  <a:lnTo>
                    <a:pt x="17" y="12"/>
                  </a:lnTo>
                  <a:lnTo>
                    <a:pt x="17" y="6"/>
                  </a:lnTo>
                  <a:lnTo>
                    <a:pt x="17" y="6"/>
                  </a:lnTo>
                  <a:lnTo>
                    <a:pt x="17" y="6"/>
                  </a:lnTo>
                  <a:lnTo>
                    <a:pt x="17" y="6"/>
                  </a:lnTo>
                  <a:lnTo>
                    <a:pt x="17" y="0"/>
                  </a:lnTo>
                  <a:lnTo>
                    <a:pt x="13" y="0"/>
                  </a:lnTo>
                  <a:lnTo>
                    <a:pt x="7" y="6"/>
                  </a:lnTo>
                  <a:lnTo>
                    <a:pt x="7" y="6"/>
                  </a:lnTo>
                  <a:lnTo>
                    <a:pt x="7" y="6"/>
                  </a:lnTo>
                  <a:lnTo>
                    <a:pt x="7" y="6"/>
                  </a:lnTo>
                  <a:lnTo>
                    <a:pt x="7" y="6"/>
                  </a:lnTo>
                  <a:lnTo>
                    <a:pt x="7" y="12"/>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 name="Freeform 113"/>
            <p:cNvSpPr>
              <a:spLocks/>
            </p:cNvSpPr>
            <p:nvPr/>
          </p:nvSpPr>
          <p:spPr bwMode="auto">
            <a:xfrm>
              <a:off x="2995613" y="3146425"/>
              <a:ext cx="26988" cy="25400"/>
            </a:xfrm>
            <a:custGeom>
              <a:avLst/>
              <a:gdLst>
                <a:gd name="T0" fmla="*/ 0 w 17"/>
                <a:gd name="T1" fmla="*/ 12 h 16"/>
                <a:gd name="T2" fmla="*/ 7 w 17"/>
                <a:gd name="T3" fmla="*/ 12 h 16"/>
                <a:gd name="T4" fmla="*/ 7 w 17"/>
                <a:gd name="T5" fmla="*/ 16 h 16"/>
                <a:gd name="T6" fmla="*/ 7 w 17"/>
                <a:gd name="T7" fmla="*/ 16 h 16"/>
                <a:gd name="T8" fmla="*/ 7 w 17"/>
                <a:gd name="T9" fmla="*/ 16 h 16"/>
                <a:gd name="T10" fmla="*/ 7 w 17"/>
                <a:gd name="T11" fmla="*/ 16 h 16"/>
                <a:gd name="T12" fmla="*/ 7 w 17"/>
                <a:gd name="T13" fmla="*/ 16 h 16"/>
                <a:gd name="T14" fmla="*/ 13 w 17"/>
                <a:gd name="T15" fmla="*/ 16 h 16"/>
                <a:gd name="T16" fmla="*/ 13 w 17"/>
                <a:gd name="T17" fmla="*/ 12 h 16"/>
                <a:gd name="T18" fmla="*/ 17 w 17"/>
                <a:gd name="T19" fmla="*/ 12 h 16"/>
                <a:gd name="T20" fmla="*/ 17 w 17"/>
                <a:gd name="T21" fmla="*/ 6 h 16"/>
                <a:gd name="T22" fmla="*/ 17 w 17"/>
                <a:gd name="T23" fmla="*/ 6 h 16"/>
                <a:gd name="T24" fmla="*/ 17 w 17"/>
                <a:gd name="T25" fmla="*/ 6 h 16"/>
                <a:gd name="T26" fmla="*/ 17 w 17"/>
                <a:gd name="T27" fmla="*/ 6 h 16"/>
                <a:gd name="T28" fmla="*/ 17 w 17"/>
                <a:gd name="T29" fmla="*/ 0 h 16"/>
                <a:gd name="T30" fmla="*/ 13 w 17"/>
                <a:gd name="T31" fmla="*/ 0 h 16"/>
                <a:gd name="T32" fmla="*/ 7 w 17"/>
                <a:gd name="T33" fmla="*/ 6 h 16"/>
                <a:gd name="T34" fmla="*/ 7 w 17"/>
                <a:gd name="T35" fmla="*/ 6 h 16"/>
                <a:gd name="T36" fmla="*/ 7 w 17"/>
                <a:gd name="T37" fmla="*/ 6 h 16"/>
                <a:gd name="T38" fmla="*/ 7 w 17"/>
                <a:gd name="T39" fmla="*/ 6 h 16"/>
                <a:gd name="T40" fmla="*/ 7 w 17"/>
                <a:gd name="T41" fmla="*/ 6 h 16"/>
                <a:gd name="T42" fmla="*/ 7 w 17"/>
                <a:gd name="T43" fmla="*/ 12 h 16"/>
                <a:gd name="T44" fmla="*/ 0 w 17"/>
                <a:gd name="T45" fmla="*/ 12 h 16"/>
                <a:gd name="T46" fmla="*/ 0 w 17"/>
                <a:gd name="T4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6">
                  <a:moveTo>
                    <a:pt x="0" y="12"/>
                  </a:moveTo>
                  <a:lnTo>
                    <a:pt x="7" y="12"/>
                  </a:lnTo>
                  <a:lnTo>
                    <a:pt x="7" y="16"/>
                  </a:lnTo>
                  <a:lnTo>
                    <a:pt x="7" y="16"/>
                  </a:lnTo>
                  <a:lnTo>
                    <a:pt x="7" y="16"/>
                  </a:lnTo>
                  <a:lnTo>
                    <a:pt x="7" y="16"/>
                  </a:lnTo>
                  <a:lnTo>
                    <a:pt x="7" y="16"/>
                  </a:lnTo>
                  <a:lnTo>
                    <a:pt x="13" y="16"/>
                  </a:lnTo>
                  <a:lnTo>
                    <a:pt x="13" y="12"/>
                  </a:lnTo>
                  <a:lnTo>
                    <a:pt x="17" y="12"/>
                  </a:lnTo>
                  <a:lnTo>
                    <a:pt x="17" y="6"/>
                  </a:lnTo>
                  <a:lnTo>
                    <a:pt x="17" y="6"/>
                  </a:lnTo>
                  <a:lnTo>
                    <a:pt x="17" y="6"/>
                  </a:lnTo>
                  <a:lnTo>
                    <a:pt x="17" y="6"/>
                  </a:lnTo>
                  <a:lnTo>
                    <a:pt x="17" y="0"/>
                  </a:lnTo>
                  <a:lnTo>
                    <a:pt x="13" y="0"/>
                  </a:lnTo>
                  <a:lnTo>
                    <a:pt x="7" y="6"/>
                  </a:lnTo>
                  <a:lnTo>
                    <a:pt x="7" y="6"/>
                  </a:lnTo>
                  <a:lnTo>
                    <a:pt x="7" y="6"/>
                  </a:lnTo>
                  <a:lnTo>
                    <a:pt x="7" y="6"/>
                  </a:lnTo>
                  <a:lnTo>
                    <a:pt x="7" y="6"/>
                  </a:lnTo>
                  <a:lnTo>
                    <a:pt x="7" y="12"/>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 name="Freeform 114"/>
            <p:cNvSpPr>
              <a:spLocks/>
            </p:cNvSpPr>
            <p:nvPr/>
          </p:nvSpPr>
          <p:spPr bwMode="auto">
            <a:xfrm>
              <a:off x="3016250" y="3130550"/>
              <a:ext cx="6350" cy="0"/>
            </a:xfrm>
            <a:custGeom>
              <a:avLst/>
              <a:gdLst>
                <a:gd name="T0" fmla="*/ 0 w 4"/>
                <a:gd name="T1" fmla="*/ 0 w 4"/>
                <a:gd name="T2" fmla="*/ 0 w 4"/>
                <a:gd name="T3" fmla="*/ 4 w 4"/>
                <a:gd name="T4" fmla="*/ 0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lnTo>
                    <a:pt x="0" y="0"/>
                  </a:lnTo>
                  <a:lnTo>
                    <a:pt x="4"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 name="Freeform 115"/>
            <p:cNvSpPr>
              <a:spLocks/>
            </p:cNvSpPr>
            <p:nvPr/>
          </p:nvSpPr>
          <p:spPr bwMode="auto">
            <a:xfrm>
              <a:off x="3016250" y="3130550"/>
              <a:ext cx="6350" cy="0"/>
            </a:xfrm>
            <a:custGeom>
              <a:avLst/>
              <a:gdLst>
                <a:gd name="T0" fmla="*/ 0 w 4"/>
                <a:gd name="T1" fmla="*/ 0 w 4"/>
                <a:gd name="T2" fmla="*/ 0 w 4"/>
                <a:gd name="T3" fmla="*/ 4 w 4"/>
                <a:gd name="T4" fmla="*/ 0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lnTo>
                    <a:pt x="0" y="0"/>
                  </a:lnTo>
                  <a:lnTo>
                    <a:pt x="4"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 name="Freeform 116"/>
            <p:cNvSpPr>
              <a:spLocks/>
            </p:cNvSpPr>
            <p:nvPr/>
          </p:nvSpPr>
          <p:spPr bwMode="auto">
            <a:xfrm>
              <a:off x="2828925" y="3103563"/>
              <a:ext cx="11113" cy="6350"/>
            </a:xfrm>
            <a:custGeom>
              <a:avLst/>
              <a:gdLst>
                <a:gd name="T0" fmla="*/ 0 w 7"/>
                <a:gd name="T1" fmla="*/ 4 h 4"/>
                <a:gd name="T2" fmla="*/ 7 w 7"/>
                <a:gd name="T3" fmla="*/ 4 h 4"/>
                <a:gd name="T4" fmla="*/ 7 w 7"/>
                <a:gd name="T5" fmla="*/ 0 h 4"/>
                <a:gd name="T6" fmla="*/ 0 w 7"/>
                <a:gd name="T7" fmla="*/ 4 h 4"/>
                <a:gd name="T8" fmla="*/ 0 w 7"/>
                <a:gd name="T9" fmla="*/ 4 h 4"/>
              </a:gdLst>
              <a:ahLst/>
              <a:cxnLst>
                <a:cxn ang="0">
                  <a:pos x="T0" y="T1"/>
                </a:cxn>
                <a:cxn ang="0">
                  <a:pos x="T2" y="T3"/>
                </a:cxn>
                <a:cxn ang="0">
                  <a:pos x="T4" y="T5"/>
                </a:cxn>
                <a:cxn ang="0">
                  <a:pos x="T6" y="T7"/>
                </a:cxn>
                <a:cxn ang="0">
                  <a:pos x="T8" y="T9"/>
                </a:cxn>
              </a:cxnLst>
              <a:rect l="0" t="0" r="r" b="b"/>
              <a:pathLst>
                <a:path w="7" h="4">
                  <a:moveTo>
                    <a:pt x="0" y="4"/>
                  </a:moveTo>
                  <a:lnTo>
                    <a:pt x="7" y="4"/>
                  </a:lnTo>
                  <a:lnTo>
                    <a:pt x="7" y="0"/>
                  </a:lnTo>
                  <a:lnTo>
                    <a:pt x="0" y="4"/>
                  </a:lnTo>
                  <a:lnTo>
                    <a:pt x="0"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 name="Freeform 117"/>
            <p:cNvSpPr>
              <a:spLocks/>
            </p:cNvSpPr>
            <p:nvPr/>
          </p:nvSpPr>
          <p:spPr bwMode="auto">
            <a:xfrm>
              <a:off x="2828925" y="3103563"/>
              <a:ext cx="11113" cy="6350"/>
            </a:xfrm>
            <a:custGeom>
              <a:avLst/>
              <a:gdLst>
                <a:gd name="T0" fmla="*/ 0 w 7"/>
                <a:gd name="T1" fmla="*/ 4 h 4"/>
                <a:gd name="T2" fmla="*/ 7 w 7"/>
                <a:gd name="T3" fmla="*/ 4 h 4"/>
                <a:gd name="T4" fmla="*/ 7 w 7"/>
                <a:gd name="T5" fmla="*/ 0 h 4"/>
                <a:gd name="T6" fmla="*/ 0 w 7"/>
                <a:gd name="T7" fmla="*/ 4 h 4"/>
                <a:gd name="T8" fmla="*/ 0 w 7"/>
                <a:gd name="T9" fmla="*/ 4 h 4"/>
              </a:gdLst>
              <a:ahLst/>
              <a:cxnLst>
                <a:cxn ang="0">
                  <a:pos x="T0" y="T1"/>
                </a:cxn>
                <a:cxn ang="0">
                  <a:pos x="T2" y="T3"/>
                </a:cxn>
                <a:cxn ang="0">
                  <a:pos x="T4" y="T5"/>
                </a:cxn>
                <a:cxn ang="0">
                  <a:pos x="T6" y="T7"/>
                </a:cxn>
                <a:cxn ang="0">
                  <a:pos x="T8" y="T9"/>
                </a:cxn>
              </a:cxnLst>
              <a:rect l="0" t="0" r="r" b="b"/>
              <a:pathLst>
                <a:path w="7" h="4">
                  <a:moveTo>
                    <a:pt x="0" y="4"/>
                  </a:moveTo>
                  <a:lnTo>
                    <a:pt x="7" y="4"/>
                  </a:lnTo>
                  <a:lnTo>
                    <a:pt x="7" y="0"/>
                  </a:lnTo>
                  <a:lnTo>
                    <a:pt x="0" y="4"/>
                  </a:lnTo>
                  <a:lnTo>
                    <a:pt x="0"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 name="Freeform 118"/>
            <p:cNvSpPr>
              <a:spLocks/>
            </p:cNvSpPr>
            <p:nvPr/>
          </p:nvSpPr>
          <p:spPr bwMode="auto">
            <a:xfrm>
              <a:off x="3016250"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 name="Freeform 120"/>
            <p:cNvSpPr>
              <a:spLocks/>
            </p:cNvSpPr>
            <p:nvPr/>
          </p:nvSpPr>
          <p:spPr bwMode="auto">
            <a:xfrm>
              <a:off x="3016250"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 name="Freeform 121"/>
            <p:cNvSpPr>
              <a:spLocks/>
            </p:cNvSpPr>
            <p:nvPr/>
          </p:nvSpPr>
          <p:spPr bwMode="auto">
            <a:xfrm>
              <a:off x="3016250"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 name="Freeform 122"/>
            <p:cNvSpPr>
              <a:spLocks/>
            </p:cNvSpPr>
            <p:nvPr/>
          </p:nvSpPr>
          <p:spPr bwMode="auto">
            <a:xfrm>
              <a:off x="2846388" y="2273300"/>
              <a:ext cx="49213" cy="15875"/>
            </a:xfrm>
            <a:custGeom>
              <a:avLst/>
              <a:gdLst>
                <a:gd name="T0" fmla="*/ 0 w 31"/>
                <a:gd name="T1" fmla="*/ 10 h 10"/>
                <a:gd name="T2" fmla="*/ 18 w 31"/>
                <a:gd name="T3" fmla="*/ 10 h 10"/>
                <a:gd name="T4" fmla="*/ 18 w 31"/>
                <a:gd name="T5" fmla="*/ 4 h 10"/>
                <a:gd name="T6" fmla="*/ 18 w 31"/>
                <a:gd name="T7" fmla="*/ 4 h 10"/>
                <a:gd name="T8" fmla="*/ 31 w 31"/>
                <a:gd name="T9" fmla="*/ 4 h 10"/>
                <a:gd name="T10" fmla="*/ 31 w 31"/>
                <a:gd name="T11" fmla="*/ 0 h 10"/>
                <a:gd name="T12" fmla="*/ 12 w 31"/>
                <a:gd name="T13" fmla="*/ 0 h 10"/>
                <a:gd name="T14" fmla="*/ 6 w 31"/>
                <a:gd name="T15" fmla="*/ 4 h 10"/>
                <a:gd name="T16" fmla="*/ 0 w 31"/>
                <a:gd name="T17" fmla="*/ 4 h 10"/>
                <a:gd name="T18" fmla="*/ 0 w 31"/>
                <a:gd name="T19" fmla="*/ 10 h 10"/>
                <a:gd name="T20" fmla="*/ 0 w 31"/>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10">
                  <a:moveTo>
                    <a:pt x="0" y="10"/>
                  </a:moveTo>
                  <a:lnTo>
                    <a:pt x="18" y="10"/>
                  </a:lnTo>
                  <a:lnTo>
                    <a:pt x="18" y="4"/>
                  </a:lnTo>
                  <a:lnTo>
                    <a:pt x="18" y="4"/>
                  </a:lnTo>
                  <a:lnTo>
                    <a:pt x="31" y="4"/>
                  </a:lnTo>
                  <a:lnTo>
                    <a:pt x="31" y="0"/>
                  </a:lnTo>
                  <a:lnTo>
                    <a:pt x="12" y="0"/>
                  </a:lnTo>
                  <a:lnTo>
                    <a:pt x="6" y="4"/>
                  </a:lnTo>
                  <a:lnTo>
                    <a:pt x="0" y="4"/>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 name="Freeform 123"/>
            <p:cNvSpPr>
              <a:spLocks/>
            </p:cNvSpPr>
            <p:nvPr/>
          </p:nvSpPr>
          <p:spPr bwMode="auto">
            <a:xfrm>
              <a:off x="2846388" y="2273300"/>
              <a:ext cx="49213" cy="15875"/>
            </a:xfrm>
            <a:custGeom>
              <a:avLst/>
              <a:gdLst>
                <a:gd name="T0" fmla="*/ 0 w 31"/>
                <a:gd name="T1" fmla="*/ 10 h 10"/>
                <a:gd name="T2" fmla="*/ 18 w 31"/>
                <a:gd name="T3" fmla="*/ 10 h 10"/>
                <a:gd name="T4" fmla="*/ 18 w 31"/>
                <a:gd name="T5" fmla="*/ 4 h 10"/>
                <a:gd name="T6" fmla="*/ 18 w 31"/>
                <a:gd name="T7" fmla="*/ 4 h 10"/>
                <a:gd name="T8" fmla="*/ 31 w 31"/>
                <a:gd name="T9" fmla="*/ 4 h 10"/>
                <a:gd name="T10" fmla="*/ 31 w 31"/>
                <a:gd name="T11" fmla="*/ 0 h 10"/>
                <a:gd name="T12" fmla="*/ 12 w 31"/>
                <a:gd name="T13" fmla="*/ 0 h 10"/>
                <a:gd name="T14" fmla="*/ 6 w 31"/>
                <a:gd name="T15" fmla="*/ 4 h 10"/>
                <a:gd name="T16" fmla="*/ 0 w 31"/>
                <a:gd name="T17" fmla="*/ 4 h 10"/>
                <a:gd name="T18" fmla="*/ 0 w 31"/>
                <a:gd name="T19" fmla="*/ 10 h 10"/>
                <a:gd name="T20" fmla="*/ 0 w 31"/>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10">
                  <a:moveTo>
                    <a:pt x="0" y="10"/>
                  </a:moveTo>
                  <a:lnTo>
                    <a:pt x="18" y="10"/>
                  </a:lnTo>
                  <a:lnTo>
                    <a:pt x="18" y="4"/>
                  </a:lnTo>
                  <a:lnTo>
                    <a:pt x="18" y="4"/>
                  </a:lnTo>
                  <a:lnTo>
                    <a:pt x="31" y="4"/>
                  </a:lnTo>
                  <a:lnTo>
                    <a:pt x="31" y="0"/>
                  </a:lnTo>
                  <a:lnTo>
                    <a:pt x="12" y="0"/>
                  </a:lnTo>
                  <a:lnTo>
                    <a:pt x="6" y="4"/>
                  </a:lnTo>
                  <a:lnTo>
                    <a:pt x="0" y="4"/>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 name="Freeform 124"/>
            <p:cNvSpPr>
              <a:spLocks/>
            </p:cNvSpPr>
            <p:nvPr/>
          </p:nvSpPr>
          <p:spPr bwMode="auto">
            <a:xfrm>
              <a:off x="2846388" y="2273300"/>
              <a:ext cx="49213" cy="15875"/>
            </a:xfrm>
            <a:custGeom>
              <a:avLst/>
              <a:gdLst>
                <a:gd name="T0" fmla="*/ 0 w 31"/>
                <a:gd name="T1" fmla="*/ 10 h 10"/>
                <a:gd name="T2" fmla="*/ 18 w 31"/>
                <a:gd name="T3" fmla="*/ 10 h 10"/>
                <a:gd name="T4" fmla="*/ 18 w 31"/>
                <a:gd name="T5" fmla="*/ 4 h 10"/>
                <a:gd name="T6" fmla="*/ 18 w 31"/>
                <a:gd name="T7" fmla="*/ 4 h 10"/>
                <a:gd name="T8" fmla="*/ 31 w 31"/>
                <a:gd name="T9" fmla="*/ 4 h 10"/>
                <a:gd name="T10" fmla="*/ 31 w 31"/>
                <a:gd name="T11" fmla="*/ 0 h 10"/>
                <a:gd name="T12" fmla="*/ 12 w 31"/>
                <a:gd name="T13" fmla="*/ 0 h 10"/>
                <a:gd name="T14" fmla="*/ 6 w 31"/>
                <a:gd name="T15" fmla="*/ 4 h 10"/>
                <a:gd name="T16" fmla="*/ 0 w 31"/>
                <a:gd name="T17" fmla="*/ 4 h 10"/>
                <a:gd name="T18" fmla="*/ 0 w 31"/>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
                  <a:moveTo>
                    <a:pt x="0" y="10"/>
                  </a:moveTo>
                  <a:lnTo>
                    <a:pt x="18" y="10"/>
                  </a:lnTo>
                  <a:lnTo>
                    <a:pt x="18" y="4"/>
                  </a:lnTo>
                  <a:lnTo>
                    <a:pt x="18" y="4"/>
                  </a:lnTo>
                  <a:lnTo>
                    <a:pt x="31" y="4"/>
                  </a:lnTo>
                  <a:lnTo>
                    <a:pt x="31" y="0"/>
                  </a:lnTo>
                  <a:lnTo>
                    <a:pt x="12" y="0"/>
                  </a:lnTo>
                  <a:lnTo>
                    <a:pt x="6" y="4"/>
                  </a:lnTo>
                  <a:lnTo>
                    <a:pt x="0" y="4"/>
                  </a:lnTo>
                  <a:lnTo>
                    <a:pt x="0"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 name="Freeform 125"/>
            <p:cNvSpPr>
              <a:spLocks/>
            </p:cNvSpPr>
            <p:nvPr/>
          </p:nvSpPr>
          <p:spPr bwMode="auto">
            <a:xfrm>
              <a:off x="2532063" y="2835275"/>
              <a:ext cx="9525" cy="6350"/>
            </a:xfrm>
            <a:custGeom>
              <a:avLst/>
              <a:gdLst>
                <a:gd name="T0" fmla="*/ 0 w 6"/>
                <a:gd name="T1" fmla="*/ 0 h 4"/>
                <a:gd name="T2" fmla="*/ 0 w 6"/>
                <a:gd name="T3" fmla="*/ 4 h 4"/>
                <a:gd name="T4" fmla="*/ 0 w 6"/>
                <a:gd name="T5" fmla="*/ 4 h 4"/>
                <a:gd name="T6" fmla="*/ 0 w 6"/>
                <a:gd name="T7" fmla="*/ 4 h 4"/>
                <a:gd name="T8" fmla="*/ 0 w 6"/>
                <a:gd name="T9" fmla="*/ 4 h 4"/>
                <a:gd name="T10" fmla="*/ 6 w 6"/>
                <a:gd name="T11" fmla="*/ 4 h 4"/>
                <a:gd name="T12" fmla="*/ 6 w 6"/>
                <a:gd name="T13" fmla="*/ 0 h 4"/>
                <a:gd name="T14" fmla="*/ 0 w 6"/>
                <a:gd name="T15" fmla="*/ 0 h 4"/>
                <a:gd name="T16" fmla="*/ 0 w 6"/>
                <a:gd name="T17" fmla="*/ 0 h 4"/>
                <a:gd name="T18" fmla="*/ 0 w 6"/>
                <a:gd name="T19" fmla="*/ 0 h 4"/>
                <a:gd name="T20" fmla="*/ 0 w 6"/>
                <a:gd name="T21" fmla="*/ 0 h 4"/>
                <a:gd name="T22" fmla="*/ 0 w 6"/>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0" y="0"/>
                  </a:moveTo>
                  <a:lnTo>
                    <a:pt x="0" y="4"/>
                  </a:lnTo>
                  <a:lnTo>
                    <a:pt x="0" y="4"/>
                  </a:lnTo>
                  <a:lnTo>
                    <a:pt x="0" y="4"/>
                  </a:lnTo>
                  <a:lnTo>
                    <a:pt x="0" y="4"/>
                  </a:lnTo>
                  <a:lnTo>
                    <a:pt x="6" y="4"/>
                  </a:lnTo>
                  <a:lnTo>
                    <a:pt x="6"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 name="Freeform 126"/>
            <p:cNvSpPr>
              <a:spLocks/>
            </p:cNvSpPr>
            <p:nvPr/>
          </p:nvSpPr>
          <p:spPr bwMode="auto">
            <a:xfrm>
              <a:off x="2532063" y="2835275"/>
              <a:ext cx="9525" cy="6350"/>
            </a:xfrm>
            <a:custGeom>
              <a:avLst/>
              <a:gdLst>
                <a:gd name="T0" fmla="*/ 0 w 6"/>
                <a:gd name="T1" fmla="*/ 0 h 4"/>
                <a:gd name="T2" fmla="*/ 0 w 6"/>
                <a:gd name="T3" fmla="*/ 4 h 4"/>
                <a:gd name="T4" fmla="*/ 0 w 6"/>
                <a:gd name="T5" fmla="*/ 4 h 4"/>
                <a:gd name="T6" fmla="*/ 0 w 6"/>
                <a:gd name="T7" fmla="*/ 4 h 4"/>
                <a:gd name="T8" fmla="*/ 0 w 6"/>
                <a:gd name="T9" fmla="*/ 4 h 4"/>
                <a:gd name="T10" fmla="*/ 6 w 6"/>
                <a:gd name="T11" fmla="*/ 4 h 4"/>
                <a:gd name="T12" fmla="*/ 6 w 6"/>
                <a:gd name="T13" fmla="*/ 0 h 4"/>
                <a:gd name="T14" fmla="*/ 0 w 6"/>
                <a:gd name="T15" fmla="*/ 0 h 4"/>
                <a:gd name="T16" fmla="*/ 0 w 6"/>
                <a:gd name="T17" fmla="*/ 0 h 4"/>
                <a:gd name="T18" fmla="*/ 0 w 6"/>
                <a:gd name="T19" fmla="*/ 0 h 4"/>
                <a:gd name="T20" fmla="*/ 0 w 6"/>
                <a:gd name="T21" fmla="*/ 0 h 4"/>
                <a:gd name="T22" fmla="*/ 0 w 6"/>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0" y="0"/>
                  </a:moveTo>
                  <a:lnTo>
                    <a:pt x="0" y="4"/>
                  </a:lnTo>
                  <a:lnTo>
                    <a:pt x="0" y="4"/>
                  </a:lnTo>
                  <a:lnTo>
                    <a:pt x="0" y="4"/>
                  </a:lnTo>
                  <a:lnTo>
                    <a:pt x="0" y="4"/>
                  </a:lnTo>
                  <a:lnTo>
                    <a:pt x="6" y="4"/>
                  </a:lnTo>
                  <a:lnTo>
                    <a:pt x="6"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 name="Freeform 127"/>
            <p:cNvSpPr>
              <a:spLocks/>
            </p:cNvSpPr>
            <p:nvPr/>
          </p:nvSpPr>
          <p:spPr bwMode="auto">
            <a:xfrm>
              <a:off x="2652713" y="2692400"/>
              <a:ext cx="9525" cy="9525"/>
            </a:xfrm>
            <a:custGeom>
              <a:avLst/>
              <a:gdLst>
                <a:gd name="T0" fmla="*/ 0 w 6"/>
                <a:gd name="T1" fmla="*/ 0 h 6"/>
                <a:gd name="T2" fmla="*/ 0 w 6"/>
                <a:gd name="T3" fmla="*/ 0 h 6"/>
                <a:gd name="T4" fmla="*/ 0 w 6"/>
                <a:gd name="T5" fmla="*/ 6 h 6"/>
                <a:gd name="T6" fmla="*/ 0 w 6"/>
                <a:gd name="T7" fmla="*/ 6 h 6"/>
                <a:gd name="T8" fmla="*/ 0 w 6"/>
                <a:gd name="T9" fmla="*/ 6 h 6"/>
                <a:gd name="T10" fmla="*/ 0 w 6"/>
                <a:gd name="T11" fmla="*/ 6 h 6"/>
                <a:gd name="T12" fmla="*/ 0 w 6"/>
                <a:gd name="T13" fmla="*/ 6 h 6"/>
                <a:gd name="T14" fmla="*/ 0 w 6"/>
                <a:gd name="T15" fmla="*/ 6 h 6"/>
                <a:gd name="T16" fmla="*/ 6 w 6"/>
                <a:gd name="T17" fmla="*/ 6 h 6"/>
                <a:gd name="T18" fmla="*/ 6 w 6"/>
                <a:gd name="T19" fmla="*/ 0 h 6"/>
                <a:gd name="T20" fmla="*/ 0 w 6"/>
                <a:gd name="T21" fmla="*/ 0 h 6"/>
                <a:gd name="T22" fmla="*/ 0 w 6"/>
                <a:gd name="T23" fmla="*/ 0 h 6"/>
                <a:gd name="T24" fmla="*/ 0 w 6"/>
                <a:gd name="T25" fmla="*/ 0 h 6"/>
                <a:gd name="T26" fmla="*/ 0 w 6"/>
                <a:gd name="T27" fmla="*/ 0 h 6"/>
                <a:gd name="T28" fmla="*/ 0 w 6"/>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0"/>
                  </a:moveTo>
                  <a:lnTo>
                    <a:pt x="0" y="0"/>
                  </a:lnTo>
                  <a:lnTo>
                    <a:pt x="0" y="6"/>
                  </a:lnTo>
                  <a:lnTo>
                    <a:pt x="0" y="6"/>
                  </a:lnTo>
                  <a:lnTo>
                    <a:pt x="0" y="6"/>
                  </a:lnTo>
                  <a:lnTo>
                    <a:pt x="0" y="6"/>
                  </a:lnTo>
                  <a:lnTo>
                    <a:pt x="0" y="6"/>
                  </a:lnTo>
                  <a:lnTo>
                    <a:pt x="0" y="6"/>
                  </a:lnTo>
                  <a:lnTo>
                    <a:pt x="6" y="6"/>
                  </a:lnTo>
                  <a:lnTo>
                    <a:pt x="6"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 name="Freeform 128"/>
            <p:cNvSpPr>
              <a:spLocks/>
            </p:cNvSpPr>
            <p:nvPr/>
          </p:nvSpPr>
          <p:spPr bwMode="auto">
            <a:xfrm>
              <a:off x="2652713" y="2692400"/>
              <a:ext cx="9525" cy="9525"/>
            </a:xfrm>
            <a:custGeom>
              <a:avLst/>
              <a:gdLst>
                <a:gd name="T0" fmla="*/ 0 w 6"/>
                <a:gd name="T1" fmla="*/ 0 h 6"/>
                <a:gd name="T2" fmla="*/ 0 w 6"/>
                <a:gd name="T3" fmla="*/ 0 h 6"/>
                <a:gd name="T4" fmla="*/ 0 w 6"/>
                <a:gd name="T5" fmla="*/ 6 h 6"/>
                <a:gd name="T6" fmla="*/ 0 w 6"/>
                <a:gd name="T7" fmla="*/ 6 h 6"/>
                <a:gd name="T8" fmla="*/ 0 w 6"/>
                <a:gd name="T9" fmla="*/ 6 h 6"/>
                <a:gd name="T10" fmla="*/ 0 w 6"/>
                <a:gd name="T11" fmla="*/ 6 h 6"/>
                <a:gd name="T12" fmla="*/ 0 w 6"/>
                <a:gd name="T13" fmla="*/ 6 h 6"/>
                <a:gd name="T14" fmla="*/ 0 w 6"/>
                <a:gd name="T15" fmla="*/ 6 h 6"/>
                <a:gd name="T16" fmla="*/ 6 w 6"/>
                <a:gd name="T17" fmla="*/ 6 h 6"/>
                <a:gd name="T18" fmla="*/ 6 w 6"/>
                <a:gd name="T19" fmla="*/ 0 h 6"/>
                <a:gd name="T20" fmla="*/ 0 w 6"/>
                <a:gd name="T21" fmla="*/ 0 h 6"/>
                <a:gd name="T22" fmla="*/ 0 w 6"/>
                <a:gd name="T23" fmla="*/ 0 h 6"/>
                <a:gd name="T24" fmla="*/ 0 w 6"/>
                <a:gd name="T25" fmla="*/ 0 h 6"/>
                <a:gd name="T26" fmla="*/ 0 w 6"/>
                <a:gd name="T27" fmla="*/ 0 h 6"/>
                <a:gd name="T28" fmla="*/ 0 w 6"/>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0"/>
                  </a:moveTo>
                  <a:lnTo>
                    <a:pt x="0" y="0"/>
                  </a:lnTo>
                  <a:lnTo>
                    <a:pt x="0" y="6"/>
                  </a:lnTo>
                  <a:lnTo>
                    <a:pt x="0" y="6"/>
                  </a:lnTo>
                  <a:lnTo>
                    <a:pt x="0" y="6"/>
                  </a:lnTo>
                  <a:lnTo>
                    <a:pt x="0" y="6"/>
                  </a:lnTo>
                  <a:lnTo>
                    <a:pt x="0" y="6"/>
                  </a:lnTo>
                  <a:lnTo>
                    <a:pt x="0" y="6"/>
                  </a:lnTo>
                  <a:lnTo>
                    <a:pt x="6" y="6"/>
                  </a:lnTo>
                  <a:lnTo>
                    <a:pt x="6"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 name="Freeform 129"/>
            <p:cNvSpPr>
              <a:spLocks/>
            </p:cNvSpPr>
            <p:nvPr/>
          </p:nvSpPr>
          <p:spPr bwMode="auto">
            <a:xfrm>
              <a:off x="2662238" y="2674938"/>
              <a:ext cx="26988" cy="42863"/>
            </a:xfrm>
            <a:custGeom>
              <a:avLst/>
              <a:gdLst>
                <a:gd name="T0" fmla="*/ 7 w 17"/>
                <a:gd name="T1" fmla="*/ 11 h 27"/>
                <a:gd name="T2" fmla="*/ 0 w 17"/>
                <a:gd name="T3" fmla="*/ 0 h 27"/>
                <a:gd name="T4" fmla="*/ 0 w 17"/>
                <a:gd name="T5" fmla="*/ 0 h 27"/>
                <a:gd name="T6" fmla="*/ 7 w 17"/>
                <a:gd name="T7" fmla="*/ 0 h 27"/>
                <a:gd name="T8" fmla="*/ 7 w 17"/>
                <a:gd name="T9" fmla="*/ 4 h 27"/>
                <a:gd name="T10" fmla="*/ 11 w 17"/>
                <a:gd name="T11" fmla="*/ 4 h 27"/>
                <a:gd name="T12" fmla="*/ 11 w 17"/>
                <a:gd name="T13" fmla="*/ 11 h 27"/>
                <a:gd name="T14" fmla="*/ 11 w 17"/>
                <a:gd name="T15" fmla="*/ 11 h 27"/>
                <a:gd name="T16" fmla="*/ 17 w 17"/>
                <a:gd name="T17" fmla="*/ 11 h 27"/>
                <a:gd name="T18" fmla="*/ 17 w 17"/>
                <a:gd name="T19" fmla="*/ 17 h 27"/>
                <a:gd name="T20" fmla="*/ 17 w 17"/>
                <a:gd name="T21" fmla="*/ 17 h 27"/>
                <a:gd name="T22" fmla="*/ 17 w 17"/>
                <a:gd name="T23" fmla="*/ 17 h 27"/>
                <a:gd name="T24" fmla="*/ 17 w 17"/>
                <a:gd name="T25" fmla="*/ 21 h 27"/>
                <a:gd name="T26" fmla="*/ 17 w 17"/>
                <a:gd name="T27" fmla="*/ 21 h 27"/>
                <a:gd name="T28" fmla="*/ 17 w 17"/>
                <a:gd name="T29" fmla="*/ 21 h 27"/>
                <a:gd name="T30" fmla="*/ 17 w 17"/>
                <a:gd name="T31" fmla="*/ 21 h 27"/>
                <a:gd name="T32" fmla="*/ 17 w 17"/>
                <a:gd name="T33" fmla="*/ 27 h 27"/>
                <a:gd name="T34" fmla="*/ 11 w 17"/>
                <a:gd name="T35" fmla="*/ 27 h 27"/>
                <a:gd name="T36" fmla="*/ 11 w 17"/>
                <a:gd name="T37" fmla="*/ 21 h 27"/>
                <a:gd name="T38" fmla="*/ 11 w 17"/>
                <a:gd name="T39" fmla="*/ 21 h 27"/>
                <a:gd name="T40" fmla="*/ 11 w 17"/>
                <a:gd name="T41" fmla="*/ 21 h 27"/>
                <a:gd name="T42" fmla="*/ 11 w 17"/>
                <a:gd name="T43" fmla="*/ 21 h 27"/>
                <a:gd name="T44" fmla="*/ 11 w 17"/>
                <a:gd name="T45" fmla="*/ 17 h 27"/>
                <a:gd name="T46" fmla="*/ 11 w 17"/>
                <a:gd name="T47" fmla="*/ 17 h 27"/>
                <a:gd name="T48" fmla="*/ 11 w 17"/>
                <a:gd name="T49" fmla="*/ 11 h 27"/>
                <a:gd name="T50" fmla="*/ 7 w 17"/>
                <a:gd name="T51" fmla="*/ 11 h 27"/>
                <a:gd name="T52" fmla="*/ 7 w 17"/>
                <a:gd name="T53" fmla="*/ 11 h 27"/>
                <a:gd name="T54" fmla="*/ 7 w 17"/>
                <a:gd name="T5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 h="27">
                  <a:moveTo>
                    <a:pt x="7" y="11"/>
                  </a:moveTo>
                  <a:lnTo>
                    <a:pt x="0" y="0"/>
                  </a:lnTo>
                  <a:lnTo>
                    <a:pt x="0" y="0"/>
                  </a:lnTo>
                  <a:lnTo>
                    <a:pt x="7" y="0"/>
                  </a:lnTo>
                  <a:lnTo>
                    <a:pt x="7" y="4"/>
                  </a:lnTo>
                  <a:lnTo>
                    <a:pt x="11" y="4"/>
                  </a:lnTo>
                  <a:lnTo>
                    <a:pt x="11" y="11"/>
                  </a:lnTo>
                  <a:lnTo>
                    <a:pt x="11" y="11"/>
                  </a:lnTo>
                  <a:lnTo>
                    <a:pt x="17" y="11"/>
                  </a:lnTo>
                  <a:lnTo>
                    <a:pt x="17" y="17"/>
                  </a:lnTo>
                  <a:lnTo>
                    <a:pt x="17" y="17"/>
                  </a:lnTo>
                  <a:lnTo>
                    <a:pt x="17" y="17"/>
                  </a:lnTo>
                  <a:lnTo>
                    <a:pt x="17" y="21"/>
                  </a:lnTo>
                  <a:lnTo>
                    <a:pt x="17" y="21"/>
                  </a:lnTo>
                  <a:lnTo>
                    <a:pt x="17" y="21"/>
                  </a:lnTo>
                  <a:lnTo>
                    <a:pt x="17" y="21"/>
                  </a:lnTo>
                  <a:lnTo>
                    <a:pt x="17" y="27"/>
                  </a:lnTo>
                  <a:lnTo>
                    <a:pt x="11" y="27"/>
                  </a:lnTo>
                  <a:lnTo>
                    <a:pt x="11" y="21"/>
                  </a:lnTo>
                  <a:lnTo>
                    <a:pt x="11" y="21"/>
                  </a:lnTo>
                  <a:lnTo>
                    <a:pt x="11" y="21"/>
                  </a:lnTo>
                  <a:lnTo>
                    <a:pt x="11" y="21"/>
                  </a:lnTo>
                  <a:lnTo>
                    <a:pt x="11" y="17"/>
                  </a:lnTo>
                  <a:lnTo>
                    <a:pt x="11" y="17"/>
                  </a:lnTo>
                  <a:lnTo>
                    <a:pt x="11" y="11"/>
                  </a:lnTo>
                  <a:lnTo>
                    <a:pt x="7" y="11"/>
                  </a:lnTo>
                  <a:lnTo>
                    <a:pt x="7" y="11"/>
                  </a:lnTo>
                  <a:lnTo>
                    <a:pt x="7"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 name="Freeform 130"/>
            <p:cNvSpPr>
              <a:spLocks/>
            </p:cNvSpPr>
            <p:nvPr/>
          </p:nvSpPr>
          <p:spPr bwMode="auto">
            <a:xfrm>
              <a:off x="2662238" y="2674938"/>
              <a:ext cx="26988" cy="42863"/>
            </a:xfrm>
            <a:custGeom>
              <a:avLst/>
              <a:gdLst>
                <a:gd name="T0" fmla="*/ 7 w 17"/>
                <a:gd name="T1" fmla="*/ 11 h 27"/>
                <a:gd name="T2" fmla="*/ 0 w 17"/>
                <a:gd name="T3" fmla="*/ 0 h 27"/>
                <a:gd name="T4" fmla="*/ 0 w 17"/>
                <a:gd name="T5" fmla="*/ 0 h 27"/>
                <a:gd name="T6" fmla="*/ 7 w 17"/>
                <a:gd name="T7" fmla="*/ 0 h 27"/>
                <a:gd name="T8" fmla="*/ 7 w 17"/>
                <a:gd name="T9" fmla="*/ 4 h 27"/>
                <a:gd name="T10" fmla="*/ 11 w 17"/>
                <a:gd name="T11" fmla="*/ 4 h 27"/>
                <a:gd name="T12" fmla="*/ 11 w 17"/>
                <a:gd name="T13" fmla="*/ 11 h 27"/>
                <a:gd name="T14" fmla="*/ 11 w 17"/>
                <a:gd name="T15" fmla="*/ 11 h 27"/>
                <a:gd name="T16" fmla="*/ 17 w 17"/>
                <a:gd name="T17" fmla="*/ 11 h 27"/>
                <a:gd name="T18" fmla="*/ 17 w 17"/>
                <a:gd name="T19" fmla="*/ 17 h 27"/>
                <a:gd name="T20" fmla="*/ 17 w 17"/>
                <a:gd name="T21" fmla="*/ 17 h 27"/>
                <a:gd name="T22" fmla="*/ 17 w 17"/>
                <a:gd name="T23" fmla="*/ 17 h 27"/>
                <a:gd name="T24" fmla="*/ 17 w 17"/>
                <a:gd name="T25" fmla="*/ 21 h 27"/>
                <a:gd name="T26" fmla="*/ 17 w 17"/>
                <a:gd name="T27" fmla="*/ 21 h 27"/>
                <a:gd name="T28" fmla="*/ 17 w 17"/>
                <a:gd name="T29" fmla="*/ 21 h 27"/>
                <a:gd name="T30" fmla="*/ 17 w 17"/>
                <a:gd name="T31" fmla="*/ 21 h 27"/>
                <a:gd name="T32" fmla="*/ 17 w 17"/>
                <a:gd name="T33" fmla="*/ 27 h 27"/>
                <a:gd name="T34" fmla="*/ 11 w 17"/>
                <a:gd name="T35" fmla="*/ 27 h 27"/>
                <a:gd name="T36" fmla="*/ 11 w 17"/>
                <a:gd name="T37" fmla="*/ 21 h 27"/>
                <a:gd name="T38" fmla="*/ 11 w 17"/>
                <a:gd name="T39" fmla="*/ 21 h 27"/>
                <a:gd name="T40" fmla="*/ 11 w 17"/>
                <a:gd name="T41" fmla="*/ 21 h 27"/>
                <a:gd name="T42" fmla="*/ 11 w 17"/>
                <a:gd name="T43" fmla="*/ 21 h 27"/>
                <a:gd name="T44" fmla="*/ 11 w 17"/>
                <a:gd name="T45" fmla="*/ 17 h 27"/>
                <a:gd name="T46" fmla="*/ 11 w 17"/>
                <a:gd name="T47" fmla="*/ 17 h 27"/>
                <a:gd name="T48" fmla="*/ 11 w 17"/>
                <a:gd name="T49" fmla="*/ 11 h 27"/>
                <a:gd name="T50" fmla="*/ 7 w 17"/>
                <a:gd name="T51" fmla="*/ 11 h 27"/>
                <a:gd name="T52" fmla="*/ 7 w 17"/>
                <a:gd name="T53" fmla="*/ 11 h 27"/>
                <a:gd name="T54" fmla="*/ 7 w 17"/>
                <a:gd name="T5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 h="27">
                  <a:moveTo>
                    <a:pt x="7" y="11"/>
                  </a:moveTo>
                  <a:lnTo>
                    <a:pt x="0" y="0"/>
                  </a:lnTo>
                  <a:lnTo>
                    <a:pt x="0" y="0"/>
                  </a:lnTo>
                  <a:lnTo>
                    <a:pt x="7" y="0"/>
                  </a:lnTo>
                  <a:lnTo>
                    <a:pt x="7" y="4"/>
                  </a:lnTo>
                  <a:lnTo>
                    <a:pt x="11" y="4"/>
                  </a:lnTo>
                  <a:lnTo>
                    <a:pt x="11" y="11"/>
                  </a:lnTo>
                  <a:lnTo>
                    <a:pt x="11" y="11"/>
                  </a:lnTo>
                  <a:lnTo>
                    <a:pt x="17" y="11"/>
                  </a:lnTo>
                  <a:lnTo>
                    <a:pt x="17" y="17"/>
                  </a:lnTo>
                  <a:lnTo>
                    <a:pt x="17" y="17"/>
                  </a:lnTo>
                  <a:lnTo>
                    <a:pt x="17" y="17"/>
                  </a:lnTo>
                  <a:lnTo>
                    <a:pt x="17" y="21"/>
                  </a:lnTo>
                  <a:lnTo>
                    <a:pt x="17" y="21"/>
                  </a:lnTo>
                  <a:lnTo>
                    <a:pt x="17" y="21"/>
                  </a:lnTo>
                  <a:lnTo>
                    <a:pt x="17" y="21"/>
                  </a:lnTo>
                  <a:lnTo>
                    <a:pt x="17" y="27"/>
                  </a:lnTo>
                  <a:lnTo>
                    <a:pt x="11" y="27"/>
                  </a:lnTo>
                  <a:lnTo>
                    <a:pt x="11" y="21"/>
                  </a:lnTo>
                  <a:lnTo>
                    <a:pt x="11" y="21"/>
                  </a:lnTo>
                  <a:lnTo>
                    <a:pt x="11" y="21"/>
                  </a:lnTo>
                  <a:lnTo>
                    <a:pt x="11" y="21"/>
                  </a:lnTo>
                  <a:lnTo>
                    <a:pt x="11" y="17"/>
                  </a:lnTo>
                  <a:lnTo>
                    <a:pt x="11" y="17"/>
                  </a:lnTo>
                  <a:lnTo>
                    <a:pt x="11" y="11"/>
                  </a:lnTo>
                  <a:lnTo>
                    <a:pt x="7" y="11"/>
                  </a:lnTo>
                  <a:lnTo>
                    <a:pt x="7" y="11"/>
                  </a:lnTo>
                  <a:lnTo>
                    <a:pt x="7"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 name="Freeform 131"/>
            <p:cNvSpPr>
              <a:spLocks/>
            </p:cNvSpPr>
            <p:nvPr/>
          </p:nvSpPr>
          <p:spPr bwMode="auto">
            <a:xfrm>
              <a:off x="2652713" y="2736850"/>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 name="Freeform 132"/>
            <p:cNvSpPr>
              <a:spLocks/>
            </p:cNvSpPr>
            <p:nvPr/>
          </p:nvSpPr>
          <p:spPr bwMode="auto">
            <a:xfrm>
              <a:off x="2652713" y="2736850"/>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 name="Freeform 133"/>
            <p:cNvSpPr>
              <a:spLocks/>
            </p:cNvSpPr>
            <p:nvPr/>
          </p:nvSpPr>
          <p:spPr bwMode="auto">
            <a:xfrm>
              <a:off x="2652713" y="2736850"/>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 name="Freeform 134"/>
            <p:cNvSpPr>
              <a:spLocks/>
            </p:cNvSpPr>
            <p:nvPr/>
          </p:nvSpPr>
          <p:spPr bwMode="auto">
            <a:xfrm>
              <a:off x="2689225" y="2727325"/>
              <a:ext cx="19050" cy="17463"/>
            </a:xfrm>
            <a:custGeom>
              <a:avLst/>
              <a:gdLst>
                <a:gd name="T0" fmla="*/ 0 w 12"/>
                <a:gd name="T1" fmla="*/ 0 h 11"/>
                <a:gd name="T2" fmla="*/ 0 w 12"/>
                <a:gd name="T3" fmla="*/ 0 h 11"/>
                <a:gd name="T4" fmla="*/ 6 w 12"/>
                <a:gd name="T5" fmla="*/ 0 h 11"/>
                <a:gd name="T6" fmla="*/ 6 w 12"/>
                <a:gd name="T7" fmla="*/ 6 h 11"/>
                <a:gd name="T8" fmla="*/ 6 w 12"/>
                <a:gd name="T9" fmla="*/ 6 h 11"/>
                <a:gd name="T10" fmla="*/ 6 w 12"/>
                <a:gd name="T11" fmla="*/ 6 h 11"/>
                <a:gd name="T12" fmla="*/ 6 w 12"/>
                <a:gd name="T13" fmla="*/ 6 h 11"/>
                <a:gd name="T14" fmla="*/ 12 w 12"/>
                <a:gd name="T15" fmla="*/ 6 h 11"/>
                <a:gd name="T16" fmla="*/ 6 w 12"/>
                <a:gd name="T17" fmla="*/ 6 h 11"/>
                <a:gd name="T18" fmla="*/ 6 w 12"/>
                <a:gd name="T19" fmla="*/ 11 h 11"/>
                <a:gd name="T20" fmla="*/ 6 w 12"/>
                <a:gd name="T21" fmla="*/ 11 h 11"/>
                <a:gd name="T22" fmla="*/ 6 w 12"/>
                <a:gd name="T23" fmla="*/ 11 h 11"/>
                <a:gd name="T24" fmla="*/ 6 w 12"/>
                <a:gd name="T25" fmla="*/ 11 h 11"/>
                <a:gd name="T26" fmla="*/ 6 w 12"/>
                <a:gd name="T27" fmla="*/ 11 h 11"/>
                <a:gd name="T28" fmla="*/ 0 w 12"/>
                <a:gd name="T29" fmla="*/ 6 h 11"/>
                <a:gd name="T30" fmla="*/ 0 w 12"/>
                <a:gd name="T31" fmla="*/ 6 h 11"/>
                <a:gd name="T32" fmla="*/ 0 w 12"/>
                <a:gd name="T33" fmla="*/ 6 h 11"/>
                <a:gd name="T34" fmla="*/ 0 w 12"/>
                <a:gd name="T35" fmla="*/ 0 h 11"/>
                <a:gd name="T36" fmla="*/ 0 w 12"/>
                <a:gd name="T37" fmla="*/ 0 h 11"/>
                <a:gd name="T38" fmla="*/ 0 w 12"/>
                <a:gd name="T3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11">
                  <a:moveTo>
                    <a:pt x="0" y="0"/>
                  </a:moveTo>
                  <a:lnTo>
                    <a:pt x="0" y="0"/>
                  </a:lnTo>
                  <a:lnTo>
                    <a:pt x="6" y="0"/>
                  </a:lnTo>
                  <a:lnTo>
                    <a:pt x="6" y="6"/>
                  </a:lnTo>
                  <a:lnTo>
                    <a:pt x="6" y="6"/>
                  </a:lnTo>
                  <a:lnTo>
                    <a:pt x="6" y="6"/>
                  </a:lnTo>
                  <a:lnTo>
                    <a:pt x="6" y="6"/>
                  </a:lnTo>
                  <a:lnTo>
                    <a:pt x="12" y="6"/>
                  </a:lnTo>
                  <a:lnTo>
                    <a:pt x="6" y="6"/>
                  </a:lnTo>
                  <a:lnTo>
                    <a:pt x="6" y="11"/>
                  </a:lnTo>
                  <a:lnTo>
                    <a:pt x="6" y="11"/>
                  </a:lnTo>
                  <a:lnTo>
                    <a:pt x="6" y="11"/>
                  </a:lnTo>
                  <a:lnTo>
                    <a:pt x="6" y="11"/>
                  </a:lnTo>
                  <a:lnTo>
                    <a:pt x="6" y="11"/>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 name="Freeform 135"/>
            <p:cNvSpPr>
              <a:spLocks/>
            </p:cNvSpPr>
            <p:nvPr/>
          </p:nvSpPr>
          <p:spPr bwMode="auto">
            <a:xfrm>
              <a:off x="2689225" y="2727325"/>
              <a:ext cx="19050" cy="17463"/>
            </a:xfrm>
            <a:custGeom>
              <a:avLst/>
              <a:gdLst>
                <a:gd name="T0" fmla="*/ 0 w 12"/>
                <a:gd name="T1" fmla="*/ 0 h 11"/>
                <a:gd name="T2" fmla="*/ 0 w 12"/>
                <a:gd name="T3" fmla="*/ 0 h 11"/>
                <a:gd name="T4" fmla="*/ 6 w 12"/>
                <a:gd name="T5" fmla="*/ 0 h 11"/>
                <a:gd name="T6" fmla="*/ 6 w 12"/>
                <a:gd name="T7" fmla="*/ 6 h 11"/>
                <a:gd name="T8" fmla="*/ 6 w 12"/>
                <a:gd name="T9" fmla="*/ 6 h 11"/>
                <a:gd name="T10" fmla="*/ 6 w 12"/>
                <a:gd name="T11" fmla="*/ 6 h 11"/>
                <a:gd name="T12" fmla="*/ 6 w 12"/>
                <a:gd name="T13" fmla="*/ 6 h 11"/>
                <a:gd name="T14" fmla="*/ 12 w 12"/>
                <a:gd name="T15" fmla="*/ 6 h 11"/>
                <a:gd name="T16" fmla="*/ 6 w 12"/>
                <a:gd name="T17" fmla="*/ 6 h 11"/>
                <a:gd name="T18" fmla="*/ 6 w 12"/>
                <a:gd name="T19" fmla="*/ 11 h 11"/>
                <a:gd name="T20" fmla="*/ 6 w 12"/>
                <a:gd name="T21" fmla="*/ 11 h 11"/>
                <a:gd name="T22" fmla="*/ 6 w 12"/>
                <a:gd name="T23" fmla="*/ 11 h 11"/>
                <a:gd name="T24" fmla="*/ 6 w 12"/>
                <a:gd name="T25" fmla="*/ 11 h 11"/>
                <a:gd name="T26" fmla="*/ 6 w 12"/>
                <a:gd name="T27" fmla="*/ 11 h 11"/>
                <a:gd name="T28" fmla="*/ 0 w 12"/>
                <a:gd name="T29" fmla="*/ 6 h 11"/>
                <a:gd name="T30" fmla="*/ 0 w 12"/>
                <a:gd name="T31" fmla="*/ 6 h 11"/>
                <a:gd name="T32" fmla="*/ 0 w 12"/>
                <a:gd name="T33" fmla="*/ 6 h 11"/>
                <a:gd name="T34" fmla="*/ 0 w 12"/>
                <a:gd name="T35" fmla="*/ 0 h 11"/>
                <a:gd name="T36" fmla="*/ 0 w 12"/>
                <a:gd name="T37" fmla="*/ 0 h 11"/>
                <a:gd name="T38" fmla="*/ 0 w 12"/>
                <a:gd name="T3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11">
                  <a:moveTo>
                    <a:pt x="0" y="0"/>
                  </a:moveTo>
                  <a:lnTo>
                    <a:pt x="0" y="0"/>
                  </a:lnTo>
                  <a:lnTo>
                    <a:pt x="6" y="0"/>
                  </a:lnTo>
                  <a:lnTo>
                    <a:pt x="6" y="6"/>
                  </a:lnTo>
                  <a:lnTo>
                    <a:pt x="6" y="6"/>
                  </a:lnTo>
                  <a:lnTo>
                    <a:pt x="6" y="6"/>
                  </a:lnTo>
                  <a:lnTo>
                    <a:pt x="6" y="6"/>
                  </a:lnTo>
                  <a:lnTo>
                    <a:pt x="12" y="6"/>
                  </a:lnTo>
                  <a:lnTo>
                    <a:pt x="6" y="6"/>
                  </a:lnTo>
                  <a:lnTo>
                    <a:pt x="6" y="11"/>
                  </a:lnTo>
                  <a:lnTo>
                    <a:pt x="6" y="11"/>
                  </a:lnTo>
                  <a:lnTo>
                    <a:pt x="6" y="11"/>
                  </a:lnTo>
                  <a:lnTo>
                    <a:pt x="6" y="11"/>
                  </a:lnTo>
                  <a:lnTo>
                    <a:pt x="6" y="11"/>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 name="Freeform 136"/>
            <p:cNvSpPr>
              <a:spLocks/>
            </p:cNvSpPr>
            <p:nvPr/>
          </p:nvSpPr>
          <p:spPr bwMode="auto">
            <a:xfrm>
              <a:off x="2708275" y="2744788"/>
              <a:ext cx="9525" cy="19050"/>
            </a:xfrm>
            <a:custGeom>
              <a:avLst/>
              <a:gdLst>
                <a:gd name="T0" fmla="*/ 6 w 6"/>
                <a:gd name="T1" fmla="*/ 0 h 12"/>
                <a:gd name="T2" fmla="*/ 6 w 6"/>
                <a:gd name="T3" fmla="*/ 0 h 12"/>
                <a:gd name="T4" fmla="*/ 6 w 6"/>
                <a:gd name="T5" fmla="*/ 6 h 12"/>
                <a:gd name="T6" fmla="*/ 6 w 6"/>
                <a:gd name="T7" fmla="*/ 6 h 12"/>
                <a:gd name="T8" fmla="*/ 6 w 6"/>
                <a:gd name="T9" fmla="*/ 6 h 12"/>
                <a:gd name="T10" fmla="*/ 6 w 6"/>
                <a:gd name="T11" fmla="*/ 12 h 12"/>
                <a:gd name="T12" fmla="*/ 0 w 6"/>
                <a:gd name="T13" fmla="*/ 12 h 12"/>
                <a:gd name="T14" fmla="*/ 0 w 6"/>
                <a:gd name="T15" fmla="*/ 12 h 12"/>
                <a:gd name="T16" fmla="*/ 0 w 6"/>
                <a:gd name="T17" fmla="*/ 6 h 12"/>
                <a:gd name="T18" fmla="*/ 0 w 6"/>
                <a:gd name="T19" fmla="*/ 6 h 12"/>
                <a:gd name="T20" fmla="*/ 0 w 6"/>
                <a:gd name="T21" fmla="*/ 6 h 12"/>
                <a:gd name="T22" fmla="*/ 0 w 6"/>
                <a:gd name="T23" fmla="*/ 0 h 12"/>
                <a:gd name="T24" fmla="*/ 6 w 6"/>
                <a:gd name="T25" fmla="*/ 0 h 12"/>
                <a:gd name="T26" fmla="*/ 6 w 6"/>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6" y="0"/>
                  </a:moveTo>
                  <a:lnTo>
                    <a:pt x="6" y="0"/>
                  </a:lnTo>
                  <a:lnTo>
                    <a:pt x="6" y="6"/>
                  </a:lnTo>
                  <a:lnTo>
                    <a:pt x="6" y="6"/>
                  </a:lnTo>
                  <a:lnTo>
                    <a:pt x="6" y="6"/>
                  </a:lnTo>
                  <a:lnTo>
                    <a:pt x="6" y="12"/>
                  </a:lnTo>
                  <a:lnTo>
                    <a:pt x="0" y="12"/>
                  </a:lnTo>
                  <a:lnTo>
                    <a:pt x="0" y="12"/>
                  </a:lnTo>
                  <a:lnTo>
                    <a:pt x="0" y="6"/>
                  </a:lnTo>
                  <a:lnTo>
                    <a:pt x="0" y="6"/>
                  </a:lnTo>
                  <a:lnTo>
                    <a:pt x="0" y="6"/>
                  </a:lnTo>
                  <a:lnTo>
                    <a:pt x="0"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 name="Freeform 137"/>
            <p:cNvSpPr>
              <a:spLocks/>
            </p:cNvSpPr>
            <p:nvPr/>
          </p:nvSpPr>
          <p:spPr bwMode="auto">
            <a:xfrm>
              <a:off x="2708275" y="2744788"/>
              <a:ext cx="9525" cy="19050"/>
            </a:xfrm>
            <a:custGeom>
              <a:avLst/>
              <a:gdLst>
                <a:gd name="T0" fmla="*/ 6 w 6"/>
                <a:gd name="T1" fmla="*/ 0 h 12"/>
                <a:gd name="T2" fmla="*/ 6 w 6"/>
                <a:gd name="T3" fmla="*/ 0 h 12"/>
                <a:gd name="T4" fmla="*/ 6 w 6"/>
                <a:gd name="T5" fmla="*/ 6 h 12"/>
                <a:gd name="T6" fmla="*/ 6 w 6"/>
                <a:gd name="T7" fmla="*/ 6 h 12"/>
                <a:gd name="T8" fmla="*/ 6 w 6"/>
                <a:gd name="T9" fmla="*/ 6 h 12"/>
                <a:gd name="T10" fmla="*/ 6 w 6"/>
                <a:gd name="T11" fmla="*/ 12 h 12"/>
                <a:gd name="T12" fmla="*/ 0 w 6"/>
                <a:gd name="T13" fmla="*/ 12 h 12"/>
                <a:gd name="T14" fmla="*/ 0 w 6"/>
                <a:gd name="T15" fmla="*/ 12 h 12"/>
                <a:gd name="T16" fmla="*/ 0 w 6"/>
                <a:gd name="T17" fmla="*/ 6 h 12"/>
                <a:gd name="T18" fmla="*/ 0 w 6"/>
                <a:gd name="T19" fmla="*/ 6 h 12"/>
                <a:gd name="T20" fmla="*/ 0 w 6"/>
                <a:gd name="T21" fmla="*/ 6 h 12"/>
                <a:gd name="T22" fmla="*/ 0 w 6"/>
                <a:gd name="T23" fmla="*/ 0 h 12"/>
                <a:gd name="T24" fmla="*/ 6 w 6"/>
                <a:gd name="T25" fmla="*/ 0 h 12"/>
                <a:gd name="T26" fmla="*/ 6 w 6"/>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6" y="0"/>
                  </a:moveTo>
                  <a:lnTo>
                    <a:pt x="6" y="0"/>
                  </a:lnTo>
                  <a:lnTo>
                    <a:pt x="6" y="6"/>
                  </a:lnTo>
                  <a:lnTo>
                    <a:pt x="6" y="6"/>
                  </a:lnTo>
                  <a:lnTo>
                    <a:pt x="6" y="6"/>
                  </a:lnTo>
                  <a:lnTo>
                    <a:pt x="6" y="12"/>
                  </a:lnTo>
                  <a:lnTo>
                    <a:pt x="0" y="12"/>
                  </a:lnTo>
                  <a:lnTo>
                    <a:pt x="0" y="12"/>
                  </a:lnTo>
                  <a:lnTo>
                    <a:pt x="0" y="6"/>
                  </a:lnTo>
                  <a:lnTo>
                    <a:pt x="0" y="6"/>
                  </a:lnTo>
                  <a:lnTo>
                    <a:pt x="0" y="6"/>
                  </a:lnTo>
                  <a:lnTo>
                    <a:pt x="0"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 name="Freeform 138"/>
            <p:cNvSpPr>
              <a:spLocks/>
            </p:cNvSpPr>
            <p:nvPr/>
          </p:nvSpPr>
          <p:spPr bwMode="auto">
            <a:xfrm>
              <a:off x="2708275" y="2773363"/>
              <a:ext cx="20638" cy="26988"/>
            </a:xfrm>
            <a:custGeom>
              <a:avLst/>
              <a:gdLst>
                <a:gd name="T0" fmla="*/ 13 w 13"/>
                <a:gd name="T1" fmla="*/ 17 h 17"/>
                <a:gd name="T2" fmla="*/ 13 w 13"/>
                <a:gd name="T3" fmla="*/ 10 h 17"/>
                <a:gd name="T4" fmla="*/ 6 w 13"/>
                <a:gd name="T5" fmla="*/ 10 h 17"/>
                <a:gd name="T6" fmla="*/ 6 w 13"/>
                <a:gd name="T7" fmla="*/ 10 h 17"/>
                <a:gd name="T8" fmla="*/ 6 w 13"/>
                <a:gd name="T9" fmla="*/ 4 h 17"/>
                <a:gd name="T10" fmla="*/ 6 w 13"/>
                <a:gd name="T11" fmla="*/ 4 h 17"/>
                <a:gd name="T12" fmla="*/ 6 w 13"/>
                <a:gd name="T13" fmla="*/ 4 h 17"/>
                <a:gd name="T14" fmla="*/ 6 w 13"/>
                <a:gd name="T15" fmla="*/ 0 h 17"/>
                <a:gd name="T16" fmla="*/ 6 w 13"/>
                <a:gd name="T17" fmla="*/ 10 h 17"/>
                <a:gd name="T18" fmla="*/ 0 w 13"/>
                <a:gd name="T19" fmla="*/ 10 h 17"/>
                <a:gd name="T20" fmla="*/ 0 w 13"/>
                <a:gd name="T21" fmla="*/ 10 h 17"/>
                <a:gd name="T22" fmla="*/ 0 w 13"/>
                <a:gd name="T23" fmla="*/ 17 h 17"/>
                <a:gd name="T24" fmla="*/ 13 w 13"/>
                <a:gd name="T25" fmla="*/ 17 h 17"/>
                <a:gd name="T26" fmla="*/ 13 w 13"/>
                <a:gd name="T2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7">
                  <a:moveTo>
                    <a:pt x="13" y="17"/>
                  </a:moveTo>
                  <a:lnTo>
                    <a:pt x="13" y="10"/>
                  </a:lnTo>
                  <a:lnTo>
                    <a:pt x="6" y="10"/>
                  </a:lnTo>
                  <a:lnTo>
                    <a:pt x="6" y="10"/>
                  </a:lnTo>
                  <a:lnTo>
                    <a:pt x="6" y="4"/>
                  </a:lnTo>
                  <a:lnTo>
                    <a:pt x="6" y="4"/>
                  </a:lnTo>
                  <a:lnTo>
                    <a:pt x="6" y="4"/>
                  </a:lnTo>
                  <a:lnTo>
                    <a:pt x="6" y="0"/>
                  </a:lnTo>
                  <a:lnTo>
                    <a:pt x="6" y="10"/>
                  </a:lnTo>
                  <a:lnTo>
                    <a:pt x="0" y="10"/>
                  </a:lnTo>
                  <a:lnTo>
                    <a:pt x="0" y="10"/>
                  </a:lnTo>
                  <a:lnTo>
                    <a:pt x="0" y="17"/>
                  </a:lnTo>
                  <a:lnTo>
                    <a:pt x="13" y="17"/>
                  </a:lnTo>
                  <a:lnTo>
                    <a:pt x="13" y="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 name="Freeform 139"/>
            <p:cNvSpPr>
              <a:spLocks/>
            </p:cNvSpPr>
            <p:nvPr/>
          </p:nvSpPr>
          <p:spPr bwMode="auto">
            <a:xfrm>
              <a:off x="2708275" y="2773363"/>
              <a:ext cx="20638" cy="26988"/>
            </a:xfrm>
            <a:custGeom>
              <a:avLst/>
              <a:gdLst>
                <a:gd name="T0" fmla="*/ 13 w 13"/>
                <a:gd name="T1" fmla="*/ 17 h 17"/>
                <a:gd name="T2" fmla="*/ 13 w 13"/>
                <a:gd name="T3" fmla="*/ 10 h 17"/>
                <a:gd name="T4" fmla="*/ 6 w 13"/>
                <a:gd name="T5" fmla="*/ 10 h 17"/>
                <a:gd name="T6" fmla="*/ 6 w 13"/>
                <a:gd name="T7" fmla="*/ 10 h 17"/>
                <a:gd name="T8" fmla="*/ 6 w 13"/>
                <a:gd name="T9" fmla="*/ 4 h 17"/>
                <a:gd name="T10" fmla="*/ 6 w 13"/>
                <a:gd name="T11" fmla="*/ 4 h 17"/>
                <a:gd name="T12" fmla="*/ 6 w 13"/>
                <a:gd name="T13" fmla="*/ 4 h 17"/>
                <a:gd name="T14" fmla="*/ 6 w 13"/>
                <a:gd name="T15" fmla="*/ 0 h 17"/>
                <a:gd name="T16" fmla="*/ 6 w 13"/>
                <a:gd name="T17" fmla="*/ 10 h 17"/>
                <a:gd name="T18" fmla="*/ 0 w 13"/>
                <a:gd name="T19" fmla="*/ 10 h 17"/>
                <a:gd name="T20" fmla="*/ 0 w 13"/>
                <a:gd name="T21" fmla="*/ 10 h 17"/>
                <a:gd name="T22" fmla="*/ 0 w 13"/>
                <a:gd name="T23" fmla="*/ 17 h 17"/>
                <a:gd name="T24" fmla="*/ 13 w 13"/>
                <a:gd name="T25" fmla="*/ 17 h 17"/>
                <a:gd name="T26" fmla="*/ 13 w 13"/>
                <a:gd name="T2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7">
                  <a:moveTo>
                    <a:pt x="13" y="17"/>
                  </a:moveTo>
                  <a:lnTo>
                    <a:pt x="13" y="10"/>
                  </a:lnTo>
                  <a:lnTo>
                    <a:pt x="6" y="10"/>
                  </a:lnTo>
                  <a:lnTo>
                    <a:pt x="6" y="10"/>
                  </a:lnTo>
                  <a:lnTo>
                    <a:pt x="6" y="4"/>
                  </a:lnTo>
                  <a:lnTo>
                    <a:pt x="6" y="4"/>
                  </a:lnTo>
                  <a:lnTo>
                    <a:pt x="6" y="4"/>
                  </a:lnTo>
                  <a:lnTo>
                    <a:pt x="6" y="0"/>
                  </a:lnTo>
                  <a:lnTo>
                    <a:pt x="6" y="10"/>
                  </a:lnTo>
                  <a:lnTo>
                    <a:pt x="0" y="10"/>
                  </a:lnTo>
                  <a:lnTo>
                    <a:pt x="0" y="10"/>
                  </a:lnTo>
                  <a:lnTo>
                    <a:pt x="0" y="17"/>
                  </a:lnTo>
                  <a:lnTo>
                    <a:pt x="13" y="17"/>
                  </a:lnTo>
                  <a:lnTo>
                    <a:pt x="13" y="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 name="Freeform 140"/>
            <p:cNvSpPr>
              <a:spLocks/>
            </p:cNvSpPr>
            <p:nvPr/>
          </p:nvSpPr>
          <p:spPr bwMode="auto">
            <a:xfrm>
              <a:off x="2735263" y="2800350"/>
              <a:ext cx="9525" cy="25400"/>
            </a:xfrm>
            <a:custGeom>
              <a:avLst/>
              <a:gdLst>
                <a:gd name="T0" fmla="*/ 6 w 6"/>
                <a:gd name="T1" fmla="*/ 0 h 16"/>
                <a:gd name="T2" fmla="*/ 6 w 6"/>
                <a:gd name="T3" fmla="*/ 0 h 16"/>
                <a:gd name="T4" fmla="*/ 6 w 6"/>
                <a:gd name="T5" fmla="*/ 0 h 16"/>
                <a:gd name="T6" fmla="*/ 6 w 6"/>
                <a:gd name="T7" fmla="*/ 4 h 16"/>
                <a:gd name="T8" fmla="*/ 6 w 6"/>
                <a:gd name="T9" fmla="*/ 4 h 16"/>
                <a:gd name="T10" fmla="*/ 6 w 6"/>
                <a:gd name="T11" fmla="*/ 4 h 16"/>
                <a:gd name="T12" fmla="*/ 6 w 6"/>
                <a:gd name="T13" fmla="*/ 4 h 16"/>
                <a:gd name="T14" fmla="*/ 6 w 6"/>
                <a:gd name="T15" fmla="*/ 10 h 16"/>
                <a:gd name="T16" fmla="*/ 0 w 6"/>
                <a:gd name="T17" fmla="*/ 10 h 16"/>
                <a:gd name="T18" fmla="*/ 0 w 6"/>
                <a:gd name="T19" fmla="*/ 16 h 16"/>
                <a:gd name="T20" fmla="*/ 0 w 6"/>
                <a:gd name="T21" fmla="*/ 16 h 16"/>
                <a:gd name="T22" fmla="*/ 0 w 6"/>
                <a:gd name="T23" fmla="*/ 10 h 16"/>
                <a:gd name="T24" fmla="*/ 0 w 6"/>
                <a:gd name="T25" fmla="*/ 10 h 16"/>
                <a:gd name="T26" fmla="*/ 0 w 6"/>
                <a:gd name="T27" fmla="*/ 10 h 16"/>
                <a:gd name="T28" fmla="*/ 0 w 6"/>
                <a:gd name="T29" fmla="*/ 4 h 16"/>
                <a:gd name="T30" fmla="*/ 0 w 6"/>
                <a:gd name="T31" fmla="*/ 4 h 16"/>
                <a:gd name="T32" fmla="*/ 0 w 6"/>
                <a:gd name="T33" fmla="*/ 4 h 16"/>
                <a:gd name="T34" fmla="*/ 6 w 6"/>
                <a:gd name="T35" fmla="*/ 4 h 16"/>
                <a:gd name="T36" fmla="*/ 6 w 6"/>
                <a:gd name="T37" fmla="*/ 0 h 16"/>
                <a:gd name="T38" fmla="*/ 6 w 6"/>
                <a:gd name="T39" fmla="*/ 0 h 16"/>
                <a:gd name="T40" fmla="*/ 6 w 6"/>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6">
                  <a:moveTo>
                    <a:pt x="6" y="0"/>
                  </a:moveTo>
                  <a:lnTo>
                    <a:pt x="6" y="0"/>
                  </a:lnTo>
                  <a:lnTo>
                    <a:pt x="6" y="0"/>
                  </a:lnTo>
                  <a:lnTo>
                    <a:pt x="6" y="4"/>
                  </a:lnTo>
                  <a:lnTo>
                    <a:pt x="6" y="4"/>
                  </a:lnTo>
                  <a:lnTo>
                    <a:pt x="6" y="4"/>
                  </a:lnTo>
                  <a:lnTo>
                    <a:pt x="6" y="4"/>
                  </a:lnTo>
                  <a:lnTo>
                    <a:pt x="6" y="10"/>
                  </a:lnTo>
                  <a:lnTo>
                    <a:pt x="0" y="10"/>
                  </a:lnTo>
                  <a:lnTo>
                    <a:pt x="0" y="16"/>
                  </a:lnTo>
                  <a:lnTo>
                    <a:pt x="0" y="16"/>
                  </a:lnTo>
                  <a:lnTo>
                    <a:pt x="0" y="10"/>
                  </a:lnTo>
                  <a:lnTo>
                    <a:pt x="0" y="10"/>
                  </a:lnTo>
                  <a:lnTo>
                    <a:pt x="0" y="10"/>
                  </a:lnTo>
                  <a:lnTo>
                    <a:pt x="0" y="4"/>
                  </a:lnTo>
                  <a:lnTo>
                    <a:pt x="0" y="4"/>
                  </a:lnTo>
                  <a:lnTo>
                    <a:pt x="0" y="4"/>
                  </a:lnTo>
                  <a:lnTo>
                    <a:pt x="6" y="4"/>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 name="Freeform 141"/>
            <p:cNvSpPr>
              <a:spLocks/>
            </p:cNvSpPr>
            <p:nvPr/>
          </p:nvSpPr>
          <p:spPr bwMode="auto">
            <a:xfrm>
              <a:off x="2735263" y="2800350"/>
              <a:ext cx="9525" cy="25400"/>
            </a:xfrm>
            <a:custGeom>
              <a:avLst/>
              <a:gdLst>
                <a:gd name="T0" fmla="*/ 6 w 6"/>
                <a:gd name="T1" fmla="*/ 0 h 16"/>
                <a:gd name="T2" fmla="*/ 6 w 6"/>
                <a:gd name="T3" fmla="*/ 0 h 16"/>
                <a:gd name="T4" fmla="*/ 6 w 6"/>
                <a:gd name="T5" fmla="*/ 0 h 16"/>
                <a:gd name="T6" fmla="*/ 6 w 6"/>
                <a:gd name="T7" fmla="*/ 4 h 16"/>
                <a:gd name="T8" fmla="*/ 6 w 6"/>
                <a:gd name="T9" fmla="*/ 4 h 16"/>
                <a:gd name="T10" fmla="*/ 6 w 6"/>
                <a:gd name="T11" fmla="*/ 4 h 16"/>
                <a:gd name="T12" fmla="*/ 6 w 6"/>
                <a:gd name="T13" fmla="*/ 4 h 16"/>
                <a:gd name="T14" fmla="*/ 6 w 6"/>
                <a:gd name="T15" fmla="*/ 10 h 16"/>
                <a:gd name="T16" fmla="*/ 0 w 6"/>
                <a:gd name="T17" fmla="*/ 10 h 16"/>
                <a:gd name="T18" fmla="*/ 0 w 6"/>
                <a:gd name="T19" fmla="*/ 16 h 16"/>
                <a:gd name="T20" fmla="*/ 0 w 6"/>
                <a:gd name="T21" fmla="*/ 16 h 16"/>
                <a:gd name="T22" fmla="*/ 0 w 6"/>
                <a:gd name="T23" fmla="*/ 10 h 16"/>
                <a:gd name="T24" fmla="*/ 0 w 6"/>
                <a:gd name="T25" fmla="*/ 10 h 16"/>
                <a:gd name="T26" fmla="*/ 0 w 6"/>
                <a:gd name="T27" fmla="*/ 10 h 16"/>
                <a:gd name="T28" fmla="*/ 0 w 6"/>
                <a:gd name="T29" fmla="*/ 4 h 16"/>
                <a:gd name="T30" fmla="*/ 0 w 6"/>
                <a:gd name="T31" fmla="*/ 4 h 16"/>
                <a:gd name="T32" fmla="*/ 0 w 6"/>
                <a:gd name="T33" fmla="*/ 4 h 16"/>
                <a:gd name="T34" fmla="*/ 6 w 6"/>
                <a:gd name="T35" fmla="*/ 4 h 16"/>
                <a:gd name="T36" fmla="*/ 6 w 6"/>
                <a:gd name="T37" fmla="*/ 0 h 16"/>
                <a:gd name="T38" fmla="*/ 6 w 6"/>
                <a:gd name="T39" fmla="*/ 0 h 16"/>
                <a:gd name="T40" fmla="*/ 6 w 6"/>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6">
                  <a:moveTo>
                    <a:pt x="6" y="0"/>
                  </a:moveTo>
                  <a:lnTo>
                    <a:pt x="6" y="0"/>
                  </a:lnTo>
                  <a:lnTo>
                    <a:pt x="6" y="0"/>
                  </a:lnTo>
                  <a:lnTo>
                    <a:pt x="6" y="4"/>
                  </a:lnTo>
                  <a:lnTo>
                    <a:pt x="6" y="4"/>
                  </a:lnTo>
                  <a:lnTo>
                    <a:pt x="6" y="4"/>
                  </a:lnTo>
                  <a:lnTo>
                    <a:pt x="6" y="4"/>
                  </a:lnTo>
                  <a:lnTo>
                    <a:pt x="6" y="10"/>
                  </a:lnTo>
                  <a:lnTo>
                    <a:pt x="0" y="10"/>
                  </a:lnTo>
                  <a:lnTo>
                    <a:pt x="0" y="16"/>
                  </a:lnTo>
                  <a:lnTo>
                    <a:pt x="0" y="16"/>
                  </a:lnTo>
                  <a:lnTo>
                    <a:pt x="0" y="10"/>
                  </a:lnTo>
                  <a:lnTo>
                    <a:pt x="0" y="10"/>
                  </a:lnTo>
                  <a:lnTo>
                    <a:pt x="0" y="10"/>
                  </a:lnTo>
                  <a:lnTo>
                    <a:pt x="0" y="4"/>
                  </a:lnTo>
                  <a:lnTo>
                    <a:pt x="0" y="4"/>
                  </a:lnTo>
                  <a:lnTo>
                    <a:pt x="0" y="4"/>
                  </a:lnTo>
                  <a:lnTo>
                    <a:pt x="6" y="4"/>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 name="Freeform 142"/>
            <p:cNvSpPr>
              <a:spLocks/>
            </p:cNvSpPr>
            <p:nvPr/>
          </p:nvSpPr>
          <p:spPr bwMode="auto">
            <a:xfrm>
              <a:off x="2763838" y="2816225"/>
              <a:ext cx="9525" cy="0"/>
            </a:xfrm>
            <a:custGeom>
              <a:avLst/>
              <a:gdLst>
                <a:gd name="T0" fmla="*/ 0 w 6"/>
                <a:gd name="T1" fmla="*/ 0 w 6"/>
                <a:gd name="T2" fmla="*/ 0 w 6"/>
                <a:gd name="T3" fmla="*/ 0 w 6"/>
                <a:gd name="T4" fmla="*/ 0 w 6"/>
                <a:gd name="T5" fmla="*/ 6 w 6"/>
                <a:gd name="T6" fmla="*/ 0 w 6"/>
                <a:gd name="T7" fmla="*/ 0 w 6"/>
                <a:gd name="T8" fmla="*/ 0 w 6"/>
                <a:gd name="T9" fmla="*/ 0 w 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6">
                  <a:moveTo>
                    <a:pt x="0" y="0"/>
                  </a:moveTo>
                  <a:lnTo>
                    <a:pt x="0" y="0"/>
                  </a:lnTo>
                  <a:lnTo>
                    <a:pt x="0" y="0"/>
                  </a:lnTo>
                  <a:lnTo>
                    <a:pt x="0" y="0"/>
                  </a:lnTo>
                  <a:lnTo>
                    <a:pt x="0" y="0"/>
                  </a:lnTo>
                  <a:lnTo>
                    <a:pt x="6"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 name="Freeform 143"/>
            <p:cNvSpPr>
              <a:spLocks/>
            </p:cNvSpPr>
            <p:nvPr/>
          </p:nvSpPr>
          <p:spPr bwMode="auto">
            <a:xfrm>
              <a:off x="2763838" y="2816225"/>
              <a:ext cx="9525" cy="0"/>
            </a:xfrm>
            <a:custGeom>
              <a:avLst/>
              <a:gdLst>
                <a:gd name="T0" fmla="*/ 0 w 6"/>
                <a:gd name="T1" fmla="*/ 0 w 6"/>
                <a:gd name="T2" fmla="*/ 0 w 6"/>
                <a:gd name="T3" fmla="*/ 0 w 6"/>
                <a:gd name="T4" fmla="*/ 0 w 6"/>
                <a:gd name="T5" fmla="*/ 6 w 6"/>
                <a:gd name="T6" fmla="*/ 0 w 6"/>
                <a:gd name="T7" fmla="*/ 0 w 6"/>
                <a:gd name="T8" fmla="*/ 0 w 6"/>
                <a:gd name="T9" fmla="*/ 0 w 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6">
                  <a:moveTo>
                    <a:pt x="0" y="0"/>
                  </a:moveTo>
                  <a:lnTo>
                    <a:pt x="0" y="0"/>
                  </a:lnTo>
                  <a:lnTo>
                    <a:pt x="0" y="0"/>
                  </a:lnTo>
                  <a:lnTo>
                    <a:pt x="0" y="0"/>
                  </a:lnTo>
                  <a:lnTo>
                    <a:pt x="0" y="0"/>
                  </a:lnTo>
                  <a:lnTo>
                    <a:pt x="6"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 name="Freeform 144"/>
            <p:cNvSpPr>
              <a:spLocks/>
            </p:cNvSpPr>
            <p:nvPr/>
          </p:nvSpPr>
          <p:spPr bwMode="auto">
            <a:xfrm>
              <a:off x="4146550" y="1360488"/>
              <a:ext cx="17463" cy="9525"/>
            </a:xfrm>
            <a:custGeom>
              <a:avLst/>
              <a:gdLst>
                <a:gd name="T0" fmla="*/ 0 w 11"/>
                <a:gd name="T1" fmla="*/ 6 h 6"/>
                <a:gd name="T2" fmla="*/ 5 w 11"/>
                <a:gd name="T3" fmla="*/ 0 h 6"/>
                <a:gd name="T4" fmla="*/ 5 w 11"/>
                <a:gd name="T5" fmla="*/ 0 h 6"/>
                <a:gd name="T6" fmla="*/ 5 w 11"/>
                <a:gd name="T7" fmla="*/ 0 h 6"/>
                <a:gd name="T8" fmla="*/ 11 w 11"/>
                <a:gd name="T9" fmla="*/ 0 h 6"/>
                <a:gd name="T10" fmla="*/ 11 w 11"/>
                <a:gd name="T11" fmla="*/ 6 h 6"/>
                <a:gd name="T12" fmla="*/ 0 w 11"/>
                <a:gd name="T13" fmla="*/ 6 h 6"/>
                <a:gd name="T14" fmla="*/ 0 w 11"/>
                <a:gd name="T15" fmla="*/ 6 h 6"/>
                <a:gd name="T16" fmla="*/ 0 w 11"/>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0" y="6"/>
                  </a:moveTo>
                  <a:lnTo>
                    <a:pt x="5" y="0"/>
                  </a:lnTo>
                  <a:lnTo>
                    <a:pt x="5" y="0"/>
                  </a:lnTo>
                  <a:lnTo>
                    <a:pt x="5" y="0"/>
                  </a:lnTo>
                  <a:lnTo>
                    <a:pt x="11" y="0"/>
                  </a:lnTo>
                  <a:lnTo>
                    <a:pt x="11"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 name="Freeform 145"/>
            <p:cNvSpPr>
              <a:spLocks/>
            </p:cNvSpPr>
            <p:nvPr/>
          </p:nvSpPr>
          <p:spPr bwMode="auto">
            <a:xfrm>
              <a:off x="4146550" y="1360488"/>
              <a:ext cx="17463" cy="9525"/>
            </a:xfrm>
            <a:custGeom>
              <a:avLst/>
              <a:gdLst>
                <a:gd name="T0" fmla="*/ 0 w 11"/>
                <a:gd name="T1" fmla="*/ 6 h 6"/>
                <a:gd name="T2" fmla="*/ 5 w 11"/>
                <a:gd name="T3" fmla="*/ 0 h 6"/>
                <a:gd name="T4" fmla="*/ 5 w 11"/>
                <a:gd name="T5" fmla="*/ 0 h 6"/>
                <a:gd name="T6" fmla="*/ 5 w 11"/>
                <a:gd name="T7" fmla="*/ 0 h 6"/>
                <a:gd name="T8" fmla="*/ 11 w 11"/>
                <a:gd name="T9" fmla="*/ 0 h 6"/>
                <a:gd name="T10" fmla="*/ 11 w 11"/>
                <a:gd name="T11" fmla="*/ 6 h 6"/>
                <a:gd name="T12" fmla="*/ 0 w 11"/>
                <a:gd name="T13" fmla="*/ 6 h 6"/>
                <a:gd name="T14" fmla="*/ 0 w 11"/>
                <a:gd name="T15" fmla="*/ 6 h 6"/>
                <a:gd name="T16" fmla="*/ 0 w 11"/>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0" y="6"/>
                  </a:moveTo>
                  <a:lnTo>
                    <a:pt x="5" y="0"/>
                  </a:lnTo>
                  <a:lnTo>
                    <a:pt x="5" y="0"/>
                  </a:lnTo>
                  <a:lnTo>
                    <a:pt x="5" y="0"/>
                  </a:lnTo>
                  <a:lnTo>
                    <a:pt x="11" y="0"/>
                  </a:lnTo>
                  <a:lnTo>
                    <a:pt x="11"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 name="Freeform 146"/>
            <p:cNvSpPr>
              <a:spLocks/>
            </p:cNvSpPr>
            <p:nvPr/>
          </p:nvSpPr>
          <p:spPr bwMode="auto">
            <a:xfrm>
              <a:off x="3516313" y="1487488"/>
              <a:ext cx="36513" cy="26988"/>
            </a:xfrm>
            <a:custGeom>
              <a:avLst/>
              <a:gdLst>
                <a:gd name="T0" fmla="*/ 0 w 23"/>
                <a:gd name="T1" fmla="*/ 0 h 17"/>
                <a:gd name="T2" fmla="*/ 10 w 23"/>
                <a:gd name="T3" fmla="*/ 0 h 17"/>
                <a:gd name="T4" fmla="*/ 16 w 23"/>
                <a:gd name="T5" fmla="*/ 5 h 17"/>
                <a:gd name="T6" fmla="*/ 16 w 23"/>
                <a:gd name="T7" fmla="*/ 5 h 17"/>
                <a:gd name="T8" fmla="*/ 23 w 23"/>
                <a:gd name="T9" fmla="*/ 5 h 17"/>
                <a:gd name="T10" fmla="*/ 23 w 23"/>
                <a:gd name="T11" fmla="*/ 11 h 17"/>
                <a:gd name="T12" fmla="*/ 23 w 23"/>
                <a:gd name="T13" fmla="*/ 11 h 17"/>
                <a:gd name="T14" fmla="*/ 23 w 23"/>
                <a:gd name="T15" fmla="*/ 11 h 17"/>
                <a:gd name="T16" fmla="*/ 16 w 23"/>
                <a:gd name="T17" fmla="*/ 17 h 17"/>
                <a:gd name="T18" fmla="*/ 6 w 23"/>
                <a:gd name="T19" fmla="*/ 17 h 17"/>
                <a:gd name="T20" fmla="*/ 6 w 23"/>
                <a:gd name="T21" fmla="*/ 17 h 17"/>
                <a:gd name="T22" fmla="*/ 0 w 23"/>
                <a:gd name="T23" fmla="*/ 11 h 17"/>
                <a:gd name="T24" fmla="*/ 0 w 23"/>
                <a:gd name="T25" fmla="*/ 11 h 17"/>
                <a:gd name="T26" fmla="*/ 0 w 23"/>
                <a:gd name="T27" fmla="*/ 11 h 17"/>
                <a:gd name="T28" fmla="*/ 0 w 23"/>
                <a:gd name="T29" fmla="*/ 5 h 17"/>
                <a:gd name="T30" fmla="*/ 0 w 23"/>
                <a:gd name="T31" fmla="*/ 5 h 17"/>
                <a:gd name="T32" fmla="*/ 6 w 23"/>
                <a:gd name="T33" fmla="*/ 5 h 17"/>
                <a:gd name="T34" fmla="*/ 0 w 23"/>
                <a:gd name="T35" fmla="*/ 5 h 17"/>
                <a:gd name="T36" fmla="*/ 0 w 23"/>
                <a:gd name="T37" fmla="*/ 0 h 17"/>
                <a:gd name="T38" fmla="*/ 0 w 23"/>
                <a:gd name="T3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17">
                  <a:moveTo>
                    <a:pt x="0" y="0"/>
                  </a:moveTo>
                  <a:lnTo>
                    <a:pt x="10" y="0"/>
                  </a:lnTo>
                  <a:lnTo>
                    <a:pt x="16" y="5"/>
                  </a:lnTo>
                  <a:lnTo>
                    <a:pt x="16" y="5"/>
                  </a:lnTo>
                  <a:lnTo>
                    <a:pt x="23" y="5"/>
                  </a:lnTo>
                  <a:lnTo>
                    <a:pt x="23" y="11"/>
                  </a:lnTo>
                  <a:lnTo>
                    <a:pt x="23" y="11"/>
                  </a:lnTo>
                  <a:lnTo>
                    <a:pt x="23" y="11"/>
                  </a:lnTo>
                  <a:lnTo>
                    <a:pt x="16" y="17"/>
                  </a:lnTo>
                  <a:lnTo>
                    <a:pt x="6" y="17"/>
                  </a:lnTo>
                  <a:lnTo>
                    <a:pt x="6" y="17"/>
                  </a:lnTo>
                  <a:lnTo>
                    <a:pt x="0" y="11"/>
                  </a:lnTo>
                  <a:lnTo>
                    <a:pt x="0" y="11"/>
                  </a:lnTo>
                  <a:lnTo>
                    <a:pt x="0" y="11"/>
                  </a:lnTo>
                  <a:lnTo>
                    <a:pt x="0" y="5"/>
                  </a:lnTo>
                  <a:lnTo>
                    <a:pt x="0" y="5"/>
                  </a:lnTo>
                  <a:lnTo>
                    <a:pt x="6" y="5"/>
                  </a:lnTo>
                  <a:lnTo>
                    <a:pt x="0" y="5"/>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 name="Freeform 147"/>
            <p:cNvSpPr>
              <a:spLocks/>
            </p:cNvSpPr>
            <p:nvPr/>
          </p:nvSpPr>
          <p:spPr bwMode="auto">
            <a:xfrm>
              <a:off x="3516313" y="1487488"/>
              <a:ext cx="36513" cy="26988"/>
            </a:xfrm>
            <a:custGeom>
              <a:avLst/>
              <a:gdLst>
                <a:gd name="T0" fmla="*/ 0 w 23"/>
                <a:gd name="T1" fmla="*/ 0 h 17"/>
                <a:gd name="T2" fmla="*/ 10 w 23"/>
                <a:gd name="T3" fmla="*/ 0 h 17"/>
                <a:gd name="T4" fmla="*/ 16 w 23"/>
                <a:gd name="T5" fmla="*/ 5 h 17"/>
                <a:gd name="T6" fmla="*/ 16 w 23"/>
                <a:gd name="T7" fmla="*/ 5 h 17"/>
                <a:gd name="T8" fmla="*/ 23 w 23"/>
                <a:gd name="T9" fmla="*/ 5 h 17"/>
                <a:gd name="T10" fmla="*/ 23 w 23"/>
                <a:gd name="T11" fmla="*/ 11 h 17"/>
                <a:gd name="T12" fmla="*/ 23 w 23"/>
                <a:gd name="T13" fmla="*/ 11 h 17"/>
                <a:gd name="T14" fmla="*/ 23 w 23"/>
                <a:gd name="T15" fmla="*/ 11 h 17"/>
                <a:gd name="T16" fmla="*/ 16 w 23"/>
                <a:gd name="T17" fmla="*/ 17 h 17"/>
                <a:gd name="T18" fmla="*/ 6 w 23"/>
                <a:gd name="T19" fmla="*/ 17 h 17"/>
                <a:gd name="T20" fmla="*/ 6 w 23"/>
                <a:gd name="T21" fmla="*/ 17 h 17"/>
                <a:gd name="T22" fmla="*/ 0 w 23"/>
                <a:gd name="T23" fmla="*/ 11 h 17"/>
                <a:gd name="T24" fmla="*/ 0 w 23"/>
                <a:gd name="T25" fmla="*/ 11 h 17"/>
                <a:gd name="T26" fmla="*/ 0 w 23"/>
                <a:gd name="T27" fmla="*/ 11 h 17"/>
                <a:gd name="T28" fmla="*/ 0 w 23"/>
                <a:gd name="T29" fmla="*/ 5 h 17"/>
                <a:gd name="T30" fmla="*/ 0 w 23"/>
                <a:gd name="T31" fmla="*/ 5 h 17"/>
                <a:gd name="T32" fmla="*/ 6 w 23"/>
                <a:gd name="T33" fmla="*/ 5 h 17"/>
                <a:gd name="T34" fmla="*/ 0 w 23"/>
                <a:gd name="T35" fmla="*/ 5 h 17"/>
                <a:gd name="T36" fmla="*/ 0 w 23"/>
                <a:gd name="T37" fmla="*/ 0 h 17"/>
                <a:gd name="T38" fmla="*/ 0 w 23"/>
                <a:gd name="T3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17">
                  <a:moveTo>
                    <a:pt x="0" y="0"/>
                  </a:moveTo>
                  <a:lnTo>
                    <a:pt x="10" y="0"/>
                  </a:lnTo>
                  <a:lnTo>
                    <a:pt x="16" y="5"/>
                  </a:lnTo>
                  <a:lnTo>
                    <a:pt x="16" y="5"/>
                  </a:lnTo>
                  <a:lnTo>
                    <a:pt x="23" y="5"/>
                  </a:lnTo>
                  <a:lnTo>
                    <a:pt x="23" y="11"/>
                  </a:lnTo>
                  <a:lnTo>
                    <a:pt x="23" y="11"/>
                  </a:lnTo>
                  <a:lnTo>
                    <a:pt x="23" y="11"/>
                  </a:lnTo>
                  <a:lnTo>
                    <a:pt x="16" y="17"/>
                  </a:lnTo>
                  <a:lnTo>
                    <a:pt x="6" y="17"/>
                  </a:lnTo>
                  <a:lnTo>
                    <a:pt x="6" y="17"/>
                  </a:lnTo>
                  <a:lnTo>
                    <a:pt x="0" y="11"/>
                  </a:lnTo>
                  <a:lnTo>
                    <a:pt x="0" y="11"/>
                  </a:lnTo>
                  <a:lnTo>
                    <a:pt x="0" y="11"/>
                  </a:lnTo>
                  <a:lnTo>
                    <a:pt x="0" y="5"/>
                  </a:lnTo>
                  <a:lnTo>
                    <a:pt x="0" y="5"/>
                  </a:lnTo>
                  <a:lnTo>
                    <a:pt x="6" y="5"/>
                  </a:lnTo>
                  <a:lnTo>
                    <a:pt x="0" y="5"/>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 name="Freeform 148"/>
            <p:cNvSpPr>
              <a:spLocks/>
            </p:cNvSpPr>
            <p:nvPr/>
          </p:nvSpPr>
          <p:spPr bwMode="auto">
            <a:xfrm>
              <a:off x="3525838" y="1431925"/>
              <a:ext cx="26988" cy="20638"/>
            </a:xfrm>
            <a:custGeom>
              <a:avLst/>
              <a:gdLst>
                <a:gd name="T0" fmla="*/ 4 w 17"/>
                <a:gd name="T1" fmla="*/ 0 h 13"/>
                <a:gd name="T2" fmla="*/ 17 w 17"/>
                <a:gd name="T3" fmla="*/ 0 h 13"/>
                <a:gd name="T4" fmla="*/ 17 w 17"/>
                <a:gd name="T5" fmla="*/ 7 h 13"/>
                <a:gd name="T6" fmla="*/ 17 w 17"/>
                <a:gd name="T7" fmla="*/ 7 h 13"/>
                <a:gd name="T8" fmla="*/ 17 w 17"/>
                <a:gd name="T9" fmla="*/ 13 h 13"/>
                <a:gd name="T10" fmla="*/ 0 w 17"/>
                <a:gd name="T11" fmla="*/ 13 h 13"/>
                <a:gd name="T12" fmla="*/ 4 w 17"/>
                <a:gd name="T13" fmla="*/ 0 h 13"/>
                <a:gd name="T14" fmla="*/ 4 w 17"/>
                <a:gd name="T15" fmla="*/ 0 h 13"/>
                <a:gd name="T16" fmla="*/ 4 w 1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3">
                  <a:moveTo>
                    <a:pt x="4" y="0"/>
                  </a:moveTo>
                  <a:lnTo>
                    <a:pt x="17" y="0"/>
                  </a:lnTo>
                  <a:lnTo>
                    <a:pt x="17" y="7"/>
                  </a:lnTo>
                  <a:lnTo>
                    <a:pt x="17" y="7"/>
                  </a:lnTo>
                  <a:lnTo>
                    <a:pt x="17" y="13"/>
                  </a:lnTo>
                  <a:lnTo>
                    <a:pt x="0" y="13"/>
                  </a:lnTo>
                  <a:lnTo>
                    <a:pt x="4" y="0"/>
                  </a:lnTo>
                  <a:lnTo>
                    <a:pt x="4" y="0"/>
                  </a:lnTo>
                  <a:lnTo>
                    <a:pt x="4"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 name="Freeform 149"/>
            <p:cNvSpPr>
              <a:spLocks/>
            </p:cNvSpPr>
            <p:nvPr/>
          </p:nvSpPr>
          <p:spPr bwMode="auto">
            <a:xfrm>
              <a:off x="3525838" y="1431925"/>
              <a:ext cx="26988" cy="20638"/>
            </a:xfrm>
            <a:custGeom>
              <a:avLst/>
              <a:gdLst>
                <a:gd name="T0" fmla="*/ 4 w 17"/>
                <a:gd name="T1" fmla="*/ 0 h 13"/>
                <a:gd name="T2" fmla="*/ 17 w 17"/>
                <a:gd name="T3" fmla="*/ 0 h 13"/>
                <a:gd name="T4" fmla="*/ 17 w 17"/>
                <a:gd name="T5" fmla="*/ 7 h 13"/>
                <a:gd name="T6" fmla="*/ 17 w 17"/>
                <a:gd name="T7" fmla="*/ 7 h 13"/>
                <a:gd name="T8" fmla="*/ 17 w 17"/>
                <a:gd name="T9" fmla="*/ 13 h 13"/>
                <a:gd name="T10" fmla="*/ 0 w 17"/>
                <a:gd name="T11" fmla="*/ 13 h 13"/>
                <a:gd name="T12" fmla="*/ 4 w 17"/>
                <a:gd name="T13" fmla="*/ 0 h 13"/>
                <a:gd name="T14" fmla="*/ 4 w 17"/>
                <a:gd name="T15" fmla="*/ 0 h 13"/>
                <a:gd name="T16" fmla="*/ 4 w 1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3">
                  <a:moveTo>
                    <a:pt x="4" y="0"/>
                  </a:moveTo>
                  <a:lnTo>
                    <a:pt x="17" y="0"/>
                  </a:lnTo>
                  <a:lnTo>
                    <a:pt x="17" y="7"/>
                  </a:lnTo>
                  <a:lnTo>
                    <a:pt x="17" y="7"/>
                  </a:lnTo>
                  <a:lnTo>
                    <a:pt x="17" y="13"/>
                  </a:lnTo>
                  <a:lnTo>
                    <a:pt x="0" y="13"/>
                  </a:lnTo>
                  <a:lnTo>
                    <a:pt x="4" y="0"/>
                  </a:lnTo>
                  <a:lnTo>
                    <a:pt x="4" y="0"/>
                  </a:lnTo>
                  <a:lnTo>
                    <a:pt x="4"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 name="Freeform 150"/>
            <p:cNvSpPr>
              <a:spLocks/>
            </p:cNvSpPr>
            <p:nvPr/>
          </p:nvSpPr>
          <p:spPr bwMode="auto">
            <a:xfrm>
              <a:off x="3340100" y="1317625"/>
              <a:ext cx="34925" cy="26988"/>
            </a:xfrm>
            <a:custGeom>
              <a:avLst/>
              <a:gdLst>
                <a:gd name="T0" fmla="*/ 0 w 22"/>
                <a:gd name="T1" fmla="*/ 0 h 17"/>
                <a:gd name="T2" fmla="*/ 10 w 22"/>
                <a:gd name="T3" fmla="*/ 0 h 17"/>
                <a:gd name="T4" fmla="*/ 16 w 22"/>
                <a:gd name="T5" fmla="*/ 4 h 17"/>
                <a:gd name="T6" fmla="*/ 22 w 22"/>
                <a:gd name="T7" fmla="*/ 4 h 17"/>
                <a:gd name="T8" fmla="*/ 22 w 22"/>
                <a:gd name="T9" fmla="*/ 11 h 17"/>
                <a:gd name="T10" fmla="*/ 16 w 22"/>
                <a:gd name="T11" fmla="*/ 11 h 17"/>
                <a:gd name="T12" fmla="*/ 16 w 22"/>
                <a:gd name="T13" fmla="*/ 11 h 17"/>
                <a:gd name="T14" fmla="*/ 16 w 22"/>
                <a:gd name="T15" fmla="*/ 17 h 17"/>
                <a:gd name="T16" fmla="*/ 6 w 22"/>
                <a:gd name="T17" fmla="*/ 17 h 17"/>
                <a:gd name="T18" fmla="*/ 6 w 22"/>
                <a:gd name="T19" fmla="*/ 11 h 17"/>
                <a:gd name="T20" fmla="*/ 6 w 22"/>
                <a:gd name="T21" fmla="*/ 11 h 17"/>
                <a:gd name="T22" fmla="*/ 6 w 22"/>
                <a:gd name="T23" fmla="*/ 11 h 17"/>
                <a:gd name="T24" fmla="*/ 6 w 22"/>
                <a:gd name="T25" fmla="*/ 4 h 17"/>
                <a:gd name="T26" fmla="*/ 10 w 22"/>
                <a:gd name="T27" fmla="*/ 4 h 17"/>
                <a:gd name="T28" fmla="*/ 0 w 22"/>
                <a:gd name="T29" fmla="*/ 4 h 17"/>
                <a:gd name="T30" fmla="*/ 0 w 22"/>
                <a:gd name="T31" fmla="*/ 0 h 17"/>
                <a:gd name="T32" fmla="*/ 0 w 22"/>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17">
                  <a:moveTo>
                    <a:pt x="0" y="0"/>
                  </a:moveTo>
                  <a:lnTo>
                    <a:pt x="10" y="0"/>
                  </a:lnTo>
                  <a:lnTo>
                    <a:pt x="16" y="4"/>
                  </a:lnTo>
                  <a:lnTo>
                    <a:pt x="22" y="4"/>
                  </a:lnTo>
                  <a:lnTo>
                    <a:pt x="22" y="11"/>
                  </a:lnTo>
                  <a:lnTo>
                    <a:pt x="16" y="11"/>
                  </a:lnTo>
                  <a:lnTo>
                    <a:pt x="16" y="11"/>
                  </a:lnTo>
                  <a:lnTo>
                    <a:pt x="16" y="17"/>
                  </a:lnTo>
                  <a:lnTo>
                    <a:pt x="6" y="17"/>
                  </a:lnTo>
                  <a:lnTo>
                    <a:pt x="6" y="11"/>
                  </a:lnTo>
                  <a:lnTo>
                    <a:pt x="6" y="11"/>
                  </a:lnTo>
                  <a:lnTo>
                    <a:pt x="6" y="11"/>
                  </a:lnTo>
                  <a:lnTo>
                    <a:pt x="6" y="4"/>
                  </a:lnTo>
                  <a:lnTo>
                    <a:pt x="10" y="4"/>
                  </a:lnTo>
                  <a:lnTo>
                    <a:pt x="0" y="4"/>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 name="Freeform 151"/>
            <p:cNvSpPr>
              <a:spLocks/>
            </p:cNvSpPr>
            <p:nvPr/>
          </p:nvSpPr>
          <p:spPr bwMode="auto">
            <a:xfrm>
              <a:off x="3340100" y="1317625"/>
              <a:ext cx="34925" cy="26988"/>
            </a:xfrm>
            <a:custGeom>
              <a:avLst/>
              <a:gdLst>
                <a:gd name="T0" fmla="*/ 0 w 22"/>
                <a:gd name="T1" fmla="*/ 0 h 17"/>
                <a:gd name="T2" fmla="*/ 10 w 22"/>
                <a:gd name="T3" fmla="*/ 0 h 17"/>
                <a:gd name="T4" fmla="*/ 16 w 22"/>
                <a:gd name="T5" fmla="*/ 4 h 17"/>
                <a:gd name="T6" fmla="*/ 22 w 22"/>
                <a:gd name="T7" fmla="*/ 4 h 17"/>
                <a:gd name="T8" fmla="*/ 22 w 22"/>
                <a:gd name="T9" fmla="*/ 11 h 17"/>
                <a:gd name="T10" fmla="*/ 16 w 22"/>
                <a:gd name="T11" fmla="*/ 11 h 17"/>
                <a:gd name="T12" fmla="*/ 16 w 22"/>
                <a:gd name="T13" fmla="*/ 11 h 17"/>
                <a:gd name="T14" fmla="*/ 16 w 22"/>
                <a:gd name="T15" fmla="*/ 17 h 17"/>
                <a:gd name="T16" fmla="*/ 6 w 22"/>
                <a:gd name="T17" fmla="*/ 17 h 17"/>
                <a:gd name="T18" fmla="*/ 6 w 22"/>
                <a:gd name="T19" fmla="*/ 11 h 17"/>
                <a:gd name="T20" fmla="*/ 6 w 22"/>
                <a:gd name="T21" fmla="*/ 11 h 17"/>
                <a:gd name="T22" fmla="*/ 6 w 22"/>
                <a:gd name="T23" fmla="*/ 11 h 17"/>
                <a:gd name="T24" fmla="*/ 6 w 22"/>
                <a:gd name="T25" fmla="*/ 4 h 17"/>
                <a:gd name="T26" fmla="*/ 10 w 22"/>
                <a:gd name="T27" fmla="*/ 4 h 17"/>
                <a:gd name="T28" fmla="*/ 0 w 22"/>
                <a:gd name="T29" fmla="*/ 4 h 17"/>
                <a:gd name="T30" fmla="*/ 0 w 22"/>
                <a:gd name="T31" fmla="*/ 0 h 17"/>
                <a:gd name="T32" fmla="*/ 0 w 22"/>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17">
                  <a:moveTo>
                    <a:pt x="0" y="0"/>
                  </a:moveTo>
                  <a:lnTo>
                    <a:pt x="10" y="0"/>
                  </a:lnTo>
                  <a:lnTo>
                    <a:pt x="16" y="4"/>
                  </a:lnTo>
                  <a:lnTo>
                    <a:pt x="22" y="4"/>
                  </a:lnTo>
                  <a:lnTo>
                    <a:pt x="22" y="11"/>
                  </a:lnTo>
                  <a:lnTo>
                    <a:pt x="16" y="11"/>
                  </a:lnTo>
                  <a:lnTo>
                    <a:pt x="16" y="11"/>
                  </a:lnTo>
                  <a:lnTo>
                    <a:pt x="16" y="17"/>
                  </a:lnTo>
                  <a:lnTo>
                    <a:pt x="6" y="17"/>
                  </a:lnTo>
                  <a:lnTo>
                    <a:pt x="6" y="11"/>
                  </a:lnTo>
                  <a:lnTo>
                    <a:pt x="6" y="11"/>
                  </a:lnTo>
                  <a:lnTo>
                    <a:pt x="6" y="11"/>
                  </a:lnTo>
                  <a:lnTo>
                    <a:pt x="6" y="4"/>
                  </a:lnTo>
                  <a:lnTo>
                    <a:pt x="10" y="4"/>
                  </a:lnTo>
                  <a:lnTo>
                    <a:pt x="0" y="4"/>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 name="Freeform 152"/>
            <p:cNvSpPr>
              <a:spLocks/>
            </p:cNvSpPr>
            <p:nvPr/>
          </p:nvSpPr>
          <p:spPr bwMode="auto">
            <a:xfrm>
              <a:off x="3349625" y="1200150"/>
              <a:ext cx="915988" cy="552450"/>
            </a:xfrm>
            <a:custGeom>
              <a:avLst/>
              <a:gdLst>
                <a:gd name="T0" fmla="*/ 80 w 577"/>
                <a:gd name="T1" fmla="*/ 46 h 348"/>
                <a:gd name="T2" fmla="*/ 140 w 577"/>
                <a:gd name="T3" fmla="*/ 23 h 348"/>
                <a:gd name="T4" fmla="*/ 210 w 577"/>
                <a:gd name="T5" fmla="*/ 23 h 348"/>
                <a:gd name="T6" fmla="*/ 239 w 577"/>
                <a:gd name="T7" fmla="*/ 23 h 348"/>
                <a:gd name="T8" fmla="*/ 261 w 577"/>
                <a:gd name="T9" fmla="*/ 17 h 348"/>
                <a:gd name="T10" fmla="*/ 290 w 577"/>
                <a:gd name="T11" fmla="*/ 23 h 348"/>
                <a:gd name="T12" fmla="*/ 296 w 577"/>
                <a:gd name="T13" fmla="*/ 13 h 348"/>
                <a:gd name="T14" fmla="*/ 321 w 577"/>
                <a:gd name="T15" fmla="*/ 6 h 348"/>
                <a:gd name="T16" fmla="*/ 356 w 577"/>
                <a:gd name="T17" fmla="*/ 0 h 348"/>
                <a:gd name="T18" fmla="*/ 385 w 577"/>
                <a:gd name="T19" fmla="*/ 6 h 348"/>
                <a:gd name="T20" fmla="*/ 420 w 577"/>
                <a:gd name="T21" fmla="*/ 17 h 348"/>
                <a:gd name="T22" fmla="*/ 467 w 577"/>
                <a:gd name="T23" fmla="*/ 17 h 348"/>
                <a:gd name="T24" fmla="*/ 461 w 577"/>
                <a:gd name="T25" fmla="*/ 23 h 348"/>
                <a:gd name="T26" fmla="*/ 478 w 577"/>
                <a:gd name="T27" fmla="*/ 35 h 348"/>
                <a:gd name="T28" fmla="*/ 560 w 577"/>
                <a:gd name="T29" fmla="*/ 17 h 348"/>
                <a:gd name="T30" fmla="*/ 496 w 577"/>
                <a:gd name="T31" fmla="*/ 39 h 348"/>
                <a:gd name="T32" fmla="*/ 502 w 577"/>
                <a:gd name="T33" fmla="*/ 58 h 348"/>
                <a:gd name="T34" fmla="*/ 502 w 577"/>
                <a:gd name="T35" fmla="*/ 68 h 348"/>
                <a:gd name="T36" fmla="*/ 513 w 577"/>
                <a:gd name="T37" fmla="*/ 68 h 348"/>
                <a:gd name="T38" fmla="*/ 502 w 577"/>
                <a:gd name="T39" fmla="*/ 97 h 348"/>
                <a:gd name="T40" fmla="*/ 478 w 577"/>
                <a:gd name="T41" fmla="*/ 85 h 348"/>
                <a:gd name="T42" fmla="*/ 478 w 577"/>
                <a:gd name="T43" fmla="*/ 85 h 348"/>
                <a:gd name="T44" fmla="*/ 472 w 577"/>
                <a:gd name="T45" fmla="*/ 101 h 348"/>
                <a:gd name="T46" fmla="*/ 467 w 577"/>
                <a:gd name="T47" fmla="*/ 120 h 348"/>
                <a:gd name="T48" fmla="*/ 467 w 577"/>
                <a:gd name="T49" fmla="*/ 136 h 348"/>
                <a:gd name="T50" fmla="*/ 461 w 577"/>
                <a:gd name="T51" fmla="*/ 130 h 348"/>
                <a:gd name="T52" fmla="*/ 449 w 577"/>
                <a:gd name="T53" fmla="*/ 146 h 348"/>
                <a:gd name="T54" fmla="*/ 443 w 577"/>
                <a:gd name="T55" fmla="*/ 146 h 348"/>
                <a:gd name="T56" fmla="*/ 455 w 577"/>
                <a:gd name="T57" fmla="*/ 175 h 348"/>
                <a:gd name="T58" fmla="*/ 443 w 577"/>
                <a:gd name="T59" fmla="*/ 169 h 348"/>
                <a:gd name="T60" fmla="*/ 432 w 577"/>
                <a:gd name="T61" fmla="*/ 169 h 348"/>
                <a:gd name="T62" fmla="*/ 397 w 577"/>
                <a:gd name="T63" fmla="*/ 159 h 348"/>
                <a:gd name="T64" fmla="*/ 414 w 577"/>
                <a:gd name="T65" fmla="*/ 169 h 348"/>
                <a:gd name="T66" fmla="*/ 391 w 577"/>
                <a:gd name="T67" fmla="*/ 169 h 348"/>
                <a:gd name="T68" fmla="*/ 432 w 577"/>
                <a:gd name="T69" fmla="*/ 181 h 348"/>
                <a:gd name="T70" fmla="*/ 443 w 577"/>
                <a:gd name="T71" fmla="*/ 186 h 348"/>
                <a:gd name="T72" fmla="*/ 350 w 577"/>
                <a:gd name="T73" fmla="*/ 208 h 348"/>
                <a:gd name="T74" fmla="*/ 321 w 577"/>
                <a:gd name="T75" fmla="*/ 231 h 348"/>
                <a:gd name="T76" fmla="*/ 268 w 577"/>
                <a:gd name="T77" fmla="*/ 254 h 348"/>
                <a:gd name="T78" fmla="*/ 233 w 577"/>
                <a:gd name="T79" fmla="*/ 260 h 348"/>
                <a:gd name="T80" fmla="*/ 226 w 577"/>
                <a:gd name="T81" fmla="*/ 282 h 348"/>
                <a:gd name="T82" fmla="*/ 204 w 577"/>
                <a:gd name="T83" fmla="*/ 293 h 348"/>
                <a:gd name="T84" fmla="*/ 175 w 577"/>
                <a:gd name="T85" fmla="*/ 344 h 348"/>
                <a:gd name="T86" fmla="*/ 128 w 577"/>
                <a:gd name="T87" fmla="*/ 328 h 348"/>
                <a:gd name="T88" fmla="*/ 115 w 577"/>
                <a:gd name="T89" fmla="*/ 299 h 348"/>
                <a:gd name="T90" fmla="*/ 105 w 577"/>
                <a:gd name="T91" fmla="*/ 282 h 348"/>
                <a:gd name="T92" fmla="*/ 105 w 577"/>
                <a:gd name="T93" fmla="*/ 260 h 348"/>
                <a:gd name="T94" fmla="*/ 99 w 577"/>
                <a:gd name="T95" fmla="*/ 243 h 348"/>
                <a:gd name="T96" fmla="*/ 99 w 577"/>
                <a:gd name="T97" fmla="*/ 231 h 348"/>
                <a:gd name="T98" fmla="*/ 115 w 577"/>
                <a:gd name="T99" fmla="*/ 208 h 348"/>
                <a:gd name="T100" fmla="*/ 121 w 577"/>
                <a:gd name="T101" fmla="*/ 175 h 348"/>
                <a:gd name="T102" fmla="*/ 146 w 577"/>
                <a:gd name="T103" fmla="*/ 175 h 348"/>
                <a:gd name="T104" fmla="*/ 128 w 577"/>
                <a:gd name="T105" fmla="*/ 146 h 348"/>
                <a:gd name="T106" fmla="*/ 121 w 577"/>
                <a:gd name="T107" fmla="*/ 124 h 348"/>
                <a:gd name="T108" fmla="*/ 121 w 577"/>
                <a:gd name="T109" fmla="*/ 120 h 348"/>
                <a:gd name="T110" fmla="*/ 64 w 577"/>
                <a:gd name="T111" fmla="*/ 91 h 348"/>
                <a:gd name="T112" fmla="*/ 16 w 577"/>
                <a:gd name="T113" fmla="*/ 97 h 348"/>
                <a:gd name="T114" fmla="*/ 23 w 577"/>
                <a:gd name="T115" fmla="*/ 85 h 348"/>
                <a:gd name="T116" fmla="*/ 4 w 577"/>
                <a:gd name="T117" fmla="*/ 6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7" h="348">
                  <a:moveTo>
                    <a:pt x="4" y="62"/>
                  </a:moveTo>
                  <a:lnTo>
                    <a:pt x="10" y="62"/>
                  </a:lnTo>
                  <a:lnTo>
                    <a:pt x="16" y="58"/>
                  </a:lnTo>
                  <a:lnTo>
                    <a:pt x="41" y="58"/>
                  </a:lnTo>
                  <a:lnTo>
                    <a:pt x="41" y="52"/>
                  </a:lnTo>
                  <a:lnTo>
                    <a:pt x="80" y="52"/>
                  </a:lnTo>
                  <a:lnTo>
                    <a:pt x="80" y="46"/>
                  </a:lnTo>
                  <a:lnTo>
                    <a:pt x="99" y="46"/>
                  </a:lnTo>
                  <a:lnTo>
                    <a:pt x="80" y="46"/>
                  </a:lnTo>
                  <a:lnTo>
                    <a:pt x="80" y="39"/>
                  </a:lnTo>
                  <a:lnTo>
                    <a:pt x="80" y="39"/>
                  </a:lnTo>
                  <a:lnTo>
                    <a:pt x="80" y="39"/>
                  </a:lnTo>
                  <a:lnTo>
                    <a:pt x="80" y="35"/>
                  </a:lnTo>
                  <a:lnTo>
                    <a:pt x="80" y="35"/>
                  </a:lnTo>
                  <a:lnTo>
                    <a:pt x="111" y="35"/>
                  </a:lnTo>
                  <a:lnTo>
                    <a:pt x="115" y="29"/>
                  </a:lnTo>
                  <a:lnTo>
                    <a:pt x="134" y="29"/>
                  </a:lnTo>
                  <a:lnTo>
                    <a:pt x="140" y="23"/>
                  </a:lnTo>
                  <a:lnTo>
                    <a:pt x="140" y="23"/>
                  </a:lnTo>
                  <a:lnTo>
                    <a:pt x="169" y="23"/>
                  </a:lnTo>
                  <a:lnTo>
                    <a:pt x="163" y="13"/>
                  </a:lnTo>
                  <a:lnTo>
                    <a:pt x="163" y="13"/>
                  </a:lnTo>
                  <a:lnTo>
                    <a:pt x="163" y="17"/>
                  </a:lnTo>
                  <a:lnTo>
                    <a:pt x="210" y="17"/>
                  </a:lnTo>
                  <a:lnTo>
                    <a:pt x="210" y="23"/>
                  </a:lnTo>
                  <a:lnTo>
                    <a:pt x="210" y="23"/>
                  </a:lnTo>
                  <a:lnTo>
                    <a:pt x="210" y="23"/>
                  </a:lnTo>
                  <a:lnTo>
                    <a:pt x="216" y="23"/>
                  </a:lnTo>
                  <a:lnTo>
                    <a:pt x="220" y="17"/>
                  </a:lnTo>
                  <a:lnTo>
                    <a:pt x="220" y="17"/>
                  </a:lnTo>
                  <a:lnTo>
                    <a:pt x="220" y="17"/>
                  </a:lnTo>
                  <a:lnTo>
                    <a:pt x="220" y="17"/>
                  </a:lnTo>
                  <a:lnTo>
                    <a:pt x="220" y="23"/>
                  </a:lnTo>
                  <a:lnTo>
                    <a:pt x="220" y="23"/>
                  </a:lnTo>
                  <a:lnTo>
                    <a:pt x="220" y="23"/>
                  </a:lnTo>
                  <a:lnTo>
                    <a:pt x="239" y="23"/>
                  </a:lnTo>
                  <a:lnTo>
                    <a:pt x="239" y="17"/>
                  </a:lnTo>
                  <a:lnTo>
                    <a:pt x="239" y="17"/>
                  </a:lnTo>
                  <a:lnTo>
                    <a:pt x="245" y="17"/>
                  </a:lnTo>
                  <a:lnTo>
                    <a:pt x="245" y="13"/>
                  </a:lnTo>
                  <a:lnTo>
                    <a:pt x="245" y="13"/>
                  </a:lnTo>
                  <a:lnTo>
                    <a:pt x="261" y="13"/>
                  </a:lnTo>
                  <a:lnTo>
                    <a:pt x="261" y="17"/>
                  </a:lnTo>
                  <a:lnTo>
                    <a:pt x="261" y="17"/>
                  </a:lnTo>
                  <a:lnTo>
                    <a:pt x="261" y="17"/>
                  </a:lnTo>
                  <a:lnTo>
                    <a:pt x="261" y="17"/>
                  </a:lnTo>
                  <a:lnTo>
                    <a:pt x="268" y="17"/>
                  </a:lnTo>
                  <a:lnTo>
                    <a:pt x="268" y="23"/>
                  </a:lnTo>
                  <a:lnTo>
                    <a:pt x="280" y="23"/>
                  </a:lnTo>
                  <a:lnTo>
                    <a:pt x="280" y="17"/>
                  </a:lnTo>
                  <a:lnTo>
                    <a:pt x="286" y="29"/>
                  </a:lnTo>
                  <a:lnTo>
                    <a:pt x="286" y="29"/>
                  </a:lnTo>
                  <a:lnTo>
                    <a:pt x="290" y="23"/>
                  </a:lnTo>
                  <a:lnTo>
                    <a:pt x="290" y="23"/>
                  </a:lnTo>
                  <a:lnTo>
                    <a:pt x="296" y="23"/>
                  </a:lnTo>
                  <a:lnTo>
                    <a:pt x="303" y="17"/>
                  </a:lnTo>
                  <a:lnTo>
                    <a:pt x="303" y="17"/>
                  </a:lnTo>
                  <a:lnTo>
                    <a:pt x="303" y="17"/>
                  </a:lnTo>
                  <a:lnTo>
                    <a:pt x="296" y="13"/>
                  </a:lnTo>
                  <a:lnTo>
                    <a:pt x="296" y="13"/>
                  </a:lnTo>
                  <a:lnTo>
                    <a:pt x="296" y="13"/>
                  </a:lnTo>
                  <a:lnTo>
                    <a:pt x="296" y="13"/>
                  </a:lnTo>
                  <a:lnTo>
                    <a:pt x="296" y="13"/>
                  </a:lnTo>
                  <a:lnTo>
                    <a:pt x="296" y="13"/>
                  </a:lnTo>
                  <a:lnTo>
                    <a:pt x="296" y="13"/>
                  </a:lnTo>
                  <a:lnTo>
                    <a:pt x="296" y="6"/>
                  </a:lnTo>
                  <a:lnTo>
                    <a:pt x="296" y="6"/>
                  </a:lnTo>
                  <a:lnTo>
                    <a:pt x="303" y="6"/>
                  </a:lnTo>
                  <a:lnTo>
                    <a:pt x="290" y="6"/>
                  </a:lnTo>
                  <a:lnTo>
                    <a:pt x="290" y="6"/>
                  </a:lnTo>
                  <a:lnTo>
                    <a:pt x="290" y="6"/>
                  </a:lnTo>
                  <a:lnTo>
                    <a:pt x="321" y="6"/>
                  </a:lnTo>
                  <a:lnTo>
                    <a:pt x="321" y="13"/>
                  </a:lnTo>
                  <a:lnTo>
                    <a:pt x="315" y="13"/>
                  </a:lnTo>
                  <a:lnTo>
                    <a:pt x="327" y="13"/>
                  </a:lnTo>
                  <a:lnTo>
                    <a:pt x="331" y="6"/>
                  </a:lnTo>
                  <a:lnTo>
                    <a:pt x="362" y="6"/>
                  </a:lnTo>
                  <a:lnTo>
                    <a:pt x="356" y="6"/>
                  </a:lnTo>
                  <a:lnTo>
                    <a:pt x="356" y="0"/>
                  </a:lnTo>
                  <a:lnTo>
                    <a:pt x="356" y="0"/>
                  </a:lnTo>
                  <a:lnTo>
                    <a:pt x="356" y="0"/>
                  </a:lnTo>
                  <a:lnTo>
                    <a:pt x="414" y="0"/>
                  </a:lnTo>
                  <a:lnTo>
                    <a:pt x="420" y="6"/>
                  </a:lnTo>
                  <a:lnTo>
                    <a:pt x="432" y="6"/>
                  </a:lnTo>
                  <a:lnTo>
                    <a:pt x="437" y="0"/>
                  </a:lnTo>
                  <a:lnTo>
                    <a:pt x="449" y="0"/>
                  </a:lnTo>
                  <a:lnTo>
                    <a:pt x="449" y="6"/>
                  </a:lnTo>
                  <a:lnTo>
                    <a:pt x="373" y="13"/>
                  </a:lnTo>
                  <a:lnTo>
                    <a:pt x="379" y="13"/>
                  </a:lnTo>
                  <a:lnTo>
                    <a:pt x="385" y="6"/>
                  </a:lnTo>
                  <a:lnTo>
                    <a:pt x="472" y="6"/>
                  </a:lnTo>
                  <a:lnTo>
                    <a:pt x="478" y="13"/>
                  </a:lnTo>
                  <a:lnTo>
                    <a:pt x="478" y="13"/>
                  </a:lnTo>
                  <a:lnTo>
                    <a:pt x="484" y="13"/>
                  </a:lnTo>
                  <a:lnTo>
                    <a:pt x="490" y="6"/>
                  </a:lnTo>
                  <a:lnTo>
                    <a:pt x="490" y="13"/>
                  </a:lnTo>
                  <a:lnTo>
                    <a:pt x="490" y="13"/>
                  </a:lnTo>
                  <a:lnTo>
                    <a:pt x="490" y="17"/>
                  </a:lnTo>
                  <a:lnTo>
                    <a:pt x="420" y="17"/>
                  </a:lnTo>
                  <a:lnTo>
                    <a:pt x="420" y="17"/>
                  </a:lnTo>
                  <a:lnTo>
                    <a:pt x="420" y="17"/>
                  </a:lnTo>
                  <a:lnTo>
                    <a:pt x="397" y="23"/>
                  </a:lnTo>
                  <a:lnTo>
                    <a:pt x="408" y="23"/>
                  </a:lnTo>
                  <a:lnTo>
                    <a:pt x="420" y="17"/>
                  </a:lnTo>
                  <a:lnTo>
                    <a:pt x="449" y="17"/>
                  </a:lnTo>
                  <a:lnTo>
                    <a:pt x="455" y="13"/>
                  </a:lnTo>
                  <a:lnTo>
                    <a:pt x="467" y="13"/>
                  </a:lnTo>
                  <a:lnTo>
                    <a:pt x="467" y="17"/>
                  </a:lnTo>
                  <a:lnTo>
                    <a:pt x="467" y="17"/>
                  </a:lnTo>
                  <a:lnTo>
                    <a:pt x="467" y="17"/>
                  </a:lnTo>
                  <a:lnTo>
                    <a:pt x="467" y="23"/>
                  </a:lnTo>
                  <a:lnTo>
                    <a:pt x="461" y="29"/>
                  </a:lnTo>
                  <a:lnTo>
                    <a:pt x="455" y="29"/>
                  </a:lnTo>
                  <a:lnTo>
                    <a:pt x="455" y="35"/>
                  </a:lnTo>
                  <a:lnTo>
                    <a:pt x="455" y="29"/>
                  </a:lnTo>
                  <a:lnTo>
                    <a:pt x="455" y="29"/>
                  </a:lnTo>
                  <a:lnTo>
                    <a:pt x="461" y="23"/>
                  </a:lnTo>
                  <a:lnTo>
                    <a:pt x="472" y="23"/>
                  </a:lnTo>
                  <a:lnTo>
                    <a:pt x="478" y="17"/>
                  </a:lnTo>
                  <a:lnTo>
                    <a:pt x="478" y="17"/>
                  </a:lnTo>
                  <a:lnTo>
                    <a:pt x="484" y="17"/>
                  </a:lnTo>
                  <a:lnTo>
                    <a:pt x="484" y="23"/>
                  </a:lnTo>
                  <a:lnTo>
                    <a:pt x="484" y="23"/>
                  </a:lnTo>
                  <a:lnTo>
                    <a:pt x="478" y="29"/>
                  </a:lnTo>
                  <a:lnTo>
                    <a:pt x="478" y="29"/>
                  </a:lnTo>
                  <a:lnTo>
                    <a:pt x="478" y="35"/>
                  </a:lnTo>
                  <a:lnTo>
                    <a:pt x="472" y="35"/>
                  </a:lnTo>
                  <a:lnTo>
                    <a:pt x="472" y="35"/>
                  </a:lnTo>
                  <a:lnTo>
                    <a:pt x="478" y="35"/>
                  </a:lnTo>
                  <a:lnTo>
                    <a:pt x="484" y="29"/>
                  </a:lnTo>
                  <a:lnTo>
                    <a:pt x="507" y="29"/>
                  </a:lnTo>
                  <a:lnTo>
                    <a:pt x="513" y="23"/>
                  </a:lnTo>
                  <a:lnTo>
                    <a:pt x="519" y="23"/>
                  </a:lnTo>
                  <a:lnTo>
                    <a:pt x="525" y="17"/>
                  </a:lnTo>
                  <a:lnTo>
                    <a:pt x="560" y="17"/>
                  </a:lnTo>
                  <a:lnTo>
                    <a:pt x="560" y="23"/>
                  </a:lnTo>
                  <a:lnTo>
                    <a:pt x="577" y="23"/>
                  </a:lnTo>
                  <a:lnTo>
                    <a:pt x="572" y="29"/>
                  </a:lnTo>
                  <a:lnTo>
                    <a:pt x="560" y="35"/>
                  </a:lnTo>
                  <a:lnTo>
                    <a:pt x="496" y="35"/>
                  </a:lnTo>
                  <a:lnTo>
                    <a:pt x="525" y="35"/>
                  </a:lnTo>
                  <a:lnTo>
                    <a:pt x="525" y="39"/>
                  </a:lnTo>
                  <a:lnTo>
                    <a:pt x="531" y="39"/>
                  </a:lnTo>
                  <a:lnTo>
                    <a:pt x="496" y="39"/>
                  </a:lnTo>
                  <a:lnTo>
                    <a:pt x="502" y="39"/>
                  </a:lnTo>
                  <a:lnTo>
                    <a:pt x="502" y="46"/>
                  </a:lnTo>
                  <a:lnTo>
                    <a:pt x="502" y="46"/>
                  </a:lnTo>
                  <a:lnTo>
                    <a:pt x="502" y="46"/>
                  </a:lnTo>
                  <a:lnTo>
                    <a:pt x="513" y="46"/>
                  </a:lnTo>
                  <a:lnTo>
                    <a:pt x="502" y="46"/>
                  </a:lnTo>
                  <a:lnTo>
                    <a:pt x="502" y="52"/>
                  </a:lnTo>
                  <a:lnTo>
                    <a:pt x="502" y="52"/>
                  </a:lnTo>
                  <a:lnTo>
                    <a:pt x="502" y="58"/>
                  </a:lnTo>
                  <a:lnTo>
                    <a:pt x="496" y="58"/>
                  </a:lnTo>
                  <a:lnTo>
                    <a:pt x="490" y="62"/>
                  </a:lnTo>
                  <a:lnTo>
                    <a:pt x="484" y="62"/>
                  </a:lnTo>
                  <a:lnTo>
                    <a:pt x="478" y="68"/>
                  </a:lnTo>
                  <a:lnTo>
                    <a:pt x="490" y="68"/>
                  </a:lnTo>
                  <a:lnTo>
                    <a:pt x="490" y="62"/>
                  </a:lnTo>
                  <a:lnTo>
                    <a:pt x="490" y="62"/>
                  </a:lnTo>
                  <a:lnTo>
                    <a:pt x="502" y="62"/>
                  </a:lnTo>
                  <a:lnTo>
                    <a:pt x="502" y="68"/>
                  </a:lnTo>
                  <a:lnTo>
                    <a:pt x="502" y="68"/>
                  </a:lnTo>
                  <a:lnTo>
                    <a:pt x="502" y="68"/>
                  </a:lnTo>
                  <a:lnTo>
                    <a:pt x="502" y="74"/>
                  </a:lnTo>
                  <a:lnTo>
                    <a:pt x="502" y="74"/>
                  </a:lnTo>
                  <a:lnTo>
                    <a:pt x="502" y="74"/>
                  </a:lnTo>
                  <a:lnTo>
                    <a:pt x="502" y="74"/>
                  </a:lnTo>
                  <a:lnTo>
                    <a:pt x="513" y="74"/>
                  </a:lnTo>
                  <a:lnTo>
                    <a:pt x="513" y="68"/>
                  </a:lnTo>
                  <a:lnTo>
                    <a:pt x="513" y="68"/>
                  </a:lnTo>
                  <a:lnTo>
                    <a:pt x="519" y="68"/>
                  </a:lnTo>
                  <a:lnTo>
                    <a:pt x="513" y="74"/>
                  </a:lnTo>
                  <a:lnTo>
                    <a:pt x="513" y="85"/>
                  </a:lnTo>
                  <a:lnTo>
                    <a:pt x="507" y="85"/>
                  </a:lnTo>
                  <a:lnTo>
                    <a:pt x="507" y="91"/>
                  </a:lnTo>
                  <a:lnTo>
                    <a:pt x="502" y="97"/>
                  </a:lnTo>
                  <a:lnTo>
                    <a:pt x="502" y="97"/>
                  </a:lnTo>
                  <a:lnTo>
                    <a:pt x="502" y="97"/>
                  </a:lnTo>
                  <a:lnTo>
                    <a:pt x="502" y="97"/>
                  </a:lnTo>
                  <a:lnTo>
                    <a:pt x="502" y="91"/>
                  </a:lnTo>
                  <a:lnTo>
                    <a:pt x="496" y="91"/>
                  </a:lnTo>
                  <a:lnTo>
                    <a:pt x="496" y="85"/>
                  </a:lnTo>
                  <a:lnTo>
                    <a:pt x="496" y="85"/>
                  </a:lnTo>
                  <a:lnTo>
                    <a:pt x="496" y="78"/>
                  </a:lnTo>
                  <a:lnTo>
                    <a:pt x="472" y="78"/>
                  </a:lnTo>
                  <a:lnTo>
                    <a:pt x="472" y="78"/>
                  </a:lnTo>
                  <a:lnTo>
                    <a:pt x="472" y="78"/>
                  </a:lnTo>
                  <a:lnTo>
                    <a:pt x="478" y="85"/>
                  </a:lnTo>
                  <a:lnTo>
                    <a:pt x="478" y="85"/>
                  </a:lnTo>
                  <a:lnTo>
                    <a:pt x="478" y="78"/>
                  </a:lnTo>
                  <a:lnTo>
                    <a:pt x="478" y="78"/>
                  </a:lnTo>
                  <a:lnTo>
                    <a:pt x="484" y="78"/>
                  </a:lnTo>
                  <a:lnTo>
                    <a:pt x="484" y="85"/>
                  </a:lnTo>
                  <a:lnTo>
                    <a:pt x="478" y="85"/>
                  </a:lnTo>
                  <a:lnTo>
                    <a:pt x="478" y="85"/>
                  </a:lnTo>
                  <a:lnTo>
                    <a:pt x="478" y="85"/>
                  </a:lnTo>
                  <a:lnTo>
                    <a:pt x="478" y="85"/>
                  </a:lnTo>
                  <a:lnTo>
                    <a:pt x="484" y="91"/>
                  </a:lnTo>
                  <a:lnTo>
                    <a:pt x="484" y="91"/>
                  </a:lnTo>
                  <a:lnTo>
                    <a:pt x="490" y="91"/>
                  </a:lnTo>
                  <a:lnTo>
                    <a:pt x="490" y="97"/>
                  </a:lnTo>
                  <a:lnTo>
                    <a:pt x="490" y="97"/>
                  </a:lnTo>
                  <a:lnTo>
                    <a:pt x="490" y="97"/>
                  </a:lnTo>
                  <a:lnTo>
                    <a:pt x="490" y="101"/>
                  </a:lnTo>
                  <a:lnTo>
                    <a:pt x="472" y="101"/>
                  </a:lnTo>
                  <a:lnTo>
                    <a:pt x="472" y="101"/>
                  </a:lnTo>
                  <a:lnTo>
                    <a:pt x="484" y="101"/>
                  </a:lnTo>
                  <a:lnTo>
                    <a:pt x="484" y="107"/>
                  </a:lnTo>
                  <a:lnTo>
                    <a:pt x="484" y="107"/>
                  </a:lnTo>
                  <a:lnTo>
                    <a:pt x="484" y="113"/>
                  </a:lnTo>
                  <a:lnTo>
                    <a:pt x="484" y="113"/>
                  </a:lnTo>
                  <a:lnTo>
                    <a:pt x="490" y="113"/>
                  </a:lnTo>
                  <a:lnTo>
                    <a:pt x="490" y="120"/>
                  </a:lnTo>
                  <a:lnTo>
                    <a:pt x="467" y="120"/>
                  </a:lnTo>
                  <a:lnTo>
                    <a:pt x="467" y="120"/>
                  </a:lnTo>
                  <a:lnTo>
                    <a:pt x="467" y="120"/>
                  </a:lnTo>
                  <a:lnTo>
                    <a:pt x="478" y="120"/>
                  </a:lnTo>
                  <a:lnTo>
                    <a:pt x="478" y="124"/>
                  </a:lnTo>
                  <a:lnTo>
                    <a:pt x="478" y="124"/>
                  </a:lnTo>
                  <a:lnTo>
                    <a:pt x="478" y="124"/>
                  </a:lnTo>
                  <a:lnTo>
                    <a:pt x="478" y="130"/>
                  </a:lnTo>
                  <a:lnTo>
                    <a:pt x="472" y="130"/>
                  </a:lnTo>
                  <a:lnTo>
                    <a:pt x="472" y="136"/>
                  </a:lnTo>
                  <a:lnTo>
                    <a:pt x="467" y="136"/>
                  </a:lnTo>
                  <a:lnTo>
                    <a:pt x="467" y="136"/>
                  </a:lnTo>
                  <a:lnTo>
                    <a:pt x="467" y="136"/>
                  </a:lnTo>
                  <a:lnTo>
                    <a:pt x="467" y="136"/>
                  </a:lnTo>
                  <a:lnTo>
                    <a:pt x="467" y="130"/>
                  </a:lnTo>
                  <a:lnTo>
                    <a:pt x="461" y="130"/>
                  </a:lnTo>
                  <a:lnTo>
                    <a:pt x="461" y="130"/>
                  </a:lnTo>
                  <a:lnTo>
                    <a:pt x="461" y="130"/>
                  </a:lnTo>
                  <a:lnTo>
                    <a:pt x="461" y="130"/>
                  </a:lnTo>
                  <a:lnTo>
                    <a:pt x="461" y="130"/>
                  </a:lnTo>
                  <a:lnTo>
                    <a:pt x="461" y="130"/>
                  </a:lnTo>
                  <a:lnTo>
                    <a:pt x="461" y="136"/>
                  </a:lnTo>
                  <a:lnTo>
                    <a:pt x="461" y="136"/>
                  </a:lnTo>
                  <a:lnTo>
                    <a:pt x="461" y="136"/>
                  </a:lnTo>
                  <a:lnTo>
                    <a:pt x="461" y="142"/>
                  </a:lnTo>
                  <a:lnTo>
                    <a:pt x="461" y="142"/>
                  </a:lnTo>
                  <a:lnTo>
                    <a:pt x="461" y="142"/>
                  </a:lnTo>
                  <a:lnTo>
                    <a:pt x="461" y="146"/>
                  </a:lnTo>
                  <a:lnTo>
                    <a:pt x="449" y="146"/>
                  </a:lnTo>
                  <a:lnTo>
                    <a:pt x="449" y="146"/>
                  </a:lnTo>
                  <a:lnTo>
                    <a:pt x="449" y="146"/>
                  </a:lnTo>
                  <a:lnTo>
                    <a:pt x="449" y="142"/>
                  </a:lnTo>
                  <a:lnTo>
                    <a:pt x="432" y="142"/>
                  </a:lnTo>
                  <a:lnTo>
                    <a:pt x="432" y="136"/>
                  </a:lnTo>
                  <a:lnTo>
                    <a:pt x="426" y="136"/>
                  </a:lnTo>
                  <a:lnTo>
                    <a:pt x="432" y="136"/>
                  </a:lnTo>
                  <a:lnTo>
                    <a:pt x="443" y="146"/>
                  </a:lnTo>
                  <a:lnTo>
                    <a:pt x="443" y="146"/>
                  </a:lnTo>
                  <a:lnTo>
                    <a:pt x="449" y="153"/>
                  </a:lnTo>
                  <a:lnTo>
                    <a:pt x="449" y="159"/>
                  </a:lnTo>
                  <a:lnTo>
                    <a:pt x="461" y="159"/>
                  </a:lnTo>
                  <a:lnTo>
                    <a:pt x="461" y="169"/>
                  </a:lnTo>
                  <a:lnTo>
                    <a:pt x="461" y="169"/>
                  </a:lnTo>
                  <a:lnTo>
                    <a:pt x="461" y="169"/>
                  </a:lnTo>
                  <a:lnTo>
                    <a:pt x="461" y="169"/>
                  </a:lnTo>
                  <a:lnTo>
                    <a:pt x="455" y="175"/>
                  </a:lnTo>
                  <a:lnTo>
                    <a:pt x="455" y="175"/>
                  </a:lnTo>
                  <a:lnTo>
                    <a:pt x="455" y="175"/>
                  </a:lnTo>
                  <a:lnTo>
                    <a:pt x="455" y="181"/>
                  </a:lnTo>
                  <a:lnTo>
                    <a:pt x="455" y="175"/>
                  </a:lnTo>
                  <a:lnTo>
                    <a:pt x="455" y="175"/>
                  </a:lnTo>
                  <a:lnTo>
                    <a:pt x="455" y="175"/>
                  </a:lnTo>
                  <a:lnTo>
                    <a:pt x="455" y="175"/>
                  </a:lnTo>
                  <a:lnTo>
                    <a:pt x="455" y="169"/>
                  </a:lnTo>
                  <a:lnTo>
                    <a:pt x="443" y="169"/>
                  </a:lnTo>
                  <a:lnTo>
                    <a:pt x="443" y="169"/>
                  </a:lnTo>
                  <a:lnTo>
                    <a:pt x="443" y="169"/>
                  </a:lnTo>
                  <a:lnTo>
                    <a:pt x="443" y="175"/>
                  </a:lnTo>
                  <a:lnTo>
                    <a:pt x="437" y="175"/>
                  </a:lnTo>
                  <a:lnTo>
                    <a:pt x="437" y="175"/>
                  </a:lnTo>
                  <a:lnTo>
                    <a:pt x="437" y="175"/>
                  </a:lnTo>
                  <a:lnTo>
                    <a:pt x="437" y="175"/>
                  </a:lnTo>
                  <a:lnTo>
                    <a:pt x="437" y="169"/>
                  </a:lnTo>
                  <a:lnTo>
                    <a:pt x="432" y="169"/>
                  </a:lnTo>
                  <a:lnTo>
                    <a:pt x="432" y="169"/>
                  </a:lnTo>
                  <a:lnTo>
                    <a:pt x="432" y="163"/>
                  </a:lnTo>
                  <a:lnTo>
                    <a:pt x="432" y="163"/>
                  </a:lnTo>
                  <a:lnTo>
                    <a:pt x="426" y="159"/>
                  </a:lnTo>
                  <a:lnTo>
                    <a:pt x="397" y="159"/>
                  </a:lnTo>
                  <a:lnTo>
                    <a:pt x="397" y="159"/>
                  </a:lnTo>
                  <a:lnTo>
                    <a:pt x="397" y="159"/>
                  </a:lnTo>
                  <a:lnTo>
                    <a:pt x="397" y="159"/>
                  </a:lnTo>
                  <a:lnTo>
                    <a:pt x="397" y="159"/>
                  </a:lnTo>
                  <a:lnTo>
                    <a:pt x="397" y="159"/>
                  </a:lnTo>
                  <a:lnTo>
                    <a:pt x="397" y="159"/>
                  </a:lnTo>
                  <a:lnTo>
                    <a:pt x="414" y="159"/>
                  </a:lnTo>
                  <a:lnTo>
                    <a:pt x="420" y="163"/>
                  </a:lnTo>
                  <a:lnTo>
                    <a:pt x="420" y="163"/>
                  </a:lnTo>
                  <a:lnTo>
                    <a:pt x="420" y="163"/>
                  </a:lnTo>
                  <a:lnTo>
                    <a:pt x="420" y="169"/>
                  </a:lnTo>
                  <a:lnTo>
                    <a:pt x="414" y="169"/>
                  </a:lnTo>
                  <a:lnTo>
                    <a:pt x="414" y="169"/>
                  </a:lnTo>
                  <a:lnTo>
                    <a:pt x="414" y="169"/>
                  </a:lnTo>
                  <a:lnTo>
                    <a:pt x="414" y="169"/>
                  </a:lnTo>
                  <a:lnTo>
                    <a:pt x="420" y="169"/>
                  </a:lnTo>
                  <a:lnTo>
                    <a:pt x="420" y="175"/>
                  </a:lnTo>
                  <a:lnTo>
                    <a:pt x="414" y="175"/>
                  </a:lnTo>
                  <a:lnTo>
                    <a:pt x="414" y="181"/>
                  </a:lnTo>
                  <a:lnTo>
                    <a:pt x="408" y="175"/>
                  </a:lnTo>
                  <a:lnTo>
                    <a:pt x="397" y="175"/>
                  </a:lnTo>
                  <a:lnTo>
                    <a:pt x="397" y="169"/>
                  </a:lnTo>
                  <a:lnTo>
                    <a:pt x="391" y="169"/>
                  </a:lnTo>
                  <a:lnTo>
                    <a:pt x="391" y="169"/>
                  </a:lnTo>
                  <a:lnTo>
                    <a:pt x="391" y="169"/>
                  </a:lnTo>
                  <a:lnTo>
                    <a:pt x="391" y="169"/>
                  </a:lnTo>
                  <a:lnTo>
                    <a:pt x="391" y="175"/>
                  </a:lnTo>
                  <a:lnTo>
                    <a:pt x="391" y="175"/>
                  </a:lnTo>
                  <a:lnTo>
                    <a:pt x="391" y="181"/>
                  </a:lnTo>
                  <a:lnTo>
                    <a:pt x="391" y="181"/>
                  </a:lnTo>
                  <a:lnTo>
                    <a:pt x="391" y="181"/>
                  </a:lnTo>
                  <a:lnTo>
                    <a:pt x="432" y="181"/>
                  </a:lnTo>
                  <a:lnTo>
                    <a:pt x="432" y="175"/>
                  </a:lnTo>
                  <a:lnTo>
                    <a:pt x="432" y="175"/>
                  </a:lnTo>
                  <a:lnTo>
                    <a:pt x="437" y="175"/>
                  </a:lnTo>
                  <a:lnTo>
                    <a:pt x="437" y="181"/>
                  </a:lnTo>
                  <a:lnTo>
                    <a:pt x="437" y="181"/>
                  </a:lnTo>
                  <a:lnTo>
                    <a:pt x="449" y="181"/>
                  </a:lnTo>
                  <a:lnTo>
                    <a:pt x="449" y="186"/>
                  </a:lnTo>
                  <a:lnTo>
                    <a:pt x="443" y="186"/>
                  </a:lnTo>
                  <a:lnTo>
                    <a:pt x="443" y="186"/>
                  </a:lnTo>
                  <a:lnTo>
                    <a:pt x="443" y="192"/>
                  </a:lnTo>
                  <a:lnTo>
                    <a:pt x="432" y="192"/>
                  </a:lnTo>
                  <a:lnTo>
                    <a:pt x="426" y="198"/>
                  </a:lnTo>
                  <a:lnTo>
                    <a:pt x="414" y="198"/>
                  </a:lnTo>
                  <a:lnTo>
                    <a:pt x="414" y="198"/>
                  </a:lnTo>
                  <a:lnTo>
                    <a:pt x="408" y="204"/>
                  </a:lnTo>
                  <a:lnTo>
                    <a:pt x="402" y="204"/>
                  </a:lnTo>
                  <a:lnTo>
                    <a:pt x="397" y="208"/>
                  </a:lnTo>
                  <a:lnTo>
                    <a:pt x="350" y="208"/>
                  </a:lnTo>
                  <a:lnTo>
                    <a:pt x="350" y="208"/>
                  </a:lnTo>
                  <a:lnTo>
                    <a:pt x="344" y="214"/>
                  </a:lnTo>
                  <a:lnTo>
                    <a:pt x="338" y="214"/>
                  </a:lnTo>
                  <a:lnTo>
                    <a:pt x="338" y="214"/>
                  </a:lnTo>
                  <a:lnTo>
                    <a:pt x="331" y="221"/>
                  </a:lnTo>
                  <a:lnTo>
                    <a:pt x="327" y="221"/>
                  </a:lnTo>
                  <a:lnTo>
                    <a:pt x="327" y="221"/>
                  </a:lnTo>
                  <a:lnTo>
                    <a:pt x="327" y="225"/>
                  </a:lnTo>
                  <a:lnTo>
                    <a:pt x="321" y="231"/>
                  </a:lnTo>
                  <a:lnTo>
                    <a:pt x="321" y="231"/>
                  </a:lnTo>
                  <a:lnTo>
                    <a:pt x="315" y="237"/>
                  </a:lnTo>
                  <a:lnTo>
                    <a:pt x="309" y="237"/>
                  </a:lnTo>
                  <a:lnTo>
                    <a:pt x="303" y="243"/>
                  </a:lnTo>
                  <a:lnTo>
                    <a:pt x="296" y="243"/>
                  </a:lnTo>
                  <a:lnTo>
                    <a:pt x="296" y="243"/>
                  </a:lnTo>
                  <a:lnTo>
                    <a:pt x="290" y="247"/>
                  </a:lnTo>
                  <a:lnTo>
                    <a:pt x="274" y="247"/>
                  </a:lnTo>
                  <a:lnTo>
                    <a:pt x="268" y="254"/>
                  </a:lnTo>
                  <a:lnTo>
                    <a:pt x="239" y="254"/>
                  </a:lnTo>
                  <a:lnTo>
                    <a:pt x="239" y="254"/>
                  </a:lnTo>
                  <a:lnTo>
                    <a:pt x="239" y="260"/>
                  </a:lnTo>
                  <a:lnTo>
                    <a:pt x="233" y="260"/>
                  </a:lnTo>
                  <a:lnTo>
                    <a:pt x="233" y="260"/>
                  </a:lnTo>
                  <a:lnTo>
                    <a:pt x="233" y="260"/>
                  </a:lnTo>
                  <a:lnTo>
                    <a:pt x="233" y="260"/>
                  </a:lnTo>
                  <a:lnTo>
                    <a:pt x="233" y="260"/>
                  </a:lnTo>
                  <a:lnTo>
                    <a:pt x="233" y="260"/>
                  </a:lnTo>
                  <a:lnTo>
                    <a:pt x="233" y="266"/>
                  </a:lnTo>
                  <a:lnTo>
                    <a:pt x="233" y="266"/>
                  </a:lnTo>
                  <a:lnTo>
                    <a:pt x="233" y="266"/>
                  </a:lnTo>
                  <a:lnTo>
                    <a:pt x="233" y="270"/>
                  </a:lnTo>
                  <a:lnTo>
                    <a:pt x="226" y="270"/>
                  </a:lnTo>
                  <a:lnTo>
                    <a:pt x="226" y="270"/>
                  </a:lnTo>
                  <a:lnTo>
                    <a:pt x="226" y="276"/>
                  </a:lnTo>
                  <a:lnTo>
                    <a:pt x="226" y="276"/>
                  </a:lnTo>
                  <a:lnTo>
                    <a:pt x="226" y="282"/>
                  </a:lnTo>
                  <a:lnTo>
                    <a:pt x="220" y="282"/>
                  </a:lnTo>
                  <a:lnTo>
                    <a:pt x="220" y="282"/>
                  </a:lnTo>
                  <a:lnTo>
                    <a:pt x="220" y="282"/>
                  </a:lnTo>
                  <a:lnTo>
                    <a:pt x="220" y="282"/>
                  </a:lnTo>
                  <a:lnTo>
                    <a:pt x="220" y="282"/>
                  </a:lnTo>
                  <a:lnTo>
                    <a:pt x="216" y="287"/>
                  </a:lnTo>
                  <a:lnTo>
                    <a:pt x="216" y="287"/>
                  </a:lnTo>
                  <a:lnTo>
                    <a:pt x="210" y="293"/>
                  </a:lnTo>
                  <a:lnTo>
                    <a:pt x="204" y="293"/>
                  </a:lnTo>
                  <a:lnTo>
                    <a:pt x="204" y="293"/>
                  </a:lnTo>
                  <a:lnTo>
                    <a:pt x="204" y="293"/>
                  </a:lnTo>
                  <a:lnTo>
                    <a:pt x="204" y="309"/>
                  </a:lnTo>
                  <a:lnTo>
                    <a:pt x="191" y="309"/>
                  </a:lnTo>
                  <a:lnTo>
                    <a:pt x="185" y="315"/>
                  </a:lnTo>
                  <a:lnTo>
                    <a:pt x="185" y="322"/>
                  </a:lnTo>
                  <a:lnTo>
                    <a:pt x="181" y="332"/>
                  </a:lnTo>
                  <a:lnTo>
                    <a:pt x="181" y="338"/>
                  </a:lnTo>
                  <a:lnTo>
                    <a:pt x="175" y="344"/>
                  </a:lnTo>
                  <a:lnTo>
                    <a:pt x="175" y="348"/>
                  </a:lnTo>
                  <a:lnTo>
                    <a:pt x="163" y="348"/>
                  </a:lnTo>
                  <a:lnTo>
                    <a:pt x="163" y="344"/>
                  </a:lnTo>
                  <a:lnTo>
                    <a:pt x="163" y="344"/>
                  </a:lnTo>
                  <a:lnTo>
                    <a:pt x="163" y="344"/>
                  </a:lnTo>
                  <a:lnTo>
                    <a:pt x="163" y="332"/>
                  </a:lnTo>
                  <a:lnTo>
                    <a:pt x="134" y="332"/>
                  </a:lnTo>
                  <a:lnTo>
                    <a:pt x="128" y="328"/>
                  </a:lnTo>
                  <a:lnTo>
                    <a:pt x="128" y="328"/>
                  </a:lnTo>
                  <a:lnTo>
                    <a:pt x="121" y="322"/>
                  </a:lnTo>
                  <a:lnTo>
                    <a:pt x="121" y="315"/>
                  </a:lnTo>
                  <a:lnTo>
                    <a:pt x="115" y="309"/>
                  </a:lnTo>
                  <a:lnTo>
                    <a:pt x="115" y="305"/>
                  </a:lnTo>
                  <a:lnTo>
                    <a:pt x="115" y="305"/>
                  </a:lnTo>
                  <a:lnTo>
                    <a:pt x="115" y="299"/>
                  </a:lnTo>
                  <a:lnTo>
                    <a:pt x="115" y="299"/>
                  </a:lnTo>
                  <a:lnTo>
                    <a:pt x="115" y="299"/>
                  </a:lnTo>
                  <a:lnTo>
                    <a:pt x="115" y="299"/>
                  </a:lnTo>
                  <a:lnTo>
                    <a:pt x="115" y="293"/>
                  </a:lnTo>
                  <a:lnTo>
                    <a:pt x="115" y="293"/>
                  </a:lnTo>
                  <a:lnTo>
                    <a:pt x="115" y="293"/>
                  </a:lnTo>
                  <a:lnTo>
                    <a:pt x="115" y="287"/>
                  </a:lnTo>
                  <a:lnTo>
                    <a:pt x="105" y="287"/>
                  </a:lnTo>
                  <a:lnTo>
                    <a:pt x="105" y="282"/>
                  </a:lnTo>
                  <a:lnTo>
                    <a:pt x="105" y="282"/>
                  </a:lnTo>
                  <a:lnTo>
                    <a:pt x="105" y="282"/>
                  </a:lnTo>
                  <a:lnTo>
                    <a:pt x="105" y="282"/>
                  </a:lnTo>
                  <a:lnTo>
                    <a:pt x="99" y="276"/>
                  </a:lnTo>
                  <a:lnTo>
                    <a:pt x="111" y="276"/>
                  </a:lnTo>
                  <a:lnTo>
                    <a:pt x="105" y="276"/>
                  </a:lnTo>
                  <a:lnTo>
                    <a:pt x="105" y="276"/>
                  </a:lnTo>
                  <a:lnTo>
                    <a:pt x="105" y="270"/>
                  </a:lnTo>
                  <a:lnTo>
                    <a:pt x="99" y="270"/>
                  </a:lnTo>
                  <a:lnTo>
                    <a:pt x="99" y="270"/>
                  </a:lnTo>
                  <a:lnTo>
                    <a:pt x="105" y="270"/>
                  </a:lnTo>
                  <a:lnTo>
                    <a:pt x="105" y="260"/>
                  </a:lnTo>
                  <a:lnTo>
                    <a:pt x="99" y="260"/>
                  </a:lnTo>
                  <a:lnTo>
                    <a:pt x="99" y="260"/>
                  </a:lnTo>
                  <a:lnTo>
                    <a:pt x="99" y="260"/>
                  </a:lnTo>
                  <a:lnTo>
                    <a:pt x="99" y="254"/>
                  </a:lnTo>
                  <a:lnTo>
                    <a:pt x="93" y="254"/>
                  </a:lnTo>
                  <a:lnTo>
                    <a:pt x="93" y="247"/>
                  </a:lnTo>
                  <a:lnTo>
                    <a:pt x="93" y="247"/>
                  </a:lnTo>
                  <a:lnTo>
                    <a:pt x="99" y="247"/>
                  </a:lnTo>
                  <a:lnTo>
                    <a:pt x="99" y="243"/>
                  </a:lnTo>
                  <a:lnTo>
                    <a:pt x="99" y="243"/>
                  </a:lnTo>
                  <a:lnTo>
                    <a:pt x="99" y="243"/>
                  </a:lnTo>
                  <a:lnTo>
                    <a:pt x="99" y="237"/>
                  </a:lnTo>
                  <a:lnTo>
                    <a:pt x="99" y="237"/>
                  </a:lnTo>
                  <a:lnTo>
                    <a:pt x="99" y="237"/>
                  </a:lnTo>
                  <a:lnTo>
                    <a:pt x="99" y="237"/>
                  </a:lnTo>
                  <a:lnTo>
                    <a:pt x="99" y="237"/>
                  </a:lnTo>
                  <a:lnTo>
                    <a:pt x="93" y="231"/>
                  </a:lnTo>
                  <a:lnTo>
                    <a:pt x="99" y="231"/>
                  </a:lnTo>
                  <a:lnTo>
                    <a:pt x="99" y="225"/>
                  </a:lnTo>
                  <a:lnTo>
                    <a:pt x="105" y="225"/>
                  </a:lnTo>
                  <a:lnTo>
                    <a:pt x="105" y="221"/>
                  </a:lnTo>
                  <a:lnTo>
                    <a:pt x="105" y="221"/>
                  </a:lnTo>
                  <a:lnTo>
                    <a:pt x="105" y="221"/>
                  </a:lnTo>
                  <a:lnTo>
                    <a:pt x="115" y="221"/>
                  </a:lnTo>
                  <a:lnTo>
                    <a:pt x="115" y="208"/>
                  </a:lnTo>
                  <a:lnTo>
                    <a:pt x="115" y="208"/>
                  </a:lnTo>
                  <a:lnTo>
                    <a:pt x="115" y="208"/>
                  </a:lnTo>
                  <a:lnTo>
                    <a:pt x="121" y="208"/>
                  </a:lnTo>
                  <a:lnTo>
                    <a:pt x="128" y="204"/>
                  </a:lnTo>
                  <a:lnTo>
                    <a:pt x="128" y="204"/>
                  </a:lnTo>
                  <a:lnTo>
                    <a:pt x="146" y="204"/>
                  </a:lnTo>
                  <a:lnTo>
                    <a:pt x="146" y="192"/>
                  </a:lnTo>
                  <a:lnTo>
                    <a:pt x="146" y="192"/>
                  </a:lnTo>
                  <a:lnTo>
                    <a:pt x="140" y="186"/>
                  </a:lnTo>
                  <a:lnTo>
                    <a:pt x="134" y="186"/>
                  </a:lnTo>
                  <a:lnTo>
                    <a:pt x="121" y="175"/>
                  </a:lnTo>
                  <a:lnTo>
                    <a:pt x="115" y="175"/>
                  </a:lnTo>
                  <a:lnTo>
                    <a:pt x="115" y="169"/>
                  </a:lnTo>
                  <a:lnTo>
                    <a:pt x="115" y="169"/>
                  </a:lnTo>
                  <a:lnTo>
                    <a:pt x="128" y="169"/>
                  </a:lnTo>
                  <a:lnTo>
                    <a:pt x="146" y="181"/>
                  </a:lnTo>
                  <a:lnTo>
                    <a:pt x="146" y="181"/>
                  </a:lnTo>
                  <a:lnTo>
                    <a:pt x="146" y="181"/>
                  </a:lnTo>
                  <a:lnTo>
                    <a:pt x="146" y="175"/>
                  </a:lnTo>
                  <a:lnTo>
                    <a:pt x="146" y="175"/>
                  </a:lnTo>
                  <a:lnTo>
                    <a:pt x="146" y="175"/>
                  </a:lnTo>
                  <a:lnTo>
                    <a:pt x="146" y="169"/>
                  </a:lnTo>
                  <a:lnTo>
                    <a:pt x="140" y="169"/>
                  </a:lnTo>
                  <a:lnTo>
                    <a:pt x="140" y="163"/>
                  </a:lnTo>
                  <a:lnTo>
                    <a:pt x="134" y="159"/>
                  </a:lnTo>
                  <a:lnTo>
                    <a:pt x="134" y="159"/>
                  </a:lnTo>
                  <a:lnTo>
                    <a:pt x="134" y="153"/>
                  </a:lnTo>
                  <a:lnTo>
                    <a:pt x="128" y="146"/>
                  </a:lnTo>
                  <a:lnTo>
                    <a:pt x="128" y="146"/>
                  </a:lnTo>
                  <a:lnTo>
                    <a:pt x="128" y="130"/>
                  </a:lnTo>
                  <a:lnTo>
                    <a:pt x="121" y="130"/>
                  </a:lnTo>
                  <a:lnTo>
                    <a:pt x="121" y="130"/>
                  </a:lnTo>
                  <a:lnTo>
                    <a:pt x="121" y="130"/>
                  </a:lnTo>
                  <a:lnTo>
                    <a:pt x="121" y="130"/>
                  </a:lnTo>
                  <a:lnTo>
                    <a:pt x="121" y="130"/>
                  </a:lnTo>
                  <a:lnTo>
                    <a:pt x="128" y="130"/>
                  </a:lnTo>
                  <a:lnTo>
                    <a:pt x="128" y="124"/>
                  </a:lnTo>
                  <a:lnTo>
                    <a:pt x="121" y="124"/>
                  </a:lnTo>
                  <a:lnTo>
                    <a:pt x="121" y="124"/>
                  </a:lnTo>
                  <a:lnTo>
                    <a:pt x="121" y="124"/>
                  </a:lnTo>
                  <a:lnTo>
                    <a:pt x="121" y="120"/>
                  </a:lnTo>
                  <a:lnTo>
                    <a:pt x="115" y="120"/>
                  </a:lnTo>
                  <a:lnTo>
                    <a:pt x="115" y="120"/>
                  </a:lnTo>
                  <a:lnTo>
                    <a:pt x="115" y="120"/>
                  </a:lnTo>
                  <a:lnTo>
                    <a:pt x="115" y="120"/>
                  </a:lnTo>
                  <a:lnTo>
                    <a:pt x="115" y="120"/>
                  </a:lnTo>
                  <a:lnTo>
                    <a:pt x="121" y="120"/>
                  </a:lnTo>
                  <a:lnTo>
                    <a:pt x="121" y="113"/>
                  </a:lnTo>
                  <a:lnTo>
                    <a:pt x="115" y="113"/>
                  </a:lnTo>
                  <a:lnTo>
                    <a:pt x="115" y="107"/>
                  </a:lnTo>
                  <a:lnTo>
                    <a:pt x="99" y="107"/>
                  </a:lnTo>
                  <a:lnTo>
                    <a:pt x="99" y="101"/>
                  </a:lnTo>
                  <a:lnTo>
                    <a:pt x="93" y="97"/>
                  </a:lnTo>
                  <a:lnTo>
                    <a:pt x="86" y="97"/>
                  </a:lnTo>
                  <a:lnTo>
                    <a:pt x="86" y="91"/>
                  </a:lnTo>
                  <a:lnTo>
                    <a:pt x="64" y="91"/>
                  </a:lnTo>
                  <a:lnTo>
                    <a:pt x="64" y="91"/>
                  </a:lnTo>
                  <a:lnTo>
                    <a:pt x="58" y="97"/>
                  </a:lnTo>
                  <a:lnTo>
                    <a:pt x="35" y="97"/>
                  </a:lnTo>
                  <a:lnTo>
                    <a:pt x="35" y="101"/>
                  </a:lnTo>
                  <a:lnTo>
                    <a:pt x="23" y="101"/>
                  </a:lnTo>
                  <a:lnTo>
                    <a:pt x="23" y="101"/>
                  </a:lnTo>
                  <a:lnTo>
                    <a:pt x="23" y="101"/>
                  </a:lnTo>
                  <a:lnTo>
                    <a:pt x="16" y="97"/>
                  </a:lnTo>
                  <a:lnTo>
                    <a:pt x="16" y="97"/>
                  </a:lnTo>
                  <a:lnTo>
                    <a:pt x="16" y="97"/>
                  </a:lnTo>
                  <a:lnTo>
                    <a:pt x="16" y="97"/>
                  </a:lnTo>
                  <a:lnTo>
                    <a:pt x="16" y="97"/>
                  </a:lnTo>
                  <a:lnTo>
                    <a:pt x="16" y="91"/>
                  </a:lnTo>
                  <a:lnTo>
                    <a:pt x="16" y="91"/>
                  </a:lnTo>
                  <a:lnTo>
                    <a:pt x="16" y="91"/>
                  </a:lnTo>
                  <a:lnTo>
                    <a:pt x="29" y="91"/>
                  </a:lnTo>
                  <a:lnTo>
                    <a:pt x="29" y="85"/>
                  </a:lnTo>
                  <a:lnTo>
                    <a:pt x="23" y="85"/>
                  </a:lnTo>
                  <a:lnTo>
                    <a:pt x="41" y="85"/>
                  </a:lnTo>
                  <a:lnTo>
                    <a:pt x="41" y="78"/>
                  </a:lnTo>
                  <a:lnTo>
                    <a:pt x="51" y="78"/>
                  </a:lnTo>
                  <a:lnTo>
                    <a:pt x="51" y="74"/>
                  </a:lnTo>
                  <a:lnTo>
                    <a:pt x="23" y="74"/>
                  </a:lnTo>
                  <a:lnTo>
                    <a:pt x="23" y="74"/>
                  </a:lnTo>
                  <a:lnTo>
                    <a:pt x="16" y="68"/>
                  </a:lnTo>
                  <a:lnTo>
                    <a:pt x="4" y="68"/>
                  </a:lnTo>
                  <a:lnTo>
                    <a:pt x="4" y="68"/>
                  </a:lnTo>
                  <a:lnTo>
                    <a:pt x="4" y="68"/>
                  </a:lnTo>
                  <a:lnTo>
                    <a:pt x="0" y="62"/>
                  </a:lnTo>
                  <a:lnTo>
                    <a:pt x="0" y="62"/>
                  </a:lnTo>
                  <a:lnTo>
                    <a:pt x="4" y="62"/>
                  </a:lnTo>
                  <a:lnTo>
                    <a:pt x="4" y="6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 name="Freeform 153"/>
            <p:cNvSpPr>
              <a:spLocks/>
            </p:cNvSpPr>
            <p:nvPr/>
          </p:nvSpPr>
          <p:spPr bwMode="auto">
            <a:xfrm>
              <a:off x="3349625" y="1200150"/>
              <a:ext cx="915988" cy="552450"/>
            </a:xfrm>
            <a:custGeom>
              <a:avLst/>
              <a:gdLst>
                <a:gd name="T0" fmla="*/ 80 w 577"/>
                <a:gd name="T1" fmla="*/ 46 h 348"/>
                <a:gd name="T2" fmla="*/ 140 w 577"/>
                <a:gd name="T3" fmla="*/ 23 h 348"/>
                <a:gd name="T4" fmla="*/ 210 w 577"/>
                <a:gd name="T5" fmla="*/ 23 h 348"/>
                <a:gd name="T6" fmla="*/ 239 w 577"/>
                <a:gd name="T7" fmla="*/ 23 h 348"/>
                <a:gd name="T8" fmla="*/ 261 w 577"/>
                <a:gd name="T9" fmla="*/ 17 h 348"/>
                <a:gd name="T10" fmla="*/ 290 w 577"/>
                <a:gd name="T11" fmla="*/ 23 h 348"/>
                <a:gd name="T12" fmla="*/ 296 w 577"/>
                <a:gd name="T13" fmla="*/ 13 h 348"/>
                <a:gd name="T14" fmla="*/ 321 w 577"/>
                <a:gd name="T15" fmla="*/ 6 h 348"/>
                <a:gd name="T16" fmla="*/ 356 w 577"/>
                <a:gd name="T17" fmla="*/ 0 h 348"/>
                <a:gd name="T18" fmla="*/ 385 w 577"/>
                <a:gd name="T19" fmla="*/ 6 h 348"/>
                <a:gd name="T20" fmla="*/ 420 w 577"/>
                <a:gd name="T21" fmla="*/ 17 h 348"/>
                <a:gd name="T22" fmla="*/ 467 w 577"/>
                <a:gd name="T23" fmla="*/ 17 h 348"/>
                <a:gd name="T24" fmla="*/ 461 w 577"/>
                <a:gd name="T25" fmla="*/ 23 h 348"/>
                <a:gd name="T26" fmla="*/ 478 w 577"/>
                <a:gd name="T27" fmla="*/ 35 h 348"/>
                <a:gd name="T28" fmla="*/ 560 w 577"/>
                <a:gd name="T29" fmla="*/ 17 h 348"/>
                <a:gd name="T30" fmla="*/ 496 w 577"/>
                <a:gd name="T31" fmla="*/ 39 h 348"/>
                <a:gd name="T32" fmla="*/ 502 w 577"/>
                <a:gd name="T33" fmla="*/ 58 h 348"/>
                <a:gd name="T34" fmla="*/ 502 w 577"/>
                <a:gd name="T35" fmla="*/ 68 h 348"/>
                <a:gd name="T36" fmla="*/ 513 w 577"/>
                <a:gd name="T37" fmla="*/ 68 h 348"/>
                <a:gd name="T38" fmla="*/ 502 w 577"/>
                <a:gd name="T39" fmla="*/ 97 h 348"/>
                <a:gd name="T40" fmla="*/ 478 w 577"/>
                <a:gd name="T41" fmla="*/ 85 h 348"/>
                <a:gd name="T42" fmla="*/ 478 w 577"/>
                <a:gd name="T43" fmla="*/ 85 h 348"/>
                <a:gd name="T44" fmla="*/ 472 w 577"/>
                <a:gd name="T45" fmla="*/ 101 h 348"/>
                <a:gd name="T46" fmla="*/ 467 w 577"/>
                <a:gd name="T47" fmla="*/ 120 h 348"/>
                <a:gd name="T48" fmla="*/ 467 w 577"/>
                <a:gd name="T49" fmla="*/ 136 h 348"/>
                <a:gd name="T50" fmla="*/ 461 w 577"/>
                <a:gd name="T51" fmla="*/ 130 h 348"/>
                <a:gd name="T52" fmla="*/ 449 w 577"/>
                <a:gd name="T53" fmla="*/ 146 h 348"/>
                <a:gd name="T54" fmla="*/ 443 w 577"/>
                <a:gd name="T55" fmla="*/ 146 h 348"/>
                <a:gd name="T56" fmla="*/ 455 w 577"/>
                <a:gd name="T57" fmla="*/ 175 h 348"/>
                <a:gd name="T58" fmla="*/ 443 w 577"/>
                <a:gd name="T59" fmla="*/ 169 h 348"/>
                <a:gd name="T60" fmla="*/ 432 w 577"/>
                <a:gd name="T61" fmla="*/ 169 h 348"/>
                <a:gd name="T62" fmla="*/ 397 w 577"/>
                <a:gd name="T63" fmla="*/ 159 h 348"/>
                <a:gd name="T64" fmla="*/ 414 w 577"/>
                <a:gd name="T65" fmla="*/ 169 h 348"/>
                <a:gd name="T66" fmla="*/ 391 w 577"/>
                <a:gd name="T67" fmla="*/ 169 h 348"/>
                <a:gd name="T68" fmla="*/ 432 w 577"/>
                <a:gd name="T69" fmla="*/ 181 h 348"/>
                <a:gd name="T70" fmla="*/ 443 w 577"/>
                <a:gd name="T71" fmla="*/ 186 h 348"/>
                <a:gd name="T72" fmla="*/ 350 w 577"/>
                <a:gd name="T73" fmla="*/ 208 h 348"/>
                <a:gd name="T74" fmla="*/ 321 w 577"/>
                <a:gd name="T75" fmla="*/ 231 h 348"/>
                <a:gd name="T76" fmla="*/ 268 w 577"/>
                <a:gd name="T77" fmla="*/ 254 h 348"/>
                <a:gd name="T78" fmla="*/ 233 w 577"/>
                <a:gd name="T79" fmla="*/ 260 h 348"/>
                <a:gd name="T80" fmla="*/ 226 w 577"/>
                <a:gd name="T81" fmla="*/ 282 h 348"/>
                <a:gd name="T82" fmla="*/ 204 w 577"/>
                <a:gd name="T83" fmla="*/ 293 h 348"/>
                <a:gd name="T84" fmla="*/ 175 w 577"/>
                <a:gd name="T85" fmla="*/ 344 h 348"/>
                <a:gd name="T86" fmla="*/ 128 w 577"/>
                <a:gd name="T87" fmla="*/ 328 h 348"/>
                <a:gd name="T88" fmla="*/ 115 w 577"/>
                <a:gd name="T89" fmla="*/ 299 h 348"/>
                <a:gd name="T90" fmla="*/ 105 w 577"/>
                <a:gd name="T91" fmla="*/ 282 h 348"/>
                <a:gd name="T92" fmla="*/ 105 w 577"/>
                <a:gd name="T93" fmla="*/ 260 h 348"/>
                <a:gd name="T94" fmla="*/ 99 w 577"/>
                <a:gd name="T95" fmla="*/ 243 h 348"/>
                <a:gd name="T96" fmla="*/ 99 w 577"/>
                <a:gd name="T97" fmla="*/ 231 h 348"/>
                <a:gd name="T98" fmla="*/ 115 w 577"/>
                <a:gd name="T99" fmla="*/ 208 h 348"/>
                <a:gd name="T100" fmla="*/ 121 w 577"/>
                <a:gd name="T101" fmla="*/ 175 h 348"/>
                <a:gd name="T102" fmla="*/ 146 w 577"/>
                <a:gd name="T103" fmla="*/ 175 h 348"/>
                <a:gd name="T104" fmla="*/ 128 w 577"/>
                <a:gd name="T105" fmla="*/ 146 h 348"/>
                <a:gd name="T106" fmla="*/ 121 w 577"/>
                <a:gd name="T107" fmla="*/ 124 h 348"/>
                <a:gd name="T108" fmla="*/ 121 w 577"/>
                <a:gd name="T109" fmla="*/ 120 h 348"/>
                <a:gd name="T110" fmla="*/ 64 w 577"/>
                <a:gd name="T111" fmla="*/ 91 h 348"/>
                <a:gd name="T112" fmla="*/ 16 w 577"/>
                <a:gd name="T113" fmla="*/ 97 h 348"/>
                <a:gd name="T114" fmla="*/ 23 w 577"/>
                <a:gd name="T115" fmla="*/ 85 h 348"/>
                <a:gd name="T116" fmla="*/ 4 w 577"/>
                <a:gd name="T117" fmla="*/ 6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7" h="348">
                  <a:moveTo>
                    <a:pt x="4" y="62"/>
                  </a:moveTo>
                  <a:lnTo>
                    <a:pt x="10" y="62"/>
                  </a:lnTo>
                  <a:lnTo>
                    <a:pt x="16" y="58"/>
                  </a:lnTo>
                  <a:lnTo>
                    <a:pt x="41" y="58"/>
                  </a:lnTo>
                  <a:lnTo>
                    <a:pt x="41" y="52"/>
                  </a:lnTo>
                  <a:lnTo>
                    <a:pt x="80" y="52"/>
                  </a:lnTo>
                  <a:lnTo>
                    <a:pt x="80" y="46"/>
                  </a:lnTo>
                  <a:lnTo>
                    <a:pt x="99" y="46"/>
                  </a:lnTo>
                  <a:lnTo>
                    <a:pt x="80" y="46"/>
                  </a:lnTo>
                  <a:lnTo>
                    <a:pt x="80" y="39"/>
                  </a:lnTo>
                  <a:lnTo>
                    <a:pt x="80" y="39"/>
                  </a:lnTo>
                  <a:lnTo>
                    <a:pt x="80" y="39"/>
                  </a:lnTo>
                  <a:lnTo>
                    <a:pt x="80" y="35"/>
                  </a:lnTo>
                  <a:lnTo>
                    <a:pt x="80" y="35"/>
                  </a:lnTo>
                  <a:lnTo>
                    <a:pt x="111" y="35"/>
                  </a:lnTo>
                  <a:lnTo>
                    <a:pt x="115" y="29"/>
                  </a:lnTo>
                  <a:lnTo>
                    <a:pt x="134" y="29"/>
                  </a:lnTo>
                  <a:lnTo>
                    <a:pt x="140" y="23"/>
                  </a:lnTo>
                  <a:lnTo>
                    <a:pt x="140" y="23"/>
                  </a:lnTo>
                  <a:lnTo>
                    <a:pt x="169" y="23"/>
                  </a:lnTo>
                  <a:lnTo>
                    <a:pt x="163" y="13"/>
                  </a:lnTo>
                  <a:lnTo>
                    <a:pt x="163" y="13"/>
                  </a:lnTo>
                  <a:lnTo>
                    <a:pt x="163" y="17"/>
                  </a:lnTo>
                  <a:lnTo>
                    <a:pt x="210" y="17"/>
                  </a:lnTo>
                  <a:lnTo>
                    <a:pt x="210" y="23"/>
                  </a:lnTo>
                  <a:lnTo>
                    <a:pt x="210" y="23"/>
                  </a:lnTo>
                  <a:lnTo>
                    <a:pt x="210" y="23"/>
                  </a:lnTo>
                  <a:lnTo>
                    <a:pt x="216" y="23"/>
                  </a:lnTo>
                  <a:lnTo>
                    <a:pt x="220" y="17"/>
                  </a:lnTo>
                  <a:lnTo>
                    <a:pt x="220" y="17"/>
                  </a:lnTo>
                  <a:lnTo>
                    <a:pt x="220" y="17"/>
                  </a:lnTo>
                  <a:lnTo>
                    <a:pt x="220" y="17"/>
                  </a:lnTo>
                  <a:lnTo>
                    <a:pt x="220" y="23"/>
                  </a:lnTo>
                  <a:lnTo>
                    <a:pt x="220" y="23"/>
                  </a:lnTo>
                  <a:lnTo>
                    <a:pt x="220" y="23"/>
                  </a:lnTo>
                  <a:lnTo>
                    <a:pt x="239" y="23"/>
                  </a:lnTo>
                  <a:lnTo>
                    <a:pt x="239" y="17"/>
                  </a:lnTo>
                  <a:lnTo>
                    <a:pt x="239" y="17"/>
                  </a:lnTo>
                  <a:lnTo>
                    <a:pt x="245" y="17"/>
                  </a:lnTo>
                  <a:lnTo>
                    <a:pt x="245" y="13"/>
                  </a:lnTo>
                  <a:lnTo>
                    <a:pt x="245" y="13"/>
                  </a:lnTo>
                  <a:lnTo>
                    <a:pt x="261" y="13"/>
                  </a:lnTo>
                  <a:lnTo>
                    <a:pt x="261" y="17"/>
                  </a:lnTo>
                  <a:lnTo>
                    <a:pt x="261" y="17"/>
                  </a:lnTo>
                  <a:lnTo>
                    <a:pt x="261" y="17"/>
                  </a:lnTo>
                  <a:lnTo>
                    <a:pt x="261" y="17"/>
                  </a:lnTo>
                  <a:lnTo>
                    <a:pt x="268" y="17"/>
                  </a:lnTo>
                  <a:lnTo>
                    <a:pt x="268" y="23"/>
                  </a:lnTo>
                  <a:lnTo>
                    <a:pt x="280" y="23"/>
                  </a:lnTo>
                  <a:lnTo>
                    <a:pt x="280" y="17"/>
                  </a:lnTo>
                  <a:lnTo>
                    <a:pt x="286" y="29"/>
                  </a:lnTo>
                  <a:lnTo>
                    <a:pt x="286" y="29"/>
                  </a:lnTo>
                  <a:lnTo>
                    <a:pt x="290" y="23"/>
                  </a:lnTo>
                  <a:lnTo>
                    <a:pt x="290" y="23"/>
                  </a:lnTo>
                  <a:lnTo>
                    <a:pt x="296" y="23"/>
                  </a:lnTo>
                  <a:lnTo>
                    <a:pt x="303" y="17"/>
                  </a:lnTo>
                  <a:lnTo>
                    <a:pt x="303" y="17"/>
                  </a:lnTo>
                  <a:lnTo>
                    <a:pt x="303" y="17"/>
                  </a:lnTo>
                  <a:lnTo>
                    <a:pt x="296" y="13"/>
                  </a:lnTo>
                  <a:lnTo>
                    <a:pt x="296" y="13"/>
                  </a:lnTo>
                  <a:lnTo>
                    <a:pt x="296" y="13"/>
                  </a:lnTo>
                  <a:lnTo>
                    <a:pt x="296" y="13"/>
                  </a:lnTo>
                  <a:lnTo>
                    <a:pt x="296" y="13"/>
                  </a:lnTo>
                  <a:lnTo>
                    <a:pt x="296" y="13"/>
                  </a:lnTo>
                  <a:lnTo>
                    <a:pt x="296" y="13"/>
                  </a:lnTo>
                  <a:lnTo>
                    <a:pt x="296" y="6"/>
                  </a:lnTo>
                  <a:lnTo>
                    <a:pt x="296" y="6"/>
                  </a:lnTo>
                  <a:lnTo>
                    <a:pt x="303" y="6"/>
                  </a:lnTo>
                  <a:lnTo>
                    <a:pt x="290" y="6"/>
                  </a:lnTo>
                  <a:lnTo>
                    <a:pt x="290" y="6"/>
                  </a:lnTo>
                  <a:lnTo>
                    <a:pt x="290" y="6"/>
                  </a:lnTo>
                  <a:lnTo>
                    <a:pt x="321" y="6"/>
                  </a:lnTo>
                  <a:lnTo>
                    <a:pt x="321" y="13"/>
                  </a:lnTo>
                  <a:lnTo>
                    <a:pt x="315" y="13"/>
                  </a:lnTo>
                  <a:lnTo>
                    <a:pt x="327" y="13"/>
                  </a:lnTo>
                  <a:lnTo>
                    <a:pt x="331" y="6"/>
                  </a:lnTo>
                  <a:lnTo>
                    <a:pt x="362" y="6"/>
                  </a:lnTo>
                  <a:lnTo>
                    <a:pt x="356" y="6"/>
                  </a:lnTo>
                  <a:lnTo>
                    <a:pt x="356" y="0"/>
                  </a:lnTo>
                  <a:lnTo>
                    <a:pt x="356" y="0"/>
                  </a:lnTo>
                  <a:lnTo>
                    <a:pt x="356" y="0"/>
                  </a:lnTo>
                  <a:lnTo>
                    <a:pt x="414" y="0"/>
                  </a:lnTo>
                  <a:lnTo>
                    <a:pt x="420" y="6"/>
                  </a:lnTo>
                  <a:lnTo>
                    <a:pt x="432" y="6"/>
                  </a:lnTo>
                  <a:lnTo>
                    <a:pt x="437" y="0"/>
                  </a:lnTo>
                  <a:lnTo>
                    <a:pt x="449" y="0"/>
                  </a:lnTo>
                  <a:lnTo>
                    <a:pt x="449" y="6"/>
                  </a:lnTo>
                  <a:lnTo>
                    <a:pt x="373" y="13"/>
                  </a:lnTo>
                  <a:lnTo>
                    <a:pt x="379" y="13"/>
                  </a:lnTo>
                  <a:lnTo>
                    <a:pt x="385" y="6"/>
                  </a:lnTo>
                  <a:lnTo>
                    <a:pt x="472" y="6"/>
                  </a:lnTo>
                  <a:lnTo>
                    <a:pt x="478" y="13"/>
                  </a:lnTo>
                  <a:lnTo>
                    <a:pt x="478" y="13"/>
                  </a:lnTo>
                  <a:lnTo>
                    <a:pt x="484" y="13"/>
                  </a:lnTo>
                  <a:lnTo>
                    <a:pt x="490" y="6"/>
                  </a:lnTo>
                  <a:lnTo>
                    <a:pt x="490" y="13"/>
                  </a:lnTo>
                  <a:lnTo>
                    <a:pt x="490" y="13"/>
                  </a:lnTo>
                  <a:lnTo>
                    <a:pt x="490" y="17"/>
                  </a:lnTo>
                  <a:lnTo>
                    <a:pt x="420" y="17"/>
                  </a:lnTo>
                  <a:lnTo>
                    <a:pt x="420" y="17"/>
                  </a:lnTo>
                  <a:lnTo>
                    <a:pt x="420" y="17"/>
                  </a:lnTo>
                  <a:lnTo>
                    <a:pt x="397" y="23"/>
                  </a:lnTo>
                  <a:lnTo>
                    <a:pt x="408" y="23"/>
                  </a:lnTo>
                  <a:lnTo>
                    <a:pt x="420" y="17"/>
                  </a:lnTo>
                  <a:lnTo>
                    <a:pt x="449" y="17"/>
                  </a:lnTo>
                  <a:lnTo>
                    <a:pt x="455" y="13"/>
                  </a:lnTo>
                  <a:lnTo>
                    <a:pt x="467" y="13"/>
                  </a:lnTo>
                  <a:lnTo>
                    <a:pt x="467" y="17"/>
                  </a:lnTo>
                  <a:lnTo>
                    <a:pt x="467" y="17"/>
                  </a:lnTo>
                  <a:lnTo>
                    <a:pt x="467" y="17"/>
                  </a:lnTo>
                  <a:lnTo>
                    <a:pt x="467" y="23"/>
                  </a:lnTo>
                  <a:lnTo>
                    <a:pt x="461" y="29"/>
                  </a:lnTo>
                  <a:lnTo>
                    <a:pt x="455" y="29"/>
                  </a:lnTo>
                  <a:lnTo>
                    <a:pt x="455" y="35"/>
                  </a:lnTo>
                  <a:lnTo>
                    <a:pt x="455" y="29"/>
                  </a:lnTo>
                  <a:lnTo>
                    <a:pt x="455" y="29"/>
                  </a:lnTo>
                  <a:lnTo>
                    <a:pt x="461" y="23"/>
                  </a:lnTo>
                  <a:lnTo>
                    <a:pt x="472" y="23"/>
                  </a:lnTo>
                  <a:lnTo>
                    <a:pt x="478" y="17"/>
                  </a:lnTo>
                  <a:lnTo>
                    <a:pt x="478" y="17"/>
                  </a:lnTo>
                  <a:lnTo>
                    <a:pt x="484" y="17"/>
                  </a:lnTo>
                  <a:lnTo>
                    <a:pt x="484" y="23"/>
                  </a:lnTo>
                  <a:lnTo>
                    <a:pt x="484" y="23"/>
                  </a:lnTo>
                  <a:lnTo>
                    <a:pt x="478" y="29"/>
                  </a:lnTo>
                  <a:lnTo>
                    <a:pt x="478" y="29"/>
                  </a:lnTo>
                  <a:lnTo>
                    <a:pt x="478" y="35"/>
                  </a:lnTo>
                  <a:lnTo>
                    <a:pt x="472" y="35"/>
                  </a:lnTo>
                  <a:lnTo>
                    <a:pt x="472" y="35"/>
                  </a:lnTo>
                  <a:lnTo>
                    <a:pt x="478" y="35"/>
                  </a:lnTo>
                  <a:lnTo>
                    <a:pt x="484" y="29"/>
                  </a:lnTo>
                  <a:lnTo>
                    <a:pt x="507" y="29"/>
                  </a:lnTo>
                  <a:lnTo>
                    <a:pt x="513" y="23"/>
                  </a:lnTo>
                  <a:lnTo>
                    <a:pt x="519" y="23"/>
                  </a:lnTo>
                  <a:lnTo>
                    <a:pt x="525" y="17"/>
                  </a:lnTo>
                  <a:lnTo>
                    <a:pt x="560" y="17"/>
                  </a:lnTo>
                  <a:lnTo>
                    <a:pt x="560" y="23"/>
                  </a:lnTo>
                  <a:lnTo>
                    <a:pt x="577" y="23"/>
                  </a:lnTo>
                  <a:lnTo>
                    <a:pt x="572" y="29"/>
                  </a:lnTo>
                  <a:lnTo>
                    <a:pt x="560" y="35"/>
                  </a:lnTo>
                  <a:lnTo>
                    <a:pt x="496" y="35"/>
                  </a:lnTo>
                  <a:lnTo>
                    <a:pt x="525" y="35"/>
                  </a:lnTo>
                  <a:lnTo>
                    <a:pt x="525" y="39"/>
                  </a:lnTo>
                  <a:lnTo>
                    <a:pt x="531" y="39"/>
                  </a:lnTo>
                  <a:lnTo>
                    <a:pt x="496" y="39"/>
                  </a:lnTo>
                  <a:lnTo>
                    <a:pt x="502" y="39"/>
                  </a:lnTo>
                  <a:lnTo>
                    <a:pt x="502" y="46"/>
                  </a:lnTo>
                  <a:lnTo>
                    <a:pt x="502" y="46"/>
                  </a:lnTo>
                  <a:lnTo>
                    <a:pt x="502" y="46"/>
                  </a:lnTo>
                  <a:lnTo>
                    <a:pt x="513" y="46"/>
                  </a:lnTo>
                  <a:lnTo>
                    <a:pt x="502" y="46"/>
                  </a:lnTo>
                  <a:lnTo>
                    <a:pt x="502" y="52"/>
                  </a:lnTo>
                  <a:lnTo>
                    <a:pt x="502" y="52"/>
                  </a:lnTo>
                  <a:lnTo>
                    <a:pt x="502" y="58"/>
                  </a:lnTo>
                  <a:lnTo>
                    <a:pt x="496" y="58"/>
                  </a:lnTo>
                  <a:lnTo>
                    <a:pt x="490" y="62"/>
                  </a:lnTo>
                  <a:lnTo>
                    <a:pt x="484" y="62"/>
                  </a:lnTo>
                  <a:lnTo>
                    <a:pt x="478" y="68"/>
                  </a:lnTo>
                  <a:lnTo>
                    <a:pt x="490" y="68"/>
                  </a:lnTo>
                  <a:lnTo>
                    <a:pt x="490" y="62"/>
                  </a:lnTo>
                  <a:lnTo>
                    <a:pt x="490" y="62"/>
                  </a:lnTo>
                  <a:lnTo>
                    <a:pt x="502" y="62"/>
                  </a:lnTo>
                  <a:lnTo>
                    <a:pt x="502" y="68"/>
                  </a:lnTo>
                  <a:lnTo>
                    <a:pt x="502" y="68"/>
                  </a:lnTo>
                  <a:lnTo>
                    <a:pt x="502" y="68"/>
                  </a:lnTo>
                  <a:lnTo>
                    <a:pt x="502" y="74"/>
                  </a:lnTo>
                  <a:lnTo>
                    <a:pt x="502" y="74"/>
                  </a:lnTo>
                  <a:lnTo>
                    <a:pt x="502" y="74"/>
                  </a:lnTo>
                  <a:lnTo>
                    <a:pt x="502" y="74"/>
                  </a:lnTo>
                  <a:lnTo>
                    <a:pt x="513" y="74"/>
                  </a:lnTo>
                  <a:lnTo>
                    <a:pt x="513" y="68"/>
                  </a:lnTo>
                  <a:lnTo>
                    <a:pt x="513" y="68"/>
                  </a:lnTo>
                  <a:lnTo>
                    <a:pt x="519" y="68"/>
                  </a:lnTo>
                  <a:lnTo>
                    <a:pt x="513" y="74"/>
                  </a:lnTo>
                  <a:lnTo>
                    <a:pt x="513" y="85"/>
                  </a:lnTo>
                  <a:lnTo>
                    <a:pt x="507" y="85"/>
                  </a:lnTo>
                  <a:lnTo>
                    <a:pt x="507" y="91"/>
                  </a:lnTo>
                  <a:lnTo>
                    <a:pt x="502" y="97"/>
                  </a:lnTo>
                  <a:lnTo>
                    <a:pt x="502" y="97"/>
                  </a:lnTo>
                  <a:lnTo>
                    <a:pt x="502" y="97"/>
                  </a:lnTo>
                  <a:lnTo>
                    <a:pt x="502" y="97"/>
                  </a:lnTo>
                  <a:lnTo>
                    <a:pt x="502" y="91"/>
                  </a:lnTo>
                  <a:lnTo>
                    <a:pt x="496" y="91"/>
                  </a:lnTo>
                  <a:lnTo>
                    <a:pt x="496" y="85"/>
                  </a:lnTo>
                  <a:lnTo>
                    <a:pt x="496" y="85"/>
                  </a:lnTo>
                  <a:lnTo>
                    <a:pt x="496" y="78"/>
                  </a:lnTo>
                  <a:lnTo>
                    <a:pt x="472" y="78"/>
                  </a:lnTo>
                  <a:lnTo>
                    <a:pt x="472" y="78"/>
                  </a:lnTo>
                  <a:lnTo>
                    <a:pt x="472" y="78"/>
                  </a:lnTo>
                  <a:lnTo>
                    <a:pt x="478" y="85"/>
                  </a:lnTo>
                  <a:lnTo>
                    <a:pt x="478" y="85"/>
                  </a:lnTo>
                  <a:lnTo>
                    <a:pt x="478" y="78"/>
                  </a:lnTo>
                  <a:lnTo>
                    <a:pt x="478" y="78"/>
                  </a:lnTo>
                  <a:lnTo>
                    <a:pt x="484" y="78"/>
                  </a:lnTo>
                  <a:lnTo>
                    <a:pt x="484" y="85"/>
                  </a:lnTo>
                  <a:lnTo>
                    <a:pt x="478" y="85"/>
                  </a:lnTo>
                  <a:lnTo>
                    <a:pt x="478" y="85"/>
                  </a:lnTo>
                  <a:lnTo>
                    <a:pt x="478" y="85"/>
                  </a:lnTo>
                  <a:lnTo>
                    <a:pt x="478" y="85"/>
                  </a:lnTo>
                  <a:lnTo>
                    <a:pt x="484" y="91"/>
                  </a:lnTo>
                  <a:lnTo>
                    <a:pt x="484" y="91"/>
                  </a:lnTo>
                  <a:lnTo>
                    <a:pt x="490" y="91"/>
                  </a:lnTo>
                  <a:lnTo>
                    <a:pt x="490" y="97"/>
                  </a:lnTo>
                  <a:lnTo>
                    <a:pt x="490" y="97"/>
                  </a:lnTo>
                  <a:lnTo>
                    <a:pt x="490" y="97"/>
                  </a:lnTo>
                  <a:lnTo>
                    <a:pt x="490" y="101"/>
                  </a:lnTo>
                  <a:lnTo>
                    <a:pt x="472" y="101"/>
                  </a:lnTo>
                  <a:lnTo>
                    <a:pt x="472" y="101"/>
                  </a:lnTo>
                  <a:lnTo>
                    <a:pt x="484" y="101"/>
                  </a:lnTo>
                  <a:lnTo>
                    <a:pt x="484" y="107"/>
                  </a:lnTo>
                  <a:lnTo>
                    <a:pt x="484" y="107"/>
                  </a:lnTo>
                  <a:lnTo>
                    <a:pt x="484" y="113"/>
                  </a:lnTo>
                  <a:lnTo>
                    <a:pt x="484" y="113"/>
                  </a:lnTo>
                  <a:lnTo>
                    <a:pt x="490" y="113"/>
                  </a:lnTo>
                  <a:lnTo>
                    <a:pt x="490" y="120"/>
                  </a:lnTo>
                  <a:lnTo>
                    <a:pt x="467" y="120"/>
                  </a:lnTo>
                  <a:lnTo>
                    <a:pt x="467" y="120"/>
                  </a:lnTo>
                  <a:lnTo>
                    <a:pt x="467" y="120"/>
                  </a:lnTo>
                  <a:lnTo>
                    <a:pt x="478" y="120"/>
                  </a:lnTo>
                  <a:lnTo>
                    <a:pt x="478" y="124"/>
                  </a:lnTo>
                  <a:lnTo>
                    <a:pt x="478" y="124"/>
                  </a:lnTo>
                  <a:lnTo>
                    <a:pt x="478" y="124"/>
                  </a:lnTo>
                  <a:lnTo>
                    <a:pt x="478" y="130"/>
                  </a:lnTo>
                  <a:lnTo>
                    <a:pt x="472" y="130"/>
                  </a:lnTo>
                  <a:lnTo>
                    <a:pt x="472" y="136"/>
                  </a:lnTo>
                  <a:lnTo>
                    <a:pt x="467" y="136"/>
                  </a:lnTo>
                  <a:lnTo>
                    <a:pt x="467" y="136"/>
                  </a:lnTo>
                  <a:lnTo>
                    <a:pt x="467" y="136"/>
                  </a:lnTo>
                  <a:lnTo>
                    <a:pt x="467" y="136"/>
                  </a:lnTo>
                  <a:lnTo>
                    <a:pt x="467" y="130"/>
                  </a:lnTo>
                  <a:lnTo>
                    <a:pt x="461" y="130"/>
                  </a:lnTo>
                  <a:lnTo>
                    <a:pt x="461" y="130"/>
                  </a:lnTo>
                  <a:lnTo>
                    <a:pt x="461" y="130"/>
                  </a:lnTo>
                  <a:lnTo>
                    <a:pt x="461" y="130"/>
                  </a:lnTo>
                  <a:lnTo>
                    <a:pt x="461" y="130"/>
                  </a:lnTo>
                  <a:lnTo>
                    <a:pt x="461" y="130"/>
                  </a:lnTo>
                  <a:lnTo>
                    <a:pt x="461" y="136"/>
                  </a:lnTo>
                  <a:lnTo>
                    <a:pt x="461" y="136"/>
                  </a:lnTo>
                  <a:lnTo>
                    <a:pt x="461" y="136"/>
                  </a:lnTo>
                  <a:lnTo>
                    <a:pt x="461" y="142"/>
                  </a:lnTo>
                  <a:lnTo>
                    <a:pt x="461" y="142"/>
                  </a:lnTo>
                  <a:lnTo>
                    <a:pt x="461" y="142"/>
                  </a:lnTo>
                  <a:lnTo>
                    <a:pt x="461" y="146"/>
                  </a:lnTo>
                  <a:lnTo>
                    <a:pt x="449" y="146"/>
                  </a:lnTo>
                  <a:lnTo>
                    <a:pt x="449" y="146"/>
                  </a:lnTo>
                  <a:lnTo>
                    <a:pt x="449" y="146"/>
                  </a:lnTo>
                  <a:lnTo>
                    <a:pt x="449" y="142"/>
                  </a:lnTo>
                  <a:lnTo>
                    <a:pt x="432" y="142"/>
                  </a:lnTo>
                  <a:lnTo>
                    <a:pt x="432" y="136"/>
                  </a:lnTo>
                  <a:lnTo>
                    <a:pt x="426" y="136"/>
                  </a:lnTo>
                  <a:lnTo>
                    <a:pt x="432" y="136"/>
                  </a:lnTo>
                  <a:lnTo>
                    <a:pt x="443" y="146"/>
                  </a:lnTo>
                  <a:lnTo>
                    <a:pt x="443" y="146"/>
                  </a:lnTo>
                  <a:lnTo>
                    <a:pt x="449" y="153"/>
                  </a:lnTo>
                  <a:lnTo>
                    <a:pt x="449" y="159"/>
                  </a:lnTo>
                  <a:lnTo>
                    <a:pt x="461" y="159"/>
                  </a:lnTo>
                  <a:lnTo>
                    <a:pt x="461" y="169"/>
                  </a:lnTo>
                  <a:lnTo>
                    <a:pt x="461" y="169"/>
                  </a:lnTo>
                  <a:lnTo>
                    <a:pt x="461" y="169"/>
                  </a:lnTo>
                  <a:lnTo>
                    <a:pt x="461" y="169"/>
                  </a:lnTo>
                  <a:lnTo>
                    <a:pt x="455" y="175"/>
                  </a:lnTo>
                  <a:lnTo>
                    <a:pt x="455" y="175"/>
                  </a:lnTo>
                  <a:lnTo>
                    <a:pt x="455" y="175"/>
                  </a:lnTo>
                  <a:lnTo>
                    <a:pt x="455" y="181"/>
                  </a:lnTo>
                  <a:lnTo>
                    <a:pt x="455" y="175"/>
                  </a:lnTo>
                  <a:lnTo>
                    <a:pt x="455" y="175"/>
                  </a:lnTo>
                  <a:lnTo>
                    <a:pt x="455" y="175"/>
                  </a:lnTo>
                  <a:lnTo>
                    <a:pt x="455" y="175"/>
                  </a:lnTo>
                  <a:lnTo>
                    <a:pt x="455" y="169"/>
                  </a:lnTo>
                  <a:lnTo>
                    <a:pt x="443" y="169"/>
                  </a:lnTo>
                  <a:lnTo>
                    <a:pt x="443" y="169"/>
                  </a:lnTo>
                  <a:lnTo>
                    <a:pt x="443" y="169"/>
                  </a:lnTo>
                  <a:lnTo>
                    <a:pt x="443" y="175"/>
                  </a:lnTo>
                  <a:lnTo>
                    <a:pt x="437" y="175"/>
                  </a:lnTo>
                  <a:lnTo>
                    <a:pt x="437" y="175"/>
                  </a:lnTo>
                  <a:lnTo>
                    <a:pt x="437" y="175"/>
                  </a:lnTo>
                  <a:lnTo>
                    <a:pt x="437" y="175"/>
                  </a:lnTo>
                  <a:lnTo>
                    <a:pt x="437" y="169"/>
                  </a:lnTo>
                  <a:lnTo>
                    <a:pt x="432" y="169"/>
                  </a:lnTo>
                  <a:lnTo>
                    <a:pt x="432" y="169"/>
                  </a:lnTo>
                  <a:lnTo>
                    <a:pt x="432" y="163"/>
                  </a:lnTo>
                  <a:lnTo>
                    <a:pt x="432" y="163"/>
                  </a:lnTo>
                  <a:lnTo>
                    <a:pt x="426" y="159"/>
                  </a:lnTo>
                  <a:lnTo>
                    <a:pt x="397" y="159"/>
                  </a:lnTo>
                  <a:lnTo>
                    <a:pt x="397" y="159"/>
                  </a:lnTo>
                  <a:lnTo>
                    <a:pt x="397" y="159"/>
                  </a:lnTo>
                  <a:lnTo>
                    <a:pt x="397" y="159"/>
                  </a:lnTo>
                  <a:lnTo>
                    <a:pt x="397" y="159"/>
                  </a:lnTo>
                  <a:lnTo>
                    <a:pt x="397" y="159"/>
                  </a:lnTo>
                  <a:lnTo>
                    <a:pt x="397" y="159"/>
                  </a:lnTo>
                  <a:lnTo>
                    <a:pt x="414" y="159"/>
                  </a:lnTo>
                  <a:lnTo>
                    <a:pt x="420" y="163"/>
                  </a:lnTo>
                  <a:lnTo>
                    <a:pt x="420" y="163"/>
                  </a:lnTo>
                  <a:lnTo>
                    <a:pt x="420" y="163"/>
                  </a:lnTo>
                  <a:lnTo>
                    <a:pt x="420" y="169"/>
                  </a:lnTo>
                  <a:lnTo>
                    <a:pt x="414" y="169"/>
                  </a:lnTo>
                  <a:lnTo>
                    <a:pt x="414" y="169"/>
                  </a:lnTo>
                  <a:lnTo>
                    <a:pt x="414" y="169"/>
                  </a:lnTo>
                  <a:lnTo>
                    <a:pt x="414" y="169"/>
                  </a:lnTo>
                  <a:lnTo>
                    <a:pt x="420" y="169"/>
                  </a:lnTo>
                  <a:lnTo>
                    <a:pt x="420" y="175"/>
                  </a:lnTo>
                  <a:lnTo>
                    <a:pt x="414" y="175"/>
                  </a:lnTo>
                  <a:lnTo>
                    <a:pt x="414" y="181"/>
                  </a:lnTo>
                  <a:lnTo>
                    <a:pt x="408" y="175"/>
                  </a:lnTo>
                  <a:lnTo>
                    <a:pt x="397" y="175"/>
                  </a:lnTo>
                  <a:lnTo>
                    <a:pt x="397" y="169"/>
                  </a:lnTo>
                  <a:lnTo>
                    <a:pt x="391" y="169"/>
                  </a:lnTo>
                  <a:lnTo>
                    <a:pt x="391" y="169"/>
                  </a:lnTo>
                  <a:lnTo>
                    <a:pt x="391" y="169"/>
                  </a:lnTo>
                  <a:lnTo>
                    <a:pt x="391" y="169"/>
                  </a:lnTo>
                  <a:lnTo>
                    <a:pt x="391" y="175"/>
                  </a:lnTo>
                  <a:lnTo>
                    <a:pt x="391" y="175"/>
                  </a:lnTo>
                  <a:lnTo>
                    <a:pt x="391" y="181"/>
                  </a:lnTo>
                  <a:lnTo>
                    <a:pt x="391" y="181"/>
                  </a:lnTo>
                  <a:lnTo>
                    <a:pt x="391" y="181"/>
                  </a:lnTo>
                  <a:lnTo>
                    <a:pt x="432" y="181"/>
                  </a:lnTo>
                  <a:lnTo>
                    <a:pt x="432" y="175"/>
                  </a:lnTo>
                  <a:lnTo>
                    <a:pt x="432" y="175"/>
                  </a:lnTo>
                  <a:lnTo>
                    <a:pt x="437" y="175"/>
                  </a:lnTo>
                  <a:lnTo>
                    <a:pt x="437" y="181"/>
                  </a:lnTo>
                  <a:lnTo>
                    <a:pt x="437" y="181"/>
                  </a:lnTo>
                  <a:lnTo>
                    <a:pt x="449" y="181"/>
                  </a:lnTo>
                  <a:lnTo>
                    <a:pt x="449" y="186"/>
                  </a:lnTo>
                  <a:lnTo>
                    <a:pt x="443" y="186"/>
                  </a:lnTo>
                  <a:lnTo>
                    <a:pt x="443" y="186"/>
                  </a:lnTo>
                  <a:lnTo>
                    <a:pt x="443" y="192"/>
                  </a:lnTo>
                  <a:lnTo>
                    <a:pt x="432" y="192"/>
                  </a:lnTo>
                  <a:lnTo>
                    <a:pt x="426" y="198"/>
                  </a:lnTo>
                  <a:lnTo>
                    <a:pt x="414" y="198"/>
                  </a:lnTo>
                  <a:lnTo>
                    <a:pt x="414" y="198"/>
                  </a:lnTo>
                  <a:lnTo>
                    <a:pt x="408" y="204"/>
                  </a:lnTo>
                  <a:lnTo>
                    <a:pt x="402" y="204"/>
                  </a:lnTo>
                  <a:lnTo>
                    <a:pt x="397" y="208"/>
                  </a:lnTo>
                  <a:lnTo>
                    <a:pt x="350" y="208"/>
                  </a:lnTo>
                  <a:lnTo>
                    <a:pt x="350" y="208"/>
                  </a:lnTo>
                  <a:lnTo>
                    <a:pt x="344" y="214"/>
                  </a:lnTo>
                  <a:lnTo>
                    <a:pt x="338" y="214"/>
                  </a:lnTo>
                  <a:lnTo>
                    <a:pt x="338" y="214"/>
                  </a:lnTo>
                  <a:lnTo>
                    <a:pt x="331" y="221"/>
                  </a:lnTo>
                  <a:lnTo>
                    <a:pt x="327" y="221"/>
                  </a:lnTo>
                  <a:lnTo>
                    <a:pt x="327" y="221"/>
                  </a:lnTo>
                  <a:lnTo>
                    <a:pt x="327" y="225"/>
                  </a:lnTo>
                  <a:lnTo>
                    <a:pt x="321" y="231"/>
                  </a:lnTo>
                  <a:lnTo>
                    <a:pt x="321" y="231"/>
                  </a:lnTo>
                  <a:lnTo>
                    <a:pt x="315" y="237"/>
                  </a:lnTo>
                  <a:lnTo>
                    <a:pt x="309" y="237"/>
                  </a:lnTo>
                  <a:lnTo>
                    <a:pt x="303" y="243"/>
                  </a:lnTo>
                  <a:lnTo>
                    <a:pt x="296" y="243"/>
                  </a:lnTo>
                  <a:lnTo>
                    <a:pt x="296" y="243"/>
                  </a:lnTo>
                  <a:lnTo>
                    <a:pt x="290" y="247"/>
                  </a:lnTo>
                  <a:lnTo>
                    <a:pt x="274" y="247"/>
                  </a:lnTo>
                  <a:lnTo>
                    <a:pt x="268" y="254"/>
                  </a:lnTo>
                  <a:lnTo>
                    <a:pt x="239" y="254"/>
                  </a:lnTo>
                  <a:lnTo>
                    <a:pt x="239" y="254"/>
                  </a:lnTo>
                  <a:lnTo>
                    <a:pt x="239" y="260"/>
                  </a:lnTo>
                  <a:lnTo>
                    <a:pt x="233" y="260"/>
                  </a:lnTo>
                  <a:lnTo>
                    <a:pt x="233" y="260"/>
                  </a:lnTo>
                  <a:lnTo>
                    <a:pt x="233" y="260"/>
                  </a:lnTo>
                  <a:lnTo>
                    <a:pt x="233" y="260"/>
                  </a:lnTo>
                  <a:lnTo>
                    <a:pt x="233" y="260"/>
                  </a:lnTo>
                  <a:lnTo>
                    <a:pt x="233" y="260"/>
                  </a:lnTo>
                  <a:lnTo>
                    <a:pt x="233" y="266"/>
                  </a:lnTo>
                  <a:lnTo>
                    <a:pt x="233" y="266"/>
                  </a:lnTo>
                  <a:lnTo>
                    <a:pt x="233" y="266"/>
                  </a:lnTo>
                  <a:lnTo>
                    <a:pt x="233" y="270"/>
                  </a:lnTo>
                  <a:lnTo>
                    <a:pt x="226" y="270"/>
                  </a:lnTo>
                  <a:lnTo>
                    <a:pt x="226" y="270"/>
                  </a:lnTo>
                  <a:lnTo>
                    <a:pt x="226" y="276"/>
                  </a:lnTo>
                  <a:lnTo>
                    <a:pt x="226" y="276"/>
                  </a:lnTo>
                  <a:lnTo>
                    <a:pt x="226" y="282"/>
                  </a:lnTo>
                  <a:lnTo>
                    <a:pt x="220" y="282"/>
                  </a:lnTo>
                  <a:lnTo>
                    <a:pt x="220" y="282"/>
                  </a:lnTo>
                  <a:lnTo>
                    <a:pt x="220" y="282"/>
                  </a:lnTo>
                  <a:lnTo>
                    <a:pt x="220" y="282"/>
                  </a:lnTo>
                  <a:lnTo>
                    <a:pt x="220" y="282"/>
                  </a:lnTo>
                  <a:lnTo>
                    <a:pt x="216" y="287"/>
                  </a:lnTo>
                  <a:lnTo>
                    <a:pt x="216" y="287"/>
                  </a:lnTo>
                  <a:lnTo>
                    <a:pt x="210" y="293"/>
                  </a:lnTo>
                  <a:lnTo>
                    <a:pt x="204" y="293"/>
                  </a:lnTo>
                  <a:lnTo>
                    <a:pt x="204" y="293"/>
                  </a:lnTo>
                  <a:lnTo>
                    <a:pt x="204" y="293"/>
                  </a:lnTo>
                  <a:lnTo>
                    <a:pt x="204" y="309"/>
                  </a:lnTo>
                  <a:lnTo>
                    <a:pt x="191" y="309"/>
                  </a:lnTo>
                  <a:lnTo>
                    <a:pt x="185" y="315"/>
                  </a:lnTo>
                  <a:lnTo>
                    <a:pt x="185" y="322"/>
                  </a:lnTo>
                  <a:lnTo>
                    <a:pt x="181" y="332"/>
                  </a:lnTo>
                  <a:lnTo>
                    <a:pt x="181" y="338"/>
                  </a:lnTo>
                  <a:lnTo>
                    <a:pt x="175" y="344"/>
                  </a:lnTo>
                  <a:lnTo>
                    <a:pt x="175" y="348"/>
                  </a:lnTo>
                  <a:lnTo>
                    <a:pt x="163" y="348"/>
                  </a:lnTo>
                  <a:lnTo>
                    <a:pt x="163" y="344"/>
                  </a:lnTo>
                  <a:lnTo>
                    <a:pt x="163" y="344"/>
                  </a:lnTo>
                  <a:lnTo>
                    <a:pt x="163" y="344"/>
                  </a:lnTo>
                  <a:lnTo>
                    <a:pt x="163" y="332"/>
                  </a:lnTo>
                  <a:lnTo>
                    <a:pt x="134" y="332"/>
                  </a:lnTo>
                  <a:lnTo>
                    <a:pt x="128" y="328"/>
                  </a:lnTo>
                  <a:lnTo>
                    <a:pt x="128" y="328"/>
                  </a:lnTo>
                  <a:lnTo>
                    <a:pt x="121" y="322"/>
                  </a:lnTo>
                  <a:lnTo>
                    <a:pt x="121" y="315"/>
                  </a:lnTo>
                  <a:lnTo>
                    <a:pt x="115" y="309"/>
                  </a:lnTo>
                  <a:lnTo>
                    <a:pt x="115" y="305"/>
                  </a:lnTo>
                  <a:lnTo>
                    <a:pt x="115" y="305"/>
                  </a:lnTo>
                  <a:lnTo>
                    <a:pt x="115" y="299"/>
                  </a:lnTo>
                  <a:lnTo>
                    <a:pt x="115" y="299"/>
                  </a:lnTo>
                  <a:lnTo>
                    <a:pt x="115" y="299"/>
                  </a:lnTo>
                  <a:lnTo>
                    <a:pt x="115" y="299"/>
                  </a:lnTo>
                  <a:lnTo>
                    <a:pt x="115" y="293"/>
                  </a:lnTo>
                  <a:lnTo>
                    <a:pt x="115" y="293"/>
                  </a:lnTo>
                  <a:lnTo>
                    <a:pt x="115" y="293"/>
                  </a:lnTo>
                  <a:lnTo>
                    <a:pt x="115" y="287"/>
                  </a:lnTo>
                  <a:lnTo>
                    <a:pt x="105" y="287"/>
                  </a:lnTo>
                  <a:lnTo>
                    <a:pt x="105" y="282"/>
                  </a:lnTo>
                  <a:lnTo>
                    <a:pt x="105" y="282"/>
                  </a:lnTo>
                  <a:lnTo>
                    <a:pt x="105" y="282"/>
                  </a:lnTo>
                  <a:lnTo>
                    <a:pt x="105" y="282"/>
                  </a:lnTo>
                  <a:lnTo>
                    <a:pt x="99" y="276"/>
                  </a:lnTo>
                  <a:lnTo>
                    <a:pt x="111" y="276"/>
                  </a:lnTo>
                  <a:lnTo>
                    <a:pt x="105" y="276"/>
                  </a:lnTo>
                  <a:lnTo>
                    <a:pt x="105" y="276"/>
                  </a:lnTo>
                  <a:lnTo>
                    <a:pt x="105" y="270"/>
                  </a:lnTo>
                  <a:lnTo>
                    <a:pt x="99" y="270"/>
                  </a:lnTo>
                  <a:lnTo>
                    <a:pt x="99" y="270"/>
                  </a:lnTo>
                  <a:lnTo>
                    <a:pt x="105" y="270"/>
                  </a:lnTo>
                  <a:lnTo>
                    <a:pt x="105" y="260"/>
                  </a:lnTo>
                  <a:lnTo>
                    <a:pt x="99" y="260"/>
                  </a:lnTo>
                  <a:lnTo>
                    <a:pt x="99" y="260"/>
                  </a:lnTo>
                  <a:lnTo>
                    <a:pt x="99" y="260"/>
                  </a:lnTo>
                  <a:lnTo>
                    <a:pt x="99" y="254"/>
                  </a:lnTo>
                  <a:lnTo>
                    <a:pt x="93" y="254"/>
                  </a:lnTo>
                  <a:lnTo>
                    <a:pt x="93" y="247"/>
                  </a:lnTo>
                  <a:lnTo>
                    <a:pt x="93" y="247"/>
                  </a:lnTo>
                  <a:lnTo>
                    <a:pt x="99" y="247"/>
                  </a:lnTo>
                  <a:lnTo>
                    <a:pt x="99" y="243"/>
                  </a:lnTo>
                  <a:lnTo>
                    <a:pt x="99" y="243"/>
                  </a:lnTo>
                  <a:lnTo>
                    <a:pt x="99" y="243"/>
                  </a:lnTo>
                  <a:lnTo>
                    <a:pt x="99" y="237"/>
                  </a:lnTo>
                  <a:lnTo>
                    <a:pt x="99" y="237"/>
                  </a:lnTo>
                  <a:lnTo>
                    <a:pt x="99" y="237"/>
                  </a:lnTo>
                  <a:lnTo>
                    <a:pt x="99" y="237"/>
                  </a:lnTo>
                  <a:lnTo>
                    <a:pt x="99" y="237"/>
                  </a:lnTo>
                  <a:lnTo>
                    <a:pt x="93" y="231"/>
                  </a:lnTo>
                  <a:lnTo>
                    <a:pt x="99" y="231"/>
                  </a:lnTo>
                  <a:lnTo>
                    <a:pt x="99" y="225"/>
                  </a:lnTo>
                  <a:lnTo>
                    <a:pt x="105" y="225"/>
                  </a:lnTo>
                  <a:lnTo>
                    <a:pt x="105" y="221"/>
                  </a:lnTo>
                  <a:lnTo>
                    <a:pt x="105" y="221"/>
                  </a:lnTo>
                  <a:lnTo>
                    <a:pt x="105" y="221"/>
                  </a:lnTo>
                  <a:lnTo>
                    <a:pt x="115" y="221"/>
                  </a:lnTo>
                  <a:lnTo>
                    <a:pt x="115" y="208"/>
                  </a:lnTo>
                  <a:lnTo>
                    <a:pt x="115" y="208"/>
                  </a:lnTo>
                  <a:lnTo>
                    <a:pt x="115" y="208"/>
                  </a:lnTo>
                  <a:lnTo>
                    <a:pt x="121" y="208"/>
                  </a:lnTo>
                  <a:lnTo>
                    <a:pt x="128" y="204"/>
                  </a:lnTo>
                  <a:lnTo>
                    <a:pt x="128" y="204"/>
                  </a:lnTo>
                  <a:lnTo>
                    <a:pt x="146" y="204"/>
                  </a:lnTo>
                  <a:lnTo>
                    <a:pt x="146" y="192"/>
                  </a:lnTo>
                  <a:lnTo>
                    <a:pt x="146" y="192"/>
                  </a:lnTo>
                  <a:lnTo>
                    <a:pt x="140" y="186"/>
                  </a:lnTo>
                  <a:lnTo>
                    <a:pt x="134" y="186"/>
                  </a:lnTo>
                  <a:lnTo>
                    <a:pt x="121" y="175"/>
                  </a:lnTo>
                  <a:lnTo>
                    <a:pt x="115" y="175"/>
                  </a:lnTo>
                  <a:lnTo>
                    <a:pt x="115" y="169"/>
                  </a:lnTo>
                  <a:lnTo>
                    <a:pt x="115" y="169"/>
                  </a:lnTo>
                  <a:lnTo>
                    <a:pt x="128" y="169"/>
                  </a:lnTo>
                  <a:lnTo>
                    <a:pt x="146" y="181"/>
                  </a:lnTo>
                  <a:lnTo>
                    <a:pt x="146" y="181"/>
                  </a:lnTo>
                  <a:lnTo>
                    <a:pt x="146" y="181"/>
                  </a:lnTo>
                  <a:lnTo>
                    <a:pt x="146" y="175"/>
                  </a:lnTo>
                  <a:lnTo>
                    <a:pt x="146" y="175"/>
                  </a:lnTo>
                  <a:lnTo>
                    <a:pt x="146" y="175"/>
                  </a:lnTo>
                  <a:lnTo>
                    <a:pt x="146" y="169"/>
                  </a:lnTo>
                  <a:lnTo>
                    <a:pt x="140" y="169"/>
                  </a:lnTo>
                  <a:lnTo>
                    <a:pt x="140" y="163"/>
                  </a:lnTo>
                  <a:lnTo>
                    <a:pt x="134" y="159"/>
                  </a:lnTo>
                  <a:lnTo>
                    <a:pt x="134" y="159"/>
                  </a:lnTo>
                  <a:lnTo>
                    <a:pt x="134" y="153"/>
                  </a:lnTo>
                  <a:lnTo>
                    <a:pt x="128" y="146"/>
                  </a:lnTo>
                  <a:lnTo>
                    <a:pt x="128" y="146"/>
                  </a:lnTo>
                  <a:lnTo>
                    <a:pt x="128" y="130"/>
                  </a:lnTo>
                  <a:lnTo>
                    <a:pt x="121" y="130"/>
                  </a:lnTo>
                  <a:lnTo>
                    <a:pt x="121" y="130"/>
                  </a:lnTo>
                  <a:lnTo>
                    <a:pt x="121" y="130"/>
                  </a:lnTo>
                  <a:lnTo>
                    <a:pt x="121" y="130"/>
                  </a:lnTo>
                  <a:lnTo>
                    <a:pt x="121" y="130"/>
                  </a:lnTo>
                  <a:lnTo>
                    <a:pt x="128" y="130"/>
                  </a:lnTo>
                  <a:lnTo>
                    <a:pt x="128" y="124"/>
                  </a:lnTo>
                  <a:lnTo>
                    <a:pt x="121" y="124"/>
                  </a:lnTo>
                  <a:lnTo>
                    <a:pt x="121" y="124"/>
                  </a:lnTo>
                  <a:lnTo>
                    <a:pt x="121" y="124"/>
                  </a:lnTo>
                  <a:lnTo>
                    <a:pt x="121" y="120"/>
                  </a:lnTo>
                  <a:lnTo>
                    <a:pt x="115" y="120"/>
                  </a:lnTo>
                  <a:lnTo>
                    <a:pt x="115" y="120"/>
                  </a:lnTo>
                  <a:lnTo>
                    <a:pt x="115" y="120"/>
                  </a:lnTo>
                  <a:lnTo>
                    <a:pt x="115" y="120"/>
                  </a:lnTo>
                  <a:lnTo>
                    <a:pt x="115" y="120"/>
                  </a:lnTo>
                  <a:lnTo>
                    <a:pt x="121" y="120"/>
                  </a:lnTo>
                  <a:lnTo>
                    <a:pt x="121" y="113"/>
                  </a:lnTo>
                  <a:lnTo>
                    <a:pt x="115" y="113"/>
                  </a:lnTo>
                  <a:lnTo>
                    <a:pt x="115" y="107"/>
                  </a:lnTo>
                  <a:lnTo>
                    <a:pt x="99" y="107"/>
                  </a:lnTo>
                  <a:lnTo>
                    <a:pt x="99" y="101"/>
                  </a:lnTo>
                  <a:lnTo>
                    <a:pt x="93" y="97"/>
                  </a:lnTo>
                  <a:lnTo>
                    <a:pt x="86" y="97"/>
                  </a:lnTo>
                  <a:lnTo>
                    <a:pt x="86" y="91"/>
                  </a:lnTo>
                  <a:lnTo>
                    <a:pt x="64" y="91"/>
                  </a:lnTo>
                  <a:lnTo>
                    <a:pt x="64" y="91"/>
                  </a:lnTo>
                  <a:lnTo>
                    <a:pt x="58" y="97"/>
                  </a:lnTo>
                  <a:lnTo>
                    <a:pt x="35" y="97"/>
                  </a:lnTo>
                  <a:lnTo>
                    <a:pt x="35" y="101"/>
                  </a:lnTo>
                  <a:lnTo>
                    <a:pt x="23" y="101"/>
                  </a:lnTo>
                  <a:lnTo>
                    <a:pt x="23" y="101"/>
                  </a:lnTo>
                  <a:lnTo>
                    <a:pt x="23" y="101"/>
                  </a:lnTo>
                  <a:lnTo>
                    <a:pt x="16" y="97"/>
                  </a:lnTo>
                  <a:lnTo>
                    <a:pt x="16" y="97"/>
                  </a:lnTo>
                  <a:lnTo>
                    <a:pt x="16" y="97"/>
                  </a:lnTo>
                  <a:lnTo>
                    <a:pt x="16" y="97"/>
                  </a:lnTo>
                  <a:lnTo>
                    <a:pt x="16" y="97"/>
                  </a:lnTo>
                  <a:lnTo>
                    <a:pt x="16" y="91"/>
                  </a:lnTo>
                  <a:lnTo>
                    <a:pt x="16" y="91"/>
                  </a:lnTo>
                  <a:lnTo>
                    <a:pt x="16" y="91"/>
                  </a:lnTo>
                  <a:lnTo>
                    <a:pt x="29" y="91"/>
                  </a:lnTo>
                  <a:lnTo>
                    <a:pt x="29" y="85"/>
                  </a:lnTo>
                  <a:lnTo>
                    <a:pt x="23" y="85"/>
                  </a:lnTo>
                  <a:lnTo>
                    <a:pt x="41" y="85"/>
                  </a:lnTo>
                  <a:lnTo>
                    <a:pt x="41" y="78"/>
                  </a:lnTo>
                  <a:lnTo>
                    <a:pt x="51" y="78"/>
                  </a:lnTo>
                  <a:lnTo>
                    <a:pt x="51" y="74"/>
                  </a:lnTo>
                  <a:lnTo>
                    <a:pt x="23" y="74"/>
                  </a:lnTo>
                  <a:lnTo>
                    <a:pt x="23" y="74"/>
                  </a:lnTo>
                  <a:lnTo>
                    <a:pt x="16" y="68"/>
                  </a:lnTo>
                  <a:lnTo>
                    <a:pt x="4" y="68"/>
                  </a:lnTo>
                  <a:lnTo>
                    <a:pt x="4" y="68"/>
                  </a:lnTo>
                  <a:lnTo>
                    <a:pt x="4" y="68"/>
                  </a:lnTo>
                  <a:lnTo>
                    <a:pt x="0" y="62"/>
                  </a:lnTo>
                  <a:lnTo>
                    <a:pt x="0" y="62"/>
                  </a:lnTo>
                  <a:lnTo>
                    <a:pt x="4" y="62"/>
                  </a:lnTo>
                  <a:lnTo>
                    <a:pt x="4" y="6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 name="Freeform 154"/>
            <p:cNvSpPr>
              <a:spLocks/>
            </p:cNvSpPr>
            <p:nvPr/>
          </p:nvSpPr>
          <p:spPr bwMode="auto">
            <a:xfrm>
              <a:off x="3784600" y="1209675"/>
              <a:ext cx="25400" cy="17463"/>
            </a:xfrm>
            <a:custGeom>
              <a:avLst/>
              <a:gdLst>
                <a:gd name="T0" fmla="*/ 0 w 16"/>
                <a:gd name="T1" fmla="*/ 7 h 11"/>
                <a:gd name="T2" fmla="*/ 0 w 16"/>
                <a:gd name="T3" fmla="*/ 7 h 11"/>
                <a:gd name="T4" fmla="*/ 6 w 16"/>
                <a:gd name="T5" fmla="*/ 7 h 11"/>
                <a:gd name="T6" fmla="*/ 6 w 16"/>
                <a:gd name="T7" fmla="*/ 0 h 11"/>
                <a:gd name="T8" fmla="*/ 6 w 16"/>
                <a:gd name="T9" fmla="*/ 0 h 11"/>
                <a:gd name="T10" fmla="*/ 6 w 16"/>
                <a:gd name="T11" fmla="*/ 0 h 11"/>
                <a:gd name="T12" fmla="*/ 12 w 16"/>
                <a:gd name="T13" fmla="*/ 0 h 11"/>
                <a:gd name="T14" fmla="*/ 16 w 16"/>
                <a:gd name="T15" fmla="*/ 7 h 11"/>
                <a:gd name="T16" fmla="*/ 16 w 16"/>
                <a:gd name="T17" fmla="*/ 7 h 11"/>
                <a:gd name="T18" fmla="*/ 16 w 16"/>
                <a:gd name="T19" fmla="*/ 7 h 11"/>
                <a:gd name="T20" fmla="*/ 16 w 16"/>
                <a:gd name="T21" fmla="*/ 11 h 11"/>
                <a:gd name="T22" fmla="*/ 0 w 16"/>
                <a:gd name="T23" fmla="*/ 11 h 11"/>
                <a:gd name="T24" fmla="*/ 0 w 16"/>
                <a:gd name="T25" fmla="*/ 7 h 11"/>
                <a:gd name="T26" fmla="*/ 0 w 16"/>
                <a:gd name="T27" fmla="*/ 7 h 11"/>
                <a:gd name="T28" fmla="*/ 0 w 16"/>
                <a:gd name="T29" fmla="*/ 7 h 11"/>
                <a:gd name="T30" fmla="*/ 0 w 16"/>
                <a:gd name="T31" fmla="*/ 7 h 11"/>
                <a:gd name="T32" fmla="*/ 0 w 16"/>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1">
                  <a:moveTo>
                    <a:pt x="0" y="7"/>
                  </a:moveTo>
                  <a:lnTo>
                    <a:pt x="0" y="7"/>
                  </a:lnTo>
                  <a:lnTo>
                    <a:pt x="6" y="7"/>
                  </a:lnTo>
                  <a:lnTo>
                    <a:pt x="6" y="0"/>
                  </a:lnTo>
                  <a:lnTo>
                    <a:pt x="6" y="0"/>
                  </a:lnTo>
                  <a:lnTo>
                    <a:pt x="6" y="0"/>
                  </a:lnTo>
                  <a:lnTo>
                    <a:pt x="12" y="0"/>
                  </a:lnTo>
                  <a:lnTo>
                    <a:pt x="16" y="7"/>
                  </a:lnTo>
                  <a:lnTo>
                    <a:pt x="16" y="7"/>
                  </a:lnTo>
                  <a:lnTo>
                    <a:pt x="16" y="7"/>
                  </a:lnTo>
                  <a:lnTo>
                    <a:pt x="16" y="11"/>
                  </a:lnTo>
                  <a:lnTo>
                    <a:pt x="0" y="11"/>
                  </a:lnTo>
                  <a:lnTo>
                    <a:pt x="0" y="7"/>
                  </a:lnTo>
                  <a:lnTo>
                    <a:pt x="0" y="7"/>
                  </a:lnTo>
                  <a:lnTo>
                    <a:pt x="0" y="7"/>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 name="Freeform 155"/>
            <p:cNvSpPr>
              <a:spLocks/>
            </p:cNvSpPr>
            <p:nvPr/>
          </p:nvSpPr>
          <p:spPr bwMode="auto">
            <a:xfrm>
              <a:off x="3784600" y="1209675"/>
              <a:ext cx="25400" cy="17463"/>
            </a:xfrm>
            <a:custGeom>
              <a:avLst/>
              <a:gdLst>
                <a:gd name="T0" fmla="*/ 0 w 16"/>
                <a:gd name="T1" fmla="*/ 7 h 11"/>
                <a:gd name="T2" fmla="*/ 0 w 16"/>
                <a:gd name="T3" fmla="*/ 7 h 11"/>
                <a:gd name="T4" fmla="*/ 6 w 16"/>
                <a:gd name="T5" fmla="*/ 7 h 11"/>
                <a:gd name="T6" fmla="*/ 6 w 16"/>
                <a:gd name="T7" fmla="*/ 0 h 11"/>
                <a:gd name="T8" fmla="*/ 6 w 16"/>
                <a:gd name="T9" fmla="*/ 0 h 11"/>
                <a:gd name="T10" fmla="*/ 6 w 16"/>
                <a:gd name="T11" fmla="*/ 0 h 11"/>
                <a:gd name="T12" fmla="*/ 12 w 16"/>
                <a:gd name="T13" fmla="*/ 0 h 11"/>
                <a:gd name="T14" fmla="*/ 16 w 16"/>
                <a:gd name="T15" fmla="*/ 7 h 11"/>
                <a:gd name="T16" fmla="*/ 16 w 16"/>
                <a:gd name="T17" fmla="*/ 7 h 11"/>
                <a:gd name="T18" fmla="*/ 16 w 16"/>
                <a:gd name="T19" fmla="*/ 7 h 11"/>
                <a:gd name="T20" fmla="*/ 16 w 16"/>
                <a:gd name="T21" fmla="*/ 11 h 11"/>
                <a:gd name="T22" fmla="*/ 0 w 16"/>
                <a:gd name="T23" fmla="*/ 11 h 11"/>
                <a:gd name="T24" fmla="*/ 0 w 16"/>
                <a:gd name="T25" fmla="*/ 7 h 11"/>
                <a:gd name="T26" fmla="*/ 0 w 16"/>
                <a:gd name="T27" fmla="*/ 7 h 11"/>
                <a:gd name="T28" fmla="*/ 0 w 16"/>
                <a:gd name="T29" fmla="*/ 7 h 11"/>
                <a:gd name="T30" fmla="*/ 0 w 16"/>
                <a:gd name="T31" fmla="*/ 7 h 11"/>
                <a:gd name="T32" fmla="*/ 0 w 16"/>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1">
                  <a:moveTo>
                    <a:pt x="0" y="7"/>
                  </a:moveTo>
                  <a:lnTo>
                    <a:pt x="0" y="7"/>
                  </a:lnTo>
                  <a:lnTo>
                    <a:pt x="6" y="7"/>
                  </a:lnTo>
                  <a:lnTo>
                    <a:pt x="6" y="0"/>
                  </a:lnTo>
                  <a:lnTo>
                    <a:pt x="6" y="0"/>
                  </a:lnTo>
                  <a:lnTo>
                    <a:pt x="6" y="0"/>
                  </a:lnTo>
                  <a:lnTo>
                    <a:pt x="12" y="0"/>
                  </a:lnTo>
                  <a:lnTo>
                    <a:pt x="16" y="7"/>
                  </a:lnTo>
                  <a:lnTo>
                    <a:pt x="16" y="7"/>
                  </a:lnTo>
                  <a:lnTo>
                    <a:pt x="16" y="7"/>
                  </a:lnTo>
                  <a:lnTo>
                    <a:pt x="16" y="11"/>
                  </a:lnTo>
                  <a:lnTo>
                    <a:pt x="0" y="11"/>
                  </a:lnTo>
                  <a:lnTo>
                    <a:pt x="0" y="7"/>
                  </a:lnTo>
                  <a:lnTo>
                    <a:pt x="0" y="7"/>
                  </a:lnTo>
                  <a:lnTo>
                    <a:pt x="0" y="7"/>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 name="Freeform 156"/>
            <p:cNvSpPr>
              <a:spLocks/>
            </p:cNvSpPr>
            <p:nvPr/>
          </p:nvSpPr>
          <p:spPr bwMode="auto">
            <a:xfrm>
              <a:off x="7456488" y="4467225"/>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 name="Freeform 157"/>
            <p:cNvSpPr>
              <a:spLocks/>
            </p:cNvSpPr>
            <p:nvPr/>
          </p:nvSpPr>
          <p:spPr bwMode="auto">
            <a:xfrm>
              <a:off x="7456488" y="4467225"/>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 name="Freeform 158"/>
            <p:cNvSpPr>
              <a:spLocks/>
            </p:cNvSpPr>
            <p:nvPr/>
          </p:nvSpPr>
          <p:spPr bwMode="auto">
            <a:xfrm>
              <a:off x="7456488" y="4467225"/>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Lst>
              <a:ahLst/>
              <a:cxnLst>
                <a:cxn ang="0">
                  <a:pos x="T0" y="T1"/>
                </a:cxn>
                <a:cxn ang="0">
                  <a:pos x="T2" y="T3"/>
                </a:cxn>
                <a:cxn ang="0">
                  <a:pos x="T4" y="T5"/>
                </a:cxn>
                <a:cxn ang="0">
                  <a:pos x="T6" y="T7"/>
                </a:cxn>
                <a:cxn ang="0">
                  <a:pos x="T8" y="T9"/>
                </a:cxn>
                <a:cxn ang="0">
                  <a:pos x="T10" y="T11"/>
                </a:cxn>
              </a:cxnLst>
              <a:rect l="0" t="0" r="r" b="b"/>
              <a:pathLst>
                <a:path w="18" h="6">
                  <a:moveTo>
                    <a:pt x="0" y="6"/>
                  </a:moveTo>
                  <a:lnTo>
                    <a:pt x="6" y="6"/>
                  </a:lnTo>
                  <a:lnTo>
                    <a:pt x="6" y="0"/>
                  </a:lnTo>
                  <a:lnTo>
                    <a:pt x="18" y="0"/>
                  </a:lnTo>
                  <a:lnTo>
                    <a:pt x="18"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 name="Freeform 159"/>
            <p:cNvSpPr>
              <a:spLocks/>
            </p:cNvSpPr>
            <p:nvPr/>
          </p:nvSpPr>
          <p:spPr bwMode="auto">
            <a:xfrm>
              <a:off x="7567613" y="4581525"/>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1" name="Freeform 160"/>
            <p:cNvSpPr>
              <a:spLocks/>
            </p:cNvSpPr>
            <p:nvPr/>
          </p:nvSpPr>
          <p:spPr bwMode="auto">
            <a:xfrm>
              <a:off x="7567613" y="4581525"/>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2" name="Freeform 161"/>
            <p:cNvSpPr>
              <a:spLocks/>
            </p:cNvSpPr>
            <p:nvPr/>
          </p:nvSpPr>
          <p:spPr bwMode="auto">
            <a:xfrm>
              <a:off x="7567613" y="4581525"/>
              <a:ext cx="0" cy="11113"/>
            </a:xfrm>
            <a:custGeom>
              <a:avLst/>
              <a:gdLst>
                <a:gd name="T0" fmla="*/ 0 h 7"/>
                <a:gd name="T1" fmla="*/ 7 h 7"/>
                <a:gd name="T2" fmla="*/ 0 h 7"/>
              </a:gdLst>
              <a:ahLst/>
              <a:cxnLst>
                <a:cxn ang="0">
                  <a:pos x="0" y="T0"/>
                </a:cxn>
                <a:cxn ang="0">
                  <a:pos x="0" y="T1"/>
                </a:cxn>
                <a:cxn ang="0">
                  <a:pos x="0" y="T2"/>
                </a:cxn>
              </a:cxnLst>
              <a:rect l="0" t="0" r="r" b="b"/>
              <a:pathLst>
                <a:path h="7">
                  <a:moveTo>
                    <a:pt x="0" y="0"/>
                  </a:moveTo>
                  <a:lnTo>
                    <a:pt x="0" y="7"/>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3" name="Line 157"/>
            <p:cNvSpPr>
              <a:spLocks noChangeShapeType="1"/>
            </p:cNvSpPr>
            <p:nvPr/>
          </p:nvSpPr>
          <p:spPr bwMode="auto">
            <a:xfrm flipV="1">
              <a:off x="7651750" y="4581525"/>
              <a:ext cx="0" cy="206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4" name="Freeform 163"/>
            <p:cNvSpPr>
              <a:spLocks/>
            </p:cNvSpPr>
            <p:nvPr/>
          </p:nvSpPr>
          <p:spPr bwMode="auto">
            <a:xfrm>
              <a:off x="7651750" y="4581525"/>
              <a:ext cx="0" cy="20638"/>
            </a:xfrm>
            <a:custGeom>
              <a:avLst/>
              <a:gdLst>
                <a:gd name="T0" fmla="*/ 0 h 13"/>
                <a:gd name="T1" fmla="*/ 7 h 13"/>
                <a:gd name="T2" fmla="*/ 7 h 13"/>
                <a:gd name="T3" fmla="*/ 7 h 13"/>
                <a:gd name="T4" fmla="*/ 13 h 13"/>
                <a:gd name="T5" fmla="*/ 13 h 13"/>
              </a:gdLst>
              <a:ahLst/>
              <a:cxnLst>
                <a:cxn ang="0">
                  <a:pos x="0" y="T0"/>
                </a:cxn>
                <a:cxn ang="0">
                  <a:pos x="0" y="T1"/>
                </a:cxn>
                <a:cxn ang="0">
                  <a:pos x="0" y="T2"/>
                </a:cxn>
                <a:cxn ang="0">
                  <a:pos x="0" y="T3"/>
                </a:cxn>
                <a:cxn ang="0">
                  <a:pos x="0" y="T4"/>
                </a:cxn>
                <a:cxn ang="0">
                  <a:pos x="0" y="T5"/>
                </a:cxn>
              </a:cxnLst>
              <a:rect l="0" t="0" r="r" b="b"/>
              <a:pathLst>
                <a:path h="13">
                  <a:moveTo>
                    <a:pt x="0" y="0"/>
                  </a:moveTo>
                  <a:lnTo>
                    <a:pt x="0" y="7"/>
                  </a:lnTo>
                  <a:lnTo>
                    <a:pt x="0" y="7"/>
                  </a:lnTo>
                  <a:lnTo>
                    <a:pt x="0" y="7"/>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5" name="Freeform 164"/>
            <p:cNvSpPr>
              <a:spLocks/>
            </p:cNvSpPr>
            <p:nvPr/>
          </p:nvSpPr>
          <p:spPr bwMode="auto">
            <a:xfrm>
              <a:off x="7931150" y="4102100"/>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 name="T34" fmla="*/ 0 w 12"/>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6" name="Freeform 165"/>
            <p:cNvSpPr>
              <a:spLocks/>
            </p:cNvSpPr>
            <p:nvPr/>
          </p:nvSpPr>
          <p:spPr bwMode="auto">
            <a:xfrm>
              <a:off x="7931150" y="4102100"/>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 name="T34" fmla="*/ 0 w 12"/>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7" name="Freeform 166"/>
            <p:cNvSpPr>
              <a:spLocks/>
            </p:cNvSpPr>
            <p:nvPr/>
          </p:nvSpPr>
          <p:spPr bwMode="auto">
            <a:xfrm>
              <a:off x="7931150" y="4102100"/>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8" name="Freeform 167"/>
            <p:cNvSpPr>
              <a:spLocks/>
            </p:cNvSpPr>
            <p:nvPr/>
          </p:nvSpPr>
          <p:spPr bwMode="auto">
            <a:xfrm>
              <a:off x="7940675" y="4038600"/>
              <a:ext cx="15875" cy="36513"/>
            </a:xfrm>
            <a:custGeom>
              <a:avLst/>
              <a:gdLst>
                <a:gd name="T0" fmla="*/ 0 w 10"/>
                <a:gd name="T1" fmla="*/ 11 h 23"/>
                <a:gd name="T2" fmla="*/ 0 w 10"/>
                <a:gd name="T3" fmla="*/ 11 h 23"/>
                <a:gd name="T4" fmla="*/ 0 w 10"/>
                <a:gd name="T5" fmla="*/ 11 h 23"/>
                <a:gd name="T6" fmla="*/ 0 w 10"/>
                <a:gd name="T7" fmla="*/ 11 h 23"/>
                <a:gd name="T8" fmla="*/ 6 w 10"/>
                <a:gd name="T9" fmla="*/ 17 h 23"/>
                <a:gd name="T10" fmla="*/ 6 w 10"/>
                <a:gd name="T11" fmla="*/ 17 h 23"/>
                <a:gd name="T12" fmla="*/ 6 w 10"/>
                <a:gd name="T13" fmla="*/ 17 h 23"/>
                <a:gd name="T14" fmla="*/ 6 w 10"/>
                <a:gd name="T15" fmla="*/ 23 h 23"/>
                <a:gd name="T16" fmla="*/ 10 w 10"/>
                <a:gd name="T17" fmla="*/ 23 h 23"/>
                <a:gd name="T18" fmla="*/ 10 w 10"/>
                <a:gd name="T19" fmla="*/ 17 h 23"/>
                <a:gd name="T20" fmla="*/ 10 w 10"/>
                <a:gd name="T21" fmla="*/ 17 h 23"/>
                <a:gd name="T22" fmla="*/ 10 w 10"/>
                <a:gd name="T23" fmla="*/ 17 h 23"/>
                <a:gd name="T24" fmla="*/ 10 w 10"/>
                <a:gd name="T25" fmla="*/ 11 h 23"/>
                <a:gd name="T26" fmla="*/ 10 w 10"/>
                <a:gd name="T27" fmla="*/ 11 h 23"/>
                <a:gd name="T28" fmla="*/ 10 w 10"/>
                <a:gd name="T29" fmla="*/ 11 h 23"/>
                <a:gd name="T30" fmla="*/ 10 w 10"/>
                <a:gd name="T31" fmla="*/ 11 h 23"/>
                <a:gd name="T32" fmla="*/ 10 w 10"/>
                <a:gd name="T33" fmla="*/ 7 h 23"/>
                <a:gd name="T34" fmla="*/ 10 w 10"/>
                <a:gd name="T35" fmla="*/ 7 h 23"/>
                <a:gd name="T36" fmla="*/ 10 w 10"/>
                <a:gd name="T37" fmla="*/ 0 h 23"/>
                <a:gd name="T38" fmla="*/ 6 w 10"/>
                <a:gd name="T39" fmla="*/ 0 h 23"/>
                <a:gd name="T40" fmla="*/ 6 w 10"/>
                <a:gd name="T41" fmla="*/ 0 h 23"/>
                <a:gd name="T42" fmla="*/ 6 w 10"/>
                <a:gd name="T43" fmla="*/ 0 h 23"/>
                <a:gd name="T44" fmla="*/ 6 w 10"/>
                <a:gd name="T45" fmla="*/ 0 h 23"/>
                <a:gd name="T46" fmla="*/ 6 w 10"/>
                <a:gd name="T47" fmla="*/ 0 h 23"/>
                <a:gd name="T48" fmla="*/ 6 w 10"/>
                <a:gd name="T49"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23">
                  <a:moveTo>
                    <a:pt x="0" y="11"/>
                  </a:moveTo>
                  <a:lnTo>
                    <a:pt x="0" y="11"/>
                  </a:lnTo>
                  <a:lnTo>
                    <a:pt x="0" y="11"/>
                  </a:lnTo>
                  <a:lnTo>
                    <a:pt x="0" y="11"/>
                  </a:lnTo>
                  <a:lnTo>
                    <a:pt x="6" y="17"/>
                  </a:lnTo>
                  <a:lnTo>
                    <a:pt x="6" y="17"/>
                  </a:lnTo>
                  <a:lnTo>
                    <a:pt x="6" y="17"/>
                  </a:lnTo>
                  <a:lnTo>
                    <a:pt x="6"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0"/>
                  </a:lnTo>
                  <a:lnTo>
                    <a:pt x="6"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9" name="Freeform 168"/>
            <p:cNvSpPr>
              <a:spLocks/>
            </p:cNvSpPr>
            <p:nvPr/>
          </p:nvSpPr>
          <p:spPr bwMode="auto">
            <a:xfrm>
              <a:off x="7910513" y="4013200"/>
              <a:ext cx="20638" cy="25400"/>
            </a:xfrm>
            <a:custGeom>
              <a:avLst/>
              <a:gdLst>
                <a:gd name="T0" fmla="*/ 0 w 13"/>
                <a:gd name="T1" fmla="*/ 16 h 16"/>
                <a:gd name="T2" fmla="*/ 6 w 13"/>
                <a:gd name="T3" fmla="*/ 16 h 16"/>
                <a:gd name="T4" fmla="*/ 6 w 13"/>
                <a:gd name="T5" fmla="*/ 10 h 16"/>
                <a:gd name="T6" fmla="*/ 6 w 13"/>
                <a:gd name="T7" fmla="*/ 10 h 16"/>
                <a:gd name="T8" fmla="*/ 6 w 13"/>
                <a:gd name="T9" fmla="*/ 6 h 16"/>
                <a:gd name="T10" fmla="*/ 6 w 13"/>
                <a:gd name="T11" fmla="*/ 6 h 16"/>
                <a:gd name="T12" fmla="*/ 13 w 13"/>
                <a:gd name="T13" fmla="*/ 6 h 16"/>
                <a:gd name="T14" fmla="*/ 13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0" y="16"/>
                  </a:moveTo>
                  <a:lnTo>
                    <a:pt x="6" y="16"/>
                  </a:lnTo>
                  <a:lnTo>
                    <a:pt x="6" y="10"/>
                  </a:lnTo>
                  <a:lnTo>
                    <a:pt x="6" y="10"/>
                  </a:lnTo>
                  <a:lnTo>
                    <a:pt x="6" y="6"/>
                  </a:lnTo>
                  <a:lnTo>
                    <a:pt x="6" y="6"/>
                  </a:lnTo>
                  <a:lnTo>
                    <a:pt x="13"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0" name="Freeform 169"/>
            <p:cNvSpPr>
              <a:spLocks/>
            </p:cNvSpPr>
            <p:nvPr/>
          </p:nvSpPr>
          <p:spPr bwMode="auto">
            <a:xfrm>
              <a:off x="7561263" y="4618038"/>
              <a:ext cx="90488" cy="82550"/>
            </a:xfrm>
            <a:custGeom>
              <a:avLst/>
              <a:gdLst>
                <a:gd name="T0" fmla="*/ 4 w 57"/>
                <a:gd name="T1" fmla="*/ 52 h 52"/>
                <a:gd name="T2" fmla="*/ 4 w 57"/>
                <a:gd name="T3" fmla="*/ 45 h 52"/>
                <a:gd name="T4" fmla="*/ 0 w 57"/>
                <a:gd name="T5" fmla="*/ 45 h 52"/>
                <a:gd name="T6" fmla="*/ 0 w 57"/>
                <a:gd name="T7" fmla="*/ 45 h 52"/>
                <a:gd name="T8" fmla="*/ 0 w 57"/>
                <a:gd name="T9" fmla="*/ 45 h 52"/>
                <a:gd name="T10" fmla="*/ 0 w 57"/>
                <a:gd name="T11" fmla="*/ 39 h 52"/>
                <a:gd name="T12" fmla="*/ 0 w 57"/>
                <a:gd name="T13" fmla="*/ 39 h 52"/>
                <a:gd name="T14" fmla="*/ 0 w 57"/>
                <a:gd name="T15" fmla="*/ 39 h 52"/>
                <a:gd name="T16" fmla="*/ 0 w 57"/>
                <a:gd name="T17" fmla="*/ 35 h 52"/>
                <a:gd name="T18" fmla="*/ 0 w 57"/>
                <a:gd name="T19" fmla="*/ 35 h 52"/>
                <a:gd name="T20" fmla="*/ 0 w 57"/>
                <a:gd name="T21" fmla="*/ 19 h 52"/>
                <a:gd name="T22" fmla="*/ 4 w 57"/>
                <a:gd name="T23" fmla="*/ 12 h 52"/>
                <a:gd name="T24" fmla="*/ 4 w 57"/>
                <a:gd name="T25" fmla="*/ 0 h 52"/>
                <a:gd name="T26" fmla="*/ 22 w 57"/>
                <a:gd name="T27" fmla="*/ 0 h 52"/>
                <a:gd name="T28" fmla="*/ 22 w 57"/>
                <a:gd name="T29" fmla="*/ 6 h 52"/>
                <a:gd name="T30" fmla="*/ 22 w 57"/>
                <a:gd name="T31" fmla="*/ 6 h 52"/>
                <a:gd name="T32" fmla="*/ 29 w 57"/>
                <a:gd name="T33" fmla="*/ 6 h 52"/>
                <a:gd name="T34" fmla="*/ 35 w 57"/>
                <a:gd name="T35" fmla="*/ 0 h 52"/>
                <a:gd name="T36" fmla="*/ 35 w 57"/>
                <a:gd name="T37" fmla="*/ 0 h 52"/>
                <a:gd name="T38" fmla="*/ 35 w 57"/>
                <a:gd name="T39" fmla="*/ 0 h 52"/>
                <a:gd name="T40" fmla="*/ 35 w 57"/>
                <a:gd name="T41" fmla="*/ 0 h 52"/>
                <a:gd name="T42" fmla="*/ 57 w 57"/>
                <a:gd name="T43" fmla="*/ 0 h 52"/>
                <a:gd name="T44" fmla="*/ 51 w 57"/>
                <a:gd name="T45" fmla="*/ 0 h 52"/>
                <a:gd name="T46" fmla="*/ 45 w 57"/>
                <a:gd name="T47" fmla="*/ 6 h 52"/>
                <a:gd name="T48" fmla="*/ 45 w 57"/>
                <a:gd name="T49" fmla="*/ 12 h 52"/>
                <a:gd name="T50" fmla="*/ 35 w 57"/>
                <a:gd name="T51" fmla="*/ 19 h 52"/>
                <a:gd name="T52" fmla="*/ 35 w 57"/>
                <a:gd name="T53" fmla="*/ 23 h 52"/>
                <a:gd name="T54" fmla="*/ 29 w 57"/>
                <a:gd name="T55" fmla="*/ 29 h 52"/>
                <a:gd name="T56" fmla="*/ 29 w 57"/>
                <a:gd name="T57" fmla="*/ 39 h 52"/>
                <a:gd name="T58" fmla="*/ 29 w 57"/>
                <a:gd name="T59" fmla="*/ 35 h 52"/>
                <a:gd name="T60" fmla="*/ 22 w 57"/>
                <a:gd name="T61" fmla="*/ 35 h 52"/>
                <a:gd name="T62" fmla="*/ 22 w 57"/>
                <a:gd name="T63" fmla="*/ 39 h 52"/>
                <a:gd name="T64" fmla="*/ 16 w 57"/>
                <a:gd name="T65" fmla="*/ 39 h 52"/>
                <a:gd name="T66" fmla="*/ 16 w 57"/>
                <a:gd name="T67" fmla="*/ 39 h 52"/>
                <a:gd name="T68" fmla="*/ 16 w 57"/>
                <a:gd name="T69" fmla="*/ 45 h 52"/>
                <a:gd name="T70" fmla="*/ 4 w 57"/>
                <a:gd name="T71" fmla="*/ 45 h 52"/>
                <a:gd name="T72" fmla="*/ 4 w 57"/>
                <a:gd name="T73" fmla="*/ 52 h 52"/>
                <a:gd name="T74" fmla="*/ 4 w 57"/>
                <a:gd name="T75"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7" h="52">
                  <a:moveTo>
                    <a:pt x="4" y="52"/>
                  </a:moveTo>
                  <a:lnTo>
                    <a:pt x="4" y="45"/>
                  </a:lnTo>
                  <a:lnTo>
                    <a:pt x="0" y="45"/>
                  </a:lnTo>
                  <a:lnTo>
                    <a:pt x="0" y="45"/>
                  </a:lnTo>
                  <a:lnTo>
                    <a:pt x="0" y="45"/>
                  </a:lnTo>
                  <a:lnTo>
                    <a:pt x="0" y="39"/>
                  </a:lnTo>
                  <a:lnTo>
                    <a:pt x="0" y="39"/>
                  </a:lnTo>
                  <a:lnTo>
                    <a:pt x="0" y="39"/>
                  </a:lnTo>
                  <a:lnTo>
                    <a:pt x="0" y="35"/>
                  </a:lnTo>
                  <a:lnTo>
                    <a:pt x="0" y="35"/>
                  </a:lnTo>
                  <a:lnTo>
                    <a:pt x="0" y="19"/>
                  </a:lnTo>
                  <a:lnTo>
                    <a:pt x="4" y="12"/>
                  </a:lnTo>
                  <a:lnTo>
                    <a:pt x="4" y="0"/>
                  </a:lnTo>
                  <a:lnTo>
                    <a:pt x="22" y="0"/>
                  </a:lnTo>
                  <a:lnTo>
                    <a:pt x="22" y="6"/>
                  </a:lnTo>
                  <a:lnTo>
                    <a:pt x="22" y="6"/>
                  </a:lnTo>
                  <a:lnTo>
                    <a:pt x="29" y="6"/>
                  </a:lnTo>
                  <a:lnTo>
                    <a:pt x="35" y="0"/>
                  </a:lnTo>
                  <a:lnTo>
                    <a:pt x="35" y="0"/>
                  </a:lnTo>
                  <a:lnTo>
                    <a:pt x="35" y="0"/>
                  </a:lnTo>
                  <a:lnTo>
                    <a:pt x="35" y="0"/>
                  </a:lnTo>
                  <a:lnTo>
                    <a:pt x="57" y="0"/>
                  </a:lnTo>
                  <a:lnTo>
                    <a:pt x="51" y="0"/>
                  </a:lnTo>
                  <a:lnTo>
                    <a:pt x="45" y="6"/>
                  </a:lnTo>
                  <a:lnTo>
                    <a:pt x="45" y="12"/>
                  </a:lnTo>
                  <a:lnTo>
                    <a:pt x="35" y="19"/>
                  </a:lnTo>
                  <a:lnTo>
                    <a:pt x="35" y="23"/>
                  </a:lnTo>
                  <a:lnTo>
                    <a:pt x="29" y="29"/>
                  </a:lnTo>
                  <a:lnTo>
                    <a:pt x="29" y="39"/>
                  </a:lnTo>
                  <a:lnTo>
                    <a:pt x="29" y="35"/>
                  </a:lnTo>
                  <a:lnTo>
                    <a:pt x="22" y="35"/>
                  </a:lnTo>
                  <a:lnTo>
                    <a:pt x="22" y="39"/>
                  </a:lnTo>
                  <a:lnTo>
                    <a:pt x="16" y="39"/>
                  </a:lnTo>
                  <a:lnTo>
                    <a:pt x="16" y="39"/>
                  </a:lnTo>
                  <a:lnTo>
                    <a:pt x="16" y="45"/>
                  </a:lnTo>
                  <a:lnTo>
                    <a:pt x="4" y="45"/>
                  </a:lnTo>
                  <a:lnTo>
                    <a:pt x="4" y="52"/>
                  </a:lnTo>
                  <a:lnTo>
                    <a:pt x="4" y="5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1" name="Freeform 170"/>
            <p:cNvSpPr>
              <a:spLocks/>
            </p:cNvSpPr>
            <p:nvPr/>
          </p:nvSpPr>
          <p:spPr bwMode="auto">
            <a:xfrm>
              <a:off x="7561263" y="4618038"/>
              <a:ext cx="90488" cy="82550"/>
            </a:xfrm>
            <a:custGeom>
              <a:avLst/>
              <a:gdLst>
                <a:gd name="T0" fmla="*/ 4 w 57"/>
                <a:gd name="T1" fmla="*/ 52 h 52"/>
                <a:gd name="T2" fmla="*/ 4 w 57"/>
                <a:gd name="T3" fmla="*/ 45 h 52"/>
                <a:gd name="T4" fmla="*/ 0 w 57"/>
                <a:gd name="T5" fmla="*/ 45 h 52"/>
                <a:gd name="T6" fmla="*/ 0 w 57"/>
                <a:gd name="T7" fmla="*/ 45 h 52"/>
                <a:gd name="T8" fmla="*/ 0 w 57"/>
                <a:gd name="T9" fmla="*/ 45 h 52"/>
                <a:gd name="T10" fmla="*/ 0 w 57"/>
                <a:gd name="T11" fmla="*/ 39 h 52"/>
                <a:gd name="T12" fmla="*/ 0 w 57"/>
                <a:gd name="T13" fmla="*/ 39 h 52"/>
                <a:gd name="T14" fmla="*/ 0 w 57"/>
                <a:gd name="T15" fmla="*/ 39 h 52"/>
                <a:gd name="T16" fmla="*/ 0 w 57"/>
                <a:gd name="T17" fmla="*/ 35 h 52"/>
                <a:gd name="T18" fmla="*/ 0 w 57"/>
                <a:gd name="T19" fmla="*/ 35 h 52"/>
                <a:gd name="T20" fmla="*/ 0 w 57"/>
                <a:gd name="T21" fmla="*/ 19 h 52"/>
                <a:gd name="T22" fmla="*/ 4 w 57"/>
                <a:gd name="T23" fmla="*/ 12 h 52"/>
                <a:gd name="T24" fmla="*/ 4 w 57"/>
                <a:gd name="T25" fmla="*/ 0 h 52"/>
                <a:gd name="T26" fmla="*/ 22 w 57"/>
                <a:gd name="T27" fmla="*/ 0 h 52"/>
                <a:gd name="T28" fmla="*/ 22 w 57"/>
                <a:gd name="T29" fmla="*/ 6 h 52"/>
                <a:gd name="T30" fmla="*/ 22 w 57"/>
                <a:gd name="T31" fmla="*/ 6 h 52"/>
                <a:gd name="T32" fmla="*/ 29 w 57"/>
                <a:gd name="T33" fmla="*/ 6 h 52"/>
                <a:gd name="T34" fmla="*/ 35 w 57"/>
                <a:gd name="T35" fmla="*/ 0 h 52"/>
                <a:gd name="T36" fmla="*/ 35 w 57"/>
                <a:gd name="T37" fmla="*/ 0 h 52"/>
                <a:gd name="T38" fmla="*/ 35 w 57"/>
                <a:gd name="T39" fmla="*/ 0 h 52"/>
                <a:gd name="T40" fmla="*/ 35 w 57"/>
                <a:gd name="T41" fmla="*/ 0 h 52"/>
                <a:gd name="T42" fmla="*/ 57 w 57"/>
                <a:gd name="T43" fmla="*/ 0 h 52"/>
                <a:gd name="T44" fmla="*/ 51 w 57"/>
                <a:gd name="T45" fmla="*/ 0 h 52"/>
                <a:gd name="T46" fmla="*/ 45 w 57"/>
                <a:gd name="T47" fmla="*/ 6 h 52"/>
                <a:gd name="T48" fmla="*/ 45 w 57"/>
                <a:gd name="T49" fmla="*/ 12 h 52"/>
                <a:gd name="T50" fmla="*/ 35 w 57"/>
                <a:gd name="T51" fmla="*/ 19 h 52"/>
                <a:gd name="T52" fmla="*/ 35 w 57"/>
                <a:gd name="T53" fmla="*/ 23 h 52"/>
                <a:gd name="T54" fmla="*/ 29 w 57"/>
                <a:gd name="T55" fmla="*/ 29 h 52"/>
                <a:gd name="T56" fmla="*/ 29 w 57"/>
                <a:gd name="T57" fmla="*/ 39 h 52"/>
                <a:gd name="T58" fmla="*/ 29 w 57"/>
                <a:gd name="T59" fmla="*/ 35 h 52"/>
                <a:gd name="T60" fmla="*/ 22 w 57"/>
                <a:gd name="T61" fmla="*/ 35 h 52"/>
                <a:gd name="T62" fmla="*/ 22 w 57"/>
                <a:gd name="T63" fmla="*/ 39 h 52"/>
                <a:gd name="T64" fmla="*/ 16 w 57"/>
                <a:gd name="T65" fmla="*/ 39 h 52"/>
                <a:gd name="T66" fmla="*/ 16 w 57"/>
                <a:gd name="T67" fmla="*/ 39 h 52"/>
                <a:gd name="T68" fmla="*/ 16 w 57"/>
                <a:gd name="T69" fmla="*/ 45 h 52"/>
                <a:gd name="T70" fmla="*/ 4 w 57"/>
                <a:gd name="T71" fmla="*/ 45 h 52"/>
                <a:gd name="T72" fmla="*/ 4 w 57"/>
                <a:gd name="T73" fmla="*/ 52 h 52"/>
                <a:gd name="T74" fmla="*/ 4 w 57"/>
                <a:gd name="T75"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7" h="52">
                  <a:moveTo>
                    <a:pt x="4" y="52"/>
                  </a:moveTo>
                  <a:lnTo>
                    <a:pt x="4" y="45"/>
                  </a:lnTo>
                  <a:lnTo>
                    <a:pt x="0" y="45"/>
                  </a:lnTo>
                  <a:lnTo>
                    <a:pt x="0" y="45"/>
                  </a:lnTo>
                  <a:lnTo>
                    <a:pt x="0" y="45"/>
                  </a:lnTo>
                  <a:lnTo>
                    <a:pt x="0" y="39"/>
                  </a:lnTo>
                  <a:lnTo>
                    <a:pt x="0" y="39"/>
                  </a:lnTo>
                  <a:lnTo>
                    <a:pt x="0" y="39"/>
                  </a:lnTo>
                  <a:lnTo>
                    <a:pt x="0" y="35"/>
                  </a:lnTo>
                  <a:lnTo>
                    <a:pt x="0" y="35"/>
                  </a:lnTo>
                  <a:lnTo>
                    <a:pt x="0" y="19"/>
                  </a:lnTo>
                  <a:lnTo>
                    <a:pt x="4" y="12"/>
                  </a:lnTo>
                  <a:lnTo>
                    <a:pt x="4" y="0"/>
                  </a:lnTo>
                  <a:lnTo>
                    <a:pt x="22" y="0"/>
                  </a:lnTo>
                  <a:lnTo>
                    <a:pt x="22" y="6"/>
                  </a:lnTo>
                  <a:lnTo>
                    <a:pt x="22" y="6"/>
                  </a:lnTo>
                  <a:lnTo>
                    <a:pt x="29" y="6"/>
                  </a:lnTo>
                  <a:lnTo>
                    <a:pt x="35" y="0"/>
                  </a:lnTo>
                  <a:lnTo>
                    <a:pt x="35" y="0"/>
                  </a:lnTo>
                  <a:lnTo>
                    <a:pt x="35" y="0"/>
                  </a:lnTo>
                  <a:lnTo>
                    <a:pt x="35" y="0"/>
                  </a:lnTo>
                  <a:lnTo>
                    <a:pt x="57" y="0"/>
                  </a:lnTo>
                  <a:lnTo>
                    <a:pt x="51" y="0"/>
                  </a:lnTo>
                  <a:lnTo>
                    <a:pt x="45" y="6"/>
                  </a:lnTo>
                  <a:lnTo>
                    <a:pt x="45" y="12"/>
                  </a:lnTo>
                  <a:lnTo>
                    <a:pt x="35" y="19"/>
                  </a:lnTo>
                  <a:lnTo>
                    <a:pt x="35" y="23"/>
                  </a:lnTo>
                  <a:lnTo>
                    <a:pt x="29" y="29"/>
                  </a:lnTo>
                  <a:lnTo>
                    <a:pt x="29" y="39"/>
                  </a:lnTo>
                  <a:lnTo>
                    <a:pt x="29" y="35"/>
                  </a:lnTo>
                  <a:lnTo>
                    <a:pt x="22" y="35"/>
                  </a:lnTo>
                  <a:lnTo>
                    <a:pt x="22" y="39"/>
                  </a:lnTo>
                  <a:lnTo>
                    <a:pt x="16" y="39"/>
                  </a:lnTo>
                  <a:lnTo>
                    <a:pt x="16" y="39"/>
                  </a:lnTo>
                  <a:lnTo>
                    <a:pt x="16" y="45"/>
                  </a:lnTo>
                  <a:lnTo>
                    <a:pt x="4" y="45"/>
                  </a:lnTo>
                  <a:lnTo>
                    <a:pt x="4" y="52"/>
                  </a:lnTo>
                  <a:lnTo>
                    <a:pt x="4" y="5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2" name="Freeform 171"/>
            <p:cNvSpPr>
              <a:spLocks/>
            </p:cNvSpPr>
            <p:nvPr/>
          </p:nvSpPr>
          <p:spPr bwMode="auto">
            <a:xfrm>
              <a:off x="7485063" y="3760788"/>
              <a:ext cx="36513" cy="20638"/>
            </a:xfrm>
            <a:custGeom>
              <a:avLst/>
              <a:gdLst>
                <a:gd name="T0" fmla="*/ 17 w 23"/>
                <a:gd name="T1" fmla="*/ 13 h 13"/>
                <a:gd name="T2" fmla="*/ 17 w 23"/>
                <a:gd name="T3" fmla="*/ 13 h 13"/>
                <a:gd name="T4" fmla="*/ 17 w 23"/>
                <a:gd name="T5" fmla="*/ 6 h 13"/>
                <a:gd name="T6" fmla="*/ 17 w 23"/>
                <a:gd name="T7" fmla="*/ 6 h 13"/>
                <a:gd name="T8" fmla="*/ 17 w 23"/>
                <a:gd name="T9" fmla="*/ 6 h 13"/>
                <a:gd name="T10" fmla="*/ 17 w 23"/>
                <a:gd name="T11" fmla="*/ 6 h 13"/>
                <a:gd name="T12" fmla="*/ 17 w 23"/>
                <a:gd name="T13" fmla="*/ 0 h 13"/>
                <a:gd name="T14" fmla="*/ 23 w 23"/>
                <a:gd name="T15" fmla="*/ 0 h 13"/>
                <a:gd name="T16" fmla="*/ 0 w 23"/>
                <a:gd name="T17" fmla="*/ 0 h 13"/>
                <a:gd name="T18" fmla="*/ 0 w 23"/>
                <a:gd name="T19" fmla="*/ 0 h 13"/>
                <a:gd name="T20" fmla="*/ 0 w 23"/>
                <a:gd name="T21" fmla="*/ 0 h 13"/>
                <a:gd name="T22" fmla="*/ 0 w 23"/>
                <a:gd name="T23" fmla="*/ 0 h 13"/>
                <a:gd name="T24" fmla="*/ 0 w 23"/>
                <a:gd name="T25" fmla="*/ 6 h 13"/>
                <a:gd name="T26" fmla="*/ 11 w 23"/>
                <a:gd name="T27" fmla="*/ 6 h 13"/>
                <a:gd name="T28" fmla="*/ 11 w 23"/>
                <a:gd name="T29" fmla="*/ 13 h 13"/>
                <a:gd name="T30" fmla="*/ 11 w 23"/>
                <a:gd name="T31" fmla="*/ 13 h 13"/>
                <a:gd name="T32" fmla="*/ 17 w 23"/>
                <a:gd name="T33" fmla="*/ 13 h 13"/>
                <a:gd name="T34" fmla="*/ 17 w 23"/>
                <a:gd name="T3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3">
                  <a:moveTo>
                    <a:pt x="17" y="13"/>
                  </a:moveTo>
                  <a:lnTo>
                    <a:pt x="17" y="13"/>
                  </a:lnTo>
                  <a:lnTo>
                    <a:pt x="17" y="6"/>
                  </a:lnTo>
                  <a:lnTo>
                    <a:pt x="17" y="6"/>
                  </a:lnTo>
                  <a:lnTo>
                    <a:pt x="17" y="6"/>
                  </a:lnTo>
                  <a:lnTo>
                    <a:pt x="17" y="6"/>
                  </a:lnTo>
                  <a:lnTo>
                    <a:pt x="17" y="0"/>
                  </a:lnTo>
                  <a:lnTo>
                    <a:pt x="23" y="0"/>
                  </a:lnTo>
                  <a:lnTo>
                    <a:pt x="0" y="0"/>
                  </a:lnTo>
                  <a:lnTo>
                    <a:pt x="0" y="0"/>
                  </a:lnTo>
                  <a:lnTo>
                    <a:pt x="0" y="0"/>
                  </a:lnTo>
                  <a:lnTo>
                    <a:pt x="0" y="0"/>
                  </a:lnTo>
                  <a:lnTo>
                    <a:pt x="0" y="6"/>
                  </a:lnTo>
                  <a:lnTo>
                    <a:pt x="11" y="6"/>
                  </a:lnTo>
                  <a:lnTo>
                    <a:pt x="11" y="13"/>
                  </a:lnTo>
                  <a:lnTo>
                    <a:pt x="11" y="13"/>
                  </a:lnTo>
                  <a:lnTo>
                    <a:pt x="17" y="13"/>
                  </a:lnTo>
                  <a:lnTo>
                    <a:pt x="17"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3" name="Freeform 172"/>
            <p:cNvSpPr>
              <a:spLocks/>
            </p:cNvSpPr>
            <p:nvPr/>
          </p:nvSpPr>
          <p:spPr bwMode="auto">
            <a:xfrm>
              <a:off x="7485063" y="3760788"/>
              <a:ext cx="36513" cy="20638"/>
            </a:xfrm>
            <a:custGeom>
              <a:avLst/>
              <a:gdLst>
                <a:gd name="T0" fmla="*/ 17 w 23"/>
                <a:gd name="T1" fmla="*/ 13 h 13"/>
                <a:gd name="T2" fmla="*/ 17 w 23"/>
                <a:gd name="T3" fmla="*/ 13 h 13"/>
                <a:gd name="T4" fmla="*/ 17 w 23"/>
                <a:gd name="T5" fmla="*/ 6 h 13"/>
                <a:gd name="T6" fmla="*/ 17 w 23"/>
                <a:gd name="T7" fmla="*/ 6 h 13"/>
                <a:gd name="T8" fmla="*/ 17 w 23"/>
                <a:gd name="T9" fmla="*/ 6 h 13"/>
                <a:gd name="T10" fmla="*/ 17 w 23"/>
                <a:gd name="T11" fmla="*/ 6 h 13"/>
                <a:gd name="T12" fmla="*/ 17 w 23"/>
                <a:gd name="T13" fmla="*/ 0 h 13"/>
                <a:gd name="T14" fmla="*/ 23 w 23"/>
                <a:gd name="T15" fmla="*/ 0 h 13"/>
                <a:gd name="T16" fmla="*/ 0 w 23"/>
                <a:gd name="T17" fmla="*/ 0 h 13"/>
                <a:gd name="T18" fmla="*/ 0 w 23"/>
                <a:gd name="T19" fmla="*/ 0 h 13"/>
                <a:gd name="T20" fmla="*/ 0 w 23"/>
                <a:gd name="T21" fmla="*/ 0 h 13"/>
                <a:gd name="T22" fmla="*/ 0 w 23"/>
                <a:gd name="T23" fmla="*/ 0 h 13"/>
                <a:gd name="T24" fmla="*/ 0 w 23"/>
                <a:gd name="T25" fmla="*/ 6 h 13"/>
                <a:gd name="T26" fmla="*/ 11 w 23"/>
                <a:gd name="T27" fmla="*/ 6 h 13"/>
                <a:gd name="T28" fmla="*/ 11 w 23"/>
                <a:gd name="T29" fmla="*/ 13 h 13"/>
                <a:gd name="T30" fmla="*/ 11 w 23"/>
                <a:gd name="T31" fmla="*/ 13 h 13"/>
                <a:gd name="T32" fmla="*/ 17 w 23"/>
                <a:gd name="T33" fmla="*/ 13 h 13"/>
                <a:gd name="T34" fmla="*/ 17 w 23"/>
                <a:gd name="T3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3">
                  <a:moveTo>
                    <a:pt x="17" y="13"/>
                  </a:moveTo>
                  <a:lnTo>
                    <a:pt x="17" y="13"/>
                  </a:lnTo>
                  <a:lnTo>
                    <a:pt x="17" y="6"/>
                  </a:lnTo>
                  <a:lnTo>
                    <a:pt x="17" y="6"/>
                  </a:lnTo>
                  <a:lnTo>
                    <a:pt x="17" y="6"/>
                  </a:lnTo>
                  <a:lnTo>
                    <a:pt x="17" y="6"/>
                  </a:lnTo>
                  <a:lnTo>
                    <a:pt x="17" y="0"/>
                  </a:lnTo>
                  <a:lnTo>
                    <a:pt x="23" y="0"/>
                  </a:lnTo>
                  <a:lnTo>
                    <a:pt x="0" y="0"/>
                  </a:lnTo>
                  <a:lnTo>
                    <a:pt x="0" y="0"/>
                  </a:lnTo>
                  <a:lnTo>
                    <a:pt x="0" y="0"/>
                  </a:lnTo>
                  <a:lnTo>
                    <a:pt x="0" y="0"/>
                  </a:lnTo>
                  <a:lnTo>
                    <a:pt x="0" y="6"/>
                  </a:lnTo>
                  <a:lnTo>
                    <a:pt x="11" y="6"/>
                  </a:lnTo>
                  <a:lnTo>
                    <a:pt x="11" y="13"/>
                  </a:lnTo>
                  <a:lnTo>
                    <a:pt x="11" y="13"/>
                  </a:lnTo>
                  <a:lnTo>
                    <a:pt x="17" y="13"/>
                  </a:lnTo>
                  <a:lnTo>
                    <a:pt x="17"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4" name="Freeform 173"/>
            <p:cNvSpPr>
              <a:spLocks/>
            </p:cNvSpPr>
            <p:nvPr/>
          </p:nvSpPr>
          <p:spPr bwMode="auto">
            <a:xfrm>
              <a:off x="7931150" y="4772025"/>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5" name="Freeform 174"/>
            <p:cNvSpPr>
              <a:spLocks/>
            </p:cNvSpPr>
            <p:nvPr/>
          </p:nvSpPr>
          <p:spPr bwMode="auto">
            <a:xfrm>
              <a:off x="7931150" y="4772025"/>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6" name="Freeform 175"/>
            <p:cNvSpPr>
              <a:spLocks/>
            </p:cNvSpPr>
            <p:nvPr/>
          </p:nvSpPr>
          <p:spPr bwMode="auto">
            <a:xfrm>
              <a:off x="7931150" y="4772025"/>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7" name="Freeform 176"/>
            <p:cNvSpPr>
              <a:spLocks/>
            </p:cNvSpPr>
            <p:nvPr/>
          </p:nvSpPr>
          <p:spPr bwMode="auto">
            <a:xfrm>
              <a:off x="7940675" y="4602163"/>
              <a:ext cx="257175" cy="169863"/>
            </a:xfrm>
            <a:custGeom>
              <a:avLst/>
              <a:gdLst>
                <a:gd name="T0" fmla="*/ 0 w 162"/>
                <a:gd name="T1" fmla="*/ 90 h 107"/>
                <a:gd name="T2" fmla="*/ 16 w 162"/>
                <a:gd name="T3" fmla="*/ 84 h 107"/>
                <a:gd name="T4" fmla="*/ 16 w 162"/>
                <a:gd name="T5" fmla="*/ 78 h 107"/>
                <a:gd name="T6" fmla="*/ 22 w 162"/>
                <a:gd name="T7" fmla="*/ 72 h 107"/>
                <a:gd name="T8" fmla="*/ 22 w 162"/>
                <a:gd name="T9" fmla="*/ 78 h 107"/>
                <a:gd name="T10" fmla="*/ 29 w 162"/>
                <a:gd name="T11" fmla="*/ 78 h 107"/>
                <a:gd name="T12" fmla="*/ 35 w 162"/>
                <a:gd name="T13" fmla="*/ 72 h 107"/>
                <a:gd name="T14" fmla="*/ 41 w 162"/>
                <a:gd name="T15" fmla="*/ 68 h 107"/>
                <a:gd name="T16" fmla="*/ 47 w 162"/>
                <a:gd name="T17" fmla="*/ 62 h 107"/>
                <a:gd name="T18" fmla="*/ 47 w 162"/>
                <a:gd name="T19" fmla="*/ 62 h 107"/>
                <a:gd name="T20" fmla="*/ 64 w 162"/>
                <a:gd name="T21" fmla="*/ 55 h 107"/>
                <a:gd name="T22" fmla="*/ 76 w 162"/>
                <a:gd name="T23" fmla="*/ 49 h 107"/>
                <a:gd name="T24" fmla="*/ 86 w 162"/>
                <a:gd name="T25" fmla="*/ 45 h 107"/>
                <a:gd name="T26" fmla="*/ 92 w 162"/>
                <a:gd name="T27" fmla="*/ 39 h 107"/>
                <a:gd name="T28" fmla="*/ 111 w 162"/>
                <a:gd name="T29" fmla="*/ 33 h 107"/>
                <a:gd name="T30" fmla="*/ 117 w 162"/>
                <a:gd name="T31" fmla="*/ 29 h 107"/>
                <a:gd name="T32" fmla="*/ 121 w 162"/>
                <a:gd name="T33" fmla="*/ 22 h 107"/>
                <a:gd name="T34" fmla="*/ 134 w 162"/>
                <a:gd name="T35" fmla="*/ 16 h 107"/>
                <a:gd name="T36" fmla="*/ 140 w 162"/>
                <a:gd name="T37" fmla="*/ 10 h 107"/>
                <a:gd name="T38" fmla="*/ 146 w 162"/>
                <a:gd name="T39" fmla="*/ 6 h 107"/>
                <a:gd name="T40" fmla="*/ 152 w 162"/>
                <a:gd name="T41" fmla="*/ 6 h 107"/>
                <a:gd name="T42" fmla="*/ 156 w 162"/>
                <a:gd name="T43" fmla="*/ 6 h 107"/>
                <a:gd name="T44" fmla="*/ 156 w 162"/>
                <a:gd name="T45" fmla="*/ 10 h 107"/>
                <a:gd name="T46" fmla="*/ 156 w 162"/>
                <a:gd name="T47" fmla="*/ 10 h 107"/>
                <a:gd name="T48" fmla="*/ 156 w 162"/>
                <a:gd name="T49" fmla="*/ 16 h 107"/>
                <a:gd name="T50" fmla="*/ 146 w 162"/>
                <a:gd name="T51" fmla="*/ 33 h 107"/>
                <a:gd name="T52" fmla="*/ 117 w 162"/>
                <a:gd name="T53" fmla="*/ 55 h 107"/>
                <a:gd name="T54" fmla="*/ 111 w 162"/>
                <a:gd name="T55" fmla="*/ 62 h 107"/>
                <a:gd name="T56" fmla="*/ 86 w 162"/>
                <a:gd name="T57" fmla="*/ 62 h 107"/>
                <a:gd name="T58" fmla="*/ 82 w 162"/>
                <a:gd name="T59" fmla="*/ 68 h 107"/>
                <a:gd name="T60" fmla="*/ 70 w 162"/>
                <a:gd name="T61" fmla="*/ 84 h 107"/>
                <a:gd name="T62" fmla="*/ 51 w 162"/>
                <a:gd name="T63" fmla="*/ 101 h 107"/>
                <a:gd name="T64" fmla="*/ 10 w 162"/>
                <a:gd name="T65" fmla="*/ 107 h 107"/>
                <a:gd name="T66" fmla="*/ 10 w 162"/>
                <a:gd name="T67" fmla="*/ 107 h 107"/>
                <a:gd name="T68" fmla="*/ 0 w 162"/>
                <a:gd name="T69"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2" h="107">
                  <a:moveTo>
                    <a:pt x="0" y="101"/>
                  </a:moveTo>
                  <a:lnTo>
                    <a:pt x="0" y="90"/>
                  </a:lnTo>
                  <a:lnTo>
                    <a:pt x="10" y="90"/>
                  </a:lnTo>
                  <a:lnTo>
                    <a:pt x="16" y="84"/>
                  </a:lnTo>
                  <a:lnTo>
                    <a:pt x="16" y="84"/>
                  </a:lnTo>
                  <a:lnTo>
                    <a:pt x="16" y="78"/>
                  </a:lnTo>
                  <a:lnTo>
                    <a:pt x="16" y="78"/>
                  </a:lnTo>
                  <a:lnTo>
                    <a:pt x="22" y="72"/>
                  </a:lnTo>
                  <a:lnTo>
                    <a:pt x="22" y="78"/>
                  </a:lnTo>
                  <a:lnTo>
                    <a:pt x="22" y="78"/>
                  </a:lnTo>
                  <a:lnTo>
                    <a:pt x="22" y="78"/>
                  </a:lnTo>
                  <a:lnTo>
                    <a:pt x="29" y="78"/>
                  </a:lnTo>
                  <a:lnTo>
                    <a:pt x="29" y="72"/>
                  </a:lnTo>
                  <a:lnTo>
                    <a:pt x="35" y="72"/>
                  </a:lnTo>
                  <a:lnTo>
                    <a:pt x="41" y="68"/>
                  </a:lnTo>
                  <a:lnTo>
                    <a:pt x="41" y="68"/>
                  </a:lnTo>
                  <a:lnTo>
                    <a:pt x="41" y="68"/>
                  </a:lnTo>
                  <a:lnTo>
                    <a:pt x="47" y="62"/>
                  </a:lnTo>
                  <a:lnTo>
                    <a:pt x="47" y="62"/>
                  </a:lnTo>
                  <a:lnTo>
                    <a:pt x="47" y="62"/>
                  </a:lnTo>
                  <a:lnTo>
                    <a:pt x="51" y="55"/>
                  </a:lnTo>
                  <a:lnTo>
                    <a:pt x="64" y="55"/>
                  </a:lnTo>
                  <a:lnTo>
                    <a:pt x="70" y="49"/>
                  </a:lnTo>
                  <a:lnTo>
                    <a:pt x="76" y="49"/>
                  </a:lnTo>
                  <a:lnTo>
                    <a:pt x="82" y="45"/>
                  </a:lnTo>
                  <a:lnTo>
                    <a:pt x="86" y="45"/>
                  </a:lnTo>
                  <a:lnTo>
                    <a:pt x="92" y="39"/>
                  </a:lnTo>
                  <a:lnTo>
                    <a:pt x="92" y="39"/>
                  </a:lnTo>
                  <a:lnTo>
                    <a:pt x="105" y="39"/>
                  </a:lnTo>
                  <a:lnTo>
                    <a:pt x="111" y="33"/>
                  </a:lnTo>
                  <a:lnTo>
                    <a:pt x="111" y="33"/>
                  </a:lnTo>
                  <a:lnTo>
                    <a:pt x="117" y="29"/>
                  </a:lnTo>
                  <a:lnTo>
                    <a:pt x="117" y="29"/>
                  </a:lnTo>
                  <a:lnTo>
                    <a:pt x="121" y="22"/>
                  </a:lnTo>
                  <a:lnTo>
                    <a:pt x="121" y="16"/>
                  </a:lnTo>
                  <a:lnTo>
                    <a:pt x="134" y="16"/>
                  </a:lnTo>
                  <a:lnTo>
                    <a:pt x="140" y="10"/>
                  </a:lnTo>
                  <a:lnTo>
                    <a:pt x="140" y="10"/>
                  </a:lnTo>
                  <a:lnTo>
                    <a:pt x="146" y="6"/>
                  </a:lnTo>
                  <a:lnTo>
                    <a:pt x="146" y="6"/>
                  </a:lnTo>
                  <a:lnTo>
                    <a:pt x="152" y="0"/>
                  </a:lnTo>
                  <a:lnTo>
                    <a:pt x="152" y="6"/>
                  </a:lnTo>
                  <a:lnTo>
                    <a:pt x="152" y="6"/>
                  </a:lnTo>
                  <a:lnTo>
                    <a:pt x="156" y="6"/>
                  </a:lnTo>
                  <a:lnTo>
                    <a:pt x="156" y="10"/>
                  </a:lnTo>
                  <a:lnTo>
                    <a:pt x="156" y="10"/>
                  </a:lnTo>
                  <a:lnTo>
                    <a:pt x="156" y="10"/>
                  </a:lnTo>
                  <a:lnTo>
                    <a:pt x="156" y="10"/>
                  </a:lnTo>
                  <a:lnTo>
                    <a:pt x="162" y="10"/>
                  </a:lnTo>
                  <a:lnTo>
                    <a:pt x="156" y="16"/>
                  </a:lnTo>
                  <a:lnTo>
                    <a:pt x="156" y="29"/>
                  </a:lnTo>
                  <a:lnTo>
                    <a:pt x="146" y="33"/>
                  </a:lnTo>
                  <a:lnTo>
                    <a:pt x="121" y="55"/>
                  </a:lnTo>
                  <a:lnTo>
                    <a:pt x="117" y="55"/>
                  </a:lnTo>
                  <a:lnTo>
                    <a:pt x="117" y="55"/>
                  </a:lnTo>
                  <a:lnTo>
                    <a:pt x="111" y="62"/>
                  </a:lnTo>
                  <a:lnTo>
                    <a:pt x="86" y="62"/>
                  </a:lnTo>
                  <a:lnTo>
                    <a:pt x="86" y="62"/>
                  </a:lnTo>
                  <a:lnTo>
                    <a:pt x="86" y="62"/>
                  </a:lnTo>
                  <a:lnTo>
                    <a:pt x="82" y="68"/>
                  </a:lnTo>
                  <a:lnTo>
                    <a:pt x="76" y="78"/>
                  </a:lnTo>
                  <a:lnTo>
                    <a:pt x="70" y="84"/>
                  </a:lnTo>
                  <a:lnTo>
                    <a:pt x="57" y="90"/>
                  </a:lnTo>
                  <a:lnTo>
                    <a:pt x="51" y="101"/>
                  </a:lnTo>
                  <a:lnTo>
                    <a:pt x="41" y="107"/>
                  </a:lnTo>
                  <a:lnTo>
                    <a:pt x="10" y="107"/>
                  </a:lnTo>
                  <a:lnTo>
                    <a:pt x="10" y="107"/>
                  </a:lnTo>
                  <a:lnTo>
                    <a:pt x="10" y="107"/>
                  </a:lnTo>
                  <a:lnTo>
                    <a:pt x="6" y="101"/>
                  </a:lnTo>
                  <a:lnTo>
                    <a:pt x="0" y="101"/>
                  </a:lnTo>
                  <a:lnTo>
                    <a:pt x="0" y="10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8" name="Freeform 177"/>
            <p:cNvSpPr>
              <a:spLocks/>
            </p:cNvSpPr>
            <p:nvPr/>
          </p:nvSpPr>
          <p:spPr bwMode="auto">
            <a:xfrm>
              <a:off x="7940675" y="4602163"/>
              <a:ext cx="257175" cy="169863"/>
            </a:xfrm>
            <a:custGeom>
              <a:avLst/>
              <a:gdLst>
                <a:gd name="T0" fmla="*/ 0 w 162"/>
                <a:gd name="T1" fmla="*/ 90 h 107"/>
                <a:gd name="T2" fmla="*/ 16 w 162"/>
                <a:gd name="T3" fmla="*/ 84 h 107"/>
                <a:gd name="T4" fmla="*/ 16 w 162"/>
                <a:gd name="T5" fmla="*/ 78 h 107"/>
                <a:gd name="T6" fmla="*/ 22 w 162"/>
                <a:gd name="T7" fmla="*/ 72 h 107"/>
                <a:gd name="T8" fmla="*/ 22 w 162"/>
                <a:gd name="T9" fmla="*/ 78 h 107"/>
                <a:gd name="T10" fmla="*/ 29 w 162"/>
                <a:gd name="T11" fmla="*/ 78 h 107"/>
                <a:gd name="T12" fmla="*/ 35 w 162"/>
                <a:gd name="T13" fmla="*/ 72 h 107"/>
                <a:gd name="T14" fmla="*/ 41 w 162"/>
                <a:gd name="T15" fmla="*/ 68 h 107"/>
                <a:gd name="T16" fmla="*/ 47 w 162"/>
                <a:gd name="T17" fmla="*/ 62 h 107"/>
                <a:gd name="T18" fmla="*/ 47 w 162"/>
                <a:gd name="T19" fmla="*/ 62 h 107"/>
                <a:gd name="T20" fmla="*/ 64 w 162"/>
                <a:gd name="T21" fmla="*/ 55 h 107"/>
                <a:gd name="T22" fmla="*/ 76 w 162"/>
                <a:gd name="T23" fmla="*/ 49 h 107"/>
                <a:gd name="T24" fmla="*/ 86 w 162"/>
                <a:gd name="T25" fmla="*/ 45 h 107"/>
                <a:gd name="T26" fmla="*/ 92 w 162"/>
                <a:gd name="T27" fmla="*/ 39 h 107"/>
                <a:gd name="T28" fmla="*/ 111 w 162"/>
                <a:gd name="T29" fmla="*/ 33 h 107"/>
                <a:gd name="T30" fmla="*/ 117 w 162"/>
                <a:gd name="T31" fmla="*/ 29 h 107"/>
                <a:gd name="T32" fmla="*/ 121 w 162"/>
                <a:gd name="T33" fmla="*/ 22 h 107"/>
                <a:gd name="T34" fmla="*/ 134 w 162"/>
                <a:gd name="T35" fmla="*/ 16 h 107"/>
                <a:gd name="T36" fmla="*/ 140 w 162"/>
                <a:gd name="T37" fmla="*/ 10 h 107"/>
                <a:gd name="T38" fmla="*/ 146 w 162"/>
                <a:gd name="T39" fmla="*/ 6 h 107"/>
                <a:gd name="T40" fmla="*/ 152 w 162"/>
                <a:gd name="T41" fmla="*/ 6 h 107"/>
                <a:gd name="T42" fmla="*/ 156 w 162"/>
                <a:gd name="T43" fmla="*/ 6 h 107"/>
                <a:gd name="T44" fmla="*/ 156 w 162"/>
                <a:gd name="T45" fmla="*/ 10 h 107"/>
                <a:gd name="T46" fmla="*/ 156 w 162"/>
                <a:gd name="T47" fmla="*/ 10 h 107"/>
                <a:gd name="T48" fmla="*/ 156 w 162"/>
                <a:gd name="T49" fmla="*/ 16 h 107"/>
                <a:gd name="T50" fmla="*/ 146 w 162"/>
                <a:gd name="T51" fmla="*/ 33 h 107"/>
                <a:gd name="T52" fmla="*/ 117 w 162"/>
                <a:gd name="T53" fmla="*/ 55 h 107"/>
                <a:gd name="T54" fmla="*/ 111 w 162"/>
                <a:gd name="T55" fmla="*/ 62 h 107"/>
                <a:gd name="T56" fmla="*/ 86 w 162"/>
                <a:gd name="T57" fmla="*/ 62 h 107"/>
                <a:gd name="T58" fmla="*/ 82 w 162"/>
                <a:gd name="T59" fmla="*/ 68 h 107"/>
                <a:gd name="T60" fmla="*/ 70 w 162"/>
                <a:gd name="T61" fmla="*/ 84 h 107"/>
                <a:gd name="T62" fmla="*/ 51 w 162"/>
                <a:gd name="T63" fmla="*/ 101 h 107"/>
                <a:gd name="T64" fmla="*/ 10 w 162"/>
                <a:gd name="T65" fmla="*/ 107 h 107"/>
                <a:gd name="T66" fmla="*/ 10 w 162"/>
                <a:gd name="T67" fmla="*/ 107 h 107"/>
                <a:gd name="T68" fmla="*/ 0 w 162"/>
                <a:gd name="T69"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2" h="107">
                  <a:moveTo>
                    <a:pt x="0" y="101"/>
                  </a:moveTo>
                  <a:lnTo>
                    <a:pt x="0" y="90"/>
                  </a:lnTo>
                  <a:lnTo>
                    <a:pt x="10" y="90"/>
                  </a:lnTo>
                  <a:lnTo>
                    <a:pt x="16" y="84"/>
                  </a:lnTo>
                  <a:lnTo>
                    <a:pt x="16" y="84"/>
                  </a:lnTo>
                  <a:lnTo>
                    <a:pt x="16" y="78"/>
                  </a:lnTo>
                  <a:lnTo>
                    <a:pt x="16" y="78"/>
                  </a:lnTo>
                  <a:lnTo>
                    <a:pt x="22" y="72"/>
                  </a:lnTo>
                  <a:lnTo>
                    <a:pt x="22" y="78"/>
                  </a:lnTo>
                  <a:lnTo>
                    <a:pt x="22" y="78"/>
                  </a:lnTo>
                  <a:lnTo>
                    <a:pt x="22" y="78"/>
                  </a:lnTo>
                  <a:lnTo>
                    <a:pt x="29" y="78"/>
                  </a:lnTo>
                  <a:lnTo>
                    <a:pt x="29" y="72"/>
                  </a:lnTo>
                  <a:lnTo>
                    <a:pt x="35" y="72"/>
                  </a:lnTo>
                  <a:lnTo>
                    <a:pt x="41" y="68"/>
                  </a:lnTo>
                  <a:lnTo>
                    <a:pt x="41" y="68"/>
                  </a:lnTo>
                  <a:lnTo>
                    <a:pt x="41" y="68"/>
                  </a:lnTo>
                  <a:lnTo>
                    <a:pt x="47" y="62"/>
                  </a:lnTo>
                  <a:lnTo>
                    <a:pt x="47" y="62"/>
                  </a:lnTo>
                  <a:lnTo>
                    <a:pt x="47" y="62"/>
                  </a:lnTo>
                  <a:lnTo>
                    <a:pt x="51" y="55"/>
                  </a:lnTo>
                  <a:lnTo>
                    <a:pt x="64" y="55"/>
                  </a:lnTo>
                  <a:lnTo>
                    <a:pt x="70" y="49"/>
                  </a:lnTo>
                  <a:lnTo>
                    <a:pt x="76" y="49"/>
                  </a:lnTo>
                  <a:lnTo>
                    <a:pt x="82" y="45"/>
                  </a:lnTo>
                  <a:lnTo>
                    <a:pt x="86" y="45"/>
                  </a:lnTo>
                  <a:lnTo>
                    <a:pt x="92" y="39"/>
                  </a:lnTo>
                  <a:lnTo>
                    <a:pt x="92" y="39"/>
                  </a:lnTo>
                  <a:lnTo>
                    <a:pt x="105" y="39"/>
                  </a:lnTo>
                  <a:lnTo>
                    <a:pt x="111" y="33"/>
                  </a:lnTo>
                  <a:lnTo>
                    <a:pt x="111" y="33"/>
                  </a:lnTo>
                  <a:lnTo>
                    <a:pt x="117" y="29"/>
                  </a:lnTo>
                  <a:lnTo>
                    <a:pt x="117" y="29"/>
                  </a:lnTo>
                  <a:lnTo>
                    <a:pt x="121" y="22"/>
                  </a:lnTo>
                  <a:lnTo>
                    <a:pt x="121" y="16"/>
                  </a:lnTo>
                  <a:lnTo>
                    <a:pt x="134" y="16"/>
                  </a:lnTo>
                  <a:lnTo>
                    <a:pt x="140" y="10"/>
                  </a:lnTo>
                  <a:lnTo>
                    <a:pt x="140" y="10"/>
                  </a:lnTo>
                  <a:lnTo>
                    <a:pt x="146" y="6"/>
                  </a:lnTo>
                  <a:lnTo>
                    <a:pt x="146" y="6"/>
                  </a:lnTo>
                  <a:lnTo>
                    <a:pt x="152" y="0"/>
                  </a:lnTo>
                  <a:lnTo>
                    <a:pt x="152" y="6"/>
                  </a:lnTo>
                  <a:lnTo>
                    <a:pt x="152" y="6"/>
                  </a:lnTo>
                  <a:lnTo>
                    <a:pt x="156" y="6"/>
                  </a:lnTo>
                  <a:lnTo>
                    <a:pt x="156" y="10"/>
                  </a:lnTo>
                  <a:lnTo>
                    <a:pt x="156" y="10"/>
                  </a:lnTo>
                  <a:lnTo>
                    <a:pt x="156" y="10"/>
                  </a:lnTo>
                  <a:lnTo>
                    <a:pt x="156" y="10"/>
                  </a:lnTo>
                  <a:lnTo>
                    <a:pt x="162" y="10"/>
                  </a:lnTo>
                  <a:lnTo>
                    <a:pt x="156" y="16"/>
                  </a:lnTo>
                  <a:lnTo>
                    <a:pt x="156" y="29"/>
                  </a:lnTo>
                  <a:lnTo>
                    <a:pt x="146" y="33"/>
                  </a:lnTo>
                  <a:lnTo>
                    <a:pt x="121" y="55"/>
                  </a:lnTo>
                  <a:lnTo>
                    <a:pt x="117" y="55"/>
                  </a:lnTo>
                  <a:lnTo>
                    <a:pt x="117" y="55"/>
                  </a:lnTo>
                  <a:lnTo>
                    <a:pt x="111" y="62"/>
                  </a:lnTo>
                  <a:lnTo>
                    <a:pt x="86" y="62"/>
                  </a:lnTo>
                  <a:lnTo>
                    <a:pt x="86" y="62"/>
                  </a:lnTo>
                  <a:lnTo>
                    <a:pt x="86" y="62"/>
                  </a:lnTo>
                  <a:lnTo>
                    <a:pt x="82" y="68"/>
                  </a:lnTo>
                  <a:lnTo>
                    <a:pt x="76" y="78"/>
                  </a:lnTo>
                  <a:lnTo>
                    <a:pt x="70" y="84"/>
                  </a:lnTo>
                  <a:lnTo>
                    <a:pt x="57" y="90"/>
                  </a:lnTo>
                  <a:lnTo>
                    <a:pt x="51" y="101"/>
                  </a:lnTo>
                  <a:lnTo>
                    <a:pt x="41" y="107"/>
                  </a:lnTo>
                  <a:lnTo>
                    <a:pt x="10" y="107"/>
                  </a:lnTo>
                  <a:lnTo>
                    <a:pt x="10" y="107"/>
                  </a:lnTo>
                  <a:lnTo>
                    <a:pt x="10" y="107"/>
                  </a:lnTo>
                  <a:lnTo>
                    <a:pt x="6" y="101"/>
                  </a:lnTo>
                  <a:lnTo>
                    <a:pt x="0" y="101"/>
                  </a:lnTo>
                  <a:lnTo>
                    <a:pt x="0" y="10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79" name="Freeform 178"/>
            <p:cNvSpPr>
              <a:spLocks/>
            </p:cNvSpPr>
            <p:nvPr/>
          </p:nvSpPr>
          <p:spPr bwMode="auto">
            <a:xfrm>
              <a:off x="8218488" y="4421188"/>
              <a:ext cx="136525" cy="206375"/>
            </a:xfrm>
            <a:custGeom>
              <a:avLst/>
              <a:gdLst>
                <a:gd name="T0" fmla="*/ 16 w 86"/>
                <a:gd name="T1" fmla="*/ 91 h 130"/>
                <a:gd name="T2" fmla="*/ 22 w 86"/>
                <a:gd name="T3" fmla="*/ 81 h 130"/>
                <a:gd name="T4" fmla="*/ 29 w 86"/>
                <a:gd name="T5" fmla="*/ 75 h 130"/>
                <a:gd name="T6" fmla="*/ 41 w 86"/>
                <a:gd name="T7" fmla="*/ 68 h 130"/>
                <a:gd name="T8" fmla="*/ 41 w 86"/>
                <a:gd name="T9" fmla="*/ 62 h 130"/>
                <a:gd name="T10" fmla="*/ 41 w 86"/>
                <a:gd name="T11" fmla="*/ 58 h 130"/>
                <a:gd name="T12" fmla="*/ 47 w 86"/>
                <a:gd name="T13" fmla="*/ 46 h 130"/>
                <a:gd name="T14" fmla="*/ 51 w 86"/>
                <a:gd name="T15" fmla="*/ 40 h 130"/>
                <a:gd name="T16" fmla="*/ 47 w 86"/>
                <a:gd name="T17" fmla="*/ 29 h 130"/>
                <a:gd name="T18" fmla="*/ 41 w 86"/>
                <a:gd name="T19" fmla="*/ 0 h 130"/>
                <a:gd name="T20" fmla="*/ 47 w 86"/>
                <a:gd name="T21" fmla="*/ 7 h 130"/>
                <a:gd name="T22" fmla="*/ 51 w 86"/>
                <a:gd name="T23" fmla="*/ 13 h 130"/>
                <a:gd name="T24" fmla="*/ 58 w 86"/>
                <a:gd name="T25" fmla="*/ 19 h 130"/>
                <a:gd name="T26" fmla="*/ 58 w 86"/>
                <a:gd name="T27" fmla="*/ 29 h 130"/>
                <a:gd name="T28" fmla="*/ 58 w 86"/>
                <a:gd name="T29" fmla="*/ 29 h 130"/>
                <a:gd name="T30" fmla="*/ 51 w 86"/>
                <a:gd name="T31" fmla="*/ 35 h 130"/>
                <a:gd name="T32" fmla="*/ 51 w 86"/>
                <a:gd name="T33" fmla="*/ 40 h 130"/>
                <a:gd name="T34" fmla="*/ 51 w 86"/>
                <a:gd name="T35" fmla="*/ 46 h 130"/>
                <a:gd name="T36" fmla="*/ 51 w 86"/>
                <a:gd name="T37" fmla="*/ 52 h 130"/>
                <a:gd name="T38" fmla="*/ 51 w 86"/>
                <a:gd name="T39" fmla="*/ 52 h 130"/>
                <a:gd name="T40" fmla="*/ 58 w 86"/>
                <a:gd name="T41" fmla="*/ 52 h 130"/>
                <a:gd name="T42" fmla="*/ 58 w 86"/>
                <a:gd name="T43" fmla="*/ 46 h 130"/>
                <a:gd name="T44" fmla="*/ 58 w 86"/>
                <a:gd name="T45" fmla="*/ 46 h 130"/>
                <a:gd name="T46" fmla="*/ 58 w 86"/>
                <a:gd name="T47" fmla="*/ 46 h 130"/>
                <a:gd name="T48" fmla="*/ 64 w 86"/>
                <a:gd name="T49" fmla="*/ 58 h 130"/>
                <a:gd name="T50" fmla="*/ 64 w 86"/>
                <a:gd name="T51" fmla="*/ 62 h 130"/>
                <a:gd name="T52" fmla="*/ 70 w 86"/>
                <a:gd name="T53" fmla="*/ 68 h 130"/>
                <a:gd name="T54" fmla="*/ 76 w 86"/>
                <a:gd name="T55" fmla="*/ 62 h 130"/>
                <a:gd name="T56" fmla="*/ 86 w 86"/>
                <a:gd name="T57" fmla="*/ 62 h 130"/>
                <a:gd name="T58" fmla="*/ 82 w 86"/>
                <a:gd name="T59" fmla="*/ 75 h 130"/>
                <a:gd name="T60" fmla="*/ 76 w 86"/>
                <a:gd name="T61" fmla="*/ 81 h 130"/>
                <a:gd name="T62" fmla="*/ 70 w 86"/>
                <a:gd name="T63" fmla="*/ 85 h 130"/>
                <a:gd name="T64" fmla="*/ 51 w 86"/>
                <a:gd name="T65" fmla="*/ 91 h 130"/>
                <a:gd name="T66" fmla="*/ 51 w 86"/>
                <a:gd name="T67" fmla="*/ 91 h 130"/>
                <a:gd name="T68" fmla="*/ 47 w 86"/>
                <a:gd name="T69" fmla="*/ 97 h 130"/>
                <a:gd name="T70" fmla="*/ 47 w 86"/>
                <a:gd name="T71" fmla="*/ 101 h 130"/>
                <a:gd name="T72" fmla="*/ 47 w 86"/>
                <a:gd name="T73" fmla="*/ 101 h 130"/>
                <a:gd name="T74" fmla="*/ 41 w 86"/>
                <a:gd name="T75" fmla="*/ 114 h 130"/>
                <a:gd name="T76" fmla="*/ 29 w 86"/>
                <a:gd name="T77" fmla="*/ 120 h 130"/>
                <a:gd name="T78" fmla="*/ 16 w 86"/>
                <a:gd name="T79" fmla="*/ 130 h 130"/>
                <a:gd name="T80" fmla="*/ 0 w 86"/>
                <a:gd name="T81" fmla="*/ 130 h 130"/>
                <a:gd name="T82" fmla="*/ 0 w 86"/>
                <a:gd name="T83" fmla="*/ 124 h 130"/>
                <a:gd name="T84" fmla="*/ 0 w 86"/>
                <a:gd name="T85" fmla="*/ 124 h 130"/>
                <a:gd name="T86" fmla="*/ 0 w 86"/>
                <a:gd name="T87" fmla="*/ 120 h 130"/>
                <a:gd name="T88" fmla="*/ 12 w 86"/>
                <a:gd name="T89" fmla="*/ 114 h 130"/>
                <a:gd name="T90" fmla="*/ 16 w 86"/>
                <a:gd name="T91" fmla="*/ 114 h 130"/>
                <a:gd name="T92" fmla="*/ 16 w 86"/>
                <a:gd name="T93" fmla="*/ 108 h 130"/>
                <a:gd name="T94" fmla="*/ 16 w 86"/>
                <a:gd name="T95" fmla="*/ 101 h 130"/>
                <a:gd name="T96" fmla="*/ 16 w 86"/>
                <a:gd name="T97" fmla="*/ 97 h 130"/>
                <a:gd name="T98" fmla="*/ 6 w 86"/>
                <a:gd name="T99" fmla="*/ 97 h 130"/>
                <a:gd name="T100" fmla="*/ 12 w 86"/>
                <a:gd name="T101" fmla="*/ 9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 h="130">
                  <a:moveTo>
                    <a:pt x="12" y="91"/>
                  </a:moveTo>
                  <a:lnTo>
                    <a:pt x="16" y="91"/>
                  </a:lnTo>
                  <a:lnTo>
                    <a:pt x="16" y="85"/>
                  </a:lnTo>
                  <a:lnTo>
                    <a:pt x="22" y="81"/>
                  </a:lnTo>
                  <a:lnTo>
                    <a:pt x="29" y="81"/>
                  </a:lnTo>
                  <a:lnTo>
                    <a:pt x="29" y="75"/>
                  </a:lnTo>
                  <a:lnTo>
                    <a:pt x="35" y="68"/>
                  </a:lnTo>
                  <a:lnTo>
                    <a:pt x="41" y="68"/>
                  </a:lnTo>
                  <a:lnTo>
                    <a:pt x="41" y="62"/>
                  </a:lnTo>
                  <a:lnTo>
                    <a:pt x="41" y="62"/>
                  </a:lnTo>
                  <a:lnTo>
                    <a:pt x="41" y="58"/>
                  </a:lnTo>
                  <a:lnTo>
                    <a:pt x="41" y="58"/>
                  </a:lnTo>
                  <a:lnTo>
                    <a:pt x="41" y="52"/>
                  </a:lnTo>
                  <a:lnTo>
                    <a:pt x="47" y="46"/>
                  </a:lnTo>
                  <a:lnTo>
                    <a:pt x="47" y="46"/>
                  </a:lnTo>
                  <a:lnTo>
                    <a:pt x="51" y="40"/>
                  </a:lnTo>
                  <a:lnTo>
                    <a:pt x="47" y="40"/>
                  </a:lnTo>
                  <a:lnTo>
                    <a:pt x="47" y="29"/>
                  </a:lnTo>
                  <a:lnTo>
                    <a:pt x="41" y="23"/>
                  </a:lnTo>
                  <a:lnTo>
                    <a:pt x="41" y="0"/>
                  </a:lnTo>
                  <a:lnTo>
                    <a:pt x="47" y="0"/>
                  </a:lnTo>
                  <a:lnTo>
                    <a:pt x="47" y="7"/>
                  </a:lnTo>
                  <a:lnTo>
                    <a:pt x="51" y="7"/>
                  </a:lnTo>
                  <a:lnTo>
                    <a:pt x="51" y="13"/>
                  </a:lnTo>
                  <a:lnTo>
                    <a:pt x="51" y="13"/>
                  </a:lnTo>
                  <a:lnTo>
                    <a:pt x="58" y="19"/>
                  </a:lnTo>
                  <a:lnTo>
                    <a:pt x="58" y="19"/>
                  </a:lnTo>
                  <a:lnTo>
                    <a:pt x="58" y="29"/>
                  </a:lnTo>
                  <a:lnTo>
                    <a:pt x="58" y="29"/>
                  </a:lnTo>
                  <a:lnTo>
                    <a:pt x="58" y="29"/>
                  </a:lnTo>
                  <a:lnTo>
                    <a:pt x="51" y="35"/>
                  </a:lnTo>
                  <a:lnTo>
                    <a:pt x="51" y="35"/>
                  </a:lnTo>
                  <a:lnTo>
                    <a:pt x="51" y="40"/>
                  </a:lnTo>
                  <a:lnTo>
                    <a:pt x="51" y="40"/>
                  </a:lnTo>
                  <a:lnTo>
                    <a:pt x="51" y="40"/>
                  </a:lnTo>
                  <a:lnTo>
                    <a:pt x="51" y="46"/>
                  </a:lnTo>
                  <a:lnTo>
                    <a:pt x="51" y="46"/>
                  </a:lnTo>
                  <a:lnTo>
                    <a:pt x="51" y="52"/>
                  </a:lnTo>
                  <a:lnTo>
                    <a:pt x="51" y="52"/>
                  </a:lnTo>
                  <a:lnTo>
                    <a:pt x="51" y="52"/>
                  </a:lnTo>
                  <a:lnTo>
                    <a:pt x="51" y="52"/>
                  </a:lnTo>
                  <a:lnTo>
                    <a:pt x="58" y="52"/>
                  </a:lnTo>
                  <a:lnTo>
                    <a:pt x="58" y="46"/>
                  </a:lnTo>
                  <a:lnTo>
                    <a:pt x="58" y="46"/>
                  </a:lnTo>
                  <a:lnTo>
                    <a:pt x="58" y="46"/>
                  </a:lnTo>
                  <a:lnTo>
                    <a:pt x="58" y="46"/>
                  </a:lnTo>
                  <a:lnTo>
                    <a:pt x="58" y="40"/>
                  </a:lnTo>
                  <a:lnTo>
                    <a:pt x="58" y="46"/>
                  </a:lnTo>
                  <a:lnTo>
                    <a:pt x="64" y="52"/>
                  </a:lnTo>
                  <a:lnTo>
                    <a:pt x="64" y="58"/>
                  </a:lnTo>
                  <a:lnTo>
                    <a:pt x="64" y="58"/>
                  </a:lnTo>
                  <a:lnTo>
                    <a:pt x="64" y="62"/>
                  </a:lnTo>
                  <a:lnTo>
                    <a:pt x="70" y="62"/>
                  </a:lnTo>
                  <a:lnTo>
                    <a:pt x="70" y="68"/>
                  </a:lnTo>
                  <a:lnTo>
                    <a:pt x="76" y="68"/>
                  </a:lnTo>
                  <a:lnTo>
                    <a:pt x="76" y="62"/>
                  </a:lnTo>
                  <a:lnTo>
                    <a:pt x="76" y="62"/>
                  </a:lnTo>
                  <a:lnTo>
                    <a:pt x="86" y="62"/>
                  </a:lnTo>
                  <a:lnTo>
                    <a:pt x="86" y="68"/>
                  </a:lnTo>
                  <a:lnTo>
                    <a:pt x="82" y="75"/>
                  </a:lnTo>
                  <a:lnTo>
                    <a:pt x="82" y="81"/>
                  </a:lnTo>
                  <a:lnTo>
                    <a:pt x="76" y="81"/>
                  </a:lnTo>
                  <a:lnTo>
                    <a:pt x="76" y="85"/>
                  </a:lnTo>
                  <a:lnTo>
                    <a:pt x="70" y="85"/>
                  </a:lnTo>
                  <a:lnTo>
                    <a:pt x="64" y="91"/>
                  </a:lnTo>
                  <a:lnTo>
                    <a:pt x="51" y="91"/>
                  </a:lnTo>
                  <a:lnTo>
                    <a:pt x="51" y="91"/>
                  </a:lnTo>
                  <a:lnTo>
                    <a:pt x="51" y="91"/>
                  </a:lnTo>
                  <a:lnTo>
                    <a:pt x="47" y="97"/>
                  </a:lnTo>
                  <a:lnTo>
                    <a:pt x="47" y="97"/>
                  </a:lnTo>
                  <a:lnTo>
                    <a:pt x="47" y="97"/>
                  </a:lnTo>
                  <a:lnTo>
                    <a:pt x="47" y="101"/>
                  </a:lnTo>
                  <a:lnTo>
                    <a:pt x="47" y="101"/>
                  </a:lnTo>
                  <a:lnTo>
                    <a:pt x="47" y="101"/>
                  </a:lnTo>
                  <a:lnTo>
                    <a:pt x="41" y="108"/>
                  </a:lnTo>
                  <a:lnTo>
                    <a:pt x="41" y="114"/>
                  </a:lnTo>
                  <a:lnTo>
                    <a:pt x="35" y="120"/>
                  </a:lnTo>
                  <a:lnTo>
                    <a:pt x="29" y="120"/>
                  </a:lnTo>
                  <a:lnTo>
                    <a:pt x="16" y="124"/>
                  </a:lnTo>
                  <a:lnTo>
                    <a:pt x="16" y="130"/>
                  </a:lnTo>
                  <a:lnTo>
                    <a:pt x="0" y="130"/>
                  </a:lnTo>
                  <a:lnTo>
                    <a:pt x="0" y="130"/>
                  </a:lnTo>
                  <a:lnTo>
                    <a:pt x="0" y="124"/>
                  </a:lnTo>
                  <a:lnTo>
                    <a:pt x="0" y="124"/>
                  </a:lnTo>
                  <a:lnTo>
                    <a:pt x="0" y="124"/>
                  </a:lnTo>
                  <a:lnTo>
                    <a:pt x="0" y="124"/>
                  </a:lnTo>
                  <a:lnTo>
                    <a:pt x="0" y="124"/>
                  </a:lnTo>
                  <a:lnTo>
                    <a:pt x="0" y="120"/>
                  </a:lnTo>
                  <a:lnTo>
                    <a:pt x="6" y="120"/>
                  </a:lnTo>
                  <a:lnTo>
                    <a:pt x="12" y="114"/>
                  </a:lnTo>
                  <a:lnTo>
                    <a:pt x="12" y="114"/>
                  </a:lnTo>
                  <a:lnTo>
                    <a:pt x="16" y="114"/>
                  </a:lnTo>
                  <a:lnTo>
                    <a:pt x="16" y="108"/>
                  </a:lnTo>
                  <a:lnTo>
                    <a:pt x="16" y="108"/>
                  </a:lnTo>
                  <a:lnTo>
                    <a:pt x="16" y="108"/>
                  </a:lnTo>
                  <a:lnTo>
                    <a:pt x="16" y="101"/>
                  </a:lnTo>
                  <a:lnTo>
                    <a:pt x="16" y="101"/>
                  </a:lnTo>
                  <a:lnTo>
                    <a:pt x="16" y="97"/>
                  </a:lnTo>
                  <a:lnTo>
                    <a:pt x="6" y="97"/>
                  </a:lnTo>
                  <a:lnTo>
                    <a:pt x="6" y="97"/>
                  </a:lnTo>
                  <a:lnTo>
                    <a:pt x="12" y="91"/>
                  </a:lnTo>
                  <a:lnTo>
                    <a:pt x="12" y="9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0" name="Freeform 179"/>
            <p:cNvSpPr>
              <a:spLocks/>
            </p:cNvSpPr>
            <p:nvPr/>
          </p:nvSpPr>
          <p:spPr bwMode="auto">
            <a:xfrm>
              <a:off x="8218488" y="4421188"/>
              <a:ext cx="136525" cy="206375"/>
            </a:xfrm>
            <a:custGeom>
              <a:avLst/>
              <a:gdLst>
                <a:gd name="T0" fmla="*/ 16 w 86"/>
                <a:gd name="T1" fmla="*/ 91 h 130"/>
                <a:gd name="T2" fmla="*/ 22 w 86"/>
                <a:gd name="T3" fmla="*/ 81 h 130"/>
                <a:gd name="T4" fmla="*/ 29 w 86"/>
                <a:gd name="T5" fmla="*/ 75 h 130"/>
                <a:gd name="T6" fmla="*/ 41 w 86"/>
                <a:gd name="T7" fmla="*/ 68 h 130"/>
                <a:gd name="T8" fmla="*/ 41 w 86"/>
                <a:gd name="T9" fmla="*/ 62 h 130"/>
                <a:gd name="T10" fmla="*/ 41 w 86"/>
                <a:gd name="T11" fmla="*/ 58 h 130"/>
                <a:gd name="T12" fmla="*/ 47 w 86"/>
                <a:gd name="T13" fmla="*/ 46 h 130"/>
                <a:gd name="T14" fmla="*/ 51 w 86"/>
                <a:gd name="T15" fmla="*/ 40 h 130"/>
                <a:gd name="T16" fmla="*/ 47 w 86"/>
                <a:gd name="T17" fmla="*/ 29 h 130"/>
                <a:gd name="T18" fmla="*/ 41 w 86"/>
                <a:gd name="T19" fmla="*/ 0 h 130"/>
                <a:gd name="T20" fmla="*/ 47 w 86"/>
                <a:gd name="T21" fmla="*/ 7 h 130"/>
                <a:gd name="T22" fmla="*/ 51 w 86"/>
                <a:gd name="T23" fmla="*/ 13 h 130"/>
                <a:gd name="T24" fmla="*/ 58 w 86"/>
                <a:gd name="T25" fmla="*/ 19 h 130"/>
                <a:gd name="T26" fmla="*/ 58 w 86"/>
                <a:gd name="T27" fmla="*/ 29 h 130"/>
                <a:gd name="T28" fmla="*/ 58 w 86"/>
                <a:gd name="T29" fmla="*/ 29 h 130"/>
                <a:gd name="T30" fmla="*/ 51 w 86"/>
                <a:gd name="T31" fmla="*/ 35 h 130"/>
                <a:gd name="T32" fmla="*/ 51 w 86"/>
                <a:gd name="T33" fmla="*/ 40 h 130"/>
                <a:gd name="T34" fmla="*/ 51 w 86"/>
                <a:gd name="T35" fmla="*/ 46 h 130"/>
                <a:gd name="T36" fmla="*/ 51 w 86"/>
                <a:gd name="T37" fmla="*/ 52 h 130"/>
                <a:gd name="T38" fmla="*/ 51 w 86"/>
                <a:gd name="T39" fmla="*/ 52 h 130"/>
                <a:gd name="T40" fmla="*/ 58 w 86"/>
                <a:gd name="T41" fmla="*/ 52 h 130"/>
                <a:gd name="T42" fmla="*/ 58 w 86"/>
                <a:gd name="T43" fmla="*/ 46 h 130"/>
                <a:gd name="T44" fmla="*/ 58 w 86"/>
                <a:gd name="T45" fmla="*/ 46 h 130"/>
                <a:gd name="T46" fmla="*/ 58 w 86"/>
                <a:gd name="T47" fmla="*/ 46 h 130"/>
                <a:gd name="T48" fmla="*/ 64 w 86"/>
                <a:gd name="T49" fmla="*/ 58 h 130"/>
                <a:gd name="T50" fmla="*/ 64 w 86"/>
                <a:gd name="T51" fmla="*/ 62 h 130"/>
                <a:gd name="T52" fmla="*/ 70 w 86"/>
                <a:gd name="T53" fmla="*/ 68 h 130"/>
                <a:gd name="T54" fmla="*/ 76 w 86"/>
                <a:gd name="T55" fmla="*/ 62 h 130"/>
                <a:gd name="T56" fmla="*/ 86 w 86"/>
                <a:gd name="T57" fmla="*/ 62 h 130"/>
                <a:gd name="T58" fmla="*/ 82 w 86"/>
                <a:gd name="T59" fmla="*/ 75 h 130"/>
                <a:gd name="T60" fmla="*/ 76 w 86"/>
                <a:gd name="T61" fmla="*/ 81 h 130"/>
                <a:gd name="T62" fmla="*/ 70 w 86"/>
                <a:gd name="T63" fmla="*/ 85 h 130"/>
                <a:gd name="T64" fmla="*/ 51 w 86"/>
                <a:gd name="T65" fmla="*/ 91 h 130"/>
                <a:gd name="T66" fmla="*/ 51 w 86"/>
                <a:gd name="T67" fmla="*/ 91 h 130"/>
                <a:gd name="T68" fmla="*/ 47 w 86"/>
                <a:gd name="T69" fmla="*/ 97 h 130"/>
                <a:gd name="T70" fmla="*/ 47 w 86"/>
                <a:gd name="T71" fmla="*/ 101 h 130"/>
                <a:gd name="T72" fmla="*/ 47 w 86"/>
                <a:gd name="T73" fmla="*/ 101 h 130"/>
                <a:gd name="T74" fmla="*/ 41 w 86"/>
                <a:gd name="T75" fmla="*/ 114 h 130"/>
                <a:gd name="T76" fmla="*/ 29 w 86"/>
                <a:gd name="T77" fmla="*/ 120 h 130"/>
                <a:gd name="T78" fmla="*/ 16 w 86"/>
                <a:gd name="T79" fmla="*/ 130 h 130"/>
                <a:gd name="T80" fmla="*/ 0 w 86"/>
                <a:gd name="T81" fmla="*/ 130 h 130"/>
                <a:gd name="T82" fmla="*/ 0 w 86"/>
                <a:gd name="T83" fmla="*/ 124 h 130"/>
                <a:gd name="T84" fmla="*/ 0 w 86"/>
                <a:gd name="T85" fmla="*/ 124 h 130"/>
                <a:gd name="T86" fmla="*/ 0 w 86"/>
                <a:gd name="T87" fmla="*/ 120 h 130"/>
                <a:gd name="T88" fmla="*/ 12 w 86"/>
                <a:gd name="T89" fmla="*/ 114 h 130"/>
                <a:gd name="T90" fmla="*/ 16 w 86"/>
                <a:gd name="T91" fmla="*/ 114 h 130"/>
                <a:gd name="T92" fmla="*/ 16 w 86"/>
                <a:gd name="T93" fmla="*/ 108 h 130"/>
                <a:gd name="T94" fmla="*/ 16 w 86"/>
                <a:gd name="T95" fmla="*/ 101 h 130"/>
                <a:gd name="T96" fmla="*/ 16 w 86"/>
                <a:gd name="T97" fmla="*/ 97 h 130"/>
                <a:gd name="T98" fmla="*/ 6 w 86"/>
                <a:gd name="T99" fmla="*/ 97 h 130"/>
                <a:gd name="T100" fmla="*/ 12 w 86"/>
                <a:gd name="T101" fmla="*/ 9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 h="130">
                  <a:moveTo>
                    <a:pt x="12" y="91"/>
                  </a:moveTo>
                  <a:lnTo>
                    <a:pt x="16" y="91"/>
                  </a:lnTo>
                  <a:lnTo>
                    <a:pt x="16" y="85"/>
                  </a:lnTo>
                  <a:lnTo>
                    <a:pt x="22" y="81"/>
                  </a:lnTo>
                  <a:lnTo>
                    <a:pt x="29" y="81"/>
                  </a:lnTo>
                  <a:lnTo>
                    <a:pt x="29" y="75"/>
                  </a:lnTo>
                  <a:lnTo>
                    <a:pt x="35" y="68"/>
                  </a:lnTo>
                  <a:lnTo>
                    <a:pt x="41" y="68"/>
                  </a:lnTo>
                  <a:lnTo>
                    <a:pt x="41" y="62"/>
                  </a:lnTo>
                  <a:lnTo>
                    <a:pt x="41" y="62"/>
                  </a:lnTo>
                  <a:lnTo>
                    <a:pt x="41" y="58"/>
                  </a:lnTo>
                  <a:lnTo>
                    <a:pt x="41" y="58"/>
                  </a:lnTo>
                  <a:lnTo>
                    <a:pt x="41" y="52"/>
                  </a:lnTo>
                  <a:lnTo>
                    <a:pt x="47" y="46"/>
                  </a:lnTo>
                  <a:lnTo>
                    <a:pt x="47" y="46"/>
                  </a:lnTo>
                  <a:lnTo>
                    <a:pt x="51" y="40"/>
                  </a:lnTo>
                  <a:lnTo>
                    <a:pt x="47" y="40"/>
                  </a:lnTo>
                  <a:lnTo>
                    <a:pt x="47" y="29"/>
                  </a:lnTo>
                  <a:lnTo>
                    <a:pt x="41" y="23"/>
                  </a:lnTo>
                  <a:lnTo>
                    <a:pt x="41" y="0"/>
                  </a:lnTo>
                  <a:lnTo>
                    <a:pt x="47" y="0"/>
                  </a:lnTo>
                  <a:lnTo>
                    <a:pt x="47" y="7"/>
                  </a:lnTo>
                  <a:lnTo>
                    <a:pt x="51" y="7"/>
                  </a:lnTo>
                  <a:lnTo>
                    <a:pt x="51" y="13"/>
                  </a:lnTo>
                  <a:lnTo>
                    <a:pt x="51" y="13"/>
                  </a:lnTo>
                  <a:lnTo>
                    <a:pt x="58" y="19"/>
                  </a:lnTo>
                  <a:lnTo>
                    <a:pt x="58" y="19"/>
                  </a:lnTo>
                  <a:lnTo>
                    <a:pt x="58" y="29"/>
                  </a:lnTo>
                  <a:lnTo>
                    <a:pt x="58" y="29"/>
                  </a:lnTo>
                  <a:lnTo>
                    <a:pt x="58" y="29"/>
                  </a:lnTo>
                  <a:lnTo>
                    <a:pt x="51" y="35"/>
                  </a:lnTo>
                  <a:lnTo>
                    <a:pt x="51" y="35"/>
                  </a:lnTo>
                  <a:lnTo>
                    <a:pt x="51" y="40"/>
                  </a:lnTo>
                  <a:lnTo>
                    <a:pt x="51" y="40"/>
                  </a:lnTo>
                  <a:lnTo>
                    <a:pt x="51" y="40"/>
                  </a:lnTo>
                  <a:lnTo>
                    <a:pt x="51" y="46"/>
                  </a:lnTo>
                  <a:lnTo>
                    <a:pt x="51" y="46"/>
                  </a:lnTo>
                  <a:lnTo>
                    <a:pt x="51" y="52"/>
                  </a:lnTo>
                  <a:lnTo>
                    <a:pt x="51" y="52"/>
                  </a:lnTo>
                  <a:lnTo>
                    <a:pt x="51" y="52"/>
                  </a:lnTo>
                  <a:lnTo>
                    <a:pt x="51" y="52"/>
                  </a:lnTo>
                  <a:lnTo>
                    <a:pt x="58" y="52"/>
                  </a:lnTo>
                  <a:lnTo>
                    <a:pt x="58" y="46"/>
                  </a:lnTo>
                  <a:lnTo>
                    <a:pt x="58" y="46"/>
                  </a:lnTo>
                  <a:lnTo>
                    <a:pt x="58" y="46"/>
                  </a:lnTo>
                  <a:lnTo>
                    <a:pt x="58" y="46"/>
                  </a:lnTo>
                  <a:lnTo>
                    <a:pt x="58" y="40"/>
                  </a:lnTo>
                  <a:lnTo>
                    <a:pt x="58" y="46"/>
                  </a:lnTo>
                  <a:lnTo>
                    <a:pt x="64" y="52"/>
                  </a:lnTo>
                  <a:lnTo>
                    <a:pt x="64" y="58"/>
                  </a:lnTo>
                  <a:lnTo>
                    <a:pt x="64" y="58"/>
                  </a:lnTo>
                  <a:lnTo>
                    <a:pt x="64" y="62"/>
                  </a:lnTo>
                  <a:lnTo>
                    <a:pt x="70" y="62"/>
                  </a:lnTo>
                  <a:lnTo>
                    <a:pt x="70" y="68"/>
                  </a:lnTo>
                  <a:lnTo>
                    <a:pt x="76" y="68"/>
                  </a:lnTo>
                  <a:lnTo>
                    <a:pt x="76" y="62"/>
                  </a:lnTo>
                  <a:lnTo>
                    <a:pt x="76" y="62"/>
                  </a:lnTo>
                  <a:lnTo>
                    <a:pt x="86" y="62"/>
                  </a:lnTo>
                  <a:lnTo>
                    <a:pt x="86" y="68"/>
                  </a:lnTo>
                  <a:lnTo>
                    <a:pt x="82" y="75"/>
                  </a:lnTo>
                  <a:lnTo>
                    <a:pt x="82" y="81"/>
                  </a:lnTo>
                  <a:lnTo>
                    <a:pt x="76" y="81"/>
                  </a:lnTo>
                  <a:lnTo>
                    <a:pt x="76" y="85"/>
                  </a:lnTo>
                  <a:lnTo>
                    <a:pt x="70" y="85"/>
                  </a:lnTo>
                  <a:lnTo>
                    <a:pt x="64" y="91"/>
                  </a:lnTo>
                  <a:lnTo>
                    <a:pt x="51" y="91"/>
                  </a:lnTo>
                  <a:lnTo>
                    <a:pt x="51" y="91"/>
                  </a:lnTo>
                  <a:lnTo>
                    <a:pt x="51" y="91"/>
                  </a:lnTo>
                  <a:lnTo>
                    <a:pt x="47" y="97"/>
                  </a:lnTo>
                  <a:lnTo>
                    <a:pt x="47" y="97"/>
                  </a:lnTo>
                  <a:lnTo>
                    <a:pt x="47" y="97"/>
                  </a:lnTo>
                  <a:lnTo>
                    <a:pt x="47" y="101"/>
                  </a:lnTo>
                  <a:lnTo>
                    <a:pt x="47" y="101"/>
                  </a:lnTo>
                  <a:lnTo>
                    <a:pt x="47" y="101"/>
                  </a:lnTo>
                  <a:lnTo>
                    <a:pt x="41" y="108"/>
                  </a:lnTo>
                  <a:lnTo>
                    <a:pt x="41" y="114"/>
                  </a:lnTo>
                  <a:lnTo>
                    <a:pt x="35" y="120"/>
                  </a:lnTo>
                  <a:lnTo>
                    <a:pt x="29" y="120"/>
                  </a:lnTo>
                  <a:lnTo>
                    <a:pt x="16" y="124"/>
                  </a:lnTo>
                  <a:lnTo>
                    <a:pt x="16" y="130"/>
                  </a:lnTo>
                  <a:lnTo>
                    <a:pt x="0" y="130"/>
                  </a:lnTo>
                  <a:lnTo>
                    <a:pt x="0" y="130"/>
                  </a:lnTo>
                  <a:lnTo>
                    <a:pt x="0" y="124"/>
                  </a:lnTo>
                  <a:lnTo>
                    <a:pt x="0" y="124"/>
                  </a:lnTo>
                  <a:lnTo>
                    <a:pt x="0" y="124"/>
                  </a:lnTo>
                  <a:lnTo>
                    <a:pt x="0" y="124"/>
                  </a:lnTo>
                  <a:lnTo>
                    <a:pt x="0" y="124"/>
                  </a:lnTo>
                  <a:lnTo>
                    <a:pt x="0" y="120"/>
                  </a:lnTo>
                  <a:lnTo>
                    <a:pt x="6" y="120"/>
                  </a:lnTo>
                  <a:lnTo>
                    <a:pt x="12" y="114"/>
                  </a:lnTo>
                  <a:lnTo>
                    <a:pt x="12" y="114"/>
                  </a:lnTo>
                  <a:lnTo>
                    <a:pt x="16" y="114"/>
                  </a:lnTo>
                  <a:lnTo>
                    <a:pt x="16" y="108"/>
                  </a:lnTo>
                  <a:lnTo>
                    <a:pt x="16" y="108"/>
                  </a:lnTo>
                  <a:lnTo>
                    <a:pt x="16" y="108"/>
                  </a:lnTo>
                  <a:lnTo>
                    <a:pt x="16" y="101"/>
                  </a:lnTo>
                  <a:lnTo>
                    <a:pt x="16" y="101"/>
                  </a:lnTo>
                  <a:lnTo>
                    <a:pt x="16" y="97"/>
                  </a:lnTo>
                  <a:lnTo>
                    <a:pt x="6" y="97"/>
                  </a:lnTo>
                  <a:lnTo>
                    <a:pt x="6" y="97"/>
                  </a:lnTo>
                  <a:lnTo>
                    <a:pt x="12" y="91"/>
                  </a:lnTo>
                  <a:lnTo>
                    <a:pt x="12" y="9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1" name="Freeform 180"/>
            <p:cNvSpPr>
              <a:spLocks/>
            </p:cNvSpPr>
            <p:nvPr/>
          </p:nvSpPr>
          <p:spPr bwMode="auto">
            <a:xfrm>
              <a:off x="7521575" y="3646488"/>
              <a:ext cx="9525" cy="15875"/>
            </a:xfrm>
            <a:custGeom>
              <a:avLst/>
              <a:gdLst>
                <a:gd name="T0" fmla="*/ 0 w 6"/>
                <a:gd name="T1" fmla="*/ 10 h 10"/>
                <a:gd name="T2" fmla="*/ 0 w 6"/>
                <a:gd name="T3" fmla="*/ 10 h 10"/>
                <a:gd name="T4" fmla="*/ 0 w 6"/>
                <a:gd name="T5" fmla="*/ 6 h 10"/>
                <a:gd name="T6" fmla="*/ 0 w 6"/>
                <a:gd name="T7" fmla="*/ 6 h 10"/>
                <a:gd name="T8" fmla="*/ 0 w 6"/>
                <a:gd name="T9" fmla="*/ 0 h 10"/>
                <a:gd name="T10" fmla="*/ 6 w 6"/>
                <a:gd name="T11" fmla="*/ 0 h 10"/>
                <a:gd name="T12" fmla="*/ 6 w 6"/>
                <a:gd name="T13" fmla="*/ 6 h 10"/>
                <a:gd name="T14" fmla="*/ 6 w 6"/>
                <a:gd name="T15" fmla="*/ 6 h 10"/>
                <a:gd name="T16" fmla="*/ 6 w 6"/>
                <a:gd name="T17" fmla="*/ 6 h 10"/>
                <a:gd name="T18" fmla="*/ 6 w 6"/>
                <a:gd name="T19" fmla="*/ 10 h 10"/>
                <a:gd name="T20" fmla="*/ 0 w 6"/>
                <a:gd name="T21" fmla="*/ 10 h 10"/>
                <a:gd name="T22" fmla="*/ 0 w 6"/>
                <a:gd name="T23" fmla="*/ 10 h 10"/>
                <a:gd name="T24" fmla="*/ 0 w 6"/>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0">
                  <a:moveTo>
                    <a:pt x="0" y="10"/>
                  </a:moveTo>
                  <a:lnTo>
                    <a:pt x="0" y="10"/>
                  </a:lnTo>
                  <a:lnTo>
                    <a:pt x="0" y="6"/>
                  </a:lnTo>
                  <a:lnTo>
                    <a:pt x="0" y="6"/>
                  </a:lnTo>
                  <a:lnTo>
                    <a:pt x="0" y="0"/>
                  </a:lnTo>
                  <a:lnTo>
                    <a:pt x="6" y="0"/>
                  </a:lnTo>
                  <a:lnTo>
                    <a:pt x="6" y="6"/>
                  </a:lnTo>
                  <a:lnTo>
                    <a:pt x="6" y="6"/>
                  </a:lnTo>
                  <a:lnTo>
                    <a:pt x="6" y="6"/>
                  </a:lnTo>
                  <a:lnTo>
                    <a:pt x="6" y="10"/>
                  </a:lnTo>
                  <a:lnTo>
                    <a:pt x="0" y="10"/>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2" name="Freeform 181"/>
            <p:cNvSpPr>
              <a:spLocks/>
            </p:cNvSpPr>
            <p:nvPr/>
          </p:nvSpPr>
          <p:spPr bwMode="auto">
            <a:xfrm>
              <a:off x="7521575" y="3646488"/>
              <a:ext cx="9525" cy="15875"/>
            </a:xfrm>
            <a:custGeom>
              <a:avLst/>
              <a:gdLst>
                <a:gd name="T0" fmla="*/ 0 w 6"/>
                <a:gd name="T1" fmla="*/ 10 h 10"/>
                <a:gd name="T2" fmla="*/ 0 w 6"/>
                <a:gd name="T3" fmla="*/ 10 h 10"/>
                <a:gd name="T4" fmla="*/ 0 w 6"/>
                <a:gd name="T5" fmla="*/ 6 h 10"/>
                <a:gd name="T6" fmla="*/ 0 w 6"/>
                <a:gd name="T7" fmla="*/ 6 h 10"/>
                <a:gd name="T8" fmla="*/ 0 w 6"/>
                <a:gd name="T9" fmla="*/ 0 h 10"/>
                <a:gd name="T10" fmla="*/ 6 w 6"/>
                <a:gd name="T11" fmla="*/ 0 h 10"/>
                <a:gd name="T12" fmla="*/ 6 w 6"/>
                <a:gd name="T13" fmla="*/ 6 h 10"/>
                <a:gd name="T14" fmla="*/ 6 w 6"/>
                <a:gd name="T15" fmla="*/ 6 h 10"/>
                <a:gd name="T16" fmla="*/ 6 w 6"/>
                <a:gd name="T17" fmla="*/ 6 h 10"/>
                <a:gd name="T18" fmla="*/ 6 w 6"/>
                <a:gd name="T19" fmla="*/ 10 h 10"/>
                <a:gd name="T20" fmla="*/ 0 w 6"/>
                <a:gd name="T21" fmla="*/ 10 h 10"/>
                <a:gd name="T22" fmla="*/ 0 w 6"/>
                <a:gd name="T23" fmla="*/ 10 h 10"/>
                <a:gd name="T24" fmla="*/ 0 w 6"/>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0">
                  <a:moveTo>
                    <a:pt x="0" y="10"/>
                  </a:moveTo>
                  <a:lnTo>
                    <a:pt x="0" y="10"/>
                  </a:lnTo>
                  <a:lnTo>
                    <a:pt x="0" y="6"/>
                  </a:lnTo>
                  <a:lnTo>
                    <a:pt x="0" y="6"/>
                  </a:lnTo>
                  <a:lnTo>
                    <a:pt x="0" y="0"/>
                  </a:lnTo>
                  <a:lnTo>
                    <a:pt x="6" y="0"/>
                  </a:lnTo>
                  <a:lnTo>
                    <a:pt x="6" y="6"/>
                  </a:lnTo>
                  <a:lnTo>
                    <a:pt x="6" y="6"/>
                  </a:lnTo>
                  <a:lnTo>
                    <a:pt x="6" y="6"/>
                  </a:lnTo>
                  <a:lnTo>
                    <a:pt x="6" y="10"/>
                  </a:lnTo>
                  <a:lnTo>
                    <a:pt x="0" y="10"/>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3" name="Freeform 182"/>
            <p:cNvSpPr>
              <a:spLocks/>
            </p:cNvSpPr>
            <p:nvPr/>
          </p:nvSpPr>
          <p:spPr bwMode="auto">
            <a:xfrm>
              <a:off x="7956550" y="3683000"/>
              <a:ext cx="30163" cy="36513"/>
            </a:xfrm>
            <a:custGeom>
              <a:avLst/>
              <a:gdLst>
                <a:gd name="T0" fmla="*/ 0 w 19"/>
                <a:gd name="T1" fmla="*/ 0 h 23"/>
                <a:gd name="T2" fmla="*/ 0 w 19"/>
                <a:gd name="T3" fmla="*/ 6 h 23"/>
                <a:gd name="T4" fmla="*/ 0 w 19"/>
                <a:gd name="T5" fmla="*/ 6 h 23"/>
                <a:gd name="T6" fmla="*/ 0 w 19"/>
                <a:gd name="T7" fmla="*/ 10 h 23"/>
                <a:gd name="T8" fmla="*/ 6 w 19"/>
                <a:gd name="T9" fmla="*/ 10 h 23"/>
                <a:gd name="T10" fmla="*/ 6 w 19"/>
                <a:gd name="T11" fmla="*/ 16 h 23"/>
                <a:gd name="T12" fmla="*/ 6 w 19"/>
                <a:gd name="T13" fmla="*/ 16 h 23"/>
                <a:gd name="T14" fmla="*/ 12 w 19"/>
                <a:gd name="T15" fmla="*/ 23 h 23"/>
                <a:gd name="T16" fmla="*/ 12 w 19"/>
                <a:gd name="T17" fmla="*/ 23 h 23"/>
                <a:gd name="T18" fmla="*/ 12 w 19"/>
                <a:gd name="T19" fmla="*/ 23 h 23"/>
                <a:gd name="T20" fmla="*/ 12 w 19"/>
                <a:gd name="T21" fmla="*/ 16 h 23"/>
                <a:gd name="T22" fmla="*/ 12 w 19"/>
                <a:gd name="T23" fmla="*/ 16 h 23"/>
                <a:gd name="T24" fmla="*/ 19 w 19"/>
                <a:gd name="T25" fmla="*/ 16 h 23"/>
                <a:gd name="T26" fmla="*/ 19 w 19"/>
                <a:gd name="T27" fmla="*/ 10 h 23"/>
                <a:gd name="T28" fmla="*/ 19 w 19"/>
                <a:gd name="T29" fmla="*/ 10 h 23"/>
                <a:gd name="T30" fmla="*/ 19 w 19"/>
                <a:gd name="T31" fmla="*/ 10 h 23"/>
                <a:gd name="T32" fmla="*/ 19 w 19"/>
                <a:gd name="T33" fmla="*/ 6 h 23"/>
                <a:gd name="T34" fmla="*/ 19 w 19"/>
                <a:gd name="T35" fmla="*/ 6 h 23"/>
                <a:gd name="T36" fmla="*/ 19 w 19"/>
                <a:gd name="T37" fmla="*/ 6 h 23"/>
                <a:gd name="T38" fmla="*/ 19 w 19"/>
                <a:gd name="T39" fmla="*/ 0 h 23"/>
                <a:gd name="T40" fmla="*/ 0 w 19"/>
                <a:gd name="T41" fmla="*/ 0 h 23"/>
                <a:gd name="T42" fmla="*/ 0 w 19"/>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0"/>
                  </a:moveTo>
                  <a:lnTo>
                    <a:pt x="0" y="6"/>
                  </a:lnTo>
                  <a:lnTo>
                    <a:pt x="0" y="6"/>
                  </a:lnTo>
                  <a:lnTo>
                    <a:pt x="0" y="10"/>
                  </a:lnTo>
                  <a:lnTo>
                    <a:pt x="6" y="10"/>
                  </a:lnTo>
                  <a:lnTo>
                    <a:pt x="6" y="16"/>
                  </a:lnTo>
                  <a:lnTo>
                    <a:pt x="6" y="16"/>
                  </a:lnTo>
                  <a:lnTo>
                    <a:pt x="12" y="23"/>
                  </a:lnTo>
                  <a:lnTo>
                    <a:pt x="12" y="23"/>
                  </a:lnTo>
                  <a:lnTo>
                    <a:pt x="12" y="23"/>
                  </a:lnTo>
                  <a:lnTo>
                    <a:pt x="12" y="16"/>
                  </a:lnTo>
                  <a:lnTo>
                    <a:pt x="12" y="16"/>
                  </a:lnTo>
                  <a:lnTo>
                    <a:pt x="19" y="16"/>
                  </a:lnTo>
                  <a:lnTo>
                    <a:pt x="19" y="10"/>
                  </a:lnTo>
                  <a:lnTo>
                    <a:pt x="19" y="10"/>
                  </a:lnTo>
                  <a:lnTo>
                    <a:pt x="19" y="10"/>
                  </a:lnTo>
                  <a:lnTo>
                    <a:pt x="19" y="6"/>
                  </a:lnTo>
                  <a:lnTo>
                    <a:pt x="19" y="6"/>
                  </a:lnTo>
                  <a:lnTo>
                    <a:pt x="19" y="6"/>
                  </a:lnTo>
                  <a:lnTo>
                    <a:pt x="19"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4" name="Freeform 183"/>
            <p:cNvSpPr>
              <a:spLocks/>
            </p:cNvSpPr>
            <p:nvPr/>
          </p:nvSpPr>
          <p:spPr bwMode="auto">
            <a:xfrm>
              <a:off x="7956550" y="3683000"/>
              <a:ext cx="30163" cy="36513"/>
            </a:xfrm>
            <a:custGeom>
              <a:avLst/>
              <a:gdLst>
                <a:gd name="T0" fmla="*/ 0 w 19"/>
                <a:gd name="T1" fmla="*/ 0 h 23"/>
                <a:gd name="T2" fmla="*/ 0 w 19"/>
                <a:gd name="T3" fmla="*/ 6 h 23"/>
                <a:gd name="T4" fmla="*/ 0 w 19"/>
                <a:gd name="T5" fmla="*/ 6 h 23"/>
                <a:gd name="T6" fmla="*/ 0 w 19"/>
                <a:gd name="T7" fmla="*/ 10 h 23"/>
                <a:gd name="T8" fmla="*/ 6 w 19"/>
                <a:gd name="T9" fmla="*/ 10 h 23"/>
                <a:gd name="T10" fmla="*/ 6 w 19"/>
                <a:gd name="T11" fmla="*/ 16 h 23"/>
                <a:gd name="T12" fmla="*/ 6 w 19"/>
                <a:gd name="T13" fmla="*/ 16 h 23"/>
                <a:gd name="T14" fmla="*/ 12 w 19"/>
                <a:gd name="T15" fmla="*/ 23 h 23"/>
                <a:gd name="T16" fmla="*/ 12 w 19"/>
                <a:gd name="T17" fmla="*/ 23 h 23"/>
                <a:gd name="T18" fmla="*/ 12 w 19"/>
                <a:gd name="T19" fmla="*/ 23 h 23"/>
                <a:gd name="T20" fmla="*/ 12 w 19"/>
                <a:gd name="T21" fmla="*/ 16 h 23"/>
                <a:gd name="T22" fmla="*/ 12 w 19"/>
                <a:gd name="T23" fmla="*/ 16 h 23"/>
                <a:gd name="T24" fmla="*/ 19 w 19"/>
                <a:gd name="T25" fmla="*/ 16 h 23"/>
                <a:gd name="T26" fmla="*/ 19 w 19"/>
                <a:gd name="T27" fmla="*/ 10 h 23"/>
                <a:gd name="T28" fmla="*/ 19 w 19"/>
                <a:gd name="T29" fmla="*/ 10 h 23"/>
                <a:gd name="T30" fmla="*/ 19 w 19"/>
                <a:gd name="T31" fmla="*/ 10 h 23"/>
                <a:gd name="T32" fmla="*/ 19 w 19"/>
                <a:gd name="T33" fmla="*/ 6 h 23"/>
                <a:gd name="T34" fmla="*/ 19 w 19"/>
                <a:gd name="T35" fmla="*/ 6 h 23"/>
                <a:gd name="T36" fmla="*/ 19 w 19"/>
                <a:gd name="T37" fmla="*/ 6 h 23"/>
                <a:gd name="T38" fmla="*/ 19 w 19"/>
                <a:gd name="T39" fmla="*/ 0 h 23"/>
                <a:gd name="T40" fmla="*/ 0 w 19"/>
                <a:gd name="T41" fmla="*/ 0 h 23"/>
                <a:gd name="T42" fmla="*/ 0 w 19"/>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0"/>
                  </a:moveTo>
                  <a:lnTo>
                    <a:pt x="0" y="6"/>
                  </a:lnTo>
                  <a:lnTo>
                    <a:pt x="0" y="6"/>
                  </a:lnTo>
                  <a:lnTo>
                    <a:pt x="0" y="10"/>
                  </a:lnTo>
                  <a:lnTo>
                    <a:pt x="6" y="10"/>
                  </a:lnTo>
                  <a:lnTo>
                    <a:pt x="6" y="16"/>
                  </a:lnTo>
                  <a:lnTo>
                    <a:pt x="6" y="16"/>
                  </a:lnTo>
                  <a:lnTo>
                    <a:pt x="12" y="23"/>
                  </a:lnTo>
                  <a:lnTo>
                    <a:pt x="12" y="23"/>
                  </a:lnTo>
                  <a:lnTo>
                    <a:pt x="12" y="23"/>
                  </a:lnTo>
                  <a:lnTo>
                    <a:pt x="12" y="16"/>
                  </a:lnTo>
                  <a:lnTo>
                    <a:pt x="12" y="16"/>
                  </a:lnTo>
                  <a:lnTo>
                    <a:pt x="19" y="16"/>
                  </a:lnTo>
                  <a:lnTo>
                    <a:pt x="19" y="10"/>
                  </a:lnTo>
                  <a:lnTo>
                    <a:pt x="19" y="10"/>
                  </a:lnTo>
                  <a:lnTo>
                    <a:pt x="19" y="10"/>
                  </a:lnTo>
                  <a:lnTo>
                    <a:pt x="19" y="6"/>
                  </a:lnTo>
                  <a:lnTo>
                    <a:pt x="19" y="6"/>
                  </a:lnTo>
                  <a:lnTo>
                    <a:pt x="19" y="6"/>
                  </a:lnTo>
                  <a:lnTo>
                    <a:pt x="19"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5" name="Freeform 184"/>
            <p:cNvSpPr>
              <a:spLocks/>
            </p:cNvSpPr>
            <p:nvPr/>
          </p:nvSpPr>
          <p:spPr bwMode="auto">
            <a:xfrm>
              <a:off x="8021638" y="3692525"/>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6" name="Freeform 185"/>
            <p:cNvSpPr>
              <a:spLocks/>
            </p:cNvSpPr>
            <p:nvPr/>
          </p:nvSpPr>
          <p:spPr bwMode="auto">
            <a:xfrm>
              <a:off x="8021638" y="3692525"/>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7" name="Freeform 186"/>
            <p:cNvSpPr>
              <a:spLocks/>
            </p:cNvSpPr>
            <p:nvPr/>
          </p:nvSpPr>
          <p:spPr bwMode="auto">
            <a:xfrm>
              <a:off x="8021638" y="3692525"/>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8" name="Freeform 187"/>
            <p:cNvSpPr>
              <a:spLocks/>
            </p:cNvSpPr>
            <p:nvPr/>
          </p:nvSpPr>
          <p:spPr bwMode="auto">
            <a:xfrm>
              <a:off x="7975600"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89" name="Freeform 188"/>
            <p:cNvSpPr>
              <a:spLocks/>
            </p:cNvSpPr>
            <p:nvPr/>
          </p:nvSpPr>
          <p:spPr bwMode="auto">
            <a:xfrm>
              <a:off x="7975600"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0" name="Freeform 189"/>
            <p:cNvSpPr>
              <a:spLocks/>
            </p:cNvSpPr>
            <p:nvPr/>
          </p:nvSpPr>
          <p:spPr bwMode="auto">
            <a:xfrm>
              <a:off x="7975600" y="3729038"/>
              <a:ext cx="11113" cy="6350"/>
            </a:xfrm>
            <a:custGeom>
              <a:avLst/>
              <a:gdLst>
                <a:gd name="T0" fmla="*/ 7 w 7"/>
                <a:gd name="T1" fmla="*/ 0 h 4"/>
                <a:gd name="T2" fmla="*/ 0 w 7"/>
                <a:gd name="T3" fmla="*/ 4 h 4"/>
                <a:gd name="T4" fmla="*/ 7 w 7"/>
                <a:gd name="T5" fmla="*/ 4 h 4"/>
                <a:gd name="T6" fmla="*/ 7 w 7"/>
                <a:gd name="T7" fmla="*/ 0 h 4"/>
              </a:gdLst>
              <a:ahLst/>
              <a:cxnLst>
                <a:cxn ang="0">
                  <a:pos x="T0" y="T1"/>
                </a:cxn>
                <a:cxn ang="0">
                  <a:pos x="T2" y="T3"/>
                </a:cxn>
                <a:cxn ang="0">
                  <a:pos x="T4" y="T5"/>
                </a:cxn>
                <a:cxn ang="0">
                  <a:pos x="T6" y="T7"/>
                </a:cxn>
              </a:cxnLst>
              <a:rect l="0" t="0" r="r" b="b"/>
              <a:pathLst>
                <a:path w="7" h="4">
                  <a:moveTo>
                    <a:pt x="7" y="0"/>
                  </a:moveTo>
                  <a:lnTo>
                    <a:pt x="0" y="4"/>
                  </a:lnTo>
                  <a:lnTo>
                    <a:pt x="7" y="4"/>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1" name="Freeform 190"/>
            <p:cNvSpPr>
              <a:spLocks/>
            </p:cNvSpPr>
            <p:nvPr/>
          </p:nvSpPr>
          <p:spPr bwMode="auto">
            <a:xfrm>
              <a:off x="6602413" y="3048000"/>
              <a:ext cx="9525" cy="55563"/>
            </a:xfrm>
            <a:custGeom>
              <a:avLst/>
              <a:gdLst>
                <a:gd name="T0" fmla="*/ 6 w 6"/>
                <a:gd name="T1" fmla="*/ 35 h 35"/>
                <a:gd name="T2" fmla="*/ 6 w 6"/>
                <a:gd name="T3" fmla="*/ 35 h 35"/>
                <a:gd name="T4" fmla="*/ 6 w 6"/>
                <a:gd name="T5" fmla="*/ 35 h 35"/>
                <a:gd name="T6" fmla="*/ 6 w 6"/>
                <a:gd name="T7" fmla="*/ 29 h 35"/>
                <a:gd name="T8" fmla="*/ 0 w 6"/>
                <a:gd name="T9" fmla="*/ 29 h 35"/>
                <a:gd name="T10" fmla="*/ 0 w 6"/>
                <a:gd name="T11" fmla="*/ 29 h 35"/>
                <a:gd name="T12" fmla="*/ 0 w 6"/>
                <a:gd name="T13" fmla="*/ 29 h 35"/>
                <a:gd name="T14" fmla="*/ 0 w 6"/>
                <a:gd name="T15" fmla="*/ 29 h 35"/>
                <a:gd name="T16" fmla="*/ 0 w 6"/>
                <a:gd name="T17" fmla="*/ 17 h 35"/>
                <a:gd name="T18" fmla="*/ 0 w 6"/>
                <a:gd name="T19" fmla="*/ 17 h 35"/>
                <a:gd name="T20" fmla="*/ 6 w 6"/>
                <a:gd name="T21" fmla="*/ 13 h 35"/>
                <a:gd name="T22" fmla="*/ 6 w 6"/>
                <a:gd name="T23" fmla="*/ 13 h 35"/>
                <a:gd name="T24" fmla="*/ 6 w 6"/>
                <a:gd name="T25" fmla="*/ 6 h 35"/>
                <a:gd name="T26" fmla="*/ 6 w 6"/>
                <a:gd name="T27" fmla="*/ 6 h 35"/>
                <a:gd name="T28" fmla="*/ 6 w 6"/>
                <a:gd name="T29" fmla="*/ 0 h 35"/>
                <a:gd name="T30" fmla="*/ 6 w 6"/>
                <a:gd name="T31" fmla="*/ 6 h 35"/>
                <a:gd name="T32" fmla="*/ 6 w 6"/>
                <a:gd name="T33" fmla="*/ 6 h 35"/>
                <a:gd name="T34" fmla="*/ 6 w 6"/>
                <a:gd name="T35" fmla="*/ 6 h 35"/>
                <a:gd name="T36" fmla="*/ 6 w 6"/>
                <a:gd name="T37" fmla="*/ 13 h 35"/>
                <a:gd name="T38" fmla="*/ 6 w 6"/>
                <a:gd name="T39" fmla="*/ 13 h 35"/>
                <a:gd name="T40" fmla="*/ 6 w 6"/>
                <a:gd name="T41" fmla="*/ 13 h 35"/>
                <a:gd name="T42" fmla="*/ 6 w 6"/>
                <a:gd name="T43" fmla="*/ 17 h 35"/>
                <a:gd name="T44" fmla="*/ 6 w 6"/>
                <a:gd name="T45" fmla="*/ 17 h 35"/>
                <a:gd name="T46" fmla="*/ 6 w 6"/>
                <a:gd name="T47" fmla="*/ 17 h 35"/>
                <a:gd name="T48" fmla="*/ 6 w 6"/>
                <a:gd name="T49" fmla="*/ 17 h 35"/>
                <a:gd name="T50" fmla="*/ 6 w 6"/>
                <a:gd name="T51" fmla="*/ 23 h 35"/>
                <a:gd name="T52" fmla="*/ 6 w 6"/>
                <a:gd name="T53" fmla="*/ 23 h 35"/>
                <a:gd name="T54" fmla="*/ 6 w 6"/>
                <a:gd name="T55" fmla="*/ 23 h 35"/>
                <a:gd name="T56" fmla="*/ 6 w 6"/>
                <a:gd name="T57" fmla="*/ 35 h 35"/>
                <a:gd name="T58" fmla="*/ 6 w 6"/>
                <a:gd name="T5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 h="35">
                  <a:moveTo>
                    <a:pt x="6" y="35"/>
                  </a:moveTo>
                  <a:lnTo>
                    <a:pt x="6" y="35"/>
                  </a:lnTo>
                  <a:lnTo>
                    <a:pt x="6" y="35"/>
                  </a:lnTo>
                  <a:lnTo>
                    <a:pt x="6" y="29"/>
                  </a:lnTo>
                  <a:lnTo>
                    <a:pt x="0" y="29"/>
                  </a:lnTo>
                  <a:lnTo>
                    <a:pt x="0" y="29"/>
                  </a:lnTo>
                  <a:lnTo>
                    <a:pt x="0" y="29"/>
                  </a:lnTo>
                  <a:lnTo>
                    <a:pt x="0" y="29"/>
                  </a:lnTo>
                  <a:lnTo>
                    <a:pt x="0" y="17"/>
                  </a:lnTo>
                  <a:lnTo>
                    <a:pt x="0" y="17"/>
                  </a:lnTo>
                  <a:lnTo>
                    <a:pt x="6" y="13"/>
                  </a:lnTo>
                  <a:lnTo>
                    <a:pt x="6" y="13"/>
                  </a:lnTo>
                  <a:lnTo>
                    <a:pt x="6" y="6"/>
                  </a:lnTo>
                  <a:lnTo>
                    <a:pt x="6" y="6"/>
                  </a:lnTo>
                  <a:lnTo>
                    <a:pt x="6" y="0"/>
                  </a:lnTo>
                  <a:lnTo>
                    <a:pt x="6" y="6"/>
                  </a:lnTo>
                  <a:lnTo>
                    <a:pt x="6" y="6"/>
                  </a:lnTo>
                  <a:lnTo>
                    <a:pt x="6" y="6"/>
                  </a:lnTo>
                  <a:lnTo>
                    <a:pt x="6" y="13"/>
                  </a:lnTo>
                  <a:lnTo>
                    <a:pt x="6" y="13"/>
                  </a:lnTo>
                  <a:lnTo>
                    <a:pt x="6" y="13"/>
                  </a:lnTo>
                  <a:lnTo>
                    <a:pt x="6" y="17"/>
                  </a:lnTo>
                  <a:lnTo>
                    <a:pt x="6" y="17"/>
                  </a:lnTo>
                  <a:lnTo>
                    <a:pt x="6" y="17"/>
                  </a:lnTo>
                  <a:lnTo>
                    <a:pt x="6" y="17"/>
                  </a:lnTo>
                  <a:lnTo>
                    <a:pt x="6" y="23"/>
                  </a:lnTo>
                  <a:lnTo>
                    <a:pt x="6" y="23"/>
                  </a:lnTo>
                  <a:lnTo>
                    <a:pt x="6" y="23"/>
                  </a:lnTo>
                  <a:lnTo>
                    <a:pt x="6" y="35"/>
                  </a:lnTo>
                  <a:lnTo>
                    <a:pt x="6" y="3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2" name="Freeform 191"/>
            <p:cNvSpPr>
              <a:spLocks/>
            </p:cNvSpPr>
            <p:nvPr/>
          </p:nvSpPr>
          <p:spPr bwMode="auto">
            <a:xfrm>
              <a:off x="6602413" y="3048000"/>
              <a:ext cx="9525" cy="55563"/>
            </a:xfrm>
            <a:custGeom>
              <a:avLst/>
              <a:gdLst>
                <a:gd name="T0" fmla="*/ 6 w 6"/>
                <a:gd name="T1" fmla="*/ 35 h 35"/>
                <a:gd name="T2" fmla="*/ 6 w 6"/>
                <a:gd name="T3" fmla="*/ 35 h 35"/>
                <a:gd name="T4" fmla="*/ 6 w 6"/>
                <a:gd name="T5" fmla="*/ 35 h 35"/>
                <a:gd name="T6" fmla="*/ 6 w 6"/>
                <a:gd name="T7" fmla="*/ 29 h 35"/>
                <a:gd name="T8" fmla="*/ 0 w 6"/>
                <a:gd name="T9" fmla="*/ 29 h 35"/>
                <a:gd name="T10" fmla="*/ 0 w 6"/>
                <a:gd name="T11" fmla="*/ 29 h 35"/>
                <a:gd name="T12" fmla="*/ 0 w 6"/>
                <a:gd name="T13" fmla="*/ 29 h 35"/>
                <a:gd name="T14" fmla="*/ 0 w 6"/>
                <a:gd name="T15" fmla="*/ 29 h 35"/>
                <a:gd name="T16" fmla="*/ 0 w 6"/>
                <a:gd name="T17" fmla="*/ 17 h 35"/>
                <a:gd name="T18" fmla="*/ 0 w 6"/>
                <a:gd name="T19" fmla="*/ 17 h 35"/>
                <a:gd name="T20" fmla="*/ 6 w 6"/>
                <a:gd name="T21" fmla="*/ 13 h 35"/>
                <a:gd name="T22" fmla="*/ 6 w 6"/>
                <a:gd name="T23" fmla="*/ 13 h 35"/>
                <a:gd name="T24" fmla="*/ 6 w 6"/>
                <a:gd name="T25" fmla="*/ 6 h 35"/>
                <a:gd name="T26" fmla="*/ 6 w 6"/>
                <a:gd name="T27" fmla="*/ 6 h 35"/>
                <a:gd name="T28" fmla="*/ 6 w 6"/>
                <a:gd name="T29" fmla="*/ 0 h 35"/>
                <a:gd name="T30" fmla="*/ 6 w 6"/>
                <a:gd name="T31" fmla="*/ 6 h 35"/>
                <a:gd name="T32" fmla="*/ 6 w 6"/>
                <a:gd name="T33" fmla="*/ 6 h 35"/>
                <a:gd name="T34" fmla="*/ 6 w 6"/>
                <a:gd name="T35" fmla="*/ 6 h 35"/>
                <a:gd name="T36" fmla="*/ 6 w 6"/>
                <a:gd name="T37" fmla="*/ 13 h 35"/>
                <a:gd name="T38" fmla="*/ 6 w 6"/>
                <a:gd name="T39" fmla="*/ 13 h 35"/>
                <a:gd name="T40" fmla="*/ 6 w 6"/>
                <a:gd name="T41" fmla="*/ 13 h 35"/>
                <a:gd name="T42" fmla="*/ 6 w 6"/>
                <a:gd name="T43" fmla="*/ 17 h 35"/>
                <a:gd name="T44" fmla="*/ 6 w 6"/>
                <a:gd name="T45" fmla="*/ 17 h 35"/>
                <a:gd name="T46" fmla="*/ 6 w 6"/>
                <a:gd name="T47" fmla="*/ 17 h 35"/>
                <a:gd name="T48" fmla="*/ 6 w 6"/>
                <a:gd name="T49" fmla="*/ 17 h 35"/>
                <a:gd name="T50" fmla="*/ 6 w 6"/>
                <a:gd name="T51" fmla="*/ 23 h 35"/>
                <a:gd name="T52" fmla="*/ 6 w 6"/>
                <a:gd name="T53" fmla="*/ 23 h 35"/>
                <a:gd name="T54" fmla="*/ 6 w 6"/>
                <a:gd name="T55" fmla="*/ 23 h 35"/>
                <a:gd name="T56" fmla="*/ 6 w 6"/>
                <a:gd name="T57" fmla="*/ 35 h 35"/>
                <a:gd name="T58" fmla="*/ 6 w 6"/>
                <a:gd name="T5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 h="35">
                  <a:moveTo>
                    <a:pt x="6" y="35"/>
                  </a:moveTo>
                  <a:lnTo>
                    <a:pt x="6" y="35"/>
                  </a:lnTo>
                  <a:lnTo>
                    <a:pt x="6" y="35"/>
                  </a:lnTo>
                  <a:lnTo>
                    <a:pt x="6" y="29"/>
                  </a:lnTo>
                  <a:lnTo>
                    <a:pt x="0" y="29"/>
                  </a:lnTo>
                  <a:lnTo>
                    <a:pt x="0" y="29"/>
                  </a:lnTo>
                  <a:lnTo>
                    <a:pt x="0" y="29"/>
                  </a:lnTo>
                  <a:lnTo>
                    <a:pt x="0" y="29"/>
                  </a:lnTo>
                  <a:lnTo>
                    <a:pt x="0" y="17"/>
                  </a:lnTo>
                  <a:lnTo>
                    <a:pt x="0" y="17"/>
                  </a:lnTo>
                  <a:lnTo>
                    <a:pt x="6" y="13"/>
                  </a:lnTo>
                  <a:lnTo>
                    <a:pt x="6" y="13"/>
                  </a:lnTo>
                  <a:lnTo>
                    <a:pt x="6" y="6"/>
                  </a:lnTo>
                  <a:lnTo>
                    <a:pt x="6" y="6"/>
                  </a:lnTo>
                  <a:lnTo>
                    <a:pt x="6" y="0"/>
                  </a:lnTo>
                  <a:lnTo>
                    <a:pt x="6" y="6"/>
                  </a:lnTo>
                  <a:lnTo>
                    <a:pt x="6" y="6"/>
                  </a:lnTo>
                  <a:lnTo>
                    <a:pt x="6" y="6"/>
                  </a:lnTo>
                  <a:lnTo>
                    <a:pt x="6" y="13"/>
                  </a:lnTo>
                  <a:lnTo>
                    <a:pt x="6" y="13"/>
                  </a:lnTo>
                  <a:lnTo>
                    <a:pt x="6" y="13"/>
                  </a:lnTo>
                  <a:lnTo>
                    <a:pt x="6" y="17"/>
                  </a:lnTo>
                  <a:lnTo>
                    <a:pt x="6" y="17"/>
                  </a:lnTo>
                  <a:lnTo>
                    <a:pt x="6" y="17"/>
                  </a:lnTo>
                  <a:lnTo>
                    <a:pt x="6" y="17"/>
                  </a:lnTo>
                  <a:lnTo>
                    <a:pt x="6" y="23"/>
                  </a:lnTo>
                  <a:lnTo>
                    <a:pt x="6" y="23"/>
                  </a:lnTo>
                  <a:lnTo>
                    <a:pt x="6" y="23"/>
                  </a:lnTo>
                  <a:lnTo>
                    <a:pt x="6" y="35"/>
                  </a:lnTo>
                  <a:lnTo>
                    <a:pt x="6" y="3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3" name="Freeform 192"/>
            <p:cNvSpPr>
              <a:spLocks/>
            </p:cNvSpPr>
            <p:nvPr/>
          </p:nvSpPr>
          <p:spPr bwMode="auto">
            <a:xfrm>
              <a:off x="3698875" y="4994275"/>
              <a:ext cx="55563" cy="25400"/>
            </a:xfrm>
            <a:custGeom>
              <a:avLst/>
              <a:gdLst>
                <a:gd name="T0" fmla="*/ 0 w 35"/>
                <a:gd name="T1" fmla="*/ 6 h 16"/>
                <a:gd name="T2" fmla="*/ 13 w 35"/>
                <a:gd name="T3" fmla="*/ 6 h 16"/>
                <a:gd name="T4" fmla="*/ 13 w 35"/>
                <a:gd name="T5" fmla="*/ 10 h 16"/>
                <a:gd name="T6" fmla="*/ 13 w 35"/>
                <a:gd name="T7" fmla="*/ 10 h 16"/>
                <a:gd name="T8" fmla="*/ 19 w 35"/>
                <a:gd name="T9" fmla="*/ 16 h 16"/>
                <a:gd name="T10" fmla="*/ 35 w 35"/>
                <a:gd name="T11" fmla="*/ 16 h 16"/>
                <a:gd name="T12" fmla="*/ 31 w 35"/>
                <a:gd name="T13" fmla="*/ 10 h 16"/>
                <a:gd name="T14" fmla="*/ 31 w 35"/>
                <a:gd name="T15" fmla="*/ 10 h 16"/>
                <a:gd name="T16" fmla="*/ 31 w 35"/>
                <a:gd name="T17" fmla="*/ 6 h 16"/>
                <a:gd name="T18" fmla="*/ 25 w 35"/>
                <a:gd name="T19" fmla="*/ 6 h 16"/>
                <a:gd name="T20" fmla="*/ 25 w 35"/>
                <a:gd name="T21" fmla="*/ 6 h 16"/>
                <a:gd name="T22" fmla="*/ 25 w 35"/>
                <a:gd name="T23" fmla="*/ 6 h 16"/>
                <a:gd name="T24" fmla="*/ 19 w 35"/>
                <a:gd name="T25" fmla="*/ 0 h 16"/>
                <a:gd name="T26" fmla="*/ 0 w 35"/>
                <a:gd name="T27" fmla="*/ 0 h 16"/>
                <a:gd name="T28" fmla="*/ 0 w 35"/>
                <a:gd name="T29" fmla="*/ 0 h 16"/>
                <a:gd name="T30" fmla="*/ 0 w 35"/>
                <a:gd name="T31" fmla="*/ 6 h 16"/>
                <a:gd name="T32" fmla="*/ 0 w 35"/>
                <a:gd name="T33" fmla="*/ 6 h 16"/>
                <a:gd name="T34" fmla="*/ 0 w 35"/>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6">
                  <a:moveTo>
                    <a:pt x="0" y="6"/>
                  </a:moveTo>
                  <a:lnTo>
                    <a:pt x="13" y="6"/>
                  </a:lnTo>
                  <a:lnTo>
                    <a:pt x="13" y="10"/>
                  </a:lnTo>
                  <a:lnTo>
                    <a:pt x="13" y="10"/>
                  </a:lnTo>
                  <a:lnTo>
                    <a:pt x="19" y="16"/>
                  </a:lnTo>
                  <a:lnTo>
                    <a:pt x="35" y="16"/>
                  </a:lnTo>
                  <a:lnTo>
                    <a:pt x="31" y="10"/>
                  </a:lnTo>
                  <a:lnTo>
                    <a:pt x="31" y="10"/>
                  </a:lnTo>
                  <a:lnTo>
                    <a:pt x="31" y="6"/>
                  </a:lnTo>
                  <a:lnTo>
                    <a:pt x="25" y="6"/>
                  </a:lnTo>
                  <a:lnTo>
                    <a:pt x="25" y="6"/>
                  </a:lnTo>
                  <a:lnTo>
                    <a:pt x="25" y="6"/>
                  </a:lnTo>
                  <a:lnTo>
                    <a:pt x="19" y="0"/>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4" name="Freeform 193"/>
            <p:cNvSpPr>
              <a:spLocks/>
            </p:cNvSpPr>
            <p:nvPr/>
          </p:nvSpPr>
          <p:spPr bwMode="auto">
            <a:xfrm>
              <a:off x="3698875" y="4994275"/>
              <a:ext cx="55563" cy="25400"/>
            </a:xfrm>
            <a:custGeom>
              <a:avLst/>
              <a:gdLst>
                <a:gd name="T0" fmla="*/ 0 w 35"/>
                <a:gd name="T1" fmla="*/ 6 h 16"/>
                <a:gd name="T2" fmla="*/ 13 w 35"/>
                <a:gd name="T3" fmla="*/ 6 h 16"/>
                <a:gd name="T4" fmla="*/ 13 w 35"/>
                <a:gd name="T5" fmla="*/ 10 h 16"/>
                <a:gd name="T6" fmla="*/ 13 w 35"/>
                <a:gd name="T7" fmla="*/ 10 h 16"/>
                <a:gd name="T8" fmla="*/ 19 w 35"/>
                <a:gd name="T9" fmla="*/ 16 h 16"/>
                <a:gd name="T10" fmla="*/ 35 w 35"/>
                <a:gd name="T11" fmla="*/ 16 h 16"/>
                <a:gd name="T12" fmla="*/ 31 w 35"/>
                <a:gd name="T13" fmla="*/ 10 h 16"/>
                <a:gd name="T14" fmla="*/ 31 w 35"/>
                <a:gd name="T15" fmla="*/ 10 h 16"/>
                <a:gd name="T16" fmla="*/ 31 w 35"/>
                <a:gd name="T17" fmla="*/ 6 h 16"/>
                <a:gd name="T18" fmla="*/ 25 w 35"/>
                <a:gd name="T19" fmla="*/ 6 h 16"/>
                <a:gd name="T20" fmla="*/ 25 w 35"/>
                <a:gd name="T21" fmla="*/ 6 h 16"/>
                <a:gd name="T22" fmla="*/ 25 w 35"/>
                <a:gd name="T23" fmla="*/ 6 h 16"/>
                <a:gd name="T24" fmla="*/ 19 w 35"/>
                <a:gd name="T25" fmla="*/ 0 h 16"/>
                <a:gd name="T26" fmla="*/ 0 w 35"/>
                <a:gd name="T27" fmla="*/ 0 h 16"/>
                <a:gd name="T28" fmla="*/ 0 w 35"/>
                <a:gd name="T29" fmla="*/ 0 h 16"/>
                <a:gd name="T30" fmla="*/ 0 w 35"/>
                <a:gd name="T31" fmla="*/ 6 h 16"/>
                <a:gd name="T32" fmla="*/ 0 w 35"/>
                <a:gd name="T33" fmla="*/ 6 h 16"/>
                <a:gd name="T34" fmla="*/ 0 w 35"/>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6">
                  <a:moveTo>
                    <a:pt x="0" y="6"/>
                  </a:moveTo>
                  <a:lnTo>
                    <a:pt x="13" y="6"/>
                  </a:lnTo>
                  <a:lnTo>
                    <a:pt x="13" y="10"/>
                  </a:lnTo>
                  <a:lnTo>
                    <a:pt x="13" y="10"/>
                  </a:lnTo>
                  <a:lnTo>
                    <a:pt x="19" y="16"/>
                  </a:lnTo>
                  <a:lnTo>
                    <a:pt x="35" y="16"/>
                  </a:lnTo>
                  <a:lnTo>
                    <a:pt x="31" y="10"/>
                  </a:lnTo>
                  <a:lnTo>
                    <a:pt x="31" y="10"/>
                  </a:lnTo>
                  <a:lnTo>
                    <a:pt x="31" y="6"/>
                  </a:lnTo>
                  <a:lnTo>
                    <a:pt x="25" y="6"/>
                  </a:lnTo>
                  <a:lnTo>
                    <a:pt x="25" y="6"/>
                  </a:lnTo>
                  <a:lnTo>
                    <a:pt x="25" y="6"/>
                  </a:lnTo>
                  <a:lnTo>
                    <a:pt x="19" y="0"/>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5" name="Freeform 194"/>
            <p:cNvSpPr>
              <a:spLocks/>
            </p:cNvSpPr>
            <p:nvPr/>
          </p:nvSpPr>
          <p:spPr bwMode="auto">
            <a:xfrm>
              <a:off x="5861050" y="4849813"/>
              <a:ext cx="28575" cy="20638"/>
            </a:xfrm>
            <a:custGeom>
              <a:avLst/>
              <a:gdLst>
                <a:gd name="T0" fmla="*/ 0 w 18"/>
                <a:gd name="T1" fmla="*/ 0 h 13"/>
                <a:gd name="T2" fmla="*/ 18 w 18"/>
                <a:gd name="T3" fmla="*/ 0 h 13"/>
                <a:gd name="T4" fmla="*/ 12 w 18"/>
                <a:gd name="T5" fmla="*/ 7 h 13"/>
                <a:gd name="T6" fmla="*/ 12 w 18"/>
                <a:gd name="T7" fmla="*/ 7 h 13"/>
                <a:gd name="T8" fmla="*/ 12 w 18"/>
                <a:gd name="T9" fmla="*/ 7 h 13"/>
                <a:gd name="T10" fmla="*/ 12 w 18"/>
                <a:gd name="T11" fmla="*/ 13 h 13"/>
                <a:gd name="T12" fmla="*/ 0 w 18"/>
                <a:gd name="T13" fmla="*/ 13 h 13"/>
                <a:gd name="T14" fmla="*/ 0 w 18"/>
                <a:gd name="T15" fmla="*/ 13 h 13"/>
                <a:gd name="T16" fmla="*/ 0 w 18"/>
                <a:gd name="T17" fmla="*/ 7 h 13"/>
                <a:gd name="T18" fmla="*/ 0 w 18"/>
                <a:gd name="T19" fmla="*/ 7 h 13"/>
                <a:gd name="T20" fmla="*/ 0 w 18"/>
                <a:gd name="T21" fmla="*/ 7 h 13"/>
                <a:gd name="T22" fmla="*/ 0 w 18"/>
                <a:gd name="T23" fmla="*/ 0 h 13"/>
                <a:gd name="T24" fmla="*/ 0 w 18"/>
                <a:gd name="T25" fmla="*/ 0 h 13"/>
                <a:gd name="T26" fmla="*/ 0 w 18"/>
                <a:gd name="T27" fmla="*/ 0 h 13"/>
                <a:gd name="T28" fmla="*/ 0 w 18"/>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3">
                  <a:moveTo>
                    <a:pt x="0" y="0"/>
                  </a:moveTo>
                  <a:lnTo>
                    <a:pt x="18" y="0"/>
                  </a:lnTo>
                  <a:lnTo>
                    <a:pt x="12" y="7"/>
                  </a:lnTo>
                  <a:lnTo>
                    <a:pt x="12" y="7"/>
                  </a:lnTo>
                  <a:lnTo>
                    <a:pt x="12" y="7"/>
                  </a:lnTo>
                  <a:lnTo>
                    <a:pt x="12" y="13"/>
                  </a:lnTo>
                  <a:lnTo>
                    <a:pt x="0" y="13"/>
                  </a:lnTo>
                  <a:lnTo>
                    <a:pt x="0" y="13"/>
                  </a:lnTo>
                  <a:lnTo>
                    <a:pt x="0" y="7"/>
                  </a:lnTo>
                  <a:lnTo>
                    <a:pt x="0" y="7"/>
                  </a:lnTo>
                  <a:lnTo>
                    <a:pt x="0" y="7"/>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6" name="Freeform 195"/>
            <p:cNvSpPr>
              <a:spLocks/>
            </p:cNvSpPr>
            <p:nvPr/>
          </p:nvSpPr>
          <p:spPr bwMode="auto">
            <a:xfrm>
              <a:off x="5861050" y="4849813"/>
              <a:ext cx="28575" cy="20638"/>
            </a:xfrm>
            <a:custGeom>
              <a:avLst/>
              <a:gdLst>
                <a:gd name="T0" fmla="*/ 0 w 18"/>
                <a:gd name="T1" fmla="*/ 0 h 13"/>
                <a:gd name="T2" fmla="*/ 18 w 18"/>
                <a:gd name="T3" fmla="*/ 0 h 13"/>
                <a:gd name="T4" fmla="*/ 12 w 18"/>
                <a:gd name="T5" fmla="*/ 7 h 13"/>
                <a:gd name="T6" fmla="*/ 12 w 18"/>
                <a:gd name="T7" fmla="*/ 7 h 13"/>
                <a:gd name="T8" fmla="*/ 12 w 18"/>
                <a:gd name="T9" fmla="*/ 7 h 13"/>
                <a:gd name="T10" fmla="*/ 12 w 18"/>
                <a:gd name="T11" fmla="*/ 13 h 13"/>
                <a:gd name="T12" fmla="*/ 0 w 18"/>
                <a:gd name="T13" fmla="*/ 13 h 13"/>
                <a:gd name="T14" fmla="*/ 0 w 18"/>
                <a:gd name="T15" fmla="*/ 13 h 13"/>
                <a:gd name="T16" fmla="*/ 0 w 18"/>
                <a:gd name="T17" fmla="*/ 7 h 13"/>
                <a:gd name="T18" fmla="*/ 0 w 18"/>
                <a:gd name="T19" fmla="*/ 7 h 13"/>
                <a:gd name="T20" fmla="*/ 0 w 18"/>
                <a:gd name="T21" fmla="*/ 7 h 13"/>
                <a:gd name="T22" fmla="*/ 0 w 18"/>
                <a:gd name="T23" fmla="*/ 0 h 13"/>
                <a:gd name="T24" fmla="*/ 0 w 18"/>
                <a:gd name="T25" fmla="*/ 0 h 13"/>
                <a:gd name="T26" fmla="*/ 0 w 18"/>
                <a:gd name="T27" fmla="*/ 0 h 13"/>
                <a:gd name="T28" fmla="*/ 0 w 18"/>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3">
                  <a:moveTo>
                    <a:pt x="0" y="0"/>
                  </a:moveTo>
                  <a:lnTo>
                    <a:pt x="18" y="0"/>
                  </a:lnTo>
                  <a:lnTo>
                    <a:pt x="12" y="7"/>
                  </a:lnTo>
                  <a:lnTo>
                    <a:pt x="12" y="7"/>
                  </a:lnTo>
                  <a:lnTo>
                    <a:pt x="12" y="7"/>
                  </a:lnTo>
                  <a:lnTo>
                    <a:pt x="12" y="13"/>
                  </a:lnTo>
                  <a:lnTo>
                    <a:pt x="0" y="13"/>
                  </a:lnTo>
                  <a:lnTo>
                    <a:pt x="0" y="13"/>
                  </a:lnTo>
                  <a:lnTo>
                    <a:pt x="0" y="7"/>
                  </a:lnTo>
                  <a:lnTo>
                    <a:pt x="0" y="7"/>
                  </a:lnTo>
                  <a:lnTo>
                    <a:pt x="0" y="7"/>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7" name="Freeform 196"/>
            <p:cNvSpPr>
              <a:spLocks/>
            </p:cNvSpPr>
            <p:nvPr/>
          </p:nvSpPr>
          <p:spPr bwMode="auto">
            <a:xfrm>
              <a:off x="4497388" y="2298700"/>
              <a:ext cx="19050" cy="17463"/>
            </a:xfrm>
            <a:custGeom>
              <a:avLst/>
              <a:gdLst>
                <a:gd name="T0" fmla="*/ 12 w 12"/>
                <a:gd name="T1" fmla="*/ 11 h 11"/>
                <a:gd name="T2" fmla="*/ 12 w 12"/>
                <a:gd name="T3" fmla="*/ 11 h 11"/>
                <a:gd name="T4" fmla="*/ 12 w 12"/>
                <a:gd name="T5" fmla="*/ 11 h 11"/>
                <a:gd name="T6" fmla="*/ 12 w 12"/>
                <a:gd name="T7" fmla="*/ 11 h 11"/>
                <a:gd name="T8" fmla="*/ 12 w 12"/>
                <a:gd name="T9" fmla="*/ 7 h 11"/>
                <a:gd name="T10" fmla="*/ 6 w 12"/>
                <a:gd name="T11" fmla="*/ 7 h 11"/>
                <a:gd name="T12" fmla="*/ 6 w 12"/>
                <a:gd name="T13" fmla="*/ 0 h 11"/>
                <a:gd name="T14" fmla="*/ 0 w 12"/>
                <a:gd name="T15" fmla="*/ 0 h 11"/>
                <a:gd name="T16" fmla="*/ 0 w 12"/>
                <a:gd name="T17" fmla="*/ 0 h 11"/>
                <a:gd name="T18" fmla="*/ 0 w 12"/>
                <a:gd name="T19" fmla="*/ 0 h 11"/>
                <a:gd name="T20" fmla="*/ 0 w 12"/>
                <a:gd name="T21" fmla="*/ 7 h 11"/>
                <a:gd name="T22" fmla="*/ 0 w 12"/>
                <a:gd name="T23" fmla="*/ 7 h 11"/>
                <a:gd name="T24" fmla="*/ 0 w 12"/>
                <a:gd name="T25" fmla="*/ 11 h 11"/>
                <a:gd name="T26" fmla="*/ 12 w 12"/>
                <a:gd name="T27" fmla="*/ 11 h 11"/>
                <a:gd name="T28" fmla="*/ 12 w 12"/>
                <a:gd name="T2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1">
                  <a:moveTo>
                    <a:pt x="12" y="11"/>
                  </a:moveTo>
                  <a:lnTo>
                    <a:pt x="12" y="11"/>
                  </a:lnTo>
                  <a:lnTo>
                    <a:pt x="12" y="11"/>
                  </a:lnTo>
                  <a:lnTo>
                    <a:pt x="12" y="11"/>
                  </a:lnTo>
                  <a:lnTo>
                    <a:pt x="12" y="7"/>
                  </a:lnTo>
                  <a:lnTo>
                    <a:pt x="6" y="7"/>
                  </a:lnTo>
                  <a:lnTo>
                    <a:pt x="6" y="0"/>
                  </a:lnTo>
                  <a:lnTo>
                    <a:pt x="0" y="0"/>
                  </a:lnTo>
                  <a:lnTo>
                    <a:pt x="0" y="0"/>
                  </a:lnTo>
                  <a:lnTo>
                    <a:pt x="0" y="0"/>
                  </a:lnTo>
                  <a:lnTo>
                    <a:pt x="0" y="7"/>
                  </a:lnTo>
                  <a:lnTo>
                    <a:pt x="0" y="7"/>
                  </a:lnTo>
                  <a:lnTo>
                    <a:pt x="0" y="11"/>
                  </a:lnTo>
                  <a:lnTo>
                    <a:pt x="12" y="11"/>
                  </a:lnTo>
                  <a:lnTo>
                    <a:pt x="12"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8" name="Freeform 197"/>
            <p:cNvSpPr>
              <a:spLocks/>
            </p:cNvSpPr>
            <p:nvPr/>
          </p:nvSpPr>
          <p:spPr bwMode="auto">
            <a:xfrm>
              <a:off x="4497388" y="2298700"/>
              <a:ext cx="19050" cy="17463"/>
            </a:xfrm>
            <a:custGeom>
              <a:avLst/>
              <a:gdLst>
                <a:gd name="T0" fmla="*/ 12 w 12"/>
                <a:gd name="T1" fmla="*/ 11 h 11"/>
                <a:gd name="T2" fmla="*/ 12 w 12"/>
                <a:gd name="T3" fmla="*/ 11 h 11"/>
                <a:gd name="T4" fmla="*/ 12 w 12"/>
                <a:gd name="T5" fmla="*/ 11 h 11"/>
                <a:gd name="T6" fmla="*/ 12 w 12"/>
                <a:gd name="T7" fmla="*/ 11 h 11"/>
                <a:gd name="T8" fmla="*/ 12 w 12"/>
                <a:gd name="T9" fmla="*/ 7 h 11"/>
                <a:gd name="T10" fmla="*/ 6 w 12"/>
                <a:gd name="T11" fmla="*/ 7 h 11"/>
                <a:gd name="T12" fmla="*/ 6 w 12"/>
                <a:gd name="T13" fmla="*/ 0 h 11"/>
                <a:gd name="T14" fmla="*/ 0 w 12"/>
                <a:gd name="T15" fmla="*/ 0 h 11"/>
                <a:gd name="T16" fmla="*/ 0 w 12"/>
                <a:gd name="T17" fmla="*/ 0 h 11"/>
                <a:gd name="T18" fmla="*/ 0 w 12"/>
                <a:gd name="T19" fmla="*/ 0 h 11"/>
                <a:gd name="T20" fmla="*/ 0 w 12"/>
                <a:gd name="T21" fmla="*/ 7 h 11"/>
                <a:gd name="T22" fmla="*/ 0 w 12"/>
                <a:gd name="T23" fmla="*/ 7 h 11"/>
                <a:gd name="T24" fmla="*/ 0 w 12"/>
                <a:gd name="T25" fmla="*/ 11 h 11"/>
                <a:gd name="T26" fmla="*/ 12 w 12"/>
                <a:gd name="T27" fmla="*/ 11 h 11"/>
                <a:gd name="T28" fmla="*/ 12 w 12"/>
                <a:gd name="T2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1">
                  <a:moveTo>
                    <a:pt x="12" y="11"/>
                  </a:moveTo>
                  <a:lnTo>
                    <a:pt x="12" y="11"/>
                  </a:lnTo>
                  <a:lnTo>
                    <a:pt x="12" y="11"/>
                  </a:lnTo>
                  <a:lnTo>
                    <a:pt x="12" y="11"/>
                  </a:lnTo>
                  <a:lnTo>
                    <a:pt x="12" y="7"/>
                  </a:lnTo>
                  <a:lnTo>
                    <a:pt x="6" y="7"/>
                  </a:lnTo>
                  <a:lnTo>
                    <a:pt x="6" y="0"/>
                  </a:lnTo>
                  <a:lnTo>
                    <a:pt x="0" y="0"/>
                  </a:lnTo>
                  <a:lnTo>
                    <a:pt x="0" y="0"/>
                  </a:lnTo>
                  <a:lnTo>
                    <a:pt x="0" y="0"/>
                  </a:lnTo>
                  <a:lnTo>
                    <a:pt x="0" y="7"/>
                  </a:lnTo>
                  <a:lnTo>
                    <a:pt x="0" y="7"/>
                  </a:lnTo>
                  <a:lnTo>
                    <a:pt x="0" y="11"/>
                  </a:lnTo>
                  <a:lnTo>
                    <a:pt x="12" y="11"/>
                  </a:lnTo>
                  <a:lnTo>
                    <a:pt x="12"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99" name="Freeform 198"/>
            <p:cNvSpPr>
              <a:spLocks/>
            </p:cNvSpPr>
            <p:nvPr/>
          </p:nvSpPr>
          <p:spPr bwMode="auto">
            <a:xfrm>
              <a:off x="4602163" y="1255713"/>
              <a:ext cx="222250" cy="79375"/>
            </a:xfrm>
            <a:custGeom>
              <a:avLst/>
              <a:gdLst>
                <a:gd name="T0" fmla="*/ 22 w 140"/>
                <a:gd name="T1" fmla="*/ 4 h 50"/>
                <a:gd name="T2" fmla="*/ 35 w 140"/>
                <a:gd name="T3" fmla="*/ 11 h 50"/>
                <a:gd name="T4" fmla="*/ 35 w 140"/>
                <a:gd name="T5" fmla="*/ 11 h 50"/>
                <a:gd name="T6" fmla="*/ 45 w 140"/>
                <a:gd name="T7" fmla="*/ 4 h 50"/>
                <a:gd name="T8" fmla="*/ 74 w 140"/>
                <a:gd name="T9" fmla="*/ 4 h 50"/>
                <a:gd name="T10" fmla="*/ 74 w 140"/>
                <a:gd name="T11" fmla="*/ 0 h 50"/>
                <a:gd name="T12" fmla="*/ 86 w 140"/>
                <a:gd name="T13" fmla="*/ 0 h 50"/>
                <a:gd name="T14" fmla="*/ 86 w 140"/>
                <a:gd name="T15" fmla="*/ 4 h 50"/>
                <a:gd name="T16" fmla="*/ 92 w 140"/>
                <a:gd name="T17" fmla="*/ 0 h 50"/>
                <a:gd name="T18" fmla="*/ 92 w 140"/>
                <a:gd name="T19" fmla="*/ 0 h 50"/>
                <a:gd name="T20" fmla="*/ 134 w 140"/>
                <a:gd name="T21" fmla="*/ 4 h 50"/>
                <a:gd name="T22" fmla="*/ 140 w 140"/>
                <a:gd name="T23" fmla="*/ 17 h 50"/>
                <a:gd name="T24" fmla="*/ 127 w 140"/>
                <a:gd name="T25" fmla="*/ 17 h 50"/>
                <a:gd name="T26" fmla="*/ 127 w 140"/>
                <a:gd name="T27" fmla="*/ 17 h 50"/>
                <a:gd name="T28" fmla="*/ 109 w 140"/>
                <a:gd name="T29" fmla="*/ 11 h 50"/>
                <a:gd name="T30" fmla="*/ 115 w 140"/>
                <a:gd name="T31" fmla="*/ 23 h 50"/>
                <a:gd name="T32" fmla="*/ 121 w 140"/>
                <a:gd name="T33" fmla="*/ 27 h 50"/>
                <a:gd name="T34" fmla="*/ 127 w 140"/>
                <a:gd name="T35" fmla="*/ 33 h 50"/>
                <a:gd name="T36" fmla="*/ 127 w 140"/>
                <a:gd name="T37" fmla="*/ 33 h 50"/>
                <a:gd name="T38" fmla="*/ 105 w 140"/>
                <a:gd name="T39" fmla="*/ 39 h 50"/>
                <a:gd name="T40" fmla="*/ 105 w 140"/>
                <a:gd name="T41" fmla="*/ 39 h 50"/>
                <a:gd name="T42" fmla="*/ 99 w 140"/>
                <a:gd name="T43" fmla="*/ 33 h 50"/>
                <a:gd name="T44" fmla="*/ 99 w 140"/>
                <a:gd name="T45" fmla="*/ 27 h 50"/>
                <a:gd name="T46" fmla="*/ 92 w 140"/>
                <a:gd name="T47" fmla="*/ 27 h 50"/>
                <a:gd name="T48" fmla="*/ 80 w 140"/>
                <a:gd name="T49" fmla="*/ 23 h 50"/>
                <a:gd name="T50" fmla="*/ 80 w 140"/>
                <a:gd name="T51" fmla="*/ 27 h 50"/>
                <a:gd name="T52" fmla="*/ 64 w 140"/>
                <a:gd name="T53" fmla="*/ 50 h 50"/>
                <a:gd name="T54" fmla="*/ 45 w 140"/>
                <a:gd name="T55" fmla="*/ 43 h 50"/>
                <a:gd name="T56" fmla="*/ 39 w 140"/>
                <a:gd name="T57" fmla="*/ 39 h 50"/>
                <a:gd name="T58" fmla="*/ 35 w 140"/>
                <a:gd name="T59" fmla="*/ 33 h 50"/>
                <a:gd name="T60" fmla="*/ 29 w 140"/>
                <a:gd name="T61" fmla="*/ 27 h 50"/>
                <a:gd name="T62" fmla="*/ 22 w 140"/>
                <a:gd name="T63" fmla="*/ 23 h 50"/>
                <a:gd name="T64" fmla="*/ 10 w 140"/>
                <a:gd name="T65" fmla="*/ 17 h 50"/>
                <a:gd name="T66" fmla="*/ 0 w 140"/>
                <a:gd name="T67" fmla="*/ 11 h 50"/>
                <a:gd name="T68" fmla="*/ 4 w 140"/>
                <a:gd name="T69" fmla="*/ 4 h 50"/>
                <a:gd name="T70" fmla="*/ 10 w 140"/>
                <a:gd name="T71" fmla="*/ 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0" h="50">
                  <a:moveTo>
                    <a:pt x="10" y="4"/>
                  </a:moveTo>
                  <a:lnTo>
                    <a:pt x="22" y="4"/>
                  </a:lnTo>
                  <a:lnTo>
                    <a:pt x="16" y="11"/>
                  </a:lnTo>
                  <a:lnTo>
                    <a:pt x="35" y="11"/>
                  </a:lnTo>
                  <a:lnTo>
                    <a:pt x="35" y="4"/>
                  </a:lnTo>
                  <a:lnTo>
                    <a:pt x="35" y="11"/>
                  </a:lnTo>
                  <a:lnTo>
                    <a:pt x="45" y="11"/>
                  </a:lnTo>
                  <a:lnTo>
                    <a:pt x="45" y="4"/>
                  </a:lnTo>
                  <a:lnTo>
                    <a:pt x="45" y="4"/>
                  </a:lnTo>
                  <a:lnTo>
                    <a:pt x="74" y="4"/>
                  </a:lnTo>
                  <a:lnTo>
                    <a:pt x="74" y="0"/>
                  </a:lnTo>
                  <a:lnTo>
                    <a:pt x="74" y="0"/>
                  </a:lnTo>
                  <a:lnTo>
                    <a:pt x="74" y="0"/>
                  </a:lnTo>
                  <a:lnTo>
                    <a:pt x="86" y="0"/>
                  </a:lnTo>
                  <a:lnTo>
                    <a:pt x="86" y="4"/>
                  </a:lnTo>
                  <a:lnTo>
                    <a:pt x="86" y="4"/>
                  </a:lnTo>
                  <a:lnTo>
                    <a:pt x="92" y="4"/>
                  </a:lnTo>
                  <a:lnTo>
                    <a:pt x="92" y="0"/>
                  </a:lnTo>
                  <a:lnTo>
                    <a:pt x="92" y="0"/>
                  </a:lnTo>
                  <a:lnTo>
                    <a:pt x="92" y="0"/>
                  </a:lnTo>
                  <a:lnTo>
                    <a:pt x="127" y="0"/>
                  </a:lnTo>
                  <a:lnTo>
                    <a:pt x="134" y="4"/>
                  </a:lnTo>
                  <a:lnTo>
                    <a:pt x="140" y="4"/>
                  </a:lnTo>
                  <a:lnTo>
                    <a:pt x="140" y="17"/>
                  </a:lnTo>
                  <a:lnTo>
                    <a:pt x="127" y="17"/>
                  </a:lnTo>
                  <a:lnTo>
                    <a:pt x="127" y="17"/>
                  </a:lnTo>
                  <a:lnTo>
                    <a:pt x="127" y="17"/>
                  </a:lnTo>
                  <a:lnTo>
                    <a:pt x="127" y="17"/>
                  </a:lnTo>
                  <a:lnTo>
                    <a:pt x="121" y="11"/>
                  </a:lnTo>
                  <a:lnTo>
                    <a:pt x="109" y="11"/>
                  </a:lnTo>
                  <a:lnTo>
                    <a:pt x="109" y="23"/>
                  </a:lnTo>
                  <a:lnTo>
                    <a:pt x="115" y="23"/>
                  </a:lnTo>
                  <a:lnTo>
                    <a:pt x="121" y="27"/>
                  </a:lnTo>
                  <a:lnTo>
                    <a:pt x="121" y="27"/>
                  </a:lnTo>
                  <a:lnTo>
                    <a:pt x="121" y="27"/>
                  </a:lnTo>
                  <a:lnTo>
                    <a:pt x="127" y="33"/>
                  </a:lnTo>
                  <a:lnTo>
                    <a:pt x="134" y="33"/>
                  </a:lnTo>
                  <a:lnTo>
                    <a:pt x="127" y="33"/>
                  </a:lnTo>
                  <a:lnTo>
                    <a:pt x="127" y="39"/>
                  </a:lnTo>
                  <a:lnTo>
                    <a:pt x="105" y="39"/>
                  </a:lnTo>
                  <a:lnTo>
                    <a:pt x="105" y="39"/>
                  </a:lnTo>
                  <a:lnTo>
                    <a:pt x="105" y="39"/>
                  </a:lnTo>
                  <a:lnTo>
                    <a:pt x="105" y="33"/>
                  </a:lnTo>
                  <a:lnTo>
                    <a:pt x="99" y="33"/>
                  </a:lnTo>
                  <a:lnTo>
                    <a:pt x="99" y="33"/>
                  </a:lnTo>
                  <a:lnTo>
                    <a:pt x="99" y="27"/>
                  </a:lnTo>
                  <a:lnTo>
                    <a:pt x="92" y="27"/>
                  </a:lnTo>
                  <a:lnTo>
                    <a:pt x="92" y="27"/>
                  </a:lnTo>
                  <a:lnTo>
                    <a:pt x="92" y="23"/>
                  </a:lnTo>
                  <a:lnTo>
                    <a:pt x="80" y="23"/>
                  </a:lnTo>
                  <a:lnTo>
                    <a:pt x="80" y="27"/>
                  </a:lnTo>
                  <a:lnTo>
                    <a:pt x="80" y="27"/>
                  </a:lnTo>
                  <a:lnTo>
                    <a:pt x="64" y="43"/>
                  </a:lnTo>
                  <a:lnTo>
                    <a:pt x="64" y="50"/>
                  </a:lnTo>
                  <a:lnTo>
                    <a:pt x="51" y="50"/>
                  </a:lnTo>
                  <a:lnTo>
                    <a:pt x="45" y="43"/>
                  </a:lnTo>
                  <a:lnTo>
                    <a:pt x="45" y="43"/>
                  </a:lnTo>
                  <a:lnTo>
                    <a:pt x="39" y="39"/>
                  </a:lnTo>
                  <a:lnTo>
                    <a:pt x="39" y="39"/>
                  </a:lnTo>
                  <a:lnTo>
                    <a:pt x="35" y="33"/>
                  </a:lnTo>
                  <a:lnTo>
                    <a:pt x="35" y="33"/>
                  </a:lnTo>
                  <a:lnTo>
                    <a:pt x="29" y="27"/>
                  </a:lnTo>
                  <a:lnTo>
                    <a:pt x="29" y="27"/>
                  </a:lnTo>
                  <a:lnTo>
                    <a:pt x="22" y="23"/>
                  </a:lnTo>
                  <a:lnTo>
                    <a:pt x="10" y="23"/>
                  </a:lnTo>
                  <a:lnTo>
                    <a:pt x="10" y="17"/>
                  </a:lnTo>
                  <a:lnTo>
                    <a:pt x="4" y="17"/>
                  </a:lnTo>
                  <a:lnTo>
                    <a:pt x="0" y="11"/>
                  </a:lnTo>
                  <a:lnTo>
                    <a:pt x="4" y="11"/>
                  </a:lnTo>
                  <a:lnTo>
                    <a:pt x="4" y="4"/>
                  </a:lnTo>
                  <a:lnTo>
                    <a:pt x="4" y="4"/>
                  </a:lnTo>
                  <a:lnTo>
                    <a:pt x="10" y="4"/>
                  </a:lnTo>
                  <a:lnTo>
                    <a:pt x="10"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0" name="Freeform 199"/>
            <p:cNvSpPr>
              <a:spLocks/>
            </p:cNvSpPr>
            <p:nvPr/>
          </p:nvSpPr>
          <p:spPr bwMode="auto">
            <a:xfrm>
              <a:off x="4602163" y="1255713"/>
              <a:ext cx="222250" cy="79375"/>
            </a:xfrm>
            <a:custGeom>
              <a:avLst/>
              <a:gdLst>
                <a:gd name="T0" fmla="*/ 22 w 140"/>
                <a:gd name="T1" fmla="*/ 4 h 50"/>
                <a:gd name="T2" fmla="*/ 35 w 140"/>
                <a:gd name="T3" fmla="*/ 11 h 50"/>
                <a:gd name="T4" fmla="*/ 35 w 140"/>
                <a:gd name="T5" fmla="*/ 11 h 50"/>
                <a:gd name="T6" fmla="*/ 45 w 140"/>
                <a:gd name="T7" fmla="*/ 4 h 50"/>
                <a:gd name="T8" fmla="*/ 74 w 140"/>
                <a:gd name="T9" fmla="*/ 4 h 50"/>
                <a:gd name="T10" fmla="*/ 74 w 140"/>
                <a:gd name="T11" fmla="*/ 0 h 50"/>
                <a:gd name="T12" fmla="*/ 86 w 140"/>
                <a:gd name="T13" fmla="*/ 0 h 50"/>
                <a:gd name="T14" fmla="*/ 86 w 140"/>
                <a:gd name="T15" fmla="*/ 4 h 50"/>
                <a:gd name="T16" fmla="*/ 92 w 140"/>
                <a:gd name="T17" fmla="*/ 0 h 50"/>
                <a:gd name="T18" fmla="*/ 92 w 140"/>
                <a:gd name="T19" fmla="*/ 0 h 50"/>
                <a:gd name="T20" fmla="*/ 134 w 140"/>
                <a:gd name="T21" fmla="*/ 4 h 50"/>
                <a:gd name="T22" fmla="*/ 140 w 140"/>
                <a:gd name="T23" fmla="*/ 17 h 50"/>
                <a:gd name="T24" fmla="*/ 127 w 140"/>
                <a:gd name="T25" fmla="*/ 17 h 50"/>
                <a:gd name="T26" fmla="*/ 127 w 140"/>
                <a:gd name="T27" fmla="*/ 17 h 50"/>
                <a:gd name="T28" fmla="*/ 109 w 140"/>
                <a:gd name="T29" fmla="*/ 11 h 50"/>
                <a:gd name="T30" fmla="*/ 115 w 140"/>
                <a:gd name="T31" fmla="*/ 23 h 50"/>
                <a:gd name="T32" fmla="*/ 121 w 140"/>
                <a:gd name="T33" fmla="*/ 27 h 50"/>
                <a:gd name="T34" fmla="*/ 127 w 140"/>
                <a:gd name="T35" fmla="*/ 33 h 50"/>
                <a:gd name="T36" fmla="*/ 127 w 140"/>
                <a:gd name="T37" fmla="*/ 33 h 50"/>
                <a:gd name="T38" fmla="*/ 105 w 140"/>
                <a:gd name="T39" fmla="*/ 39 h 50"/>
                <a:gd name="T40" fmla="*/ 105 w 140"/>
                <a:gd name="T41" fmla="*/ 39 h 50"/>
                <a:gd name="T42" fmla="*/ 99 w 140"/>
                <a:gd name="T43" fmla="*/ 33 h 50"/>
                <a:gd name="T44" fmla="*/ 99 w 140"/>
                <a:gd name="T45" fmla="*/ 27 h 50"/>
                <a:gd name="T46" fmla="*/ 92 w 140"/>
                <a:gd name="T47" fmla="*/ 27 h 50"/>
                <a:gd name="T48" fmla="*/ 80 w 140"/>
                <a:gd name="T49" fmla="*/ 23 h 50"/>
                <a:gd name="T50" fmla="*/ 80 w 140"/>
                <a:gd name="T51" fmla="*/ 27 h 50"/>
                <a:gd name="T52" fmla="*/ 64 w 140"/>
                <a:gd name="T53" fmla="*/ 50 h 50"/>
                <a:gd name="T54" fmla="*/ 45 w 140"/>
                <a:gd name="T55" fmla="*/ 43 h 50"/>
                <a:gd name="T56" fmla="*/ 39 w 140"/>
                <a:gd name="T57" fmla="*/ 39 h 50"/>
                <a:gd name="T58" fmla="*/ 35 w 140"/>
                <a:gd name="T59" fmla="*/ 33 h 50"/>
                <a:gd name="T60" fmla="*/ 29 w 140"/>
                <a:gd name="T61" fmla="*/ 27 h 50"/>
                <a:gd name="T62" fmla="*/ 22 w 140"/>
                <a:gd name="T63" fmla="*/ 23 h 50"/>
                <a:gd name="T64" fmla="*/ 10 w 140"/>
                <a:gd name="T65" fmla="*/ 17 h 50"/>
                <a:gd name="T66" fmla="*/ 0 w 140"/>
                <a:gd name="T67" fmla="*/ 11 h 50"/>
                <a:gd name="T68" fmla="*/ 4 w 140"/>
                <a:gd name="T69" fmla="*/ 4 h 50"/>
                <a:gd name="T70" fmla="*/ 10 w 140"/>
                <a:gd name="T71" fmla="*/ 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0" h="50">
                  <a:moveTo>
                    <a:pt x="10" y="4"/>
                  </a:moveTo>
                  <a:lnTo>
                    <a:pt x="22" y="4"/>
                  </a:lnTo>
                  <a:lnTo>
                    <a:pt x="16" y="11"/>
                  </a:lnTo>
                  <a:lnTo>
                    <a:pt x="35" y="11"/>
                  </a:lnTo>
                  <a:lnTo>
                    <a:pt x="35" y="4"/>
                  </a:lnTo>
                  <a:lnTo>
                    <a:pt x="35" y="11"/>
                  </a:lnTo>
                  <a:lnTo>
                    <a:pt x="45" y="11"/>
                  </a:lnTo>
                  <a:lnTo>
                    <a:pt x="45" y="4"/>
                  </a:lnTo>
                  <a:lnTo>
                    <a:pt x="45" y="4"/>
                  </a:lnTo>
                  <a:lnTo>
                    <a:pt x="74" y="4"/>
                  </a:lnTo>
                  <a:lnTo>
                    <a:pt x="74" y="0"/>
                  </a:lnTo>
                  <a:lnTo>
                    <a:pt x="74" y="0"/>
                  </a:lnTo>
                  <a:lnTo>
                    <a:pt x="74" y="0"/>
                  </a:lnTo>
                  <a:lnTo>
                    <a:pt x="86" y="0"/>
                  </a:lnTo>
                  <a:lnTo>
                    <a:pt x="86" y="4"/>
                  </a:lnTo>
                  <a:lnTo>
                    <a:pt x="86" y="4"/>
                  </a:lnTo>
                  <a:lnTo>
                    <a:pt x="92" y="4"/>
                  </a:lnTo>
                  <a:lnTo>
                    <a:pt x="92" y="0"/>
                  </a:lnTo>
                  <a:lnTo>
                    <a:pt x="92" y="0"/>
                  </a:lnTo>
                  <a:lnTo>
                    <a:pt x="92" y="0"/>
                  </a:lnTo>
                  <a:lnTo>
                    <a:pt x="127" y="0"/>
                  </a:lnTo>
                  <a:lnTo>
                    <a:pt x="134" y="4"/>
                  </a:lnTo>
                  <a:lnTo>
                    <a:pt x="140" y="4"/>
                  </a:lnTo>
                  <a:lnTo>
                    <a:pt x="140" y="17"/>
                  </a:lnTo>
                  <a:lnTo>
                    <a:pt x="127" y="17"/>
                  </a:lnTo>
                  <a:lnTo>
                    <a:pt x="127" y="17"/>
                  </a:lnTo>
                  <a:lnTo>
                    <a:pt x="127" y="17"/>
                  </a:lnTo>
                  <a:lnTo>
                    <a:pt x="127" y="17"/>
                  </a:lnTo>
                  <a:lnTo>
                    <a:pt x="121" y="11"/>
                  </a:lnTo>
                  <a:lnTo>
                    <a:pt x="109" y="11"/>
                  </a:lnTo>
                  <a:lnTo>
                    <a:pt x="109" y="23"/>
                  </a:lnTo>
                  <a:lnTo>
                    <a:pt x="115" y="23"/>
                  </a:lnTo>
                  <a:lnTo>
                    <a:pt x="121" y="27"/>
                  </a:lnTo>
                  <a:lnTo>
                    <a:pt x="121" y="27"/>
                  </a:lnTo>
                  <a:lnTo>
                    <a:pt x="121" y="27"/>
                  </a:lnTo>
                  <a:lnTo>
                    <a:pt x="127" y="33"/>
                  </a:lnTo>
                  <a:lnTo>
                    <a:pt x="134" y="33"/>
                  </a:lnTo>
                  <a:lnTo>
                    <a:pt x="127" y="33"/>
                  </a:lnTo>
                  <a:lnTo>
                    <a:pt x="127" y="39"/>
                  </a:lnTo>
                  <a:lnTo>
                    <a:pt x="105" y="39"/>
                  </a:lnTo>
                  <a:lnTo>
                    <a:pt x="105" y="39"/>
                  </a:lnTo>
                  <a:lnTo>
                    <a:pt x="105" y="39"/>
                  </a:lnTo>
                  <a:lnTo>
                    <a:pt x="105" y="33"/>
                  </a:lnTo>
                  <a:lnTo>
                    <a:pt x="99" y="33"/>
                  </a:lnTo>
                  <a:lnTo>
                    <a:pt x="99" y="33"/>
                  </a:lnTo>
                  <a:lnTo>
                    <a:pt x="99" y="27"/>
                  </a:lnTo>
                  <a:lnTo>
                    <a:pt x="92" y="27"/>
                  </a:lnTo>
                  <a:lnTo>
                    <a:pt x="92" y="27"/>
                  </a:lnTo>
                  <a:lnTo>
                    <a:pt x="92" y="23"/>
                  </a:lnTo>
                  <a:lnTo>
                    <a:pt x="80" y="23"/>
                  </a:lnTo>
                  <a:lnTo>
                    <a:pt x="80" y="27"/>
                  </a:lnTo>
                  <a:lnTo>
                    <a:pt x="80" y="27"/>
                  </a:lnTo>
                  <a:lnTo>
                    <a:pt x="64" y="43"/>
                  </a:lnTo>
                  <a:lnTo>
                    <a:pt x="64" y="50"/>
                  </a:lnTo>
                  <a:lnTo>
                    <a:pt x="51" y="50"/>
                  </a:lnTo>
                  <a:lnTo>
                    <a:pt x="45" y="43"/>
                  </a:lnTo>
                  <a:lnTo>
                    <a:pt x="45" y="43"/>
                  </a:lnTo>
                  <a:lnTo>
                    <a:pt x="39" y="39"/>
                  </a:lnTo>
                  <a:lnTo>
                    <a:pt x="39" y="39"/>
                  </a:lnTo>
                  <a:lnTo>
                    <a:pt x="35" y="33"/>
                  </a:lnTo>
                  <a:lnTo>
                    <a:pt x="35" y="33"/>
                  </a:lnTo>
                  <a:lnTo>
                    <a:pt x="29" y="27"/>
                  </a:lnTo>
                  <a:lnTo>
                    <a:pt x="29" y="27"/>
                  </a:lnTo>
                  <a:lnTo>
                    <a:pt x="22" y="23"/>
                  </a:lnTo>
                  <a:lnTo>
                    <a:pt x="10" y="23"/>
                  </a:lnTo>
                  <a:lnTo>
                    <a:pt x="10" y="17"/>
                  </a:lnTo>
                  <a:lnTo>
                    <a:pt x="4" y="17"/>
                  </a:lnTo>
                  <a:lnTo>
                    <a:pt x="0" y="11"/>
                  </a:lnTo>
                  <a:lnTo>
                    <a:pt x="4" y="11"/>
                  </a:lnTo>
                  <a:lnTo>
                    <a:pt x="4" y="4"/>
                  </a:lnTo>
                  <a:lnTo>
                    <a:pt x="4" y="4"/>
                  </a:lnTo>
                  <a:lnTo>
                    <a:pt x="10" y="4"/>
                  </a:lnTo>
                  <a:lnTo>
                    <a:pt x="10"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1" name="Freeform 200"/>
            <p:cNvSpPr>
              <a:spLocks/>
            </p:cNvSpPr>
            <p:nvPr/>
          </p:nvSpPr>
          <p:spPr bwMode="auto">
            <a:xfrm>
              <a:off x="4657725" y="1851025"/>
              <a:ext cx="25400" cy="30163"/>
            </a:xfrm>
            <a:custGeom>
              <a:avLst/>
              <a:gdLst>
                <a:gd name="T0" fmla="*/ 0 w 16"/>
                <a:gd name="T1" fmla="*/ 0 h 19"/>
                <a:gd name="T2" fmla="*/ 0 w 16"/>
                <a:gd name="T3" fmla="*/ 0 h 19"/>
                <a:gd name="T4" fmla="*/ 0 w 16"/>
                <a:gd name="T5" fmla="*/ 6 h 19"/>
                <a:gd name="T6" fmla="*/ 0 w 16"/>
                <a:gd name="T7" fmla="*/ 6 h 19"/>
                <a:gd name="T8" fmla="*/ 0 w 16"/>
                <a:gd name="T9" fmla="*/ 6 h 19"/>
                <a:gd name="T10" fmla="*/ 0 w 16"/>
                <a:gd name="T11" fmla="*/ 6 h 19"/>
                <a:gd name="T12" fmla="*/ 4 w 16"/>
                <a:gd name="T13" fmla="*/ 13 h 19"/>
                <a:gd name="T14" fmla="*/ 4 w 16"/>
                <a:gd name="T15" fmla="*/ 13 h 19"/>
                <a:gd name="T16" fmla="*/ 4 w 16"/>
                <a:gd name="T17" fmla="*/ 13 h 19"/>
                <a:gd name="T18" fmla="*/ 4 w 16"/>
                <a:gd name="T19" fmla="*/ 19 h 19"/>
                <a:gd name="T20" fmla="*/ 4 w 16"/>
                <a:gd name="T21" fmla="*/ 19 h 19"/>
                <a:gd name="T22" fmla="*/ 4 w 16"/>
                <a:gd name="T23" fmla="*/ 19 h 19"/>
                <a:gd name="T24" fmla="*/ 4 w 16"/>
                <a:gd name="T25" fmla="*/ 19 h 19"/>
                <a:gd name="T26" fmla="*/ 16 w 16"/>
                <a:gd name="T27" fmla="*/ 19 h 19"/>
                <a:gd name="T28" fmla="*/ 16 w 16"/>
                <a:gd name="T29" fmla="*/ 13 h 19"/>
                <a:gd name="T30" fmla="*/ 16 w 16"/>
                <a:gd name="T31" fmla="*/ 13 h 19"/>
                <a:gd name="T32" fmla="*/ 16 w 16"/>
                <a:gd name="T33" fmla="*/ 13 h 19"/>
                <a:gd name="T34" fmla="*/ 16 w 16"/>
                <a:gd name="T35" fmla="*/ 6 h 19"/>
                <a:gd name="T36" fmla="*/ 16 w 16"/>
                <a:gd name="T37" fmla="*/ 6 h 19"/>
                <a:gd name="T38" fmla="*/ 16 w 16"/>
                <a:gd name="T39" fmla="*/ 6 h 19"/>
                <a:gd name="T40" fmla="*/ 16 w 16"/>
                <a:gd name="T41" fmla="*/ 6 h 19"/>
                <a:gd name="T42" fmla="*/ 16 w 16"/>
                <a:gd name="T43" fmla="*/ 6 h 19"/>
                <a:gd name="T44" fmla="*/ 16 w 16"/>
                <a:gd name="T45" fmla="*/ 6 h 19"/>
                <a:gd name="T46" fmla="*/ 16 w 16"/>
                <a:gd name="T47" fmla="*/ 0 h 19"/>
                <a:gd name="T48" fmla="*/ 0 w 16"/>
                <a:gd name="T49" fmla="*/ 0 h 19"/>
                <a:gd name="T50" fmla="*/ 0 w 16"/>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9">
                  <a:moveTo>
                    <a:pt x="0" y="0"/>
                  </a:moveTo>
                  <a:lnTo>
                    <a:pt x="0" y="0"/>
                  </a:lnTo>
                  <a:lnTo>
                    <a:pt x="0" y="6"/>
                  </a:lnTo>
                  <a:lnTo>
                    <a:pt x="0" y="6"/>
                  </a:lnTo>
                  <a:lnTo>
                    <a:pt x="0" y="6"/>
                  </a:lnTo>
                  <a:lnTo>
                    <a:pt x="0" y="6"/>
                  </a:lnTo>
                  <a:lnTo>
                    <a:pt x="4" y="13"/>
                  </a:lnTo>
                  <a:lnTo>
                    <a:pt x="4" y="13"/>
                  </a:lnTo>
                  <a:lnTo>
                    <a:pt x="4" y="13"/>
                  </a:lnTo>
                  <a:lnTo>
                    <a:pt x="4" y="19"/>
                  </a:lnTo>
                  <a:lnTo>
                    <a:pt x="4" y="19"/>
                  </a:lnTo>
                  <a:lnTo>
                    <a:pt x="4" y="19"/>
                  </a:lnTo>
                  <a:lnTo>
                    <a:pt x="4" y="19"/>
                  </a:lnTo>
                  <a:lnTo>
                    <a:pt x="16" y="19"/>
                  </a:lnTo>
                  <a:lnTo>
                    <a:pt x="16" y="13"/>
                  </a:lnTo>
                  <a:lnTo>
                    <a:pt x="16" y="13"/>
                  </a:lnTo>
                  <a:lnTo>
                    <a:pt x="16" y="13"/>
                  </a:lnTo>
                  <a:lnTo>
                    <a:pt x="16" y="6"/>
                  </a:lnTo>
                  <a:lnTo>
                    <a:pt x="16" y="6"/>
                  </a:lnTo>
                  <a:lnTo>
                    <a:pt x="16" y="6"/>
                  </a:lnTo>
                  <a:lnTo>
                    <a:pt x="16" y="6"/>
                  </a:lnTo>
                  <a:lnTo>
                    <a:pt x="16" y="6"/>
                  </a:lnTo>
                  <a:lnTo>
                    <a:pt x="16" y="6"/>
                  </a:lnTo>
                  <a:lnTo>
                    <a:pt x="16"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2" name="Freeform 201"/>
            <p:cNvSpPr>
              <a:spLocks/>
            </p:cNvSpPr>
            <p:nvPr/>
          </p:nvSpPr>
          <p:spPr bwMode="auto">
            <a:xfrm>
              <a:off x="4657725" y="1851025"/>
              <a:ext cx="25400" cy="30163"/>
            </a:xfrm>
            <a:custGeom>
              <a:avLst/>
              <a:gdLst>
                <a:gd name="T0" fmla="*/ 0 w 16"/>
                <a:gd name="T1" fmla="*/ 0 h 19"/>
                <a:gd name="T2" fmla="*/ 0 w 16"/>
                <a:gd name="T3" fmla="*/ 0 h 19"/>
                <a:gd name="T4" fmla="*/ 0 w 16"/>
                <a:gd name="T5" fmla="*/ 6 h 19"/>
                <a:gd name="T6" fmla="*/ 0 w 16"/>
                <a:gd name="T7" fmla="*/ 6 h 19"/>
                <a:gd name="T8" fmla="*/ 0 w 16"/>
                <a:gd name="T9" fmla="*/ 6 h 19"/>
                <a:gd name="T10" fmla="*/ 0 w 16"/>
                <a:gd name="T11" fmla="*/ 6 h 19"/>
                <a:gd name="T12" fmla="*/ 4 w 16"/>
                <a:gd name="T13" fmla="*/ 13 h 19"/>
                <a:gd name="T14" fmla="*/ 4 w 16"/>
                <a:gd name="T15" fmla="*/ 13 h 19"/>
                <a:gd name="T16" fmla="*/ 4 w 16"/>
                <a:gd name="T17" fmla="*/ 13 h 19"/>
                <a:gd name="T18" fmla="*/ 4 w 16"/>
                <a:gd name="T19" fmla="*/ 19 h 19"/>
                <a:gd name="T20" fmla="*/ 4 w 16"/>
                <a:gd name="T21" fmla="*/ 19 h 19"/>
                <a:gd name="T22" fmla="*/ 4 w 16"/>
                <a:gd name="T23" fmla="*/ 19 h 19"/>
                <a:gd name="T24" fmla="*/ 4 w 16"/>
                <a:gd name="T25" fmla="*/ 19 h 19"/>
                <a:gd name="T26" fmla="*/ 16 w 16"/>
                <a:gd name="T27" fmla="*/ 19 h 19"/>
                <a:gd name="T28" fmla="*/ 16 w 16"/>
                <a:gd name="T29" fmla="*/ 13 h 19"/>
                <a:gd name="T30" fmla="*/ 16 w 16"/>
                <a:gd name="T31" fmla="*/ 13 h 19"/>
                <a:gd name="T32" fmla="*/ 16 w 16"/>
                <a:gd name="T33" fmla="*/ 13 h 19"/>
                <a:gd name="T34" fmla="*/ 16 w 16"/>
                <a:gd name="T35" fmla="*/ 6 h 19"/>
                <a:gd name="T36" fmla="*/ 16 w 16"/>
                <a:gd name="T37" fmla="*/ 6 h 19"/>
                <a:gd name="T38" fmla="*/ 16 w 16"/>
                <a:gd name="T39" fmla="*/ 6 h 19"/>
                <a:gd name="T40" fmla="*/ 16 w 16"/>
                <a:gd name="T41" fmla="*/ 6 h 19"/>
                <a:gd name="T42" fmla="*/ 16 w 16"/>
                <a:gd name="T43" fmla="*/ 6 h 19"/>
                <a:gd name="T44" fmla="*/ 16 w 16"/>
                <a:gd name="T45" fmla="*/ 6 h 19"/>
                <a:gd name="T46" fmla="*/ 16 w 16"/>
                <a:gd name="T47" fmla="*/ 0 h 19"/>
                <a:gd name="T48" fmla="*/ 0 w 16"/>
                <a:gd name="T49" fmla="*/ 0 h 19"/>
                <a:gd name="T50" fmla="*/ 0 w 16"/>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9">
                  <a:moveTo>
                    <a:pt x="0" y="0"/>
                  </a:moveTo>
                  <a:lnTo>
                    <a:pt x="0" y="0"/>
                  </a:lnTo>
                  <a:lnTo>
                    <a:pt x="0" y="6"/>
                  </a:lnTo>
                  <a:lnTo>
                    <a:pt x="0" y="6"/>
                  </a:lnTo>
                  <a:lnTo>
                    <a:pt x="0" y="6"/>
                  </a:lnTo>
                  <a:lnTo>
                    <a:pt x="0" y="6"/>
                  </a:lnTo>
                  <a:lnTo>
                    <a:pt x="4" y="13"/>
                  </a:lnTo>
                  <a:lnTo>
                    <a:pt x="4" y="13"/>
                  </a:lnTo>
                  <a:lnTo>
                    <a:pt x="4" y="13"/>
                  </a:lnTo>
                  <a:lnTo>
                    <a:pt x="4" y="19"/>
                  </a:lnTo>
                  <a:lnTo>
                    <a:pt x="4" y="19"/>
                  </a:lnTo>
                  <a:lnTo>
                    <a:pt x="4" y="19"/>
                  </a:lnTo>
                  <a:lnTo>
                    <a:pt x="4" y="19"/>
                  </a:lnTo>
                  <a:lnTo>
                    <a:pt x="16" y="19"/>
                  </a:lnTo>
                  <a:lnTo>
                    <a:pt x="16" y="13"/>
                  </a:lnTo>
                  <a:lnTo>
                    <a:pt x="16" y="13"/>
                  </a:lnTo>
                  <a:lnTo>
                    <a:pt x="16" y="13"/>
                  </a:lnTo>
                  <a:lnTo>
                    <a:pt x="16" y="6"/>
                  </a:lnTo>
                  <a:lnTo>
                    <a:pt x="16" y="6"/>
                  </a:lnTo>
                  <a:lnTo>
                    <a:pt x="16" y="6"/>
                  </a:lnTo>
                  <a:lnTo>
                    <a:pt x="16" y="6"/>
                  </a:lnTo>
                  <a:lnTo>
                    <a:pt x="16" y="6"/>
                  </a:lnTo>
                  <a:lnTo>
                    <a:pt x="16" y="6"/>
                  </a:lnTo>
                  <a:lnTo>
                    <a:pt x="16"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3" name="Freeform 202"/>
            <p:cNvSpPr>
              <a:spLocks/>
            </p:cNvSpPr>
            <p:nvPr/>
          </p:nvSpPr>
          <p:spPr bwMode="auto">
            <a:xfrm>
              <a:off x="5083175" y="1236663"/>
              <a:ext cx="111125" cy="25400"/>
            </a:xfrm>
            <a:custGeom>
              <a:avLst/>
              <a:gdLst>
                <a:gd name="T0" fmla="*/ 6 w 70"/>
                <a:gd name="T1" fmla="*/ 12 h 16"/>
                <a:gd name="T2" fmla="*/ 22 w 70"/>
                <a:gd name="T3" fmla="*/ 12 h 16"/>
                <a:gd name="T4" fmla="*/ 22 w 70"/>
                <a:gd name="T5" fmla="*/ 16 h 16"/>
                <a:gd name="T6" fmla="*/ 41 w 70"/>
                <a:gd name="T7" fmla="*/ 16 h 16"/>
                <a:gd name="T8" fmla="*/ 41 w 70"/>
                <a:gd name="T9" fmla="*/ 12 h 16"/>
                <a:gd name="T10" fmla="*/ 57 w 70"/>
                <a:gd name="T11" fmla="*/ 12 h 16"/>
                <a:gd name="T12" fmla="*/ 57 w 70"/>
                <a:gd name="T13" fmla="*/ 6 h 16"/>
                <a:gd name="T14" fmla="*/ 70 w 70"/>
                <a:gd name="T15" fmla="*/ 6 h 16"/>
                <a:gd name="T16" fmla="*/ 35 w 70"/>
                <a:gd name="T17" fmla="*/ 6 h 16"/>
                <a:gd name="T18" fmla="*/ 35 w 70"/>
                <a:gd name="T19" fmla="*/ 6 h 16"/>
                <a:gd name="T20" fmla="*/ 35 w 70"/>
                <a:gd name="T21" fmla="*/ 0 h 16"/>
                <a:gd name="T22" fmla="*/ 35 w 70"/>
                <a:gd name="T23" fmla="*/ 6 h 16"/>
                <a:gd name="T24" fmla="*/ 18 w 70"/>
                <a:gd name="T25" fmla="*/ 6 h 16"/>
                <a:gd name="T26" fmla="*/ 18 w 70"/>
                <a:gd name="T27" fmla="*/ 6 h 16"/>
                <a:gd name="T28" fmla="*/ 18 w 70"/>
                <a:gd name="T29" fmla="*/ 6 h 16"/>
                <a:gd name="T30" fmla="*/ 12 w 70"/>
                <a:gd name="T31" fmla="*/ 12 h 16"/>
                <a:gd name="T32" fmla="*/ 0 w 70"/>
                <a:gd name="T33" fmla="*/ 12 h 16"/>
                <a:gd name="T34" fmla="*/ 6 w 70"/>
                <a:gd name="T35" fmla="*/ 12 h 16"/>
                <a:gd name="T36" fmla="*/ 6 w 70"/>
                <a:gd name="T3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16">
                  <a:moveTo>
                    <a:pt x="6" y="12"/>
                  </a:moveTo>
                  <a:lnTo>
                    <a:pt x="22" y="12"/>
                  </a:lnTo>
                  <a:lnTo>
                    <a:pt x="22" y="16"/>
                  </a:lnTo>
                  <a:lnTo>
                    <a:pt x="41" y="16"/>
                  </a:lnTo>
                  <a:lnTo>
                    <a:pt x="41" y="12"/>
                  </a:lnTo>
                  <a:lnTo>
                    <a:pt x="57" y="12"/>
                  </a:lnTo>
                  <a:lnTo>
                    <a:pt x="57" y="6"/>
                  </a:lnTo>
                  <a:lnTo>
                    <a:pt x="70" y="6"/>
                  </a:lnTo>
                  <a:lnTo>
                    <a:pt x="35" y="6"/>
                  </a:lnTo>
                  <a:lnTo>
                    <a:pt x="35" y="6"/>
                  </a:lnTo>
                  <a:lnTo>
                    <a:pt x="35" y="0"/>
                  </a:lnTo>
                  <a:lnTo>
                    <a:pt x="35" y="6"/>
                  </a:lnTo>
                  <a:lnTo>
                    <a:pt x="18" y="6"/>
                  </a:lnTo>
                  <a:lnTo>
                    <a:pt x="18" y="6"/>
                  </a:lnTo>
                  <a:lnTo>
                    <a:pt x="18" y="6"/>
                  </a:lnTo>
                  <a:lnTo>
                    <a:pt x="12" y="12"/>
                  </a:lnTo>
                  <a:lnTo>
                    <a:pt x="0" y="12"/>
                  </a:lnTo>
                  <a:lnTo>
                    <a:pt x="6" y="12"/>
                  </a:lnTo>
                  <a:lnTo>
                    <a:pt x="6"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4" name="Freeform 203"/>
            <p:cNvSpPr>
              <a:spLocks/>
            </p:cNvSpPr>
            <p:nvPr/>
          </p:nvSpPr>
          <p:spPr bwMode="auto">
            <a:xfrm>
              <a:off x="5083175" y="1236663"/>
              <a:ext cx="111125" cy="25400"/>
            </a:xfrm>
            <a:custGeom>
              <a:avLst/>
              <a:gdLst>
                <a:gd name="T0" fmla="*/ 6 w 70"/>
                <a:gd name="T1" fmla="*/ 12 h 16"/>
                <a:gd name="T2" fmla="*/ 22 w 70"/>
                <a:gd name="T3" fmla="*/ 12 h 16"/>
                <a:gd name="T4" fmla="*/ 22 w 70"/>
                <a:gd name="T5" fmla="*/ 16 h 16"/>
                <a:gd name="T6" fmla="*/ 41 w 70"/>
                <a:gd name="T7" fmla="*/ 16 h 16"/>
                <a:gd name="T8" fmla="*/ 41 w 70"/>
                <a:gd name="T9" fmla="*/ 12 h 16"/>
                <a:gd name="T10" fmla="*/ 57 w 70"/>
                <a:gd name="T11" fmla="*/ 12 h 16"/>
                <a:gd name="T12" fmla="*/ 57 w 70"/>
                <a:gd name="T13" fmla="*/ 6 h 16"/>
                <a:gd name="T14" fmla="*/ 70 w 70"/>
                <a:gd name="T15" fmla="*/ 6 h 16"/>
                <a:gd name="T16" fmla="*/ 35 w 70"/>
                <a:gd name="T17" fmla="*/ 6 h 16"/>
                <a:gd name="T18" fmla="*/ 35 w 70"/>
                <a:gd name="T19" fmla="*/ 6 h 16"/>
                <a:gd name="T20" fmla="*/ 35 w 70"/>
                <a:gd name="T21" fmla="*/ 0 h 16"/>
                <a:gd name="T22" fmla="*/ 35 w 70"/>
                <a:gd name="T23" fmla="*/ 6 h 16"/>
                <a:gd name="T24" fmla="*/ 18 w 70"/>
                <a:gd name="T25" fmla="*/ 6 h 16"/>
                <a:gd name="T26" fmla="*/ 18 w 70"/>
                <a:gd name="T27" fmla="*/ 6 h 16"/>
                <a:gd name="T28" fmla="*/ 18 w 70"/>
                <a:gd name="T29" fmla="*/ 6 h 16"/>
                <a:gd name="T30" fmla="*/ 12 w 70"/>
                <a:gd name="T31" fmla="*/ 12 h 16"/>
                <a:gd name="T32" fmla="*/ 0 w 70"/>
                <a:gd name="T33" fmla="*/ 12 h 16"/>
                <a:gd name="T34" fmla="*/ 6 w 70"/>
                <a:gd name="T35" fmla="*/ 12 h 16"/>
                <a:gd name="T36" fmla="*/ 6 w 70"/>
                <a:gd name="T3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16">
                  <a:moveTo>
                    <a:pt x="6" y="12"/>
                  </a:moveTo>
                  <a:lnTo>
                    <a:pt x="22" y="12"/>
                  </a:lnTo>
                  <a:lnTo>
                    <a:pt x="22" y="16"/>
                  </a:lnTo>
                  <a:lnTo>
                    <a:pt x="41" y="16"/>
                  </a:lnTo>
                  <a:lnTo>
                    <a:pt x="41" y="12"/>
                  </a:lnTo>
                  <a:lnTo>
                    <a:pt x="57" y="12"/>
                  </a:lnTo>
                  <a:lnTo>
                    <a:pt x="57" y="6"/>
                  </a:lnTo>
                  <a:lnTo>
                    <a:pt x="70" y="6"/>
                  </a:lnTo>
                  <a:lnTo>
                    <a:pt x="35" y="6"/>
                  </a:lnTo>
                  <a:lnTo>
                    <a:pt x="35" y="6"/>
                  </a:lnTo>
                  <a:lnTo>
                    <a:pt x="35" y="0"/>
                  </a:lnTo>
                  <a:lnTo>
                    <a:pt x="35" y="6"/>
                  </a:lnTo>
                  <a:lnTo>
                    <a:pt x="18" y="6"/>
                  </a:lnTo>
                  <a:lnTo>
                    <a:pt x="18" y="6"/>
                  </a:lnTo>
                  <a:lnTo>
                    <a:pt x="18" y="6"/>
                  </a:lnTo>
                  <a:lnTo>
                    <a:pt x="12" y="12"/>
                  </a:lnTo>
                  <a:lnTo>
                    <a:pt x="0" y="12"/>
                  </a:lnTo>
                  <a:lnTo>
                    <a:pt x="6" y="12"/>
                  </a:lnTo>
                  <a:lnTo>
                    <a:pt x="6"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5" name="Freeform 204"/>
            <p:cNvSpPr>
              <a:spLocks/>
            </p:cNvSpPr>
            <p:nvPr/>
          </p:nvSpPr>
          <p:spPr bwMode="auto">
            <a:xfrm>
              <a:off x="5222875" y="1227138"/>
              <a:ext cx="65088" cy="28575"/>
            </a:xfrm>
            <a:custGeom>
              <a:avLst/>
              <a:gdLst>
                <a:gd name="T0" fmla="*/ 23 w 41"/>
                <a:gd name="T1" fmla="*/ 0 h 18"/>
                <a:gd name="T2" fmla="*/ 41 w 41"/>
                <a:gd name="T3" fmla="*/ 0 h 18"/>
                <a:gd name="T4" fmla="*/ 29 w 41"/>
                <a:gd name="T5" fmla="*/ 0 h 18"/>
                <a:gd name="T6" fmla="*/ 29 w 41"/>
                <a:gd name="T7" fmla="*/ 0 h 18"/>
                <a:gd name="T8" fmla="*/ 29 w 41"/>
                <a:gd name="T9" fmla="*/ 0 h 18"/>
                <a:gd name="T10" fmla="*/ 29 w 41"/>
                <a:gd name="T11" fmla="*/ 6 h 18"/>
                <a:gd name="T12" fmla="*/ 29 w 41"/>
                <a:gd name="T13" fmla="*/ 6 h 18"/>
                <a:gd name="T14" fmla="*/ 29 w 41"/>
                <a:gd name="T15" fmla="*/ 6 h 18"/>
                <a:gd name="T16" fmla="*/ 29 w 41"/>
                <a:gd name="T17" fmla="*/ 12 h 18"/>
                <a:gd name="T18" fmla="*/ 23 w 41"/>
                <a:gd name="T19" fmla="*/ 12 h 18"/>
                <a:gd name="T20" fmla="*/ 23 w 41"/>
                <a:gd name="T21" fmla="*/ 18 h 18"/>
                <a:gd name="T22" fmla="*/ 10 w 41"/>
                <a:gd name="T23" fmla="*/ 18 h 18"/>
                <a:gd name="T24" fmla="*/ 4 w 41"/>
                <a:gd name="T25" fmla="*/ 12 h 18"/>
                <a:gd name="T26" fmla="*/ 0 w 41"/>
                <a:gd name="T27" fmla="*/ 12 h 18"/>
                <a:gd name="T28" fmla="*/ 0 w 41"/>
                <a:gd name="T29" fmla="*/ 12 h 18"/>
                <a:gd name="T30" fmla="*/ 0 w 41"/>
                <a:gd name="T31" fmla="*/ 6 h 18"/>
                <a:gd name="T32" fmla="*/ 0 w 41"/>
                <a:gd name="T33" fmla="*/ 6 h 18"/>
                <a:gd name="T34" fmla="*/ 17 w 41"/>
                <a:gd name="T35" fmla="*/ 6 h 18"/>
                <a:gd name="T36" fmla="*/ 17 w 41"/>
                <a:gd name="T37" fmla="*/ 0 h 18"/>
                <a:gd name="T38" fmla="*/ 23 w 41"/>
                <a:gd name="T39" fmla="*/ 0 h 18"/>
                <a:gd name="T40" fmla="*/ 23 w 41"/>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18">
                  <a:moveTo>
                    <a:pt x="23" y="0"/>
                  </a:moveTo>
                  <a:lnTo>
                    <a:pt x="41" y="0"/>
                  </a:lnTo>
                  <a:lnTo>
                    <a:pt x="29" y="0"/>
                  </a:lnTo>
                  <a:lnTo>
                    <a:pt x="29" y="0"/>
                  </a:lnTo>
                  <a:lnTo>
                    <a:pt x="29" y="0"/>
                  </a:lnTo>
                  <a:lnTo>
                    <a:pt x="29" y="6"/>
                  </a:lnTo>
                  <a:lnTo>
                    <a:pt x="29" y="6"/>
                  </a:lnTo>
                  <a:lnTo>
                    <a:pt x="29" y="6"/>
                  </a:lnTo>
                  <a:lnTo>
                    <a:pt x="29" y="12"/>
                  </a:lnTo>
                  <a:lnTo>
                    <a:pt x="23" y="12"/>
                  </a:lnTo>
                  <a:lnTo>
                    <a:pt x="23" y="18"/>
                  </a:lnTo>
                  <a:lnTo>
                    <a:pt x="10" y="18"/>
                  </a:lnTo>
                  <a:lnTo>
                    <a:pt x="4" y="12"/>
                  </a:lnTo>
                  <a:lnTo>
                    <a:pt x="0" y="12"/>
                  </a:lnTo>
                  <a:lnTo>
                    <a:pt x="0" y="12"/>
                  </a:lnTo>
                  <a:lnTo>
                    <a:pt x="0" y="6"/>
                  </a:lnTo>
                  <a:lnTo>
                    <a:pt x="0" y="6"/>
                  </a:lnTo>
                  <a:lnTo>
                    <a:pt x="17" y="6"/>
                  </a:lnTo>
                  <a:lnTo>
                    <a:pt x="17" y="0"/>
                  </a:lnTo>
                  <a:lnTo>
                    <a:pt x="23" y="0"/>
                  </a:lnTo>
                  <a:lnTo>
                    <a:pt x="23"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6" name="Freeform 205"/>
            <p:cNvSpPr>
              <a:spLocks/>
            </p:cNvSpPr>
            <p:nvPr/>
          </p:nvSpPr>
          <p:spPr bwMode="auto">
            <a:xfrm>
              <a:off x="5222875" y="1227138"/>
              <a:ext cx="65088" cy="28575"/>
            </a:xfrm>
            <a:custGeom>
              <a:avLst/>
              <a:gdLst>
                <a:gd name="T0" fmla="*/ 23 w 41"/>
                <a:gd name="T1" fmla="*/ 0 h 18"/>
                <a:gd name="T2" fmla="*/ 41 w 41"/>
                <a:gd name="T3" fmla="*/ 0 h 18"/>
                <a:gd name="T4" fmla="*/ 29 w 41"/>
                <a:gd name="T5" fmla="*/ 0 h 18"/>
                <a:gd name="T6" fmla="*/ 29 w 41"/>
                <a:gd name="T7" fmla="*/ 0 h 18"/>
                <a:gd name="T8" fmla="*/ 29 w 41"/>
                <a:gd name="T9" fmla="*/ 0 h 18"/>
                <a:gd name="T10" fmla="*/ 29 w 41"/>
                <a:gd name="T11" fmla="*/ 6 h 18"/>
                <a:gd name="T12" fmla="*/ 29 w 41"/>
                <a:gd name="T13" fmla="*/ 6 h 18"/>
                <a:gd name="T14" fmla="*/ 29 w 41"/>
                <a:gd name="T15" fmla="*/ 6 h 18"/>
                <a:gd name="T16" fmla="*/ 29 w 41"/>
                <a:gd name="T17" fmla="*/ 12 h 18"/>
                <a:gd name="T18" fmla="*/ 23 w 41"/>
                <a:gd name="T19" fmla="*/ 12 h 18"/>
                <a:gd name="T20" fmla="*/ 23 w 41"/>
                <a:gd name="T21" fmla="*/ 18 h 18"/>
                <a:gd name="T22" fmla="*/ 10 w 41"/>
                <a:gd name="T23" fmla="*/ 18 h 18"/>
                <a:gd name="T24" fmla="*/ 4 w 41"/>
                <a:gd name="T25" fmla="*/ 12 h 18"/>
                <a:gd name="T26" fmla="*/ 0 w 41"/>
                <a:gd name="T27" fmla="*/ 12 h 18"/>
                <a:gd name="T28" fmla="*/ 0 w 41"/>
                <a:gd name="T29" fmla="*/ 12 h 18"/>
                <a:gd name="T30" fmla="*/ 0 w 41"/>
                <a:gd name="T31" fmla="*/ 6 h 18"/>
                <a:gd name="T32" fmla="*/ 0 w 41"/>
                <a:gd name="T33" fmla="*/ 6 h 18"/>
                <a:gd name="T34" fmla="*/ 17 w 41"/>
                <a:gd name="T35" fmla="*/ 6 h 18"/>
                <a:gd name="T36" fmla="*/ 17 w 41"/>
                <a:gd name="T37" fmla="*/ 0 h 18"/>
                <a:gd name="T38" fmla="*/ 23 w 41"/>
                <a:gd name="T39" fmla="*/ 0 h 18"/>
                <a:gd name="T40" fmla="*/ 23 w 41"/>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18">
                  <a:moveTo>
                    <a:pt x="23" y="0"/>
                  </a:moveTo>
                  <a:lnTo>
                    <a:pt x="41" y="0"/>
                  </a:lnTo>
                  <a:lnTo>
                    <a:pt x="29" y="0"/>
                  </a:lnTo>
                  <a:lnTo>
                    <a:pt x="29" y="0"/>
                  </a:lnTo>
                  <a:lnTo>
                    <a:pt x="29" y="0"/>
                  </a:lnTo>
                  <a:lnTo>
                    <a:pt x="29" y="6"/>
                  </a:lnTo>
                  <a:lnTo>
                    <a:pt x="29" y="6"/>
                  </a:lnTo>
                  <a:lnTo>
                    <a:pt x="29" y="6"/>
                  </a:lnTo>
                  <a:lnTo>
                    <a:pt x="29" y="12"/>
                  </a:lnTo>
                  <a:lnTo>
                    <a:pt x="23" y="12"/>
                  </a:lnTo>
                  <a:lnTo>
                    <a:pt x="23" y="18"/>
                  </a:lnTo>
                  <a:lnTo>
                    <a:pt x="10" y="18"/>
                  </a:lnTo>
                  <a:lnTo>
                    <a:pt x="4" y="12"/>
                  </a:lnTo>
                  <a:lnTo>
                    <a:pt x="0" y="12"/>
                  </a:lnTo>
                  <a:lnTo>
                    <a:pt x="0" y="12"/>
                  </a:lnTo>
                  <a:lnTo>
                    <a:pt x="0" y="6"/>
                  </a:lnTo>
                  <a:lnTo>
                    <a:pt x="0" y="6"/>
                  </a:lnTo>
                  <a:lnTo>
                    <a:pt x="17" y="6"/>
                  </a:lnTo>
                  <a:lnTo>
                    <a:pt x="17" y="0"/>
                  </a:lnTo>
                  <a:lnTo>
                    <a:pt x="23" y="0"/>
                  </a:lnTo>
                  <a:lnTo>
                    <a:pt x="23"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7" name="Freeform 206"/>
            <p:cNvSpPr>
              <a:spLocks/>
            </p:cNvSpPr>
            <p:nvPr/>
          </p:nvSpPr>
          <p:spPr bwMode="auto">
            <a:xfrm>
              <a:off x="5259388" y="1227138"/>
              <a:ext cx="111125" cy="34925"/>
            </a:xfrm>
            <a:custGeom>
              <a:avLst/>
              <a:gdLst>
                <a:gd name="T0" fmla="*/ 29 w 70"/>
                <a:gd name="T1" fmla="*/ 22 h 22"/>
                <a:gd name="T2" fmla="*/ 29 w 70"/>
                <a:gd name="T3" fmla="*/ 22 h 22"/>
                <a:gd name="T4" fmla="*/ 35 w 70"/>
                <a:gd name="T5" fmla="*/ 22 h 22"/>
                <a:gd name="T6" fmla="*/ 41 w 70"/>
                <a:gd name="T7" fmla="*/ 18 h 22"/>
                <a:gd name="T8" fmla="*/ 41 w 70"/>
                <a:gd name="T9" fmla="*/ 18 h 22"/>
                <a:gd name="T10" fmla="*/ 47 w 70"/>
                <a:gd name="T11" fmla="*/ 18 h 22"/>
                <a:gd name="T12" fmla="*/ 47 w 70"/>
                <a:gd name="T13" fmla="*/ 12 h 22"/>
                <a:gd name="T14" fmla="*/ 53 w 70"/>
                <a:gd name="T15" fmla="*/ 18 h 22"/>
                <a:gd name="T16" fmla="*/ 53 w 70"/>
                <a:gd name="T17" fmla="*/ 18 h 22"/>
                <a:gd name="T18" fmla="*/ 53 w 70"/>
                <a:gd name="T19" fmla="*/ 18 h 22"/>
                <a:gd name="T20" fmla="*/ 70 w 70"/>
                <a:gd name="T21" fmla="*/ 18 h 22"/>
                <a:gd name="T22" fmla="*/ 70 w 70"/>
                <a:gd name="T23" fmla="*/ 12 h 22"/>
                <a:gd name="T24" fmla="*/ 70 w 70"/>
                <a:gd name="T25" fmla="*/ 12 h 22"/>
                <a:gd name="T26" fmla="*/ 70 w 70"/>
                <a:gd name="T27" fmla="*/ 12 h 22"/>
                <a:gd name="T28" fmla="*/ 70 w 70"/>
                <a:gd name="T29" fmla="*/ 6 h 22"/>
                <a:gd name="T30" fmla="*/ 53 w 70"/>
                <a:gd name="T31" fmla="*/ 6 h 22"/>
                <a:gd name="T32" fmla="*/ 53 w 70"/>
                <a:gd name="T33" fmla="*/ 12 h 22"/>
                <a:gd name="T34" fmla="*/ 41 w 70"/>
                <a:gd name="T35" fmla="*/ 12 h 22"/>
                <a:gd name="T36" fmla="*/ 41 w 70"/>
                <a:gd name="T37" fmla="*/ 12 h 22"/>
                <a:gd name="T38" fmla="*/ 47 w 70"/>
                <a:gd name="T39" fmla="*/ 6 h 22"/>
                <a:gd name="T40" fmla="*/ 47 w 70"/>
                <a:gd name="T41" fmla="*/ 6 h 22"/>
                <a:gd name="T42" fmla="*/ 47 w 70"/>
                <a:gd name="T43" fmla="*/ 6 h 22"/>
                <a:gd name="T44" fmla="*/ 47 w 70"/>
                <a:gd name="T45" fmla="*/ 6 h 22"/>
                <a:gd name="T46" fmla="*/ 53 w 70"/>
                <a:gd name="T47" fmla="*/ 6 h 22"/>
                <a:gd name="T48" fmla="*/ 53 w 70"/>
                <a:gd name="T49" fmla="*/ 0 h 22"/>
                <a:gd name="T50" fmla="*/ 41 w 70"/>
                <a:gd name="T51" fmla="*/ 0 h 22"/>
                <a:gd name="T52" fmla="*/ 35 w 70"/>
                <a:gd name="T53" fmla="*/ 6 h 22"/>
                <a:gd name="T54" fmla="*/ 29 w 70"/>
                <a:gd name="T55" fmla="*/ 6 h 22"/>
                <a:gd name="T56" fmla="*/ 29 w 70"/>
                <a:gd name="T57" fmla="*/ 12 h 22"/>
                <a:gd name="T58" fmla="*/ 22 w 70"/>
                <a:gd name="T59" fmla="*/ 12 h 22"/>
                <a:gd name="T60" fmla="*/ 22 w 70"/>
                <a:gd name="T61" fmla="*/ 18 h 22"/>
                <a:gd name="T62" fmla="*/ 6 w 70"/>
                <a:gd name="T63" fmla="*/ 18 h 22"/>
                <a:gd name="T64" fmla="*/ 6 w 70"/>
                <a:gd name="T65" fmla="*/ 18 h 22"/>
                <a:gd name="T66" fmla="*/ 0 w 70"/>
                <a:gd name="T67" fmla="*/ 22 h 22"/>
                <a:gd name="T68" fmla="*/ 0 w 70"/>
                <a:gd name="T69" fmla="*/ 22 h 22"/>
                <a:gd name="T70" fmla="*/ 0 w 70"/>
                <a:gd name="T71" fmla="*/ 22 h 22"/>
                <a:gd name="T72" fmla="*/ 0 w 70"/>
                <a:gd name="T73" fmla="*/ 22 h 22"/>
                <a:gd name="T74" fmla="*/ 29 w 70"/>
                <a:gd name="T75" fmla="*/ 22 h 22"/>
                <a:gd name="T76" fmla="*/ 29 w 70"/>
                <a:gd name="T7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 h="22">
                  <a:moveTo>
                    <a:pt x="29" y="22"/>
                  </a:moveTo>
                  <a:lnTo>
                    <a:pt x="29" y="22"/>
                  </a:lnTo>
                  <a:lnTo>
                    <a:pt x="35" y="22"/>
                  </a:lnTo>
                  <a:lnTo>
                    <a:pt x="41" y="18"/>
                  </a:lnTo>
                  <a:lnTo>
                    <a:pt x="41" y="18"/>
                  </a:lnTo>
                  <a:lnTo>
                    <a:pt x="47" y="18"/>
                  </a:lnTo>
                  <a:lnTo>
                    <a:pt x="47" y="12"/>
                  </a:lnTo>
                  <a:lnTo>
                    <a:pt x="53" y="18"/>
                  </a:lnTo>
                  <a:lnTo>
                    <a:pt x="53" y="18"/>
                  </a:lnTo>
                  <a:lnTo>
                    <a:pt x="53" y="18"/>
                  </a:lnTo>
                  <a:lnTo>
                    <a:pt x="70" y="18"/>
                  </a:lnTo>
                  <a:lnTo>
                    <a:pt x="70" y="12"/>
                  </a:lnTo>
                  <a:lnTo>
                    <a:pt x="70" y="12"/>
                  </a:lnTo>
                  <a:lnTo>
                    <a:pt x="70" y="12"/>
                  </a:lnTo>
                  <a:lnTo>
                    <a:pt x="70" y="6"/>
                  </a:lnTo>
                  <a:lnTo>
                    <a:pt x="53" y="6"/>
                  </a:lnTo>
                  <a:lnTo>
                    <a:pt x="53" y="12"/>
                  </a:lnTo>
                  <a:lnTo>
                    <a:pt x="41" y="12"/>
                  </a:lnTo>
                  <a:lnTo>
                    <a:pt x="41" y="12"/>
                  </a:lnTo>
                  <a:lnTo>
                    <a:pt x="47" y="6"/>
                  </a:lnTo>
                  <a:lnTo>
                    <a:pt x="47" y="6"/>
                  </a:lnTo>
                  <a:lnTo>
                    <a:pt x="47" y="6"/>
                  </a:lnTo>
                  <a:lnTo>
                    <a:pt x="47" y="6"/>
                  </a:lnTo>
                  <a:lnTo>
                    <a:pt x="53" y="6"/>
                  </a:lnTo>
                  <a:lnTo>
                    <a:pt x="53" y="0"/>
                  </a:lnTo>
                  <a:lnTo>
                    <a:pt x="41" y="0"/>
                  </a:lnTo>
                  <a:lnTo>
                    <a:pt x="35" y="6"/>
                  </a:lnTo>
                  <a:lnTo>
                    <a:pt x="29" y="6"/>
                  </a:lnTo>
                  <a:lnTo>
                    <a:pt x="29" y="12"/>
                  </a:lnTo>
                  <a:lnTo>
                    <a:pt x="22" y="12"/>
                  </a:lnTo>
                  <a:lnTo>
                    <a:pt x="22" y="18"/>
                  </a:lnTo>
                  <a:lnTo>
                    <a:pt x="6" y="18"/>
                  </a:lnTo>
                  <a:lnTo>
                    <a:pt x="6" y="18"/>
                  </a:lnTo>
                  <a:lnTo>
                    <a:pt x="0" y="22"/>
                  </a:lnTo>
                  <a:lnTo>
                    <a:pt x="0" y="22"/>
                  </a:lnTo>
                  <a:lnTo>
                    <a:pt x="0" y="22"/>
                  </a:lnTo>
                  <a:lnTo>
                    <a:pt x="0" y="22"/>
                  </a:lnTo>
                  <a:lnTo>
                    <a:pt x="29" y="22"/>
                  </a:lnTo>
                  <a:lnTo>
                    <a:pt x="29"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8" name="Freeform 207"/>
            <p:cNvSpPr>
              <a:spLocks/>
            </p:cNvSpPr>
            <p:nvPr/>
          </p:nvSpPr>
          <p:spPr bwMode="auto">
            <a:xfrm>
              <a:off x="5259388" y="1227138"/>
              <a:ext cx="111125" cy="34925"/>
            </a:xfrm>
            <a:custGeom>
              <a:avLst/>
              <a:gdLst>
                <a:gd name="T0" fmla="*/ 29 w 70"/>
                <a:gd name="T1" fmla="*/ 22 h 22"/>
                <a:gd name="T2" fmla="*/ 29 w 70"/>
                <a:gd name="T3" fmla="*/ 22 h 22"/>
                <a:gd name="T4" fmla="*/ 35 w 70"/>
                <a:gd name="T5" fmla="*/ 22 h 22"/>
                <a:gd name="T6" fmla="*/ 41 w 70"/>
                <a:gd name="T7" fmla="*/ 18 h 22"/>
                <a:gd name="T8" fmla="*/ 41 w 70"/>
                <a:gd name="T9" fmla="*/ 18 h 22"/>
                <a:gd name="T10" fmla="*/ 47 w 70"/>
                <a:gd name="T11" fmla="*/ 18 h 22"/>
                <a:gd name="T12" fmla="*/ 47 w 70"/>
                <a:gd name="T13" fmla="*/ 12 h 22"/>
                <a:gd name="T14" fmla="*/ 53 w 70"/>
                <a:gd name="T15" fmla="*/ 18 h 22"/>
                <a:gd name="T16" fmla="*/ 53 w 70"/>
                <a:gd name="T17" fmla="*/ 18 h 22"/>
                <a:gd name="T18" fmla="*/ 53 w 70"/>
                <a:gd name="T19" fmla="*/ 18 h 22"/>
                <a:gd name="T20" fmla="*/ 70 w 70"/>
                <a:gd name="T21" fmla="*/ 18 h 22"/>
                <a:gd name="T22" fmla="*/ 70 w 70"/>
                <a:gd name="T23" fmla="*/ 12 h 22"/>
                <a:gd name="T24" fmla="*/ 70 w 70"/>
                <a:gd name="T25" fmla="*/ 12 h 22"/>
                <a:gd name="T26" fmla="*/ 70 w 70"/>
                <a:gd name="T27" fmla="*/ 12 h 22"/>
                <a:gd name="T28" fmla="*/ 70 w 70"/>
                <a:gd name="T29" fmla="*/ 6 h 22"/>
                <a:gd name="T30" fmla="*/ 53 w 70"/>
                <a:gd name="T31" fmla="*/ 6 h 22"/>
                <a:gd name="T32" fmla="*/ 53 w 70"/>
                <a:gd name="T33" fmla="*/ 12 h 22"/>
                <a:gd name="T34" fmla="*/ 41 w 70"/>
                <a:gd name="T35" fmla="*/ 12 h 22"/>
                <a:gd name="T36" fmla="*/ 41 w 70"/>
                <a:gd name="T37" fmla="*/ 12 h 22"/>
                <a:gd name="T38" fmla="*/ 47 w 70"/>
                <a:gd name="T39" fmla="*/ 6 h 22"/>
                <a:gd name="T40" fmla="*/ 47 w 70"/>
                <a:gd name="T41" fmla="*/ 6 h 22"/>
                <a:gd name="T42" fmla="*/ 47 w 70"/>
                <a:gd name="T43" fmla="*/ 6 h 22"/>
                <a:gd name="T44" fmla="*/ 47 w 70"/>
                <a:gd name="T45" fmla="*/ 6 h 22"/>
                <a:gd name="T46" fmla="*/ 53 w 70"/>
                <a:gd name="T47" fmla="*/ 6 h 22"/>
                <a:gd name="T48" fmla="*/ 53 w 70"/>
                <a:gd name="T49" fmla="*/ 0 h 22"/>
                <a:gd name="T50" fmla="*/ 41 w 70"/>
                <a:gd name="T51" fmla="*/ 0 h 22"/>
                <a:gd name="T52" fmla="*/ 35 w 70"/>
                <a:gd name="T53" fmla="*/ 6 h 22"/>
                <a:gd name="T54" fmla="*/ 29 w 70"/>
                <a:gd name="T55" fmla="*/ 6 h 22"/>
                <a:gd name="T56" fmla="*/ 29 w 70"/>
                <a:gd name="T57" fmla="*/ 12 h 22"/>
                <a:gd name="T58" fmla="*/ 22 w 70"/>
                <a:gd name="T59" fmla="*/ 12 h 22"/>
                <a:gd name="T60" fmla="*/ 22 w 70"/>
                <a:gd name="T61" fmla="*/ 18 h 22"/>
                <a:gd name="T62" fmla="*/ 6 w 70"/>
                <a:gd name="T63" fmla="*/ 18 h 22"/>
                <a:gd name="T64" fmla="*/ 6 w 70"/>
                <a:gd name="T65" fmla="*/ 18 h 22"/>
                <a:gd name="T66" fmla="*/ 0 w 70"/>
                <a:gd name="T67" fmla="*/ 22 h 22"/>
                <a:gd name="T68" fmla="*/ 0 w 70"/>
                <a:gd name="T69" fmla="*/ 22 h 22"/>
                <a:gd name="T70" fmla="*/ 0 w 70"/>
                <a:gd name="T71" fmla="*/ 22 h 22"/>
                <a:gd name="T72" fmla="*/ 0 w 70"/>
                <a:gd name="T73" fmla="*/ 22 h 22"/>
                <a:gd name="T74" fmla="*/ 29 w 70"/>
                <a:gd name="T75" fmla="*/ 22 h 22"/>
                <a:gd name="T76" fmla="*/ 29 w 70"/>
                <a:gd name="T7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 h="22">
                  <a:moveTo>
                    <a:pt x="29" y="22"/>
                  </a:moveTo>
                  <a:lnTo>
                    <a:pt x="29" y="22"/>
                  </a:lnTo>
                  <a:lnTo>
                    <a:pt x="35" y="22"/>
                  </a:lnTo>
                  <a:lnTo>
                    <a:pt x="41" y="18"/>
                  </a:lnTo>
                  <a:lnTo>
                    <a:pt x="41" y="18"/>
                  </a:lnTo>
                  <a:lnTo>
                    <a:pt x="47" y="18"/>
                  </a:lnTo>
                  <a:lnTo>
                    <a:pt x="47" y="12"/>
                  </a:lnTo>
                  <a:lnTo>
                    <a:pt x="53" y="18"/>
                  </a:lnTo>
                  <a:lnTo>
                    <a:pt x="53" y="18"/>
                  </a:lnTo>
                  <a:lnTo>
                    <a:pt x="53" y="18"/>
                  </a:lnTo>
                  <a:lnTo>
                    <a:pt x="70" y="18"/>
                  </a:lnTo>
                  <a:lnTo>
                    <a:pt x="70" y="12"/>
                  </a:lnTo>
                  <a:lnTo>
                    <a:pt x="70" y="12"/>
                  </a:lnTo>
                  <a:lnTo>
                    <a:pt x="70" y="12"/>
                  </a:lnTo>
                  <a:lnTo>
                    <a:pt x="70" y="6"/>
                  </a:lnTo>
                  <a:lnTo>
                    <a:pt x="53" y="6"/>
                  </a:lnTo>
                  <a:lnTo>
                    <a:pt x="53" y="12"/>
                  </a:lnTo>
                  <a:lnTo>
                    <a:pt x="41" y="12"/>
                  </a:lnTo>
                  <a:lnTo>
                    <a:pt x="41" y="12"/>
                  </a:lnTo>
                  <a:lnTo>
                    <a:pt x="47" y="6"/>
                  </a:lnTo>
                  <a:lnTo>
                    <a:pt x="47" y="6"/>
                  </a:lnTo>
                  <a:lnTo>
                    <a:pt x="47" y="6"/>
                  </a:lnTo>
                  <a:lnTo>
                    <a:pt x="47" y="6"/>
                  </a:lnTo>
                  <a:lnTo>
                    <a:pt x="53" y="6"/>
                  </a:lnTo>
                  <a:lnTo>
                    <a:pt x="53" y="0"/>
                  </a:lnTo>
                  <a:lnTo>
                    <a:pt x="41" y="0"/>
                  </a:lnTo>
                  <a:lnTo>
                    <a:pt x="35" y="6"/>
                  </a:lnTo>
                  <a:lnTo>
                    <a:pt x="29" y="6"/>
                  </a:lnTo>
                  <a:lnTo>
                    <a:pt x="29" y="12"/>
                  </a:lnTo>
                  <a:lnTo>
                    <a:pt x="22" y="12"/>
                  </a:lnTo>
                  <a:lnTo>
                    <a:pt x="22" y="18"/>
                  </a:lnTo>
                  <a:lnTo>
                    <a:pt x="6" y="18"/>
                  </a:lnTo>
                  <a:lnTo>
                    <a:pt x="6" y="18"/>
                  </a:lnTo>
                  <a:lnTo>
                    <a:pt x="0" y="22"/>
                  </a:lnTo>
                  <a:lnTo>
                    <a:pt x="0" y="22"/>
                  </a:lnTo>
                  <a:lnTo>
                    <a:pt x="0" y="22"/>
                  </a:lnTo>
                  <a:lnTo>
                    <a:pt x="0" y="22"/>
                  </a:lnTo>
                  <a:lnTo>
                    <a:pt x="29" y="22"/>
                  </a:lnTo>
                  <a:lnTo>
                    <a:pt x="29"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09" name="Freeform 208"/>
            <p:cNvSpPr>
              <a:spLocks noEditPoints="1"/>
            </p:cNvSpPr>
            <p:nvPr/>
          </p:nvSpPr>
          <p:spPr bwMode="auto">
            <a:xfrm>
              <a:off x="4117975" y="2609850"/>
              <a:ext cx="19050" cy="36513"/>
            </a:xfrm>
            <a:custGeom>
              <a:avLst/>
              <a:gdLst>
                <a:gd name="T0" fmla="*/ 6 w 12"/>
                <a:gd name="T1" fmla="*/ 12 h 23"/>
                <a:gd name="T2" fmla="*/ 6 w 12"/>
                <a:gd name="T3" fmla="*/ 23 h 23"/>
                <a:gd name="T4" fmla="*/ 6 w 12"/>
                <a:gd name="T5" fmla="*/ 6 h 23"/>
                <a:gd name="T6" fmla="*/ 12 w 12"/>
                <a:gd name="T7" fmla="*/ 0 h 23"/>
                <a:gd name="T8" fmla="*/ 6 w 12"/>
                <a:gd name="T9" fmla="*/ 12 h 23"/>
                <a:gd name="T10" fmla="*/ 6 w 12"/>
                <a:gd name="T11" fmla="*/ 23 h 23"/>
                <a:gd name="T12" fmla="*/ 6 w 12"/>
                <a:gd name="T13" fmla="*/ 6 h 23"/>
                <a:gd name="T14" fmla="*/ 12 w 12"/>
                <a:gd name="T15" fmla="*/ 0 h 23"/>
                <a:gd name="T16" fmla="*/ 12 w 12"/>
                <a:gd name="T17" fmla="*/ 6 h 23"/>
                <a:gd name="T18" fmla="*/ 6 w 12"/>
                <a:gd name="T19" fmla="*/ 19 h 23"/>
                <a:gd name="T20" fmla="*/ 6 w 12"/>
                <a:gd name="T21" fmla="*/ 12 h 23"/>
                <a:gd name="T22" fmla="*/ 12 w 12"/>
                <a:gd name="T23" fmla="*/ 0 h 23"/>
                <a:gd name="T24" fmla="*/ 12 w 12"/>
                <a:gd name="T25" fmla="*/ 6 h 23"/>
                <a:gd name="T26" fmla="*/ 6 w 12"/>
                <a:gd name="T27" fmla="*/ 19 h 23"/>
                <a:gd name="T28" fmla="*/ 6 w 12"/>
                <a:gd name="T29" fmla="*/ 12 h 23"/>
                <a:gd name="T30" fmla="*/ 12 w 12"/>
                <a:gd name="T31" fmla="*/ 0 h 23"/>
                <a:gd name="T32" fmla="*/ 12 w 12"/>
                <a:gd name="T33" fmla="*/ 0 h 23"/>
                <a:gd name="T34" fmla="*/ 6 w 12"/>
                <a:gd name="T35" fmla="*/ 12 h 23"/>
                <a:gd name="T36" fmla="*/ 6 w 12"/>
                <a:gd name="T37" fmla="*/ 23 h 23"/>
                <a:gd name="T38" fmla="*/ 6 w 12"/>
                <a:gd name="T39" fmla="*/ 6 h 23"/>
                <a:gd name="T40" fmla="*/ 12 w 12"/>
                <a:gd name="T41" fmla="*/ 0 h 23"/>
                <a:gd name="T42" fmla="*/ 12 w 12"/>
                <a:gd name="T43" fmla="*/ 0 h 23"/>
                <a:gd name="T44" fmla="*/ 6 w 12"/>
                <a:gd name="T45" fmla="*/ 19 h 23"/>
                <a:gd name="T46" fmla="*/ 0 w 12"/>
                <a:gd name="T47" fmla="*/ 12 h 23"/>
                <a:gd name="T48" fmla="*/ 12 w 12"/>
                <a:gd name="T49" fmla="*/ 0 h 23"/>
                <a:gd name="T50" fmla="*/ 12 w 12"/>
                <a:gd name="T51" fmla="*/ 0 h 23"/>
                <a:gd name="T52" fmla="*/ 6 w 12"/>
                <a:gd name="T53" fmla="*/ 19 h 23"/>
                <a:gd name="T54" fmla="*/ 0 w 12"/>
                <a:gd name="T55" fmla="*/ 12 h 23"/>
                <a:gd name="T56" fmla="*/ 12 w 12"/>
                <a:gd name="T57" fmla="*/ 0 h 23"/>
                <a:gd name="T58" fmla="*/ 12 w 12"/>
                <a:gd name="T59" fmla="*/ 0 h 23"/>
                <a:gd name="T60" fmla="*/ 6 w 12"/>
                <a:gd name="T61" fmla="*/ 19 h 23"/>
                <a:gd name="T62" fmla="*/ 0 w 12"/>
                <a:gd name="T63" fmla="*/ 12 h 23"/>
                <a:gd name="T64" fmla="*/ 12 w 12"/>
                <a:gd name="T65" fmla="*/ 0 h 23"/>
                <a:gd name="T66" fmla="*/ 12 w 12"/>
                <a:gd name="T67" fmla="*/ 0 h 23"/>
                <a:gd name="T68" fmla="*/ 6 w 12"/>
                <a:gd name="T69" fmla="*/ 12 h 23"/>
                <a:gd name="T70" fmla="*/ 0 w 12"/>
                <a:gd name="T71" fmla="*/ 23 h 23"/>
                <a:gd name="T72" fmla="*/ 6 w 12"/>
                <a:gd name="T73" fmla="*/ 6 h 23"/>
                <a:gd name="T74" fmla="*/ 12 w 12"/>
                <a:gd name="T75" fmla="*/ 0 h 23"/>
                <a:gd name="T76" fmla="*/ 6 w 12"/>
                <a:gd name="T77" fmla="*/ 12 h 23"/>
                <a:gd name="T78" fmla="*/ 0 w 12"/>
                <a:gd name="T79" fmla="*/ 23 h 23"/>
                <a:gd name="T80" fmla="*/ 6 w 12"/>
                <a:gd name="T81" fmla="*/ 6 h 23"/>
                <a:gd name="T82" fmla="*/ 12 w 12"/>
                <a:gd name="T83" fmla="*/ 0 h 23"/>
                <a:gd name="T84" fmla="*/ 6 w 12"/>
                <a:gd name="T85" fmla="*/ 12 h 23"/>
                <a:gd name="T86" fmla="*/ 6 w 12"/>
                <a:gd name="T87" fmla="*/ 23 h 23"/>
                <a:gd name="T88" fmla="*/ 6 w 12"/>
                <a:gd name="T89" fmla="*/ 6 h 23"/>
                <a:gd name="T90" fmla="*/ 12 w 12"/>
                <a:gd name="T91" fmla="*/ 0 h 23"/>
                <a:gd name="T92" fmla="*/ 6 w 12"/>
                <a:gd name="T93" fmla="*/ 12 h 23"/>
                <a:gd name="T94" fmla="*/ 6 w 12"/>
                <a:gd name="T95" fmla="*/ 23 h 23"/>
                <a:gd name="T96" fmla="*/ 6 w 12"/>
                <a:gd name="T97" fmla="*/ 6 h 23"/>
                <a:gd name="T98" fmla="*/ 12 w 12"/>
                <a:gd name="T99" fmla="*/ 0 h 23"/>
                <a:gd name="T100" fmla="*/ 12 w 12"/>
                <a:gd name="T101" fmla="*/ 0 h 23"/>
                <a:gd name="T102" fmla="*/ 6 w 12"/>
                <a:gd name="T103" fmla="*/ 12 h 23"/>
                <a:gd name="T104" fmla="*/ 0 w 12"/>
                <a:gd name="T105" fmla="*/ 23 h 23"/>
                <a:gd name="T106" fmla="*/ 6 w 12"/>
                <a:gd name="T107" fmla="*/ 6 h 23"/>
                <a:gd name="T108" fmla="*/ 12 w 12"/>
                <a:gd name="T109" fmla="*/ 0 h 23"/>
                <a:gd name="T110" fmla="*/ 6 w 12"/>
                <a:gd name="T111" fmla="*/ 12 h 23"/>
                <a:gd name="T112" fmla="*/ 0 w 12"/>
                <a:gd name="T113" fmla="*/ 23 h 23"/>
                <a:gd name="T114" fmla="*/ 6 w 12"/>
                <a:gd name="T115" fmla="*/ 6 h 23"/>
                <a:gd name="T116" fmla="*/ 12 w 12"/>
                <a:gd name="T117" fmla="*/ 0 h 23"/>
                <a:gd name="T118" fmla="*/ 6 w 12"/>
                <a:gd name="T119" fmla="*/ 12 h 23"/>
                <a:gd name="T120" fmla="*/ 0 w 12"/>
                <a:gd name="T121" fmla="*/ 23 h 23"/>
                <a:gd name="T122" fmla="*/ 6 w 12"/>
                <a:gd name="T123" fmla="*/ 6 h 23"/>
                <a:gd name="T124" fmla="*/ 12 w 12"/>
                <a:gd name="T1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close/>
                  <a:moveTo>
                    <a:pt x="12" y="0"/>
                  </a:move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close/>
                  <a:moveTo>
                    <a:pt x="12" y="0"/>
                  </a:move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close/>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0" name="Freeform 209"/>
            <p:cNvSpPr>
              <a:spLocks/>
            </p:cNvSpPr>
            <p:nvPr/>
          </p:nvSpPr>
          <p:spPr bwMode="auto">
            <a:xfrm>
              <a:off x="4117975"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1" name="Freeform 206"/>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2" name="Freeform 207"/>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3" name="Freeform 208"/>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4" name="Line 209"/>
            <p:cNvSpPr>
              <a:spLocks noChangeShapeType="1"/>
            </p:cNvSpPr>
            <p:nvPr/>
          </p:nvSpPr>
          <p:spPr bwMode="auto">
            <a:xfrm>
              <a:off x="4137026" y="2609850"/>
              <a:ext cx="0" cy="0"/>
            </a:xfrm>
            <a:prstGeom prst="line">
              <a:avLst/>
            </a:prstGeom>
            <a:grpFill/>
            <a:ln w="9525">
              <a:solidFill>
                <a:schemeClr val="bg1">
                  <a:lumMod val="8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5" name="Freeform 210"/>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6" name="Line 211"/>
            <p:cNvSpPr>
              <a:spLocks noChangeShapeType="1"/>
            </p:cNvSpPr>
            <p:nvPr/>
          </p:nvSpPr>
          <p:spPr bwMode="auto">
            <a:xfrm>
              <a:off x="4137026" y="2609850"/>
              <a:ext cx="0" cy="0"/>
            </a:xfrm>
            <a:prstGeom prst="line">
              <a:avLst/>
            </a:prstGeom>
            <a:grpFill/>
            <a:ln w="9525">
              <a:solidFill>
                <a:schemeClr val="bg1">
                  <a:lumMod val="8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7" name="Freeform 212"/>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8" name="Freeform 213"/>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19" name="Freeform 214"/>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0" name="Freeform 215"/>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1" name="Freeform 216"/>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2" name="Freeform 217"/>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3" name="Freeform 218"/>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4" name="Line 219"/>
            <p:cNvSpPr>
              <a:spLocks noChangeShapeType="1"/>
            </p:cNvSpPr>
            <p:nvPr/>
          </p:nvSpPr>
          <p:spPr bwMode="auto">
            <a:xfrm>
              <a:off x="4137026" y="2609850"/>
              <a:ext cx="0" cy="0"/>
            </a:xfrm>
            <a:prstGeom prst="line">
              <a:avLst/>
            </a:prstGeom>
            <a:grpFill/>
            <a:ln w="9525">
              <a:solidFill>
                <a:schemeClr val="bg1">
                  <a:lumMod val="85000"/>
                </a:schemeClr>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5" name="Freeform 220"/>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6" name="Freeform 221"/>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7" name="Freeform 222"/>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8" name="Freeform 223"/>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29" name="Freeform 224"/>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0" name="Freeform 225"/>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1" name="Freeform 226"/>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2" name="Line 227"/>
            <p:cNvSpPr>
              <a:spLocks noChangeShapeType="1"/>
            </p:cNvSpPr>
            <p:nvPr/>
          </p:nvSpPr>
          <p:spPr bwMode="auto">
            <a:xfrm>
              <a:off x="4137026" y="2609850"/>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3" name="Freeform 228"/>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4" name="Line 229"/>
            <p:cNvSpPr>
              <a:spLocks noChangeShapeType="1"/>
            </p:cNvSpPr>
            <p:nvPr/>
          </p:nvSpPr>
          <p:spPr bwMode="auto">
            <a:xfrm>
              <a:off x="4137026" y="2609850"/>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5" name="Freeform 230"/>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6" name="Freeform 231"/>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7" name="Freeform 232"/>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8" name="Freeform 233"/>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39" name="Freeform 234"/>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0" name="Freeform 235"/>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1" name="Freeform 236"/>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2" name="Line 237"/>
            <p:cNvSpPr>
              <a:spLocks noChangeShapeType="1"/>
            </p:cNvSpPr>
            <p:nvPr/>
          </p:nvSpPr>
          <p:spPr bwMode="auto">
            <a:xfrm>
              <a:off x="4137026" y="2609850"/>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3" name="Freeform 238"/>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4" name="Freeform 239"/>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5" name="Freeform 240"/>
            <p:cNvSpPr>
              <a:spLocks/>
            </p:cNvSpPr>
            <p:nvPr/>
          </p:nvSpPr>
          <p:spPr bwMode="auto">
            <a:xfrm>
              <a:off x="4117976" y="2609850"/>
              <a:ext cx="19050" cy="36513"/>
            </a:xfrm>
            <a:custGeom>
              <a:avLst/>
              <a:gdLst>
                <a:gd name="T0" fmla="*/ 12 w 12"/>
                <a:gd name="T1" fmla="*/ 0 h 23"/>
                <a:gd name="T2" fmla="*/ 12 w 12"/>
                <a:gd name="T3" fmla="*/ 0 h 23"/>
                <a:gd name="T4" fmla="*/ 12 w 12"/>
                <a:gd name="T5" fmla="*/ 6 h 23"/>
                <a:gd name="T6" fmla="*/ 6 w 12"/>
                <a:gd name="T7" fmla="*/ 12 h 23"/>
                <a:gd name="T8" fmla="*/ 6 w 12"/>
                <a:gd name="T9" fmla="*/ 12 h 23"/>
                <a:gd name="T10" fmla="*/ 6 w 12"/>
                <a:gd name="T11" fmla="*/ 19 h 23"/>
                <a:gd name="T12" fmla="*/ 6 w 12"/>
                <a:gd name="T13" fmla="*/ 19 h 23"/>
                <a:gd name="T14" fmla="*/ 6 w 12"/>
                <a:gd name="T15" fmla="*/ 23 h 23"/>
                <a:gd name="T16" fmla="*/ 0 w 12"/>
                <a:gd name="T17" fmla="*/ 23 h 23"/>
                <a:gd name="T18" fmla="*/ 0 w 12"/>
                <a:gd name="T19" fmla="*/ 12 h 23"/>
                <a:gd name="T20" fmla="*/ 6 w 12"/>
                <a:gd name="T21" fmla="*/ 12 h 23"/>
                <a:gd name="T22" fmla="*/ 6 w 12"/>
                <a:gd name="T23" fmla="*/ 6 h 23"/>
                <a:gd name="T24" fmla="*/ 6 w 12"/>
                <a:gd name="T25" fmla="*/ 6 h 23"/>
                <a:gd name="T26" fmla="*/ 12 w 12"/>
                <a:gd name="T27" fmla="*/ 0 h 23"/>
                <a:gd name="T28" fmla="*/ 12 w 12"/>
                <a:gd name="T29" fmla="*/ 0 h 23"/>
                <a:gd name="T30" fmla="*/ 12 w 12"/>
                <a:gd name="T31" fmla="*/ 0 h 23"/>
                <a:gd name="T32" fmla="*/ 12 w 12"/>
                <a:gd name="T3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3">
                  <a:moveTo>
                    <a:pt x="12" y="0"/>
                  </a:moveTo>
                  <a:lnTo>
                    <a:pt x="12" y="0"/>
                  </a:lnTo>
                  <a:lnTo>
                    <a:pt x="12" y="6"/>
                  </a:lnTo>
                  <a:lnTo>
                    <a:pt x="6" y="12"/>
                  </a:lnTo>
                  <a:lnTo>
                    <a:pt x="6" y="12"/>
                  </a:lnTo>
                  <a:lnTo>
                    <a:pt x="6" y="19"/>
                  </a:lnTo>
                  <a:lnTo>
                    <a:pt x="6" y="19"/>
                  </a:lnTo>
                  <a:lnTo>
                    <a:pt x="6" y="23"/>
                  </a:lnTo>
                  <a:lnTo>
                    <a:pt x="0" y="23"/>
                  </a:lnTo>
                  <a:lnTo>
                    <a:pt x="0" y="12"/>
                  </a:lnTo>
                  <a:lnTo>
                    <a:pt x="6" y="12"/>
                  </a:lnTo>
                  <a:lnTo>
                    <a:pt x="6" y="6"/>
                  </a:lnTo>
                  <a:lnTo>
                    <a:pt x="6" y="6"/>
                  </a:lnTo>
                  <a:lnTo>
                    <a:pt x="12" y="0"/>
                  </a:lnTo>
                  <a:lnTo>
                    <a:pt x="12" y="0"/>
                  </a:lnTo>
                  <a:lnTo>
                    <a:pt x="12" y="0"/>
                  </a:lnTo>
                  <a:lnTo>
                    <a:pt x="12"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6" name="Freeform 241"/>
            <p:cNvSpPr>
              <a:spLocks/>
            </p:cNvSpPr>
            <p:nvPr/>
          </p:nvSpPr>
          <p:spPr bwMode="auto">
            <a:xfrm>
              <a:off x="4062413" y="2628900"/>
              <a:ext cx="19050" cy="17463"/>
            </a:xfrm>
            <a:custGeom>
              <a:avLst/>
              <a:gdLst>
                <a:gd name="T0" fmla="*/ 0 w 12"/>
                <a:gd name="T1" fmla="*/ 0 h 11"/>
                <a:gd name="T2" fmla="*/ 12 w 12"/>
                <a:gd name="T3" fmla="*/ 0 h 11"/>
                <a:gd name="T4" fmla="*/ 6 w 12"/>
                <a:gd name="T5" fmla="*/ 7 h 11"/>
                <a:gd name="T6" fmla="*/ 6 w 12"/>
                <a:gd name="T7" fmla="*/ 7 h 11"/>
                <a:gd name="T8" fmla="*/ 6 w 12"/>
                <a:gd name="T9" fmla="*/ 7 h 11"/>
                <a:gd name="T10" fmla="*/ 6 w 12"/>
                <a:gd name="T11" fmla="*/ 11 h 11"/>
                <a:gd name="T12" fmla="*/ 0 w 12"/>
                <a:gd name="T13" fmla="*/ 11 h 11"/>
                <a:gd name="T14" fmla="*/ 0 w 12"/>
                <a:gd name="T15" fmla="*/ 11 h 11"/>
                <a:gd name="T16" fmla="*/ 0 w 12"/>
                <a:gd name="T17" fmla="*/ 11 h 11"/>
                <a:gd name="T18" fmla="*/ 0 w 12"/>
                <a:gd name="T19" fmla="*/ 7 h 11"/>
                <a:gd name="T20" fmla="*/ 0 w 12"/>
                <a:gd name="T21" fmla="*/ 7 h 11"/>
                <a:gd name="T22" fmla="*/ 0 w 12"/>
                <a:gd name="T23" fmla="*/ 7 h 11"/>
                <a:gd name="T24" fmla="*/ 0 w 12"/>
                <a:gd name="T25" fmla="*/ 0 h 11"/>
                <a:gd name="T26" fmla="*/ 0 w 12"/>
                <a:gd name="T27" fmla="*/ 0 h 11"/>
                <a:gd name="T28" fmla="*/ 0 w 12"/>
                <a:gd name="T29" fmla="*/ 0 h 11"/>
                <a:gd name="T30" fmla="*/ 0 w 12"/>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1">
                  <a:moveTo>
                    <a:pt x="0" y="0"/>
                  </a:moveTo>
                  <a:lnTo>
                    <a:pt x="12" y="0"/>
                  </a:lnTo>
                  <a:lnTo>
                    <a:pt x="6" y="7"/>
                  </a:lnTo>
                  <a:lnTo>
                    <a:pt x="6" y="7"/>
                  </a:lnTo>
                  <a:lnTo>
                    <a:pt x="6" y="7"/>
                  </a:lnTo>
                  <a:lnTo>
                    <a:pt x="6" y="11"/>
                  </a:lnTo>
                  <a:lnTo>
                    <a:pt x="0" y="11"/>
                  </a:lnTo>
                  <a:lnTo>
                    <a:pt x="0" y="11"/>
                  </a:lnTo>
                  <a:lnTo>
                    <a:pt x="0" y="11"/>
                  </a:lnTo>
                  <a:lnTo>
                    <a:pt x="0" y="7"/>
                  </a:lnTo>
                  <a:lnTo>
                    <a:pt x="0" y="7"/>
                  </a:lnTo>
                  <a:lnTo>
                    <a:pt x="0" y="7"/>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7" name="Freeform 242"/>
            <p:cNvSpPr>
              <a:spLocks/>
            </p:cNvSpPr>
            <p:nvPr/>
          </p:nvSpPr>
          <p:spPr bwMode="auto">
            <a:xfrm>
              <a:off x="4062413" y="2628900"/>
              <a:ext cx="19050" cy="17463"/>
            </a:xfrm>
            <a:custGeom>
              <a:avLst/>
              <a:gdLst>
                <a:gd name="T0" fmla="*/ 0 w 12"/>
                <a:gd name="T1" fmla="*/ 0 h 11"/>
                <a:gd name="T2" fmla="*/ 12 w 12"/>
                <a:gd name="T3" fmla="*/ 0 h 11"/>
                <a:gd name="T4" fmla="*/ 6 w 12"/>
                <a:gd name="T5" fmla="*/ 7 h 11"/>
                <a:gd name="T6" fmla="*/ 6 w 12"/>
                <a:gd name="T7" fmla="*/ 7 h 11"/>
                <a:gd name="T8" fmla="*/ 6 w 12"/>
                <a:gd name="T9" fmla="*/ 7 h 11"/>
                <a:gd name="T10" fmla="*/ 6 w 12"/>
                <a:gd name="T11" fmla="*/ 11 h 11"/>
                <a:gd name="T12" fmla="*/ 0 w 12"/>
                <a:gd name="T13" fmla="*/ 11 h 11"/>
                <a:gd name="T14" fmla="*/ 0 w 12"/>
                <a:gd name="T15" fmla="*/ 11 h 11"/>
                <a:gd name="T16" fmla="*/ 0 w 12"/>
                <a:gd name="T17" fmla="*/ 11 h 11"/>
                <a:gd name="T18" fmla="*/ 0 w 12"/>
                <a:gd name="T19" fmla="*/ 7 h 11"/>
                <a:gd name="T20" fmla="*/ 0 w 12"/>
                <a:gd name="T21" fmla="*/ 7 h 11"/>
                <a:gd name="T22" fmla="*/ 0 w 12"/>
                <a:gd name="T23" fmla="*/ 7 h 11"/>
                <a:gd name="T24" fmla="*/ 0 w 12"/>
                <a:gd name="T25" fmla="*/ 0 h 11"/>
                <a:gd name="T26" fmla="*/ 0 w 12"/>
                <a:gd name="T27" fmla="*/ 0 h 11"/>
                <a:gd name="T28" fmla="*/ 0 w 12"/>
                <a:gd name="T29" fmla="*/ 0 h 11"/>
                <a:gd name="T30" fmla="*/ 0 w 12"/>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1">
                  <a:moveTo>
                    <a:pt x="0" y="0"/>
                  </a:moveTo>
                  <a:lnTo>
                    <a:pt x="12" y="0"/>
                  </a:lnTo>
                  <a:lnTo>
                    <a:pt x="6" y="7"/>
                  </a:lnTo>
                  <a:lnTo>
                    <a:pt x="6" y="7"/>
                  </a:lnTo>
                  <a:lnTo>
                    <a:pt x="6" y="7"/>
                  </a:lnTo>
                  <a:lnTo>
                    <a:pt x="6" y="11"/>
                  </a:lnTo>
                  <a:lnTo>
                    <a:pt x="0" y="11"/>
                  </a:lnTo>
                  <a:lnTo>
                    <a:pt x="0" y="11"/>
                  </a:lnTo>
                  <a:lnTo>
                    <a:pt x="0" y="11"/>
                  </a:lnTo>
                  <a:lnTo>
                    <a:pt x="0" y="7"/>
                  </a:lnTo>
                  <a:lnTo>
                    <a:pt x="0" y="7"/>
                  </a:lnTo>
                  <a:lnTo>
                    <a:pt x="0" y="7"/>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8" name="Freeform 243"/>
            <p:cNvSpPr>
              <a:spLocks/>
            </p:cNvSpPr>
            <p:nvPr/>
          </p:nvSpPr>
          <p:spPr bwMode="auto">
            <a:xfrm>
              <a:off x="4035426" y="2619375"/>
              <a:ext cx="7938" cy="20638"/>
            </a:xfrm>
            <a:custGeom>
              <a:avLst/>
              <a:gdLst>
                <a:gd name="T0" fmla="*/ 5 w 5"/>
                <a:gd name="T1" fmla="*/ 13 h 13"/>
                <a:gd name="T2" fmla="*/ 5 w 5"/>
                <a:gd name="T3" fmla="*/ 13 h 13"/>
                <a:gd name="T4" fmla="*/ 5 w 5"/>
                <a:gd name="T5" fmla="*/ 6 h 13"/>
                <a:gd name="T6" fmla="*/ 0 w 5"/>
                <a:gd name="T7" fmla="*/ 6 h 13"/>
                <a:gd name="T8" fmla="*/ 0 w 5"/>
                <a:gd name="T9" fmla="*/ 6 h 13"/>
                <a:gd name="T10" fmla="*/ 0 w 5"/>
                <a:gd name="T11" fmla="*/ 6 h 13"/>
                <a:gd name="T12" fmla="*/ 0 w 5"/>
                <a:gd name="T13" fmla="*/ 0 h 13"/>
                <a:gd name="T14" fmla="*/ 0 w 5"/>
                <a:gd name="T15" fmla="*/ 0 h 13"/>
                <a:gd name="T16" fmla="*/ 5 w 5"/>
                <a:gd name="T17" fmla="*/ 0 h 13"/>
                <a:gd name="T18" fmla="*/ 5 w 5"/>
                <a:gd name="T19" fmla="*/ 6 h 13"/>
                <a:gd name="T20" fmla="*/ 5 w 5"/>
                <a:gd name="T21" fmla="*/ 6 h 13"/>
                <a:gd name="T22" fmla="*/ 5 w 5"/>
                <a:gd name="T23" fmla="*/ 6 h 13"/>
                <a:gd name="T24" fmla="*/ 5 w 5"/>
                <a:gd name="T25" fmla="*/ 6 h 13"/>
                <a:gd name="T26" fmla="*/ 5 w 5"/>
                <a:gd name="T27" fmla="*/ 13 h 13"/>
                <a:gd name="T28" fmla="*/ 5 w 5"/>
                <a:gd name="T29" fmla="*/ 13 h 13"/>
                <a:gd name="T30" fmla="*/ 5 w 5"/>
                <a:gd name="T31" fmla="*/ 13 h 13"/>
                <a:gd name="T32" fmla="*/ 5 w 5"/>
                <a:gd name="T3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13">
                  <a:moveTo>
                    <a:pt x="5" y="13"/>
                  </a:moveTo>
                  <a:lnTo>
                    <a:pt x="5" y="13"/>
                  </a:lnTo>
                  <a:lnTo>
                    <a:pt x="5" y="6"/>
                  </a:lnTo>
                  <a:lnTo>
                    <a:pt x="0" y="6"/>
                  </a:lnTo>
                  <a:lnTo>
                    <a:pt x="0" y="6"/>
                  </a:lnTo>
                  <a:lnTo>
                    <a:pt x="0" y="6"/>
                  </a:lnTo>
                  <a:lnTo>
                    <a:pt x="0" y="0"/>
                  </a:lnTo>
                  <a:lnTo>
                    <a:pt x="0" y="0"/>
                  </a:lnTo>
                  <a:lnTo>
                    <a:pt x="5" y="0"/>
                  </a:lnTo>
                  <a:lnTo>
                    <a:pt x="5" y="6"/>
                  </a:lnTo>
                  <a:lnTo>
                    <a:pt x="5" y="6"/>
                  </a:lnTo>
                  <a:lnTo>
                    <a:pt x="5" y="6"/>
                  </a:lnTo>
                  <a:lnTo>
                    <a:pt x="5" y="6"/>
                  </a:lnTo>
                  <a:lnTo>
                    <a:pt x="5" y="13"/>
                  </a:lnTo>
                  <a:lnTo>
                    <a:pt x="5" y="13"/>
                  </a:lnTo>
                  <a:lnTo>
                    <a:pt x="5" y="13"/>
                  </a:lnTo>
                  <a:lnTo>
                    <a:pt x="5"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49" name="Freeform 244"/>
            <p:cNvSpPr>
              <a:spLocks/>
            </p:cNvSpPr>
            <p:nvPr/>
          </p:nvSpPr>
          <p:spPr bwMode="auto">
            <a:xfrm>
              <a:off x="4035426" y="2619375"/>
              <a:ext cx="7938" cy="20638"/>
            </a:xfrm>
            <a:custGeom>
              <a:avLst/>
              <a:gdLst>
                <a:gd name="T0" fmla="*/ 5 w 5"/>
                <a:gd name="T1" fmla="*/ 13 h 13"/>
                <a:gd name="T2" fmla="*/ 5 w 5"/>
                <a:gd name="T3" fmla="*/ 13 h 13"/>
                <a:gd name="T4" fmla="*/ 5 w 5"/>
                <a:gd name="T5" fmla="*/ 6 h 13"/>
                <a:gd name="T6" fmla="*/ 0 w 5"/>
                <a:gd name="T7" fmla="*/ 6 h 13"/>
                <a:gd name="T8" fmla="*/ 0 w 5"/>
                <a:gd name="T9" fmla="*/ 6 h 13"/>
                <a:gd name="T10" fmla="*/ 0 w 5"/>
                <a:gd name="T11" fmla="*/ 6 h 13"/>
                <a:gd name="T12" fmla="*/ 0 w 5"/>
                <a:gd name="T13" fmla="*/ 0 h 13"/>
                <a:gd name="T14" fmla="*/ 0 w 5"/>
                <a:gd name="T15" fmla="*/ 0 h 13"/>
                <a:gd name="T16" fmla="*/ 5 w 5"/>
                <a:gd name="T17" fmla="*/ 0 h 13"/>
                <a:gd name="T18" fmla="*/ 5 w 5"/>
                <a:gd name="T19" fmla="*/ 6 h 13"/>
                <a:gd name="T20" fmla="*/ 5 w 5"/>
                <a:gd name="T21" fmla="*/ 6 h 13"/>
                <a:gd name="T22" fmla="*/ 5 w 5"/>
                <a:gd name="T23" fmla="*/ 6 h 13"/>
                <a:gd name="T24" fmla="*/ 5 w 5"/>
                <a:gd name="T25" fmla="*/ 6 h 13"/>
                <a:gd name="T26" fmla="*/ 5 w 5"/>
                <a:gd name="T27" fmla="*/ 13 h 13"/>
                <a:gd name="T28" fmla="*/ 5 w 5"/>
                <a:gd name="T29" fmla="*/ 13 h 13"/>
                <a:gd name="T30" fmla="*/ 5 w 5"/>
                <a:gd name="T31" fmla="*/ 13 h 13"/>
                <a:gd name="T32" fmla="*/ 5 w 5"/>
                <a:gd name="T3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13">
                  <a:moveTo>
                    <a:pt x="5" y="13"/>
                  </a:moveTo>
                  <a:lnTo>
                    <a:pt x="5" y="13"/>
                  </a:lnTo>
                  <a:lnTo>
                    <a:pt x="5" y="6"/>
                  </a:lnTo>
                  <a:lnTo>
                    <a:pt x="0" y="6"/>
                  </a:lnTo>
                  <a:lnTo>
                    <a:pt x="0" y="6"/>
                  </a:lnTo>
                  <a:lnTo>
                    <a:pt x="0" y="6"/>
                  </a:lnTo>
                  <a:lnTo>
                    <a:pt x="0" y="0"/>
                  </a:lnTo>
                  <a:lnTo>
                    <a:pt x="0" y="0"/>
                  </a:lnTo>
                  <a:lnTo>
                    <a:pt x="5" y="0"/>
                  </a:lnTo>
                  <a:lnTo>
                    <a:pt x="5" y="6"/>
                  </a:lnTo>
                  <a:lnTo>
                    <a:pt x="5" y="6"/>
                  </a:lnTo>
                  <a:lnTo>
                    <a:pt x="5" y="6"/>
                  </a:lnTo>
                  <a:lnTo>
                    <a:pt x="5" y="6"/>
                  </a:lnTo>
                  <a:lnTo>
                    <a:pt x="5" y="13"/>
                  </a:lnTo>
                  <a:lnTo>
                    <a:pt x="5" y="13"/>
                  </a:lnTo>
                  <a:lnTo>
                    <a:pt x="5" y="13"/>
                  </a:lnTo>
                  <a:lnTo>
                    <a:pt x="5"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0" name="Freeform 245"/>
            <p:cNvSpPr>
              <a:spLocks/>
            </p:cNvSpPr>
            <p:nvPr/>
          </p:nvSpPr>
          <p:spPr bwMode="auto">
            <a:xfrm>
              <a:off x="5648326" y="1397000"/>
              <a:ext cx="36513" cy="19050"/>
            </a:xfrm>
            <a:custGeom>
              <a:avLst/>
              <a:gdLst>
                <a:gd name="T0" fmla="*/ 23 w 23"/>
                <a:gd name="T1" fmla="*/ 0 h 12"/>
                <a:gd name="T2" fmla="*/ 23 w 23"/>
                <a:gd name="T3" fmla="*/ 0 h 12"/>
                <a:gd name="T4" fmla="*/ 23 w 23"/>
                <a:gd name="T5" fmla="*/ 0 h 12"/>
                <a:gd name="T6" fmla="*/ 23 w 23"/>
                <a:gd name="T7" fmla="*/ 0 h 12"/>
                <a:gd name="T8" fmla="*/ 23 w 23"/>
                <a:gd name="T9" fmla="*/ 6 h 12"/>
                <a:gd name="T10" fmla="*/ 23 w 23"/>
                <a:gd name="T11" fmla="*/ 6 h 12"/>
                <a:gd name="T12" fmla="*/ 23 w 23"/>
                <a:gd name="T13" fmla="*/ 6 h 12"/>
                <a:gd name="T14" fmla="*/ 23 w 23"/>
                <a:gd name="T15" fmla="*/ 12 h 12"/>
                <a:gd name="T16" fmla="*/ 0 w 23"/>
                <a:gd name="T17" fmla="*/ 12 h 12"/>
                <a:gd name="T18" fmla="*/ 0 w 23"/>
                <a:gd name="T19" fmla="*/ 12 h 12"/>
                <a:gd name="T20" fmla="*/ 0 w 23"/>
                <a:gd name="T21" fmla="*/ 12 h 12"/>
                <a:gd name="T22" fmla="*/ 0 w 23"/>
                <a:gd name="T23" fmla="*/ 12 h 12"/>
                <a:gd name="T24" fmla="*/ 0 w 23"/>
                <a:gd name="T25" fmla="*/ 12 h 12"/>
                <a:gd name="T26" fmla="*/ 6 w 23"/>
                <a:gd name="T27" fmla="*/ 12 h 12"/>
                <a:gd name="T28" fmla="*/ 6 w 23"/>
                <a:gd name="T29" fmla="*/ 6 h 12"/>
                <a:gd name="T30" fmla="*/ 6 w 23"/>
                <a:gd name="T31" fmla="*/ 6 h 12"/>
                <a:gd name="T32" fmla="*/ 12 w 23"/>
                <a:gd name="T33" fmla="*/ 6 h 12"/>
                <a:gd name="T34" fmla="*/ 18 w 23"/>
                <a:gd name="T35" fmla="*/ 0 h 12"/>
                <a:gd name="T36" fmla="*/ 18 w 23"/>
                <a:gd name="T37" fmla="*/ 0 h 12"/>
                <a:gd name="T38" fmla="*/ 23 w 23"/>
                <a:gd name="T39" fmla="*/ 0 h 12"/>
                <a:gd name="T40" fmla="*/ 23 w 23"/>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2">
                  <a:moveTo>
                    <a:pt x="23" y="0"/>
                  </a:moveTo>
                  <a:lnTo>
                    <a:pt x="23" y="0"/>
                  </a:lnTo>
                  <a:lnTo>
                    <a:pt x="23" y="0"/>
                  </a:lnTo>
                  <a:lnTo>
                    <a:pt x="23" y="0"/>
                  </a:lnTo>
                  <a:lnTo>
                    <a:pt x="23" y="6"/>
                  </a:lnTo>
                  <a:lnTo>
                    <a:pt x="23" y="6"/>
                  </a:lnTo>
                  <a:lnTo>
                    <a:pt x="23" y="6"/>
                  </a:lnTo>
                  <a:lnTo>
                    <a:pt x="23" y="12"/>
                  </a:lnTo>
                  <a:lnTo>
                    <a:pt x="0" y="12"/>
                  </a:lnTo>
                  <a:lnTo>
                    <a:pt x="0" y="12"/>
                  </a:lnTo>
                  <a:lnTo>
                    <a:pt x="0" y="12"/>
                  </a:lnTo>
                  <a:lnTo>
                    <a:pt x="0" y="12"/>
                  </a:lnTo>
                  <a:lnTo>
                    <a:pt x="0" y="12"/>
                  </a:lnTo>
                  <a:lnTo>
                    <a:pt x="6" y="12"/>
                  </a:lnTo>
                  <a:lnTo>
                    <a:pt x="6" y="6"/>
                  </a:lnTo>
                  <a:lnTo>
                    <a:pt x="6" y="6"/>
                  </a:lnTo>
                  <a:lnTo>
                    <a:pt x="12" y="6"/>
                  </a:lnTo>
                  <a:lnTo>
                    <a:pt x="18" y="0"/>
                  </a:lnTo>
                  <a:lnTo>
                    <a:pt x="18" y="0"/>
                  </a:lnTo>
                  <a:lnTo>
                    <a:pt x="23" y="0"/>
                  </a:lnTo>
                  <a:lnTo>
                    <a:pt x="23"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1" name="Freeform 246"/>
            <p:cNvSpPr>
              <a:spLocks/>
            </p:cNvSpPr>
            <p:nvPr/>
          </p:nvSpPr>
          <p:spPr bwMode="auto">
            <a:xfrm>
              <a:off x="5648326" y="1397000"/>
              <a:ext cx="36513" cy="19050"/>
            </a:xfrm>
            <a:custGeom>
              <a:avLst/>
              <a:gdLst>
                <a:gd name="T0" fmla="*/ 23 w 23"/>
                <a:gd name="T1" fmla="*/ 0 h 12"/>
                <a:gd name="T2" fmla="*/ 23 w 23"/>
                <a:gd name="T3" fmla="*/ 0 h 12"/>
                <a:gd name="T4" fmla="*/ 23 w 23"/>
                <a:gd name="T5" fmla="*/ 0 h 12"/>
                <a:gd name="T6" fmla="*/ 23 w 23"/>
                <a:gd name="T7" fmla="*/ 0 h 12"/>
                <a:gd name="T8" fmla="*/ 23 w 23"/>
                <a:gd name="T9" fmla="*/ 6 h 12"/>
                <a:gd name="T10" fmla="*/ 23 w 23"/>
                <a:gd name="T11" fmla="*/ 6 h 12"/>
                <a:gd name="T12" fmla="*/ 23 w 23"/>
                <a:gd name="T13" fmla="*/ 6 h 12"/>
                <a:gd name="T14" fmla="*/ 23 w 23"/>
                <a:gd name="T15" fmla="*/ 12 h 12"/>
                <a:gd name="T16" fmla="*/ 0 w 23"/>
                <a:gd name="T17" fmla="*/ 12 h 12"/>
                <a:gd name="T18" fmla="*/ 0 w 23"/>
                <a:gd name="T19" fmla="*/ 12 h 12"/>
                <a:gd name="T20" fmla="*/ 0 w 23"/>
                <a:gd name="T21" fmla="*/ 12 h 12"/>
                <a:gd name="T22" fmla="*/ 0 w 23"/>
                <a:gd name="T23" fmla="*/ 12 h 12"/>
                <a:gd name="T24" fmla="*/ 0 w 23"/>
                <a:gd name="T25" fmla="*/ 12 h 12"/>
                <a:gd name="T26" fmla="*/ 6 w 23"/>
                <a:gd name="T27" fmla="*/ 12 h 12"/>
                <a:gd name="T28" fmla="*/ 6 w 23"/>
                <a:gd name="T29" fmla="*/ 6 h 12"/>
                <a:gd name="T30" fmla="*/ 6 w 23"/>
                <a:gd name="T31" fmla="*/ 6 h 12"/>
                <a:gd name="T32" fmla="*/ 12 w 23"/>
                <a:gd name="T33" fmla="*/ 6 h 12"/>
                <a:gd name="T34" fmla="*/ 18 w 23"/>
                <a:gd name="T35" fmla="*/ 0 h 12"/>
                <a:gd name="T36" fmla="*/ 18 w 23"/>
                <a:gd name="T37" fmla="*/ 0 h 12"/>
                <a:gd name="T38" fmla="*/ 23 w 23"/>
                <a:gd name="T39" fmla="*/ 0 h 12"/>
                <a:gd name="T40" fmla="*/ 23 w 23"/>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2">
                  <a:moveTo>
                    <a:pt x="23" y="0"/>
                  </a:moveTo>
                  <a:lnTo>
                    <a:pt x="23" y="0"/>
                  </a:lnTo>
                  <a:lnTo>
                    <a:pt x="23" y="0"/>
                  </a:lnTo>
                  <a:lnTo>
                    <a:pt x="23" y="0"/>
                  </a:lnTo>
                  <a:lnTo>
                    <a:pt x="23" y="6"/>
                  </a:lnTo>
                  <a:lnTo>
                    <a:pt x="23" y="6"/>
                  </a:lnTo>
                  <a:lnTo>
                    <a:pt x="23" y="6"/>
                  </a:lnTo>
                  <a:lnTo>
                    <a:pt x="23" y="12"/>
                  </a:lnTo>
                  <a:lnTo>
                    <a:pt x="0" y="12"/>
                  </a:lnTo>
                  <a:lnTo>
                    <a:pt x="0" y="12"/>
                  </a:lnTo>
                  <a:lnTo>
                    <a:pt x="0" y="12"/>
                  </a:lnTo>
                  <a:lnTo>
                    <a:pt x="0" y="12"/>
                  </a:lnTo>
                  <a:lnTo>
                    <a:pt x="0" y="12"/>
                  </a:lnTo>
                  <a:lnTo>
                    <a:pt x="6" y="12"/>
                  </a:lnTo>
                  <a:lnTo>
                    <a:pt x="6" y="6"/>
                  </a:lnTo>
                  <a:lnTo>
                    <a:pt x="6" y="6"/>
                  </a:lnTo>
                  <a:lnTo>
                    <a:pt x="12" y="6"/>
                  </a:lnTo>
                  <a:lnTo>
                    <a:pt x="18" y="0"/>
                  </a:lnTo>
                  <a:lnTo>
                    <a:pt x="18" y="0"/>
                  </a:lnTo>
                  <a:lnTo>
                    <a:pt x="23" y="0"/>
                  </a:lnTo>
                  <a:lnTo>
                    <a:pt x="23"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2" name="Freeform 247"/>
            <p:cNvSpPr>
              <a:spLocks/>
            </p:cNvSpPr>
            <p:nvPr/>
          </p:nvSpPr>
          <p:spPr bwMode="auto">
            <a:xfrm>
              <a:off x="5768976" y="1236663"/>
              <a:ext cx="92075" cy="25400"/>
            </a:xfrm>
            <a:custGeom>
              <a:avLst/>
              <a:gdLst>
                <a:gd name="T0" fmla="*/ 19 w 58"/>
                <a:gd name="T1" fmla="*/ 0 h 16"/>
                <a:gd name="T2" fmla="*/ 47 w 58"/>
                <a:gd name="T3" fmla="*/ 0 h 16"/>
                <a:gd name="T4" fmla="*/ 47 w 58"/>
                <a:gd name="T5" fmla="*/ 6 h 16"/>
                <a:gd name="T6" fmla="*/ 54 w 58"/>
                <a:gd name="T7" fmla="*/ 6 h 16"/>
                <a:gd name="T8" fmla="*/ 58 w 58"/>
                <a:gd name="T9" fmla="*/ 12 h 16"/>
                <a:gd name="T10" fmla="*/ 47 w 58"/>
                <a:gd name="T11" fmla="*/ 12 h 16"/>
                <a:gd name="T12" fmla="*/ 41 w 58"/>
                <a:gd name="T13" fmla="*/ 16 h 16"/>
                <a:gd name="T14" fmla="*/ 0 w 58"/>
                <a:gd name="T15" fmla="*/ 16 h 16"/>
                <a:gd name="T16" fmla="*/ 0 w 58"/>
                <a:gd name="T17" fmla="*/ 12 h 16"/>
                <a:gd name="T18" fmla="*/ 6 w 58"/>
                <a:gd name="T19" fmla="*/ 12 h 16"/>
                <a:gd name="T20" fmla="*/ 6 w 58"/>
                <a:gd name="T21" fmla="*/ 6 h 16"/>
                <a:gd name="T22" fmla="*/ 6 w 58"/>
                <a:gd name="T23" fmla="*/ 6 h 16"/>
                <a:gd name="T24" fmla="*/ 12 w 58"/>
                <a:gd name="T25" fmla="*/ 0 h 16"/>
                <a:gd name="T26" fmla="*/ 12 w 58"/>
                <a:gd name="T27" fmla="*/ 0 h 16"/>
                <a:gd name="T28" fmla="*/ 19 w 58"/>
                <a:gd name="T29" fmla="*/ 0 h 16"/>
                <a:gd name="T30" fmla="*/ 19 w 58"/>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 h="16">
                  <a:moveTo>
                    <a:pt x="19" y="0"/>
                  </a:moveTo>
                  <a:lnTo>
                    <a:pt x="47" y="0"/>
                  </a:lnTo>
                  <a:lnTo>
                    <a:pt x="47" y="6"/>
                  </a:lnTo>
                  <a:lnTo>
                    <a:pt x="54" y="6"/>
                  </a:lnTo>
                  <a:lnTo>
                    <a:pt x="58" y="12"/>
                  </a:lnTo>
                  <a:lnTo>
                    <a:pt x="47" y="12"/>
                  </a:lnTo>
                  <a:lnTo>
                    <a:pt x="41" y="16"/>
                  </a:lnTo>
                  <a:lnTo>
                    <a:pt x="0" y="16"/>
                  </a:lnTo>
                  <a:lnTo>
                    <a:pt x="0" y="12"/>
                  </a:lnTo>
                  <a:lnTo>
                    <a:pt x="6" y="12"/>
                  </a:lnTo>
                  <a:lnTo>
                    <a:pt x="6" y="6"/>
                  </a:lnTo>
                  <a:lnTo>
                    <a:pt x="6" y="6"/>
                  </a:lnTo>
                  <a:lnTo>
                    <a:pt x="12" y="0"/>
                  </a:lnTo>
                  <a:lnTo>
                    <a:pt x="12" y="0"/>
                  </a:lnTo>
                  <a:lnTo>
                    <a:pt x="19" y="0"/>
                  </a:lnTo>
                  <a:lnTo>
                    <a:pt x="1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3" name="Freeform 248"/>
            <p:cNvSpPr>
              <a:spLocks/>
            </p:cNvSpPr>
            <p:nvPr/>
          </p:nvSpPr>
          <p:spPr bwMode="auto">
            <a:xfrm>
              <a:off x="5768976" y="1236663"/>
              <a:ext cx="92075" cy="25400"/>
            </a:xfrm>
            <a:custGeom>
              <a:avLst/>
              <a:gdLst>
                <a:gd name="T0" fmla="*/ 19 w 58"/>
                <a:gd name="T1" fmla="*/ 0 h 16"/>
                <a:gd name="T2" fmla="*/ 47 w 58"/>
                <a:gd name="T3" fmla="*/ 0 h 16"/>
                <a:gd name="T4" fmla="*/ 47 w 58"/>
                <a:gd name="T5" fmla="*/ 6 h 16"/>
                <a:gd name="T6" fmla="*/ 54 w 58"/>
                <a:gd name="T7" fmla="*/ 6 h 16"/>
                <a:gd name="T8" fmla="*/ 58 w 58"/>
                <a:gd name="T9" fmla="*/ 12 h 16"/>
                <a:gd name="T10" fmla="*/ 47 w 58"/>
                <a:gd name="T11" fmla="*/ 12 h 16"/>
                <a:gd name="T12" fmla="*/ 41 w 58"/>
                <a:gd name="T13" fmla="*/ 16 h 16"/>
                <a:gd name="T14" fmla="*/ 0 w 58"/>
                <a:gd name="T15" fmla="*/ 16 h 16"/>
                <a:gd name="T16" fmla="*/ 0 w 58"/>
                <a:gd name="T17" fmla="*/ 12 h 16"/>
                <a:gd name="T18" fmla="*/ 6 w 58"/>
                <a:gd name="T19" fmla="*/ 12 h 16"/>
                <a:gd name="T20" fmla="*/ 6 w 58"/>
                <a:gd name="T21" fmla="*/ 6 h 16"/>
                <a:gd name="T22" fmla="*/ 6 w 58"/>
                <a:gd name="T23" fmla="*/ 6 h 16"/>
                <a:gd name="T24" fmla="*/ 12 w 58"/>
                <a:gd name="T25" fmla="*/ 0 h 16"/>
                <a:gd name="T26" fmla="*/ 12 w 58"/>
                <a:gd name="T27" fmla="*/ 0 h 16"/>
                <a:gd name="T28" fmla="*/ 19 w 58"/>
                <a:gd name="T29" fmla="*/ 0 h 16"/>
                <a:gd name="T30" fmla="*/ 19 w 58"/>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 h="16">
                  <a:moveTo>
                    <a:pt x="19" y="0"/>
                  </a:moveTo>
                  <a:lnTo>
                    <a:pt x="47" y="0"/>
                  </a:lnTo>
                  <a:lnTo>
                    <a:pt x="47" y="6"/>
                  </a:lnTo>
                  <a:lnTo>
                    <a:pt x="54" y="6"/>
                  </a:lnTo>
                  <a:lnTo>
                    <a:pt x="58" y="12"/>
                  </a:lnTo>
                  <a:lnTo>
                    <a:pt x="47" y="12"/>
                  </a:lnTo>
                  <a:lnTo>
                    <a:pt x="41" y="16"/>
                  </a:lnTo>
                  <a:lnTo>
                    <a:pt x="0" y="16"/>
                  </a:lnTo>
                  <a:lnTo>
                    <a:pt x="0" y="12"/>
                  </a:lnTo>
                  <a:lnTo>
                    <a:pt x="6" y="12"/>
                  </a:lnTo>
                  <a:lnTo>
                    <a:pt x="6" y="6"/>
                  </a:lnTo>
                  <a:lnTo>
                    <a:pt x="6" y="6"/>
                  </a:lnTo>
                  <a:lnTo>
                    <a:pt x="12" y="0"/>
                  </a:lnTo>
                  <a:lnTo>
                    <a:pt x="12" y="0"/>
                  </a:lnTo>
                  <a:lnTo>
                    <a:pt x="19" y="0"/>
                  </a:lnTo>
                  <a:lnTo>
                    <a:pt x="1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4" name="Freeform 249"/>
            <p:cNvSpPr>
              <a:spLocks/>
            </p:cNvSpPr>
            <p:nvPr/>
          </p:nvSpPr>
          <p:spPr bwMode="auto">
            <a:xfrm>
              <a:off x="5824538" y="1255713"/>
              <a:ext cx="101600" cy="26988"/>
            </a:xfrm>
            <a:custGeom>
              <a:avLst/>
              <a:gdLst>
                <a:gd name="T0" fmla="*/ 12 w 64"/>
                <a:gd name="T1" fmla="*/ 0 h 17"/>
                <a:gd name="T2" fmla="*/ 6 w 64"/>
                <a:gd name="T3" fmla="*/ 0 h 17"/>
                <a:gd name="T4" fmla="*/ 6 w 64"/>
                <a:gd name="T5" fmla="*/ 4 h 17"/>
                <a:gd name="T6" fmla="*/ 6 w 64"/>
                <a:gd name="T7" fmla="*/ 4 h 17"/>
                <a:gd name="T8" fmla="*/ 6 w 64"/>
                <a:gd name="T9" fmla="*/ 4 h 17"/>
                <a:gd name="T10" fmla="*/ 0 w 64"/>
                <a:gd name="T11" fmla="*/ 11 h 17"/>
                <a:gd name="T12" fmla="*/ 0 w 64"/>
                <a:gd name="T13" fmla="*/ 11 h 17"/>
                <a:gd name="T14" fmla="*/ 0 w 64"/>
                <a:gd name="T15" fmla="*/ 11 h 17"/>
                <a:gd name="T16" fmla="*/ 41 w 64"/>
                <a:gd name="T17" fmla="*/ 11 h 17"/>
                <a:gd name="T18" fmla="*/ 41 w 64"/>
                <a:gd name="T19" fmla="*/ 17 h 17"/>
                <a:gd name="T20" fmla="*/ 41 w 64"/>
                <a:gd name="T21" fmla="*/ 17 h 17"/>
                <a:gd name="T22" fmla="*/ 41 w 64"/>
                <a:gd name="T23" fmla="*/ 17 h 17"/>
                <a:gd name="T24" fmla="*/ 58 w 64"/>
                <a:gd name="T25" fmla="*/ 17 h 17"/>
                <a:gd name="T26" fmla="*/ 64 w 64"/>
                <a:gd name="T27" fmla="*/ 11 h 17"/>
                <a:gd name="T28" fmla="*/ 47 w 64"/>
                <a:gd name="T29" fmla="*/ 11 h 17"/>
                <a:gd name="T30" fmla="*/ 47 w 64"/>
                <a:gd name="T31" fmla="*/ 4 h 17"/>
                <a:gd name="T32" fmla="*/ 41 w 64"/>
                <a:gd name="T33" fmla="*/ 4 h 17"/>
                <a:gd name="T34" fmla="*/ 41 w 64"/>
                <a:gd name="T35" fmla="*/ 0 h 17"/>
                <a:gd name="T36" fmla="*/ 35 w 64"/>
                <a:gd name="T37" fmla="*/ 0 h 17"/>
                <a:gd name="T38" fmla="*/ 35 w 64"/>
                <a:gd name="T39" fmla="*/ 0 h 17"/>
                <a:gd name="T40" fmla="*/ 35 w 64"/>
                <a:gd name="T41" fmla="*/ 0 h 17"/>
                <a:gd name="T42" fmla="*/ 35 w 64"/>
                <a:gd name="T43" fmla="*/ 4 h 17"/>
                <a:gd name="T44" fmla="*/ 23 w 64"/>
                <a:gd name="T45" fmla="*/ 4 h 17"/>
                <a:gd name="T46" fmla="*/ 23 w 64"/>
                <a:gd name="T47" fmla="*/ 4 h 17"/>
                <a:gd name="T48" fmla="*/ 19 w 64"/>
                <a:gd name="T49" fmla="*/ 0 h 17"/>
                <a:gd name="T50" fmla="*/ 12 w 64"/>
                <a:gd name="T51" fmla="*/ 0 h 17"/>
                <a:gd name="T52" fmla="*/ 12 w 64"/>
                <a:gd name="T53" fmla="*/ 0 h 17"/>
                <a:gd name="T54" fmla="*/ 12 w 64"/>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4" h="17">
                  <a:moveTo>
                    <a:pt x="12" y="0"/>
                  </a:moveTo>
                  <a:lnTo>
                    <a:pt x="6" y="0"/>
                  </a:lnTo>
                  <a:lnTo>
                    <a:pt x="6" y="4"/>
                  </a:lnTo>
                  <a:lnTo>
                    <a:pt x="6" y="4"/>
                  </a:lnTo>
                  <a:lnTo>
                    <a:pt x="6" y="4"/>
                  </a:lnTo>
                  <a:lnTo>
                    <a:pt x="0" y="11"/>
                  </a:lnTo>
                  <a:lnTo>
                    <a:pt x="0" y="11"/>
                  </a:lnTo>
                  <a:lnTo>
                    <a:pt x="0" y="11"/>
                  </a:lnTo>
                  <a:lnTo>
                    <a:pt x="41" y="11"/>
                  </a:lnTo>
                  <a:lnTo>
                    <a:pt x="41" y="17"/>
                  </a:lnTo>
                  <a:lnTo>
                    <a:pt x="41" y="17"/>
                  </a:lnTo>
                  <a:lnTo>
                    <a:pt x="41" y="17"/>
                  </a:lnTo>
                  <a:lnTo>
                    <a:pt x="58" y="17"/>
                  </a:lnTo>
                  <a:lnTo>
                    <a:pt x="64" y="11"/>
                  </a:lnTo>
                  <a:lnTo>
                    <a:pt x="47" y="11"/>
                  </a:lnTo>
                  <a:lnTo>
                    <a:pt x="47" y="4"/>
                  </a:lnTo>
                  <a:lnTo>
                    <a:pt x="41" y="4"/>
                  </a:lnTo>
                  <a:lnTo>
                    <a:pt x="41" y="0"/>
                  </a:lnTo>
                  <a:lnTo>
                    <a:pt x="35" y="0"/>
                  </a:lnTo>
                  <a:lnTo>
                    <a:pt x="35" y="0"/>
                  </a:lnTo>
                  <a:lnTo>
                    <a:pt x="35" y="0"/>
                  </a:lnTo>
                  <a:lnTo>
                    <a:pt x="35" y="4"/>
                  </a:lnTo>
                  <a:lnTo>
                    <a:pt x="23" y="4"/>
                  </a:lnTo>
                  <a:lnTo>
                    <a:pt x="23" y="4"/>
                  </a:lnTo>
                  <a:lnTo>
                    <a:pt x="19" y="0"/>
                  </a:lnTo>
                  <a:lnTo>
                    <a:pt x="12" y="0"/>
                  </a:lnTo>
                  <a:lnTo>
                    <a:pt x="12" y="0"/>
                  </a:lnTo>
                  <a:lnTo>
                    <a:pt x="1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5" name="Freeform 250"/>
            <p:cNvSpPr>
              <a:spLocks/>
            </p:cNvSpPr>
            <p:nvPr/>
          </p:nvSpPr>
          <p:spPr bwMode="auto">
            <a:xfrm>
              <a:off x="5824538" y="1255713"/>
              <a:ext cx="101600" cy="26988"/>
            </a:xfrm>
            <a:custGeom>
              <a:avLst/>
              <a:gdLst>
                <a:gd name="T0" fmla="*/ 12 w 64"/>
                <a:gd name="T1" fmla="*/ 0 h 17"/>
                <a:gd name="T2" fmla="*/ 6 w 64"/>
                <a:gd name="T3" fmla="*/ 0 h 17"/>
                <a:gd name="T4" fmla="*/ 6 w 64"/>
                <a:gd name="T5" fmla="*/ 4 h 17"/>
                <a:gd name="T6" fmla="*/ 6 w 64"/>
                <a:gd name="T7" fmla="*/ 4 h 17"/>
                <a:gd name="T8" fmla="*/ 6 w 64"/>
                <a:gd name="T9" fmla="*/ 4 h 17"/>
                <a:gd name="T10" fmla="*/ 0 w 64"/>
                <a:gd name="T11" fmla="*/ 11 h 17"/>
                <a:gd name="T12" fmla="*/ 0 w 64"/>
                <a:gd name="T13" fmla="*/ 11 h 17"/>
                <a:gd name="T14" fmla="*/ 0 w 64"/>
                <a:gd name="T15" fmla="*/ 11 h 17"/>
                <a:gd name="T16" fmla="*/ 41 w 64"/>
                <a:gd name="T17" fmla="*/ 11 h 17"/>
                <a:gd name="T18" fmla="*/ 41 w 64"/>
                <a:gd name="T19" fmla="*/ 17 h 17"/>
                <a:gd name="T20" fmla="*/ 41 w 64"/>
                <a:gd name="T21" fmla="*/ 17 h 17"/>
                <a:gd name="T22" fmla="*/ 41 w 64"/>
                <a:gd name="T23" fmla="*/ 17 h 17"/>
                <a:gd name="T24" fmla="*/ 58 w 64"/>
                <a:gd name="T25" fmla="*/ 17 h 17"/>
                <a:gd name="T26" fmla="*/ 64 w 64"/>
                <a:gd name="T27" fmla="*/ 11 h 17"/>
                <a:gd name="T28" fmla="*/ 47 w 64"/>
                <a:gd name="T29" fmla="*/ 11 h 17"/>
                <a:gd name="T30" fmla="*/ 47 w 64"/>
                <a:gd name="T31" fmla="*/ 4 h 17"/>
                <a:gd name="T32" fmla="*/ 41 w 64"/>
                <a:gd name="T33" fmla="*/ 4 h 17"/>
                <a:gd name="T34" fmla="*/ 41 w 64"/>
                <a:gd name="T35" fmla="*/ 0 h 17"/>
                <a:gd name="T36" fmla="*/ 35 w 64"/>
                <a:gd name="T37" fmla="*/ 0 h 17"/>
                <a:gd name="T38" fmla="*/ 35 w 64"/>
                <a:gd name="T39" fmla="*/ 0 h 17"/>
                <a:gd name="T40" fmla="*/ 35 w 64"/>
                <a:gd name="T41" fmla="*/ 0 h 17"/>
                <a:gd name="T42" fmla="*/ 35 w 64"/>
                <a:gd name="T43" fmla="*/ 4 h 17"/>
                <a:gd name="T44" fmla="*/ 23 w 64"/>
                <a:gd name="T45" fmla="*/ 4 h 17"/>
                <a:gd name="T46" fmla="*/ 23 w 64"/>
                <a:gd name="T47" fmla="*/ 4 h 17"/>
                <a:gd name="T48" fmla="*/ 19 w 64"/>
                <a:gd name="T49" fmla="*/ 0 h 17"/>
                <a:gd name="T50" fmla="*/ 12 w 64"/>
                <a:gd name="T51" fmla="*/ 0 h 17"/>
                <a:gd name="T52" fmla="*/ 12 w 64"/>
                <a:gd name="T53" fmla="*/ 0 h 17"/>
                <a:gd name="T54" fmla="*/ 12 w 64"/>
                <a:gd name="T5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4" h="17">
                  <a:moveTo>
                    <a:pt x="12" y="0"/>
                  </a:moveTo>
                  <a:lnTo>
                    <a:pt x="6" y="0"/>
                  </a:lnTo>
                  <a:lnTo>
                    <a:pt x="6" y="4"/>
                  </a:lnTo>
                  <a:lnTo>
                    <a:pt x="6" y="4"/>
                  </a:lnTo>
                  <a:lnTo>
                    <a:pt x="6" y="4"/>
                  </a:lnTo>
                  <a:lnTo>
                    <a:pt x="0" y="11"/>
                  </a:lnTo>
                  <a:lnTo>
                    <a:pt x="0" y="11"/>
                  </a:lnTo>
                  <a:lnTo>
                    <a:pt x="0" y="11"/>
                  </a:lnTo>
                  <a:lnTo>
                    <a:pt x="41" y="11"/>
                  </a:lnTo>
                  <a:lnTo>
                    <a:pt x="41" y="17"/>
                  </a:lnTo>
                  <a:lnTo>
                    <a:pt x="41" y="17"/>
                  </a:lnTo>
                  <a:lnTo>
                    <a:pt x="41" y="17"/>
                  </a:lnTo>
                  <a:lnTo>
                    <a:pt x="58" y="17"/>
                  </a:lnTo>
                  <a:lnTo>
                    <a:pt x="64" y="11"/>
                  </a:lnTo>
                  <a:lnTo>
                    <a:pt x="47" y="11"/>
                  </a:lnTo>
                  <a:lnTo>
                    <a:pt x="47" y="4"/>
                  </a:lnTo>
                  <a:lnTo>
                    <a:pt x="41" y="4"/>
                  </a:lnTo>
                  <a:lnTo>
                    <a:pt x="41" y="0"/>
                  </a:lnTo>
                  <a:lnTo>
                    <a:pt x="35" y="0"/>
                  </a:lnTo>
                  <a:lnTo>
                    <a:pt x="35" y="0"/>
                  </a:lnTo>
                  <a:lnTo>
                    <a:pt x="35" y="0"/>
                  </a:lnTo>
                  <a:lnTo>
                    <a:pt x="35" y="4"/>
                  </a:lnTo>
                  <a:lnTo>
                    <a:pt x="23" y="4"/>
                  </a:lnTo>
                  <a:lnTo>
                    <a:pt x="23" y="4"/>
                  </a:lnTo>
                  <a:lnTo>
                    <a:pt x="19" y="0"/>
                  </a:lnTo>
                  <a:lnTo>
                    <a:pt x="12" y="0"/>
                  </a:lnTo>
                  <a:lnTo>
                    <a:pt x="12" y="0"/>
                  </a:lnTo>
                  <a:lnTo>
                    <a:pt x="1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6" name="Freeform 251"/>
            <p:cNvSpPr>
              <a:spLocks/>
            </p:cNvSpPr>
            <p:nvPr/>
          </p:nvSpPr>
          <p:spPr bwMode="auto">
            <a:xfrm>
              <a:off x="5935663" y="1273175"/>
              <a:ext cx="76200" cy="34925"/>
            </a:xfrm>
            <a:custGeom>
              <a:avLst/>
              <a:gdLst>
                <a:gd name="T0" fmla="*/ 6 w 48"/>
                <a:gd name="T1" fmla="*/ 0 h 22"/>
                <a:gd name="T2" fmla="*/ 23 w 48"/>
                <a:gd name="T3" fmla="*/ 0 h 22"/>
                <a:gd name="T4" fmla="*/ 29 w 48"/>
                <a:gd name="T5" fmla="*/ 6 h 22"/>
                <a:gd name="T6" fmla="*/ 48 w 48"/>
                <a:gd name="T7" fmla="*/ 6 h 22"/>
                <a:gd name="T8" fmla="*/ 48 w 48"/>
                <a:gd name="T9" fmla="*/ 12 h 22"/>
                <a:gd name="T10" fmla="*/ 48 w 48"/>
                <a:gd name="T11" fmla="*/ 12 h 22"/>
                <a:gd name="T12" fmla="*/ 48 w 48"/>
                <a:gd name="T13" fmla="*/ 12 h 22"/>
                <a:gd name="T14" fmla="*/ 48 w 48"/>
                <a:gd name="T15" fmla="*/ 16 h 22"/>
                <a:gd name="T16" fmla="*/ 12 w 48"/>
                <a:gd name="T17" fmla="*/ 16 h 22"/>
                <a:gd name="T18" fmla="*/ 12 w 48"/>
                <a:gd name="T19" fmla="*/ 16 h 22"/>
                <a:gd name="T20" fmla="*/ 12 w 48"/>
                <a:gd name="T21" fmla="*/ 16 h 22"/>
                <a:gd name="T22" fmla="*/ 6 w 48"/>
                <a:gd name="T23" fmla="*/ 22 h 22"/>
                <a:gd name="T24" fmla="*/ 6 w 48"/>
                <a:gd name="T25" fmla="*/ 22 h 22"/>
                <a:gd name="T26" fmla="*/ 6 w 48"/>
                <a:gd name="T27" fmla="*/ 16 h 22"/>
                <a:gd name="T28" fmla="*/ 0 w 48"/>
                <a:gd name="T29" fmla="*/ 16 h 22"/>
                <a:gd name="T30" fmla="*/ 0 w 48"/>
                <a:gd name="T31" fmla="*/ 16 h 22"/>
                <a:gd name="T32" fmla="*/ 0 w 48"/>
                <a:gd name="T33" fmla="*/ 12 h 22"/>
                <a:gd name="T34" fmla="*/ 0 w 48"/>
                <a:gd name="T35" fmla="*/ 12 h 22"/>
                <a:gd name="T36" fmla="*/ 0 w 48"/>
                <a:gd name="T37" fmla="*/ 12 h 22"/>
                <a:gd name="T38" fmla="*/ 0 w 48"/>
                <a:gd name="T39" fmla="*/ 6 h 22"/>
                <a:gd name="T40" fmla="*/ 0 w 48"/>
                <a:gd name="T41" fmla="*/ 6 h 22"/>
                <a:gd name="T42" fmla="*/ 0 w 48"/>
                <a:gd name="T43" fmla="*/ 6 h 22"/>
                <a:gd name="T44" fmla="*/ 6 w 48"/>
                <a:gd name="T45" fmla="*/ 6 h 22"/>
                <a:gd name="T46" fmla="*/ 6 w 48"/>
                <a:gd name="T47" fmla="*/ 0 h 22"/>
                <a:gd name="T48" fmla="*/ 6 w 48"/>
                <a:gd name="T49" fmla="*/ 0 h 22"/>
                <a:gd name="T50" fmla="*/ 6 w 48"/>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22">
                  <a:moveTo>
                    <a:pt x="6" y="0"/>
                  </a:moveTo>
                  <a:lnTo>
                    <a:pt x="23" y="0"/>
                  </a:lnTo>
                  <a:lnTo>
                    <a:pt x="29" y="6"/>
                  </a:lnTo>
                  <a:lnTo>
                    <a:pt x="48" y="6"/>
                  </a:lnTo>
                  <a:lnTo>
                    <a:pt x="48" y="12"/>
                  </a:lnTo>
                  <a:lnTo>
                    <a:pt x="48" y="12"/>
                  </a:lnTo>
                  <a:lnTo>
                    <a:pt x="48" y="12"/>
                  </a:lnTo>
                  <a:lnTo>
                    <a:pt x="48" y="16"/>
                  </a:lnTo>
                  <a:lnTo>
                    <a:pt x="12" y="16"/>
                  </a:lnTo>
                  <a:lnTo>
                    <a:pt x="12" y="16"/>
                  </a:lnTo>
                  <a:lnTo>
                    <a:pt x="12" y="16"/>
                  </a:lnTo>
                  <a:lnTo>
                    <a:pt x="6" y="22"/>
                  </a:lnTo>
                  <a:lnTo>
                    <a:pt x="6" y="22"/>
                  </a:lnTo>
                  <a:lnTo>
                    <a:pt x="6" y="16"/>
                  </a:lnTo>
                  <a:lnTo>
                    <a:pt x="0" y="16"/>
                  </a:lnTo>
                  <a:lnTo>
                    <a:pt x="0" y="16"/>
                  </a:lnTo>
                  <a:lnTo>
                    <a:pt x="0" y="12"/>
                  </a:lnTo>
                  <a:lnTo>
                    <a:pt x="0" y="12"/>
                  </a:lnTo>
                  <a:lnTo>
                    <a:pt x="0" y="12"/>
                  </a:lnTo>
                  <a:lnTo>
                    <a:pt x="0" y="6"/>
                  </a:lnTo>
                  <a:lnTo>
                    <a:pt x="0" y="6"/>
                  </a:lnTo>
                  <a:lnTo>
                    <a:pt x="0" y="6"/>
                  </a:lnTo>
                  <a:lnTo>
                    <a:pt x="6" y="6"/>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7" name="Freeform 252"/>
            <p:cNvSpPr>
              <a:spLocks/>
            </p:cNvSpPr>
            <p:nvPr/>
          </p:nvSpPr>
          <p:spPr bwMode="auto">
            <a:xfrm>
              <a:off x="5935663" y="1273175"/>
              <a:ext cx="76200" cy="34925"/>
            </a:xfrm>
            <a:custGeom>
              <a:avLst/>
              <a:gdLst>
                <a:gd name="T0" fmla="*/ 6 w 48"/>
                <a:gd name="T1" fmla="*/ 0 h 22"/>
                <a:gd name="T2" fmla="*/ 23 w 48"/>
                <a:gd name="T3" fmla="*/ 0 h 22"/>
                <a:gd name="T4" fmla="*/ 29 w 48"/>
                <a:gd name="T5" fmla="*/ 6 h 22"/>
                <a:gd name="T6" fmla="*/ 48 w 48"/>
                <a:gd name="T7" fmla="*/ 6 h 22"/>
                <a:gd name="T8" fmla="*/ 48 w 48"/>
                <a:gd name="T9" fmla="*/ 12 h 22"/>
                <a:gd name="T10" fmla="*/ 48 w 48"/>
                <a:gd name="T11" fmla="*/ 12 h 22"/>
                <a:gd name="T12" fmla="*/ 48 w 48"/>
                <a:gd name="T13" fmla="*/ 12 h 22"/>
                <a:gd name="T14" fmla="*/ 48 w 48"/>
                <a:gd name="T15" fmla="*/ 16 h 22"/>
                <a:gd name="T16" fmla="*/ 12 w 48"/>
                <a:gd name="T17" fmla="*/ 16 h 22"/>
                <a:gd name="T18" fmla="*/ 12 w 48"/>
                <a:gd name="T19" fmla="*/ 16 h 22"/>
                <a:gd name="T20" fmla="*/ 12 w 48"/>
                <a:gd name="T21" fmla="*/ 16 h 22"/>
                <a:gd name="T22" fmla="*/ 6 w 48"/>
                <a:gd name="T23" fmla="*/ 22 h 22"/>
                <a:gd name="T24" fmla="*/ 6 w 48"/>
                <a:gd name="T25" fmla="*/ 22 h 22"/>
                <a:gd name="T26" fmla="*/ 6 w 48"/>
                <a:gd name="T27" fmla="*/ 16 h 22"/>
                <a:gd name="T28" fmla="*/ 0 w 48"/>
                <a:gd name="T29" fmla="*/ 16 h 22"/>
                <a:gd name="T30" fmla="*/ 0 w 48"/>
                <a:gd name="T31" fmla="*/ 16 h 22"/>
                <a:gd name="T32" fmla="*/ 0 w 48"/>
                <a:gd name="T33" fmla="*/ 12 h 22"/>
                <a:gd name="T34" fmla="*/ 0 w 48"/>
                <a:gd name="T35" fmla="*/ 12 h 22"/>
                <a:gd name="T36" fmla="*/ 0 w 48"/>
                <a:gd name="T37" fmla="*/ 12 h 22"/>
                <a:gd name="T38" fmla="*/ 0 w 48"/>
                <a:gd name="T39" fmla="*/ 6 h 22"/>
                <a:gd name="T40" fmla="*/ 0 w 48"/>
                <a:gd name="T41" fmla="*/ 6 h 22"/>
                <a:gd name="T42" fmla="*/ 0 w 48"/>
                <a:gd name="T43" fmla="*/ 6 h 22"/>
                <a:gd name="T44" fmla="*/ 6 w 48"/>
                <a:gd name="T45" fmla="*/ 6 h 22"/>
                <a:gd name="T46" fmla="*/ 6 w 48"/>
                <a:gd name="T47" fmla="*/ 0 h 22"/>
                <a:gd name="T48" fmla="*/ 6 w 48"/>
                <a:gd name="T49" fmla="*/ 0 h 22"/>
                <a:gd name="T50" fmla="*/ 6 w 48"/>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22">
                  <a:moveTo>
                    <a:pt x="6" y="0"/>
                  </a:moveTo>
                  <a:lnTo>
                    <a:pt x="23" y="0"/>
                  </a:lnTo>
                  <a:lnTo>
                    <a:pt x="29" y="6"/>
                  </a:lnTo>
                  <a:lnTo>
                    <a:pt x="48" y="6"/>
                  </a:lnTo>
                  <a:lnTo>
                    <a:pt x="48" y="12"/>
                  </a:lnTo>
                  <a:lnTo>
                    <a:pt x="48" y="12"/>
                  </a:lnTo>
                  <a:lnTo>
                    <a:pt x="48" y="12"/>
                  </a:lnTo>
                  <a:lnTo>
                    <a:pt x="48" y="16"/>
                  </a:lnTo>
                  <a:lnTo>
                    <a:pt x="12" y="16"/>
                  </a:lnTo>
                  <a:lnTo>
                    <a:pt x="12" y="16"/>
                  </a:lnTo>
                  <a:lnTo>
                    <a:pt x="12" y="16"/>
                  </a:lnTo>
                  <a:lnTo>
                    <a:pt x="6" y="22"/>
                  </a:lnTo>
                  <a:lnTo>
                    <a:pt x="6" y="22"/>
                  </a:lnTo>
                  <a:lnTo>
                    <a:pt x="6" y="16"/>
                  </a:lnTo>
                  <a:lnTo>
                    <a:pt x="0" y="16"/>
                  </a:lnTo>
                  <a:lnTo>
                    <a:pt x="0" y="16"/>
                  </a:lnTo>
                  <a:lnTo>
                    <a:pt x="0" y="12"/>
                  </a:lnTo>
                  <a:lnTo>
                    <a:pt x="0" y="12"/>
                  </a:lnTo>
                  <a:lnTo>
                    <a:pt x="0" y="12"/>
                  </a:lnTo>
                  <a:lnTo>
                    <a:pt x="0" y="6"/>
                  </a:lnTo>
                  <a:lnTo>
                    <a:pt x="0" y="6"/>
                  </a:lnTo>
                  <a:lnTo>
                    <a:pt x="0" y="6"/>
                  </a:lnTo>
                  <a:lnTo>
                    <a:pt x="6" y="6"/>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8" name="Freeform 253"/>
            <p:cNvSpPr>
              <a:spLocks/>
            </p:cNvSpPr>
            <p:nvPr/>
          </p:nvSpPr>
          <p:spPr bwMode="auto">
            <a:xfrm>
              <a:off x="6426201" y="1390650"/>
              <a:ext cx="85725" cy="25400"/>
            </a:xfrm>
            <a:custGeom>
              <a:avLst/>
              <a:gdLst>
                <a:gd name="T0" fmla="*/ 19 w 54"/>
                <a:gd name="T1" fmla="*/ 0 h 16"/>
                <a:gd name="T2" fmla="*/ 35 w 54"/>
                <a:gd name="T3" fmla="*/ 0 h 16"/>
                <a:gd name="T4" fmla="*/ 35 w 54"/>
                <a:gd name="T5" fmla="*/ 4 h 16"/>
                <a:gd name="T6" fmla="*/ 41 w 54"/>
                <a:gd name="T7" fmla="*/ 10 h 16"/>
                <a:gd name="T8" fmla="*/ 47 w 54"/>
                <a:gd name="T9" fmla="*/ 10 h 16"/>
                <a:gd name="T10" fmla="*/ 47 w 54"/>
                <a:gd name="T11" fmla="*/ 16 h 16"/>
                <a:gd name="T12" fmla="*/ 54 w 54"/>
                <a:gd name="T13" fmla="*/ 16 h 16"/>
                <a:gd name="T14" fmla="*/ 25 w 54"/>
                <a:gd name="T15" fmla="*/ 16 h 16"/>
                <a:gd name="T16" fmla="*/ 12 w 54"/>
                <a:gd name="T17" fmla="*/ 4 h 16"/>
                <a:gd name="T18" fmla="*/ 6 w 54"/>
                <a:gd name="T19" fmla="*/ 4 h 16"/>
                <a:gd name="T20" fmla="*/ 0 w 54"/>
                <a:gd name="T21" fmla="*/ 0 h 16"/>
                <a:gd name="T22" fmla="*/ 19 w 54"/>
                <a:gd name="T23" fmla="*/ 0 h 16"/>
                <a:gd name="T24" fmla="*/ 19 w 54"/>
                <a:gd name="T2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16">
                  <a:moveTo>
                    <a:pt x="19" y="0"/>
                  </a:moveTo>
                  <a:lnTo>
                    <a:pt x="35" y="0"/>
                  </a:lnTo>
                  <a:lnTo>
                    <a:pt x="35" y="4"/>
                  </a:lnTo>
                  <a:lnTo>
                    <a:pt x="41" y="10"/>
                  </a:lnTo>
                  <a:lnTo>
                    <a:pt x="47" y="10"/>
                  </a:lnTo>
                  <a:lnTo>
                    <a:pt x="47" y="16"/>
                  </a:lnTo>
                  <a:lnTo>
                    <a:pt x="54" y="16"/>
                  </a:lnTo>
                  <a:lnTo>
                    <a:pt x="25" y="16"/>
                  </a:lnTo>
                  <a:lnTo>
                    <a:pt x="12" y="4"/>
                  </a:lnTo>
                  <a:lnTo>
                    <a:pt x="6" y="4"/>
                  </a:lnTo>
                  <a:lnTo>
                    <a:pt x="0" y="0"/>
                  </a:lnTo>
                  <a:lnTo>
                    <a:pt x="19" y="0"/>
                  </a:lnTo>
                  <a:lnTo>
                    <a:pt x="1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59" name="Freeform 254"/>
            <p:cNvSpPr>
              <a:spLocks/>
            </p:cNvSpPr>
            <p:nvPr/>
          </p:nvSpPr>
          <p:spPr bwMode="auto">
            <a:xfrm>
              <a:off x="6426201" y="1390650"/>
              <a:ext cx="85725" cy="25400"/>
            </a:xfrm>
            <a:custGeom>
              <a:avLst/>
              <a:gdLst>
                <a:gd name="T0" fmla="*/ 19 w 54"/>
                <a:gd name="T1" fmla="*/ 0 h 16"/>
                <a:gd name="T2" fmla="*/ 35 w 54"/>
                <a:gd name="T3" fmla="*/ 0 h 16"/>
                <a:gd name="T4" fmla="*/ 35 w 54"/>
                <a:gd name="T5" fmla="*/ 4 h 16"/>
                <a:gd name="T6" fmla="*/ 41 w 54"/>
                <a:gd name="T7" fmla="*/ 10 h 16"/>
                <a:gd name="T8" fmla="*/ 47 w 54"/>
                <a:gd name="T9" fmla="*/ 10 h 16"/>
                <a:gd name="T10" fmla="*/ 47 w 54"/>
                <a:gd name="T11" fmla="*/ 16 h 16"/>
                <a:gd name="T12" fmla="*/ 54 w 54"/>
                <a:gd name="T13" fmla="*/ 16 h 16"/>
                <a:gd name="T14" fmla="*/ 25 w 54"/>
                <a:gd name="T15" fmla="*/ 16 h 16"/>
                <a:gd name="T16" fmla="*/ 12 w 54"/>
                <a:gd name="T17" fmla="*/ 4 h 16"/>
                <a:gd name="T18" fmla="*/ 6 w 54"/>
                <a:gd name="T19" fmla="*/ 4 h 16"/>
                <a:gd name="T20" fmla="*/ 0 w 54"/>
                <a:gd name="T21" fmla="*/ 0 h 16"/>
                <a:gd name="T22" fmla="*/ 19 w 54"/>
                <a:gd name="T23" fmla="*/ 0 h 16"/>
                <a:gd name="T24" fmla="*/ 19 w 54"/>
                <a:gd name="T2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16">
                  <a:moveTo>
                    <a:pt x="19" y="0"/>
                  </a:moveTo>
                  <a:lnTo>
                    <a:pt x="35" y="0"/>
                  </a:lnTo>
                  <a:lnTo>
                    <a:pt x="35" y="4"/>
                  </a:lnTo>
                  <a:lnTo>
                    <a:pt x="41" y="10"/>
                  </a:lnTo>
                  <a:lnTo>
                    <a:pt x="47" y="10"/>
                  </a:lnTo>
                  <a:lnTo>
                    <a:pt x="47" y="16"/>
                  </a:lnTo>
                  <a:lnTo>
                    <a:pt x="54" y="16"/>
                  </a:lnTo>
                  <a:lnTo>
                    <a:pt x="25" y="16"/>
                  </a:lnTo>
                  <a:lnTo>
                    <a:pt x="12" y="4"/>
                  </a:lnTo>
                  <a:lnTo>
                    <a:pt x="6" y="4"/>
                  </a:lnTo>
                  <a:lnTo>
                    <a:pt x="0" y="0"/>
                  </a:lnTo>
                  <a:lnTo>
                    <a:pt x="19" y="0"/>
                  </a:lnTo>
                  <a:lnTo>
                    <a:pt x="1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0" name="Freeform 255"/>
            <p:cNvSpPr>
              <a:spLocks/>
            </p:cNvSpPr>
            <p:nvPr/>
          </p:nvSpPr>
          <p:spPr bwMode="auto">
            <a:xfrm>
              <a:off x="6491288" y="1397000"/>
              <a:ext cx="39688" cy="19050"/>
            </a:xfrm>
            <a:custGeom>
              <a:avLst/>
              <a:gdLst>
                <a:gd name="T0" fmla="*/ 0 w 25"/>
                <a:gd name="T1" fmla="*/ 6 h 12"/>
                <a:gd name="T2" fmla="*/ 6 w 25"/>
                <a:gd name="T3" fmla="*/ 0 h 12"/>
                <a:gd name="T4" fmla="*/ 25 w 25"/>
                <a:gd name="T5" fmla="*/ 0 h 12"/>
                <a:gd name="T6" fmla="*/ 25 w 25"/>
                <a:gd name="T7" fmla="*/ 6 h 12"/>
                <a:gd name="T8" fmla="*/ 25 w 25"/>
                <a:gd name="T9" fmla="*/ 6 h 12"/>
                <a:gd name="T10" fmla="*/ 25 w 25"/>
                <a:gd name="T11" fmla="*/ 6 h 12"/>
                <a:gd name="T12" fmla="*/ 25 w 25"/>
                <a:gd name="T13" fmla="*/ 12 h 12"/>
                <a:gd name="T14" fmla="*/ 6 w 25"/>
                <a:gd name="T15" fmla="*/ 12 h 12"/>
                <a:gd name="T16" fmla="*/ 6 w 25"/>
                <a:gd name="T17" fmla="*/ 12 h 12"/>
                <a:gd name="T18" fmla="*/ 6 w 25"/>
                <a:gd name="T19" fmla="*/ 6 h 12"/>
                <a:gd name="T20" fmla="*/ 0 w 25"/>
                <a:gd name="T21" fmla="*/ 6 h 12"/>
                <a:gd name="T22" fmla="*/ 0 w 25"/>
                <a:gd name="T23" fmla="*/ 6 h 12"/>
                <a:gd name="T24" fmla="*/ 0 w 25"/>
                <a:gd name="T2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2">
                  <a:moveTo>
                    <a:pt x="0" y="6"/>
                  </a:moveTo>
                  <a:lnTo>
                    <a:pt x="6" y="0"/>
                  </a:lnTo>
                  <a:lnTo>
                    <a:pt x="25" y="0"/>
                  </a:lnTo>
                  <a:lnTo>
                    <a:pt x="25" y="6"/>
                  </a:lnTo>
                  <a:lnTo>
                    <a:pt x="25" y="6"/>
                  </a:lnTo>
                  <a:lnTo>
                    <a:pt x="25" y="6"/>
                  </a:lnTo>
                  <a:lnTo>
                    <a:pt x="25" y="12"/>
                  </a:lnTo>
                  <a:lnTo>
                    <a:pt x="6" y="12"/>
                  </a:lnTo>
                  <a:lnTo>
                    <a:pt x="6" y="12"/>
                  </a:lnTo>
                  <a:lnTo>
                    <a:pt x="6"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1" name="Freeform 256"/>
            <p:cNvSpPr>
              <a:spLocks/>
            </p:cNvSpPr>
            <p:nvPr/>
          </p:nvSpPr>
          <p:spPr bwMode="auto">
            <a:xfrm>
              <a:off x="6491288" y="1397000"/>
              <a:ext cx="39688" cy="19050"/>
            </a:xfrm>
            <a:custGeom>
              <a:avLst/>
              <a:gdLst>
                <a:gd name="T0" fmla="*/ 0 w 25"/>
                <a:gd name="T1" fmla="*/ 6 h 12"/>
                <a:gd name="T2" fmla="*/ 6 w 25"/>
                <a:gd name="T3" fmla="*/ 0 h 12"/>
                <a:gd name="T4" fmla="*/ 25 w 25"/>
                <a:gd name="T5" fmla="*/ 0 h 12"/>
                <a:gd name="T6" fmla="*/ 25 w 25"/>
                <a:gd name="T7" fmla="*/ 6 h 12"/>
                <a:gd name="T8" fmla="*/ 25 w 25"/>
                <a:gd name="T9" fmla="*/ 6 h 12"/>
                <a:gd name="T10" fmla="*/ 25 w 25"/>
                <a:gd name="T11" fmla="*/ 6 h 12"/>
                <a:gd name="T12" fmla="*/ 25 w 25"/>
                <a:gd name="T13" fmla="*/ 12 h 12"/>
                <a:gd name="T14" fmla="*/ 6 w 25"/>
                <a:gd name="T15" fmla="*/ 12 h 12"/>
                <a:gd name="T16" fmla="*/ 6 w 25"/>
                <a:gd name="T17" fmla="*/ 12 h 12"/>
                <a:gd name="T18" fmla="*/ 6 w 25"/>
                <a:gd name="T19" fmla="*/ 6 h 12"/>
                <a:gd name="T20" fmla="*/ 0 w 25"/>
                <a:gd name="T21" fmla="*/ 6 h 12"/>
                <a:gd name="T22" fmla="*/ 0 w 25"/>
                <a:gd name="T23" fmla="*/ 6 h 12"/>
                <a:gd name="T24" fmla="*/ 0 w 25"/>
                <a:gd name="T2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2">
                  <a:moveTo>
                    <a:pt x="0" y="6"/>
                  </a:moveTo>
                  <a:lnTo>
                    <a:pt x="6" y="0"/>
                  </a:lnTo>
                  <a:lnTo>
                    <a:pt x="25" y="0"/>
                  </a:lnTo>
                  <a:lnTo>
                    <a:pt x="25" y="6"/>
                  </a:lnTo>
                  <a:lnTo>
                    <a:pt x="25" y="6"/>
                  </a:lnTo>
                  <a:lnTo>
                    <a:pt x="25" y="6"/>
                  </a:lnTo>
                  <a:lnTo>
                    <a:pt x="25" y="12"/>
                  </a:lnTo>
                  <a:lnTo>
                    <a:pt x="6" y="12"/>
                  </a:lnTo>
                  <a:lnTo>
                    <a:pt x="6" y="12"/>
                  </a:lnTo>
                  <a:lnTo>
                    <a:pt x="6"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2" name="Freeform 257"/>
            <p:cNvSpPr>
              <a:spLocks/>
            </p:cNvSpPr>
            <p:nvPr/>
          </p:nvSpPr>
          <p:spPr bwMode="auto">
            <a:xfrm>
              <a:off x="6530976" y="1406525"/>
              <a:ext cx="36513" cy="25400"/>
            </a:xfrm>
            <a:custGeom>
              <a:avLst/>
              <a:gdLst>
                <a:gd name="T0" fmla="*/ 23 w 23"/>
                <a:gd name="T1" fmla="*/ 16 h 16"/>
                <a:gd name="T2" fmla="*/ 0 w 23"/>
                <a:gd name="T3" fmla="*/ 16 h 16"/>
                <a:gd name="T4" fmla="*/ 0 w 23"/>
                <a:gd name="T5" fmla="*/ 12 h 16"/>
                <a:gd name="T6" fmla="*/ 0 w 23"/>
                <a:gd name="T7" fmla="*/ 12 h 16"/>
                <a:gd name="T8" fmla="*/ 0 w 23"/>
                <a:gd name="T9" fmla="*/ 12 h 16"/>
                <a:gd name="T10" fmla="*/ 0 w 23"/>
                <a:gd name="T11" fmla="*/ 6 h 16"/>
                <a:gd name="T12" fmla="*/ 0 w 23"/>
                <a:gd name="T13" fmla="*/ 6 h 16"/>
                <a:gd name="T14" fmla="*/ 0 w 23"/>
                <a:gd name="T15" fmla="*/ 0 h 16"/>
                <a:gd name="T16" fmla="*/ 4 w 23"/>
                <a:gd name="T17" fmla="*/ 0 h 16"/>
                <a:gd name="T18" fmla="*/ 10 w 23"/>
                <a:gd name="T19" fmla="*/ 6 h 16"/>
                <a:gd name="T20" fmla="*/ 16 w 23"/>
                <a:gd name="T21" fmla="*/ 6 h 16"/>
                <a:gd name="T22" fmla="*/ 23 w 23"/>
                <a:gd name="T23" fmla="*/ 12 h 16"/>
                <a:gd name="T24" fmla="*/ 23 w 23"/>
                <a:gd name="T25" fmla="*/ 12 h 16"/>
                <a:gd name="T26" fmla="*/ 23 w 23"/>
                <a:gd name="T27" fmla="*/ 16 h 16"/>
                <a:gd name="T28" fmla="*/ 23 w 23"/>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6">
                  <a:moveTo>
                    <a:pt x="23" y="16"/>
                  </a:moveTo>
                  <a:lnTo>
                    <a:pt x="0" y="16"/>
                  </a:lnTo>
                  <a:lnTo>
                    <a:pt x="0" y="12"/>
                  </a:lnTo>
                  <a:lnTo>
                    <a:pt x="0" y="12"/>
                  </a:lnTo>
                  <a:lnTo>
                    <a:pt x="0" y="12"/>
                  </a:lnTo>
                  <a:lnTo>
                    <a:pt x="0" y="6"/>
                  </a:lnTo>
                  <a:lnTo>
                    <a:pt x="0" y="6"/>
                  </a:lnTo>
                  <a:lnTo>
                    <a:pt x="0" y="0"/>
                  </a:lnTo>
                  <a:lnTo>
                    <a:pt x="4" y="0"/>
                  </a:lnTo>
                  <a:lnTo>
                    <a:pt x="10" y="6"/>
                  </a:lnTo>
                  <a:lnTo>
                    <a:pt x="16" y="6"/>
                  </a:lnTo>
                  <a:lnTo>
                    <a:pt x="23" y="12"/>
                  </a:lnTo>
                  <a:lnTo>
                    <a:pt x="23" y="12"/>
                  </a:lnTo>
                  <a:lnTo>
                    <a:pt x="23" y="16"/>
                  </a:lnTo>
                  <a:lnTo>
                    <a:pt x="23"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3" name="Freeform 258"/>
            <p:cNvSpPr>
              <a:spLocks/>
            </p:cNvSpPr>
            <p:nvPr/>
          </p:nvSpPr>
          <p:spPr bwMode="auto">
            <a:xfrm>
              <a:off x="6530976" y="1406525"/>
              <a:ext cx="36513" cy="25400"/>
            </a:xfrm>
            <a:custGeom>
              <a:avLst/>
              <a:gdLst>
                <a:gd name="T0" fmla="*/ 23 w 23"/>
                <a:gd name="T1" fmla="*/ 16 h 16"/>
                <a:gd name="T2" fmla="*/ 0 w 23"/>
                <a:gd name="T3" fmla="*/ 16 h 16"/>
                <a:gd name="T4" fmla="*/ 0 w 23"/>
                <a:gd name="T5" fmla="*/ 12 h 16"/>
                <a:gd name="T6" fmla="*/ 0 w 23"/>
                <a:gd name="T7" fmla="*/ 12 h 16"/>
                <a:gd name="T8" fmla="*/ 0 w 23"/>
                <a:gd name="T9" fmla="*/ 12 h 16"/>
                <a:gd name="T10" fmla="*/ 0 w 23"/>
                <a:gd name="T11" fmla="*/ 6 h 16"/>
                <a:gd name="T12" fmla="*/ 0 w 23"/>
                <a:gd name="T13" fmla="*/ 6 h 16"/>
                <a:gd name="T14" fmla="*/ 0 w 23"/>
                <a:gd name="T15" fmla="*/ 0 h 16"/>
                <a:gd name="T16" fmla="*/ 4 w 23"/>
                <a:gd name="T17" fmla="*/ 0 h 16"/>
                <a:gd name="T18" fmla="*/ 10 w 23"/>
                <a:gd name="T19" fmla="*/ 6 h 16"/>
                <a:gd name="T20" fmla="*/ 16 w 23"/>
                <a:gd name="T21" fmla="*/ 6 h 16"/>
                <a:gd name="T22" fmla="*/ 23 w 23"/>
                <a:gd name="T23" fmla="*/ 12 h 16"/>
                <a:gd name="T24" fmla="*/ 23 w 23"/>
                <a:gd name="T25" fmla="*/ 12 h 16"/>
                <a:gd name="T26" fmla="*/ 23 w 23"/>
                <a:gd name="T27" fmla="*/ 16 h 16"/>
                <a:gd name="T28" fmla="*/ 23 w 23"/>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6">
                  <a:moveTo>
                    <a:pt x="23" y="16"/>
                  </a:moveTo>
                  <a:lnTo>
                    <a:pt x="0" y="16"/>
                  </a:lnTo>
                  <a:lnTo>
                    <a:pt x="0" y="12"/>
                  </a:lnTo>
                  <a:lnTo>
                    <a:pt x="0" y="12"/>
                  </a:lnTo>
                  <a:lnTo>
                    <a:pt x="0" y="12"/>
                  </a:lnTo>
                  <a:lnTo>
                    <a:pt x="0" y="6"/>
                  </a:lnTo>
                  <a:lnTo>
                    <a:pt x="0" y="6"/>
                  </a:lnTo>
                  <a:lnTo>
                    <a:pt x="0" y="0"/>
                  </a:lnTo>
                  <a:lnTo>
                    <a:pt x="4" y="0"/>
                  </a:lnTo>
                  <a:lnTo>
                    <a:pt x="10" y="6"/>
                  </a:lnTo>
                  <a:lnTo>
                    <a:pt x="16" y="6"/>
                  </a:lnTo>
                  <a:lnTo>
                    <a:pt x="23" y="12"/>
                  </a:lnTo>
                  <a:lnTo>
                    <a:pt x="23" y="12"/>
                  </a:lnTo>
                  <a:lnTo>
                    <a:pt x="23" y="16"/>
                  </a:lnTo>
                  <a:lnTo>
                    <a:pt x="23"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4" name="Freeform 259"/>
            <p:cNvSpPr>
              <a:spLocks/>
            </p:cNvSpPr>
            <p:nvPr/>
          </p:nvSpPr>
          <p:spPr bwMode="auto">
            <a:xfrm>
              <a:off x="6308726" y="1390650"/>
              <a:ext cx="55563" cy="15875"/>
            </a:xfrm>
            <a:custGeom>
              <a:avLst/>
              <a:gdLst>
                <a:gd name="T0" fmla="*/ 0 w 35"/>
                <a:gd name="T1" fmla="*/ 0 h 10"/>
                <a:gd name="T2" fmla="*/ 16 w 35"/>
                <a:gd name="T3" fmla="*/ 0 h 10"/>
                <a:gd name="T4" fmla="*/ 35 w 35"/>
                <a:gd name="T5" fmla="*/ 10 h 10"/>
                <a:gd name="T6" fmla="*/ 29 w 35"/>
                <a:gd name="T7" fmla="*/ 10 h 10"/>
                <a:gd name="T8" fmla="*/ 23 w 35"/>
                <a:gd name="T9" fmla="*/ 4 h 10"/>
                <a:gd name="T10" fmla="*/ 10 w 35"/>
                <a:gd name="T11" fmla="*/ 4 h 10"/>
                <a:gd name="T12" fmla="*/ 4 w 35"/>
                <a:gd name="T13" fmla="*/ 0 h 10"/>
                <a:gd name="T14" fmla="*/ 0 w 35"/>
                <a:gd name="T15" fmla="*/ 0 h 10"/>
                <a:gd name="T16" fmla="*/ 0 w 35"/>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0">
                  <a:moveTo>
                    <a:pt x="0" y="0"/>
                  </a:moveTo>
                  <a:lnTo>
                    <a:pt x="16" y="0"/>
                  </a:lnTo>
                  <a:lnTo>
                    <a:pt x="35" y="10"/>
                  </a:lnTo>
                  <a:lnTo>
                    <a:pt x="29" y="10"/>
                  </a:lnTo>
                  <a:lnTo>
                    <a:pt x="23" y="4"/>
                  </a:lnTo>
                  <a:lnTo>
                    <a:pt x="10" y="4"/>
                  </a:lnTo>
                  <a:lnTo>
                    <a:pt x="4"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5" name="Freeform 260"/>
            <p:cNvSpPr>
              <a:spLocks/>
            </p:cNvSpPr>
            <p:nvPr/>
          </p:nvSpPr>
          <p:spPr bwMode="auto">
            <a:xfrm>
              <a:off x="6308726" y="1390650"/>
              <a:ext cx="55563" cy="15875"/>
            </a:xfrm>
            <a:custGeom>
              <a:avLst/>
              <a:gdLst>
                <a:gd name="T0" fmla="*/ 0 w 35"/>
                <a:gd name="T1" fmla="*/ 0 h 10"/>
                <a:gd name="T2" fmla="*/ 16 w 35"/>
                <a:gd name="T3" fmla="*/ 0 h 10"/>
                <a:gd name="T4" fmla="*/ 35 w 35"/>
                <a:gd name="T5" fmla="*/ 10 h 10"/>
                <a:gd name="T6" fmla="*/ 29 w 35"/>
                <a:gd name="T7" fmla="*/ 10 h 10"/>
                <a:gd name="T8" fmla="*/ 23 w 35"/>
                <a:gd name="T9" fmla="*/ 4 h 10"/>
                <a:gd name="T10" fmla="*/ 10 w 35"/>
                <a:gd name="T11" fmla="*/ 4 h 10"/>
                <a:gd name="T12" fmla="*/ 4 w 35"/>
                <a:gd name="T13" fmla="*/ 0 h 10"/>
                <a:gd name="T14" fmla="*/ 0 w 35"/>
                <a:gd name="T15" fmla="*/ 0 h 10"/>
                <a:gd name="T16" fmla="*/ 0 w 35"/>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0">
                  <a:moveTo>
                    <a:pt x="0" y="0"/>
                  </a:moveTo>
                  <a:lnTo>
                    <a:pt x="16" y="0"/>
                  </a:lnTo>
                  <a:lnTo>
                    <a:pt x="35" y="10"/>
                  </a:lnTo>
                  <a:lnTo>
                    <a:pt x="29" y="10"/>
                  </a:lnTo>
                  <a:lnTo>
                    <a:pt x="23" y="4"/>
                  </a:lnTo>
                  <a:lnTo>
                    <a:pt x="10" y="4"/>
                  </a:lnTo>
                  <a:lnTo>
                    <a:pt x="4"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6" name="Freeform 261"/>
            <p:cNvSpPr>
              <a:spLocks/>
            </p:cNvSpPr>
            <p:nvPr/>
          </p:nvSpPr>
          <p:spPr bwMode="auto">
            <a:xfrm>
              <a:off x="7419976" y="1431925"/>
              <a:ext cx="46038" cy="20638"/>
            </a:xfrm>
            <a:custGeom>
              <a:avLst/>
              <a:gdLst>
                <a:gd name="T0" fmla="*/ 0 w 29"/>
                <a:gd name="T1" fmla="*/ 13 h 13"/>
                <a:gd name="T2" fmla="*/ 0 w 29"/>
                <a:gd name="T3" fmla="*/ 13 h 13"/>
                <a:gd name="T4" fmla="*/ 0 w 29"/>
                <a:gd name="T5" fmla="*/ 13 h 13"/>
                <a:gd name="T6" fmla="*/ 0 w 29"/>
                <a:gd name="T7" fmla="*/ 7 h 13"/>
                <a:gd name="T8" fmla="*/ 0 w 29"/>
                <a:gd name="T9" fmla="*/ 7 h 13"/>
                <a:gd name="T10" fmla="*/ 0 w 29"/>
                <a:gd name="T11" fmla="*/ 0 h 13"/>
                <a:gd name="T12" fmla="*/ 0 w 29"/>
                <a:gd name="T13" fmla="*/ 0 h 13"/>
                <a:gd name="T14" fmla="*/ 23 w 29"/>
                <a:gd name="T15" fmla="*/ 0 h 13"/>
                <a:gd name="T16" fmla="*/ 23 w 29"/>
                <a:gd name="T17" fmla="*/ 7 h 13"/>
                <a:gd name="T18" fmla="*/ 29 w 29"/>
                <a:gd name="T19" fmla="*/ 7 h 13"/>
                <a:gd name="T20" fmla="*/ 29 w 29"/>
                <a:gd name="T21" fmla="*/ 13 h 13"/>
                <a:gd name="T22" fmla="*/ 0 w 29"/>
                <a:gd name="T23" fmla="*/ 13 h 13"/>
                <a:gd name="T24" fmla="*/ 0 w 29"/>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13">
                  <a:moveTo>
                    <a:pt x="0" y="13"/>
                  </a:moveTo>
                  <a:lnTo>
                    <a:pt x="0" y="13"/>
                  </a:lnTo>
                  <a:lnTo>
                    <a:pt x="0" y="13"/>
                  </a:lnTo>
                  <a:lnTo>
                    <a:pt x="0" y="7"/>
                  </a:lnTo>
                  <a:lnTo>
                    <a:pt x="0" y="7"/>
                  </a:lnTo>
                  <a:lnTo>
                    <a:pt x="0" y="0"/>
                  </a:lnTo>
                  <a:lnTo>
                    <a:pt x="0" y="0"/>
                  </a:lnTo>
                  <a:lnTo>
                    <a:pt x="23" y="0"/>
                  </a:lnTo>
                  <a:lnTo>
                    <a:pt x="23" y="7"/>
                  </a:lnTo>
                  <a:lnTo>
                    <a:pt x="29" y="7"/>
                  </a:lnTo>
                  <a:lnTo>
                    <a:pt x="29" y="13"/>
                  </a:lnTo>
                  <a:lnTo>
                    <a:pt x="0" y="13"/>
                  </a:lnTo>
                  <a:lnTo>
                    <a:pt x="0"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7" name="Freeform 262"/>
            <p:cNvSpPr>
              <a:spLocks/>
            </p:cNvSpPr>
            <p:nvPr/>
          </p:nvSpPr>
          <p:spPr bwMode="auto">
            <a:xfrm>
              <a:off x="7419976" y="1431925"/>
              <a:ext cx="46038" cy="20638"/>
            </a:xfrm>
            <a:custGeom>
              <a:avLst/>
              <a:gdLst>
                <a:gd name="T0" fmla="*/ 0 w 29"/>
                <a:gd name="T1" fmla="*/ 13 h 13"/>
                <a:gd name="T2" fmla="*/ 0 w 29"/>
                <a:gd name="T3" fmla="*/ 13 h 13"/>
                <a:gd name="T4" fmla="*/ 0 w 29"/>
                <a:gd name="T5" fmla="*/ 13 h 13"/>
                <a:gd name="T6" fmla="*/ 0 w 29"/>
                <a:gd name="T7" fmla="*/ 7 h 13"/>
                <a:gd name="T8" fmla="*/ 0 w 29"/>
                <a:gd name="T9" fmla="*/ 7 h 13"/>
                <a:gd name="T10" fmla="*/ 0 w 29"/>
                <a:gd name="T11" fmla="*/ 0 h 13"/>
                <a:gd name="T12" fmla="*/ 0 w 29"/>
                <a:gd name="T13" fmla="*/ 0 h 13"/>
                <a:gd name="T14" fmla="*/ 23 w 29"/>
                <a:gd name="T15" fmla="*/ 0 h 13"/>
                <a:gd name="T16" fmla="*/ 23 w 29"/>
                <a:gd name="T17" fmla="*/ 7 h 13"/>
                <a:gd name="T18" fmla="*/ 29 w 29"/>
                <a:gd name="T19" fmla="*/ 7 h 13"/>
                <a:gd name="T20" fmla="*/ 29 w 29"/>
                <a:gd name="T21" fmla="*/ 13 h 13"/>
                <a:gd name="T22" fmla="*/ 0 w 29"/>
                <a:gd name="T23" fmla="*/ 13 h 13"/>
                <a:gd name="T24" fmla="*/ 0 w 29"/>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13">
                  <a:moveTo>
                    <a:pt x="0" y="13"/>
                  </a:moveTo>
                  <a:lnTo>
                    <a:pt x="0" y="13"/>
                  </a:lnTo>
                  <a:lnTo>
                    <a:pt x="0" y="13"/>
                  </a:lnTo>
                  <a:lnTo>
                    <a:pt x="0" y="7"/>
                  </a:lnTo>
                  <a:lnTo>
                    <a:pt x="0" y="7"/>
                  </a:lnTo>
                  <a:lnTo>
                    <a:pt x="0" y="0"/>
                  </a:lnTo>
                  <a:lnTo>
                    <a:pt x="0" y="0"/>
                  </a:lnTo>
                  <a:lnTo>
                    <a:pt x="23" y="0"/>
                  </a:lnTo>
                  <a:lnTo>
                    <a:pt x="23" y="7"/>
                  </a:lnTo>
                  <a:lnTo>
                    <a:pt x="29" y="7"/>
                  </a:lnTo>
                  <a:lnTo>
                    <a:pt x="29" y="13"/>
                  </a:lnTo>
                  <a:lnTo>
                    <a:pt x="0" y="13"/>
                  </a:lnTo>
                  <a:lnTo>
                    <a:pt x="0"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8" name="Freeform 263"/>
            <p:cNvSpPr>
              <a:spLocks/>
            </p:cNvSpPr>
            <p:nvPr/>
          </p:nvSpPr>
          <p:spPr bwMode="auto">
            <a:xfrm>
              <a:off x="7540626" y="1746250"/>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69" name="Freeform 264"/>
            <p:cNvSpPr>
              <a:spLocks/>
            </p:cNvSpPr>
            <p:nvPr/>
          </p:nvSpPr>
          <p:spPr bwMode="auto">
            <a:xfrm>
              <a:off x="7540626" y="1746250"/>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0" name="Freeform 265"/>
            <p:cNvSpPr>
              <a:spLocks/>
            </p:cNvSpPr>
            <p:nvPr/>
          </p:nvSpPr>
          <p:spPr bwMode="auto">
            <a:xfrm>
              <a:off x="7540626" y="1746250"/>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3" y="11"/>
                  </a:moveTo>
                  <a:lnTo>
                    <a:pt x="0" y="11"/>
                  </a:lnTo>
                  <a:lnTo>
                    <a:pt x="0" y="0"/>
                  </a:lnTo>
                  <a:lnTo>
                    <a:pt x="13" y="0"/>
                  </a:lnTo>
                  <a:lnTo>
                    <a:pt x="13" y="4"/>
                  </a:lnTo>
                  <a:lnTo>
                    <a:pt x="13" y="4"/>
                  </a:lnTo>
                  <a:lnTo>
                    <a:pt x="13"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1" name="Freeform 266"/>
            <p:cNvSpPr>
              <a:spLocks/>
            </p:cNvSpPr>
            <p:nvPr/>
          </p:nvSpPr>
          <p:spPr bwMode="auto">
            <a:xfrm>
              <a:off x="7531101" y="2155825"/>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2" name="Freeform 267"/>
            <p:cNvSpPr>
              <a:spLocks/>
            </p:cNvSpPr>
            <p:nvPr/>
          </p:nvSpPr>
          <p:spPr bwMode="auto">
            <a:xfrm>
              <a:off x="7531101" y="2155825"/>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3" name="Freeform 268"/>
            <p:cNvSpPr>
              <a:spLocks/>
            </p:cNvSpPr>
            <p:nvPr/>
          </p:nvSpPr>
          <p:spPr bwMode="auto">
            <a:xfrm>
              <a:off x="7531101" y="2155825"/>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4" name="Freeform 269"/>
            <p:cNvSpPr>
              <a:spLocks/>
            </p:cNvSpPr>
            <p:nvPr/>
          </p:nvSpPr>
          <p:spPr bwMode="auto">
            <a:xfrm>
              <a:off x="7354888" y="1746250"/>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5" name="Freeform 270"/>
            <p:cNvSpPr>
              <a:spLocks/>
            </p:cNvSpPr>
            <p:nvPr/>
          </p:nvSpPr>
          <p:spPr bwMode="auto">
            <a:xfrm>
              <a:off x="7354888" y="1746250"/>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6" name="Freeform 271"/>
            <p:cNvSpPr>
              <a:spLocks/>
            </p:cNvSpPr>
            <p:nvPr/>
          </p:nvSpPr>
          <p:spPr bwMode="auto">
            <a:xfrm>
              <a:off x="7354888" y="1746250"/>
              <a:ext cx="19050" cy="0"/>
            </a:xfrm>
            <a:custGeom>
              <a:avLst/>
              <a:gdLst>
                <a:gd name="T0" fmla="*/ 0 w 12"/>
                <a:gd name="T1" fmla="*/ 0 w 12"/>
                <a:gd name="T2" fmla="*/ 0 w 12"/>
                <a:gd name="T3" fmla="*/ 12 w 12"/>
                <a:gd name="T4" fmla="*/ 0 w 12"/>
                <a:gd name="T5" fmla="*/ 0 w 12"/>
                <a:gd name="T6" fmla="*/ 0 w 12"/>
                <a:gd name="T7" fmla="*/ 0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0" y="0"/>
                  </a:moveTo>
                  <a:lnTo>
                    <a:pt x="0" y="0"/>
                  </a:lnTo>
                  <a:lnTo>
                    <a:pt x="0" y="0"/>
                  </a:lnTo>
                  <a:lnTo>
                    <a:pt x="12"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7" name="Freeform 272"/>
            <p:cNvSpPr>
              <a:spLocks/>
            </p:cNvSpPr>
            <p:nvPr/>
          </p:nvSpPr>
          <p:spPr bwMode="auto">
            <a:xfrm>
              <a:off x="4294188" y="1468438"/>
              <a:ext cx="9525" cy="0"/>
            </a:xfrm>
            <a:custGeom>
              <a:avLst/>
              <a:gdLst>
                <a:gd name="T0" fmla="*/ 6 w 6"/>
                <a:gd name="T1" fmla="*/ 0 w 6"/>
                <a:gd name="T2" fmla="*/ 6 w 6"/>
                <a:gd name="T3" fmla="*/ 6 w 6"/>
              </a:gdLst>
              <a:ahLst/>
              <a:cxnLst>
                <a:cxn ang="0">
                  <a:pos x="T0" y="0"/>
                </a:cxn>
                <a:cxn ang="0">
                  <a:pos x="T1" y="0"/>
                </a:cxn>
                <a:cxn ang="0">
                  <a:pos x="T2" y="0"/>
                </a:cxn>
                <a:cxn ang="0">
                  <a:pos x="T3" y="0"/>
                </a:cxn>
              </a:cxnLst>
              <a:rect l="0" t="0" r="r" b="b"/>
              <a:pathLst>
                <a:path w="6">
                  <a:moveTo>
                    <a:pt x="6" y="0"/>
                  </a:moveTo>
                  <a:lnTo>
                    <a:pt x="0"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8" name="Freeform 273"/>
            <p:cNvSpPr>
              <a:spLocks/>
            </p:cNvSpPr>
            <p:nvPr/>
          </p:nvSpPr>
          <p:spPr bwMode="auto">
            <a:xfrm>
              <a:off x="4294188" y="1468438"/>
              <a:ext cx="9525" cy="0"/>
            </a:xfrm>
            <a:custGeom>
              <a:avLst/>
              <a:gdLst>
                <a:gd name="T0" fmla="*/ 6 w 6"/>
                <a:gd name="T1" fmla="*/ 0 w 6"/>
                <a:gd name="T2" fmla="*/ 6 w 6"/>
                <a:gd name="T3" fmla="*/ 6 w 6"/>
              </a:gdLst>
              <a:ahLst/>
              <a:cxnLst>
                <a:cxn ang="0">
                  <a:pos x="T0" y="0"/>
                </a:cxn>
                <a:cxn ang="0">
                  <a:pos x="T1" y="0"/>
                </a:cxn>
                <a:cxn ang="0">
                  <a:pos x="T2" y="0"/>
                </a:cxn>
                <a:cxn ang="0">
                  <a:pos x="T3" y="0"/>
                </a:cxn>
              </a:cxnLst>
              <a:rect l="0" t="0" r="r" b="b"/>
              <a:pathLst>
                <a:path w="6">
                  <a:moveTo>
                    <a:pt x="6" y="0"/>
                  </a:moveTo>
                  <a:lnTo>
                    <a:pt x="0"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79" name="Freeform 274"/>
            <p:cNvSpPr>
              <a:spLocks/>
            </p:cNvSpPr>
            <p:nvPr/>
          </p:nvSpPr>
          <p:spPr bwMode="auto">
            <a:xfrm>
              <a:off x="4637088" y="1860550"/>
              <a:ext cx="20638" cy="20638"/>
            </a:xfrm>
            <a:custGeom>
              <a:avLst/>
              <a:gdLst>
                <a:gd name="T0" fmla="*/ 0 w 13"/>
                <a:gd name="T1" fmla="*/ 0 h 13"/>
                <a:gd name="T2" fmla="*/ 0 w 13"/>
                <a:gd name="T3" fmla="*/ 7 h 13"/>
                <a:gd name="T4" fmla="*/ 0 w 13"/>
                <a:gd name="T5" fmla="*/ 7 h 13"/>
                <a:gd name="T6" fmla="*/ 0 w 13"/>
                <a:gd name="T7" fmla="*/ 13 h 13"/>
                <a:gd name="T8" fmla="*/ 0 w 13"/>
                <a:gd name="T9" fmla="*/ 13 h 13"/>
                <a:gd name="T10" fmla="*/ 13 w 13"/>
                <a:gd name="T11" fmla="*/ 13 h 13"/>
                <a:gd name="T12" fmla="*/ 13 w 13"/>
                <a:gd name="T13" fmla="*/ 7 h 13"/>
                <a:gd name="T14" fmla="*/ 7 w 13"/>
                <a:gd name="T15" fmla="*/ 7 h 13"/>
                <a:gd name="T16" fmla="*/ 7 w 13"/>
                <a:gd name="T17" fmla="*/ 7 h 13"/>
                <a:gd name="T18" fmla="*/ 7 w 13"/>
                <a:gd name="T19" fmla="*/ 0 h 13"/>
                <a:gd name="T20" fmla="*/ 0 w 13"/>
                <a:gd name="T21" fmla="*/ 0 h 13"/>
                <a:gd name="T22" fmla="*/ 0 w 13"/>
                <a:gd name="T23" fmla="*/ 0 h 13"/>
                <a:gd name="T24" fmla="*/ 0 w 13"/>
                <a:gd name="T25" fmla="*/ 0 h 13"/>
                <a:gd name="T26" fmla="*/ 0 w 13"/>
                <a:gd name="T2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0" y="0"/>
                  </a:moveTo>
                  <a:lnTo>
                    <a:pt x="0" y="7"/>
                  </a:lnTo>
                  <a:lnTo>
                    <a:pt x="0" y="7"/>
                  </a:lnTo>
                  <a:lnTo>
                    <a:pt x="0" y="13"/>
                  </a:lnTo>
                  <a:lnTo>
                    <a:pt x="0" y="13"/>
                  </a:lnTo>
                  <a:lnTo>
                    <a:pt x="13" y="13"/>
                  </a:lnTo>
                  <a:lnTo>
                    <a:pt x="13" y="7"/>
                  </a:lnTo>
                  <a:lnTo>
                    <a:pt x="7" y="7"/>
                  </a:lnTo>
                  <a:lnTo>
                    <a:pt x="7" y="7"/>
                  </a:lnTo>
                  <a:lnTo>
                    <a:pt x="7"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0" name="Freeform 275"/>
            <p:cNvSpPr>
              <a:spLocks/>
            </p:cNvSpPr>
            <p:nvPr/>
          </p:nvSpPr>
          <p:spPr bwMode="auto">
            <a:xfrm>
              <a:off x="4637088" y="1860550"/>
              <a:ext cx="20638" cy="20638"/>
            </a:xfrm>
            <a:custGeom>
              <a:avLst/>
              <a:gdLst>
                <a:gd name="T0" fmla="*/ 0 w 13"/>
                <a:gd name="T1" fmla="*/ 0 h 13"/>
                <a:gd name="T2" fmla="*/ 0 w 13"/>
                <a:gd name="T3" fmla="*/ 7 h 13"/>
                <a:gd name="T4" fmla="*/ 0 w 13"/>
                <a:gd name="T5" fmla="*/ 7 h 13"/>
                <a:gd name="T6" fmla="*/ 0 w 13"/>
                <a:gd name="T7" fmla="*/ 13 h 13"/>
                <a:gd name="T8" fmla="*/ 0 w 13"/>
                <a:gd name="T9" fmla="*/ 13 h 13"/>
                <a:gd name="T10" fmla="*/ 13 w 13"/>
                <a:gd name="T11" fmla="*/ 13 h 13"/>
                <a:gd name="T12" fmla="*/ 13 w 13"/>
                <a:gd name="T13" fmla="*/ 7 h 13"/>
                <a:gd name="T14" fmla="*/ 7 w 13"/>
                <a:gd name="T15" fmla="*/ 7 h 13"/>
                <a:gd name="T16" fmla="*/ 7 w 13"/>
                <a:gd name="T17" fmla="*/ 7 h 13"/>
                <a:gd name="T18" fmla="*/ 7 w 13"/>
                <a:gd name="T19" fmla="*/ 0 h 13"/>
                <a:gd name="T20" fmla="*/ 0 w 13"/>
                <a:gd name="T21" fmla="*/ 0 h 13"/>
                <a:gd name="T22" fmla="*/ 0 w 13"/>
                <a:gd name="T23" fmla="*/ 0 h 13"/>
                <a:gd name="T24" fmla="*/ 0 w 13"/>
                <a:gd name="T25" fmla="*/ 0 h 13"/>
                <a:gd name="T26" fmla="*/ 0 w 13"/>
                <a:gd name="T2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0" y="0"/>
                  </a:moveTo>
                  <a:lnTo>
                    <a:pt x="0" y="7"/>
                  </a:lnTo>
                  <a:lnTo>
                    <a:pt x="0" y="7"/>
                  </a:lnTo>
                  <a:lnTo>
                    <a:pt x="0" y="13"/>
                  </a:lnTo>
                  <a:lnTo>
                    <a:pt x="0" y="13"/>
                  </a:lnTo>
                  <a:lnTo>
                    <a:pt x="13" y="13"/>
                  </a:lnTo>
                  <a:lnTo>
                    <a:pt x="13" y="7"/>
                  </a:lnTo>
                  <a:lnTo>
                    <a:pt x="7" y="7"/>
                  </a:lnTo>
                  <a:lnTo>
                    <a:pt x="7" y="7"/>
                  </a:lnTo>
                  <a:lnTo>
                    <a:pt x="7"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1" name="Freeform 276"/>
            <p:cNvSpPr>
              <a:spLocks/>
            </p:cNvSpPr>
            <p:nvPr/>
          </p:nvSpPr>
          <p:spPr bwMode="auto">
            <a:xfrm>
              <a:off x="5027613" y="2387600"/>
              <a:ext cx="19050" cy="9525"/>
            </a:xfrm>
            <a:custGeom>
              <a:avLst/>
              <a:gdLst>
                <a:gd name="T0" fmla="*/ 0 w 12"/>
                <a:gd name="T1" fmla="*/ 6 h 6"/>
                <a:gd name="T2" fmla="*/ 0 w 12"/>
                <a:gd name="T3" fmla="*/ 6 h 6"/>
                <a:gd name="T4" fmla="*/ 0 w 12"/>
                <a:gd name="T5" fmla="*/ 6 h 6"/>
                <a:gd name="T6" fmla="*/ 0 w 12"/>
                <a:gd name="T7" fmla="*/ 0 h 6"/>
                <a:gd name="T8" fmla="*/ 12 w 12"/>
                <a:gd name="T9" fmla="*/ 0 h 6"/>
                <a:gd name="T10" fmla="*/ 6 w 12"/>
                <a:gd name="T11" fmla="*/ 6 h 6"/>
                <a:gd name="T12" fmla="*/ 0 w 12"/>
                <a:gd name="T13" fmla="*/ 6 h 6"/>
                <a:gd name="T14" fmla="*/ 0 w 12"/>
                <a:gd name="T15" fmla="*/ 6 h 6"/>
                <a:gd name="T16" fmla="*/ 0 w 12"/>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
                  <a:moveTo>
                    <a:pt x="0" y="6"/>
                  </a:moveTo>
                  <a:lnTo>
                    <a:pt x="0" y="6"/>
                  </a:lnTo>
                  <a:lnTo>
                    <a:pt x="0" y="6"/>
                  </a:lnTo>
                  <a:lnTo>
                    <a:pt x="0" y="0"/>
                  </a:lnTo>
                  <a:lnTo>
                    <a:pt x="12" y="0"/>
                  </a:lnTo>
                  <a:lnTo>
                    <a:pt x="6"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2" name="Freeform 277"/>
            <p:cNvSpPr>
              <a:spLocks/>
            </p:cNvSpPr>
            <p:nvPr/>
          </p:nvSpPr>
          <p:spPr bwMode="auto">
            <a:xfrm>
              <a:off x="5027613" y="2387600"/>
              <a:ext cx="19050" cy="9525"/>
            </a:xfrm>
            <a:custGeom>
              <a:avLst/>
              <a:gdLst>
                <a:gd name="T0" fmla="*/ 0 w 12"/>
                <a:gd name="T1" fmla="*/ 6 h 6"/>
                <a:gd name="T2" fmla="*/ 0 w 12"/>
                <a:gd name="T3" fmla="*/ 6 h 6"/>
                <a:gd name="T4" fmla="*/ 0 w 12"/>
                <a:gd name="T5" fmla="*/ 6 h 6"/>
                <a:gd name="T6" fmla="*/ 0 w 12"/>
                <a:gd name="T7" fmla="*/ 0 h 6"/>
                <a:gd name="T8" fmla="*/ 12 w 12"/>
                <a:gd name="T9" fmla="*/ 0 h 6"/>
                <a:gd name="T10" fmla="*/ 6 w 12"/>
                <a:gd name="T11" fmla="*/ 6 h 6"/>
                <a:gd name="T12" fmla="*/ 0 w 12"/>
                <a:gd name="T13" fmla="*/ 6 h 6"/>
                <a:gd name="T14" fmla="*/ 0 w 12"/>
                <a:gd name="T15" fmla="*/ 6 h 6"/>
                <a:gd name="T16" fmla="*/ 0 w 12"/>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
                  <a:moveTo>
                    <a:pt x="0" y="6"/>
                  </a:moveTo>
                  <a:lnTo>
                    <a:pt x="0" y="6"/>
                  </a:lnTo>
                  <a:lnTo>
                    <a:pt x="0" y="6"/>
                  </a:lnTo>
                  <a:lnTo>
                    <a:pt x="0" y="0"/>
                  </a:lnTo>
                  <a:lnTo>
                    <a:pt x="12" y="0"/>
                  </a:lnTo>
                  <a:lnTo>
                    <a:pt x="6"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3" name="Freeform 278"/>
            <p:cNvSpPr>
              <a:spLocks/>
            </p:cNvSpPr>
            <p:nvPr/>
          </p:nvSpPr>
          <p:spPr bwMode="auto">
            <a:xfrm>
              <a:off x="5056188" y="2406650"/>
              <a:ext cx="6350" cy="7938"/>
            </a:xfrm>
            <a:custGeom>
              <a:avLst/>
              <a:gdLst>
                <a:gd name="T0" fmla="*/ 0 w 4"/>
                <a:gd name="T1" fmla="*/ 5 h 5"/>
                <a:gd name="T2" fmla="*/ 0 w 4"/>
                <a:gd name="T3" fmla="*/ 0 h 5"/>
                <a:gd name="T4" fmla="*/ 4 w 4"/>
                <a:gd name="T5" fmla="*/ 5 h 5"/>
                <a:gd name="T6" fmla="*/ 0 w 4"/>
                <a:gd name="T7" fmla="*/ 5 h 5"/>
                <a:gd name="T8" fmla="*/ 0 w 4"/>
                <a:gd name="T9" fmla="*/ 5 h 5"/>
              </a:gdLst>
              <a:ahLst/>
              <a:cxnLst>
                <a:cxn ang="0">
                  <a:pos x="T0" y="T1"/>
                </a:cxn>
                <a:cxn ang="0">
                  <a:pos x="T2" y="T3"/>
                </a:cxn>
                <a:cxn ang="0">
                  <a:pos x="T4" y="T5"/>
                </a:cxn>
                <a:cxn ang="0">
                  <a:pos x="T6" y="T7"/>
                </a:cxn>
                <a:cxn ang="0">
                  <a:pos x="T8" y="T9"/>
                </a:cxn>
              </a:cxnLst>
              <a:rect l="0" t="0" r="r" b="b"/>
              <a:pathLst>
                <a:path w="4" h="5">
                  <a:moveTo>
                    <a:pt x="0" y="5"/>
                  </a:moveTo>
                  <a:lnTo>
                    <a:pt x="0" y="0"/>
                  </a:lnTo>
                  <a:lnTo>
                    <a:pt x="4" y="5"/>
                  </a:lnTo>
                  <a:lnTo>
                    <a:pt x="0" y="5"/>
                  </a:lnTo>
                  <a:lnTo>
                    <a:pt x="0" y="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4" name="Freeform 279"/>
            <p:cNvSpPr>
              <a:spLocks/>
            </p:cNvSpPr>
            <p:nvPr/>
          </p:nvSpPr>
          <p:spPr bwMode="auto">
            <a:xfrm>
              <a:off x="5056188" y="2406650"/>
              <a:ext cx="6350" cy="7938"/>
            </a:xfrm>
            <a:custGeom>
              <a:avLst/>
              <a:gdLst>
                <a:gd name="T0" fmla="*/ 0 w 4"/>
                <a:gd name="T1" fmla="*/ 5 h 5"/>
                <a:gd name="T2" fmla="*/ 0 w 4"/>
                <a:gd name="T3" fmla="*/ 0 h 5"/>
                <a:gd name="T4" fmla="*/ 4 w 4"/>
                <a:gd name="T5" fmla="*/ 5 h 5"/>
                <a:gd name="T6" fmla="*/ 0 w 4"/>
                <a:gd name="T7" fmla="*/ 5 h 5"/>
                <a:gd name="T8" fmla="*/ 0 w 4"/>
                <a:gd name="T9" fmla="*/ 5 h 5"/>
              </a:gdLst>
              <a:ahLst/>
              <a:cxnLst>
                <a:cxn ang="0">
                  <a:pos x="T0" y="T1"/>
                </a:cxn>
                <a:cxn ang="0">
                  <a:pos x="T2" y="T3"/>
                </a:cxn>
                <a:cxn ang="0">
                  <a:pos x="T4" y="T5"/>
                </a:cxn>
                <a:cxn ang="0">
                  <a:pos x="T6" y="T7"/>
                </a:cxn>
                <a:cxn ang="0">
                  <a:pos x="T8" y="T9"/>
                </a:cxn>
              </a:cxnLst>
              <a:rect l="0" t="0" r="r" b="b"/>
              <a:pathLst>
                <a:path w="4" h="5">
                  <a:moveTo>
                    <a:pt x="0" y="5"/>
                  </a:moveTo>
                  <a:lnTo>
                    <a:pt x="0" y="0"/>
                  </a:lnTo>
                  <a:lnTo>
                    <a:pt x="4" y="5"/>
                  </a:lnTo>
                  <a:lnTo>
                    <a:pt x="0" y="5"/>
                  </a:lnTo>
                  <a:lnTo>
                    <a:pt x="0" y="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5" name="Freeform 280"/>
            <p:cNvSpPr>
              <a:spLocks/>
            </p:cNvSpPr>
            <p:nvPr/>
          </p:nvSpPr>
          <p:spPr bwMode="auto">
            <a:xfrm>
              <a:off x="5405438" y="2960688"/>
              <a:ext cx="20638" cy="25400"/>
            </a:xfrm>
            <a:custGeom>
              <a:avLst/>
              <a:gdLst>
                <a:gd name="T0" fmla="*/ 7 w 13"/>
                <a:gd name="T1" fmla="*/ 0 h 16"/>
                <a:gd name="T2" fmla="*/ 7 w 13"/>
                <a:gd name="T3" fmla="*/ 0 h 16"/>
                <a:gd name="T4" fmla="*/ 7 w 13"/>
                <a:gd name="T5" fmla="*/ 0 h 16"/>
                <a:gd name="T6" fmla="*/ 0 w 13"/>
                <a:gd name="T7" fmla="*/ 6 h 16"/>
                <a:gd name="T8" fmla="*/ 0 w 13"/>
                <a:gd name="T9" fmla="*/ 6 h 16"/>
                <a:gd name="T10" fmla="*/ 0 w 13"/>
                <a:gd name="T11" fmla="*/ 6 h 16"/>
                <a:gd name="T12" fmla="*/ 0 w 13"/>
                <a:gd name="T13" fmla="*/ 10 h 16"/>
                <a:gd name="T14" fmla="*/ 0 w 13"/>
                <a:gd name="T15" fmla="*/ 10 h 16"/>
                <a:gd name="T16" fmla="*/ 0 w 13"/>
                <a:gd name="T17" fmla="*/ 10 h 16"/>
                <a:gd name="T18" fmla="*/ 7 w 13"/>
                <a:gd name="T19" fmla="*/ 16 h 16"/>
                <a:gd name="T20" fmla="*/ 7 w 13"/>
                <a:gd name="T21" fmla="*/ 16 h 16"/>
                <a:gd name="T22" fmla="*/ 7 w 13"/>
                <a:gd name="T23" fmla="*/ 16 h 16"/>
                <a:gd name="T24" fmla="*/ 13 w 13"/>
                <a:gd name="T25" fmla="*/ 16 h 16"/>
                <a:gd name="T26" fmla="*/ 13 w 13"/>
                <a:gd name="T27" fmla="*/ 10 h 16"/>
                <a:gd name="T28" fmla="*/ 13 w 13"/>
                <a:gd name="T29" fmla="*/ 10 h 16"/>
                <a:gd name="T30" fmla="*/ 13 w 13"/>
                <a:gd name="T31" fmla="*/ 10 h 16"/>
                <a:gd name="T32" fmla="*/ 13 w 13"/>
                <a:gd name="T33" fmla="*/ 10 h 16"/>
                <a:gd name="T34" fmla="*/ 13 w 13"/>
                <a:gd name="T35" fmla="*/ 6 h 16"/>
                <a:gd name="T36" fmla="*/ 7 w 13"/>
                <a:gd name="T37" fmla="*/ 6 h 16"/>
                <a:gd name="T38" fmla="*/ 7 w 13"/>
                <a:gd name="T39" fmla="*/ 6 h 16"/>
                <a:gd name="T40" fmla="*/ 7 w 13"/>
                <a:gd name="T41" fmla="*/ 0 h 16"/>
                <a:gd name="T42" fmla="*/ 7 w 13"/>
                <a:gd name="T43" fmla="*/ 0 h 16"/>
                <a:gd name="T44" fmla="*/ 7 w 13"/>
                <a:gd name="T45" fmla="*/ 0 h 16"/>
                <a:gd name="T46" fmla="*/ 7 w 13"/>
                <a:gd name="T4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6">
                  <a:moveTo>
                    <a:pt x="7" y="0"/>
                  </a:moveTo>
                  <a:lnTo>
                    <a:pt x="7" y="0"/>
                  </a:lnTo>
                  <a:lnTo>
                    <a:pt x="7" y="0"/>
                  </a:lnTo>
                  <a:lnTo>
                    <a:pt x="0" y="6"/>
                  </a:lnTo>
                  <a:lnTo>
                    <a:pt x="0" y="6"/>
                  </a:lnTo>
                  <a:lnTo>
                    <a:pt x="0" y="6"/>
                  </a:lnTo>
                  <a:lnTo>
                    <a:pt x="0" y="10"/>
                  </a:lnTo>
                  <a:lnTo>
                    <a:pt x="0" y="10"/>
                  </a:lnTo>
                  <a:lnTo>
                    <a:pt x="0" y="10"/>
                  </a:lnTo>
                  <a:lnTo>
                    <a:pt x="7" y="16"/>
                  </a:lnTo>
                  <a:lnTo>
                    <a:pt x="7" y="16"/>
                  </a:lnTo>
                  <a:lnTo>
                    <a:pt x="7" y="16"/>
                  </a:lnTo>
                  <a:lnTo>
                    <a:pt x="13" y="16"/>
                  </a:lnTo>
                  <a:lnTo>
                    <a:pt x="13" y="10"/>
                  </a:lnTo>
                  <a:lnTo>
                    <a:pt x="13" y="10"/>
                  </a:lnTo>
                  <a:lnTo>
                    <a:pt x="13" y="10"/>
                  </a:lnTo>
                  <a:lnTo>
                    <a:pt x="13" y="10"/>
                  </a:lnTo>
                  <a:lnTo>
                    <a:pt x="13" y="6"/>
                  </a:lnTo>
                  <a:lnTo>
                    <a:pt x="7" y="6"/>
                  </a:lnTo>
                  <a:lnTo>
                    <a:pt x="7" y="6"/>
                  </a:lnTo>
                  <a:lnTo>
                    <a:pt x="7" y="0"/>
                  </a:lnTo>
                  <a:lnTo>
                    <a:pt x="7" y="0"/>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6" name="Freeform 281"/>
            <p:cNvSpPr>
              <a:spLocks/>
            </p:cNvSpPr>
            <p:nvPr/>
          </p:nvSpPr>
          <p:spPr bwMode="auto">
            <a:xfrm>
              <a:off x="5405438" y="2960688"/>
              <a:ext cx="20638" cy="25400"/>
            </a:xfrm>
            <a:custGeom>
              <a:avLst/>
              <a:gdLst>
                <a:gd name="T0" fmla="*/ 7 w 13"/>
                <a:gd name="T1" fmla="*/ 0 h 16"/>
                <a:gd name="T2" fmla="*/ 7 w 13"/>
                <a:gd name="T3" fmla="*/ 0 h 16"/>
                <a:gd name="T4" fmla="*/ 7 w 13"/>
                <a:gd name="T5" fmla="*/ 0 h 16"/>
                <a:gd name="T6" fmla="*/ 0 w 13"/>
                <a:gd name="T7" fmla="*/ 6 h 16"/>
                <a:gd name="T8" fmla="*/ 0 w 13"/>
                <a:gd name="T9" fmla="*/ 6 h 16"/>
                <a:gd name="T10" fmla="*/ 0 w 13"/>
                <a:gd name="T11" fmla="*/ 6 h 16"/>
                <a:gd name="T12" fmla="*/ 0 w 13"/>
                <a:gd name="T13" fmla="*/ 10 h 16"/>
                <a:gd name="T14" fmla="*/ 0 w 13"/>
                <a:gd name="T15" fmla="*/ 10 h 16"/>
                <a:gd name="T16" fmla="*/ 0 w 13"/>
                <a:gd name="T17" fmla="*/ 10 h 16"/>
                <a:gd name="T18" fmla="*/ 7 w 13"/>
                <a:gd name="T19" fmla="*/ 16 h 16"/>
                <a:gd name="T20" fmla="*/ 7 w 13"/>
                <a:gd name="T21" fmla="*/ 16 h 16"/>
                <a:gd name="T22" fmla="*/ 7 w 13"/>
                <a:gd name="T23" fmla="*/ 16 h 16"/>
                <a:gd name="T24" fmla="*/ 13 w 13"/>
                <a:gd name="T25" fmla="*/ 16 h 16"/>
                <a:gd name="T26" fmla="*/ 13 w 13"/>
                <a:gd name="T27" fmla="*/ 10 h 16"/>
                <a:gd name="T28" fmla="*/ 13 w 13"/>
                <a:gd name="T29" fmla="*/ 10 h 16"/>
                <a:gd name="T30" fmla="*/ 13 w 13"/>
                <a:gd name="T31" fmla="*/ 10 h 16"/>
                <a:gd name="T32" fmla="*/ 13 w 13"/>
                <a:gd name="T33" fmla="*/ 10 h 16"/>
                <a:gd name="T34" fmla="*/ 13 w 13"/>
                <a:gd name="T35" fmla="*/ 6 h 16"/>
                <a:gd name="T36" fmla="*/ 7 w 13"/>
                <a:gd name="T37" fmla="*/ 6 h 16"/>
                <a:gd name="T38" fmla="*/ 7 w 13"/>
                <a:gd name="T39" fmla="*/ 6 h 16"/>
                <a:gd name="T40" fmla="*/ 7 w 13"/>
                <a:gd name="T41" fmla="*/ 0 h 16"/>
                <a:gd name="T42" fmla="*/ 7 w 13"/>
                <a:gd name="T43" fmla="*/ 0 h 16"/>
                <a:gd name="T44" fmla="*/ 7 w 13"/>
                <a:gd name="T45" fmla="*/ 0 h 16"/>
                <a:gd name="T46" fmla="*/ 7 w 13"/>
                <a:gd name="T4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6">
                  <a:moveTo>
                    <a:pt x="7" y="0"/>
                  </a:moveTo>
                  <a:lnTo>
                    <a:pt x="7" y="0"/>
                  </a:lnTo>
                  <a:lnTo>
                    <a:pt x="7" y="0"/>
                  </a:lnTo>
                  <a:lnTo>
                    <a:pt x="0" y="6"/>
                  </a:lnTo>
                  <a:lnTo>
                    <a:pt x="0" y="6"/>
                  </a:lnTo>
                  <a:lnTo>
                    <a:pt x="0" y="6"/>
                  </a:lnTo>
                  <a:lnTo>
                    <a:pt x="0" y="10"/>
                  </a:lnTo>
                  <a:lnTo>
                    <a:pt x="0" y="10"/>
                  </a:lnTo>
                  <a:lnTo>
                    <a:pt x="0" y="10"/>
                  </a:lnTo>
                  <a:lnTo>
                    <a:pt x="7" y="16"/>
                  </a:lnTo>
                  <a:lnTo>
                    <a:pt x="7" y="16"/>
                  </a:lnTo>
                  <a:lnTo>
                    <a:pt x="7" y="16"/>
                  </a:lnTo>
                  <a:lnTo>
                    <a:pt x="13" y="16"/>
                  </a:lnTo>
                  <a:lnTo>
                    <a:pt x="13" y="10"/>
                  </a:lnTo>
                  <a:lnTo>
                    <a:pt x="13" y="10"/>
                  </a:lnTo>
                  <a:lnTo>
                    <a:pt x="13" y="10"/>
                  </a:lnTo>
                  <a:lnTo>
                    <a:pt x="13" y="10"/>
                  </a:lnTo>
                  <a:lnTo>
                    <a:pt x="13" y="6"/>
                  </a:lnTo>
                  <a:lnTo>
                    <a:pt x="7" y="6"/>
                  </a:lnTo>
                  <a:lnTo>
                    <a:pt x="7" y="6"/>
                  </a:lnTo>
                  <a:lnTo>
                    <a:pt x="7" y="0"/>
                  </a:lnTo>
                  <a:lnTo>
                    <a:pt x="7" y="0"/>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7" name="Freeform 282"/>
            <p:cNvSpPr>
              <a:spLocks/>
            </p:cNvSpPr>
            <p:nvPr/>
          </p:nvSpPr>
          <p:spPr bwMode="auto">
            <a:xfrm>
              <a:off x="1400176" y="3889375"/>
              <a:ext cx="26988" cy="25400"/>
            </a:xfrm>
            <a:custGeom>
              <a:avLst/>
              <a:gdLst>
                <a:gd name="T0" fmla="*/ 0 w 17"/>
                <a:gd name="T1" fmla="*/ 10 h 16"/>
                <a:gd name="T2" fmla="*/ 0 w 17"/>
                <a:gd name="T3" fmla="*/ 10 h 16"/>
                <a:gd name="T4" fmla="*/ 0 w 17"/>
                <a:gd name="T5" fmla="*/ 4 h 16"/>
                <a:gd name="T6" fmla="*/ 0 w 17"/>
                <a:gd name="T7" fmla="*/ 4 h 16"/>
                <a:gd name="T8" fmla="*/ 6 w 17"/>
                <a:gd name="T9" fmla="*/ 4 h 16"/>
                <a:gd name="T10" fmla="*/ 6 w 17"/>
                <a:gd name="T11" fmla="*/ 0 h 16"/>
                <a:gd name="T12" fmla="*/ 13 w 17"/>
                <a:gd name="T13" fmla="*/ 4 h 16"/>
                <a:gd name="T14" fmla="*/ 13 w 17"/>
                <a:gd name="T15" fmla="*/ 4 h 16"/>
                <a:gd name="T16" fmla="*/ 13 w 17"/>
                <a:gd name="T17" fmla="*/ 4 h 16"/>
                <a:gd name="T18" fmla="*/ 17 w 17"/>
                <a:gd name="T19" fmla="*/ 4 h 16"/>
                <a:gd name="T20" fmla="*/ 17 w 17"/>
                <a:gd name="T21" fmla="*/ 10 h 16"/>
                <a:gd name="T22" fmla="*/ 17 w 17"/>
                <a:gd name="T23" fmla="*/ 10 h 16"/>
                <a:gd name="T24" fmla="*/ 17 w 17"/>
                <a:gd name="T25" fmla="*/ 10 h 16"/>
                <a:gd name="T26" fmla="*/ 17 w 17"/>
                <a:gd name="T27" fmla="*/ 16 h 16"/>
                <a:gd name="T28" fmla="*/ 6 w 17"/>
                <a:gd name="T29" fmla="*/ 16 h 16"/>
                <a:gd name="T30" fmla="*/ 6 w 17"/>
                <a:gd name="T31" fmla="*/ 16 h 16"/>
                <a:gd name="T32" fmla="*/ 6 w 17"/>
                <a:gd name="T33" fmla="*/ 10 h 16"/>
                <a:gd name="T34" fmla="*/ 0 w 17"/>
                <a:gd name="T35" fmla="*/ 10 h 16"/>
                <a:gd name="T36" fmla="*/ 0 w 17"/>
                <a:gd name="T37" fmla="*/ 10 h 16"/>
                <a:gd name="T38" fmla="*/ 0 w 17"/>
                <a:gd name="T39" fmla="*/ 10 h 16"/>
                <a:gd name="T40" fmla="*/ 0 w 17"/>
                <a:gd name="T4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6">
                  <a:moveTo>
                    <a:pt x="0" y="10"/>
                  </a:moveTo>
                  <a:lnTo>
                    <a:pt x="0" y="10"/>
                  </a:lnTo>
                  <a:lnTo>
                    <a:pt x="0" y="4"/>
                  </a:lnTo>
                  <a:lnTo>
                    <a:pt x="0" y="4"/>
                  </a:lnTo>
                  <a:lnTo>
                    <a:pt x="6" y="4"/>
                  </a:lnTo>
                  <a:lnTo>
                    <a:pt x="6" y="0"/>
                  </a:lnTo>
                  <a:lnTo>
                    <a:pt x="13" y="4"/>
                  </a:lnTo>
                  <a:lnTo>
                    <a:pt x="13" y="4"/>
                  </a:lnTo>
                  <a:lnTo>
                    <a:pt x="13" y="4"/>
                  </a:lnTo>
                  <a:lnTo>
                    <a:pt x="17" y="4"/>
                  </a:lnTo>
                  <a:lnTo>
                    <a:pt x="17" y="10"/>
                  </a:lnTo>
                  <a:lnTo>
                    <a:pt x="17" y="10"/>
                  </a:lnTo>
                  <a:lnTo>
                    <a:pt x="17" y="10"/>
                  </a:lnTo>
                  <a:lnTo>
                    <a:pt x="17" y="16"/>
                  </a:lnTo>
                  <a:lnTo>
                    <a:pt x="6" y="16"/>
                  </a:lnTo>
                  <a:lnTo>
                    <a:pt x="6" y="16"/>
                  </a:lnTo>
                  <a:lnTo>
                    <a:pt x="6" y="10"/>
                  </a:lnTo>
                  <a:lnTo>
                    <a:pt x="0" y="10"/>
                  </a:lnTo>
                  <a:lnTo>
                    <a:pt x="0" y="10"/>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8" name="Freeform 283"/>
            <p:cNvSpPr>
              <a:spLocks/>
            </p:cNvSpPr>
            <p:nvPr/>
          </p:nvSpPr>
          <p:spPr bwMode="auto">
            <a:xfrm>
              <a:off x="1400176" y="3889375"/>
              <a:ext cx="26988" cy="25400"/>
            </a:xfrm>
            <a:custGeom>
              <a:avLst/>
              <a:gdLst>
                <a:gd name="T0" fmla="*/ 0 w 17"/>
                <a:gd name="T1" fmla="*/ 10 h 16"/>
                <a:gd name="T2" fmla="*/ 0 w 17"/>
                <a:gd name="T3" fmla="*/ 10 h 16"/>
                <a:gd name="T4" fmla="*/ 0 w 17"/>
                <a:gd name="T5" fmla="*/ 4 h 16"/>
                <a:gd name="T6" fmla="*/ 0 w 17"/>
                <a:gd name="T7" fmla="*/ 4 h 16"/>
                <a:gd name="T8" fmla="*/ 6 w 17"/>
                <a:gd name="T9" fmla="*/ 4 h 16"/>
                <a:gd name="T10" fmla="*/ 6 w 17"/>
                <a:gd name="T11" fmla="*/ 0 h 16"/>
                <a:gd name="T12" fmla="*/ 13 w 17"/>
                <a:gd name="T13" fmla="*/ 4 h 16"/>
                <a:gd name="T14" fmla="*/ 13 w 17"/>
                <a:gd name="T15" fmla="*/ 4 h 16"/>
                <a:gd name="T16" fmla="*/ 13 w 17"/>
                <a:gd name="T17" fmla="*/ 4 h 16"/>
                <a:gd name="T18" fmla="*/ 17 w 17"/>
                <a:gd name="T19" fmla="*/ 4 h 16"/>
                <a:gd name="T20" fmla="*/ 17 w 17"/>
                <a:gd name="T21" fmla="*/ 10 h 16"/>
                <a:gd name="T22" fmla="*/ 17 w 17"/>
                <a:gd name="T23" fmla="*/ 10 h 16"/>
                <a:gd name="T24" fmla="*/ 17 w 17"/>
                <a:gd name="T25" fmla="*/ 10 h 16"/>
                <a:gd name="T26" fmla="*/ 17 w 17"/>
                <a:gd name="T27" fmla="*/ 16 h 16"/>
                <a:gd name="T28" fmla="*/ 6 w 17"/>
                <a:gd name="T29" fmla="*/ 16 h 16"/>
                <a:gd name="T30" fmla="*/ 6 w 17"/>
                <a:gd name="T31" fmla="*/ 16 h 16"/>
                <a:gd name="T32" fmla="*/ 6 w 17"/>
                <a:gd name="T33" fmla="*/ 10 h 16"/>
                <a:gd name="T34" fmla="*/ 0 w 17"/>
                <a:gd name="T35" fmla="*/ 10 h 16"/>
                <a:gd name="T36" fmla="*/ 0 w 17"/>
                <a:gd name="T37" fmla="*/ 10 h 16"/>
                <a:gd name="T38" fmla="*/ 0 w 17"/>
                <a:gd name="T39" fmla="*/ 10 h 16"/>
                <a:gd name="T40" fmla="*/ 0 w 17"/>
                <a:gd name="T4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6">
                  <a:moveTo>
                    <a:pt x="0" y="10"/>
                  </a:moveTo>
                  <a:lnTo>
                    <a:pt x="0" y="10"/>
                  </a:lnTo>
                  <a:lnTo>
                    <a:pt x="0" y="4"/>
                  </a:lnTo>
                  <a:lnTo>
                    <a:pt x="0" y="4"/>
                  </a:lnTo>
                  <a:lnTo>
                    <a:pt x="6" y="4"/>
                  </a:lnTo>
                  <a:lnTo>
                    <a:pt x="6" y="0"/>
                  </a:lnTo>
                  <a:lnTo>
                    <a:pt x="13" y="4"/>
                  </a:lnTo>
                  <a:lnTo>
                    <a:pt x="13" y="4"/>
                  </a:lnTo>
                  <a:lnTo>
                    <a:pt x="13" y="4"/>
                  </a:lnTo>
                  <a:lnTo>
                    <a:pt x="17" y="4"/>
                  </a:lnTo>
                  <a:lnTo>
                    <a:pt x="17" y="10"/>
                  </a:lnTo>
                  <a:lnTo>
                    <a:pt x="17" y="10"/>
                  </a:lnTo>
                  <a:lnTo>
                    <a:pt x="17" y="10"/>
                  </a:lnTo>
                  <a:lnTo>
                    <a:pt x="17" y="16"/>
                  </a:lnTo>
                  <a:lnTo>
                    <a:pt x="6" y="16"/>
                  </a:lnTo>
                  <a:lnTo>
                    <a:pt x="6" y="16"/>
                  </a:lnTo>
                  <a:lnTo>
                    <a:pt x="6" y="10"/>
                  </a:lnTo>
                  <a:lnTo>
                    <a:pt x="0" y="10"/>
                  </a:lnTo>
                  <a:lnTo>
                    <a:pt x="0" y="10"/>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89" name="Freeform 284"/>
            <p:cNvSpPr>
              <a:spLocks/>
            </p:cNvSpPr>
            <p:nvPr/>
          </p:nvSpPr>
          <p:spPr bwMode="auto">
            <a:xfrm>
              <a:off x="1381126" y="3967163"/>
              <a:ext cx="9525" cy="9525"/>
            </a:xfrm>
            <a:custGeom>
              <a:avLst/>
              <a:gdLst>
                <a:gd name="T0" fmla="*/ 6 w 6"/>
                <a:gd name="T1" fmla="*/ 6 h 6"/>
                <a:gd name="T2" fmla="*/ 6 w 6"/>
                <a:gd name="T3" fmla="*/ 6 h 6"/>
                <a:gd name="T4" fmla="*/ 6 w 6"/>
                <a:gd name="T5" fmla="*/ 6 h 6"/>
                <a:gd name="T6" fmla="*/ 6 w 6"/>
                <a:gd name="T7" fmla="*/ 6 h 6"/>
                <a:gd name="T8" fmla="*/ 6 w 6"/>
                <a:gd name="T9" fmla="*/ 6 h 6"/>
                <a:gd name="T10" fmla="*/ 6 w 6"/>
                <a:gd name="T11" fmla="*/ 6 h 6"/>
                <a:gd name="T12" fmla="*/ 6 w 6"/>
                <a:gd name="T13" fmla="*/ 6 h 6"/>
                <a:gd name="T14" fmla="*/ 6 w 6"/>
                <a:gd name="T15" fmla="*/ 0 h 6"/>
                <a:gd name="T16" fmla="*/ 0 w 6"/>
                <a:gd name="T17" fmla="*/ 0 h 6"/>
                <a:gd name="T18" fmla="*/ 0 w 6"/>
                <a:gd name="T19" fmla="*/ 0 h 6"/>
                <a:gd name="T20" fmla="*/ 0 w 6"/>
                <a:gd name="T21" fmla="*/ 6 h 6"/>
                <a:gd name="T22" fmla="*/ 0 w 6"/>
                <a:gd name="T23" fmla="*/ 6 h 6"/>
                <a:gd name="T24" fmla="*/ 0 w 6"/>
                <a:gd name="T25" fmla="*/ 6 h 6"/>
                <a:gd name="T26" fmla="*/ 0 w 6"/>
                <a:gd name="T27" fmla="*/ 6 h 6"/>
                <a:gd name="T28" fmla="*/ 6 w 6"/>
                <a:gd name="T29" fmla="*/ 6 h 6"/>
                <a:gd name="T30" fmla="*/ 6 w 6"/>
                <a:gd name="T3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6">
                  <a:moveTo>
                    <a:pt x="6" y="6"/>
                  </a:moveTo>
                  <a:lnTo>
                    <a:pt x="6" y="6"/>
                  </a:lnTo>
                  <a:lnTo>
                    <a:pt x="6" y="6"/>
                  </a:lnTo>
                  <a:lnTo>
                    <a:pt x="6" y="6"/>
                  </a:lnTo>
                  <a:lnTo>
                    <a:pt x="6" y="6"/>
                  </a:lnTo>
                  <a:lnTo>
                    <a:pt x="6" y="6"/>
                  </a:lnTo>
                  <a:lnTo>
                    <a:pt x="6" y="6"/>
                  </a:lnTo>
                  <a:lnTo>
                    <a:pt x="6" y="0"/>
                  </a:lnTo>
                  <a:lnTo>
                    <a:pt x="0" y="0"/>
                  </a:lnTo>
                  <a:lnTo>
                    <a:pt x="0" y="0"/>
                  </a:lnTo>
                  <a:lnTo>
                    <a:pt x="0" y="6"/>
                  </a:lnTo>
                  <a:lnTo>
                    <a:pt x="0" y="6"/>
                  </a:lnTo>
                  <a:lnTo>
                    <a:pt x="0" y="6"/>
                  </a:lnTo>
                  <a:lnTo>
                    <a:pt x="0" y="6"/>
                  </a:lnTo>
                  <a:lnTo>
                    <a:pt x="6" y="6"/>
                  </a:lnTo>
                  <a:lnTo>
                    <a:pt x="6"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0" name="Freeform 285"/>
            <p:cNvSpPr>
              <a:spLocks/>
            </p:cNvSpPr>
            <p:nvPr/>
          </p:nvSpPr>
          <p:spPr bwMode="auto">
            <a:xfrm>
              <a:off x="1381126" y="3967163"/>
              <a:ext cx="9525" cy="9525"/>
            </a:xfrm>
            <a:custGeom>
              <a:avLst/>
              <a:gdLst>
                <a:gd name="T0" fmla="*/ 6 w 6"/>
                <a:gd name="T1" fmla="*/ 6 h 6"/>
                <a:gd name="T2" fmla="*/ 6 w 6"/>
                <a:gd name="T3" fmla="*/ 6 h 6"/>
                <a:gd name="T4" fmla="*/ 6 w 6"/>
                <a:gd name="T5" fmla="*/ 6 h 6"/>
                <a:gd name="T6" fmla="*/ 6 w 6"/>
                <a:gd name="T7" fmla="*/ 6 h 6"/>
                <a:gd name="T8" fmla="*/ 6 w 6"/>
                <a:gd name="T9" fmla="*/ 6 h 6"/>
                <a:gd name="T10" fmla="*/ 6 w 6"/>
                <a:gd name="T11" fmla="*/ 6 h 6"/>
                <a:gd name="T12" fmla="*/ 6 w 6"/>
                <a:gd name="T13" fmla="*/ 6 h 6"/>
                <a:gd name="T14" fmla="*/ 6 w 6"/>
                <a:gd name="T15" fmla="*/ 0 h 6"/>
                <a:gd name="T16" fmla="*/ 0 w 6"/>
                <a:gd name="T17" fmla="*/ 0 h 6"/>
                <a:gd name="T18" fmla="*/ 0 w 6"/>
                <a:gd name="T19" fmla="*/ 0 h 6"/>
                <a:gd name="T20" fmla="*/ 0 w 6"/>
                <a:gd name="T21" fmla="*/ 6 h 6"/>
                <a:gd name="T22" fmla="*/ 0 w 6"/>
                <a:gd name="T23" fmla="*/ 6 h 6"/>
                <a:gd name="T24" fmla="*/ 0 w 6"/>
                <a:gd name="T25" fmla="*/ 6 h 6"/>
                <a:gd name="T26" fmla="*/ 0 w 6"/>
                <a:gd name="T27" fmla="*/ 6 h 6"/>
                <a:gd name="T28" fmla="*/ 6 w 6"/>
                <a:gd name="T29" fmla="*/ 6 h 6"/>
                <a:gd name="T30" fmla="*/ 6 w 6"/>
                <a:gd name="T3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6">
                  <a:moveTo>
                    <a:pt x="6" y="6"/>
                  </a:moveTo>
                  <a:lnTo>
                    <a:pt x="6" y="6"/>
                  </a:lnTo>
                  <a:lnTo>
                    <a:pt x="6" y="6"/>
                  </a:lnTo>
                  <a:lnTo>
                    <a:pt x="6" y="6"/>
                  </a:lnTo>
                  <a:lnTo>
                    <a:pt x="6" y="6"/>
                  </a:lnTo>
                  <a:lnTo>
                    <a:pt x="6" y="6"/>
                  </a:lnTo>
                  <a:lnTo>
                    <a:pt x="6" y="6"/>
                  </a:lnTo>
                  <a:lnTo>
                    <a:pt x="6" y="0"/>
                  </a:lnTo>
                  <a:lnTo>
                    <a:pt x="0" y="0"/>
                  </a:lnTo>
                  <a:lnTo>
                    <a:pt x="0" y="0"/>
                  </a:lnTo>
                  <a:lnTo>
                    <a:pt x="0" y="6"/>
                  </a:lnTo>
                  <a:lnTo>
                    <a:pt x="0" y="6"/>
                  </a:lnTo>
                  <a:lnTo>
                    <a:pt x="0" y="6"/>
                  </a:lnTo>
                  <a:lnTo>
                    <a:pt x="0" y="6"/>
                  </a:lnTo>
                  <a:lnTo>
                    <a:pt x="6" y="6"/>
                  </a:lnTo>
                  <a:lnTo>
                    <a:pt x="6"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1" name="Freeform 286"/>
            <p:cNvSpPr>
              <a:spLocks/>
            </p:cNvSpPr>
            <p:nvPr/>
          </p:nvSpPr>
          <p:spPr bwMode="auto">
            <a:xfrm>
              <a:off x="1501776" y="3941763"/>
              <a:ext cx="19050" cy="15875"/>
            </a:xfrm>
            <a:custGeom>
              <a:avLst/>
              <a:gdLst>
                <a:gd name="T0" fmla="*/ 12 w 12"/>
                <a:gd name="T1" fmla="*/ 10 h 10"/>
                <a:gd name="T2" fmla="*/ 12 w 12"/>
                <a:gd name="T3" fmla="*/ 6 h 10"/>
                <a:gd name="T4" fmla="*/ 12 w 12"/>
                <a:gd name="T5" fmla="*/ 6 h 10"/>
                <a:gd name="T6" fmla="*/ 12 w 12"/>
                <a:gd name="T7" fmla="*/ 0 h 10"/>
                <a:gd name="T8" fmla="*/ 0 w 12"/>
                <a:gd name="T9" fmla="*/ 0 h 10"/>
                <a:gd name="T10" fmla="*/ 0 w 12"/>
                <a:gd name="T11" fmla="*/ 0 h 10"/>
                <a:gd name="T12" fmla="*/ 0 w 12"/>
                <a:gd name="T13" fmla="*/ 6 h 10"/>
                <a:gd name="T14" fmla="*/ 0 w 12"/>
                <a:gd name="T15" fmla="*/ 6 h 10"/>
                <a:gd name="T16" fmla="*/ 0 w 12"/>
                <a:gd name="T17" fmla="*/ 10 h 10"/>
                <a:gd name="T18" fmla="*/ 12 w 12"/>
                <a:gd name="T19" fmla="*/ 10 h 10"/>
                <a:gd name="T20" fmla="*/ 12 w 12"/>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0">
                  <a:moveTo>
                    <a:pt x="12" y="10"/>
                  </a:moveTo>
                  <a:lnTo>
                    <a:pt x="12" y="6"/>
                  </a:lnTo>
                  <a:lnTo>
                    <a:pt x="12" y="6"/>
                  </a:lnTo>
                  <a:lnTo>
                    <a:pt x="12" y="0"/>
                  </a:lnTo>
                  <a:lnTo>
                    <a:pt x="0" y="0"/>
                  </a:lnTo>
                  <a:lnTo>
                    <a:pt x="0" y="0"/>
                  </a:lnTo>
                  <a:lnTo>
                    <a:pt x="0" y="6"/>
                  </a:lnTo>
                  <a:lnTo>
                    <a:pt x="0" y="6"/>
                  </a:lnTo>
                  <a:lnTo>
                    <a:pt x="0" y="10"/>
                  </a:lnTo>
                  <a:lnTo>
                    <a:pt x="12" y="10"/>
                  </a:lnTo>
                  <a:lnTo>
                    <a:pt x="12"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2" name="Freeform 287"/>
            <p:cNvSpPr>
              <a:spLocks/>
            </p:cNvSpPr>
            <p:nvPr/>
          </p:nvSpPr>
          <p:spPr bwMode="auto">
            <a:xfrm>
              <a:off x="1501776" y="3941763"/>
              <a:ext cx="19050" cy="15875"/>
            </a:xfrm>
            <a:custGeom>
              <a:avLst/>
              <a:gdLst>
                <a:gd name="T0" fmla="*/ 12 w 12"/>
                <a:gd name="T1" fmla="*/ 10 h 10"/>
                <a:gd name="T2" fmla="*/ 12 w 12"/>
                <a:gd name="T3" fmla="*/ 6 h 10"/>
                <a:gd name="T4" fmla="*/ 12 w 12"/>
                <a:gd name="T5" fmla="*/ 6 h 10"/>
                <a:gd name="T6" fmla="*/ 12 w 12"/>
                <a:gd name="T7" fmla="*/ 0 h 10"/>
                <a:gd name="T8" fmla="*/ 0 w 12"/>
                <a:gd name="T9" fmla="*/ 0 h 10"/>
                <a:gd name="T10" fmla="*/ 0 w 12"/>
                <a:gd name="T11" fmla="*/ 0 h 10"/>
                <a:gd name="T12" fmla="*/ 0 w 12"/>
                <a:gd name="T13" fmla="*/ 6 h 10"/>
                <a:gd name="T14" fmla="*/ 0 w 12"/>
                <a:gd name="T15" fmla="*/ 6 h 10"/>
                <a:gd name="T16" fmla="*/ 0 w 12"/>
                <a:gd name="T17" fmla="*/ 10 h 10"/>
                <a:gd name="T18" fmla="*/ 12 w 12"/>
                <a:gd name="T19" fmla="*/ 10 h 10"/>
                <a:gd name="T20" fmla="*/ 12 w 12"/>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0">
                  <a:moveTo>
                    <a:pt x="12" y="10"/>
                  </a:moveTo>
                  <a:lnTo>
                    <a:pt x="12" y="6"/>
                  </a:lnTo>
                  <a:lnTo>
                    <a:pt x="12" y="6"/>
                  </a:lnTo>
                  <a:lnTo>
                    <a:pt x="12" y="0"/>
                  </a:lnTo>
                  <a:lnTo>
                    <a:pt x="0" y="0"/>
                  </a:lnTo>
                  <a:lnTo>
                    <a:pt x="0" y="0"/>
                  </a:lnTo>
                  <a:lnTo>
                    <a:pt x="0" y="6"/>
                  </a:lnTo>
                  <a:lnTo>
                    <a:pt x="0" y="6"/>
                  </a:lnTo>
                  <a:lnTo>
                    <a:pt x="0" y="10"/>
                  </a:lnTo>
                  <a:lnTo>
                    <a:pt x="12" y="10"/>
                  </a:lnTo>
                  <a:lnTo>
                    <a:pt x="12"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3" name="Freeform 288"/>
            <p:cNvSpPr>
              <a:spLocks/>
            </p:cNvSpPr>
            <p:nvPr/>
          </p:nvSpPr>
          <p:spPr bwMode="auto">
            <a:xfrm>
              <a:off x="1587501" y="3976688"/>
              <a:ext cx="9525" cy="17463"/>
            </a:xfrm>
            <a:custGeom>
              <a:avLst/>
              <a:gdLst>
                <a:gd name="T0" fmla="*/ 0 w 6"/>
                <a:gd name="T1" fmla="*/ 6 h 11"/>
                <a:gd name="T2" fmla="*/ 0 w 6"/>
                <a:gd name="T3" fmla="*/ 6 h 11"/>
                <a:gd name="T4" fmla="*/ 0 w 6"/>
                <a:gd name="T5" fmla="*/ 11 h 11"/>
                <a:gd name="T6" fmla="*/ 0 w 6"/>
                <a:gd name="T7" fmla="*/ 11 h 11"/>
                <a:gd name="T8" fmla="*/ 0 w 6"/>
                <a:gd name="T9" fmla="*/ 11 h 11"/>
                <a:gd name="T10" fmla="*/ 0 w 6"/>
                <a:gd name="T11" fmla="*/ 11 h 11"/>
                <a:gd name="T12" fmla="*/ 6 w 6"/>
                <a:gd name="T13" fmla="*/ 11 h 11"/>
                <a:gd name="T14" fmla="*/ 6 w 6"/>
                <a:gd name="T15" fmla="*/ 6 h 11"/>
                <a:gd name="T16" fmla="*/ 0 w 6"/>
                <a:gd name="T17" fmla="*/ 6 h 11"/>
                <a:gd name="T18" fmla="*/ 6 w 6"/>
                <a:gd name="T19" fmla="*/ 0 h 11"/>
                <a:gd name="T20" fmla="*/ 0 w 6"/>
                <a:gd name="T21" fmla="*/ 0 h 11"/>
                <a:gd name="T22" fmla="*/ 0 w 6"/>
                <a:gd name="T23" fmla="*/ 0 h 11"/>
                <a:gd name="T24" fmla="*/ 0 w 6"/>
                <a:gd name="T25" fmla="*/ 0 h 11"/>
                <a:gd name="T26" fmla="*/ 0 w 6"/>
                <a:gd name="T27" fmla="*/ 6 h 11"/>
                <a:gd name="T28" fmla="*/ 0 w 6"/>
                <a:gd name="T29" fmla="*/ 6 h 11"/>
                <a:gd name="T30" fmla="*/ 0 w 6"/>
                <a:gd name="T31"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1">
                  <a:moveTo>
                    <a:pt x="0" y="6"/>
                  </a:moveTo>
                  <a:lnTo>
                    <a:pt x="0" y="6"/>
                  </a:lnTo>
                  <a:lnTo>
                    <a:pt x="0" y="11"/>
                  </a:lnTo>
                  <a:lnTo>
                    <a:pt x="0" y="11"/>
                  </a:lnTo>
                  <a:lnTo>
                    <a:pt x="0" y="11"/>
                  </a:lnTo>
                  <a:lnTo>
                    <a:pt x="0" y="11"/>
                  </a:lnTo>
                  <a:lnTo>
                    <a:pt x="6" y="11"/>
                  </a:lnTo>
                  <a:lnTo>
                    <a:pt x="6" y="6"/>
                  </a:lnTo>
                  <a:lnTo>
                    <a:pt x="0" y="6"/>
                  </a:lnTo>
                  <a:lnTo>
                    <a:pt x="6" y="0"/>
                  </a:lnTo>
                  <a:lnTo>
                    <a:pt x="0" y="0"/>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4" name="Freeform 289"/>
            <p:cNvSpPr>
              <a:spLocks/>
            </p:cNvSpPr>
            <p:nvPr/>
          </p:nvSpPr>
          <p:spPr bwMode="auto">
            <a:xfrm>
              <a:off x="1587501" y="3976688"/>
              <a:ext cx="9525" cy="17463"/>
            </a:xfrm>
            <a:custGeom>
              <a:avLst/>
              <a:gdLst>
                <a:gd name="T0" fmla="*/ 0 w 6"/>
                <a:gd name="T1" fmla="*/ 6 h 11"/>
                <a:gd name="T2" fmla="*/ 0 w 6"/>
                <a:gd name="T3" fmla="*/ 6 h 11"/>
                <a:gd name="T4" fmla="*/ 0 w 6"/>
                <a:gd name="T5" fmla="*/ 11 h 11"/>
                <a:gd name="T6" fmla="*/ 0 w 6"/>
                <a:gd name="T7" fmla="*/ 11 h 11"/>
                <a:gd name="T8" fmla="*/ 0 w 6"/>
                <a:gd name="T9" fmla="*/ 11 h 11"/>
                <a:gd name="T10" fmla="*/ 0 w 6"/>
                <a:gd name="T11" fmla="*/ 11 h 11"/>
                <a:gd name="T12" fmla="*/ 6 w 6"/>
                <a:gd name="T13" fmla="*/ 11 h 11"/>
                <a:gd name="T14" fmla="*/ 6 w 6"/>
                <a:gd name="T15" fmla="*/ 6 h 11"/>
                <a:gd name="T16" fmla="*/ 0 w 6"/>
                <a:gd name="T17" fmla="*/ 6 h 11"/>
                <a:gd name="T18" fmla="*/ 6 w 6"/>
                <a:gd name="T19" fmla="*/ 0 h 11"/>
                <a:gd name="T20" fmla="*/ 0 w 6"/>
                <a:gd name="T21" fmla="*/ 0 h 11"/>
                <a:gd name="T22" fmla="*/ 0 w 6"/>
                <a:gd name="T23" fmla="*/ 0 h 11"/>
                <a:gd name="T24" fmla="*/ 0 w 6"/>
                <a:gd name="T25" fmla="*/ 0 h 11"/>
                <a:gd name="T26" fmla="*/ 0 w 6"/>
                <a:gd name="T27" fmla="*/ 6 h 11"/>
                <a:gd name="T28" fmla="*/ 0 w 6"/>
                <a:gd name="T29" fmla="*/ 6 h 11"/>
                <a:gd name="T30" fmla="*/ 0 w 6"/>
                <a:gd name="T31"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1">
                  <a:moveTo>
                    <a:pt x="0" y="6"/>
                  </a:moveTo>
                  <a:lnTo>
                    <a:pt x="0" y="6"/>
                  </a:lnTo>
                  <a:lnTo>
                    <a:pt x="0" y="11"/>
                  </a:lnTo>
                  <a:lnTo>
                    <a:pt x="0" y="11"/>
                  </a:lnTo>
                  <a:lnTo>
                    <a:pt x="0" y="11"/>
                  </a:lnTo>
                  <a:lnTo>
                    <a:pt x="0" y="11"/>
                  </a:lnTo>
                  <a:lnTo>
                    <a:pt x="6" y="11"/>
                  </a:lnTo>
                  <a:lnTo>
                    <a:pt x="6" y="6"/>
                  </a:lnTo>
                  <a:lnTo>
                    <a:pt x="0" y="6"/>
                  </a:lnTo>
                  <a:lnTo>
                    <a:pt x="6" y="0"/>
                  </a:lnTo>
                  <a:lnTo>
                    <a:pt x="0" y="0"/>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5" name="Freeform 290"/>
            <p:cNvSpPr>
              <a:spLocks/>
            </p:cNvSpPr>
            <p:nvPr/>
          </p:nvSpPr>
          <p:spPr bwMode="auto">
            <a:xfrm>
              <a:off x="1658938" y="4090988"/>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6" name="Freeform 291"/>
            <p:cNvSpPr>
              <a:spLocks/>
            </p:cNvSpPr>
            <p:nvPr/>
          </p:nvSpPr>
          <p:spPr bwMode="auto">
            <a:xfrm>
              <a:off x="1658938" y="4090988"/>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7" name="Freeform 292"/>
            <p:cNvSpPr>
              <a:spLocks/>
            </p:cNvSpPr>
            <p:nvPr/>
          </p:nvSpPr>
          <p:spPr bwMode="auto">
            <a:xfrm>
              <a:off x="1436688" y="3905250"/>
              <a:ext cx="19050" cy="9525"/>
            </a:xfrm>
            <a:custGeom>
              <a:avLst/>
              <a:gdLst>
                <a:gd name="T0" fmla="*/ 0 w 12"/>
                <a:gd name="T1" fmla="*/ 0 h 6"/>
                <a:gd name="T2" fmla="*/ 6 w 12"/>
                <a:gd name="T3" fmla="*/ 6 h 6"/>
                <a:gd name="T4" fmla="*/ 12 w 12"/>
                <a:gd name="T5" fmla="*/ 0 h 6"/>
                <a:gd name="T6" fmla="*/ 0 w 12"/>
                <a:gd name="T7" fmla="*/ 0 h 6"/>
                <a:gd name="T8" fmla="*/ 0 w 12"/>
                <a:gd name="T9" fmla="*/ 0 h 6"/>
                <a:gd name="T10" fmla="*/ 0 w 12"/>
                <a:gd name="T11" fmla="*/ 0 h 6"/>
              </a:gdLst>
              <a:ahLst/>
              <a:cxnLst>
                <a:cxn ang="0">
                  <a:pos x="T0" y="T1"/>
                </a:cxn>
                <a:cxn ang="0">
                  <a:pos x="T2" y="T3"/>
                </a:cxn>
                <a:cxn ang="0">
                  <a:pos x="T4" y="T5"/>
                </a:cxn>
                <a:cxn ang="0">
                  <a:pos x="T6" y="T7"/>
                </a:cxn>
                <a:cxn ang="0">
                  <a:pos x="T8" y="T9"/>
                </a:cxn>
                <a:cxn ang="0">
                  <a:pos x="T10" y="T11"/>
                </a:cxn>
              </a:cxnLst>
              <a:rect l="0" t="0" r="r" b="b"/>
              <a:pathLst>
                <a:path w="12" h="6">
                  <a:moveTo>
                    <a:pt x="0" y="0"/>
                  </a:moveTo>
                  <a:lnTo>
                    <a:pt x="6" y="6"/>
                  </a:lnTo>
                  <a:lnTo>
                    <a:pt x="12"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8" name="Freeform 293"/>
            <p:cNvSpPr>
              <a:spLocks/>
            </p:cNvSpPr>
            <p:nvPr/>
          </p:nvSpPr>
          <p:spPr bwMode="auto">
            <a:xfrm>
              <a:off x="1436688" y="3905250"/>
              <a:ext cx="19050" cy="9525"/>
            </a:xfrm>
            <a:custGeom>
              <a:avLst/>
              <a:gdLst>
                <a:gd name="T0" fmla="*/ 0 w 12"/>
                <a:gd name="T1" fmla="*/ 0 h 6"/>
                <a:gd name="T2" fmla="*/ 6 w 12"/>
                <a:gd name="T3" fmla="*/ 6 h 6"/>
                <a:gd name="T4" fmla="*/ 12 w 12"/>
                <a:gd name="T5" fmla="*/ 0 h 6"/>
                <a:gd name="T6" fmla="*/ 0 w 12"/>
                <a:gd name="T7" fmla="*/ 0 h 6"/>
                <a:gd name="T8" fmla="*/ 0 w 12"/>
                <a:gd name="T9" fmla="*/ 0 h 6"/>
                <a:gd name="T10" fmla="*/ 0 w 12"/>
                <a:gd name="T11" fmla="*/ 0 h 6"/>
              </a:gdLst>
              <a:ahLst/>
              <a:cxnLst>
                <a:cxn ang="0">
                  <a:pos x="T0" y="T1"/>
                </a:cxn>
                <a:cxn ang="0">
                  <a:pos x="T2" y="T3"/>
                </a:cxn>
                <a:cxn ang="0">
                  <a:pos x="T4" y="T5"/>
                </a:cxn>
                <a:cxn ang="0">
                  <a:pos x="T6" y="T7"/>
                </a:cxn>
                <a:cxn ang="0">
                  <a:pos x="T8" y="T9"/>
                </a:cxn>
                <a:cxn ang="0">
                  <a:pos x="T10" y="T11"/>
                </a:cxn>
              </a:cxnLst>
              <a:rect l="0" t="0" r="r" b="b"/>
              <a:pathLst>
                <a:path w="12" h="6">
                  <a:moveTo>
                    <a:pt x="0" y="0"/>
                  </a:moveTo>
                  <a:lnTo>
                    <a:pt x="6" y="6"/>
                  </a:lnTo>
                  <a:lnTo>
                    <a:pt x="12"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299" name="Freeform 294"/>
            <p:cNvSpPr>
              <a:spLocks/>
            </p:cNvSpPr>
            <p:nvPr/>
          </p:nvSpPr>
          <p:spPr bwMode="auto">
            <a:xfrm>
              <a:off x="1446213" y="3878263"/>
              <a:ext cx="19050" cy="0"/>
            </a:xfrm>
            <a:custGeom>
              <a:avLst/>
              <a:gdLst>
                <a:gd name="T0" fmla="*/ 12 w 12"/>
                <a:gd name="T1" fmla="*/ 0 w 12"/>
                <a:gd name="T2" fmla="*/ 0 w 12"/>
                <a:gd name="T3" fmla="*/ 0 w 12"/>
                <a:gd name="T4" fmla="*/ 0 w 12"/>
                <a:gd name="T5" fmla="*/ 0 w 12"/>
                <a:gd name="T6" fmla="*/ 12 w 12"/>
                <a:gd name="T7" fmla="*/ 12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12" y="0"/>
                  </a:moveTo>
                  <a:lnTo>
                    <a:pt x="0" y="0"/>
                  </a:lnTo>
                  <a:lnTo>
                    <a:pt x="0" y="0"/>
                  </a:lnTo>
                  <a:lnTo>
                    <a:pt x="0" y="0"/>
                  </a:lnTo>
                  <a:lnTo>
                    <a:pt x="0" y="0"/>
                  </a:lnTo>
                  <a:lnTo>
                    <a:pt x="0" y="0"/>
                  </a:lnTo>
                  <a:lnTo>
                    <a:pt x="12" y="0"/>
                  </a:lnTo>
                  <a:lnTo>
                    <a:pt x="1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0" name="Freeform 295"/>
            <p:cNvSpPr>
              <a:spLocks/>
            </p:cNvSpPr>
            <p:nvPr/>
          </p:nvSpPr>
          <p:spPr bwMode="auto">
            <a:xfrm>
              <a:off x="1446213" y="3878263"/>
              <a:ext cx="19050" cy="0"/>
            </a:xfrm>
            <a:custGeom>
              <a:avLst/>
              <a:gdLst>
                <a:gd name="T0" fmla="*/ 12 w 12"/>
                <a:gd name="T1" fmla="*/ 0 w 12"/>
                <a:gd name="T2" fmla="*/ 0 w 12"/>
                <a:gd name="T3" fmla="*/ 0 w 12"/>
                <a:gd name="T4" fmla="*/ 0 w 12"/>
                <a:gd name="T5" fmla="*/ 0 w 12"/>
                <a:gd name="T6" fmla="*/ 12 w 12"/>
                <a:gd name="T7" fmla="*/ 12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12" y="0"/>
                  </a:moveTo>
                  <a:lnTo>
                    <a:pt x="0" y="0"/>
                  </a:lnTo>
                  <a:lnTo>
                    <a:pt x="0" y="0"/>
                  </a:lnTo>
                  <a:lnTo>
                    <a:pt x="0" y="0"/>
                  </a:lnTo>
                  <a:lnTo>
                    <a:pt x="0" y="0"/>
                  </a:lnTo>
                  <a:lnTo>
                    <a:pt x="0" y="0"/>
                  </a:lnTo>
                  <a:lnTo>
                    <a:pt x="12" y="0"/>
                  </a:lnTo>
                  <a:lnTo>
                    <a:pt x="1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1" name="Freeform 296"/>
            <p:cNvSpPr>
              <a:spLocks/>
            </p:cNvSpPr>
            <p:nvPr/>
          </p:nvSpPr>
          <p:spPr bwMode="auto">
            <a:xfrm>
              <a:off x="1465263" y="3930650"/>
              <a:ext cx="11113" cy="11113"/>
            </a:xfrm>
            <a:custGeom>
              <a:avLst/>
              <a:gdLst>
                <a:gd name="T0" fmla="*/ 0 w 7"/>
                <a:gd name="T1" fmla="*/ 7 h 7"/>
                <a:gd name="T2" fmla="*/ 7 w 7"/>
                <a:gd name="T3" fmla="*/ 7 h 7"/>
                <a:gd name="T4" fmla="*/ 7 w 7"/>
                <a:gd name="T5" fmla="*/ 0 h 7"/>
                <a:gd name="T6" fmla="*/ 7 w 7"/>
                <a:gd name="T7" fmla="*/ 0 h 7"/>
                <a:gd name="T8" fmla="*/ 0 w 7"/>
                <a:gd name="T9" fmla="*/ 7 h 7"/>
                <a:gd name="T10" fmla="*/ 0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0" y="7"/>
                  </a:moveTo>
                  <a:lnTo>
                    <a:pt x="7" y="7"/>
                  </a:lnTo>
                  <a:lnTo>
                    <a:pt x="7" y="0"/>
                  </a:lnTo>
                  <a:lnTo>
                    <a:pt x="7" y="0"/>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2" name="Freeform 297"/>
            <p:cNvSpPr>
              <a:spLocks/>
            </p:cNvSpPr>
            <p:nvPr/>
          </p:nvSpPr>
          <p:spPr bwMode="auto">
            <a:xfrm>
              <a:off x="1465263" y="3930650"/>
              <a:ext cx="11113" cy="11113"/>
            </a:xfrm>
            <a:custGeom>
              <a:avLst/>
              <a:gdLst>
                <a:gd name="T0" fmla="*/ 0 w 7"/>
                <a:gd name="T1" fmla="*/ 7 h 7"/>
                <a:gd name="T2" fmla="*/ 7 w 7"/>
                <a:gd name="T3" fmla="*/ 7 h 7"/>
                <a:gd name="T4" fmla="*/ 7 w 7"/>
                <a:gd name="T5" fmla="*/ 0 h 7"/>
                <a:gd name="T6" fmla="*/ 7 w 7"/>
                <a:gd name="T7" fmla="*/ 0 h 7"/>
                <a:gd name="T8" fmla="*/ 0 w 7"/>
                <a:gd name="T9" fmla="*/ 7 h 7"/>
                <a:gd name="T10" fmla="*/ 0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0" y="7"/>
                  </a:moveTo>
                  <a:lnTo>
                    <a:pt x="7" y="7"/>
                  </a:lnTo>
                  <a:lnTo>
                    <a:pt x="7" y="0"/>
                  </a:lnTo>
                  <a:lnTo>
                    <a:pt x="7" y="0"/>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3" name="Freeform 298"/>
            <p:cNvSpPr>
              <a:spLocks/>
            </p:cNvSpPr>
            <p:nvPr/>
          </p:nvSpPr>
          <p:spPr bwMode="auto">
            <a:xfrm>
              <a:off x="1538288" y="3924300"/>
              <a:ext cx="9525" cy="6350"/>
            </a:xfrm>
            <a:custGeom>
              <a:avLst/>
              <a:gdLst>
                <a:gd name="T0" fmla="*/ 6 w 6"/>
                <a:gd name="T1" fmla="*/ 0 h 4"/>
                <a:gd name="T2" fmla="*/ 0 w 6"/>
                <a:gd name="T3" fmla="*/ 0 h 4"/>
                <a:gd name="T4" fmla="*/ 0 w 6"/>
                <a:gd name="T5" fmla="*/ 0 h 4"/>
                <a:gd name="T6" fmla="*/ 0 w 6"/>
                <a:gd name="T7" fmla="*/ 4 h 4"/>
                <a:gd name="T8" fmla="*/ 0 w 6"/>
                <a:gd name="T9" fmla="*/ 4 h 4"/>
                <a:gd name="T10" fmla="*/ 0 w 6"/>
                <a:gd name="T11" fmla="*/ 4 h 4"/>
                <a:gd name="T12" fmla="*/ 6 w 6"/>
                <a:gd name="T13" fmla="*/ 4 h 4"/>
                <a:gd name="T14" fmla="*/ 0 w 6"/>
                <a:gd name="T15" fmla="*/ 4 h 4"/>
                <a:gd name="T16" fmla="*/ 0 w 6"/>
                <a:gd name="T17" fmla="*/ 4 h 4"/>
                <a:gd name="T18" fmla="*/ 0 w 6"/>
                <a:gd name="T19" fmla="*/ 4 h 4"/>
                <a:gd name="T20" fmla="*/ 0 w 6"/>
                <a:gd name="T21" fmla="*/ 0 h 4"/>
                <a:gd name="T22" fmla="*/ 0 w 6"/>
                <a:gd name="T23" fmla="*/ 0 h 4"/>
                <a:gd name="T24" fmla="*/ 6 w 6"/>
                <a:gd name="T25" fmla="*/ 0 h 4"/>
                <a:gd name="T26" fmla="*/ 6 w 6"/>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4">
                  <a:moveTo>
                    <a:pt x="6" y="0"/>
                  </a:moveTo>
                  <a:lnTo>
                    <a:pt x="0" y="0"/>
                  </a:lnTo>
                  <a:lnTo>
                    <a:pt x="0" y="0"/>
                  </a:lnTo>
                  <a:lnTo>
                    <a:pt x="0" y="4"/>
                  </a:lnTo>
                  <a:lnTo>
                    <a:pt x="0" y="4"/>
                  </a:lnTo>
                  <a:lnTo>
                    <a:pt x="0" y="4"/>
                  </a:lnTo>
                  <a:lnTo>
                    <a:pt x="6" y="4"/>
                  </a:lnTo>
                  <a:lnTo>
                    <a:pt x="0" y="4"/>
                  </a:lnTo>
                  <a:lnTo>
                    <a:pt x="0" y="4"/>
                  </a:lnTo>
                  <a:lnTo>
                    <a:pt x="0" y="4"/>
                  </a:lnTo>
                  <a:lnTo>
                    <a:pt x="0" y="0"/>
                  </a:lnTo>
                  <a:lnTo>
                    <a:pt x="0"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4" name="Freeform 299"/>
            <p:cNvSpPr>
              <a:spLocks/>
            </p:cNvSpPr>
            <p:nvPr/>
          </p:nvSpPr>
          <p:spPr bwMode="auto">
            <a:xfrm>
              <a:off x="1538288" y="3924300"/>
              <a:ext cx="9525" cy="6350"/>
            </a:xfrm>
            <a:custGeom>
              <a:avLst/>
              <a:gdLst>
                <a:gd name="T0" fmla="*/ 6 w 6"/>
                <a:gd name="T1" fmla="*/ 0 h 4"/>
                <a:gd name="T2" fmla="*/ 0 w 6"/>
                <a:gd name="T3" fmla="*/ 0 h 4"/>
                <a:gd name="T4" fmla="*/ 0 w 6"/>
                <a:gd name="T5" fmla="*/ 0 h 4"/>
                <a:gd name="T6" fmla="*/ 0 w 6"/>
                <a:gd name="T7" fmla="*/ 4 h 4"/>
                <a:gd name="T8" fmla="*/ 0 w 6"/>
                <a:gd name="T9" fmla="*/ 4 h 4"/>
                <a:gd name="T10" fmla="*/ 0 w 6"/>
                <a:gd name="T11" fmla="*/ 4 h 4"/>
                <a:gd name="T12" fmla="*/ 6 w 6"/>
                <a:gd name="T13" fmla="*/ 4 h 4"/>
                <a:gd name="T14" fmla="*/ 0 w 6"/>
                <a:gd name="T15" fmla="*/ 4 h 4"/>
                <a:gd name="T16" fmla="*/ 0 w 6"/>
                <a:gd name="T17" fmla="*/ 4 h 4"/>
                <a:gd name="T18" fmla="*/ 0 w 6"/>
                <a:gd name="T19" fmla="*/ 4 h 4"/>
                <a:gd name="T20" fmla="*/ 0 w 6"/>
                <a:gd name="T21" fmla="*/ 0 h 4"/>
                <a:gd name="T22" fmla="*/ 0 w 6"/>
                <a:gd name="T23" fmla="*/ 0 h 4"/>
                <a:gd name="T24" fmla="*/ 6 w 6"/>
                <a:gd name="T25" fmla="*/ 0 h 4"/>
                <a:gd name="T26" fmla="*/ 6 w 6"/>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4">
                  <a:moveTo>
                    <a:pt x="6" y="0"/>
                  </a:moveTo>
                  <a:lnTo>
                    <a:pt x="0" y="0"/>
                  </a:lnTo>
                  <a:lnTo>
                    <a:pt x="0" y="0"/>
                  </a:lnTo>
                  <a:lnTo>
                    <a:pt x="0" y="4"/>
                  </a:lnTo>
                  <a:lnTo>
                    <a:pt x="0" y="4"/>
                  </a:lnTo>
                  <a:lnTo>
                    <a:pt x="0" y="4"/>
                  </a:lnTo>
                  <a:lnTo>
                    <a:pt x="6" y="4"/>
                  </a:lnTo>
                  <a:lnTo>
                    <a:pt x="0" y="4"/>
                  </a:lnTo>
                  <a:lnTo>
                    <a:pt x="0" y="4"/>
                  </a:lnTo>
                  <a:lnTo>
                    <a:pt x="0" y="4"/>
                  </a:lnTo>
                  <a:lnTo>
                    <a:pt x="0" y="0"/>
                  </a:lnTo>
                  <a:lnTo>
                    <a:pt x="0"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5" name="Freeform 300"/>
            <p:cNvSpPr>
              <a:spLocks/>
            </p:cNvSpPr>
            <p:nvPr/>
          </p:nvSpPr>
          <p:spPr bwMode="auto">
            <a:xfrm>
              <a:off x="1325563" y="3941763"/>
              <a:ext cx="9525" cy="15875"/>
            </a:xfrm>
            <a:custGeom>
              <a:avLst/>
              <a:gdLst>
                <a:gd name="T0" fmla="*/ 0 w 6"/>
                <a:gd name="T1" fmla="*/ 10 h 10"/>
                <a:gd name="T2" fmla="*/ 0 w 6"/>
                <a:gd name="T3" fmla="*/ 10 h 10"/>
                <a:gd name="T4" fmla="*/ 0 w 6"/>
                <a:gd name="T5" fmla="*/ 10 h 10"/>
                <a:gd name="T6" fmla="*/ 0 w 6"/>
                <a:gd name="T7" fmla="*/ 6 h 10"/>
                <a:gd name="T8" fmla="*/ 0 w 6"/>
                <a:gd name="T9" fmla="*/ 6 h 10"/>
                <a:gd name="T10" fmla="*/ 0 w 6"/>
                <a:gd name="T11" fmla="*/ 0 h 10"/>
                <a:gd name="T12" fmla="*/ 0 w 6"/>
                <a:gd name="T13" fmla="*/ 0 h 10"/>
                <a:gd name="T14" fmla="*/ 0 w 6"/>
                <a:gd name="T15" fmla="*/ 0 h 10"/>
                <a:gd name="T16" fmla="*/ 6 w 6"/>
                <a:gd name="T17" fmla="*/ 0 h 10"/>
                <a:gd name="T18" fmla="*/ 6 w 6"/>
                <a:gd name="T19" fmla="*/ 10 h 10"/>
                <a:gd name="T20" fmla="*/ 0 w 6"/>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0" y="10"/>
                  </a:moveTo>
                  <a:lnTo>
                    <a:pt x="0" y="10"/>
                  </a:lnTo>
                  <a:lnTo>
                    <a:pt x="0" y="10"/>
                  </a:lnTo>
                  <a:lnTo>
                    <a:pt x="0" y="6"/>
                  </a:lnTo>
                  <a:lnTo>
                    <a:pt x="0" y="6"/>
                  </a:lnTo>
                  <a:lnTo>
                    <a:pt x="0" y="0"/>
                  </a:lnTo>
                  <a:lnTo>
                    <a:pt x="0" y="0"/>
                  </a:lnTo>
                  <a:lnTo>
                    <a:pt x="0" y="0"/>
                  </a:lnTo>
                  <a:lnTo>
                    <a:pt x="6" y="0"/>
                  </a:lnTo>
                  <a:lnTo>
                    <a:pt x="6" y="10"/>
                  </a:lnTo>
                  <a:lnTo>
                    <a:pt x="0"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6" name="Line 301"/>
            <p:cNvSpPr>
              <a:spLocks noChangeShapeType="1"/>
            </p:cNvSpPr>
            <p:nvPr/>
          </p:nvSpPr>
          <p:spPr bwMode="auto">
            <a:xfrm>
              <a:off x="5222876" y="2541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7" name="Freeform 302"/>
            <p:cNvSpPr>
              <a:spLocks/>
            </p:cNvSpPr>
            <p:nvPr/>
          </p:nvSpPr>
          <p:spPr bwMode="auto">
            <a:xfrm>
              <a:off x="4602163" y="1808163"/>
              <a:ext cx="46038" cy="63500"/>
            </a:xfrm>
            <a:custGeom>
              <a:avLst/>
              <a:gdLst>
                <a:gd name="T0" fmla="*/ 16 w 29"/>
                <a:gd name="T1" fmla="*/ 40 h 40"/>
                <a:gd name="T2" fmla="*/ 4 w 29"/>
                <a:gd name="T3" fmla="*/ 40 h 40"/>
                <a:gd name="T4" fmla="*/ 4 w 29"/>
                <a:gd name="T5" fmla="*/ 40 h 40"/>
                <a:gd name="T6" fmla="*/ 4 w 29"/>
                <a:gd name="T7" fmla="*/ 40 h 40"/>
                <a:gd name="T8" fmla="*/ 4 w 29"/>
                <a:gd name="T9" fmla="*/ 33 h 40"/>
                <a:gd name="T10" fmla="*/ 0 w 29"/>
                <a:gd name="T11" fmla="*/ 33 h 40"/>
                <a:gd name="T12" fmla="*/ 0 w 29"/>
                <a:gd name="T13" fmla="*/ 33 h 40"/>
                <a:gd name="T14" fmla="*/ 0 w 29"/>
                <a:gd name="T15" fmla="*/ 27 h 40"/>
                <a:gd name="T16" fmla="*/ 0 w 29"/>
                <a:gd name="T17" fmla="*/ 27 h 40"/>
                <a:gd name="T18" fmla="*/ 0 w 29"/>
                <a:gd name="T19" fmla="*/ 23 h 40"/>
                <a:gd name="T20" fmla="*/ 0 w 29"/>
                <a:gd name="T21" fmla="*/ 23 h 40"/>
                <a:gd name="T22" fmla="*/ 0 w 29"/>
                <a:gd name="T23" fmla="*/ 23 h 40"/>
                <a:gd name="T24" fmla="*/ 0 w 29"/>
                <a:gd name="T25" fmla="*/ 11 h 40"/>
                <a:gd name="T26" fmla="*/ 0 w 29"/>
                <a:gd name="T27" fmla="*/ 11 h 40"/>
                <a:gd name="T28" fmla="*/ 4 w 29"/>
                <a:gd name="T29" fmla="*/ 7 h 40"/>
                <a:gd name="T30" fmla="*/ 4 w 29"/>
                <a:gd name="T31" fmla="*/ 7 h 40"/>
                <a:gd name="T32" fmla="*/ 4 w 29"/>
                <a:gd name="T33" fmla="*/ 7 h 40"/>
                <a:gd name="T34" fmla="*/ 4 w 29"/>
                <a:gd name="T35" fmla="*/ 7 h 40"/>
                <a:gd name="T36" fmla="*/ 10 w 29"/>
                <a:gd name="T37" fmla="*/ 7 h 40"/>
                <a:gd name="T38" fmla="*/ 16 w 29"/>
                <a:gd name="T39" fmla="*/ 0 h 40"/>
                <a:gd name="T40" fmla="*/ 16 w 29"/>
                <a:gd name="T41" fmla="*/ 0 h 40"/>
                <a:gd name="T42" fmla="*/ 16 w 29"/>
                <a:gd name="T43" fmla="*/ 0 h 40"/>
                <a:gd name="T44" fmla="*/ 22 w 29"/>
                <a:gd name="T45" fmla="*/ 0 h 40"/>
                <a:gd name="T46" fmla="*/ 22 w 29"/>
                <a:gd name="T47" fmla="*/ 7 h 40"/>
                <a:gd name="T48" fmla="*/ 29 w 29"/>
                <a:gd name="T49" fmla="*/ 7 h 40"/>
                <a:gd name="T50" fmla="*/ 22 w 29"/>
                <a:gd name="T51" fmla="*/ 7 h 40"/>
                <a:gd name="T52" fmla="*/ 22 w 29"/>
                <a:gd name="T53" fmla="*/ 11 h 40"/>
                <a:gd name="T54" fmla="*/ 22 w 29"/>
                <a:gd name="T55" fmla="*/ 11 h 40"/>
                <a:gd name="T56" fmla="*/ 22 w 29"/>
                <a:gd name="T57" fmla="*/ 11 h 40"/>
                <a:gd name="T58" fmla="*/ 22 w 29"/>
                <a:gd name="T59" fmla="*/ 11 h 40"/>
                <a:gd name="T60" fmla="*/ 22 w 29"/>
                <a:gd name="T61" fmla="*/ 17 h 40"/>
                <a:gd name="T62" fmla="*/ 29 w 29"/>
                <a:gd name="T63" fmla="*/ 17 h 40"/>
                <a:gd name="T64" fmla="*/ 29 w 29"/>
                <a:gd name="T65" fmla="*/ 23 h 40"/>
                <a:gd name="T66" fmla="*/ 22 w 29"/>
                <a:gd name="T67" fmla="*/ 23 h 40"/>
                <a:gd name="T68" fmla="*/ 22 w 29"/>
                <a:gd name="T69" fmla="*/ 27 h 40"/>
                <a:gd name="T70" fmla="*/ 16 w 29"/>
                <a:gd name="T71" fmla="*/ 33 h 40"/>
                <a:gd name="T72" fmla="*/ 16 w 29"/>
                <a:gd name="T73" fmla="*/ 33 h 40"/>
                <a:gd name="T74" fmla="*/ 16 w 29"/>
                <a:gd name="T75" fmla="*/ 40 h 40"/>
                <a:gd name="T76" fmla="*/ 16 w 29"/>
                <a:gd name="T77" fmla="*/ 40 h 40"/>
                <a:gd name="T78" fmla="*/ 16 w 29"/>
                <a:gd name="T79" fmla="*/ 40 h 40"/>
                <a:gd name="T80" fmla="*/ 16 w 29"/>
                <a:gd name="T81" fmla="*/ 40 h 40"/>
                <a:gd name="T82" fmla="*/ 16 w 29"/>
                <a:gd name="T83"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 h="40">
                  <a:moveTo>
                    <a:pt x="16" y="40"/>
                  </a:moveTo>
                  <a:lnTo>
                    <a:pt x="4" y="40"/>
                  </a:lnTo>
                  <a:lnTo>
                    <a:pt x="4" y="40"/>
                  </a:lnTo>
                  <a:lnTo>
                    <a:pt x="4" y="40"/>
                  </a:lnTo>
                  <a:lnTo>
                    <a:pt x="4" y="33"/>
                  </a:lnTo>
                  <a:lnTo>
                    <a:pt x="0" y="33"/>
                  </a:lnTo>
                  <a:lnTo>
                    <a:pt x="0" y="33"/>
                  </a:lnTo>
                  <a:lnTo>
                    <a:pt x="0" y="27"/>
                  </a:lnTo>
                  <a:lnTo>
                    <a:pt x="0" y="27"/>
                  </a:lnTo>
                  <a:lnTo>
                    <a:pt x="0" y="23"/>
                  </a:lnTo>
                  <a:lnTo>
                    <a:pt x="0" y="23"/>
                  </a:lnTo>
                  <a:lnTo>
                    <a:pt x="0" y="23"/>
                  </a:lnTo>
                  <a:lnTo>
                    <a:pt x="0" y="11"/>
                  </a:lnTo>
                  <a:lnTo>
                    <a:pt x="0" y="11"/>
                  </a:lnTo>
                  <a:lnTo>
                    <a:pt x="4" y="7"/>
                  </a:lnTo>
                  <a:lnTo>
                    <a:pt x="4" y="7"/>
                  </a:lnTo>
                  <a:lnTo>
                    <a:pt x="4" y="7"/>
                  </a:lnTo>
                  <a:lnTo>
                    <a:pt x="4" y="7"/>
                  </a:lnTo>
                  <a:lnTo>
                    <a:pt x="10" y="7"/>
                  </a:lnTo>
                  <a:lnTo>
                    <a:pt x="16" y="0"/>
                  </a:lnTo>
                  <a:lnTo>
                    <a:pt x="16" y="0"/>
                  </a:lnTo>
                  <a:lnTo>
                    <a:pt x="16" y="0"/>
                  </a:lnTo>
                  <a:lnTo>
                    <a:pt x="22" y="0"/>
                  </a:lnTo>
                  <a:lnTo>
                    <a:pt x="22" y="7"/>
                  </a:lnTo>
                  <a:lnTo>
                    <a:pt x="29" y="7"/>
                  </a:lnTo>
                  <a:lnTo>
                    <a:pt x="22" y="7"/>
                  </a:lnTo>
                  <a:lnTo>
                    <a:pt x="22" y="11"/>
                  </a:lnTo>
                  <a:lnTo>
                    <a:pt x="22" y="11"/>
                  </a:lnTo>
                  <a:lnTo>
                    <a:pt x="22" y="11"/>
                  </a:lnTo>
                  <a:lnTo>
                    <a:pt x="22" y="11"/>
                  </a:lnTo>
                  <a:lnTo>
                    <a:pt x="22" y="17"/>
                  </a:lnTo>
                  <a:lnTo>
                    <a:pt x="29" y="17"/>
                  </a:lnTo>
                  <a:lnTo>
                    <a:pt x="29" y="23"/>
                  </a:lnTo>
                  <a:lnTo>
                    <a:pt x="22" y="23"/>
                  </a:lnTo>
                  <a:lnTo>
                    <a:pt x="22" y="27"/>
                  </a:lnTo>
                  <a:lnTo>
                    <a:pt x="16" y="33"/>
                  </a:lnTo>
                  <a:lnTo>
                    <a:pt x="16" y="33"/>
                  </a:lnTo>
                  <a:lnTo>
                    <a:pt x="16" y="40"/>
                  </a:lnTo>
                  <a:lnTo>
                    <a:pt x="16" y="40"/>
                  </a:lnTo>
                  <a:lnTo>
                    <a:pt x="16" y="40"/>
                  </a:lnTo>
                  <a:lnTo>
                    <a:pt x="16" y="40"/>
                  </a:lnTo>
                  <a:lnTo>
                    <a:pt x="16" y="4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8" name="Freeform 303"/>
            <p:cNvSpPr>
              <a:spLocks/>
            </p:cNvSpPr>
            <p:nvPr/>
          </p:nvSpPr>
          <p:spPr bwMode="auto">
            <a:xfrm>
              <a:off x="4602163" y="1808163"/>
              <a:ext cx="46038" cy="63500"/>
            </a:xfrm>
            <a:custGeom>
              <a:avLst/>
              <a:gdLst>
                <a:gd name="T0" fmla="*/ 16 w 29"/>
                <a:gd name="T1" fmla="*/ 40 h 40"/>
                <a:gd name="T2" fmla="*/ 4 w 29"/>
                <a:gd name="T3" fmla="*/ 40 h 40"/>
                <a:gd name="T4" fmla="*/ 4 w 29"/>
                <a:gd name="T5" fmla="*/ 40 h 40"/>
                <a:gd name="T6" fmla="*/ 4 w 29"/>
                <a:gd name="T7" fmla="*/ 40 h 40"/>
                <a:gd name="T8" fmla="*/ 4 w 29"/>
                <a:gd name="T9" fmla="*/ 33 h 40"/>
                <a:gd name="T10" fmla="*/ 0 w 29"/>
                <a:gd name="T11" fmla="*/ 33 h 40"/>
                <a:gd name="T12" fmla="*/ 0 w 29"/>
                <a:gd name="T13" fmla="*/ 33 h 40"/>
                <a:gd name="T14" fmla="*/ 0 w 29"/>
                <a:gd name="T15" fmla="*/ 27 h 40"/>
                <a:gd name="T16" fmla="*/ 0 w 29"/>
                <a:gd name="T17" fmla="*/ 27 h 40"/>
                <a:gd name="T18" fmla="*/ 0 w 29"/>
                <a:gd name="T19" fmla="*/ 23 h 40"/>
                <a:gd name="T20" fmla="*/ 0 w 29"/>
                <a:gd name="T21" fmla="*/ 23 h 40"/>
                <a:gd name="T22" fmla="*/ 0 w 29"/>
                <a:gd name="T23" fmla="*/ 23 h 40"/>
                <a:gd name="T24" fmla="*/ 0 w 29"/>
                <a:gd name="T25" fmla="*/ 11 h 40"/>
                <a:gd name="T26" fmla="*/ 0 w 29"/>
                <a:gd name="T27" fmla="*/ 11 h 40"/>
                <a:gd name="T28" fmla="*/ 4 w 29"/>
                <a:gd name="T29" fmla="*/ 7 h 40"/>
                <a:gd name="T30" fmla="*/ 4 w 29"/>
                <a:gd name="T31" fmla="*/ 7 h 40"/>
                <a:gd name="T32" fmla="*/ 4 w 29"/>
                <a:gd name="T33" fmla="*/ 7 h 40"/>
                <a:gd name="T34" fmla="*/ 4 w 29"/>
                <a:gd name="T35" fmla="*/ 7 h 40"/>
                <a:gd name="T36" fmla="*/ 10 w 29"/>
                <a:gd name="T37" fmla="*/ 7 h 40"/>
                <a:gd name="T38" fmla="*/ 16 w 29"/>
                <a:gd name="T39" fmla="*/ 0 h 40"/>
                <a:gd name="T40" fmla="*/ 16 w 29"/>
                <a:gd name="T41" fmla="*/ 0 h 40"/>
                <a:gd name="T42" fmla="*/ 16 w 29"/>
                <a:gd name="T43" fmla="*/ 0 h 40"/>
                <a:gd name="T44" fmla="*/ 22 w 29"/>
                <a:gd name="T45" fmla="*/ 0 h 40"/>
                <a:gd name="T46" fmla="*/ 22 w 29"/>
                <a:gd name="T47" fmla="*/ 7 h 40"/>
                <a:gd name="T48" fmla="*/ 29 w 29"/>
                <a:gd name="T49" fmla="*/ 7 h 40"/>
                <a:gd name="T50" fmla="*/ 22 w 29"/>
                <a:gd name="T51" fmla="*/ 7 h 40"/>
                <a:gd name="T52" fmla="*/ 22 w 29"/>
                <a:gd name="T53" fmla="*/ 11 h 40"/>
                <a:gd name="T54" fmla="*/ 22 w 29"/>
                <a:gd name="T55" fmla="*/ 11 h 40"/>
                <a:gd name="T56" fmla="*/ 22 w 29"/>
                <a:gd name="T57" fmla="*/ 11 h 40"/>
                <a:gd name="T58" fmla="*/ 22 w 29"/>
                <a:gd name="T59" fmla="*/ 11 h 40"/>
                <a:gd name="T60" fmla="*/ 22 w 29"/>
                <a:gd name="T61" fmla="*/ 17 h 40"/>
                <a:gd name="T62" fmla="*/ 29 w 29"/>
                <a:gd name="T63" fmla="*/ 17 h 40"/>
                <a:gd name="T64" fmla="*/ 29 w 29"/>
                <a:gd name="T65" fmla="*/ 23 h 40"/>
                <a:gd name="T66" fmla="*/ 22 w 29"/>
                <a:gd name="T67" fmla="*/ 23 h 40"/>
                <a:gd name="T68" fmla="*/ 22 w 29"/>
                <a:gd name="T69" fmla="*/ 27 h 40"/>
                <a:gd name="T70" fmla="*/ 16 w 29"/>
                <a:gd name="T71" fmla="*/ 33 h 40"/>
                <a:gd name="T72" fmla="*/ 16 w 29"/>
                <a:gd name="T73" fmla="*/ 33 h 40"/>
                <a:gd name="T74" fmla="*/ 16 w 29"/>
                <a:gd name="T75" fmla="*/ 40 h 40"/>
                <a:gd name="T76" fmla="*/ 16 w 29"/>
                <a:gd name="T77" fmla="*/ 40 h 40"/>
                <a:gd name="T78" fmla="*/ 16 w 29"/>
                <a:gd name="T79" fmla="*/ 40 h 40"/>
                <a:gd name="T80" fmla="*/ 16 w 29"/>
                <a:gd name="T81" fmla="*/ 40 h 40"/>
                <a:gd name="T82" fmla="*/ 16 w 29"/>
                <a:gd name="T83"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 h="40">
                  <a:moveTo>
                    <a:pt x="16" y="40"/>
                  </a:moveTo>
                  <a:lnTo>
                    <a:pt x="4" y="40"/>
                  </a:lnTo>
                  <a:lnTo>
                    <a:pt x="4" y="40"/>
                  </a:lnTo>
                  <a:lnTo>
                    <a:pt x="4" y="40"/>
                  </a:lnTo>
                  <a:lnTo>
                    <a:pt x="4" y="33"/>
                  </a:lnTo>
                  <a:lnTo>
                    <a:pt x="0" y="33"/>
                  </a:lnTo>
                  <a:lnTo>
                    <a:pt x="0" y="33"/>
                  </a:lnTo>
                  <a:lnTo>
                    <a:pt x="0" y="27"/>
                  </a:lnTo>
                  <a:lnTo>
                    <a:pt x="0" y="27"/>
                  </a:lnTo>
                  <a:lnTo>
                    <a:pt x="0" y="23"/>
                  </a:lnTo>
                  <a:lnTo>
                    <a:pt x="0" y="23"/>
                  </a:lnTo>
                  <a:lnTo>
                    <a:pt x="0" y="23"/>
                  </a:lnTo>
                  <a:lnTo>
                    <a:pt x="0" y="11"/>
                  </a:lnTo>
                  <a:lnTo>
                    <a:pt x="0" y="11"/>
                  </a:lnTo>
                  <a:lnTo>
                    <a:pt x="4" y="7"/>
                  </a:lnTo>
                  <a:lnTo>
                    <a:pt x="4" y="7"/>
                  </a:lnTo>
                  <a:lnTo>
                    <a:pt x="4" y="7"/>
                  </a:lnTo>
                  <a:lnTo>
                    <a:pt x="4" y="7"/>
                  </a:lnTo>
                  <a:lnTo>
                    <a:pt x="10" y="7"/>
                  </a:lnTo>
                  <a:lnTo>
                    <a:pt x="16" y="0"/>
                  </a:lnTo>
                  <a:lnTo>
                    <a:pt x="16" y="0"/>
                  </a:lnTo>
                  <a:lnTo>
                    <a:pt x="16" y="0"/>
                  </a:lnTo>
                  <a:lnTo>
                    <a:pt x="22" y="0"/>
                  </a:lnTo>
                  <a:lnTo>
                    <a:pt x="22" y="7"/>
                  </a:lnTo>
                  <a:lnTo>
                    <a:pt x="29" y="7"/>
                  </a:lnTo>
                  <a:lnTo>
                    <a:pt x="22" y="7"/>
                  </a:lnTo>
                  <a:lnTo>
                    <a:pt x="22" y="11"/>
                  </a:lnTo>
                  <a:lnTo>
                    <a:pt x="22" y="11"/>
                  </a:lnTo>
                  <a:lnTo>
                    <a:pt x="22" y="11"/>
                  </a:lnTo>
                  <a:lnTo>
                    <a:pt x="22" y="11"/>
                  </a:lnTo>
                  <a:lnTo>
                    <a:pt x="22" y="17"/>
                  </a:lnTo>
                  <a:lnTo>
                    <a:pt x="29" y="17"/>
                  </a:lnTo>
                  <a:lnTo>
                    <a:pt x="29" y="23"/>
                  </a:lnTo>
                  <a:lnTo>
                    <a:pt x="22" y="23"/>
                  </a:lnTo>
                  <a:lnTo>
                    <a:pt x="22" y="27"/>
                  </a:lnTo>
                  <a:lnTo>
                    <a:pt x="16" y="33"/>
                  </a:lnTo>
                  <a:lnTo>
                    <a:pt x="16" y="33"/>
                  </a:lnTo>
                  <a:lnTo>
                    <a:pt x="16" y="40"/>
                  </a:lnTo>
                  <a:lnTo>
                    <a:pt x="16" y="40"/>
                  </a:lnTo>
                  <a:lnTo>
                    <a:pt x="16" y="40"/>
                  </a:lnTo>
                  <a:lnTo>
                    <a:pt x="16" y="40"/>
                  </a:lnTo>
                  <a:lnTo>
                    <a:pt x="16" y="4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09" name="Freeform 304"/>
            <p:cNvSpPr>
              <a:spLocks/>
            </p:cNvSpPr>
            <p:nvPr/>
          </p:nvSpPr>
          <p:spPr bwMode="auto">
            <a:xfrm>
              <a:off x="6253163" y="1952625"/>
              <a:ext cx="693738" cy="293688"/>
            </a:xfrm>
            <a:custGeom>
              <a:avLst/>
              <a:gdLst>
                <a:gd name="T0" fmla="*/ 16 w 437"/>
                <a:gd name="T1" fmla="*/ 66 h 185"/>
                <a:gd name="T2" fmla="*/ 51 w 437"/>
                <a:gd name="T3" fmla="*/ 82 h 185"/>
                <a:gd name="T4" fmla="*/ 58 w 437"/>
                <a:gd name="T5" fmla="*/ 95 h 185"/>
                <a:gd name="T6" fmla="*/ 64 w 437"/>
                <a:gd name="T7" fmla="*/ 101 h 185"/>
                <a:gd name="T8" fmla="*/ 70 w 437"/>
                <a:gd name="T9" fmla="*/ 105 h 185"/>
                <a:gd name="T10" fmla="*/ 70 w 437"/>
                <a:gd name="T11" fmla="*/ 111 h 185"/>
                <a:gd name="T12" fmla="*/ 70 w 437"/>
                <a:gd name="T13" fmla="*/ 117 h 185"/>
                <a:gd name="T14" fmla="*/ 70 w 437"/>
                <a:gd name="T15" fmla="*/ 124 h 185"/>
                <a:gd name="T16" fmla="*/ 115 w 437"/>
                <a:gd name="T17" fmla="*/ 134 h 185"/>
                <a:gd name="T18" fmla="*/ 144 w 437"/>
                <a:gd name="T19" fmla="*/ 140 h 185"/>
                <a:gd name="T20" fmla="*/ 150 w 437"/>
                <a:gd name="T21" fmla="*/ 157 h 185"/>
                <a:gd name="T22" fmla="*/ 169 w 437"/>
                <a:gd name="T23" fmla="*/ 167 h 185"/>
                <a:gd name="T24" fmla="*/ 245 w 437"/>
                <a:gd name="T25" fmla="*/ 173 h 185"/>
                <a:gd name="T26" fmla="*/ 268 w 437"/>
                <a:gd name="T27" fmla="*/ 185 h 185"/>
                <a:gd name="T28" fmla="*/ 309 w 437"/>
                <a:gd name="T29" fmla="*/ 179 h 185"/>
                <a:gd name="T30" fmla="*/ 321 w 437"/>
                <a:gd name="T31" fmla="*/ 167 h 185"/>
                <a:gd name="T32" fmla="*/ 356 w 437"/>
                <a:gd name="T33" fmla="*/ 163 h 185"/>
                <a:gd name="T34" fmla="*/ 360 w 437"/>
                <a:gd name="T35" fmla="*/ 150 h 185"/>
                <a:gd name="T36" fmla="*/ 360 w 437"/>
                <a:gd name="T37" fmla="*/ 134 h 185"/>
                <a:gd name="T38" fmla="*/ 356 w 437"/>
                <a:gd name="T39" fmla="*/ 124 h 185"/>
                <a:gd name="T40" fmla="*/ 391 w 437"/>
                <a:gd name="T41" fmla="*/ 117 h 185"/>
                <a:gd name="T42" fmla="*/ 414 w 437"/>
                <a:gd name="T43" fmla="*/ 101 h 185"/>
                <a:gd name="T44" fmla="*/ 430 w 437"/>
                <a:gd name="T45" fmla="*/ 95 h 185"/>
                <a:gd name="T46" fmla="*/ 430 w 437"/>
                <a:gd name="T47" fmla="*/ 89 h 185"/>
                <a:gd name="T48" fmla="*/ 426 w 437"/>
                <a:gd name="T49" fmla="*/ 82 h 185"/>
                <a:gd name="T50" fmla="*/ 420 w 437"/>
                <a:gd name="T51" fmla="*/ 78 h 185"/>
                <a:gd name="T52" fmla="*/ 402 w 437"/>
                <a:gd name="T53" fmla="*/ 72 h 185"/>
                <a:gd name="T54" fmla="*/ 385 w 437"/>
                <a:gd name="T55" fmla="*/ 72 h 185"/>
                <a:gd name="T56" fmla="*/ 373 w 437"/>
                <a:gd name="T57" fmla="*/ 66 h 185"/>
                <a:gd name="T58" fmla="*/ 367 w 437"/>
                <a:gd name="T59" fmla="*/ 39 h 185"/>
                <a:gd name="T60" fmla="*/ 332 w 437"/>
                <a:gd name="T61" fmla="*/ 33 h 185"/>
                <a:gd name="T62" fmla="*/ 325 w 437"/>
                <a:gd name="T63" fmla="*/ 43 h 185"/>
                <a:gd name="T64" fmla="*/ 321 w 437"/>
                <a:gd name="T65" fmla="*/ 49 h 185"/>
                <a:gd name="T66" fmla="*/ 255 w 437"/>
                <a:gd name="T67" fmla="*/ 43 h 185"/>
                <a:gd name="T68" fmla="*/ 233 w 437"/>
                <a:gd name="T69" fmla="*/ 27 h 185"/>
                <a:gd name="T70" fmla="*/ 185 w 437"/>
                <a:gd name="T71" fmla="*/ 33 h 185"/>
                <a:gd name="T72" fmla="*/ 175 w 437"/>
                <a:gd name="T73" fmla="*/ 21 h 185"/>
                <a:gd name="T74" fmla="*/ 121 w 437"/>
                <a:gd name="T75" fmla="*/ 0 h 185"/>
                <a:gd name="T76" fmla="*/ 115 w 437"/>
                <a:gd name="T77" fmla="*/ 4 h 185"/>
                <a:gd name="T78" fmla="*/ 115 w 437"/>
                <a:gd name="T79" fmla="*/ 10 h 185"/>
                <a:gd name="T80" fmla="*/ 121 w 437"/>
                <a:gd name="T81" fmla="*/ 21 h 185"/>
                <a:gd name="T82" fmla="*/ 128 w 437"/>
                <a:gd name="T83" fmla="*/ 39 h 185"/>
                <a:gd name="T84" fmla="*/ 80 w 437"/>
                <a:gd name="T85" fmla="*/ 33 h 185"/>
                <a:gd name="T86" fmla="*/ 80 w 437"/>
                <a:gd name="T87" fmla="*/ 27 h 185"/>
                <a:gd name="T88" fmla="*/ 35 w 437"/>
                <a:gd name="T89" fmla="*/ 33 h 185"/>
                <a:gd name="T90" fmla="*/ 23 w 437"/>
                <a:gd name="T91" fmla="*/ 43 h 185"/>
                <a:gd name="T92" fmla="*/ 4 w 437"/>
                <a:gd name="T93" fmla="*/ 49 h 185"/>
                <a:gd name="T94" fmla="*/ 0 w 437"/>
                <a:gd name="T95" fmla="*/ 56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7" h="185">
                  <a:moveTo>
                    <a:pt x="0" y="56"/>
                  </a:moveTo>
                  <a:lnTo>
                    <a:pt x="10" y="66"/>
                  </a:lnTo>
                  <a:lnTo>
                    <a:pt x="16" y="66"/>
                  </a:lnTo>
                  <a:lnTo>
                    <a:pt x="29" y="78"/>
                  </a:lnTo>
                  <a:lnTo>
                    <a:pt x="51" y="78"/>
                  </a:lnTo>
                  <a:lnTo>
                    <a:pt x="51" y="82"/>
                  </a:lnTo>
                  <a:lnTo>
                    <a:pt x="51" y="82"/>
                  </a:lnTo>
                  <a:lnTo>
                    <a:pt x="58" y="89"/>
                  </a:lnTo>
                  <a:lnTo>
                    <a:pt x="58" y="95"/>
                  </a:lnTo>
                  <a:lnTo>
                    <a:pt x="58" y="95"/>
                  </a:lnTo>
                  <a:lnTo>
                    <a:pt x="64" y="101"/>
                  </a:lnTo>
                  <a:lnTo>
                    <a:pt x="64" y="101"/>
                  </a:lnTo>
                  <a:lnTo>
                    <a:pt x="70" y="101"/>
                  </a:lnTo>
                  <a:lnTo>
                    <a:pt x="70" y="105"/>
                  </a:lnTo>
                  <a:lnTo>
                    <a:pt x="70" y="105"/>
                  </a:lnTo>
                  <a:lnTo>
                    <a:pt x="70" y="105"/>
                  </a:lnTo>
                  <a:lnTo>
                    <a:pt x="70" y="105"/>
                  </a:lnTo>
                  <a:lnTo>
                    <a:pt x="70" y="111"/>
                  </a:lnTo>
                  <a:lnTo>
                    <a:pt x="70" y="111"/>
                  </a:lnTo>
                  <a:lnTo>
                    <a:pt x="70" y="117"/>
                  </a:lnTo>
                  <a:lnTo>
                    <a:pt x="70" y="117"/>
                  </a:lnTo>
                  <a:lnTo>
                    <a:pt x="70" y="117"/>
                  </a:lnTo>
                  <a:lnTo>
                    <a:pt x="70" y="117"/>
                  </a:lnTo>
                  <a:lnTo>
                    <a:pt x="70" y="124"/>
                  </a:lnTo>
                  <a:lnTo>
                    <a:pt x="99" y="124"/>
                  </a:lnTo>
                  <a:lnTo>
                    <a:pt x="105" y="128"/>
                  </a:lnTo>
                  <a:lnTo>
                    <a:pt x="115" y="134"/>
                  </a:lnTo>
                  <a:lnTo>
                    <a:pt x="121" y="134"/>
                  </a:lnTo>
                  <a:lnTo>
                    <a:pt x="128" y="140"/>
                  </a:lnTo>
                  <a:lnTo>
                    <a:pt x="144" y="140"/>
                  </a:lnTo>
                  <a:lnTo>
                    <a:pt x="144" y="144"/>
                  </a:lnTo>
                  <a:lnTo>
                    <a:pt x="150" y="150"/>
                  </a:lnTo>
                  <a:lnTo>
                    <a:pt x="150" y="157"/>
                  </a:lnTo>
                  <a:lnTo>
                    <a:pt x="156" y="157"/>
                  </a:lnTo>
                  <a:lnTo>
                    <a:pt x="169" y="167"/>
                  </a:lnTo>
                  <a:lnTo>
                    <a:pt x="169" y="167"/>
                  </a:lnTo>
                  <a:lnTo>
                    <a:pt x="233" y="167"/>
                  </a:lnTo>
                  <a:lnTo>
                    <a:pt x="239" y="173"/>
                  </a:lnTo>
                  <a:lnTo>
                    <a:pt x="245" y="173"/>
                  </a:lnTo>
                  <a:lnTo>
                    <a:pt x="251" y="179"/>
                  </a:lnTo>
                  <a:lnTo>
                    <a:pt x="262" y="179"/>
                  </a:lnTo>
                  <a:lnTo>
                    <a:pt x="268" y="185"/>
                  </a:lnTo>
                  <a:lnTo>
                    <a:pt x="297" y="185"/>
                  </a:lnTo>
                  <a:lnTo>
                    <a:pt x="303" y="179"/>
                  </a:lnTo>
                  <a:lnTo>
                    <a:pt x="309" y="179"/>
                  </a:lnTo>
                  <a:lnTo>
                    <a:pt x="315" y="173"/>
                  </a:lnTo>
                  <a:lnTo>
                    <a:pt x="315" y="173"/>
                  </a:lnTo>
                  <a:lnTo>
                    <a:pt x="321" y="167"/>
                  </a:lnTo>
                  <a:lnTo>
                    <a:pt x="350" y="167"/>
                  </a:lnTo>
                  <a:lnTo>
                    <a:pt x="356" y="163"/>
                  </a:lnTo>
                  <a:lnTo>
                    <a:pt x="356" y="163"/>
                  </a:lnTo>
                  <a:lnTo>
                    <a:pt x="360" y="157"/>
                  </a:lnTo>
                  <a:lnTo>
                    <a:pt x="360" y="150"/>
                  </a:lnTo>
                  <a:lnTo>
                    <a:pt x="360" y="150"/>
                  </a:lnTo>
                  <a:lnTo>
                    <a:pt x="360" y="140"/>
                  </a:lnTo>
                  <a:lnTo>
                    <a:pt x="360" y="140"/>
                  </a:lnTo>
                  <a:lnTo>
                    <a:pt x="360" y="134"/>
                  </a:lnTo>
                  <a:lnTo>
                    <a:pt x="356" y="134"/>
                  </a:lnTo>
                  <a:lnTo>
                    <a:pt x="356" y="124"/>
                  </a:lnTo>
                  <a:lnTo>
                    <a:pt x="356" y="124"/>
                  </a:lnTo>
                  <a:lnTo>
                    <a:pt x="385" y="124"/>
                  </a:lnTo>
                  <a:lnTo>
                    <a:pt x="385" y="117"/>
                  </a:lnTo>
                  <a:lnTo>
                    <a:pt x="391" y="117"/>
                  </a:lnTo>
                  <a:lnTo>
                    <a:pt x="402" y="105"/>
                  </a:lnTo>
                  <a:lnTo>
                    <a:pt x="408" y="105"/>
                  </a:lnTo>
                  <a:lnTo>
                    <a:pt x="414" y="101"/>
                  </a:lnTo>
                  <a:lnTo>
                    <a:pt x="426" y="101"/>
                  </a:lnTo>
                  <a:lnTo>
                    <a:pt x="430" y="95"/>
                  </a:lnTo>
                  <a:lnTo>
                    <a:pt x="430" y="95"/>
                  </a:lnTo>
                  <a:lnTo>
                    <a:pt x="437" y="95"/>
                  </a:lnTo>
                  <a:lnTo>
                    <a:pt x="437" y="89"/>
                  </a:lnTo>
                  <a:lnTo>
                    <a:pt x="430" y="89"/>
                  </a:lnTo>
                  <a:lnTo>
                    <a:pt x="430" y="89"/>
                  </a:lnTo>
                  <a:lnTo>
                    <a:pt x="430" y="82"/>
                  </a:lnTo>
                  <a:lnTo>
                    <a:pt x="426" y="82"/>
                  </a:lnTo>
                  <a:lnTo>
                    <a:pt x="426" y="82"/>
                  </a:lnTo>
                  <a:lnTo>
                    <a:pt x="426" y="78"/>
                  </a:lnTo>
                  <a:lnTo>
                    <a:pt x="420" y="78"/>
                  </a:lnTo>
                  <a:lnTo>
                    <a:pt x="420" y="78"/>
                  </a:lnTo>
                  <a:lnTo>
                    <a:pt x="420" y="72"/>
                  </a:lnTo>
                  <a:lnTo>
                    <a:pt x="402" y="72"/>
                  </a:lnTo>
                  <a:lnTo>
                    <a:pt x="402" y="78"/>
                  </a:lnTo>
                  <a:lnTo>
                    <a:pt x="391" y="78"/>
                  </a:lnTo>
                  <a:lnTo>
                    <a:pt x="385" y="72"/>
                  </a:lnTo>
                  <a:lnTo>
                    <a:pt x="379" y="72"/>
                  </a:lnTo>
                  <a:lnTo>
                    <a:pt x="379" y="72"/>
                  </a:lnTo>
                  <a:lnTo>
                    <a:pt x="373" y="66"/>
                  </a:lnTo>
                  <a:lnTo>
                    <a:pt x="373" y="56"/>
                  </a:lnTo>
                  <a:lnTo>
                    <a:pt x="367" y="49"/>
                  </a:lnTo>
                  <a:lnTo>
                    <a:pt x="367" y="39"/>
                  </a:lnTo>
                  <a:lnTo>
                    <a:pt x="356" y="39"/>
                  </a:lnTo>
                  <a:lnTo>
                    <a:pt x="350" y="33"/>
                  </a:lnTo>
                  <a:lnTo>
                    <a:pt x="332" y="33"/>
                  </a:lnTo>
                  <a:lnTo>
                    <a:pt x="332" y="39"/>
                  </a:lnTo>
                  <a:lnTo>
                    <a:pt x="325" y="39"/>
                  </a:lnTo>
                  <a:lnTo>
                    <a:pt x="325" y="43"/>
                  </a:lnTo>
                  <a:lnTo>
                    <a:pt x="325" y="43"/>
                  </a:lnTo>
                  <a:lnTo>
                    <a:pt x="325" y="43"/>
                  </a:lnTo>
                  <a:lnTo>
                    <a:pt x="321" y="49"/>
                  </a:lnTo>
                  <a:lnTo>
                    <a:pt x="268" y="49"/>
                  </a:lnTo>
                  <a:lnTo>
                    <a:pt x="268" y="43"/>
                  </a:lnTo>
                  <a:lnTo>
                    <a:pt x="255" y="43"/>
                  </a:lnTo>
                  <a:lnTo>
                    <a:pt x="245" y="33"/>
                  </a:lnTo>
                  <a:lnTo>
                    <a:pt x="239" y="33"/>
                  </a:lnTo>
                  <a:lnTo>
                    <a:pt x="233" y="27"/>
                  </a:lnTo>
                  <a:lnTo>
                    <a:pt x="214" y="27"/>
                  </a:lnTo>
                  <a:lnTo>
                    <a:pt x="214" y="33"/>
                  </a:lnTo>
                  <a:lnTo>
                    <a:pt x="185" y="33"/>
                  </a:lnTo>
                  <a:lnTo>
                    <a:pt x="179" y="27"/>
                  </a:lnTo>
                  <a:lnTo>
                    <a:pt x="175" y="27"/>
                  </a:lnTo>
                  <a:lnTo>
                    <a:pt x="175" y="21"/>
                  </a:lnTo>
                  <a:lnTo>
                    <a:pt x="169" y="17"/>
                  </a:lnTo>
                  <a:lnTo>
                    <a:pt x="169" y="10"/>
                  </a:lnTo>
                  <a:lnTo>
                    <a:pt x="121" y="0"/>
                  </a:lnTo>
                  <a:lnTo>
                    <a:pt x="115" y="0"/>
                  </a:lnTo>
                  <a:lnTo>
                    <a:pt x="115" y="4"/>
                  </a:lnTo>
                  <a:lnTo>
                    <a:pt x="115" y="4"/>
                  </a:lnTo>
                  <a:lnTo>
                    <a:pt x="115" y="4"/>
                  </a:lnTo>
                  <a:lnTo>
                    <a:pt x="115" y="10"/>
                  </a:lnTo>
                  <a:lnTo>
                    <a:pt x="115" y="10"/>
                  </a:lnTo>
                  <a:lnTo>
                    <a:pt x="115" y="17"/>
                  </a:lnTo>
                  <a:lnTo>
                    <a:pt x="121" y="21"/>
                  </a:lnTo>
                  <a:lnTo>
                    <a:pt x="121" y="21"/>
                  </a:lnTo>
                  <a:lnTo>
                    <a:pt x="128" y="27"/>
                  </a:lnTo>
                  <a:lnTo>
                    <a:pt x="128" y="27"/>
                  </a:lnTo>
                  <a:lnTo>
                    <a:pt x="128" y="39"/>
                  </a:lnTo>
                  <a:lnTo>
                    <a:pt x="80" y="39"/>
                  </a:lnTo>
                  <a:lnTo>
                    <a:pt x="80" y="39"/>
                  </a:lnTo>
                  <a:lnTo>
                    <a:pt x="80" y="33"/>
                  </a:lnTo>
                  <a:lnTo>
                    <a:pt x="80" y="33"/>
                  </a:lnTo>
                  <a:lnTo>
                    <a:pt x="80" y="33"/>
                  </a:lnTo>
                  <a:lnTo>
                    <a:pt x="80" y="27"/>
                  </a:lnTo>
                  <a:lnTo>
                    <a:pt x="39" y="27"/>
                  </a:lnTo>
                  <a:lnTo>
                    <a:pt x="39" y="27"/>
                  </a:lnTo>
                  <a:lnTo>
                    <a:pt x="35" y="33"/>
                  </a:lnTo>
                  <a:lnTo>
                    <a:pt x="29" y="33"/>
                  </a:lnTo>
                  <a:lnTo>
                    <a:pt x="23" y="39"/>
                  </a:lnTo>
                  <a:lnTo>
                    <a:pt x="23" y="43"/>
                  </a:lnTo>
                  <a:lnTo>
                    <a:pt x="4" y="43"/>
                  </a:lnTo>
                  <a:lnTo>
                    <a:pt x="4" y="49"/>
                  </a:lnTo>
                  <a:lnTo>
                    <a:pt x="4" y="49"/>
                  </a:lnTo>
                  <a:lnTo>
                    <a:pt x="4" y="49"/>
                  </a:lnTo>
                  <a:lnTo>
                    <a:pt x="0" y="56"/>
                  </a:lnTo>
                  <a:lnTo>
                    <a:pt x="0" y="5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0" name="Freeform 305"/>
            <p:cNvSpPr>
              <a:spLocks/>
            </p:cNvSpPr>
            <p:nvPr/>
          </p:nvSpPr>
          <p:spPr bwMode="auto">
            <a:xfrm>
              <a:off x="6253163" y="1952625"/>
              <a:ext cx="693738" cy="293688"/>
            </a:xfrm>
            <a:custGeom>
              <a:avLst/>
              <a:gdLst>
                <a:gd name="T0" fmla="*/ 16 w 437"/>
                <a:gd name="T1" fmla="*/ 66 h 185"/>
                <a:gd name="T2" fmla="*/ 51 w 437"/>
                <a:gd name="T3" fmla="*/ 82 h 185"/>
                <a:gd name="T4" fmla="*/ 58 w 437"/>
                <a:gd name="T5" fmla="*/ 95 h 185"/>
                <a:gd name="T6" fmla="*/ 64 w 437"/>
                <a:gd name="T7" fmla="*/ 101 h 185"/>
                <a:gd name="T8" fmla="*/ 70 w 437"/>
                <a:gd name="T9" fmla="*/ 105 h 185"/>
                <a:gd name="T10" fmla="*/ 70 w 437"/>
                <a:gd name="T11" fmla="*/ 111 h 185"/>
                <a:gd name="T12" fmla="*/ 70 w 437"/>
                <a:gd name="T13" fmla="*/ 117 h 185"/>
                <a:gd name="T14" fmla="*/ 70 w 437"/>
                <a:gd name="T15" fmla="*/ 124 h 185"/>
                <a:gd name="T16" fmla="*/ 115 w 437"/>
                <a:gd name="T17" fmla="*/ 134 h 185"/>
                <a:gd name="T18" fmla="*/ 144 w 437"/>
                <a:gd name="T19" fmla="*/ 140 h 185"/>
                <a:gd name="T20" fmla="*/ 150 w 437"/>
                <a:gd name="T21" fmla="*/ 157 h 185"/>
                <a:gd name="T22" fmla="*/ 169 w 437"/>
                <a:gd name="T23" fmla="*/ 167 h 185"/>
                <a:gd name="T24" fmla="*/ 245 w 437"/>
                <a:gd name="T25" fmla="*/ 173 h 185"/>
                <a:gd name="T26" fmla="*/ 268 w 437"/>
                <a:gd name="T27" fmla="*/ 185 h 185"/>
                <a:gd name="T28" fmla="*/ 309 w 437"/>
                <a:gd name="T29" fmla="*/ 179 h 185"/>
                <a:gd name="T30" fmla="*/ 321 w 437"/>
                <a:gd name="T31" fmla="*/ 167 h 185"/>
                <a:gd name="T32" fmla="*/ 356 w 437"/>
                <a:gd name="T33" fmla="*/ 163 h 185"/>
                <a:gd name="T34" fmla="*/ 360 w 437"/>
                <a:gd name="T35" fmla="*/ 150 h 185"/>
                <a:gd name="T36" fmla="*/ 360 w 437"/>
                <a:gd name="T37" fmla="*/ 134 h 185"/>
                <a:gd name="T38" fmla="*/ 356 w 437"/>
                <a:gd name="T39" fmla="*/ 124 h 185"/>
                <a:gd name="T40" fmla="*/ 391 w 437"/>
                <a:gd name="T41" fmla="*/ 117 h 185"/>
                <a:gd name="T42" fmla="*/ 414 w 437"/>
                <a:gd name="T43" fmla="*/ 101 h 185"/>
                <a:gd name="T44" fmla="*/ 430 w 437"/>
                <a:gd name="T45" fmla="*/ 95 h 185"/>
                <a:gd name="T46" fmla="*/ 430 w 437"/>
                <a:gd name="T47" fmla="*/ 89 h 185"/>
                <a:gd name="T48" fmla="*/ 426 w 437"/>
                <a:gd name="T49" fmla="*/ 82 h 185"/>
                <a:gd name="T50" fmla="*/ 420 w 437"/>
                <a:gd name="T51" fmla="*/ 78 h 185"/>
                <a:gd name="T52" fmla="*/ 402 w 437"/>
                <a:gd name="T53" fmla="*/ 72 h 185"/>
                <a:gd name="T54" fmla="*/ 385 w 437"/>
                <a:gd name="T55" fmla="*/ 72 h 185"/>
                <a:gd name="T56" fmla="*/ 373 w 437"/>
                <a:gd name="T57" fmla="*/ 66 h 185"/>
                <a:gd name="T58" fmla="*/ 367 w 437"/>
                <a:gd name="T59" fmla="*/ 39 h 185"/>
                <a:gd name="T60" fmla="*/ 332 w 437"/>
                <a:gd name="T61" fmla="*/ 33 h 185"/>
                <a:gd name="T62" fmla="*/ 325 w 437"/>
                <a:gd name="T63" fmla="*/ 43 h 185"/>
                <a:gd name="T64" fmla="*/ 321 w 437"/>
                <a:gd name="T65" fmla="*/ 49 h 185"/>
                <a:gd name="T66" fmla="*/ 255 w 437"/>
                <a:gd name="T67" fmla="*/ 43 h 185"/>
                <a:gd name="T68" fmla="*/ 233 w 437"/>
                <a:gd name="T69" fmla="*/ 27 h 185"/>
                <a:gd name="T70" fmla="*/ 185 w 437"/>
                <a:gd name="T71" fmla="*/ 33 h 185"/>
                <a:gd name="T72" fmla="*/ 175 w 437"/>
                <a:gd name="T73" fmla="*/ 21 h 185"/>
                <a:gd name="T74" fmla="*/ 121 w 437"/>
                <a:gd name="T75" fmla="*/ 0 h 185"/>
                <a:gd name="T76" fmla="*/ 115 w 437"/>
                <a:gd name="T77" fmla="*/ 4 h 185"/>
                <a:gd name="T78" fmla="*/ 115 w 437"/>
                <a:gd name="T79" fmla="*/ 10 h 185"/>
                <a:gd name="T80" fmla="*/ 121 w 437"/>
                <a:gd name="T81" fmla="*/ 21 h 185"/>
                <a:gd name="T82" fmla="*/ 128 w 437"/>
                <a:gd name="T83" fmla="*/ 39 h 185"/>
                <a:gd name="T84" fmla="*/ 80 w 437"/>
                <a:gd name="T85" fmla="*/ 33 h 185"/>
                <a:gd name="T86" fmla="*/ 80 w 437"/>
                <a:gd name="T87" fmla="*/ 27 h 185"/>
                <a:gd name="T88" fmla="*/ 35 w 437"/>
                <a:gd name="T89" fmla="*/ 33 h 185"/>
                <a:gd name="T90" fmla="*/ 23 w 437"/>
                <a:gd name="T91" fmla="*/ 43 h 185"/>
                <a:gd name="T92" fmla="*/ 4 w 437"/>
                <a:gd name="T93" fmla="*/ 49 h 185"/>
                <a:gd name="T94" fmla="*/ 0 w 437"/>
                <a:gd name="T95" fmla="*/ 56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7" h="185">
                  <a:moveTo>
                    <a:pt x="0" y="56"/>
                  </a:moveTo>
                  <a:lnTo>
                    <a:pt x="10" y="66"/>
                  </a:lnTo>
                  <a:lnTo>
                    <a:pt x="16" y="66"/>
                  </a:lnTo>
                  <a:lnTo>
                    <a:pt x="29" y="78"/>
                  </a:lnTo>
                  <a:lnTo>
                    <a:pt x="51" y="78"/>
                  </a:lnTo>
                  <a:lnTo>
                    <a:pt x="51" y="82"/>
                  </a:lnTo>
                  <a:lnTo>
                    <a:pt x="51" y="82"/>
                  </a:lnTo>
                  <a:lnTo>
                    <a:pt x="58" y="89"/>
                  </a:lnTo>
                  <a:lnTo>
                    <a:pt x="58" y="95"/>
                  </a:lnTo>
                  <a:lnTo>
                    <a:pt x="58" y="95"/>
                  </a:lnTo>
                  <a:lnTo>
                    <a:pt x="64" y="101"/>
                  </a:lnTo>
                  <a:lnTo>
                    <a:pt x="64" y="101"/>
                  </a:lnTo>
                  <a:lnTo>
                    <a:pt x="70" y="101"/>
                  </a:lnTo>
                  <a:lnTo>
                    <a:pt x="70" y="105"/>
                  </a:lnTo>
                  <a:lnTo>
                    <a:pt x="70" y="105"/>
                  </a:lnTo>
                  <a:lnTo>
                    <a:pt x="70" y="105"/>
                  </a:lnTo>
                  <a:lnTo>
                    <a:pt x="70" y="105"/>
                  </a:lnTo>
                  <a:lnTo>
                    <a:pt x="70" y="111"/>
                  </a:lnTo>
                  <a:lnTo>
                    <a:pt x="70" y="111"/>
                  </a:lnTo>
                  <a:lnTo>
                    <a:pt x="70" y="117"/>
                  </a:lnTo>
                  <a:lnTo>
                    <a:pt x="70" y="117"/>
                  </a:lnTo>
                  <a:lnTo>
                    <a:pt x="70" y="117"/>
                  </a:lnTo>
                  <a:lnTo>
                    <a:pt x="70" y="117"/>
                  </a:lnTo>
                  <a:lnTo>
                    <a:pt x="70" y="124"/>
                  </a:lnTo>
                  <a:lnTo>
                    <a:pt x="99" y="124"/>
                  </a:lnTo>
                  <a:lnTo>
                    <a:pt x="105" y="128"/>
                  </a:lnTo>
                  <a:lnTo>
                    <a:pt x="115" y="134"/>
                  </a:lnTo>
                  <a:lnTo>
                    <a:pt x="121" y="134"/>
                  </a:lnTo>
                  <a:lnTo>
                    <a:pt x="128" y="140"/>
                  </a:lnTo>
                  <a:lnTo>
                    <a:pt x="144" y="140"/>
                  </a:lnTo>
                  <a:lnTo>
                    <a:pt x="144" y="144"/>
                  </a:lnTo>
                  <a:lnTo>
                    <a:pt x="150" y="150"/>
                  </a:lnTo>
                  <a:lnTo>
                    <a:pt x="150" y="157"/>
                  </a:lnTo>
                  <a:lnTo>
                    <a:pt x="156" y="157"/>
                  </a:lnTo>
                  <a:lnTo>
                    <a:pt x="169" y="167"/>
                  </a:lnTo>
                  <a:lnTo>
                    <a:pt x="169" y="167"/>
                  </a:lnTo>
                  <a:lnTo>
                    <a:pt x="233" y="167"/>
                  </a:lnTo>
                  <a:lnTo>
                    <a:pt x="239" y="173"/>
                  </a:lnTo>
                  <a:lnTo>
                    <a:pt x="245" y="173"/>
                  </a:lnTo>
                  <a:lnTo>
                    <a:pt x="251" y="179"/>
                  </a:lnTo>
                  <a:lnTo>
                    <a:pt x="262" y="179"/>
                  </a:lnTo>
                  <a:lnTo>
                    <a:pt x="268" y="185"/>
                  </a:lnTo>
                  <a:lnTo>
                    <a:pt x="297" y="185"/>
                  </a:lnTo>
                  <a:lnTo>
                    <a:pt x="303" y="179"/>
                  </a:lnTo>
                  <a:lnTo>
                    <a:pt x="309" y="179"/>
                  </a:lnTo>
                  <a:lnTo>
                    <a:pt x="315" y="173"/>
                  </a:lnTo>
                  <a:lnTo>
                    <a:pt x="315" y="173"/>
                  </a:lnTo>
                  <a:lnTo>
                    <a:pt x="321" y="167"/>
                  </a:lnTo>
                  <a:lnTo>
                    <a:pt x="350" y="167"/>
                  </a:lnTo>
                  <a:lnTo>
                    <a:pt x="356" y="163"/>
                  </a:lnTo>
                  <a:lnTo>
                    <a:pt x="356" y="163"/>
                  </a:lnTo>
                  <a:lnTo>
                    <a:pt x="360" y="157"/>
                  </a:lnTo>
                  <a:lnTo>
                    <a:pt x="360" y="150"/>
                  </a:lnTo>
                  <a:lnTo>
                    <a:pt x="360" y="150"/>
                  </a:lnTo>
                  <a:lnTo>
                    <a:pt x="360" y="140"/>
                  </a:lnTo>
                  <a:lnTo>
                    <a:pt x="360" y="140"/>
                  </a:lnTo>
                  <a:lnTo>
                    <a:pt x="360" y="134"/>
                  </a:lnTo>
                  <a:lnTo>
                    <a:pt x="356" y="134"/>
                  </a:lnTo>
                  <a:lnTo>
                    <a:pt x="356" y="124"/>
                  </a:lnTo>
                  <a:lnTo>
                    <a:pt x="356" y="124"/>
                  </a:lnTo>
                  <a:lnTo>
                    <a:pt x="385" y="124"/>
                  </a:lnTo>
                  <a:lnTo>
                    <a:pt x="385" y="117"/>
                  </a:lnTo>
                  <a:lnTo>
                    <a:pt x="391" y="117"/>
                  </a:lnTo>
                  <a:lnTo>
                    <a:pt x="402" y="105"/>
                  </a:lnTo>
                  <a:lnTo>
                    <a:pt x="408" y="105"/>
                  </a:lnTo>
                  <a:lnTo>
                    <a:pt x="414" y="101"/>
                  </a:lnTo>
                  <a:lnTo>
                    <a:pt x="426" y="101"/>
                  </a:lnTo>
                  <a:lnTo>
                    <a:pt x="430" y="95"/>
                  </a:lnTo>
                  <a:lnTo>
                    <a:pt x="430" y="95"/>
                  </a:lnTo>
                  <a:lnTo>
                    <a:pt x="437" y="95"/>
                  </a:lnTo>
                  <a:lnTo>
                    <a:pt x="437" y="89"/>
                  </a:lnTo>
                  <a:lnTo>
                    <a:pt x="430" y="89"/>
                  </a:lnTo>
                  <a:lnTo>
                    <a:pt x="430" y="89"/>
                  </a:lnTo>
                  <a:lnTo>
                    <a:pt x="430" y="82"/>
                  </a:lnTo>
                  <a:lnTo>
                    <a:pt x="426" y="82"/>
                  </a:lnTo>
                  <a:lnTo>
                    <a:pt x="426" y="82"/>
                  </a:lnTo>
                  <a:lnTo>
                    <a:pt x="426" y="78"/>
                  </a:lnTo>
                  <a:lnTo>
                    <a:pt x="420" y="78"/>
                  </a:lnTo>
                  <a:lnTo>
                    <a:pt x="420" y="78"/>
                  </a:lnTo>
                  <a:lnTo>
                    <a:pt x="420" y="72"/>
                  </a:lnTo>
                  <a:lnTo>
                    <a:pt x="402" y="72"/>
                  </a:lnTo>
                  <a:lnTo>
                    <a:pt x="402" y="78"/>
                  </a:lnTo>
                  <a:lnTo>
                    <a:pt x="391" y="78"/>
                  </a:lnTo>
                  <a:lnTo>
                    <a:pt x="385" y="72"/>
                  </a:lnTo>
                  <a:lnTo>
                    <a:pt x="379" y="72"/>
                  </a:lnTo>
                  <a:lnTo>
                    <a:pt x="379" y="72"/>
                  </a:lnTo>
                  <a:lnTo>
                    <a:pt x="373" y="66"/>
                  </a:lnTo>
                  <a:lnTo>
                    <a:pt x="373" y="56"/>
                  </a:lnTo>
                  <a:lnTo>
                    <a:pt x="367" y="49"/>
                  </a:lnTo>
                  <a:lnTo>
                    <a:pt x="367" y="39"/>
                  </a:lnTo>
                  <a:lnTo>
                    <a:pt x="356" y="39"/>
                  </a:lnTo>
                  <a:lnTo>
                    <a:pt x="350" y="33"/>
                  </a:lnTo>
                  <a:lnTo>
                    <a:pt x="332" y="33"/>
                  </a:lnTo>
                  <a:lnTo>
                    <a:pt x="332" y="39"/>
                  </a:lnTo>
                  <a:lnTo>
                    <a:pt x="325" y="39"/>
                  </a:lnTo>
                  <a:lnTo>
                    <a:pt x="325" y="43"/>
                  </a:lnTo>
                  <a:lnTo>
                    <a:pt x="325" y="43"/>
                  </a:lnTo>
                  <a:lnTo>
                    <a:pt x="325" y="43"/>
                  </a:lnTo>
                  <a:lnTo>
                    <a:pt x="321" y="49"/>
                  </a:lnTo>
                  <a:lnTo>
                    <a:pt x="268" y="49"/>
                  </a:lnTo>
                  <a:lnTo>
                    <a:pt x="268" y="43"/>
                  </a:lnTo>
                  <a:lnTo>
                    <a:pt x="255" y="43"/>
                  </a:lnTo>
                  <a:lnTo>
                    <a:pt x="245" y="33"/>
                  </a:lnTo>
                  <a:lnTo>
                    <a:pt x="239" y="33"/>
                  </a:lnTo>
                  <a:lnTo>
                    <a:pt x="233" y="27"/>
                  </a:lnTo>
                  <a:lnTo>
                    <a:pt x="214" y="27"/>
                  </a:lnTo>
                  <a:lnTo>
                    <a:pt x="214" y="33"/>
                  </a:lnTo>
                  <a:lnTo>
                    <a:pt x="185" y="33"/>
                  </a:lnTo>
                  <a:lnTo>
                    <a:pt x="179" y="27"/>
                  </a:lnTo>
                  <a:lnTo>
                    <a:pt x="175" y="27"/>
                  </a:lnTo>
                  <a:lnTo>
                    <a:pt x="175" y="21"/>
                  </a:lnTo>
                  <a:lnTo>
                    <a:pt x="169" y="17"/>
                  </a:lnTo>
                  <a:lnTo>
                    <a:pt x="169" y="10"/>
                  </a:lnTo>
                  <a:lnTo>
                    <a:pt x="121" y="0"/>
                  </a:lnTo>
                  <a:lnTo>
                    <a:pt x="115" y="0"/>
                  </a:lnTo>
                  <a:lnTo>
                    <a:pt x="115" y="4"/>
                  </a:lnTo>
                  <a:lnTo>
                    <a:pt x="115" y="4"/>
                  </a:lnTo>
                  <a:lnTo>
                    <a:pt x="115" y="4"/>
                  </a:lnTo>
                  <a:lnTo>
                    <a:pt x="115" y="10"/>
                  </a:lnTo>
                  <a:lnTo>
                    <a:pt x="115" y="10"/>
                  </a:lnTo>
                  <a:lnTo>
                    <a:pt x="115" y="17"/>
                  </a:lnTo>
                  <a:lnTo>
                    <a:pt x="121" y="21"/>
                  </a:lnTo>
                  <a:lnTo>
                    <a:pt x="121" y="21"/>
                  </a:lnTo>
                  <a:lnTo>
                    <a:pt x="128" y="27"/>
                  </a:lnTo>
                  <a:lnTo>
                    <a:pt x="128" y="27"/>
                  </a:lnTo>
                  <a:lnTo>
                    <a:pt x="128" y="39"/>
                  </a:lnTo>
                  <a:lnTo>
                    <a:pt x="80" y="39"/>
                  </a:lnTo>
                  <a:lnTo>
                    <a:pt x="80" y="39"/>
                  </a:lnTo>
                  <a:lnTo>
                    <a:pt x="80" y="33"/>
                  </a:lnTo>
                  <a:lnTo>
                    <a:pt x="80" y="33"/>
                  </a:lnTo>
                  <a:lnTo>
                    <a:pt x="80" y="33"/>
                  </a:lnTo>
                  <a:lnTo>
                    <a:pt x="80" y="27"/>
                  </a:lnTo>
                  <a:lnTo>
                    <a:pt x="39" y="27"/>
                  </a:lnTo>
                  <a:lnTo>
                    <a:pt x="39" y="27"/>
                  </a:lnTo>
                  <a:lnTo>
                    <a:pt x="35" y="33"/>
                  </a:lnTo>
                  <a:lnTo>
                    <a:pt x="29" y="33"/>
                  </a:lnTo>
                  <a:lnTo>
                    <a:pt x="23" y="39"/>
                  </a:lnTo>
                  <a:lnTo>
                    <a:pt x="23" y="43"/>
                  </a:lnTo>
                  <a:lnTo>
                    <a:pt x="4" y="43"/>
                  </a:lnTo>
                  <a:lnTo>
                    <a:pt x="4" y="49"/>
                  </a:lnTo>
                  <a:lnTo>
                    <a:pt x="4" y="49"/>
                  </a:lnTo>
                  <a:lnTo>
                    <a:pt x="4" y="49"/>
                  </a:lnTo>
                  <a:lnTo>
                    <a:pt x="0" y="56"/>
                  </a:lnTo>
                  <a:lnTo>
                    <a:pt x="0" y="5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1" name="Freeform 306"/>
            <p:cNvSpPr>
              <a:spLocks/>
            </p:cNvSpPr>
            <p:nvPr/>
          </p:nvSpPr>
          <p:spPr bwMode="auto">
            <a:xfrm>
              <a:off x="6056313" y="1906588"/>
              <a:ext cx="1206500" cy="946150"/>
            </a:xfrm>
            <a:custGeom>
              <a:avLst/>
              <a:gdLst>
                <a:gd name="T0" fmla="*/ 99 w 760"/>
                <a:gd name="T1" fmla="*/ 320 h 596"/>
                <a:gd name="T2" fmla="*/ 105 w 760"/>
                <a:gd name="T3" fmla="*/ 359 h 596"/>
                <a:gd name="T4" fmla="*/ 118 w 760"/>
                <a:gd name="T5" fmla="*/ 404 h 596"/>
                <a:gd name="T6" fmla="*/ 169 w 760"/>
                <a:gd name="T7" fmla="*/ 433 h 596"/>
                <a:gd name="T8" fmla="*/ 252 w 760"/>
                <a:gd name="T9" fmla="*/ 455 h 596"/>
                <a:gd name="T10" fmla="*/ 274 w 760"/>
                <a:gd name="T11" fmla="*/ 455 h 596"/>
                <a:gd name="T12" fmla="*/ 338 w 760"/>
                <a:gd name="T13" fmla="*/ 443 h 596"/>
                <a:gd name="T14" fmla="*/ 398 w 760"/>
                <a:gd name="T15" fmla="*/ 466 h 596"/>
                <a:gd name="T16" fmla="*/ 410 w 760"/>
                <a:gd name="T17" fmla="*/ 505 h 596"/>
                <a:gd name="T18" fmla="*/ 414 w 760"/>
                <a:gd name="T19" fmla="*/ 534 h 596"/>
                <a:gd name="T20" fmla="*/ 433 w 760"/>
                <a:gd name="T21" fmla="*/ 567 h 596"/>
                <a:gd name="T22" fmla="*/ 474 w 760"/>
                <a:gd name="T23" fmla="*/ 556 h 596"/>
                <a:gd name="T24" fmla="*/ 532 w 760"/>
                <a:gd name="T25" fmla="*/ 556 h 596"/>
                <a:gd name="T26" fmla="*/ 573 w 760"/>
                <a:gd name="T27" fmla="*/ 585 h 596"/>
                <a:gd name="T28" fmla="*/ 585 w 760"/>
                <a:gd name="T29" fmla="*/ 589 h 596"/>
                <a:gd name="T30" fmla="*/ 608 w 760"/>
                <a:gd name="T31" fmla="*/ 573 h 596"/>
                <a:gd name="T32" fmla="*/ 631 w 760"/>
                <a:gd name="T33" fmla="*/ 563 h 596"/>
                <a:gd name="T34" fmla="*/ 643 w 760"/>
                <a:gd name="T35" fmla="*/ 556 h 596"/>
                <a:gd name="T36" fmla="*/ 684 w 760"/>
                <a:gd name="T37" fmla="*/ 523 h 596"/>
                <a:gd name="T38" fmla="*/ 701 w 760"/>
                <a:gd name="T39" fmla="*/ 501 h 596"/>
                <a:gd name="T40" fmla="*/ 701 w 760"/>
                <a:gd name="T41" fmla="*/ 478 h 596"/>
                <a:gd name="T42" fmla="*/ 719 w 760"/>
                <a:gd name="T43" fmla="*/ 439 h 596"/>
                <a:gd name="T44" fmla="*/ 719 w 760"/>
                <a:gd name="T45" fmla="*/ 423 h 596"/>
                <a:gd name="T46" fmla="*/ 707 w 760"/>
                <a:gd name="T47" fmla="*/ 400 h 596"/>
                <a:gd name="T48" fmla="*/ 707 w 760"/>
                <a:gd name="T49" fmla="*/ 394 h 596"/>
                <a:gd name="T50" fmla="*/ 684 w 760"/>
                <a:gd name="T51" fmla="*/ 365 h 596"/>
                <a:gd name="T52" fmla="*/ 649 w 760"/>
                <a:gd name="T53" fmla="*/ 320 h 596"/>
                <a:gd name="T54" fmla="*/ 662 w 760"/>
                <a:gd name="T55" fmla="*/ 303 h 596"/>
                <a:gd name="T56" fmla="*/ 655 w 760"/>
                <a:gd name="T57" fmla="*/ 280 h 596"/>
                <a:gd name="T58" fmla="*/ 631 w 760"/>
                <a:gd name="T59" fmla="*/ 293 h 596"/>
                <a:gd name="T60" fmla="*/ 596 w 760"/>
                <a:gd name="T61" fmla="*/ 270 h 596"/>
                <a:gd name="T62" fmla="*/ 614 w 760"/>
                <a:gd name="T63" fmla="*/ 247 h 596"/>
                <a:gd name="T64" fmla="*/ 631 w 760"/>
                <a:gd name="T65" fmla="*/ 225 h 596"/>
                <a:gd name="T66" fmla="*/ 643 w 760"/>
                <a:gd name="T67" fmla="*/ 225 h 596"/>
                <a:gd name="T68" fmla="*/ 643 w 760"/>
                <a:gd name="T69" fmla="*/ 241 h 596"/>
                <a:gd name="T70" fmla="*/ 672 w 760"/>
                <a:gd name="T71" fmla="*/ 235 h 596"/>
                <a:gd name="T72" fmla="*/ 713 w 760"/>
                <a:gd name="T73" fmla="*/ 208 h 596"/>
                <a:gd name="T74" fmla="*/ 742 w 760"/>
                <a:gd name="T75" fmla="*/ 169 h 596"/>
                <a:gd name="T76" fmla="*/ 760 w 760"/>
                <a:gd name="T77" fmla="*/ 146 h 596"/>
                <a:gd name="T78" fmla="*/ 748 w 760"/>
                <a:gd name="T79" fmla="*/ 101 h 596"/>
                <a:gd name="T80" fmla="*/ 725 w 760"/>
                <a:gd name="T81" fmla="*/ 101 h 596"/>
                <a:gd name="T82" fmla="*/ 649 w 760"/>
                <a:gd name="T83" fmla="*/ 68 h 596"/>
                <a:gd name="T84" fmla="*/ 561 w 760"/>
                <a:gd name="T85" fmla="*/ 10 h 596"/>
                <a:gd name="T86" fmla="*/ 509 w 760"/>
                <a:gd name="T87" fmla="*/ 17 h 596"/>
                <a:gd name="T88" fmla="*/ 515 w 760"/>
                <a:gd name="T89" fmla="*/ 39 h 596"/>
                <a:gd name="T90" fmla="*/ 519 w 760"/>
                <a:gd name="T91" fmla="*/ 62 h 596"/>
                <a:gd name="T92" fmla="*/ 503 w 760"/>
                <a:gd name="T93" fmla="*/ 101 h 596"/>
                <a:gd name="T94" fmla="*/ 550 w 760"/>
                <a:gd name="T95" fmla="*/ 111 h 596"/>
                <a:gd name="T96" fmla="*/ 538 w 760"/>
                <a:gd name="T97" fmla="*/ 134 h 596"/>
                <a:gd name="T98" fmla="*/ 484 w 760"/>
                <a:gd name="T99" fmla="*/ 169 h 596"/>
                <a:gd name="T100" fmla="*/ 433 w 760"/>
                <a:gd name="T101" fmla="*/ 208 h 596"/>
                <a:gd name="T102" fmla="*/ 293 w 760"/>
                <a:gd name="T103" fmla="*/ 196 h 596"/>
                <a:gd name="T104" fmla="*/ 194 w 760"/>
                <a:gd name="T105" fmla="*/ 153 h 596"/>
                <a:gd name="T106" fmla="*/ 194 w 760"/>
                <a:gd name="T107" fmla="*/ 134 h 596"/>
                <a:gd name="T108" fmla="*/ 153 w 760"/>
                <a:gd name="T109" fmla="*/ 107 h 596"/>
                <a:gd name="T110" fmla="*/ 112 w 760"/>
                <a:gd name="T111" fmla="*/ 95 h 596"/>
                <a:gd name="T112" fmla="*/ 93 w 760"/>
                <a:gd name="T113" fmla="*/ 124 h 596"/>
                <a:gd name="T114" fmla="*/ 58 w 760"/>
                <a:gd name="T115" fmla="*/ 153 h 596"/>
                <a:gd name="T116" fmla="*/ 70 w 760"/>
                <a:gd name="T117" fmla="*/ 186 h 596"/>
                <a:gd name="T118" fmla="*/ 58 w 760"/>
                <a:gd name="T119" fmla="*/ 219 h 596"/>
                <a:gd name="T120" fmla="*/ 0 w 760"/>
                <a:gd name="T121" fmla="*/ 241 h 596"/>
                <a:gd name="T122" fmla="*/ 23 w 760"/>
                <a:gd name="T123" fmla="*/ 27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0" h="596">
                  <a:moveTo>
                    <a:pt x="23" y="287"/>
                  </a:moveTo>
                  <a:lnTo>
                    <a:pt x="29" y="297"/>
                  </a:lnTo>
                  <a:lnTo>
                    <a:pt x="42" y="303"/>
                  </a:lnTo>
                  <a:lnTo>
                    <a:pt x="48" y="315"/>
                  </a:lnTo>
                  <a:lnTo>
                    <a:pt x="52" y="320"/>
                  </a:lnTo>
                  <a:lnTo>
                    <a:pt x="64" y="320"/>
                  </a:lnTo>
                  <a:lnTo>
                    <a:pt x="70" y="326"/>
                  </a:lnTo>
                  <a:lnTo>
                    <a:pt x="77" y="326"/>
                  </a:lnTo>
                  <a:lnTo>
                    <a:pt x="93" y="320"/>
                  </a:lnTo>
                  <a:lnTo>
                    <a:pt x="99" y="320"/>
                  </a:lnTo>
                  <a:lnTo>
                    <a:pt x="99" y="332"/>
                  </a:lnTo>
                  <a:lnTo>
                    <a:pt x="105" y="332"/>
                  </a:lnTo>
                  <a:lnTo>
                    <a:pt x="105" y="348"/>
                  </a:lnTo>
                  <a:lnTo>
                    <a:pt x="105" y="348"/>
                  </a:lnTo>
                  <a:lnTo>
                    <a:pt x="105" y="348"/>
                  </a:lnTo>
                  <a:lnTo>
                    <a:pt x="105" y="355"/>
                  </a:lnTo>
                  <a:lnTo>
                    <a:pt x="99" y="355"/>
                  </a:lnTo>
                  <a:lnTo>
                    <a:pt x="99" y="355"/>
                  </a:lnTo>
                  <a:lnTo>
                    <a:pt x="99" y="359"/>
                  </a:lnTo>
                  <a:lnTo>
                    <a:pt x="105" y="359"/>
                  </a:lnTo>
                  <a:lnTo>
                    <a:pt x="105" y="365"/>
                  </a:lnTo>
                  <a:lnTo>
                    <a:pt x="105" y="365"/>
                  </a:lnTo>
                  <a:lnTo>
                    <a:pt x="105" y="371"/>
                  </a:lnTo>
                  <a:lnTo>
                    <a:pt x="105" y="371"/>
                  </a:lnTo>
                  <a:lnTo>
                    <a:pt x="112" y="377"/>
                  </a:lnTo>
                  <a:lnTo>
                    <a:pt x="112" y="381"/>
                  </a:lnTo>
                  <a:lnTo>
                    <a:pt x="99" y="381"/>
                  </a:lnTo>
                  <a:lnTo>
                    <a:pt x="99" y="394"/>
                  </a:lnTo>
                  <a:lnTo>
                    <a:pt x="112" y="404"/>
                  </a:lnTo>
                  <a:lnTo>
                    <a:pt x="118" y="404"/>
                  </a:lnTo>
                  <a:lnTo>
                    <a:pt x="124" y="410"/>
                  </a:lnTo>
                  <a:lnTo>
                    <a:pt x="128" y="410"/>
                  </a:lnTo>
                  <a:lnTo>
                    <a:pt x="134" y="416"/>
                  </a:lnTo>
                  <a:lnTo>
                    <a:pt x="134" y="423"/>
                  </a:lnTo>
                  <a:lnTo>
                    <a:pt x="159" y="423"/>
                  </a:lnTo>
                  <a:lnTo>
                    <a:pt x="163" y="427"/>
                  </a:lnTo>
                  <a:lnTo>
                    <a:pt x="163" y="427"/>
                  </a:lnTo>
                  <a:lnTo>
                    <a:pt x="163" y="427"/>
                  </a:lnTo>
                  <a:lnTo>
                    <a:pt x="169" y="427"/>
                  </a:lnTo>
                  <a:lnTo>
                    <a:pt x="169" y="433"/>
                  </a:lnTo>
                  <a:lnTo>
                    <a:pt x="175" y="433"/>
                  </a:lnTo>
                  <a:lnTo>
                    <a:pt x="188" y="439"/>
                  </a:lnTo>
                  <a:lnTo>
                    <a:pt x="194" y="443"/>
                  </a:lnTo>
                  <a:lnTo>
                    <a:pt x="198" y="455"/>
                  </a:lnTo>
                  <a:lnTo>
                    <a:pt x="210" y="455"/>
                  </a:lnTo>
                  <a:lnTo>
                    <a:pt x="217" y="462"/>
                  </a:lnTo>
                  <a:lnTo>
                    <a:pt x="229" y="462"/>
                  </a:lnTo>
                  <a:lnTo>
                    <a:pt x="239" y="466"/>
                  </a:lnTo>
                  <a:lnTo>
                    <a:pt x="252" y="466"/>
                  </a:lnTo>
                  <a:lnTo>
                    <a:pt x="252" y="455"/>
                  </a:lnTo>
                  <a:lnTo>
                    <a:pt x="264" y="455"/>
                  </a:lnTo>
                  <a:lnTo>
                    <a:pt x="264" y="462"/>
                  </a:lnTo>
                  <a:lnTo>
                    <a:pt x="264" y="462"/>
                  </a:lnTo>
                  <a:lnTo>
                    <a:pt x="264" y="462"/>
                  </a:lnTo>
                  <a:lnTo>
                    <a:pt x="264" y="466"/>
                  </a:lnTo>
                  <a:lnTo>
                    <a:pt x="264" y="466"/>
                  </a:lnTo>
                  <a:lnTo>
                    <a:pt x="268" y="466"/>
                  </a:lnTo>
                  <a:lnTo>
                    <a:pt x="268" y="462"/>
                  </a:lnTo>
                  <a:lnTo>
                    <a:pt x="274" y="462"/>
                  </a:lnTo>
                  <a:lnTo>
                    <a:pt x="274" y="455"/>
                  </a:lnTo>
                  <a:lnTo>
                    <a:pt x="274" y="455"/>
                  </a:lnTo>
                  <a:lnTo>
                    <a:pt x="287" y="455"/>
                  </a:lnTo>
                  <a:lnTo>
                    <a:pt x="293" y="462"/>
                  </a:lnTo>
                  <a:lnTo>
                    <a:pt x="293" y="462"/>
                  </a:lnTo>
                  <a:lnTo>
                    <a:pt x="299" y="462"/>
                  </a:lnTo>
                  <a:lnTo>
                    <a:pt x="303" y="466"/>
                  </a:lnTo>
                  <a:lnTo>
                    <a:pt x="303" y="466"/>
                  </a:lnTo>
                  <a:lnTo>
                    <a:pt x="309" y="466"/>
                  </a:lnTo>
                  <a:lnTo>
                    <a:pt x="334" y="443"/>
                  </a:lnTo>
                  <a:lnTo>
                    <a:pt x="338" y="443"/>
                  </a:lnTo>
                  <a:lnTo>
                    <a:pt x="344" y="439"/>
                  </a:lnTo>
                  <a:lnTo>
                    <a:pt x="363" y="439"/>
                  </a:lnTo>
                  <a:lnTo>
                    <a:pt x="363" y="443"/>
                  </a:lnTo>
                  <a:lnTo>
                    <a:pt x="369" y="443"/>
                  </a:lnTo>
                  <a:lnTo>
                    <a:pt x="379" y="455"/>
                  </a:lnTo>
                  <a:lnTo>
                    <a:pt x="379" y="455"/>
                  </a:lnTo>
                  <a:lnTo>
                    <a:pt x="392" y="455"/>
                  </a:lnTo>
                  <a:lnTo>
                    <a:pt x="392" y="462"/>
                  </a:lnTo>
                  <a:lnTo>
                    <a:pt x="398" y="462"/>
                  </a:lnTo>
                  <a:lnTo>
                    <a:pt x="398" y="466"/>
                  </a:lnTo>
                  <a:lnTo>
                    <a:pt x="398" y="466"/>
                  </a:lnTo>
                  <a:lnTo>
                    <a:pt x="404" y="466"/>
                  </a:lnTo>
                  <a:lnTo>
                    <a:pt x="404" y="472"/>
                  </a:lnTo>
                  <a:lnTo>
                    <a:pt x="410" y="478"/>
                  </a:lnTo>
                  <a:lnTo>
                    <a:pt x="410" y="478"/>
                  </a:lnTo>
                  <a:lnTo>
                    <a:pt x="410" y="484"/>
                  </a:lnTo>
                  <a:lnTo>
                    <a:pt x="410" y="484"/>
                  </a:lnTo>
                  <a:lnTo>
                    <a:pt x="410" y="501"/>
                  </a:lnTo>
                  <a:lnTo>
                    <a:pt x="410" y="501"/>
                  </a:lnTo>
                  <a:lnTo>
                    <a:pt x="410" y="505"/>
                  </a:lnTo>
                  <a:lnTo>
                    <a:pt x="410" y="505"/>
                  </a:lnTo>
                  <a:lnTo>
                    <a:pt x="404" y="511"/>
                  </a:lnTo>
                  <a:lnTo>
                    <a:pt x="404" y="511"/>
                  </a:lnTo>
                  <a:lnTo>
                    <a:pt x="404" y="517"/>
                  </a:lnTo>
                  <a:lnTo>
                    <a:pt x="404" y="517"/>
                  </a:lnTo>
                  <a:lnTo>
                    <a:pt x="404" y="528"/>
                  </a:lnTo>
                  <a:lnTo>
                    <a:pt x="404" y="528"/>
                  </a:lnTo>
                  <a:lnTo>
                    <a:pt x="404" y="528"/>
                  </a:lnTo>
                  <a:lnTo>
                    <a:pt x="404" y="534"/>
                  </a:lnTo>
                  <a:lnTo>
                    <a:pt x="414" y="534"/>
                  </a:lnTo>
                  <a:lnTo>
                    <a:pt x="421" y="540"/>
                  </a:lnTo>
                  <a:lnTo>
                    <a:pt x="421" y="540"/>
                  </a:lnTo>
                  <a:lnTo>
                    <a:pt x="421" y="546"/>
                  </a:lnTo>
                  <a:lnTo>
                    <a:pt x="421" y="546"/>
                  </a:lnTo>
                  <a:lnTo>
                    <a:pt x="421" y="546"/>
                  </a:lnTo>
                  <a:lnTo>
                    <a:pt x="427" y="550"/>
                  </a:lnTo>
                  <a:lnTo>
                    <a:pt x="427" y="550"/>
                  </a:lnTo>
                  <a:lnTo>
                    <a:pt x="427" y="563"/>
                  </a:lnTo>
                  <a:lnTo>
                    <a:pt x="433" y="563"/>
                  </a:lnTo>
                  <a:lnTo>
                    <a:pt x="433" y="567"/>
                  </a:lnTo>
                  <a:lnTo>
                    <a:pt x="439" y="567"/>
                  </a:lnTo>
                  <a:lnTo>
                    <a:pt x="439" y="573"/>
                  </a:lnTo>
                  <a:lnTo>
                    <a:pt x="462" y="573"/>
                  </a:lnTo>
                  <a:lnTo>
                    <a:pt x="462" y="567"/>
                  </a:lnTo>
                  <a:lnTo>
                    <a:pt x="462" y="567"/>
                  </a:lnTo>
                  <a:lnTo>
                    <a:pt x="462" y="567"/>
                  </a:lnTo>
                  <a:lnTo>
                    <a:pt x="468" y="567"/>
                  </a:lnTo>
                  <a:lnTo>
                    <a:pt x="468" y="563"/>
                  </a:lnTo>
                  <a:lnTo>
                    <a:pt x="474" y="563"/>
                  </a:lnTo>
                  <a:lnTo>
                    <a:pt x="474" y="556"/>
                  </a:lnTo>
                  <a:lnTo>
                    <a:pt x="484" y="556"/>
                  </a:lnTo>
                  <a:lnTo>
                    <a:pt x="484" y="550"/>
                  </a:lnTo>
                  <a:lnTo>
                    <a:pt x="503" y="550"/>
                  </a:lnTo>
                  <a:lnTo>
                    <a:pt x="509" y="546"/>
                  </a:lnTo>
                  <a:lnTo>
                    <a:pt x="515" y="546"/>
                  </a:lnTo>
                  <a:lnTo>
                    <a:pt x="515" y="550"/>
                  </a:lnTo>
                  <a:lnTo>
                    <a:pt x="519" y="550"/>
                  </a:lnTo>
                  <a:lnTo>
                    <a:pt x="526" y="556"/>
                  </a:lnTo>
                  <a:lnTo>
                    <a:pt x="526" y="556"/>
                  </a:lnTo>
                  <a:lnTo>
                    <a:pt x="532" y="556"/>
                  </a:lnTo>
                  <a:lnTo>
                    <a:pt x="538" y="563"/>
                  </a:lnTo>
                  <a:lnTo>
                    <a:pt x="538" y="563"/>
                  </a:lnTo>
                  <a:lnTo>
                    <a:pt x="538" y="567"/>
                  </a:lnTo>
                  <a:lnTo>
                    <a:pt x="544" y="567"/>
                  </a:lnTo>
                  <a:lnTo>
                    <a:pt x="550" y="573"/>
                  </a:lnTo>
                  <a:lnTo>
                    <a:pt x="550" y="573"/>
                  </a:lnTo>
                  <a:lnTo>
                    <a:pt x="579" y="573"/>
                  </a:lnTo>
                  <a:lnTo>
                    <a:pt x="579" y="579"/>
                  </a:lnTo>
                  <a:lnTo>
                    <a:pt x="573" y="579"/>
                  </a:lnTo>
                  <a:lnTo>
                    <a:pt x="573" y="585"/>
                  </a:lnTo>
                  <a:lnTo>
                    <a:pt x="573" y="585"/>
                  </a:lnTo>
                  <a:lnTo>
                    <a:pt x="573" y="585"/>
                  </a:lnTo>
                  <a:lnTo>
                    <a:pt x="573" y="585"/>
                  </a:lnTo>
                  <a:lnTo>
                    <a:pt x="573" y="589"/>
                  </a:lnTo>
                  <a:lnTo>
                    <a:pt x="573" y="589"/>
                  </a:lnTo>
                  <a:lnTo>
                    <a:pt x="573" y="589"/>
                  </a:lnTo>
                  <a:lnTo>
                    <a:pt x="579" y="589"/>
                  </a:lnTo>
                  <a:lnTo>
                    <a:pt x="579" y="596"/>
                  </a:lnTo>
                  <a:lnTo>
                    <a:pt x="585" y="596"/>
                  </a:lnTo>
                  <a:lnTo>
                    <a:pt x="585" y="589"/>
                  </a:lnTo>
                  <a:lnTo>
                    <a:pt x="585" y="589"/>
                  </a:lnTo>
                  <a:lnTo>
                    <a:pt x="585" y="589"/>
                  </a:lnTo>
                  <a:lnTo>
                    <a:pt x="585" y="585"/>
                  </a:lnTo>
                  <a:lnTo>
                    <a:pt x="585" y="585"/>
                  </a:lnTo>
                  <a:lnTo>
                    <a:pt x="585" y="585"/>
                  </a:lnTo>
                  <a:lnTo>
                    <a:pt x="589" y="579"/>
                  </a:lnTo>
                  <a:lnTo>
                    <a:pt x="589" y="579"/>
                  </a:lnTo>
                  <a:lnTo>
                    <a:pt x="596" y="579"/>
                  </a:lnTo>
                  <a:lnTo>
                    <a:pt x="596" y="573"/>
                  </a:lnTo>
                  <a:lnTo>
                    <a:pt x="608" y="573"/>
                  </a:lnTo>
                  <a:lnTo>
                    <a:pt x="608" y="567"/>
                  </a:lnTo>
                  <a:lnTo>
                    <a:pt x="614" y="567"/>
                  </a:lnTo>
                  <a:lnTo>
                    <a:pt x="620" y="563"/>
                  </a:lnTo>
                  <a:lnTo>
                    <a:pt x="620" y="556"/>
                  </a:lnTo>
                  <a:lnTo>
                    <a:pt x="624" y="550"/>
                  </a:lnTo>
                  <a:lnTo>
                    <a:pt x="631" y="550"/>
                  </a:lnTo>
                  <a:lnTo>
                    <a:pt x="631" y="556"/>
                  </a:lnTo>
                  <a:lnTo>
                    <a:pt x="631" y="556"/>
                  </a:lnTo>
                  <a:lnTo>
                    <a:pt x="631" y="556"/>
                  </a:lnTo>
                  <a:lnTo>
                    <a:pt x="631" y="563"/>
                  </a:lnTo>
                  <a:lnTo>
                    <a:pt x="631" y="563"/>
                  </a:lnTo>
                  <a:lnTo>
                    <a:pt x="637" y="563"/>
                  </a:lnTo>
                  <a:lnTo>
                    <a:pt x="637" y="556"/>
                  </a:lnTo>
                  <a:lnTo>
                    <a:pt x="637" y="556"/>
                  </a:lnTo>
                  <a:lnTo>
                    <a:pt x="637" y="556"/>
                  </a:lnTo>
                  <a:lnTo>
                    <a:pt x="637" y="556"/>
                  </a:lnTo>
                  <a:lnTo>
                    <a:pt x="643" y="563"/>
                  </a:lnTo>
                  <a:lnTo>
                    <a:pt x="643" y="563"/>
                  </a:lnTo>
                  <a:lnTo>
                    <a:pt x="643" y="563"/>
                  </a:lnTo>
                  <a:lnTo>
                    <a:pt x="643" y="556"/>
                  </a:lnTo>
                  <a:lnTo>
                    <a:pt x="643" y="556"/>
                  </a:lnTo>
                  <a:lnTo>
                    <a:pt x="649" y="550"/>
                  </a:lnTo>
                  <a:lnTo>
                    <a:pt x="649" y="550"/>
                  </a:lnTo>
                  <a:lnTo>
                    <a:pt x="662" y="550"/>
                  </a:lnTo>
                  <a:lnTo>
                    <a:pt x="666" y="546"/>
                  </a:lnTo>
                  <a:lnTo>
                    <a:pt x="672" y="546"/>
                  </a:lnTo>
                  <a:lnTo>
                    <a:pt x="678" y="540"/>
                  </a:lnTo>
                  <a:lnTo>
                    <a:pt x="678" y="534"/>
                  </a:lnTo>
                  <a:lnTo>
                    <a:pt x="684" y="528"/>
                  </a:lnTo>
                  <a:lnTo>
                    <a:pt x="684" y="523"/>
                  </a:lnTo>
                  <a:lnTo>
                    <a:pt x="690" y="523"/>
                  </a:lnTo>
                  <a:lnTo>
                    <a:pt x="697" y="517"/>
                  </a:lnTo>
                  <a:lnTo>
                    <a:pt x="697" y="517"/>
                  </a:lnTo>
                  <a:lnTo>
                    <a:pt x="697" y="511"/>
                  </a:lnTo>
                  <a:lnTo>
                    <a:pt x="697" y="511"/>
                  </a:lnTo>
                  <a:lnTo>
                    <a:pt x="701" y="505"/>
                  </a:lnTo>
                  <a:lnTo>
                    <a:pt x="701" y="505"/>
                  </a:lnTo>
                  <a:lnTo>
                    <a:pt x="701" y="505"/>
                  </a:lnTo>
                  <a:lnTo>
                    <a:pt x="701" y="505"/>
                  </a:lnTo>
                  <a:lnTo>
                    <a:pt x="701" y="501"/>
                  </a:lnTo>
                  <a:lnTo>
                    <a:pt x="701" y="501"/>
                  </a:lnTo>
                  <a:lnTo>
                    <a:pt x="701" y="501"/>
                  </a:lnTo>
                  <a:lnTo>
                    <a:pt x="701" y="495"/>
                  </a:lnTo>
                  <a:lnTo>
                    <a:pt x="701" y="495"/>
                  </a:lnTo>
                  <a:lnTo>
                    <a:pt x="701" y="488"/>
                  </a:lnTo>
                  <a:lnTo>
                    <a:pt x="701" y="488"/>
                  </a:lnTo>
                  <a:lnTo>
                    <a:pt x="701" y="488"/>
                  </a:lnTo>
                  <a:lnTo>
                    <a:pt x="697" y="484"/>
                  </a:lnTo>
                  <a:lnTo>
                    <a:pt x="701" y="484"/>
                  </a:lnTo>
                  <a:lnTo>
                    <a:pt x="701" y="478"/>
                  </a:lnTo>
                  <a:lnTo>
                    <a:pt x="713" y="466"/>
                  </a:lnTo>
                  <a:lnTo>
                    <a:pt x="713" y="455"/>
                  </a:lnTo>
                  <a:lnTo>
                    <a:pt x="719" y="449"/>
                  </a:lnTo>
                  <a:lnTo>
                    <a:pt x="719" y="443"/>
                  </a:lnTo>
                  <a:lnTo>
                    <a:pt x="719" y="443"/>
                  </a:lnTo>
                  <a:lnTo>
                    <a:pt x="719" y="443"/>
                  </a:lnTo>
                  <a:lnTo>
                    <a:pt x="719" y="443"/>
                  </a:lnTo>
                  <a:lnTo>
                    <a:pt x="719" y="439"/>
                  </a:lnTo>
                  <a:lnTo>
                    <a:pt x="719" y="439"/>
                  </a:lnTo>
                  <a:lnTo>
                    <a:pt x="719" y="439"/>
                  </a:lnTo>
                  <a:lnTo>
                    <a:pt x="713" y="433"/>
                  </a:lnTo>
                  <a:lnTo>
                    <a:pt x="719" y="427"/>
                  </a:lnTo>
                  <a:lnTo>
                    <a:pt x="719" y="427"/>
                  </a:lnTo>
                  <a:lnTo>
                    <a:pt x="719" y="427"/>
                  </a:lnTo>
                  <a:lnTo>
                    <a:pt x="719" y="427"/>
                  </a:lnTo>
                  <a:lnTo>
                    <a:pt x="719" y="427"/>
                  </a:lnTo>
                  <a:lnTo>
                    <a:pt x="719" y="427"/>
                  </a:lnTo>
                  <a:lnTo>
                    <a:pt x="725" y="423"/>
                  </a:lnTo>
                  <a:lnTo>
                    <a:pt x="725" y="416"/>
                  </a:lnTo>
                  <a:lnTo>
                    <a:pt x="719" y="423"/>
                  </a:lnTo>
                  <a:lnTo>
                    <a:pt x="701" y="423"/>
                  </a:lnTo>
                  <a:lnTo>
                    <a:pt x="701" y="416"/>
                  </a:lnTo>
                  <a:lnTo>
                    <a:pt x="690" y="416"/>
                  </a:lnTo>
                  <a:lnTo>
                    <a:pt x="697" y="416"/>
                  </a:lnTo>
                  <a:lnTo>
                    <a:pt x="697" y="410"/>
                  </a:lnTo>
                  <a:lnTo>
                    <a:pt x="701" y="410"/>
                  </a:lnTo>
                  <a:lnTo>
                    <a:pt x="701" y="404"/>
                  </a:lnTo>
                  <a:lnTo>
                    <a:pt x="701" y="404"/>
                  </a:lnTo>
                  <a:lnTo>
                    <a:pt x="701" y="400"/>
                  </a:lnTo>
                  <a:lnTo>
                    <a:pt x="707" y="400"/>
                  </a:lnTo>
                  <a:lnTo>
                    <a:pt x="701" y="394"/>
                  </a:lnTo>
                  <a:lnTo>
                    <a:pt x="684" y="394"/>
                  </a:lnTo>
                  <a:lnTo>
                    <a:pt x="684" y="387"/>
                  </a:lnTo>
                  <a:lnTo>
                    <a:pt x="678" y="381"/>
                  </a:lnTo>
                  <a:lnTo>
                    <a:pt x="672" y="381"/>
                  </a:lnTo>
                  <a:lnTo>
                    <a:pt x="690" y="381"/>
                  </a:lnTo>
                  <a:lnTo>
                    <a:pt x="690" y="387"/>
                  </a:lnTo>
                  <a:lnTo>
                    <a:pt x="697" y="387"/>
                  </a:lnTo>
                  <a:lnTo>
                    <a:pt x="701" y="394"/>
                  </a:lnTo>
                  <a:lnTo>
                    <a:pt x="707" y="394"/>
                  </a:lnTo>
                  <a:lnTo>
                    <a:pt x="707" y="387"/>
                  </a:lnTo>
                  <a:lnTo>
                    <a:pt x="701" y="381"/>
                  </a:lnTo>
                  <a:lnTo>
                    <a:pt x="697" y="381"/>
                  </a:lnTo>
                  <a:lnTo>
                    <a:pt x="690" y="377"/>
                  </a:lnTo>
                  <a:lnTo>
                    <a:pt x="690" y="377"/>
                  </a:lnTo>
                  <a:lnTo>
                    <a:pt x="690" y="371"/>
                  </a:lnTo>
                  <a:lnTo>
                    <a:pt x="684" y="371"/>
                  </a:lnTo>
                  <a:lnTo>
                    <a:pt x="684" y="365"/>
                  </a:lnTo>
                  <a:lnTo>
                    <a:pt x="684" y="365"/>
                  </a:lnTo>
                  <a:lnTo>
                    <a:pt x="684" y="365"/>
                  </a:lnTo>
                  <a:lnTo>
                    <a:pt x="684" y="359"/>
                  </a:lnTo>
                  <a:lnTo>
                    <a:pt x="678" y="359"/>
                  </a:lnTo>
                  <a:lnTo>
                    <a:pt x="672" y="355"/>
                  </a:lnTo>
                  <a:lnTo>
                    <a:pt x="672" y="348"/>
                  </a:lnTo>
                  <a:lnTo>
                    <a:pt x="666" y="342"/>
                  </a:lnTo>
                  <a:lnTo>
                    <a:pt x="655" y="338"/>
                  </a:lnTo>
                  <a:lnTo>
                    <a:pt x="655" y="332"/>
                  </a:lnTo>
                  <a:lnTo>
                    <a:pt x="649" y="326"/>
                  </a:lnTo>
                  <a:lnTo>
                    <a:pt x="649" y="326"/>
                  </a:lnTo>
                  <a:lnTo>
                    <a:pt x="649" y="320"/>
                  </a:lnTo>
                  <a:lnTo>
                    <a:pt x="649" y="320"/>
                  </a:lnTo>
                  <a:lnTo>
                    <a:pt x="649" y="320"/>
                  </a:lnTo>
                  <a:lnTo>
                    <a:pt x="649" y="320"/>
                  </a:lnTo>
                  <a:lnTo>
                    <a:pt x="655" y="320"/>
                  </a:lnTo>
                  <a:lnTo>
                    <a:pt x="655" y="315"/>
                  </a:lnTo>
                  <a:lnTo>
                    <a:pt x="649" y="315"/>
                  </a:lnTo>
                  <a:lnTo>
                    <a:pt x="649" y="315"/>
                  </a:lnTo>
                  <a:lnTo>
                    <a:pt x="649" y="309"/>
                  </a:lnTo>
                  <a:lnTo>
                    <a:pt x="662" y="309"/>
                  </a:lnTo>
                  <a:lnTo>
                    <a:pt x="662" y="303"/>
                  </a:lnTo>
                  <a:lnTo>
                    <a:pt x="662" y="303"/>
                  </a:lnTo>
                  <a:lnTo>
                    <a:pt x="666" y="297"/>
                  </a:lnTo>
                  <a:lnTo>
                    <a:pt x="666" y="297"/>
                  </a:lnTo>
                  <a:lnTo>
                    <a:pt x="672" y="293"/>
                  </a:lnTo>
                  <a:lnTo>
                    <a:pt x="672" y="293"/>
                  </a:lnTo>
                  <a:lnTo>
                    <a:pt x="678" y="293"/>
                  </a:lnTo>
                  <a:lnTo>
                    <a:pt x="672" y="287"/>
                  </a:lnTo>
                  <a:lnTo>
                    <a:pt x="662" y="287"/>
                  </a:lnTo>
                  <a:lnTo>
                    <a:pt x="662" y="280"/>
                  </a:lnTo>
                  <a:lnTo>
                    <a:pt x="655" y="280"/>
                  </a:lnTo>
                  <a:lnTo>
                    <a:pt x="655" y="276"/>
                  </a:lnTo>
                  <a:lnTo>
                    <a:pt x="643" y="276"/>
                  </a:lnTo>
                  <a:lnTo>
                    <a:pt x="643" y="276"/>
                  </a:lnTo>
                  <a:lnTo>
                    <a:pt x="643" y="280"/>
                  </a:lnTo>
                  <a:lnTo>
                    <a:pt x="643" y="280"/>
                  </a:lnTo>
                  <a:lnTo>
                    <a:pt x="643" y="280"/>
                  </a:lnTo>
                  <a:lnTo>
                    <a:pt x="643" y="287"/>
                  </a:lnTo>
                  <a:lnTo>
                    <a:pt x="643" y="287"/>
                  </a:lnTo>
                  <a:lnTo>
                    <a:pt x="643" y="293"/>
                  </a:lnTo>
                  <a:lnTo>
                    <a:pt x="631" y="293"/>
                  </a:lnTo>
                  <a:lnTo>
                    <a:pt x="631" y="287"/>
                  </a:lnTo>
                  <a:lnTo>
                    <a:pt x="631" y="287"/>
                  </a:lnTo>
                  <a:lnTo>
                    <a:pt x="631" y="287"/>
                  </a:lnTo>
                  <a:lnTo>
                    <a:pt x="624" y="280"/>
                  </a:lnTo>
                  <a:lnTo>
                    <a:pt x="624" y="280"/>
                  </a:lnTo>
                  <a:lnTo>
                    <a:pt x="624" y="280"/>
                  </a:lnTo>
                  <a:lnTo>
                    <a:pt x="624" y="276"/>
                  </a:lnTo>
                  <a:lnTo>
                    <a:pt x="620" y="276"/>
                  </a:lnTo>
                  <a:lnTo>
                    <a:pt x="620" y="270"/>
                  </a:lnTo>
                  <a:lnTo>
                    <a:pt x="596" y="270"/>
                  </a:lnTo>
                  <a:lnTo>
                    <a:pt x="596" y="258"/>
                  </a:lnTo>
                  <a:lnTo>
                    <a:pt x="596" y="258"/>
                  </a:lnTo>
                  <a:lnTo>
                    <a:pt x="596" y="258"/>
                  </a:lnTo>
                  <a:lnTo>
                    <a:pt x="596" y="254"/>
                  </a:lnTo>
                  <a:lnTo>
                    <a:pt x="596" y="254"/>
                  </a:lnTo>
                  <a:lnTo>
                    <a:pt x="608" y="254"/>
                  </a:lnTo>
                  <a:lnTo>
                    <a:pt x="614" y="247"/>
                  </a:lnTo>
                  <a:lnTo>
                    <a:pt x="614" y="247"/>
                  </a:lnTo>
                  <a:lnTo>
                    <a:pt x="614" y="247"/>
                  </a:lnTo>
                  <a:lnTo>
                    <a:pt x="614" y="247"/>
                  </a:lnTo>
                  <a:lnTo>
                    <a:pt x="620" y="241"/>
                  </a:lnTo>
                  <a:lnTo>
                    <a:pt x="620" y="241"/>
                  </a:lnTo>
                  <a:lnTo>
                    <a:pt x="620" y="241"/>
                  </a:lnTo>
                  <a:lnTo>
                    <a:pt x="620" y="241"/>
                  </a:lnTo>
                  <a:lnTo>
                    <a:pt x="620" y="235"/>
                  </a:lnTo>
                  <a:lnTo>
                    <a:pt x="624" y="235"/>
                  </a:lnTo>
                  <a:lnTo>
                    <a:pt x="624" y="231"/>
                  </a:lnTo>
                  <a:lnTo>
                    <a:pt x="624" y="231"/>
                  </a:lnTo>
                  <a:lnTo>
                    <a:pt x="624" y="231"/>
                  </a:lnTo>
                  <a:lnTo>
                    <a:pt x="631" y="225"/>
                  </a:lnTo>
                  <a:lnTo>
                    <a:pt x="631" y="225"/>
                  </a:lnTo>
                  <a:lnTo>
                    <a:pt x="631" y="225"/>
                  </a:lnTo>
                  <a:lnTo>
                    <a:pt x="631" y="219"/>
                  </a:lnTo>
                  <a:lnTo>
                    <a:pt x="631" y="219"/>
                  </a:lnTo>
                  <a:lnTo>
                    <a:pt x="631" y="219"/>
                  </a:lnTo>
                  <a:lnTo>
                    <a:pt x="637" y="219"/>
                  </a:lnTo>
                  <a:lnTo>
                    <a:pt x="643" y="225"/>
                  </a:lnTo>
                  <a:lnTo>
                    <a:pt x="643" y="225"/>
                  </a:lnTo>
                  <a:lnTo>
                    <a:pt x="643" y="225"/>
                  </a:lnTo>
                  <a:lnTo>
                    <a:pt x="643" y="225"/>
                  </a:lnTo>
                  <a:lnTo>
                    <a:pt x="649" y="231"/>
                  </a:lnTo>
                  <a:lnTo>
                    <a:pt x="643" y="231"/>
                  </a:lnTo>
                  <a:lnTo>
                    <a:pt x="643" y="231"/>
                  </a:lnTo>
                  <a:lnTo>
                    <a:pt x="643" y="235"/>
                  </a:lnTo>
                  <a:lnTo>
                    <a:pt x="643" y="235"/>
                  </a:lnTo>
                  <a:lnTo>
                    <a:pt x="643" y="235"/>
                  </a:lnTo>
                  <a:lnTo>
                    <a:pt x="643" y="235"/>
                  </a:lnTo>
                  <a:lnTo>
                    <a:pt x="643" y="241"/>
                  </a:lnTo>
                  <a:lnTo>
                    <a:pt x="643" y="241"/>
                  </a:lnTo>
                  <a:lnTo>
                    <a:pt x="643" y="241"/>
                  </a:lnTo>
                  <a:lnTo>
                    <a:pt x="643" y="241"/>
                  </a:lnTo>
                  <a:lnTo>
                    <a:pt x="643" y="247"/>
                  </a:lnTo>
                  <a:lnTo>
                    <a:pt x="649" y="247"/>
                  </a:lnTo>
                  <a:lnTo>
                    <a:pt x="649" y="254"/>
                  </a:lnTo>
                  <a:lnTo>
                    <a:pt x="649" y="254"/>
                  </a:lnTo>
                  <a:lnTo>
                    <a:pt x="649" y="254"/>
                  </a:lnTo>
                  <a:lnTo>
                    <a:pt x="649" y="258"/>
                  </a:lnTo>
                  <a:lnTo>
                    <a:pt x="649" y="258"/>
                  </a:lnTo>
                  <a:lnTo>
                    <a:pt x="649" y="258"/>
                  </a:lnTo>
                  <a:lnTo>
                    <a:pt x="672" y="235"/>
                  </a:lnTo>
                  <a:lnTo>
                    <a:pt x="684" y="235"/>
                  </a:lnTo>
                  <a:lnTo>
                    <a:pt x="690" y="231"/>
                  </a:lnTo>
                  <a:lnTo>
                    <a:pt x="690" y="231"/>
                  </a:lnTo>
                  <a:lnTo>
                    <a:pt x="697" y="225"/>
                  </a:lnTo>
                  <a:lnTo>
                    <a:pt x="697" y="225"/>
                  </a:lnTo>
                  <a:lnTo>
                    <a:pt x="701" y="219"/>
                  </a:lnTo>
                  <a:lnTo>
                    <a:pt x="701" y="219"/>
                  </a:lnTo>
                  <a:lnTo>
                    <a:pt x="701" y="214"/>
                  </a:lnTo>
                  <a:lnTo>
                    <a:pt x="707" y="214"/>
                  </a:lnTo>
                  <a:lnTo>
                    <a:pt x="713" y="208"/>
                  </a:lnTo>
                  <a:lnTo>
                    <a:pt x="725" y="208"/>
                  </a:lnTo>
                  <a:lnTo>
                    <a:pt x="732" y="196"/>
                  </a:lnTo>
                  <a:lnTo>
                    <a:pt x="732" y="196"/>
                  </a:lnTo>
                  <a:lnTo>
                    <a:pt x="736" y="192"/>
                  </a:lnTo>
                  <a:lnTo>
                    <a:pt x="742" y="192"/>
                  </a:lnTo>
                  <a:lnTo>
                    <a:pt x="748" y="186"/>
                  </a:lnTo>
                  <a:lnTo>
                    <a:pt x="748" y="179"/>
                  </a:lnTo>
                  <a:lnTo>
                    <a:pt x="748" y="179"/>
                  </a:lnTo>
                  <a:lnTo>
                    <a:pt x="742" y="173"/>
                  </a:lnTo>
                  <a:lnTo>
                    <a:pt x="742" y="169"/>
                  </a:lnTo>
                  <a:lnTo>
                    <a:pt x="736" y="169"/>
                  </a:lnTo>
                  <a:lnTo>
                    <a:pt x="736" y="163"/>
                  </a:lnTo>
                  <a:lnTo>
                    <a:pt x="732" y="157"/>
                  </a:lnTo>
                  <a:lnTo>
                    <a:pt x="732" y="153"/>
                  </a:lnTo>
                  <a:lnTo>
                    <a:pt x="732" y="153"/>
                  </a:lnTo>
                  <a:lnTo>
                    <a:pt x="736" y="153"/>
                  </a:lnTo>
                  <a:lnTo>
                    <a:pt x="736" y="146"/>
                  </a:lnTo>
                  <a:lnTo>
                    <a:pt x="736" y="146"/>
                  </a:lnTo>
                  <a:lnTo>
                    <a:pt x="736" y="146"/>
                  </a:lnTo>
                  <a:lnTo>
                    <a:pt x="760" y="146"/>
                  </a:lnTo>
                  <a:lnTo>
                    <a:pt x="760" y="124"/>
                  </a:lnTo>
                  <a:lnTo>
                    <a:pt x="754" y="124"/>
                  </a:lnTo>
                  <a:lnTo>
                    <a:pt x="754" y="124"/>
                  </a:lnTo>
                  <a:lnTo>
                    <a:pt x="754" y="118"/>
                  </a:lnTo>
                  <a:lnTo>
                    <a:pt x="748" y="118"/>
                  </a:lnTo>
                  <a:lnTo>
                    <a:pt x="748" y="111"/>
                  </a:lnTo>
                  <a:lnTo>
                    <a:pt x="748" y="111"/>
                  </a:lnTo>
                  <a:lnTo>
                    <a:pt x="748" y="107"/>
                  </a:lnTo>
                  <a:lnTo>
                    <a:pt x="748" y="107"/>
                  </a:lnTo>
                  <a:lnTo>
                    <a:pt x="748" y="101"/>
                  </a:lnTo>
                  <a:lnTo>
                    <a:pt x="748" y="101"/>
                  </a:lnTo>
                  <a:lnTo>
                    <a:pt x="748" y="101"/>
                  </a:lnTo>
                  <a:lnTo>
                    <a:pt x="748" y="95"/>
                  </a:lnTo>
                  <a:lnTo>
                    <a:pt x="742" y="95"/>
                  </a:lnTo>
                  <a:lnTo>
                    <a:pt x="742" y="91"/>
                  </a:lnTo>
                  <a:lnTo>
                    <a:pt x="736" y="91"/>
                  </a:lnTo>
                  <a:lnTo>
                    <a:pt x="736" y="91"/>
                  </a:lnTo>
                  <a:lnTo>
                    <a:pt x="732" y="95"/>
                  </a:lnTo>
                  <a:lnTo>
                    <a:pt x="725" y="95"/>
                  </a:lnTo>
                  <a:lnTo>
                    <a:pt x="725" y="101"/>
                  </a:lnTo>
                  <a:lnTo>
                    <a:pt x="719" y="101"/>
                  </a:lnTo>
                  <a:lnTo>
                    <a:pt x="719" y="101"/>
                  </a:lnTo>
                  <a:lnTo>
                    <a:pt x="713" y="107"/>
                  </a:lnTo>
                  <a:lnTo>
                    <a:pt x="701" y="107"/>
                  </a:lnTo>
                  <a:lnTo>
                    <a:pt x="690" y="101"/>
                  </a:lnTo>
                  <a:lnTo>
                    <a:pt x="690" y="95"/>
                  </a:lnTo>
                  <a:lnTo>
                    <a:pt x="672" y="78"/>
                  </a:lnTo>
                  <a:lnTo>
                    <a:pt x="662" y="72"/>
                  </a:lnTo>
                  <a:lnTo>
                    <a:pt x="655" y="72"/>
                  </a:lnTo>
                  <a:lnTo>
                    <a:pt x="649" y="68"/>
                  </a:lnTo>
                  <a:lnTo>
                    <a:pt x="637" y="68"/>
                  </a:lnTo>
                  <a:lnTo>
                    <a:pt x="614" y="46"/>
                  </a:lnTo>
                  <a:lnTo>
                    <a:pt x="614" y="39"/>
                  </a:lnTo>
                  <a:lnTo>
                    <a:pt x="608" y="39"/>
                  </a:lnTo>
                  <a:lnTo>
                    <a:pt x="602" y="33"/>
                  </a:lnTo>
                  <a:lnTo>
                    <a:pt x="596" y="33"/>
                  </a:lnTo>
                  <a:lnTo>
                    <a:pt x="585" y="23"/>
                  </a:lnTo>
                  <a:lnTo>
                    <a:pt x="585" y="17"/>
                  </a:lnTo>
                  <a:lnTo>
                    <a:pt x="579" y="10"/>
                  </a:lnTo>
                  <a:lnTo>
                    <a:pt x="561" y="10"/>
                  </a:lnTo>
                  <a:lnTo>
                    <a:pt x="561" y="6"/>
                  </a:lnTo>
                  <a:lnTo>
                    <a:pt x="544" y="6"/>
                  </a:lnTo>
                  <a:lnTo>
                    <a:pt x="538" y="0"/>
                  </a:lnTo>
                  <a:lnTo>
                    <a:pt x="509" y="6"/>
                  </a:lnTo>
                  <a:lnTo>
                    <a:pt x="509" y="10"/>
                  </a:lnTo>
                  <a:lnTo>
                    <a:pt x="509" y="10"/>
                  </a:lnTo>
                  <a:lnTo>
                    <a:pt x="509" y="10"/>
                  </a:lnTo>
                  <a:lnTo>
                    <a:pt x="509" y="17"/>
                  </a:lnTo>
                  <a:lnTo>
                    <a:pt x="509" y="17"/>
                  </a:lnTo>
                  <a:lnTo>
                    <a:pt x="509" y="17"/>
                  </a:lnTo>
                  <a:lnTo>
                    <a:pt x="515" y="23"/>
                  </a:lnTo>
                  <a:lnTo>
                    <a:pt x="515" y="23"/>
                  </a:lnTo>
                  <a:lnTo>
                    <a:pt x="519" y="23"/>
                  </a:lnTo>
                  <a:lnTo>
                    <a:pt x="519" y="29"/>
                  </a:lnTo>
                  <a:lnTo>
                    <a:pt x="519" y="29"/>
                  </a:lnTo>
                  <a:lnTo>
                    <a:pt x="519" y="33"/>
                  </a:lnTo>
                  <a:lnTo>
                    <a:pt x="519" y="33"/>
                  </a:lnTo>
                  <a:lnTo>
                    <a:pt x="519" y="33"/>
                  </a:lnTo>
                  <a:lnTo>
                    <a:pt x="519" y="39"/>
                  </a:lnTo>
                  <a:lnTo>
                    <a:pt x="515" y="39"/>
                  </a:lnTo>
                  <a:lnTo>
                    <a:pt x="515" y="46"/>
                  </a:lnTo>
                  <a:lnTo>
                    <a:pt x="515" y="46"/>
                  </a:lnTo>
                  <a:lnTo>
                    <a:pt x="515" y="46"/>
                  </a:lnTo>
                  <a:lnTo>
                    <a:pt x="515" y="50"/>
                  </a:lnTo>
                  <a:lnTo>
                    <a:pt x="519" y="50"/>
                  </a:lnTo>
                  <a:lnTo>
                    <a:pt x="519" y="56"/>
                  </a:lnTo>
                  <a:lnTo>
                    <a:pt x="519" y="56"/>
                  </a:lnTo>
                  <a:lnTo>
                    <a:pt x="526" y="56"/>
                  </a:lnTo>
                  <a:lnTo>
                    <a:pt x="519" y="62"/>
                  </a:lnTo>
                  <a:lnTo>
                    <a:pt x="519" y="62"/>
                  </a:lnTo>
                  <a:lnTo>
                    <a:pt x="519" y="62"/>
                  </a:lnTo>
                  <a:lnTo>
                    <a:pt x="515" y="68"/>
                  </a:lnTo>
                  <a:lnTo>
                    <a:pt x="497" y="68"/>
                  </a:lnTo>
                  <a:lnTo>
                    <a:pt x="497" y="68"/>
                  </a:lnTo>
                  <a:lnTo>
                    <a:pt x="497" y="68"/>
                  </a:lnTo>
                  <a:lnTo>
                    <a:pt x="497" y="68"/>
                  </a:lnTo>
                  <a:lnTo>
                    <a:pt x="491" y="78"/>
                  </a:lnTo>
                  <a:lnTo>
                    <a:pt x="497" y="85"/>
                  </a:lnTo>
                  <a:lnTo>
                    <a:pt x="497" y="95"/>
                  </a:lnTo>
                  <a:lnTo>
                    <a:pt x="503" y="101"/>
                  </a:lnTo>
                  <a:lnTo>
                    <a:pt x="503" y="101"/>
                  </a:lnTo>
                  <a:lnTo>
                    <a:pt x="509" y="101"/>
                  </a:lnTo>
                  <a:lnTo>
                    <a:pt x="515" y="107"/>
                  </a:lnTo>
                  <a:lnTo>
                    <a:pt x="526" y="107"/>
                  </a:lnTo>
                  <a:lnTo>
                    <a:pt x="526" y="101"/>
                  </a:lnTo>
                  <a:lnTo>
                    <a:pt x="544" y="101"/>
                  </a:lnTo>
                  <a:lnTo>
                    <a:pt x="544" y="107"/>
                  </a:lnTo>
                  <a:lnTo>
                    <a:pt x="550" y="107"/>
                  </a:lnTo>
                  <a:lnTo>
                    <a:pt x="550" y="111"/>
                  </a:lnTo>
                  <a:lnTo>
                    <a:pt x="550" y="111"/>
                  </a:lnTo>
                  <a:lnTo>
                    <a:pt x="554" y="111"/>
                  </a:lnTo>
                  <a:lnTo>
                    <a:pt x="554" y="118"/>
                  </a:lnTo>
                  <a:lnTo>
                    <a:pt x="554" y="118"/>
                  </a:lnTo>
                  <a:lnTo>
                    <a:pt x="561" y="118"/>
                  </a:lnTo>
                  <a:lnTo>
                    <a:pt x="561" y="124"/>
                  </a:lnTo>
                  <a:lnTo>
                    <a:pt x="554" y="124"/>
                  </a:lnTo>
                  <a:lnTo>
                    <a:pt x="554" y="124"/>
                  </a:lnTo>
                  <a:lnTo>
                    <a:pt x="550" y="130"/>
                  </a:lnTo>
                  <a:lnTo>
                    <a:pt x="538" y="130"/>
                  </a:lnTo>
                  <a:lnTo>
                    <a:pt x="538" y="134"/>
                  </a:lnTo>
                  <a:lnTo>
                    <a:pt x="526" y="134"/>
                  </a:lnTo>
                  <a:lnTo>
                    <a:pt x="515" y="146"/>
                  </a:lnTo>
                  <a:lnTo>
                    <a:pt x="509" y="146"/>
                  </a:lnTo>
                  <a:lnTo>
                    <a:pt x="509" y="153"/>
                  </a:lnTo>
                  <a:lnTo>
                    <a:pt x="480" y="153"/>
                  </a:lnTo>
                  <a:lnTo>
                    <a:pt x="480" y="153"/>
                  </a:lnTo>
                  <a:lnTo>
                    <a:pt x="480" y="163"/>
                  </a:lnTo>
                  <a:lnTo>
                    <a:pt x="484" y="163"/>
                  </a:lnTo>
                  <a:lnTo>
                    <a:pt x="484" y="169"/>
                  </a:lnTo>
                  <a:lnTo>
                    <a:pt x="484" y="169"/>
                  </a:lnTo>
                  <a:lnTo>
                    <a:pt x="484" y="179"/>
                  </a:lnTo>
                  <a:lnTo>
                    <a:pt x="484" y="179"/>
                  </a:lnTo>
                  <a:lnTo>
                    <a:pt x="484" y="186"/>
                  </a:lnTo>
                  <a:lnTo>
                    <a:pt x="480" y="192"/>
                  </a:lnTo>
                  <a:lnTo>
                    <a:pt x="480" y="192"/>
                  </a:lnTo>
                  <a:lnTo>
                    <a:pt x="474" y="196"/>
                  </a:lnTo>
                  <a:lnTo>
                    <a:pt x="445" y="196"/>
                  </a:lnTo>
                  <a:lnTo>
                    <a:pt x="439" y="202"/>
                  </a:lnTo>
                  <a:lnTo>
                    <a:pt x="439" y="202"/>
                  </a:lnTo>
                  <a:lnTo>
                    <a:pt x="433" y="208"/>
                  </a:lnTo>
                  <a:lnTo>
                    <a:pt x="427" y="208"/>
                  </a:lnTo>
                  <a:lnTo>
                    <a:pt x="421" y="214"/>
                  </a:lnTo>
                  <a:lnTo>
                    <a:pt x="392" y="214"/>
                  </a:lnTo>
                  <a:lnTo>
                    <a:pt x="386" y="208"/>
                  </a:lnTo>
                  <a:lnTo>
                    <a:pt x="375" y="208"/>
                  </a:lnTo>
                  <a:lnTo>
                    <a:pt x="369" y="202"/>
                  </a:lnTo>
                  <a:lnTo>
                    <a:pt x="363" y="202"/>
                  </a:lnTo>
                  <a:lnTo>
                    <a:pt x="357" y="196"/>
                  </a:lnTo>
                  <a:lnTo>
                    <a:pt x="293" y="196"/>
                  </a:lnTo>
                  <a:lnTo>
                    <a:pt x="293" y="196"/>
                  </a:lnTo>
                  <a:lnTo>
                    <a:pt x="280" y="186"/>
                  </a:lnTo>
                  <a:lnTo>
                    <a:pt x="274" y="186"/>
                  </a:lnTo>
                  <a:lnTo>
                    <a:pt x="268" y="179"/>
                  </a:lnTo>
                  <a:lnTo>
                    <a:pt x="268" y="169"/>
                  </a:lnTo>
                  <a:lnTo>
                    <a:pt x="252" y="169"/>
                  </a:lnTo>
                  <a:lnTo>
                    <a:pt x="245" y="163"/>
                  </a:lnTo>
                  <a:lnTo>
                    <a:pt x="239" y="163"/>
                  </a:lnTo>
                  <a:lnTo>
                    <a:pt x="229" y="157"/>
                  </a:lnTo>
                  <a:lnTo>
                    <a:pt x="223" y="153"/>
                  </a:lnTo>
                  <a:lnTo>
                    <a:pt x="194" y="153"/>
                  </a:lnTo>
                  <a:lnTo>
                    <a:pt x="194" y="146"/>
                  </a:lnTo>
                  <a:lnTo>
                    <a:pt x="194" y="146"/>
                  </a:lnTo>
                  <a:lnTo>
                    <a:pt x="194" y="146"/>
                  </a:lnTo>
                  <a:lnTo>
                    <a:pt x="194" y="146"/>
                  </a:lnTo>
                  <a:lnTo>
                    <a:pt x="194" y="140"/>
                  </a:lnTo>
                  <a:lnTo>
                    <a:pt x="194" y="140"/>
                  </a:lnTo>
                  <a:lnTo>
                    <a:pt x="194" y="134"/>
                  </a:lnTo>
                  <a:lnTo>
                    <a:pt x="194" y="134"/>
                  </a:lnTo>
                  <a:lnTo>
                    <a:pt x="194" y="134"/>
                  </a:lnTo>
                  <a:lnTo>
                    <a:pt x="194" y="134"/>
                  </a:lnTo>
                  <a:lnTo>
                    <a:pt x="194" y="130"/>
                  </a:lnTo>
                  <a:lnTo>
                    <a:pt x="188" y="130"/>
                  </a:lnTo>
                  <a:lnTo>
                    <a:pt x="188" y="130"/>
                  </a:lnTo>
                  <a:lnTo>
                    <a:pt x="182" y="124"/>
                  </a:lnTo>
                  <a:lnTo>
                    <a:pt x="182" y="124"/>
                  </a:lnTo>
                  <a:lnTo>
                    <a:pt x="182" y="118"/>
                  </a:lnTo>
                  <a:lnTo>
                    <a:pt x="175" y="111"/>
                  </a:lnTo>
                  <a:lnTo>
                    <a:pt x="175" y="111"/>
                  </a:lnTo>
                  <a:lnTo>
                    <a:pt x="175" y="107"/>
                  </a:lnTo>
                  <a:lnTo>
                    <a:pt x="153" y="107"/>
                  </a:lnTo>
                  <a:lnTo>
                    <a:pt x="140" y="95"/>
                  </a:lnTo>
                  <a:lnTo>
                    <a:pt x="134" y="95"/>
                  </a:lnTo>
                  <a:lnTo>
                    <a:pt x="124" y="85"/>
                  </a:lnTo>
                  <a:lnTo>
                    <a:pt x="118" y="85"/>
                  </a:lnTo>
                  <a:lnTo>
                    <a:pt x="118" y="85"/>
                  </a:lnTo>
                  <a:lnTo>
                    <a:pt x="118" y="85"/>
                  </a:lnTo>
                  <a:lnTo>
                    <a:pt x="118" y="85"/>
                  </a:lnTo>
                  <a:lnTo>
                    <a:pt x="118" y="91"/>
                  </a:lnTo>
                  <a:lnTo>
                    <a:pt x="112" y="91"/>
                  </a:lnTo>
                  <a:lnTo>
                    <a:pt x="112" y="95"/>
                  </a:lnTo>
                  <a:lnTo>
                    <a:pt x="105" y="95"/>
                  </a:lnTo>
                  <a:lnTo>
                    <a:pt x="99" y="101"/>
                  </a:lnTo>
                  <a:lnTo>
                    <a:pt x="99" y="101"/>
                  </a:lnTo>
                  <a:lnTo>
                    <a:pt x="105" y="107"/>
                  </a:lnTo>
                  <a:lnTo>
                    <a:pt x="105" y="107"/>
                  </a:lnTo>
                  <a:lnTo>
                    <a:pt x="105" y="118"/>
                  </a:lnTo>
                  <a:lnTo>
                    <a:pt x="105" y="118"/>
                  </a:lnTo>
                  <a:lnTo>
                    <a:pt x="105" y="124"/>
                  </a:lnTo>
                  <a:lnTo>
                    <a:pt x="93" y="124"/>
                  </a:lnTo>
                  <a:lnTo>
                    <a:pt x="93" y="124"/>
                  </a:lnTo>
                  <a:lnTo>
                    <a:pt x="89" y="118"/>
                  </a:lnTo>
                  <a:lnTo>
                    <a:pt x="83" y="118"/>
                  </a:lnTo>
                  <a:lnTo>
                    <a:pt x="83" y="118"/>
                  </a:lnTo>
                  <a:lnTo>
                    <a:pt x="83" y="118"/>
                  </a:lnTo>
                  <a:lnTo>
                    <a:pt x="83" y="118"/>
                  </a:lnTo>
                  <a:lnTo>
                    <a:pt x="83" y="146"/>
                  </a:lnTo>
                  <a:lnTo>
                    <a:pt x="83" y="146"/>
                  </a:lnTo>
                  <a:lnTo>
                    <a:pt x="83" y="153"/>
                  </a:lnTo>
                  <a:lnTo>
                    <a:pt x="58" y="153"/>
                  </a:lnTo>
                  <a:lnTo>
                    <a:pt x="58" y="153"/>
                  </a:lnTo>
                  <a:lnTo>
                    <a:pt x="52" y="157"/>
                  </a:lnTo>
                  <a:lnTo>
                    <a:pt x="52" y="157"/>
                  </a:lnTo>
                  <a:lnTo>
                    <a:pt x="58" y="163"/>
                  </a:lnTo>
                  <a:lnTo>
                    <a:pt x="58" y="163"/>
                  </a:lnTo>
                  <a:lnTo>
                    <a:pt x="64" y="169"/>
                  </a:lnTo>
                  <a:lnTo>
                    <a:pt x="64" y="173"/>
                  </a:lnTo>
                  <a:lnTo>
                    <a:pt x="64" y="173"/>
                  </a:lnTo>
                  <a:lnTo>
                    <a:pt x="64" y="179"/>
                  </a:lnTo>
                  <a:lnTo>
                    <a:pt x="70" y="179"/>
                  </a:lnTo>
                  <a:lnTo>
                    <a:pt x="70" y="186"/>
                  </a:lnTo>
                  <a:lnTo>
                    <a:pt x="70" y="186"/>
                  </a:lnTo>
                  <a:lnTo>
                    <a:pt x="70" y="186"/>
                  </a:lnTo>
                  <a:lnTo>
                    <a:pt x="70" y="192"/>
                  </a:lnTo>
                  <a:lnTo>
                    <a:pt x="70" y="192"/>
                  </a:lnTo>
                  <a:lnTo>
                    <a:pt x="70" y="192"/>
                  </a:lnTo>
                  <a:lnTo>
                    <a:pt x="70" y="208"/>
                  </a:lnTo>
                  <a:lnTo>
                    <a:pt x="64" y="208"/>
                  </a:lnTo>
                  <a:lnTo>
                    <a:pt x="64" y="219"/>
                  </a:lnTo>
                  <a:lnTo>
                    <a:pt x="58" y="219"/>
                  </a:lnTo>
                  <a:lnTo>
                    <a:pt x="58" y="219"/>
                  </a:lnTo>
                  <a:lnTo>
                    <a:pt x="52" y="225"/>
                  </a:lnTo>
                  <a:lnTo>
                    <a:pt x="35" y="225"/>
                  </a:lnTo>
                  <a:lnTo>
                    <a:pt x="29" y="231"/>
                  </a:lnTo>
                  <a:lnTo>
                    <a:pt x="29" y="231"/>
                  </a:lnTo>
                  <a:lnTo>
                    <a:pt x="29" y="231"/>
                  </a:lnTo>
                  <a:lnTo>
                    <a:pt x="29" y="235"/>
                  </a:lnTo>
                  <a:lnTo>
                    <a:pt x="23" y="235"/>
                  </a:lnTo>
                  <a:lnTo>
                    <a:pt x="23" y="235"/>
                  </a:lnTo>
                  <a:lnTo>
                    <a:pt x="17" y="241"/>
                  </a:lnTo>
                  <a:lnTo>
                    <a:pt x="0" y="241"/>
                  </a:lnTo>
                  <a:lnTo>
                    <a:pt x="0" y="247"/>
                  </a:lnTo>
                  <a:lnTo>
                    <a:pt x="0" y="247"/>
                  </a:lnTo>
                  <a:lnTo>
                    <a:pt x="0" y="254"/>
                  </a:lnTo>
                  <a:lnTo>
                    <a:pt x="7" y="254"/>
                  </a:lnTo>
                  <a:lnTo>
                    <a:pt x="7" y="258"/>
                  </a:lnTo>
                  <a:lnTo>
                    <a:pt x="7" y="258"/>
                  </a:lnTo>
                  <a:lnTo>
                    <a:pt x="7" y="258"/>
                  </a:lnTo>
                  <a:lnTo>
                    <a:pt x="7" y="270"/>
                  </a:lnTo>
                  <a:lnTo>
                    <a:pt x="17" y="270"/>
                  </a:lnTo>
                  <a:lnTo>
                    <a:pt x="23" y="276"/>
                  </a:lnTo>
                  <a:lnTo>
                    <a:pt x="23" y="276"/>
                  </a:lnTo>
                  <a:lnTo>
                    <a:pt x="23" y="287"/>
                  </a:lnTo>
                  <a:lnTo>
                    <a:pt x="23" y="28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2" name="Freeform 307"/>
            <p:cNvSpPr>
              <a:spLocks/>
            </p:cNvSpPr>
            <p:nvPr/>
          </p:nvSpPr>
          <p:spPr bwMode="auto">
            <a:xfrm>
              <a:off x="6056313" y="1906588"/>
              <a:ext cx="1206500" cy="946150"/>
            </a:xfrm>
            <a:custGeom>
              <a:avLst/>
              <a:gdLst>
                <a:gd name="T0" fmla="*/ 99 w 760"/>
                <a:gd name="T1" fmla="*/ 320 h 596"/>
                <a:gd name="T2" fmla="*/ 105 w 760"/>
                <a:gd name="T3" fmla="*/ 359 h 596"/>
                <a:gd name="T4" fmla="*/ 118 w 760"/>
                <a:gd name="T5" fmla="*/ 404 h 596"/>
                <a:gd name="T6" fmla="*/ 169 w 760"/>
                <a:gd name="T7" fmla="*/ 433 h 596"/>
                <a:gd name="T8" fmla="*/ 252 w 760"/>
                <a:gd name="T9" fmla="*/ 455 h 596"/>
                <a:gd name="T10" fmla="*/ 274 w 760"/>
                <a:gd name="T11" fmla="*/ 455 h 596"/>
                <a:gd name="T12" fmla="*/ 338 w 760"/>
                <a:gd name="T13" fmla="*/ 443 h 596"/>
                <a:gd name="T14" fmla="*/ 398 w 760"/>
                <a:gd name="T15" fmla="*/ 466 h 596"/>
                <a:gd name="T16" fmla="*/ 410 w 760"/>
                <a:gd name="T17" fmla="*/ 505 h 596"/>
                <a:gd name="T18" fmla="*/ 414 w 760"/>
                <a:gd name="T19" fmla="*/ 534 h 596"/>
                <a:gd name="T20" fmla="*/ 433 w 760"/>
                <a:gd name="T21" fmla="*/ 567 h 596"/>
                <a:gd name="T22" fmla="*/ 474 w 760"/>
                <a:gd name="T23" fmla="*/ 556 h 596"/>
                <a:gd name="T24" fmla="*/ 532 w 760"/>
                <a:gd name="T25" fmla="*/ 556 h 596"/>
                <a:gd name="T26" fmla="*/ 573 w 760"/>
                <a:gd name="T27" fmla="*/ 585 h 596"/>
                <a:gd name="T28" fmla="*/ 585 w 760"/>
                <a:gd name="T29" fmla="*/ 589 h 596"/>
                <a:gd name="T30" fmla="*/ 608 w 760"/>
                <a:gd name="T31" fmla="*/ 573 h 596"/>
                <a:gd name="T32" fmla="*/ 631 w 760"/>
                <a:gd name="T33" fmla="*/ 563 h 596"/>
                <a:gd name="T34" fmla="*/ 643 w 760"/>
                <a:gd name="T35" fmla="*/ 556 h 596"/>
                <a:gd name="T36" fmla="*/ 684 w 760"/>
                <a:gd name="T37" fmla="*/ 523 h 596"/>
                <a:gd name="T38" fmla="*/ 701 w 760"/>
                <a:gd name="T39" fmla="*/ 501 h 596"/>
                <a:gd name="T40" fmla="*/ 701 w 760"/>
                <a:gd name="T41" fmla="*/ 478 h 596"/>
                <a:gd name="T42" fmla="*/ 719 w 760"/>
                <a:gd name="T43" fmla="*/ 439 h 596"/>
                <a:gd name="T44" fmla="*/ 719 w 760"/>
                <a:gd name="T45" fmla="*/ 423 h 596"/>
                <a:gd name="T46" fmla="*/ 707 w 760"/>
                <a:gd name="T47" fmla="*/ 400 h 596"/>
                <a:gd name="T48" fmla="*/ 707 w 760"/>
                <a:gd name="T49" fmla="*/ 394 h 596"/>
                <a:gd name="T50" fmla="*/ 684 w 760"/>
                <a:gd name="T51" fmla="*/ 365 h 596"/>
                <a:gd name="T52" fmla="*/ 649 w 760"/>
                <a:gd name="T53" fmla="*/ 320 h 596"/>
                <a:gd name="T54" fmla="*/ 662 w 760"/>
                <a:gd name="T55" fmla="*/ 303 h 596"/>
                <a:gd name="T56" fmla="*/ 655 w 760"/>
                <a:gd name="T57" fmla="*/ 280 h 596"/>
                <a:gd name="T58" fmla="*/ 631 w 760"/>
                <a:gd name="T59" fmla="*/ 293 h 596"/>
                <a:gd name="T60" fmla="*/ 596 w 760"/>
                <a:gd name="T61" fmla="*/ 270 h 596"/>
                <a:gd name="T62" fmla="*/ 614 w 760"/>
                <a:gd name="T63" fmla="*/ 247 h 596"/>
                <a:gd name="T64" fmla="*/ 631 w 760"/>
                <a:gd name="T65" fmla="*/ 225 h 596"/>
                <a:gd name="T66" fmla="*/ 643 w 760"/>
                <a:gd name="T67" fmla="*/ 225 h 596"/>
                <a:gd name="T68" fmla="*/ 643 w 760"/>
                <a:gd name="T69" fmla="*/ 241 h 596"/>
                <a:gd name="T70" fmla="*/ 672 w 760"/>
                <a:gd name="T71" fmla="*/ 235 h 596"/>
                <a:gd name="T72" fmla="*/ 713 w 760"/>
                <a:gd name="T73" fmla="*/ 208 h 596"/>
                <a:gd name="T74" fmla="*/ 742 w 760"/>
                <a:gd name="T75" fmla="*/ 169 h 596"/>
                <a:gd name="T76" fmla="*/ 760 w 760"/>
                <a:gd name="T77" fmla="*/ 146 h 596"/>
                <a:gd name="T78" fmla="*/ 748 w 760"/>
                <a:gd name="T79" fmla="*/ 101 h 596"/>
                <a:gd name="T80" fmla="*/ 725 w 760"/>
                <a:gd name="T81" fmla="*/ 101 h 596"/>
                <a:gd name="T82" fmla="*/ 649 w 760"/>
                <a:gd name="T83" fmla="*/ 68 h 596"/>
                <a:gd name="T84" fmla="*/ 561 w 760"/>
                <a:gd name="T85" fmla="*/ 10 h 596"/>
                <a:gd name="T86" fmla="*/ 509 w 760"/>
                <a:gd name="T87" fmla="*/ 17 h 596"/>
                <a:gd name="T88" fmla="*/ 515 w 760"/>
                <a:gd name="T89" fmla="*/ 39 h 596"/>
                <a:gd name="T90" fmla="*/ 519 w 760"/>
                <a:gd name="T91" fmla="*/ 62 h 596"/>
                <a:gd name="T92" fmla="*/ 503 w 760"/>
                <a:gd name="T93" fmla="*/ 101 h 596"/>
                <a:gd name="T94" fmla="*/ 550 w 760"/>
                <a:gd name="T95" fmla="*/ 111 h 596"/>
                <a:gd name="T96" fmla="*/ 538 w 760"/>
                <a:gd name="T97" fmla="*/ 134 h 596"/>
                <a:gd name="T98" fmla="*/ 484 w 760"/>
                <a:gd name="T99" fmla="*/ 169 h 596"/>
                <a:gd name="T100" fmla="*/ 433 w 760"/>
                <a:gd name="T101" fmla="*/ 208 h 596"/>
                <a:gd name="T102" fmla="*/ 293 w 760"/>
                <a:gd name="T103" fmla="*/ 196 h 596"/>
                <a:gd name="T104" fmla="*/ 194 w 760"/>
                <a:gd name="T105" fmla="*/ 153 h 596"/>
                <a:gd name="T106" fmla="*/ 194 w 760"/>
                <a:gd name="T107" fmla="*/ 134 h 596"/>
                <a:gd name="T108" fmla="*/ 153 w 760"/>
                <a:gd name="T109" fmla="*/ 107 h 596"/>
                <a:gd name="T110" fmla="*/ 112 w 760"/>
                <a:gd name="T111" fmla="*/ 95 h 596"/>
                <a:gd name="T112" fmla="*/ 93 w 760"/>
                <a:gd name="T113" fmla="*/ 124 h 596"/>
                <a:gd name="T114" fmla="*/ 58 w 760"/>
                <a:gd name="T115" fmla="*/ 153 h 596"/>
                <a:gd name="T116" fmla="*/ 70 w 760"/>
                <a:gd name="T117" fmla="*/ 186 h 596"/>
                <a:gd name="T118" fmla="*/ 58 w 760"/>
                <a:gd name="T119" fmla="*/ 219 h 596"/>
                <a:gd name="T120" fmla="*/ 0 w 760"/>
                <a:gd name="T121" fmla="*/ 241 h 596"/>
                <a:gd name="T122" fmla="*/ 23 w 760"/>
                <a:gd name="T123" fmla="*/ 27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0" h="596">
                  <a:moveTo>
                    <a:pt x="23" y="287"/>
                  </a:moveTo>
                  <a:lnTo>
                    <a:pt x="29" y="297"/>
                  </a:lnTo>
                  <a:lnTo>
                    <a:pt x="42" y="303"/>
                  </a:lnTo>
                  <a:lnTo>
                    <a:pt x="48" y="315"/>
                  </a:lnTo>
                  <a:lnTo>
                    <a:pt x="52" y="320"/>
                  </a:lnTo>
                  <a:lnTo>
                    <a:pt x="64" y="320"/>
                  </a:lnTo>
                  <a:lnTo>
                    <a:pt x="70" y="326"/>
                  </a:lnTo>
                  <a:lnTo>
                    <a:pt x="77" y="326"/>
                  </a:lnTo>
                  <a:lnTo>
                    <a:pt x="93" y="320"/>
                  </a:lnTo>
                  <a:lnTo>
                    <a:pt x="99" y="320"/>
                  </a:lnTo>
                  <a:lnTo>
                    <a:pt x="99" y="332"/>
                  </a:lnTo>
                  <a:lnTo>
                    <a:pt x="105" y="332"/>
                  </a:lnTo>
                  <a:lnTo>
                    <a:pt x="105" y="348"/>
                  </a:lnTo>
                  <a:lnTo>
                    <a:pt x="105" y="348"/>
                  </a:lnTo>
                  <a:lnTo>
                    <a:pt x="105" y="348"/>
                  </a:lnTo>
                  <a:lnTo>
                    <a:pt x="105" y="355"/>
                  </a:lnTo>
                  <a:lnTo>
                    <a:pt x="99" y="355"/>
                  </a:lnTo>
                  <a:lnTo>
                    <a:pt x="99" y="355"/>
                  </a:lnTo>
                  <a:lnTo>
                    <a:pt x="99" y="359"/>
                  </a:lnTo>
                  <a:lnTo>
                    <a:pt x="105" y="359"/>
                  </a:lnTo>
                  <a:lnTo>
                    <a:pt x="105" y="365"/>
                  </a:lnTo>
                  <a:lnTo>
                    <a:pt x="105" y="365"/>
                  </a:lnTo>
                  <a:lnTo>
                    <a:pt x="105" y="371"/>
                  </a:lnTo>
                  <a:lnTo>
                    <a:pt x="105" y="371"/>
                  </a:lnTo>
                  <a:lnTo>
                    <a:pt x="112" y="377"/>
                  </a:lnTo>
                  <a:lnTo>
                    <a:pt x="112" y="381"/>
                  </a:lnTo>
                  <a:lnTo>
                    <a:pt x="99" y="381"/>
                  </a:lnTo>
                  <a:lnTo>
                    <a:pt x="99" y="394"/>
                  </a:lnTo>
                  <a:lnTo>
                    <a:pt x="112" y="404"/>
                  </a:lnTo>
                  <a:lnTo>
                    <a:pt x="118" y="404"/>
                  </a:lnTo>
                  <a:lnTo>
                    <a:pt x="124" y="410"/>
                  </a:lnTo>
                  <a:lnTo>
                    <a:pt x="128" y="410"/>
                  </a:lnTo>
                  <a:lnTo>
                    <a:pt x="134" y="416"/>
                  </a:lnTo>
                  <a:lnTo>
                    <a:pt x="134" y="423"/>
                  </a:lnTo>
                  <a:lnTo>
                    <a:pt x="159" y="423"/>
                  </a:lnTo>
                  <a:lnTo>
                    <a:pt x="163" y="427"/>
                  </a:lnTo>
                  <a:lnTo>
                    <a:pt x="163" y="427"/>
                  </a:lnTo>
                  <a:lnTo>
                    <a:pt x="163" y="427"/>
                  </a:lnTo>
                  <a:lnTo>
                    <a:pt x="169" y="427"/>
                  </a:lnTo>
                  <a:lnTo>
                    <a:pt x="169" y="433"/>
                  </a:lnTo>
                  <a:lnTo>
                    <a:pt x="175" y="433"/>
                  </a:lnTo>
                  <a:lnTo>
                    <a:pt x="188" y="439"/>
                  </a:lnTo>
                  <a:lnTo>
                    <a:pt x="194" y="443"/>
                  </a:lnTo>
                  <a:lnTo>
                    <a:pt x="198" y="455"/>
                  </a:lnTo>
                  <a:lnTo>
                    <a:pt x="210" y="455"/>
                  </a:lnTo>
                  <a:lnTo>
                    <a:pt x="217" y="462"/>
                  </a:lnTo>
                  <a:lnTo>
                    <a:pt x="229" y="462"/>
                  </a:lnTo>
                  <a:lnTo>
                    <a:pt x="239" y="466"/>
                  </a:lnTo>
                  <a:lnTo>
                    <a:pt x="252" y="466"/>
                  </a:lnTo>
                  <a:lnTo>
                    <a:pt x="252" y="455"/>
                  </a:lnTo>
                  <a:lnTo>
                    <a:pt x="264" y="455"/>
                  </a:lnTo>
                  <a:lnTo>
                    <a:pt x="264" y="462"/>
                  </a:lnTo>
                  <a:lnTo>
                    <a:pt x="264" y="462"/>
                  </a:lnTo>
                  <a:lnTo>
                    <a:pt x="264" y="462"/>
                  </a:lnTo>
                  <a:lnTo>
                    <a:pt x="264" y="466"/>
                  </a:lnTo>
                  <a:lnTo>
                    <a:pt x="264" y="466"/>
                  </a:lnTo>
                  <a:lnTo>
                    <a:pt x="268" y="466"/>
                  </a:lnTo>
                  <a:lnTo>
                    <a:pt x="268" y="462"/>
                  </a:lnTo>
                  <a:lnTo>
                    <a:pt x="274" y="462"/>
                  </a:lnTo>
                  <a:lnTo>
                    <a:pt x="274" y="455"/>
                  </a:lnTo>
                  <a:lnTo>
                    <a:pt x="274" y="455"/>
                  </a:lnTo>
                  <a:lnTo>
                    <a:pt x="287" y="455"/>
                  </a:lnTo>
                  <a:lnTo>
                    <a:pt x="293" y="462"/>
                  </a:lnTo>
                  <a:lnTo>
                    <a:pt x="293" y="462"/>
                  </a:lnTo>
                  <a:lnTo>
                    <a:pt x="299" y="462"/>
                  </a:lnTo>
                  <a:lnTo>
                    <a:pt x="303" y="466"/>
                  </a:lnTo>
                  <a:lnTo>
                    <a:pt x="303" y="466"/>
                  </a:lnTo>
                  <a:lnTo>
                    <a:pt x="309" y="466"/>
                  </a:lnTo>
                  <a:lnTo>
                    <a:pt x="334" y="443"/>
                  </a:lnTo>
                  <a:lnTo>
                    <a:pt x="338" y="443"/>
                  </a:lnTo>
                  <a:lnTo>
                    <a:pt x="344" y="439"/>
                  </a:lnTo>
                  <a:lnTo>
                    <a:pt x="363" y="439"/>
                  </a:lnTo>
                  <a:lnTo>
                    <a:pt x="363" y="443"/>
                  </a:lnTo>
                  <a:lnTo>
                    <a:pt x="369" y="443"/>
                  </a:lnTo>
                  <a:lnTo>
                    <a:pt x="379" y="455"/>
                  </a:lnTo>
                  <a:lnTo>
                    <a:pt x="379" y="455"/>
                  </a:lnTo>
                  <a:lnTo>
                    <a:pt x="392" y="455"/>
                  </a:lnTo>
                  <a:lnTo>
                    <a:pt x="392" y="462"/>
                  </a:lnTo>
                  <a:lnTo>
                    <a:pt x="398" y="462"/>
                  </a:lnTo>
                  <a:lnTo>
                    <a:pt x="398" y="466"/>
                  </a:lnTo>
                  <a:lnTo>
                    <a:pt x="398" y="466"/>
                  </a:lnTo>
                  <a:lnTo>
                    <a:pt x="404" y="466"/>
                  </a:lnTo>
                  <a:lnTo>
                    <a:pt x="404" y="472"/>
                  </a:lnTo>
                  <a:lnTo>
                    <a:pt x="410" y="478"/>
                  </a:lnTo>
                  <a:lnTo>
                    <a:pt x="410" y="478"/>
                  </a:lnTo>
                  <a:lnTo>
                    <a:pt x="410" y="484"/>
                  </a:lnTo>
                  <a:lnTo>
                    <a:pt x="410" y="484"/>
                  </a:lnTo>
                  <a:lnTo>
                    <a:pt x="410" y="501"/>
                  </a:lnTo>
                  <a:lnTo>
                    <a:pt x="410" y="501"/>
                  </a:lnTo>
                  <a:lnTo>
                    <a:pt x="410" y="505"/>
                  </a:lnTo>
                  <a:lnTo>
                    <a:pt x="410" y="505"/>
                  </a:lnTo>
                  <a:lnTo>
                    <a:pt x="404" y="511"/>
                  </a:lnTo>
                  <a:lnTo>
                    <a:pt x="404" y="511"/>
                  </a:lnTo>
                  <a:lnTo>
                    <a:pt x="404" y="517"/>
                  </a:lnTo>
                  <a:lnTo>
                    <a:pt x="404" y="517"/>
                  </a:lnTo>
                  <a:lnTo>
                    <a:pt x="404" y="528"/>
                  </a:lnTo>
                  <a:lnTo>
                    <a:pt x="404" y="528"/>
                  </a:lnTo>
                  <a:lnTo>
                    <a:pt x="404" y="528"/>
                  </a:lnTo>
                  <a:lnTo>
                    <a:pt x="404" y="534"/>
                  </a:lnTo>
                  <a:lnTo>
                    <a:pt x="414" y="534"/>
                  </a:lnTo>
                  <a:lnTo>
                    <a:pt x="421" y="540"/>
                  </a:lnTo>
                  <a:lnTo>
                    <a:pt x="421" y="540"/>
                  </a:lnTo>
                  <a:lnTo>
                    <a:pt x="421" y="546"/>
                  </a:lnTo>
                  <a:lnTo>
                    <a:pt x="421" y="546"/>
                  </a:lnTo>
                  <a:lnTo>
                    <a:pt x="421" y="546"/>
                  </a:lnTo>
                  <a:lnTo>
                    <a:pt x="427" y="550"/>
                  </a:lnTo>
                  <a:lnTo>
                    <a:pt x="427" y="550"/>
                  </a:lnTo>
                  <a:lnTo>
                    <a:pt x="427" y="563"/>
                  </a:lnTo>
                  <a:lnTo>
                    <a:pt x="433" y="563"/>
                  </a:lnTo>
                  <a:lnTo>
                    <a:pt x="433" y="567"/>
                  </a:lnTo>
                  <a:lnTo>
                    <a:pt x="439" y="567"/>
                  </a:lnTo>
                  <a:lnTo>
                    <a:pt x="439" y="573"/>
                  </a:lnTo>
                  <a:lnTo>
                    <a:pt x="462" y="573"/>
                  </a:lnTo>
                  <a:lnTo>
                    <a:pt x="462" y="567"/>
                  </a:lnTo>
                  <a:lnTo>
                    <a:pt x="462" y="567"/>
                  </a:lnTo>
                  <a:lnTo>
                    <a:pt x="462" y="567"/>
                  </a:lnTo>
                  <a:lnTo>
                    <a:pt x="468" y="567"/>
                  </a:lnTo>
                  <a:lnTo>
                    <a:pt x="468" y="563"/>
                  </a:lnTo>
                  <a:lnTo>
                    <a:pt x="474" y="563"/>
                  </a:lnTo>
                  <a:lnTo>
                    <a:pt x="474" y="556"/>
                  </a:lnTo>
                  <a:lnTo>
                    <a:pt x="484" y="556"/>
                  </a:lnTo>
                  <a:lnTo>
                    <a:pt x="484" y="550"/>
                  </a:lnTo>
                  <a:lnTo>
                    <a:pt x="503" y="550"/>
                  </a:lnTo>
                  <a:lnTo>
                    <a:pt x="509" y="546"/>
                  </a:lnTo>
                  <a:lnTo>
                    <a:pt x="515" y="546"/>
                  </a:lnTo>
                  <a:lnTo>
                    <a:pt x="515" y="550"/>
                  </a:lnTo>
                  <a:lnTo>
                    <a:pt x="519" y="550"/>
                  </a:lnTo>
                  <a:lnTo>
                    <a:pt x="526" y="556"/>
                  </a:lnTo>
                  <a:lnTo>
                    <a:pt x="526" y="556"/>
                  </a:lnTo>
                  <a:lnTo>
                    <a:pt x="532" y="556"/>
                  </a:lnTo>
                  <a:lnTo>
                    <a:pt x="538" y="563"/>
                  </a:lnTo>
                  <a:lnTo>
                    <a:pt x="538" y="563"/>
                  </a:lnTo>
                  <a:lnTo>
                    <a:pt x="538" y="567"/>
                  </a:lnTo>
                  <a:lnTo>
                    <a:pt x="544" y="567"/>
                  </a:lnTo>
                  <a:lnTo>
                    <a:pt x="550" y="573"/>
                  </a:lnTo>
                  <a:lnTo>
                    <a:pt x="550" y="573"/>
                  </a:lnTo>
                  <a:lnTo>
                    <a:pt x="579" y="573"/>
                  </a:lnTo>
                  <a:lnTo>
                    <a:pt x="579" y="579"/>
                  </a:lnTo>
                  <a:lnTo>
                    <a:pt x="573" y="579"/>
                  </a:lnTo>
                  <a:lnTo>
                    <a:pt x="573" y="585"/>
                  </a:lnTo>
                  <a:lnTo>
                    <a:pt x="573" y="585"/>
                  </a:lnTo>
                  <a:lnTo>
                    <a:pt x="573" y="585"/>
                  </a:lnTo>
                  <a:lnTo>
                    <a:pt x="573" y="585"/>
                  </a:lnTo>
                  <a:lnTo>
                    <a:pt x="573" y="589"/>
                  </a:lnTo>
                  <a:lnTo>
                    <a:pt x="573" y="589"/>
                  </a:lnTo>
                  <a:lnTo>
                    <a:pt x="573" y="589"/>
                  </a:lnTo>
                  <a:lnTo>
                    <a:pt x="579" y="589"/>
                  </a:lnTo>
                  <a:lnTo>
                    <a:pt x="579" y="596"/>
                  </a:lnTo>
                  <a:lnTo>
                    <a:pt x="585" y="596"/>
                  </a:lnTo>
                  <a:lnTo>
                    <a:pt x="585" y="589"/>
                  </a:lnTo>
                  <a:lnTo>
                    <a:pt x="585" y="589"/>
                  </a:lnTo>
                  <a:lnTo>
                    <a:pt x="585" y="589"/>
                  </a:lnTo>
                  <a:lnTo>
                    <a:pt x="585" y="585"/>
                  </a:lnTo>
                  <a:lnTo>
                    <a:pt x="585" y="585"/>
                  </a:lnTo>
                  <a:lnTo>
                    <a:pt x="585" y="585"/>
                  </a:lnTo>
                  <a:lnTo>
                    <a:pt x="589" y="579"/>
                  </a:lnTo>
                  <a:lnTo>
                    <a:pt x="589" y="579"/>
                  </a:lnTo>
                  <a:lnTo>
                    <a:pt x="596" y="579"/>
                  </a:lnTo>
                  <a:lnTo>
                    <a:pt x="596" y="573"/>
                  </a:lnTo>
                  <a:lnTo>
                    <a:pt x="608" y="573"/>
                  </a:lnTo>
                  <a:lnTo>
                    <a:pt x="608" y="567"/>
                  </a:lnTo>
                  <a:lnTo>
                    <a:pt x="614" y="567"/>
                  </a:lnTo>
                  <a:lnTo>
                    <a:pt x="620" y="563"/>
                  </a:lnTo>
                  <a:lnTo>
                    <a:pt x="620" y="556"/>
                  </a:lnTo>
                  <a:lnTo>
                    <a:pt x="624" y="550"/>
                  </a:lnTo>
                  <a:lnTo>
                    <a:pt x="631" y="550"/>
                  </a:lnTo>
                  <a:lnTo>
                    <a:pt x="631" y="556"/>
                  </a:lnTo>
                  <a:lnTo>
                    <a:pt x="631" y="556"/>
                  </a:lnTo>
                  <a:lnTo>
                    <a:pt x="631" y="556"/>
                  </a:lnTo>
                  <a:lnTo>
                    <a:pt x="631" y="563"/>
                  </a:lnTo>
                  <a:lnTo>
                    <a:pt x="631" y="563"/>
                  </a:lnTo>
                  <a:lnTo>
                    <a:pt x="637" y="563"/>
                  </a:lnTo>
                  <a:lnTo>
                    <a:pt x="637" y="556"/>
                  </a:lnTo>
                  <a:lnTo>
                    <a:pt x="637" y="556"/>
                  </a:lnTo>
                  <a:lnTo>
                    <a:pt x="637" y="556"/>
                  </a:lnTo>
                  <a:lnTo>
                    <a:pt x="637" y="556"/>
                  </a:lnTo>
                  <a:lnTo>
                    <a:pt x="643" y="563"/>
                  </a:lnTo>
                  <a:lnTo>
                    <a:pt x="643" y="563"/>
                  </a:lnTo>
                  <a:lnTo>
                    <a:pt x="643" y="563"/>
                  </a:lnTo>
                  <a:lnTo>
                    <a:pt x="643" y="556"/>
                  </a:lnTo>
                  <a:lnTo>
                    <a:pt x="643" y="556"/>
                  </a:lnTo>
                  <a:lnTo>
                    <a:pt x="649" y="550"/>
                  </a:lnTo>
                  <a:lnTo>
                    <a:pt x="649" y="550"/>
                  </a:lnTo>
                  <a:lnTo>
                    <a:pt x="662" y="550"/>
                  </a:lnTo>
                  <a:lnTo>
                    <a:pt x="666" y="546"/>
                  </a:lnTo>
                  <a:lnTo>
                    <a:pt x="672" y="546"/>
                  </a:lnTo>
                  <a:lnTo>
                    <a:pt x="678" y="540"/>
                  </a:lnTo>
                  <a:lnTo>
                    <a:pt x="678" y="534"/>
                  </a:lnTo>
                  <a:lnTo>
                    <a:pt x="684" y="528"/>
                  </a:lnTo>
                  <a:lnTo>
                    <a:pt x="684" y="523"/>
                  </a:lnTo>
                  <a:lnTo>
                    <a:pt x="690" y="523"/>
                  </a:lnTo>
                  <a:lnTo>
                    <a:pt x="697" y="517"/>
                  </a:lnTo>
                  <a:lnTo>
                    <a:pt x="697" y="517"/>
                  </a:lnTo>
                  <a:lnTo>
                    <a:pt x="697" y="511"/>
                  </a:lnTo>
                  <a:lnTo>
                    <a:pt x="697" y="511"/>
                  </a:lnTo>
                  <a:lnTo>
                    <a:pt x="701" y="505"/>
                  </a:lnTo>
                  <a:lnTo>
                    <a:pt x="701" y="505"/>
                  </a:lnTo>
                  <a:lnTo>
                    <a:pt x="701" y="505"/>
                  </a:lnTo>
                  <a:lnTo>
                    <a:pt x="701" y="505"/>
                  </a:lnTo>
                  <a:lnTo>
                    <a:pt x="701" y="501"/>
                  </a:lnTo>
                  <a:lnTo>
                    <a:pt x="701" y="501"/>
                  </a:lnTo>
                  <a:lnTo>
                    <a:pt x="701" y="501"/>
                  </a:lnTo>
                  <a:lnTo>
                    <a:pt x="701" y="495"/>
                  </a:lnTo>
                  <a:lnTo>
                    <a:pt x="701" y="495"/>
                  </a:lnTo>
                  <a:lnTo>
                    <a:pt x="701" y="488"/>
                  </a:lnTo>
                  <a:lnTo>
                    <a:pt x="701" y="488"/>
                  </a:lnTo>
                  <a:lnTo>
                    <a:pt x="701" y="488"/>
                  </a:lnTo>
                  <a:lnTo>
                    <a:pt x="697" y="484"/>
                  </a:lnTo>
                  <a:lnTo>
                    <a:pt x="701" y="484"/>
                  </a:lnTo>
                  <a:lnTo>
                    <a:pt x="701" y="478"/>
                  </a:lnTo>
                  <a:lnTo>
                    <a:pt x="713" y="466"/>
                  </a:lnTo>
                  <a:lnTo>
                    <a:pt x="713" y="455"/>
                  </a:lnTo>
                  <a:lnTo>
                    <a:pt x="719" y="449"/>
                  </a:lnTo>
                  <a:lnTo>
                    <a:pt x="719" y="443"/>
                  </a:lnTo>
                  <a:lnTo>
                    <a:pt x="719" y="443"/>
                  </a:lnTo>
                  <a:lnTo>
                    <a:pt x="719" y="443"/>
                  </a:lnTo>
                  <a:lnTo>
                    <a:pt x="719" y="443"/>
                  </a:lnTo>
                  <a:lnTo>
                    <a:pt x="719" y="439"/>
                  </a:lnTo>
                  <a:lnTo>
                    <a:pt x="719" y="439"/>
                  </a:lnTo>
                  <a:lnTo>
                    <a:pt x="719" y="439"/>
                  </a:lnTo>
                  <a:lnTo>
                    <a:pt x="713" y="433"/>
                  </a:lnTo>
                  <a:lnTo>
                    <a:pt x="719" y="427"/>
                  </a:lnTo>
                  <a:lnTo>
                    <a:pt x="719" y="427"/>
                  </a:lnTo>
                  <a:lnTo>
                    <a:pt x="719" y="427"/>
                  </a:lnTo>
                  <a:lnTo>
                    <a:pt x="719" y="427"/>
                  </a:lnTo>
                  <a:lnTo>
                    <a:pt x="719" y="427"/>
                  </a:lnTo>
                  <a:lnTo>
                    <a:pt x="719" y="427"/>
                  </a:lnTo>
                  <a:lnTo>
                    <a:pt x="725" y="423"/>
                  </a:lnTo>
                  <a:lnTo>
                    <a:pt x="725" y="416"/>
                  </a:lnTo>
                  <a:lnTo>
                    <a:pt x="719" y="423"/>
                  </a:lnTo>
                  <a:lnTo>
                    <a:pt x="701" y="423"/>
                  </a:lnTo>
                  <a:lnTo>
                    <a:pt x="701" y="416"/>
                  </a:lnTo>
                  <a:lnTo>
                    <a:pt x="690" y="416"/>
                  </a:lnTo>
                  <a:lnTo>
                    <a:pt x="697" y="416"/>
                  </a:lnTo>
                  <a:lnTo>
                    <a:pt x="697" y="410"/>
                  </a:lnTo>
                  <a:lnTo>
                    <a:pt x="701" y="410"/>
                  </a:lnTo>
                  <a:lnTo>
                    <a:pt x="701" y="404"/>
                  </a:lnTo>
                  <a:lnTo>
                    <a:pt x="701" y="404"/>
                  </a:lnTo>
                  <a:lnTo>
                    <a:pt x="701" y="400"/>
                  </a:lnTo>
                  <a:lnTo>
                    <a:pt x="707" y="400"/>
                  </a:lnTo>
                  <a:lnTo>
                    <a:pt x="701" y="394"/>
                  </a:lnTo>
                  <a:lnTo>
                    <a:pt x="684" y="394"/>
                  </a:lnTo>
                  <a:lnTo>
                    <a:pt x="684" y="387"/>
                  </a:lnTo>
                  <a:lnTo>
                    <a:pt x="678" y="381"/>
                  </a:lnTo>
                  <a:lnTo>
                    <a:pt x="672" y="381"/>
                  </a:lnTo>
                  <a:lnTo>
                    <a:pt x="690" y="381"/>
                  </a:lnTo>
                  <a:lnTo>
                    <a:pt x="690" y="387"/>
                  </a:lnTo>
                  <a:lnTo>
                    <a:pt x="697" y="387"/>
                  </a:lnTo>
                  <a:lnTo>
                    <a:pt x="701" y="394"/>
                  </a:lnTo>
                  <a:lnTo>
                    <a:pt x="707" y="394"/>
                  </a:lnTo>
                  <a:lnTo>
                    <a:pt x="707" y="387"/>
                  </a:lnTo>
                  <a:lnTo>
                    <a:pt x="701" y="381"/>
                  </a:lnTo>
                  <a:lnTo>
                    <a:pt x="697" y="381"/>
                  </a:lnTo>
                  <a:lnTo>
                    <a:pt x="690" y="377"/>
                  </a:lnTo>
                  <a:lnTo>
                    <a:pt x="690" y="377"/>
                  </a:lnTo>
                  <a:lnTo>
                    <a:pt x="690" y="371"/>
                  </a:lnTo>
                  <a:lnTo>
                    <a:pt x="684" y="371"/>
                  </a:lnTo>
                  <a:lnTo>
                    <a:pt x="684" y="365"/>
                  </a:lnTo>
                  <a:lnTo>
                    <a:pt x="684" y="365"/>
                  </a:lnTo>
                  <a:lnTo>
                    <a:pt x="684" y="365"/>
                  </a:lnTo>
                  <a:lnTo>
                    <a:pt x="684" y="359"/>
                  </a:lnTo>
                  <a:lnTo>
                    <a:pt x="678" y="359"/>
                  </a:lnTo>
                  <a:lnTo>
                    <a:pt x="672" y="355"/>
                  </a:lnTo>
                  <a:lnTo>
                    <a:pt x="672" y="348"/>
                  </a:lnTo>
                  <a:lnTo>
                    <a:pt x="666" y="342"/>
                  </a:lnTo>
                  <a:lnTo>
                    <a:pt x="655" y="338"/>
                  </a:lnTo>
                  <a:lnTo>
                    <a:pt x="655" y="332"/>
                  </a:lnTo>
                  <a:lnTo>
                    <a:pt x="649" y="326"/>
                  </a:lnTo>
                  <a:lnTo>
                    <a:pt x="649" y="326"/>
                  </a:lnTo>
                  <a:lnTo>
                    <a:pt x="649" y="320"/>
                  </a:lnTo>
                  <a:lnTo>
                    <a:pt x="649" y="320"/>
                  </a:lnTo>
                  <a:lnTo>
                    <a:pt x="649" y="320"/>
                  </a:lnTo>
                  <a:lnTo>
                    <a:pt x="649" y="320"/>
                  </a:lnTo>
                  <a:lnTo>
                    <a:pt x="655" y="320"/>
                  </a:lnTo>
                  <a:lnTo>
                    <a:pt x="655" y="315"/>
                  </a:lnTo>
                  <a:lnTo>
                    <a:pt x="649" y="315"/>
                  </a:lnTo>
                  <a:lnTo>
                    <a:pt x="649" y="315"/>
                  </a:lnTo>
                  <a:lnTo>
                    <a:pt x="649" y="309"/>
                  </a:lnTo>
                  <a:lnTo>
                    <a:pt x="662" y="309"/>
                  </a:lnTo>
                  <a:lnTo>
                    <a:pt x="662" y="303"/>
                  </a:lnTo>
                  <a:lnTo>
                    <a:pt x="662" y="303"/>
                  </a:lnTo>
                  <a:lnTo>
                    <a:pt x="666" y="297"/>
                  </a:lnTo>
                  <a:lnTo>
                    <a:pt x="666" y="297"/>
                  </a:lnTo>
                  <a:lnTo>
                    <a:pt x="672" y="293"/>
                  </a:lnTo>
                  <a:lnTo>
                    <a:pt x="672" y="293"/>
                  </a:lnTo>
                  <a:lnTo>
                    <a:pt x="678" y="293"/>
                  </a:lnTo>
                  <a:lnTo>
                    <a:pt x="672" y="287"/>
                  </a:lnTo>
                  <a:lnTo>
                    <a:pt x="662" y="287"/>
                  </a:lnTo>
                  <a:lnTo>
                    <a:pt x="662" y="280"/>
                  </a:lnTo>
                  <a:lnTo>
                    <a:pt x="655" y="280"/>
                  </a:lnTo>
                  <a:lnTo>
                    <a:pt x="655" y="276"/>
                  </a:lnTo>
                  <a:lnTo>
                    <a:pt x="643" y="276"/>
                  </a:lnTo>
                  <a:lnTo>
                    <a:pt x="643" y="276"/>
                  </a:lnTo>
                  <a:lnTo>
                    <a:pt x="643" y="280"/>
                  </a:lnTo>
                  <a:lnTo>
                    <a:pt x="643" y="280"/>
                  </a:lnTo>
                  <a:lnTo>
                    <a:pt x="643" y="280"/>
                  </a:lnTo>
                  <a:lnTo>
                    <a:pt x="643" y="287"/>
                  </a:lnTo>
                  <a:lnTo>
                    <a:pt x="643" y="287"/>
                  </a:lnTo>
                  <a:lnTo>
                    <a:pt x="643" y="293"/>
                  </a:lnTo>
                  <a:lnTo>
                    <a:pt x="631" y="293"/>
                  </a:lnTo>
                  <a:lnTo>
                    <a:pt x="631" y="287"/>
                  </a:lnTo>
                  <a:lnTo>
                    <a:pt x="631" y="287"/>
                  </a:lnTo>
                  <a:lnTo>
                    <a:pt x="631" y="287"/>
                  </a:lnTo>
                  <a:lnTo>
                    <a:pt x="624" y="280"/>
                  </a:lnTo>
                  <a:lnTo>
                    <a:pt x="624" y="280"/>
                  </a:lnTo>
                  <a:lnTo>
                    <a:pt x="624" y="280"/>
                  </a:lnTo>
                  <a:lnTo>
                    <a:pt x="624" y="276"/>
                  </a:lnTo>
                  <a:lnTo>
                    <a:pt x="620" y="276"/>
                  </a:lnTo>
                  <a:lnTo>
                    <a:pt x="620" y="270"/>
                  </a:lnTo>
                  <a:lnTo>
                    <a:pt x="596" y="270"/>
                  </a:lnTo>
                  <a:lnTo>
                    <a:pt x="596" y="258"/>
                  </a:lnTo>
                  <a:lnTo>
                    <a:pt x="596" y="258"/>
                  </a:lnTo>
                  <a:lnTo>
                    <a:pt x="596" y="258"/>
                  </a:lnTo>
                  <a:lnTo>
                    <a:pt x="596" y="254"/>
                  </a:lnTo>
                  <a:lnTo>
                    <a:pt x="596" y="254"/>
                  </a:lnTo>
                  <a:lnTo>
                    <a:pt x="608" y="254"/>
                  </a:lnTo>
                  <a:lnTo>
                    <a:pt x="614" y="247"/>
                  </a:lnTo>
                  <a:lnTo>
                    <a:pt x="614" y="247"/>
                  </a:lnTo>
                  <a:lnTo>
                    <a:pt x="614" y="247"/>
                  </a:lnTo>
                  <a:lnTo>
                    <a:pt x="614" y="247"/>
                  </a:lnTo>
                  <a:lnTo>
                    <a:pt x="620" y="241"/>
                  </a:lnTo>
                  <a:lnTo>
                    <a:pt x="620" y="241"/>
                  </a:lnTo>
                  <a:lnTo>
                    <a:pt x="620" y="241"/>
                  </a:lnTo>
                  <a:lnTo>
                    <a:pt x="620" y="241"/>
                  </a:lnTo>
                  <a:lnTo>
                    <a:pt x="620" y="235"/>
                  </a:lnTo>
                  <a:lnTo>
                    <a:pt x="624" y="235"/>
                  </a:lnTo>
                  <a:lnTo>
                    <a:pt x="624" y="231"/>
                  </a:lnTo>
                  <a:lnTo>
                    <a:pt x="624" y="231"/>
                  </a:lnTo>
                  <a:lnTo>
                    <a:pt x="624" y="231"/>
                  </a:lnTo>
                  <a:lnTo>
                    <a:pt x="631" y="225"/>
                  </a:lnTo>
                  <a:lnTo>
                    <a:pt x="631" y="225"/>
                  </a:lnTo>
                  <a:lnTo>
                    <a:pt x="631" y="225"/>
                  </a:lnTo>
                  <a:lnTo>
                    <a:pt x="631" y="219"/>
                  </a:lnTo>
                  <a:lnTo>
                    <a:pt x="631" y="219"/>
                  </a:lnTo>
                  <a:lnTo>
                    <a:pt x="631" y="219"/>
                  </a:lnTo>
                  <a:lnTo>
                    <a:pt x="637" y="219"/>
                  </a:lnTo>
                  <a:lnTo>
                    <a:pt x="643" y="225"/>
                  </a:lnTo>
                  <a:lnTo>
                    <a:pt x="643" y="225"/>
                  </a:lnTo>
                  <a:lnTo>
                    <a:pt x="643" y="225"/>
                  </a:lnTo>
                  <a:lnTo>
                    <a:pt x="643" y="225"/>
                  </a:lnTo>
                  <a:lnTo>
                    <a:pt x="649" y="231"/>
                  </a:lnTo>
                  <a:lnTo>
                    <a:pt x="643" y="231"/>
                  </a:lnTo>
                  <a:lnTo>
                    <a:pt x="643" y="231"/>
                  </a:lnTo>
                  <a:lnTo>
                    <a:pt x="643" y="235"/>
                  </a:lnTo>
                  <a:lnTo>
                    <a:pt x="643" y="235"/>
                  </a:lnTo>
                  <a:lnTo>
                    <a:pt x="643" y="235"/>
                  </a:lnTo>
                  <a:lnTo>
                    <a:pt x="643" y="235"/>
                  </a:lnTo>
                  <a:lnTo>
                    <a:pt x="643" y="241"/>
                  </a:lnTo>
                  <a:lnTo>
                    <a:pt x="643" y="241"/>
                  </a:lnTo>
                  <a:lnTo>
                    <a:pt x="643" y="241"/>
                  </a:lnTo>
                  <a:lnTo>
                    <a:pt x="643" y="241"/>
                  </a:lnTo>
                  <a:lnTo>
                    <a:pt x="643" y="247"/>
                  </a:lnTo>
                  <a:lnTo>
                    <a:pt x="649" y="247"/>
                  </a:lnTo>
                  <a:lnTo>
                    <a:pt x="649" y="254"/>
                  </a:lnTo>
                  <a:lnTo>
                    <a:pt x="649" y="254"/>
                  </a:lnTo>
                  <a:lnTo>
                    <a:pt x="649" y="254"/>
                  </a:lnTo>
                  <a:lnTo>
                    <a:pt x="649" y="258"/>
                  </a:lnTo>
                  <a:lnTo>
                    <a:pt x="649" y="258"/>
                  </a:lnTo>
                  <a:lnTo>
                    <a:pt x="649" y="258"/>
                  </a:lnTo>
                  <a:lnTo>
                    <a:pt x="672" y="235"/>
                  </a:lnTo>
                  <a:lnTo>
                    <a:pt x="684" y="235"/>
                  </a:lnTo>
                  <a:lnTo>
                    <a:pt x="690" y="231"/>
                  </a:lnTo>
                  <a:lnTo>
                    <a:pt x="690" y="231"/>
                  </a:lnTo>
                  <a:lnTo>
                    <a:pt x="697" y="225"/>
                  </a:lnTo>
                  <a:lnTo>
                    <a:pt x="697" y="225"/>
                  </a:lnTo>
                  <a:lnTo>
                    <a:pt x="701" y="219"/>
                  </a:lnTo>
                  <a:lnTo>
                    <a:pt x="701" y="219"/>
                  </a:lnTo>
                  <a:lnTo>
                    <a:pt x="701" y="214"/>
                  </a:lnTo>
                  <a:lnTo>
                    <a:pt x="707" y="214"/>
                  </a:lnTo>
                  <a:lnTo>
                    <a:pt x="713" y="208"/>
                  </a:lnTo>
                  <a:lnTo>
                    <a:pt x="725" y="208"/>
                  </a:lnTo>
                  <a:lnTo>
                    <a:pt x="732" y="196"/>
                  </a:lnTo>
                  <a:lnTo>
                    <a:pt x="732" y="196"/>
                  </a:lnTo>
                  <a:lnTo>
                    <a:pt x="736" y="192"/>
                  </a:lnTo>
                  <a:lnTo>
                    <a:pt x="742" y="192"/>
                  </a:lnTo>
                  <a:lnTo>
                    <a:pt x="748" y="186"/>
                  </a:lnTo>
                  <a:lnTo>
                    <a:pt x="748" y="179"/>
                  </a:lnTo>
                  <a:lnTo>
                    <a:pt x="748" y="179"/>
                  </a:lnTo>
                  <a:lnTo>
                    <a:pt x="742" y="173"/>
                  </a:lnTo>
                  <a:lnTo>
                    <a:pt x="742" y="169"/>
                  </a:lnTo>
                  <a:lnTo>
                    <a:pt x="736" y="169"/>
                  </a:lnTo>
                  <a:lnTo>
                    <a:pt x="736" y="163"/>
                  </a:lnTo>
                  <a:lnTo>
                    <a:pt x="732" y="157"/>
                  </a:lnTo>
                  <a:lnTo>
                    <a:pt x="732" y="153"/>
                  </a:lnTo>
                  <a:lnTo>
                    <a:pt x="732" y="153"/>
                  </a:lnTo>
                  <a:lnTo>
                    <a:pt x="736" y="153"/>
                  </a:lnTo>
                  <a:lnTo>
                    <a:pt x="736" y="146"/>
                  </a:lnTo>
                  <a:lnTo>
                    <a:pt x="736" y="146"/>
                  </a:lnTo>
                  <a:lnTo>
                    <a:pt x="736" y="146"/>
                  </a:lnTo>
                  <a:lnTo>
                    <a:pt x="760" y="146"/>
                  </a:lnTo>
                  <a:lnTo>
                    <a:pt x="760" y="124"/>
                  </a:lnTo>
                  <a:lnTo>
                    <a:pt x="754" y="124"/>
                  </a:lnTo>
                  <a:lnTo>
                    <a:pt x="754" y="124"/>
                  </a:lnTo>
                  <a:lnTo>
                    <a:pt x="754" y="118"/>
                  </a:lnTo>
                  <a:lnTo>
                    <a:pt x="748" y="118"/>
                  </a:lnTo>
                  <a:lnTo>
                    <a:pt x="748" y="111"/>
                  </a:lnTo>
                  <a:lnTo>
                    <a:pt x="748" y="111"/>
                  </a:lnTo>
                  <a:lnTo>
                    <a:pt x="748" y="107"/>
                  </a:lnTo>
                  <a:lnTo>
                    <a:pt x="748" y="107"/>
                  </a:lnTo>
                  <a:lnTo>
                    <a:pt x="748" y="101"/>
                  </a:lnTo>
                  <a:lnTo>
                    <a:pt x="748" y="101"/>
                  </a:lnTo>
                  <a:lnTo>
                    <a:pt x="748" y="101"/>
                  </a:lnTo>
                  <a:lnTo>
                    <a:pt x="748" y="95"/>
                  </a:lnTo>
                  <a:lnTo>
                    <a:pt x="742" y="95"/>
                  </a:lnTo>
                  <a:lnTo>
                    <a:pt x="742" y="91"/>
                  </a:lnTo>
                  <a:lnTo>
                    <a:pt x="736" y="91"/>
                  </a:lnTo>
                  <a:lnTo>
                    <a:pt x="736" y="91"/>
                  </a:lnTo>
                  <a:lnTo>
                    <a:pt x="732" y="95"/>
                  </a:lnTo>
                  <a:lnTo>
                    <a:pt x="725" y="95"/>
                  </a:lnTo>
                  <a:lnTo>
                    <a:pt x="725" y="101"/>
                  </a:lnTo>
                  <a:lnTo>
                    <a:pt x="719" y="101"/>
                  </a:lnTo>
                  <a:lnTo>
                    <a:pt x="719" y="101"/>
                  </a:lnTo>
                  <a:lnTo>
                    <a:pt x="713" y="107"/>
                  </a:lnTo>
                  <a:lnTo>
                    <a:pt x="701" y="107"/>
                  </a:lnTo>
                  <a:lnTo>
                    <a:pt x="690" y="101"/>
                  </a:lnTo>
                  <a:lnTo>
                    <a:pt x="690" y="95"/>
                  </a:lnTo>
                  <a:lnTo>
                    <a:pt x="672" y="78"/>
                  </a:lnTo>
                  <a:lnTo>
                    <a:pt x="662" y="72"/>
                  </a:lnTo>
                  <a:lnTo>
                    <a:pt x="655" y="72"/>
                  </a:lnTo>
                  <a:lnTo>
                    <a:pt x="649" y="68"/>
                  </a:lnTo>
                  <a:lnTo>
                    <a:pt x="637" y="68"/>
                  </a:lnTo>
                  <a:lnTo>
                    <a:pt x="614" y="46"/>
                  </a:lnTo>
                  <a:lnTo>
                    <a:pt x="614" y="39"/>
                  </a:lnTo>
                  <a:lnTo>
                    <a:pt x="608" y="39"/>
                  </a:lnTo>
                  <a:lnTo>
                    <a:pt x="602" y="33"/>
                  </a:lnTo>
                  <a:lnTo>
                    <a:pt x="596" y="33"/>
                  </a:lnTo>
                  <a:lnTo>
                    <a:pt x="585" y="23"/>
                  </a:lnTo>
                  <a:lnTo>
                    <a:pt x="585" y="17"/>
                  </a:lnTo>
                  <a:lnTo>
                    <a:pt x="579" y="10"/>
                  </a:lnTo>
                  <a:lnTo>
                    <a:pt x="561" y="10"/>
                  </a:lnTo>
                  <a:lnTo>
                    <a:pt x="561" y="6"/>
                  </a:lnTo>
                  <a:lnTo>
                    <a:pt x="544" y="6"/>
                  </a:lnTo>
                  <a:lnTo>
                    <a:pt x="538" y="0"/>
                  </a:lnTo>
                  <a:lnTo>
                    <a:pt x="509" y="6"/>
                  </a:lnTo>
                  <a:lnTo>
                    <a:pt x="509" y="10"/>
                  </a:lnTo>
                  <a:lnTo>
                    <a:pt x="509" y="10"/>
                  </a:lnTo>
                  <a:lnTo>
                    <a:pt x="509" y="10"/>
                  </a:lnTo>
                  <a:lnTo>
                    <a:pt x="509" y="17"/>
                  </a:lnTo>
                  <a:lnTo>
                    <a:pt x="509" y="17"/>
                  </a:lnTo>
                  <a:lnTo>
                    <a:pt x="509" y="17"/>
                  </a:lnTo>
                  <a:lnTo>
                    <a:pt x="515" y="23"/>
                  </a:lnTo>
                  <a:lnTo>
                    <a:pt x="515" y="23"/>
                  </a:lnTo>
                  <a:lnTo>
                    <a:pt x="519" y="23"/>
                  </a:lnTo>
                  <a:lnTo>
                    <a:pt x="519" y="29"/>
                  </a:lnTo>
                  <a:lnTo>
                    <a:pt x="519" y="29"/>
                  </a:lnTo>
                  <a:lnTo>
                    <a:pt x="519" y="33"/>
                  </a:lnTo>
                  <a:lnTo>
                    <a:pt x="519" y="33"/>
                  </a:lnTo>
                  <a:lnTo>
                    <a:pt x="519" y="33"/>
                  </a:lnTo>
                  <a:lnTo>
                    <a:pt x="519" y="39"/>
                  </a:lnTo>
                  <a:lnTo>
                    <a:pt x="515" y="39"/>
                  </a:lnTo>
                  <a:lnTo>
                    <a:pt x="515" y="46"/>
                  </a:lnTo>
                  <a:lnTo>
                    <a:pt x="515" y="46"/>
                  </a:lnTo>
                  <a:lnTo>
                    <a:pt x="515" y="46"/>
                  </a:lnTo>
                  <a:lnTo>
                    <a:pt x="515" y="50"/>
                  </a:lnTo>
                  <a:lnTo>
                    <a:pt x="519" y="50"/>
                  </a:lnTo>
                  <a:lnTo>
                    <a:pt x="519" y="56"/>
                  </a:lnTo>
                  <a:lnTo>
                    <a:pt x="519" y="56"/>
                  </a:lnTo>
                  <a:lnTo>
                    <a:pt x="526" y="56"/>
                  </a:lnTo>
                  <a:lnTo>
                    <a:pt x="519" y="62"/>
                  </a:lnTo>
                  <a:lnTo>
                    <a:pt x="519" y="62"/>
                  </a:lnTo>
                  <a:lnTo>
                    <a:pt x="519" y="62"/>
                  </a:lnTo>
                  <a:lnTo>
                    <a:pt x="515" y="68"/>
                  </a:lnTo>
                  <a:lnTo>
                    <a:pt x="497" y="68"/>
                  </a:lnTo>
                  <a:lnTo>
                    <a:pt x="497" y="68"/>
                  </a:lnTo>
                  <a:lnTo>
                    <a:pt x="497" y="68"/>
                  </a:lnTo>
                  <a:lnTo>
                    <a:pt x="497" y="68"/>
                  </a:lnTo>
                  <a:lnTo>
                    <a:pt x="491" y="78"/>
                  </a:lnTo>
                  <a:lnTo>
                    <a:pt x="497" y="85"/>
                  </a:lnTo>
                  <a:lnTo>
                    <a:pt x="497" y="95"/>
                  </a:lnTo>
                  <a:lnTo>
                    <a:pt x="503" y="101"/>
                  </a:lnTo>
                  <a:lnTo>
                    <a:pt x="503" y="101"/>
                  </a:lnTo>
                  <a:lnTo>
                    <a:pt x="509" y="101"/>
                  </a:lnTo>
                  <a:lnTo>
                    <a:pt x="515" y="107"/>
                  </a:lnTo>
                  <a:lnTo>
                    <a:pt x="526" y="107"/>
                  </a:lnTo>
                  <a:lnTo>
                    <a:pt x="526" y="101"/>
                  </a:lnTo>
                  <a:lnTo>
                    <a:pt x="544" y="101"/>
                  </a:lnTo>
                  <a:lnTo>
                    <a:pt x="544" y="107"/>
                  </a:lnTo>
                  <a:lnTo>
                    <a:pt x="550" y="107"/>
                  </a:lnTo>
                  <a:lnTo>
                    <a:pt x="550" y="111"/>
                  </a:lnTo>
                  <a:lnTo>
                    <a:pt x="550" y="111"/>
                  </a:lnTo>
                  <a:lnTo>
                    <a:pt x="554" y="111"/>
                  </a:lnTo>
                  <a:lnTo>
                    <a:pt x="554" y="118"/>
                  </a:lnTo>
                  <a:lnTo>
                    <a:pt x="554" y="118"/>
                  </a:lnTo>
                  <a:lnTo>
                    <a:pt x="561" y="118"/>
                  </a:lnTo>
                  <a:lnTo>
                    <a:pt x="561" y="124"/>
                  </a:lnTo>
                  <a:lnTo>
                    <a:pt x="554" y="124"/>
                  </a:lnTo>
                  <a:lnTo>
                    <a:pt x="554" y="124"/>
                  </a:lnTo>
                  <a:lnTo>
                    <a:pt x="550" y="130"/>
                  </a:lnTo>
                  <a:lnTo>
                    <a:pt x="538" y="130"/>
                  </a:lnTo>
                  <a:lnTo>
                    <a:pt x="538" y="134"/>
                  </a:lnTo>
                  <a:lnTo>
                    <a:pt x="526" y="134"/>
                  </a:lnTo>
                  <a:lnTo>
                    <a:pt x="515" y="146"/>
                  </a:lnTo>
                  <a:lnTo>
                    <a:pt x="509" y="146"/>
                  </a:lnTo>
                  <a:lnTo>
                    <a:pt x="509" y="153"/>
                  </a:lnTo>
                  <a:lnTo>
                    <a:pt x="480" y="153"/>
                  </a:lnTo>
                  <a:lnTo>
                    <a:pt x="480" y="153"/>
                  </a:lnTo>
                  <a:lnTo>
                    <a:pt x="480" y="163"/>
                  </a:lnTo>
                  <a:lnTo>
                    <a:pt x="484" y="163"/>
                  </a:lnTo>
                  <a:lnTo>
                    <a:pt x="484" y="169"/>
                  </a:lnTo>
                  <a:lnTo>
                    <a:pt x="484" y="169"/>
                  </a:lnTo>
                  <a:lnTo>
                    <a:pt x="484" y="179"/>
                  </a:lnTo>
                  <a:lnTo>
                    <a:pt x="484" y="179"/>
                  </a:lnTo>
                  <a:lnTo>
                    <a:pt x="484" y="186"/>
                  </a:lnTo>
                  <a:lnTo>
                    <a:pt x="480" y="192"/>
                  </a:lnTo>
                  <a:lnTo>
                    <a:pt x="480" y="192"/>
                  </a:lnTo>
                  <a:lnTo>
                    <a:pt x="474" y="196"/>
                  </a:lnTo>
                  <a:lnTo>
                    <a:pt x="445" y="196"/>
                  </a:lnTo>
                  <a:lnTo>
                    <a:pt x="439" y="202"/>
                  </a:lnTo>
                  <a:lnTo>
                    <a:pt x="439" y="202"/>
                  </a:lnTo>
                  <a:lnTo>
                    <a:pt x="433" y="208"/>
                  </a:lnTo>
                  <a:lnTo>
                    <a:pt x="427" y="208"/>
                  </a:lnTo>
                  <a:lnTo>
                    <a:pt x="421" y="214"/>
                  </a:lnTo>
                  <a:lnTo>
                    <a:pt x="392" y="214"/>
                  </a:lnTo>
                  <a:lnTo>
                    <a:pt x="386" y="208"/>
                  </a:lnTo>
                  <a:lnTo>
                    <a:pt x="375" y="208"/>
                  </a:lnTo>
                  <a:lnTo>
                    <a:pt x="369" y="202"/>
                  </a:lnTo>
                  <a:lnTo>
                    <a:pt x="363" y="202"/>
                  </a:lnTo>
                  <a:lnTo>
                    <a:pt x="357" y="196"/>
                  </a:lnTo>
                  <a:lnTo>
                    <a:pt x="293" y="196"/>
                  </a:lnTo>
                  <a:lnTo>
                    <a:pt x="293" y="196"/>
                  </a:lnTo>
                  <a:lnTo>
                    <a:pt x="280" y="186"/>
                  </a:lnTo>
                  <a:lnTo>
                    <a:pt x="274" y="186"/>
                  </a:lnTo>
                  <a:lnTo>
                    <a:pt x="268" y="179"/>
                  </a:lnTo>
                  <a:lnTo>
                    <a:pt x="268" y="169"/>
                  </a:lnTo>
                  <a:lnTo>
                    <a:pt x="252" y="169"/>
                  </a:lnTo>
                  <a:lnTo>
                    <a:pt x="245" y="163"/>
                  </a:lnTo>
                  <a:lnTo>
                    <a:pt x="239" y="163"/>
                  </a:lnTo>
                  <a:lnTo>
                    <a:pt x="229" y="157"/>
                  </a:lnTo>
                  <a:lnTo>
                    <a:pt x="223" y="153"/>
                  </a:lnTo>
                  <a:lnTo>
                    <a:pt x="194" y="153"/>
                  </a:lnTo>
                  <a:lnTo>
                    <a:pt x="194" y="146"/>
                  </a:lnTo>
                  <a:lnTo>
                    <a:pt x="194" y="146"/>
                  </a:lnTo>
                  <a:lnTo>
                    <a:pt x="194" y="146"/>
                  </a:lnTo>
                  <a:lnTo>
                    <a:pt x="194" y="146"/>
                  </a:lnTo>
                  <a:lnTo>
                    <a:pt x="194" y="140"/>
                  </a:lnTo>
                  <a:lnTo>
                    <a:pt x="194" y="140"/>
                  </a:lnTo>
                  <a:lnTo>
                    <a:pt x="194" y="134"/>
                  </a:lnTo>
                  <a:lnTo>
                    <a:pt x="194" y="134"/>
                  </a:lnTo>
                  <a:lnTo>
                    <a:pt x="194" y="134"/>
                  </a:lnTo>
                  <a:lnTo>
                    <a:pt x="194" y="134"/>
                  </a:lnTo>
                  <a:lnTo>
                    <a:pt x="194" y="130"/>
                  </a:lnTo>
                  <a:lnTo>
                    <a:pt x="188" y="130"/>
                  </a:lnTo>
                  <a:lnTo>
                    <a:pt x="188" y="130"/>
                  </a:lnTo>
                  <a:lnTo>
                    <a:pt x="182" y="124"/>
                  </a:lnTo>
                  <a:lnTo>
                    <a:pt x="182" y="124"/>
                  </a:lnTo>
                  <a:lnTo>
                    <a:pt x="182" y="118"/>
                  </a:lnTo>
                  <a:lnTo>
                    <a:pt x="175" y="111"/>
                  </a:lnTo>
                  <a:lnTo>
                    <a:pt x="175" y="111"/>
                  </a:lnTo>
                  <a:lnTo>
                    <a:pt x="175" y="107"/>
                  </a:lnTo>
                  <a:lnTo>
                    <a:pt x="153" y="107"/>
                  </a:lnTo>
                  <a:lnTo>
                    <a:pt x="140" y="95"/>
                  </a:lnTo>
                  <a:lnTo>
                    <a:pt x="134" y="95"/>
                  </a:lnTo>
                  <a:lnTo>
                    <a:pt x="124" y="85"/>
                  </a:lnTo>
                  <a:lnTo>
                    <a:pt x="118" y="85"/>
                  </a:lnTo>
                  <a:lnTo>
                    <a:pt x="118" y="85"/>
                  </a:lnTo>
                  <a:lnTo>
                    <a:pt x="118" y="85"/>
                  </a:lnTo>
                  <a:lnTo>
                    <a:pt x="118" y="85"/>
                  </a:lnTo>
                  <a:lnTo>
                    <a:pt x="118" y="91"/>
                  </a:lnTo>
                  <a:lnTo>
                    <a:pt x="112" y="91"/>
                  </a:lnTo>
                  <a:lnTo>
                    <a:pt x="112" y="95"/>
                  </a:lnTo>
                  <a:lnTo>
                    <a:pt x="105" y="95"/>
                  </a:lnTo>
                  <a:lnTo>
                    <a:pt x="99" y="101"/>
                  </a:lnTo>
                  <a:lnTo>
                    <a:pt x="99" y="101"/>
                  </a:lnTo>
                  <a:lnTo>
                    <a:pt x="105" y="107"/>
                  </a:lnTo>
                  <a:lnTo>
                    <a:pt x="105" y="107"/>
                  </a:lnTo>
                  <a:lnTo>
                    <a:pt x="105" y="118"/>
                  </a:lnTo>
                  <a:lnTo>
                    <a:pt x="105" y="118"/>
                  </a:lnTo>
                  <a:lnTo>
                    <a:pt x="105" y="124"/>
                  </a:lnTo>
                  <a:lnTo>
                    <a:pt x="93" y="124"/>
                  </a:lnTo>
                  <a:lnTo>
                    <a:pt x="93" y="124"/>
                  </a:lnTo>
                  <a:lnTo>
                    <a:pt x="89" y="118"/>
                  </a:lnTo>
                  <a:lnTo>
                    <a:pt x="83" y="118"/>
                  </a:lnTo>
                  <a:lnTo>
                    <a:pt x="83" y="118"/>
                  </a:lnTo>
                  <a:lnTo>
                    <a:pt x="83" y="118"/>
                  </a:lnTo>
                  <a:lnTo>
                    <a:pt x="83" y="118"/>
                  </a:lnTo>
                  <a:lnTo>
                    <a:pt x="83" y="146"/>
                  </a:lnTo>
                  <a:lnTo>
                    <a:pt x="83" y="146"/>
                  </a:lnTo>
                  <a:lnTo>
                    <a:pt x="83" y="153"/>
                  </a:lnTo>
                  <a:lnTo>
                    <a:pt x="58" y="153"/>
                  </a:lnTo>
                  <a:lnTo>
                    <a:pt x="58" y="153"/>
                  </a:lnTo>
                  <a:lnTo>
                    <a:pt x="52" y="157"/>
                  </a:lnTo>
                  <a:lnTo>
                    <a:pt x="52" y="157"/>
                  </a:lnTo>
                  <a:lnTo>
                    <a:pt x="58" y="163"/>
                  </a:lnTo>
                  <a:lnTo>
                    <a:pt x="58" y="163"/>
                  </a:lnTo>
                  <a:lnTo>
                    <a:pt x="64" y="169"/>
                  </a:lnTo>
                  <a:lnTo>
                    <a:pt x="64" y="173"/>
                  </a:lnTo>
                  <a:lnTo>
                    <a:pt x="64" y="173"/>
                  </a:lnTo>
                  <a:lnTo>
                    <a:pt x="64" y="179"/>
                  </a:lnTo>
                  <a:lnTo>
                    <a:pt x="70" y="179"/>
                  </a:lnTo>
                  <a:lnTo>
                    <a:pt x="70" y="186"/>
                  </a:lnTo>
                  <a:lnTo>
                    <a:pt x="70" y="186"/>
                  </a:lnTo>
                  <a:lnTo>
                    <a:pt x="70" y="186"/>
                  </a:lnTo>
                  <a:lnTo>
                    <a:pt x="70" y="192"/>
                  </a:lnTo>
                  <a:lnTo>
                    <a:pt x="70" y="192"/>
                  </a:lnTo>
                  <a:lnTo>
                    <a:pt x="70" y="192"/>
                  </a:lnTo>
                  <a:lnTo>
                    <a:pt x="70" y="208"/>
                  </a:lnTo>
                  <a:lnTo>
                    <a:pt x="64" y="208"/>
                  </a:lnTo>
                  <a:lnTo>
                    <a:pt x="64" y="219"/>
                  </a:lnTo>
                  <a:lnTo>
                    <a:pt x="58" y="219"/>
                  </a:lnTo>
                  <a:lnTo>
                    <a:pt x="58" y="219"/>
                  </a:lnTo>
                  <a:lnTo>
                    <a:pt x="52" y="225"/>
                  </a:lnTo>
                  <a:lnTo>
                    <a:pt x="35" y="225"/>
                  </a:lnTo>
                  <a:lnTo>
                    <a:pt x="29" y="231"/>
                  </a:lnTo>
                  <a:lnTo>
                    <a:pt x="29" y="231"/>
                  </a:lnTo>
                  <a:lnTo>
                    <a:pt x="29" y="231"/>
                  </a:lnTo>
                  <a:lnTo>
                    <a:pt x="29" y="235"/>
                  </a:lnTo>
                  <a:lnTo>
                    <a:pt x="23" y="235"/>
                  </a:lnTo>
                  <a:lnTo>
                    <a:pt x="23" y="235"/>
                  </a:lnTo>
                  <a:lnTo>
                    <a:pt x="17" y="241"/>
                  </a:lnTo>
                  <a:lnTo>
                    <a:pt x="0" y="241"/>
                  </a:lnTo>
                  <a:lnTo>
                    <a:pt x="0" y="247"/>
                  </a:lnTo>
                  <a:lnTo>
                    <a:pt x="0" y="247"/>
                  </a:lnTo>
                  <a:lnTo>
                    <a:pt x="0" y="254"/>
                  </a:lnTo>
                  <a:lnTo>
                    <a:pt x="7" y="254"/>
                  </a:lnTo>
                  <a:lnTo>
                    <a:pt x="7" y="258"/>
                  </a:lnTo>
                  <a:lnTo>
                    <a:pt x="7" y="258"/>
                  </a:lnTo>
                  <a:lnTo>
                    <a:pt x="7" y="258"/>
                  </a:lnTo>
                  <a:lnTo>
                    <a:pt x="7" y="270"/>
                  </a:lnTo>
                  <a:lnTo>
                    <a:pt x="17" y="270"/>
                  </a:lnTo>
                  <a:lnTo>
                    <a:pt x="23" y="276"/>
                  </a:lnTo>
                  <a:lnTo>
                    <a:pt x="23" y="276"/>
                  </a:lnTo>
                  <a:lnTo>
                    <a:pt x="23" y="287"/>
                  </a:lnTo>
                  <a:lnTo>
                    <a:pt x="23" y="28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3" name="Freeform 308"/>
            <p:cNvSpPr>
              <a:spLocks/>
            </p:cNvSpPr>
            <p:nvPr/>
          </p:nvSpPr>
          <p:spPr bwMode="auto">
            <a:xfrm>
              <a:off x="6021388" y="2414588"/>
              <a:ext cx="647700" cy="803275"/>
            </a:xfrm>
            <a:custGeom>
              <a:avLst/>
              <a:gdLst>
                <a:gd name="T0" fmla="*/ 111 w 408"/>
                <a:gd name="T1" fmla="*/ 22 h 506"/>
                <a:gd name="T2" fmla="*/ 127 w 408"/>
                <a:gd name="T3" fmla="*/ 45 h 506"/>
                <a:gd name="T4" fmla="*/ 121 w 408"/>
                <a:gd name="T5" fmla="*/ 61 h 506"/>
                <a:gd name="T6" fmla="*/ 156 w 408"/>
                <a:gd name="T7" fmla="*/ 96 h 506"/>
                <a:gd name="T8" fmla="*/ 185 w 408"/>
                <a:gd name="T9" fmla="*/ 146 h 506"/>
                <a:gd name="T10" fmla="*/ 226 w 408"/>
                <a:gd name="T11" fmla="*/ 152 h 506"/>
                <a:gd name="T12" fmla="*/ 245 w 408"/>
                <a:gd name="T13" fmla="*/ 168 h 506"/>
                <a:gd name="T14" fmla="*/ 280 w 408"/>
                <a:gd name="T15" fmla="*/ 164 h 506"/>
                <a:gd name="T16" fmla="*/ 286 w 408"/>
                <a:gd name="T17" fmla="*/ 135 h 506"/>
                <a:gd name="T18" fmla="*/ 290 w 408"/>
                <a:gd name="T19" fmla="*/ 146 h 506"/>
                <a:gd name="T20" fmla="*/ 290 w 408"/>
                <a:gd name="T21" fmla="*/ 164 h 506"/>
                <a:gd name="T22" fmla="*/ 309 w 408"/>
                <a:gd name="T23" fmla="*/ 168 h 506"/>
                <a:gd name="T24" fmla="*/ 325 w 408"/>
                <a:gd name="T25" fmla="*/ 168 h 506"/>
                <a:gd name="T26" fmla="*/ 337 w 408"/>
                <a:gd name="T27" fmla="*/ 135 h 506"/>
                <a:gd name="T28" fmla="*/ 385 w 408"/>
                <a:gd name="T29" fmla="*/ 123 h 506"/>
                <a:gd name="T30" fmla="*/ 401 w 408"/>
                <a:gd name="T31" fmla="*/ 142 h 506"/>
                <a:gd name="T32" fmla="*/ 391 w 408"/>
                <a:gd name="T33" fmla="*/ 158 h 506"/>
                <a:gd name="T34" fmla="*/ 379 w 408"/>
                <a:gd name="T35" fmla="*/ 197 h 506"/>
                <a:gd name="T36" fmla="*/ 360 w 408"/>
                <a:gd name="T37" fmla="*/ 214 h 506"/>
                <a:gd name="T38" fmla="*/ 356 w 408"/>
                <a:gd name="T39" fmla="*/ 247 h 506"/>
                <a:gd name="T40" fmla="*/ 337 w 408"/>
                <a:gd name="T41" fmla="*/ 230 h 506"/>
                <a:gd name="T42" fmla="*/ 331 w 408"/>
                <a:gd name="T43" fmla="*/ 226 h 506"/>
                <a:gd name="T44" fmla="*/ 337 w 408"/>
                <a:gd name="T45" fmla="*/ 208 h 506"/>
                <a:gd name="T46" fmla="*/ 309 w 408"/>
                <a:gd name="T47" fmla="*/ 185 h 506"/>
                <a:gd name="T48" fmla="*/ 302 w 408"/>
                <a:gd name="T49" fmla="*/ 181 h 506"/>
                <a:gd name="T50" fmla="*/ 280 w 408"/>
                <a:gd name="T51" fmla="*/ 181 h 506"/>
                <a:gd name="T52" fmla="*/ 290 w 408"/>
                <a:gd name="T53" fmla="*/ 197 h 506"/>
                <a:gd name="T54" fmla="*/ 286 w 408"/>
                <a:gd name="T55" fmla="*/ 203 h 506"/>
                <a:gd name="T56" fmla="*/ 286 w 408"/>
                <a:gd name="T57" fmla="*/ 214 h 506"/>
                <a:gd name="T58" fmla="*/ 309 w 408"/>
                <a:gd name="T59" fmla="*/ 253 h 506"/>
                <a:gd name="T60" fmla="*/ 274 w 408"/>
                <a:gd name="T61" fmla="*/ 259 h 506"/>
                <a:gd name="T62" fmla="*/ 267 w 408"/>
                <a:gd name="T63" fmla="*/ 282 h 506"/>
                <a:gd name="T64" fmla="*/ 226 w 408"/>
                <a:gd name="T65" fmla="*/ 327 h 506"/>
                <a:gd name="T66" fmla="*/ 185 w 408"/>
                <a:gd name="T67" fmla="*/ 366 h 506"/>
                <a:gd name="T68" fmla="*/ 185 w 408"/>
                <a:gd name="T69" fmla="*/ 405 h 506"/>
                <a:gd name="T70" fmla="*/ 185 w 408"/>
                <a:gd name="T71" fmla="*/ 422 h 506"/>
                <a:gd name="T72" fmla="*/ 185 w 408"/>
                <a:gd name="T73" fmla="*/ 445 h 506"/>
                <a:gd name="T74" fmla="*/ 175 w 408"/>
                <a:gd name="T75" fmla="*/ 467 h 506"/>
                <a:gd name="T76" fmla="*/ 175 w 408"/>
                <a:gd name="T77" fmla="*/ 477 h 506"/>
                <a:gd name="T78" fmla="*/ 162 w 408"/>
                <a:gd name="T79" fmla="*/ 496 h 506"/>
                <a:gd name="T80" fmla="*/ 146 w 408"/>
                <a:gd name="T81" fmla="*/ 496 h 506"/>
                <a:gd name="T82" fmla="*/ 134 w 408"/>
                <a:gd name="T83" fmla="*/ 467 h 506"/>
                <a:gd name="T84" fmla="*/ 111 w 408"/>
                <a:gd name="T85" fmla="*/ 428 h 506"/>
                <a:gd name="T86" fmla="*/ 92 w 408"/>
                <a:gd name="T87" fmla="*/ 377 h 506"/>
                <a:gd name="T88" fmla="*/ 74 w 408"/>
                <a:gd name="T89" fmla="*/ 350 h 506"/>
                <a:gd name="T90" fmla="*/ 64 w 408"/>
                <a:gd name="T91" fmla="*/ 259 h 506"/>
                <a:gd name="T92" fmla="*/ 51 w 408"/>
                <a:gd name="T93" fmla="*/ 253 h 506"/>
                <a:gd name="T94" fmla="*/ 29 w 408"/>
                <a:gd name="T95" fmla="*/ 269 h 506"/>
                <a:gd name="T96" fmla="*/ 4 w 408"/>
                <a:gd name="T97" fmla="*/ 243 h 506"/>
                <a:gd name="T98" fmla="*/ 0 w 408"/>
                <a:gd name="T99" fmla="*/ 230 h 506"/>
                <a:gd name="T100" fmla="*/ 29 w 408"/>
                <a:gd name="T101" fmla="*/ 208 h 506"/>
                <a:gd name="T102" fmla="*/ 22 w 408"/>
                <a:gd name="T103" fmla="*/ 181 h 506"/>
                <a:gd name="T104" fmla="*/ 16 w 408"/>
                <a:gd name="T105" fmla="*/ 164 h 506"/>
                <a:gd name="T106" fmla="*/ 29 w 408"/>
                <a:gd name="T107" fmla="*/ 146 h 506"/>
                <a:gd name="T108" fmla="*/ 70 w 408"/>
                <a:gd name="T109" fmla="*/ 80 h 506"/>
                <a:gd name="T110" fmla="*/ 74 w 408"/>
                <a:gd name="T111" fmla="*/ 61 h 506"/>
                <a:gd name="T112" fmla="*/ 51 w 408"/>
                <a:gd name="T113" fmla="*/ 45 h 506"/>
                <a:gd name="T114" fmla="*/ 80 w 408"/>
                <a:gd name="T115" fmla="*/ 18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8" h="506">
                  <a:moveTo>
                    <a:pt x="99" y="0"/>
                  </a:moveTo>
                  <a:lnTo>
                    <a:pt x="99" y="6"/>
                  </a:lnTo>
                  <a:lnTo>
                    <a:pt x="105" y="12"/>
                  </a:lnTo>
                  <a:lnTo>
                    <a:pt x="105" y="18"/>
                  </a:lnTo>
                  <a:lnTo>
                    <a:pt x="111" y="22"/>
                  </a:lnTo>
                  <a:lnTo>
                    <a:pt x="111" y="22"/>
                  </a:lnTo>
                  <a:lnTo>
                    <a:pt x="115" y="28"/>
                  </a:lnTo>
                  <a:lnTo>
                    <a:pt x="115" y="35"/>
                  </a:lnTo>
                  <a:lnTo>
                    <a:pt x="121" y="35"/>
                  </a:lnTo>
                  <a:lnTo>
                    <a:pt x="121" y="39"/>
                  </a:lnTo>
                  <a:lnTo>
                    <a:pt x="121" y="39"/>
                  </a:lnTo>
                  <a:lnTo>
                    <a:pt x="127" y="45"/>
                  </a:lnTo>
                  <a:lnTo>
                    <a:pt x="127" y="45"/>
                  </a:lnTo>
                  <a:lnTo>
                    <a:pt x="127" y="51"/>
                  </a:lnTo>
                  <a:lnTo>
                    <a:pt x="127" y="51"/>
                  </a:lnTo>
                  <a:lnTo>
                    <a:pt x="134" y="57"/>
                  </a:lnTo>
                  <a:lnTo>
                    <a:pt x="134" y="61"/>
                  </a:lnTo>
                  <a:lnTo>
                    <a:pt x="121" y="61"/>
                  </a:lnTo>
                  <a:lnTo>
                    <a:pt x="121" y="74"/>
                  </a:lnTo>
                  <a:lnTo>
                    <a:pt x="134" y="84"/>
                  </a:lnTo>
                  <a:lnTo>
                    <a:pt x="140" y="84"/>
                  </a:lnTo>
                  <a:lnTo>
                    <a:pt x="146" y="90"/>
                  </a:lnTo>
                  <a:lnTo>
                    <a:pt x="150" y="90"/>
                  </a:lnTo>
                  <a:lnTo>
                    <a:pt x="156" y="96"/>
                  </a:lnTo>
                  <a:lnTo>
                    <a:pt x="156" y="123"/>
                  </a:lnTo>
                  <a:lnTo>
                    <a:pt x="169" y="135"/>
                  </a:lnTo>
                  <a:lnTo>
                    <a:pt x="169" y="135"/>
                  </a:lnTo>
                  <a:lnTo>
                    <a:pt x="181" y="142"/>
                  </a:lnTo>
                  <a:lnTo>
                    <a:pt x="185" y="142"/>
                  </a:lnTo>
                  <a:lnTo>
                    <a:pt x="185" y="146"/>
                  </a:lnTo>
                  <a:lnTo>
                    <a:pt x="197" y="146"/>
                  </a:lnTo>
                  <a:lnTo>
                    <a:pt x="197" y="152"/>
                  </a:lnTo>
                  <a:lnTo>
                    <a:pt x="216" y="152"/>
                  </a:lnTo>
                  <a:lnTo>
                    <a:pt x="220" y="146"/>
                  </a:lnTo>
                  <a:lnTo>
                    <a:pt x="220" y="152"/>
                  </a:lnTo>
                  <a:lnTo>
                    <a:pt x="226" y="152"/>
                  </a:lnTo>
                  <a:lnTo>
                    <a:pt x="226" y="158"/>
                  </a:lnTo>
                  <a:lnTo>
                    <a:pt x="232" y="158"/>
                  </a:lnTo>
                  <a:lnTo>
                    <a:pt x="232" y="164"/>
                  </a:lnTo>
                  <a:lnTo>
                    <a:pt x="232" y="164"/>
                  </a:lnTo>
                  <a:lnTo>
                    <a:pt x="239" y="164"/>
                  </a:lnTo>
                  <a:lnTo>
                    <a:pt x="245" y="168"/>
                  </a:lnTo>
                  <a:lnTo>
                    <a:pt x="267" y="168"/>
                  </a:lnTo>
                  <a:lnTo>
                    <a:pt x="274" y="175"/>
                  </a:lnTo>
                  <a:lnTo>
                    <a:pt x="280" y="175"/>
                  </a:lnTo>
                  <a:lnTo>
                    <a:pt x="280" y="168"/>
                  </a:lnTo>
                  <a:lnTo>
                    <a:pt x="280" y="168"/>
                  </a:lnTo>
                  <a:lnTo>
                    <a:pt x="280" y="164"/>
                  </a:lnTo>
                  <a:lnTo>
                    <a:pt x="274" y="164"/>
                  </a:lnTo>
                  <a:lnTo>
                    <a:pt x="274" y="158"/>
                  </a:lnTo>
                  <a:lnTo>
                    <a:pt x="274" y="158"/>
                  </a:lnTo>
                  <a:lnTo>
                    <a:pt x="274" y="158"/>
                  </a:lnTo>
                  <a:lnTo>
                    <a:pt x="274" y="135"/>
                  </a:lnTo>
                  <a:lnTo>
                    <a:pt x="286" y="135"/>
                  </a:lnTo>
                  <a:lnTo>
                    <a:pt x="286" y="142"/>
                  </a:lnTo>
                  <a:lnTo>
                    <a:pt x="286" y="142"/>
                  </a:lnTo>
                  <a:lnTo>
                    <a:pt x="286" y="142"/>
                  </a:lnTo>
                  <a:lnTo>
                    <a:pt x="286" y="146"/>
                  </a:lnTo>
                  <a:lnTo>
                    <a:pt x="286" y="146"/>
                  </a:lnTo>
                  <a:lnTo>
                    <a:pt x="290" y="146"/>
                  </a:lnTo>
                  <a:lnTo>
                    <a:pt x="290" y="152"/>
                  </a:lnTo>
                  <a:lnTo>
                    <a:pt x="286" y="152"/>
                  </a:lnTo>
                  <a:lnTo>
                    <a:pt x="286" y="158"/>
                  </a:lnTo>
                  <a:lnTo>
                    <a:pt x="286" y="158"/>
                  </a:lnTo>
                  <a:lnTo>
                    <a:pt x="286" y="158"/>
                  </a:lnTo>
                  <a:lnTo>
                    <a:pt x="290" y="164"/>
                  </a:lnTo>
                  <a:lnTo>
                    <a:pt x="290" y="164"/>
                  </a:lnTo>
                  <a:lnTo>
                    <a:pt x="290" y="164"/>
                  </a:lnTo>
                  <a:lnTo>
                    <a:pt x="309" y="164"/>
                  </a:lnTo>
                  <a:lnTo>
                    <a:pt x="309" y="168"/>
                  </a:lnTo>
                  <a:lnTo>
                    <a:pt x="309" y="168"/>
                  </a:lnTo>
                  <a:lnTo>
                    <a:pt x="309" y="168"/>
                  </a:lnTo>
                  <a:lnTo>
                    <a:pt x="315" y="168"/>
                  </a:lnTo>
                  <a:lnTo>
                    <a:pt x="315" y="175"/>
                  </a:lnTo>
                  <a:lnTo>
                    <a:pt x="315" y="175"/>
                  </a:lnTo>
                  <a:lnTo>
                    <a:pt x="321" y="168"/>
                  </a:lnTo>
                  <a:lnTo>
                    <a:pt x="321" y="168"/>
                  </a:lnTo>
                  <a:lnTo>
                    <a:pt x="325" y="168"/>
                  </a:lnTo>
                  <a:lnTo>
                    <a:pt x="325" y="158"/>
                  </a:lnTo>
                  <a:lnTo>
                    <a:pt x="325" y="158"/>
                  </a:lnTo>
                  <a:lnTo>
                    <a:pt x="331" y="152"/>
                  </a:lnTo>
                  <a:lnTo>
                    <a:pt x="331" y="146"/>
                  </a:lnTo>
                  <a:lnTo>
                    <a:pt x="337" y="142"/>
                  </a:lnTo>
                  <a:lnTo>
                    <a:pt x="337" y="135"/>
                  </a:lnTo>
                  <a:lnTo>
                    <a:pt x="350" y="135"/>
                  </a:lnTo>
                  <a:lnTo>
                    <a:pt x="356" y="123"/>
                  </a:lnTo>
                  <a:lnTo>
                    <a:pt x="360" y="123"/>
                  </a:lnTo>
                  <a:lnTo>
                    <a:pt x="366" y="119"/>
                  </a:lnTo>
                  <a:lnTo>
                    <a:pt x="385" y="119"/>
                  </a:lnTo>
                  <a:lnTo>
                    <a:pt x="385" y="123"/>
                  </a:lnTo>
                  <a:lnTo>
                    <a:pt x="391" y="123"/>
                  </a:lnTo>
                  <a:lnTo>
                    <a:pt x="397" y="129"/>
                  </a:lnTo>
                  <a:lnTo>
                    <a:pt x="397" y="135"/>
                  </a:lnTo>
                  <a:lnTo>
                    <a:pt x="408" y="135"/>
                  </a:lnTo>
                  <a:lnTo>
                    <a:pt x="401" y="142"/>
                  </a:lnTo>
                  <a:lnTo>
                    <a:pt x="401" y="142"/>
                  </a:lnTo>
                  <a:lnTo>
                    <a:pt x="401" y="146"/>
                  </a:lnTo>
                  <a:lnTo>
                    <a:pt x="401" y="146"/>
                  </a:lnTo>
                  <a:lnTo>
                    <a:pt x="401" y="152"/>
                  </a:lnTo>
                  <a:lnTo>
                    <a:pt x="401" y="152"/>
                  </a:lnTo>
                  <a:lnTo>
                    <a:pt x="401" y="158"/>
                  </a:lnTo>
                  <a:lnTo>
                    <a:pt x="391" y="158"/>
                  </a:lnTo>
                  <a:lnTo>
                    <a:pt x="391" y="158"/>
                  </a:lnTo>
                  <a:lnTo>
                    <a:pt x="391" y="164"/>
                  </a:lnTo>
                  <a:lnTo>
                    <a:pt x="385" y="164"/>
                  </a:lnTo>
                  <a:lnTo>
                    <a:pt x="385" y="164"/>
                  </a:lnTo>
                  <a:lnTo>
                    <a:pt x="385" y="191"/>
                  </a:lnTo>
                  <a:lnTo>
                    <a:pt x="379" y="197"/>
                  </a:lnTo>
                  <a:lnTo>
                    <a:pt x="379" y="208"/>
                  </a:lnTo>
                  <a:lnTo>
                    <a:pt x="372" y="208"/>
                  </a:lnTo>
                  <a:lnTo>
                    <a:pt x="372" y="208"/>
                  </a:lnTo>
                  <a:lnTo>
                    <a:pt x="372" y="208"/>
                  </a:lnTo>
                  <a:lnTo>
                    <a:pt x="366" y="214"/>
                  </a:lnTo>
                  <a:lnTo>
                    <a:pt x="360" y="214"/>
                  </a:lnTo>
                  <a:lnTo>
                    <a:pt x="360" y="214"/>
                  </a:lnTo>
                  <a:lnTo>
                    <a:pt x="360" y="220"/>
                  </a:lnTo>
                  <a:lnTo>
                    <a:pt x="360" y="220"/>
                  </a:lnTo>
                  <a:lnTo>
                    <a:pt x="360" y="243"/>
                  </a:lnTo>
                  <a:lnTo>
                    <a:pt x="360" y="243"/>
                  </a:lnTo>
                  <a:lnTo>
                    <a:pt x="356" y="247"/>
                  </a:lnTo>
                  <a:lnTo>
                    <a:pt x="344" y="220"/>
                  </a:lnTo>
                  <a:lnTo>
                    <a:pt x="344" y="226"/>
                  </a:lnTo>
                  <a:lnTo>
                    <a:pt x="344" y="226"/>
                  </a:lnTo>
                  <a:lnTo>
                    <a:pt x="344" y="226"/>
                  </a:lnTo>
                  <a:lnTo>
                    <a:pt x="337" y="230"/>
                  </a:lnTo>
                  <a:lnTo>
                    <a:pt x="337" y="230"/>
                  </a:lnTo>
                  <a:lnTo>
                    <a:pt x="337" y="230"/>
                  </a:lnTo>
                  <a:lnTo>
                    <a:pt x="337" y="230"/>
                  </a:lnTo>
                  <a:lnTo>
                    <a:pt x="337" y="230"/>
                  </a:lnTo>
                  <a:lnTo>
                    <a:pt x="337" y="226"/>
                  </a:lnTo>
                  <a:lnTo>
                    <a:pt x="331" y="226"/>
                  </a:lnTo>
                  <a:lnTo>
                    <a:pt x="331" y="226"/>
                  </a:lnTo>
                  <a:lnTo>
                    <a:pt x="331" y="226"/>
                  </a:lnTo>
                  <a:lnTo>
                    <a:pt x="331" y="220"/>
                  </a:lnTo>
                  <a:lnTo>
                    <a:pt x="331" y="220"/>
                  </a:lnTo>
                  <a:lnTo>
                    <a:pt x="337" y="214"/>
                  </a:lnTo>
                  <a:lnTo>
                    <a:pt x="337" y="208"/>
                  </a:lnTo>
                  <a:lnTo>
                    <a:pt x="337" y="208"/>
                  </a:lnTo>
                  <a:lnTo>
                    <a:pt x="337" y="203"/>
                  </a:lnTo>
                  <a:lnTo>
                    <a:pt x="344" y="203"/>
                  </a:lnTo>
                  <a:lnTo>
                    <a:pt x="344" y="191"/>
                  </a:lnTo>
                  <a:lnTo>
                    <a:pt x="309" y="191"/>
                  </a:lnTo>
                  <a:lnTo>
                    <a:pt x="309" y="191"/>
                  </a:lnTo>
                  <a:lnTo>
                    <a:pt x="309" y="185"/>
                  </a:lnTo>
                  <a:lnTo>
                    <a:pt x="302" y="185"/>
                  </a:lnTo>
                  <a:lnTo>
                    <a:pt x="302" y="181"/>
                  </a:lnTo>
                  <a:lnTo>
                    <a:pt x="302" y="181"/>
                  </a:lnTo>
                  <a:lnTo>
                    <a:pt x="302" y="181"/>
                  </a:lnTo>
                  <a:lnTo>
                    <a:pt x="302" y="181"/>
                  </a:lnTo>
                  <a:lnTo>
                    <a:pt x="302" y="181"/>
                  </a:lnTo>
                  <a:lnTo>
                    <a:pt x="296" y="175"/>
                  </a:lnTo>
                  <a:lnTo>
                    <a:pt x="286" y="175"/>
                  </a:lnTo>
                  <a:lnTo>
                    <a:pt x="286" y="175"/>
                  </a:lnTo>
                  <a:lnTo>
                    <a:pt x="286" y="181"/>
                  </a:lnTo>
                  <a:lnTo>
                    <a:pt x="280" y="181"/>
                  </a:lnTo>
                  <a:lnTo>
                    <a:pt x="280" y="181"/>
                  </a:lnTo>
                  <a:lnTo>
                    <a:pt x="280" y="185"/>
                  </a:lnTo>
                  <a:lnTo>
                    <a:pt x="280" y="185"/>
                  </a:lnTo>
                  <a:lnTo>
                    <a:pt x="286" y="185"/>
                  </a:lnTo>
                  <a:lnTo>
                    <a:pt x="286" y="191"/>
                  </a:lnTo>
                  <a:lnTo>
                    <a:pt x="290" y="191"/>
                  </a:lnTo>
                  <a:lnTo>
                    <a:pt x="290" y="197"/>
                  </a:lnTo>
                  <a:lnTo>
                    <a:pt x="296" y="197"/>
                  </a:lnTo>
                  <a:lnTo>
                    <a:pt x="290" y="197"/>
                  </a:lnTo>
                  <a:lnTo>
                    <a:pt x="290" y="197"/>
                  </a:lnTo>
                  <a:lnTo>
                    <a:pt x="290" y="197"/>
                  </a:lnTo>
                  <a:lnTo>
                    <a:pt x="286" y="203"/>
                  </a:lnTo>
                  <a:lnTo>
                    <a:pt x="286" y="203"/>
                  </a:lnTo>
                  <a:lnTo>
                    <a:pt x="286" y="208"/>
                  </a:lnTo>
                  <a:lnTo>
                    <a:pt x="286" y="208"/>
                  </a:lnTo>
                  <a:lnTo>
                    <a:pt x="286" y="208"/>
                  </a:lnTo>
                  <a:lnTo>
                    <a:pt x="286" y="214"/>
                  </a:lnTo>
                  <a:lnTo>
                    <a:pt x="286" y="214"/>
                  </a:lnTo>
                  <a:lnTo>
                    <a:pt x="286" y="214"/>
                  </a:lnTo>
                  <a:lnTo>
                    <a:pt x="290" y="220"/>
                  </a:lnTo>
                  <a:lnTo>
                    <a:pt x="290" y="220"/>
                  </a:lnTo>
                  <a:lnTo>
                    <a:pt x="296" y="220"/>
                  </a:lnTo>
                  <a:lnTo>
                    <a:pt x="296" y="226"/>
                  </a:lnTo>
                  <a:lnTo>
                    <a:pt x="302" y="226"/>
                  </a:lnTo>
                  <a:lnTo>
                    <a:pt x="309" y="253"/>
                  </a:lnTo>
                  <a:lnTo>
                    <a:pt x="286" y="253"/>
                  </a:lnTo>
                  <a:lnTo>
                    <a:pt x="286" y="247"/>
                  </a:lnTo>
                  <a:lnTo>
                    <a:pt x="286" y="253"/>
                  </a:lnTo>
                  <a:lnTo>
                    <a:pt x="280" y="253"/>
                  </a:lnTo>
                  <a:lnTo>
                    <a:pt x="280" y="253"/>
                  </a:lnTo>
                  <a:lnTo>
                    <a:pt x="274" y="259"/>
                  </a:lnTo>
                  <a:lnTo>
                    <a:pt x="274" y="259"/>
                  </a:lnTo>
                  <a:lnTo>
                    <a:pt x="267" y="265"/>
                  </a:lnTo>
                  <a:lnTo>
                    <a:pt x="267" y="265"/>
                  </a:lnTo>
                  <a:lnTo>
                    <a:pt x="267" y="265"/>
                  </a:lnTo>
                  <a:lnTo>
                    <a:pt x="274" y="269"/>
                  </a:lnTo>
                  <a:lnTo>
                    <a:pt x="267" y="282"/>
                  </a:lnTo>
                  <a:lnTo>
                    <a:pt x="267" y="288"/>
                  </a:lnTo>
                  <a:lnTo>
                    <a:pt x="261" y="288"/>
                  </a:lnTo>
                  <a:lnTo>
                    <a:pt x="245" y="304"/>
                  </a:lnTo>
                  <a:lnTo>
                    <a:pt x="245" y="304"/>
                  </a:lnTo>
                  <a:lnTo>
                    <a:pt x="232" y="315"/>
                  </a:lnTo>
                  <a:lnTo>
                    <a:pt x="226" y="327"/>
                  </a:lnTo>
                  <a:lnTo>
                    <a:pt x="220" y="331"/>
                  </a:lnTo>
                  <a:lnTo>
                    <a:pt x="216" y="344"/>
                  </a:lnTo>
                  <a:lnTo>
                    <a:pt x="197" y="360"/>
                  </a:lnTo>
                  <a:lnTo>
                    <a:pt x="191" y="360"/>
                  </a:lnTo>
                  <a:lnTo>
                    <a:pt x="185" y="366"/>
                  </a:lnTo>
                  <a:lnTo>
                    <a:pt x="185" y="366"/>
                  </a:lnTo>
                  <a:lnTo>
                    <a:pt x="185" y="366"/>
                  </a:lnTo>
                  <a:lnTo>
                    <a:pt x="185" y="366"/>
                  </a:lnTo>
                  <a:lnTo>
                    <a:pt x="185" y="366"/>
                  </a:lnTo>
                  <a:lnTo>
                    <a:pt x="185" y="370"/>
                  </a:lnTo>
                  <a:lnTo>
                    <a:pt x="185" y="370"/>
                  </a:lnTo>
                  <a:lnTo>
                    <a:pt x="185" y="405"/>
                  </a:lnTo>
                  <a:lnTo>
                    <a:pt x="185" y="405"/>
                  </a:lnTo>
                  <a:lnTo>
                    <a:pt x="191" y="412"/>
                  </a:lnTo>
                  <a:lnTo>
                    <a:pt x="191" y="412"/>
                  </a:lnTo>
                  <a:lnTo>
                    <a:pt x="185" y="416"/>
                  </a:lnTo>
                  <a:lnTo>
                    <a:pt x="185" y="416"/>
                  </a:lnTo>
                  <a:lnTo>
                    <a:pt x="185" y="422"/>
                  </a:lnTo>
                  <a:lnTo>
                    <a:pt x="181" y="428"/>
                  </a:lnTo>
                  <a:lnTo>
                    <a:pt x="181" y="434"/>
                  </a:lnTo>
                  <a:lnTo>
                    <a:pt x="181" y="434"/>
                  </a:lnTo>
                  <a:lnTo>
                    <a:pt x="181" y="445"/>
                  </a:lnTo>
                  <a:lnTo>
                    <a:pt x="181" y="445"/>
                  </a:lnTo>
                  <a:lnTo>
                    <a:pt x="185" y="445"/>
                  </a:lnTo>
                  <a:lnTo>
                    <a:pt x="185" y="455"/>
                  </a:lnTo>
                  <a:lnTo>
                    <a:pt x="185" y="455"/>
                  </a:lnTo>
                  <a:lnTo>
                    <a:pt x="185" y="461"/>
                  </a:lnTo>
                  <a:lnTo>
                    <a:pt x="181" y="461"/>
                  </a:lnTo>
                  <a:lnTo>
                    <a:pt x="181" y="467"/>
                  </a:lnTo>
                  <a:lnTo>
                    <a:pt x="175" y="467"/>
                  </a:lnTo>
                  <a:lnTo>
                    <a:pt x="175" y="467"/>
                  </a:lnTo>
                  <a:lnTo>
                    <a:pt x="175" y="473"/>
                  </a:lnTo>
                  <a:lnTo>
                    <a:pt x="175" y="473"/>
                  </a:lnTo>
                  <a:lnTo>
                    <a:pt x="175" y="477"/>
                  </a:lnTo>
                  <a:lnTo>
                    <a:pt x="175" y="477"/>
                  </a:lnTo>
                  <a:lnTo>
                    <a:pt x="175" y="477"/>
                  </a:lnTo>
                  <a:lnTo>
                    <a:pt x="175" y="477"/>
                  </a:lnTo>
                  <a:lnTo>
                    <a:pt x="175" y="484"/>
                  </a:lnTo>
                  <a:lnTo>
                    <a:pt x="169" y="484"/>
                  </a:lnTo>
                  <a:lnTo>
                    <a:pt x="169" y="490"/>
                  </a:lnTo>
                  <a:lnTo>
                    <a:pt x="162" y="490"/>
                  </a:lnTo>
                  <a:lnTo>
                    <a:pt x="162" y="496"/>
                  </a:lnTo>
                  <a:lnTo>
                    <a:pt x="156" y="496"/>
                  </a:lnTo>
                  <a:lnTo>
                    <a:pt x="156" y="500"/>
                  </a:lnTo>
                  <a:lnTo>
                    <a:pt x="150" y="506"/>
                  </a:lnTo>
                  <a:lnTo>
                    <a:pt x="150" y="500"/>
                  </a:lnTo>
                  <a:lnTo>
                    <a:pt x="146" y="500"/>
                  </a:lnTo>
                  <a:lnTo>
                    <a:pt x="146" y="496"/>
                  </a:lnTo>
                  <a:lnTo>
                    <a:pt x="140" y="496"/>
                  </a:lnTo>
                  <a:lnTo>
                    <a:pt x="140" y="490"/>
                  </a:lnTo>
                  <a:lnTo>
                    <a:pt x="140" y="490"/>
                  </a:lnTo>
                  <a:lnTo>
                    <a:pt x="140" y="477"/>
                  </a:lnTo>
                  <a:lnTo>
                    <a:pt x="134" y="473"/>
                  </a:lnTo>
                  <a:lnTo>
                    <a:pt x="134" y="467"/>
                  </a:lnTo>
                  <a:lnTo>
                    <a:pt x="127" y="461"/>
                  </a:lnTo>
                  <a:lnTo>
                    <a:pt x="127" y="455"/>
                  </a:lnTo>
                  <a:lnTo>
                    <a:pt x="121" y="445"/>
                  </a:lnTo>
                  <a:lnTo>
                    <a:pt x="115" y="438"/>
                  </a:lnTo>
                  <a:lnTo>
                    <a:pt x="115" y="434"/>
                  </a:lnTo>
                  <a:lnTo>
                    <a:pt x="111" y="428"/>
                  </a:lnTo>
                  <a:lnTo>
                    <a:pt x="111" y="412"/>
                  </a:lnTo>
                  <a:lnTo>
                    <a:pt x="105" y="412"/>
                  </a:lnTo>
                  <a:lnTo>
                    <a:pt x="105" y="399"/>
                  </a:lnTo>
                  <a:lnTo>
                    <a:pt x="99" y="393"/>
                  </a:lnTo>
                  <a:lnTo>
                    <a:pt x="99" y="383"/>
                  </a:lnTo>
                  <a:lnTo>
                    <a:pt x="92" y="377"/>
                  </a:lnTo>
                  <a:lnTo>
                    <a:pt x="92" y="370"/>
                  </a:lnTo>
                  <a:lnTo>
                    <a:pt x="86" y="366"/>
                  </a:lnTo>
                  <a:lnTo>
                    <a:pt x="80" y="366"/>
                  </a:lnTo>
                  <a:lnTo>
                    <a:pt x="80" y="354"/>
                  </a:lnTo>
                  <a:lnTo>
                    <a:pt x="80" y="354"/>
                  </a:lnTo>
                  <a:lnTo>
                    <a:pt x="74" y="350"/>
                  </a:lnTo>
                  <a:lnTo>
                    <a:pt x="74" y="327"/>
                  </a:lnTo>
                  <a:lnTo>
                    <a:pt x="70" y="315"/>
                  </a:lnTo>
                  <a:lnTo>
                    <a:pt x="70" y="269"/>
                  </a:lnTo>
                  <a:lnTo>
                    <a:pt x="64" y="259"/>
                  </a:lnTo>
                  <a:lnTo>
                    <a:pt x="64" y="259"/>
                  </a:lnTo>
                  <a:lnTo>
                    <a:pt x="64" y="259"/>
                  </a:lnTo>
                  <a:lnTo>
                    <a:pt x="64" y="259"/>
                  </a:lnTo>
                  <a:lnTo>
                    <a:pt x="57" y="253"/>
                  </a:lnTo>
                  <a:lnTo>
                    <a:pt x="57" y="253"/>
                  </a:lnTo>
                  <a:lnTo>
                    <a:pt x="57" y="247"/>
                  </a:lnTo>
                  <a:lnTo>
                    <a:pt x="51" y="247"/>
                  </a:lnTo>
                  <a:lnTo>
                    <a:pt x="51" y="253"/>
                  </a:lnTo>
                  <a:lnTo>
                    <a:pt x="45" y="259"/>
                  </a:lnTo>
                  <a:lnTo>
                    <a:pt x="45" y="269"/>
                  </a:lnTo>
                  <a:lnTo>
                    <a:pt x="39" y="269"/>
                  </a:lnTo>
                  <a:lnTo>
                    <a:pt x="39" y="276"/>
                  </a:lnTo>
                  <a:lnTo>
                    <a:pt x="29" y="276"/>
                  </a:lnTo>
                  <a:lnTo>
                    <a:pt x="29" y="269"/>
                  </a:lnTo>
                  <a:lnTo>
                    <a:pt x="22" y="269"/>
                  </a:lnTo>
                  <a:lnTo>
                    <a:pt x="16" y="265"/>
                  </a:lnTo>
                  <a:lnTo>
                    <a:pt x="16" y="259"/>
                  </a:lnTo>
                  <a:lnTo>
                    <a:pt x="10" y="253"/>
                  </a:lnTo>
                  <a:lnTo>
                    <a:pt x="10" y="247"/>
                  </a:lnTo>
                  <a:lnTo>
                    <a:pt x="4" y="243"/>
                  </a:lnTo>
                  <a:lnTo>
                    <a:pt x="16" y="243"/>
                  </a:lnTo>
                  <a:lnTo>
                    <a:pt x="16" y="236"/>
                  </a:lnTo>
                  <a:lnTo>
                    <a:pt x="4" y="236"/>
                  </a:lnTo>
                  <a:lnTo>
                    <a:pt x="4" y="236"/>
                  </a:lnTo>
                  <a:lnTo>
                    <a:pt x="0" y="230"/>
                  </a:lnTo>
                  <a:lnTo>
                    <a:pt x="0" y="230"/>
                  </a:lnTo>
                  <a:lnTo>
                    <a:pt x="0" y="226"/>
                  </a:lnTo>
                  <a:lnTo>
                    <a:pt x="0" y="226"/>
                  </a:lnTo>
                  <a:lnTo>
                    <a:pt x="0" y="214"/>
                  </a:lnTo>
                  <a:lnTo>
                    <a:pt x="10" y="214"/>
                  </a:lnTo>
                  <a:lnTo>
                    <a:pt x="16" y="208"/>
                  </a:lnTo>
                  <a:lnTo>
                    <a:pt x="29" y="208"/>
                  </a:lnTo>
                  <a:lnTo>
                    <a:pt x="39" y="197"/>
                  </a:lnTo>
                  <a:lnTo>
                    <a:pt x="35" y="197"/>
                  </a:lnTo>
                  <a:lnTo>
                    <a:pt x="35" y="191"/>
                  </a:lnTo>
                  <a:lnTo>
                    <a:pt x="29" y="185"/>
                  </a:lnTo>
                  <a:lnTo>
                    <a:pt x="29" y="185"/>
                  </a:lnTo>
                  <a:lnTo>
                    <a:pt x="22" y="181"/>
                  </a:lnTo>
                  <a:lnTo>
                    <a:pt x="22" y="175"/>
                  </a:lnTo>
                  <a:lnTo>
                    <a:pt x="16" y="168"/>
                  </a:lnTo>
                  <a:lnTo>
                    <a:pt x="16" y="168"/>
                  </a:lnTo>
                  <a:lnTo>
                    <a:pt x="16" y="168"/>
                  </a:lnTo>
                  <a:lnTo>
                    <a:pt x="16" y="168"/>
                  </a:lnTo>
                  <a:lnTo>
                    <a:pt x="16" y="164"/>
                  </a:lnTo>
                  <a:lnTo>
                    <a:pt x="10" y="164"/>
                  </a:lnTo>
                  <a:lnTo>
                    <a:pt x="10" y="164"/>
                  </a:lnTo>
                  <a:lnTo>
                    <a:pt x="10" y="164"/>
                  </a:lnTo>
                  <a:lnTo>
                    <a:pt x="10" y="152"/>
                  </a:lnTo>
                  <a:lnTo>
                    <a:pt x="22" y="152"/>
                  </a:lnTo>
                  <a:lnTo>
                    <a:pt x="29" y="146"/>
                  </a:lnTo>
                  <a:lnTo>
                    <a:pt x="35" y="146"/>
                  </a:lnTo>
                  <a:lnTo>
                    <a:pt x="45" y="123"/>
                  </a:lnTo>
                  <a:lnTo>
                    <a:pt x="51" y="119"/>
                  </a:lnTo>
                  <a:lnTo>
                    <a:pt x="64" y="96"/>
                  </a:lnTo>
                  <a:lnTo>
                    <a:pt x="70" y="90"/>
                  </a:lnTo>
                  <a:lnTo>
                    <a:pt x="70" y="80"/>
                  </a:lnTo>
                  <a:lnTo>
                    <a:pt x="64" y="80"/>
                  </a:lnTo>
                  <a:lnTo>
                    <a:pt x="64" y="74"/>
                  </a:lnTo>
                  <a:lnTo>
                    <a:pt x="70" y="74"/>
                  </a:lnTo>
                  <a:lnTo>
                    <a:pt x="70" y="67"/>
                  </a:lnTo>
                  <a:lnTo>
                    <a:pt x="70" y="67"/>
                  </a:lnTo>
                  <a:lnTo>
                    <a:pt x="74" y="61"/>
                  </a:lnTo>
                  <a:lnTo>
                    <a:pt x="70" y="61"/>
                  </a:lnTo>
                  <a:lnTo>
                    <a:pt x="64" y="57"/>
                  </a:lnTo>
                  <a:lnTo>
                    <a:pt x="64" y="57"/>
                  </a:lnTo>
                  <a:lnTo>
                    <a:pt x="57" y="51"/>
                  </a:lnTo>
                  <a:lnTo>
                    <a:pt x="57" y="51"/>
                  </a:lnTo>
                  <a:lnTo>
                    <a:pt x="51" y="45"/>
                  </a:lnTo>
                  <a:lnTo>
                    <a:pt x="51" y="39"/>
                  </a:lnTo>
                  <a:lnTo>
                    <a:pt x="45" y="35"/>
                  </a:lnTo>
                  <a:lnTo>
                    <a:pt x="45" y="22"/>
                  </a:lnTo>
                  <a:lnTo>
                    <a:pt x="70" y="22"/>
                  </a:lnTo>
                  <a:lnTo>
                    <a:pt x="74" y="18"/>
                  </a:lnTo>
                  <a:lnTo>
                    <a:pt x="80" y="18"/>
                  </a:lnTo>
                  <a:lnTo>
                    <a:pt x="86" y="12"/>
                  </a:lnTo>
                  <a:lnTo>
                    <a:pt x="92" y="12"/>
                  </a:lnTo>
                  <a:lnTo>
                    <a:pt x="99" y="0"/>
                  </a:lnTo>
                  <a:lnTo>
                    <a:pt x="9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4" name="Freeform 309"/>
            <p:cNvSpPr>
              <a:spLocks/>
            </p:cNvSpPr>
            <p:nvPr/>
          </p:nvSpPr>
          <p:spPr bwMode="auto">
            <a:xfrm>
              <a:off x="6021388" y="2414588"/>
              <a:ext cx="647700" cy="803275"/>
            </a:xfrm>
            <a:custGeom>
              <a:avLst/>
              <a:gdLst>
                <a:gd name="T0" fmla="*/ 111 w 408"/>
                <a:gd name="T1" fmla="*/ 22 h 506"/>
                <a:gd name="T2" fmla="*/ 127 w 408"/>
                <a:gd name="T3" fmla="*/ 45 h 506"/>
                <a:gd name="T4" fmla="*/ 121 w 408"/>
                <a:gd name="T5" fmla="*/ 61 h 506"/>
                <a:gd name="T6" fmla="*/ 156 w 408"/>
                <a:gd name="T7" fmla="*/ 96 h 506"/>
                <a:gd name="T8" fmla="*/ 185 w 408"/>
                <a:gd name="T9" fmla="*/ 146 h 506"/>
                <a:gd name="T10" fmla="*/ 226 w 408"/>
                <a:gd name="T11" fmla="*/ 152 h 506"/>
                <a:gd name="T12" fmla="*/ 245 w 408"/>
                <a:gd name="T13" fmla="*/ 168 h 506"/>
                <a:gd name="T14" fmla="*/ 280 w 408"/>
                <a:gd name="T15" fmla="*/ 164 h 506"/>
                <a:gd name="T16" fmla="*/ 286 w 408"/>
                <a:gd name="T17" fmla="*/ 135 h 506"/>
                <a:gd name="T18" fmla="*/ 290 w 408"/>
                <a:gd name="T19" fmla="*/ 146 h 506"/>
                <a:gd name="T20" fmla="*/ 290 w 408"/>
                <a:gd name="T21" fmla="*/ 164 h 506"/>
                <a:gd name="T22" fmla="*/ 309 w 408"/>
                <a:gd name="T23" fmla="*/ 168 h 506"/>
                <a:gd name="T24" fmla="*/ 325 w 408"/>
                <a:gd name="T25" fmla="*/ 168 h 506"/>
                <a:gd name="T26" fmla="*/ 337 w 408"/>
                <a:gd name="T27" fmla="*/ 135 h 506"/>
                <a:gd name="T28" fmla="*/ 385 w 408"/>
                <a:gd name="T29" fmla="*/ 123 h 506"/>
                <a:gd name="T30" fmla="*/ 401 w 408"/>
                <a:gd name="T31" fmla="*/ 142 h 506"/>
                <a:gd name="T32" fmla="*/ 391 w 408"/>
                <a:gd name="T33" fmla="*/ 158 h 506"/>
                <a:gd name="T34" fmla="*/ 379 w 408"/>
                <a:gd name="T35" fmla="*/ 197 h 506"/>
                <a:gd name="T36" fmla="*/ 360 w 408"/>
                <a:gd name="T37" fmla="*/ 214 h 506"/>
                <a:gd name="T38" fmla="*/ 356 w 408"/>
                <a:gd name="T39" fmla="*/ 247 h 506"/>
                <a:gd name="T40" fmla="*/ 337 w 408"/>
                <a:gd name="T41" fmla="*/ 230 h 506"/>
                <a:gd name="T42" fmla="*/ 331 w 408"/>
                <a:gd name="T43" fmla="*/ 226 h 506"/>
                <a:gd name="T44" fmla="*/ 337 w 408"/>
                <a:gd name="T45" fmla="*/ 208 h 506"/>
                <a:gd name="T46" fmla="*/ 309 w 408"/>
                <a:gd name="T47" fmla="*/ 185 h 506"/>
                <a:gd name="T48" fmla="*/ 302 w 408"/>
                <a:gd name="T49" fmla="*/ 181 h 506"/>
                <a:gd name="T50" fmla="*/ 280 w 408"/>
                <a:gd name="T51" fmla="*/ 181 h 506"/>
                <a:gd name="T52" fmla="*/ 290 w 408"/>
                <a:gd name="T53" fmla="*/ 197 h 506"/>
                <a:gd name="T54" fmla="*/ 286 w 408"/>
                <a:gd name="T55" fmla="*/ 203 h 506"/>
                <a:gd name="T56" fmla="*/ 286 w 408"/>
                <a:gd name="T57" fmla="*/ 214 h 506"/>
                <a:gd name="T58" fmla="*/ 309 w 408"/>
                <a:gd name="T59" fmla="*/ 253 h 506"/>
                <a:gd name="T60" fmla="*/ 274 w 408"/>
                <a:gd name="T61" fmla="*/ 259 h 506"/>
                <a:gd name="T62" fmla="*/ 267 w 408"/>
                <a:gd name="T63" fmla="*/ 282 h 506"/>
                <a:gd name="T64" fmla="*/ 226 w 408"/>
                <a:gd name="T65" fmla="*/ 327 h 506"/>
                <a:gd name="T66" fmla="*/ 185 w 408"/>
                <a:gd name="T67" fmla="*/ 366 h 506"/>
                <a:gd name="T68" fmla="*/ 185 w 408"/>
                <a:gd name="T69" fmla="*/ 405 h 506"/>
                <a:gd name="T70" fmla="*/ 185 w 408"/>
                <a:gd name="T71" fmla="*/ 422 h 506"/>
                <a:gd name="T72" fmla="*/ 185 w 408"/>
                <a:gd name="T73" fmla="*/ 445 h 506"/>
                <a:gd name="T74" fmla="*/ 175 w 408"/>
                <a:gd name="T75" fmla="*/ 467 h 506"/>
                <a:gd name="T76" fmla="*/ 175 w 408"/>
                <a:gd name="T77" fmla="*/ 477 h 506"/>
                <a:gd name="T78" fmla="*/ 162 w 408"/>
                <a:gd name="T79" fmla="*/ 496 h 506"/>
                <a:gd name="T80" fmla="*/ 146 w 408"/>
                <a:gd name="T81" fmla="*/ 496 h 506"/>
                <a:gd name="T82" fmla="*/ 134 w 408"/>
                <a:gd name="T83" fmla="*/ 467 h 506"/>
                <a:gd name="T84" fmla="*/ 111 w 408"/>
                <a:gd name="T85" fmla="*/ 428 h 506"/>
                <a:gd name="T86" fmla="*/ 92 w 408"/>
                <a:gd name="T87" fmla="*/ 377 h 506"/>
                <a:gd name="T88" fmla="*/ 74 w 408"/>
                <a:gd name="T89" fmla="*/ 350 h 506"/>
                <a:gd name="T90" fmla="*/ 64 w 408"/>
                <a:gd name="T91" fmla="*/ 259 h 506"/>
                <a:gd name="T92" fmla="*/ 51 w 408"/>
                <a:gd name="T93" fmla="*/ 253 h 506"/>
                <a:gd name="T94" fmla="*/ 29 w 408"/>
                <a:gd name="T95" fmla="*/ 269 h 506"/>
                <a:gd name="T96" fmla="*/ 4 w 408"/>
                <a:gd name="T97" fmla="*/ 243 h 506"/>
                <a:gd name="T98" fmla="*/ 0 w 408"/>
                <a:gd name="T99" fmla="*/ 230 h 506"/>
                <a:gd name="T100" fmla="*/ 29 w 408"/>
                <a:gd name="T101" fmla="*/ 208 h 506"/>
                <a:gd name="T102" fmla="*/ 22 w 408"/>
                <a:gd name="T103" fmla="*/ 181 h 506"/>
                <a:gd name="T104" fmla="*/ 16 w 408"/>
                <a:gd name="T105" fmla="*/ 164 h 506"/>
                <a:gd name="T106" fmla="*/ 29 w 408"/>
                <a:gd name="T107" fmla="*/ 146 h 506"/>
                <a:gd name="T108" fmla="*/ 70 w 408"/>
                <a:gd name="T109" fmla="*/ 80 h 506"/>
                <a:gd name="T110" fmla="*/ 74 w 408"/>
                <a:gd name="T111" fmla="*/ 61 h 506"/>
                <a:gd name="T112" fmla="*/ 51 w 408"/>
                <a:gd name="T113" fmla="*/ 45 h 506"/>
                <a:gd name="T114" fmla="*/ 80 w 408"/>
                <a:gd name="T115" fmla="*/ 18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8" h="506">
                  <a:moveTo>
                    <a:pt x="99" y="0"/>
                  </a:moveTo>
                  <a:lnTo>
                    <a:pt x="99" y="6"/>
                  </a:lnTo>
                  <a:lnTo>
                    <a:pt x="105" y="12"/>
                  </a:lnTo>
                  <a:lnTo>
                    <a:pt x="105" y="18"/>
                  </a:lnTo>
                  <a:lnTo>
                    <a:pt x="111" y="22"/>
                  </a:lnTo>
                  <a:lnTo>
                    <a:pt x="111" y="22"/>
                  </a:lnTo>
                  <a:lnTo>
                    <a:pt x="115" y="28"/>
                  </a:lnTo>
                  <a:lnTo>
                    <a:pt x="115" y="35"/>
                  </a:lnTo>
                  <a:lnTo>
                    <a:pt x="121" y="35"/>
                  </a:lnTo>
                  <a:lnTo>
                    <a:pt x="121" y="39"/>
                  </a:lnTo>
                  <a:lnTo>
                    <a:pt x="121" y="39"/>
                  </a:lnTo>
                  <a:lnTo>
                    <a:pt x="127" y="45"/>
                  </a:lnTo>
                  <a:lnTo>
                    <a:pt x="127" y="45"/>
                  </a:lnTo>
                  <a:lnTo>
                    <a:pt x="127" y="51"/>
                  </a:lnTo>
                  <a:lnTo>
                    <a:pt x="127" y="51"/>
                  </a:lnTo>
                  <a:lnTo>
                    <a:pt x="134" y="57"/>
                  </a:lnTo>
                  <a:lnTo>
                    <a:pt x="134" y="61"/>
                  </a:lnTo>
                  <a:lnTo>
                    <a:pt x="121" y="61"/>
                  </a:lnTo>
                  <a:lnTo>
                    <a:pt x="121" y="74"/>
                  </a:lnTo>
                  <a:lnTo>
                    <a:pt x="134" y="84"/>
                  </a:lnTo>
                  <a:lnTo>
                    <a:pt x="140" y="84"/>
                  </a:lnTo>
                  <a:lnTo>
                    <a:pt x="146" y="90"/>
                  </a:lnTo>
                  <a:lnTo>
                    <a:pt x="150" y="90"/>
                  </a:lnTo>
                  <a:lnTo>
                    <a:pt x="156" y="96"/>
                  </a:lnTo>
                  <a:lnTo>
                    <a:pt x="156" y="123"/>
                  </a:lnTo>
                  <a:lnTo>
                    <a:pt x="169" y="135"/>
                  </a:lnTo>
                  <a:lnTo>
                    <a:pt x="169" y="135"/>
                  </a:lnTo>
                  <a:lnTo>
                    <a:pt x="181" y="142"/>
                  </a:lnTo>
                  <a:lnTo>
                    <a:pt x="185" y="142"/>
                  </a:lnTo>
                  <a:lnTo>
                    <a:pt x="185" y="146"/>
                  </a:lnTo>
                  <a:lnTo>
                    <a:pt x="197" y="146"/>
                  </a:lnTo>
                  <a:lnTo>
                    <a:pt x="197" y="152"/>
                  </a:lnTo>
                  <a:lnTo>
                    <a:pt x="216" y="152"/>
                  </a:lnTo>
                  <a:lnTo>
                    <a:pt x="220" y="146"/>
                  </a:lnTo>
                  <a:lnTo>
                    <a:pt x="220" y="152"/>
                  </a:lnTo>
                  <a:lnTo>
                    <a:pt x="226" y="152"/>
                  </a:lnTo>
                  <a:lnTo>
                    <a:pt x="226" y="158"/>
                  </a:lnTo>
                  <a:lnTo>
                    <a:pt x="232" y="158"/>
                  </a:lnTo>
                  <a:lnTo>
                    <a:pt x="232" y="164"/>
                  </a:lnTo>
                  <a:lnTo>
                    <a:pt x="232" y="164"/>
                  </a:lnTo>
                  <a:lnTo>
                    <a:pt x="239" y="164"/>
                  </a:lnTo>
                  <a:lnTo>
                    <a:pt x="245" y="168"/>
                  </a:lnTo>
                  <a:lnTo>
                    <a:pt x="267" y="168"/>
                  </a:lnTo>
                  <a:lnTo>
                    <a:pt x="274" y="175"/>
                  </a:lnTo>
                  <a:lnTo>
                    <a:pt x="280" y="175"/>
                  </a:lnTo>
                  <a:lnTo>
                    <a:pt x="280" y="168"/>
                  </a:lnTo>
                  <a:lnTo>
                    <a:pt x="280" y="168"/>
                  </a:lnTo>
                  <a:lnTo>
                    <a:pt x="280" y="164"/>
                  </a:lnTo>
                  <a:lnTo>
                    <a:pt x="274" y="164"/>
                  </a:lnTo>
                  <a:lnTo>
                    <a:pt x="274" y="158"/>
                  </a:lnTo>
                  <a:lnTo>
                    <a:pt x="274" y="158"/>
                  </a:lnTo>
                  <a:lnTo>
                    <a:pt x="274" y="158"/>
                  </a:lnTo>
                  <a:lnTo>
                    <a:pt x="274" y="135"/>
                  </a:lnTo>
                  <a:lnTo>
                    <a:pt x="286" y="135"/>
                  </a:lnTo>
                  <a:lnTo>
                    <a:pt x="286" y="142"/>
                  </a:lnTo>
                  <a:lnTo>
                    <a:pt x="286" y="142"/>
                  </a:lnTo>
                  <a:lnTo>
                    <a:pt x="286" y="142"/>
                  </a:lnTo>
                  <a:lnTo>
                    <a:pt x="286" y="146"/>
                  </a:lnTo>
                  <a:lnTo>
                    <a:pt x="286" y="146"/>
                  </a:lnTo>
                  <a:lnTo>
                    <a:pt x="290" y="146"/>
                  </a:lnTo>
                  <a:lnTo>
                    <a:pt x="290" y="152"/>
                  </a:lnTo>
                  <a:lnTo>
                    <a:pt x="286" y="152"/>
                  </a:lnTo>
                  <a:lnTo>
                    <a:pt x="286" y="158"/>
                  </a:lnTo>
                  <a:lnTo>
                    <a:pt x="286" y="158"/>
                  </a:lnTo>
                  <a:lnTo>
                    <a:pt x="286" y="158"/>
                  </a:lnTo>
                  <a:lnTo>
                    <a:pt x="290" y="164"/>
                  </a:lnTo>
                  <a:lnTo>
                    <a:pt x="290" y="164"/>
                  </a:lnTo>
                  <a:lnTo>
                    <a:pt x="290" y="164"/>
                  </a:lnTo>
                  <a:lnTo>
                    <a:pt x="309" y="164"/>
                  </a:lnTo>
                  <a:lnTo>
                    <a:pt x="309" y="168"/>
                  </a:lnTo>
                  <a:lnTo>
                    <a:pt x="309" y="168"/>
                  </a:lnTo>
                  <a:lnTo>
                    <a:pt x="309" y="168"/>
                  </a:lnTo>
                  <a:lnTo>
                    <a:pt x="315" y="168"/>
                  </a:lnTo>
                  <a:lnTo>
                    <a:pt x="315" y="175"/>
                  </a:lnTo>
                  <a:lnTo>
                    <a:pt x="315" y="175"/>
                  </a:lnTo>
                  <a:lnTo>
                    <a:pt x="321" y="168"/>
                  </a:lnTo>
                  <a:lnTo>
                    <a:pt x="321" y="168"/>
                  </a:lnTo>
                  <a:lnTo>
                    <a:pt x="325" y="168"/>
                  </a:lnTo>
                  <a:lnTo>
                    <a:pt x="325" y="158"/>
                  </a:lnTo>
                  <a:lnTo>
                    <a:pt x="325" y="158"/>
                  </a:lnTo>
                  <a:lnTo>
                    <a:pt x="331" y="152"/>
                  </a:lnTo>
                  <a:lnTo>
                    <a:pt x="331" y="146"/>
                  </a:lnTo>
                  <a:lnTo>
                    <a:pt x="337" y="142"/>
                  </a:lnTo>
                  <a:lnTo>
                    <a:pt x="337" y="135"/>
                  </a:lnTo>
                  <a:lnTo>
                    <a:pt x="350" y="135"/>
                  </a:lnTo>
                  <a:lnTo>
                    <a:pt x="356" y="123"/>
                  </a:lnTo>
                  <a:lnTo>
                    <a:pt x="360" y="123"/>
                  </a:lnTo>
                  <a:lnTo>
                    <a:pt x="366" y="119"/>
                  </a:lnTo>
                  <a:lnTo>
                    <a:pt x="385" y="119"/>
                  </a:lnTo>
                  <a:lnTo>
                    <a:pt x="385" y="123"/>
                  </a:lnTo>
                  <a:lnTo>
                    <a:pt x="391" y="123"/>
                  </a:lnTo>
                  <a:lnTo>
                    <a:pt x="397" y="129"/>
                  </a:lnTo>
                  <a:lnTo>
                    <a:pt x="397" y="135"/>
                  </a:lnTo>
                  <a:lnTo>
                    <a:pt x="408" y="135"/>
                  </a:lnTo>
                  <a:lnTo>
                    <a:pt x="401" y="142"/>
                  </a:lnTo>
                  <a:lnTo>
                    <a:pt x="401" y="142"/>
                  </a:lnTo>
                  <a:lnTo>
                    <a:pt x="401" y="146"/>
                  </a:lnTo>
                  <a:lnTo>
                    <a:pt x="401" y="146"/>
                  </a:lnTo>
                  <a:lnTo>
                    <a:pt x="401" y="152"/>
                  </a:lnTo>
                  <a:lnTo>
                    <a:pt x="401" y="152"/>
                  </a:lnTo>
                  <a:lnTo>
                    <a:pt x="401" y="158"/>
                  </a:lnTo>
                  <a:lnTo>
                    <a:pt x="391" y="158"/>
                  </a:lnTo>
                  <a:lnTo>
                    <a:pt x="391" y="158"/>
                  </a:lnTo>
                  <a:lnTo>
                    <a:pt x="391" y="164"/>
                  </a:lnTo>
                  <a:lnTo>
                    <a:pt x="385" y="164"/>
                  </a:lnTo>
                  <a:lnTo>
                    <a:pt x="385" y="164"/>
                  </a:lnTo>
                  <a:lnTo>
                    <a:pt x="385" y="191"/>
                  </a:lnTo>
                  <a:lnTo>
                    <a:pt x="379" y="197"/>
                  </a:lnTo>
                  <a:lnTo>
                    <a:pt x="379" y="208"/>
                  </a:lnTo>
                  <a:lnTo>
                    <a:pt x="372" y="208"/>
                  </a:lnTo>
                  <a:lnTo>
                    <a:pt x="372" y="208"/>
                  </a:lnTo>
                  <a:lnTo>
                    <a:pt x="372" y="208"/>
                  </a:lnTo>
                  <a:lnTo>
                    <a:pt x="366" y="214"/>
                  </a:lnTo>
                  <a:lnTo>
                    <a:pt x="360" y="214"/>
                  </a:lnTo>
                  <a:lnTo>
                    <a:pt x="360" y="214"/>
                  </a:lnTo>
                  <a:lnTo>
                    <a:pt x="360" y="220"/>
                  </a:lnTo>
                  <a:lnTo>
                    <a:pt x="360" y="220"/>
                  </a:lnTo>
                  <a:lnTo>
                    <a:pt x="360" y="243"/>
                  </a:lnTo>
                  <a:lnTo>
                    <a:pt x="360" y="243"/>
                  </a:lnTo>
                  <a:lnTo>
                    <a:pt x="356" y="247"/>
                  </a:lnTo>
                  <a:lnTo>
                    <a:pt x="344" y="220"/>
                  </a:lnTo>
                  <a:lnTo>
                    <a:pt x="344" y="226"/>
                  </a:lnTo>
                  <a:lnTo>
                    <a:pt x="344" y="226"/>
                  </a:lnTo>
                  <a:lnTo>
                    <a:pt x="344" y="226"/>
                  </a:lnTo>
                  <a:lnTo>
                    <a:pt x="337" y="230"/>
                  </a:lnTo>
                  <a:lnTo>
                    <a:pt x="337" y="230"/>
                  </a:lnTo>
                  <a:lnTo>
                    <a:pt x="337" y="230"/>
                  </a:lnTo>
                  <a:lnTo>
                    <a:pt x="337" y="230"/>
                  </a:lnTo>
                  <a:lnTo>
                    <a:pt x="337" y="230"/>
                  </a:lnTo>
                  <a:lnTo>
                    <a:pt x="337" y="226"/>
                  </a:lnTo>
                  <a:lnTo>
                    <a:pt x="331" y="226"/>
                  </a:lnTo>
                  <a:lnTo>
                    <a:pt x="331" y="226"/>
                  </a:lnTo>
                  <a:lnTo>
                    <a:pt x="331" y="226"/>
                  </a:lnTo>
                  <a:lnTo>
                    <a:pt x="331" y="220"/>
                  </a:lnTo>
                  <a:lnTo>
                    <a:pt x="331" y="220"/>
                  </a:lnTo>
                  <a:lnTo>
                    <a:pt x="337" y="214"/>
                  </a:lnTo>
                  <a:lnTo>
                    <a:pt x="337" y="208"/>
                  </a:lnTo>
                  <a:lnTo>
                    <a:pt x="337" y="208"/>
                  </a:lnTo>
                  <a:lnTo>
                    <a:pt x="337" y="203"/>
                  </a:lnTo>
                  <a:lnTo>
                    <a:pt x="344" y="203"/>
                  </a:lnTo>
                  <a:lnTo>
                    <a:pt x="344" y="191"/>
                  </a:lnTo>
                  <a:lnTo>
                    <a:pt x="309" y="191"/>
                  </a:lnTo>
                  <a:lnTo>
                    <a:pt x="309" y="191"/>
                  </a:lnTo>
                  <a:lnTo>
                    <a:pt x="309" y="185"/>
                  </a:lnTo>
                  <a:lnTo>
                    <a:pt x="302" y="185"/>
                  </a:lnTo>
                  <a:lnTo>
                    <a:pt x="302" y="181"/>
                  </a:lnTo>
                  <a:lnTo>
                    <a:pt x="302" y="181"/>
                  </a:lnTo>
                  <a:lnTo>
                    <a:pt x="302" y="181"/>
                  </a:lnTo>
                  <a:lnTo>
                    <a:pt x="302" y="181"/>
                  </a:lnTo>
                  <a:lnTo>
                    <a:pt x="302" y="181"/>
                  </a:lnTo>
                  <a:lnTo>
                    <a:pt x="296" y="175"/>
                  </a:lnTo>
                  <a:lnTo>
                    <a:pt x="286" y="175"/>
                  </a:lnTo>
                  <a:lnTo>
                    <a:pt x="286" y="175"/>
                  </a:lnTo>
                  <a:lnTo>
                    <a:pt x="286" y="181"/>
                  </a:lnTo>
                  <a:lnTo>
                    <a:pt x="280" y="181"/>
                  </a:lnTo>
                  <a:lnTo>
                    <a:pt x="280" y="181"/>
                  </a:lnTo>
                  <a:lnTo>
                    <a:pt x="280" y="185"/>
                  </a:lnTo>
                  <a:lnTo>
                    <a:pt x="280" y="185"/>
                  </a:lnTo>
                  <a:lnTo>
                    <a:pt x="286" y="185"/>
                  </a:lnTo>
                  <a:lnTo>
                    <a:pt x="286" y="191"/>
                  </a:lnTo>
                  <a:lnTo>
                    <a:pt x="290" y="191"/>
                  </a:lnTo>
                  <a:lnTo>
                    <a:pt x="290" y="197"/>
                  </a:lnTo>
                  <a:lnTo>
                    <a:pt x="296" y="197"/>
                  </a:lnTo>
                  <a:lnTo>
                    <a:pt x="290" y="197"/>
                  </a:lnTo>
                  <a:lnTo>
                    <a:pt x="290" y="197"/>
                  </a:lnTo>
                  <a:lnTo>
                    <a:pt x="290" y="197"/>
                  </a:lnTo>
                  <a:lnTo>
                    <a:pt x="286" y="203"/>
                  </a:lnTo>
                  <a:lnTo>
                    <a:pt x="286" y="203"/>
                  </a:lnTo>
                  <a:lnTo>
                    <a:pt x="286" y="208"/>
                  </a:lnTo>
                  <a:lnTo>
                    <a:pt x="286" y="208"/>
                  </a:lnTo>
                  <a:lnTo>
                    <a:pt x="286" y="208"/>
                  </a:lnTo>
                  <a:lnTo>
                    <a:pt x="286" y="214"/>
                  </a:lnTo>
                  <a:lnTo>
                    <a:pt x="286" y="214"/>
                  </a:lnTo>
                  <a:lnTo>
                    <a:pt x="286" y="214"/>
                  </a:lnTo>
                  <a:lnTo>
                    <a:pt x="290" y="220"/>
                  </a:lnTo>
                  <a:lnTo>
                    <a:pt x="290" y="220"/>
                  </a:lnTo>
                  <a:lnTo>
                    <a:pt x="296" y="220"/>
                  </a:lnTo>
                  <a:lnTo>
                    <a:pt x="296" y="226"/>
                  </a:lnTo>
                  <a:lnTo>
                    <a:pt x="302" y="226"/>
                  </a:lnTo>
                  <a:lnTo>
                    <a:pt x="309" y="253"/>
                  </a:lnTo>
                  <a:lnTo>
                    <a:pt x="286" y="253"/>
                  </a:lnTo>
                  <a:lnTo>
                    <a:pt x="286" y="247"/>
                  </a:lnTo>
                  <a:lnTo>
                    <a:pt x="286" y="253"/>
                  </a:lnTo>
                  <a:lnTo>
                    <a:pt x="280" y="253"/>
                  </a:lnTo>
                  <a:lnTo>
                    <a:pt x="280" y="253"/>
                  </a:lnTo>
                  <a:lnTo>
                    <a:pt x="274" y="259"/>
                  </a:lnTo>
                  <a:lnTo>
                    <a:pt x="274" y="259"/>
                  </a:lnTo>
                  <a:lnTo>
                    <a:pt x="267" y="265"/>
                  </a:lnTo>
                  <a:lnTo>
                    <a:pt x="267" y="265"/>
                  </a:lnTo>
                  <a:lnTo>
                    <a:pt x="267" y="265"/>
                  </a:lnTo>
                  <a:lnTo>
                    <a:pt x="274" y="269"/>
                  </a:lnTo>
                  <a:lnTo>
                    <a:pt x="267" y="282"/>
                  </a:lnTo>
                  <a:lnTo>
                    <a:pt x="267" y="288"/>
                  </a:lnTo>
                  <a:lnTo>
                    <a:pt x="261" y="288"/>
                  </a:lnTo>
                  <a:lnTo>
                    <a:pt x="245" y="304"/>
                  </a:lnTo>
                  <a:lnTo>
                    <a:pt x="245" y="304"/>
                  </a:lnTo>
                  <a:lnTo>
                    <a:pt x="232" y="315"/>
                  </a:lnTo>
                  <a:lnTo>
                    <a:pt x="226" y="327"/>
                  </a:lnTo>
                  <a:lnTo>
                    <a:pt x="220" y="331"/>
                  </a:lnTo>
                  <a:lnTo>
                    <a:pt x="216" y="344"/>
                  </a:lnTo>
                  <a:lnTo>
                    <a:pt x="197" y="360"/>
                  </a:lnTo>
                  <a:lnTo>
                    <a:pt x="191" y="360"/>
                  </a:lnTo>
                  <a:lnTo>
                    <a:pt x="185" y="366"/>
                  </a:lnTo>
                  <a:lnTo>
                    <a:pt x="185" y="366"/>
                  </a:lnTo>
                  <a:lnTo>
                    <a:pt x="185" y="366"/>
                  </a:lnTo>
                  <a:lnTo>
                    <a:pt x="185" y="366"/>
                  </a:lnTo>
                  <a:lnTo>
                    <a:pt x="185" y="366"/>
                  </a:lnTo>
                  <a:lnTo>
                    <a:pt x="185" y="370"/>
                  </a:lnTo>
                  <a:lnTo>
                    <a:pt x="185" y="370"/>
                  </a:lnTo>
                  <a:lnTo>
                    <a:pt x="185" y="405"/>
                  </a:lnTo>
                  <a:lnTo>
                    <a:pt x="185" y="405"/>
                  </a:lnTo>
                  <a:lnTo>
                    <a:pt x="191" y="412"/>
                  </a:lnTo>
                  <a:lnTo>
                    <a:pt x="191" y="412"/>
                  </a:lnTo>
                  <a:lnTo>
                    <a:pt x="185" y="416"/>
                  </a:lnTo>
                  <a:lnTo>
                    <a:pt x="185" y="416"/>
                  </a:lnTo>
                  <a:lnTo>
                    <a:pt x="185" y="422"/>
                  </a:lnTo>
                  <a:lnTo>
                    <a:pt x="181" y="428"/>
                  </a:lnTo>
                  <a:lnTo>
                    <a:pt x="181" y="434"/>
                  </a:lnTo>
                  <a:lnTo>
                    <a:pt x="181" y="434"/>
                  </a:lnTo>
                  <a:lnTo>
                    <a:pt x="181" y="445"/>
                  </a:lnTo>
                  <a:lnTo>
                    <a:pt x="181" y="445"/>
                  </a:lnTo>
                  <a:lnTo>
                    <a:pt x="185" y="445"/>
                  </a:lnTo>
                  <a:lnTo>
                    <a:pt x="185" y="455"/>
                  </a:lnTo>
                  <a:lnTo>
                    <a:pt x="185" y="455"/>
                  </a:lnTo>
                  <a:lnTo>
                    <a:pt x="185" y="461"/>
                  </a:lnTo>
                  <a:lnTo>
                    <a:pt x="181" y="461"/>
                  </a:lnTo>
                  <a:lnTo>
                    <a:pt x="181" y="467"/>
                  </a:lnTo>
                  <a:lnTo>
                    <a:pt x="175" y="467"/>
                  </a:lnTo>
                  <a:lnTo>
                    <a:pt x="175" y="467"/>
                  </a:lnTo>
                  <a:lnTo>
                    <a:pt x="175" y="473"/>
                  </a:lnTo>
                  <a:lnTo>
                    <a:pt x="175" y="473"/>
                  </a:lnTo>
                  <a:lnTo>
                    <a:pt x="175" y="477"/>
                  </a:lnTo>
                  <a:lnTo>
                    <a:pt x="175" y="477"/>
                  </a:lnTo>
                  <a:lnTo>
                    <a:pt x="175" y="477"/>
                  </a:lnTo>
                  <a:lnTo>
                    <a:pt x="175" y="477"/>
                  </a:lnTo>
                  <a:lnTo>
                    <a:pt x="175" y="484"/>
                  </a:lnTo>
                  <a:lnTo>
                    <a:pt x="169" y="484"/>
                  </a:lnTo>
                  <a:lnTo>
                    <a:pt x="169" y="490"/>
                  </a:lnTo>
                  <a:lnTo>
                    <a:pt x="162" y="490"/>
                  </a:lnTo>
                  <a:lnTo>
                    <a:pt x="162" y="496"/>
                  </a:lnTo>
                  <a:lnTo>
                    <a:pt x="156" y="496"/>
                  </a:lnTo>
                  <a:lnTo>
                    <a:pt x="156" y="500"/>
                  </a:lnTo>
                  <a:lnTo>
                    <a:pt x="150" y="506"/>
                  </a:lnTo>
                  <a:lnTo>
                    <a:pt x="150" y="500"/>
                  </a:lnTo>
                  <a:lnTo>
                    <a:pt x="146" y="500"/>
                  </a:lnTo>
                  <a:lnTo>
                    <a:pt x="146" y="496"/>
                  </a:lnTo>
                  <a:lnTo>
                    <a:pt x="140" y="496"/>
                  </a:lnTo>
                  <a:lnTo>
                    <a:pt x="140" y="490"/>
                  </a:lnTo>
                  <a:lnTo>
                    <a:pt x="140" y="490"/>
                  </a:lnTo>
                  <a:lnTo>
                    <a:pt x="140" y="477"/>
                  </a:lnTo>
                  <a:lnTo>
                    <a:pt x="134" y="473"/>
                  </a:lnTo>
                  <a:lnTo>
                    <a:pt x="134" y="467"/>
                  </a:lnTo>
                  <a:lnTo>
                    <a:pt x="127" y="461"/>
                  </a:lnTo>
                  <a:lnTo>
                    <a:pt x="127" y="455"/>
                  </a:lnTo>
                  <a:lnTo>
                    <a:pt x="121" y="445"/>
                  </a:lnTo>
                  <a:lnTo>
                    <a:pt x="115" y="438"/>
                  </a:lnTo>
                  <a:lnTo>
                    <a:pt x="115" y="434"/>
                  </a:lnTo>
                  <a:lnTo>
                    <a:pt x="111" y="428"/>
                  </a:lnTo>
                  <a:lnTo>
                    <a:pt x="111" y="412"/>
                  </a:lnTo>
                  <a:lnTo>
                    <a:pt x="105" y="412"/>
                  </a:lnTo>
                  <a:lnTo>
                    <a:pt x="105" y="399"/>
                  </a:lnTo>
                  <a:lnTo>
                    <a:pt x="99" y="393"/>
                  </a:lnTo>
                  <a:lnTo>
                    <a:pt x="99" y="383"/>
                  </a:lnTo>
                  <a:lnTo>
                    <a:pt x="92" y="377"/>
                  </a:lnTo>
                  <a:lnTo>
                    <a:pt x="92" y="370"/>
                  </a:lnTo>
                  <a:lnTo>
                    <a:pt x="86" y="366"/>
                  </a:lnTo>
                  <a:lnTo>
                    <a:pt x="80" y="366"/>
                  </a:lnTo>
                  <a:lnTo>
                    <a:pt x="80" y="354"/>
                  </a:lnTo>
                  <a:lnTo>
                    <a:pt x="80" y="354"/>
                  </a:lnTo>
                  <a:lnTo>
                    <a:pt x="74" y="350"/>
                  </a:lnTo>
                  <a:lnTo>
                    <a:pt x="74" y="327"/>
                  </a:lnTo>
                  <a:lnTo>
                    <a:pt x="70" y="315"/>
                  </a:lnTo>
                  <a:lnTo>
                    <a:pt x="70" y="269"/>
                  </a:lnTo>
                  <a:lnTo>
                    <a:pt x="64" y="259"/>
                  </a:lnTo>
                  <a:lnTo>
                    <a:pt x="64" y="259"/>
                  </a:lnTo>
                  <a:lnTo>
                    <a:pt x="64" y="259"/>
                  </a:lnTo>
                  <a:lnTo>
                    <a:pt x="64" y="259"/>
                  </a:lnTo>
                  <a:lnTo>
                    <a:pt x="57" y="253"/>
                  </a:lnTo>
                  <a:lnTo>
                    <a:pt x="57" y="253"/>
                  </a:lnTo>
                  <a:lnTo>
                    <a:pt x="57" y="247"/>
                  </a:lnTo>
                  <a:lnTo>
                    <a:pt x="51" y="247"/>
                  </a:lnTo>
                  <a:lnTo>
                    <a:pt x="51" y="253"/>
                  </a:lnTo>
                  <a:lnTo>
                    <a:pt x="45" y="259"/>
                  </a:lnTo>
                  <a:lnTo>
                    <a:pt x="45" y="269"/>
                  </a:lnTo>
                  <a:lnTo>
                    <a:pt x="39" y="269"/>
                  </a:lnTo>
                  <a:lnTo>
                    <a:pt x="39" y="276"/>
                  </a:lnTo>
                  <a:lnTo>
                    <a:pt x="29" y="276"/>
                  </a:lnTo>
                  <a:lnTo>
                    <a:pt x="29" y="269"/>
                  </a:lnTo>
                  <a:lnTo>
                    <a:pt x="22" y="269"/>
                  </a:lnTo>
                  <a:lnTo>
                    <a:pt x="16" y="265"/>
                  </a:lnTo>
                  <a:lnTo>
                    <a:pt x="16" y="259"/>
                  </a:lnTo>
                  <a:lnTo>
                    <a:pt x="10" y="253"/>
                  </a:lnTo>
                  <a:lnTo>
                    <a:pt x="10" y="247"/>
                  </a:lnTo>
                  <a:lnTo>
                    <a:pt x="4" y="243"/>
                  </a:lnTo>
                  <a:lnTo>
                    <a:pt x="16" y="243"/>
                  </a:lnTo>
                  <a:lnTo>
                    <a:pt x="16" y="236"/>
                  </a:lnTo>
                  <a:lnTo>
                    <a:pt x="4" y="236"/>
                  </a:lnTo>
                  <a:lnTo>
                    <a:pt x="4" y="236"/>
                  </a:lnTo>
                  <a:lnTo>
                    <a:pt x="0" y="230"/>
                  </a:lnTo>
                  <a:lnTo>
                    <a:pt x="0" y="230"/>
                  </a:lnTo>
                  <a:lnTo>
                    <a:pt x="0" y="226"/>
                  </a:lnTo>
                  <a:lnTo>
                    <a:pt x="0" y="226"/>
                  </a:lnTo>
                  <a:lnTo>
                    <a:pt x="0" y="214"/>
                  </a:lnTo>
                  <a:lnTo>
                    <a:pt x="10" y="214"/>
                  </a:lnTo>
                  <a:lnTo>
                    <a:pt x="16" y="208"/>
                  </a:lnTo>
                  <a:lnTo>
                    <a:pt x="29" y="208"/>
                  </a:lnTo>
                  <a:lnTo>
                    <a:pt x="39" y="197"/>
                  </a:lnTo>
                  <a:lnTo>
                    <a:pt x="35" y="197"/>
                  </a:lnTo>
                  <a:lnTo>
                    <a:pt x="35" y="191"/>
                  </a:lnTo>
                  <a:lnTo>
                    <a:pt x="29" y="185"/>
                  </a:lnTo>
                  <a:lnTo>
                    <a:pt x="29" y="185"/>
                  </a:lnTo>
                  <a:lnTo>
                    <a:pt x="22" y="181"/>
                  </a:lnTo>
                  <a:lnTo>
                    <a:pt x="22" y="175"/>
                  </a:lnTo>
                  <a:lnTo>
                    <a:pt x="16" y="168"/>
                  </a:lnTo>
                  <a:lnTo>
                    <a:pt x="16" y="168"/>
                  </a:lnTo>
                  <a:lnTo>
                    <a:pt x="16" y="168"/>
                  </a:lnTo>
                  <a:lnTo>
                    <a:pt x="16" y="168"/>
                  </a:lnTo>
                  <a:lnTo>
                    <a:pt x="16" y="164"/>
                  </a:lnTo>
                  <a:lnTo>
                    <a:pt x="10" y="164"/>
                  </a:lnTo>
                  <a:lnTo>
                    <a:pt x="10" y="164"/>
                  </a:lnTo>
                  <a:lnTo>
                    <a:pt x="10" y="164"/>
                  </a:lnTo>
                  <a:lnTo>
                    <a:pt x="10" y="152"/>
                  </a:lnTo>
                  <a:lnTo>
                    <a:pt x="22" y="152"/>
                  </a:lnTo>
                  <a:lnTo>
                    <a:pt x="29" y="146"/>
                  </a:lnTo>
                  <a:lnTo>
                    <a:pt x="35" y="146"/>
                  </a:lnTo>
                  <a:lnTo>
                    <a:pt x="45" y="123"/>
                  </a:lnTo>
                  <a:lnTo>
                    <a:pt x="51" y="119"/>
                  </a:lnTo>
                  <a:lnTo>
                    <a:pt x="64" y="96"/>
                  </a:lnTo>
                  <a:lnTo>
                    <a:pt x="70" y="90"/>
                  </a:lnTo>
                  <a:lnTo>
                    <a:pt x="70" y="80"/>
                  </a:lnTo>
                  <a:lnTo>
                    <a:pt x="64" y="80"/>
                  </a:lnTo>
                  <a:lnTo>
                    <a:pt x="64" y="74"/>
                  </a:lnTo>
                  <a:lnTo>
                    <a:pt x="70" y="74"/>
                  </a:lnTo>
                  <a:lnTo>
                    <a:pt x="70" y="67"/>
                  </a:lnTo>
                  <a:lnTo>
                    <a:pt x="70" y="67"/>
                  </a:lnTo>
                  <a:lnTo>
                    <a:pt x="74" y="61"/>
                  </a:lnTo>
                  <a:lnTo>
                    <a:pt x="70" y="61"/>
                  </a:lnTo>
                  <a:lnTo>
                    <a:pt x="64" y="57"/>
                  </a:lnTo>
                  <a:lnTo>
                    <a:pt x="64" y="57"/>
                  </a:lnTo>
                  <a:lnTo>
                    <a:pt x="57" y="51"/>
                  </a:lnTo>
                  <a:lnTo>
                    <a:pt x="57" y="51"/>
                  </a:lnTo>
                  <a:lnTo>
                    <a:pt x="51" y="45"/>
                  </a:lnTo>
                  <a:lnTo>
                    <a:pt x="51" y="39"/>
                  </a:lnTo>
                  <a:lnTo>
                    <a:pt x="45" y="35"/>
                  </a:lnTo>
                  <a:lnTo>
                    <a:pt x="45" y="22"/>
                  </a:lnTo>
                  <a:lnTo>
                    <a:pt x="70" y="22"/>
                  </a:lnTo>
                  <a:lnTo>
                    <a:pt x="74" y="18"/>
                  </a:lnTo>
                  <a:lnTo>
                    <a:pt x="80" y="18"/>
                  </a:lnTo>
                  <a:lnTo>
                    <a:pt x="86" y="12"/>
                  </a:lnTo>
                  <a:lnTo>
                    <a:pt x="92" y="12"/>
                  </a:lnTo>
                  <a:lnTo>
                    <a:pt x="99" y="0"/>
                  </a:lnTo>
                  <a:lnTo>
                    <a:pt x="9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5" name="Freeform 310"/>
            <p:cNvSpPr>
              <a:spLocks/>
            </p:cNvSpPr>
            <p:nvPr/>
          </p:nvSpPr>
          <p:spPr bwMode="auto">
            <a:xfrm>
              <a:off x="6713538" y="2862263"/>
              <a:ext cx="196850" cy="417513"/>
            </a:xfrm>
            <a:custGeom>
              <a:avLst/>
              <a:gdLst>
                <a:gd name="T0" fmla="*/ 95 w 124"/>
                <a:gd name="T1" fmla="*/ 111 h 263"/>
                <a:gd name="T2" fmla="*/ 83 w 124"/>
                <a:gd name="T3" fmla="*/ 117 h 263"/>
                <a:gd name="T4" fmla="*/ 89 w 124"/>
                <a:gd name="T5" fmla="*/ 146 h 263"/>
                <a:gd name="T6" fmla="*/ 95 w 124"/>
                <a:gd name="T7" fmla="*/ 156 h 263"/>
                <a:gd name="T8" fmla="*/ 95 w 124"/>
                <a:gd name="T9" fmla="*/ 163 h 263"/>
                <a:gd name="T10" fmla="*/ 89 w 124"/>
                <a:gd name="T11" fmla="*/ 163 h 263"/>
                <a:gd name="T12" fmla="*/ 83 w 124"/>
                <a:gd name="T13" fmla="*/ 156 h 263"/>
                <a:gd name="T14" fmla="*/ 83 w 124"/>
                <a:gd name="T15" fmla="*/ 146 h 263"/>
                <a:gd name="T16" fmla="*/ 66 w 124"/>
                <a:gd name="T17" fmla="*/ 134 h 263"/>
                <a:gd name="T18" fmla="*/ 54 w 124"/>
                <a:gd name="T19" fmla="*/ 130 h 263"/>
                <a:gd name="T20" fmla="*/ 42 w 124"/>
                <a:gd name="T21" fmla="*/ 134 h 263"/>
                <a:gd name="T22" fmla="*/ 42 w 124"/>
                <a:gd name="T23" fmla="*/ 146 h 263"/>
                <a:gd name="T24" fmla="*/ 42 w 124"/>
                <a:gd name="T25" fmla="*/ 146 h 263"/>
                <a:gd name="T26" fmla="*/ 42 w 124"/>
                <a:gd name="T27" fmla="*/ 163 h 263"/>
                <a:gd name="T28" fmla="*/ 31 w 124"/>
                <a:gd name="T29" fmla="*/ 185 h 263"/>
                <a:gd name="T30" fmla="*/ 48 w 124"/>
                <a:gd name="T31" fmla="*/ 195 h 263"/>
                <a:gd name="T32" fmla="*/ 48 w 124"/>
                <a:gd name="T33" fmla="*/ 208 h 263"/>
                <a:gd name="T34" fmla="*/ 48 w 124"/>
                <a:gd name="T35" fmla="*/ 218 h 263"/>
                <a:gd name="T36" fmla="*/ 70 w 124"/>
                <a:gd name="T37" fmla="*/ 247 h 263"/>
                <a:gd name="T38" fmla="*/ 89 w 124"/>
                <a:gd name="T39" fmla="*/ 257 h 263"/>
                <a:gd name="T40" fmla="*/ 83 w 124"/>
                <a:gd name="T41" fmla="*/ 257 h 263"/>
                <a:gd name="T42" fmla="*/ 70 w 124"/>
                <a:gd name="T43" fmla="*/ 257 h 263"/>
                <a:gd name="T44" fmla="*/ 54 w 124"/>
                <a:gd name="T45" fmla="*/ 253 h 263"/>
                <a:gd name="T46" fmla="*/ 48 w 124"/>
                <a:gd name="T47" fmla="*/ 235 h 263"/>
                <a:gd name="T48" fmla="*/ 31 w 124"/>
                <a:gd name="T49" fmla="*/ 224 h 263"/>
                <a:gd name="T50" fmla="*/ 25 w 124"/>
                <a:gd name="T51" fmla="*/ 218 h 263"/>
                <a:gd name="T52" fmla="*/ 25 w 124"/>
                <a:gd name="T53" fmla="*/ 218 h 263"/>
                <a:gd name="T54" fmla="*/ 25 w 124"/>
                <a:gd name="T55" fmla="*/ 208 h 263"/>
                <a:gd name="T56" fmla="*/ 25 w 124"/>
                <a:gd name="T57" fmla="*/ 208 h 263"/>
                <a:gd name="T58" fmla="*/ 25 w 124"/>
                <a:gd name="T59" fmla="*/ 195 h 263"/>
                <a:gd name="T60" fmla="*/ 25 w 124"/>
                <a:gd name="T61" fmla="*/ 195 h 263"/>
                <a:gd name="T62" fmla="*/ 25 w 124"/>
                <a:gd name="T63" fmla="*/ 185 h 263"/>
                <a:gd name="T64" fmla="*/ 31 w 124"/>
                <a:gd name="T65" fmla="*/ 173 h 263"/>
                <a:gd name="T66" fmla="*/ 25 w 124"/>
                <a:gd name="T67" fmla="*/ 107 h 263"/>
                <a:gd name="T68" fmla="*/ 19 w 124"/>
                <a:gd name="T69" fmla="*/ 88 h 263"/>
                <a:gd name="T70" fmla="*/ 19 w 124"/>
                <a:gd name="T71" fmla="*/ 84 h 263"/>
                <a:gd name="T72" fmla="*/ 25 w 124"/>
                <a:gd name="T73" fmla="*/ 72 h 263"/>
                <a:gd name="T74" fmla="*/ 13 w 124"/>
                <a:gd name="T75" fmla="*/ 49 h 263"/>
                <a:gd name="T76" fmla="*/ 0 w 124"/>
                <a:gd name="T77" fmla="*/ 33 h 263"/>
                <a:gd name="T78" fmla="*/ 7 w 124"/>
                <a:gd name="T79" fmla="*/ 10 h 263"/>
                <a:gd name="T80" fmla="*/ 25 w 124"/>
                <a:gd name="T81" fmla="*/ 0 h 263"/>
                <a:gd name="T82" fmla="*/ 35 w 124"/>
                <a:gd name="T83" fmla="*/ 6 h 263"/>
                <a:gd name="T84" fmla="*/ 42 w 124"/>
                <a:gd name="T85" fmla="*/ 10 h 263"/>
                <a:gd name="T86" fmla="*/ 54 w 124"/>
                <a:gd name="T87" fmla="*/ 27 h 263"/>
                <a:gd name="T88" fmla="*/ 60 w 124"/>
                <a:gd name="T89" fmla="*/ 45 h 263"/>
                <a:gd name="T90" fmla="*/ 66 w 124"/>
                <a:gd name="T91" fmla="*/ 39 h 263"/>
                <a:gd name="T92" fmla="*/ 70 w 124"/>
                <a:gd name="T93" fmla="*/ 39 h 263"/>
                <a:gd name="T94" fmla="*/ 77 w 124"/>
                <a:gd name="T95" fmla="*/ 39 h 263"/>
                <a:gd name="T96" fmla="*/ 83 w 124"/>
                <a:gd name="T97" fmla="*/ 33 h 263"/>
                <a:gd name="T98" fmla="*/ 89 w 124"/>
                <a:gd name="T99" fmla="*/ 33 h 263"/>
                <a:gd name="T100" fmla="*/ 95 w 124"/>
                <a:gd name="T101" fmla="*/ 39 h 263"/>
                <a:gd name="T102" fmla="*/ 105 w 124"/>
                <a:gd name="T103" fmla="*/ 55 h 263"/>
                <a:gd name="T104" fmla="*/ 118 w 124"/>
                <a:gd name="T105" fmla="*/ 72 h 263"/>
                <a:gd name="T106" fmla="*/ 124 w 124"/>
                <a:gd name="T107" fmla="*/ 95 h 263"/>
                <a:gd name="T108" fmla="*/ 118 w 124"/>
                <a:gd name="T109" fmla="*/ 10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4" h="263">
                  <a:moveTo>
                    <a:pt x="118" y="107"/>
                  </a:moveTo>
                  <a:lnTo>
                    <a:pt x="95" y="107"/>
                  </a:lnTo>
                  <a:lnTo>
                    <a:pt x="95" y="111"/>
                  </a:lnTo>
                  <a:lnTo>
                    <a:pt x="83" y="111"/>
                  </a:lnTo>
                  <a:lnTo>
                    <a:pt x="83" y="117"/>
                  </a:lnTo>
                  <a:lnTo>
                    <a:pt x="83" y="117"/>
                  </a:lnTo>
                  <a:lnTo>
                    <a:pt x="83" y="130"/>
                  </a:lnTo>
                  <a:lnTo>
                    <a:pt x="89" y="134"/>
                  </a:lnTo>
                  <a:lnTo>
                    <a:pt x="89" y="146"/>
                  </a:lnTo>
                  <a:lnTo>
                    <a:pt x="95" y="146"/>
                  </a:lnTo>
                  <a:lnTo>
                    <a:pt x="95" y="156"/>
                  </a:lnTo>
                  <a:lnTo>
                    <a:pt x="95" y="156"/>
                  </a:lnTo>
                  <a:lnTo>
                    <a:pt x="95" y="163"/>
                  </a:lnTo>
                  <a:lnTo>
                    <a:pt x="95" y="163"/>
                  </a:lnTo>
                  <a:lnTo>
                    <a:pt x="95" y="163"/>
                  </a:lnTo>
                  <a:lnTo>
                    <a:pt x="95" y="169"/>
                  </a:lnTo>
                  <a:lnTo>
                    <a:pt x="95" y="163"/>
                  </a:lnTo>
                  <a:lnTo>
                    <a:pt x="89" y="163"/>
                  </a:lnTo>
                  <a:lnTo>
                    <a:pt x="89" y="163"/>
                  </a:lnTo>
                  <a:lnTo>
                    <a:pt x="89" y="156"/>
                  </a:lnTo>
                  <a:lnTo>
                    <a:pt x="83" y="156"/>
                  </a:lnTo>
                  <a:lnTo>
                    <a:pt x="83" y="156"/>
                  </a:lnTo>
                  <a:lnTo>
                    <a:pt x="83" y="146"/>
                  </a:lnTo>
                  <a:lnTo>
                    <a:pt x="83" y="146"/>
                  </a:lnTo>
                  <a:lnTo>
                    <a:pt x="77" y="140"/>
                  </a:lnTo>
                  <a:lnTo>
                    <a:pt x="70" y="140"/>
                  </a:lnTo>
                  <a:lnTo>
                    <a:pt x="66" y="134"/>
                  </a:lnTo>
                  <a:lnTo>
                    <a:pt x="60" y="134"/>
                  </a:lnTo>
                  <a:lnTo>
                    <a:pt x="60" y="130"/>
                  </a:lnTo>
                  <a:lnTo>
                    <a:pt x="54" y="130"/>
                  </a:lnTo>
                  <a:lnTo>
                    <a:pt x="54" y="117"/>
                  </a:lnTo>
                  <a:lnTo>
                    <a:pt x="31" y="123"/>
                  </a:lnTo>
                  <a:lnTo>
                    <a:pt x="42" y="134"/>
                  </a:lnTo>
                  <a:lnTo>
                    <a:pt x="42" y="134"/>
                  </a:lnTo>
                  <a:lnTo>
                    <a:pt x="42" y="134"/>
                  </a:lnTo>
                  <a:lnTo>
                    <a:pt x="42" y="146"/>
                  </a:lnTo>
                  <a:lnTo>
                    <a:pt x="42" y="146"/>
                  </a:lnTo>
                  <a:lnTo>
                    <a:pt x="42" y="146"/>
                  </a:lnTo>
                  <a:lnTo>
                    <a:pt x="42" y="146"/>
                  </a:lnTo>
                  <a:lnTo>
                    <a:pt x="42" y="156"/>
                  </a:lnTo>
                  <a:lnTo>
                    <a:pt x="42" y="156"/>
                  </a:lnTo>
                  <a:lnTo>
                    <a:pt x="42" y="163"/>
                  </a:lnTo>
                  <a:lnTo>
                    <a:pt x="35" y="163"/>
                  </a:lnTo>
                  <a:lnTo>
                    <a:pt x="35" y="179"/>
                  </a:lnTo>
                  <a:lnTo>
                    <a:pt x="31" y="185"/>
                  </a:lnTo>
                  <a:lnTo>
                    <a:pt x="35" y="185"/>
                  </a:lnTo>
                  <a:lnTo>
                    <a:pt x="35" y="195"/>
                  </a:lnTo>
                  <a:lnTo>
                    <a:pt x="48" y="195"/>
                  </a:lnTo>
                  <a:lnTo>
                    <a:pt x="48" y="202"/>
                  </a:lnTo>
                  <a:lnTo>
                    <a:pt x="48" y="202"/>
                  </a:lnTo>
                  <a:lnTo>
                    <a:pt x="48" y="208"/>
                  </a:lnTo>
                  <a:lnTo>
                    <a:pt x="48" y="208"/>
                  </a:lnTo>
                  <a:lnTo>
                    <a:pt x="48" y="208"/>
                  </a:lnTo>
                  <a:lnTo>
                    <a:pt x="48" y="218"/>
                  </a:lnTo>
                  <a:lnTo>
                    <a:pt x="54" y="224"/>
                  </a:lnTo>
                  <a:lnTo>
                    <a:pt x="54" y="230"/>
                  </a:lnTo>
                  <a:lnTo>
                    <a:pt x="70" y="247"/>
                  </a:lnTo>
                  <a:lnTo>
                    <a:pt x="77" y="247"/>
                  </a:lnTo>
                  <a:lnTo>
                    <a:pt x="83" y="257"/>
                  </a:lnTo>
                  <a:lnTo>
                    <a:pt x="89" y="257"/>
                  </a:lnTo>
                  <a:lnTo>
                    <a:pt x="83" y="257"/>
                  </a:lnTo>
                  <a:lnTo>
                    <a:pt x="83" y="257"/>
                  </a:lnTo>
                  <a:lnTo>
                    <a:pt x="83" y="257"/>
                  </a:lnTo>
                  <a:lnTo>
                    <a:pt x="83" y="263"/>
                  </a:lnTo>
                  <a:lnTo>
                    <a:pt x="70" y="263"/>
                  </a:lnTo>
                  <a:lnTo>
                    <a:pt x="70" y="257"/>
                  </a:lnTo>
                  <a:lnTo>
                    <a:pt x="60" y="257"/>
                  </a:lnTo>
                  <a:lnTo>
                    <a:pt x="60" y="253"/>
                  </a:lnTo>
                  <a:lnTo>
                    <a:pt x="54" y="253"/>
                  </a:lnTo>
                  <a:lnTo>
                    <a:pt x="54" y="247"/>
                  </a:lnTo>
                  <a:lnTo>
                    <a:pt x="48" y="247"/>
                  </a:lnTo>
                  <a:lnTo>
                    <a:pt x="48" y="235"/>
                  </a:lnTo>
                  <a:lnTo>
                    <a:pt x="42" y="230"/>
                  </a:lnTo>
                  <a:lnTo>
                    <a:pt x="35" y="230"/>
                  </a:lnTo>
                  <a:lnTo>
                    <a:pt x="31" y="224"/>
                  </a:lnTo>
                  <a:lnTo>
                    <a:pt x="31" y="218"/>
                  </a:lnTo>
                  <a:lnTo>
                    <a:pt x="25" y="218"/>
                  </a:lnTo>
                  <a:lnTo>
                    <a:pt x="25" y="218"/>
                  </a:lnTo>
                  <a:lnTo>
                    <a:pt x="25" y="218"/>
                  </a:lnTo>
                  <a:lnTo>
                    <a:pt x="25" y="218"/>
                  </a:lnTo>
                  <a:lnTo>
                    <a:pt x="25" y="218"/>
                  </a:lnTo>
                  <a:lnTo>
                    <a:pt x="25" y="214"/>
                  </a:lnTo>
                  <a:lnTo>
                    <a:pt x="25" y="214"/>
                  </a:lnTo>
                  <a:lnTo>
                    <a:pt x="25" y="208"/>
                  </a:lnTo>
                  <a:lnTo>
                    <a:pt x="25" y="208"/>
                  </a:lnTo>
                  <a:lnTo>
                    <a:pt x="25" y="208"/>
                  </a:lnTo>
                  <a:lnTo>
                    <a:pt x="25" y="208"/>
                  </a:lnTo>
                  <a:lnTo>
                    <a:pt x="25" y="202"/>
                  </a:lnTo>
                  <a:lnTo>
                    <a:pt x="25" y="202"/>
                  </a:lnTo>
                  <a:lnTo>
                    <a:pt x="25" y="195"/>
                  </a:lnTo>
                  <a:lnTo>
                    <a:pt x="25" y="195"/>
                  </a:lnTo>
                  <a:lnTo>
                    <a:pt x="25" y="195"/>
                  </a:lnTo>
                  <a:lnTo>
                    <a:pt x="25" y="195"/>
                  </a:lnTo>
                  <a:lnTo>
                    <a:pt x="25" y="191"/>
                  </a:lnTo>
                  <a:lnTo>
                    <a:pt x="25" y="191"/>
                  </a:lnTo>
                  <a:lnTo>
                    <a:pt x="25" y="185"/>
                  </a:lnTo>
                  <a:lnTo>
                    <a:pt x="25" y="185"/>
                  </a:lnTo>
                  <a:lnTo>
                    <a:pt x="25" y="185"/>
                  </a:lnTo>
                  <a:lnTo>
                    <a:pt x="31" y="173"/>
                  </a:lnTo>
                  <a:lnTo>
                    <a:pt x="31" y="123"/>
                  </a:lnTo>
                  <a:lnTo>
                    <a:pt x="25" y="117"/>
                  </a:lnTo>
                  <a:lnTo>
                    <a:pt x="25" y="107"/>
                  </a:lnTo>
                  <a:lnTo>
                    <a:pt x="19" y="101"/>
                  </a:lnTo>
                  <a:lnTo>
                    <a:pt x="19" y="88"/>
                  </a:lnTo>
                  <a:lnTo>
                    <a:pt x="19" y="88"/>
                  </a:lnTo>
                  <a:lnTo>
                    <a:pt x="19" y="84"/>
                  </a:lnTo>
                  <a:lnTo>
                    <a:pt x="19" y="84"/>
                  </a:lnTo>
                  <a:lnTo>
                    <a:pt x="19" y="84"/>
                  </a:lnTo>
                  <a:lnTo>
                    <a:pt x="19" y="84"/>
                  </a:lnTo>
                  <a:lnTo>
                    <a:pt x="25" y="84"/>
                  </a:lnTo>
                  <a:lnTo>
                    <a:pt x="25" y="72"/>
                  </a:lnTo>
                  <a:lnTo>
                    <a:pt x="19" y="62"/>
                  </a:lnTo>
                  <a:lnTo>
                    <a:pt x="13" y="55"/>
                  </a:lnTo>
                  <a:lnTo>
                    <a:pt x="13" y="49"/>
                  </a:lnTo>
                  <a:lnTo>
                    <a:pt x="7" y="45"/>
                  </a:lnTo>
                  <a:lnTo>
                    <a:pt x="7" y="39"/>
                  </a:lnTo>
                  <a:lnTo>
                    <a:pt x="0" y="33"/>
                  </a:lnTo>
                  <a:lnTo>
                    <a:pt x="0" y="22"/>
                  </a:lnTo>
                  <a:lnTo>
                    <a:pt x="7" y="16"/>
                  </a:lnTo>
                  <a:lnTo>
                    <a:pt x="7" y="10"/>
                  </a:lnTo>
                  <a:lnTo>
                    <a:pt x="13" y="6"/>
                  </a:lnTo>
                  <a:lnTo>
                    <a:pt x="25" y="6"/>
                  </a:lnTo>
                  <a:lnTo>
                    <a:pt x="25" y="0"/>
                  </a:lnTo>
                  <a:lnTo>
                    <a:pt x="35" y="0"/>
                  </a:lnTo>
                  <a:lnTo>
                    <a:pt x="35" y="6"/>
                  </a:lnTo>
                  <a:lnTo>
                    <a:pt x="35" y="6"/>
                  </a:lnTo>
                  <a:lnTo>
                    <a:pt x="42" y="6"/>
                  </a:lnTo>
                  <a:lnTo>
                    <a:pt x="42" y="10"/>
                  </a:lnTo>
                  <a:lnTo>
                    <a:pt x="42" y="10"/>
                  </a:lnTo>
                  <a:lnTo>
                    <a:pt x="48" y="10"/>
                  </a:lnTo>
                  <a:lnTo>
                    <a:pt x="48" y="22"/>
                  </a:lnTo>
                  <a:lnTo>
                    <a:pt x="54" y="27"/>
                  </a:lnTo>
                  <a:lnTo>
                    <a:pt x="54" y="49"/>
                  </a:lnTo>
                  <a:lnTo>
                    <a:pt x="60" y="49"/>
                  </a:lnTo>
                  <a:lnTo>
                    <a:pt x="60" y="45"/>
                  </a:lnTo>
                  <a:lnTo>
                    <a:pt x="66" y="45"/>
                  </a:lnTo>
                  <a:lnTo>
                    <a:pt x="66" y="39"/>
                  </a:lnTo>
                  <a:lnTo>
                    <a:pt x="66" y="39"/>
                  </a:lnTo>
                  <a:lnTo>
                    <a:pt x="66" y="39"/>
                  </a:lnTo>
                  <a:lnTo>
                    <a:pt x="66" y="39"/>
                  </a:lnTo>
                  <a:lnTo>
                    <a:pt x="70" y="39"/>
                  </a:lnTo>
                  <a:lnTo>
                    <a:pt x="70" y="45"/>
                  </a:lnTo>
                  <a:lnTo>
                    <a:pt x="77" y="45"/>
                  </a:lnTo>
                  <a:lnTo>
                    <a:pt x="77" y="39"/>
                  </a:lnTo>
                  <a:lnTo>
                    <a:pt x="83" y="39"/>
                  </a:lnTo>
                  <a:lnTo>
                    <a:pt x="83" y="33"/>
                  </a:lnTo>
                  <a:lnTo>
                    <a:pt x="83" y="33"/>
                  </a:lnTo>
                  <a:lnTo>
                    <a:pt x="83" y="27"/>
                  </a:lnTo>
                  <a:lnTo>
                    <a:pt x="89" y="33"/>
                  </a:lnTo>
                  <a:lnTo>
                    <a:pt x="89" y="33"/>
                  </a:lnTo>
                  <a:lnTo>
                    <a:pt x="95" y="33"/>
                  </a:lnTo>
                  <a:lnTo>
                    <a:pt x="95" y="39"/>
                  </a:lnTo>
                  <a:lnTo>
                    <a:pt x="95" y="39"/>
                  </a:lnTo>
                  <a:lnTo>
                    <a:pt x="101" y="39"/>
                  </a:lnTo>
                  <a:lnTo>
                    <a:pt x="101" y="45"/>
                  </a:lnTo>
                  <a:lnTo>
                    <a:pt x="105" y="55"/>
                  </a:lnTo>
                  <a:lnTo>
                    <a:pt x="112" y="62"/>
                  </a:lnTo>
                  <a:lnTo>
                    <a:pt x="112" y="68"/>
                  </a:lnTo>
                  <a:lnTo>
                    <a:pt x="118" y="72"/>
                  </a:lnTo>
                  <a:lnTo>
                    <a:pt x="124" y="84"/>
                  </a:lnTo>
                  <a:lnTo>
                    <a:pt x="124" y="95"/>
                  </a:lnTo>
                  <a:lnTo>
                    <a:pt x="124" y="95"/>
                  </a:lnTo>
                  <a:lnTo>
                    <a:pt x="124" y="101"/>
                  </a:lnTo>
                  <a:lnTo>
                    <a:pt x="118" y="101"/>
                  </a:lnTo>
                  <a:lnTo>
                    <a:pt x="118" y="107"/>
                  </a:lnTo>
                  <a:lnTo>
                    <a:pt x="118" y="107"/>
                  </a:lnTo>
                  <a:lnTo>
                    <a:pt x="118" y="10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6" name="Freeform 311"/>
            <p:cNvSpPr>
              <a:spLocks/>
            </p:cNvSpPr>
            <p:nvPr/>
          </p:nvSpPr>
          <p:spPr bwMode="auto">
            <a:xfrm>
              <a:off x="6713538" y="2862263"/>
              <a:ext cx="196850" cy="417513"/>
            </a:xfrm>
            <a:custGeom>
              <a:avLst/>
              <a:gdLst>
                <a:gd name="T0" fmla="*/ 95 w 124"/>
                <a:gd name="T1" fmla="*/ 111 h 263"/>
                <a:gd name="T2" fmla="*/ 83 w 124"/>
                <a:gd name="T3" fmla="*/ 117 h 263"/>
                <a:gd name="T4" fmla="*/ 89 w 124"/>
                <a:gd name="T5" fmla="*/ 146 h 263"/>
                <a:gd name="T6" fmla="*/ 95 w 124"/>
                <a:gd name="T7" fmla="*/ 156 h 263"/>
                <a:gd name="T8" fmla="*/ 95 w 124"/>
                <a:gd name="T9" fmla="*/ 163 h 263"/>
                <a:gd name="T10" fmla="*/ 89 w 124"/>
                <a:gd name="T11" fmla="*/ 163 h 263"/>
                <a:gd name="T12" fmla="*/ 83 w 124"/>
                <a:gd name="T13" fmla="*/ 156 h 263"/>
                <a:gd name="T14" fmla="*/ 83 w 124"/>
                <a:gd name="T15" fmla="*/ 146 h 263"/>
                <a:gd name="T16" fmla="*/ 66 w 124"/>
                <a:gd name="T17" fmla="*/ 134 h 263"/>
                <a:gd name="T18" fmla="*/ 54 w 124"/>
                <a:gd name="T19" fmla="*/ 130 h 263"/>
                <a:gd name="T20" fmla="*/ 42 w 124"/>
                <a:gd name="T21" fmla="*/ 134 h 263"/>
                <a:gd name="T22" fmla="*/ 42 w 124"/>
                <a:gd name="T23" fmla="*/ 146 h 263"/>
                <a:gd name="T24" fmla="*/ 42 w 124"/>
                <a:gd name="T25" fmla="*/ 146 h 263"/>
                <a:gd name="T26" fmla="*/ 42 w 124"/>
                <a:gd name="T27" fmla="*/ 163 h 263"/>
                <a:gd name="T28" fmla="*/ 31 w 124"/>
                <a:gd name="T29" fmla="*/ 185 h 263"/>
                <a:gd name="T30" fmla="*/ 48 w 124"/>
                <a:gd name="T31" fmla="*/ 195 h 263"/>
                <a:gd name="T32" fmla="*/ 48 w 124"/>
                <a:gd name="T33" fmla="*/ 208 h 263"/>
                <a:gd name="T34" fmla="*/ 48 w 124"/>
                <a:gd name="T35" fmla="*/ 218 h 263"/>
                <a:gd name="T36" fmla="*/ 70 w 124"/>
                <a:gd name="T37" fmla="*/ 247 h 263"/>
                <a:gd name="T38" fmla="*/ 89 w 124"/>
                <a:gd name="T39" fmla="*/ 257 h 263"/>
                <a:gd name="T40" fmla="*/ 83 w 124"/>
                <a:gd name="T41" fmla="*/ 257 h 263"/>
                <a:gd name="T42" fmla="*/ 70 w 124"/>
                <a:gd name="T43" fmla="*/ 257 h 263"/>
                <a:gd name="T44" fmla="*/ 54 w 124"/>
                <a:gd name="T45" fmla="*/ 253 h 263"/>
                <a:gd name="T46" fmla="*/ 48 w 124"/>
                <a:gd name="T47" fmla="*/ 235 h 263"/>
                <a:gd name="T48" fmla="*/ 31 w 124"/>
                <a:gd name="T49" fmla="*/ 224 h 263"/>
                <a:gd name="T50" fmla="*/ 25 w 124"/>
                <a:gd name="T51" fmla="*/ 218 h 263"/>
                <a:gd name="T52" fmla="*/ 25 w 124"/>
                <a:gd name="T53" fmla="*/ 218 h 263"/>
                <a:gd name="T54" fmla="*/ 25 w 124"/>
                <a:gd name="T55" fmla="*/ 208 h 263"/>
                <a:gd name="T56" fmla="*/ 25 w 124"/>
                <a:gd name="T57" fmla="*/ 208 h 263"/>
                <a:gd name="T58" fmla="*/ 25 w 124"/>
                <a:gd name="T59" fmla="*/ 195 h 263"/>
                <a:gd name="T60" fmla="*/ 25 w 124"/>
                <a:gd name="T61" fmla="*/ 195 h 263"/>
                <a:gd name="T62" fmla="*/ 25 w 124"/>
                <a:gd name="T63" fmla="*/ 185 h 263"/>
                <a:gd name="T64" fmla="*/ 31 w 124"/>
                <a:gd name="T65" fmla="*/ 173 h 263"/>
                <a:gd name="T66" fmla="*/ 25 w 124"/>
                <a:gd name="T67" fmla="*/ 107 h 263"/>
                <a:gd name="T68" fmla="*/ 19 w 124"/>
                <a:gd name="T69" fmla="*/ 88 h 263"/>
                <a:gd name="T70" fmla="*/ 19 w 124"/>
                <a:gd name="T71" fmla="*/ 84 h 263"/>
                <a:gd name="T72" fmla="*/ 25 w 124"/>
                <a:gd name="T73" fmla="*/ 72 h 263"/>
                <a:gd name="T74" fmla="*/ 13 w 124"/>
                <a:gd name="T75" fmla="*/ 49 h 263"/>
                <a:gd name="T76" fmla="*/ 0 w 124"/>
                <a:gd name="T77" fmla="*/ 33 h 263"/>
                <a:gd name="T78" fmla="*/ 7 w 124"/>
                <a:gd name="T79" fmla="*/ 10 h 263"/>
                <a:gd name="T80" fmla="*/ 25 w 124"/>
                <a:gd name="T81" fmla="*/ 0 h 263"/>
                <a:gd name="T82" fmla="*/ 35 w 124"/>
                <a:gd name="T83" fmla="*/ 6 h 263"/>
                <a:gd name="T84" fmla="*/ 42 w 124"/>
                <a:gd name="T85" fmla="*/ 10 h 263"/>
                <a:gd name="T86" fmla="*/ 54 w 124"/>
                <a:gd name="T87" fmla="*/ 27 h 263"/>
                <a:gd name="T88" fmla="*/ 60 w 124"/>
                <a:gd name="T89" fmla="*/ 45 h 263"/>
                <a:gd name="T90" fmla="*/ 66 w 124"/>
                <a:gd name="T91" fmla="*/ 39 h 263"/>
                <a:gd name="T92" fmla="*/ 70 w 124"/>
                <a:gd name="T93" fmla="*/ 39 h 263"/>
                <a:gd name="T94" fmla="*/ 77 w 124"/>
                <a:gd name="T95" fmla="*/ 39 h 263"/>
                <a:gd name="T96" fmla="*/ 83 w 124"/>
                <a:gd name="T97" fmla="*/ 33 h 263"/>
                <a:gd name="T98" fmla="*/ 89 w 124"/>
                <a:gd name="T99" fmla="*/ 33 h 263"/>
                <a:gd name="T100" fmla="*/ 95 w 124"/>
                <a:gd name="T101" fmla="*/ 39 h 263"/>
                <a:gd name="T102" fmla="*/ 105 w 124"/>
                <a:gd name="T103" fmla="*/ 55 h 263"/>
                <a:gd name="T104" fmla="*/ 118 w 124"/>
                <a:gd name="T105" fmla="*/ 72 h 263"/>
                <a:gd name="T106" fmla="*/ 124 w 124"/>
                <a:gd name="T107" fmla="*/ 95 h 263"/>
                <a:gd name="T108" fmla="*/ 118 w 124"/>
                <a:gd name="T109" fmla="*/ 10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4" h="263">
                  <a:moveTo>
                    <a:pt x="118" y="107"/>
                  </a:moveTo>
                  <a:lnTo>
                    <a:pt x="95" y="107"/>
                  </a:lnTo>
                  <a:lnTo>
                    <a:pt x="95" y="111"/>
                  </a:lnTo>
                  <a:lnTo>
                    <a:pt x="83" y="111"/>
                  </a:lnTo>
                  <a:lnTo>
                    <a:pt x="83" y="117"/>
                  </a:lnTo>
                  <a:lnTo>
                    <a:pt x="83" y="117"/>
                  </a:lnTo>
                  <a:lnTo>
                    <a:pt x="83" y="130"/>
                  </a:lnTo>
                  <a:lnTo>
                    <a:pt x="89" y="134"/>
                  </a:lnTo>
                  <a:lnTo>
                    <a:pt x="89" y="146"/>
                  </a:lnTo>
                  <a:lnTo>
                    <a:pt x="95" y="146"/>
                  </a:lnTo>
                  <a:lnTo>
                    <a:pt x="95" y="156"/>
                  </a:lnTo>
                  <a:lnTo>
                    <a:pt x="95" y="156"/>
                  </a:lnTo>
                  <a:lnTo>
                    <a:pt x="95" y="163"/>
                  </a:lnTo>
                  <a:lnTo>
                    <a:pt x="95" y="163"/>
                  </a:lnTo>
                  <a:lnTo>
                    <a:pt x="95" y="163"/>
                  </a:lnTo>
                  <a:lnTo>
                    <a:pt x="95" y="169"/>
                  </a:lnTo>
                  <a:lnTo>
                    <a:pt x="95" y="163"/>
                  </a:lnTo>
                  <a:lnTo>
                    <a:pt x="89" y="163"/>
                  </a:lnTo>
                  <a:lnTo>
                    <a:pt x="89" y="163"/>
                  </a:lnTo>
                  <a:lnTo>
                    <a:pt x="89" y="156"/>
                  </a:lnTo>
                  <a:lnTo>
                    <a:pt x="83" y="156"/>
                  </a:lnTo>
                  <a:lnTo>
                    <a:pt x="83" y="156"/>
                  </a:lnTo>
                  <a:lnTo>
                    <a:pt x="83" y="146"/>
                  </a:lnTo>
                  <a:lnTo>
                    <a:pt x="83" y="146"/>
                  </a:lnTo>
                  <a:lnTo>
                    <a:pt x="77" y="140"/>
                  </a:lnTo>
                  <a:lnTo>
                    <a:pt x="70" y="140"/>
                  </a:lnTo>
                  <a:lnTo>
                    <a:pt x="66" y="134"/>
                  </a:lnTo>
                  <a:lnTo>
                    <a:pt x="60" y="134"/>
                  </a:lnTo>
                  <a:lnTo>
                    <a:pt x="60" y="130"/>
                  </a:lnTo>
                  <a:lnTo>
                    <a:pt x="54" y="130"/>
                  </a:lnTo>
                  <a:lnTo>
                    <a:pt x="54" y="117"/>
                  </a:lnTo>
                  <a:lnTo>
                    <a:pt x="31" y="123"/>
                  </a:lnTo>
                  <a:lnTo>
                    <a:pt x="42" y="134"/>
                  </a:lnTo>
                  <a:lnTo>
                    <a:pt x="42" y="134"/>
                  </a:lnTo>
                  <a:lnTo>
                    <a:pt x="42" y="134"/>
                  </a:lnTo>
                  <a:lnTo>
                    <a:pt x="42" y="146"/>
                  </a:lnTo>
                  <a:lnTo>
                    <a:pt x="42" y="146"/>
                  </a:lnTo>
                  <a:lnTo>
                    <a:pt x="42" y="146"/>
                  </a:lnTo>
                  <a:lnTo>
                    <a:pt x="42" y="146"/>
                  </a:lnTo>
                  <a:lnTo>
                    <a:pt x="42" y="156"/>
                  </a:lnTo>
                  <a:lnTo>
                    <a:pt x="42" y="156"/>
                  </a:lnTo>
                  <a:lnTo>
                    <a:pt x="42" y="163"/>
                  </a:lnTo>
                  <a:lnTo>
                    <a:pt x="35" y="163"/>
                  </a:lnTo>
                  <a:lnTo>
                    <a:pt x="35" y="179"/>
                  </a:lnTo>
                  <a:lnTo>
                    <a:pt x="31" y="185"/>
                  </a:lnTo>
                  <a:lnTo>
                    <a:pt x="35" y="185"/>
                  </a:lnTo>
                  <a:lnTo>
                    <a:pt x="35" y="195"/>
                  </a:lnTo>
                  <a:lnTo>
                    <a:pt x="48" y="195"/>
                  </a:lnTo>
                  <a:lnTo>
                    <a:pt x="48" y="202"/>
                  </a:lnTo>
                  <a:lnTo>
                    <a:pt x="48" y="202"/>
                  </a:lnTo>
                  <a:lnTo>
                    <a:pt x="48" y="208"/>
                  </a:lnTo>
                  <a:lnTo>
                    <a:pt x="48" y="208"/>
                  </a:lnTo>
                  <a:lnTo>
                    <a:pt x="48" y="208"/>
                  </a:lnTo>
                  <a:lnTo>
                    <a:pt x="48" y="218"/>
                  </a:lnTo>
                  <a:lnTo>
                    <a:pt x="54" y="224"/>
                  </a:lnTo>
                  <a:lnTo>
                    <a:pt x="54" y="230"/>
                  </a:lnTo>
                  <a:lnTo>
                    <a:pt x="70" y="247"/>
                  </a:lnTo>
                  <a:lnTo>
                    <a:pt x="77" y="247"/>
                  </a:lnTo>
                  <a:lnTo>
                    <a:pt x="83" y="257"/>
                  </a:lnTo>
                  <a:lnTo>
                    <a:pt x="89" y="257"/>
                  </a:lnTo>
                  <a:lnTo>
                    <a:pt x="83" y="257"/>
                  </a:lnTo>
                  <a:lnTo>
                    <a:pt x="83" y="257"/>
                  </a:lnTo>
                  <a:lnTo>
                    <a:pt x="83" y="257"/>
                  </a:lnTo>
                  <a:lnTo>
                    <a:pt x="83" y="263"/>
                  </a:lnTo>
                  <a:lnTo>
                    <a:pt x="70" y="263"/>
                  </a:lnTo>
                  <a:lnTo>
                    <a:pt x="70" y="257"/>
                  </a:lnTo>
                  <a:lnTo>
                    <a:pt x="60" y="257"/>
                  </a:lnTo>
                  <a:lnTo>
                    <a:pt x="60" y="253"/>
                  </a:lnTo>
                  <a:lnTo>
                    <a:pt x="54" y="253"/>
                  </a:lnTo>
                  <a:lnTo>
                    <a:pt x="54" y="247"/>
                  </a:lnTo>
                  <a:lnTo>
                    <a:pt x="48" y="247"/>
                  </a:lnTo>
                  <a:lnTo>
                    <a:pt x="48" y="235"/>
                  </a:lnTo>
                  <a:lnTo>
                    <a:pt x="42" y="230"/>
                  </a:lnTo>
                  <a:lnTo>
                    <a:pt x="35" y="230"/>
                  </a:lnTo>
                  <a:lnTo>
                    <a:pt x="31" y="224"/>
                  </a:lnTo>
                  <a:lnTo>
                    <a:pt x="31" y="218"/>
                  </a:lnTo>
                  <a:lnTo>
                    <a:pt x="25" y="218"/>
                  </a:lnTo>
                  <a:lnTo>
                    <a:pt x="25" y="218"/>
                  </a:lnTo>
                  <a:lnTo>
                    <a:pt x="25" y="218"/>
                  </a:lnTo>
                  <a:lnTo>
                    <a:pt x="25" y="218"/>
                  </a:lnTo>
                  <a:lnTo>
                    <a:pt x="25" y="218"/>
                  </a:lnTo>
                  <a:lnTo>
                    <a:pt x="25" y="214"/>
                  </a:lnTo>
                  <a:lnTo>
                    <a:pt x="25" y="214"/>
                  </a:lnTo>
                  <a:lnTo>
                    <a:pt x="25" y="208"/>
                  </a:lnTo>
                  <a:lnTo>
                    <a:pt x="25" y="208"/>
                  </a:lnTo>
                  <a:lnTo>
                    <a:pt x="25" y="208"/>
                  </a:lnTo>
                  <a:lnTo>
                    <a:pt x="25" y="208"/>
                  </a:lnTo>
                  <a:lnTo>
                    <a:pt x="25" y="202"/>
                  </a:lnTo>
                  <a:lnTo>
                    <a:pt x="25" y="202"/>
                  </a:lnTo>
                  <a:lnTo>
                    <a:pt x="25" y="195"/>
                  </a:lnTo>
                  <a:lnTo>
                    <a:pt x="25" y="195"/>
                  </a:lnTo>
                  <a:lnTo>
                    <a:pt x="25" y="195"/>
                  </a:lnTo>
                  <a:lnTo>
                    <a:pt x="25" y="195"/>
                  </a:lnTo>
                  <a:lnTo>
                    <a:pt x="25" y="191"/>
                  </a:lnTo>
                  <a:lnTo>
                    <a:pt x="25" y="191"/>
                  </a:lnTo>
                  <a:lnTo>
                    <a:pt x="25" y="185"/>
                  </a:lnTo>
                  <a:lnTo>
                    <a:pt x="25" y="185"/>
                  </a:lnTo>
                  <a:lnTo>
                    <a:pt x="25" y="185"/>
                  </a:lnTo>
                  <a:lnTo>
                    <a:pt x="31" y="173"/>
                  </a:lnTo>
                  <a:lnTo>
                    <a:pt x="31" y="123"/>
                  </a:lnTo>
                  <a:lnTo>
                    <a:pt x="25" y="117"/>
                  </a:lnTo>
                  <a:lnTo>
                    <a:pt x="25" y="107"/>
                  </a:lnTo>
                  <a:lnTo>
                    <a:pt x="19" y="101"/>
                  </a:lnTo>
                  <a:lnTo>
                    <a:pt x="19" y="88"/>
                  </a:lnTo>
                  <a:lnTo>
                    <a:pt x="19" y="88"/>
                  </a:lnTo>
                  <a:lnTo>
                    <a:pt x="19" y="84"/>
                  </a:lnTo>
                  <a:lnTo>
                    <a:pt x="19" y="84"/>
                  </a:lnTo>
                  <a:lnTo>
                    <a:pt x="19" y="84"/>
                  </a:lnTo>
                  <a:lnTo>
                    <a:pt x="19" y="84"/>
                  </a:lnTo>
                  <a:lnTo>
                    <a:pt x="25" y="84"/>
                  </a:lnTo>
                  <a:lnTo>
                    <a:pt x="25" y="72"/>
                  </a:lnTo>
                  <a:lnTo>
                    <a:pt x="19" y="62"/>
                  </a:lnTo>
                  <a:lnTo>
                    <a:pt x="13" y="55"/>
                  </a:lnTo>
                  <a:lnTo>
                    <a:pt x="13" y="49"/>
                  </a:lnTo>
                  <a:lnTo>
                    <a:pt x="7" y="45"/>
                  </a:lnTo>
                  <a:lnTo>
                    <a:pt x="7" y="39"/>
                  </a:lnTo>
                  <a:lnTo>
                    <a:pt x="0" y="33"/>
                  </a:lnTo>
                  <a:lnTo>
                    <a:pt x="0" y="22"/>
                  </a:lnTo>
                  <a:lnTo>
                    <a:pt x="7" y="16"/>
                  </a:lnTo>
                  <a:lnTo>
                    <a:pt x="7" y="10"/>
                  </a:lnTo>
                  <a:lnTo>
                    <a:pt x="13" y="6"/>
                  </a:lnTo>
                  <a:lnTo>
                    <a:pt x="25" y="6"/>
                  </a:lnTo>
                  <a:lnTo>
                    <a:pt x="25" y="0"/>
                  </a:lnTo>
                  <a:lnTo>
                    <a:pt x="35" y="0"/>
                  </a:lnTo>
                  <a:lnTo>
                    <a:pt x="35" y="6"/>
                  </a:lnTo>
                  <a:lnTo>
                    <a:pt x="35" y="6"/>
                  </a:lnTo>
                  <a:lnTo>
                    <a:pt x="42" y="6"/>
                  </a:lnTo>
                  <a:lnTo>
                    <a:pt x="42" y="10"/>
                  </a:lnTo>
                  <a:lnTo>
                    <a:pt x="42" y="10"/>
                  </a:lnTo>
                  <a:lnTo>
                    <a:pt x="48" y="10"/>
                  </a:lnTo>
                  <a:lnTo>
                    <a:pt x="48" y="22"/>
                  </a:lnTo>
                  <a:lnTo>
                    <a:pt x="54" y="27"/>
                  </a:lnTo>
                  <a:lnTo>
                    <a:pt x="54" y="49"/>
                  </a:lnTo>
                  <a:lnTo>
                    <a:pt x="60" y="49"/>
                  </a:lnTo>
                  <a:lnTo>
                    <a:pt x="60" y="45"/>
                  </a:lnTo>
                  <a:lnTo>
                    <a:pt x="66" y="45"/>
                  </a:lnTo>
                  <a:lnTo>
                    <a:pt x="66" y="39"/>
                  </a:lnTo>
                  <a:lnTo>
                    <a:pt x="66" y="39"/>
                  </a:lnTo>
                  <a:lnTo>
                    <a:pt x="66" y="39"/>
                  </a:lnTo>
                  <a:lnTo>
                    <a:pt x="66" y="39"/>
                  </a:lnTo>
                  <a:lnTo>
                    <a:pt x="70" y="39"/>
                  </a:lnTo>
                  <a:lnTo>
                    <a:pt x="70" y="45"/>
                  </a:lnTo>
                  <a:lnTo>
                    <a:pt x="77" y="45"/>
                  </a:lnTo>
                  <a:lnTo>
                    <a:pt x="77" y="39"/>
                  </a:lnTo>
                  <a:lnTo>
                    <a:pt x="83" y="39"/>
                  </a:lnTo>
                  <a:lnTo>
                    <a:pt x="83" y="33"/>
                  </a:lnTo>
                  <a:lnTo>
                    <a:pt x="83" y="33"/>
                  </a:lnTo>
                  <a:lnTo>
                    <a:pt x="83" y="27"/>
                  </a:lnTo>
                  <a:lnTo>
                    <a:pt x="89" y="33"/>
                  </a:lnTo>
                  <a:lnTo>
                    <a:pt x="89" y="33"/>
                  </a:lnTo>
                  <a:lnTo>
                    <a:pt x="95" y="33"/>
                  </a:lnTo>
                  <a:lnTo>
                    <a:pt x="95" y="39"/>
                  </a:lnTo>
                  <a:lnTo>
                    <a:pt x="95" y="39"/>
                  </a:lnTo>
                  <a:lnTo>
                    <a:pt x="101" y="39"/>
                  </a:lnTo>
                  <a:lnTo>
                    <a:pt x="101" y="45"/>
                  </a:lnTo>
                  <a:lnTo>
                    <a:pt x="105" y="55"/>
                  </a:lnTo>
                  <a:lnTo>
                    <a:pt x="112" y="62"/>
                  </a:lnTo>
                  <a:lnTo>
                    <a:pt x="112" y="68"/>
                  </a:lnTo>
                  <a:lnTo>
                    <a:pt x="118" y="72"/>
                  </a:lnTo>
                  <a:lnTo>
                    <a:pt x="124" y="84"/>
                  </a:lnTo>
                  <a:lnTo>
                    <a:pt x="124" y="95"/>
                  </a:lnTo>
                  <a:lnTo>
                    <a:pt x="124" y="95"/>
                  </a:lnTo>
                  <a:lnTo>
                    <a:pt x="124" y="101"/>
                  </a:lnTo>
                  <a:lnTo>
                    <a:pt x="118" y="101"/>
                  </a:lnTo>
                  <a:lnTo>
                    <a:pt x="118" y="107"/>
                  </a:lnTo>
                  <a:lnTo>
                    <a:pt x="118" y="107"/>
                  </a:lnTo>
                  <a:lnTo>
                    <a:pt x="118" y="10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7" name="Freeform 312"/>
            <p:cNvSpPr>
              <a:spLocks/>
            </p:cNvSpPr>
            <p:nvPr/>
          </p:nvSpPr>
          <p:spPr bwMode="auto">
            <a:xfrm>
              <a:off x="2865438" y="4090988"/>
              <a:ext cx="363538" cy="857250"/>
            </a:xfrm>
            <a:custGeom>
              <a:avLst/>
              <a:gdLst>
                <a:gd name="T0" fmla="*/ 222 w 229"/>
                <a:gd name="T1" fmla="*/ 103 h 540"/>
                <a:gd name="T2" fmla="*/ 229 w 229"/>
                <a:gd name="T3" fmla="*/ 85 h 540"/>
                <a:gd name="T4" fmla="*/ 229 w 229"/>
                <a:gd name="T5" fmla="*/ 75 h 540"/>
                <a:gd name="T6" fmla="*/ 229 w 229"/>
                <a:gd name="T7" fmla="*/ 62 h 540"/>
                <a:gd name="T8" fmla="*/ 216 w 229"/>
                <a:gd name="T9" fmla="*/ 58 h 540"/>
                <a:gd name="T10" fmla="*/ 222 w 229"/>
                <a:gd name="T11" fmla="*/ 81 h 540"/>
                <a:gd name="T12" fmla="*/ 175 w 229"/>
                <a:gd name="T13" fmla="*/ 97 h 540"/>
                <a:gd name="T14" fmla="*/ 165 w 229"/>
                <a:gd name="T15" fmla="*/ 81 h 540"/>
                <a:gd name="T16" fmla="*/ 175 w 229"/>
                <a:gd name="T17" fmla="*/ 58 h 540"/>
                <a:gd name="T18" fmla="*/ 140 w 229"/>
                <a:gd name="T19" fmla="*/ 40 h 540"/>
                <a:gd name="T20" fmla="*/ 105 w 229"/>
                <a:gd name="T21" fmla="*/ 13 h 540"/>
                <a:gd name="T22" fmla="*/ 82 w 229"/>
                <a:gd name="T23" fmla="*/ 0 h 540"/>
                <a:gd name="T24" fmla="*/ 70 w 229"/>
                <a:gd name="T25" fmla="*/ 13 h 540"/>
                <a:gd name="T26" fmla="*/ 60 w 229"/>
                <a:gd name="T27" fmla="*/ 0 h 540"/>
                <a:gd name="T28" fmla="*/ 23 w 229"/>
                <a:gd name="T29" fmla="*/ 13 h 540"/>
                <a:gd name="T30" fmla="*/ 12 w 229"/>
                <a:gd name="T31" fmla="*/ 46 h 540"/>
                <a:gd name="T32" fmla="*/ 19 w 229"/>
                <a:gd name="T33" fmla="*/ 68 h 540"/>
                <a:gd name="T34" fmla="*/ 6 w 229"/>
                <a:gd name="T35" fmla="*/ 120 h 540"/>
                <a:gd name="T36" fmla="*/ 0 w 229"/>
                <a:gd name="T37" fmla="*/ 165 h 540"/>
                <a:gd name="T38" fmla="*/ 23 w 229"/>
                <a:gd name="T39" fmla="*/ 208 h 540"/>
                <a:gd name="T40" fmla="*/ 19 w 229"/>
                <a:gd name="T41" fmla="*/ 221 h 540"/>
                <a:gd name="T42" fmla="*/ 23 w 229"/>
                <a:gd name="T43" fmla="*/ 231 h 540"/>
                <a:gd name="T44" fmla="*/ 19 w 229"/>
                <a:gd name="T45" fmla="*/ 243 h 540"/>
                <a:gd name="T46" fmla="*/ 23 w 229"/>
                <a:gd name="T47" fmla="*/ 254 h 540"/>
                <a:gd name="T48" fmla="*/ 19 w 229"/>
                <a:gd name="T49" fmla="*/ 266 h 540"/>
                <a:gd name="T50" fmla="*/ 19 w 229"/>
                <a:gd name="T51" fmla="*/ 276 h 540"/>
                <a:gd name="T52" fmla="*/ 23 w 229"/>
                <a:gd name="T53" fmla="*/ 299 h 540"/>
                <a:gd name="T54" fmla="*/ 23 w 229"/>
                <a:gd name="T55" fmla="*/ 322 h 540"/>
                <a:gd name="T56" fmla="*/ 54 w 229"/>
                <a:gd name="T57" fmla="*/ 429 h 540"/>
                <a:gd name="T58" fmla="*/ 60 w 229"/>
                <a:gd name="T59" fmla="*/ 445 h 540"/>
                <a:gd name="T60" fmla="*/ 60 w 229"/>
                <a:gd name="T61" fmla="*/ 456 h 540"/>
                <a:gd name="T62" fmla="*/ 60 w 229"/>
                <a:gd name="T63" fmla="*/ 468 h 540"/>
                <a:gd name="T64" fmla="*/ 60 w 229"/>
                <a:gd name="T65" fmla="*/ 478 h 540"/>
                <a:gd name="T66" fmla="*/ 54 w 229"/>
                <a:gd name="T67" fmla="*/ 485 h 540"/>
                <a:gd name="T68" fmla="*/ 54 w 229"/>
                <a:gd name="T69" fmla="*/ 501 h 540"/>
                <a:gd name="T70" fmla="*/ 99 w 229"/>
                <a:gd name="T71" fmla="*/ 536 h 540"/>
                <a:gd name="T72" fmla="*/ 117 w 229"/>
                <a:gd name="T73" fmla="*/ 524 h 540"/>
                <a:gd name="T74" fmla="*/ 117 w 229"/>
                <a:gd name="T75" fmla="*/ 513 h 540"/>
                <a:gd name="T76" fmla="*/ 124 w 229"/>
                <a:gd name="T77" fmla="*/ 491 h 540"/>
                <a:gd name="T78" fmla="*/ 130 w 229"/>
                <a:gd name="T79" fmla="*/ 478 h 540"/>
                <a:gd name="T80" fmla="*/ 117 w 229"/>
                <a:gd name="T81" fmla="*/ 445 h 540"/>
                <a:gd name="T82" fmla="*/ 105 w 229"/>
                <a:gd name="T83" fmla="*/ 423 h 540"/>
                <a:gd name="T84" fmla="*/ 124 w 229"/>
                <a:gd name="T85" fmla="*/ 412 h 540"/>
                <a:gd name="T86" fmla="*/ 130 w 229"/>
                <a:gd name="T87" fmla="*/ 394 h 540"/>
                <a:gd name="T88" fmla="*/ 111 w 229"/>
                <a:gd name="T89" fmla="*/ 344 h 540"/>
                <a:gd name="T90" fmla="*/ 117 w 229"/>
                <a:gd name="T91" fmla="*/ 344 h 540"/>
                <a:gd name="T92" fmla="*/ 146 w 229"/>
                <a:gd name="T93" fmla="*/ 344 h 540"/>
                <a:gd name="T94" fmla="*/ 146 w 229"/>
                <a:gd name="T95" fmla="*/ 328 h 540"/>
                <a:gd name="T96" fmla="*/ 146 w 229"/>
                <a:gd name="T97" fmla="*/ 322 h 540"/>
                <a:gd name="T98" fmla="*/ 140 w 229"/>
                <a:gd name="T99" fmla="*/ 309 h 540"/>
                <a:gd name="T100" fmla="*/ 210 w 229"/>
                <a:gd name="T101" fmla="*/ 289 h 540"/>
                <a:gd name="T102" fmla="*/ 204 w 229"/>
                <a:gd name="T103" fmla="*/ 260 h 540"/>
                <a:gd name="T104" fmla="*/ 204 w 229"/>
                <a:gd name="T105" fmla="*/ 254 h 540"/>
                <a:gd name="T106" fmla="*/ 200 w 229"/>
                <a:gd name="T107" fmla="*/ 243 h 540"/>
                <a:gd name="T108" fmla="*/ 181 w 229"/>
                <a:gd name="T109" fmla="*/ 227 h 540"/>
                <a:gd name="T110" fmla="*/ 181 w 229"/>
                <a:gd name="T111" fmla="*/ 165 h 540"/>
                <a:gd name="T112" fmla="*/ 187 w 229"/>
                <a:gd name="T113" fmla="*/ 147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9" h="540">
                  <a:moveTo>
                    <a:pt x="187" y="147"/>
                  </a:moveTo>
                  <a:lnTo>
                    <a:pt x="187" y="143"/>
                  </a:lnTo>
                  <a:lnTo>
                    <a:pt x="194" y="136"/>
                  </a:lnTo>
                  <a:lnTo>
                    <a:pt x="200" y="124"/>
                  </a:lnTo>
                  <a:lnTo>
                    <a:pt x="222" y="103"/>
                  </a:lnTo>
                  <a:lnTo>
                    <a:pt x="229" y="103"/>
                  </a:lnTo>
                  <a:lnTo>
                    <a:pt x="229" y="91"/>
                  </a:lnTo>
                  <a:lnTo>
                    <a:pt x="229" y="91"/>
                  </a:lnTo>
                  <a:lnTo>
                    <a:pt x="229" y="91"/>
                  </a:lnTo>
                  <a:lnTo>
                    <a:pt x="229" y="85"/>
                  </a:lnTo>
                  <a:lnTo>
                    <a:pt x="229" y="85"/>
                  </a:lnTo>
                  <a:lnTo>
                    <a:pt x="229" y="81"/>
                  </a:lnTo>
                  <a:lnTo>
                    <a:pt x="229" y="81"/>
                  </a:lnTo>
                  <a:lnTo>
                    <a:pt x="229" y="75"/>
                  </a:lnTo>
                  <a:lnTo>
                    <a:pt x="229" y="75"/>
                  </a:lnTo>
                  <a:lnTo>
                    <a:pt x="229" y="75"/>
                  </a:lnTo>
                  <a:lnTo>
                    <a:pt x="229" y="68"/>
                  </a:lnTo>
                  <a:lnTo>
                    <a:pt x="229" y="68"/>
                  </a:lnTo>
                  <a:lnTo>
                    <a:pt x="229" y="68"/>
                  </a:lnTo>
                  <a:lnTo>
                    <a:pt x="229" y="62"/>
                  </a:lnTo>
                  <a:lnTo>
                    <a:pt x="222" y="62"/>
                  </a:lnTo>
                  <a:lnTo>
                    <a:pt x="222" y="62"/>
                  </a:lnTo>
                  <a:lnTo>
                    <a:pt x="222" y="62"/>
                  </a:lnTo>
                  <a:lnTo>
                    <a:pt x="222" y="62"/>
                  </a:lnTo>
                  <a:lnTo>
                    <a:pt x="216" y="58"/>
                  </a:lnTo>
                  <a:lnTo>
                    <a:pt x="216" y="58"/>
                  </a:lnTo>
                  <a:lnTo>
                    <a:pt x="216" y="58"/>
                  </a:lnTo>
                  <a:lnTo>
                    <a:pt x="216" y="68"/>
                  </a:lnTo>
                  <a:lnTo>
                    <a:pt x="222" y="75"/>
                  </a:lnTo>
                  <a:lnTo>
                    <a:pt x="222" y="81"/>
                  </a:lnTo>
                  <a:lnTo>
                    <a:pt x="210" y="91"/>
                  </a:lnTo>
                  <a:lnTo>
                    <a:pt x="210" y="91"/>
                  </a:lnTo>
                  <a:lnTo>
                    <a:pt x="200" y="103"/>
                  </a:lnTo>
                  <a:lnTo>
                    <a:pt x="181" y="103"/>
                  </a:lnTo>
                  <a:lnTo>
                    <a:pt x="175" y="97"/>
                  </a:lnTo>
                  <a:lnTo>
                    <a:pt x="169" y="97"/>
                  </a:lnTo>
                  <a:lnTo>
                    <a:pt x="165" y="91"/>
                  </a:lnTo>
                  <a:lnTo>
                    <a:pt x="165" y="91"/>
                  </a:lnTo>
                  <a:lnTo>
                    <a:pt x="165" y="81"/>
                  </a:lnTo>
                  <a:lnTo>
                    <a:pt x="165" y="81"/>
                  </a:lnTo>
                  <a:lnTo>
                    <a:pt x="165" y="75"/>
                  </a:lnTo>
                  <a:lnTo>
                    <a:pt x="169" y="75"/>
                  </a:lnTo>
                  <a:lnTo>
                    <a:pt x="169" y="68"/>
                  </a:lnTo>
                  <a:lnTo>
                    <a:pt x="175" y="62"/>
                  </a:lnTo>
                  <a:lnTo>
                    <a:pt x="175" y="58"/>
                  </a:lnTo>
                  <a:lnTo>
                    <a:pt x="175" y="58"/>
                  </a:lnTo>
                  <a:lnTo>
                    <a:pt x="165" y="52"/>
                  </a:lnTo>
                  <a:lnTo>
                    <a:pt x="159" y="46"/>
                  </a:lnTo>
                  <a:lnTo>
                    <a:pt x="152" y="46"/>
                  </a:lnTo>
                  <a:lnTo>
                    <a:pt x="140" y="40"/>
                  </a:lnTo>
                  <a:lnTo>
                    <a:pt x="130" y="40"/>
                  </a:lnTo>
                  <a:lnTo>
                    <a:pt x="111" y="23"/>
                  </a:lnTo>
                  <a:lnTo>
                    <a:pt x="111" y="23"/>
                  </a:lnTo>
                  <a:lnTo>
                    <a:pt x="105" y="19"/>
                  </a:lnTo>
                  <a:lnTo>
                    <a:pt x="105" y="13"/>
                  </a:lnTo>
                  <a:lnTo>
                    <a:pt x="105" y="13"/>
                  </a:lnTo>
                  <a:lnTo>
                    <a:pt x="105" y="7"/>
                  </a:lnTo>
                  <a:lnTo>
                    <a:pt x="99" y="7"/>
                  </a:lnTo>
                  <a:lnTo>
                    <a:pt x="99" y="0"/>
                  </a:lnTo>
                  <a:lnTo>
                    <a:pt x="82" y="0"/>
                  </a:lnTo>
                  <a:lnTo>
                    <a:pt x="82" y="0"/>
                  </a:lnTo>
                  <a:lnTo>
                    <a:pt x="82" y="0"/>
                  </a:lnTo>
                  <a:lnTo>
                    <a:pt x="76" y="7"/>
                  </a:lnTo>
                  <a:lnTo>
                    <a:pt x="76" y="13"/>
                  </a:lnTo>
                  <a:lnTo>
                    <a:pt x="70" y="13"/>
                  </a:lnTo>
                  <a:lnTo>
                    <a:pt x="70" y="13"/>
                  </a:lnTo>
                  <a:lnTo>
                    <a:pt x="70" y="13"/>
                  </a:lnTo>
                  <a:lnTo>
                    <a:pt x="64" y="7"/>
                  </a:lnTo>
                  <a:lnTo>
                    <a:pt x="60" y="7"/>
                  </a:lnTo>
                  <a:lnTo>
                    <a:pt x="60" y="0"/>
                  </a:lnTo>
                  <a:lnTo>
                    <a:pt x="41" y="0"/>
                  </a:lnTo>
                  <a:lnTo>
                    <a:pt x="41" y="7"/>
                  </a:lnTo>
                  <a:lnTo>
                    <a:pt x="35" y="7"/>
                  </a:lnTo>
                  <a:lnTo>
                    <a:pt x="35" y="13"/>
                  </a:lnTo>
                  <a:lnTo>
                    <a:pt x="23" y="13"/>
                  </a:lnTo>
                  <a:lnTo>
                    <a:pt x="23" y="29"/>
                  </a:lnTo>
                  <a:lnTo>
                    <a:pt x="19" y="35"/>
                  </a:lnTo>
                  <a:lnTo>
                    <a:pt x="19" y="40"/>
                  </a:lnTo>
                  <a:lnTo>
                    <a:pt x="19" y="40"/>
                  </a:lnTo>
                  <a:lnTo>
                    <a:pt x="12" y="46"/>
                  </a:lnTo>
                  <a:lnTo>
                    <a:pt x="12" y="46"/>
                  </a:lnTo>
                  <a:lnTo>
                    <a:pt x="12" y="62"/>
                  </a:lnTo>
                  <a:lnTo>
                    <a:pt x="12" y="62"/>
                  </a:lnTo>
                  <a:lnTo>
                    <a:pt x="12" y="68"/>
                  </a:lnTo>
                  <a:lnTo>
                    <a:pt x="19" y="68"/>
                  </a:lnTo>
                  <a:lnTo>
                    <a:pt x="19" y="97"/>
                  </a:lnTo>
                  <a:lnTo>
                    <a:pt x="12" y="103"/>
                  </a:lnTo>
                  <a:lnTo>
                    <a:pt x="12" y="103"/>
                  </a:lnTo>
                  <a:lnTo>
                    <a:pt x="6" y="107"/>
                  </a:lnTo>
                  <a:lnTo>
                    <a:pt x="6" y="120"/>
                  </a:lnTo>
                  <a:lnTo>
                    <a:pt x="0" y="130"/>
                  </a:lnTo>
                  <a:lnTo>
                    <a:pt x="0" y="153"/>
                  </a:lnTo>
                  <a:lnTo>
                    <a:pt x="0" y="153"/>
                  </a:lnTo>
                  <a:lnTo>
                    <a:pt x="0" y="165"/>
                  </a:lnTo>
                  <a:lnTo>
                    <a:pt x="0" y="165"/>
                  </a:lnTo>
                  <a:lnTo>
                    <a:pt x="6" y="175"/>
                  </a:lnTo>
                  <a:lnTo>
                    <a:pt x="6" y="186"/>
                  </a:lnTo>
                  <a:lnTo>
                    <a:pt x="19" y="198"/>
                  </a:lnTo>
                  <a:lnTo>
                    <a:pt x="19" y="204"/>
                  </a:lnTo>
                  <a:lnTo>
                    <a:pt x="23" y="208"/>
                  </a:lnTo>
                  <a:lnTo>
                    <a:pt x="23" y="215"/>
                  </a:lnTo>
                  <a:lnTo>
                    <a:pt x="23" y="215"/>
                  </a:lnTo>
                  <a:lnTo>
                    <a:pt x="23" y="215"/>
                  </a:lnTo>
                  <a:lnTo>
                    <a:pt x="23" y="221"/>
                  </a:lnTo>
                  <a:lnTo>
                    <a:pt x="19" y="221"/>
                  </a:lnTo>
                  <a:lnTo>
                    <a:pt x="19" y="227"/>
                  </a:lnTo>
                  <a:lnTo>
                    <a:pt x="19" y="227"/>
                  </a:lnTo>
                  <a:lnTo>
                    <a:pt x="23" y="227"/>
                  </a:lnTo>
                  <a:lnTo>
                    <a:pt x="23" y="231"/>
                  </a:lnTo>
                  <a:lnTo>
                    <a:pt x="23" y="231"/>
                  </a:lnTo>
                  <a:lnTo>
                    <a:pt x="23" y="237"/>
                  </a:lnTo>
                  <a:lnTo>
                    <a:pt x="19" y="237"/>
                  </a:lnTo>
                  <a:lnTo>
                    <a:pt x="19" y="237"/>
                  </a:lnTo>
                  <a:lnTo>
                    <a:pt x="19" y="237"/>
                  </a:lnTo>
                  <a:lnTo>
                    <a:pt x="19" y="243"/>
                  </a:lnTo>
                  <a:lnTo>
                    <a:pt x="19" y="243"/>
                  </a:lnTo>
                  <a:lnTo>
                    <a:pt x="19" y="243"/>
                  </a:lnTo>
                  <a:lnTo>
                    <a:pt x="19" y="248"/>
                  </a:lnTo>
                  <a:lnTo>
                    <a:pt x="23" y="248"/>
                  </a:lnTo>
                  <a:lnTo>
                    <a:pt x="23" y="254"/>
                  </a:lnTo>
                  <a:lnTo>
                    <a:pt x="23" y="254"/>
                  </a:lnTo>
                  <a:lnTo>
                    <a:pt x="23" y="260"/>
                  </a:lnTo>
                  <a:lnTo>
                    <a:pt x="23" y="260"/>
                  </a:lnTo>
                  <a:lnTo>
                    <a:pt x="23" y="260"/>
                  </a:lnTo>
                  <a:lnTo>
                    <a:pt x="19" y="266"/>
                  </a:lnTo>
                  <a:lnTo>
                    <a:pt x="19" y="266"/>
                  </a:lnTo>
                  <a:lnTo>
                    <a:pt x="19" y="266"/>
                  </a:lnTo>
                  <a:lnTo>
                    <a:pt x="19" y="270"/>
                  </a:lnTo>
                  <a:lnTo>
                    <a:pt x="19" y="270"/>
                  </a:lnTo>
                  <a:lnTo>
                    <a:pt x="19" y="276"/>
                  </a:lnTo>
                  <a:lnTo>
                    <a:pt x="19" y="276"/>
                  </a:lnTo>
                  <a:lnTo>
                    <a:pt x="19" y="283"/>
                  </a:lnTo>
                  <a:lnTo>
                    <a:pt x="23" y="289"/>
                  </a:lnTo>
                  <a:lnTo>
                    <a:pt x="23" y="289"/>
                  </a:lnTo>
                  <a:lnTo>
                    <a:pt x="23" y="299"/>
                  </a:lnTo>
                  <a:lnTo>
                    <a:pt x="23" y="299"/>
                  </a:lnTo>
                  <a:lnTo>
                    <a:pt x="23" y="309"/>
                  </a:lnTo>
                  <a:lnTo>
                    <a:pt x="23" y="309"/>
                  </a:lnTo>
                  <a:lnTo>
                    <a:pt x="23" y="322"/>
                  </a:lnTo>
                  <a:lnTo>
                    <a:pt x="23" y="322"/>
                  </a:lnTo>
                  <a:lnTo>
                    <a:pt x="23" y="344"/>
                  </a:lnTo>
                  <a:lnTo>
                    <a:pt x="29" y="355"/>
                  </a:lnTo>
                  <a:lnTo>
                    <a:pt x="29" y="367"/>
                  </a:lnTo>
                  <a:lnTo>
                    <a:pt x="54" y="412"/>
                  </a:lnTo>
                  <a:lnTo>
                    <a:pt x="54" y="429"/>
                  </a:lnTo>
                  <a:lnTo>
                    <a:pt x="54" y="429"/>
                  </a:lnTo>
                  <a:lnTo>
                    <a:pt x="54" y="435"/>
                  </a:lnTo>
                  <a:lnTo>
                    <a:pt x="60" y="439"/>
                  </a:lnTo>
                  <a:lnTo>
                    <a:pt x="60" y="439"/>
                  </a:lnTo>
                  <a:lnTo>
                    <a:pt x="60" y="445"/>
                  </a:lnTo>
                  <a:lnTo>
                    <a:pt x="60" y="445"/>
                  </a:lnTo>
                  <a:lnTo>
                    <a:pt x="64" y="452"/>
                  </a:lnTo>
                  <a:lnTo>
                    <a:pt x="64" y="456"/>
                  </a:lnTo>
                  <a:lnTo>
                    <a:pt x="60" y="456"/>
                  </a:lnTo>
                  <a:lnTo>
                    <a:pt x="60" y="456"/>
                  </a:lnTo>
                  <a:lnTo>
                    <a:pt x="60" y="462"/>
                  </a:lnTo>
                  <a:lnTo>
                    <a:pt x="60" y="462"/>
                  </a:lnTo>
                  <a:lnTo>
                    <a:pt x="60" y="462"/>
                  </a:lnTo>
                  <a:lnTo>
                    <a:pt x="60" y="468"/>
                  </a:lnTo>
                  <a:lnTo>
                    <a:pt x="60" y="468"/>
                  </a:lnTo>
                  <a:lnTo>
                    <a:pt x="60" y="468"/>
                  </a:lnTo>
                  <a:lnTo>
                    <a:pt x="60" y="474"/>
                  </a:lnTo>
                  <a:lnTo>
                    <a:pt x="60" y="474"/>
                  </a:lnTo>
                  <a:lnTo>
                    <a:pt x="60" y="474"/>
                  </a:lnTo>
                  <a:lnTo>
                    <a:pt x="60" y="478"/>
                  </a:lnTo>
                  <a:lnTo>
                    <a:pt x="60" y="478"/>
                  </a:lnTo>
                  <a:lnTo>
                    <a:pt x="60" y="478"/>
                  </a:lnTo>
                  <a:lnTo>
                    <a:pt x="60" y="485"/>
                  </a:lnTo>
                  <a:lnTo>
                    <a:pt x="54" y="485"/>
                  </a:lnTo>
                  <a:lnTo>
                    <a:pt x="54" y="485"/>
                  </a:lnTo>
                  <a:lnTo>
                    <a:pt x="54" y="491"/>
                  </a:lnTo>
                  <a:lnTo>
                    <a:pt x="54" y="491"/>
                  </a:lnTo>
                  <a:lnTo>
                    <a:pt x="54" y="497"/>
                  </a:lnTo>
                  <a:lnTo>
                    <a:pt x="54" y="497"/>
                  </a:lnTo>
                  <a:lnTo>
                    <a:pt x="54" y="501"/>
                  </a:lnTo>
                  <a:lnTo>
                    <a:pt x="60" y="507"/>
                  </a:lnTo>
                  <a:lnTo>
                    <a:pt x="60" y="513"/>
                  </a:lnTo>
                  <a:lnTo>
                    <a:pt x="76" y="530"/>
                  </a:lnTo>
                  <a:lnTo>
                    <a:pt x="95" y="530"/>
                  </a:lnTo>
                  <a:lnTo>
                    <a:pt x="99" y="536"/>
                  </a:lnTo>
                  <a:lnTo>
                    <a:pt x="99" y="536"/>
                  </a:lnTo>
                  <a:lnTo>
                    <a:pt x="105" y="536"/>
                  </a:lnTo>
                  <a:lnTo>
                    <a:pt x="105" y="540"/>
                  </a:lnTo>
                  <a:lnTo>
                    <a:pt x="117" y="540"/>
                  </a:lnTo>
                  <a:lnTo>
                    <a:pt x="117" y="524"/>
                  </a:lnTo>
                  <a:lnTo>
                    <a:pt x="117" y="524"/>
                  </a:lnTo>
                  <a:lnTo>
                    <a:pt x="117" y="517"/>
                  </a:lnTo>
                  <a:lnTo>
                    <a:pt x="117" y="517"/>
                  </a:lnTo>
                  <a:lnTo>
                    <a:pt x="117" y="517"/>
                  </a:lnTo>
                  <a:lnTo>
                    <a:pt x="117" y="513"/>
                  </a:lnTo>
                  <a:lnTo>
                    <a:pt x="117" y="513"/>
                  </a:lnTo>
                  <a:lnTo>
                    <a:pt x="117" y="507"/>
                  </a:lnTo>
                  <a:lnTo>
                    <a:pt x="130" y="507"/>
                  </a:lnTo>
                  <a:lnTo>
                    <a:pt x="124" y="491"/>
                  </a:lnTo>
                  <a:lnTo>
                    <a:pt x="124" y="491"/>
                  </a:lnTo>
                  <a:lnTo>
                    <a:pt x="124" y="485"/>
                  </a:lnTo>
                  <a:lnTo>
                    <a:pt x="124" y="485"/>
                  </a:lnTo>
                  <a:lnTo>
                    <a:pt x="130" y="478"/>
                  </a:lnTo>
                  <a:lnTo>
                    <a:pt x="130" y="478"/>
                  </a:lnTo>
                  <a:lnTo>
                    <a:pt x="130" y="478"/>
                  </a:lnTo>
                  <a:lnTo>
                    <a:pt x="130" y="478"/>
                  </a:lnTo>
                  <a:lnTo>
                    <a:pt x="134" y="478"/>
                  </a:lnTo>
                  <a:lnTo>
                    <a:pt x="134" y="452"/>
                  </a:lnTo>
                  <a:lnTo>
                    <a:pt x="117" y="452"/>
                  </a:lnTo>
                  <a:lnTo>
                    <a:pt x="117" y="445"/>
                  </a:lnTo>
                  <a:lnTo>
                    <a:pt x="111" y="445"/>
                  </a:lnTo>
                  <a:lnTo>
                    <a:pt x="105" y="439"/>
                  </a:lnTo>
                  <a:lnTo>
                    <a:pt x="105" y="429"/>
                  </a:lnTo>
                  <a:lnTo>
                    <a:pt x="105" y="429"/>
                  </a:lnTo>
                  <a:lnTo>
                    <a:pt x="105" y="423"/>
                  </a:lnTo>
                  <a:lnTo>
                    <a:pt x="111" y="423"/>
                  </a:lnTo>
                  <a:lnTo>
                    <a:pt x="117" y="417"/>
                  </a:lnTo>
                  <a:lnTo>
                    <a:pt x="117" y="417"/>
                  </a:lnTo>
                  <a:lnTo>
                    <a:pt x="124" y="417"/>
                  </a:lnTo>
                  <a:lnTo>
                    <a:pt x="124" y="412"/>
                  </a:lnTo>
                  <a:lnTo>
                    <a:pt x="124" y="412"/>
                  </a:lnTo>
                  <a:lnTo>
                    <a:pt x="130" y="406"/>
                  </a:lnTo>
                  <a:lnTo>
                    <a:pt x="130" y="406"/>
                  </a:lnTo>
                  <a:lnTo>
                    <a:pt x="130" y="394"/>
                  </a:lnTo>
                  <a:lnTo>
                    <a:pt x="130" y="394"/>
                  </a:lnTo>
                  <a:lnTo>
                    <a:pt x="130" y="377"/>
                  </a:lnTo>
                  <a:lnTo>
                    <a:pt x="117" y="367"/>
                  </a:lnTo>
                  <a:lnTo>
                    <a:pt x="117" y="355"/>
                  </a:lnTo>
                  <a:lnTo>
                    <a:pt x="111" y="351"/>
                  </a:lnTo>
                  <a:lnTo>
                    <a:pt x="111" y="344"/>
                  </a:lnTo>
                  <a:lnTo>
                    <a:pt x="111" y="344"/>
                  </a:lnTo>
                  <a:lnTo>
                    <a:pt x="111" y="344"/>
                  </a:lnTo>
                  <a:lnTo>
                    <a:pt x="111" y="338"/>
                  </a:lnTo>
                  <a:lnTo>
                    <a:pt x="117" y="344"/>
                  </a:lnTo>
                  <a:lnTo>
                    <a:pt x="117" y="344"/>
                  </a:lnTo>
                  <a:lnTo>
                    <a:pt x="130" y="344"/>
                  </a:lnTo>
                  <a:lnTo>
                    <a:pt x="134" y="351"/>
                  </a:lnTo>
                  <a:lnTo>
                    <a:pt x="134" y="351"/>
                  </a:lnTo>
                  <a:lnTo>
                    <a:pt x="146" y="351"/>
                  </a:lnTo>
                  <a:lnTo>
                    <a:pt x="146" y="344"/>
                  </a:lnTo>
                  <a:lnTo>
                    <a:pt x="152" y="344"/>
                  </a:lnTo>
                  <a:lnTo>
                    <a:pt x="152" y="332"/>
                  </a:lnTo>
                  <a:lnTo>
                    <a:pt x="146" y="332"/>
                  </a:lnTo>
                  <a:lnTo>
                    <a:pt x="146" y="332"/>
                  </a:lnTo>
                  <a:lnTo>
                    <a:pt x="146" y="328"/>
                  </a:lnTo>
                  <a:lnTo>
                    <a:pt x="146" y="328"/>
                  </a:lnTo>
                  <a:lnTo>
                    <a:pt x="146" y="328"/>
                  </a:lnTo>
                  <a:lnTo>
                    <a:pt x="146" y="322"/>
                  </a:lnTo>
                  <a:lnTo>
                    <a:pt x="146" y="322"/>
                  </a:lnTo>
                  <a:lnTo>
                    <a:pt x="146" y="322"/>
                  </a:lnTo>
                  <a:lnTo>
                    <a:pt x="146" y="322"/>
                  </a:lnTo>
                  <a:lnTo>
                    <a:pt x="140" y="316"/>
                  </a:lnTo>
                  <a:lnTo>
                    <a:pt x="140" y="316"/>
                  </a:lnTo>
                  <a:lnTo>
                    <a:pt x="140" y="316"/>
                  </a:lnTo>
                  <a:lnTo>
                    <a:pt x="140" y="309"/>
                  </a:lnTo>
                  <a:lnTo>
                    <a:pt x="146" y="309"/>
                  </a:lnTo>
                  <a:lnTo>
                    <a:pt x="146" y="305"/>
                  </a:lnTo>
                  <a:lnTo>
                    <a:pt x="187" y="305"/>
                  </a:lnTo>
                  <a:lnTo>
                    <a:pt x="200" y="299"/>
                  </a:lnTo>
                  <a:lnTo>
                    <a:pt x="210" y="289"/>
                  </a:lnTo>
                  <a:lnTo>
                    <a:pt x="210" y="266"/>
                  </a:lnTo>
                  <a:lnTo>
                    <a:pt x="210" y="266"/>
                  </a:lnTo>
                  <a:lnTo>
                    <a:pt x="210" y="266"/>
                  </a:lnTo>
                  <a:lnTo>
                    <a:pt x="210" y="260"/>
                  </a:lnTo>
                  <a:lnTo>
                    <a:pt x="204" y="260"/>
                  </a:lnTo>
                  <a:lnTo>
                    <a:pt x="204" y="260"/>
                  </a:lnTo>
                  <a:lnTo>
                    <a:pt x="204" y="260"/>
                  </a:lnTo>
                  <a:lnTo>
                    <a:pt x="204" y="254"/>
                  </a:lnTo>
                  <a:lnTo>
                    <a:pt x="204" y="254"/>
                  </a:lnTo>
                  <a:lnTo>
                    <a:pt x="204" y="254"/>
                  </a:lnTo>
                  <a:lnTo>
                    <a:pt x="204" y="248"/>
                  </a:lnTo>
                  <a:lnTo>
                    <a:pt x="204" y="248"/>
                  </a:lnTo>
                  <a:lnTo>
                    <a:pt x="204" y="248"/>
                  </a:lnTo>
                  <a:lnTo>
                    <a:pt x="204" y="243"/>
                  </a:lnTo>
                  <a:lnTo>
                    <a:pt x="200" y="243"/>
                  </a:lnTo>
                  <a:lnTo>
                    <a:pt x="200" y="243"/>
                  </a:lnTo>
                  <a:lnTo>
                    <a:pt x="194" y="237"/>
                  </a:lnTo>
                  <a:lnTo>
                    <a:pt x="187" y="237"/>
                  </a:lnTo>
                  <a:lnTo>
                    <a:pt x="187" y="231"/>
                  </a:lnTo>
                  <a:lnTo>
                    <a:pt x="181" y="227"/>
                  </a:lnTo>
                  <a:lnTo>
                    <a:pt x="181" y="227"/>
                  </a:lnTo>
                  <a:lnTo>
                    <a:pt x="181" y="182"/>
                  </a:lnTo>
                  <a:lnTo>
                    <a:pt x="181" y="182"/>
                  </a:lnTo>
                  <a:lnTo>
                    <a:pt x="181" y="165"/>
                  </a:lnTo>
                  <a:lnTo>
                    <a:pt x="181" y="165"/>
                  </a:lnTo>
                  <a:lnTo>
                    <a:pt x="181" y="159"/>
                  </a:lnTo>
                  <a:lnTo>
                    <a:pt x="187" y="153"/>
                  </a:lnTo>
                  <a:lnTo>
                    <a:pt x="187" y="153"/>
                  </a:lnTo>
                  <a:lnTo>
                    <a:pt x="187" y="147"/>
                  </a:lnTo>
                  <a:lnTo>
                    <a:pt x="187" y="14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8" name="Freeform 313"/>
            <p:cNvSpPr>
              <a:spLocks/>
            </p:cNvSpPr>
            <p:nvPr/>
          </p:nvSpPr>
          <p:spPr bwMode="auto">
            <a:xfrm>
              <a:off x="2865438" y="4090988"/>
              <a:ext cx="363538" cy="857250"/>
            </a:xfrm>
            <a:custGeom>
              <a:avLst/>
              <a:gdLst>
                <a:gd name="T0" fmla="*/ 222 w 229"/>
                <a:gd name="T1" fmla="*/ 103 h 540"/>
                <a:gd name="T2" fmla="*/ 229 w 229"/>
                <a:gd name="T3" fmla="*/ 85 h 540"/>
                <a:gd name="T4" fmla="*/ 229 w 229"/>
                <a:gd name="T5" fmla="*/ 75 h 540"/>
                <a:gd name="T6" fmla="*/ 229 w 229"/>
                <a:gd name="T7" fmla="*/ 62 h 540"/>
                <a:gd name="T8" fmla="*/ 216 w 229"/>
                <a:gd name="T9" fmla="*/ 58 h 540"/>
                <a:gd name="T10" fmla="*/ 222 w 229"/>
                <a:gd name="T11" fmla="*/ 81 h 540"/>
                <a:gd name="T12" fmla="*/ 175 w 229"/>
                <a:gd name="T13" fmla="*/ 97 h 540"/>
                <a:gd name="T14" fmla="*/ 165 w 229"/>
                <a:gd name="T15" fmla="*/ 81 h 540"/>
                <a:gd name="T16" fmla="*/ 175 w 229"/>
                <a:gd name="T17" fmla="*/ 58 h 540"/>
                <a:gd name="T18" fmla="*/ 140 w 229"/>
                <a:gd name="T19" fmla="*/ 40 h 540"/>
                <a:gd name="T20" fmla="*/ 105 w 229"/>
                <a:gd name="T21" fmla="*/ 13 h 540"/>
                <a:gd name="T22" fmla="*/ 82 w 229"/>
                <a:gd name="T23" fmla="*/ 0 h 540"/>
                <a:gd name="T24" fmla="*/ 70 w 229"/>
                <a:gd name="T25" fmla="*/ 13 h 540"/>
                <a:gd name="T26" fmla="*/ 60 w 229"/>
                <a:gd name="T27" fmla="*/ 0 h 540"/>
                <a:gd name="T28" fmla="*/ 23 w 229"/>
                <a:gd name="T29" fmla="*/ 13 h 540"/>
                <a:gd name="T30" fmla="*/ 12 w 229"/>
                <a:gd name="T31" fmla="*/ 46 h 540"/>
                <a:gd name="T32" fmla="*/ 19 w 229"/>
                <a:gd name="T33" fmla="*/ 68 h 540"/>
                <a:gd name="T34" fmla="*/ 6 w 229"/>
                <a:gd name="T35" fmla="*/ 120 h 540"/>
                <a:gd name="T36" fmla="*/ 0 w 229"/>
                <a:gd name="T37" fmla="*/ 165 h 540"/>
                <a:gd name="T38" fmla="*/ 23 w 229"/>
                <a:gd name="T39" fmla="*/ 208 h 540"/>
                <a:gd name="T40" fmla="*/ 19 w 229"/>
                <a:gd name="T41" fmla="*/ 221 h 540"/>
                <a:gd name="T42" fmla="*/ 23 w 229"/>
                <a:gd name="T43" fmla="*/ 231 h 540"/>
                <a:gd name="T44" fmla="*/ 19 w 229"/>
                <a:gd name="T45" fmla="*/ 243 h 540"/>
                <a:gd name="T46" fmla="*/ 23 w 229"/>
                <a:gd name="T47" fmla="*/ 254 h 540"/>
                <a:gd name="T48" fmla="*/ 19 w 229"/>
                <a:gd name="T49" fmla="*/ 266 h 540"/>
                <a:gd name="T50" fmla="*/ 19 w 229"/>
                <a:gd name="T51" fmla="*/ 276 h 540"/>
                <a:gd name="T52" fmla="*/ 23 w 229"/>
                <a:gd name="T53" fmla="*/ 299 h 540"/>
                <a:gd name="T54" fmla="*/ 23 w 229"/>
                <a:gd name="T55" fmla="*/ 322 h 540"/>
                <a:gd name="T56" fmla="*/ 54 w 229"/>
                <a:gd name="T57" fmla="*/ 429 h 540"/>
                <a:gd name="T58" fmla="*/ 60 w 229"/>
                <a:gd name="T59" fmla="*/ 445 h 540"/>
                <a:gd name="T60" fmla="*/ 60 w 229"/>
                <a:gd name="T61" fmla="*/ 456 h 540"/>
                <a:gd name="T62" fmla="*/ 60 w 229"/>
                <a:gd name="T63" fmla="*/ 468 h 540"/>
                <a:gd name="T64" fmla="*/ 60 w 229"/>
                <a:gd name="T65" fmla="*/ 478 h 540"/>
                <a:gd name="T66" fmla="*/ 54 w 229"/>
                <a:gd name="T67" fmla="*/ 485 h 540"/>
                <a:gd name="T68" fmla="*/ 54 w 229"/>
                <a:gd name="T69" fmla="*/ 501 h 540"/>
                <a:gd name="T70" fmla="*/ 99 w 229"/>
                <a:gd name="T71" fmla="*/ 536 h 540"/>
                <a:gd name="T72" fmla="*/ 117 w 229"/>
                <a:gd name="T73" fmla="*/ 524 h 540"/>
                <a:gd name="T74" fmla="*/ 117 w 229"/>
                <a:gd name="T75" fmla="*/ 513 h 540"/>
                <a:gd name="T76" fmla="*/ 124 w 229"/>
                <a:gd name="T77" fmla="*/ 491 h 540"/>
                <a:gd name="T78" fmla="*/ 130 w 229"/>
                <a:gd name="T79" fmla="*/ 478 h 540"/>
                <a:gd name="T80" fmla="*/ 117 w 229"/>
                <a:gd name="T81" fmla="*/ 445 h 540"/>
                <a:gd name="T82" fmla="*/ 105 w 229"/>
                <a:gd name="T83" fmla="*/ 423 h 540"/>
                <a:gd name="T84" fmla="*/ 124 w 229"/>
                <a:gd name="T85" fmla="*/ 412 h 540"/>
                <a:gd name="T86" fmla="*/ 130 w 229"/>
                <a:gd name="T87" fmla="*/ 394 h 540"/>
                <a:gd name="T88" fmla="*/ 111 w 229"/>
                <a:gd name="T89" fmla="*/ 344 h 540"/>
                <a:gd name="T90" fmla="*/ 117 w 229"/>
                <a:gd name="T91" fmla="*/ 344 h 540"/>
                <a:gd name="T92" fmla="*/ 146 w 229"/>
                <a:gd name="T93" fmla="*/ 344 h 540"/>
                <a:gd name="T94" fmla="*/ 146 w 229"/>
                <a:gd name="T95" fmla="*/ 328 h 540"/>
                <a:gd name="T96" fmla="*/ 146 w 229"/>
                <a:gd name="T97" fmla="*/ 322 h 540"/>
                <a:gd name="T98" fmla="*/ 140 w 229"/>
                <a:gd name="T99" fmla="*/ 309 h 540"/>
                <a:gd name="T100" fmla="*/ 210 w 229"/>
                <a:gd name="T101" fmla="*/ 289 h 540"/>
                <a:gd name="T102" fmla="*/ 204 w 229"/>
                <a:gd name="T103" fmla="*/ 260 h 540"/>
                <a:gd name="T104" fmla="*/ 204 w 229"/>
                <a:gd name="T105" fmla="*/ 254 h 540"/>
                <a:gd name="T106" fmla="*/ 200 w 229"/>
                <a:gd name="T107" fmla="*/ 243 h 540"/>
                <a:gd name="T108" fmla="*/ 181 w 229"/>
                <a:gd name="T109" fmla="*/ 227 h 540"/>
                <a:gd name="T110" fmla="*/ 181 w 229"/>
                <a:gd name="T111" fmla="*/ 165 h 540"/>
                <a:gd name="T112" fmla="*/ 187 w 229"/>
                <a:gd name="T113" fmla="*/ 147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9" h="540">
                  <a:moveTo>
                    <a:pt x="187" y="147"/>
                  </a:moveTo>
                  <a:lnTo>
                    <a:pt x="187" y="143"/>
                  </a:lnTo>
                  <a:lnTo>
                    <a:pt x="194" y="136"/>
                  </a:lnTo>
                  <a:lnTo>
                    <a:pt x="200" y="124"/>
                  </a:lnTo>
                  <a:lnTo>
                    <a:pt x="222" y="103"/>
                  </a:lnTo>
                  <a:lnTo>
                    <a:pt x="229" y="103"/>
                  </a:lnTo>
                  <a:lnTo>
                    <a:pt x="229" y="91"/>
                  </a:lnTo>
                  <a:lnTo>
                    <a:pt x="229" y="91"/>
                  </a:lnTo>
                  <a:lnTo>
                    <a:pt x="229" y="91"/>
                  </a:lnTo>
                  <a:lnTo>
                    <a:pt x="229" y="85"/>
                  </a:lnTo>
                  <a:lnTo>
                    <a:pt x="229" y="85"/>
                  </a:lnTo>
                  <a:lnTo>
                    <a:pt x="229" y="81"/>
                  </a:lnTo>
                  <a:lnTo>
                    <a:pt x="229" y="81"/>
                  </a:lnTo>
                  <a:lnTo>
                    <a:pt x="229" y="75"/>
                  </a:lnTo>
                  <a:lnTo>
                    <a:pt x="229" y="75"/>
                  </a:lnTo>
                  <a:lnTo>
                    <a:pt x="229" y="75"/>
                  </a:lnTo>
                  <a:lnTo>
                    <a:pt x="229" y="68"/>
                  </a:lnTo>
                  <a:lnTo>
                    <a:pt x="229" y="68"/>
                  </a:lnTo>
                  <a:lnTo>
                    <a:pt x="229" y="68"/>
                  </a:lnTo>
                  <a:lnTo>
                    <a:pt x="229" y="62"/>
                  </a:lnTo>
                  <a:lnTo>
                    <a:pt x="222" y="62"/>
                  </a:lnTo>
                  <a:lnTo>
                    <a:pt x="222" y="62"/>
                  </a:lnTo>
                  <a:lnTo>
                    <a:pt x="222" y="62"/>
                  </a:lnTo>
                  <a:lnTo>
                    <a:pt x="222" y="62"/>
                  </a:lnTo>
                  <a:lnTo>
                    <a:pt x="216" y="58"/>
                  </a:lnTo>
                  <a:lnTo>
                    <a:pt x="216" y="58"/>
                  </a:lnTo>
                  <a:lnTo>
                    <a:pt x="216" y="58"/>
                  </a:lnTo>
                  <a:lnTo>
                    <a:pt x="216" y="68"/>
                  </a:lnTo>
                  <a:lnTo>
                    <a:pt x="222" y="75"/>
                  </a:lnTo>
                  <a:lnTo>
                    <a:pt x="222" y="81"/>
                  </a:lnTo>
                  <a:lnTo>
                    <a:pt x="210" y="91"/>
                  </a:lnTo>
                  <a:lnTo>
                    <a:pt x="210" y="91"/>
                  </a:lnTo>
                  <a:lnTo>
                    <a:pt x="200" y="103"/>
                  </a:lnTo>
                  <a:lnTo>
                    <a:pt x="181" y="103"/>
                  </a:lnTo>
                  <a:lnTo>
                    <a:pt x="175" y="97"/>
                  </a:lnTo>
                  <a:lnTo>
                    <a:pt x="169" y="97"/>
                  </a:lnTo>
                  <a:lnTo>
                    <a:pt x="165" y="91"/>
                  </a:lnTo>
                  <a:lnTo>
                    <a:pt x="165" y="91"/>
                  </a:lnTo>
                  <a:lnTo>
                    <a:pt x="165" y="81"/>
                  </a:lnTo>
                  <a:lnTo>
                    <a:pt x="165" y="81"/>
                  </a:lnTo>
                  <a:lnTo>
                    <a:pt x="165" y="75"/>
                  </a:lnTo>
                  <a:lnTo>
                    <a:pt x="169" y="75"/>
                  </a:lnTo>
                  <a:lnTo>
                    <a:pt x="169" y="68"/>
                  </a:lnTo>
                  <a:lnTo>
                    <a:pt x="175" y="62"/>
                  </a:lnTo>
                  <a:lnTo>
                    <a:pt x="175" y="58"/>
                  </a:lnTo>
                  <a:lnTo>
                    <a:pt x="175" y="58"/>
                  </a:lnTo>
                  <a:lnTo>
                    <a:pt x="165" y="52"/>
                  </a:lnTo>
                  <a:lnTo>
                    <a:pt x="159" y="46"/>
                  </a:lnTo>
                  <a:lnTo>
                    <a:pt x="152" y="46"/>
                  </a:lnTo>
                  <a:lnTo>
                    <a:pt x="140" y="40"/>
                  </a:lnTo>
                  <a:lnTo>
                    <a:pt x="130" y="40"/>
                  </a:lnTo>
                  <a:lnTo>
                    <a:pt x="111" y="23"/>
                  </a:lnTo>
                  <a:lnTo>
                    <a:pt x="111" y="23"/>
                  </a:lnTo>
                  <a:lnTo>
                    <a:pt x="105" y="19"/>
                  </a:lnTo>
                  <a:lnTo>
                    <a:pt x="105" y="13"/>
                  </a:lnTo>
                  <a:lnTo>
                    <a:pt x="105" y="13"/>
                  </a:lnTo>
                  <a:lnTo>
                    <a:pt x="105" y="7"/>
                  </a:lnTo>
                  <a:lnTo>
                    <a:pt x="99" y="7"/>
                  </a:lnTo>
                  <a:lnTo>
                    <a:pt x="99" y="0"/>
                  </a:lnTo>
                  <a:lnTo>
                    <a:pt x="82" y="0"/>
                  </a:lnTo>
                  <a:lnTo>
                    <a:pt x="82" y="0"/>
                  </a:lnTo>
                  <a:lnTo>
                    <a:pt x="82" y="0"/>
                  </a:lnTo>
                  <a:lnTo>
                    <a:pt x="76" y="7"/>
                  </a:lnTo>
                  <a:lnTo>
                    <a:pt x="76" y="13"/>
                  </a:lnTo>
                  <a:lnTo>
                    <a:pt x="70" y="13"/>
                  </a:lnTo>
                  <a:lnTo>
                    <a:pt x="70" y="13"/>
                  </a:lnTo>
                  <a:lnTo>
                    <a:pt x="70" y="13"/>
                  </a:lnTo>
                  <a:lnTo>
                    <a:pt x="64" y="7"/>
                  </a:lnTo>
                  <a:lnTo>
                    <a:pt x="60" y="7"/>
                  </a:lnTo>
                  <a:lnTo>
                    <a:pt x="60" y="0"/>
                  </a:lnTo>
                  <a:lnTo>
                    <a:pt x="41" y="0"/>
                  </a:lnTo>
                  <a:lnTo>
                    <a:pt x="41" y="7"/>
                  </a:lnTo>
                  <a:lnTo>
                    <a:pt x="35" y="7"/>
                  </a:lnTo>
                  <a:lnTo>
                    <a:pt x="35" y="13"/>
                  </a:lnTo>
                  <a:lnTo>
                    <a:pt x="23" y="13"/>
                  </a:lnTo>
                  <a:lnTo>
                    <a:pt x="23" y="29"/>
                  </a:lnTo>
                  <a:lnTo>
                    <a:pt x="19" y="35"/>
                  </a:lnTo>
                  <a:lnTo>
                    <a:pt x="19" y="40"/>
                  </a:lnTo>
                  <a:lnTo>
                    <a:pt x="19" y="40"/>
                  </a:lnTo>
                  <a:lnTo>
                    <a:pt x="12" y="46"/>
                  </a:lnTo>
                  <a:lnTo>
                    <a:pt x="12" y="46"/>
                  </a:lnTo>
                  <a:lnTo>
                    <a:pt x="12" y="62"/>
                  </a:lnTo>
                  <a:lnTo>
                    <a:pt x="12" y="62"/>
                  </a:lnTo>
                  <a:lnTo>
                    <a:pt x="12" y="68"/>
                  </a:lnTo>
                  <a:lnTo>
                    <a:pt x="19" y="68"/>
                  </a:lnTo>
                  <a:lnTo>
                    <a:pt x="19" y="97"/>
                  </a:lnTo>
                  <a:lnTo>
                    <a:pt x="12" y="103"/>
                  </a:lnTo>
                  <a:lnTo>
                    <a:pt x="12" y="103"/>
                  </a:lnTo>
                  <a:lnTo>
                    <a:pt x="6" y="107"/>
                  </a:lnTo>
                  <a:lnTo>
                    <a:pt x="6" y="120"/>
                  </a:lnTo>
                  <a:lnTo>
                    <a:pt x="0" y="130"/>
                  </a:lnTo>
                  <a:lnTo>
                    <a:pt x="0" y="153"/>
                  </a:lnTo>
                  <a:lnTo>
                    <a:pt x="0" y="153"/>
                  </a:lnTo>
                  <a:lnTo>
                    <a:pt x="0" y="165"/>
                  </a:lnTo>
                  <a:lnTo>
                    <a:pt x="0" y="165"/>
                  </a:lnTo>
                  <a:lnTo>
                    <a:pt x="6" y="175"/>
                  </a:lnTo>
                  <a:lnTo>
                    <a:pt x="6" y="186"/>
                  </a:lnTo>
                  <a:lnTo>
                    <a:pt x="19" y="198"/>
                  </a:lnTo>
                  <a:lnTo>
                    <a:pt x="19" y="204"/>
                  </a:lnTo>
                  <a:lnTo>
                    <a:pt x="23" y="208"/>
                  </a:lnTo>
                  <a:lnTo>
                    <a:pt x="23" y="215"/>
                  </a:lnTo>
                  <a:lnTo>
                    <a:pt x="23" y="215"/>
                  </a:lnTo>
                  <a:lnTo>
                    <a:pt x="23" y="215"/>
                  </a:lnTo>
                  <a:lnTo>
                    <a:pt x="23" y="221"/>
                  </a:lnTo>
                  <a:lnTo>
                    <a:pt x="19" y="221"/>
                  </a:lnTo>
                  <a:lnTo>
                    <a:pt x="19" y="227"/>
                  </a:lnTo>
                  <a:lnTo>
                    <a:pt x="19" y="227"/>
                  </a:lnTo>
                  <a:lnTo>
                    <a:pt x="23" y="227"/>
                  </a:lnTo>
                  <a:lnTo>
                    <a:pt x="23" y="231"/>
                  </a:lnTo>
                  <a:lnTo>
                    <a:pt x="23" y="231"/>
                  </a:lnTo>
                  <a:lnTo>
                    <a:pt x="23" y="237"/>
                  </a:lnTo>
                  <a:lnTo>
                    <a:pt x="19" y="237"/>
                  </a:lnTo>
                  <a:lnTo>
                    <a:pt x="19" y="237"/>
                  </a:lnTo>
                  <a:lnTo>
                    <a:pt x="19" y="237"/>
                  </a:lnTo>
                  <a:lnTo>
                    <a:pt x="19" y="243"/>
                  </a:lnTo>
                  <a:lnTo>
                    <a:pt x="19" y="243"/>
                  </a:lnTo>
                  <a:lnTo>
                    <a:pt x="19" y="243"/>
                  </a:lnTo>
                  <a:lnTo>
                    <a:pt x="19" y="248"/>
                  </a:lnTo>
                  <a:lnTo>
                    <a:pt x="23" y="248"/>
                  </a:lnTo>
                  <a:lnTo>
                    <a:pt x="23" y="254"/>
                  </a:lnTo>
                  <a:lnTo>
                    <a:pt x="23" y="254"/>
                  </a:lnTo>
                  <a:lnTo>
                    <a:pt x="23" y="260"/>
                  </a:lnTo>
                  <a:lnTo>
                    <a:pt x="23" y="260"/>
                  </a:lnTo>
                  <a:lnTo>
                    <a:pt x="23" y="260"/>
                  </a:lnTo>
                  <a:lnTo>
                    <a:pt x="19" y="266"/>
                  </a:lnTo>
                  <a:lnTo>
                    <a:pt x="19" y="266"/>
                  </a:lnTo>
                  <a:lnTo>
                    <a:pt x="19" y="266"/>
                  </a:lnTo>
                  <a:lnTo>
                    <a:pt x="19" y="270"/>
                  </a:lnTo>
                  <a:lnTo>
                    <a:pt x="19" y="270"/>
                  </a:lnTo>
                  <a:lnTo>
                    <a:pt x="19" y="276"/>
                  </a:lnTo>
                  <a:lnTo>
                    <a:pt x="19" y="276"/>
                  </a:lnTo>
                  <a:lnTo>
                    <a:pt x="19" y="283"/>
                  </a:lnTo>
                  <a:lnTo>
                    <a:pt x="23" y="289"/>
                  </a:lnTo>
                  <a:lnTo>
                    <a:pt x="23" y="289"/>
                  </a:lnTo>
                  <a:lnTo>
                    <a:pt x="23" y="299"/>
                  </a:lnTo>
                  <a:lnTo>
                    <a:pt x="23" y="299"/>
                  </a:lnTo>
                  <a:lnTo>
                    <a:pt x="23" y="309"/>
                  </a:lnTo>
                  <a:lnTo>
                    <a:pt x="23" y="309"/>
                  </a:lnTo>
                  <a:lnTo>
                    <a:pt x="23" y="322"/>
                  </a:lnTo>
                  <a:lnTo>
                    <a:pt x="23" y="322"/>
                  </a:lnTo>
                  <a:lnTo>
                    <a:pt x="23" y="344"/>
                  </a:lnTo>
                  <a:lnTo>
                    <a:pt x="29" y="355"/>
                  </a:lnTo>
                  <a:lnTo>
                    <a:pt x="29" y="367"/>
                  </a:lnTo>
                  <a:lnTo>
                    <a:pt x="54" y="412"/>
                  </a:lnTo>
                  <a:lnTo>
                    <a:pt x="54" y="429"/>
                  </a:lnTo>
                  <a:lnTo>
                    <a:pt x="54" y="429"/>
                  </a:lnTo>
                  <a:lnTo>
                    <a:pt x="54" y="435"/>
                  </a:lnTo>
                  <a:lnTo>
                    <a:pt x="60" y="439"/>
                  </a:lnTo>
                  <a:lnTo>
                    <a:pt x="60" y="439"/>
                  </a:lnTo>
                  <a:lnTo>
                    <a:pt x="60" y="445"/>
                  </a:lnTo>
                  <a:lnTo>
                    <a:pt x="60" y="445"/>
                  </a:lnTo>
                  <a:lnTo>
                    <a:pt x="64" y="452"/>
                  </a:lnTo>
                  <a:lnTo>
                    <a:pt x="64" y="456"/>
                  </a:lnTo>
                  <a:lnTo>
                    <a:pt x="60" y="456"/>
                  </a:lnTo>
                  <a:lnTo>
                    <a:pt x="60" y="456"/>
                  </a:lnTo>
                  <a:lnTo>
                    <a:pt x="60" y="462"/>
                  </a:lnTo>
                  <a:lnTo>
                    <a:pt x="60" y="462"/>
                  </a:lnTo>
                  <a:lnTo>
                    <a:pt x="60" y="462"/>
                  </a:lnTo>
                  <a:lnTo>
                    <a:pt x="60" y="468"/>
                  </a:lnTo>
                  <a:lnTo>
                    <a:pt x="60" y="468"/>
                  </a:lnTo>
                  <a:lnTo>
                    <a:pt x="60" y="468"/>
                  </a:lnTo>
                  <a:lnTo>
                    <a:pt x="60" y="474"/>
                  </a:lnTo>
                  <a:lnTo>
                    <a:pt x="60" y="474"/>
                  </a:lnTo>
                  <a:lnTo>
                    <a:pt x="60" y="474"/>
                  </a:lnTo>
                  <a:lnTo>
                    <a:pt x="60" y="478"/>
                  </a:lnTo>
                  <a:lnTo>
                    <a:pt x="60" y="478"/>
                  </a:lnTo>
                  <a:lnTo>
                    <a:pt x="60" y="478"/>
                  </a:lnTo>
                  <a:lnTo>
                    <a:pt x="60" y="485"/>
                  </a:lnTo>
                  <a:lnTo>
                    <a:pt x="54" y="485"/>
                  </a:lnTo>
                  <a:lnTo>
                    <a:pt x="54" y="485"/>
                  </a:lnTo>
                  <a:lnTo>
                    <a:pt x="54" y="491"/>
                  </a:lnTo>
                  <a:lnTo>
                    <a:pt x="54" y="491"/>
                  </a:lnTo>
                  <a:lnTo>
                    <a:pt x="54" y="497"/>
                  </a:lnTo>
                  <a:lnTo>
                    <a:pt x="54" y="497"/>
                  </a:lnTo>
                  <a:lnTo>
                    <a:pt x="54" y="501"/>
                  </a:lnTo>
                  <a:lnTo>
                    <a:pt x="60" y="507"/>
                  </a:lnTo>
                  <a:lnTo>
                    <a:pt x="60" y="513"/>
                  </a:lnTo>
                  <a:lnTo>
                    <a:pt x="76" y="530"/>
                  </a:lnTo>
                  <a:lnTo>
                    <a:pt x="95" y="530"/>
                  </a:lnTo>
                  <a:lnTo>
                    <a:pt x="99" y="536"/>
                  </a:lnTo>
                  <a:lnTo>
                    <a:pt x="99" y="536"/>
                  </a:lnTo>
                  <a:lnTo>
                    <a:pt x="105" y="536"/>
                  </a:lnTo>
                  <a:lnTo>
                    <a:pt x="105" y="540"/>
                  </a:lnTo>
                  <a:lnTo>
                    <a:pt x="117" y="540"/>
                  </a:lnTo>
                  <a:lnTo>
                    <a:pt x="117" y="524"/>
                  </a:lnTo>
                  <a:lnTo>
                    <a:pt x="117" y="524"/>
                  </a:lnTo>
                  <a:lnTo>
                    <a:pt x="117" y="517"/>
                  </a:lnTo>
                  <a:lnTo>
                    <a:pt x="117" y="517"/>
                  </a:lnTo>
                  <a:lnTo>
                    <a:pt x="117" y="517"/>
                  </a:lnTo>
                  <a:lnTo>
                    <a:pt x="117" y="513"/>
                  </a:lnTo>
                  <a:lnTo>
                    <a:pt x="117" y="513"/>
                  </a:lnTo>
                  <a:lnTo>
                    <a:pt x="117" y="507"/>
                  </a:lnTo>
                  <a:lnTo>
                    <a:pt x="130" y="507"/>
                  </a:lnTo>
                  <a:lnTo>
                    <a:pt x="124" y="491"/>
                  </a:lnTo>
                  <a:lnTo>
                    <a:pt x="124" y="491"/>
                  </a:lnTo>
                  <a:lnTo>
                    <a:pt x="124" y="485"/>
                  </a:lnTo>
                  <a:lnTo>
                    <a:pt x="124" y="485"/>
                  </a:lnTo>
                  <a:lnTo>
                    <a:pt x="130" y="478"/>
                  </a:lnTo>
                  <a:lnTo>
                    <a:pt x="130" y="478"/>
                  </a:lnTo>
                  <a:lnTo>
                    <a:pt x="130" y="478"/>
                  </a:lnTo>
                  <a:lnTo>
                    <a:pt x="130" y="478"/>
                  </a:lnTo>
                  <a:lnTo>
                    <a:pt x="134" y="478"/>
                  </a:lnTo>
                  <a:lnTo>
                    <a:pt x="134" y="452"/>
                  </a:lnTo>
                  <a:lnTo>
                    <a:pt x="117" y="452"/>
                  </a:lnTo>
                  <a:lnTo>
                    <a:pt x="117" y="445"/>
                  </a:lnTo>
                  <a:lnTo>
                    <a:pt x="111" y="445"/>
                  </a:lnTo>
                  <a:lnTo>
                    <a:pt x="105" y="439"/>
                  </a:lnTo>
                  <a:lnTo>
                    <a:pt x="105" y="429"/>
                  </a:lnTo>
                  <a:lnTo>
                    <a:pt x="105" y="429"/>
                  </a:lnTo>
                  <a:lnTo>
                    <a:pt x="105" y="423"/>
                  </a:lnTo>
                  <a:lnTo>
                    <a:pt x="111" y="423"/>
                  </a:lnTo>
                  <a:lnTo>
                    <a:pt x="117" y="417"/>
                  </a:lnTo>
                  <a:lnTo>
                    <a:pt x="117" y="417"/>
                  </a:lnTo>
                  <a:lnTo>
                    <a:pt x="124" y="417"/>
                  </a:lnTo>
                  <a:lnTo>
                    <a:pt x="124" y="412"/>
                  </a:lnTo>
                  <a:lnTo>
                    <a:pt x="124" y="412"/>
                  </a:lnTo>
                  <a:lnTo>
                    <a:pt x="130" y="406"/>
                  </a:lnTo>
                  <a:lnTo>
                    <a:pt x="130" y="406"/>
                  </a:lnTo>
                  <a:lnTo>
                    <a:pt x="130" y="394"/>
                  </a:lnTo>
                  <a:lnTo>
                    <a:pt x="130" y="394"/>
                  </a:lnTo>
                  <a:lnTo>
                    <a:pt x="130" y="377"/>
                  </a:lnTo>
                  <a:lnTo>
                    <a:pt x="117" y="367"/>
                  </a:lnTo>
                  <a:lnTo>
                    <a:pt x="117" y="355"/>
                  </a:lnTo>
                  <a:lnTo>
                    <a:pt x="111" y="351"/>
                  </a:lnTo>
                  <a:lnTo>
                    <a:pt x="111" y="344"/>
                  </a:lnTo>
                  <a:lnTo>
                    <a:pt x="111" y="344"/>
                  </a:lnTo>
                  <a:lnTo>
                    <a:pt x="111" y="344"/>
                  </a:lnTo>
                  <a:lnTo>
                    <a:pt x="111" y="338"/>
                  </a:lnTo>
                  <a:lnTo>
                    <a:pt x="117" y="344"/>
                  </a:lnTo>
                  <a:lnTo>
                    <a:pt x="117" y="344"/>
                  </a:lnTo>
                  <a:lnTo>
                    <a:pt x="130" y="344"/>
                  </a:lnTo>
                  <a:lnTo>
                    <a:pt x="134" y="351"/>
                  </a:lnTo>
                  <a:lnTo>
                    <a:pt x="134" y="351"/>
                  </a:lnTo>
                  <a:lnTo>
                    <a:pt x="146" y="351"/>
                  </a:lnTo>
                  <a:lnTo>
                    <a:pt x="146" y="344"/>
                  </a:lnTo>
                  <a:lnTo>
                    <a:pt x="152" y="344"/>
                  </a:lnTo>
                  <a:lnTo>
                    <a:pt x="152" y="332"/>
                  </a:lnTo>
                  <a:lnTo>
                    <a:pt x="146" y="332"/>
                  </a:lnTo>
                  <a:lnTo>
                    <a:pt x="146" y="332"/>
                  </a:lnTo>
                  <a:lnTo>
                    <a:pt x="146" y="328"/>
                  </a:lnTo>
                  <a:lnTo>
                    <a:pt x="146" y="328"/>
                  </a:lnTo>
                  <a:lnTo>
                    <a:pt x="146" y="328"/>
                  </a:lnTo>
                  <a:lnTo>
                    <a:pt x="146" y="322"/>
                  </a:lnTo>
                  <a:lnTo>
                    <a:pt x="146" y="322"/>
                  </a:lnTo>
                  <a:lnTo>
                    <a:pt x="146" y="322"/>
                  </a:lnTo>
                  <a:lnTo>
                    <a:pt x="146" y="322"/>
                  </a:lnTo>
                  <a:lnTo>
                    <a:pt x="140" y="316"/>
                  </a:lnTo>
                  <a:lnTo>
                    <a:pt x="140" y="316"/>
                  </a:lnTo>
                  <a:lnTo>
                    <a:pt x="140" y="316"/>
                  </a:lnTo>
                  <a:lnTo>
                    <a:pt x="140" y="309"/>
                  </a:lnTo>
                  <a:lnTo>
                    <a:pt x="146" y="309"/>
                  </a:lnTo>
                  <a:lnTo>
                    <a:pt x="146" y="305"/>
                  </a:lnTo>
                  <a:lnTo>
                    <a:pt x="187" y="305"/>
                  </a:lnTo>
                  <a:lnTo>
                    <a:pt x="200" y="299"/>
                  </a:lnTo>
                  <a:lnTo>
                    <a:pt x="210" y="289"/>
                  </a:lnTo>
                  <a:lnTo>
                    <a:pt x="210" y="266"/>
                  </a:lnTo>
                  <a:lnTo>
                    <a:pt x="210" y="266"/>
                  </a:lnTo>
                  <a:lnTo>
                    <a:pt x="210" y="266"/>
                  </a:lnTo>
                  <a:lnTo>
                    <a:pt x="210" y="260"/>
                  </a:lnTo>
                  <a:lnTo>
                    <a:pt x="204" y="260"/>
                  </a:lnTo>
                  <a:lnTo>
                    <a:pt x="204" y="260"/>
                  </a:lnTo>
                  <a:lnTo>
                    <a:pt x="204" y="260"/>
                  </a:lnTo>
                  <a:lnTo>
                    <a:pt x="204" y="254"/>
                  </a:lnTo>
                  <a:lnTo>
                    <a:pt x="204" y="254"/>
                  </a:lnTo>
                  <a:lnTo>
                    <a:pt x="204" y="254"/>
                  </a:lnTo>
                  <a:lnTo>
                    <a:pt x="204" y="248"/>
                  </a:lnTo>
                  <a:lnTo>
                    <a:pt x="204" y="248"/>
                  </a:lnTo>
                  <a:lnTo>
                    <a:pt x="204" y="248"/>
                  </a:lnTo>
                  <a:lnTo>
                    <a:pt x="204" y="243"/>
                  </a:lnTo>
                  <a:lnTo>
                    <a:pt x="200" y="243"/>
                  </a:lnTo>
                  <a:lnTo>
                    <a:pt x="200" y="243"/>
                  </a:lnTo>
                  <a:lnTo>
                    <a:pt x="194" y="237"/>
                  </a:lnTo>
                  <a:lnTo>
                    <a:pt x="187" y="237"/>
                  </a:lnTo>
                  <a:lnTo>
                    <a:pt x="187" y="231"/>
                  </a:lnTo>
                  <a:lnTo>
                    <a:pt x="181" y="227"/>
                  </a:lnTo>
                  <a:lnTo>
                    <a:pt x="181" y="227"/>
                  </a:lnTo>
                  <a:lnTo>
                    <a:pt x="181" y="182"/>
                  </a:lnTo>
                  <a:lnTo>
                    <a:pt x="181" y="182"/>
                  </a:lnTo>
                  <a:lnTo>
                    <a:pt x="181" y="165"/>
                  </a:lnTo>
                  <a:lnTo>
                    <a:pt x="181" y="165"/>
                  </a:lnTo>
                  <a:lnTo>
                    <a:pt x="181" y="159"/>
                  </a:lnTo>
                  <a:lnTo>
                    <a:pt x="187" y="153"/>
                  </a:lnTo>
                  <a:lnTo>
                    <a:pt x="187" y="153"/>
                  </a:lnTo>
                  <a:lnTo>
                    <a:pt x="187" y="147"/>
                  </a:lnTo>
                  <a:lnTo>
                    <a:pt x="187" y="14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19" name="Freeform 314"/>
            <p:cNvSpPr>
              <a:spLocks/>
            </p:cNvSpPr>
            <p:nvPr/>
          </p:nvSpPr>
          <p:spPr bwMode="auto">
            <a:xfrm>
              <a:off x="2819401" y="3967163"/>
              <a:ext cx="242888" cy="1027113"/>
            </a:xfrm>
            <a:custGeom>
              <a:avLst/>
              <a:gdLst>
                <a:gd name="T0" fmla="*/ 83 w 153"/>
                <a:gd name="T1" fmla="*/ 575 h 647"/>
                <a:gd name="T2" fmla="*/ 83 w 153"/>
                <a:gd name="T3" fmla="*/ 563 h 647"/>
                <a:gd name="T4" fmla="*/ 89 w 153"/>
                <a:gd name="T5" fmla="*/ 552 h 647"/>
                <a:gd name="T6" fmla="*/ 89 w 153"/>
                <a:gd name="T7" fmla="*/ 546 h 647"/>
                <a:gd name="T8" fmla="*/ 89 w 153"/>
                <a:gd name="T9" fmla="*/ 534 h 647"/>
                <a:gd name="T10" fmla="*/ 89 w 153"/>
                <a:gd name="T11" fmla="*/ 517 h 647"/>
                <a:gd name="T12" fmla="*/ 83 w 153"/>
                <a:gd name="T13" fmla="*/ 490 h 647"/>
                <a:gd name="T14" fmla="*/ 52 w 153"/>
                <a:gd name="T15" fmla="*/ 422 h 647"/>
                <a:gd name="T16" fmla="*/ 52 w 153"/>
                <a:gd name="T17" fmla="*/ 377 h 647"/>
                <a:gd name="T18" fmla="*/ 48 w 153"/>
                <a:gd name="T19" fmla="*/ 354 h 647"/>
                <a:gd name="T20" fmla="*/ 48 w 153"/>
                <a:gd name="T21" fmla="*/ 344 h 647"/>
                <a:gd name="T22" fmla="*/ 52 w 153"/>
                <a:gd name="T23" fmla="*/ 332 h 647"/>
                <a:gd name="T24" fmla="*/ 52 w 153"/>
                <a:gd name="T25" fmla="*/ 326 h 647"/>
                <a:gd name="T26" fmla="*/ 52 w 153"/>
                <a:gd name="T27" fmla="*/ 315 h 647"/>
                <a:gd name="T28" fmla="*/ 52 w 153"/>
                <a:gd name="T29" fmla="*/ 299 h 647"/>
                <a:gd name="T30" fmla="*/ 52 w 153"/>
                <a:gd name="T31" fmla="*/ 293 h 647"/>
                <a:gd name="T32" fmla="*/ 29 w 153"/>
                <a:gd name="T33" fmla="*/ 243 h 647"/>
                <a:gd name="T34" fmla="*/ 35 w 153"/>
                <a:gd name="T35" fmla="*/ 198 h 647"/>
                <a:gd name="T36" fmla="*/ 48 w 153"/>
                <a:gd name="T37" fmla="*/ 146 h 647"/>
                <a:gd name="T38" fmla="*/ 48 w 153"/>
                <a:gd name="T39" fmla="*/ 118 h 647"/>
                <a:gd name="T40" fmla="*/ 64 w 153"/>
                <a:gd name="T41" fmla="*/ 101 h 647"/>
                <a:gd name="T42" fmla="*/ 41 w 153"/>
                <a:gd name="T43" fmla="*/ 68 h 647"/>
                <a:gd name="T44" fmla="*/ 23 w 153"/>
                <a:gd name="T45" fmla="*/ 17 h 647"/>
                <a:gd name="T46" fmla="*/ 13 w 153"/>
                <a:gd name="T47" fmla="*/ 0 h 647"/>
                <a:gd name="T48" fmla="*/ 6 w 153"/>
                <a:gd name="T49" fmla="*/ 12 h 647"/>
                <a:gd name="T50" fmla="*/ 13 w 153"/>
                <a:gd name="T51" fmla="*/ 74 h 647"/>
                <a:gd name="T52" fmla="*/ 6 w 153"/>
                <a:gd name="T53" fmla="*/ 97 h 647"/>
                <a:gd name="T54" fmla="*/ 6 w 153"/>
                <a:gd name="T55" fmla="*/ 124 h 647"/>
                <a:gd name="T56" fmla="*/ 13 w 153"/>
                <a:gd name="T57" fmla="*/ 181 h 647"/>
                <a:gd name="T58" fmla="*/ 13 w 153"/>
                <a:gd name="T59" fmla="*/ 185 h 647"/>
                <a:gd name="T60" fmla="*/ 13 w 153"/>
                <a:gd name="T61" fmla="*/ 198 h 647"/>
                <a:gd name="T62" fmla="*/ 6 w 153"/>
                <a:gd name="T63" fmla="*/ 202 h 647"/>
                <a:gd name="T64" fmla="*/ 13 w 153"/>
                <a:gd name="T65" fmla="*/ 221 h 647"/>
                <a:gd name="T66" fmla="*/ 13 w 153"/>
                <a:gd name="T67" fmla="*/ 231 h 647"/>
                <a:gd name="T68" fmla="*/ 13 w 153"/>
                <a:gd name="T69" fmla="*/ 237 h 647"/>
                <a:gd name="T70" fmla="*/ 17 w 153"/>
                <a:gd name="T71" fmla="*/ 253 h 647"/>
                <a:gd name="T72" fmla="*/ 17 w 153"/>
                <a:gd name="T73" fmla="*/ 270 h 647"/>
                <a:gd name="T74" fmla="*/ 17 w 153"/>
                <a:gd name="T75" fmla="*/ 344 h 647"/>
                <a:gd name="T76" fmla="*/ 13 w 153"/>
                <a:gd name="T77" fmla="*/ 354 h 647"/>
                <a:gd name="T78" fmla="*/ 23 w 153"/>
                <a:gd name="T79" fmla="*/ 394 h 647"/>
                <a:gd name="T80" fmla="*/ 23 w 153"/>
                <a:gd name="T81" fmla="*/ 406 h 647"/>
                <a:gd name="T82" fmla="*/ 23 w 153"/>
                <a:gd name="T83" fmla="*/ 416 h 647"/>
                <a:gd name="T84" fmla="*/ 48 w 153"/>
                <a:gd name="T85" fmla="*/ 439 h 647"/>
                <a:gd name="T86" fmla="*/ 52 w 153"/>
                <a:gd name="T87" fmla="*/ 468 h 647"/>
                <a:gd name="T88" fmla="*/ 52 w 153"/>
                <a:gd name="T89" fmla="*/ 490 h 647"/>
                <a:gd name="T90" fmla="*/ 52 w 153"/>
                <a:gd name="T91" fmla="*/ 501 h 647"/>
                <a:gd name="T92" fmla="*/ 58 w 153"/>
                <a:gd name="T93" fmla="*/ 513 h 647"/>
                <a:gd name="T94" fmla="*/ 35 w 153"/>
                <a:gd name="T95" fmla="*/ 523 h 647"/>
                <a:gd name="T96" fmla="*/ 58 w 153"/>
                <a:gd name="T97" fmla="*/ 534 h 647"/>
                <a:gd name="T98" fmla="*/ 64 w 153"/>
                <a:gd name="T99" fmla="*/ 546 h 647"/>
                <a:gd name="T100" fmla="*/ 76 w 153"/>
                <a:gd name="T101" fmla="*/ 585 h 647"/>
                <a:gd name="T102" fmla="*/ 93 w 153"/>
                <a:gd name="T103" fmla="*/ 608 h 647"/>
                <a:gd name="T104" fmla="*/ 111 w 153"/>
                <a:gd name="T105" fmla="*/ 618 h 647"/>
                <a:gd name="T106" fmla="*/ 111 w 153"/>
                <a:gd name="T107" fmla="*/ 630 h 647"/>
                <a:gd name="T108" fmla="*/ 134 w 153"/>
                <a:gd name="T109" fmla="*/ 641 h 647"/>
                <a:gd name="T110" fmla="*/ 134 w 153"/>
                <a:gd name="T111" fmla="*/ 637 h 647"/>
                <a:gd name="T112" fmla="*/ 146 w 153"/>
                <a:gd name="T113" fmla="*/ 630 h 647"/>
                <a:gd name="T114" fmla="*/ 124 w 153"/>
                <a:gd name="T115" fmla="*/ 614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3" h="647">
                  <a:moveTo>
                    <a:pt x="124" y="614"/>
                  </a:moveTo>
                  <a:lnTo>
                    <a:pt x="118" y="608"/>
                  </a:lnTo>
                  <a:lnTo>
                    <a:pt x="111" y="608"/>
                  </a:lnTo>
                  <a:lnTo>
                    <a:pt x="83" y="579"/>
                  </a:lnTo>
                  <a:lnTo>
                    <a:pt x="83" y="575"/>
                  </a:lnTo>
                  <a:lnTo>
                    <a:pt x="83" y="575"/>
                  </a:lnTo>
                  <a:lnTo>
                    <a:pt x="83" y="569"/>
                  </a:lnTo>
                  <a:lnTo>
                    <a:pt x="83" y="569"/>
                  </a:lnTo>
                  <a:lnTo>
                    <a:pt x="83" y="563"/>
                  </a:lnTo>
                  <a:lnTo>
                    <a:pt x="83" y="563"/>
                  </a:lnTo>
                  <a:lnTo>
                    <a:pt x="89" y="563"/>
                  </a:lnTo>
                  <a:lnTo>
                    <a:pt x="89" y="556"/>
                  </a:lnTo>
                  <a:lnTo>
                    <a:pt x="89" y="556"/>
                  </a:lnTo>
                  <a:lnTo>
                    <a:pt x="89" y="556"/>
                  </a:lnTo>
                  <a:lnTo>
                    <a:pt x="89" y="552"/>
                  </a:lnTo>
                  <a:lnTo>
                    <a:pt x="89" y="552"/>
                  </a:lnTo>
                  <a:lnTo>
                    <a:pt x="89" y="552"/>
                  </a:lnTo>
                  <a:lnTo>
                    <a:pt x="89" y="546"/>
                  </a:lnTo>
                  <a:lnTo>
                    <a:pt x="89" y="546"/>
                  </a:lnTo>
                  <a:lnTo>
                    <a:pt x="89" y="546"/>
                  </a:lnTo>
                  <a:lnTo>
                    <a:pt x="89" y="540"/>
                  </a:lnTo>
                  <a:lnTo>
                    <a:pt x="89" y="540"/>
                  </a:lnTo>
                  <a:lnTo>
                    <a:pt x="89" y="540"/>
                  </a:lnTo>
                  <a:lnTo>
                    <a:pt x="89" y="534"/>
                  </a:lnTo>
                  <a:lnTo>
                    <a:pt x="89" y="534"/>
                  </a:lnTo>
                  <a:lnTo>
                    <a:pt x="93" y="534"/>
                  </a:lnTo>
                  <a:lnTo>
                    <a:pt x="93" y="530"/>
                  </a:lnTo>
                  <a:lnTo>
                    <a:pt x="89" y="523"/>
                  </a:lnTo>
                  <a:lnTo>
                    <a:pt x="89" y="523"/>
                  </a:lnTo>
                  <a:lnTo>
                    <a:pt x="89" y="517"/>
                  </a:lnTo>
                  <a:lnTo>
                    <a:pt x="89" y="517"/>
                  </a:lnTo>
                  <a:lnTo>
                    <a:pt x="83" y="513"/>
                  </a:lnTo>
                  <a:lnTo>
                    <a:pt x="83" y="507"/>
                  </a:lnTo>
                  <a:lnTo>
                    <a:pt x="83" y="507"/>
                  </a:lnTo>
                  <a:lnTo>
                    <a:pt x="83" y="490"/>
                  </a:lnTo>
                  <a:lnTo>
                    <a:pt x="76" y="478"/>
                  </a:lnTo>
                  <a:lnTo>
                    <a:pt x="76" y="468"/>
                  </a:lnTo>
                  <a:lnTo>
                    <a:pt x="64" y="455"/>
                  </a:lnTo>
                  <a:lnTo>
                    <a:pt x="64" y="445"/>
                  </a:lnTo>
                  <a:lnTo>
                    <a:pt x="52" y="422"/>
                  </a:lnTo>
                  <a:lnTo>
                    <a:pt x="52" y="400"/>
                  </a:lnTo>
                  <a:lnTo>
                    <a:pt x="52" y="400"/>
                  </a:lnTo>
                  <a:lnTo>
                    <a:pt x="52" y="387"/>
                  </a:lnTo>
                  <a:lnTo>
                    <a:pt x="52" y="387"/>
                  </a:lnTo>
                  <a:lnTo>
                    <a:pt x="52" y="377"/>
                  </a:lnTo>
                  <a:lnTo>
                    <a:pt x="52" y="377"/>
                  </a:lnTo>
                  <a:lnTo>
                    <a:pt x="52" y="367"/>
                  </a:lnTo>
                  <a:lnTo>
                    <a:pt x="52" y="367"/>
                  </a:lnTo>
                  <a:lnTo>
                    <a:pt x="52" y="361"/>
                  </a:lnTo>
                  <a:lnTo>
                    <a:pt x="48" y="354"/>
                  </a:lnTo>
                  <a:lnTo>
                    <a:pt x="48" y="354"/>
                  </a:lnTo>
                  <a:lnTo>
                    <a:pt x="48" y="348"/>
                  </a:lnTo>
                  <a:lnTo>
                    <a:pt x="48" y="348"/>
                  </a:lnTo>
                  <a:lnTo>
                    <a:pt x="48" y="344"/>
                  </a:lnTo>
                  <a:lnTo>
                    <a:pt x="48" y="344"/>
                  </a:lnTo>
                  <a:lnTo>
                    <a:pt x="52" y="344"/>
                  </a:lnTo>
                  <a:lnTo>
                    <a:pt x="52" y="338"/>
                  </a:lnTo>
                  <a:lnTo>
                    <a:pt x="52" y="338"/>
                  </a:lnTo>
                  <a:lnTo>
                    <a:pt x="52" y="338"/>
                  </a:lnTo>
                  <a:lnTo>
                    <a:pt x="52" y="332"/>
                  </a:lnTo>
                  <a:lnTo>
                    <a:pt x="52" y="332"/>
                  </a:lnTo>
                  <a:lnTo>
                    <a:pt x="52" y="326"/>
                  </a:lnTo>
                  <a:lnTo>
                    <a:pt x="52" y="326"/>
                  </a:lnTo>
                  <a:lnTo>
                    <a:pt x="52" y="326"/>
                  </a:lnTo>
                  <a:lnTo>
                    <a:pt x="52" y="326"/>
                  </a:lnTo>
                  <a:lnTo>
                    <a:pt x="52" y="321"/>
                  </a:lnTo>
                  <a:lnTo>
                    <a:pt x="48" y="321"/>
                  </a:lnTo>
                  <a:lnTo>
                    <a:pt x="48" y="321"/>
                  </a:lnTo>
                  <a:lnTo>
                    <a:pt x="48" y="315"/>
                  </a:lnTo>
                  <a:lnTo>
                    <a:pt x="52" y="315"/>
                  </a:lnTo>
                  <a:lnTo>
                    <a:pt x="52" y="309"/>
                  </a:lnTo>
                  <a:lnTo>
                    <a:pt x="52" y="309"/>
                  </a:lnTo>
                  <a:lnTo>
                    <a:pt x="52" y="305"/>
                  </a:lnTo>
                  <a:lnTo>
                    <a:pt x="48" y="305"/>
                  </a:lnTo>
                  <a:lnTo>
                    <a:pt x="52" y="299"/>
                  </a:lnTo>
                  <a:lnTo>
                    <a:pt x="52" y="299"/>
                  </a:lnTo>
                  <a:lnTo>
                    <a:pt x="52" y="299"/>
                  </a:lnTo>
                  <a:lnTo>
                    <a:pt x="52" y="299"/>
                  </a:lnTo>
                  <a:lnTo>
                    <a:pt x="52" y="293"/>
                  </a:lnTo>
                  <a:lnTo>
                    <a:pt x="52" y="293"/>
                  </a:lnTo>
                  <a:lnTo>
                    <a:pt x="52" y="293"/>
                  </a:lnTo>
                  <a:lnTo>
                    <a:pt x="52" y="282"/>
                  </a:lnTo>
                  <a:lnTo>
                    <a:pt x="35" y="264"/>
                  </a:lnTo>
                  <a:lnTo>
                    <a:pt x="35" y="253"/>
                  </a:lnTo>
                  <a:lnTo>
                    <a:pt x="29" y="243"/>
                  </a:lnTo>
                  <a:lnTo>
                    <a:pt x="29" y="243"/>
                  </a:lnTo>
                  <a:lnTo>
                    <a:pt x="29" y="231"/>
                  </a:lnTo>
                  <a:lnTo>
                    <a:pt x="29" y="231"/>
                  </a:lnTo>
                  <a:lnTo>
                    <a:pt x="29" y="208"/>
                  </a:lnTo>
                  <a:lnTo>
                    <a:pt x="35" y="198"/>
                  </a:lnTo>
                  <a:lnTo>
                    <a:pt x="35" y="185"/>
                  </a:lnTo>
                  <a:lnTo>
                    <a:pt x="41" y="181"/>
                  </a:lnTo>
                  <a:lnTo>
                    <a:pt x="41" y="181"/>
                  </a:lnTo>
                  <a:lnTo>
                    <a:pt x="48" y="175"/>
                  </a:lnTo>
                  <a:lnTo>
                    <a:pt x="48" y="146"/>
                  </a:lnTo>
                  <a:lnTo>
                    <a:pt x="41" y="146"/>
                  </a:lnTo>
                  <a:lnTo>
                    <a:pt x="41" y="140"/>
                  </a:lnTo>
                  <a:lnTo>
                    <a:pt x="41" y="140"/>
                  </a:lnTo>
                  <a:lnTo>
                    <a:pt x="41" y="124"/>
                  </a:lnTo>
                  <a:lnTo>
                    <a:pt x="48" y="118"/>
                  </a:lnTo>
                  <a:lnTo>
                    <a:pt x="52" y="118"/>
                  </a:lnTo>
                  <a:lnTo>
                    <a:pt x="58" y="107"/>
                  </a:lnTo>
                  <a:lnTo>
                    <a:pt x="64" y="107"/>
                  </a:lnTo>
                  <a:lnTo>
                    <a:pt x="64" y="101"/>
                  </a:lnTo>
                  <a:lnTo>
                    <a:pt x="64" y="101"/>
                  </a:lnTo>
                  <a:lnTo>
                    <a:pt x="64" y="97"/>
                  </a:lnTo>
                  <a:lnTo>
                    <a:pt x="58" y="97"/>
                  </a:lnTo>
                  <a:lnTo>
                    <a:pt x="48" y="85"/>
                  </a:lnTo>
                  <a:lnTo>
                    <a:pt x="48" y="78"/>
                  </a:lnTo>
                  <a:lnTo>
                    <a:pt x="41" y="68"/>
                  </a:lnTo>
                  <a:lnTo>
                    <a:pt x="35" y="62"/>
                  </a:lnTo>
                  <a:lnTo>
                    <a:pt x="35" y="52"/>
                  </a:lnTo>
                  <a:lnTo>
                    <a:pt x="29" y="45"/>
                  </a:lnTo>
                  <a:lnTo>
                    <a:pt x="29" y="23"/>
                  </a:lnTo>
                  <a:lnTo>
                    <a:pt x="23" y="17"/>
                  </a:lnTo>
                  <a:lnTo>
                    <a:pt x="23" y="12"/>
                  </a:lnTo>
                  <a:lnTo>
                    <a:pt x="17" y="6"/>
                  </a:lnTo>
                  <a:lnTo>
                    <a:pt x="17" y="0"/>
                  </a:lnTo>
                  <a:lnTo>
                    <a:pt x="13" y="0"/>
                  </a:lnTo>
                  <a:lnTo>
                    <a:pt x="13" y="0"/>
                  </a:lnTo>
                  <a:lnTo>
                    <a:pt x="13" y="6"/>
                  </a:lnTo>
                  <a:lnTo>
                    <a:pt x="13" y="6"/>
                  </a:lnTo>
                  <a:lnTo>
                    <a:pt x="13" y="6"/>
                  </a:lnTo>
                  <a:lnTo>
                    <a:pt x="13" y="6"/>
                  </a:lnTo>
                  <a:lnTo>
                    <a:pt x="6" y="12"/>
                  </a:lnTo>
                  <a:lnTo>
                    <a:pt x="0" y="12"/>
                  </a:lnTo>
                  <a:lnTo>
                    <a:pt x="0" y="39"/>
                  </a:lnTo>
                  <a:lnTo>
                    <a:pt x="6" y="45"/>
                  </a:lnTo>
                  <a:lnTo>
                    <a:pt x="6" y="62"/>
                  </a:lnTo>
                  <a:lnTo>
                    <a:pt x="13" y="74"/>
                  </a:lnTo>
                  <a:lnTo>
                    <a:pt x="13" y="85"/>
                  </a:lnTo>
                  <a:lnTo>
                    <a:pt x="13" y="85"/>
                  </a:lnTo>
                  <a:lnTo>
                    <a:pt x="13" y="91"/>
                  </a:lnTo>
                  <a:lnTo>
                    <a:pt x="13" y="91"/>
                  </a:lnTo>
                  <a:lnTo>
                    <a:pt x="6" y="97"/>
                  </a:lnTo>
                  <a:lnTo>
                    <a:pt x="6" y="97"/>
                  </a:lnTo>
                  <a:lnTo>
                    <a:pt x="6" y="97"/>
                  </a:lnTo>
                  <a:lnTo>
                    <a:pt x="6" y="101"/>
                  </a:lnTo>
                  <a:lnTo>
                    <a:pt x="6" y="101"/>
                  </a:lnTo>
                  <a:lnTo>
                    <a:pt x="6" y="124"/>
                  </a:lnTo>
                  <a:lnTo>
                    <a:pt x="13" y="130"/>
                  </a:lnTo>
                  <a:lnTo>
                    <a:pt x="13" y="169"/>
                  </a:lnTo>
                  <a:lnTo>
                    <a:pt x="13" y="169"/>
                  </a:lnTo>
                  <a:lnTo>
                    <a:pt x="13" y="169"/>
                  </a:lnTo>
                  <a:lnTo>
                    <a:pt x="13" y="181"/>
                  </a:lnTo>
                  <a:lnTo>
                    <a:pt x="13" y="181"/>
                  </a:lnTo>
                  <a:lnTo>
                    <a:pt x="13" y="181"/>
                  </a:lnTo>
                  <a:lnTo>
                    <a:pt x="13" y="185"/>
                  </a:lnTo>
                  <a:lnTo>
                    <a:pt x="13" y="185"/>
                  </a:lnTo>
                  <a:lnTo>
                    <a:pt x="13" y="185"/>
                  </a:lnTo>
                  <a:lnTo>
                    <a:pt x="13" y="192"/>
                  </a:lnTo>
                  <a:lnTo>
                    <a:pt x="13" y="192"/>
                  </a:lnTo>
                  <a:lnTo>
                    <a:pt x="13" y="192"/>
                  </a:lnTo>
                  <a:lnTo>
                    <a:pt x="13" y="198"/>
                  </a:lnTo>
                  <a:lnTo>
                    <a:pt x="13" y="198"/>
                  </a:lnTo>
                  <a:lnTo>
                    <a:pt x="13" y="198"/>
                  </a:lnTo>
                  <a:lnTo>
                    <a:pt x="13" y="198"/>
                  </a:lnTo>
                  <a:lnTo>
                    <a:pt x="6" y="202"/>
                  </a:lnTo>
                  <a:lnTo>
                    <a:pt x="6" y="202"/>
                  </a:lnTo>
                  <a:lnTo>
                    <a:pt x="6" y="202"/>
                  </a:lnTo>
                  <a:lnTo>
                    <a:pt x="6" y="208"/>
                  </a:lnTo>
                  <a:lnTo>
                    <a:pt x="6" y="208"/>
                  </a:lnTo>
                  <a:lnTo>
                    <a:pt x="6" y="214"/>
                  </a:lnTo>
                  <a:lnTo>
                    <a:pt x="13" y="214"/>
                  </a:lnTo>
                  <a:lnTo>
                    <a:pt x="13" y="221"/>
                  </a:lnTo>
                  <a:lnTo>
                    <a:pt x="13" y="221"/>
                  </a:lnTo>
                  <a:lnTo>
                    <a:pt x="13" y="221"/>
                  </a:lnTo>
                  <a:lnTo>
                    <a:pt x="13" y="225"/>
                  </a:lnTo>
                  <a:lnTo>
                    <a:pt x="13" y="225"/>
                  </a:lnTo>
                  <a:lnTo>
                    <a:pt x="13" y="231"/>
                  </a:lnTo>
                  <a:lnTo>
                    <a:pt x="13" y="231"/>
                  </a:lnTo>
                  <a:lnTo>
                    <a:pt x="13" y="231"/>
                  </a:lnTo>
                  <a:lnTo>
                    <a:pt x="13" y="231"/>
                  </a:lnTo>
                  <a:lnTo>
                    <a:pt x="13" y="237"/>
                  </a:lnTo>
                  <a:lnTo>
                    <a:pt x="13" y="237"/>
                  </a:lnTo>
                  <a:lnTo>
                    <a:pt x="13" y="243"/>
                  </a:lnTo>
                  <a:lnTo>
                    <a:pt x="13" y="243"/>
                  </a:lnTo>
                  <a:lnTo>
                    <a:pt x="13" y="243"/>
                  </a:lnTo>
                  <a:lnTo>
                    <a:pt x="13" y="253"/>
                  </a:lnTo>
                  <a:lnTo>
                    <a:pt x="17" y="253"/>
                  </a:lnTo>
                  <a:lnTo>
                    <a:pt x="17" y="264"/>
                  </a:lnTo>
                  <a:lnTo>
                    <a:pt x="17" y="264"/>
                  </a:lnTo>
                  <a:lnTo>
                    <a:pt x="17" y="264"/>
                  </a:lnTo>
                  <a:lnTo>
                    <a:pt x="17" y="270"/>
                  </a:lnTo>
                  <a:lnTo>
                    <a:pt x="17" y="270"/>
                  </a:lnTo>
                  <a:lnTo>
                    <a:pt x="17" y="276"/>
                  </a:lnTo>
                  <a:lnTo>
                    <a:pt x="17" y="276"/>
                  </a:lnTo>
                  <a:lnTo>
                    <a:pt x="17" y="276"/>
                  </a:lnTo>
                  <a:lnTo>
                    <a:pt x="17" y="344"/>
                  </a:lnTo>
                  <a:lnTo>
                    <a:pt x="17" y="344"/>
                  </a:lnTo>
                  <a:lnTo>
                    <a:pt x="13" y="348"/>
                  </a:lnTo>
                  <a:lnTo>
                    <a:pt x="13" y="348"/>
                  </a:lnTo>
                  <a:lnTo>
                    <a:pt x="13" y="348"/>
                  </a:lnTo>
                  <a:lnTo>
                    <a:pt x="13" y="348"/>
                  </a:lnTo>
                  <a:lnTo>
                    <a:pt x="13" y="354"/>
                  </a:lnTo>
                  <a:lnTo>
                    <a:pt x="13" y="354"/>
                  </a:lnTo>
                  <a:lnTo>
                    <a:pt x="13" y="367"/>
                  </a:lnTo>
                  <a:lnTo>
                    <a:pt x="17" y="377"/>
                  </a:lnTo>
                  <a:lnTo>
                    <a:pt x="17" y="387"/>
                  </a:lnTo>
                  <a:lnTo>
                    <a:pt x="23" y="394"/>
                  </a:lnTo>
                  <a:lnTo>
                    <a:pt x="23" y="400"/>
                  </a:lnTo>
                  <a:lnTo>
                    <a:pt x="23" y="400"/>
                  </a:lnTo>
                  <a:lnTo>
                    <a:pt x="23" y="406"/>
                  </a:lnTo>
                  <a:lnTo>
                    <a:pt x="23" y="406"/>
                  </a:lnTo>
                  <a:lnTo>
                    <a:pt x="23" y="406"/>
                  </a:lnTo>
                  <a:lnTo>
                    <a:pt x="23" y="410"/>
                  </a:lnTo>
                  <a:lnTo>
                    <a:pt x="23" y="410"/>
                  </a:lnTo>
                  <a:lnTo>
                    <a:pt x="23" y="410"/>
                  </a:lnTo>
                  <a:lnTo>
                    <a:pt x="23" y="416"/>
                  </a:lnTo>
                  <a:lnTo>
                    <a:pt x="23" y="416"/>
                  </a:lnTo>
                  <a:lnTo>
                    <a:pt x="23" y="429"/>
                  </a:lnTo>
                  <a:lnTo>
                    <a:pt x="29" y="433"/>
                  </a:lnTo>
                  <a:lnTo>
                    <a:pt x="29" y="433"/>
                  </a:lnTo>
                  <a:lnTo>
                    <a:pt x="29" y="439"/>
                  </a:lnTo>
                  <a:lnTo>
                    <a:pt x="48" y="439"/>
                  </a:lnTo>
                  <a:lnTo>
                    <a:pt x="48" y="455"/>
                  </a:lnTo>
                  <a:lnTo>
                    <a:pt x="48" y="455"/>
                  </a:lnTo>
                  <a:lnTo>
                    <a:pt x="52" y="462"/>
                  </a:lnTo>
                  <a:lnTo>
                    <a:pt x="52" y="468"/>
                  </a:lnTo>
                  <a:lnTo>
                    <a:pt x="52" y="468"/>
                  </a:lnTo>
                  <a:lnTo>
                    <a:pt x="52" y="472"/>
                  </a:lnTo>
                  <a:lnTo>
                    <a:pt x="52" y="472"/>
                  </a:lnTo>
                  <a:lnTo>
                    <a:pt x="52" y="478"/>
                  </a:lnTo>
                  <a:lnTo>
                    <a:pt x="52" y="478"/>
                  </a:lnTo>
                  <a:lnTo>
                    <a:pt x="52" y="490"/>
                  </a:lnTo>
                  <a:lnTo>
                    <a:pt x="52" y="490"/>
                  </a:lnTo>
                  <a:lnTo>
                    <a:pt x="52" y="495"/>
                  </a:lnTo>
                  <a:lnTo>
                    <a:pt x="52" y="495"/>
                  </a:lnTo>
                  <a:lnTo>
                    <a:pt x="52" y="501"/>
                  </a:lnTo>
                  <a:lnTo>
                    <a:pt x="52" y="501"/>
                  </a:lnTo>
                  <a:lnTo>
                    <a:pt x="58" y="507"/>
                  </a:lnTo>
                  <a:lnTo>
                    <a:pt x="58" y="507"/>
                  </a:lnTo>
                  <a:lnTo>
                    <a:pt x="58" y="507"/>
                  </a:lnTo>
                  <a:lnTo>
                    <a:pt x="58" y="513"/>
                  </a:lnTo>
                  <a:lnTo>
                    <a:pt x="58" y="513"/>
                  </a:lnTo>
                  <a:lnTo>
                    <a:pt x="58" y="517"/>
                  </a:lnTo>
                  <a:lnTo>
                    <a:pt x="41" y="517"/>
                  </a:lnTo>
                  <a:lnTo>
                    <a:pt x="41" y="517"/>
                  </a:lnTo>
                  <a:lnTo>
                    <a:pt x="35" y="523"/>
                  </a:lnTo>
                  <a:lnTo>
                    <a:pt x="35" y="523"/>
                  </a:lnTo>
                  <a:lnTo>
                    <a:pt x="35" y="530"/>
                  </a:lnTo>
                  <a:lnTo>
                    <a:pt x="35" y="530"/>
                  </a:lnTo>
                  <a:lnTo>
                    <a:pt x="52" y="530"/>
                  </a:lnTo>
                  <a:lnTo>
                    <a:pt x="58" y="534"/>
                  </a:lnTo>
                  <a:lnTo>
                    <a:pt x="58" y="534"/>
                  </a:lnTo>
                  <a:lnTo>
                    <a:pt x="64" y="540"/>
                  </a:lnTo>
                  <a:lnTo>
                    <a:pt x="64" y="540"/>
                  </a:lnTo>
                  <a:lnTo>
                    <a:pt x="64" y="546"/>
                  </a:lnTo>
                  <a:lnTo>
                    <a:pt x="64" y="546"/>
                  </a:lnTo>
                  <a:lnTo>
                    <a:pt x="64" y="546"/>
                  </a:lnTo>
                  <a:lnTo>
                    <a:pt x="64" y="546"/>
                  </a:lnTo>
                  <a:lnTo>
                    <a:pt x="70" y="546"/>
                  </a:lnTo>
                  <a:lnTo>
                    <a:pt x="70" y="563"/>
                  </a:lnTo>
                  <a:lnTo>
                    <a:pt x="76" y="575"/>
                  </a:lnTo>
                  <a:lnTo>
                    <a:pt x="76" y="585"/>
                  </a:lnTo>
                  <a:lnTo>
                    <a:pt x="83" y="591"/>
                  </a:lnTo>
                  <a:lnTo>
                    <a:pt x="83" y="595"/>
                  </a:lnTo>
                  <a:lnTo>
                    <a:pt x="89" y="595"/>
                  </a:lnTo>
                  <a:lnTo>
                    <a:pt x="89" y="602"/>
                  </a:lnTo>
                  <a:lnTo>
                    <a:pt x="93" y="608"/>
                  </a:lnTo>
                  <a:lnTo>
                    <a:pt x="93" y="608"/>
                  </a:lnTo>
                  <a:lnTo>
                    <a:pt x="99" y="614"/>
                  </a:lnTo>
                  <a:lnTo>
                    <a:pt x="99" y="614"/>
                  </a:lnTo>
                  <a:lnTo>
                    <a:pt x="105" y="614"/>
                  </a:lnTo>
                  <a:lnTo>
                    <a:pt x="111" y="618"/>
                  </a:lnTo>
                  <a:lnTo>
                    <a:pt x="105" y="618"/>
                  </a:lnTo>
                  <a:lnTo>
                    <a:pt x="105" y="618"/>
                  </a:lnTo>
                  <a:lnTo>
                    <a:pt x="105" y="624"/>
                  </a:lnTo>
                  <a:lnTo>
                    <a:pt x="111" y="624"/>
                  </a:lnTo>
                  <a:lnTo>
                    <a:pt x="111" y="630"/>
                  </a:lnTo>
                  <a:lnTo>
                    <a:pt x="111" y="630"/>
                  </a:lnTo>
                  <a:lnTo>
                    <a:pt x="128" y="630"/>
                  </a:lnTo>
                  <a:lnTo>
                    <a:pt x="128" y="637"/>
                  </a:lnTo>
                  <a:lnTo>
                    <a:pt x="128" y="637"/>
                  </a:lnTo>
                  <a:lnTo>
                    <a:pt x="134" y="641"/>
                  </a:lnTo>
                  <a:lnTo>
                    <a:pt x="134" y="641"/>
                  </a:lnTo>
                  <a:lnTo>
                    <a:pt x="134" y="647"/>
                  </a:lnTo>
                  <a:lnTo>
                    <a:pt x="134" y="647"/>
                  </a:lnTo>
                  <a:lnTo>
                    <a:pt x="134" y="647"/>
                  </a:lnTo>
                  <a:lnTo>
                    <a:pt x="134" y="637"/>
                  </a:lnTo>
                  <a:lnTo>
                    <a:pt x="140" y="637"/>
                  </a:lnTo>
                  <a:lnTo>
                    <a:pt x="146" y="630"/>
                  </a:lnTo>
                  <a:lnTo>
                    <a:pt x="146" y="630"/>
                  </a:lnTo>
                  <a:lnTo>
                    <a:pt x="146" y="630"/>
                  </a:lnTo>
                  <a:lnTo>
                    <a:pt x="146" y="630"/>
                  </a:lnTo>
                  <a:lnTo>
                    <a:pt x="153" y="624"/>
                  </a:lnTo>
                  <a:lnTo>
                    <a:pt x="153" y="624"/>
                  </a:lnTo>
                  <a:lnTo>
                    <a:pt x="153" y="624"/>
                  </a:lnTo>
                  <a:lnTo>
                    <a:pt x="153" y="618"/>
                  </a:lnTo>
                  <a:lnTo>
                    <a:pt x="124" y="614"/>
                  </a:lnTo>
                  <a:lnTo>
                    <a:pt x="124" y="61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0" name="Freeform 315"/>
            <p:cNvSpPr>
              <a:spLocks/>
            </p:cNvSpPr>
            <p:nvPr/>
          </p:nvSpPr>
          <p:spPr bwMode="auto">
            <a:xfrm>
              <a:off x="2819401" y="3967163"/>
              <a:ext cx="242888" cy="1027113"/>
            </a:xfrm>
            <a:custGeom>
              <a:avLst/>
              <a:gdLst>
                <a:gd name="T0" fmla="*/ 83 w 153"/>
                <a:gd name="T1" fmla="*/ 575 h 647"/>
                <a:gd name="T2" fmla="*/ 83 w 153"/>
                <a:gd name="T3" fmla="*/ 563 h 647"/>
                <a:gd name="T4" fmla="*/ 89 w 153"/>
                <a:gd name="T5" fmla="*/ 552 h 647"/>
                <a:gd name="T6" fmla="*/ 89 w 153"/>
                <a:gd name="T7" fmla="*/ 546 h 647"/>
                <a:gd name="T8" fmla="*/ 89 w 153"/>
                <a:gd name="T9" fmla="*/ 534 h 647"/>
                <a:gd name="T10" fmla="*/ 89 w 153"/>
                <a:gd name="T11" fmla="*/ 517 h 647"/>
                <a:gd name="T12" fmla="*/ 83 w 153"/>
                <a:gd name="T13" fmla="*/ 490 h 647"/>
                <a:gd name="T14" fmla="*/ 52 w 153"/>
                <a:gd name="T15" fmla="*/ 422 h 647"/>
                <a:gd name="T16" fmla="*/ 52 w 153"/>
                <a:gd name="T17" fmla="*/ 377 h 647"/>
                <a:gd name="T18" fmla="*/ 48 w 153"/>
                <a:gd name="T19" fmla="*/ 354 h 647"/>
                <a:gd name="T20" fmla="*/ 48 w 153"/>
                <a:gd name="T21" fmla="*/ 344 h 647"/>
                <a:gd name="T22" fmla="*/ 52 w 153"/>
                <a:gd name="T23" fmla="*/ 332 h 647"/>
                <a:gd name="T24" fmla="*/ 52 w 153"/>
                <a:gd name="T25" fmla="*/ 326 h 647"/>
                <a:gd name="T26" fmla="*/ 52 w 153"/>
                <a:gd name="T27" fmla="*/ 315 h 647"/>
                <a:gd name="T28" fmla="*/ 52 w 153"/>
                <a:gd name="T29" fmla="*/ 299 h 647"/>
                <a:gd name="T30" fmla="*/ 52 w 153"/>
                <a:gd name="T31" fmla="*/ 293 h 647"/>
                <a:gd name="T32" fmla="*/ 29 w 153"/>
                <a:gd name="T33" fmla="*/ 243 h 647"/>
                <a:gd name="T34" fmla="*/ 35 w 153"/>
                <a:gd name="T35" fmla="*/ 198 h 647"/>
                <a:gd name="T36" fmla="*/ 48 w 153"/>
                <a:gd name="T37" fmla="*/ 146 h 647"/>
                <a:gd name="T38" fmla="*/ 48 w 153"/>
                <a:gd name="T39" fmla="*/ 118 h 647"/>
                <a:gd name="T40" fmla="*/ 64 w 153"/>
                <a:gd name="T41" fmla="*/ 101 h 647"/>
                <a:gd name="T42" fmla="*/ 41 w 153"/>
                <a:gd name="T43" fmla="*/ 68 h 647"/>
                <a:gd name="T44" fmla="*/ 23 w 153"/>
                <a:gd name="T45" fmla="*/ 17 h 647"/>
                <a:gd name="T46" fmla="*/ 13 w 153"/>
                <a:gd name="T47" fmla="*/ 0 h 647"/>
                <a:gd name="T48" fmla="*/ 6 w 153"/>
                <a:gd name="T49" fmla="*/ 12 h 647"/>
                <a:gd name="T50" fmla="*/ 13 w 153"/>
                <a:gd name="T51" fmla="*/ 74 h 647"/>
                <a:gd name="T52" fmla="*/ 6 w 153"/>
                <a:gd name="T53" fmla="*/ 97 h 647"/>
                <a:gd name="T54" fmla="*/ 6 w 153"/>
                <a:gd name="T55" fmla="*/ 124 h 647"/>
                <a:gd name="T56" fmla="*/ 13 w 153"/>
                <a:gd name="T57" fmla="*/ 181 h 647"/>
                <a:gd name="T58" fmla="*/ 13 w 153"/>
                <a:gd name="T59" fmla="*/ 185 h 647"/>
                <a:gd name="T60" fmla="*/ 13 w 153"/>
                <a:gd name="T61" fmla="*/ 198 h 647"/>
                <a:gd name="T62" fmla="*/ 6 w 153"/>
                <a:gd name="T63" fmla="*/ 202 h 647"/>
                <a:gd name="T64" fmla="*/ 13 w 153"/>
                <a:gd name="T65" fmla="*/ 221 h 647"/>
                <a:gd name="T66" fmla="*/ 13 w 153"/>
                <a:gd name="T67" fmla="*/ 231 h 647"/>
                <a:gd name="T68" fmla="*/ 13 w 153"/>
                <a:gd name="T69" fmla="*/ 237 h 647"/>
                <a:gd name="T70" fmla="*/ 17 w 153"/>
                <a:gd name="T71" fmla="*/ 253 h 647"/>
                <a:gd name="T72" fmla="*/ 17 w 153"/>
                <a:gd name="T73" fmla="*/ 270 h 647"/>
                <a:gd name="T74" fmla="*/ 17 w 153"/>
                <a:gd name="T75" fmla="*/ 344 h 647"/>
                <a:gd name="T76" fmla="*/ 13 w 153"/>
                <a:gd name="T77" fmla="*/ 354 h 647"/>
                <a:gd name="T78" fmla="*/ 23 w 153"/>
                <a:gd name="T79" fmla="*/ 394 h 647"/>
                <a:gd name="T80" fmla="*/ 23 w 153"/>
                <a:gd name="T81" fmla="*/ 406 h 647"/>
                <a:gd name="T82" fmla="*/ 23 w 153"/>
                <a:gd name="T83" fmla="*/ 416 h 647"/>
                <a:gd name="T84" fmla="*/ 48 w 153"/>
                <a:gd name="T85" fmla="*/ 439 h 647"/>
                <a:gd name="T86" fmla="*/ 52 w 153"/>
                <a:gd name="T87" fmla="*/ 468 h 647"/>
                <a:gd name="T88" fmla="*/ 52 w 153"/>
                <a:gd name="T89" fmla="*/ 490 h 647"/>
                <a:gd name="T90" fmla="*/ 52 w 153"/>
                <a:gd name="T91" fmla="*/ 501 h 647"/>
                <a:gd name="T92" fmla="*/ 58 w 153"/>
                <a:gd name="T93" fmla="*/ 513 h 647"/>
                <a:gd name="T94" fmla="*/ 35 w 153"/>
                <a:gd name="T95" fmla="*/ 523 h 647"/>
                <a:gd name="T96" fmla="*/ 58 w 153"/>
                <a:gd name="T97" fmla="*/ 534 h 647"/>
                <a:gd name="T98" fmla="*/ 64 w 153"/>
                <a:gd name="T99" fmla="*/ 546 h 647"/>
                <a:gd name="T100" fmla="*/ 76 w 153"/>
                <a:gd name="T101" fmla="*/ 585 h 647"/>
                <a:gd name="T102" fmla="*/ 93 w 153"/>
                <a:gd name="T103" fmla="*/ 608 h 647"/>
                <a:gd name="T104" fmla="*/ 111 w 153"/>
                <a:gd name="T105" fmla="*/ 618 h 647"/>
                <a:gd name="T106" fmla="*/ 111 w 153"/>
                <a:gd name="T107" fmla="*/ 630 h 647"/>
                <a:gd name="T108" fmla="*/ 134 w 153"/>
                <a:gd name="T109" fmla="*/ 641 h 647"/>
                <a:gd name="T110" fmla="*/ 134 w 153"/>
                <a:gd name="T111" fmla="*/ 637 h 647"/>
                <a:gd name="T112" fmla="*/ 146 w 153"/>
                <a:gd name="T113" fmla="*/ 630 h 647"/>
                <a:gd name="T114" fmla="*/ 124 w 153"/>
                <a:gd name="T115" fmla="*/ 614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3" h="647">
                  <a:moveTo>
                    <a:pt x="124" y="614"/>
                  </a:moveTo>
                  <a:lnTo>
                    <a:pt x="118" y="608"/>
                  </a:lnTo>
                  <a:lnTo>
                    <a:pt x="111" y="608"/>
                  </a:lnTo>
                  <a:lnTo>
                    <a:pt x="83" y="579"/>
                  </a:lnTo>
                  <a:lnTo>
                    <a:pt x="83" y="575"/>
                  </a:lnTo>
                  <a:lnTo>
                    <a:pt x="83" y="575"/>
                  </a:lnTo>
                  <a:lnTo>
                    <a:pt x="83" y="569"/>
                  </a:lnTo>
                  <a:lnTo>
                    <a:pt x="83" y="569"/>
                  </a:lnTo>
                  <a:lnTo>
                    <a:pt x="83" y="563"/>
                  </a:lnTo>
                  <a:lnTo>
                    <a:pt x="83" y="563"/>
                  </a:lnTo>
                  <a:lnTo>
                    <a:pt x="89" y="563"/>
                  </a:lnTo>
                  <a:lnTo>
                    <a:pt x="89" y="556"/>
                  </a:lnTo>
                  <a:lnTo>
                    <a:pt x="89" y="556"/>
                  </a:lnTo>
                  <a:lnTo>
                    <a:pt x="89" y="556"/>
                  </a:lnTo>
                  <a:lnTo>
                    <a:pt x="89" y="552"/>
                  </a:lnTo>
                  <a:lnTo>
                    <a:pt x="89" y="552"/>
                  </a:lnTo>
                  <a:lnTo>
                    <a:pt x="89" y="552"/>
                  </a:lnTo>
                  <a:lnTo>
                    <a:pt x="89" y="546"/>
                  </a:lnTo>
                  <a:lnTo>
                    <a:pt x="89" y="546"/>
                  </a:lnTo>
                  <a:lnTo>
                    <a:pt x="89" y="546"/>
                  </a:lnTo>
                  <a:lnTo>
                    <a:pt x="89" y="540"/>
                  </a:lnTo>
                  <a:lnTo>
                    <a:pt x="89" y="540"/>
                  </a:lnTo>
                  <a:lnTo>
                    <a:pt x="89" y="540"/>
                  </a:lnTo>
                  <a:lnTo>
                    <a:pt x="89" y="534"/>
                  </a:lnTo>
                  <a:lnTo>
                    <a:pt x="89" y="534"/>
                  </a:lnTo>
                  <a:lnTo>
                    <a:pt x="93" y="534"/>
                  </a:lnTo>
                  <a:lnTo>
                    <a:pt x="93" y="530"/>
                  </a:lnTo>
                  <a:lnTo>
                    <a:pt x="89" y="523"/>
                  </a:lnTo>
                  <a:lnTo>
                    <a:pt x="89" y="523"/>
                  </a:lnTo>
                  <a:lnTo>
                    <a:pt x="89" y="517"/>
                  </a:lnTo>
                  <a:lnTo>
                    <a:pt x="89" y="517"/>
                  </a:lnTo>
                  <a:lnTo>
                    <a:pt x="83" y="513"/>
                  </a:lnTo>
                  <a:lnTo>
                    <a:pt x="83" y="507"/>
                  </a:lnTo>
                  <a:lnTo>
                    <a:pt x="83" y="507"/>
                  </a:lnTo>
                  <a:lnTo>
                    <a:pt x="83" y="490"/>
                  </a:lnTo>
                  <a:lnTo>
                    <a:pt x="76" y="478"/>
                  </a:lnTo>
                  <a:lnTo>
                    <a:pt x="76" y="468"/>
                  </a:lnTo>
                  <a:lnTo>
                    <a:pt x="64" y="455"/>
                  </a:lnTo>
                  <a:lnTo>
                    <a:pt x="64" y="445"/>
                  </a:lnTo>
                  <a:lnTo>
                    <a:pt x="52" y="422"/>
                  </a:lnTo>
                  <a:lnTo>
                    <a:pt x="52" y="400"/>
                  </a:lnTo>
                  <a:lnTo>
                    <a:pt x="52" y="400"/>
                  </a:lnTo>
                  <a:lnTo>
                    <a:pt x="52" y="387"/>
                  </a:lnTo>
                  <a:lnTo>
                    <a:pt x="52" y="387"/>
                  </a:lnTo>
                  <a:lnTo>
                    <a:pt x="52" y="377"/>
                  </a:lnTo>
                  <a:lnTo>
                    <a:pt x="52" y="377"/>
                  </a:lnTo>
                  <a:lnTo>
                    <a:pt x="52" y="367"/>
                  </a:lnTo>
                  <a:lnTo>
                    <a:pt x="52" y="367"/>
                  </a:lnTo>
                  <a:lnTo>
                    <a:pt x="52" y="361"/>
                  </a:lnTo>
                  <a:lnTo>
                    <a:pt x="48" y="354"/>
                  </a:lnTo>
                  <a:lnTo>
                    <a:pt x="48" y="354"/>
                  </a:lnTo>
                  <a:lnTo>
                    <a:pt x="48" y="348"/>
                  </a:lnTo>
                  <a:lnTo>
                    <a:pt x="48" y="348"/>
                  </a:lnTo>
                  <a:lnTo>
                    <a:pt x="48" y="344"/>
                  </a:lnTo>
                  <a:lnTo>
                    <a:pt x="48" y="344"/>
                  </a:lnTo>
                  <a:lnTo>
                    <a:pt x="52" y="344"/>
                  </a:lnTo>
                  <a:lnTo>
                    <a:pt x="52" y="338"/>
                  </a:lnTo>
                  <a:lnTo>
                    <a:pt x="52" y="338"/>
                  </a:lnTo>
                  <a:lnTo>
                    <a:pt x="52" y="338"/>
                  </a:lnTo>
                  <a:lnTo>
                    <a:pt x="52" y="332"/>
                  </a:lnTo>
                  <a:lnTo>
                    <a:pt x="52" y="332"/>
                  </a:lnTo>
                  <a:lnTo>
                    <a:pt x="52" y="326"/>
                  </a:lnTo>
                  <a:lnTo>
                    <a:pt x="52" y="326"/>
                  </a:lnTo>
                  <a:lnTo>
                    <a:pt x="52" y="326"/>
                  </a:lnTo>
                  <a:lnTo>
                    <a:pt x="52" y="326"/>
                  </a:lnTo>
                  <a:lnTo>
                    <a:pt x="52" y="321"/>
                  </a:lnTo>
                  <a:lnTo>
                    <a:pt x="48" y="321"/>
                  </a:lnTo>
                  <a:lnTo>
                    <a:pt x="48" y="321"/>
                  </a:lnTo>
                  <a:lnTo>
                    <a:pt x="48" y="315"/>
                  </a:lnTo>
                  <a:lnTo>
                    <a:pt x="52" y="315"/>
                  </a:lnTo>
                  <a:lnTo>
                    <a:pt x="52" y="309"/>
                  </a:lnTo>
                  <a:lnTo>
                    <a:pt x="52" y="309"/>
                  </a:lnTo>
                  <a:lnTo>
                    <a:pt x="52" y="305"/>
                  </a:lnTo>
                  <a:lnTo>
                    <a:pt x="48" y="305"/>
                  </a:lnTo>
                  <a:lnTo>
                    <a:pt x="52" y="299"/>
                  </a:lnTo>
                  <a:lnTo>
                    <a:pt x="52" y="299"/>
                  </a:lnTo>
                  <a:lnTo>
                    <a:pt x="52" y="299"/>
                  </a:lnTo>
                  <a:lnTo>
                    <a:pt x="52" y="299"/>
                  </a:lnTo>
                  <a:lnTo>
                    <a:pt x="52" y="293"/>
                  </a:lnTo>
                  <a:lnTo>
                    <a:pt x="52" y="293"/>
                  </a:lnTo>
                  <a:lnTo>
                    <a:pt x="52" y="293"/>
                  </a:lnTo>
                  <a:lnTo>
                    <a:pt x="52" y="282"/>
                  </a:lnTo>
                  <a:lnTo>
                    <a:pt x="35" y="264"/>
                  </a:lnTo>
                  <a:lnTo>
                    <a:pt x="35" y="253"/>
                  </a:lnTo>
                  <a:lnTo>
                    <a:pt x="29" y="243"/>
                  </a:lnTo>
                  <a:lnTo>
                    <a:pt x="29" y="243"/>
                  </a:lnTo>
                  <a:lnTo>
                    <a:pt x="29" y="231"/>
                  </a:lnTo>
                  <a:lnTo>
                    <a:pt x="29" y="231"/>
                  </a:lnTo>
                  <a:lnTo>
                    <a:pt x="29" y="208"/>
                  </a:lnTo>
                  <a:lnTo>
                    <a:pt x="35" y="198"/>
                  </a:lnTo>
                  <a:lnTo>
                    <a:pt x="35" y="185"/>
                  </a:lnTo>
                  <a:lnTo>
                    <a:pt x="41" y="181"/>
                  </a:lnTo>
                  <a:lnTo>
                    <a:pt x="41" y="181"/>
                  </a:lnTo>
                  <a:lnTo>
                    <a:pt x="48" y="175"/>
                  </a:lnTo>
                  <a:lnTo>
                    <a:pt x="48" y="146"/>
                  </a:lnTo>
                  <a:lnTo>
                    <a:pt x="41" y="146"/>
                  </a:lnTo>
                  <a:lnTo>
                    <a:pt x="41" y="140"/>
                  </a:lnTo>
                  <a:lnTo>
                    <a:pt x="41" y="140"/>
                  </a:lnTo>
                  <a:lnTo>
                    <a:pt x="41" y="124"/>
                  </a:lnTo>
                  <a:lnTo>
                    <a:pt x="48" y="118"/>
                  </a:lnTo>
                  <a:lnTo>
                    <a:pt x="52" y="118"/>
                  </a:lnTo>
                  <a:lnTo>
                    <a:pt x="58" y="107"/>
                  </a:lnTo>
                  <a:lnTo>
                    <a:pt x="64" y="107"/>
                  </a:lnTo>
                  <a:lnTo>
                    <a:pt x="64" y="101"/>
                  </a:lnTo>
                  <a:lnTo>
                    <a:pt x="64" y="101"/>
                  </a:lnTo>
                  <a:lnTo>
                    <a:pt x="64" y="97"/>
                  </a:lnTo>
                  <a:lnTo>
                    <a:pt x="58" y="97"/>
                  </a:lnTo>
                  <a:lnTo>
                    <a:pt x="48" y="85"/>
                  </a:lnTo>
                  <a:lnTo>
                    <a:pt x="48" y="78"/>
                  </a:lnTo>
                  <a:lnTo>
                    <a:pt x="41" y="68"/>
                  </a:lnTo>
                  <a:lnTo>
                    <a:pt x="35" y="62"/>
                  </a:lnTo>
                  <a:lnTo>
                    <a:pt x="35" y="52"/>
                  </a:lnTo>
                  <a:lnTo>
                    <a:pt x="29" y="45"/>
                  </a:lnTo>
                  <a:lnTo>
                    <a:pt x="29" y="23"/>
                  </a:lnTo>
                  <a:lnTo>
                    <a:pt x="23" y="17"/>
                  </a:lnTo>
                  <a:lnTo>
                    <a:pt x="23" y="12"/>
                  </a:lnTo>
                  <a:lnTo>
                    <a:pt x="17" y="6"/>
                  </a:lnTo>
                  <a:lnTo>
                    <a:pt x="17" y="0"/>
                  </a:lnTo>
                  <a:lnTo>
                    <a:pt x="13" y="0"/>
                  </a:lnTo>
                  <a:lnTo>
                    <a:pt x="13" y="0"/>
                  </a:lnTo>
                  <a:lnTo>
                    <a:pt x="13" y="6"/>
                  </a:lnTo>
                  <a:lnTo>
                    <a:pt x="13" y="6"/>
                  </a:lnTo>
                  <a:lnTo>
                    <a:pt x="13" y="6"/>
                  </a:lnTo>
                  <a:lnTo>
                    <a:pt x="13" y="6"/>
                  </a:lnTo>
                  <a:lnTo>
                    <a:pt x="6" y="12"/>
                  </a:lnTo>
                  <a:lnTo>
                    <a:pt x="0" y="12"/>
                  </a:lnTo>
                  <a:lnTo>
                    <a:pt x="0" y="39"/>
                  </a:lnTo>
                  <a:lnTo>
                    <a:pt x="6" y="45"/>
                  </a:lnTo>
                  <a:lnTo>
                    <a:pt x="6" y="62"/>
                  </a:lnTo>
                  <a:lnTo>
                    <a:pt x="13" y="74"/>
                  </a:lnTo>
                  <a:lnTo>
                    <a:pt x="13" y="85"/>
                  </a:lnTo>
                  <a:lnTo>
                    <a:pt x="13" y="85"/>
                  </a:lnTo>
                  <a:lnTo>
                    <a:pt x="13" y="91"/>
                  </a:lnTo>
                  <a:lnTo>
                    <a:pt x="13" y="91"/>
                  </a:lnTo>
                  <a:lnTo>
                    <a:pt x="6" y="97"/>
                  </a:lnTo>
                  <a:lnTo>
                    <a:pt x="6" y="97"/>
                  </a:lnTo>
                  <a:lnTo>
                    <a:pt x="6" y="97"/>
                  </a:lnTo>
                  <a:lnTo>
                    <a:pt x="6" y="101"/>
                  </a:lnTo>
                  <a:lnTo>
                    <a:pt x="6" y="101"/>
                  </a:lnTo>
                  <a:lnTo>
                    <a:pt x="6" y="124"/>
                  </a:lnTo>
                  <a:lnTo>
                    <a:pt x="13" y="130"/>
                  </a:lnTo>
                  <a:lnTo>
                    <a:pt x="13" y="169"/>
                  </a:lnTo>
                  <a:lnTo>
                    <a:pt x="13" y="169"/>
                  </a:lnTo>
                  <a:lnTo>
                    <a:pt x="13" y="169"/>
                  </a:lnTo>
                  <a:lnTo>
                    <a:pt x="13" y="181"/>
                  </a:lnTo>
                  <a:lnTo>
                    <a:pt x="13" y="181"/>
                  </a:lnTo>
                  <a:lnTo>
                    <a:pt x="13" y="181"/>
                  </a:lnTo>
                  <a:lnTo>
                    <a:pt x="13" y="185"/>
                  </a:lnTo>
                  <a:lnTo>
                    <a:pt x="13" y="185"/>
                  </a:lnTo>
                  <a:lnTo>
                    <a:pt x="13" y="185"/>
                  </a:lnTo>
                  <a:lnTo>
                    <a:pt x="13" y="192"/>
                  </a:lnTo>
                  <a:lnTo>
                    <a:pt x="13" y="192"/>
                  </a:lnTo>
                  <a:lnTo>
                    <a:pt x="13" y="192"/>
                  </a:lnTo>
                  <a:lnTo>
                    <a:pt x="13" y="198"/>
                  </a:lnTo>
                  <a:lnTo>
                    <a:pt x="13" y="198"/>
                  </a:lnTo>
                  <a:lnTo>
                    <a:pt x="13" y="198"/>
                  </a:lnTo>
                  <a:lnTo>
                    <a:pt x="13" y="198"/>
                  </a:lnTo>
                  <a:lnTo>
                    <a:pt x="6" y="202"/>
                  </a:lnTo>
                  <a:lnTo>
                    <a:pt x="6" y="202"/>
                  </a:lnTo>
                  <a:lnTo>
                    <a:pt x="6" y="202"/>
                  </a:lnTo>
                  <a:lnTo>
                    <a:pt x="6" y="208"/>
                  </a:lnTo>
                  <a:lnTo>
                    <a:pt x="6" y="208"/>
                  </a:lnTo>
                  <a:lnTo>
                    <a:pt x="6" y="214"/>
                  </a:lnTo>
                  <a:lnTo>
                    <a:pt x="13" y="214"/>
                  </a:lnTo>
                  <a:lnTo>
                    <a:pt x="13" y="221"/>
                  </a:lnTo>
                  <a:lnTo>
                    <a:pt x="13" y="221"/>
                  </a:lnTo>
                  <a:lnTo>
                    <a:pt x="13" y="221"/>
                  </a:lnTo>
                  <a:lnTo>
                    <a:pt x="13" y="225"/>
                  </a:lnTo>
                  <a:lnTo>
                    <a:pt x="13" y="225"/>
                  </a:lnTo>
                  <a:lnTo>
                    <a:pt x="13" y="231"/>
                  </a:lnTo>
                  <a:lnTo>
                    <a:pt x="13" y="231"/>
                  </a:lnTo>
                  <a:lnTo>
                    <a:pt x="13" y="231"/>
                  </a:lnTo>
                  <a:lnTo>
                    <a:pt x="13" y="231"/>
                  </a:lnTo>
                  <a:lnTo>
                    <a:pt x="13" y="237"/>
                  </a:lnTo>
                  <a:lnTo>
                    <a:pt x="13" y="237"/>
                  </a:lnTo>
                  <a:lnTo>
                    <a:pt x="13" y="243"/>
                  </a:lnTo>
                  <a:lnTo>
                    <a:pt x="13" y="243"/>
                  </a:lnTo>
                  <a:lnTo>
                    <a:pt x="13" y="243"/>
                  </a:lnTo>
                  <a:lnTo>
                    <a:pt x="13" y="253"/>
                  </a:lnTo>
                  <a:lnTo>
                    <a:pt x="17" y="253"/>
                  </a:lnTo>
                  <a:lnTo>
                    <a:pt x="17" y="264"/>
                  </a:lnTo>
                  <a:lnTo>
                    <a:pt x="17" y="264"/>
                  </a:lnTo>
                  <a:lnTo>
                    <a:pt x="17" y="264"/>
                  </a:lnTo>
                  <a:lnTo>
                    <a:pt x="17" y="270"/>
                  </a:lnTo>
                  <a:lnTo>
                    <a:pt x="17" y="270"/>
                  </a:lnTo>
                  <a:lnTo>
                    <a:pt x="17" y="276"/>
                  </a:lnTo>
                  <a:lnTo>
                    <a:pt x="17" y="276"/>
                  </a:lnTo>
                  <a:lnTo>
                    <a:pt x="17" y="276"/>
                  </a:lnTo>
                  <a:lnTo>
                    <a:pt x="17" y="344"/>
                  </a:lnTo>
                  <a:lnTo>
                    <a:pt x="17" y="344"/>
                  </a:lnTo>
                  <a:lnTo>
                    <a:pt x="13" y="348"/>
                  </a:lnTo>
                  <a:lnTo>
                    <a:pt x="13" y="348"/>
                  </a:lnTo>
                  <a:lnTo>
                    <a:pt x="13" y="348"/>
                  </a:lnTo>
                  <a:lnTo>
                    <a:pt x="13" y="348"/>
                  </a:lnTo>
                  <a:lnTo>
                    <a:pt x="13" y="354"/>
                  </a:lnTo>
                  <a:lnTo>
                    <a:pt x="13" y="354"/>
                  </a:lnTo>
                  <a:lnTo>
                    <a:pt x="13" y="367"/>
                  </a:lnTo>
                  <a:lnTo>
                    <a:pt x="17" y="377"/>
                  </a:lnTo>
                  <a:lnTo>
                    <a:pt x="17" y="387"/>
                  </a:lnTo>
                  <a:lnTo>
                    <a:pt x="23" y="394"/>
                  </a:lnTo>
                  <a:lnTo>
                    <a:pt x="23" y="400"/>
                  </a:lnTo>
                  <a:lnTo>
                    <a:pt x="23" y="400"/>
                  </a:lnTo>
                  <a:lnTo>
                    <a:pt x="23" y="406"/>
                  </a:lnTo>
                  <a:lnTo>
                    <a:pt x="23" y="406"/>
                  </a:lnTo>
                  <a:lnTo>
                    <a:pt x="23" y="406"/>
                  </a:lnTo>
                  <a:lnTo>
                    <a:pt x="23" y="410"/>
                  </a:lnTo>
                  <a:lnTo>
                    <a:pt x="23" y="410"/>
                  </a:lnTo>
                  <a:lnTo>
                    <a:pt x="23" y="410"/>
                  </a:lnTo>
                  <a:lnTo>
                    <a:pt x="23" y="416"/>
                  </a:lnTo>
                  <a:lnTo>
                    <a:pt x="23" y="416"/>
                  </a:lnTo>
                  <a:lnTo>
                    <a:pt x="23" y="429"/>
                  </a:lnTo>
                  <a:lnTo>
                    <a:pt x="29" y="433"/>
                  </a:lnTo>
                  <a:lnTo>
                    <a:pt x="29" y="433"/>
                  </a:lnTo>
                  <a:lnTo>
                    <a:pt x="29" y="439"/>
                  </a:lnTo>
                  <a:lnTo>
                    <a:pt x="48" y="439"/>
                  </a:lnTo>
                  <a:lnTo>
                    <a:pt x="48" y="455"/>
                  </a:lnTo>
                  <a:lnTo>
                    <a:pt x="48" y="455"/>
                  </a:lnTo>
                  <a:lnTo>
                    <a:pt x="52" y="462"/>
                  </a:lnTo>
                  <a:lnTo>
                    <a:pt x="52" y="468"/>
                  </a:lnTo>
                  <a:lnTo>
                    <a:pt x="52" y="468"/>
                  </a:lnTo>
                  <a:lnTo>
                    <a:pt x="52" y="472"/>
                  </a:lnTo>
                  <a:lnTo>
                    <a:pt x="52" y="472"/>
                  </a:lnTo>
                  <a:lnTo>
                    <a:pt x="52" y="478"/>
                  </a:lnTo>
                  <a:lnTo>
                    <a:pt x="52" y="478"/>
                  </a:lnTo>
                  <a:lnTo>
                    <a:pt x="52" y="490"/>
                  </a:lnTo>
                  <a:lnTo>
                    <a:pt x="52" y="490"/>
                  </a:lnTo>
                  <a:lnTo>
                    <a:pt x="52" y="495"/>
                  </a:lnTo>
                  <a:lnTo>
                    <a:pt x="52" y="495"/>
                  </a:lnTo>
                  <a:lnTo>
                    <a:pt x="52" y="501"/>
                  </a:lnTo>
                  <a:lnTo>
                    <a:pt x="52" y="501"/>
                  </a:lnTo>
                  <a:lnTo>
                    <a:pt x="58" y="507"/>
                  </a:lnTo>
                  <a:lnTo>
                    <a:pt x="58" y="507"/>
                  </a:lnTo>
                  <a:lnTo>
                    <a:pt x="58" y="507"/>
                  </a:lnTo>
                  <a:lnTo>
                    <a:pt x="58" y="513"/>
                  </a:lnTo>
                  <a:lnTo>
                    <a:pt x="58" y="513"/>
                  </a:lnTo>
                  <a:lnTo>
                    <a:pt x="58" y="517"/>
                  </a:lnTo>
                  <a:lnTo>
                    <a:pt x="41" y="517"/>
                  </a:lnTo>
                  <a:lnTo>
                    <a:pt x="41" y="517"/>
                  </a:lnTo>
                  <a:lnTo>
                    <a:pt x="35" y="523"/>
                  </a:lnTo>
                  <a:lnTo>
                    <a:pt x="35" y="523"/>
                  </a:lnTo>
                  <a:lnTo>
                    <a:pt x="35" y="530"/>
                  </a:lnTo>
                  <a:lnTo>
                    <a:pt x="35" y="530"/>
                  </a:lnTo>
                  <a:lnTo>
                    <a:pt x="52" y="530"/>
                  </a:lnTo>
                  <a:lnTo>
                    <a:pt x="58" y="534"/>
                  </a:lnTo>
                  <a:lnTo>
                    <a:pt x="58" y="534"/>
                  </a:lnTo>
                  <a:lnTo>
                    <a:pt x="64" y="540"/>
                  </a:lnTo>
                  <a:lnTo>
                    <a:pt x="64" y="540"/>
                  </a:lnTo>
                  <a:lnTo>
                    <a:pt x="64" y="546"/>
                  </a:lnTo>
                  <a:lnTo>
                    <a:pt x="64" y="546"/>
                  </a:lnTo>
                  <a:lnTo>
                    <a:pt x="64" y="546"/>
                  </a:lnTo>
                  <a:lnTo>
                    <a:pt x="64" y="546"/>
                  </a:lnTo>
                  <a:lnTo>
                    <a:pt x="70" y="546"/>
                  </a:lnTo>
                  <a:lnTo>
                    <a:pt x="70" y="563"/>
                  </a:lnTo>
                  <a:lnTo>
                    <a:pt x="76" y="575"/>
                  </a:lnTo>
                  <a:lnTo>
                    <a:pt x="76" y="585"/>
                  </a:lnTo>
                  <a:lnTo>
                    <a:pt x="83" y="591"/>
                  </a:lnTo>
                  <a:lnTo>
                    <a:pt x="83" y="595"/>
                  </a:lnTo>
                  <a:lnTo>
                    <a:pt x="89" y="595"/>
                  </a:lnTo>
                  <a:lnTo>
                    <a:pt x="89" y="602"/>
                  </a:lnTo>
                  <a:lnTo>
                    <a:pt x="93" y="608"/>
                  </a:lnTo>
                  <a:lnTo>
                    <a:pt x="93" y="608"/>
                  </a:lnTo>
                  <a:lnTo>
                    <a:pt x="99" y="614"/>
                  </a:lnTo>
                  <a:lnTo>
                    <a:pt x="99" y="614"/>
                  </a:lnTo>
                  <a:lnTo>
                    <a:pt x="105" y="614"/>
                  </a:lnTo>
                  <a:lnTo>
                    <a:pt x="111" y="618"/>
                  </a:lnTo>
                  <a:lnTo>
                    <a:pt x="105" y="618"/>
                  </a:lnTo>
                  <a:lnTo>
                    <a:pt x="105" y="618"/>
                  </a:lnTo>
                  <a:lnTo>
                    <a:pt x="105" y="624"/>
                  </a:lnTo>
                  <a:lnTo>
                    <a:pt x="111" y="624"/>
                  </a:lnTo>
                  <a:lnTo>
                    <a:pt x="111" y="630"/>
                  </a:lnTo>
                  <a:lnTo>
                    <a:pt x="111" y="630"/>
                  </a:lnTo>
                  <a:lnTo>
                    <a:pt x="128" y="630"/>
                  </a:lnTo>
                  <a:lnTo>
                    <a:pt x="128" y="637"/>
                  </a:lnTo>
                  <a:lnTo>
                    <a:pt x="128" y="637"/>
                  </a:lnTo>
                  <a:lnTo>
                    <a:pt x="134" y="641"/>
                  </a:lnTo>
                  <a:lnTo>
                    <a:pt x="134" y="641"/>
                  </a:lnTo>
                  <a:lnTo>
                    <a:pt x="134" y="647"/>
                  </a:lnTo>
                  <a:lnTo>
                    <a:pt x="134" y="647"/>
                  </a:lnTo>
                  <a:lnTo>
                    <a:pt x="134" y="647"/>
                  </a:lnTo>
                  <a:lnTo>
                    <a:pt x="134" y="637"/>
                  </a:lnTo>
                  <a:lnTo>
                    <a:pt x="140" y="637"/>
                  </a:lnTo>
                  <a:lnTo>
                    <a:pt x="146" y="630"/>
                  </a:lnTo>
                  <a:lnTo>
                    <a:pt x="146" y="630"/>
                  </a:lnTo>
                  <a:lnTo>
                    <a:pt x="146" y="630"/>
                  </a:lnTo>
                  <a:lnTo>
                    <a:pt x="146" y="630"/>
                  </a:lnTo>
                  <a:lnTo>
                    <a:pt x="153" y="624"/>
                  </a:lnTo>
                  <a:lnTo>
                    <a:pt x="153" y="624"/>
                  </a:lnTo>
                  <a:lnTo>
                    <a:pt x="153" y="624"/>
                  </a:lnTo>
                  <a:lnTo>
                    <a:pt x="153" y="618"/>
                  </a:lnTo>
                  <a:lnTo>
                    <a:pt x="124" y="614"/>
                  </a:lnTo>
                  <a:lnTo>
                    <a:pt x="124" y="61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1" name="Freeform 316"/>
            <p:cNvSpPr>
              <a:spLocks/>
            </p:cNvSpPr>
            <p:nvPr/>
          </p:nvSpPr>
          <p:spPr bwMode="auto">
            <a:xfrm>
              <a:off x="2809876" y="3735388"/>
              <a:ext cx="307975" cy="376238"/>
            </a:xfrm>
            <a:custGeom>
              <a:avLst/>
              <a:gdLst>
                <a:gd name="T0" fmla="*/ 0 w 194"/>
                <a:gd name="T1" fmla="*/ 22 h 237"/>
                <a:gd name="T2" fmla="*/ 19 w 194"/>
                <a:gd name="T3" fmla="*/ 29 h 237"/>
                <a:gd name="T4" fmla="*/ 23 w 194"/>
                <a:gd name="T5" fmla="*/ 39 h 237"/>
                <a:gd name="T6" fmla="*/ 23 w 194"/>
                <a:gd name="T7" fmla="*/ 57 h 237"/>
                <a:gd name="T8" fmla="*/ 23 w 194"/>
                <a:gd name="T9" fmla="*/ 57 h 237"/>
                <a:gd name="T10" fmla="*/ 23 w 194"/>
                <a:gd name="T11" fmla="*/ 68 h 237"/>
                <a:gd name="T12" fmla="*/ 23 w 194"/>
                <a:gd name="T13" fmla="*/ 68 h 237"/>
                <a:gd name="T14" fmla="*/ 23 w 194"/>
                <a:gd name="T15" fmla="*/ 78 h 237"/>
                <a:gd name="T16" fmla="*/ 29 w 194"/>
                <a:gd name="T17" fmla="*/ 84 h 237"/>
                <a:gd name="T18" fmla="*/ 23 w 194"/>
                <a:gd name="T19" fmla="*/ 90 h 237"/>
                <a:gd name="T20" fmla="*/ 23 w 194"/>
                <a:gd name="T21" fmla="*/ 97 h 237"/>
                <a:gd name="T22" fmla="*/ 23 w 194"/>
                <a:gd name="T23" fmla="*/ 113 h 237"/>
                <a:gd name="T24" fmla="*/ 23 w 194"/>
                <a:gd name="T25" fmla="*/ 119 h 237"/>
                <a:gd name="T26" fmla="*/ 29 w 194"/>
                <a:gd name="T27" fmla="*/ 123 h 237"/>
                <a:gd name="T28" fmla="*/ 23 w 194"/>
                <a:gd name="T29" fmla="*/ 130 h 237"/>
                <a:gd name="T30" fmla="*/ 19 w 194"/>
                <a:gd name="T31" fmla="*/ 140 h 237"/>
                <a:gd name="T32" fmla="*/ 23 w 194"/>
                <a:gd name="T33" fmla="*/ 146 h 237"/>
                <a:gd name="T34" fmla="*/ 29 w 194"/>
                <a:gd name="T35" fmla="*/ 169 h 237"/>
                <a:gd name="T36" fmla="*/ 41 w 194"/>
                <a:gd name="T37" fmla="*/ 198 h 237"/>
                <a:gd name="T38" fmla="*/ 54 w 194"/>
                <a:gd name="T39" fmla="*/ 224 h 237"/>
                <a:gd name="T40" fmla="*/ 58 w 194"/>
                <a:gd name="T41" fmla="*/ 237 h 237"/>
                <a:gd name="T42" fmla="*/ 76 w 194"/>
                <a:gd name="T43" fmla="*/ 231 h 237"/>
                <a:gd name="T44" fmla="*/ 95 w 194"/>
                <a:gd name="T45" fmla="*/ 231 h 237"/>
                <a:gd name="T46" fmla="*/ 105 w 194"/>
                <a:gd name="T47" fmla="*/ 237 h 237"/>
                <a:gd name="T48" fmla="*/ 111 w 194"/>
                <a:gd name="T49" fmla="*/ 231 h 237"/>
                <a:gd name="T50" fmla="*/ 117 w 194"/>
                <a:gd name="T51" fmla="*/ 224 h 237"/>
                <a:gd name="T52" fmla="*/ 134 w 194"/>
                <a:gd name="T53" fmla="*/ 191 h 237"/>
                <a:gd name="T54" fmla="*/ 140 w 194"/>
                <a:gd name="T55" fmla="*/ 185 h 237"/>
                <a:gd name="T56" fmla="*/ 146 w 194"/>
                <a:gd name="T57" fmla="*/ 175 h 237"/>
                <a:gd name="T58" fmla="*/ 181 w 194"/>
                <a:gd name="T59" fmla="*/ 181 h 237"/>
                <a:gd name="T60" fmla="*/ 194 w 194"/>
                <a:gd name="T61" fmla="*/ 175 h 237"/>
                <a:gd name="T62" fmla="*/ 194 w 194"/>
                <a:gd name="T63" fmla="*/ 169 h 237"/>
                <a:gd name="T64" fmla="*/ 194 w 194"/>
                <a:gd name="T65" fmla="*/ 146 h 237"/>
                <a:gd name="T66" fmla="*/ 187 w 194"/>
                <a:gd name="T67" fmla="*/ 140 h 237"/>
                <a:gd name="T68" fmla="*/ 165 w 194"/>
                <a:gd name="T69" fmla="*/ 123 h 237"/>
                <a:gd name="T70" fmla="*/ 152 w 194"/>
                <a:gd name="T71" fmla="*/ 113 h 237"/>
                <a:gd name="T72" fmla="*/ 152 w 194"/>
                <a:gd name="T73" fmla="*/ 97 h 237"/>
                <a:gd name="T74" fmla="*/ 152 w 194"/>
                <a:gd name="T75" fmla="*/ 90 h 237"/>
                <a:gd name="T76" fmla="*/ 130 w 194"/>
                <a:gd name="T77" fmla="*/ 62 h 237"/>
                <a:gd name="T78" fmla="*/ 105 w 194"/>
                <a:gd name="T79" fmla="*/ 51 h 237"/>
                <a:gd name="T80" fmla="*/ 82 w 194"/>
                <a:gd name="T81" fmla="*/ 39 h 237"/>
                <a:gd name="T82" fmla="*/ 76 w 194"/>
                <a:gd name="T83" fmla="*/ 16 h 237"/>
                <a:gd name="T84" fmla="*/ 70 w 194"/>
                <a:gd name="T85" fmla="*/ 6 h 237"/>
                <a:gd name="T86" fmla="*/ 58 w 194"/>
                <a:gd name="T87" fmla="*/ 6 h 237"/>
                <a:gd name="T88" fmla="*/ 41 w 194"/>
                <a:gd name="T89" fmla="*/ 16 h 237"/>
                <a:gd name="T90" fmla="*/ 0 w 194"/>
                <a:gd name="T91" fmla="*/ 22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4" h="237">
                  <a:moveTo>
                    <a:pt x="0" y="22"/>
                  </a:moveTo>
                  <a:lnTo>
                    <a:pt x="0" y="22"/>
                  </a:lnTo>
                  <a:lnTo>
                    <a:pt x="0" y="22"/>
                  </a:lnTo>
                  <a:lnTo>
                    <a:pt x="6" y="22"/>
                  </a:lnTo>
                  <a:lnTo>
                    <a:pt x="12" y="29"/>
                  </a:lnTo>
                  <a:lnTo>
                    <a:pt x="19" y="29"/>
                  </a:lnTo>
                  <a:lnTo>
                    <a:pt x="19" y="35"/>
                  </a:lnTo>
                  <a:lnTo>
                    <a:pt x="19" y="35"/>
                  </a:lnTo>
                  <a:lnTo>
                    <a:pt x="23" y="39"/>
                  </a:lnTo>
                  <a:lnTo>
                    <a:pt x="23" y="51"/>
                  </a:lnTo>
                  <a:lnTo>
                    <a:pt x="23" y="51"/>
                  </a:lnTo>
                  <a:lnTo>
                    <a:pt x="23" y="57"/>
                  </a:lnTo>
                  <a:lnTo>
                    <a:pt x="23" y="57"/>
                  </a:lnTo>
                  <a:lnTo>
                    <a:pt x="23" y="57"/>
                  </a:lnTo>
                  <a:lnTo>
                    <a:pt x="23" y="57"/>
                  </a:lnTo>
                  <a:lnTo>
                    <a:pt x="23" y="62"/>
                  </a:lnTo>
                  <a:lnTo>
                    <a:pt x="23" y="62"/>
                  </a:lnTo>
                  <a:lnTo>
                    <a:pt x="23" y="68"/>
                  </a:lnTo>
                  <a:lnTo>
                    <a:pt x="23" y="68"/>
                  </a:lnTo>
                  <a:lnTo>
                    <a:pt x="23" y="68"/>
                  </a:lnTo>
                  <a:lnTo>
                    <a:pt x="23" y="68"/>
                  </a:lnTo>
                  <a:lnTo>
                    <a:pt x="23" y="78"/>
                  </a:lnTo>
                  <a:lnTo>
                    <a:pt x="23" y="78"/>
                  </a:lnTo>
                  <a:lnTo>
                    <a:pt x="23" y="78"/>
                  </a:lnTo>
                  <a:lnTo>
                    <a:pt x="23" y="78"/>
                  </a:lnTo>
                  <a:lnTo>
                    <a:pt x="23" y="78"/>
                  </a:lnTo>
                  <a:lnTo>
                    <a:pt x="29" y="84"/>
                  </a:lnTo>
                  <a:lnTo>
                    <a:pt x="23" y="84"/>
                  </a:lnTo>
                  <a:lnTo>
                    <a:pt x="23" y="84"/>
                  </a:lnTo>
                  <a:lnTo>
                    <a:pt x="23" y="90"/>
                  </a:lnTo>
                  <a:lnTo>
                    <a:pt x="23" y="90"/>
                  </a:lnTo>
                  <a:lnTo>
                    <a:pt x="23" y="97"/>
                  </a:lnTo>
                  <a:lnTo>
                    <a:pt x="23" y="97"/>
                  </a:lnTo>
                  <a:lnTo>
                    <a:pt x="23" y="101"/>
                  </a:lnTo>
                  <a:lnTo>
                    <a:pt x="23" y="101"/>
                  </a:lnTo>
                  <a:lnTo>
                    <a:pt x="23" y="113"/>
                  </a:lnTo>
                  <a:lnTo>
                    <a:pt x="23" y="113"/>
                  </a:lnTo>
                  <a:lnTo>
                    <a:pt x="23" y="119"/>
                  </a:lnTo>
                  <a:lnTo>
                    <a:pt x="23" y="119"/>
                  </a:lnTo>
                  <a:lnTo>
                    <a:pt x="29" y="119"/>
                  </a:lnTo>
                  <a:lnTo>
                    <a:pt x="29" y="123"/>
                  </a:lnTo>
                  <a:lnTo>
                    <a:pt x="29" y="123"/>
                  </a:lnTo>
                  <a:lnTo>
                    <a:pt x="29" y="123"/>
                  </a:lnTo>
                  <a:lnTo>
                    <a:pt x="23" y="130"/>
                  </a:lnTo>
                  <a:lnTo>
                    <a:pt x="23" y="130"/>
                  </a:lnTo>
                  <a:lnTo>
                    <a:pt x="23" y="136"/>
                  </a:lnTo>
                  <a:lnTo>
                    <a:pt x="23" y="136"/>
                  </a:lnTo>
                  <a:lnTo>
                    <a:pt x="19" y="140"/>
                  </a:lnTo>
                  <a:lnTo>
                    <a:pt x="19" y="140"/>
                  </a:lnTo>
                  <a:lnTo>
                    <a:pt x="19" y="140"/>
                  </a:lnTo>
                  <a:lnTo>
                    <a:pt x="23" y="146"/>
                  </a:lnTo>
                  <a:lnTo>
                    <a:pt x="23" y="152"/>
                  </a:lnTo>
                  <a:lnTo>
                    <a:pt x="29" y="158"/>
                  </a:lnTo>
                  <a:lnTo>
                    <a:pt x="29" y="169"/>
                  </a:lnTo>
                  <a:lnTo>
                    <a:pt x="35" y="175"/>
                  </a:lnTo>
                  <a:lnTo>
                    <a:pt x="35" y="191"/>
                  </a:lnTo>
                  <a:lnTo>
                    <a:pt x="41" y="198"/>
                  </a:lnTo>
                  <a:lnTo>
                    <a:pt x="41" y="208"/>
                  </a:lnTo>
                  <a:lnTo>
                    <a:pt x="47" y="220"/>
                  </a:lnTo>
                  <a:lnTo>
                    <a:pt x="54" y="224"/>
                  </a:lnTo>
                  <a:lnTo>
                    <a:pt x="54" y="231"/>
                  </a:lnTo>
                  <a:lnTo>
                    <a:pt x="58" y="237"/>
                  </a:lnTo>
                  <a:lnTo>
                    <a:pt x="58" y="237"/>
                  </a:lnTo>
                  <a:lnTo>
                    <a:pt x="70" y="237"/>
                  </a:lnTo>
                  <a:lnTo>
                    <a:pt x="70" y="231"/>
                  </a:lnTo>
                  <a:lnTo>
                    <a:pt x="76" y="231"/>
                  </a:lnTo>
                  <a:lnTo>
                    <a:pt x="76" y="224"/>
                  </a:lnTo>
                  <a:lnTo>
                    <a:pt x="95" y="224"/>
                  </a:lnTo>
                  <a:lnTo>
                    <a:pt x="95" y="231"/>
                  </a:lnTo>
                  <a:lnTo>
                    <a:pt x="99" y="231"/>
                  </a:lnTo>
                  <a:lnTo>
                    <a:pt x="105" y="237"/>
                  </a:lnTo>
                  <a:lnTo>
                    <a:pt x="105" y="237"/>
                  </a:lnTo>
                  <a:lnTo>
                    <a:pt x="105" y="237"/>
                  </a:lnTo>
                  <a:lnTo>
                    <a:pt x="111" y="237"/>
                  </a:lnTo>
                  <a:lnTo>
                    <a:pt x="111" y="231"/>
                  </a:lnTo>
                  <a:lnTo>
                    <a:pt x="117" y="224"/>
                  </a:lnTo>
                  <a:lnTo>
                    <a:pt x="117" y="224"/>
                  </a:lnTo>
                  <a:lnTo>
                    <a:pt x="117" y="224"/>
                  </a:lnTo>
                  <a:lnTo>
                    <a:pt x="130" y="224"/>
                  </a:lnTo>
                  <a:lnTo>
                    <a:pt x="134" y="198"/>
                  </a:lnTo>
                  <a:lnTo>
                    <a:pt x="134" y="191"/>
                  </a:lnTo>
                  <a:lnTo>
                    <a:pt x="134" y="191"/>
                  </a:lnTo>
                  <a:lnTo>
                    <a:pt x="134" y="191"/>
                  </a:lnTo>
                  <a:lnTo>
                    <a:pt x="140" y="185"/>
                  </a:lnTo>
                  <a:lnTo>
                    <a:pt x="140" y="181"/>
                  </a:lnTo>
                  <a:lnTo>
                    <a:pt x="146" y="181"/>
                  </a:lnTo>
                  <a:lnTo>
                    <a:pt x="146" y="175"/>
                  </a:lnTo>
                  <a:lnTo>
                    <a:pt x="175" y="175"/>
                  </a:lnTo>
                  <a:lnTo>
                    <a:pt x="181" y="181"/>
                  </a:lnTo>
                  <a:lnTo>
                    <a:pt x="181" y="181"/>
                  </a:lnTo>
                  <a:lnTo>
                    <a:pt x="187" y="181"/>
                  </a:lnTo>
                  <a:lnTo>
                    <a:pt x="194" y="175"/>
                  </a:lnTo>
                  <a:lnTo>
                    <a:pt x="194" y="175"/>
                  </a:lnTo>
                  <a:lnTo>
                    <a:pt x="194" y="175"/>
                  </a:lnTo>
                  <a:lnTo>
                    <a:pt x="194" y="169"/>
                  </a:lnTo>
                  <a:lnTo>
                    <a:pt x="194" y="169"/>
                  </a:lnTo>
                  <a:lnTo>
                    <a:pt x="194" y="163"/>
                  </a:lnTo>
                  <a:lnTo>
                    <a:pt x="194" y="163"/>
                  </a:lnTo>
                  <a:lnTo>
                    <a:pt x="194" y="146"/>
                  </a:lnTo>
                  <a:lnTo>
                    <a:pt x="194" y="146"/>
                  </a:lnTo>
                  <a:lnTo>
                    <a:pt x="187" y="140"/>
                  </a:lnTo>
                  <a:lnTo>
                    <a:pt x="187" y="140"/>
                  </a:lnTo>
                  <a:lnTo>
                    <a:pt x="181" y="136"/>
                  </a:lnTo>
                  <a:lnTo>
                    <a:pt x="181" y="123"/>
                  </a:lnTo>
                  <a:lnTo>
                    <a:pt x="165" y="123"/>
                  </a:lnTo>
                  <a:lnTo>
                    <a:pt x="159" y="119"/>
                  </a:lnTo>
                  <a:lnTo>
                    <a:pt x="159" y="113"/>
                  </a:lnTo>
                  <a:lnTo>
                    <a:pt x="152" y="113"/>
                  </a:lnTo>
                  <a:lnTo>
                    <a:pt x="152" y="97"/>
                  </a:lnTo>
                  <a:lnTo>
                    <a:pt x="152" y="97"/>
                  </a:lnTo>
                  <a:lnTo>
                    <a:pt x="152" y="97"/>
                  </a:lnTo>
                  <a:lnTo>
                    <a:pt x="152" y="90"/>
                  </a:lnTo>
                  <a:lnTo>
                    <a:pt x="152" y="90"/>
                  </a:lnTo>
                  <a:lnTo>
                    <a:pt x="152" y="90"/>
                  </a:lnTo>
                  <a:lnTo>
                    <a:pt x="152" y="78"/>
                  </a:lnTo>
                  <a:lnTo>
                    <a:pt x="140" y="68"/>
                  </a:lnTo>
                  <a:lnTo>
                    <a:pt x="130" y="62"/>
                  </a:lnTo>
                  <a:lnTo>
                    <a:pt x="124" y="62"/>
                  </a:lnTo>
                  <a:lnTo>
                    <a:pt x="117" y="57"/>
                  </a:lnTo>
                  <a:lnTo>
                    <a:pt x="105" y="51"/>
                  </a:lnTo>
                  <a:lnTo>
                    <a:pt x="89" y="51"/>
                  </a:lnTo>
                  <a:lnTo>
                    <a:pt x="89" y="45"/>
                  </a:lnTo>
                  <a:lnTo>
                    <a:pt x="82" y="39"/>
                  </a:lnTo>
                  <a:lnTo>
                    <a:pt x="76" y="39"/>
                  </a:lnTo>
                  <a:lnTo>
                    <a:pt x="76" y="16"/>
                  </a:lnTo>
                  <a:lnTo>
                    <a:pt x="76" y="16"/>
                  </a:lnTo>
                  <a:lnTo>
                    <a:pt x="76" y="12"/>
                  </a:lnTo>
                  <a:lnTo>
                    <a:pt x="70" y="6"/>
                  </a:lnTo>
                  <a:lnTo>
                    <a:pt x="70" y="6"/>
                  </a:lnTo>
                  <a:lnTo>
                    <a:pt x="70" y="6"/>
                  </a:lnTo>
                  <a:lnTo>
                    <a:pt x="64" y="0"/>
                  </a:lnTo>
                  <a:lnTo>
                    <a:pt x="58" y="6"/>
                  </a:lnTo>
                  <a:lnTo>
                    <a:pt x="54" y="6"/>
                  </a:lnTo>
                  <a:lnTo>
                    <a:pt x="54" y="6"/>
                  </a:lnTo>
                  <a:lnTo>
                    <a:pt x="41" y="16"/>
                  </a:lnTo>
                  <a:lnTo>
                    <a:pt x="29" y="16"/>
                  </a:lnTo>
                  <a:lnTo>
                    <a:pt x="23" y="22"/>
                  </a:lnTo>
                  <a:lnTo>
                    <a:pt x="0" y="22"/>
                  </a:lnTo>
                  <a:lnTo>
                    <a:pt x="0"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2" name="Freeform 317"/>
            <p:cNvSpPr>
              <a:spLocks/>
            </p:cNvSpPr>
            <p:nvPr/>
          </p:nvSpPr>
          <p:spPr bwMode="auto">
            <a:xfrm>
              <a:off x="2809876" y="3735388"/>
              <a:ext cx="307975" cy="376238"/>
            </a:xfrm>
            <a:custGeom>
              <a:avLst/>
              <a:gdLst>
                <a:gd name="T0" fmla="*/ 0 w 194"/>
                <a:gd name="T1" fmla="*/ 22 h 237"/>
                <a:gd name="T2" fmla="*/ 19 w 194"/>
                <a:gd name="T3" fmla="*/ 29 h 237"/>
                <a:gd name="T4" fmla="*/ 23 w 194"/>
                <a:gd name="T5" fmla="*/ 39 h 237"/>
                <a:gd name="T6" fmla="*/ 23 w 194"/>
                <a:gd name="T7" fmla="*/ 57 h 237"/>
                <a:gd name="T8" fmla="*/ 23 w 194"/>
                <a:gd name="T9" fmla="*/ 57 h 237"/>
                <a:gd name="T10" fmla="*/ 23 w 194"/>
                <a:gd name="T11" fmla="*/ 68 h 237"/>
                <a:gd name="T12" fmla="*/ 23 w 194"/>
                <a:gd name="T13" fmla="*/ 68 h 237"/>
                <a:gd name="T14" fmla="*/ 23 w 194"/>
                <a:gd name="T15" fmla="*/ 78 h 237"/>
                <a:gd name="T16" fmla="*/ 29 w 194"/>
                <a:gd name="T17" fmla="*/ 84 h 237"/>
                <a:gd name="T18" fmla="*/ 23 w 194"/>
                <a:gd name="T19" fmla="*/ 90 h 237"/>
                <a:gd name="T20" fmla="*/ 23 w 194"/>
                <a:gd name="T21" fmla="*/ 97 h 237"/>
                <a:gd name="T22" fmla="*/ 23 w 194"/>
                <a:gd name="T23" fmla="*/ 113 h 237"/>
                <a:gd name="T24" fmla="*/ 23 w 194"/>
                <a:gd name="T25" fmla="*/ 119 h 237"/>
                <a:gd name="T26" fmla="*/ 29 w 194"/>
                <a:gd name="T27" fmla="*/ 123 h 237"/>
                <a:gd name="T28" fmla="*/ 23 w 194"/>
                <a:gd name="T29" fmla="*/ 130 h 237"/>
                <a:gd name="T30" fmla="*/ 19 w 194"/>
                <a:gd name="T31" fmla="*/ 140 h 237"/>
                <a:gd name="T32" fmla="*/ 23 w 194"/>
                <a:gd name="T33" fmla="*/ 146 h 237"/>
                <a:gd name="T34" fmla="*/ 29 w 194"/>
                <a:gd name="T35" fmla="*/ 169 h 237"/>
                <a:gd name="T36" fmla="*/ 41 w 194"/>
                <a:gd name="T37" fmla="*/ 198 h 237"/>
                <a:gd name="T38" fmla="*/ 54 w 194"/>
                <a:gd name="T39" fmla="*/ 224 h 237"/>
                <a:gd name="T40" fmla="*/ 58 w 194"/>
                <a:gd name="T41" fmla="*/ 237 h 237"/>
                <a:gd name="T42" fmla="*/ 76 w 194"/>
                <a:gd name="T43" fmla="*/ 231 h 237"/>
                <a:gd name="T44" fmla="*/ 95 w 194"/>
                <a:gd name="T45" fmla="*/ 231 h 237"/>
                <a:gd name="T46" fmla="*/ 105 w 194"/>
                <a:gd name="T47" fmla="*/ 237 h 237"/>
                <a:gd name="T48" fmla="*/ 111 w 194"/>
                <a:gd name="T49" fmla="*/ 231 h 237"/>
                <a:gd name="T50" fmla="*/ 117 w 194"/>
                <a:gd name="T51" fmla="*/ 224 h 237"/>
                <a:gd name="T52" fmla="*/ 134 w 194"/>
                <a:gd name="T53" fmla="*/ 191 h 237"/>
                <a:gd name="T54" fmla="*/ 140 w 194"/>
                <a:gd name="T55" fmla="*/ 185 h 237"/>
                <a:gd name="T56" fmla="*/ 146 w 194"/>
                <a:gd name="T57" fmla="*/ 175 h 237"/>
                <a:gd name="T58" fmla="*/ 181 w 194"/>
                <a:gd name="T59" fmla="*/ 181 h 237"/>
                <a:gd name="T60" fmla="*/ 194 w 194"/>
                <a:gd name="T61" fmla="*/ 175 h 237"/>
                <a:gd name="T62" fmla="*/ 194 w 194"/>
                <a:gd name="T63" fmla="*/ 169 h 237"/>
                <a:gd name="T64" fmla="*/ 194 w 194"/>
                <a:gd name="T65" fmla="*/ 146 h 237"/>
                <a:gd name="T66" fmla="*/ 187 w 194"/>
                <a:gd name="T67" fmla="*/ 140 h 237"/>
                <a:gd name="T68" fmla="*/ 165 w 194"/>
                <a:gd name="T69" fmla="*/ 123 h 237"/>
                <a:gd name="T70" fmla="*/ 152 w 194"/>
                <a:gd name="T71" fmla="*/ 113 h 237"/>
                <a:gd name="T72" fmla="*/ 152 w 194"/>
                <a:gd name="T73" fmla="*/ 97 h 237"/>
                <a:gd name="T74" fmla="*/ 152 w 194"/>
                <a:gd name="T75" fmla="*/ 90 h 237"/>
                <a:gd name="T76" fmla="*/ 130 w 194"/>
                <a:gd name="T77" fmla="*/ 62 h 237"/>
                <a:gd name="T78" fmla="*/ 105 w 194"/>
                <a:gd name="T79" fmla="*/ 51 h 237"/>
                <a:gd name="T80" fmla="*/ 82 w 194"/>
                <a:gd name="T81" fmla="*/ 39 h 237"/>
                <a:gd name="T82" fmla="*/ 76 w 194"/>
                <a:gd name="T83" fmla="*/ 16 h 237"/>
                <a:gd name="T84" fmla="*/ 70 w 194"/>
                <a:gd name="T85" fmla="*/ 6 h 237"/>
                <a:gd name="T86" fmla="*/ 58 w 194"/>
                <a:gd name="T87" fmla="*/ 6 h 237"/>
                <a:gd name="T88" fmla="*/ 41 w 194"/>
                <a:gd name="T89" fmla="*/ 16 h 237"/>
                <a:gd name="T90" fmla="*/ 0 w 194"/>
                <a:gd name="T91" fmla="*/ 22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4" h="237">
                  <a:moveTo>
                    <a:pt x="0" y="22"/>
                  </a:moveTo>
                  <a:lnTo>
                    <a:pt x="0" y="22"/>
                  </a:lnTo>
                  <a:lnTo>
                    <a:pt x="0" y="22"/>
                  </a:lnTo>
                  <a:lnTo>
                    <a:pt x="6" y="22"/>
                  </a:lnTo>
                  <a:lnTo>
                    <a:pt x="12" y="29"/>
                  </a:lnTo>
                  <a:lnTo>
                    <a:pt x="19" y="29"/>
                  </a:lnTo>
                  <a:lnTo>
                    <a:pt x="19" y="35"/>
                  </a:lnTo>
                  <a:lnTo>
                    <a:pt x="19" y="35"/>
                  </a:lnTo>
                  <a:lnTo>
                    <a:pt x="23" y="39"/>
                  </a:lnTo>
                  <a:lnTo>
                    <a:pt x="23" y="51"/>
                  </a:lnTo>
                  <a:lnTo>
                    <a:pt x="23" y="51"/>
                  </a:lnTo>
                  <a:lnTo>
                    <a:pt x="23" y="57"/>
                  </a:lnTo>
                  <a:lnTo>
                    <a:pt x="23" y="57"/>
                  </a:lnTo>
                  <a:lnTo>
                    <a:pt x="23" y="57"/>
                  </a:lnTo>
                  <a:lnTo>
                    <a:pt x="23" y="57"/>
                  </a:lnTo>
                  <a:lnTo>
                    <a:pt x="23" y="62"/>
                  </a:lnTo>
                  <a:lnTo>
                    <a:pt x="23" y="62"/>
                  </a:lnTo>
                  <a:lnTo>
                    <a:pt x="23" y="68"/>
                  </a:lnTo>
                  <a:lnTo>
                    <a:pt x="23" y="68"/>
                  </a:lnTo>
                  <a:lnTo>
                    <a:pt x="23" y="68"/>
                  </a:lnTo>
                  <a:lnTo>
                    <a:pt x="23" y="68"/>
                  </a:lnTo>
                  <a:lnTo>
                    <a:pt x="23" y="78"/>
                  </a:lnTo>
                  <a:lnTo>
                    <a:pt x="23" y="78"/>
                  </a:lnTo>
                  <a:lnTo>
                    <a:pt x="23" y="78"/>
                  </a:lnTo>
                  <a:lnTo>
                    <a:pt x="23" y="78"/>
                  </a:lnTo>
                  <a:lnTo>
                    <a:pt x="23" y="78"/>
                  </a:lnTo>
                  <a:lnTo>
                    <a:pt x="29" y="84"/>
                  </a:lnTo>
                  <a:lnTo>
                    <a:pt x="23" y="84"/>
                  </a:lnTo>
                  <a:lnTo>
                    <a:pt x="23" y="84"/>
                  </a:lnTo>
                  <a:lnTo>
                    <a:pt x="23" y="90"/>
                  </a:lnTo>
                  <a:lnTo>
                    <a:pt x="23" y="90"/>
                  </a:lnTo>
                  <a:lnTo>
                    <a:pt x="23" y="97"/>
                  </a:lnTo>
                  <a:lnTo>
                    <a:pt x="23" y="97"/>
                  </a:lnTo>
                  <a:lnTo>
                    <a:pt x="23" y="101"/>
                  </a:lnTo>
                  <a:lnTo>
                    <a:pt x="23" y="101"/>
                  </a:lnTo>
                  <a:lnTo>
                    <a:pt x="23" y="113"/>
                  </a:lnTo>
                  <a:lnTo>
                    <a:pt x="23" y="113"/>
                  </a:lnTo>
                  <a:lnTo>
                    <a:pt x="23" y="119"/>
                  </a:lnTo>
                  <a:lnTo>
                    <a:pt x="23" y="119"/>
                  </a:lnTo>
                  <a:lnTo>
                    <a:pt x="29" y="119"/>
                  </a:lnTo>
                  <a:lnTo>
                    <a:pt x="29" y="123"/>
                  </a:lnTo>
                  <a:lnTo>
                    <a:pt x="29" y="123"/>
                  </a:lnTo>
                  <a:lnTo>
                    <a:pt x="29" y="123"/>
                  </a:lnTo>
                  <a:lnTo>
                    <a:pt x="23" y="130"/>
                  </a:lnTo>
                  <a:lnTo>
                    <a:pt x="23" y="130"/>
                  </a:lnTo>
                  <a:lnTo>
                    <a:pt x="23" y="136"/>
                  </a:lnTo>
                  <a:lnTo>
                    <a:pt x="23" y="136"/>
                  </a:lnTo>
                  <a:lnTo>
                    <a:pt x="19" y="140"/>
                  </a:lnTo>
                  <a:lnTo>
                    <a:pt x="19" y="140"/>
                  </a:lnTo>
                  <a:lnTo>
                    <a:pt x="19" y="140"/>
                  </a:lnTo>
                  <a:lnTo>
                    <a:pt x="23" y="146"/>
                  </a:lnTo>
                  <a:lnTo>
                    <a:pt x="23" y="152"/>
                  </a:lnTo>
                  <a:lnTo>
                    <a:pt x="29" y="158"/>
                  </a:lnTo>
                  <a:lnTo>
                    <a:pt x="29" y="169"/>
                  </a:lnTo>
                  <a:lnTo>
                    <a:pt x="35" y="175"/>
                  </a:lnTo>
                  <a:lnTo>
                    <a:pt x="35" y="191"/>
                  </a:lnTo>
                  <a:lnTo>
                    <a:pt x="41" y="198"/>
                  </a:lnTo>
                  <a:lnTo>
                    <a:pt x="41" y="208"/>
                  </a:lnTo>
                  <a:lnTo>
                    <a:pt x="47" y="220"/>
                  </a:lnTo>
                  <a:lnTo>
                    <a:pt x="54" y="224"/>
                  </a:lnTo>
                  <a:lnTo>
                    <a:pt x="54" y="231"/>
                  </a:lnTo>
                  <a:lnTo>
                    <a:pt x="58" y="237"/>
                  </a:lnTo>
                  <a:lnTo>
                    <a:pt x="58" y="237"/>
                  </a:lnTo>
                  <a:lnTo>
                    <a:pt x="70" y="237"/>
                  </a:lnTo>
                  <a:lnTo>
                    <a:pt x="70" y="231"/>
                  </a:lnTo>
                  <a:lnTo>
                    <a:pt x="76" y="231"/>
                  </a:lnTo>
                  <a:lnTo>
                    <a:pt x="76" y="224"/>
                  </a:lnTo>
                  <a:lnTo>
                    <a:pt x="95" y="224"/>
                  </a:lnTo>
                  <a:lnTo>
                    <a:pt x="95" y="231"/>
                  </a:lnTo>
                  <a:lnTo>
                    <a:pt x="99" y="231"/>
                  </a:lnTo>
                  <a:lnTo>
                    <a:pt x="105" y="237"/>
                  </a:lnTo>
                  <a:lnTo>
                    <a:pt x="105" y="237"/>
                  </a:lnTo>
                  <a:lnTo>
                    <a:pt x="105" y="237"/>
                  </a:lnTo>
                  <a:lnTo>
                    <a:pt x="111" y="237"/>
                  </a:lnTo>
                  <a:lnTo>
                    <a:pt x="111" y="231"/>
                  </a:lnTo>
                  <a:lnTo>
                    <a:pt x="117" y="224"/>
                  </a:lnTo>
                  <a:lnTo>
                    <a:pt x="117" y="224"/>
                  </a:lnTo>
                  <a:lnTo>
                    <a:pt x="117" y="224"/>
                  </a:lnTo>
                  <a:lnTo>
                    <a:pt x="130" y="224"/>
                  </a:lnTo>
                  <a:lnTo>
                    <a:pt x="134" y="198"/>
                  </a:lnTo>
                  <a:lnTo>
                    <a:pt x="134" y="191"/>
                  </a:lnTo>
                  <a:lnTo>
                    <a:pt x="134" y="191"/>
                  </a:lnTo>
                  <a:lnTo>
                    <a:pt x="134" y="191"/>
                  </a:lnTo>
                  <a:lnTo>
                    <a:pt x="140" y="185"/>
                  </a:lnTo>
                  <a:lnTo>
                    <a:pt x="140" y="181"/>
                  </a:lnTo>
                  <a:lnTo>
                    <a:pt x="146" y="181"/>
                  </a:lnTo>
                  <a:lnTo>
                    <a:pt x="146" y="175"/>
                  </a:lnTo>
                  <a:lnTo>
                    <a:pt x="175" y="175"/>
                  </a:lnTo>
                  <a:lnTo>
                    <a:pt x="181" y="181"/>
                  </a:lnTo>
                  <a:lnTo>
                    <a:pt x="181" y="181"/>
                  </a:lnTo>
                  <a:lnTo>
                    <a:pt x="187" y="181"/>
                  </a:lnTo>
                  <a:lnTo>
                    <a:pt x="194" y="175"/>
                  </a:lnTo>
                  <a:lnTo>
                    <a:pt x="194" y="175"/>
                  </a:lnTo>
                  <a:lnTo>
                    <a:pt x="194" y="175"/>
                  </a:lnTo>
                  <a:lnTo>
                    <a:pt x="194" y="169"/>
                  </a:lnTo>
                  <a:lnTo>
                    <a:pt x="194" y="169"/>
                  </a:lnTo>
                  <a:lnTo>
                    <a:pt x="194" y="163"/>
                  </a:lnTo>
                  <a:lnTo>
                    <a:pt x="194" y="163"/>
                  </a:lnTo>
                  <a:lnTo>
                    <a:pt x="194" y="146"/>
                  </a:lnTo>
                  <a:lnTo>
                    <a:pt x="194" y="146"/>
                  </a:lnTo>
                  <a:lnTo>
                    <a:pt x="187" y="140"/>
                  </a:lnTo>
                  <a:lnTo>
                    <a:pt x="187" y="140"/>
                  </a:lnTo>
                  <a:lnTo>
                    <a:pt x="181" y="136"/>
                  </a:lnTo>
                  <a:lnTo>
                    <a:pt x="181" y="123"/>
                  </a:lnTo>
                  <a:lnTo>
                    <a:pt x="165" y="123"/>
                  </a:lnTo>
                  <a:lnTo>
                    <a:pt x="159" y="119"/>
                  </a:lnTo>
                  <a:lnTo>
                    <a:pt x="159" y="113"/>
                  </a:lnTo>
                  <a:lnTo>
                    <a:pt x="152" y="113"/>
                  </a:lnTo>
                  <a:lnTo>
                    <a:pt x="152" y="97"/>
                  </a:lnTo>
                  <a:lnTo>
                    <a:pt x="152" y="97"/>
                  </a:lnTo>
                  <a:lnTo>
                    <a:pt x="152" y="97"/>
                  </a:lnTo>
                  <a:lnTo>
                    <a:pt x="152" y="90"/>
                  </a:lnTo>
                  <a:lnTo>
                    <a:pt x="152" y="90"/>
                  </a:lnTo>
                  <a:lnTo>
                    <a:pt x="152" y="90"/>
                  </a:lnTo>
                  <a:lnTo>
                    <a:pt x="152" y="78"/>
                  </a:lnTo>
                  <a:lnTo>
                    <a:pt x="140" y="68"/>
                  </a:lnTo>
                  <a:lnTo>
                    <a:pt x="130" y="62"/>
                  </a:lnTo>
                  <a:lnTo>
                    <a:pt x="124" y="62"/>
                  </a:lnTo>
                  <a:lnTo>
                    <a:pt x="117" y="57"/>
                  </a:lnTo>
                  <a:lnTo>
                    <a:pt x="105" y="51"/>
                  </a:lnTo>
                  <a:lnTo>
                    <a:pt x="89" y="51"/>
                  </a:lnTo>
                  <a:lnTo>
                    <a:pt x="89" y="45"/>
                  </a:lnTo>
                  <a:lnTo>
                    <a:pt x="82" y="39"/>
                  </a:lnTo>
                  <a:lnTo>
                    <a:pt x="76" y="39"/>
                  </a:lnTo>
                  <a:lnTo>
                    <a:pt x="76" y="16"/>
                  </a:lnTo>
                  <a:lnTo>
                    <a:pt x="76" y="16"/>
                  </a:lnTo>
                  <a:lnTo>
                    <a:pt x="76" y="12"/>
                  </a:lnTo>
                  <a:lnTo>
                    <a:pt x="70" y="6"/>
                  </a:lnTo>
                  <a:lnTo>
                    <a:pt x="70" y="6"/>
                  </a:lnTo>
                  <a:lnTo>
                    <a:pt x="70" y="6"/>
                  </a:lnTo>
                  <a:lnTo>
                    <a:pt x="64" y="0"/>
                  </a:lnTo>
                  <a:lnTo>
                    <a:pt x="58" y="6"/>
                  </a:lnTo>
                  <a:lnTo>
                    <a:pt x="54" y="6"/>
                  </a:lnTo>
                  <a:lnTo>
                    <a:pt x="54" y="6"/>
                  </a:lnTo>
                  <a:lnTo>
                    <a:pt x="41" y="16"/>
                  </a:lnTo>
                  <a:lnTo>
                    <a:pt x="29" y="16"/>
                  </a:lnTo>
                  <a:lnTo>
                    <a:pt x="23" y="22"/>
                  </a:lnTo>
                  <a:lnTo>
                    <a:pt x="0" y="22"/>
                  </a:lnTo>
                  <a:lnTo>
                    <a:pt x="0"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3" name="Freeform 318"/>
            <p:cNvSpPr>
              <a:spLocks/>
            </p:cNvSpPr>
            <p:nvPr/>
          </p:nvSpPr>
          <p:spPr bwMode="auto">
            <a:xfrm>
              <a:off x="2728913" y="3316288"/>
              <a:ext cx="908050" cy="1089025"/>
            </a:xfrm>
            <a:custGeom>
              <a:avLst/>
              <a:gdLst>
                <a:gd name="T0" fmla="*/ 109 w 572"/>
                <a:gd name="T1" fmla="*/ 270 h 686"/>
                <a:gd name="T2" fmla="*/ 127 w 572"/>
                <a:gd name="T3" fmla="*/ 280 h 686"/>
                <a:gd name="T4" fmla="*/ 175 w 572"/>
                <a:gd name="T5" fmla="*/ 326 h 686"/>
                <a:gd name="T6" fmla="*/ 203 w 572"/>
                <a:gd name="T7" fmla="*/ 361 h 686"/>
                <a:gd name="T8" fmla="*/ 232 w 572"/>
                <a:gd name="T9" fmla="*/ 387 h 686"/>
                <a:gd name="T10" fmla="*/ 245 w 572"/>
                <a:gd name="T11" fmla="*/ 427 h 686"/>
                <a:gd name="T12" fmla="*/ 238 w 572"/>
                <a:gd name="T13" fmla="*/ 445 h 686"/>
                <a:gd name="T14" fmla="*/ 245 w 572"/>
                <a:gd name="T15" fmla="*/ 462 h 686"/>
                <a:gd name="T16" fmla="*/ 245 w 572"/>
                <a:gd name="T17" fmla="*/ 484 h 686"/>
                <a:gd name="T18" fmla="*/ 286 w 572"/>
                <a:gd name="T19" fmla="*/ 501 h 686"/>
                <a:gd name="T20" fmla="*/ 302 w 572"/>
                <a:gd name="T21" fmla="*/ 517 h 686"/>
                <a:gd name="T22" fmla="*/ 315 w 572"/>
                <a:gd name="T23" fmla="*/ 556 h 686"/>
                <a:gd name="T24" fmla="*/ 315 w 572"/>
                <a:gd name="T25" fmla="*/ 573 h 686"/>
                <a:gd name="T26" fmla="*/ 280 w 572"/>
                <a:gd name="T27" fmla="*/ 624 h 686"/>
                <a:gd name="T28" fmla="*/ 315 w 572"/>
                <a:gd name="T29" fmla="*/ 657 h 686"/>
                <a:gd name="T30" fmla="*/ 350 w 572"/>
                <a:gd name="T31" fmla="*/ 686 h 686"/>
                <a:gd name="T32" fmla="*/ 366 w 572"/>
                <a:gd name="T33" fmla="*/ 653 h 686"/>
                <a:gd name="T34" fmla="*/ 379 w 572"/>
                <a:gd name="T35" fmla="*/ 618 h 686"/>
                <a:gd name="T36" fmla="*/ 391 w 572"/>
                <a:gd name="T37" fmla="*/ 579 h 686"/>
                <a:gd name="T38" fmla="*/ 407 w 572"/>
                <a:gd name="T39" fmla="*/ 528 h 686"/>
                <a:gd name="T40" fmla="*/ 449 w 572"/>
                <a:gd name="T41" fmla="*/ 507 h 686"/>
                <a:gd name="T42" fmla="*/ 496 w 572"/>
                <a:gd name="T43" fmla="*/ 462 h 686"/>
                <a:gd name="T44" fmla="*/ 506 w 572"/>
                <a:gd name="T45" fmla="*/ 410 h 686"/>
                <a:gd name="T46" fmla="*/ 512 w 572"/>
                <a:gd name="T47" fmla="*/ 383 h 686"/>
                <a:gd name="T48" fmla="*/ 506 w 572"/>
                <a:gd name="T49" fmla="*/ 338 h 686"/>
                <a:gd name="T50" fmla="*/ 525 w 572"/>
                <a:gd name="T51" fmla="*/ 315 h 686"/>
                <a:gd name="T52" fmla="*/ 566 w 572"/>
                <a:gd name="T53" fmla="*/ 247 h 686"/>
                <a:gd name="T54" fmla="*/ 560 w 572"/>
                <a:gd name="T55" fmla="*/ 179 h 686"/>
                <a:gd name="T56" fmla="*/ 519 w 572"/>
                <a:gd name="T57" fmla="*/ 157 h 686"/>
                <a:gd name="T58" fmla="*/ 432 w 572"/>
                <a:gd name="T59" fmla="*/ 140 h 686"/>
                <a:gd name="T60" fmla="*/ 426 w 572"/>
                <a:gd name="T61" fmla="*/ 130 h 686"/>
                <a:gd name="T62" fmla="*/ 420 w 572"/>
                <a:gd name="T63" fmla="*/ 113 h 686"/>
                <a:gd name="T64" fmla="*/ 385 w 572"/>
                <a:gd name="T65" fmla="*/ 101 h 686"/>
                <a:gd name="T66" fmla="*/ 356 w 572"/>
                <a:gd name="T67" fmla="*/ 124 h 686"/>
                <a:gd name="T68" fmla="*/ 321 w 572"/>
                <a:gd name="T69" fmla="*/ 107 h 686"/>
                <a:gd name="T70" fmla="*/ 337 w 572"/>
                <a:gd name="T71" fmla="*/ 78 h 686"/>
                <a:gd name="T72" fmla="*/ 344 w 572"/>
                <a:gd name="T73" fmla="*/ 62 h 686"/>
                <a:gd name="T74" fmla="*/ 325 w 572"/>
                <a:gd name="T75" fmla="*/ 17 h 686"/>
                <a:gd name="T76" fmla="*/ 308 w 572"/>
                <a:gd name="T77" fmla="*/ 45 h 686"/>
                <a:gd name="T78" fmla="*/ 245 w 572"/>
                <a:gd name="T79" fmla="*/ 52 h 686"/>
                <a:gd name="T80" fmla="*/ 203 w 572"/>
                <a:gd name="T81" fmla="*/ 52 h 686"/>
                <a:gd name="T82" fmla="*/ 203 w 572"/>
                <a:gd name="T83" fmla="*/ 29 h 686"/>
                <a:gd name="T84" fmla="*/ 197 w 572"/>
                <a:gd name="T85" fmla="*/ 0 h 686"/>
                <a:gd name="T86" fmla="*/ 181 w 572"/>
                <a:gd name="T87" fmla="*/ 6 h 686"/>
                <a:gd name="T88" fmla="*/ 146 w 572"/>
                <a:gd name="T89" fmla="*/ 17 h 686"/>
                <a:gd name="T90" fmla="*/ 140 w 572"/>
                <a:gd name="T91" fmla="*/ 45 h 686"/>
                <a:gd name="T92" fmla="*/ 115 w 572"/>
                <a:gd name="T93" fmla="*/ 72 h 686"/>
                <a:gd name="T94" fmla="*/ 92 w 572"/>
                <a:gd name="T95" fmla="*/ 62 h 686"/>
                <a:gd name="T96" fmla="*/ 51 w 572"/>
                <a:gd name="T97" fmla="*/ 62 h 686"/>
                <a:gd name="T98" fmla="*/ 63 w 572"/>
                <a:gd name="T99" fmla="*/ 78 h 686"/>
                <a:gd name="T100" fmla="*/ 51 w 572"/>
                <a:gd name="T101" fmla="*/ 91 h 686"/>
                <a:gd name="T102" fmla="*/ 51 w 572"/>
                <a:gd name="T103" fmla="*/ 146 h 686"/>
                <a:gd name="T104" fmla="*/ 16 w 572"/>
                <a:gd name="T105" fmla="*/ 175 h 686"/>
                <a:gd name="T106" fmla="*/ 4 w 572"/>
                <a:gd name="T107" fmla="*/ 254 h 686"/>
                <a:gd name="T108" fmla="*/ 45 w 572"/>
                <a:gd name="T109" fmla="*/ 260 h 686"/>
                <a:gd name="T110" fmla="*/ 57 w 572"/>
                <a:gd name="T111" fmla="*/ 28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72" h="686">
                  <a:moveTo>
                    <a:pt x="57" y="286"/>
                  </a:moveTo>
                  <a:lnTo>
                    <a:pt x="74" y="286"/>
                  </a:lnTo>
                  <a:lnTo>
                    <a:pt x="80" y="280"/>
                  </a:lnTo>
                  <a:lnTo>
                    <a:pt x="92" y="280"/>
                  </a:lnTo>
                  <a:lnTo>
                    <a:pt x="98" y="276"/>
                  </a:lnTo>
                  <a:lnTo>
                    <a:pt x="98" y="270"/>
                  </a:lnTo>
                  <a:lnTo>
                    <a:pt x="109" y="270"/>
                  </a:lnTo>
                  <a:lnTo>
                    <a:pt x="115" y="264"/>
                  </a:lnTo>
                  <a:lnTo>
                    <a:pt x="121" y="270"/>
                  </a:lnTo>
                  <a:lnTo>
                    <a:pt x="121" y="270"/>
                  </a:lnTo>
                  <a:lnTo>
                    <a:pt x="121" y="270"/>
                  </a:lnTo>
                  <a:lnTo>
                    <a:pt x="127" y="276"/>
                  </a:lnTo>
                  <a:lnTo>
                    <a:pt x="127" y="280"/>
                  </a:lnTo>
                  <a:lnTo>
                    <a:pt x="127" y="280"/>
                  </a:lnTo>
                  <a:lnTo>
                    <a:pt x="127" y="303"/>
                  </a:lnTo>
                  <a:lnTo>
                    <a:pt x="133" y="303"/>
                  </a:lnTo>
                  <a:lnTo>
                    <a:pt x="140" y="309"/>
                  </a:lnTo>
                  <a:lnTo>
                    <a:pt x="140" y="315"/>
                  </a:lnTo>
                  <a:lnTo>
                    <a:pt x="156" y="315"/>
                  </a:lnTo>
                  <a:lnTo>
                    <a:pt x="162" y="321"/>
                  </a:lnTo>
                  <a:lnTo>
                    <a:pt x="175" y="326"/>
                  </a:lnTo>
                  <a:lnTo>
                    <a:pt x="181" y="326"/>
                  </a:lnTo>
                  <a:lnTo>
                    <a:pt x="191" y="332"/>
                  </a:lnTo>
                  <a:lnTo>
                    <a:pt x="203" y="342"/>
                  </a:lnTo>
                  <a:lnTo>
                    <a:pt x="203" y="354"/>
                  </a:lnTo>
                  <a:lnTo>
                    <a:pt x="203" y="354"/>
                  </a:lnTo>
                  <a:lnTo>
                    <a:pt x="203" y="354"/>
                  </a:lnTo>
                  <a:lnTo>
                    <a:pt x="203" y="361"/>
                  </a:lnTo>
                  <a:lnTo>
                    <a:pt x="203" y="361"/>
                  </a:lnTo>
                  <a:lnTo>
                    <a:pt x="203" y="361"/>
                  </a:lnTo>
                  <a:lnTo>
                    <a:pt x="203" y="377"/>
                  </a:lnTo>
                  <a:lnTo>
                    <a:pt x="210" y="377"/>
                  </a:lnTo>
                  <a:lnTo>
                    <a:pt x="210" y="383"/>
                  </a:lnTo>
                  <a:lnTo>
                    <a:pt x="216" y="387"/>
                  </a:lnTo>
                  <a:lnTo>
                    <a:pt x="232" y="387"/>
                  </a:lnTo>
                  <a:lnTo>
                    <a:pt x="232" y="400"/>
                  </a:lnTo>
                  <a:lnTo>
                    <a:pt x="238" y="404"/>
                  </a:lnTo>
                  <a:lnTo>
                    <a:pt x="238" y="404"/>
                  </a:lnTo>
                  <a:lnTo>
                    <a:pt x="245" y="410"/>
                  </a:lnTo>
                  <a:lnTo>
                    <a:pt x="245" y="410"/>
                  </a:lnTo>
                  <a:lnTo>
                    <a:pt x="245" y="427"/>
                  </a:lnTo>
                  <a:lnTo>
                    <a:pt x="245" y="427"/>
                  </a:lnTo>
                  <a:lnTo>
                    <a:pt x="245" y="433"/>
                  </a:lnTo>
                  <a:lnTo>
                    <a:pt x="245" y="433"/>
                  </a:lnTo>
                  <a:lnTo>
                    <a:pt x="245" y="439"/>
                  </a:lnTo>
                  <a:lnTo>
                    <a:pt x="245" y="439"/>
                  </a:lnTo>
                  <a:lnTo>
                    <a:pt x="245" y="439"/>
                  </a:lnTo>
                  <a:lnTo>
                    <a:pt x="238" y="445"/>
                  </a:lnTo>
                  <a:lnTo>
                    <a:pt x="238" y="445"/>
                  </a:lnTo>
                  <a:lnTo>
                    <a:pt x="238" y="449"/>
                  </a:lnTo>
                  <a:lnTo>
                    <a:pt x="245" y="455"/>
                  </a:lnTo>
                  <a:lnTo>
                    <a:pt x="245" y="455"/>
                  </a:lnTo>
                  <a:lnTo>
                    <a:pt x="245" y="455"/>
                  </a:lnTo>
                  <a:lnTo>
                    <a:pt x="245" y="455"/>
                  </a:lnTo>
                  <a:lnTo>
                    <a:pt x="245" y="455"/>
                  </a:lnTo>
                  <a:lnTo>
                    <a:pt x="245" y="462"/>
                  </a:lnTo>
                  <a:lnTo>
                    <a:pt x="251" y="462"/>
                  </a:lnTo>
                  <a:lnTo>
                    <a:pt x="251" y="466"/>
                  </a:lnTo>
                  <a:lnTo>
                    <a:pt x="251" y="466"/>
                  </a:lnTo>
                  <a:lnTo>
                    <a:pt x="245" y="472"/>
                  </a:lnTo>
                  <a:lnTo>
                    <a:pt x="245" y="472"/>
                  </a:lnTo>
                  <a:lnTo>
                    <a:pt x="245" y="472"/>
                  </a:lnTo>
                  <a:lnTo>
                    <a:pt x="245" y="484"/>
                  </a:lnTo>
                  <a:lnTo>
                    <a:pt x="251" y="484"/>
                  </a:lnTo>
                  <a:lnTo>
                    <a:pt x="255" y="488"/>
                  </a:lnTo>
                  <a:lnTo>
                    <a:pt x="261" y="488"/>
                  </a:lnTo>
                  <a:lnTo>
                    <a:pt x="261" y="495"/>
                  </a:lnTo>
                  <a:lnTo>
                    <a:pt x="267" y="495"/>
                  </a:lnTo>
                  <a:lnTo>
                    <a:pt x="273" y="501"/>
                  </a:lnTo>
                  <a:lnTo>
                    <a:pt x="286" y="501"/>
                  </a:lnTo>
                  <a:lnTo>
                    <a:pt x="286" y="507"/>
                  </a:lnTo>
                  <a:lnTo>
                    <a:pt x="286" y="507"/>
                  </a:lnTo>
                  <a:lnTo>
                    <a:pt x="286" y="507"/>
                  </a:lnTo>
                  <a:lnTo>
                    <a:pt x="290" y="507"/>
                  </a:lnTo>
                  <a:lnTo>
                    <a:pt x="290" y="511"/>
                  </a:lnTo>
                  <a:lnTo>
                    <a:pt x="296" y="511"/>
                  </a:lnTo>
                  <a:lnTo>
                    <a:pt x="302" y="517"/>
                  </a:lnTo>
                  <a:lnTo>
                    <a:pt x="302" y="546"/>
                  </a:lnTo>
                  <a:lnTo>
                    <a:pt x="308" y="546"/>
                  </a:lnTo>
                  <a:lnTo>
                    <a:pt x="308" y="550"/>
                  </a:lnTo>
                  <a:lnTo>
                    <a:pt x="315" y="550"/>
                  </a:lnTo>
                  <a:lnTo>
                    <a:pt x="315" y="556"/>
                  </a:lnTo>
                  <a:lnTo>
                    <a:pt x="315" y="556"/>
                  </a:lnTo>
                  <a:lnTo>
                    <a:pt x="315" y="556"/>
                  </a:lnTo>
                  <a:lnTo>
                    <a:pt x="315" y="563"/>
                  </a:lnTo>
                  <a:lnTo>
                    <a:pt x="315" y="563"/>
                  </a:lnTo>
                  <a:lnTo>
                    <a:pt x="315" y="563"/>
                  </a:lnTo>
                  <a:lnTo>
                    <a:pt x="315" y="569"/>
                  </a:lnTo>
                  <a:lnTo>
                    <a:pt x="315" y="569"/>
                  </a:lnTo>
                  <a:lnTo>
                    <a:pt x="315" y="573"/>
                  </a:lnTo>
                  <a:lnTo>
                    <a:pt x="315" y="573"/>
                  </a:lnTo>
                  <a:lnTo>
                    <a:pt x="315" y="579"/>
                  </a:lnTo>
                  <a:lnTo>
                    <a:pt x="315" y="579"/>
                  </a:lnTo>
                  <a:lnTo>
                    <a:pt x="315" y="579"/>
                  </a:lnTo>
                  <a:lnTo>
                    <a:pt x="315" y="591"/>
                  </a:lnTo>
                  <a:lnTo>
                    <a:pt x="308" y="591"/>
                  </a:lnTo>
                  <a:lnTo>
                    <a:pt x="286" y="612"/>
                  </a:lnTo>
                  <a:lnTo>
                    <a:pt x="280" y="624"/>
                  </a:lnTo>
                  <a:lnTo>
                    <a:pt x="273" y="631"/>
                  </a:lnTo>
                  <a:lnTo>
                    <a:pt x="273" y="641"/>
                  </a:lnTo>
                  <a:lnTo>
                    <a:pt x="296" y="641"/>
                  </a:lnTo>
                  <a:lnTo>
                    <a:pt x="302" y="647"/>
                  </a:lnTo>
                  <a:lnTo>
                    <a:pt x="302" y="653"/>
                  </a:lnTo>
                  <a:lnTo>
                    <a:pt x="308" y="653"/>
                  </a:lnTo>
                  <a:lnTo>
                    <a:pt x="315" y="657"/>
                  </a:lnTo>
                  <a:lnTo>
                    <a:pt x="315" y="657"/>
                  </a:lnTo>
                  <a:lnTo>
                    <a:pt x="321" y="657"/>
                  </a:lnTo>
                  <a:lnTo>
                    <a:pt x="331" y="670"/>
                  </a:lnTo>
                  <a:lnTo>
                    <a:pt x="331" y="670"/>
                  </a:lnTo>
                  <a:lnTo>
                    <a:pt x="344" y="680"/>
                  </a:lnTo>
                  <a:lnTo>
                    <a:pt x="344" y="680"/>
                  </a:lnTo>
                  <a:lnTo>
                    <a:pt x="350" y="686"/>
                  </a:lnTo>
                  <a:lnTo>
                    <a:pt x="350" y="674"/>
                  </a:lnTo>
                  <a:lnTo>
                    <a:pt x="356" y="674"/>
                  </a:lnTo>
                  <a:lnTo>
                    <a:pt x="356" y="663"/>
                  </a:lnTo>
                  <a:lnTo>
                    <a:pt x="360" y="663"/>
                  </a:lnTo>
                  <a:lnTo>
                    <a:pt x="360" y="657"/>
                  </a:lnTo>
                  <a:lnTo>
                    <a:pt x="366" y="653"/>
                  </a:lnTo>
                  <a:lnTo>
                    <a:pt x="366" y="653"/>
                  </a:lnTo>
                  <a:lnTo>
                    <a:pt x="366" y="641"/>
                  </a:lnTo>
                  <a:lnTo>
                    <a:pt x="366" y="641"/>
                  </a:lnTo>
                  <a:lnTo>
                    <a:pt x="372" y="635"/>
                  </a:lnTo>
                  <a:lnTo>
                    <a:pt x="372" y="635"/>
                  </a:lnTo>
                  <a:lnTo>
                    <a:pt x="372" y="624"/>
                  </a:lnTo>
                  <a:lnTo>
                    <a:pt x="379" y="618"/>
                  </a:lnTo>
                  <a:lnTo>
                    <a:pt x="379" y="618"/>
                  </a:lnTo>
                  <a:lnTo>
                    <a:pt x="379" y="612"/>
                  </a:lnTo>
                  <a:lnTo>
                    <a:pt x="385" y="612"/>
                  </a:lnTo>
                  <a:lnTo>
                    <a:pt x="385" y="608"/>
                  </a:lnTo>
                  <a:lnTo>
                    <a:pt x="391" y="608"/>
                  </a:lnTo>
                  <a:lnTo>
                    <a:pt x="391" y="591"/>
                  </a:lnTo>
                  <a:lnTo>
                    <a:pt x="391" y="591"/>
                  </a:lnTo>
                  <a:lnTo>
                    <a:pt x="391" y="579"/>
                  </a:lnTo>
                  <a:lnTo>
                    <a:pt x="385" y="579"/>
                  </a:lnTo>
                  <a:lnTo>
                    <a:pt x="385" y="563"/>
                  </a:lnTo>
                  <a:lnTo>
                    <a:pt x="379" y="563"/>
                  </a:lnTo>
                  <a:lnTo>
                    <a:pt x="385" y="550"/>
                  </a:lnTo>
                  <a:lnTo>
                    <a:pt x="395" y="540"/>
                  </a:lnTo>
                  <a:lnTo>
                    <a:pt x="401" y="528"/>
                  </a:lnTo>
                  <a:lnTo>
                    <a:pt x="407" y="528"/>
                  </a:lnTo>
                  <a:lnTo>
                    <a:pt x="420" y="517"/>
                  </a:lnTo>
                  <a:lnTo>
                    <a:pt x="436" y="517"/>
                  </a:lnTo>
                  <a:lnTo>
                    <a:pt x="436" y="511"/>
                  </a:lnTo>
                  <a:lnTo>
                    <a:pt x="442" y="511"/>
                  </a:lnTo>
                  <a:lnTo>
                    <a:pt x="442" y="507"/>
                  </a:lnTo>
                  <a:lnTo>
                    <a:pt x="442" y="507"/>
                  </a:lnTo>
                  <a:lnTo>
                    <a:pt x="449" y="507"/>
                  </a:lnTo>
                  <a:lnTo>
                    <a:pt x="449" y="501"/>
                  </a:lnTo>
                  <a:lnTo>
                    <a:pt x="484" y="501"/>
                  </a:lnTo>
                  <a:lnTo>
                    <a:pt x="484" y="495"/>
                  </a:lnTo>
                  <a:lnTo>
                    <a:pt x="484" y="495"/>
                  </a:lnTo>
                  <a:lnTo>
                    <a:pt x="484" y="484"/>
                  </a:lnTo>
                  <a:lnTo>
                    <a:pt x="490" y="466"/>
                  </a:lnTo>
                  <a:lnTo>
                    <a:pt x="496" y="462"/>
                  </a:lnTo>
                  <a:lnTo>
                    <a:pt x="496" y="455"/>
                  </a:lnTo>
                  <a:lnTo>
                    <a:pt x="502" y="455"/>
                  </a:lnTo>
                  <a:lnTo>
                    <a:pt x="502" y="449"/>
                  </a:lnTo>
                  <a:lnTo>
                    <a:pt x="506" y="445"/>
                  </a:lnTo>
                  <a:lnTo>
                    <a:pt x="506" y="416"/>
                  </a:lnTo>
                  <a:lnTo>
                    <a:pt x="506" y="416"/>
                  </a:lnTo>
                  <a:lnTo>
                    <a:pt x="506" y="410"/>
                  </a:lnTo>
                  <a:lnTo>
                    <a:pt x="512" y="410"/>
                  </a:lnTo>
                  <a:lnTo>
                    <a:pt x="512" y="404"/>
                  </a:lnTo>
                  <a:lnTo>
                    <a:pt x="512" y="404"/>
                  </a:lnTo>
                  <a:lnTo>
                    <a:pt x="512" y="404"/>
                  </a:lnTo>
                  <a:lnTo>
                    <a:pt x="512" y="394"/>
                  </a:lnTo>
                  <a:lnTo>
                    <a:pt x="512" y="394"/>
                  </a:lnTo>
                  <a:lnTo>
                    <a:pt x="512" y="383"/>
                  </a:lnTo>
                  <a:lnTo>
                    <a:pt x="512" y="383"/>
                  </a:lnTo>
                  <a:lnTo>
                    <a:pt x="512" y="377"/>
                  </a:lnTo>
                  <a:lnTo>
                    <a:pt x="512" y="377"/>
                  </a:lnTo>
                  <a:lnTo>
                    <a:pt x="512" y="371"/>
                  </a:lnTo>
                  <a:lnTo>
                    <a:pt x="512" y="371"/>
                  </a:lnTo>
                  <a:lnTo>
                    <a:pt x="512" y="342"/>
                  </a:lnTo>
                  <a:lnTo>
                    <a:pt x="506" y="338"/>
                  </a:lnTo>
                  <a:lnTo>
                    <a:pt x="506" y="332"/>
                  </a:lnTo>
                  <a:lnTo>
                    <a:pt x="506" y="332"/>
                  </a:lnTo>
                  <a:lnTo>
                    <a:pt x="512" y="326"/>
                  </a:lnTo>
                  <a:lnTo>
                    <a:pt x="512" y="321"/>
                  </a:lnTo>
                  <a:lnTo>
                    <a:pt x="519" y="321"/>
                  </a:lnTo>
                  <a:lnTo>
                    <a:pt x="525" y="315"/>
                  </a:lnTo>
                  <a:lnTo>
                    <a:pt x="525" y="315"/>
                  </a:lnTo>
                  <a:lnTo>
                    <a:pt x="531" y="315"/>
                  </a:lnTo>
                  <a:lnTo>
                    <a:pt x="531" y="293"/>
                  </a:lnTo>
                  <a:lnTo>
                    <a:pt x="541" y="280"/>
                  </a:lnTo>
                  <a:lnTo>
                    <a:pt x="547" y="270"/>
                  </a:lnTo>
                  <a:lnTo>
                    <a:pt x="560" y="264"/>
                  </a:lnTo>
                  <a:lnTo>
                    <a:pt x="566" y="260"/>
                  </a:lnTo>
                  <a:lnTo>
                    <a:pt x="566" y="247"/>
                  </a:lnTo>
                  <a:lnTo>
                    <a:pt x="572" y="237"/>
                  </a:lnTo>
                  <a:lnTo>
                    <a:pt x="572" y="218"/>
                  </a:lnTo>
                  <a:lnTo>
                    <a:pt x="566" y="208"/>
                  </a:lnTo>
                  <a:lnTo>
                    <a:pt x="566" y="192"/>
                  </a:lnTo>
                  <a:lnTo>
                    <a:pt x="560" y="186"/>
                  </a:lnTo>
                  <a:lnTo>
                    <a:pt x="560" y="186"/>
                  </a:lnTo>
                  <a:lnTo>
                    <a:pt x="560" y="179"/>
                  </a:lnTo>
                  <a:lnTo>
                    <a:pt x="554" y="179"/>
                  </a:lnTo>
                  <a:lnTo>
                    <a:pt x="554" y="175"/>
                  </a:lnTo>
                  <a:lnTo>
                    <a:pt x="547" y="175"/>
                  </a:lnTo>
                  <a:lnTo>
                    <a:pt x="547" y="179"/>
                  </a:lnTo>
                  <a:lnTo>
                    <a:pt x="537" y="179"/>
                  </a:lnTo>
                  <a:lnTo>
                    <a:pt x="537" y="175"/>
                  </a:lnTo>
                  <a:lnTo>
                    <a:pt x="519" y="157"/>
                  </a:lnTo>
                  <a:lnTo>
                    <a:pt x="519" y="153"/>
                  </a:lnTo>
                  <a:lnTo>
                    <a:pt x="506" y="146"/>
                  </a:lnTo>
                  <a:lnTo>
                    <a:pt x="506" y="140"/>
                  </a:lnTo>
                  <a:lnTo>
                    <a:pt x="496" y="134"/>
                  </a:lnTo>
                  <a:lnTo>
                    <a:pt x="432" y="134"/>
                  </a:lnTo>
                  <a:lnTo>
                    <a:pt x="432" y="134"/>
                  </a:lnTo>
                  <a:lnTo>
                    <a:pt x="432" y="140"/>
                  </a:lnTo>
                  <a:lnTo>
                    <a:pt x="426" y="140"/>
                  </a:lnTo>
                  <a:lnTo>
                    <a:pt x="426" y="140"/>
                  </a:lnTo>
                  <a:lnTo>
                    <a:pt x="426" y="134"/>
                  </a:lnTo>
                  <a:lnTo>
                    <a:pt x="426" y="134"/>
                  </a:lnTo>
                  <a:lnTo>
                    <a:pt x="426" y="130"/>
                  </a:lnTo>
                  <a:lnTo>
                    <a:pt x="426" y="130"/>
                  </a:lnTo>
                  <a:lnTo>
                    <a:pt x="426" y="130"/>
                  </a:lnTo>
                  <a:lnTo>
                    <a:pt x="426" y="124"/>
                  </a:lnTo>
                  <a:lnTo>
                    <a:pt x="426" y="124"/>
                  </a:lnTo>
                  <a:lnTo>
                    <a:pt x="426" y="124"/>
                  </a:lnTo>
                  <a:lnTo>
                    <a:pt x="426" y="124"/>
                  </a:lnTo>
                  <a:lnTo>
                    <a:pt x="426" y="118"/>
                  </a:lnTo>
                  <a:lnTo>
                    <a:pt x="420" y="118"/>
                  </a:lnTo>
                  <a:lnTo>
                    <a:pt x="420" y="113"/>
                  </a:lnTo>
                  <a:lnTo>
                    <a:pt x="414" y="113"/>
                  </a:lnTo>
                  <a:lnTo>
                    <a:pt x="414" y="113"/>
                  </a:lnTo>
                  <a:lnTo>
                    <a:pt x="407" y="107"/>
                  </a:lnTo>
                  <a:lnTo>
                    <a:pt x="395" y="107"/>
                  </a:lnTo>
                  <a:lnTo>
                    <a:pt x="395" y="107"/>
                  </a:lnTo>
                  <a:lnTo>
                    <a:pt x="391" y="101"/>
                  </a:lnTo>
                  <a:lnTo>
                    <a:pt x="385" y="101"/>
                  </a:lnTo>
                  <a:lnTo>
                    <a:pt x="385" y="95"/>
                  </a:lnTo>
                  <a:lnTo>
                    <a:pt x="372" y="95"/>
                  </a:lnTo>
                  <a:lnTo>
                    <a:pt x="372" y="95"/>
                  </a:lnTo>
                  <a:lnTo>
                    <a:pt x="372" y="101"/>
                  </a:lnTo>
                  <a:lnTo>
                    <a:pt x="366" y="107"/>
                  </a:lnTo>
                  <a:lnTo>
                    <a:pt x="366" y="113"/>
                  </a:lnTo>
                  <a:lnTo>
                    <a:pt x="356" y="124"/>
                  </a:lnTo>
                  <a:lnTo>
                    <a:pt x="356" y="124"/>
                  </a:lnTo>
                  <a:lnTo>
                    <a:pt x="350" y="118"/>
                  </a:lnTo>
                  <a:lnTo>
                    <a:pt x="331" y="118"/>
                  </a:lnTo>
                  <a:lnTo>
                    <a:pt x="331" y="113"/>
                  </a:lnTo>
                  <a:lnTo>
                    <a:pt x="331" y="113"/>
                  </a:lnTo>
                  <a:lnTo>
                    <a:pt x="325" y="107"/>
                  </a:lnTo>
                  <a:lnTo>
                    <a:pt x="321" y="107"/>
                  </a:lnTo>
                  <a:lnTo>
                    <a:pt x="321" y="113"/>
                  </a:lnTo>
                  <a:lnTo>
                    <a:pt x="308" y="113"/>
                  </a:lnTo>
                  <a:lnTo>
                    <a:pt x="325" y="95"/>
                  </a:lnTo>
                  <a:lnTo>
                    <a:pt x="325" y="91"/>
                  </a:lnTo>
                  <a:lnTo>
                    <a:pt x="331" y="85"/>
                  </a:lnTo>
                  <a:lnTo>
                    <a:pt x="331" y="78"/>
                  </a:lnTo>
                  <a:lnTo>
                    <a:pt x="337" y="78"/>
                  </a:lnTo>
                  <a:lnTo>
                    <a:pt x="337" y="72"/>
                  </a:lnTo>
                  <a:lnTo>
                    <a:pt x="344" y="72"/>
                  </a:lnTo>
                  <a:lnTo>
                    <a:pt x="350" y="68"/>
                  </a:lnTo>
                  <a:lnTo>
                    <a:pt x="350" y="62"/>
                  </a:lnTo>
                  <a:lnTo>
                    <a:pt x="344" y="62"/>
                  </a:lnTo>
                  <a:lnTo>
                    <a:pt x="344" y="62"/>
                  </a:lnTo>
                  <a:lnTo>
                    <a:pt x="344" y="62"/>
                  </a:lnTo>
                  <a:lnTo>
                    <a:pt x="344" y="56"/>
                  </a:lnTo>
                  <a:lnTo>
                    <a:pt x="344" y="56"/>
                  </a:lnTo>
                  <a:lnTo>
                    <a:pt x="344" y="56"/>
                  </a:lnTo>
                  <a:lnTo>
                    <a:pt x="337" y="52"/>
                  </a:lnTo>
                  <a:lnTo>
                    <a:pt x="331" y="52"/>
                  </a:lnTo>
                  <a:lnTo>
                    <a:pt x="331" y="23"/>
                  </a:lnTo>
                  <a:lnTo>
                    <a:pt x="325" y="17"/>
                  </a:lnTo>
                  <a:lnTo>
                    <a:pt x="321" y="17"/>
                  </a:lnTo>
                  <a:lnTo>
                    <a:pt x="321" y="23"/>
                  </a:lnTo>
                  <a:lnTo>
                    <a:pt x="321" y="23"/>
                  </a:lnTo>
                  <a:lnTo>
                    <a:pt x="315" y="33"/>
                  </a:lnTo>
                  <a:lnTo>
                    <a:pt x="315" y="39"/>
                  </a:lnTo>
                  <a:lnTo>
                    <a:pt x="308" y="39"/>
                  </a:lnTo>
                  <a:lnTo>
                    <a:pt x="308" y="45"/>
                  </a:lnTo>
                  <a:lnTo>
                    <a:pt x="302" y="45"/>
                  </a:lnTo>
                  <a:lnTo>
                    <a:pt x="286" y="39"/>
                  </a:lnTo>
                  <a:lnTo>
                    <a:pt x="273" y="39"/>
                  </a:lnTo>
                  <a:lnTo>
                    <a:pt x="273" y="45"/>
                  </a:lnTo>
                  <a:lnTo>
                    <a:pt x="255" y="45"/>
                  </a:lnTo>
                  <a:lnTo>
                    <a:pt x="255" y="52"/>
                  </a:lnTo>
                  <a:lnTo>
                    <a:pt x="245" y="52"/>
                  </a:lnTo>
                  <a:lnTo>
                    <a:pt x="245" y="52"/>
                  </a:lnTo>
                  <a:lnTo>
                    <a:pt x="245" y="56"/>
                  </a:lnTo>
                  <a:lnTo>
                    <a:pt x="238" y="56"/>
                  </a:lnTo>
                  <a:lnTo>
                    <a:pt x="232" y="62"/>
                  </a:lnTo>
                  <a:lnTo>
                    <a:pt x="210" y="62"/>
                  </a:lnTo>
                  <a:lnTo>
                    <a:pt x="210" y="56"/>
                  </a:lnTo>
                  <a:lnTo>
                    <a:pt x="203" y="52"/>
                  </a:lnTo>
                  <a:lnTo>
                    <a:pt x="203" y="45"/>
                  </a:lnTo>
                  <a:lnTo>
                    <a:pt x="203" y="45"/>
                  </a:lnTo>
                  <a:lnTo>
                    <a:pt x="203" y="33"/>
                  </a:lnTo>
                  <a:lnTo>
                    <a:pt x="203" y="33"/>
                  </a:lnTo>
                  <a:lnTo>
                    <a:pt x="203" y="33"/>
                  </a:lnTo>
                  <a:lnTo>
                    <a:pt x="203" y="29"/>
                  </a:lnTo>
                  <a:lnTo>
                    <a:pt x="203" y="29"/>
                  </a:lnTo>
                  <a:lnTo>
                    <a:pt x="203" y="23"/>
                  </a:lnTo>
                  <a:lnTo>
                    <a:pt x="203" y="23"/>
                  </a:lnTo>
                  <a:lnTo>
                    <a:pt x="203" y="23"/>
                  </a:lnTo>
                  <a:lnTo>
                    <a:pt x="203" y="23"/>
                  </a:lnTo>
                  <a:lnTo>
                    <a:pt x="203" y="6"/>
                  </a:lnTo>
                  <a:lnTo>
                    <a:pt x="203" y="6"/>
                  </a:lnTo>
                  <a:lnTo>
                    <a:pt x="197" y="0"/>
                  </a:lnTo>
                  <a:lnTo>
                    <a:pt x="185" y="0"/>
                  </a:lnTo>
                  <a:lnTo>
                    <a:pt x="185" y="0"/>
                  </a:lnTo>
                  <a:lnTo>
                    <a:pt x="185" y="0"/>
                  </a:lnTo>
                  <a:lnTo>
                    <a:pt x="185" y="6"/>
                  </a:lnTo>
                  <a:lnTo>
                    <a:pt x="181" y="6"/>
                  </a:lnTo>
                  <a:lnTo>
                    <a:pt x="181" y="6"/>
                  </a:lnTo>
                  <a:lnTo>
                    <a:pt x="181" y="6"/>
                  </a:lnTo>
                  <a:lnTo>
                    <a:pt x="175" y="10"/>
                  </a:lnTo>
                  <a:lnTo>
                    <a:pt x="168" y="10"/>
                  </a:lnTo>
                  <a:lnTo>
                    <a:pt x="168" y="17"/>
                  </a:lnTo>
                  <a:lnTo>
                    <a:pt x="162" y="17"/>
                  </a:lnTo>
                  <a:lnTo>
                    <a:pt x="162" y="23"/>
                  </a:lnTo>
                  <a:lnTo>
                    <a:pt x="146" y="23"/>
                  </a:lnTo>
                  <a:lnTo>
                    <a:pt x="146" y="17"/>
                  </a:lnTo>
                  <a:lnTo>
                    <a:pt x="133" y="17"/>
                  </a:lnTo>
                  <a:lnTo>
                    <a:pt x="133" y="29"/>
                  </a:lnTo>
                  <a:lnTo>
                    <a:pt x="133" y="29"/>
                  </a:lnTo>
                  <a:lnTo>
                    <a:pt x="133" y="33"/>
                  </a:lnTo>
                  <a:lnTo>
                    <a:pt x="140" y="33"/>
                  </a:lnTo>
                  <a:lnTo>
                    <a:pt x="140" y="45"/>
                  </a:lnTo>
                  <a:lnTo>
                    <a:pt x="140" y="45"/>
                  </a:lnTo>
                  <a:lnTo>
                    <a:pt x="146" y="52"/>
                  </a:lnTo>
                  <a:lnTo>
                    <a:pt x="146" y="52"/>
                  </a:lnTo>
                  <a:lnTo>
                    <a:pt x="146" y="56"/>
                  </a:lnTo>
                  <a:lnTo>
                    <a:pt x="140" y="56"/>
                  </a:lnTo>
                  <a:lnTo>
                    <a:pt x="140" y="62"/>
                  </a:lnTo>
                  <a:lnTo>
                    <a:pt x="127" y="72"/>
                  </a:lnTo>
                  <a:lnTo>
                    <a:pt x="115" y="72"/>
                  </a:lnTo>
                  <a:lnTo>
                    <a:pt x="115" y="78"/>
                  </a:lnTo>
                  <a:lnTo>
                    <a:pt x="109" y="72"/>
                  </a:lnTo>
                  <a:lnTo>
                    <a:pt x="105" y="72"/>
                  </a:lnTo>
                  <a:lnTo>
                    <a:pt x="105" y="72"/>
                  </a:lnTo>
                  <a:lnTo>
                    <a:pt x="98" y="68"/>
                  </a:lnTo>
                  <a:lnTo>
                    <a:pt x="98" y="68"/>
                  </a:lnTo>
                  <a:lnTo>
                    <a:pt x="92" y="62"/>
                  </a:lnTo>
                  <a:lnTo>
                    <a:pt x="92" y="56"/>
                  </a:lnTo>
                  <a:lnTo>
                    <a:pt x="86" y="52"/>
                  </a:lnTo>
                  <a:lnTo>
                    <a:pt x="86" y="56"/>
                  </a:lnTo>
                  <a:lnTo>
                    <a:pt x="70" y="56"/>
                  </a:lnTo>
                  <a:lnTo>
                    <a:pt x="63" y="62"/>
                  </a:lnTo>
                  <a:lnTo>
                    <a:pt x="51" y="62"/>
                  </a:lnTo>
                  <a:lnTo>
                    <a:pt x="51" y="62"/>
                  </a:lnTo>
                  <a:lnTo>
                    <a:pt x="57" y="68"/>
                  </a:lnTo>
                  <a:lnTo>
                    <a:pt x="57" y="68"/>
                  </a:lnTo>
                  <a:lnTo>
                    <a:pt x="57" y="68"/>
                  </a:lnTo>
                  <a:lnTo>
                    <a:pt x="57" y="68"/>
                  </a:lnTo>
                  <a:lnTo>
                    <a:pt x="57" y="68"/>
                  </a:lnTo>
                  <a:lnTo>
                    <a:pt x="63" y="68"/>
                  </a:lnTo>
                  <a:lnTo>
                    <a:pt x="63" y="78"/>
                  </a:lnTo>
                  <a:lnTo>
                    <a:pt x="51" y="78"/>
                  </a:lnTo>
                  <a:lnTo>
                    <a:pt x="51" y="78"/>
                  </a:lnTo>
                  <a:lnTo>
                    <a:pt x="51" y="85"/>
                  </a:lnTo>
                  <a:lnTo>
                    <a:pt x="45" y="85"/>
                  </a:lnTo>
                  <a:lnTo>
                    <a:pt x="45" y="85"/>
                  </a:lnTo>
                  <a:lnTo>
                    <a:pt x="45" y="91"/>
                  </a:lnTo>
                  <a:lnTo>
                    <a:pt x="51" y="91"/>
                  </a:lnTo>
                  <a:lnTo>
                    <a:pt x="51" y="95"/>
                  </a:lnTo>
                  <a:lnTo>
                    <a:pt x="51" y="95"/>
                  </a:lnTo>
                  <a:lnTo>
                    <a:pt x="57" y="95"/>
                  </a:lnTo>
                  <a:lnTo>
                    <a:pt x="57" y="101"/>
                  </a:lnTo>
                  <a:lnTo>
                    <a:pt x="57" y="101"/>
                  </a:lnTo>
                  <a:lnTo>
                    <a:pt x="57" y="140"/>
                  </a:lnTo>
                  <a:lnTo>
                    <a:pt x="51" y="146"/>
                  </a:lnTo>
                  <a:lnTo>
                    <a:pt x="51" y="163"/>
                  </a:lnTo>
                  <a:lnTo>
                    <a:pt x="35" y="163"/>
                  </a:lnTo>
                  <a:lnTo>
                    <a:pt x="35" y="163"/>
                  </a:lnTo>
                  <a:lnTo>
                    <a:pt x="28" y="169"/>
                  </a:lnTo>
                  <a:lnTo>
                    <a:pt x="16" y="169"/>
                  </a:lnTo>
                  <a:lnTo>
                    <a:pt x="16" y="175"/>
                  </a:lnTo>
                  <a:lnTo>
                    <a:pt x="16" y="175"/>
                  </a:lnTo>
                  <a:lnTo>
                    <a:pt x="16" y="179"/>
                  </a:lnTo>
                  <a:lnTo>
                    <a:pt x="4" y="192"/>
                  </a:lnTo>
                  <a:lnTo>
                    <a:pt x="4" y="198"/>
                  </a:lnTo>
                  <a:lnTo>
                    <a:pt x="0" y="202"/>
                  </a:lnTo>
                  <a:lnTo>
                    <a:pt x="0" y="237"/>
                  </a:lnTo>
                  <a:lnTo>
                    <a:pt x="4" y="241"/>
                  </a:lnTo>
                  <a:lnTo>
                    <a:pt x="4" y="254"/>
                  </a:lnTo>
                  <a:lnTo>
                    <a:pt x="22" y="270"/>
                  </a:lnTo>
                  <a:lnTo>
                    <a:pt x="35" y="270"/>
                  </a:lnTo>
                  <a:lnTo>
                    <a:pt x="35" y="264"/>
                  </a:lnTo>
                  <a:lnTo>
                    <a:pt x="35" y="264"/>
                  </a:lnTo>
                  <a:lnTo>
                    <a:pt x="39" y="264"/>
                  </a:lnTo>
                  <a:lnTo>
                    <a:pt x="39" y="260"/>
                  </a:lnTo>
                  <a:lnTo>
                    <a:pt x="45" y="260"/>
                  </a:lnTo>
                  <a:lnTo>
                    <a:pt x="45" y="270"/>
                  </a:lnTo>
                  <a:lnTo>
                    <a:pt x="45" y="270"/>
                  </a:lnTo>
                  <a:lnTo>
                    <a:pt x="45" y="280"/>
                  </a:lnTo>
                  <a:lnTo>
                    <a:pt x="45" y="280"/>
                  </a:lnTo>
                  <a:lnTo>
                    <a:pt x="45" y="286"/>
                  </a:lnTo>
                  <a:lnTo>
                    <a:pt x="45" y="286"/>
                  </a:lnTo>
                  <a:lnTo>
                    <a:pt x="57" y="286"/>
                  </a:lnTo>
                  <a:lnTo>
                    <a:pt x="57" y="28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4" name="Freeform 319"/>
            <p:cNvSpPr>
              <a:spLocks/>
            </p:cNvSpPr>
            <p:nvPr/>
          </p:nvSpPr>
          <p:spPr bwMode="auto">
            <a:xfrm>
              <a:off x="2728913" y="3316288"/>
              <a:ext cx="908050" cy="1089025"/>
            </a:xfrm>
            <a:custGeom>
              <a:avLst/>
              <a:gdLst>
                <a:gd name="T0" fmla="*/ 109 w 572"/>
                <a:gd name="T1" fmla="*/ 270 h 686"/>
                <a:gd name="T2" fmla="*/ 127 w 572"/>
                <a:gd name="T3" fmla="*/ 280 h 686"/>
                <a:gd name="T4" fmla="*/ 175 w 572"/>
                <a:gd name="T5" fmla="*/ 326 h 686"/>
                <a:gd name="T6" fmla="*/ 203 w 572"/>
                <a:gd name="T7" fmla="*/ 361 h 686"/>
                <a:gd name="T8" fmla="*/ 232 w 572"/>
                <a:gd name="T9" fmla="*/ 387 h 686"/>
                <a:gd name="T10" fmla="*/ 245 w 572"/>
                <a:gd name="T11" fmla="*/ 427 h 686"/>
                <a:gd name="T12" fmla="*/ 238 w 572"/>
                <a:gd name="T13" fmla="*/ 445 h 686"/>
                <a:gd name="T14" fmla="*/ 245 w 572"/>
                <a:gd name="T15" fmla="*/ 462 h 686"/>
                <a:gd name="T16" fmla="*/ 245 w 572"/>
                <a:gd name="T17" fmla="*/ 484 h 686"/>
                <a:gd name="T18" fmla="*/ 286 w 572"/>
                <a:gd name="T19" fmla="*/ 501 h 686"/>
                <a:gd name="T20" fmla="*/ 302 w 572"/>
                <a:gd name="T21" fmla="*/ 517 h 686"/>
                <a:gd name="T22" fmla="*/ 315 w 572"/>
                <a:gd name="T23" fmla="*/ 556 h 686"/>
                <a:gd name="T24" fmla="*/ 315 w 572"/>
                <a:gd name="T25" fmla="*/ 573 h 686"/>
                <a:gd name="T26" fmla="*/ 280 w 572"/>
                <a:gd name="T27" fmla="*/ 624 h 686"/>
                <a:gd name="T28" fmla="*/ 315 w 572"/>
                <a:gd name="T29" fmla="*/ 657 h 686"/>
                <a:gd name="T30" fmla="*/ 350 w 572"/>
                <a:gd name="T31" fmla="*/ 686 h 686"/>
                <a:gd name="T32" fmla="*/ 366 w 572"/>
                <a:gd name="T33" fmla="*/ 653 h 686"/>
                <a:gd name="T34" fmla="*/ 379 w 572"/>
                <a:gd name="T35" fmla="*/ 618 h 686"/>
                <a:gd name="T36" fmla="*/ 391 w 572"/>
                <a:gd name="T37" fmla="*/ 579 h 686"/>
                <a:gd name="T38" fmla="*/ 407 w 572"/>
                <a:gd name="T39" fmla="*/ 528 h 686"/>
                <a:gd name="T40" fmla="*/ 449 w 572"/>
                <a:gd name="T41" fmla="*/ 507 h 686"/>
                <a:gd name="T42" fmla="*/ 496 w 572"/>
                <a:gd name="T43" fmla="*/ 462 h 686"/>
                <a:gd name="T44" fmla="*/ 506 w 572"/>
                <a:gd name="T45" fmla="*/ 410 h 686"/>
                <a:gd name="T46" fmla="*/ 512 w 572"/>
                <a:gd name="T47" fmla="*/ 383 h 686"/>
                <a:gd name="T48" fmla="*/ 506 w 572"/>
                <a:gd name="T49" fmla="*/ 338 h 686"/>
                <a:gd name="T50" fmla="*/ 525 w 572"/>
                <a:gd name="T51" fmla="*/ 315 h 686"/>
                <a:gd name="T52" fmla="*/ 566 w 572"/>
                <a:gd name="T53" fmla="*/ 247 h 686"/>
                <a:gd name="T54" fmla="*/ 560 w 572"/>
                <a:gd name="T55" fmla="*/ 179 h 686"/>
                <a:gd name="T56" fmla="*/ 519 w 572"/>
                <a:gd name="T57" fmla="*/ 157 h 686"/>
                <a:gd name="T58" fmla="*/ 432 w 572"/>
                <a:gd name="T59" fmla="*/ 140 h 686"/>
                <a:gd name="T60" fmla="*/ 426 w 572"/>
                <a:gd name="T61" fmla="*/ 130 h 686"/>
                <a:gd name="T62" fmla="*/ 420 w 572"/>
                <a:gd name="T63" fmla="*/ 113 h 686"/>
                <a:gd name="T64" fmla="*/ 385 w 572"/>
                <a:gd name="T65" fmla="*/ 101 h 686"/>
                <a:gd name="T66" fmla="*/ 356 w 572"/>
                <a:gd name="T67" fmla="*/ 124 h 686"/>
                <a:gd name="T68" fmla="*/ 321 w 572"/>
                <a:gd name="T69" fmla="*/ 107 h 686"/>
                <a:gd name="T70" fmla="*/ 337 w 572"/>
                <a:gd name="T71" fmla="*/ 78 h 686"/>
                <a:gd name="T72" fmla="*/ 344 w 572"/>
                <a:gd name="T73" fmla="*/ 62 h 686"/>
                <a:gd name="T74" fmla="*/ 325 w 572"/>
                <a:gd name="T75" fmla="*/ 17 h 686"/>
                <a:gd name="T76" fmla="*/ 308 w 572"/>
                <a:gd name="T77" fmla="*/ 45 h 686"/>
                <a:gd name="T78" fmla="*/ 245 w 572"/>
                <a:gd name="T79" fmla="*/ 52 h 686"/>
                <a:gd name="T80" fmla="*/ 203 w 572"/>
                <a:gd name="T81" fmla="*/ 52 h 686"/>
                <a:gd name="T82" fmla="*/ 203 w 572"/>
                <a:gd name="T83" fmla="*/ 29 h 686"/>
                <a:gd name="T84" fmla="*/ 197 w 572"/>
                <a:gd name="T85" fmla="*/ 0 h 686"/>
                <a:gd name="T86" fmla="*/ 181 w 572"/>
                <a:gd name="T87" fmla="*/ 6 h 686"/>
                <a:gd name="T88" fmla="*/ 146 w 572"/>
                <a:gd name="T89" fmla="*/ 17 h 686"/>
                <a:gd name="T90" fmla="*/ 140 w 572"/>
                <a:gd name="T91" fmla="*/ 45 h 686"/>
                <a:gd name="T92" fmla="*/ 115 w 572"/>
                <a:gd name="T93" fmla="*/ 72 h 686"/>
                <a:gd name="T94" fmla="*/ 92 w 572"/>
                <a:gd name="T95" fmla="*/ 62 h 686"/>
                <a:gd name="T96" fmla="*/ 51 w 572"/>
                <a:gd name="T97" fmla="*/ 62 h 686"/>
                <a:gd name="T98" fmla="*/ 63 w 572"/>
                <a:gd name="T99" fmla="*/ 78 h 686"/>
                <a:gd name="T100" fmla="*/ 51 w 572"/>
                <a:gd name="T101" fmla="*/ 91 h 686"/>
                <a:gd name="T102" fmla="*/ 51 w 572"/>
                <a:gd name="T103" fmla="*/ 146 h 686"/>
                <a:gd name="T104" fmla="*/ 16 w 572"/>
                <a:gd name="T105" fmla="*/ 175 h 686"/>
                <a:gd name="T106" fmla="*/ 4 w 572"/>
                <a:gd name="T107" fmla="*/ 254 h 686"/>
                <a:gd name="T108" fmla="*/ 45 w 572"/>
                <a:gd name="T109" fmla="*/ 260 h 686"/>
                <a:gd name="T110" fmla="*/ 57 w 572"/>
                <a:gd name="T111" fmla="*/ 28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72" h="686">
                  <a:moveTo>
                    <a:pt x="57" y="286"/>
                  </a:moveTo>
                  <a:lnTo>
                    <a:pt x="74" y="286"/>
                  </a:lnTo>
                  <a:lnTo>
                    <a:pt x="80" y="280"/>
                  </a:lnTo>
                  <a:lnTo>
                    <a:pt x="92" y="280"/>
                  </a:lnTo>
                  <a:lnTo>
                    <a:pt x="98" y="276"/>
                  </a:lnTo>
                  <a:lnTo>
                    <a:pt x="98" y="270"/>
                  </a:lnTo>
                  <a:lnTo>
                    <a:pt x="109" y="270"/>
                  </a:lnTo>
                  <a:lnTo>
                    <a:pt x="115" y="264"/>
                  </a:lnTo>
                  <a:lnTo>
                    <a:pt x="121" y="270"/>
                  </a:lnTo>
                  <a:lnTo>
                    <a:pt x="121" y="270"/>
                  </a:lnTo>
                  <a:lnTo>
                    <a:pt x="121" y="270"/>
                  </a:lnTo>
                  <a:lnTo>
                    <a:pt x="127" y="276"/>
                  </a:lnTo>
                  <a:lnTo>
                    <a:pt x="127" y="280"/>
                  </a:lnTo>
                  <a:lnTo>
                    <a:pt x="127" y="280"/>
                  </a:lnTo>
                  <a:lnTo>
                    <a:pt x="127" y="303"/>
                  </a:lnTo>
                  <a:lnTo>
                    <a:pt x="133" y="303"/>
                  </a:lnTo>
                  <a:lnTo>
                    <a:pt x="140" y="309"/>
                  </a:lnTo>
                  <a:lnTo>
                    <a:pt x="140" y="315"/>
                  </a:lnTo>
                  <a:lnTo>
                    <a:pt x="156" y="315"/>
                  </a:lnTo>
                  <a:lnTo>
                    <a:pt x="162" y="321"/>
                  </a:lnTo>
                  <a:lnTo>
                    <a:pt x="175" y="326"/>
                  </a:lnTo>
                  <a:lnTo>
                    <a:pt x="181" y="326"/>
                  </a:lnTo>
                  <a:lnTo>
                    <a:pt x="191" y="332"/>
                  </a:lnTo>
                  <a:lnTo>
                    <a:pt x="203" y="342"/>
                  </a:lnTo>
                  <a:lnTo>
                    <a:pt x="203" y="354"/>
                  </a:lnTo>
                  <a:lnTo>
                    <a:pt x="203" y="354"/>
                  </a:lnTo>
                  <a:lnTo>
                    <a:pt x="203" y="354"/>
                  </a:lnTo>
                  <a:lnTo>
                    <a:pt x="203" y="361"/>
                  </a:lnTo>
                  <a:lnTo>
                    <a:pt x="203" y="361"/>
                  </a:lnTo>
                  <a:lnTo>
                    <a:pt x="203" y="361"/>
                  </a:lnTo>
                  <a:lnTo>
                    <a:pt x="203" y="377"/>
                  </a:lnTo>
                  <a:lnTo>
                    <a:pt x="210" y="377"/>
                  </a:lnTo>
                  <a:lnTo>
                    <a:pt x="210" y="383"/>
                  </a:lnTo>
                  <a:lnTo>
                    <a:pt x="216" y="387"/>
                  </a:lnTo>
                  <a:lnTo>
                    <a:pt x="232" y="387"/>
                  </a:lnTo>
                  <a:lnTo>
                    <a:pt x="232" y="400"/>
                  </a:lnTo>
                  <a:lnTo>
                    <a:pt x="238" y="404"/>
                  </a:lnTo>
                  <a:lnTo>
                    <a:pt x="238" y="404"/>
                  </a:lnTo>
                  <a:lnTo>
                    <a:pt x="245" y="410"/>
                  </a:lnTo>
                  <a:lnTo>
                    <a:pt x="245" y="410"/>
                  </a:lnTo>
                  <a:lnTo>
                    <a:pt x="245" y="427"/>
                  </a:lnTo>
                  <a:lnTo>
                    <a:pt x="245" y="427"/>
                  </a:lnTo>
                  <a:lnTo>
                    <a:pt x="245" y="433"/>
                  </a:lnTo>
                  <a:lnTo>
                    <a:pt x="245" y="433"/>
                  </a:lnTo>
                  <a:lnTo>
                    <a:pt x="245" y="439"/>
                  </a:lnTo>
                  <a:lnTo>
                    <a:pt x="245" y="439"/>
                  </a:lnTo>
                  <a:lnTo>
                    <a:pt x="245" y="439"/>
                  </a:lnTo>
                  <a:lnTo>
                    <a:pt x="238" y="445"/>
                  </a:lnTo>
                  <a:lnTo>
                    <a:pt x="238" y="445"/>
                  </a:lnTo>
                  <a:lnTo>
                    <a:pt x="238" y="449"/>
                  </a:lnTo>
                  <a:lnTo>
                    <a:pt x="245" y="455"/>
                  </a:lnTo>
                  <a:lnTo>
                    <a:pt x="245" y="455"/>
                  </a:lnTo>
                  <a:lnTo>
                    <a:pt x="245" y="455"/>
                  </a:lnTo>
                  <a:lnTo>
                    <a:pt x="245" y="455"/>
                  </a:lnTo>
                  <a:lnTo>
                    <a:pt x="245" y="455"/>
                  </a:lnTo>
                  <a:lnTo>
                    <a:pt x="245" y="462"/>
                  </a:lnTo>
                  <a:lnTo>
                    <a:pt x="251" y="462"/>
                  </a:lnTo>
                  <a:lnTo>
                    <a:pt x="251" y="466"/>
                  </a:lnTo>
                  <a:lnTo>
                    <a:pt x="251" y="466"/>
                  </a:lnTo>
                  <a:lnTo>
                    <a:pt x="245" y="472"/>
                  </a:lnTo>
                  <a:lnTo>
                    <a:pt x="245" y="472"/>
                  </a:lnTo>
                  <a:lnTo>
                    <a:pt x="245" y="472"/>
                  </a:lnTo>
                  <a:lnTo>
                    <a:pt x="245" y="484"/>
                  </a:lnTo>
                  <a:lnTo>
                    <a:pt x="251" y="484"/>
                  </a:lnTo>
                  <a:lnTo>
                    <a:pt x="255" y="488"/>
                  </a:lnTo>
                  <a:lnTo>
                    <a:pt x="261" y="488"/>
                  </a:lnTo>
                  <a:lnTo>
                    <a:pt x="261" y="495"/>
                  </a:lnTo>
                  <a:lnTo>
                    <a:pt x="267" y="495"/>
                  </a:lnTo>
                  <a:lnTo>
                    <a:pt x="273" y="501"/>
                  </a:lnTo>
                  <a:lnTo>
                    <a:pt x="286" y="501"/>
                  </a:lnTo>
                  <a:lnTo>
                    <a:pt x="286" y="507"/>
                  </a:lnTo>
                  <a:lnTo>
                    <a:pt x="286" y="507"/>
                  </a:lnTo>
                  <a:lnTo>
                    <a:pt x="286" y="507"/>
                  </a:lnTo>
                  <a:lnTo>
                    <a:pt x="290" y="507"/>
                  </a:lnTo>
                  <a:lnTo>
                    <a:pt x="290" y="511"/>
                  </a:lnTo>
                  <a:lnTo>
                    <a:pt x="296" y="511"/>
                  </a:lnTo>
                  <a:lnTo>
                    <a:pt x="302" y="517"/>
                  </a:lnTo>
                  <a:lnTo>
                    <a:pt x="302" y="546"/>
                  </a:lnTo>
                  <a:lnTo>
                    <a:pt x="308" y="546"/>
                  </a:lnTo>
                  <a:lnTo>
                    <a:pt x="308" y="550"/>
                  </a:lnTo>
                  <a:lnTo>
                    <a:pt x="315" y="550"/>
                  </a:lnTo>
                  <a:lnTo>
                    <a:pt x="315" y="556"/>
                  </a:lnTo>
                  <a:lnTo>
                    <a:pt x="315" y="556"/>
                  </a:lnTo>
                  <a:lnTo>
                    <a:pt x="315" y="556"/>
                  </a:lnTo>
                  <a:lnTo>
                    <a:pt x="315" y="563"/>
                  </a:lnTo>
                  <a:lnTo>
                    <a:pt x="315" y="563"/>
                  </a:lnTo>
                  <a:lnTo>
                    <a:pt x="315" y="563"/>
                  </a:lnTo>
                  <a:lnTo>
                    <a:pt x="315" y="569"/>
                  </a:lnTo>
                  <a:lnTo>
                    <a:pt x="315" y="569"/>
                  </a:lnTo>
                  <a:lnTo>
                    <a:pt x="315" y="573"/>
                  </a:lnTo>
                  <a:lnTo>
                    <a:pt x="315" y="573"/>
                  </a:lnTo>
                  <a:lnTo>
                    <a:pt x="315" y="579"/>
                  </a:lnTo>
                  <a:lnTo>
                    <a:pt x="315" y="579"/>
                  </a:lnTo>
                  <a:lnTo>
                    <a:pt x="315" y="579"/>
                  </a:lnTo>
                  <a:lnTo>
                    <a:pt x="315" y="591"/>
                  </a:lnTo>
                  <a:lnTo>
                    <a:pt x="308" y="591"/>
                  </a:lnTo>
                  <a:lnTo>
                    <a:pt x="286" y="612"/>
                  </a:lnTo>
                  <a:lnTo>
                    <a:pt x="280" y="624"/>
                  </a:lnTo>
                  <a:lnTo>
                    <a:pt x="273" y="631"/>
                  </a:lnTo>
                  <a:lnTo>
                    <a:pt x="273" y="641"/>
                  </a:lnTo>
                  <a:lnTo>
                    <a:pt x="296" y="641"/>
                  </a:lnTo>
                  <a:lnTo>
                    <a:pt x="302" y="647"/>
                  </a:lnTo>
                  <a:lnTo>
                    <a:pt x="302" y="653"/>
                  </a:lnTo>
                  <a:lnTo>
                    <a:pt x="308" y="653"/>
                  </a:lnTo>
                  <a:lnTo>
                    <a:pt x="315" y="657"/>
                  </a:lnTo>
                  <a:lnTo>
                    <a:pt x="315" y="657"/>
                  </a:lnTo>
                  <a:lnTo>
                    <a:pt x="321" y="657"/>
                  </a:lnTo>
                  <a:lnTo>
                    <a:pt x="331" y="670"/>
                  </a:lnTo>
                  <a:lnTo>
                    <a:pt x="331" y="670"/>
                  </a:lnTo>
                  <a:lnTo>
                    <a:pt x="344" y="680"/>
                  </a:lnTo>
                  <a:lnTo>
                    <a:pt x="344" y="680"/>
                  </a:lnTo>
                  <a:lnTo>
                    <a:pt x="350" y="686"/>
                  </a:lnTo>
                  <a:lnTo>
                    <a:pt x="350" y="674"/>
                  </a:lnTo>
                  <a:lnTo>
                    <a:pt x="356" y="674"/>
                  </a:lnTo>
                  <a:lnTo>
                    <a:pt x="356" y="663"/>
                  </a:lnTo>
                  <a:lnTo>
                    <a:pt x="360" y="663"/>
                  </a:lnTo>
                  <a:lnTo>
                    <a:pt x="360" y="657"/>
                  </a:lnTo>
                  <a:lnTo>
                    <a:pt x="366" y="653"/>
                  </a:lnTo>
                  <a:lnTo>
                    <a:pt x="366" y="653"/>
                  </a:lnTo>
                  <a:lnTo>
                    <a:pt x="366" y="641"/>
                  </a:lnTo>
                  <a:lnTo>
                    <a:pt x="366" y="641"/>
                  </a:lnTo>
                  <a:lnTo>
                    <a:pt x="372" y="635"/>
                  </a:lnTo>
                  <a:lnTo>
                    <a:pt x="372" y="635"/>
                  </a:lnTo>
                  <a:lnTo>
                    <a:pt x="372" y="624"/>
                  </a:lnTo>
                  <a:lnTo>
                    <a:pt x="379" y="618"/>
                  </a:lnTo>
                  <a:lnTo>
                    <a:pt x="379" y="618"/>
                  </a:lnTo>
                  <a:lnTo>
                    <a:pt x="379" y="612"/>
                  </a:lnTo>
                  <a:lnTo>
                    <a:pt x="385" y="612"/>
                  </a:lnTo>
                  <a:lnTo>
                    <a:pt x="385" y="608"/>
                  </a:lnTo>
                  <a:lnTo>
                    <a:pt x="391" y="608"/>
                  </a:lnTo>
                  <a:lnTo>
                    <a:pt x="391" y="591"/>
                  </a:lnTo>
                  <a:lnTo>
                    <a:pt x="391" y="591"/>
                  </a:lnTo>
                  <a:lnTo>
                    <a:pt x="391" y="579"/>
                  </a:lnTo>
                  <a:lnTo>
                    <a:pt x="385" y="579"/>
                  </a:lnTo>
                  <a:lnTo>
                    <a:pt x="385" y="563"/>
                  </a:lnTo>
                  <a:lnTo>
                    <a:pt x="379" y="563"/>
                  </a:lnTo>
                  <a:lnTo>
                    <a:pt x="385" y="550"/>
                  </a:lnTo>
                  <a:lnTo>
                    <a:pt x="395" y="540"/>
                  </a:lnTo>
                  <a:lnTo>
                    <a:pt x="401" y="528"/>
                  </a:lnTo>
                  <a:lnTo>
                    <a:pt x="407" y="528"/>
                  </a:lnTo>
                  <a:lnTo>
                    <a:pt x="420" y="517"/>
                  </a:lnTo>
                  <a:lnTo>
                    <a:pt x="436" y="517"/>
                  </a:lnTo>
                  <a:lnTo>
                    <a:pt x="436" y="511"/>
                  </a:lnTo>
                  <a:lnTo>
                    <a:pt x="442" y="511"/>
                  </a:lnTo>
                  <a:lnTo>
                    <a:pt x="442" y="507"/>
                  </a:lnTo>
                  <a:lnTo>
                    <a:pt x="442" y="507"/>
                  </a:lnTo>
                  <a:lnTo>
                    <a:pt x="449" y="507"/>
                  </a:lnTo>
                  <a:lnTo>
                    <a:pt x="449" y="501"/>
                  </a:lnTo>
                  <a:lnTo>
                    <a:pt x="484" y="501"/>
                  </a:lnTo>
                  <a:lnTo>
                    <a:pt x="484" y="495"/>
                  </a:lnTo>
                  <a:lnTo>
                    <a:pt x="484" y="495"/>
                  </a:lnTo>
                  <a:lnTo>
                    <a:pt x="484" y="484"/>
                  </a:lnTo>
                  <a:lnTo>
                    <a:pt x="490" y="466"/>
                  </a:lnTo>
                  <a:lnTo>
                    <a:pt x="496" y="462"/>
                  </a:lnTo>
                  <a:lnTo>
                    <a:pt x="496" y="455"/>
                  </a:lnTo>
                  <a:lnTo>
                    <a:pt x="502" y="455"/>
                  </a:lnTo>
                  <a:lnTo>
                    <a:pt x="502" y="449"/>
                  </a:lnTo>
                  <a:lnTo>
                    <a:pt x="506" y="445"/>
                  </a:lnTo>
                  <a:lnTo>
                    <a:pt x="506" y="416"/>
                  </a:lnTo>
                  <a:lnTo>
                    <a:pt x="506" y="416"/>
                  </a:lnTo>
                  <a:lnTo>
                    <a:pt x="506" y="410"/>
                  </a:lnTo>
                  <a:lnTo>
                    <a:pt x="512" y="410"/>
                  </a:lnTo>
                  <a:lnTo>
                    <a:pt x="512" y="404"/>
                  </a:lnTo>
                  <a:lnTo>
                    <a:pt x="512" y="404"/>
                  </a:lnTo>
                  <a:lnTo>
                    <a:pt x="512" y="404"/>
                  </a:lnTo>
                  <a:lnTo>
                    <a:pt x="512" y="394"/>
                  </a:lnTo>
                  <a:lnTo>
                    <a:pt x="512" y="394"/>
                  </a:lnTo>
                  <a:lnTo>
                    <a:pt x="512" y="383"/>
                  </a:lnTo>
                  <a:lnTo>
                    <a:pt x="512" y="383"/>
                  </a:lnTo>
                  <a:lnTo>
                    <a:pt x="512" y="377"/>
                  </a:lnTo>
                  <a:lnTo>
                    <a:pt x="512" y="377"/>
                  </a:lnTo>
                  <a:lnTo>
                    <a:pt x="512" y="371"/>
                  </a:lnTo>
                  <a:lnTo>
                    <a:pt x="512" y="371"/>
                  </a:lnTo>
                  <a:lnTo>
                    <a:pt x="512" y="342"/>
                  </a:lnTo>
                  <a:lnTo>
                    <a:pt x="506" y="338"/>
                  </a:lnTo>
                  <a:lnTo>
                    <a:pt x="506" y="332"/>
                  </a:lnTo>
                  <a:lnTo>
                    <a:pt x="506" y="332"/>
                  </a:lnTo>
                  <a:lnTo>
                    <a:pt x="512" y="326"/>
                  </a:lnTo>
                  <a:lnTo>
                    <a:pt x="512" y="321"/>
                  </a:lnTo>
                  <a:lnTo>
                    <a:pt x="519" y="321"/>
                  </a:lnTo>
                  <a:lnTo>
                    <a:pt x="525" y="315"/>
                  </a:lnTo>
                  <a:lnTo>
                    <a:pt x="525" y="315"/>
                  </a:lnTo>
                  <a:lnTo>
                    <a:pt x="531" y="315"/>
                  </a:lnTo>
                  <a:lnTo>
                    <a:pt x="531" y="293"/>
                  </a:lnTo>
                  <a:lnTo>
                    <a:pt x="541" y="280"/>
                  </a:lnTo>
                  <a:lnTo>
                    <a:pt x="547" y="270"/>
                  </a:lnTo>
                  <a:lnTo>
                    <a:pt x="560" y="264"/>
                  </a:lnTo>
                  <a:lnTo>
                    <a:pt x="566" y="260"/>
                  </a:lnTo>
                  <a:lnTo>
                    <a:pt x="566" y="247"/>
                  </a:lnTo>
                  <a:lnTo>
                    <a:pt x="572" y="237"/>
                  </a:lnTo>
                  <a:lnTo>
                    <a:pt x="572" y="218"/>
                  </a:lnTo>
                  <a:lnTo>
                    <a:pt x="566" y="208"/>
                  </a:lnTo>
                  <a:lnTo>
                    <a:pt x="566" y="192"/>
                  </a:lnTo>
                  <a:lnTo>
                    <a:pt x="560" y="186"/>
                  </a:lnTo>
                  <a:lnTo>
                    <a:pt x="560" y="186"/>
                  </a:lnTo>
                  <a:lnTo>
                    <a:pt x="560" y="179"/>
                  </a:lnTo>
                  <a:lnTo>
                    <a:pt x="554" y="179"/>
                  </a:lnTo>
                  <a:lnTo>
                    <a:pt x="554" y="175"/>
                  </a:lnTo>
                  <a:lnTo>
                    <a:pt x="547" y="175"/>
                  </a:lnTo>
                  <a:lnTo>
                    <a:pt x="547" y="179"/>
                  </a:lnTo>
                  <a:lnTo>
                    <a:pt x="537" y="179"/>
                  </a:lnTo>
                  <a:lnTo>
                    <a:pt x="537" y="175"/>
                  </a:lnTo>
                  <a:lnTo>
                    <a:pt x="519" y="157"/>
                  </a:lnTo>
                  <a:lnTo>
                    <a:pt x="519" y="153"/>
                  </a:lnTo>
                  <a:lnTo>
                    <a:pt x="506" y="146"/>
                  </a:lnTo>
                  <a:lnTo>
                    <a:pt x="506" y="140"/>
                  </a:lnTo>
                  <a:lnTo>
                    <a:pt x="496" y="134"/>
                  </a:lnTo>
                  <a:lnTo>
                    <a:pt x="432" y="134"/>
                  </a:lnTo>
                  <a:lnTo>
                    <a:pt x="432" y="134"/>
                  </a:lnTo>
                  <a:lnTo>
                    <a:pt x="432" y="140"/>
                  </a:lnTo>
                  <a:lnTo>
                    <a:pt x="426" y="140"/>
                  </a:lnTo>
                  <a:lnTo>
                    <a:pt x="426" y="140"/>
                  </a:lnTo>
                  <a:lnTo>
                    <a:pt x="426" y="134"/>
                  </a:lnTo>
                  <a:lnTo>
                    <a:pt x="426" y="134"/>
                  </a:lnTo>
                  <a:lnTo>
                    <a:pt x="426" y="130"/>
                  </a:lnTo>
                  <a:lnTo>
                    <a:pt x="426" y="130"/>
                  </a:lnTo>
                  <a:lnTo>
                    <a:pt x="426" y="130"/>
                  </a:lnTo>
                  <a:lnTo>
                    <a:pt x="426" y="124"/>
                  </a:lnTo>
                  <a:lnTo>
                    <a:pt x="426" y="124"/>
                  </a:lnTo>
                  <a:lnTo>
                    <a:pt x="426" y="124"/>
                  </a:lnTo>
                  <a:lnTo>
                    <a:pt x="426" y="124"/>
                  </a:lnTo>
                  <a:lnTo>
                    <a:pt x="426" y="118"/>
                  </a:lnTo>
                  <a:lnTo>
                    <a:pt x="420" y="118"/>
                  </a:lnTo>
                  <a:lnTo>
                    <a:pt x="420" y="113"/>
                  </a:lnTo>
                  <a:lnTo>
                    <a:pt x="414" y="113"/>
                  </a:lnTo>
                  <a:lnTo>
                    <a:pt x="414" y="113"/>
                  </a:lnTo>
                  <a:lnTo>
                    <a:pt x="407" y="107"/>
                  </a:lnTo>
                  <a:lnTo>
                    <a:pt x="395" y="107"/>
                  </a:lnTo>
                  <a:lnTo>
                    <a:pt x="395" y="107"/>
                  </a:lnTo>
                  <a:lnTo>
                    <a:pt x="391" y="101"/>
                  </a:lnTo>
                  <a:lnTo>
                    <a:pt x="385" y="101"/>
                  </a:lnTo>
                  <a:lnTo>
                    <a:pt x="385" y="95"/>
                  </a:lnTo>
                  <a:lnTo>
                    <a:pt x="372" y="95"/>
                  </a:lnTo>
                  <a:lnTo>
                    <a:pt x="372" y="95"/>
                  </a:lnTo>
                  <a:lnTo>
                    <a:pt x="372" y="101"/>
                  </a:lnTo>
                  <a:lnTo>
                    <a:pt x="366" y="107"/>
                  </a:lnTo>
                  <a:lnTo>
                    <a:pt x="366" y="113"/>
                  </a:lnTo>
                  <a:lnTo>
                    <a:pt x="356" y="124"/>
                  </a:lnTo>
                  <a:lnTo>
                    <a:pt x="356" y="124"/>
                  </a:lnTo>
                  <a:lnTo>
                    <a:pt x="350" y="118"/>
                  </a:lnTo>
                  <a:lnTo>
                    <a:pt x="331" y="118"/>
                  </a:lnTo>
                  <a:lnTo>
                    <a:pt x="331" y="113"/>
                  </a:lnTo>
                  <a:lnTo>
                    <a:pt x="331" y="113"/>
                  </a:lnTo>
                  <a:lnTo>
                    <a:pt x="325" y="107"/>
                  </a:lnTo>
                  <a:lnTo>
                    <a:pt x="321" y="107"/>
                  </a:lnTo>
                  <a:lnTo>
                    <a:pt x="321" y="113"/>
                  </a:lnTo>
                  <a:lnTo>
                    <a:pt x="308" y="113"/>
                  </a:lnTo>
                  <a:lnTo>
                    <a:pt x="325" y="95"/>
                  </a:lnTo>
                  <a:lnTo>
                    <a:pt x="325" y="91"/>
                  </a:lnTo>
                  <a:lnTo>
                    <a:pt x="331" y="85"/>
                  </a:lnTo>
                  <a:lnTo>
                    <a:pt x="331" y="78"/>
                  </a:lnTo>
                  <a:lnTo>
                    <a:pt x="337" y="78"/>
                  </a:lnTo>
                  <a:lnTo>
                    <a:pt x="337" y="72"/>
                  </a:lnTo>
                  <a:lnTo>
                    <a:pt x="344" y="72"/>
                  </a:lnTo>
                  <a:lnTo>
                    <a:pt x="350" y="68"/>
                  </a:lnTo>
                  <a:lnTo>
                    <a:pt x="350" y="62"/>
                  </a:lnTo>
                  <a:lnTo>
                    <a:pt x="344" y="62"/>
                  </a:lnTo>
                  <a:lnTo>
                    <a:pt x="344" y="62"/>
                  </a:lnTo>
                  <a:lnTo>
                    <a:pt x="344" y="62"/>
                  </a:lnTo>
                  <a:lnTo>
                    <a:pt x="344" y="56"/>
                  </a:lnTo>
                  <a:lnTo>
                    <a:pt x="344" y="56"/>
                  </a:lnTo>
                  <a:lnTo>
                    <a:pt x="344" y="56"/>
                  </a:lnTo>
                  <a:lnTo>
                    <a:pt x="337" y="52"/>
                  </a:lnTo>
                  <a:lnTo>
                    <a:pt x="331" y="52"/>
                  </a:lnTo>
                  <a:lnTo>
                    <a:pt x="331" y="23"/>
                  </a:lnTo>
                  <a:lnTo>
                    <a:pt x="325" y="17"/>
                  </a:lnTo>
                  <a:lnTo>
                    <a:pt x="321" y="17"/>
                  </a:lnTo>
                  <a:lnTo>
                    <a:pt x="321" y="23"/>
                  </a:lnTo>
                  <a:lnTo>
                    <a:pt x="321" y="23"/>
                  </a:lnTo>
                  <a:lnTo>
                    <a:pt x="315" y="33"/>
                  </a:lnTo>
                  <a:lnTo>
                    <a:pt x="315" y="39"/>
                  </a:lnTo>
                  <a:lnTo>
                    <a:pt x="308" y="39"/>
                  </a:lnTo>
                  <a:lnTo>
                    <a:pt x="308" y="45"/>
                  </a:lnTo>
                  <a:lnTo>
                    <a:pt x="302" y="45"/>
                  </a:lnTo>
                  <a:lnTo>
                    <a:pt x="286" y="39"/>
                  </a:lnTo>
                  <a:lnTo>
                    <a:pt x="273" y="39"/>
                  </a:lnTo>
                  <a:lnTo>
                    <a:pt x="273" y="45"/>
                  </a:lnTo>
                  <a:lnTo>
                    <a:pt x="255" y="45"/>
                  </a:lnTo>
                  <a:lnTo>
                    <a:pt x="255" y="52"/>
                  </a:lnTo>
                  <a:lnTo>
                    <a:pt x="245" y="52"/>
                  </a:lnTo>
                  <a:lnTo>
                    <a:pt x="245" y="52"/>
                  </a:lnTo>
                  <a:lnTo>
                    <a:pt x="245" y="56"/>
                  </a:lnTo>
                  <a:lnTo>
                    <a:pt x="238" y="56"/>
                  </a:lnTo>
                  <a:lnTo>
                    <a:pt x="232" y="62"/>
                  </a:lnTo>
                  <a:lnTo>
                    <a:pt x="210" y="62"/>
                  </a:lnTo>
                  <a:lnTo>
                    <a:pt x="210" y="56"/>
                  </a:lnTo>
                  <a:lnTo>
                    <a:pt x="203" y="52"/>
                  </a:lnTo>
                  <a:lnTo>
                    <a:pt x="203" y="45"/>
                  </a:lnTo>
                  <a:lnTo>
                    <a:pt x="203" y="45"/>
                  </a:lnTo>
                  <a:lnTo>
                    <a:pt x="203" y="33"/>
                  </a:lnTo>
                  <a:lnTo>
                    <a:pt x="203" y="33"/>
                  </a:lnTo>
                  <a:lnTo>
                    <a:pt x="203" y="33"/>
                  </a:lnTo>
                  <a:lnTo>
                    <a:pt x="203" y="29"/>
                  </a:lnTo>
                  <a:lnTo>
                    <a:pt x="203" y="29"/>
                  </a:lnTo>
                  <a:lnTo>
                    <a:pt x="203" y="23"/>
                  </a:lnTo>
                  <a:lnTo>
                    <a:pt x="203" y="23"/>
                  </a:lnTo>
                  <a:lnTo>
                    <a:pt x="203" y="23"/>
                  </a:lnTo>
                  <a:lnTo>
                    <a:pt x="203" y="23"/>
                  </a:lnTo>
                  <a:lnTo>
                    <a:pt x="203" y="6"/>
                  </a:lnTo>
                  <a:lnTo>
                    <a:pt x="203" y="6"/>
                  </a:lnTo>
                  <a:lnTo>
                    <a:pt x="197" y="0"/>
                  </a:lnTo>
                  <a:lnTo>
                    <a:pt x="185" y="0"/>
                  </a:lnTo>
                  <a:lnTo>
                    <a:pt x="185" y="0"/>
                  </a:lnTo>
                  <a:lnTo>
                    <a:pt x="185" y="0"/>
                  </a:lnTo>
                  <a:lnTo>
                    <a:pt x="185" y="6"/>
                  </a:lnTo>
                  <a:lnTo>
                    <a:pt x="181" y="6"/>
                  </a:lnTo>
                  <a:lnTo>
                    <a:pt x="181" y="6"/>
                  </a:lnTo>
                  <a:lnTo>
                    <a:pt x="181" y="6"/>
                  </a:lnTo>
                  <a:lnTo>
                    <a:pt x="175" y="10"/>
                  </a:lnTo>
                  <a:lnTo>
                    <a:pt x="168" y="10"/>
                  </a:lnTo>
                  <a:lnTo>
                    <a:pt x="168" y="17"/>
                  </a:lnTo>
                  <a:lnTo>
                    <a:pt x="162" y="17"/>
                  </a:lnTo>
                  <a:lnTo>
                    <a:pt x="162" y="23"/>
                  </a:lnTo>
                  <a:lnTo>
                    <a:pt x="146" y="23"/>
                  </a:lnTo>
                  <a:lnTo>
                    <a:pt x="146" y="17"/>
                  </a:lnTo>
                  <a:lnTo>
                    <a:pt x="133" y="17"/>
                  </a:lnTo>
                  <a:lnTo>
                    <a:pt x="133" y="29"/>
                  </a:lnTo>
                  <a:lnTo>
                    <a:pt x="133" y="29"/>
                  </a:lnTo>
                  <a:lnTo>
                    <a:pt x="133" y="33"/>
                  </a:lnTo>
                  <a:lnTo>
                    <a:pt x="140" y="33"/>
                  </a:lnTo>
                  <a:lnTo>
                    <a:pt x="140" y="45"/>
                  </a:lnTo>
                  <a:lnTo>
                    <a:pt x="140" y="45"/>
                  </a:lnTo>
                  <a:lnTo>
                    <a:pt x="146" y="52"/>
                  </a:lnTo>
                  <a:lnTo>
                    <a:pt x="146" y="52"/>
                  </a:lnTo>
                  <a:lnTo>
                    <a:pt x="146" y="56"/>
                  </a:lnTo>
                  <a:lnTo>
                    <a:pt x="140" y="56"/>
                  </a:lnTo>
                  <a:lnTo>
                    <a:pt x="140" y="62"/>
                  </a:lnTo>
                  <a:lnTo>
                    <a:pt x="127" y="72"/>
                  </a:lnTo>
                  <a:lnTo>
                    <a:pt x="115" y="72"/>
                  </a:lnTo>
                  <a:lnTo>
                    <a:pt x="115" y="78"/>
                  </a:lnTo>
                  <a:lnTo>
                    <a:pt x="109" y="72"/>
                  </a:lnTo>
                  <a:lnTo>
                    <a:pt x="105" y="72"/>
                  </a:lnTo>
                  <a:lnTo>
                    <a:pt x="105" y="72"/>
                  </a:lnTo>
                  <a:lnTo>
                    <a:pt x="98" y="68"/>
                  </a:lnTo>
                  <a:lnTo>
                    <a:pt x="98" y="68"/>
                  </a:lnTo>
                  <a:lnTo>
                    <a:pt x="92" y="62"/>
                  </a:lnTo>
                  <a:lnTo>
                    <a:pt x="92" y="56"/>
                  </a:lnTo>
                  <a:lnTo>
                    <a:pt x="86" y="52"/>
                  </a:lnTo>
                  <a:lnTo>
                    <a:pt x="86" y="56"/>
                  </a:lnTo>
                  <a:lnTo>
                    <a:pt x="70" y="56"/>
                  </a:lnTo>
                  <a:lnTo>
                    <a:pt x="63" y="62"/>
                  </a:lnTo>
                  <a:lnTo>
                    <a:pt x="51" y="62"/>
                  </a:lnTo>
                  <a:lnTo>
                    <a:pt x="51" y="62"/>
                  </a:lnTo>
                  <a:lnTo>
                    <a:pt x="57" y="68"/>
                  </a:lnTo>
                  <a:lnTo>
                    <a:pt x="57" y="68"/>
                  </a:lnTo>
                  <a:lnTo>
                    <a:pt x="57" y="68"/>
                  </a:lnTo>
                  <a:lnTo>
                    <a:pt x="57" y="68"/>
                  </a:lnTo>
                  <a:lnTo>
                    <a:pt x="57" y="68"/>
                  </a:lnTo>
                  <a:lnTo>
                    <a:pt x="63" y="68"/>
                  </a:lnTo>
                  <a:lnTo>
                    <a:pt x="63" y="78"/>
                  </a:lnTo>
                  <a:lnTo>
                    <a:pt x="51" y="78"/>
                  </a:lnTo>
                  <a:lnTo>
                    <a:pt x="51" y="78"/>
                  </a:lnTo>
                  <a:lnTo>
                    <a:pt x="51" y="85"/>
                  </a:lnTo>
                  <a:lnTo>
                    <a:pt x="45" y="85"/>
                  </a:lnTo>
                  <a:lnTo>
                    <a:pt x="45" y="85"/>
                  </a:lnTo>
                  <a:lnTo>
                    <a:pt x="45" y="91"/>
                  </a:lnTo>
                  <a:lnTo>
                    <a:pt x="51" y="91"/>
                  </a:lnTo>
                  <a:lnTo>
                    <a:pt x="51" y="95"/>
                  </a:lnTo>
                  <a:lnTo>
                    <a:pt x="51" y="95"/>
                  </a:lnTo>
                  <a:lnTo>
                    <a:pt x="57" y="95"/>
                  </a:lnTo>
                  <a:lnTo>
                    <a:pt x="57" y="101"/>
                  </a:lnTo>
                  <a:lnTo>
                    <a:pt x="57" y="101"/>
                  </a:lnTo>
                  <a:lnTo>
                    <a:pt x="57" y="140"/>
                  </a:lnTo>
                  <a:lnTo>
                    <a:pt x="51" y="146"/>
                  </a:lnTo>
                  <a:lnTo>
                    <a:pt x="51" y="163"/>
                  </a:lnTo>
                  <a:lnTo>
                    <a:pt x="35" y="163"/>
                  </a:lnTo>
                  <a:lnTo>
                    <a:pt x="35" y="163"/>
                  </a:lnTo>
                  <a:lnTo>
                    <a:pt x="28" y="169"/>
                  </a:lnTo>
                  <a:lnTo>
                    <a:pt x="16" y="169"/>
                  </a:lnTo>
                  <a:lnTo>
                    <a:pt x="16" y="175"/>
                  </a:lnTo>
                  <a:lnTo>
                    <a:pt x="16" y="175"/>
                  </a:lnTo>
                  <a:lnTo>
                    <a:pt x="16" y="179"/>
                  </a:lnTo>
                  <a:lnTo>
                    <a:pt x="4" y="192"/>
                  </a:lnTo>
                  <a:lnTo>
                    <a:pt x="4" y="198"/>
                  </a:lnTo>
                  <a:lnTo>
                    <a:pt x="0" y="202"/>
                  </a:lnTo>
                  <a:lnTo>
                    <a:pt x="0" y="237"/>
                  </a:lnTo>
                  <a:lnTo>
                    <a:pt x="4" y="241"/>
                  </a:lnTo>
                  <a:lnTo>
                    <a:pt x="4" y="254"/>
                  </a:lnTo>
                  <a:lnTo>
                    <a:pt x="22" y="270"/>
                  </a:lnTo>
                  <a:lnTo>
                    <a:pt x="35" y="270"/>
                  </a:lnTo>
                  <a:lnTo>
                    <a:pt x="35" y="264"/>
                  </a:lnTo>
                  <a:lnTo>
                    <a:pt x="35" y="264"/>
                  </a:lnTo>
                  <a:lnTo>
                    <a:pt x="39" y="264"/>
                  </a:lnTo>
                  <a:lnTo>
                    <a:pt x="39" y="260"/>
                  </a:lnTo>
                  <a:lnTo>
                    <a:pt x="45" y="260"/>
                  </a:lnTo>
                  <a:lnTo>
                    <a:pt x="45" y="270"/>
                  </a:lnTo>
                  <a:lnTo>
                    <a:pt x="45" y="270"/>
                  </a:lnTo>
                  <a:lnTo>
                    <a:pt x="45" y="280"/>
                  </a:lnTo>
                  <a:lnTo>
                    <a:pt x="45" y="280"/>
                  </a:lnTo>
                  <a:lnTo>
                    <a:pt x="45" y="286"/>
                  </a:lnTo>
                  <a:lnTo>
                    <a:pt x="45" y="286"/>
                  </a:lnTo>
                  <a:lnTo>
                    <a:pt x="57" y="286"/>
                  </a:lnTo>
                  <a:lnTo>
                    <a:pt x="57" y="28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5" name="Freeform 320"/>
            <p:cNvSpPr>
              <a:spLocks/>
            </p:cNvSpPr>
            <p:nvPr/>
          </p:nvSpPr>
          <p:spPr bwMode="auto">
            <a:xfrm>
              <a:off x="3097213" y="3279775"/>
              <a:ext cx="92075" cy="119063"/>
            </a:xfrm>
            <a:custGeom>
              <a:avLst/>
              <a:gdLst>
                <a:gd name="T0" fmla="*/ 19 w 58"/>
                <a:gd name="T1" fmla="*/ 75 h 75"/>
                <a:gd name="T2" fmla="*/ 19 w 58"/>
                <a:gd name="T3" fmla="*/ 75 h 75"/>
                <a:gd name="T4" fmla="*/ 19 w 58"/>
                <a:gd name="T5" fmla="*/ 75 h 75"/>
                <a:gd name="T6" fmla="*/ 19 w 58"/>
                <a:gd name="T7" fmla="*/ 75 h 75"/>
                <a:gd name="T8" fmla="*/ 23 w 58"/>
                <a:gd name="T9" fmla="*/ 75 h 75"/>
                <a:gd name="T10" fmla="*/ 23 w 58"/>
                <a:gd name="T11" fmla="*/ 68 h 75"/>
                <a:gd name="T12" fmla="*/ 41 w 58"/>
                <a:gd name="T13" fmla="*/ 68 h 75"/>
                <a:gd name="T14" fmla="*/ 48 w 58"/>
                <a:gd name="T15" fmla="*/ 62 h 75"/>
                <a:gd name="T16" fmla="*/ 54 w 58"/>
                <a:gd name="T17" fmla="*/ 62 h 75"/>
                <a:gd name="T18" fmla="*/ 54 w 58"/>
                <a:gd name="T19" fmla="*/ 56 h 75"/>
                <a:gd name="T20" fmla="*/ 58 w 58"/>
                <a:gd name="T21" fmla="*/ 56 h 75"/>
                <a:gd name="T22" fmla="*/ 58 w 58"/>
                <a:gd name="T23" fmla="*/ 46 h 75"/>
                <a:gd name="T24" fmla="*/ 58 w 58"/>
                <a:gd name="T25" fmla="*/ 46 h 75"/>
                <a:gd name="T26" fmla="*/ 54 w 58"/>
                <a:gd name="T27" fmla="*/ 40 h 75"/>
                <a:gd name="T28" fmla="*/ 54 w 58"/>
                <a:gd name="T29" fmla="*/ 40 h 75"/>
                <a:gd name="T30" fmla="*/ 54 w 58"/>
                <a:gd name="T31" fmla="*/ 29 h 75"/>
                <a:gd name="T32" fmla="*/ 54 w 58"/>
                <a:gd name="T33" fmla="*/ 29 h 75"/>
                <a:gd name="T34" fmla="*/ 54 w 58"/>
                <a:gd name="T35" fmla="*/ 23 h 75"/>
                <a:gd name="T36" fmla="*/ 54 w 58"/>
                <a:gd name="T37" fmla="*/ 23 h 75"/>
                <a:gd name="T38" fmla="*/ 54 w 58"/>
                <a:gd name="T39" fmla="*/ 17 h 75"/>
                <a:gd name="T40" fmla="*/ 54 w 58"/>
                <a:gd name="T41" fmla="*/ 17 h 75"/>
                <a:gd name="T42" fmla="*/ 54 w 58"/>
                <a:gd name="T43" fmla="*/ 13 h 75"/>
                <a:gd name="T44" fmla="*/ 54 w 58"/>
                <a:gd name="T45" fmla="*/ 13 h 75"/>
                <a:gd name="T46" fmla="*/ 54 w 58"/>
                <a:gd name="T47" fmla="*/ 13 h 75"/>
                <a:gd name="T48" fmla="*/ 54 w 58"/>
                <a:gd name="T49" fmla="*/ 13 h 75"/>
                <a:gd name="T50" fmla="*/ 58 w 58"/>
                <a:gd name="T51" fmla="*/ 13 h 75"/>
                <a:gd name="T52" fmla="*/ 54 w 58"/>
                <a:gd name="T53" fmla="*/ 7 h 75"/>
                <a:gd name="T54" fmla="*/ 35 w 58"/>
                <a:gd name="T55" fmla="*/ 7 h 75"/>
                <a:gd name="T56" fmla="*/ 35 w 58"/>
                <a:gd name="T57" fmla="*/ 0 h 75"/>
                <a:gd name="T58" fmla="*/ 6 w 58"/>
                <a:gd name="T59" fmla="*/ 0 h 75"/>
                <a:gd name="T60" fmla="*/ 6 w 58"/>
                <a:gd name="T61" fmla="*/ 17 h 75"/>
                <a:gd name="T62" fmla="*/ 6 w 58"/>
                <a:gd name="T63" fmla="*/ 17 h 75"/>
                <a:gd name="T64" fmla="*/ 0 w 58"/>
                <a:gd name="T65" fmla="*/ 23 h 75"/>
                <a:gd name="T66" fmla="*/ 0 w 58"/>
                <a:gd name="T67" fmla="*/ 46 h 75"/>
                <a:gd name="T68" fmla="*/ 0 w 58"/>
                <a:gd name="T69" fmla="*/ 46 h 75"/>
                <a:gd name="T70" fmla="*/ 6 w 58"/>
                <a:gd name="T71" fmla="*/ 52 h 75"/>
                <a:gd name="T72" fmla="*/ 6 w 58"/>
                <a:gd name="T73" fmla="*/ 56 h 75"/>
                <a:gd name="T74" fmla="*/ 13 w 58"/>
                <a:gd name="T75" fmla="*/ 56 h 75"/>
                <a:gd name="T76" fmla="*/ 13 w 58"/>
                <a:gd name="T77" fmla="*/ 62 h 75"/>
                <a:gd name="T78" fmla="*/ 19 w 58"/>
                <a:gd name="T79" fmla="*/ 68 h 75"/>
                <a:gd name="T80" fmla="*/ 19 w 58"/>
                <a:gd name="T81" fmla="*/ 75 h 75"/>
                <a:gd name="T82" fmla="*/ 19 w 58"/>
                <a:gd name="T8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75">
                  <a:moveTo>
                    <a:pt x="19" y="75"/>
                  </a:moveTo>
                  <a:lnTo>
                    <a:pt x="19" y="75"/>
                  </a:lnTo>
                  <a:lnTo>
                    <a:pt x="19" y="75"/>
                  </a:lnTo>
                  <a:lnTo>
                    <a:pt x="19" y="75"/>
                  </a:lnTo>
                  <a:lnTo>
                    <a:pt x="23" y="75"/>
                  </a:lnTo>
                  <a:lnTo>
                    <a:pt x="23" y="68"/>
                  </a:lnTo>
                  <a:lnTo>
                    <a:pt x="41" y="68"/>
                  </a:lnTo>
                  <a:lnTo>
                    <a:pt x="48" y="62"/>
                  </a:lnTo>
                  <a:lnTo>
                    <a:pt x="54" y="62"/>
                  </a:lnTo>
                  <a:lnTo>
                    <a:pt x="54" y="56"/>
                  </a:lnTo>
                  <a:lnTo>
                    <a:pt x="58" y="56"/>
                  </a:lnTo>
                  <a:lnTo>
                    <a:pt x="58" y="46"/>
                  </a:lnTo>
                  <a:lnTo>
                    <a:pt x="58" y="46"/>
                  </a:lnTo>
                  <a:lnTo>
                    <a:pt x="54" y="40"/>
                  </a:lnTo>
                  <a:lnTo>
                    <a:pt x="54" y="40"/>
                  </a:lnTo>
                  <a:lnTo>
                    <a:pt x="54" y="29"/>
                  </a:lnTo>
                  <a:lnTo>
                    <a:pt x="54" y="29"/>
                  </a:lnTo>
                  <a:lnTo>
                    <a:pt x="54" y="23"/>
                  </a:lnTo>
                  <a:lnTo>
                    <a:pt x="54" y="23"/>
                  </a:lnTo>
                  <a:lnTo>
                    <a:pt x="54" y="17"/>
                  </a:lnTo>
                  <a:lnTo>
                    <a:pt x="54" y="17"/>
                  </a:lnTo>
                  <a:lnTo>
                    <a:pt x="54" y="13"/>
                  </a:lnTo>
                  <a:lnTo>
                    <a:pt x="54" y="13"/>
                  </a:lnTo>
                  <a:lnTo>
                    <a:pt x="54" y="13"/>
                  </a:lnTo>
                  <a:lnTo>
                    <a:pt x="54" y="13"/>
                  </a:lnTo>
                  <a:lnTo>
                    <a:pt x="58" y="13"/>
                  </a:lnTo>
                  <a:lnTo>
                    <a:pt x="54" y="7"/>
                  </a:lnTo>
                  <a:lnTo>
                    <a:pt x="35" y="7"/>
                  </a:lnTo>
                  <a:lnTo>
                    <a:pt x="35" y="0"/>
                  </a:lnTo>
                  <a:lnTo>
                    <a:pt x="6" y="0"/>
                  </a:lnTo>
                  <a:lnTo>
                    <a:pt x="6" y="17"/>
                  </a:lnTo>
                  <a:lnTo>
                    <a:pt x="6" y="17"/>
                  </a:lnTo>
                  <a:lnTo>
                    <a:pt x="0" y="23"/>
                  </a:lnTo>
                  <a:lnTo>
                    <a:pt x="0" y="46"/>
                  </a:lnTo>
                  <a:lnTo>
                    <a:pt x="0" y="46"/>
                  </a:lnTo>
                  <a:lnTo>
                    <a:pt x="6" y="52"/>
                  </a:lnTo>
                  <a:lnTo>
                    <a:pt x="6" y="56"/>
                  </a:lnTo>
                  <a:lnTo>
                    <a:pt x="13" y="56"/>
                  </a:lnTo>
                  <a:lnTo>
                    <a:pt x="13" y="62"/>
                  </a:lnTo>
                  <a:lnTo>
                    <a:pt x="19" y="68"/>
                  </a:lnTo>
                  <a:lnTo>
                    <a:pt x="19" y="75"/>
                  </a:lnTo>
                  <a:lnTo>
                    <a:pt x="19" y="7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6" name="Freeform 321"/>
            <p:cNvSpPr>
              <a:spLocks/>
            </p:cNvSpPr>
            <p:nvPr/>
          </p:nvSpPr>
          <p:spPr bwMode="auto">
            <a:xfrm>
              <a:off x="3097213" y="3279775"/>
              <a:ext cx="92075" cy="119063"/>
            </a:xfrm>
            <a:custGeom>
              <a:avLst/>
              <a:gdLst>
                <a:gd name="T0" fmla="*/ 19 w 58"/>
                <a:gd name="T1" fmla="*/ 75 h 75"/>
                <a:gd name="T2" fmla="*/ 19 w 58"/>
                <a:gd name="T3" fmla="*/ 75 h 75"/>
                <a:gd name="T4" fmla="*/ 19 w 58"/>
                <a:gd name="T5" fmla="*/ 75 h 75"/>
                <a:gd name="T6" fmla="*/ 19 w 58"/>
                <a:gd name="T7" fmla="*/ 75 h 75"/>
                <a:gd name="T8" fmla="*/ 23 w 58"/>
                <a:gd name="T9" fmla="*/ 75 h 75"/>
                <a:gd name="T10" fmla="*/ 23 w 58"/>
                <a:gd name="T11" fmla="*/ 68 h 75"/>
                <a:gd name="T12" fmla="*/ 41 w 58"/>
                <a:gd name="T13" fmla="*/ 68 h 75"/>
                <a:gd name="T14" fmla="*/ 48 w 58"/>
                <a:gd name="T15" fmla="*/ 62 h 75"/>
                <a:gd name="T16" fmla="*/ 54 w 58"/>
                <a:gd name="T17" fmla="*/ 62 h 75"/>
                <a:gd name="T18" fmla="*/ 54 w 58"/>
                <a:gd name="T19" fmla="*/ 56 h 75"/>
                <a:gd name="T20" fmla="*/ 58 w 58"/>
                <a:gd name="T21" fmla="*/ 56 h 75"/>
                <a:gd name="T22" fmla="*/ 58 w 58"/>
                <a:gd name="T23" fmla="*/ 46 h 75"/>
                <a:gd name="T24" fmla="*/ 58 w 58"/>
                <a:gd name="T25" fmla="*/ 46 h 75"/>
                <a:gd name="T26" fmla="*/ 54 w 58"/>
                <a:gd name="T27" fmla="*/ 40 h 75"/>
                <a:gd name="T28" fmla="*/ 54 w 58"/>
                <a:gd name="T29" fmla="*/ 40 h 75"/>
                <a:gd name="T30" fmla="*/ 54 w 58"/>
                <a:gd name="T31" fmla="*/ 29 h 75"/>
                <a:gd name="T32" fmla="*/ 54 w 58"/>
                <a:gd name="T33" fmla="*/ 29 h 75"/>
                <a:gd name="T34" fmla="*/ 54 w 58"/>
                <a:gd name="T35" fmla="*/ 23 h 75"/>
                <a:gd name="T36" fmla="*/ 54 w 58"/>
                <a:gd name="T37" fmla="*/ 23 h 75"/>
                <a:gd name="T38" fmla="*/ 54 w 58"/>
                <a:gd name="T39" fmla="*/ 17 h 75"/>
                <a:gd name="T40" fmla="*/ 54 w 58"/>
                <a:gd name="T41" fmla="*/ 17 h 75"/>
                <a:gd name="T42" fmla="*/ 54 w 58"/>
                <a:gd name="T43" fmla="*/ 13 h 75"/>
                <a:gd name="T44" fmla="*/ 54 w 58"/>
                <a:gd name="T45" fmla="*/ 13 h 75"/>
                <a:gd name="T46" fmla="*/ 54 w 58"/>
                <a:gd name="T47" fmla="*/ 13 h 75"/>
                <a:gd name="T48" fmla="*/ 54 w 58"/>
                <a:gd name="T49" fmla="*/ 13 h 75"/>
                <a:gd name="T50" fmla="*/ 58 w 58"/>
                <a:gd name="T51" fmla="*/ 13 h 75"/>
                <a:gd name="T52" fmla="*/ 54 w 58"/>
                <a:gd name="T53" fmla="*/ 7 h 75"/>
                <a:gd name="T54" fmla="*/ 35 w 58"/>
                <a:gd name="T55" fmla="*/ 7 h 75"/>
                <a:gd name="T56" fmla="*/ 35 w 58"/>
                <a:gd name="T57" fmla="*/ 0 h 75"/>
                <a:gd name="T58" fmla="*/ 6 w 58"/>
                <a:gd name="T59" fmla="*/ 0 h 75"/>
                <a:gd name="T60" fmla="*/ 6 w 58"/>
                <a:gd name="T61" fmla="*/ 17 h 75"/>
                <a:gd name="T62" fmla="*/ 6 w 58"/>
                <a:gd name="T63" fmla="*/ 17 h 75"/>
                <a:gd name="T64" fmla="*/ 0 w 58"/>
                <a:gd name="T65" fmla="*/ 23 h 75"/>
                <a:gd name="T66" fmla="*/ 0 w 58"/>
                <a:gd name="T67" fmla="*/ 46 h 75"/>
                <a:gd name="T68" fmla="*/ 0 w 58"/>
                <a:gd name="T69" fmla="*/ 46 h 75"/>
                <a:gd name="T70" fmla="*/ 6 w 58"/>
                <a:gd name="T71" fmla="*/ 52 h 75"/>
                <a:gd name="T72" fmla="*/ 6 w 58"/>
                <a:gd name="T73" fmla="*/ 56 h 75"/>
                <a:gd name="T74" fmla="*/ 13 w 58"/>
                <a:gd name="T75" fmla="*/ 56 h 75"/>
                <a:gd name="T76" fmla="*/ 13 w 58"/>
                <a:gd name="T77" fmla="*/ 62 h 75"/>
                <a:gd name="T78" fmla="*/ 19 w 58"/>
                <a:gd name="T79" fmla="*/ 68 h 75"/>
                <a:gd name="T80" fmla="*/ 19 w 58"/>
                <a:gd name="T81" fmla="*/ 75 h 75"/>
                <a:gd name="T82" fmla="*/ 19 w 58"/>
                <a:gd name="T8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75">
                  <a:moveTo>
                    <a:pt x="19" y="75"/>
                  </a:moveTo>
                  <a:lnTo>
                    <a:pt x="19" y="75"/>
                  </a:lnTo>
                  <a:lnTo>
                    <a:pt x="19" y="75"/>
                  </a:lnTo>
                  <a:lnTo>
                    <a:pt x="19" y="75"/>
                  </a:lnTo>
                  <a:lnTo>
                    <a:pt x="23" y="75"/>
                  </a:lnTo>
                  <a:lnTo>
                    <a:pt x="23" y="68"/>
                  </a:lnTo>
                  <a:lnTo>
                    <a:pt x="41" y="68"/>
                  </a:lnTo>
                  <a:lnTo>
                    <a:pt x="48" y="62"/>
                  </a:lnTo>
                  <a:lnTo>
                    <a:pt x="54" y="62"/>
                  </a:lnTo>
                  <a:lnTo>
                    <a:pt x="54" y="56"/>
                  </a:lnTo>
                  <a:lnTo>
                    <a:pt x="58" y="56"/>
                  </a:lnTo>
                  <a:lnTo>
                    <a:pt x="58" y="46"/>
                  </a:lnTo>
                  <a:lnTo>
                    <a:pt x="58" y="46"/>
                  </a:lnTo>
                  <a:lnTo>
                    <a:pt x="54" y="40"/>
                  </a:lnTo>
                  <a:lnTo>
                    <a:pt x="54" y="40"/>
                  </a:lnTo>
                  <a:lnTo>
                    <a:pt x="54" y="29"/>
                  </a:lnTo>
                  <a:lnTo>
                    <a:pt x="54" y="29"/>
                  </a:lnTo>
                  <a:lnTo>
                    <a:pt x="54" y="23"/>
                  </a:lnTo>
                  <a:lnTo>
                    <a:pt x="54" y="23"/>
                  </a:lnTo>
                  <a:lnTo>
                    <a:pt x="54" y="17"/>
                  </a:lnTo>
                  <a:lnTo>
                    <a:pt x="54" y="17"/>
                  </a:lnTo>
                  <a:lnTo>
                    <a:pt x="54" y="13"/>
                  </a:lnTo>
                  <a:lnTo>
                    <a:pt x="54" y="13"/>
                  </a:lnTo>
                  <a:lnTo>
                    <a:pt x="54" y="13"/>
                  </a:lnTo>
                  <a:lnTo>
                    <a:pt x="54" y="13"/>
                  </a:lnTo>
                  <a:lnTo>
                    <a:pt x="58" y="13"/>
                  </a:lnTo>
                  <a:lnTo>
                    <a:pt x="54" y="7"/>
                  </a:lnTo>
                  <a:lnTo>
                    <a:pt x="35" y="7"/>
                  </a:lnTo>
                  <a:lnTo>
                    <a:pt x="35" y="0"/>
                  </a:lnTo>
                  <a:lnTo>
                    <a:pt x="6" y="0"/>
                  </a:lnTo>
                  <a:lnTo>
                    <a:pt x="6" y="17"/>
                  </a:lnTo>
                  <a:lnTo>
                    <a:pt x="6" y="17"/>
                  </a:lnTo>
                  <a:lnTo>
                    <a:pt x="0" y="23"/>
                  </a:lnTo>
                  <a:lnTo>
                    <a:pt x="0" y="46"/>
                  </a:lnTo>
                  <a:lnTo>
                    <a:pt x="0" y="46"/>
                  </a:lnTo>
                  <a:lnTo>
                    <a:pt x="6" y="52"/>
                  </a:lnTo>
                  <a:lnTo>
                    <a:pt x="6" y="56"/>
                  </a:lnTo>
                  <a:lnTo>
                    <a:pt x="13" y="56"/>
                  </a:lnTo>
                  <a:lnTo>
                    <a:pt x="13" y="62"/>
                  </a:lnTo>
                  <a:lnTo>
                    <a:pt x="19" y="68"/>
                  </a:lnTo>
                  <a:lnTo>
                    <a:pt x="19" y="75"/>
                  </a:lnTo>
                  <a:lnTo>
                    <a:pt x="19" y="7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7" name="Freeform 322"/>
            <p:cNvSpPr>
              <a:spLocks/>
            </p:cNvSpPr>
            <p:nvPr/>
          </p:nvSpPr>
          <p:spPr bwMode="auto">
            <a:xfrm>
              <a:off x="3016251" y="3217863"/>
              <a:ext cx="111125" cy="196850"/>
            </a:xfrm>
            <a:custGeom>
              <a:avLst/>
              <a:gdLst>
                <a:gd name="T0" fmla="*/ 51 w 70"/>
                <a:gd name="T1" fmla="*/ 39 h 124"/>
                <a:gd name="T2" fmla="*/ 45 w 70"/>
                <a:gd name="T3" fmla="*/ 33 h 124"/>
                <a:gd name="T4" fmla="*/ 45 w 70"/>
                <a:gd name="T5" fmla="*/ 29 h 124"/>
                <a:gd name="T6" fmla="*/ 39 w 70"/>
                <a:gd name="T7" fmla="*/ 29 h 124"/>
                <a:gd name="T8" fmla="*/ 35 w 70"/>
                <a:gd name="T9" fmla="*/ 23 h 124"/>
                <a:gd name="T10" fmla="*/ 35 w 70"/>
                <a:gd name="T11" fmla="*/ 11 h 124"/>
                <a:gd name="T12" fmla="*/ 29 w 70"/>
                <a:gd name="T13" fmla="*/ 6 h 124"/>
                <a:gd name="T14" fmla="*/ 16 w 70"/>
                <a:gd name="T15" fmla="*/ 0 h 124"/>
                <a:gd name="T16" fmla="*/ 16 w 70"/>
                <a:gd name="T17" fmla="*/ 0 h 124"/>
                <a:gd name="T18" fmla="*/ 10 w 70"/>
                <a:gd name="T19" fmla="*/ 6 h 124"/>
                <a:gd name="T20" fmla="*/ 10 w 70"/>
                <a:gd name="T21" fmla="*/ 6 h 124"/>
                <a:gd name="T22" fmla="*/ 10 w 70"/>
                <a:gd name="T23" fmla="*/ 11 h 124"/>
                <a:gd name="T24" fmla="*/ 10 w 70"/>
                <a:gd name="T25" fmla="*/ 17 h 124"/>
                <a:gd name="T26" fmla="*/ 10 w 70"/>
                <a:gd name="T27" fmla="*/ 17 h 124"/>
                <a:gd name="T28" fmla="*/ 4 w 70"/>
                <a:gd name="T29" fmla="*/ 23 h 124"/>
                <a:gd name="T30" fmla="*/ 4 w 70"/>
                <a:gd name="T31" fmla="*/ 29 h 124"/>
                <a:gd name="T32" fmla="*/ 0 w 70"/>
                <a:gd name="T33" fmla="*/ 33 h 124"/>
                <a:gd name="T34" fmla="*/ 0 w 70"/>
                <a:gd name="T35" fmla="*/ 39 h 124"/>
                <a:gd name="T36" fmla="*/ 16 w 70"/>
                <a:gd name="T37" fmla="*/ 62 h 124"/>
                <a:gd name="T38" fmla="*/ 22 w 70"/>
                <a:gd name="T39" fmla="*/ 68 h 124"/>
                <a:gd name="T40" fmla="*/ 22 w 70"/>
                <a:gd name="T41" fmla="*/ 85 h 124"/>
                <a:gd name="T42" fmla="*/ 22 w 70"/>
                <a:gd name="T43" fmla="*/ 85 h 124"/>
                <a:gd name="T44" fmla="*/ 22 w 70"/>
                <a:gd name="T45" fmla="*/ 91 h 124"/>
                <a:gd name="T46" fmla="*/ 22 w 70"/>
                <a:gd name="T47" fmla="*/ 95 h 124"/>
                <a:gd name="T48" fmla="*/ 22 w 70"/>
                <a:gd name="T49" fmla="*/ 107 h 124"/>
                <a:gd name="T50" fmla="*/ 22 w 70"/>
                <a:gd name="T51" fmla="*/ 114 h 124"/>
                <a:gd name="T52" fmla="*/ 29 w 70"/>
                <a:gd name="T53" fmla="*/ 124 h 124"/>
                <a:gd name="T54" fmla="*/ 57 w 70"/>
                <a:gd name="T55" fmla="*/ 118 h 124"/>
                <a:gd name="T56" fmla="*/ 70 w 70"/>
                <a:gd name="T57" fmla="*/ 114 h 124"/>
                <a:gd name="T58" fmla="*/ 70 w 70"/>
                <a:gd name="T59" fmla="*/ 107 h 124"/>
                <a:gd name="T60" fmla="*/ 64 w 70"/>
                <a:gd name="T61" fmla="*/ 95 h 124"/>
                <a:gd name="T62" fmla="*/ 57 w 70"/>
                <a:gd name="T63" fmla="*/ 91 h 124"/>
                <a:gd name="T64" fmla="*/ 51 w 70"/>
                <a:gd name="T65" fmla="*/ 85 h 124"/>
                <a:gd name="T66" fmla="*/ 57 w 70"/>
                <a:gd name="T67" fmla="*/ 56 h 124"/>
                <a:gd name="T68" fmla="*/ 57 w 70"/>
                <a:gd name="T69" fmla="*/ 3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 h="124">
                  <a:moveTo>
                    <a:pt x="57" y="39"/>
                  </a:moveTo>
                  <a:lnTo>
                    <a:pt x="51" y="39"/>
                  </a:lnTo>
                  <a:lnTo>
                    <a:pt x="51" y="33"/>
                  </a:lnTo>
                  <a:lnTo>
                    <a:pt x="45" y="33"/>
                  </a:lnTo>
                  <a:lnTo>
                    <a:pt x="45" y="33"/>
                  </a:lnTo>
                  <a:lnTo>
                    <a:pt x="45" y="29"/>
                  </a:lnTo>
                  <a:lnTo>
                    <a:pt x="39" y="29"/>
                  </a:lnTo>
                  <a:lnTo>
                    <a:pt x="39" y="29"/>
                  </a:lnTo>
                  <a:lnTo>
                    <a:pt x="39" y="33"/>
                  </a:lnTo>
                  <a:lnTo>
                    <a:pt x="35" y="23"/>
                  </a:lnTo>
                  <a:lnTo>
                    <a:pt x="35" y="23"/>
                  </a:lnTo>
                  <a:lnTo>
                    <a:pt x="35" y="11"/>
                  </a:lnTo>
                  <a:lnTo>
                    <a:pt x="29" y="6"/>
                  </a:lnTo>
                  <a:lnTo>
                    <a:pt x="29" y="6"/>
                  </a:lnTo>
                  <a:lnTo>
                    <a:pt x="22" y="0"/>
                  </a:lnTo>
                  <a:lnTo>
                    <a:pt x="16" y="0"/>
                  </a:lnTo>
                  <a:lnTo>
                    <a:pt x="16" y="0"/>
                  </a:lnTo>
                  <a:lnTo>
                    <a:pt x="16" y="0"/>
                  </a:lnTo>
                  <a:lnTo>
                    <a:pt x="16" y="6"/>
                  </a:lnTo>
                  <a:lnTo>
                    <a:pt x="10" y="6"/>
                  </a:lnTo>
                  <a:lnTo>
                    <a:pt x="10" y="6"/>
                  </a:lnTo>
                  <a:lnTo>
                    <a:pt x="10" y="6"/>
                  </a:lnTo>
                  <a:lnTo>
                    <a:pt x="10" y="11"/>
                  </a:lnTo>
                  <a:lnTo>
                    <a:pt x="10" y="11"/>
                  </a:lnTo>
                  <a:lnTo>
                    <a:pt x="10" y="11"/>
                  </a:lnTo>
                  <a:lnTo>
                    <a:pt x="10" y="17"/>
                  </a:lnTo>
                  <a:lnTo>
                    <a:pt x="10" y="17"/>
                  </a:lnTo>
                  <a:lnTo>
                    <a:pt x="10" y="17"/>
                  </a:lnTo>
                  <a:lnTo>
                    <a:pt x="10" y="23"/>
                  </a:lnTo>
                  <a:lnTo>
                    <a:pt x="4" y="23"/>
                  </a:lnTo>
                  <a:lnTo>
                    <a:pt x="4" y="29"/>
                  </a:lnTo>
                  <a:lnTo>
                    <a:pt x="4" y="29"/>
                  </a:lnTo>
                  <a:lnTo>
                    <a:pt x="0" y="33"/>
                  </a:lnTo>
                  <a:lnTo>
                    <a:pt x="0" y="33"/>
                  </a:lnTo>
                  <a:lnTo>
                    <a:pt x="0" y="33"/>
                  </a:lnTo>
                  <a:lnTo>
                    <a:pt x="0" y="39"/>
                  </a:lnTo>
                  <a:lnTo>
                    <a:pt x="4" y="62"/>
                  </a:lnTo>
                  <a:lnTo>
                    <a:pt x="16" y="62"/>
                  </a:lnTo>
                  <a:lnTo>
                    <a:pt x="22" y="68"/>
                  </a:lnTo>
                  <a:lnTo>
                    <a:pt x="22" y="68"/>
                  </a:lnTo>
                  <a:lnTo>
                    <a:pt x="22" y="85"/>
                  </a:lnTo>
                  <a:lnTo>
                    <a:pt x="22" y="85"/>
                  </a:lnTo>
                  <a:lnTo>
                    <a:pt x="22" y="85"/>
                  </a:lnTo>
                  <a:lnTo>
                    <a:pt x="22" y="85"/>
                  </a:lnTo>
                  <a:lnTo>
                    <a:pt x="22" y="91"/>
                  </a:lnTo>
                  <a:lnTo>
                    <a:pt x="22" y="91"/>
                  </a:lnTo>
                  <a:lnTo>
                    <a:pt x="22" y="95"/>
                  </a:lnTo>
                  <a:lnTo>
                    <a:pt x="22" y="95"/>
                  </a:lnTo>
                  <a:lnTo>
                    <a:pt x="22" y="95"/>
                  </a:lnTo>
                  <a:lnTo>
                    <a:pt x="22" y="107"/>
                  </a:lnTo>
                  <a:lnTo>
                    <a:pt x="22" y="107"/>
                  </a:lnTo>
                  <a:lnTo>
                    <a:pt x="22" y="114"/>
                  </a:lnTo>
                  <a:lnTo>
                    <a:pt x="29" y="118"/>
                  </a:lnTo>
                  <a:lnTo>
                    <a:pt x="29" y="124"/>
                  </a:lnTo>
                  <a:lnTo>
                    <a:pt x="51" y="124"/>
                  </a:lnTo>
                  <a:lnTo>
                    <a:pt x="57" y="118"/>
                  </a:lnTo>
                  <a:lnTo>
                    <a:pt x="64" y="118"/>
                  </a:lnTo>
                  <a:lnTo>
                    <a:pt x="70" y="114"/>
                  </a:lnTo>
                  <a:lnTo>
                    <a:pt x="70" y="114"/>
                  </a:lnTo>
                  <a:lnTo>
                    <a:pt x="70" y="107"/>
                  </a:lnTo>
                  <a:lnTo>
                    <a:pt x="64" y="101"/>
                  </a:lnTo>
                  <a:lnTo>
                    <a:pt x="64" y="95"/>
                  </a:lnTo>
                  <a:lnTo>
                    <a:pt x="57" y="95"/>
                  </a:lnTo>
                  <a:lnTo>
                    <a:pt x="57" y="91"/>
                  </a:lnTo>
                  <a:lnTo>
                    <a:pt x="51" y="85"/>
                  </a:lnTo>
                  <a:lnTo>
                    <a:pt x="51" y="85"/>
                  </a:lnTo>
                  <a:lnTo>
                    <a:pt x="51" y="62"/>
                  </a:lnTo>
                  <a:lnTo>
                    <a:pt x="57" y="56"/>
                  </a:lnTo>
                  <a:lnTo>
                    <a:pt x="57" y="56"/>
                  </a:lnTo>
                  <a:lnTo>
                    <a:pt x="57" y="39"/>
                  </a:lnTo>
                  <a:lnTo>
                    <a:pt x="57"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8" name="Freeform 323"/>
            <p:cNvSpPr>
              <a:spLocks/>
            </p:cNvSpPr>
            <p:nvPr/>
          </p:nvSpPr>
          <p:spPr bwMode="auto">
            <a:xfrm>
              <a:off x="3016251" y="3217863"/>
              <a:ext cx="111125" cy="196850"/>
            </a:xfrm>
            <a:custGeom>
              <a:avLst/>
              <a:gdLst>
                <a:gd name="T0" fmla="*/ 51 w 70"/>
                <a:gd name="T1" fmla="*/ 39 h 124"/>
                <a:gd name="T2" fmla="*/ 45 w 70"/>
                <a:gd name="T3" fmla="*/ 33 h 124"/>
                <a:gd name="T4" fmla="*/ 45 w 70"/>
                <a:gd name="T5" fmla="*/ 29 h 124"/>
                <a:gd name="T6" fmla="*/ 39 w 70"/>
                <a:gd name="T7" fmla="*/ 29 h 124"/>
                <a:gd name="T8" fmla="*/ 35 w 70"/>
                <a:gd name="T9" fmla="*/ 23 h 124"/>
                <a:gd name="T10" fmla="*/ 35 w 70"/>
                <a:gd name="T11" fmla="*/ 11 h 124"/>
                <a:gd name="T12" fmla="*/ 29 w 70"/>
                <a:gd name="T13" fmla="*/ 6 h 124"/>
                <a:gd name="T14" fmla="*/ 16 w 70"/>
                <a:gd name="T15" fmla="*/ 0 h 124"/>
                <a:gd name="T16" fmla="*/ 16 w 70"/>
                <a:gd name="T17" fmla="*/ 0 h 124"/>
                <a:gd name="T18" fmla="*/ 10 w 70"/>
                <a:gd name="T19" fmla="*/ 6 h 124"/>
                <a:gd name="T20" fmla="*/ 10 w 70"/>
                <a:gd name="T21" fmla="*/ 6 h 124"/>
                <a:gd name="T22" fmla="*/ 10 w 70"/>
                <a:gd name="T23" fmla="*/ 11 h 124"/>
                <a:gd name="T24" fmla="*/ 10 w 70"/>
                <a:gd name="T25" fmla="*/ 17 h 124"/>
                <a:gd name="T26" fmla="*/ 10 w 70"/>
                <a:gd name="T27" fmla="*/ 17 h 124"/>
                <a:gd name="T28" fmla="*/ 4 w 70"/>
                <a:gd name="T29" fmla="*/ 23 h 124"/>
                <a:gd name="T30" fmla="*/ 4 w 70"/>
                <a:gd name="T31" fmla="*/ 29 h 124"/>
                <a:gd name="T32" fmla="*/ 0 w 70"/>
                <a:gd name="T33" fmla="*/ 33 h 124"/>
                <a:gd name="T34" fmla="*/ 0 w 70"/>
                <a:gd name="T35" fmla="*/ 39 h 124"/>
                <a:gd name="T36" fmla="*/ 16 w 70"/>
                <a:gd name="T37" fmla="*/ 62 h 124"/>
                <a:gd name="T38" fmla="*/ 22 w 70"/>
                <a:gd name="T39" fmla="*/ 68 h 124"/>
                <a:gd name="T40" fmla="*/ 22 w 70"/>
                <a:gd name="T41" fmla="*/ 85 h 124"/>
                <a:gd name="T42" fmla="*/ 22 w 70"/>
                <a:gd name="T43" fmla="*/ 85 h 124"/>
                <a:gd name="T44" fmla="*/ 22 w 70"/>
                <a:gd name="T45" fmla="*/ 91 h 124"/>
                <a:gd name="T46" fmla="*/ 22 w 70"/>
                <a:gd name="T47" fmla="*/ 95 h 124"/>
                <a:gd name="T48" fmla="*/ 22 w 70"/>
                <a:gd name="T49" fmla="*/ 107 h 124"/>
                <a:gd name="T50" fmla="*/ 22 w 70"/>
                <a:gd name="T51" fmla="*/ 114 h 124"/>
                <a:gd name="T52" fmla="*/ 29 w 70"/>
                <a:gd name="T53" fmla="*/ 124 h 124"/>
                <a:gd name="T54" fmla="*/ 57 w 70"/>
                <a:gd name="T55" fmla="*/ 118 h 124"/>
                <a:gd name="T56" fmla="*/ 70 w 70"/>
                <a:gd name="T57" fmla="*/ 114 h 124"/>
                <a:gd name="T58" fmla="*/ 70 w 70"/>
                <a:gd name="T59" fmla="*/ 107 h 124"/>
                <a:gd name="T60" fmla="*/ 64 w 70"/>
                <a:gd name="T61" fmla="*/ 95 h 124"/>
                <a:gd name="T62" fmla="*/ 57 w 70"/>
                <a:gd name="T63" fmla="*/ 91 h 124"/>
                <a:gd name="T64" fmla="*/ 51 w 70"/>
                <a:gd name="T65" fmla="*/ 85 h 124"/>
                <a:gd name="T66" fmla="*/ 57 w 70"/>
                <a:gd name="T67" fmla="*/ 56 h 124"/>
                <a:gd name="T68" fmla="*/ 57 w 70"/>
                <a:gd name="T69" fmla="*/ 3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 h="124">
                  <a:moveTo>
                    <a:pt x="57" y="39"/>
                  </a:moveTo>
                  <a:lnTo>
                    <a:pt x="51" y="39"/>
                  </a:lnTo>
                  <a:lnTo>
                    <a:pt x="51" y="33"/>
                  </a:lnTo>
                  <a:lnTo>
                    <a:pt x="45" y="33"/>
                  </a:lnTo>
                  <a:lnTo>
                    <a:pt x="45" y="33"/>
                  </a:lnTo>
                  <a:lnTo>
                    <a:pt x="45" y="29"/>
                  </a:lnTo>
                  <a:lnTo>
                    <a:pt x="39" y="29"/>
                  </a:lnTo>
                  <a:lnTo>
                    <a:pt x="39" y="29"/>
                  </a:lnTo>
                  <a:lnTo>
                    <a:pt x="39" y="33"/>
                  </a:lnTo>
                  <a:lnTo>
                    <a:pt x="35" y="23"/>
                  </a:lnTo>
                  <a:lnTo>
                    <a:pt x="35" y="23"/>
                  </a:lnTo>
                  <a:lnTo>
                    <a:pt x="35" y="11"/>
                  </a:lnTo>
                  <a:lnTo>
                    <a:pt x="29" y="6"/>
                  </a:lnTo>
                  <a:lnTo>
                    <a:pt x="29" y="6"/>
                  </a:lnTo>
                  <a:lnTo>
                    <a:pt x="22" y="0"/>
                  </a:lnTo>
                  <a:lnTo>
                    <a:pt x="16" y="0"/>
                  </a:lnTo>
                  <a:lnTo>
                    <a:pt x="16" y="0"/>
                  </a:lnTo>
                  <a:lnTo>
                    <a:pt x="16" y="0"/>
                  </a:lnTo>
                  <a:lnTo>
                    <a:pt x="16" y="6"/>
                  </a:lnTo>
                  <a:lnTo>
                    <a:pt x="10" y="6"/>
                  </a:lnTo>
                  <a:lnTo>
                    <a:pt x="10" y="6"/>
                  </a:lnTo>
                  <a:lnTo>
                    <a:pt x="10" y="6"/>
                  </a:lnTo>
                  <a:lnTo>
                    <a:pt x="10" y="11"/>
                  </a:lnTo>
                  <a:lnTo>
                    <a:pt x="10" y="11"/>
                  </a:lnTo>
                  <a:lnTo>
                    <a:pt x="10" y="11"/>
                  </a:lnTo>
                  <a:lnTo>
                    <a:pt x="10" y="17"/>
                  </a:lnTo>
                  <a:lnTo>
                    <a:pt x="10" y="17"/>
                  </a:lnTo>
                  <a:lnTo>
                    <a:pt x="10" y="17"/>
                  </a:lnTo>
                  <a:lnTo>
                    <a:pt x="10" y="23"/>
                  </a:lnTo>
                  <a:lnTo>
                    <a:pt x="4" y="23"/>
                  </a:lnTo>
                  <a:lnTo>
                    <a:pt x="4" y="29"/>
                  </a:lnTo>
                  <a:lnTo>
                    <a:pt x="4" y="29"/>
                  </a:lnTo>
                  <a:lnTo>
                    <a:pt x="0" y="33"/>
                  </a:lnTo>
                  <a:lnTo>
                    <a:pt x="0" y="33"/>
                  </a:lnTo>
                  <a:lnTo>
                    <a:pt x="0" y="33"/>
                  </a:lnTo>
                  <a:lnTo>
                    <a:pt x="0" y="39"/>
                  </a:lnTo>
                  <a:lnTo>
                    <a:pt x="4" y="62"/>
                  </a:lnTo>
                  <a:lnTo>
                    <a:pt x="16" y="62"/>
                  </a:lnTo>
                  <a:lnTo>
                    <a:pt x="22" y="68"/>
                  </a:lnTo>
                  <a:lnTo>
                    <a:pt x="22" y="68"/>
                  </a:lnTo>
                  <a:lnTo>
                    <a:pt x="22" y="85"/>
                  </a:lnTo>
                  <a:lnTo>
                    <a:pt x="22" y="85"/>
                  </a:lnTo>
                  <a:lnTo>
                    <a:pt x="22" y="85"/>
                  </a:lnTo>
                  <a:lnTo>
                    <a:pt x="22" y="85"/>
                  </a:lnTo>
                  <a:lnTo>
                    <a:pt x="22" y="91"/>
                  </a:lnTo>
                  <a:lnTo>
                    <a:pt x="22" y="91"/>
                  </a:lnTo>
                  <a:lnTo>
                    <a:pt x="22" y="95"/>
                  </a:lnTo>
                  <a:lnTo>
                    <a:pt x="22" y="95"/>
                  </a:lnTo>
                  <a:lnTo>
                    <a:pt x="22" y="95"/>
                  </a:lnTo>
                  <a:lnTo>
                    <a:pt x="22" y="107"/>
                  </a:lnTo>
                  <a:lnTo>
                    <a:pt x="22" y="107"/>
                  </a:lnTo>
                  <a:lnTo>
                    <a:pt x="22" y="114"/>
                  </a:lnTo>
                  <a:lnTo>
                    <a:pt x="29" y="118"/>
                  </a:lnTo>
                  <a:lnTo>
                    <a:pt x="29" y="124"/>
                  </a:lnTo>
                  <a:lnTo>
                    <a:pt x="51" y="124"/>
                  </a:lnTo>
                  <a:lnTo>
                    <a:pt x="57" y="118"/>
                  </a:lnTo>
                  <a:lnTo>
                    <a:pt x="64" y="118"/>
                  </a:lnTo>
                  <a:lnTo>
                    <a:pt x="70" y="114"/>
                  </a:lnTo>
                  <a:lnTo>
                    <a:pt x="70" y="114"/>
                  </a:lnTo>
                  <a:lnTo>
                    <a:pt x="70" y="107"/>
                  </a:lnTo>
                  <a:lnTo>
                    <a:pt x="64" y="101"/>
                  </a:lnTo>
                  <a:lnTo>
                    <a:pt x="64" y="95"/>
                  </a:lnTo>
                  <a:lnTo>
                    <a:pt x="57" y="95"/>
                  </a:lnTo>
                  <a:lnTo>
                    <a:pt x="57" y="91"/>
                  </a:lnTo>
                  <a:lnTo>
                    <a:pt x="51" y="85"/>
                  </a:lnTo>
                  <a:lnTo>
                    <a:pt x="51" y="85"/>
                  </a:lnTo>
                  <a:lnTo>
                    <a:pt x="51" y="62"/>
                  </a:lnTo>
                  <a:lnTo>
                    <a:pt x="57" y="56"/>
                  </a:lnTo>
                  <a:lnTo>
                    <a:pt x="57" y="56"/>
                  </a:lnTo>
                  <a:lnTo>
                    <a:pt x="57" y="39"/>
                  </a:lnTo>
                  <a:lnTo>
                    <a:pt x="57"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29" name="Freeform 324"/>
            <p:cNvSpPr>
              <a:spLocks/>
            </p:cNvSpPr>
            <p:nvPr/>
          </p:nvSpPr>
          <p:spPr bwMode="auto">
            <a:xfrm>
              <a:off x="2532063" y="3451225"/>
              <a:ext cx="323850" cy="534988"/>
            </a:xfrm>
            <a:custGeom>
              <a:avLst/>
              <a:gdLst>
                <a:gd name="T0" fmla="*/ 152 w 204"/>
                <a:gd name="T1" fmla="*/ 84 h 337"/>
                <a:gd name="T2" fmla="*/ 140 w 204"/>
                <a:gd name="T3" fmla="*/ 94 h 337"/>
                <a:gd name="T4" fmla="*/ 124 w 204"/>
                <a:gd name="T5" fmla="*/ 152 h 337"/>
                <a:gd name="T6" fmla="*/ 146 w 204"/>
                <a:gd name="T7" fmla="*/ 185 h 337"/>
                <a:gd name="T8" fmla="*/ 163 w 204"/>
                <a:gd name="T9" fmla="*/ 179 h 337"/>
                <a:gd name="T10" fmla="*/ 169 w 204"/>
                <a:gd name="T11" fmla="*/ 185 h 337"/>
                <a:gd name="T12" fmla="*/ 169 w 204"/>
                <a:gd name="T13" fmla="*/ 201 h 337"/>
                <a:gd name="T14" fmla="*/ 194 w 204"/>
                <a:gd name="T15" fmla="*/ 214 h 337"/>
                <a:gd name="T16" fmla="*/ 198 w 204"/>
                <a:gd name="T17" fmla="*/ 236 h 337"/>
                <a:gd name="T18" fmla="*/ 198 w 204"/>
                <a:gd name="T19" fmla="*/ 241 h 337"/>
                <a:gd name="T20" fmla="*/ 198 w 204"/>
                <a:gd name="T21" fmla="*/ 247 h 337"/>
                <a:gd name="T22" fmla="*/ 198 w 204"/>
                <a:gd name="T23" fmla="*/ 257 h 337"/>
                <a:gd name="T24" fmla="*/ 198 w 204"/>
                <a:gd name="T25" fmla="*/ 263 h 337"/>
                <a:gd name="T26" fmla="*/ 198 w 204"/>
                <a:gd name="T27" fmla="*/ 276 h 337"/>
                <a:gd name="T28" fmla="*/ 198 w 204"/>
                <a:gd name="T29" fmla="*/ 292 h 337"/>
                <a:gd name="T30" fmla="*/ 204 w 204"/>
                <a:gd name="T31" fmla="*/ 298 h 337"/>
                <a:gd name="T32" fmla="*/ 198 w 204"/>
                <a:gd name="T33" fmla="*/ 309 h 337"/>
                <a:gd name="T34" fmla="*/ 194 w 204"/>
                <a:gd name="T35" fmla="*/ 331 h 337"/>
                <a:gd name="T36" fmla="*/ 169 w 204"/>
                <a:gd name="T37" fmla="*/ 331 h 337"/>
                <a:gd name="T38" fmla="*/ 159 w 204"/>
                <a:gd name="T39" fmla="*/ 315 h 337"/>
                <a:gd name="T40" fmla="*/ 134 w 204"/>
                <a:gd name="T41" fmla="*/ 302 h 337"/>
                <a:gd name="T42" fmla="*/ 111 w 204"/>
                <a:gd name="T43" fmla="*/ 292 h 337"/>
                <a:gd name="T44" fmla="*/ 93 w 204"/>
                <a:gd name="T45" fmla="*/ 276 h 337"/>
                <a:gd name="T46" fmla="*/ 82 w 204"/>
                <a:gd name="T47" fmla="*/ 263 h 337"/>
                <a:gd name="T48" fmla="*/ 89 w 204"/>
                <a:gd name="T49" fmla="*/ 247 h 337"/>
                <a:gd name="T50" fmla="*/ 76 w 204"/>
                <a:gd name="T51" fmla="*/ 230 h 337"/>
                <a:gd name="T52" fmla="*/ 70 w 204"/>
                <a:gd name="T53" fmla="*/ 224 h 337"/>
                <a:gd name="T54" fmla="*/ 64 w 204"/>
                <a:gd name="T55" fmla="*/ 214 h 337"/>
                <a:gd name="T56" fmla="*/ 58 w 204"/>
                <a:gd name="T57" fmla="*/ 201 h 337"/>
                <a:gd name="T58" fmla="*/ 47 w 204"/>
                <a:gd name="T59" fmla="*/ 175 h 337"/>
                <a:gd name="T60" fmla="*/ 35 w 204"/>
                <a:gd name="T61" fmla="*/ 156 h 337"/>
                <a:gd name="T62" fmla="*/ 35 w 204"/>
                <a:gd name="T63" fmla="*/ 146 h 337"/>
                <a:gd name="T64" fmla="*/ 29 w 204"/>
                <a:gd name="T65" fmla="*/ 133 h 337"/>
                <a:gd name="T66" fmla="*/ 12 w 204"/>
                <a:gd name="T67" fmla="*/ 123 h 337"/>
                <a:gd name="T68" fmla="*/ 0 w 204"/>
                <a:gd name="T69" fmla="*/ 113 h 337"/>
                <a:gd name="T70" fmla="*/ 6 w 204"/>
                <a:gd name="T71" fmla="*/ 94 h 337"/>
                <a:gd name="T72" fmla="*/ 6 w 204"/>
                <a:gd name="T73" fmla="*/ 84 h 337"/>
                <a:gd name="T74" fmla="*/ 6 w 204"/>
                <a:gd name="T75" fmla="*/ 72 h 337"/>
                <a:gd name="T76" fmla="*/ 18 w 204"/>
                <a:gd name="T77" fmla="*/ 61 h 337"/>
                <a:gd name="T78" fmla="*/ 23 w 204"/>
                <a:gd name="T79" fmla="*/ 68 h 337"/>
                <a:gd name="T80" fmla="*/ 23 w 204"/>
                <a:gd name="T81" fmla="*/ 72 h 337"/>
                <a:gd name="T82" fmla="*/ 23 w 204"/>
                <a:gd name="T83" fmla="*/ 78 h 337"/>
                <a:gd name="T84" fmla="*/ 35 w 204"/>
                <a:gd name="T85" fmla="*/ 90 h 337"/>
                <a:gd name="T86" fmla="*/ 47 w 204"/>
                <a:gd name="T87" fmla="*/ 84 h 337"/>
                <a:gd name="T88" fmla="*/ 53 w 204"/>
                <a:gd name="T89" fmla="*/ 72 h 337"/>
                <a:gd name="T90" fmla="*/ 64 w 204"/>
                <a:gd name="T91" fmla="*/ 55 h 337"/>
                <a:gd name="T92" fmla="*/ 76 w 204"/>
                <a:gd name="T93" fmla="*/ 49 h 337"/>
                <a:gd name="T94" fmla="*/ 93 w 204"/>
                <a:gd name="T95" fmla="*/ 33 h 337"/>
                <a:gd name="T96" fmla="*/ 89 w 204"/>
                <a:gd name="T97" fmla="*/ 10 h 337"/>
                <a:gd name="T98" fmla="*/ 93 w 204"/>
                <a:gd name="T99" fmla="*/ 0 h 337"/>
                <a:gd name="T100" fmla="*/ 105 w 204"/>
                <a:gd name="T101" fmla="*/ 10 h 337"/>
                <a:gd name="T102" fmla="*/ 117 w 204"/>
                <a:gd name="T103" fmla="*/ 28 h 337"/>
                <a:gd name="T104" fmla="*/ 128 w 204"/>
                <a:gd name="T105" fmla="*/ 45 h 337"/>
                <a:gd name="T106" fmla="*/ 140 w 204"/>
                <a:gd name="T107" fmla="*/ 45 h 337"/>
                <a:gd name="T108" fmla="*/ 169 w 204"/>
                <a:gd name="T109" fmla="*/ 49 h 337"/>
                <a:gd name="T110" fmla="*/ 169 w 204"/>
                <a:gd name="T111" fmla="*/ 55 h 337"/>
                <a:gd name="T112" fmla="*/ 163 w 204"/>
                <a:gd name="T113" fmla="*/ 61 h 337"/>
                <a:gd name="T114" fmla="*/ 163 w 204"/>
                <a:gd name="T115" fmla="*/ 72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4" h="337">
                  <a:moveTo>
                    <a:pt x="169" y="78"/>
                  </a:moveTo>
                  <a:lnTo>
                    <a:pt x="159" y="78"/>
                  </a:lnTo>
                  <a:lnTo>
                    <a:pt x="159" y="78"/>
                  </a:lnTo>
                  <a:lnTo>
                    <a:pt x="152" y="84"/>
                  </a:lnTo>
                  <a:lnTo>
                    <a:pt x="140" y="84"/>
                  </a:lnTo>
                  <a:lnTo>
                    <a:pt x="140" y="90"/>
                  </a:lnTo>
                  <a:lnTo>
                    <a:pt x="140" y="90"/>
                  </a:lnTo>
                  <a:lnTo>
                    <a:pt x="140" y="94"/>
                  </a:lnTo>
                  <a:lnTo>
                    <a:pt x="134" y="101"/>
                  </a:lnTo>
                  <a:lnTo>
                    <a:pt x="134" y="107"/>
                  </a:lnTo>
                  <a:lnTo>
                    <a:pt x="124" y="117"/>
                  </a:lnTo>
                  <a:lnTo>
                    <a:pt x="124" y="152"/>
                  </a:lnTo>
                  <a:lnTo>
                    <a:pt x="128" y="156"/>
                  </a:lnTo>
                  <a:lnTo>
                    <a:pt x="134" y="169"/>
                  </a:lnTo>
                  <a:lnTo>
                    <a:pt x="134" y="175"/>
                  </a:lnTo>
                  <a:lnTo>
                    <a:pt x="146" y="185"/>
                  </a:lnTo>
                  <a:lnTo>
                    <a:pt x="159" y="185"/>
                  </a:lnTo>
                  <a:lnTo>
                    <a:pt x="159" y="179"/>
                  </a:lnTo>
                  <a:lnTo>
                    <a:pt x="159" y="179"/>
                  </a:lnTo>
                  <a:lnTo>
                    <a:pt x="163" y="179"/>
                  </a:lnTo>
                  <a:lnTo>
                    <a:pt x="169" y="175"/>
                  </a:lnTo>
                  <a:lnTo>
                    <a:pt x="169" y="175"/>
                  </a:lnTo>
                  <a:lnTo>
                    <a:pt x="169" y="185"/>
                  </a:lnTo>
                  <a:lnTo>
                    <a:pt x="169" y="185"/>
                  </a:lnTo>
                  <a:lnTo>
                    <a:pt x="169" y="195"/>
                  </a:lnTo>
                  <a:lnTo>
                    <a:pt x="169" y="195"/>
                  </a:lnTo>
                  <a:lnTo>
                    <a:pt x="169" y="201"/>
                  </a:lnTo>
                  <a:lnTo>
                    <a:pt x="169" y="201"/>
                  </a:lnTo>
                  <a:lnTo>
                    <a:pt x="181" y="201"/>
                  </a:lnTo>
                  <a:lnTo>
                    <a:pt x="187" y="208"/>
                  </a:lnTo>
                  <a:lnTo>
                    <a:pt x="194" y="208"/>
                  </a:lnTo>
                  <a:lnTo>
                    <a:pt x="194" y="214"/>
                  </a:lnTo>
                  <a:lnTo>
                    <a:pt x="198" y="214"/>
                  </a:lnTo>
                  <a:lnTo>
                    <a:pt x="198" y="230"/>
                  </a:lnTo>
                  <a:lnTo>
                    <a:pt x="198" y="230"/>
                  </a:lnTo>
                  <a:lnTo>
                    <a:pt x="198" y="236"/>
                  </a:lnTo>
                  <a:lnTo>
                    <a:pt x="198" y="236"/>
                  </a:lnTo>
                  <a:lnTo>
                    <a:pt x="198" y="236"/>
                  </a:lnTo>
                  <a:lnTo>
                    <a:pt x="198" y="236"/>
                  </a:lnTo>
                  <a:lnTo>
                    <a:pt x="198" y="241"/>
                  </a:lnTo>
                  <a:lnTo>
                    <a:pt x="198" y="241"/>
                  </a:lnTo>
                  <a:lnTo>
                    <a:pt x="198" y="247"/>
                  </a:lnTo>
                  <a:lnTo>
                    <a:pt x="198" y="247"/>
                  </a:lnTo>
                  <a:lnTo>
                    <a:pt x="198" y="247"/>
                  </a:lnTo>
                  <a:lnTo>
                    <a:pt x="198" y="247"/>
                  </a:lnTo>
                  <a:lnTo>
                    <a:pt x="198" y="257"/>
                  </a:lnTo>
                  <a:lnTo>
                    <a:pt x="198" y="257"/>
                  </a:lnTo>
                  <a:lnTo>
                    <a:pt x="198" y="257"/>
                  </a:lnTo>
                  <a:lnTo>
                    <a:pt x="198" y="257"/>
                  </a:lnTo>
                  <a:lnTo>
                    <a:pt x="198" y="257"/>
                  </a:lnTo>
                  <a:lnTo>
                    <a:pt x="204" y="263"/>
                  </a:lnTo>
                  <a:lnTo>
                    <a:pt x="198" y="263"/>
                  </a:lnTo>
                  <a:lnTo>
                    <a:pt x="198" y="263"/>
                  </a:lnTo>
                  <a:lnTo>
                    <a:pt x="198" y="269"/>
                  </a:lnTo>
                  <a:lnTo>
                    <a:pt x="198" y="269"/>
                  </a:lnTo>
                  <a:lnTo>
                    <a:pt x="198" y="276"/>
                  </a:lnTo>
                  <a:lnTo>
                    <a:pt x="198" y="276"/>
                  </a:lnTo>
                  <a:lnTo>
                    <a:pt x="198" y="280"/>
                  </a:lnTo>
                  <a:lnTo>
                    <a:pt x="198" y="280"/>
                  </a:lnTo>
                  <a:lnTo>
                    <a:pt x="198" y="292"/>
                  </a:lnTo>
                  <a:lnTo>
                    <a:pt x="198" y="292"/>
                  </a:lnTo>
                  <a:lnTo>
                    <a:pt x="198" y="298"/>
                  </a:lnTo>
                  <a:lnTo>
                    <a:pt x="198" y="298"/>
                  </a:lnTo>
                  <a:lnTo>
                    <a:pt x="204" y="298"/>
                  </a:lnTo>
                  <a:lnTo>
                    <a:pt x="204" y="302"/>
                  </a:lnTo>
                  <a:lnTo>
                    <a:pt x="204" y="302"/>
                  </a:lnTo>
                  <a:lnTo>
                    <a:pt x="204" y="309"/>
                  </a:lnTo>
                  <a:lnTo>
                    <a:pt x="198" y="309"/>
                  </a:lnTo>
                  <a:lnTo>
                    <a:pt x="198" y="319"/>
                  </a:lnTo>
                  <a:lnTo>
                    <a:pt x="198" y="319"/>
                  </a:lnTo>
                  <a:lnTo>
                    <a:pt x="194" y="325"/>
                  </a:lnTo>
                  <a:lnTo>
                    <a:pt x="194" y="331"/>
                  </a:lnTo>
                  <a:lnTo>
                    <a:pt x="187" y="337"/>
                  </a:lnTo>
                  <a:lnTo>
                    <a:pt x="175" y="337"/>
                  </a:lnTo>
                  <a:lnTo>
                    <a:pt x="169" y="331"/>
                  </a:lnTo>
                  <a:lnTo>
                    <a:pt x="169" y="331"/>
                  </a:lnTo>
                  <a:lnTo>
                    <a:pt x="163" y="325"/>
                  </a:lnTo>
                  <a:lnTo>
                    <a:pt x="163" y="319"/>
                  </a:lnTo>
                  <a:lnTo>
                    <a:pt x="159" y="319"/>
                  </a:lnTo>
                  <a:lnTo>
                    <a:pt x="159" y="315"/>
                  </a:lnTo>
                  <a:lnTo>
                    <a:pt x="152" y="315"/>
                  </a:lnTo>
                  <a:lnTo>
                    <a:pt x="152" y="309"/>
                  </a:lnTo>
                  <a:lnTo>
                    <a:pt x="140" y="309"/>
                  </a:lnTo>
                  <a:lnTo>
                    <a:pt x="134" y="302"/>
                  </a:lnTo>
                  <a:lnTo>
                    <a:pt x="128" y="302"/>
                  </a:lnTo>
                  <a:lnTo>
                    <a:pt x="117" y="292"/>
                  </a:lnTo>
                  <a:lnTo>
                    <a:pt x="111" y="292"/>
                  </a:lnTo>
                  <a:lnTo>
                    <a:pt x="111" y="292"/>
                  </a:lnTo>
                  <a:lnTo>
                    <a:pt x="105" y="286"/>
                  </a:lnTo>
                  <a:lnTo>
                    <a:pt x="105" y="280"/>
                  </a:lnTo>
                  <a:lnTo>
                    <a:pt x="99" y="280"/>
                  </a:lnTo>
                  <a:lnTo>
                    <a:pt x="93" y="276"/>
                  </a:lnTo>
                  <a:lnTo>
                    <a:pt x="93" y="269"/>
                  </a:lnTo>
                  <a:lnTo>
                    <a:pt x="89" y="269"/>
                  </a:lnTo>
                  <a:lnTo>
                    <a:pt x="82" y="263"/>
                  </a:lnTo>
                  <a:lnTo>
                    <a:pt x="82" y="263"/>
                  </a:lnTo>
                  <a:lnTo>
                    <a:pt x="82" y="257"/>
                  </a:lnTo>
                  <a:lnTo>
                    <a:pt x="82" y="257"/>
                  </a:lnTo>
                  <a:lnTo>
                    <a:pt x="82" y="253"/>
                  </a:lnTo>
                  <a:lnTo>
                    <a:pt x="89" y="247"/>
                  </a:lnTo>
                  <a:lnTo>
                    <a:pt x="82" y="247"/>
                  </a:lnTo>
                  <a:lnTo>
                    <a:pt x="82" y="236"/>
                  </a:lnTo>
                  <a:lnTo>
                    <a:pt x="76" y="236"/>
                  </a:lnTo>
                  <a:lnTo>
                    <a:pt x="76" y="230"/>
                  </a:lnTo>
                  <a:lnTo>
                    <a:pt x="70" y="230"/>
                  </a:lnTo>
                  <a:lnTo>
                    <a:pt x="70" y="230"/>
                  </a:lnTo>
                  <a:lnTo>
                    <a:pt x="70" y="224"/>
                  </a:lnTo>
                  <a:lnTo>
                    <a:pt x="70" y="224"/>
                  </a:lnTo>
                  <a:lnTo>
                    <a:pt x="64" y="218"/>
                  </a:lnTo>
                  <a:lnTo>
                    <a:pt x="64" y="218"/>
                  </a:lnTo>
                  <a:lnTo>
                    <a:pt x="64" y="214"/>
                  </a:lnTo>
                  <a:lnTo>
                    <a:pt x="64" y="214"/>
                  </a:lnTo>
                  <a:lnTo>
                    <a:pt x="64" y="208"/>
                  </a:lnTo>
                  <a:lnTo>
                    <a:pt x="64" y="208"/>
                  </a:lnTo>
                  <a:lnTo>
                    <a:pt x="64" y="201"/>
                  </a:lnTo>
                  <a:lnTo>
                    <a:pt x="58" y="201"/>
                  </a:lnTo>
                  <a:lnTo>
                    <a:pt x="58" y="195"/>
                  </a:lnTo>
                  <a:lnTo>
                    <a:pt x="53" y="191"/>
                  </a:lnTo>
                  <a:lnTo>
                    <a:pt x="53" y="179"/>
                  </a:lnTo>
                  <a:lnTo>
                    <a:pt x="47" y="175"/>
                  </a:lnTo>
                  <a:lnTo>
                    <a:pt x="47" y="169"/>
                  </a:lnTo>
                  <a:lnTo>
                    <a:pt x="47" y="169"/>
                  </a:lnTo>
                  <a:lnTo>
                    <a:pt x="41" y="156"/>
                  </a:lnTo>
                  <a:lnTo>
                    <a:pt x="35" y="156"/>
                  </a:lnTo>
                  <a:lnTo>
                    <a:pt x="35" y="152"/>
                  </a:lnTo>
                  <a:lnTo>
                    <a:pt x="35" y="152"/>
                  </a:lnTo>
                  <a:lnTo>
                    <a:pt x="35" y="152"/>
                  </a:lnTo>
                  <a:lnTo>
                    <a:pt x="35" y="146"/>
                  </a:lnTo>
                  <a:lnTo>
                    <a:pt x="35" y="146"/>
                  </a:lnTo>
                  <a:lnTo>
                    <a:pt x="29" y="140"/>
                  </a:lnTo>
                  <a:lnTo>
                    <a:pt x="29" y="140"/>
                  </a:lnTo>
                  <a:lnTo>
                    <a:pt x="29" y="133"/>
                  </a:lnTo>
                  <a:lnTo>
                    <a:pt x="23" y="133"/>
                  </a:lnTo>
                  <a:lnTo>
                    <a:pt x="23" y="123"/>
                  </a:lnTo>
                  <a:lnTo>
                    <a:pt x="12" y="123"/>
                  </a:lnTo>
                  <a:lnTo>
                    <a:pt x="12" y="123"/>
                  </a:lnTo>
                  <a:lnTo>
                    <a:pt x="6" y="117"/>
                  </a:lnTo>
                  <a:lnTo>
                    <a:pt x="6" y="117"/>
                  </a:lnTo>
                  <a:lnTo>
                    <a:pt x="6" y="113"/>
                  </a:lnTo>
                  <a:lnTo>
                    <a:pt x="0" y="113"/>
                  </a:lnTo>
                  <a:lnTo>
                    <a:pt x="6" y="101"/>
                  </a:lnTo>
                  <a:lnTo>
                    <a:pt x="6" y="101"/>
                  </a:lnTo>
                  <a:lnTo>
                    <a:pt x="6" y="101"/>
                  </a:lnTo>
                  <a:lnTo>
                    <a:pt x="6" y="94"/>
                  </a:lnTo>
                  <a:lnTo>
                    <a:pt x="6" y="94"/>
                  </a:lnTo>
                  <a:lnTo>
                    <a:pt x="6" y="90"/>
                  </a:lnTo>
                  <a:lnTo>
                    <a:pt x="6" y="90"/>
                  </a:lnTo>
                  <a:lnTo>
                    <a:pt x="6" y="84"/>
                  </a:lnTo>
                  <a:lnTo>
                    <a:pt x="6" y="84"/>
                  </a:lnTo>
                  <a:lnTo>
                    <a:pt x="6" y="72"/>
                  </a:lnTo>
                  <a:lnTo>
                    <a:pt x="6" y="72"/>
                  </a:lnTo>
                  <a:lnTo>
                    <a:pt x="6" y="72"/>
                  </a:lnTo>
                  <a:lnTo>
                    <a:pt x="12" y="72"/>
                  </a:lnTo>
                  <a:lnTo>
                    <a:pt x="12" y="68"/>
                  </a:lnTo>
                  <a:lnTo>
                    <a:pt x="18" y="68"/>
                  </a:lnTo>
                  <a:lnTo>
                    <a:pt x="18" y="61"/>
                  </a:lnTo>
                  <a:lnTo>
                    <a:pt x="18" y="61"/>
                  </a:lnTo>
                  <a:lnTo>
                    <a:pt x="18" y="68"/>
                  </a:lnTo>
                  <a:lnTo>
                    <a:pt x="18" y="68"/>
                  </a:lnTo>
                  <a:lnTo>
                    <a:pt x="23" y="68"/>
                  </a:lnTo>
                  <a:lnTo>
                    <a:pt x="23" y="72"/>
                  </a:lnTo>
                  <a:lnTo>
                    <a:pt x="23" y="72"/>
                  </a:lnTo>
                  <a:lnTo>
                    <a:pt x="23" y="72"/>
                  </a:lnTo>
                  <a:lnTo>
                    <a:pt x="23" y="72"/>
                  </a:lnTo>
                  <a:lnTo>
                    <a:pt x="23" y="78"/>
                  </a:lnTo>
                  <a:lnTo>
                    <a:pt x="23" y="78"/>
                  </a:lnTo>
                  <a:lnTo>
                    <a:pt x="23" y="78"/>
                  </a:lnTo>
                  <a:lnTo>
                    <a:pt x="23" y="78"/>
                  </a:lnTo>
                  <a:lnTo>
                    <a:pt x="29" y="84"/>
                  </a:lnTo>
                  <a:lnTo>
                    <a:pt x="29" y="84"/>
                  </a:lnTo>
                  <a:lnTo>
                    <a:pt x="35" y="90"/>
                  </a:lnTo>
                  <a:lnTo>
                    <a:pt x="35" y="90"/>
                  </a:lnTo>
                  <a:lnTo>
                    <a:pt x="47" y="90"/>
                  </a:lnTo>
                  <a:lnTo>
                    <a:pt x="47" y="84"/>
                  </a:lnTo>
                  <a:lnTo>
                    <a:pt x="47" y="84"/>
                  </a:lnTo>
                  <a:lnTo>
                    <a:pt x="47" y="84"/>
                  </a:lnTo>
                  <a:lnTo>
                    <a:pt x="47" y="78"/>
                  </a:lnTo>
                  <a:lnTo>
                    <a:pt x="47" y="78"/>
                  </a:lnTo>
                  <a:lnTo>
                    <a:pt x="53" y="72"/>
                  </a:lnTo>
                  <a:lnTo>
                    <a:pt x="53" y="72"/>
                  </a:lnTo>
                  <a:lnTo>
                    <a:pt x="53" y="68"/>
                  </a:lnTo>
                  <a:lnTo>
                    <a:pt x="58" y="61"/>
                  </a:lnTo>
                  <a:lnTo>
                    <a:pt x="58" y="61"/>
                  </a:lnTo>
                  <a:lnTo>
                    <a:pt x="64" y="55"/>
                  </a:lnTo>
                  <a:lnTo>
                    <a:pt x="64" y="55"/>
                  </a:lnTo>
                  <a:lnTo>
                    <a:pt x="64" y="55"/>
                  </a:lnTo>
                  <a:lnTo>
                    <a:pt x="70" y="49"/>
                  </a:lnTo>
                  <a:lnTo>
                    <a:pt x="76" y="49"/>
                  </a:lnTo>
                  <a:lnTo>
                    <a:pt x="82" y="45"/>
                  </a:lnTo>
                  <a:lnTo>
                    <a:pt x="82" y="39"/>
                  </a:lnTo>
                  <a:lnTo>
                    <a:pt x="89" y="39"/>
                  </a:lnTo>
                  <a:lnTo>
                    <a:pt x="93" y="33"/>
                  </a:lnTo>
                  <a:lnTo>
                    <a:pt x="93" y="16"/>
                  </a:lnTo>
                  <a:lnTo>
                    <a:pt x="93" y="16"/>
                  </a:lnTo>
                  <a:lnTo>
                    <a:pt x="93" y="10"/>
                  </a:lnTo>
                  <a:lnTo>
                    <a:pt x="89" y="10"/>
                  </a:lnTo>
                  <a:lnTo>
                    <a:pt x="89" y="0"/>
                  </a:lnTo>
                  <a:lnTo>
                    <a:pt x="89" y="0"/>
                  </a:lnTo>
                  <a:lnTo>
                    <a:pt x="89" y="0"/>
                  </a:lnTo>
                  <a:lnTo>
                    <a:pt x="93" y="0"/>
                  </a:lnTo>
                  <a:lnTo>
                    <a:pt x="99" y="6"/>
                  </a:lnTo>
                  <a:lnTo>
                    <a:pt x="99" y="6"/>
                  </a:lnTo>
                  <a:lnTo>
                    <a:pt x="105" y="10"/>
                  </a:lnTo>
                  <a:lnTo>
                    <a:pt x="105" y="10"/>
                  </a:lnTo>
                  <a:lnTo>
                    <a:pt x="111" y="16"/>
                  </a:lnTo>
                  <a:lnTo>
                    <a:pt x="111" y="16"/>
                  </a:lnTo>
                  <a:lnTo>
                    <a:pt x="117" y="22"/>
                  </a:lnTo>
                  <a:lnTo>
                    <a:pt x="117" y="28"/>
                  </a:lnTo>
                  <a:lnTo>
                    <a:pt x="124" y="33"/>
                  </a:lnTo>
                  <a:lnTo>
                    <a:pt x="124" y="39"/>
                  </a:lnTo>
                  <a:lnTo>
                    <a:pt x="128" y="39"/>
                  </a:lnTo>
                  <a:lnTo>
                    <a:pt x="128" y="45"/>
                  </a:lnTo>
                  <a:lnTo>
                    <a:pt x="134" y="45"/>
                  </a:lnTo>
                  <a:lnTo>
                    <a:pt x="140" y="49"/>
                  </a:lnTo>
                  <a:lnTo>
                    <a:pt x="140" y="49"/>
                  </a:lnTo>
                  <a:lnTo>
                    <a:pt x="140" y="45"/>
                  </a:lnTo>
                  <a:lnTo>
                    <a:pt x="169" y="45"/>
                  </a:lnTo>
                  <a:lnTo>
                    <a:pt x="169" y="49"/>
                  </a:lnTo>
                  <a:lnTo>
                    <a:pt x="169" y="49"/>
                  </a:lnTo>
                  <a:lnTo>
                    <a:pt x="169" y="49"/>
                  </a:lnTo>
                  <a:lnTo>
                    <a:pt x="169" y="55"/>
                  </a:lnTo>
                  <a:lnTo>
                    <a:pt x="169" y="55"/>
                  </a:lnTo>
                  <a:lnTo>
                    <a:pt x="169" y="55"/>
                  </a:lnTo>
                  <a:lnTo>
                    <a:pt x="169" y="55"/>
                  </a:lnTo>
                  <a:lnTo>
                    <a:pt x="169" y="61"/>
                  </a:lnTo>
                  <a:lnTo>
                    <a:pt x="163" y="61"/>
                  </a:lnTo>
                  <a:lnTo>
                    <a:pt x="163" y="61"/>
                  </a:lnTo>
                  <a:lnTo>
                    <a:pt x="163" y="61"/>
                  </a:lnTo>
                  <a:lnTo>
                    <a:pt x="163" y="61"/>
                  </a:lnTo>
                  <a:lnTo>
                    <a:pt x="163" y="72"/>
                  </a:lnTo>
                  <a:lnTo>
                    <a:pt x="163" y="72"/>
                  </a:lnTo>
                  <a:lnTo>
                    <a:pt x="163" y="72"/>
                  </a:lnTo>
                  <a:lnTo>
                    <a:pt x="163" y="72"/>
                  </a:lnTo>
                  <a:lnTo>
                    <a:pt x="169" y="78"/>
                  </a:lnTo>
                  <a:lnTo>
                    <a:pt x="169" y="7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0" name="Freeform 325"/>
            <p:cNvSpPr>
              <a:spLocks/>
            </p:cNvSpPr>
            <p:nvPr/>
          </p:nvSpPr>
          <p:spPr bwMode="auto">
            <a:xfrm>
              <a:off x="2532063" y="3451225"/>
              <a:ext cx="323850" cy="534988"/>
            </a:xfrm>
            <a:custGeom>
              <a:avLst/>
              <a:gdLst>
                <a:gd name="T0" fmla="*/ 152 w 204"/>
                <a:gd name="T1" fmla="*/ 84 h 337"/>
                <a:gd name="T2" fmla="*/ 140 w 204"/>
                <a:gd name="T3" fmla="*/ 94 h 337"/>
                <a:gd name="T4" fmla="*/ 124 w 204"/>
                <a:gd name="T5" fmla="*/ 152 h 337"/>
                <a:gd name="T6" fmla="*/ 146 w 204"/>
                <a:gd name="T7" fmla="*/ 185 h 337"/>
                <a:gd name="T8" fmla="*/ 163 w 204"/>
                <a:gd name="T9" fmla="*/ 179 h 337"/>
                <a:gd name="T10" fmla="*/ 169 w 204"/>
                <a:gd name="T11" fmla="*/ 185 h 337"/>
                <a:gd name="T12" fmla="*/ 169 w 204"/>
                <a:gd name="T13" fmla="*/ 201 h 337"/>
                <a:gd name="T14" fmla="*/ 194 w 204"/>
                <a:gd name="T15" fmla="*/ 214 h 337"/>
                <a:gd name="T16" fmla="*/ 198 w 204"/>
                <a:gd name="T17" fmla="*/ 236 h 337"/>
                <a:gd name="T18" fmla="*/ 198 w 204"/>
                <a:gd name="T19" fmla="*/ 241 h 337"/>
                <a:gd name="T20" fmla="*/ 198 w 204"/>
                <a:gd name="T21" fmla="*/ 247 h 337"/>
                <a:gd name="T22" fmla="*/ 198 w 204"/>
                <a:gd name="T23" fmla="*/ 257 h 337"/>
                <a:gd name="T24" fmla="*/ 198 w 204"/>
                <a:gd name="T25" fmla="*/ 263 h 337"/>
                <a:gd name="T26" fmla="*/ 198 w 204"/>
                <a:gd name="T27" fmla="*/ 276 h 337"/>
                <a:gd name="T28" fmla="*/ 198 w 204"/>
                <a:gd name="T29" fmla="*/ 292 h 337"/>
                <a:gd name="T30" fmla="*/ 204 w 204"/>
                <a:gd name="T31" fmla="*/ 298 h 337"/>
                <a:gd name="T32" fmla="*/ 198 w 204"/>
                <a:gd name="T33" fmla="*/ 309 h 337"/>
                <a:gd name="T34" fmla="*/ 194 w 204"/>
                <a:gd name="T35" fmla="*/ 331 h 337"/>
                <a:gd name="T36" fmla="*/ 169 w 204"/>
                <a:gd name="T37" fmla="*/ 331 h 337"/>
                <a:gd name="T38" fmla="*/ 159 w 204"/>
                <a:gd name="T39" fmla="*/ 315 h 337"/>
                <a:gd name="T40" fmla="*/ 134 w 204"/>
                <a:gd name="T41" fmla="*/ 302 h 337"/>
                <a:gd name="T42" fmla="*/ 111 w 204"/>
                <a:gd name="T43" fmla="*/ 292 h 337"/>
                <a:gd name="T44" fmla="*/ 93 w 204"/>
                <a:gd name="T45" fmla="*/ 276 h 337"/>
                <a:gd name="T46" fmla="*/ 82 w 204"/>
                <a:gd name="T47" fmla="*/ 263 h 337"/>
                <a:gd name="T48" fmla="*/ 89 w 204"/>
                <a:gd name="T49" fmla="*/ 247 h 337"/>
                <a:gd name="T50" fmla="*/ 76 w 204"/>
                <a:gd name="T51" fmla="*/ 230 h 337"/>
                <a:gd name="T52" fmla="*/ 70 w 204"/>
                <a:gd name="T53" fmla="*/ 224 h 337"/>
                <a:gd name="T54" fmla="*/ 64 w 204"/>
                <a:gd name="T55" fmla="*/ 214 h 337"/>
                <a:gd name="T56" fmla="*/ 58 w 204"/>
                <a:gd name="T57" fmla="*/ 201 h 337"/>
                <a:gd name="T58" fmla="*/ 47 w 204"/>
                <a:gd name="T59" fmla="*/ 175 h 337"/>
                <a:gd name="T60" fmla="*/ 35 w 204"/>
                <a:gd name="T61" fmla="*/ 156 h 337"/>
                <a:gd name="T62" fmla="*/ 35 w 204"/>
                <a:gd name="T63" fmla="*/ 146 h 337"/>
                <a:gd name="T64" fmla="*/ 29 w 204"/>
                <a:gd name="T65" fmla="*/ 133 h 337"/>
                <a:gd name="T66" fmla="*/ 12 w 204"/>
                <a:gd name="T67" fmla="*/ 123 h 337"/>
                <a:gd name="T68" fmla="*/ 0 w 204"/>
                <a:gd name="T69" fmla="*/ 113 h 337"/>
                <a:gd name="T70" fmla="*/ 6 w 204"/>
                <a:gd name="T71" fmla="*/ 94 h 337"/>
                <a:gd name="T72" fmla="*/ 6 w 204"/>
                <a:gd name="T73" fmla="*/ 84 h 337"/>
                <a:gd name="T74" fmla="*/ 6 w 204"/>
                <a:gd name="T75" fmla="*/ 72 h 337"/>
                <a:gd name="T76" fmla="*/ 18 w 204"/>
                <a:gd name="T77" fmla="*/ 61 h 337"/>
                <a:gd name="T78" fmla="*/ 23 w 204"/>
                <a:gd name="T79" fmla="*/ 68 h 337"/>
                <a:gd name="T80" fmla="*/ 23 w 204"/>
                <a:gd name="T81" fmla="*/ 72 h 337"/>
                <a:gd name="T82" fmla="*/ 23 w 204"/>
                <a:gd name="T83" fmla="*/ 78 h 337"/>
                <a:gd name="T84" fmla="*/ 35 w 204"/>
                <a:gd name="T85" fmla="*/ 90 h 337"/>
                <a:gd name="T86" fmla="*/ 47 w 204"/>
                <a:gd name="T87" fmla="*/ 84 h 337"/>
                <a:gd name="T88" fmla="*/ 53 w 204"/>
                <a:gd name="T89" fmla="*/ 72 h 337"/>
                <a:gd name="T90" fmla="*/ 64 w 204"/>
                <a:gd name="T91" fmla="*/ 55 h 337"/>
                <a:gd name="T92" fmla="*/ 76 w 204"/>
                <a:gd name="T93" fmla="*/ 49 h 337"/>
                <a:gd name="T94" fmla="*/ 93 w 204"/>
                <a:gd name="T95" fmla="*/ 33 h 337"/>
                <a:gd name="T96" fmla="*/ 89 w 204"/>
                <a:gd name="T97" fmla="*/ 10 h 337"/>
                <a:gd name="T98" fmla="*/ 93 w 204"/>
                <a:gd name="T99" fmla="*/ 0 h 337"/>
                <a:gd name="T100" fmla="*/ 105 w 204"/>
                <a:gd name="T101" fmla="*/ 10 h 337"/>
                <a:gd name="T102" fmla="*/ 117 w 204"/>
                <a:gd name="T103" fmla="*/ 28 h 337"/>
                <a:gd name="T104" fmla="*/ 128 w 204"/>
                <a:gd name="T105" fmla="*/ 45 h 337"/>
                <a:gd name="T106" fmla="*/ 140 w 204"/>
                <a:gd name="T107" fmla="*/ 45 h 337"/>
                <a:gd name="T108" fmla="*/ 169 w 204"/>
                <a:gd name="T109" fmla="*/ 49 h 337"/>
                <a:gd name="T110" fmla="*/ 169 w 204"/>
                <a:gd name="T111" fmla="*/ 55 h 337"/>
                <a:gd name="T112" fmla="*/ 163 w 204"/>
                <a:gd name="T113" fmla="*/ 61 h 337"/>
                <a:gd name="T114" fmla="*/ 163 w 204"/>
                <a:gd name="T115" fmla="*/ 72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4" h="337">
                  <a:moveTo>
                    <a:pt x="169" y="78"/>
                  </a:moveTo>
                  <a:lnTo>
                    <a:pt x="159" y="78"/>
                  </a:lnTo>
                  <a:lnTo>
                    <a:pt x="159" y="78"/>
                  </a:lnTo>
                  <a:lnTo>
                    <a:pt x="152" y="84"/>
                  </a:lnTo>
                  <a:lnTo>
                    <a:pt x="140" y="84"/>
                  </a:lnTo>
                  <a:lnTo>
                    <a:pt x="140" y="90"/>
                  </a:lnTo>
                  <a:lnTo>
                    <a:pt x="140" y="90"/>
                  </a:lnTo>
                  <a:lnTo>
                    <a:pt x="140" y="94"/>
                  </a:lnTo>
                  <a:lnTo>
                    <a:pt x="134" y="101"/>
                  </a:lnTo>
                  <a:lnTo>
                    <a:pt x="134" y="107"/>
                  </a:lnTo>
                  <a:lnTo>
                    <a:pt x="124" y="117"/>
                  </a:lnTo>
                  <a:lnTo>
                    <a:pt x="124" y="152"/>
                  </a:lnTo>
                  <a:lnTo>
                    <a:pt x="128" y="156"/>
                  </a:lnTo>
                  <a:lnTo>
                    <a:pt x="134" y="169"/>
                  </a:lnTo>
                  <a:lnTo>
                    <a:pt x="134" y="175"/>
                  </a:lnTo>
                  <a:lnTo>
                    <a:pt x="146" y="185"/>
                  </a:lnTo>
                  <a:lnTo>
                    <a:pt x="159" y="185"/>
                  </a:lnTo>
                  <a:lnTo>
                    <a:pt x="159" y="179"/>
                  </a:lnTo>
                  <a:lnTo>
                    <a:pt x="159" y="179"/>
                  </a:lnTo>
                  <a:lnTo>
                    <a:pt x="163" y="179"/>
                  </a:lnTo>
                  <a:lnTo>
                    <a:pt x="169" y="175"/>
                  </a:lnTo>
                  <a:lnTo>
                    <a:pt x="169" y="175"/>
                  </a:lnTo>
                  <a:lnTo>
                    <a:pt x="169" y="185"/>
                  </a:lnTo>
                  <a:lnTo>
                    <a:pt x="169" y="185"/>
                  </a:lnTo>
                  <a:lnTo>
                    <a:pt x="169" y="195"/>
                  </a:lnTo>
                  <a:lnTo>
                    <a:pt x="169" y="195"/>
                  </a:lnTo>
                  <a:lnTo>
                    <a:pt x="169" y="201"/>
                  </a:lnTo>
                  <a:lnTo>
                    <a:pt x="169" y="201"/>
                  </a:lnTo>
                  <a:lnTo>
                    <a:pt x="181" y="201"/>
                  </a:lnTo>
                  <a:lnTo>
                    <a:pt x="187" y="208"/>
                  </a:lnTo>
                  <a:lnTo>
                    <a:pt x="194" y="208"/>
                  </a:lnTo>
                  <a:lnTo>
                    <a:pt x="194" y="214"/>
                  </a:lnTo>
                  <a:lnTo>
                    <a:pt x="198" y="214"/>
                  </a:lnTo>
                  <a:lnTo>
                    <a:pt x="198" y="230"/>
                  </a:lnTo>
                  <a:lnTo>
                    <a:pt x="198" y="230"/>
                  </a:lnTo>
                  <a:lnTo>
                    <a:pt x="198" y="236"/>
                  </a:lnTo>
                  <a:lnTo>
                    <a:pt x="198" y="236"/>
                  </a:lnTo>
                  <a:lnTo>
                    <a:pt x="198" y="236"/>
                  </a:lnTo>
                  <a:lnTo>
                    <a:pt x="198" y="236"/>
                  </a:lnTo>
                  <a:lnTo>
                    <a:pt x="198" y="241"/>
                  </a:lnTo>
                  <a:lnTo>
                    <a:pt x="198" y="241"/>
                  </a:lnTo>
                  <a:lnTo>
                    <a:pt x="198" y="247"/>
                  </a:lnTo>
                  <a:lnTo>
                    <a:pt x="198" y="247"/>
                  </a:lnTo>
                  <a:lnTo>
                    <a:pt x="198" y="247"/>
                  </a:lnTo>
                  <a:lnTo>
                    <a:pt x="198" y="247"/>
                  </a:lnTo>
                  <a:lnTo>
                    <a:pt x="198" y="257"/>
                  </a:lnTo>
                  <a:lnTo>
                    <a:pt x="198" y="257"/>
                  </a:lnTo>
                  <a:lnTo>
                    <a:pt x="198" y="257"/>
                  </a:lnTo>
                  <a:lnTo>
                    <a:pt x="198" y="257"/>
                  </a:lnTo>
                  <a:lnTo>
                    <a:pt x="198" y="257"/>
                  </a:lnTo>
                  <a:lnTo>
                    <a:pt x="204" y="263"/>
                  </a:lnTo>
                  <a:lnTo>
                    <a:pt x="198" y="263"/>
                  </a:lnTo>
                  <a:lnTo>
                    <a:pt x="198" y="263"/>
                  </a:lnTo>
                  <a:lnTo>
                    <a:pt x="198" y="269"/>
                  </a:lnTo>
                  <a:lnTo>
                    <a:pt x="198" y="269"/>
                  </a:lnTo>
                  <a:lnTo>
                    <a:pt x="198" y="276"/>
                  </a:lnTo>
                  <a:lnTo>
                    <a:pt x="198" y="276"/>
                  </a:lnTo>
                  <a:lnTo>
                    <a:pt x="198" y="280"/>
                  </a:lnTo>
                  <a:lnTo>
                    <a:pt x="198" y="280"/>
                  </a:lnTo>
                  <a:lnTo>
                    <a:pt x="198" y="292"/>
                  </a:lnTo>
                  <a:lnTo>
                    <a:pt x="198" y="292"/>
                  </a:lnTo>
                  <a:lnTo>
                    <a:pt x="198" y="298"/>
                  </a:lnTo>
                  <a:lnTo>
                    <a:pt x="198" y="298"/>
                  </a:lnTo>
                  <a:lnTo>
                    <a:pt x="204" y="298"/>
                  </a:lnTo>
                  <a:lnTo>
                    <a:pt x="204" y="302"/>
                  </a:lnTo>
                  <a:lnTo>
                    <a:pt x="204" y="302"/>
                  </a:lnTo>
                  <a:lnTo>
                    <a:pt x="204" y="309"/>
                  </a:lnTo>
                  <a:lnTo>
                    <a:pt x="198" y="309"/>
                  </a:lnTo>
                  <a:lnTo>
                    <a:pt x="198" y="319"/>
                  </a:lnTo>
                  <a:lnTo>
                    <a:pt x="198" y="319"/>
                  </a:lnTo>
                  <a:lnTo>
                    <a:pt x="194" y="325"/>
                  </a:lnTo>
                  <a:lnTo>
                    <a:pt x="194" y="331"/>
                  </a:lnTo>
                  <a:lnTo>
                    <a:pt x="187" y="337"/>
                  </a:lnTo>
                  <a:lnTo>
                    <a:pt x="175" y="337"/>
                  </a:lnTo>
                  <a:lnTo>
                    <a:pt x="169" y="331"/>
                  </a:lnTo>
                  <a:lnTo>
                    <a:pt x="169" y="331"/>
                  </a:lnTo>
                  <a:lnTo>
                    <a:pt x="163" y="325"/>
                  </a:lnTo>
                  <a:lnTo>
                    <a:pt x="163" y="319"/>
                  </a:lnTo>
                  <a:lnTo>
                    <a:pt x="159" y="319"/>
                  </a:lnTo>
                  <a:lnTo>
                    <a:pt x="159" y="315"/>
                  </a:lnTo>
                  <a:lnTo>
                    <a:pt x="152" y="315"/>
                  </a:lnTo>
                  <a:lnTo>
                    <a:pt x="152" y="309"/>
                  </a:lnTo>
                  <a:lnTo>
                    <a:pt x="140" y="309"/>
                  </a:lnTo>
                  <a:lnTo>
                    <a:pt x="134" y="302"/>
                  </a:lnTo>
                  <a:lnTo>
                    <a:pt x="128" y="302"/>
                  </a:lnTo>
                  <a:lnTo>
                    <a:pt x="117" y="292"/>
                  </a:lnTo>
                  <a:lnTo>
                    <a:pt x="111" y="292"/>
                  </a:lnTo>
                  <a:lnTo>
                    <a:pt x="111" y="292"/>
                  </a:lnTo>
                  <a:lnTo>
                    <a:pt x="105" y="286"/>
                  </a:lnTo>
                  <a:lnTo>
                    <a:pt x="105" y="280"/>
                  </a:lnTo>
                  <a:lnTo>
                    <a:pt x="99" y="280"/>
                  </a:lnTo>
                  <a:lnTo>
                    <a:pt x="93" y="276"/>
                  </a:lnTo>
                  <a:lnTo>
                    <a:pt x="93" y="269"/>
                  </a:lnTo>
                  <a:lnTo>
                    <a:pt x="89" y="269"/>
                  </a:lnTo>
                  <a:lnTo>
                    <a:pt x="82" y="263"/>
                  </a:lnTo>
                  <a:lnTo>
                    <a:pt x="82" y="263"/>
                  </a:lnTo>
                  <a:lnTo>
                    <a:pt x="82" y="257"/>
                  </a:lnTo>
                  <a:lnTo>
                    <a:pt x="82" y="257"/>
                  </a:lnTo>
                  <a:lnTo>
                    <a:pt x="82" y="253"/>
                  </a:lnTo>
                  <a:lnTo>
                    <a:pt x="89" y="247"/>
                  </a:lnTo>
                  <a:lnTo>
                    <a:pt x="82" y="247"/>
                  </a:lnTo>
                  <a:lnTo>
                    <a:pt x="82" y="236"/>
                  </a:lnTo>
                  <a:lnTo>
                    <a:pt x="76" y="236"/>
                  </a:lnTo>
                  <a:lnTo>
                    <a:pt x="76" y="230"/>
                  </a:lnTo>
                  <a:lnTo>
                    <a:pt x="70" y="230"/>
                  </a:lnTo>
                  <a:lnTo>
                    <a:pt x="70" y="230"/>
                  </a:lnTo>
                  <a:lnTo>
                    <a:pt x="70" y="224"/>
                  </a:lnTo>
                  <a:lnTo>
                    <a:pt x="70" y="224"/>
                  </a:lnTo>
                  <a:lnTo>
                    <a:pt x="64" y="218"/>
                  </a:lnTo>
                  <a:lnTo>
                    <a:pt x="64" y="218"/>
                  </a:lnTo>
                  <a:lnTo>
                    <a:pt x="64" y="214"/>
                  </a:lnTo>
                  <a:lnTo>
                    <a:pt x="64" y="214"/>
                  </a:lnTo>
                  <a:lnTo>
                    <a:pt x="64" y="208"/>
                  </a:lnTo>
                  <a:lnTo>
                    <a:pt x="64" y="208"/>
                  </a:lnTo>
                  <a:lnTo>
                    <a:pt x="64" y="201"/>
                  </a:lnTo>
                  <a:lnTo>
                    <a:pt x="58" y="201"/>
                  </a:lnTo>
                  <a:lnTo>
                    <a:pt x="58" y="195"/>
                  </a:lnTo>
                  <a:lnTo>
                    <a:pt x="53" y="191"/>
                  </a:lnTo>
                  <a:lnTo>
                    <a:pt x="53" y="179"/>
                  </a:lnTo>
                  <a:lnTo>
                    <a:pt x="47" y="175"/>
                  </a:lnTo>
                  <a:lnTo>
                    <a:pt x="47" y="169"/>
                  </a:lnTo>
                  <a:lnTo>
                    <a:pt x="47" y="169"/>
                  </a:lnTo>
                  <a:lnTo>
                    <a:pt x="41" y="156"/>
                  </a:lnTo>
                  <a:lnTo>
                    <a:pt x="35" y="156"/>
                  </a:lnTo>
                  <a:lnTo>
                    <a:pt x="35" y="152"/>
                  </a:lnTo>
                  <a:lnTo>
                    <a:pt x="35" y="152"/>
                  </a:lnTo>
                  <a:lnTo>
                    <a:pt x="35" y="152"/>
                  </a:lnTo>
                  <a:lnTo>
                    <a:pt x="35" y="146"/>
                  </a:lnTo>
                  <a:lnTo>
                    <a:pt x="35" y="146"/>
                  </a:lnTo>
                  <a:lnTo>
                    <a:pt x="29" y="140"/>
                  </a:lnTo>
                  <a:lnTo>
                    <a:pt x="29" y="140"/>
                  </a:lnTo>
                  <a:lnTo>
                    <a:pt x="29" y="133"/>
                  </a:lnTo>
                  <a:lnTo>
                    <a:pt x="23" y="133"/>
                  </a:lnTo>
                  <a:lnTo>
                    <a:pt x="23" y="123"/>
                  </a:lnTo>
                  <a:lnTo>
                    <a:pt x="12" y="123"/>
                  </a:lnTo>
                  <a:lnTo>
                    <a:pt x="12" y="123"/>
                  </a:lnTo>
                  <a:lnTo>
                    <a:pt x="6" y="117"/>
                  </a:lnTo>
                  <a:lnTo>
                    <a:pt x="6" y="117"/>
                  </a:lnTo>
                  <a:lnTo>
                    <a:pt x="6" y="113"/>
                  </a:lnTo>
                  <a:lnTo>
                    <a:pt x="0" y="113"/>
                  </a:lnTo>
                  <a:lnTo>
                    <a:pt x="6" y="101"/>
                  </a:lnTo>
                  <a:lnTo>
                    <a:pt x="6" y="101"/>
                  </a:lnTo>
                  <a:lnTo>
                    <a:pt x="6" y="101"/>
                  </a:lnTo>
                  <a:lnTo>
                    <a:pt x="6" y="94"/>
                  </a:lnTo>
                  <a:lnTo>
                    <a:pt x="6" y="94"/>
                  </a:lnTo>
                  <a:lnTo>
                    <a:pt x="6" y="90"/>
                  </a:lnTo>
                  <a:lnTo>
                    <a:pt x="6" y="90"/>
                  </a:lnTo>
                  <a:lnTo>
                    <a:pt x="6" y="84"/>
                  </a:lnTo>
                  <a:lnTo>
                    <a:pt x="6" y="84"/>
                  </a:lnTo>
                  <a:lnTo>
                    <a:pt x="6" y="72"/>
                  </a:lnTo>
                  <a:lnTo>
                    <a:pt x="6" y="72"/>
                  </a:lnTo>
                  <a:lnTo>
                    <a:pt x="6" y="72"/>
                  </a:lnTo>
                  <a:lnTo>
                    <a:pt x="12" y="72"/>
                  </a:lnTo>
                  <a:lnTo>
                    <a:pt x="12" y="68"/>
                  </a:lnTo>
                  <a:lnTo>
                    <a:pt x="18" y="68"/>
                  </a:lnTo>
                  <a:lnTo>
                    <a:pt x="18" y="61"/>
                  </a:lnTo>
                  <a:lnTo>
                    <a:pt x="18" y="61"/>
                  </a:lnTo>
                  <a:lnTo>
                    <a:pt x="18" y="68"/>
                  </a:lnTo>
                  <a:lnTo>
                    <a:pt x="18" y="68"/>
                  </a:lnTo>
                  <a:lnTo>
                    <a:pt x="23" y="68"/>
                  </a:lnTo>
                  <a:lnTo>
                    <a:pt x="23" y="72"/>
                  </a:lnTo>
                  <a:lnTo>
                    <a:pt x="23" y="72"/>
                  </a:lnTo>
                  <a:lnTo>
                    <a:pt x="23" y="72"/>
                  </a:lnTo>
                  <a:lnTo>
                    <a:pt x="23" y="72"/>
                  </a:lnTo>
                  <a:lnTo>
                    <a:pt x="23" y="78"/>
                  </a:lnTo>
                  <a:lnTo>
                    <a:pt x="23" y="78"/>
                  </a:lnTo>
                  <a:lnTo>
                    <a:pt x="23" y="78"/>
                  </a:lnTo>
                  <a:lnTo>
                    <a:pt x="23" y="78"/>
                  </a:lnTo>
                  <a:lnTo>
                    <a:pt x="29" y="84"/>
                  </a:lnTo>
                  <a:lnTo>
                    <a:pt x="29" y="84"/>
                  </a:lnTo>
                  <a:lnTo>
                    <a:pt x="35" y="90"/>
                  </a:lnTo>
                  <a:lnTo>
                    <a:pt x="35" y="90"/>
                  </a:lnTo>
                  <a:lnTo>
                    <a:pt x="47" y="90"/>
                  </a:lnTo>
                  <a:lnTo>
                    <a:pt x="47" y="84"/>
                  </a:lnTo>
                  <a:lnTo>
                    <a:pt x="47" y="84"/>
                  </a:lnTo>
                  <a:lnTo>
                    <a:pt x="47" y="84"/>
                  </a:lnTo>
                  <a:lnTo>
                    <a:pt x="47" y="78"/>
                  </a:lnTo>
                  <a:lnTo>
                    <a:pt x="47" y="78"/>
                  </a:lnTo>
                  <a:lnTo>
                    <a:pt x="53" y="72"/>
                  </a:lnTo>
                  <a:lnTo>
                    <a:pt x="53" y="72"/>
                  </a:lnTo>
                  <a:lnTo>
                    <a:pt x="53" y="68"/>
                  </a:lnTo>
                  <a:lnTo>
                    <a:pt x="58" y="61"/>
                  </a:lnTo>
                  <a:lnTo>
                    <a:pt x="58" y="61"/>
                  </a:lnTo>
                  <a:lnTo>
                    <a:pt x="64" y="55"/>
                  </a:lnTo>
                  <a:lnTo>
                    <a:pt x="64" y="55"/>
                  </a:lnTo>
                  <a:lnTo>
                    <a:pt x="64" y="55"/>
                  </a:lnTo>
                  <a:lnTo>
                    <a:pt x="70" y="49"/>
                  </a:lnTo>
                  <a:lnTo>
                    <a:pt x="76" y="49"/>
                  </a:lnTo>
                  <a:lnTo>
                    <a:pt x="82" y="45"/>
                  </a:lnTo>
                  <a:lnTo>
                    <a:pt x="82" y="39"/>
                  </a:lnTo>
                  <a:lnTo>
                    <a:pt x="89" y="39"/>
                  </a:lnTo>
                  <a:lnTo>
                    <a:pt x="93" y="33"/>
                  </a:lnTo>
                  <a:lnTo>
                    <a:pt x="93" y="16"/>
                  </a:lnTo>
                  <a:lnTo>
                    <a:pt x="93" y="16"/>
                  </a:lnTo>
                  <a:lnTo>
                    <a:pt x="93" y="10"/>
                  </a:lnTo>
                  <a:lnTo>
                    <a:pt x="89" y="10"/>
                  </a:lnTo>
                  <a:lnTo>
                    <a:pt x="89" y="0"/>
                  </a:lnTo>
                  <a:lnTo>
                    <a:pt x="89" y="0"/>
                  </a:lnTo>
                  <a:lnTo>
                    <a:pt x="89" y="0"/>
                  </a:lnTo>
                  <a:lnTo>
                    <a:pt x="93" y="0"/>
                  </a:lnTo>
                  <a:lnTo>
                    <a:pt x="99" y="6"/>
                  </a:lnTo>
                  <a:lnTo>
                    <a:pt x="99" y="6"/>
                  </a:lnTo>
                  <a:lnTo>
                    <a:pt x="105" y="10"/>
                  </a:lnTo>
                  <a:lnTo>
                    <a:pt x="105" y="10"/>
                  </a:lnTo>
                  <a:lnTo>
                    <a:pt x="111" y="16"/>
                  </a:lnTo>
                  <a:lnTo>
                    <a:pt x="111" y="16"/>
                  </a:lnTo>
                  <a:lnTo>
                    <a:pt x="117" y="22"/>
                  </a:lnTo>
                  <a:lnTo>
                    <a:pt x="117" y="28"/>
                  </a:lnTo>
                  <a:lnTo>
                    <a:pt x="124" y="33"/>
                  </a:lnTo>
                  <a:lnTo>
                    <a:pt x="124" y="39"/>
                  </a:lnTo>
                  <a:lnTo>
                    <a:pt x="128" y="39"/>
                  </a:lnTo>
                  <a:lnTo>
                    <a:pt x="128" y="45"/>
                  </a:lnTo>
                  <a:lnTo>
                    <a:pt x="134" y="45"/>
                  </a:lnTo>
                  <a:lnTo>
                    <a:pt x="140" y="49"/>
                  </a:lnTo>
                  <a:lnTo>
                    <a:pt x="140" y="49"/>
                  </a:lnTo>
                  <a:lnTo>
                    <a:pt x="140" y="45"/>
                  </a:lnTo>
                  <a:lnTo>
                    <a:pt x="169" y="45"/>
                  </a:lnTo>
                  <a:lnTo>
                    <a:pt x="169" y="49"/>
                  </a:lnTo>
                  <a:lnTo>
                    <a:pt x="169" y="49"/>
                  </a:lnTo>
                  <a:lnTo>
                    <a:pt x="169" y="49"/>
                  </a:lnTo>
                  <a:lnTo>
                    <a:pt x="169" y="55"/>
                  </a:lnTo>
                  <a:lnTo>
                    <a:pt x="169" y="55"/>
                  </a:lnTo>
                  <a:lnTo>
                    <a:pt x="169" y="55"/>
                  </a:lnTo>
                  <a:lnTo>
                    <a:pt x="169" y="55"/>
                  </a:lnTo>
                  <a:lnTo>
                    <a:pt x="169" y="61"/>
                  </a:lnTo>
                  <a:lnTo>
                    <a:pt x="163" y="61"/>
                  </a:lnTo>
                  <a:lnTo>
                    <a:pt x="163" y="61"/>
                  </a:lnTo>
                  <a:lnTo>
                    <a:pt x="163" y="61"/>
                  </a:lnTo>
                  <a:lnTo>
                    <a:pt x="163" y="61"/>
                  </a:lnTo>
                  <a:lnTo>
                    <a:pt x="163" y="72"/>
                  </a:lnTo>
                  <a:lnTo>
                    <a:pt x="163" y="72"/>
                  </a:lnTo>
                  <a:lnTo>
                    <a:pt x="163" y="72"/>
                  </a:lnTo>
                  <a:lnTo>
                    <a:pt x="163" y="72"/>
                  </a:lnTo>
                  <a:lnTo>
                    <a:pt x="169" y="78"/>
                  </a:lnTo>
                  <a:lnTo>
                    <a:pt x="169" y="7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1" name="Freeform 326"/>
            <p:cNvSpPr>
              <a:spLocks/>
            </p:cNvSpPr>
            <p:nvPr/>
          </p:nvSpPr>
          <p:spPr bwMode="auto">
            <a:xfrm>
              <a:off x="2541588" y="3414713"/>
              <a:ext cx="138113" cy="179388"/>
            </a:xfrm>
            <a:custGeom>
              <a:avLst/>
              <a:gdLst>
                <a:gd name="T0" fmla="*/ 64 w 87"/>
                <a:gd name="T1" fmla="*/ 23 h 113"/>
                <a:gd name="T2" fmla="*/ 52 w 87"/>
                <a:gd name="T3" fmla="*/ 16 h 113"/>
                <a:gd name="T4" fmla="*/ 47 w 87"/>
                <a:gd name="T5" fmla="*/ 10 h 113"/>
                <a:gd name="T6" fmla="*/ 29 w 87"/>
                <a:gd name="T7" fmla="*/ 0 h 113"/>
                <a:gd name="T8" fmla="*/ 29 w 87"/>
                <a:gd name="T9" fmla="*/ 6 h 113"/>
                <a:gd name="T10" fmla="*/ 29 w 87"/>
                <a:gd name="T11" fmla="*/ 6 h 113"/>
                <a:gd name="T12" fmla="*/ 23 w 87"/>
                <a:gd name="T13" fmla="*/ 10 h 113"/>
                <a:gd name="T14" fmla="*/ 17 w 87"/>
                <a:gd name="T15" fmla="*/ 16 h 113"/>
                <a:gd name="T16" fmla="*/ 6 w 87"/>
                <a:gd name="T17" fmla="*/ 33 h 113"/>
                <a:gd name="T18" fmla="*/ 0 w 87"/>
                <a:gd name="T19" fmla="*/ 45 h 113"/>
                <a:gd name="T20" fmla="*/ 0 w 87"/>
                <a:gd name="T21" fmla="*/ 62 h 113"/>
                <a:gd name="T22" fmla="*/ 0 w 87"/>
                <a:gd name="T23" fmla="*/ 68 h 113"/>
                <a:gd name="T24" fmla="*/ 6 w 87"/>
                <a:gd name="T25" fmla="*/ 72 h 113"/>
                <a:gd name="T26" fmla="*/ 6 w 87"/>
                <a:gd name="T27" fmla="*/ 72 h 113"/>
                <a:gd name="T28" fmla="*/ 17 w 87"/>
                <a:gd name="T29" fmla="*/ 68 h 113"/>
                <a:gd name="T30" fmla="*/ 17 w 87"/>
                <a:gd name="T31" fmla="*/ 68 h 113"/>
                <a:gd name="T32" fmla="*/ 17 w 87"/>
                <a:gd name="T33" fmla="*/ 72 h 113"/>
                <a:gd name="T34" fmla="*/ 17 w 87"/>
                <a:gd name="T35" fmla="*/ 78 h 113"/>
                <a:gd name="T36" fmla="*/ 17 w 87"/>
                <a:gd name="T37" fmla="*/ 78 h 113"/>
                <a:gd name="T38" fmla="*/ 12 w 87"/>
                <a:gd name="T39" fmla="*/ 84 h 113"/>
                <a:gd name="T40" fmla="*/ 12 w 87"/>
                <a:gd name="T41" fmla="*/ 91 h 113"/>
                <a:gd name="T42" fmla="*/ 17 w 87"/>
                <a:gd name="T43" fmla="*/ 95 h 113"/>
                <a:gd name="T44" fmla="*/ 17 w 87"/>
                <a:gd name="T45" fmla="*/ 95 h 113"/>
                <a:gd name="T46" fmla="*/ 17 w 87"/>
                <a:gd name="T47" fmla="*/ 101 h 113"/>
                <a:gd name="T48" fmla="*/ 17 w 87"/>
                <a:gd name="T49" fmla="*/ 101 h 113"/>
                <a:gd name="T50" fmla="*/ 23 w 87"/>
                <a:gd name="T51" fmla="*/ 107 h 113"/>
                <a:gd name="T52" fmla="*/ 29 w 87"/>
                <a:gd name="T53" fmla="*/ 113 h 113"/>
                <a:gd name="T54" fmla="*/ 41 w 87"/>
                <a:gd name="T55" fmla="*/ 113 h 113"/>
                <a:gd name="T56" fmla="*/ 41 w 87"/>
                <a:gd name="T57" fmla="*/ 107 h 113"/>
                <a:gd name="T58" fmla="*/ 41 w 87"/>
                <a:gd name="T59" fmla="*/ 101 h 113"/>
                <a:gd name="T60" fmla="*/ 47 w 87"/>
                <a:gd name="T61" fmla="*/ 95 h 113"/>
                <a:gd name="T62" fmla="*/ 47 w 87"/>
                <a:gd name="T63" fmla="*/ 91 h 113"/>
                <a:gd name="T64" fmla="*/ 52 w 87"/>
                <a:gd name="T65" fmla="*/ 84 h 113"/>
                <a:gd name="T66" fmla="*/ 58 w 87"/>
                <a:gd name="T67" fmla="*/ 78 h 113"/>
                <a:gd name="T68" fmla="*/ 64 w 87"/>
                <a:gd name="T69" fmla="*/ 72 h 113"/>
                <a:gd name="T70" fmla="*/ 83 w 87"/>
                <a:gd name="T71" fmla="*/ 62 h 113"/>
                <a:gd name="T72" fmla="*/ 87 w 87"/>
                <a:gd name="T73" fmla="*/ 56 h 113"/>
                <a:gd name="T74" fmla="*/ 87 w 87"/>
                <a:gd name="T75" fmla="*/ 39 h 113"/>
                <a:gd name="T76" fmla="*/ 83 w 87"/>
                <a:gd name="T77" fmla="*/ 33 h 113"/>
                <a:gd name="T78" fmla="*/ 83 w 87"/>
                <a:gd name="T79" fmla="*/ 23 h 113"/>
                <a:gd name="T80" fmla="*/ 83 w 87"/>
                <a:gd name="T81" fmla="*/ 2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 h="113">
                  <a:moveTo>
                    <a:pt x="83" y="23"/>
                  </a:moveTo>
                  <a:lnTo>
                    <a:pt x="64" y="23"/>
                  </a:lnTo>
                  <a:lnTo>
                    <a:pt x="58" y="16"/>
                  </a:lnTo>
                  <a:lnTo>
                    <a:pt x="52" y="16"/>
                  </a:lnTo>
                  <a:lnTo>
                    <a:pt x="52" y="10"/>
                  </a:lnTo>
                  <a:lnTo>
                    <a:pt x="47" y="10"/>
                  </a:lnTo>
                  <a:lnTo>
                    <a:pt x="35" y="0"/>
                  </a:lnTo>
                  <a:lnTo>
                    <a:pt x="29" y="0"/>
                  </a:lnTo>
                  <a:lnTo>
                    <a:pt x="29" y="0"/>
                  </a:lnTo>
                  <a:lnTo>
                    <a:pt x="29" y="6"/>
                  </a:lnTo>
                  <a:lnTo>
                    <a:pt x="29" y="6"/>
                  </a:lnTo>
                  <a:lnTo>
                    <a:pt x="29" y="6"/>
                  </a:lnTo>
                  <a:lnTo>
                    <a:pt x="29" y="10"/>
                  </a:lnTo>
                  <a:lnTo>
                    <a:pt x="23" y="10"/>
                  </a:lnTo>
                  <a:lnTo>
                    <a:pt x="23" y="10"/>
                  </a:lnTo>
                  <a:lnTo>
                    <a:pt x="17" y="16"/>
                  </a:lnTo>
                  <a:lnTo>
                    <a:pt x="17" y="23"/>
                  </a:lnTo>
                  <a:lnTo>
                    <a:pt x="6" y="33"/>
                  </a:lnTo>
                  <a:lnTo>
                    <a:pt x="6" y="39"/>
                  </a:lnTo>
                  <a:lnTo>
                    <a:pt x="0" y="45"/>
                  </a:lnTo>
                  <a:lnTo>
                    <a:pt x="0" y="62"/>
                  </a:lnTo>
                  <a:lnTo>
                    <a:pt x="0" y="62"/>
                  </a:lnTo>
                  <a:lnTo>
                    <a:pt x="0" y="68"/>
                  </a:lnTo>
                  <a:lnTo>
                    <a:pt x="0" y="68"/>
                  </a:lnTo>
                  <a:lnTo>
                    <a:pt x="0" y="68"/>
                  </a:lnTo>
                  <a:lnTo>
                    <a:pt x="6" y="72"/>
                  </a:lnTo>
                  <a:lnTo>
                    <a:pt x="6" y="72"/>
                  </a:lnTo>
                  <a:lnTo>
                    <a:pt x="6" y="72"/>
                  </a:lnTo>
                  <a:lnTo>
                    <a:pt x="12" y="72"/>
                  </a:lnTo>
                  <a:lnTo>
                    <a:pt x="17" y="68"/>
                  </a:lnTo>
                  <a:lnTo>
                    <a:pt x="17" y="68"/>
                  </a:lnTo>
                  <a:lnTo>
                    <a:pt x="17" y="68"/>
                  </a:lnTo>
                  <a:lnTo>
                    <a:pt x="17" y="72"/>
                  </a:lnTo>
                  <a:lnTo>
                    <a:pt x="17" y="72"/>
                  </a:lnTo>
                  <a:lnTo>
                    <a:pt x="17" y="72"/>
                  </a:lnTo>
                  <a:lnTo>
                    <a:pt x="17" y="78"/>
                  </a:lnTo>
                  <a:lnTo>
                    <a:pt x="17" y="78"/>
                  </a:lnTo>
                  <a:lnTo>
                    <a:pt x="17" y="78"/>
                  </a:lnTo>
                  <a:lnTo>
                    <a:pt x="17" y="84"/>
                  </a:lnTo>
                  <a:lnTo>
                    <a:pt x="12" y="84"/>
                  </a:lnTo>
                  <a:lnTo>
                    <a:pt x="12" y="84"/>
                  </a:lnTo>
                  <a:lnTo>
                    <a:pt x="12" y="91"/>
                  </a:lnTo>
                  <a:lnTo>
                    <a:pt x="17" y="91"/>
                  </a:lnTo>
                  <a:lnTo>
                    <a:pt x="17" y="95"/>
                  </a:lnTo>
                  <a:lnTo>
                    <a:pt x="17" y="95"/>
                  </a:lnTo>
                  <a:lnTo>
                    <a:pt x="17" y="95"/>
                  </a:lnTo>
                  <a:lnTo>
                    <a:pt x="17" y="95"/>
                  </a:lnTo>
                  <a:lnTo>
                    <a:pt x="17" y="101"/>
                  </a:lnTo>
                  <a:lnTo>
                    <a:pt x="17" y="101"/>
                  </a:lnTo>
                  <a:lnTo>
                    <a:pt x="17" y="101"/>
                  </a:lnTo>
                  <a:lnTo>
                    <a:pt x="17" y="101"/>
                  </a:lnTo>
                  <a:lnTo>
                    <a:pt x="23" y="107"/>
                  </a:lnTo>
                  <a:lnTo>
                    <a:pt x="23" y="107"/>
                  </a:lnTo>
                  <a:lnTo>
                    <a:pt x="29" y="113"/>
                  </a:lnTo>
                  <a:lnTo>
                    <a:pt x="29" y="113"/>
                  </a:lnTo>
                  <a:lnTo>
                    <a:pt x="41" y="113"/>
                  </a:lnTo>
                  <a:lnTo>
                    <a:pt x="41" y="107"/>
                  </a:lnTo>
                  <a:lnTo>
                    <a:pt x="41" y="107"/>
                  </a:lnTo>
                  <a:lnTo>
                    <a:pt x="41" y="107"/>
                  </a:lnTo>
                  <a:lnTo>
                    <a:pt x="41" y="101"/>
                  </a:lnTo>
                  <a:lnTo>
                    <a:pt x="41" y="101"/>
                  </a:lnTo>
                  <a:lnTo>
                    <a:pt x="47" y="95"/>
                  </a:lnTo>
                  <a:lnTo>
                    <a:pt x="47" y="95"/>
                  </a:lnTo>
                  <a:lnTo>
                    <a:pt x="47" y="91"/>
                  </a:lnTo>
                  <a:lnTo>
                    <a:pt x="52" y="84"/>
                  </a:lnTo>
                  <a:lnTo>
                    <a:pt x="52" y="84"/>
                  </a:lnTo>
                  <a:lnTo>
                    <a:pt x="58" y="78"/>
                  </a:lnTo>
                  <a:lnTo>
                    <a:pt x="58" y="78"/>
                  </a:lnTo>
                  <a:lnTo>
                    <a:pt x="58" y="78"/>
                  </a:lnTo>
                  <a:lnTo>
                    <a:pt x="64" y="72"/>
                  </a:lnTo>
                  <a:lnTo>
                    <a:pt x="70" y="72"/>
                  </a:lnTo>
                  <a:lnTo>
                    <a:pt x="83" y="62"/>
                  </a:lnTo>
                  <a:lnTo>
                    <a:pt x="83" y="62"/>
                  </a:lnTo>
                  <a:lnTo>
                    <a:pt x="87" y="56"/>
                  </a:lnTo>
                  <a:lnTo>
                    <a:pt x="87" y="39"/>
                  </a:lnTo>
                  <a:lnTo>
                    <a:pt x="87" y="39"/>
                  </a:lnTo>
                  <a:lnTo>
                    <a:pt x="87" y="33"/>
                  </a:lnTo>
                  <a:lnTo>
                    <a:pt x="83" y="33"/>
                  </a:lnTo>
                  <a:lnTo>
                    <a:pt x="83" y="23"/>
                  </a:lnTo>
                  <a:lnTo>
                    <a:pt x="83" y="23"/>
                  </a:lnTo>
                  <a:lnTo>
                    <a:pt x="83" y="23"/>
                  </a:lnTo>
                  <a:lnTo>
                    <a:pt x="83"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2" name="Freeform 327"/>
            <p:cNvSpPr>
              <a:spLocks/>
            </p:cNvSpPr>
            <p:nvPr/>
          </p:nvSpPr>
          <p:spPr bwMode="auto">
            <a:xfrm>
              <a:off x="2541588" y="3414713"/>
              <a:ext cx="138113" cy="179388"/>
            </a:xfrm>
            <a:custGeom>
              <a:avLst/>
              <a:gdLst>
                <a:gd name="T0" fmla="*/ 64 w 87"/>
                <a:gd name="T1" fmla="*/ 23 h 113"/>
                <a:gd name="T2" fmla="*/ 52 w 87"/>
                <a:gd name="T3" fmla="*/ 16 h 113"/>
                <a:gd name="T4" fmla="*/ 47 w 87"/>
                <a:gd name="T5" fmla="*/ 10 h 113"/>
                <a:gd name="T6" fmla="*/ 29 w 87"/>
                <a:gd name="T7" fmla="*/ 0 h 113"/>
                <a:gd name="T8" fmla="*/ 29 w 87"/>
                <a:gd name="T9" fmla="*/ 6 h 113"/>
                <a:gd name="T10" fmla="*/ 29 w 87"/>
                <a:gd name="T11" fmla="*/ 6 h 113"/>
                <a:gd name="T12" fmla="*/ 23 w 87"/>
                <a:gd name="T13" fmla="*/ 10 h 113"/>
                <a:gd name="T14" fmla="*/ 17 w 87"/>
                <a:gd name="T15" fmla="*/ 16 h 113"/>
                <a:gd name="T16" fmla="*/ 6 w 87"/>
                <a:gd name="T17" fmla="*/ 33 h 113"/>
                <a:gd name="T18" fmla="*/ 0 w 87"/>
                <a:gd name="T19" fmla="*/ 45 h 113"/>
                <a:gd name="T20" fmla="*/ 0 w 87"/>
                <a:gd name="T21" fmla="*/ 62 h 113"/>
                <a:gd name="T22" fmla="*/ 0 w 87"/>
                <a:gd name="T23" fmla="*/ 68 h 113"/>
                <a:gd name="T24" fmla="*/ 6 w 87"/>
                <a:gd name="T25" fmla="*/ 72 h 113"/>
                <a:gd name="T26" fmla="*/ 6 w 87"/>
                <a:gd name="T27" fmla="*/ 72 h 113"/>
                <a:gd name="T28" fmla="*/ 17 w 87"/>
                <a:gd name="T29" fmla="*/ 68 h 113"/>
                <a:gd name="T30" fmla="*/ 17 w 87"/>
                <a:gd name="T31" fmla="*/ 68 h 113"/>
                <a:gd name="T32" fmla="*/ 17 w 87"/>
                <a:gd name="T33" fmla="*/ 72 h 113"/>
                <a:gd name="T34" fmla="*/ 17 w 87"/>
                <a:gd name="T35" fmla="*/ 78 h 113"/>
                <a:gd name="T36" fmla="*/ 17 w 87"/>
                <a:gd name="T37" fmla="*/ 78 h 113"/>
                <a:gd name="T38" fmla="*/ 12 w 87"/>
                <a:gd name="T39" fmla="*/ 84 h 113"/>
                <a:gd name="T40" fmla="*/ 12 w 87"/>
                <a:gd name="T41" fmla="*/ 91 h 113"/>
                <a:gd name="T42" fmla="*/ 17 w 87"/>
                <a:gd name="T43" fmla="*/ 95 h 113"/>
                <a:gd name="T44" fmla="*/ 17 w 87"/>
                <a:gd name="T45" fmla="*/ 95 h 113"/>
                <a:gd name="T46" fmla="*/ 17 w 87"/>
                <a:gd name="T47" fmla="*/ 101 h 113"/>
                <a:gd name="T48" fmla="*/ 17 w 87"/>
                <a:gd name="T49" fmla="*/ 101 h 113"/>
                <a:gd name="T50" fmla="*/ 23 w 87"/>
                <a:gd name="T51" fmla="*/ 107 h 113"/>
                <a:gd name="T52" fmla="*/ 29 w 87"/>
                <a:gd name="T53" fmla="*/ 113 h 113"/>
                <a:gd name="T54" fmla="*/ 41 w 87"/>
                <a:gd name="T55" fmla="*/ 113 h 113"/>
                <a:gd name="T56" fmla="*/ 41 w 87"/>
                <a:gd name="T57" fmla="*/ 107 h 113"/>
                <a:gd name="T58" fmla="*/ 41 w 87"/>
                <a:gd name="T59" fmla="*/ 101 h 113"/>
                <a:gd name="T60" fmla="*/ 47 w 87"/>
                <a:gd name="T61" fmla="*/ 95 h 113"/>
                <a:gd name="T62" fmla="*/ 47 w 87"/>
                <a:gd name="T63" fmla="*/ 91 h 113"/>
                <a:gd name="T64" fmla="*/ 52 w 87"/>
                <a:gd name="T65" fmla="*/ 84 h 113"/>
                <a:gd name="T66" fmla="*/ 58 w 87"/>
                <a:gd name="T67" fmla="*/ 78 h 113"/>
                <a:gd name="T68" fmla="*/ 64 w 87"/>
                <a:gd name="T69" fmla="*/ 72 h 113"/>
                <a:gd name="T70" fmla="*/ 83 w 87"/>
                <a:gd name="T71" fmla="*/ 62 h 113"/>
                <a:gd name="T72" fmla="*/ 87 w 87"/>
                <a:gd name="T73" fmla="*/ 56 h 113"/>
                <a:gd name="T74" fmla="*/ 87 w 87"/>
                <a:gd name="T75" fmla="*/ 39 h 113"/>
                <a:gd name="T76" fmla="*/ 83 w 87"/>
                <a:gd name="T77" fmla="*/ 33 h 113"/>
                <a:gd name="T78" fmla="*/ 83 w 87"/>
                <a:gd name="T79" fmla="*/ 23 h 113"/>
                <a:gd name="T80" fmla="*/ 83 w 87"/>
                <a:gd name="T81" fmla="*/ 2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 h="113">
                  <a:moveTo>
                    <a:pt x="83" y="23"/>
                  </a:moveTo>
                  <a:lnTo>
                    <a:pt x="64" y="23"/>
                  </a:lnTo>
                  <a:lnTo>
                    <a:pt x="58" y="16"/>
                  </a:lnTo>
                  <a:lnTo>
                    <a:pt x="52" y="16"/>
                  </a:lnTo>
                  <a:lnTo>
                    <a:pt x="52" y="10"/>
                  </a:lnTo>
                  <a:lnTo>
                    <a:pt x="47" y="10"/>
                  </a:lnTo>
                  <a:lnTo>
                    <a:pt x="35" y="0"/>
                  </a:lnTo>
                  <a:lnTo>
                    <a:pt x="29" y="0"/>
                  </a:lnTo>
                  <a:lnTo>
                    <a:pt x="29" y="0"/>
                  </a:lnTo>
                  <a:lnTo>
                    <a:pt x="29" y="6"/>
                  </a:lnTo>
                  <a:lnTo>
                    <a:pt x="29" y="6"/>
                  </a:lnTo>
                  <a:lnTo>
                    <a:pt x="29" y="6"/>
                  </a:lnTo>
                  <a:lnTo>
                    <a:pt x="29" y="10"/>
                  </a:lnTo>
                  <a:lnTo>
                    <a:pt x="23" y="10"/>
                  </a:lnTo>
                  <a:lnTo>
                    <a:pt x="23" y="10"/>
                  </a:lnTo>
                  <a:lnTo>
                    <a:pt x="17" y="16"/>
                  </a:lnTo>
                  <a:lnTo>
                    <a:pt x="17" y="23"/>
                  </a:lnTo>
                  <a:lnTo>
                    <a:pt x="6" y="33"/>
                  </a:lnTo>
                  <a:lnTo>
                    <a:pt x="6" y="39"/>
                  </a:lnTo>
                  <a:lnTo>
                    <a:pt x="0" y="45"/>
                  </a:lnTo>
                  <a:lnTo>
                    <a:pt x="0" y="62"/>
                  </a:lnTo>
                  <a:lnTo>
                    <a:pt x="0" y="62"/>
                  </a:lnTo>
                  <a:lnTo>
                    <a:pt x="0" y="68"/>
                  </a:lnTo>
                  <a:lnTo>
                    <a:pt x="0" y="68"/>
                  </a:lnTo>
                  <a:lnTo>
                    <a:pt x="0" y="68"/>
                  </a:lnTo>
                  <a:lnTo>
                    <a:pt x="6" y="72"/>
                  </a:lnTo>
                  <a:lnTo>
                    <a:pt x="6" y="72"/>
                  </a:lnTo>
                  <a:lnTo>
                    <a:pt x="6" y="72"/>
                  </a:lnTo>
                  <a:lnTo>
                    <a:pt x="12" y="72"/>
                  </a:lnTo>
                  <a:lnTo>
                    <a:pt x="17" y="68"/>
                  </a:lnTo>
                  <a:lnTo>
                    <a:pt x="17" y="68"/>
                  </a:lnTo>
                  <a:lnTo>
                    <a:pt x="17" y="68"/>
                  </a:lnTo>
                  <a:lnTo>
                    <a:pt x="17" y="72"/>
                  </a:lnTo>
                  <a:lnTo>
                    <a:pt x="17" y="72"/>
                  </a:lnTo>
                  <a:lnTo>
                    <a:pt x="17" y="72"/>
                  </a:lnTo>
                  <a:lnTo>
                    <a:pt x="17" y="78"/>
                  </a:lnTo>
                  <a:lnTo>
                    <a:pt x="17" y="78"/>
                  </a:lnTo>
                  <a:lnTo>
                    <a:pt x="17" y="78"/>
                  </a:lnTo>
                  <a:lnTo>
                    <a:pt x="17" y="84"/>
                  </a:lnTo>
                  <a:lnTo>
                    <a:pt x="12" y="84"/>
                  </a:lnTo>
                  <a:lnTo>
                    <a:pt x="12" y="84"/>
                  </a:lnTo>
                  <a:lnTo>
                    <a:pt x="12" y="91"/>
                  </a:lnTo>
                  <a:lnTo>
                    <a:pt x="17" y="91"/>
                  </a:lnTo>
                  <a:lnTo>
                    <a:pt x="17" y="95"/>
                  </a:lnTo>
                  <a:lnTo>
                    <a:pt x="17" y="95"/>
                  </a:lnTo>
                  <a:lnTo>
                    <a:pt x="17" y="95"/>
                  </a:lnTo>
                  <a:lnTo>
                    <a:pt x="17" y="95"/>
                  </a:lnTo>
                  <a:lnTo>
                    <a:pt x="17" y="101"/>
                  </a:lnTo>
                  <a:lnTo>
                    <a:pt x="17" y="101"/>
                  </a:lnTo>
                  <a:lnTo>
                    <a:pt x="17" y="101"/>
                  </a:lnTo>
                  <a:lnTo>
                    <a:pt x="17" y="101"/>
                  </a:lnTo>
                  <a:lnTo>
                    <a:pt x="23" y="107"/>
                  </a:lnTo>
                  <a:lnTo>
                    <a:pt x="23" y="107"/>
                  </a:lnTo>
                  <a:lnTo>
                    <a:pt x="29" y="113"/>
                  </a:lnTo>
                  <a:lnTo>
                    <a:pt x="29" y="113"/>
                  </a:lnTo>
                  <a:lnTo>
                    <a:pt x="41" y="113"/>
                  </a:lnTo>
                  <a:lnTo>
                    <a:pt x="41" y="107"/>
                  </a:lnTo>
                  <a:lnTo>
                    <a:pt x="41" y="107"/>
                  </a:lnTo>
                  <a:lnTo>
                    <a:pt x="41" y="107"/>
                  </a:lnTo>
                  <a:lnTo>
                    <a:pt x="41" y="101"/>
                  </a:lnTo>
                  <a:lnTo>
                    <a:pt x="41" y="101"/>
                  </a:lnTo>
                  <a:lnTo>
                    <a:pt x="47" y="95"/>
                  </a:lnTo>
                  <a:lnTo>
                    <a:pt x="47" y="95"/>
                  </a:lnTo>
                  <a:lnTo>
                    <a:pt x="47" y="91"/>
                  </a:lnTo>
                  <a:lnTo>
                    <a:pt x="52" y="84"/>
                  </a:lnTo>
                  <a:lnTo>
                    <a:pt x="52" y="84"/>
                  </a:lnTo>
                  <a:lnTo>
                    <a:pt x="58" y="78"/>
                  </a:lnTo>
                  <a:lnTo>
                    <a:pt x="58" y="78"/>
                  </a:lnTo>
                  <a:lnTo>
                    <a:pt x="58" y="78"/>
                  </a:lnTo>
                  <a:lnTo>
                    <a:pt x="64" y="72"/>
                  </a:lnTo>
                  <a:lnTo>
                    <a:pt x="70" y="72"/>
                  </a:lnTo>
                  <a:lnTo>
                    <a:pt x="83" y="62"/>
                  </a:lnTo>
                  <a:lnTo>
                    <a:pt x="83" y="62"/>
                  </a:lnTo>
                  <a:lnTo>
                    <a:pt x="87" y="56"/>
                  </a:lnTo>
                  <a:lnTo>
                    <a:pt x="87" y="39"/>
                  </a:lnTo>
                  <a:lnTo>
                    <a:pt x="87" y="39"/>
                  </a:lnTo>
                  <a:lnTo>
                    <a:pt x="87" y="33"/>
                  </a:lnTo>
                  <a:lnTo>
                    <a:pt x="83" y="33"/>
                  </a:lnTo>
                  <a:lnTo>
                    <a:pt x="83" y="23"/>
                  </a:lnTo>
                  <a:lnTo>
                    <a:pt x="83" y="23"/>
                  </a:lnTo>
                  <a:lnTo>
                    <a:pt x="83" y="23"/>
                  </a:lnTo>
                  <a:lnTo>
                    <a:pt x="83"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3" name="Freeform 328"/>
            <p:cNvSpPr>
              <a:spLocks/>
            </p:cNvSpPr>
            <p:nvPr/>
          </p:nvSpPr>
          <p:spPr bwMode="auto">
            <a:xfrm>
              <a:off x="2744788" y="3109913"/>
              <a:ext cx="306388" cy="330200"/>
            </a:xfrm>
            <a:custGeom>
              <a:avLst/>
              <a:gdLst>
                <a:gd name="T0" fmla="*/ 6 w 193"/>
                <a:gd name="T1" fmla="*/ 79 h 208"/>
                <a:gd name="T2" fmla="*/ 41 w 193"/>
                <a:gd name="T3" fmla="*/ 97 h 208"/>
                <a:gd name="T4" fmla="*/ 47 w 193"/>
                <a:gd name="T5" fmla="*/ 101 h 208"/>
                <a:gd name="T6" fmla="*/ 76 w 193"/>
                <a:gd name="T7" fmla="*/ 114 h 208"/>
                <a:gd name="T8" fmla="*/ 76 w 193"/>
                <a:gd name="T9" fmla="*/ 120 h 208"/>
                <a:gd name="T10" fmla="*/ 76 w 193"/>
                <a:gd name="T11" fmla="*/ 136 h 208"/>
                <a:gd name="T12" fmla="*/ 76 w 193"/>
                <a:gd name="T13" fmla="*/ 159 h 208"/>
                <a:gd name="T14" fmla="*/ 76 w 193"/>
                <a:gd name="T15" fmla="*/ 163 h 208"/>
                <a:gd name="T16" fmla="*/ 76 w 193"/>
                <a:gd name="T17" fmla="*/ 169 h 208"/>
                <a:gd name="T18" fmla="*/ 95 w 193"/>
                <a:gd name="T19" fmla="*/ 202 h 208"/>
                <a:gd name="T20" fmla="*/ 117 w 193"/>
                <a:gd name="T21" fmla="*/ 202 h 208"/>
                <a:gd name="T22" fmla="*/ 136 w 193"/>
                <a:gd name="T23" fmla="*/ 182 h 208"/>
                <a:gd name="T24" fmla="*/ 130 w 193"/>
                <a:gd name="T25" fmla="*/ 163 h 208"/>
                <a:gd name="T26" fmla="*/ 123 w 193"/>
                <a:gd name="T27" fmla="*/ 147 h 208"/>
                <a:gd name="T28" fmla="*/ 152 w 193"/>
                <a:gd name="T29" fmla="*/ 147 h 208"/>
                <a:gd name="T30" fmla="*/ 171 w 193"/>
                <a:gd name="T31" fmla="*/ 136 h 208"/>
                <a:gd name="T32" fmla="*/ 175 w 193"/>
                <a:gd name="T33" fmla="*/ 130 h 208"/>
                <a:gd name="T34" fmla="*/ 171 w 193"/>
                <a:gd name="T35" fmla="*/ 101 h 208"/>
                <a:gd name="T36" fmla="*/ 175 w 193"/>
                <a:gd name="T37" fmla="*/ 97 h 208"/>
                <a:gd name="T38" fmla="*/ 181 w 193"/>
                <a:gd name="T39" fmla="*/ 85 h 208"/>
                <a:gd name="T40" fmla="*/ 181 w 193"/>
                <a:gd name="T41" fmla="*/ 79 h 208"/>
                <a:gd name="T42" fmla="*/ 187 w 193"/>
                <a:gd name="T43" fmla="*/ 74 h 208"/>
                <a:gd name="T44" fmla="*/ 187 w 193"/>
                <a:gd name="T45" fmla="*/ 68 h 208"/>
                <a:gd name="T46" fmla="*/ 175 w 193"/>
                <a:gd name="T47" fmla="*/ 52 h 208"/>
                <a:gd name="T48" fmla="*/ 171 w 193"/>
                <a:gd name="T49" fmla="*/ 46 h 208"/>
                <a:gd name="T50" fmla="*/ 165 w 193"/>
                <a:gd name="T51" fmla="*/ 46 h 208"/>
                <a:gd name="T52" fmla="*/ 152 w 193"/>
                <a:gd name="T53" fmla="*/ 35 h 208"/>
                <a:gd name="T54" fmla="*/ 152 w 193"/>
                <a:gd name="T55" fmla="*/ 29 h 208"/>
                <a:gd name="T56" fmla="*/ 136 w 193"/>
                <a:gd name="T57" fmla="*/ 23 h 208"/>
                <a:gd name="T58" fmla="*/ 123 w 193"/>
                <a:gd name="T59" fmla="*/ 29 h 208"/>
                <a:gd name="T60" fmla="*/ 117 w 193"/>
                <a:gd name="T61" fmla="*/ 35 h 208"/>
                <a:gd name="T62" fmla="*/ 111 w 193"/>
                <a:gd name="T63" fmla="*/ 39 h 208"/>
                <a:gd name="T64" fmla="*/ 64 w 193"/>
                <a:gd name="T65" fmla="*/ 29 h 208"/>
                <a:gd name="T66" fmla="*/ 60 w 193"/>
                <a:gd name="T67" fmla="*/ 17 h 208"/>
                <a:gd name="T68" fmla="*/ 47 w 193"/>
                <a:gd name="T69" fmla="*/ 7 h 208"/>
                <a:gd name="T70" fmla="*/ 35 w 193"/>
                <a:gd name="T71" fmla="*/ 7 h 208"/>
                <a:gd name="T72" fmla="*/ 35 w 193"/>
                <a:gd name="T73" fmla="*/ 13 h 208"/>
                <a:gd name="T74" fmla="*/ 29 w 193"/>
                <a:gd name="T75" fmla="*/ 17 h 208"/>
                <a:gd name="T76" fmla="*/ 29 w 193"/>
                <a:gd name="T77" fmla="*/ 23 h 208"/>
                <a:gd name="T78" fmla="*/ 29 w 193"/>
                <a:gd name="T79" fmla="*/ 35 h 208"/>
                <a:gd name="T80" fmla="*/ 29 w 193"/>
                <a:gd name="T81" fmla="*/ 46 h 208"/>
                <a:gd name="T82" fmla="*/ 29 w 193"/>
                <a:gd name="T83" fmla="*/ 52 h 208"/>
                <a:gd name="T84" fmla="*/ 29 w 193"/>
                <a:gd name="T85" fmla="*/ 62 h 208"/>
                <a:gd name="T86" fmla="*/ 25 w 193"/>
                <a:gd name="T87" fmla="*/ 58 h 208"/>
                <a:gd name="T88" fmla="*/ 12 w 193"/>
                <a:gd name="T89" fmla="*/ 52 h 208"/>
                <a:gd name="T90" fmla="*/ 18 w 193"/>
                <a:gd name="T91" fmla="*/ 17 h 208"/>
                <a:gd name="T92" fmla="*/ 6 w 193"/>
                <a:gd name="T93" fmla="*/ 17 h 208"/>
                <a:gd name="T94" fmla="*/ 0 w 193"/>
                <a:gd name="T95" fmla="*/ 4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3" h="208">
                  <a:moveTo>
                    <a:pt x="0" y="46"/>
                  </a:moveTo>
                  <a:lnTo>
                    <a:pt x="0" y="68"/>
                  </a:lnTo>
                  <a:lnTo>
                    <a:pt x="6" y="74"/>
                  </a:lnTo>
                  <a:lnTo>
                    <a:pt x="6" y="79"/>
                  </a:lnTo>
                  <a:lnTo>
                    <a:pt x="18" y="85"/>
                  </a:lnTo>
                  <a:lnTo>
                    <a:pt x="25" y="91"/>
                  </a:lnTo>
                  <a:lnTo>
                    <a:pt x="41" y="91"/>
                  </a:lnTo>
                  <a:lnTo>
                    <a:pt x="41" y="97"/>
                  </a:lnTo>
                  <a:lnTo>
                    <a:pt x="41" y="97"/>
                  </a:lnTo>
                  <a:lnTo>
                    <a:pt x="41" y="101"/>
                  </a:lnTo>
                  <a:lnTo>
                    <a:pt x="41" y="101"/>
                  </a:lnTo>
                  <a:lnTo>
                    <a:pt x="47" y="101"/>
                  </a:lnTo>
                  <a:lnTo>
                    <a:pt x="47" y="107"/>
                  </a:lnTo>
                  <a:lnTo>
                    <a:pt x="47" y="107"/>
                  </a:lnTo>
                  <a:lnTo>
                    <a:pt x="82" y="107"/>
                  </a:lnTo>
                  <a:lnTo>
                    <a:pt x="76" y="114"/>
                  </a:lnTo>
                  <a:lnTo>
                    <a:pt x="76" y="114"/>
                  </a:lnTo>
                  <a:lnTo>
                    <a:pt x="76" y="120"/>
                  </a:lnTo>
                  <a:lnTo>
                    <a:pt x="76" y="120"/>
                  </a:lnTo>
                  <a:lnTo>
                    <a:pt x="76" y="120"/>
                  </a:lnTo>
                  <a:lnTo>
                    <a:pt x="70" y="124"/>
                  </a:lnTo>
                  <a:lnTo>
                    <a:pt x="70" y="124"/>
                  </a:lnTo>
                  <a:lnTo>
                    <a:pt x="70" y="130"/>
                  </a:lnTo>
                  <a:lnTo>
                    <a:pt x="76" y="136"/>
                  </a:lnTo>
                  <a:lnTo>
                    <a:pt x="76" y="153"/>
                  </a:lnTo>
                  <a:lnTo>
                    <a:pt x="76" y="153"/>
                  </a:lnTo>
                  <a:lnTo>
                    <a:pt x="76" y="159"/>
                  </a:lnTo>
                  <a:lnTo>
                    <a:pt x="76" y="159"/>
                  </a:lnTo>
                  <a:lnTo>
                    <a:pt x="76" y="163"/>
                  </a:lnTo>
                  <a:lnTo>
                    <a:pt x="76" y="163"/>
                  </a:lnTo>
                  <a:lnTo>
                    <a:pt x="76" y="163"/>
                  </a:lnTo>
                  <a:lnTo>
                    <a:pt x="76" y="163"/>
                  </a:lnTo>
                  <a:lnTo>
                    <a:pt x="76" y="163"/>
                  </a:lnTo>
                  <a:lnTo>
                    <a:pt x="76" y="169"/>
                  </a:lnTo>
                  <a:lnTo>
                    <a:pt x="76" y="169"/>
                  </a:lnTo>
                  <a:lnTo>
                    <a:pt x="76" y="169"/>
                  </a:lnTo>
                  <a:lnTo>
                    <a:pt x="76" y="182"/>
                  </a:lnTo>
                  <a:lnTo>
                    <a:pt x="82" y="186"/>
                  </a:lnTo>
                  <a:lnTo>
                    <a:pt x="82" y="192"/>
                  </a:lnTo>
                  <a:lnTo>
                    <a:pt x="95" y="202"/>
                  </a:lnTo>
                  <a:lnTo>
                    <a:pt x="99" y="202"/>
                  </a:lnTo>
                  <a:lnTo>
                    <a:pt x="105" y="208"/>
                  </a:lnTo>
                  <a:lnTo>
                    <a:pt x="105" y="202"/>
                  </a:lnTo>
                  <a:lnTo>
                    <a:pt x="117" y="202"/>
                  </a:lnTo>
                  <a:lnTo>
                    <a:pt x="130" y="192"/>
                  </a:lnTo>
                  <a:lnTo>
                    <a:pt x="130" y="186"/>
                  </a:lnTo>
                  <a:lnTo>
                    <a:pt x="136" y="186"/>
                  </a:lnTo>
                  <a:lnTo>
                    <a:pt x="136" y="182"/>
                  </a:lnTo>
                  <a:lnTo>
                    <a:pt x="136" y="182"/>
                  </a:lnTo>
                  <a:lnTo>
                    <a:pt x="130" y="175"/>
                  </a:lnTo>
                  <a:lnTo>
                    <a:pt x="130" y="175"/>
                  </a:lnTo>
                  <a:lnTo>
                    <a:pt x="130" y="163"/>
                  </a:lnTo>
                  <a:lnTo>
                    <a:pt x="123" y="163"/>
                  </a:lnTo>
                  <a:lnTo>
                    <a:pt x="123" y="159"/>
                  </a:lnTo>
                  <a:lnTo>
                    <a:pt x="123" y="159"/>
                  </a:lnTo>
                  <a:lnTo>
                    <a:pt x="123" y="147"/>
                  </a:lnTo>
                  <a:lnTo>
                    <a:pt x="136" y="147"/>
                  </a:lnTo>
                  <a:lnTo>
                    <a:pt x="136" y="153"/>
                  </a:lnTo>
                  <a:lnTo>
                    <a:pt x="152" y="153"/>
                  </a:lnTo>
                  <a:lnTo>
                    <a:pt x="152" y="147"/>
                  </a:lnTo>
                  <a:lnTo>
                    <a:pt x="158" y="147"/>
                  </a:lnTo>
                  <a:lnTo>
                    <a:pt x="158" y="140"/>
                  </a:lnTo>
                  <a:lnTo>
                    <a:pt x="171" y="140"/>
                  </a:lnTo>
                  <a:lnTo>
                    <a:pt x="171" y="136"/>
                  </a:lnTo>
                  <a:lnTo>
                    <a:pt x="171" y="136"/>
                  </a:lnTo>
                  <a:lnTo>
                    <a:pt x="171" y="136"/>
                  </a:lnTo>
                  <a:lnTo>
                    <a:pt x="175" y="136"/>
                  </a:lnTo>
                  <a:lnTo>
                    <a:pt x="175" y="130"/>
                  </a:lnTo>
                  <a:lnTo>
                    <a:pt x="175" y="130"/>
                  </a:lnTo>
                  <a:lnTo>
                    <a:pt x="175" y="130"/>
                  </a:lnTo>
                  <a:lnTo>
                    <a:pt x="171" y="107"/>
                  </a:lnTo>
                  <a:lnTo>
                    <a:pt x="171" y="101"/>
                  </a:lnTo>
                  <a:lnTo>
                    <a:pt x="171" y="101"/>
                  </a:lnTo>
                  <a:lnTo>
                    <a:pt x="171" y="101"/>
                  </a:lnTo>
                  <a:lnTo>
                    <a:pt x="175" y="97"/>
                  </a:lnTo>
                  <a:lnTo>
                    <a:pt x="175" y="97"/>
                  </a:lnTo>
                  <a:lnTo>
                    <a:pt x="181" y="91"/>
                  </a:lnTo>
                  <a:lnTo>
                    <a:pt x="181" y="91"/>
                  </a:lnTo>
                  <a:lnTo>
                    <a:pt x="181" y="91"/>
                  </a:lnTo>
                  <a:lnTo>
                    <a:pt x="181" y="85"/>
                  </a:lnTo>
                  <a:lnTo>
                    <a:pt x="181" y="85"/>
                  </a:lnTo>
                  <a:lnTo>
                    <a:pt x="181" y="85"/>
                  </a:lnTo>
                  <a:lnTo>
                    <a:pt x="181" y="79"/>
                  </a:lnTo>
                  <a:lnTo>
                    <a:pt x="181" y="79"/>
                  </a:lnTo>
                  <a:lnTo>
                    <a:pt x="181" y="79"/>
                  </a:lnTo>
                  <a:lnTo>
                    <a:pt x="181" y="74"/>
                  </a:lnTo>
                  <a:lnTo>
                    <a:pt x="181" y="74"/>
                  </a:lnTo>
                  <a:lnTo>
                    <a:pt x="187" y="74"/>
                  </a:lnTo>
                  <a:lnTo>
                    <a:pt x="187" y="68"/>
                  </a:lnTo>
                  <a:lnTo>
                    <a:pt x="187" y="68"/>
                  </a:lnTo>
                  <a:lnTo>
                    <a:pt x="193" y="68"/>
                  </a:lnTo>
                  <a:lnTo>
                    <a:pt x="187" y="68"/>
                  </a:lnTo>
                  <a:lnTo>
                    <a:pt x="181" y="62"/>
                  </a:lnTo>
                  <a:lnTo>
                    <a:pt x="175" y="62"/>
                  </a:lnTo>
                  <a:lnTo>
                    <a:pt x="175" y="52"/>
                  </a:lnTo>
                  <a:lnTo>
                    <a:pt x="175" y="52"/>
                  </a:lnTo>
                  <a:lnTo>
                    <a:pt x="175" y="46"/>
                  </a:lnTo>
                  <a:lnTo>
                    <a:pt x="171" y="46"/>
                  </a:lnTo>
                  <a:lnTo>
                    <a:pt x="171" y="46"/>
                  </a:lnTo>
                  <a:lnTo>
                    <a:pt x="171" y="46"/>
                  </a:lnTo>
                  <a:lnTo>
                    <a:pt x="171" y="52"/>
                  </a:lnTo>
                  <a:lnTo>
                    <a:pt x="165" y="52"/>
                  </a:lnTo>
                  <a:lnTo>
                    <a:pt x="165" y="52"/>
                  </a:lnTo>
                  <a:lnTo>
                    <a:pt x="165" y="46"/>
                  </a:lnTo>
                  <a:lnTo>
                    <a:pt x="158" y="46"/>
                  </a:lnTo>
                  <a:lnTo>
                    <a:pt x="158" y="39"/>
                  </a:lnTo>
                  <a:lnTo>
                    <a:pt x="152" y="39"/>
                  </a:lnTo>
                  <a:lnTo>
                    <a:pt x="152" y="35"/>
                  </a:lnTo>
                  <a:lnTo>
                    <a:pt x="152" y="35"/>
                  </a:lnTo>
                  <a:lnTo>
                    <a:pt x="152" y="35"/>
                  </a:lnTo>
                  <a:lnTo>
                    <a:pt x="152" y="29"/>
                  </a:lnTo>
                  <a:lnTo>
                    <a:pt x="152" y="29"/>
                  </a:lnTo>
                  <a:lnTo>
                    <a:pt x="152" y="29"/>
                  </a:lnTo>
                  <a:lnTo>
                    <a:pt x="152" y="29"/>
                  </a:lnTo>
                  <a:lnTo>
                    <a:pt x="152" y="23"/>
                  </a:lnTo>
                  <a:lnTo>
                    <a:pt x="136" y="23"/>
                  </a:lnTo>
                  <a:lnTo>
                    <a:pt x="136" y="29"/>
                  </a:lnTo>
                  <a:lnTo>
                    <a:pt x="123" y="29"/>
                  </a:lnTo>
                  <a:lnTo>
                    <a:pt x="123" y="29"/>
                  </a:lnTo>
                  <a:lnTo>
                    <a:pt x="123" y="29"/>
                  </a:lnTo>
                  <a:lnTo>
                    <a:pt x="123" y="29"/>
                  </a:lnTo>
                  <a:lnTo>
                    <a:pt x="123" y="35"/>
                  </a:lnTo>
                  <a:lnTo>
                    <a:pt x="117" y="35"/>
                  </a:lnTo>
                  <a:lnTo>
                    <a:pt x="117" y="35"/>
                  </a:lnTo>
                  <a:lnTo>
                    <a:pt x="117" y="39"/>
                  </a:lnTo>
                  <a:lnTo>
                    <a:pt x="111" y="39"/>
                  </a:lnTo>
                  <a:lnTo>
                    <a:pt x="111" y="39"/>
                  </a:lnTo>
                  <a:lnTo>
                    <a:pt x="111" y="39"/>
                  </a:lnTo>
                  <a:lnTo>
                    <a:pt x="111" y="35"/>
                  </a:lnTo>
                  <a:lnTo>
                    <a:pt x="99" y="35"/>
                  </a:lnTo>
                  <a:lnTo>
                    <a:pt x="99" y="29"/>
                  </a:lnTo>
                  <a:lnTo>
                    <a:pt x="64" y="29"/>
                  </a:lnTo>
                  <a:lnTo>
                    <a:pt x="64" y="29"/>
                  </a:lnTo>
                  <a:lnTo>
                    <a:pt x="64" y="29"/>
                  </a:lnTo>
                  <a:lnTo>
                    <a:pt x="60" y="23"/>
                  </a:lnTo>
                  <a:lnTo>
                    <a:pt x="60" y="17"/>
                  </a:lnTo>
                  <a:lnTo>
                    <a:pt x="60" y="17"/>
                  </a:lnTo>
                  <a:lnTo>
                    <a:pt x="53" y="13"/>
                  </a:lnTo>
                  <a:lnTo>
                    <a:pt x="47" y="13"/>
                  </a:lnTo>
                  <a:lnTo>
                    <a:pt x="47" y="7"/>
                  </a:lnTo>
                  <a:lnTo>
                    <a:pt x="41" y="7"/>
                  </a:lnTo>
                  <a:lnTo>
                    <a:pt x="35" y="0"/>
                  </a:lnTo>
                  <a:lnTo>
                    <a:pt x="35" y="7"/>
                  </a:lnTo>
                  <a:lnTo>
                    <a:pt x="35" y="7"/>
                  </a:lnTo>
                  <a:lnTo>
                    <a:pt x="35" y="7"/>
                  </a:lnTo>
                  <a:lnTo>
                    <a:pt x="35" y="7"/>
                  </a:lnTo>
                  <a:lnTo>
                    <a:pt x="35" y="13"/>
                  </a:lnTo>
                  <a:lnTo>
                    <a:pt x="35" y="13"/>
                  </a:lnTo>
                  <a:lnTo>
                    <a:pt x="35" y="13"/>
                  </a:lnTo>
                  <a:lnTo>
                    <a:pt x="35" y="17"/>
                  </a:lnTo>
                  <a:lnTo>
                    <a:pt x="29" y="17"/>
                  </a:lnTo>
                  <a:lnTo>
                    <a:pt x="29" y="17"/>
                  </a:lnTo>
                  <a:lnTo>
                    <a:pt x="29" y="17"/>
                  </a:lnTo>
                  <a:lnTo>
                    <a:pt x="29" y="17"/>
                  </a:lnTo>
                  <a:lnTo>
                    <a:pt x="29" y="23"/>
                  </a:lnTo>
                  <a:lnTo>
                    <a:pt x="29" y="23"/>
                  </a:lnTo>
                  <a:lnTo>
                    <a:pt x="29" y="29"/>
                  </a:lnTo>
                  <a:lnTo>
                    <a:pt x="29" y="29"/>
                  </a:lnTo>
                  <a:lnTo>
                    <a:pt x="29" y="29"/>
                  </a:lnTo>
                  <a:lnTo>
                    <a:pt x="29" y="35"/>
                  </a:lnTo>
                  <a:lnTo>
                    <a:pt x="29" y="35"/>
                  </a:lnTo>
                  <a:lnTo>
                    <a:pt x="29" y="39"/>
                  </a:lnTo>
                  <a:lnTo>
                    <a:pt x="29" y="39"/>
                  </a:lnTo>
                  <a:lnTo>
                    <a:pt x="29" y="46"/>
                  </a:lnTo>
                  <a:lnTo>
                    <a:pt x="29" y="46"/>
                  </a:lnTo>
                  <a:lnTo>
                    <a:pt x="29" y="52"/>
                  </a:lnTo>
                  <a:lnTo>
                    <a:pt x="29" y="52"/>
                  </a:lnTo>
                  <a:lnTo>
                    <a:pt x="29" y="52"/>
                  </a:lnTo>
                  <a:lnTo>
                    <a:pt x="29" y="58"/>
                  </a:lnTo>
                  <a:lnTo>
                    <a:pt x="25" y="58"/>
                  </a:lnTo>
                  <a:lnTo>
                    <a:pt x="25" y="62"/>
                  </a:lnTo>
                  <a:lnTo>
                    <a:pt x="29" y="62"/>
                  </a:lnTo>
                  <a:lnTo>
                    <a:pt x="25" y="62"/>
                  </a:lnTo>
                  <a:lnTo>
                    <a:pt x="25" y="62"/>
                  </a:lnTo>
                  <a:lnTo>
                    <a:pt x="25" y="62"/>
                  </a:lnTo>
                  <a:lnTo>
                    <a:pt x="25" y="58"/>
                  </a:lnTo>
                  <a:lnTo>
                    <a:pt x="12" y="58"/>
                  </a:lnTo>
                  <a:lnTo>
                    <a:pt x="12" y="52"/>
                  </a:lnTo>
                  <a:lnTo>
                    <a:pt x="12" y="52"/>
                  </a:lnTo>
                  <a:lnTo>
                    <a:pt x="12" y="52"/>
                  </a:lnTo>
                  <a:lnTo>
                    <a:pt x="12" y="29"/>
                  </a:lnTo>
                  <a:lnTo>
                    <a:pt x="18" y="23"/>
                  </a:lnTo>
                  <a:lnTo>
                    <a:pt x="18" y="17"/>
                  </a:lnTo>
                  <a:lnTo>
                    <a:pt x="18" y="17"/>
                  </a:lnTo>
                  <a:lnTo>
                    <a:pt x="25" y="13"/>
                  </a:lnTo>
                  <a:lnTo>
                    <a:pt x="25" y="7"/>
                  </a:lnTo>
                  <a:lnTo>
                    <a:pt x="18" y="7"/>
                  </a:lnTo>
                  <a:lnTo>
                    <a:pt x="6" y="17"/>
                  </a:lnTo>
                  <a:lnTo>
                    <a:pt x="6" y="23"/>
                  </a:lnTo>
                  <a:lnTo>
                    <a:pt x="0" y="29"/>
                  </a:lnTo>
                  <a:lnTo>
                    <a:pt x="0" y="29"/>
                  </a:lnTo>
                  <a:lnTo>
                    <a:pt x="0" y="46"/>
                  </a:lnTo>
                  <a:lnTo>
                    <a:pt x="0" y="4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4" name="Freeform 329"/>
            <p:cNvSpPr>
              <a:spLocks/>
            </p:cNvSpPr>
            <p:nvPr/>
          </p:nvSpPr>
          <p:spPr bwMode="auto">
            <a:xfrm>
              <a:off x="2744788" y="3109913"/>
              <a:ext cx="306388" cy="330200"/>
            </a:xfrm>
            <a:custGeom>
              <a:avLst/>
              <a:gdLst>
                <a:gd name="T0" fmla="*/ 6 w 193"/>
                <a:gd name="T1" fmla="*/ 79 h 208"/>
                <a:gd name="T2" fmla="*/ 41 w 193"/>
                <a:gd name="T3" fmla="*/ 97 h 208"/>
                <a:gd name="T4" fmla="*/ 47 w 193"/>
                <a:gd name="T5" fmla="*/ 101 h 208"/>
                <a:gd name="T6" fmla="*/ 76 w 193"/>
                <a:gd name="T7" fmla="*/ 114 h 208"/>
                <a:gd name="T8" fmla="*/ 76 w 193"/>
                <a:gd name="T9" fmla="*/ 120 h 208"/>
                <a:gd name="T10" fmla="*/ 76 w 193"/>
                <a:gd name="T11" fmla="*/ 136 h 208"/>
                <a:gd name="T12" fmla="*/ 76 w 193"/>
                <a:gd name="T13" fmla="*/ 159 h 208"/>
                <a:gd name="T14" fmla="*/ 76 w 193"/>
                <a:gd name="T15" fmla="*/ 163 h 208"/>
                <a:gd name="T16" fmla="*/ 76 w 193"/>
                <a:gd name="T17" fmla="*/ 169 h 208"/>
                <a:gd name="T18" fmla="*/ 95 w 193"/>
                <a:gd name="T19" fmla="*/ 202 h 208"/>
                <a:gd name="T20" fmla="*/ 117 w 193"/>
                <a:gd name="T21" fmla="*/ 202 h 208"/>
                <a:gd name="T22" fmla="*/ 136 w 193"/>
                <a:gd name="T23" fmla="*/ 182 h 208"/>
                <a:gd name="T24" fmla="*/ 130 w 193"/>
                <a:gd name="T25" fmla="*/ 163 h 208"/>
                <a:gd name="T26" fmla="*/ 123 w 193"/>
                <a:gd name="T27" fmla="*/ 147 h 208"/>
                <a:gd name="T28" fmla="*/ 152 w 193"/>
                <a:gd name="T29" fmla="*/ 147 h 208"/>
                <a:gd name="T30" fmla="*/ 171 w 193"/>
                <a:gd name="T31" fmla="*/ 136 h 208"/>
                <a:gd name="T32" fmla="*/ 175 w 193"/>
                <a:gd name="T33" fmla="*/ 130 h 208"/>
                <a:gd name="T34" fmla="*/ 171 w 193"/>
                <a:gd name="T35" fmla="*/ 101 h 208"/>
                <a:gd name="T36" fmla="*/ 175 w 193"/>
                <a:gd name="T37" fmla="*/ 97 h 208"/>
                <a:gd name="T38" fmla="*/ 181 w 193"/>
                <a:gd name="T39" fmla="*/ 85 h 208"/>
                <a:gd name="T40" fmla="*/ 181 w 193"/>
                <a:gd name="T41" fmla="*/ 79 h 208"/>
                <a:gd name="T42" fmla="*/ 187 w 193"/>
                <a:gd name="T43" fmla="*/ 74 h 208"/>
                <a:gd name="T44" fmla="*/ 187 w 193"/>
                <a:gd name="T45" fmla="*/ 68 h 208"/>
                <a:gd name="T46" fmla="*/ 175 w 193"/>
                <a:gd name="T47" fmla="*/ 52 h 208"/>
                <a:gd name="T48" fmla="*/ 171 w 193"/>
                <a:gd name="T49" fmla="*/ 46 h 208"/>
                <a:gd name="T50" fmla="*/ 165 w 193"/>
                <a:gd name="T51" fmla="*/ 46 h 208"/>
                <a:gd name="T52" fmla="*/ 152 w 193"/>
                <a:gd name="T53" fmla="*/ 35 h 208"/>
                <a:gd name="T54" fmla="*/ 152 w 193"/>
                <a:gd name="T55" fmla="*/ 29 h 208"/>
                <a:gd name="T56" fmla="*/ 136 w 193"/>
                <a:gd name="T57" fmla="*/ 23 h 208"/>
                <a:gd name="T58" fmla="*/ 123 w 193"/>
                <a:gd name="T59" fmla="*/ 29 h 208"/>
                <a:gd name="T60" fmla="*/ 117 w 193"/>
                <a:gd name="T61" fmla="*/ 35 h 208"/>
                <a:gd name="T62" fmla="*/ 111 w 193"/>
                <a:gd name="T63" fmla="*/ 39 h 208"/>
                <a:gd name="T64" fmla="*/ 64 w 193"/>
                <a:gd name="T65" fmla="*/ 29 h 208"/>
                <a:gd name="T66" fmla="*/ 60 w 193"/>
                <a:gd name="T67" fmla="*/ 17 h 208"/>
                <a:gd name="T68" fmla="*/ 47 w 193"/>
                <a:gd name="T69" fmla="*/ 7 h 208"/>
                <a:gd name="T70" fmla="*/ 35 w 193"/>
                <a:gd name="T71" fmla="*/ 7 h 208"/>
                <a:gd name="T72" fmla="*/ 35 w 193"/>
                <a:gd name="T73" fmla="*/ 13 h 208"/>
                <a:gd name="T74" fmla="*/ 29 w 193"/>
                <a:gd name="T75" fmla="*/ 17 h 208"/>
                <a:gd name="T76" fmla="*/ 29 w 193"/>
                <a:gd name="T77" fmla="*/ 23 h 208"/>
                <a:gd name="T78" fmla="*/ 29 w 193"/>
                <a:gd name="T79" fmla="*/ 35 h 208"/>
                <a:gd name="T80" fmla="*/ 29 w 193"/>
                <a:gd name="T81" fmla="*/ 46 h 208"/>
                <a:gd name="T82" fmla="*/ 29 w 193"/>
                <a:gd name="T83" fmla="*/ 52 h 208"/>
                <a:gd name="T84" fmla="*/ 29 w 193"/>
                <a:gd name="T85" fmla="*/ 62 h 208"/>
                <a:gd name="T86" fmla="*/ 25 w 193"/>
                <a:gd name="T87" fmla="*/ 58 h 208"/>
                <a:gd name="T88" fmla="*/ 12 w 193"/>
                <a:gd name="T89" fmla="*/ 52 h 208"/>
                <a:gd name="T90" fmla="*/ 18 w 193"/>
                <a:gd name="T91" fmla="*/ 17 h 208"/>
                <a:gd name="T92" fmla="*/ 6 w 193"/>
                <a:gd name="T93" fmla="*/ 17 h 208"/>
                <a:gd name="T94" fmla="*/ 0 w 193"/>
                <a:gd name="T95" fmla="*/ 4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3" h="208">
                  <a:moveTo>
                    <a:pt x="0" y="46"/>
                  </a:moveTo>
                  <a:lnTo>
                    <a:pt x="0" y="68"/>
                  </a:lnTo>
                  <a:lnTo>
                    <a:pt x="6" y="74"/>
                  </a:lnTo>
                  <a:lnTo>
                    <a:pt x="6" y="79"/>
                  </a:lnTo>
                  <a:lnTo>
                    <a:pt x="18" y="85"/>
                  </a:lnTo>
                  <a:lnTo>
                    <a:pt x="25" y="91"/>
                  </a:lnTo>
                  <a:lnTo>
                    <a:pt x="41" y="91"/>
                  </a:lnTo>
                  <a:lnTo>
                    <a:pt x="41" y="97"/>
                  </a:lnTo>
                  <a:lnTo>
                    <a:pt x="41" y="97"/>
                  </a:lnTo>
                  <a:lnTo>
                    <a:pt x="41" y="101"/>
                  </a:lnTo>
                  <a:lnTo>
                    <a:pt x="41" y="101"/>
                  </a:lnTo>
                  <a:lnTo>
                    <a:pt x="47" y="101"/>
                  </a:lnTo>
                  <a:lnTo>
                    <a:pt x="47" y="107"/>
                  </a:lnTo>
                  <a:lnTo>
                    <a:pt x="47" y="107"/>
                  </a:lnTo>
                  <a:lnTo>
                    <a:pt x="82" y="107"/>
                  </a:lnTo>
                  <a:lnTo>
                    <a:pt x="76" y="114"/>
                  </a:lnTo>
                  <a:lnTo>
                    <a:pt x="76" y="114"/>
                  </a:lnTo>
                  <a:lnTo>
                    <a:pt x="76" y="120"/>
                  </a:lnTo>
                  <a:lnTo>
                    <a:pt x="76" y="120"/>
                  </a:lnTo>
                  <a:lnTo>
                    <a:pt x="76" y="120"/>
                  </a:lnTo>
                  <a:lnTo>
                    <a:pt x="70" y="124"/>
                  </a:lnTo>
                  <a:lnTo>
                    <a:pt x="70" y="124"/>
                  </a:lnTo>
                  <a:lnTo>
                    <a:pt x="70" y="130"/>
                  </a:lnTo>
                  <a:lnTo>
                    <a:pt x="76" y="136"/>
                  </a:lnTo>
                  <a:lnTo>
                    <a:pt x="76" y="153"/>
                  </a:lnTo>
                  <a:lnTo>
                    <a:pt x="76" y="153"/>
                  </a:lnTo>
                  <a:lnTo>
                    <a:pt x="76" y="159"/>
                  </a:lnTo>
                  <a:lnTo>
                    <a:pt x="76" y="159"/>
                  </a:lnTo>
                  <a:lnTo>
                    <a:pt x="76" y="163"/>
                  </a:lnTo>
                  <a:lnTo>
                    <a:pt x="76" y="163"/>
                  </a:lnTo>
                  <a:lnTo>
                    <a:pt x="76" y="163"/>
                  </a:lnTo>
                  <a:lnTo>
                    <a:pt x="76" y="163"/>
                  </a:lnTo>
                  <a:lnTo>
                    <a:pt x="76" y="163"/>
                  </a:lnTo>
                  <a:lnTo>
                    <a:pt x="76" y="169"/>
                  </a:lnTo>
                  <a:lnTo>
                    <a:pt x="76" y="169"/>
                  </a:lnTo>
                  <a:lnTo>
                    <a:pt x="76" y="169"/>
                  </a:lnTo>
                  <a:lnTo>
                    <a:pt x="76" y="182"/>
                  </a:lnTo>
                  <a:lnTo>
                    <a:pt x="82" y="186"/>
                  </a:lnTo>
                  <a:lnTo>
                    <a:pt x="82" y="192"/>
                  </a:lnTo>
                  <a:lnTo>
                    <a:pt x="95" y="202"/>
                  </a:lnTo>
                  <a:lnTo>
                    <a:pt x="99" y="202"/>
                  </a:lnTo>
                  <a:lnTo>
                    <a:pt x="105" y="208"/>
                  </a:lnTo>
                  <a:lnTo>
                    <a:pt x="105" y="202"/>
                  </a:lnTo>
                  <a:lnTo>
                    <a:pt x="117" y="202"/>
                  </a:lnTo>
                  <a:lnTo>
                    <a:pt x="130" y="192"/>
                  </a:lnTo>
                  <a:lnTo>
                    <a:pt x="130" y="186"/>
                  </a:lnTo>
                  <a:lnTo>
                    <a:pt x="136" y="186"/>
                  </a:lnTo>
                  <a:lnTo>
                    <a:pt x="136" y="182"/>
                  </a:lnTo>
                  <a:lnTo>
                    <a:pt x="136" y="182"/>
                  </a:lnTo>
                  <a:lnTo>
                    <a:pt x="130" y="175"/>
                  </a:lnTo>
                  <a:lnTo>
                    <a:pt x="130" y="175"/>
                  </a:lnTo>
                  <a:lnTo>
                    <a:pt x="130" y="163"/>
                  </a:lnTo>
                  <a:lnTo>
                    <a:pt x="123" y="163"/>
                  </a:lnTo>
                  <a:lnTo>
                    <a:pt x="123" y="159"/>
                  </a:lnTo>
                  <a:lnTo>
                    <a:pt x="123" y="159"/>
                  </a:lnTo>
                  <a:lnTo>
                    <a:pt x="123" y="147"/>
                  </a:lnTo>
                  <a:lnTo>
                    <a:pt x="136" y="147"/>
                  </a:lnTo>
                  <a:lnTo>
                    <a:pt x="136" y="153"/>
                  </a:lnTo>
                  <a:lnTo>
                    <a:pt x="152" y="153"/>
                  </a:lnTo>
                  <a:lnTo>
                    <a:pt x="152" y="147"/>
                  </a:lnTo>
                  <a:lnTo>
                    <a:pt x="158" y="147"/>
                  </a:lnTo>
                  <a:lnTo>
                    <a:pt x="158" y="140"/>
                  </a:lnTo>
                  <a:lnTo>
                    <a:pt x="171" y="140"/>
                  </a:lnTo>
                  <a:lnTo>
                    <a:pt x="171" y="136"/>
                  </a:lnTo>
                  <a:lnTo>
                    <a:pt x="171" y="136"/>
                  </a:lnTo>
                  <a:lnTo>
                    <a:pt x="171" y="136"/>
                  </a:lnTo>
                  <a:lnTo>
                    <a:pt x="175" y="136"/>
                  </a:lnTo>
                  <a:lnTo>
                    <a:pt x="175" y="130"/>
                  </a:lnTo>
                  <a:lnTo>
                    <a:pt x="175" y="130"/>
                  </a:lnTo>
                  <a:lnTo>
                    <a:pt x="175" y="130"/>
                  </a:lnTo>
                  <a:lnTo>
                    <a:pt x="171" y="107"/>
                  </a:lnTo>
                  <a:lnTo>
                    <a:pt x="171" y="101"/>
                  </a:lnTo>
                  <a:lnTo>
                    <a:pt x="171" y="101"/>
                  </a:lnTo>
                  <a:lnTo>
                    <a:pt x="171" y="101"/>
                  </a:lnTo>
                  <a:lnTo>
                    <a:pt x="175" y="97"/>
                  </a:lnTo>
                  <a:lnTo>
                    <a:pt x="175" y="97"/>
                  </a:lnTo>
                  <a:lnTo>
                    <a:pt x="181" y="91"/>
                  </a:lnTo>
                  <a:lnTo>
                    <a:pt x="181" y="91"/>
                  </a:lnTo>
                  <a:lnTo>
                    <a:pt x="181" y="91"/>
                  </a:lnTo>
                  <a:lnTo>
                    <a:pt x="181" y="85"/>
                  </a:lnTo>
                  <a:lnTo>
                    <a:pt x="181" y="85"/>
                  </a:lnTo>
                  <a:lnTo>
                    <a:pt x="181" y="85"/>
                  </a:lnTo>
                  <a:lnTo>
                    <a:pt x="181" y="79"/>
                  </a:lnTo>
                  <a:lnTo>
                    <a:pt x="181" y="79"/>
                  </a:lnTo>
                  <a:lnTo>
                    <a:pt x="181" y="79"/>
                  </a:lnTo>
                  <a:lnTo>
                    <a:pt x="181" y="74"/>
                  </a:lnTo>
                  <a:lnTo>
                    <a:pt x="181" y="74"/>
                  </a:lnTo>
                  <a:lnTo>
                    <a:pt x="187" y="74"/>
                  </a:lnTo>
                  <a:lnTo>
                    <a:pt x="187" y="68"/>
                  </a:lnTo>
                  <a:lnTo>
                    <a:pt x="187" y="68"/>
                  </a:lnTo>
                  <a:lnTo>
                    <a:pt x="193" y="68"/>
                  </a:lnTo>
                  <a:lnTo>
                    <a:pt x="187" y="68"/>
                  </a:lnTo>
                  <a:lnTo>
                    <a:pt x="181" y="62"/>
                  </a:lnTo>
                  <a:lnTo>
                    <a:pt x="175" y="62"/>
                  </a:lnTo>
                  <a:lnTo>
                    <a:pt x="175" y="52"/>
                  </a:lnTo>
                  <a:lnTo>
                    <a:pt x="175" y="52"/>
                  </a:lnTo>
                  <a:lnTo>
                    <a:pt x="175" y="46"/>
                  </a:lnTo>
                  <a:lnTo>
                    <a:pt x="171" y="46"/>
                  </a:lnTo>
                  <a:lnTo>
                    <a:pt x="171" y="46"/>
                  </a:lnTo>
                  <a:lnTo>
                    <a:pt x="171" y="46"/>
                  </a:lnTo>
                  <a:lnTo>
                    <a:pt x="171" y="52"/>
                  </a:lnTo>
                  <a:lnTo>
                    <a:pt x="165" y="52"/>
                  </a:lnTo>
                  <a:lnTo>
                    <a:pt x="165" y="52"/>
                  </a:lnTo>
                  <a:lnTo>
                    <a:pt x="165" y="46"/>
                  </a:lnTo>
                  <a:lnTo>
                    <a:pt x="158" y="46"/>
                  </a:lnTo>
                  <a:lnTo>
                    <a:pt x="158" y="39"/>
                  </a:lnTo>
                  <a:lnTo>
                    <a:pt x="152" y="39"/>
                  </a:lnTo>
                  <a:lnTo>
                    <a:pt x="152" y="35"/>
                  </a:lnTo>
                  <a:lnTo>
                    <a:pt x="152" y="35"/>
                  </a:lnTo>
                  <a:lnTo>
                    <a:pt x="152" y="35"/>
                  </a:lnTo>
                  <a:lnTo>
                    <a:pt x="152" y="29"/>
                  </a:lnTo>
                  <a:lnTo>
                    <a:pt x="152" y="29"/>
                  </a:lnTo>
                  <a:lnTo>
                    <a:pt x="152" y="29"/>
                  </a:lnTo>
                  <a:lnTo>
                    <a:pt x="152" y="29"/>
                  </a:lnTo>
                  <a:lnTo>
                    <a:pt x="152" y="23"/>
                  </a:lnTo>
                  <a:lnTo>
                    <a:pt x="136" y="23"/>
                  </a:lnTo>
                  <a:lnTo>
                    <a:pt x="136" y="29"/>
                  </a:lnTo>
                  <a:lnTo>
                    <a:pt x="123" y="29"/>
                  </a:lnTo>
                  <a:lnTo>
                    <a:pt x="123" y="29"/>
                  </a:lnTo>
                  <a:lnTo>
                    <a:pt x="123" y="29"/>
                  </a:lnTo>
                  <a:lnTo>
                    <a:pt x="123" y="29"/>
                  </a:lnTo>
                  <a:lnTo>
                    <a:pt x="123" y="35"/>
                  </a:lnTo>
                  <a:lnTo>
                    <a:pt x="117" y="35"/>
                  </a:lnTo>
                  <a:lnTo>
                    <a:pt x="117" y="35"/>
                  </a:lnTo>
                  <a:lnTo>
                    <a:pt x="117" y="39"/>
                  </a:lnTo>
                  <a:lnTo>
                    <a:pt x="111" y="39"/>
                  </a:lnTo>
                  <a:lnTo>
                    <a:pt x="111" y="39"/>
                  </a:lnTo>
                  <a:lnTo>
                    <a:pt x="111" y="39"/>
                  </a:lnTo>
                  <a:lnTo>
                    <a:pt x="111" y="35"/>
                  </a:lnTo>
                  <a:lnTo>
                    <a:pt x="99" y="35"/>
                  </a:lnTo>
                  <a:lnTo>
                    <a:pt x="99" y="29"/>
                  </a:lnTo>
                  <a:lnTo>
                    <a:pt x="64" y="29"/>
                  </a:lnTo>
                  <a:lnTo>
                    <a:pt x="64" y="29"/>
                  </a:lnTo>
                  <a:lnTo>
                    <a:pt x="64" y="29"/>
                  </a:lnTo>
                  <a:lnTo>
                    <a:pt x="60" y="23"/>
                  </a:lnTo>
                  <a:lnTo>
                    <a:pt x="60" y="17"/>
                  </a:lnTo>
                  <a:lnTo>
                    <a:pt x="60" y="17"/>
                  </a:lnTo>
                  <a:lnTo>
                    <a:pt x="53" y="13"/>
                  </a:lnTo>
                  <a:lnTo>
                    <a:pt x="47" y="13"/>
                  </a:lnTo>
                  <a:lnTo>
                    <a:pt x="47" y="7"/>
                  </a:lnTo>
                  <a:lnTo>
                    <a:pt x="41" y="7"/>
                  </a:lnTo>
                  <a:lnTo>
                    <a:pt x="35" y="0"/>
                  </a:lnTo>
                  <a:lnTo>
                    <a:pt x="35" y="7"/>
                  </a:lnTo>
                  <a:lnTo>
                    <a:pt x="35" y="7"/>
                  </a:lnTo>
                  <a:lnTo>
                    <a:pt x="35" y="7"/>
                  </a:lnTo>
                  <a:lnTo>
                    <a:pt x="35" y="7"/>
                  </a:lnTo>
                  <a:lnTo>
                    <a:pt x="35" y="13"/>
                  </a:lnTo>
                  <a:lnTo>
                    <a:pt x="35" y="13"/>
                  </a:lnTo>
                  <a:lnTo>
                    <a:pt x="35" y="13"/>
                  </a:lnTo>
                  <a:lnTo>
                    <a:pt x="35" y="17"/>
                  </a:lnTo>
                  <a:lnTo>
                    <a:pt x="29" y="17"/>
                  </a:lnTo>
                  <a:lnTo>
                    <a:pt x="29" y="17"/>
                  </a:lnTo>
                  <a:lnTo>
                    <a:pt x="29" y="17"/>
                  </a:lnTo>
                  <a:lnTo>
                    <a:pt x="29" y="17"/>
                  </a:lnTo>
                  <a:lnTo>
                    <a:pt x="29" y="23"/>
                  </a:lnTo>
                  <a:lnTo>
                    <a:pt x="29" y="23"/>
                  </a:lnTo>
                  <a:lnTo>
                    <a:pt x="29" y="29"/>
                  </a:lnTo>
                  <a:lnTo>
                    <a:pt x="29" y="29"/>
                  </a:lnTo>
                  <a:lnTo>
                    <a:pt x="29" y="29"/>
                  </a:lnTo>
                  <a:lnTo>
                    <a:pt x="29" y="35"/>
                  </a:lnTo>
                  <a:lnTo>
                    <a:pt x="29" y="35"/>
                  </a:lnTo>
                  <a:lnTo>
                    <a:pt x="29" y="39"/>
                  </a:lnTo>
                  <a:lnTo>
                    <a:pt x="29" y="39"/>
                  </a:lnTo>
                  <a:lnTo>
                    <a:pt x="29" y="46"/>
                  </a:lnTo>
                  <a:lnTo>
                    <a:pt x="29" y="46"/>
                  </a:lnTo>
                  <a:lnTo>
                    <a:pt x="29" y="52"/>
                  </a:lnTo>
                  <a:lnTo>
                    <a:pt x="29" y="52"/>
                  </a:lnTo>
                  <a:lnTo>
                    <a:pt x="29" y="52"/>
                  </a:lnTo>
                  <a:lnTo>
                    <a:pt x="29" y="58"/>
                  </a:lnTo>
                  <a:lnTo>
                    <a:pt x="25" y="58"/>
                  </a:lnTo>
                  <a:lnTo>
                    <a:pt x="25" y="62"/>
                  </a:lnTo>
                  <a:lnTo>
                    <a:pt x="29" y="62"/>
                  </a:lnTo>
                  <a:lnTo>
                    <a:pt x="25" y="62"/>
                  </a:lnTo>
                  <a:lnTo>
                    <a:pt x="25" y="62"/>
                  </a:lnTo>
                  <a:lnTo>
                    <a:pt x="25" y="62"/>
                  </a:lnTo>
                  <a:lnTo>
                    <a:pt x="25" y="58"/>
                  </a:lnTo>
                  <a:lnTo>
                    <a:pt x="12" y="58"/>
                  </a:lnTo>
                  <a:lnTo>
                    <a:pt x="12" y="52"/>
                  </a:lnTo>
                  <a:lnTo>
                    <a:pt x="12" y="52"/>
                  </a:lnTo>
                  <a:lnTo>
                    <a:pt x="12" y="52"/>
                  </a:lnTo>
                  <a:lnTo>
                    <a:pt x="12" y="29"/>
                  </a:lnTo>
                  <a:lnTo>
                    <a:pt x="18" y="23"/>
                  </a:lnTo>
                  <a:lnTo>
                    <a:pt x="18" y="17"/>
                  </a:lnTo>
                  <a:lnTo>
                    <a:pt x="18" y="17"/>
                  </a:lnTo>
                  <a:lnTo>
                    <a:pt x="25" y="13"/>
                  </a:lnTo>
                  <a:lnTo>
                    <a:pt x="25" y="7"/>
                  </a:lnTo>
                  <a:lnTo>
                    <a:pt x="18" y="7"/>
                  </a:lnTo>
                  <a:lnTo>
                    <a:pt x="6" y="17"/>
                  </a:lnTo>
                  <a:lnTo>
                    <a:pt x="6" y="23"/>
                  </a:lnTo>
                  <a:lnTo>
                    <a:pt x="0" y="29"/>
                  </a:lnTo>
                  <a:lnTo>
                    <a:pt x="0" y="29"/>
                  </a:lnTo>
                  <a:lnTo>
                    <a:pt x="0" y="46"/>
                  </a:lnTo>
                  <a:lnTo>
                    <a:pt x="0" y="4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5" name="Freeform 330"/>
            <p:cNvSpPr>
              <a:spLocks/>
            </p:cNvSpPr>
            <p:nvPr/>
          </p:nvSpPr>
          <p:spPr bwMode="auto">
            <a:xfrm>
              <a:off x="2587626" y="3103563"/>
              <a:ext cx="287338" cy="471488"/>
            </a:xfrm>
            <a:custGeom>
              <a:avLst/>
              <a:gdLst>
                <a:gd name="T0" fmla="*/ 175 w 181"/>
                <a:gd name="T1" fmla="*/ 186 h 297"/>
                <a:gd name="T2" fmla="*/ 175 w 181"/>
                <a:gd name="T3" fmla="*/ 179 h 297"/>
                <a:gd name="T4" fmla="*/ 175 w 181"/>
                <a:gd name="T5" fmla="*/ 173 h 297"/>
                <a:gd name="T6" fmla="*/ 175 w 181"/>
                <a:gd name="T7" fmla="*/ 167 h 297"/>
                <a:gd name="T8" fmla="*/ 175 w 181"/>
                <a:gd name="T9" fmla="*/ 167 h 297"/>
                <a:gd name="T10" fmla="*/ 175 w 181"/>
                <a:gd name="T11" fmla="*/ 157 h 297"/>
                <a:gd name="T12" fmla="*/ 175 w 181"/>
                <a:gd name="T13" fmla="*/ 128 h 297"/>
                <a:gd name="T14" fmla="*/ 175 w 181"/>
                <a:gd name="T15" fmla="*/ 124 h 297"/>
                <a:gd name="T16" fmla="*/ 181 w 181"/>
                <a:gd name="T17" fmla="*/ 111 h 297"/>
                <a:gd name="T18" fmla="*/ 146 w 181"/>
                <a:gd name="T19" fmla="*/ 105 h 297"/>
                <a:gd name="T20" fmla="*/ 140 w 181"/>
                <a:gd name="T21" fmla="*/ 101 h 297"/>
                <a:gd name="T22" fmla="*/ 124 w 181"/>
                <a:gd name="T23" fmla="*/ 95 h 297"/>
                <a:gd name="T24" fmla="*/ 105 w 181"/>
                <a:gd name="T25" fmla="*/ 78 h 297"/>
                <a:gd name="T26" fmla="*/ 99 w 181"/>
                <a:gd name="T27" fmla="*/ 33 h 297"/>
                <a:gd name="T28" fmla="*/ 117 w 181"/>
                <a:gd name="T29" fmla="*/ 11 h 297"/>
                <a:gd name="T30" fmla="*/ 124 w 181"/>
                <a:gd name="T31" fmla="*/ 4 h 297"/>
                <a:gd name="T32" fmla="*/ 111 w 181"/>
                <a:gd name="T33" fmla="*/ 4 h 297"/>
                <a:gd name="T34" fmla="*/ 99 w 181"/>
                <a:gd name="T35" fmla="*/ 17 h 297"/>
                <a:gd name="T36" fmla="*/ 89 w 181"/>
                <a:gd name="T37" fmla="*/ 21 h 297"/>
                <a:gd name="T38" fmla="*/ 89 w 181"/>
                <a:gd name="T39" fmla="*/ 21 h 297"/>
                <a:gd name="T40" fmla="*/ 64 w 181"/>
                <a:gd name="T41" fmla="*/ 21 h 297"/>
                <a:gd name="T42" fmla="*/ 58 w 181"/>
                <a:gd name="T43" fmla="*/ 39 h 297"/>
                <a:gd name="T44" fmla="*/ 54 w 181"/>
                <a:gd name="T45" fmla="*/ 56 h 297"/>
                <a:gd name="T46" fmla="*/ 47 w 181"/>
                <a:gd name="T47" fmla="*/ 66 h 297"/>
                <a:gd name="T48" fmla="*/ 35 w 181"/>
                <a:gd name="T49" fmla="*/ 72 h 297"/>
                <a:gd name="T50" fmla="*/ 35 w 181"/>
                <a:gd name="T51" fmla="*/ 83 h 297"/>
                <a:gd name="T52" fmla="*/ 29 w 181"/>
                <a:gd name="T53" fmla="*/ 89 h 297"/>
                <a:gd name="T54" fmla="*/ 23 w 181"/>
                <a:gd name="T55" fmla="*/ 95 h 297"/>
                <a:gd name="T56" fmla="*/ 23 w 181"/>
                <a:gd name="T57" fmla="*/ 101 h 297"/>
                <a:gd name="T58" fmla="*/ 23 w 181"/>
                <a:gd name="T59" fmla="*/ 105 h 297"/>
                <a:gd name="T60" fmla="*/ 23 w 181"/>
                <a:gd name="T61" fmla="*/ 111 h 297"/>
                <a:gd name="T62" fmla="*/ 29 w 181"/>
                <a:gd name="T63" fmla="*/ 124 h 297"/>
                <a:gd name="T64" fmla="*/ 29 w 181"/>
                <a:gd name="T65" fmla="*/ 144 h 297"/>
                <a:gd name="T66" fmla="*/ 29 w 181"/>
                <a:gd name="T67" fmla="*/ 157 h 297"/>
                <a:gd name="T68" fmla="*/ 23 w 181"/>
                <a:gd name="T69" fmla="*/ 167 h 297"/>
                <a:gd name="T70" fmla="*/ 6 w 181"/>
                <a:gd name="T71" fmla="*/ 186 h 297"/>
                <a:gd name="T72" fmla="*/ 6 w 181"/>
                <a:gd name="T73" fmla="*/ 190 h 297"/>
                <a:gd name="T74" fmla="*/ 6 w 181"/>
                <a:gd name="T75" fmla="*/ 196 h 297"/>
                <a:gd name="T76" fmla="*/ 18 w 181"/>
                <a:gd name="T77" fmla="*/ 206 h 297"/>
                <a:gd name="T78" fmla="*/ 35 w 181"/>
                <a:gd name="T79" fmla="*/ 219 h 297"/>
                <a:gd name="T80" fmla="*/ 64 w 181"/>
                <a:gd name="T81" fmla="*/ 225 h 297"/>
                <a:gd name="T82" fmla="*/ 76 w 181"/>
                <a:gd name="T83" fmla="*/ 235 h 297"/>
                <a:gd name="T84" fmla="*/ 82 w 181"/>
                <a:gd name="T85" fmla="*/ 247 h 297"/>
                <a:gd name="T86" fmla="*/ 93 w 181"/>
                <a:gd name="T87" fmla="*/ 258 h 297"/>
                <a:gd name="T88" fmla="*/ 105 w 181"/>
                <a:gd name="T89" fmla="*/ 268 h 297"/>
                <a:gd name="T90" fmla="*/ 134 w 181"/>
                <a:gd name="T91" fmla="*/ 264 h 297"/>
                <a:gd name="T92" fmla="*/ 134 w 181"/>
                <a:gd name="T93" fmla="*/ 268 h 297"/>
                <a:gd name="T94" fmla="*/ 134 w 181"/>
                <a:gd name="T95" fmla="*/ 274 h 297"/>
                <a:gd name="T96" fmla="*/ 128 w 181"/>
                <a:gd name="T97" fmla="*/ 280 h 297"/>
                <a:gd name="T98" fmla="*/ 128 w 181"/>
                <a:gd name="T99" fmla="*/ 280 h 297"/>
                <a:gd name="T100" fmla="*/ 128 w 181"/>
                <a:gd name="T101" fmla="*/ 291 h 297"/>
                <a:gd name="T102" fmla="*/ 134 w 181"/>
                <a:gd name="T103" fmla="*/ 297 h 297"/>
                <a:gd name="T104" fmla="*/ 140 w 181"/>
                <a:gd name="T105" fmla="*/ 287 h 297"/>
                <a:gd name="T106" fmla="*/ 146 w 181"/>
                <a:gd name="T107" fmla="*/ 235 h 297"/>
                <a:gd name="T108" fmla="*/ 140 w 181"/>
                <a:gd name="T109" fmla="*/ 225 h 297"/>
                <a:gd name="T110" fmla="*/ 134 w 181"/>
                <a:gd name="T111" fmla="*/ 219 h 297"/>
                <a:gd name="T112" fmla="*/ 152 w 181"/>
                <a:gd name="T113" fmla="*/ 212 h 297"/>
                <a:gd name="T114" fmla="*/ 146 w 181"/>
                <a:gd name="T115" fmla="*/ 202 h 297"/>
                <a:gd name="T116" fmla="*/ 146 w 181"/>
                <a:gd name="T117" fmla="*/ 202 h 297"/>
                <a:gd name="T118" fmla="*/ 146 w 181"/>
                <a:gd name="T119" fmla="*/ 196 h 297"/>
                <a:gd name="T120" fmla="*/ 159 w 181"/>
                <a:gd name="T121" fmla="*/ 190 h 297"/>
                <a:gd name="T122" fmla="*/ 175 w 181"/>
                <a:gd name="T123" fmla="*/ 18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1" h="297">
                  <a:moveTo>
                    <a:pt x="175" y="186"/>
                  </a:moveTo>
                  <a:lnTo>
                    <a:pt x="175" y="186"/>
                  </a:lnTo>
                  <a:lnTo>
                    <a:pt x="175" y="186"/>
                  </a:lnTo>
                  <a:lnTo>
                    <a:pt x="175" y="179"/>
                  </a:lnTo>
                  <a:lnTo>
                    <a:pt x="175" y="179"/>
                  </a:lnTo>
                  <a:lnTo>
                    <a:pt x="175" y="179"/>
                  </a:lnTo>
                  <a:lnTo>
                    <a:pt x="175" y="179"/>
                  </a:lnTo>
                  <a:lnTo>
                    <a:pt x="175" y="173"/>
                  </a:lnTo>
                  <a:lnTo>
                    <a:pt x="175" y="173"/>
                  </a:lnTo>
                  <a:lnTo>
                    <a:pt x="175" y="173"/>
                  </a:lnTo>
                  <a:lnTo>
                    <a:pt x="175" y="167"/>
                  </a:lnTo>
                  <a:lnTo>
                    <a:pt x="175" y="167"/>
                  </a:lnTo>
                  <a:lnTo>
                    <a:pt x="175" y="167"/>
                  </a:lnTo>
                  <a:lnTo>
                    <a:pt x="175" y="167"/>
                  </a:lnTo>
                  <a:lnTo>
                    <a:pt x="175" y="167"/>
                  </a:lnTo>
                  <a:lnTo>
                    <a:pt x="175" y="163"/>
                  </a:lnTo>
                  <a:lnTo>
                    <a:pt x="175" y="163"/>
                  </a:lnTo>
                  <a:lnTo>
                    <a:pt x="175" y="157"/>
                  </a:lnTo>
                  <a:lnTo>
                    <a:pt x="175" y="157"/>
                  </a:lnTo>
                  <a:lnTo>
                    <a:pt x="175" y="128"/>
                  </a:lnTo>
                  <a:lnTo>
                    <a:pt x="175" y="128"/>
                  </a:lnTo>
                  <a:lnTo>
                    <a:pt x="175" y="124"/>
                  </a:lnTo>
                  <a:lnTo>
                    <a:pt x="175" y="124"/>
                  </a:lnTo>
                  <a:lnTo>
                    <a:pt x="175" y="124"/>
                  </a:lnTo>
                  <a:lnTo>
                    <a:pt x="175" y="118"/>
                  </a:lnTo>
                  <a:lnTo>
                    <a:pt x="175" y="118"/>
                  </a:lnTo>
                  <a:lnTo>
                    <a:pt x="181" y="111"/>
                  </a:lnTo>
                  <a:lnTo>
                    <a:pt x="146" y="111"/>
                  </a:lnTo>
                  <a:lnTo>
                    <a:pt x="146" y="111"/>
                  </a:lnTo>
                  <a:lnTo>
                    <a:pt x="146" y="105"/>
                  </a:lnTo>
                  <a:lnTo>
                    <a:pt x="140" y="105"/>
                  </a:lnTo>
                  <a:lnTo>
                    <a:pt x="140" y="105"/>
                  </a:lnTo>
                  <a:lnTo>
                    <a:pt x="140" y="101"/>
                  </a:lnTo>
                  <a:lnTo>
                    <a:pt x="140" y="101"/>
                  </a:lnTo>
                  <a:lnTo>
                    <a:pt x="140" y="95"/>
                  </a:lnTo>
                  <a:lnTo>
                    <a:pt x="124" y="95"/>
                  </a:lnTo>
                  <a:lnTo>
                    <a:pt x="117" y="89"/>
                  </a:lnTo>
                  <a:lnTo>
                    <a:pt x="105" y="83"/>
                  </a:lnTo>
                  <a:lnTo>
                    <a:pt x="105" y="78"/>
                  </a:lnTo>
                  <a:lnTo>
                    <a:pt x="99" y="72"/>
                  </a:lnTo>
                  <a:lnTo>
                    <a:pt x="99" y="33"/>
                  </a:lnTo>
                  <a:lnTo>
                    <a:pt x="99" y="33"/>
                  </a:lnTo>
                  <a:lnTo>
                    <a:pt x="105" y="27"/>
                  </a:lnTo>
                  <a:lnTo>
                    <a:pt x="105" y="21"/>
                  </a:lnTo>
                  <a:lnTo>
                    <a:pt x="117" y="11"/>
                  </a:lnTo>
                  <a:lnTo>
                    <a:pt x="124" y="11"/>
                  </a:lnTo>
                  <a:lnTo>
                    <a:pt x="124" y="4"/>
                  </a:lnTo>
                  <a:lnTo>
                    <a:pt x="124" y="4"/>
                  </a:lnTo>
                  <a:lnTo>
                    <a:pt x="124" y="0"/>
                  </a:lnTo>
                  <a:lnTo>
                    <a:pt x="111" y="0"/>
                  </a:lnTo>
                  <a:lnTo>
                    <a:pt x="111" y="4"/>
                  </a:lnTo>
                  <a:lnTo>
                    <a:pt x="105" y="11"/>
                  </a:lnTo>
                  <a:lnTo>
                    <a:pt x="105" y="11"/>
                  </a:lnTo>
                  <a:lnTo>
                    <a:pt x="99" y="17"/>
                  </a:lnTo>
                  <a:lnTo>
                    <a:pt x="93" y="17"/>
                  </a:lnTo>
                  <a:lnTo>
                    <a:pt x="93" y="21"/>
                  </a:lnTo>
                  <a:lnTo>
                    <a:pt x="89" y="21"/>
                  </a:lnTo>
                  <a:lnTo>
                    <a:pt x="89" y="21"/>
                  </a:lnTo>
                  <a:lnTo>
                    <a:pt x="89" y="21"/>
                  </a:lnTo>
                  <a:lnTo>
                    <a:pt x="89" y="21"/>
                  </a:lnTo>
                  <a:lnTo>
                    <a:pt x="82" y="17"/>
                  </a:lnTo>
                  <a:lnTo>
                    <a:pt x="82" y="21"/>
                  </a:lnTo>
                  <a:lnTo>
                    <a:pt x="64" y="21"/>
                  </a:lnTo>
                  <a:lnTo>
                    <a:pt x="64" y="21"/>
                  </a:lnTo>
                  <a:lnTo>
                    <a:pt x="58" y="27"/>
                  </a:lnTo>
                  <a:lnTo>
                    <a:pt x="58" y="39"/>
                  </a:lnTo>
                  <a:lnTo>
                    <a:pt x="54" y="43"/>
                  </a:lnTo>
                  <a:lnTo>
                    <a:pt x="54" y="43"/>
                  </a:lnTo>
                  <a:lnTo>
                    <a:pt x="54" y="56"/>
                  </a:lnTo>
                  <a:lnTo>
                    <a:pt x="54" y="56"/>
                  </a:lnTo>
                  <a:lnTo>
                    <a:pt x="47" y="62"/>
                  </a:lnTo>
                  <a:lnTo>
                    <a:pt x="47" y="66"/>
                  </a:lnTo>
                  <a:lnTo>
                    <a:pt x="41" y="66"/>
                  </a:lnTo>
                  <a:lnTo>
                    <a:pt x="41" y="72"/>
                  </a:lnTo>
                  <a:lnTo>
                    <a:pt x="35" y="72"/>
                  </a:lnTo>
                  <a:lnTo>
                    <a:pt x="35" y="78"/>
                  </a:lnTo>
                  <a:lnTo>
                    <a:pt x="35" y="78"/>
                  </a:lnTo>
                  <a:lnTo>
                    <a:pt x="35" y="83"/>
                  </a:lnTo>
                  <a:lnTo>
                    <a:pt x="29" y="83"/>
                  </a:lnTo>
                  <a:lnTo>
                    <a:pt x="29" y="89"/>
                  </a:lnTo>
                  <a:lnTo>
                    <a:pt x="29" y="89"/>
                  </a:lnTo>
                  <a:lnTo>
                    <a:pt x="29" y="89"/>
                  </a:lnTo>
                  <a:lnTo>
                    <a:pt x="23" y="95"/>
                  </a:lnTo>
                  <a:lnTo>
                    <a:pt x="23" y="95"/>
                  </a:lnTo>
                  <a:lnTo>
                    <a:pt x="23" y="95"/>
                  </a:lnTo>
                  <a:lnTo>
                    <a:pt x="23" y="95"/>
                  </a:lnTo>
                  <a:lnTo>
                    <a:pt x="23" y="101"/>
                  </a:lnTo>
                  <a:lnTo>
                    <a:pt x="23" y="101"/>
                  </a:lnTo>
                  <a:lnTo>
                    <a:pt x="23" y="105"/>
                  </a:lnTo>
                  <a:lnTo>
                    <a:pt x="23" y="105"/>
                  </a:lnTo>
                  <a:lnTo>
                    <a:pt x="23" y="105"/>
                  </a:lnTo>
                  <a:lnTo>
                    <a:pt x="23" y="111"/>
                  </a:lnTo>
                  <a:lnTo>
                    <a:pt x="23" y="111"/>
                  </a:lnTo>
                  <a:lnTo>
                    <a:pt x="23" y="118"/>
                  </a:lnTo>
                  <a:lnTo>
                    <a:pt x="29" y="118"/>
                  </a:lnTo>
                  <a:lnTo>
                    <a:pt x="29" y="124"/>
                  </a:lnTo>
                  <a:lnTo>
                    <a:pt x="23" y="128"/>
                  </a:lnTo>
                  <a:lnTo>
                    <a:pt x="23" y="140"/>
                  </a:lnTo>
                  <a:lnTo>
                    <a:pt x="29" y="144"/>
                  </a:lnTo>
                  <a:lnTo>
                    <a:pt x="29" y="144"/>
                  </a:lnTo>
                  <a:lnTo>
                    <a:pt x="29" y="157"/>
                  </a:lnTo>
                  <a:lnTo>
                    <a:pt x="29" y="157"/>
                  </a:lnTo>
                  <a:lnTo>
                    <a:pt x="23" y="163"/>
                  </a:lnTo>
                  <a:lnTo>
                    <a:pt x="23" y="167"/>
                  </a:lnTo>
                  <a:lnTo>
                    <a:pt x="23" y="167"/>
                  </a:lnTo>
                  <a:lnTo>
                    <a:pt x="12" y="179"/>
                  </a:lnTo>
                  <a:lnTo>
                    <a:pt x="6" y="179"/>
                  </a:lnTo>
                  <a:lnTo>
                    <a:pt x="6" y="186"/>
                  </a:lnTo>
                  <a:lnTo>
                    <a:pt x="6" y="186"/>
                  </a:lnTo>
                  <a:lnTo>
                    <a:pt x="6" y="186"/>
                  </a:lnTo>
                  <a:lnTo>
                    <a:pt x="6" y="190"/>
                  </a:lnTo>
                  <a:lnTo>
                    <a:pt x="0" y="190"/>
                  </a:lnTo>
                  <a:lnTo>
                    <a:pt x="0" y="196"/>
                  </a:lnTo>
                  <a:lnTo>
                    <a:pt x="6" y="196"/>
                  </a:lnTo>
                  <a:lnTo>
                    <a:pt x="12" y="202"/>
                  </a:lnTo>
                  <a:lnTo>
                    <a:pt x="12" y="206"/>
                  </a:lnTo>
                  <a:lnTo>
                    <a:pt x="18" y="206"/>
                  </a:lnTo>
                  <a:lnTo>
                    <a:pt x="23" y="212"/>
                  </a:lnTo>
                  <a:lnTo>
                    <a:pt x="29" y="212"/>
                  </a:lnTo>
                  <a:lnTo>
                    <a:pt x="35" y="219"/>
                  </a:lnTo>
                  <a:lnTo>
                    <a:pt x="35" y="219"/>
                  </a:lnTo>
                  <a:lnTo>
                    <a:pt x="58" y="219"/>
                  </a:lnTo>
                  <a:lnTo>
                    <a:pt x="64" y="225"/>
                  </a:lnTo>
                  <a:lnTo>
                    <a:pt x="64" y="229"/>
                  </a:lnTo>
                  <a:lnTo>
                    <a:pt x="70" y="229"/>
                  </a:lnTo>
                  <a:lnTo>
                    <a:pt x="76" y="235"/>
                  </a:lnTo>
                  <a:lnTo>
                    <a:pt x="76" y="235"/>
                  </a:lnTo>
                  <a:lnTo>
                    <a:pt x="82" y="241"/>
                  </a:lnTo>
                  <a:lnTo>
                    <a:pt x="82" y="247"/>
                  </a:lnTo>
                  <a:lnTo>
                    <a:pt x="89" y="252"/>
                  </a:lnTo>
                  <a:lnTo>
                    <a:pt x="89" y="258"/>
                  </a:lnTo>
                  <a:lnTo>
                    <a:pt x="93" y="258"/>
                  </a:lnTo>
                  <a:lnTo>
                    <a:pt x="93" y="264"/>
                  </a:lnTo>
                  <a:lnTo>
                    <a:pt x="99" y="264"/>
                  </a:lnTo>
                  <a:lnTo>
                    <a:pt x="105" y="268"/>
                  </a:lnTo>
                  <a:lnTo>
                    <a:pt x="105" y="268"/>
                  </a:lnTo>
                  <a:lnTo>
                    <a:pt x="105" y="264"/>
                  </a:lnTo>
                  <a:lnTo>
                    <a:pt x="134" y="264"/>
                  </a:lnTo>
                  <a:lnTo>
                    <a:pt x="134" y="268"/>
                  </a:lnTo>
                  <a:lnTo>
                    <a:pt x="134" y="268"/>
                  </a:lnTo>
                  <a:lnTo>
                    <a:pt x="134" y="268"/>
                  </a:lnTo>
                  <a:lnTo>
                    <a:pt x="134" y="274"/>
                  </a:lnTo>
                  <a:lnTo>
                    <a:pt x="134" y="274"/>
                  </a:lnTo>
                  <a:lnTo>
                    <a:pt x="134" y="274"/>
                  </a:lnTo>
                  <a:lnTo>
                    <a:pt x="134" y="274"/>
                  </a:lnTo>
                  <a:lnTo>
                    <a:pt x="134" y="280"/>
                  </a:lnTo>
                  <a:lnTo>
                    <a:pt x="128" y="280"/>
                  </a:lnTo>
                  <a:lnTo>
                    <a:pt x="128" y="280"/>
                  </a:lnTo>
                  <a:lnTo>
                    <a:pt x="128" y="280"/>
                  </a:lnTo>
                  <a:lnTo>
                    <a:pt x="128" y="280"/>
                  </a:lnTo>
                  <a:lnTo>
                    <a:pt x="128" y="291"/>
                  </a:lnTo>
                  <a:lnTo>
                    <a:pt x="128" y="291"/>
                  </a:lnTo>
                  <a:lnTo>
                    <a:pt x="128" y="291"/>
                  </a:lnTo>
                  <a:lnTo>
                    <a:pt x="134" y="291"/>
                  </a:lnTo>
                  <a:lnTo>
                    <a:pt x="134" y="297"/>
                  </a:lnTo>
                  <a:lnTo>
                    <a:pt x="134" y="297"/>
                  </a:lnTo>
                  <a:lnTo>
                    <a:pt x="134" y="297"/>
                  </a:lnTo>
                  <a:lnTo>
                    <a:pt x="140" y="297"/>
                  </a:lnTo>
                  <a:lnTo>
                    <a:pt x="140" y="287"/>
                  </a:lnTo>
                  <a:lnTo>
                    <a:pt x="146" y="280"/>
                  </a:lnTo>
                  <a:lnTo>
                    <a:pt x="146" y="235"/>
                  </a:lnTo>
                  <a:lnTo>
                    <a:pt x="146" y="235"/>
                  </a:lnTo>
                  <a:lnTo>
                    <a:pt x="146" y="229"/>
                  </a:lnTo>
                  <a:lnTo>
                    <a:pt x="140" y="229"/>
                  </a:lnTo>
                  <a:lnTo>
                    <a:pt x="140" y="225"/>
                  </a:lnTo>
                  <a:lnTo>
                    <a:pt x="134" y="225"/>
                  </a:lnTo>
                  <a:lnTo>
                    <a:pt x="134" y="219"/>
                  </a:lnTo>
                  <a:lnTo>
                    <a:pt x="134" y="219"/>
                  </a:lnTo>
                  <a:lnTo>
                    <a:pt x="140" y="219"/>
                  </a:lnTo>
                  <a:lnTo>
                    <a:pt x="140" y="212"/>
                  </a:lnTo>
                  <a:lnTo>
                    <a:pt x="152" y="212"/>
                  </a:lnTo>
                  <a:lnTo>
                    <a:pt x="152" y="202"/>
                  </a:lnTo>
                  <a:lnTo>
                    <a:pt x="146" y="202"/>
                  </a:lnTo>
                  <a:lnTo>
                    <a:pt x="146" y="202"/>
                  </a:lnTo>
                  <a:lnTo>
                    <a:pt x="146" y="202"/>
                  </a:lnTo>
                  <a:lnTo>
                    <a:pt x="146" y="202"/>
                  </a:lnTo>
                  <a:lnTo>
                    <a:pt x="146" y="202"/>
                  </a:lnTo>
                  <a:lnTo>
                    <a:pt x="146" y="196"/>
                  </a:lnTo>
                  <a:lnTo>
                    <a:pt x="146" y="196"/>
                  </a:lnTo>
                  <a:lnTo>
                    <a:pt x="146" y="196"/>
                  </a:lnTo>
                  <a:lnTo>
                    <a:pt x="146" y="196"/>
                  </a:lnTo>
                  <a:lnTo>
                    <a:pt x="152" y="196"/>
                  </a:lnTo>
                  <a:lnTo>
                    <a:pt x="159" y="190"/>
                  </a:lnTo>
                  <a:lnTo>
                    <a:pt x="175" y="190"/>
                  </a:lnTo>
                  <a:lnTo>
                    <a:pt x="175" y="186"/>
                  </a:lnTo>
                  <a:lnTo>
                    <a:pt x="175" y="18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6" name="Freeform 331"/>
            <p:cNvSpPr>
              <a:spLocks/>
            </p:cNvSpPr>
            <p:nvPr/>
          </p:nvSpPr>
          <p:spPr bwMode="auto">
            <a:xfrm>
              <a:off x="2587626" y="3103563"/>
              <a:ext cx="287338" cy="471488"/>
            </a:xfrm>
            <a:custGeom>
              <a:avLst/>
              <a:gdLst>
                <a:gd name="T0" fmla="*/ 175 w 181"/>
                <a:gd name="T1" fmla="*/ 186 h 297"/>
                <a:gd name="T2" fmla="*/ 175 w 181"/>
                <a:gd name="T3" fmla="*/ 179 h 297"/>
                <a:gd name="T4" fmla="*/ 175 w 181"/>
                <a:gd name="T5" fmla="*/ 173 h 297"/>
                <a:gd name="T6" fmla="*/ 175 w 181"/>
                <a:gd name="T7" fmla="*/ 167 h 297"/>
                <a:gd name="T8" fmla="*/ 175 w 181"/>
                <a:gd name="T9" fmla="*/ 167 h 297"/>
                <a:gd name="T10" fmla="*/ 175 w 181"/>
                <a:gd name="T11" fmla="*/ 157 h 297"/>
                <a:gd name="T12" fmla="*/ 175 w 181"/>
                <a:gd name="T13" fmla="*/ 128 h 297"/>
                <a:gd name="T14" fmla="*/ 175 w 181"/>
                <a:gd name="T15" fmla="*/ 124 h 297"/>
                <a:gd name="T16" fmla="*/ 181 w 181"/>
                <a:gd name="T17" fmla="*/ 111 h 297"/>
                <a:gd name="T18" fmla="*/ 146 w 181"/>
                <a:gd name="T19" fmla="*/ 105 h 297"/>
                <a:gd name="T20" fmla="*/ 140 w 181"/>
                <a:gd name="T21" fmla="*/ 101 h 297"/>
                <a:gd name="T22" fmla="*/ 124 w 181"/>
                <a:gd name="T23" fmla="*/ 95 h 297"/>
                <a:gd name="T24" fmla="*/ 105 w 181"/>
                <a:gd name="T25" fmla="*/ 78 h 297"/>
                <a:gd name="T26" fmla="*/ 99 w 181"/>
                <a:gd name="T27" fmla="*/ 33 h 297"/>
                <a:gd name="T28" fmla="*/ 117 w 181"/>
                <a:gd name="T29" fmla="*/ 11 h 297"/>
                <a:gd name="T30" fmla="*/ 124 w 181"/>
                <a:gd name="T31" fmla="*/ 4 h 297"/>
                <a:gd name="T32" fmla="*/ 111 w 181"/>
                <a:gd name="T33" fmla="*/ 4 h 297"/>
                <a:gd name="T34" fmla="*/ 99 w 181"/>
                <a:gd name="T35" fmla="*/ 17 h 297"/>
                <a:gd name="T36" fmla="*/ 89 w 181"/>
                <a:gd name="T37" fmla="*/ 21 h 297"/>
                <a:gd name="T38" fmla="*/ 89 w 181"/>
                <a:gd name="T39" fmla="*/ 21 h 297"/>
                <a:gd name="T40" fmla="*/ 64 w 181"/>
                <a:gd name="T41" fmla="*/ 21 h 297"/>
                <a:gd name="T42" fmla="*/ 58 w 181"/>
                <a:gd name="T43" fmla="*/ 39 h 297"/>
                <a:gd name="T44" fmla="*/ 54 w 181"/>
                <a:gd name="T45" fmla="*/ 56 h 297"/>
                <a:gd name="T46" fmla="*/ 47 w 181"/>
                <a:gd name="T47" fmla="*/ 66 h 297"/>
                <a:gd name="T48" fmla="*/ 35 w 181"/>
                <a:gd name="T49" fmla="*/ 72 h 297"/>
                <a:gd name="T50" fmla="*/ 35 w 181"/>
                <a:gd name="T51" fmla="*/ 83 h 297"/>
                <a:gd name="T52" fmla="*/ 29 w 181"/>
                <a:gd name="T53" fmla="*/ 89 h 297"/>
                <a:gd name="T54" fmla="*/ 23 w 181"/>
                <a:gd name="T55" fmla="*/ 95 h 297"/>
                <a:gd name="T56" fmla="*/ 23 w 181"/>
                <a:gd name="T57" fmla="*/ 101 h 297"/>
                <a:gd name="T58" fmla="*/ 23 w 181"/>
                <a:gd name="T59" fmla="*/ 105 h 297"/>
                <a:gd name="T60" fmla="*/ 23 w 181"/>
                <a:gd name="T61" fmla="*/ 111 h 297"/>
                <a:gd name="T62" fmla="*/ 29 w 181"/>
                <a:gd name="T63" fmla="*/ 124 h 297"/>
                <a:gd name="T64" fmla="*/ 29 w 181"/>
                <a:gd name="T65" fmla="*/ 144 h 297"/>
                <a:gd name="T66" fmla="*/ 29 w 181"/>
                <a:gd name="T67" fmla="*/ 157 h 297"/>
                <a:gd name="T68" fmla="*/ 23 w 181"/>
                <a:gd name="T69" fmla="*/ 167 h 297"/>
                <a:gd name="T70" fmla="*/ 6 w 181"/>
                <a:gd name="T71" fmla="*/ 186 h 297"/>
                <a:gd name="T72" fmla="*/ 6 w 181"/>
                <a:gd name="T73" fmla="*/ 190 h 297"/>
                <a:gd name="T74" fmla="*/ 6 w 181"/>
                <a:gd name="T75" fmla="*/ 196 h 297"/>
                <a:gd name="T76" fmla="*/ 18 w 181"/>
                <a:gd name="T77" fmla="*/ 206 h 297"/>
                <a:gd name="T78" fmla="*/ 35 w 181"/>
                <a:gd name="T79" fmla="*/ 219 h 297"/>
                <a:gd name="T80" fmla="*/ 64 w 181"/>
                <a:gd name="T81" fmla="*/ 225 h 297"/>
                <a:gd name="T82" fmla="*/ 76 w 181"/>
                <a:gd name="T83" fmla="*/ 235 h 297"/>
                <a:gd name="T84" fmla="*/ 82 w 181"/>
                <a:gd name="T85" fmla="*/ 247 h 297"/>
                <a:gd name="T86" fmla="*/ 93 w 181"/>
                <a:gd name="T87" fmla="*/ 258 h 297"/>
                <a:gd name="T88" fmla="*/ 105 w 181"/>
                <a:gd name="T89" fmla="*/ 268 h 297"/>
                <a:gd name="T90" fmla="*/ 134 w 181"/>
                <a:gd name="T91" fmla="*/ 264 h 297"/>
                <a:gd name="T92" fmla="*/ 134 w 181"/>
                <a:gd name="T93" fmla="*/ 268 h 297"/>
                <a:gd name="T94" fmla="*/ 134 w 181"/>
                <a:gd name="T95" fmla="*/ 274 h 297"/>
                <a:gd name="T96" fmla="*/ 128 w 181"/>
                <a:gd name="T97" fmla="*/ 280 h 297"/>
                <a:gd name="T98" fmla="*/ 128 w 181"/>
                <a:gd name="T99" fmla="*/ 280 h 297"/>
                <a:gd name="T100" fmla="*/ 128 w 181"/>
                <a:gd name="T101" fmla="*/ 291 h 297"/>
                <a:gd name="T102" fmla="*/ 134 w 181"/>
                <a:gd name="T103" fmla="*/ 297 h 297"/>
                <a:gd name="T104" fmla="*/ 140 w 181"/>
                <a:gd name="T105" fmla="*/ 287 h 297"/>
                <a:gd name="T106" fmla="*/ 146 w 181"/>
                <a:gd name="T107" fmla="*/ 235 h 297"/>
                <a:gd name="T108" fmla="*/ 140 w 181"/>
                <a:gd name="T109" fmla="*/ 225 h 297"/>
                <a:gd name="T110" fmla="*/ 134 w 181"/>
                <a:gd name="T111" fmla="*/ 219 h 297"/>
                <a:gd name="T112" fmla="*/ 152 w 181"/>
                <a:gd name="T113" fmla="*/ 212 h 297"/>
                <a:gd name="T114" fmla="*/ 146 w 181"/>
                <a:gd name="T115" fmla="*/ 202 h 297"/>
                <a:gd name="T116" fmla="*/ 146 w 181"/>
                <a:gd name="T117" fmla="*/ 202 h 297"/>
                <a:gd name="T118" fmla="*/ 146 w 181"/>
                <a:gd name="T119" fmla="*/ 196 h 297"/>
                <a:gd name="T120" fmla="*/ 159 w 181"/>
                <a:gd name="T121" fmla="*/ 190 h 297"/>
                <a:gd name="T122" fmla="*/ 175 w 181"/>
                <a:gd name="T123" fmla="*/ 18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1" h="297">
                  <a:moveTo>
                    <a:pt x="175" y="186"/>
                  </a:moveTo>
                  <a:lnTo>
                    <a:pt x="175" y="186"/>
                  </a:lnTo>
                  <a:lnTo>
                    <a:pt x="175" y="186"/>
                  </a:lnTo>
                  <a:lnTo>
                    <a:pt x="175" y="179"/>
                  </a:lnTo>
                  <a:lnTo>
                    <a:pt x="175" y="179"/>
                  </a:lnTo>
                  <a:lnTo>
                    <a:pt x="175" y="179"/>
                  </a:lnTo>
                  <a:lnTo>
                    <a:pt x="175" y="179"/>
                  </a:lnTo>
                  <a:lnTo>
                    <a:pt x="175" y="173"/>
                  </a:lnTo>
                  <a:lnTo>
                    <a:pt x="175" y="173"/>
                  </a:lnTo>
                  <a:lnTo>
                    <a:pt x="175" y="173"/>
                  </a:lnTo>
                  <a:lnTo>
                    <a:pt x="175" y="167"/>
                  </a:lnTo>
                  <a:lnTo>
                    <a:pt x="175" y="167"/>
                  </a:lnTo>
                  <a:lnTo>
                    <a:pt x="175" y="167"/>
                  </a:lnTo>
                  <a:lnTo>
                    <a:pt x="175" y="167"/>
                  </a:lnTo>
                  <a:lnTo>
                    <a:pt x="175" y="167"/>
                  </a:lnTo>
                  <a:lnTo>
                    <a:pt x="175" y="163"/>
                  </a:lnTo>
                  <a:lnTo>
                    <a:pt x="175" y="163"/>
                  </a:lnTo>
                  <a:lnTo>
                    <a:pt x="175" y="157"/>
                  </a:lnTo>
                  <a:lnTo>
                    <a:pt x="175" y="157"/>
                  </a:lnTo>
                  <a:lnTo>
                    <a:pt x="175" y="128"/>
                  </a:lnTo>
                  <a:lnTo>
                    <a:pt x="175" y="128"/>
                  </a:lnTo>
                  <a:lnTo>
                    <a:pt x="175" y="124"/>
                  </a:lnTo>
                  <a:lnTo>
                    <a:pt x="175" y="124"/>
                  </a:lnTo>
                  <a:lnTo>
                    <a:pt x="175" y="124"/>
                  </a:lnTo>
                  <a:lnTo>
                    <a:pt x="175" y="118"/>
                  </a:lnTo>
                  <a:lnTo>
                    <a:pt x="175" y="118"/>
                  </a:lnTo>
                  <a:lnTo>
                    <a:pt x="181" y="111"/>
                  </a:lnTo>
                  <a:lnTo>
                    <a:pt x="146" y="111"/>
                  </a:lnTo>
                  <a:lnTo>
                    <a:pt x="146" y="111"/>
                  </a:lnTo>
                  <a:lnTo>
                    <a:pt x="146" y="105"/>
                  </a:lnTo>
                  <a:lnTo>
                    <a:pt x="140" y="105"/>
                  </a:lnTo>
                  <a:lnTo>
                    <a:pt x="140" y="105"/>
                  </a:lnTo>
                  <a:lnTo>
                    <a:pt x="140" y="101"/>
                  </a:lnTo>
                  <a:lnTo>
                    <a:pt x="140" y="101"/>
                  </a:lnTo>
                  <a:lnTo>
                    <a:pt x="140" y="95"/>
                  </a:lnTo>
                  <a:lnTo>
                    <a:pt x="124" y="95"/>
                  </a:lnTo>
                  <a:lnTo>
                    <a:pt x="117" y="89"/>
                  </a:lnTo>
                  <a:lnTo>
                    <a:pt x="105" y="83"/>
                  </a:lnTo>
                  <a:lnTo>
                    <a:pt x="105" y="78"/>
                  </a:lnTo>
                  <a:lnTo>
                    <a:pt x="99" y="72"/>
                  </a:lnTo>
                  <a:lnTo>
                    <a:pt x="99" y="33"/>
                  </a:lnTo>
                  <a:lnTo>
                    <a:pt x="99" y="33"/>
                  </a:lnTo>
                  <a:lnTo>
                    <a:pt x="105" y="27"/>
                  </a:lnTo>
                  <a:lnTo>
                    <a:pt x="105" y="21"/>
                  </a:lnTo>
                  <a:lnTo>
                    <a:pt x="117" y="11"/>
                  </a:lnTo>
                  <a:lnTo>
                    <a:pt x="124" y="11"/>
                  </a:lnTo>
                  <a:lnTo>
                    <a:pt x="124" y="4"/>
                  </a:lnTo>
                  <a:lnTo>
                    <a:pt x="124" y="4"/>
                  </a:lnTo>
                  <a:lnTo>
                    <a:pt x="124" y="0"/>
                  </a:lnTo>
                  <a:lnTo>
                    <a:pt x="111" y="0"/>
                  </a:lnTo>
                  <a:lnTo>
                    <a:pt x="111" y="4"/>
                  </a:lnTo>
                  <a:lnTo>
                    <a:pt x="105" y="11"/>
                  </a:lnTo>
                  <a:lnTo>
                    <a:pt x="105" y="11"/>
                  </a:lnTo>
                  <a:lnTo>
                    <a:pt x="99" y="17"/>
                  </a:lnTo>
                  <a:lnTo>
                    <a:pt x="93" y="17"/>
                  </a:lnTo>
                  <a:lnTo>
                    <a:pt x="93" y="21"/>
                  </a:lnTo>
                  <a:lnTo>
                    <a:pt x="89" y="21"/>
                  </a:lnTo>
                  <a:lnTo>
                    <a:pt x="89" y="21"/>
                  </a:lnTo>
                  <a:lnTo>
                    <a:pt x="89" y="21"/>
                  </a:lnTo>
                  <a:lnTo>
                    <a:pt x="89" y="21"/>
                  </a:lnTo>
                  <a:lnTo>
                    <a:pt x="82" y="17"/>
                  </a:lnTo>
                  <a:lnTo>
                    <a:pt x="82" y="21"/>
                  </a:lnTo>
                  <a:lnTo>
                    <a:pt x="64" y="21"/>
                  </a:lnTo>
                  <a:lnTo>
                    <a:pt x="64" y="21"/>
                  </a:lnTo>
                  <a:lnTo>
                    <a:pt x="58" y="27"/>
                  </a:lnTo>
                  <a:lnTo>
                    <a:pt x="58" y="39"/>
                  </a:lnTo>
                  <a:lnTo>
                    <a:pt x="54" y="43"/>
                  </a:lnTo>
                  <a:lnTo>
                    <a:pt x="54" y="43"/>
                  </a:lnTo>
                  <a:lnTo>
                    <a:pt x="54" y="56"/>
                  </a:lnTo>
                  <a:lnTo>
                    <a:pt x="54" y="56"/>
                  </a:lnTo>
                  <a:lnTo>
                    <a:pt x="47" y="62"/>
                  </a:lnTo>
                  <a:lnTo>
                    <a:pt x="47" y="66"/>
                  </a:lnTo>
                  <a:lnTo>
                    <a:pt x="41" y="66"/>
                  </a:lnTo>
                  <a:lnTo>
                    <a:pt x="41" y="72"/>
                  </a:lnTo>
                  <a:lnTo>
                    <a:pt x="35" y="72"/>
                  </a:lnTo>
                  <a:lnTo>
                    <a:pt x="35" y="78"/>
                  </a:lnTo>
                  <a:lnTo>
                    <a:pt x="35" y="78"/>
                  </a:lnTo>
                  <a:lnTo>
                    <a:pt x="35" y="83"/>
                  </a:lnTo>
                  <a:lnTo>
                    <a:pt x="29" y="83"/>
                  </a:lnTo>
                  <a:lnTo>
                    <a:pt x="29" y="89"/>
                  </a:lnTo>
                  <a:lnTo>
                    <a:pt x="29" y="89"/>
                  </a:lnTo>
                  <a:lnTo>
                    <a:pt x="29" y="89"/>
                  </a:lnTo>
                  <a:lnTo>
                    <a:pt x="23" y="95"/>
                  </a:lnTo>
                  <a:lnTo>
                    <a:pt x="23" y="95"/>
                  </a:lnTo>
                  <a:lnTo>
                    <a:pt x="23" y="95"/>
                  </a:lnTo>
                  <a:lnTo>
                    <a:pt x="23" y="95"/>
                  </a:lnTo>
                  <a:lnTo>
                    <a:pt x="23" y="101"/>
                  </a:lnTo>
                  <a:lnTo>
                    <a:pt x="23" y="101"/>
                  </a:lnTo>
                  <a:lnTo>
                    <a:pt x="23" y="105"/>
                  </a:lnTo>
                  <a:lnTo>
                    <a:pt x="23" y="105"/>
                  </a:lnTo>
                  <a:lnTo>
                    <a:pt x="23" y="105"/>
                  </a:lnTo>
                  <a:lnTo>
                    <a:pt x="23" y="111"/>
                  </a:lnTo>
                  <a:lnTo>
                    <a:pt x="23" y="111"/>
                  </a:lnTo>
                  <a:lnTo>
                    <a:pt x="23" y="118"/>
                  </a:lnTo>
                  <a:lnTo>
                    <a:pt x="29" y="118"/>
                  </a:lnTo>
                  <a:lnTo>
                    <a:pt x="29" y="124"/>
                  </a:lnTo>
                  <a:lnTo>
                    <a:pt x="23" y="128"/>
                  </a:lnTo>
                  <a:lnTo>
                    <a:pt x="23" y="140"/>
                  </a:lnTo>
                  <a:lnTo>
                    <a:pt x="29" y="144"/>
                  </a:lnTo>
                  <a:lnTo>
                    <a:pt x="29" y="144"/>
                  </a:lnTo>
                  <a:lnTo>
                    <a:pt x="29" y="157"/>
                  </a:lnTo>
                  <a:lnTo>
                    <a:pt x="29" y="157"/>
                  </a:lnTo>
                  <a:lnTo>
                    <a:pt x="23" y="163"/>
                  </a:lnTo>
                  <a:lnTo>
                    <a:pt x="23" y="167"/>
                  </a:lnTo>
                  <a:lnTo>
                    <a:pt x="23" y="167"/>
                  </a:lnTo>
                  <a:lnTo>
                    <a:pt x="12" y="179"/>
                  </a:lnTo>
                  <a:lnTo>
                    <a:pt x="6" y="179"/>
                  </a:lnTo>
                  <a:lnTo>
                    <a:pt x="6" y="186"/>
                  </a:lnTo>
                  <a:lnTo>
                    <a:pt x="6" y="186"/>
                  </a:lnTo>
                  <a:lnTo>
                    <a:pt x="6" y="186"/>
                  </a:lnTo>
                  <a:lnTo>
                    <a:pt x="6" y="190"/>
                  </a:lnTo>
                  <a:lnTo>
                    <a:pt x="0" y="190"/>
                  </a:lnTo>
                  <a:lnTo>
                    <a:pt x="0" y="196"/>
                  </a:lnTo>
                  <a:lnTo>
                    <a:pt x="6" y="196"/>
                  </a:lnTo>
                  <a:lnTo>
                    <a:pt x="12" y="202"/>
                  </a:lnTo>
                  <a:lnTo>
                    <a:pt x="12" y="206"/>
                  </a:lnTo>
                  <a:lnTo>
                    <a:pt x="18" y="206"/>
                  </a:lnTo>
                  <a:lnTo>
                    <a:pt x="23" y="212"/>
                  </a:lnTo>
                  <a:lnTo>
                    <a:pt x="29" y="212"/>
                  </a:lnTo>
                  <a:lnTo>
                    <a:pt x="35" y="219"/>
                  </a:lnTo>
                  <a:lnTo>
                    <a:pt x="35" y="219"/>
                  </a:lnTo>
                  <a:lnTo>
                    <a:pt x="58" y="219"/>
                  </a:lnTo>
                  <a:lnTo>
                    <a:pt x="64" y="225"/>
                  </a:lnTo>
                  <a:lnTo>
                    <a:pt x="64" y="229"/>
                  </a:lnTo>
                  <a:lnTo>
                    <a:pt x="70" y="229"/>
                  </a:lnTo>
                  <a:lnTo>
                    <a:pt x="76" y="235"/>
                  </a:lnTo>
                  <a:lnTo>
                    <a:pt x="76" y="235"/>
                  </a:lnTo>
                  <a:lnTo>
                    <a:pt x="82" y="241"/>
                  </a:lnTo>
                  <a:lnTo>
                    <a:pt x="82" y="247"/>
                  </a:lnTo>
                  <a:lnTo>
                    <a:pt x="89" y="252"/>
                  </a:lnTo>
                  <a:lnTo>
                    <a:pt x="89" y="258"/>
                  </a:lnTo>
                  <a:lnTo>
                    <a:pt x="93" y="258"/>
                  </a:lnTo>
                  <a:lnTo>
                    <a:pt x="93" y="264"/>
                  </a:lnTo>
                  <a:lnTo>
                    <a:pt x="99" y="264"/>
                  </a:lnTo>
                  <a:lnTo>
                    <a:pt x="105" y="268"/>
                  </a:lnTo>
                  <a:lnTo>
                    <a:pt x="105" y="268"/>
                  </a:lnTo>
                  <a:lnTo>
                    <a:pt x="105" y="264"/>
                  </a:lnTo>
                  <a:lnTo>
                    <a:pt x="134" y="264"/>
                  </a:lnTo>
                  <a:lnTo>
                    <a:pt x="134" y="268"/>
                  </a:lnTo>
                  <a:lnTo>
                    <a:pt x="134" y="268"/>
                  </a:lnTo>
                  <a:lnTo>
                    <a:pt x="134" y="268"/>
                  </a:lnTo>
                  <a:lnTo>
                    <a:pt x="134" y="274"/>
                  </a:lnTo>
                  <a:lnTo>
                    <a:pt x="134" y="274"/>
                  </a:lnTo>
                  <a:lnTo>
                    <a:pt x="134" y="274"/>
                  </a:lnTo>
                  <a:lnTo>
                    <a:pt x="134" y="274"/>
                  </a:lnTo>
                  <a:lnTo>
                    <a:pt x="134" y="280"/>
                  </a:lnTo>
                  <a:lnTo>
                    <a:pt x="128" y="280"/>
                  </a:lnTo>
                  <a:lnTo>
                    <a:pt x="128" y="280"/>
                  </a:lnTo>
                  <a:lnTo>
                    <a:pt x="128" y="280"/>
                  </a:lnTo>
                  <a:lnTo>
                    <a:pt x="128" y="280"/>
                  </a:lnTo>
                  <a:lnTo>
                    <a:pt x="128" y="291"/>
                  </a:lnTo>
                  <a:lnTo>
                    <a:pt x="128" y="291"/>
                  </a:lnTo>
                  <a:lnTo>
                    <a:pt x="128" y="291"/>
                  </a:lnTo>
                  <a:lnTo>
                    <a:pt x="134" y="291"/>
                  </a:lnTo>
                  <a:lnTo>
                    <a:pt x="134" y="297"/>
                  </a:lnTo>
                  <a:lnTo>
                    <a:pt x="134" y="297"/>
                  </a:lnTo>
                  <a:lnTo>
                    <a:pt x="134" y="297"/>
                  </a:lnTo>
                  <a:lnTo>
                    <a:pt x="140" y="297"/>
                  </a:lnTo>
                  <a:lnTo>
                    <a:pt x="140" y="287"/>
                  </a:lnTo>
                  <a:lnTo>
                    <a:pt x="146" y="280"/>
                  </a:lnTo>
                  <a:lnTo>
                    <a:pt x="146" y="235"/>
                  </a:lnTo>
                  <a:lnTo>
                    <a:pt x="146" y="235"/>
                  </a:lnTo>
                  <a:lnTo>
                    <a:pt x="146" y="229"/>
                  </a:lnTo>
                  <a:lnTo>
                    <a:pt x="140" y="229"/>
                  </a:lnTo>
                  <a:lnTo>
                    <a:pt x="140" y="225"/>
                  </a:lnTo>
                  <a:lnTo>
                    <a:pt x="134" y="225"/>
                  </a:lnTo>
                  <a:lnTo>
                    <a:pt x="134" y="219"/>
                  </a:lnTo>
                  <a:lnTo>
                    <a:pt x="134" y="219"/>
                  </a:lnTo>
                  <a:lnTo>
                    <a:pt x="140" y="219"/>
                  </a:lnTo>
                  <a:lnTo>
                    <a:pt x="140" y="212"/>
                  </a:lnTo>
                  <a:lnTo>
                    <a:pt x="152" y="212"/>
                  </a:lnTo>
                  <a:lnTo>
                    <a:pt x="152" y="202"/>
                  </a:lnTo>
                  <a:lnTo>
                    <a:pt x="146" y="202"/>
                  </a:lnTo>
                  <a:lnTo>
                    <a:pt x="146" y="202"/>
                  </a:lnTo>
                  <a:lnTo>
                    <a:pt x="146" y="202"/>
                  </a:lnTo>
                  <a:lnTo>
                    <a:pt x="146" y="202"/>
                  </a:lnTo>
                  <a:lnTo>
                    <a:pt x="146" y="202"/>
                  </a:lnTo>
                  <a:lnTo>
                    <a:pt x="146" y="196"/>
                  </a:lnTo>
                  <a:lnTo>
                    <a:pt x="146" y="196"/>
                  </a:lnTo>
                  <a:lnTo>
                    <a:pt x="146" y="196"/>
                  </a:lnTo>
                  <a:lnTo>
                    <a:pt x="146" y="196"/>
                  </a:lnTo>
                  <a:lnTo>
                    <a:pt x="152" y="196"/>
                  </a:lnTo>
                  <a:lnTo>
                    <a:pt x="159" y="190"/>
                  </a:lnTo>
                  <a:lnTo>
                    <a:pt x="175" y="190"/>
                  </a:lnTo>
                  <a:lnTo>
                    <a:pt x="175" y="186"/>
                  </a:lnTo>
                  <a:lnTo>
                    <a:pt x="175" y="18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7" name="Freeform 332"/>
            <p:cNvSpPr>
              <a:spLocks/>
            </p:cNvSpPr>
            <p:nvPr/>
          </p:nvSpPr>
          <p:spPr bwMode="auto">
            <a:xfrm>
              <a:off x="2951163" y="1406525"/>
              <a:ext cx="414338" cy="284163"/>
            </a:xfrm>
            <a:custGeom>
              <a:avLst/>
              <a:gdLst>
                <a:gd name="T0" fmla="*/ 6 w 261"/>
                <a:gd name="T1" fmla="*/ 33 h 179"/>
                <a:gd name="T2" fmla="*/ 35 w 261"/>
                <a:gd name="T3" fmla="*/ 12 h 179"/>
                <a:gd name="T4" fmla="*/ 70 w 261"/>
                <a:gd name="T5" fmla="*/ 0 h 179"/>
                <a:gd name="T6" fmla="*/ 51 w 261"/>
                <a:gd name="T7" fmla="*/ 12 h 179"/>
                <a:gd name="T8" fmla="*/ 45 w 261"/>
                <a:gd name="T9" fmla="*/ 29 h 179"/>
                <a:gd name="T10" fmla="*/ 63 w 261"/>
                <a:gd name="T11" fmla="*/ 23 h 179"/>
                <a:gd name="T12" fmla="*/ 80 w 261"/>
                <a:gd name="T13" fmla="*/ 12 h 179"/>
                <a:gd name="T14" fmla="*/ 115 w 261"/>
                <a:gd name="T15" fmla="*/ 12 h 179"/>
                <a:gd name="T16" fmla="*/ 115 w 261"/>
                <a:gd name="T17" fmla="*/ 16 h 179"/>
                <a:gd name="T18" fmla="*/ 111 w 261"/>
                <a:gd name="T19" fmla="*/ 23 h 179"/>
                <a:gd name="T20" fmla="*/ 185 w 261"/>
                <a:gd name="T21" fmla="*/ 33 h 179"/>
                <a:gd name="T22" fmla="*/ 191 w 261"/>
                <a:gd name="T23" fmla="*/ 39 h 179"/>
                <a:gd name="T24" fmla="*/ 191 w 261"/>
                <a:gd name="T25" fmla="*/ 45 h 179"/>
                <a:gd name="T26" fmla="*/ 185 w 261"/>
                <a:gd name="T27" fmla="*/ 51 h 179"/>
                <a:gd name="T28" fmla="*/ 204 w 261"/>
                <a:gd name="T29" fmla="*/ 45 h 179"/>
                <a:gd name="T30" fmla="*/ 216 w 261"/>
                <a:gd name="T31" fmla="*/ 56 h 179"/>
                <a:gd name="T32" fmla="*/ 204 w 261"/>
                <a:gd name="T33" fmla="*/ 74 h 179"/>
                <a:gd name="T34" fmla="*/ 220 w 261"/>
                <a:gd name="T35" fmla="*/ 84 h 179"/>
                <a:gd name="T36" fmla="*/ 232 w 261"/>
                <a:gd name="T37" fmla="*/ 91 h 179"/>
                <a:gd name="T38" fmla="*/ 232 w 261"/>
                <a:gd name="T39" fmla="*/ 101 h 179"/>
                <a:gd name="T40" fmla="*/ 261 w 261"/>
                <a:gd name="T41" fmla="*/ 101 h 179"/>
                <a:gd name="T42" fmla="*/ 251 w 261"/>
                <a:gd name="T43" fmla="*/ 113 h 179"/>
                <a:gd name="T44" fmla="*/ 232 w 261"/>
                <a:gd name="T45" fmla="*/ 124 h 179"/>
                <a:gd name="T46" fmla="*/ 226 w 261"/>
                <a:gd name="T47" fmla="*/ 130 h 179"/>
                <a:gd name="T48" fmla="*/ 220 w 261"/>
                <a:gd name="T49" fmla="*/ 130 h 179"/>
                <a:gd name="T50" fmla="*/ 210 w 261"/>
                <a:gd name="T51" fmla="*/ 117 h 179"/>
                <a:gd name="T52" fmla="*/ 197 w 261"/>
                <a:gd name="T53" fmla="*/ 107 h 179"/>
                <a:gd name="T54" fmla="*/ 191 w 261"/>
                <a:gd name="T55" fmla="*/ 113 h 179"/>
                <a:gd name="T56" fmla="*/ 181 w 261"/>
                <a:gd name="T57" fmla="*/ 124 h 179"/>
                <a:gd name="T58" fmla="*/ 197 w 261"/>
                <a:gd name="T59" fmla="*/ 136 h 179"/>
                <a:gd name="T60" fmla="*/ 204 w 261"/>
                <a:gd name="T61" fmla="*/ 152 h 179"/>
                <a:gd name="T62" fmla="*/ 204 w 261"/>
                <a:gd name="T63" fmla="*/ 163 h 179"/>
                <a:gd name="T64" fmla="*/ 185 w 261"/>
                <a:gd name="T65" fmla="*/ 169 h 179"/>
                <a:gd name="T66" fmla="*/ 175 w 261"/>
                <a:gd name="T67" fmla="*/ 163 h 179"/>
                <a:gd name="T68" fmla="*/ 156 w 261"/>
                <a:gd name="T69" fmla="*/ 152 h 179"/>
                <a:gd name="T70" fmla="*/ 168 w 261"/>
                <a:gd name="T71" fmla="*/ 169 h 179"/>
                <a:gd name="T72" fmla="*/ 150 w 261"/>
                <a:gd name="T73" fmla="*/ 175 h 179"/>
                <a:gd name="T74" fmla="*/ 121 w 261"/>
                <a:gd name="T75" fmla="*/ 163 h 179"/>
                <a:gd name="T76" fmla="*/ 115 w 261"/>
                <a:gd name="T77" fmla="*/ 146 h 179"/>
                <a:gd name="T78" fmla="*/ 98 w 261"/>
                <a:gd name="T79" fmla="*/ 140 h 179"/>
                <a:gd name="T80" fmla="*/ 92 w 261"/>
                <a:gd name="T81" fmla="*/ 130 h 179"/>
                <a:gd name="T82" fmla="*/ 115 w 261"/>
                <a:gd name="T83" fmla="*/ 124 h 179"/>
                <a:gd name="T84" fmla="*/ 121 w 261"/>
                <a:gd name="T85" fmla="*/ 117 h 179"/>
                <a:gd name="T86" fmla="*/ 133 w 261"/>
                <a:gd name="T87" fmla="*/ 113 h 179"/>
                <a:gd name="T88" fmla="*/ 150 w 261"/>
                <a:gd name="T89" fmla="*/ 113 h 179"/>
                <a:gd name="T90" fmla="*/ 175 w 261"/>
                <a:gd name="T91" fmla="*/ 113 h 179"/>
                <a:gd name="T92" fmla="*/ 140 w 261"/>
                <a:gd name="T93" fmla="*/ 107 h 179"/>
                <a:gd name="T94" fmla="*/ 146 w 261"/>
                <a:gd name="T95" fmla="*/ 95 h 179"/>
                <a:gd name="T96" fmla="*/ 150 w 261"/>
                <a:gd name="T97" fmla="*/ 91 h 179"/>
                <a:gd name="T98" fmla="*/ 150 w 261"/>
                <a:gd name="T99" fmla="*/ 78 h 179"/>
                <a:gd name="T100" fmla="*/ 127 w 261"/>
                <a:gd name="T101" fmla="*/ 68 h 179"/>
                <a:gd name="T102" fmla="*/ 115 w 261"/>
                <a:gd name="T103" fmla="*/ 56 h 179"/>
                <a:gd name="T104" fmla="*/ 111 w 261"/>
                <a:gd name="T105" fmla="*/ 51 h 179"/>
                <a:gd name="T106" fmla="*/ 105 w 261"/>
                <a:gd name="T107" fmla="*/ 51 h 179"/>
                <a:gd name="T108" fmla="*/ 98 w 261"/>
                <a:gd name="T109" fmla="*/ 56 h 179"/>
                <a:gd name="T110" fmla="*/ 70 w 261"/>
                <a:gd name="T111" fmla="*/ 56 h 179"/>
                <a:gd name="T112" fmla="*/ 28 w 261"/>
                <a:gd name="T113" fmla="*/ 56 h 179"/>
                <a:gd name="T114" fmla="*/ 0 w 261"/>
                <a:gd name="T115" fmla="*/ 51 h 179"/>
                <a:gd name="T116" fmla="*/ 22 w 261"/>
                <a:gd name="T117" fmla="*/ 3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1" h="179">
                  <a:moveTo>
                    <a:pt x="16" y="39"/>
                  </a:moveTo>
                  <a:lnTo>
                    <a:pt x="6" y="39"/>
                  </a:lnTo>
                  <a:lnTo>
                    <a:pt x="6" y="39"/>
                  </a:lnTo>
                  <a:lnTo>
                    <a:pt x="6" y="33"/>
                  </a:lnTo>
                  <a:lnTo>
                    <a:pt x="6" y="33"/>
                  </a:lnTo>
                  <a:lnTo>
                    <a:pt x="6" y="29"/>
                  </a:lnTo>
                  <a:lnTo>
                    <a:pt x="22" y="12"/>
                  </a:lnTo>
                  <a:lnTo>
                    <a:pt x="35" y="12"/>
                  </a:lnTo>
                  <a:lnTo>
                    <a:pt x="41" y="6"/>
                  </a:lnTo>
                  <a:lnTo>
                    <a:pt x="51" y="0"/>
                  </a:lnTo>
                  <a:lnTo>
                    <a:pt x="51" y="0"/>
                  </a:lnTo>
                  <a:lnTo>
                    <a:pt x="70" y="0"/>
                  </a:lnTo>
                  <a:lnTo>
                    <a:pt x="63" y="0"/>
                  </a:lnTo>
                  <a:lnTo>
                    <a:pt x="63" y="6"/>
                  </a:lnTo>
                  <a:lnTo>
                    <a:pt x="57" y="12"/>
                  </a:lnTo>
                  <a:lnTo>
                    <a:pt x="51" y="12"/>
                  </a:lnTo>
                  <a:lnTo>
                    <a:pt x="51" y="16"/>
                  </a:lnTo>
                  <a:lnTo>
                    <a:pt x="45" y="16"/>
                  </a:lnTo>
                  <a:lnTo>
                    <a:pt x="45" y="29"/>
                  </a:lnTo>
                  <a:lnTo>
                    <a:pt x="45" y="29"/>
                  </a:lnTo>
                  <a:lnTo>
                    <a:pt x="45" y="29"/>
                  </a:lnTo>
                  <a:lnTo>
                    <a:pt x="45" y="29"/>
                  </a:lnTo>
                  <a:lnTo>
                    <a:pt x="63" y="29"/>
                  </a:lnTo>
                  <a:lnTo>
                    <a:pt x="63" y="23"/>
                  </a:lnTo>
                  <a:lnTo>
                    <a:pt x="63" y="23"/>
                  </a:lnTo>
                  <a:lnTo>
                    <a:pt x="63" y="16"/>
                  </a:lnTo>
                  <a:lnTo>
                    <a:pt x="76" y="16"/>
                  </a:lnTo>
                  <a:lnTo>
                    <a:pt x="80" y="12"/>
                  </a:lnTo>
                  <a:lnTo>
                    <a:pt x="86" y="12"/>
                  </a:lnTo>
                  <a:lnTo>
                    <a:pt x="92" y="6"/>
                  </a:lnTo>
                  <a:lnTo>
                    <a:pt x="111" y="6"/>
                  </a:lnTo>
                  <a:lnTo>
                    <a:pt x="115" y="12"/>
                  </a:lnTo>
                  <a:lnTo>
                    <a:pt x="115" y="12"/>
                  </a:lnTo>
                  <a:lnTo>
                    <a:pt x="115" y="12"/>
                  </a:lnTo>
                  <a:lnTo>
                    <a:pt x="115" y="12"/>
                  </a:lnTo>
                  <a:lnTo>
                    <a:pt x="115" y="16"/>
                  </a:lnTo>
                  <a:lnTo>
                    <a:pt x="111" y="16"/>
                  </a:lnTo>
                  <a:lnTo>
                    <a:pt x="111" y="16"/>
                  </a:lnTo>
                  <a:lnTo>
                    <a:pt x="111" y="23"/>
                  </a:lnTo>
                  <a:lnTo>
                    <a:pt x="111" y="23"/>
                  </a:lnTo>
                  <a:lnTo>
                    <a:pt x="156" y="23"/>
                  </a:lnTo>
                  <a:lnTo>
                    <a:pt x="156" y="29"/>
                  </a:lnTo>
                  <a:lnTo>
                    <a:pt x="185" y="29"/>
                  </a:lnTo>
                  <a:lnTo>
                    <a:pt x="185" y="33"/>
                  </a:lnTo>
                  <a:lnTo>
                    <a:pt x="185" y="33"/>
                  </a:lnTo>
                  <a:lnTo>
                    <a:pt x="191" y="33"/>
                  </a:lnTo>
                  <a:lnTo>
                    <a:pt x="191" y="39"/>
                  </a:lnTo>
                  <a:lnTo>
                    <a:pt x="191" y="39"/>
                  </a:lnTo>
                  <a:lnTo>
                    <a:pt x="191" y="39"/>
                  </a:lnTo>
                  <a:lnTo>
                    <a:pt x="191" y="39"/>
                  </a:lnTo>
                  <a:lnTo>
                    <a:pt x="191" y="45"/>
                  </a:lnTo>
                  <a:lnTo>
                    <a:pt x="191" y="45"/>
                  </a:lnTo>
                  <a:lnTo>
                    <a:pt x="181" y="56"/>
                  </a:lnTo>
                  <a:lnTo>
                    <a:pt x="185" y="51"/>
                  </a:lnTo>
                  <a:lnTo>
                    <a:pt x="185" y="51"/>
                  </a:lnTo>
                  <a:lnTo>
                    <a:pt x="185" y="51"/>
                  </a:lnTo>
                  <a:lnTo>
                    <a:pt x="197" y="51"/>
                  </a:lnTo>
                  <a:lnTo>
                    <a:pt x="197" y="45"/>
                  </a:lnTo>
                  <a:lnTo>
                    <a:pt x="197" y="45"/>
                  </a:lnTo>
                  <a:lnTo>
                    <a:pt x="204" y="45"/>
                  </a:lnTo>
                  <a:lnTo>
                    <a:pt x="204" y="51"/>
                  </a:lnTo>
                  <a:lnTo>
                    <a:pt x="210" y="51"/>
                  </a:lnTo>
                  <a:lnTo>
                    <a:pt x="216" y="56"/>
                  </a:lnTo>
                  <a:lnTo>
                    <a:pt x="216" y="56"/>
                  </a:lnTo>
                  <a:lnTo>
                    <a:pt x="220" y="56"/>
                  </a:lnTo>
                  <a:lnTo>
                    <a:pt x="220" y="74"/>
                  </a:lnTo>
                  <a:lnTo>
                    <a:pt x="204" y="74"/>
                  </a:lnTo>
                  <a:lnTo>
                    <a:pt x="204" y="74"/>
                  </a:lnTo>
                  <a:lnTo>
                    <a:pt x="204" y="74"/>
                  </a:lnTo>
                  <a:lnTo>
                    <a:pt x="204" y="78"/>
                  </a:lnTo>
                  <a:lnTo>
                    <a:pt x="216" y="78"/>
                  </a:lnTo>
                  <a:lnTo>
                    <a:pt x="220" y="84"/>
                  </a:lnTo>
                  <a:lnTo>
                    <a:pt x="232" y="84"/>
                  </a:lnTo>
                  <a:lnTo>
                    <a:pt x="232" y="91"/>
                  </a:lnTo>
                  <a:lnTo>
                    <a:pt x="232" y="91"/>
                  </a:lnTo>
                  <a:lnTo>
                    <a:pt x="232" y="91"/>
                  </a:lnTo>
                  <a:lnTo>
                    <a:pt x="232" y="91"/>
                  </a:lnTo>
                  <a:lnTo>
                    <a:pt x="232" y="95"/>
                  </a:lnTo>
                  <a:lnTo>
                    <a:pt x="232" y="95"/>
                  </a:lnTo>
                  <a:lnTo>
                    <a:pt x="232" y="101"/>
                  </a:lnTo>
                  <a:lnTo>
                    <a:pt x="251" y="101"/>
                  </a:lnTo>
                  <a:lnTo>
                    <a:pt x="251" y="95"/>
                  </a:lnTo>
                  <a:lnTo>
                    <a:pt x="251" y="101"/>
                  </a:lnTo>
                  <a:lnTo>
                    <a:pt x="261" y="101"/>
                  </a:lnTo>
                  <a:lnTo>
                    <a:pt x="261" y="107"/>
                  </a:lnTo>
                  <a:lnTo>
                    <a:pt x="261" y="107"/>
                  </a:lnTo>
                  <a:lnTo>
                    <a:pt x="255" y="113"/>
                  </a:lnTo>
                  <a:lnTo>
                    <a:pt x="251" y="113"/>
                  </a:lnTo>
                  <a:lnTo>
                    <a:pt x="251" y="117"/>
                  </a:lnTo>
                  <a:lnTo>
                    <a:pt x="245" y="117"/>
                  </a:lnTo>
                  <a:lnTo>
                    <a:pt x="245" y="124"/>
                  </a:lnTo>
                  <a:lnTo>
                    <a:pt x="232" y="124"/>
                  </a:lnTo>
                  <a:lnTo>
                    <a:pt x="232" y="124"/>
                  </a:lnTo>
                  <a:lnTo>
                    <a:pt x="232" y="124"/>
                  </a:lnTo>
                  <a:lnTo>
                    <a:pt x="226" y="130"/>
                  </a:lnTo>
                  <a:lnTo>
                    <a:pt x="226" y="130"/>
                  </a:lnTo>
                  <a:lnTo>
                    <a:pt x="226" y="130"/>
                  </a:lnTo>
                  <a:lnTo>
                    <a:pt x="226" y="130"/>
                  </a:lnTo>
                  <a:lnTo>
                    <a:pt x="220" y="136"/>
                  </a:lnTo>
                  <a:lnTo>
                    <a:pt x="220" y="130"/>
                  </a:lnTo>
                  <a:lnTo>
                    <a:pt x="216" y="130"/>
                  </a:lnTo>
                  <a:lnTo>
                    <a:pt x="216" y="124"/>
                  </a:lnTo>
                  <a:lnTo>
                    <a:pt x="210" y="124"/>
                  </a:lnTo>
                  <a:lnTo>
                    <a:pt x="210" y="117"/>
                  </a:lnTo>
                  <a:lnTo>
                    <a:pt x="216" y="117"/>
                  </a:lnTo>
                  <a:lnTo>
                    <a:pt x="216" y="113"/>
                  </a:lnTo>
                  <a:lnTo>
                    <a:pt x="197" y="113"/>
                  </a:lnTo>
                  <a:lnTo>
                    <a:pt x="197" y="107"/>
                  </a:lnTo>
                  <a:lnTo>
                    <a:pt x="191" y="107"/>
                  </a:lnTo>
                  <a:lnTo>
                    <a:pt x="191" y="113"/>
                  </a:lnTo>
                  <a:lnTo>
                    <a:pt x="191" y="113"/>
                  </a:lnTo>
                  <a:lnTo>
                    <a:pt x="191" y="113"/>
                  </a:lnTo>
                  <a:lnTo>
                    <a:pt x="191" y="113"/>
                  </a:lnTo>
                  <a:lnTo>
                    <a:pt x="185" y="117"/>
                  </a:lnTo>
                  <a:lnTo>
                    <a:pt x="181" y="117"/>
                  </a:lnTo>
                  <a:lnTo>
                    <a:pt x="181" y="124"/>
                  </a:lnTo>
                  <a:lnTo>
                    <a:pt x="185" y="124"/>
                  </a:lnTo>
                  <a:lnTo>
                    <a:pt x="185" y="130"/>
                  </a:lnTo>
                  <a:lnTo>
                    <a:pt x="191" y="136"/>
                  </a:lnTo>
                  <a:lnTo>
                    <a:pt x="197" y="136"/>
                  </a:lnTo>
                  <a:lnTo>
                    <a:pt x="197" y="146"/>
                  </a:lnTo>
                  <a:lnTo>
                    <a:pt x="204" y="152"/>
                  </a:lnTo>
                  <a:lnTo>
                    <a:pt x="204" y="152"/>
                  </a:lnTo>
                  <a:lnTo>
                    <a:pt x="204" y="152"/>
                  </a:lnTo>
                  <a:lnTo>
                    <a:pt x="204" y="152"/>
                  </a:lnTo>
                  <a:lnTo>
                    <a:pt x="204" y="157"/>
                  </a:lnTo>
                  <a:lnTo>
                    <a:pt x="204" y="157"/>
                  </a:lnTo>
                  <a:lnTo>
                    <a:pt x="204" y="163"/>
                  </a:lnTo>
                  <a:lnTo>
                    <a:pt x="191" y="163"/>
                  </a:lnTo>
                  <a:lnTo>
                    <a:pt x="191" y="163"/>
                  </a:lnTo>
                  <a:lnTo>
                    <a:pt x="191" y="169"/>
                  </a:lnTo>
                  <a:lnTo>
                    <a:pt x="185" y="169"/>
                  </a:lnTo>
                  <a:lnTo>
                    <a:pt x="185" y="169"/>
                  </a:lnTo>
                  <a:lnTo>
                    <a:pt x="181" y="163"/>
                  </a:lnTo>
                  <a:lnTo>
                    <a:pt x="175" y="163"/>
                  </a:lnTo>
                  <a:lnTo>
                    <a:pt x="175" y="163"/>
                  </a:lnTo>
                  <a:lnTo>
                    <a:pt x="168" y="157"/>
                  </a:lnTo>
                  <a:lnTo>
                    <a:pt x="168" y="157"/>
                  </a:lnTo>
                  <a:lnTo>
                    <a:pt x="162" y="152"/>
                  </a:lnTo>
                  <a:lnTo>
                    <a:pt x="156" y="152"/>
                  </a:lnTo>
                  <a:lnTo>
                    <a:pt x="162" y="157"/>
                  </a:lnTo>
                  <a:lnTo>
                    <a:pt x="162" y="163"/>
                  </a:lnTo>
                  <a:lnTo>
                    <a:pt x="168" y="163"/>
                  </a:lnTo>
                  <a:lnTo>
                    <a:pt x="168" y="169"/>
                  </a:lnTo>
                  <a:lnTo>
                    <a:pt x="175" y="169"/>
                  </a:lnTo>
                  <a:lnTo>
                    <a:pt x="175" y="179"/>
                  </a:lnTo>
                  <a:lnTo>
                    <a:pt x="156" y="179"/>
                  </a:lnTo>
                  <a:lnTo>
                    <a:pt x="150" y="175"/>
                  </a:lnTo>
                  <a:lnTo>
                    <a:pt x="146" y="175"/>
                  </a:lnTo>
                  <a:lnTo>
                    <a:pt x="133" y="169"/>
                  </a:lnTo>
                  <a:lnTo>
                    <a:pt x="127" y="169"/>
                  </a:lnTo>
                  <a:lnTo>
                    <a:pt x="121" y="163"/>
                  </a:lnTo>
                  <a:lnTo>
                    <a:pt x="121" y="163"/>
                  </a:lnTo>
                  <a:lnTo>
                    <a:pt x="121" y="152"/>
                  </a:lnTo>
                  <a:lnTo>
                    <a:pt x="115" y="152"/>
                  </a:lnTo>
                  <a:lnTo>
                    <a:pt x="115" y="146"/>
                  </a:lnTo>
                  <a:lnTo>
                    <a:pt x="115" y="146"/>
                  </a:lnTo>
                  <a:lnTo>
                    <a:pt x="111" y="140"/>
                  </a:lnTo>
                  <a:lnTo>
                    <a:pt x="98" y="140"/>
                  </a:lnTo>
                  <a:lnTo>
                    <a:pt x="98" y="140"/>
                  </a:lnTo>
                  <a:lnTo>
                    <a:pt x="92" y="136"/>
                  </a:lnTo>
                  <a:lnTo>
                    <a:pt x="92" y="136"/>
                  </a:lnTo>
                  <a:lnTo>
                    <a:pt x="92" y="136"/>
                  </a:lnTo>
                  <a:lnTo>
                    <a:pt x="92" y="130"/>
                  </a:lnTo>
                  <a:lnTo>
                    <a:pt x="115" y="130"/>
                  </a:lnTo>
                  <a:lnTo>
                    <a:pt x="115" y="124"/>
                  </a:lnTo>
                  <a:lnTo>
                    <a:pt x="115" y="124"/>
                  </a:lnTo>
                  <a:lnTo>
                    <a:pt x="115" y="124"/>
                  </a:lnTo>
                  <a:lnTo>
                    <a:pt x="115" y="117"/>
                  </a:lnTo>
                  <a:lnTo>
                    <a:pt x="115" y="117"/>
                  </a:lnTo>
                  <a:lnTo>
                    <a:pt x="115" y="117"/>
                  </a:lnTo>
                  <a:lnTo>
                    <a:pt x="121" y="117"/>
                  </a:lnTo>
                  <a:lnTo>
                    <a:pt x="121" y="113"/>
                  </a:lnTo>
                  <a:lnTo>
                    <a:pt x="121" y="113"/>
                  </a:lnTo>
                  <a:lnTo>
                    <a:pt x="121" y="113"/>
                  </a:lnTo>
                  <a:lnTo>
                    <a:pt x="133" y="113"/>
                  </a:lnTo>
                  <a:lnTo>
                    <a:pt x="133" y="107"/>
                  </a:lnTo>
                  <a:lnTo>
                    <a:pt x="146" y="107"/>
                  </a:lnTo>
                  <a:lnTo>
                    <a:pt x="146" y="113"/>
                  </a:lnTo>
                  <a:lnTo>
                    <a:pt x="150" y="113"/>
                  </a:lnTo>
                  <a:lnTo>
                    <a:pt x="150" y="117"/>
                  </a:lnTo>
                  <a:lnTo>
                    <a:pt x="150" y="117"/>
                  </a:lnTo>
                  <a:lnTo>
                    <a:pt x="175" y="117"/>
                  </a:lnTo>
                  <a:lnTo>
                    <a:pt x="175" y="113"/>
                  </a:lnTo>
                  <a:lnTo>
                    <a:pt x="181" y="113"/>
                  </a:lnTo>
                  <a:lnTo>
                    <a:pt x="181" y="107"/>
                  </a:lnTo>
                  <a:lnTo>
                    <a:pt x="133" y="107"/>
                  </a:lnTo>
                  <a:lnTo>
                    <a:pt x="140" y="107"/>
                  </a:lnTo>
                  <a:lnTo>
                    <a:pt x="140" y="101"/>
                  </a:lnTo>
                  <a:lnTo>
                    <a:pt x="140" y="101"/>
                  </a:lnTo>
                  <a:lnTo>
                    <a:pt x="140" y="101"/>
                  </a:lnTo>
                  <a:lnTo>
                    <a:pt x="146" y="95"/>
                  </a:lnTo>
                  <a:lnTo>
                    <a:pt x="146" y="95"/>
                  </a:lnTo>
                  <a:lnTo>
                    <a:pt x="150" y="91"/>
                  </a:lnTo>
                  <a:lnTo>
                    <a:pt x="150" y="91"/>
                  </a:lnTo>
                  <a:lnTo>
                    <a:pt x="150" y="91"/>
                  </a:lnTo>
                  <a:lnTo>
                    <a:pt x="150" y="84"/>
                  </a:lnTo>
                  <a:lnTo>
                    <a:pt x="146" y="84"/>
                  </a:lnTo>
                  <a:lnTo>
                    <a:pt x="146" y="78"/>
                  </a:lnTo>
                  <a:lnTo>
                    <a:pt x="150" y="78"/>
                  </a:lnTo>
                  <a:lnTo>
                    <a:pt x="140" y="78"/>
                  </a:lnTo>
                  <a:lnTo>
                    <a:pt x="133" y="74"/>
                  </a:lnTo>
                  <a:lnTo>
                    <a:pt x="133" y="74"/>
                  </a:lnTo>
                  <a:lnTo>
                    <a:pt x="127" y="68"/>
                  </a:lnTo>
                  <a:lnTo>
                    <a:pt x="127" y="68"/>
                  </a:lnTo>
                  <a:lnTo>
                    <a:pt x="121" y="62"/>
                  </a:lnTo>
                  <a:lnTo>
                    <a:pt x="121" y="56"/>
                  </a:lnTo>
                  <a:lnTo>
                    <a:pt x="115" y="56"/>
                  </a:lnTo>
                  <a:lnTo>
                    <a:pt x="115" y="56"/>
                  </a:lnTo>
                  <a:lnTo>
                    <a:pt x="115" y="56"/>
                  </a:lnTo>
                  <a:lnTo>
                    <a:pt x="115" y="51"/>
                  </a:lnTo>
                  <a:lnTo>
                    <a:pt x="111" y="51"/>
                  </a:lnTo>
                  <a:lnTo>
                    <a:pt x="111" y="45"/>
                  </a:lnTo>
                  <a:lnTo>
                    <a:pt x="105" y="45"/>
                  </a:lnTo>
                  <a:lnTo>
                    <a:pt x="105" y="45"/>
                  </a:lnTo>
                  <a:lnTo>
                    <a:pt x="105" y="51"/>
                  </a:lnTo>
                  <a:lnTo>
                    <a:pt x="98" y="51"/>
                  </a:lnTo>
                  <a:lnTo>
                    <a:pt x="98" y="56"/>
                  </a:lnTo>
                  <a:lnTo>
                    <a:pt x="98" y="56"/>
                  </a:lnTo>
                  <a:lnTo>
                    <a:pt x="98" y="56"/>
                  </a:lnTo>
                  <a:lnTo>
                    <a:pt x="98" y="62"/>
                  </a:lnTo>
                  <a:lnTo>
                    <a:pt x="86" y="62"/>
                  </a:lnTo>
                  <a:lnTo>
                    <a:pt x="80" y="56"/>
                  </a:lnTo>
                  <a:lnTo>
                    <a:pt x="70" y="56"/>
                  </a:lnTo>
                  <a:lnTo>
                    <a:pt x="63" y="51"/>
                  </a:lnTo>
                  <a:lnTo>
                    <a:pt x="35" y="51"/>
                  </a:lnTo>
                  <a:lnTo>
                    <a:pt x="35" y="51"/>
                  </a:lnTo>
                  <a:lnTo>
                    <a:pt x="28" y="56"/>
                  </a:lnTo>
                  <a:lnTo>
                    <a:pt x="16" y="56"/>
                  </a:lnTo>
                  <a:lnTo>
                    <a:pt x="16" y="51"/>
                  </a:lnTo>
                  <a:lnTo>
                    <a:pt x="0" y="51"/>
                  </a:lnTo>
                  <a:lnTo>
                    <a:pt x="0" y="51"/>
                  </a:lnTo>
                  <a:lnTo>
                    <a:pt x="0" y="51"/>
                  </a:lnTo>
                  <a:lnTo>
                    <a:pt x="0" y="45"/>
                  </a:lnTo>
                  <a:lnTo>
                    <a:pt x="22" y="45"/>
                  </a:lnTo>
                  <a:lnTo>
                    <a:pt x="22" y="39"/>
                  </a:lnTo>
                  <a:lnTo>
                    <a:pt x="16" y="39"/>
                  </a:lnTo>
                  <a:lnTo>
                    <a:pt x="16"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8" name="Freeform 333"/>
            <p:cNvSpPr>
              <a:spLocks/>
            </p:cNvSpPr>
            <p:nvPr/>
          </p:nvSpPr>
          <p:spPr bwMode="auto">
            <a:xfrm>
              <a:off x="2951163" y="1406525"/>
              <a:ext cx="414338" cy="284163"/>
            </a:xfrm>
            <a:custGeom>
              <a:avLst/>
              <a:gdLst>
                <a:gd name="T0" fmla="*/ 6 w 261"/>
                <a:gd name="T1" fmla="*/ 33 h 179"/>
                <a:gd name="T2" fmla="*/ 35 w 261"/>
                <a:gd name="T3" fmla="*/ 12 h 179"/>
                <a:gd name="T4" fmla="*/ 70 w 261"/>
                <a:gd name="T5" fmla="*/ 0 h 179"/>
                <a:gd name="T6" fmla="*/ 51 w 261"/>
                <a:gd name="T7" fmla="*/ 12 h 179"/>
                <a:gd name="T8" fmla="*/ 45 w 261"/>
                <a:gd name="T9" fmla="*/ 29 h 179"/>
                <a:gd name="T10" fmla="*/ 63 w 261"/>
                <a:gd name="T11" fmla="*/ 23 h 179"/>
                <a:gd name="T12" fmla="*/ 80 w 261"/>
                <a:gd name="T13" fmla="*/ 12 h 179"/>
                <a:gd name="T14" fmla="*/ 115 w 261"/>
                <a:gd name="T15" fmla="*/ 12 h 179"/>
                <a:gd name="T16" fmla="*/ 115 w 261"/>
                <a:gd name="T17" fmla="*/ 16 h 179"/>
                <a:gd name="T18" fmla="*/ 111 w 261"/>
                <a:gd name="T19" fmla="*/ 23 h 179"/>
                <a:gd name="T20" fmla="*/ 185 w 261"/>
                <a:gd name="T21" fmla="*/ 33 h 179"/>
                <a:gd name="T22" fmla="*/ 191 w 261"/>
                <a:gd name="T23" fmla="*/ 39 h 179"/>
                <a:gd name="T24" fmla="*/ 191 w 261"/>
                <a:gd name="T25" fmla="*/ 45 h 179"/>
                <a:gd name="T26" fmla="*/ 185 w 261"/>
                <a:gd name="T27" fmla="*/ 51 h 179"/>
                <a:gd name="T28" fmla="*/ 204 w 261"/>
                <a:gd name="T29" fmla="*/ 45 h 179"/>
                <a:gd name="T30" fmla="*/ 216 w 261"/>
                <a:gd name="T31" fmla="*/ 56 h 179"/>
                <a:gd name="T32" fmla="*/ 204 w 261"/>
                <a:gd name="T33" fmla="*/ 74 h 179"/>
                <a:gd name="T34" fmla="*/ 220 w 261"/>
                <a:gd name="T35" fmla="*/ 84 h 179"/>
                <a:gd name="T36" fmla="*/ 232 w 261"/>
                <a:gd name="T37" fmla="*/ 91 h 179"/>
                <a:gd name="T38" fmla="*/ 232 w 261"/>
                <a:gd name="T39" fmla="*/ 101 h 179"/>
                <a:gd name="T40" fmla="*/ 261 w 261"/>
                <a:gd name="T41" fmla="*/ 101 h 179"/>
                <a:gd name="T42" fmla="*/ 251 w 261"/>
                <a:gd name="T43" fmla="*/ 113 h 179"/>
                <a:gd name="T44" fmla="*/ 232 w 261"/>
                <a:gd name="T45" fmla="*/ 124 h 179"/>
                <a:gd name="T46" fmla="*/ 226 w 261"/>
                <a:gd name="T47" fmla="*/ 130 h 179"/>
                <a:gd name="T48" fmla="*/ 220 w 261"/>
                <a:gd name="T49" fmla="*/ 130 h 179"/>
                <a:gd name="T50" fmla="*/ 210 w 261"/>
                <a:gd name="T51" fmla="*/ 117 h 179"/>
                <a:gd name="T52" fmla="*/ 197 w 261"/>
                <a:gd name="T53" fmla="*/ 107 h 179"/>
                <a:gd name="T54" fmla="*/ 191 w 261"/>
                <a:gd name="T55" fmla="*/ 113 h 179"/>
                <a:gd name="T56" fmla="*/ 181 w 261"/>
                <a:gd name="T57" fmla="*/ 124 h 179"/>
                <a:gd name="T58" fmla="*/ 197 w 261"/>
                <a:gd name="T59" fmla="*/ 136 h 179"/>
                <a:gd name="T60" fmla="*/ 204 w 261"/>
                <a:gd name="T61" fmla="*/ 152 h 179"/>
                <a:gd name="T62" fmla="*/ 204 w 261"/>
                <a:gd name="T63" fmla="*/ 163 h 179"/>
                <a:gd name="T64" fmla="*/ 185 w 261"/>
                <a:gd name="T65" fmla="*/ 169 h 179"/>
                <a:gd name="T66" fmla="*/ 175 w 261"/>
                <a:gd name="T67" fmla="*/ 163 h 179"/>
                <a:gd name="T68" fmla="*/ 156 w 261"/>
                <a:gd name="T69" fmla="*/ 152 h 179"/>
                <a:gd name="T70" fmla="*/ 168 w 261"/>
                <a:gd name="T71" fmla="*/ 169 h 179"/>
                <a:gd name="T72" fmla="*/ 150 w 261"/>
                <a:gd name="T73" fmla="*/ 175 h 179"/>
                <a:gd name="T74" fmla="*/ 121 w 261"/>
                <a:gd name="T75" fmla="*/ 163 h 179"/>
                <a:gd name="T76" fmla="*/ 115 w 261"/>
                <a:gd name="T77" fmla="*/ 146 h 179"/>
                <a:gd name="T78" fmla="*/ 98 w 261"/>
                <a:gd name="T79" fmla="*/ 140 h 179"/>
                <a:gd name="T80" fmla="*/ 92 w 261"/>
                <a:gd name="T81" fmla="*/ 130 h 179"/>
                <a:gd name="T82" fmla="*/ 115 w 261"/>
                <a:gd name="T83" fmla="*/ 124 h 179"/>
                <a:gd name="T84" fmla="*/ 121 w 261"/>
                <a:gd name="T85" fmla="*/ 117 h 179"/>
                <a:gd name="T86" fmla="*/ 133 w 261"/>
                <a:gd name="T87" fmla="*/ 113 h 179"/>
                <a:gd name="T88" fmla="*/ 150 w 261"/>
                <a:gd name="T89" fmla="*/ 113 h 179"/>
                <a:gd name="T90" fmla="*/ 175 w 261"/>
                <a:gd name="T91" fmla="*/ 113 h 179"/>
                <a:gd name="T92" fmla="*/ 140 w 261"/>
                <a:gd name="T93" fmla="*/ 107 h 179"/>
                <a:gd name="T94" fmla="*/ 146 w 261"/>
                <a:gd name="T95" fmla="*/ 95 h 179"/>
                <a:gd name="T96" fmla="*/ 150 w 261"/>
                <a:gd name="T97" fmla="*/ 91 h 179"/>
                <a:gd name="T98" fmla="*/ 150 w 261"/>
                <a:gd name="T99" fmla="*/ 78 h 179"/>
                <a:gd name="T100" fmla="*/ 127 w 261"/>
                <a:gd name="T101" fmla="*/ 68 h 179"/>
                <a:gd name="T102" fmla="*/ 115 w 261"/>
                <a:gd name="T103" fmla="*/ 56 h 179"/>
                <a:gd name="T104" fmla="*/ 111 w 261"/>
                <a:gd name="T105" fmla="*/ 51 h 179"/>
                <a:gd name="T106" fmla="*/ 105 w 261"/>
                <a:gd name="T107" fmla="*/ 51 h 179"/>
                <a:gd name="T108" fmla="*/ 98 w 261"/>
                <a:gd name="T109" fmla="*/ 56 h 179"/>
                <a:gd name="T110" fmla="*/ 70 w 261"/>
                <a:gd name="T111" fmla="*/ 56 h 179"/>
                <a:gd name="T112" fmla="*/ 28 w 261"/>
                <a:gd name="T113" fmla="*/ 56 h 179"/>
                <a:gd name="T114" fmla="*/ 0 w 261"/>
                <a:gd name="T115" fmla="*/ 51 h 179"/>
                <a:gd name="T116" fmla="*/ 22 w 261"/>
                <a:gd name="T117" fmla="*/ 3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1" h="179">
                  <a:moveTo>
                    <a:pt x="16" y="39"/>
                  </a:moveTo>
                  <a:lnTo>
                    <a:pt x="6" y="39"/>
                  </a:lnTo>
                  <a:lnTo>
                    <a:pt x="6" y="39"/>
                  </a:lnTo>
                  <a:lnTo>
                    <a:pt x="6" y="33"/>
                  </a:lnTo>
                  <a:lnTo>
                    <a:pt x="6" y="33"/>
                  </a:lnTo>
                  <a:lnTo>
                    <a:pt x="6" y="29"/>
                  </a:lnTo>
                  <a:lnTo>
                    <a:pt x="22" y="12"/>
                  </a:lnTo>
                  <a:lnTo>
                    <a:pt x="35" y="12"/>
                  </a:lnTo>
                  <a:lnTo>
                    <a:pt x="41" y="6"/>
                  </a:lnTo>
                  <a:lnTo>
                    <a:pt x="51" y="0"/>
                  </a:lnTo>
                  <a:lnTo>
                    <a:pt x="51" y="0"/>
                  </a:lnTo>
                  <a:lnTo>
                    <a:pt x="70" y="0"/>
                  </a:lnTo>
                  <a:lnTo>
                    <a:pt x="63" y="0"/>
                  </a:lnTo>
                  <a:lnTo>
                    <a:pt x="63" y="6"/>
                  </a:lnTo>
                  <a:lnTo>
                    <a:pt x="57" y="12"/>
                  </a:lnTo>
                  <a:lnTo>
                    <a:pt x="51" y="12"/>
                  </a:lnTo>
                  <a:lnTo>
                    <a:pt x="51" y="16"/>
                  </a:lnTo>
                  <a:lnTo>
                    <a:pt x="45" y="16"/>
                  </a:lnTo>
                  <a:lnTo>
                    <a:pt x="45" y="29"/>
                  </a:lnTo>
                  <a:lnTo>
                    <a:pt x="45" y="29"/>
                  </a:lnTo>
                  <a:lnTo>
                    <a:pt x="45" y="29"/>
                  </a:lnTo>
                  <a:lnTo>
                    <a:pt x="45" y="29"/>
                  </a:lnTo>
                  <a:lnTo>
                    <a:pt x="63" y="29"/>
                  </a:lnTo>
                  <a:lnTo>
                    <a:pt x="63" y="23"/>
                  </a:lnTo>
                  <a:lnTo>
                    <a:pt x="63" y="23"/>
                  </a:lnTo>
                  <a:lnTo>
                    <a:pt x="63" y="16"/>
                  </a:lnTo>
                  <a:lnTo>
                    <a:pt x="76" y="16"/>
                  </a:lnTo>
                  <a:lnTo>
                    <a:pt x="80" y="12"/>
                  </a:lnTo>
                  <a:lnTo>
                    <a:pt x="86" y="12"/>
                  </a:lnTo>
                  <a:lnTo>
                    <a:pt x="92" y="6"/>
                  </a:lnTo>
                  <a:lnTo>
                    <a:pt x="111" y="6"/>
                  </a:lnTo>
                  <a:lnTo>
                    <a:pt x="115" y="12"/>
                  </a:lnTo>
                  <a:lnTo>
                    <a:pt x="115" y="12"/>
                  </a:lnTo>
                  <a:lnTo>
                    <a:pt x="115" y="12"/>
                  </a:lnTo>
                  <a:lnTo>
                    <a:pt x="115" y="12"/>
                  </a:lnTo>
                  <a:lnTo>
                    <a:pt x="115" y="16"/>
                  </a:lnTo>
                  <a:lnTo>
                    <a:pt x="111" y="16"/>
                  </a:lnTo>
                  <a:lnTo>
                    <a:pt x="111" y="16"/>
                  </a:lnTo>
                  <a:lnTo>
                    <a:pt x="111" y="23"/>
                  </a:lnTo>
                  <a:lnTo>
                    <a:pt x="111" y="23"/>
                  </a:lnTo>
                  <a:lnTo>
                    <a:pt x="156" y="23"/>
                  </a:lnTo>
                  <a:lnTo>
                    <a:pt x="156" y="29"/>
                  </a:lnTo>
                  <a:lnTo>
                    <a:pt x="185" y="29"/>
                  </a:lnTo>
                  <a:lnTo>
                    <a:pt x="185" y="33"/>
                  </a:lnTo>
                  <a:lnTo>
                    <a:pt x="185" y="33"/>
                  </a:lnTo>
                  <a:lnTo>
                    <a:pt x="191" y="33"/>
                  </a:lnTo>
                  <a:lnTo>
                    <a:pt x="191" y="39"/>
                  </a:lnTo>
                  <a:lnTo>
                    <a:pt x="191" y="39"/>
                  </a:lnTo>
                  <a:lnTo>
                    <a:pt x="191" y="39"/>
                  </a:lnTo>
                  <a:lnTo>
                    <a:pt x="191" y="39"/>
                  </a:lnTo>
                  <a:lnTo>
                    <a:pt x="191" y="45"/>
                  </a:lnTo>
                  <a:lnTo>
                    <a:pt x="191" y="45"/>
                  </a:lnTo>
                  <a:lnTo>
                    <a:pt x="181" y="56"/>
                  </a:lnTo>
                  <a:lnTo>
                    <a:pt x="185" y="51"/>
                  </a:lnTo>
                  <a:lnTo>
                    <a:pt x="185" y="51"/>
                  </a:lnTo>
                  <a:lnTo>
                    <a:pt x="185" y="51"/>
                  </a:lnTo>
                  <a:lnTo>
                    <a:pt x="197" y="51"/>
                  </a:lnTo>
                  <a:lnTo>
                    <a:pt x="197" y="45"/>
                  </a:lnTo>
                  <a:lnTo>
                    <a:pt x="197" y="45"/>
                  </a:lnTo>
                  <a:lnTo>
                    <a:pt x="204" y="45"/>
                  </a:lnTo>
                  <a:lnTo>
                    <a:pt x="204" y="51"/>
                  </a:lnTo>
                  <a:lnTo>
                    <a:pt x="210" y="51"/>
                  </a:lnTo>
                  <a:lnTo>
                    <a:pt x="216" y="56"/>
                  </a:lnTo>
                  <a:lnTo>
                    <a:pt x="216" y="56"/>
                  </a:lnTo>
                  <a:lnTo>
                    <a:pt x="220" y="56"/>
                  </a:lnTo>
                  <a:lnTo>
                    <a:pt x="220" y="74"/>
                  </a:lnTo>
                  <a:lnTo>
                    <a:pt x="204" y="74"/>
                  </a:lnTo>
                  <a:lnTo>
                    <a:pt x="204" y="74"/>
                  </a:lnTo>
                  <a:lnTo>
                    <a:pt x="204" y="74"/>
                  </a:lnTo>
                  <a:lnTo>
                    <a:pt x="204" y="78"/>
                  </a:lnTo>
                  <a:lnTo>
                    <a:pt x="216" y="78"/>
                  </a:lnTo>
                  <a:lnTo>
                    <a:pt x="220" y="84"/>
                  </a:lnTo>
                  <a:lnTo>
                    <a:pt x="232" y="84"/>
                  </a:lnTo>
                  <a:lnTo>
                    <a:pt x="232" y="91"/>
                  </a:lnTo>
                  <a:lnTo>
                    <a:pt x="232" y="91"/>
                  </a:lnTo>
                  <a:lnTo>
                    <a:pt x="232" y="91"/>
                  </a:lnTo>
                  <a:lnTo>
                    <a:pt x="232" y="91"/>
                  </a:lnTo>
                  <a:lnTo>
                    <a:pt x="232" y="95"/>
                  </a:lnTo>
                  <a:lnTo>
                    <a:pt x="232" y="95"/>
                  </a:lnTo>
                  <a:lnTo>
                    <a:pt x="232" y="101"/>
                  </a:lnTo>
                  <a:lnTo>
                    <a:pt x="251" y="101"/>
                  </a:lnTo>
                  <a:lnTo>
                    <a:pt x="251" y="95"/>
                  </a:lnTo>
                  <a:lnTo>
                    <a:pt x="251" y="101"/>
                  </a:lnTo>
                  <a:lnTo>
                    <a:pt x="261" y="101"/>
                  </a:lnTo>
                  <a:lnTo>
                    <a:pt x="261" y="107"/>
                  </a:lnTo>
                  <a:lnTo>
                    <a:pt x="261" y="107"/>
                  </a:lnTo>
                  <a:lnTo>
                    <a:pt x="255" y="113"/>
                  </a:lnTo>
                  <a:lnTo>
                    <a:pt x="251" y="113"/>
                  </a:lnTo>
                  <a:lnTo>
                    <a:pt x="251" y="117"/>
                  </a:lnTo>
                  <a:lnTo>
                    <a:pt x="245" y="117"/>
                  </a:lnTo>
                  <a:lnTo>
                    <a:pt x="245" y="124"/>
                  </a:lnTo>
                  <a:lnTo>
                    <a:pt x="232" y="124"/>
                  </a:lnTo>
                  <a:lnTo>
                    <a:pt x="232" y="124"/>
                  </a:lnTo>
                  <a:lnTo>
                    <a:pt x="232" y="124"/>
                  </a:lnTo>
                  <a:lnTo>
                    <a:pt x="226" y="130"/>
                  </a:lnTo>
                  <a:lnTo>
                    <a:pt x="226" y="130"/>
                  </a:lnTo>
                  <a:lnTo>
                    <a:pt x="226" y="130"/>
                  </a:lnTo>
                  <a:lnTo>
                    <a:pt x="226" y="130"/>
                  </a:lnTo>
                  <a:lnTo>
                    <a:pt x="220" y="136"/>
                  </a:lnTo>
                  <a:lnTo>
                    <a:pt x="220" y="130"/>
                  </a:lnTo>
                  <a:lnTo>
                    <a:pt x="216" y="130"/>
                  </a:lnTo>
                  <a:lnTo>
                    <a:pt x="216" y="124"/>
                  </a:lnTo>
                  <a:lnTo>
                    <a:pt x="210" y="124"/>
                  </a:lnTo>
                  <a:lnTo>
                    <a:pt x="210" y="117"/>
                  </a:lnTo>
                  <a:lnTo>
                    <a:pt x="216" y="117"/>
                  </a:lnTo>
                  <a:lnTo>
                    <a:pt x="216" y="113"/>
                  </a:lnTo>
                  <a:lnTo>
                    <a:pt x="197" y="113"/>
                  </a:lnTo>
                  <a:lnTo>
                    <a:pt x="197" y="107"/>
                  </a:lnTo>
                  <a:lnTo>
                    <a:pt x="191" y="107"/>
                  </a:lnTo>
                  <a:lnTo>
                    <a:pt x="191" y="113"/>
                  </a:lnTo>
                  <a:lnTo>
                    <a:pt x="191" y="113"/>
                  </a:lnTo>
                  <a:lnTo>
                    <a:pt x="191" y="113"/>
                  </a:lnTo>
                  <a:lnTo>
                    <a:pt x="191" y="113"/>
                  </a:lnTo>
                  <a:lnTo>
                    <a:pt x="185" y="117"/>
                  </a:lnTo>
                  <a:lnTo>
                    <a:pt x="181" y="117"/>
                  </a:lnTo>
                  <a:lnTo>
                    <a:pt x="181" y="124"/>
                  </a:lnTo>
                  <a:lnTo>
                    <a:pt x="185" y="124"/>
                  </a:lnTo>
                  <a:lnTo>
                    <a:pt x="185" y="130"/>
                  </a:lnTo>
                  <a:lnTo>
                    <a:pt x="191" y="136"/>
                  </a:lnTo>
                  <a:lnTo>
                    <a:pt x="197" y="136"/>
                  </a:lnTo>
                  <a:lnTo>
                    <a:pt x="197" y="146"/>
                  </a:lnTo>
                  <a:lnTo>
                    <a:pt x="204" y="152"/>
                  </a:lnTo>
                  <a:lnTo>
                    <a:pt x="204" y="152"/>
                  </a:lnTo>
                  <a:lnTo>
                    <a:pt x="204" y="152"/>
                  </a:lnTo>
                  <a:lnTo>
                    <a:pt x="204" y="152"/>
                  </a:lnTo>
                  <a:lnTo>
                    <a:pt x="204" y="157"/>
                  </a:lnTo>
                  <a:lnTo>
                    <a:pt x="204" y="157"/>
                  </a:lnTo>
                  <a:lnTo>
                    <a:pt x="204" y="163"/>
                  </a:lnTo>
                  <a:lnTo>
                    <a:pt x="191" y="163"/>
                  </a:lnTo>
                  <a:lnTo>
                    <a:pt x="191" y="163"/>
                  </a:lnTo>
                  <a:lnTo>
                    <a:pt x="191" y="169"/>
                  </a:lnTo>
                  <a:lnTo>
                    <a:pt x="185" y="169"/>
                  </a:lnTo>
                  <a:lnTo>
                    <a:pt x="185" y="169"/>
                  </a:lnTo>
                  <a:lnTo>
                    <a:pt x="181" y="163"/>
                  </a:lnTo>
                  <a:lnTo>
                    <a:pt x="175" y="163"/>
                  </a:lnTo>
                  <a:lnTo>
                    <a:pt x="175" y="163"/>
                  </a:lnTo>
                  <a:lnTo>
                    <a:pt x="168" y="157"/>
                  </a:lnTo>
                  <a:lnTo>
                    <a:pt x="168" y="157"/>
                  </a:lnTo>
                  <a:lnTo>
                    <a:pt x="162" y="152"/>
                  </a:lnTo>
                  <a:lnTo>
                    <a:pt x="156" y="152"/>
                  </a:lnTo>
                  <a:lnTo>
                    <a:pt x="162" y="157"/>
                  </a:lnTo>
                  <a:lnTo>
                    <a:pt x="162" y="163"/>
                  </a:lnTo>
                  <a:lnTo>
                    <a:pt x="168" y="163"/>
                  </a:lnTo>
                  <a:lnTo>
                    <a:pt x="168" y="169"/>
                  </a:lnTo>
                  <a:lnTo>
                    <a:pt x="175" y="169"/>
                  </a:lnTo>
                  <a:lnTo>
                    <a:pt x="175" y="179"/>
                  </a:lnTo>
                  <a:lnTo>
                    <a:pt x="156" y="179"/>
                  </a:lnTo>
                  <a:lnTo>
                    <a:pt x="150" y="175"/>
                  </a:lnTo>
                  <a:lnTo>
                    <a:pt x="146" y="175"/>
                  </a:lnTo>
                  <a:lnTo>
                    <a:pt x="133" y="169"/>
                  </a:lnTo>
                  <a:lnTo>
                    <a:pt x="127" y="169"/>
                  </a:lnTo>
                  <a:lnTo>
                    <a:pt x="121" y="163"/>
                  </a:lnTo>
                  <a:lnTo>
                    <a:pt x="121" y="163"/>
                  </a:lnTo>
                  <a:lnTo>
                    <a:pt x="121" y="152"/>
                  </a:lnTo>
                  <a:lnTo>
                    <a:pt x="115" y="152"/>
                  </a:lnTo>
                  <a:lnTo>
                    <a:pt x="115" y="146"/>
                  </a:lnTo>
                  <a:lnTo>
                    <a:pt x="115" y="146"/>
                  </a:lnTo>
                  <a:lnTo>
                    <a:pt x="111" y="140"/>
                  </a:lnTo>
                  <a:lnTo>
                    <a:pt x="98" y="140"/>
                  </a:lnTo>
                  <a:lnTo>
                    <a:pt x="98" y="140"/>
                  </a:lnTo>
                  <a:lnTo>
                    <a:pt x="92" y="136"/>
                  </a:lnTo>
                  <a:lnTo>
                    <a:pt x="92" y="136"/>
                  </a:lnTo>
                  <a:lnTo>
                    <a:pt x="92" y="136"/>
                  </a:lnTo>
                  <a:lnTo>
                    <a:pt x="92" y="130"/>
                  </a:lnTo>
                  <a:lnTo>
                    <a:pt x="115" y="130"/>
                  </a:lnTo>
                  <a:lnTo>
                    <a:pt x="115" y="124"/>
                  </a:lnTo>
                  <a:lnTo>
                    <a:pt x="115" y="124"/>
                  </a:lnTo>
                  <a:lnTo>
                    <a:pt x="115" y="124"/>
                  </a:lnTo>
                  <a:lnTo>
                    <a:pt x="115" y="117"/>
                  </a:lnTo>
                  <a:lnTo>
                    <a:pt x="115" y="117"/>
                  </a:lnTo>
                  <a:lnTo>
                    <a:pt x="115" y="117"/>
                  </a:lnTo>
                  <a:lnTo>
                    <a:pt x="121" y="117"/>
                  </a:lnTo>
                  <a:lnTo>
                    <a:pt x="121" y="113"/>
                  </a:lnTo>
                  <a:lnTo>
                    <a:pt x="121" y="113"/>
                  </a:lnTo>
                  <a:lnTo>
                    <a:pt x="121" y="113"/>
                  </a:lnTo>
                  <a:lnTo>
                    <a:pt x="133" y="113"/>
                  </a:lnTo>
                  <a:lnTo>
                    <a:pt x="133" y="107"/>
                  </a:lnTo>
                  <a:lnTo>
                    <a:pt x="146" y="107"/>
                  </a:lnTo>
                  <a:lnTo>
                    <a:pt x="146" y="113"/>
                  </a:lnTo>
                  <a:lnTo>
                    <a:pt x="150" y="113"/>
                  </a:lnTo>
                  <a:lnTo>
                    <a:pt x="150" y="117"/>
                  </a:lnTo>
                  <a:lnTo>
                    <a:pt x="150" y="117"/>
                  </a:lnTo>
                  <a:lnTo>
                    <a:pt x="175" y="117"/>
                  </a:lnTo>
                  <a:lnTo>
                    <a:pt x="175" y="113"/>
                  </a:lnTo>
                  <a:lnTo>
                    <a:pt x="181" y="113"/>
                  </a:lnTo>
                  <a:lnTo>
                    <a:pt x="181" y="107"/>
                  </a:lnTo>
                  <a:lnTo>
                    <a:pt x="133" y="107"/>
                  </a:lnTo>
                  <a:lnTo>
                    <a:pt x="140" y="107"/>
                  </a:lnTo>
                  <a:lnTo>
                    <a:pt x="140" y="101"/>
                  </a:lnTo>
                  <a:lnTo>
                    <a:pt x="140" y="101"/>
                  </a:lnTo>
                  <a:lnTo>
                    <a:pt x="140" y="101"/>
                  </a:lnTo>
                  <a:lnTo>
                    <a:pt x="146" y="95"/>
                  </a:lnTo>
                  <a:lnTo>
                    <a:pt x="146" y="95"/>
                  </a:lnTo>
                  <a:lnTo>
                    <a:pt x="150" y="91"/>
                  </a:lnTo>
                  <a:lnTo>
                    <a:pt x="150" y="91"/>
                  </a:lnTo>
                  <a:lnTo>
                    <a:pt x="150" y="91"/>
                  </a:lnTo>
                  <a:lnTo>
                    <a:pt x="150" y="84"/>
                  </a:lnTo>
                  <a:lnTo>
                    <a:pt x="146" y="84"/>
                  </a:lnTo>
                  <a:lnTo>
                    <a:pt x="146" y="78"/>
                  </a:lnTo>
                  <a:lnTo>
                    <a:pt x="150" y="78"/>
                  </a:lnTo>
                  <a:lnTo>
                    <a:pt x="140" y="78"/>
                  </a:lnTo>
                  <a:lnTo>
                    <a:pt x="133" y="74"/>
                  </a:lnTo>
                  <a:lnTo>
                    <a:pt x="133" y="74"/>
                  </a:lnTo>
                  <a:lnTo>
                    <a:pt x="127" y="68"/>
                  </a:lnTo>
                  <a:lnTo>
                    <a:pt x="127" y="68"/>
                  </a:lnTo>
                  <a:lnTo>
                    <a:pt x="121" y="62"/>
                  </a:lnTo>
                  <a:lnTo>
                    <a:pt x="121" y="56"/>
                  </a:lnTo>
                  <a:lnTo>
                    <a:pt x="115" y="56"/>
                  </a:lnTo>
                  <a:lnTo>
                    <a:pt x="115" y="56"/>
                  </a:lnTo>
                  <a:lnTo>
                    <a:pt x="115" y="56"/>
                  </a:lnTo>
                  <a:lnTo>
                    <a:pt x="115" y="51"/>
                  </a:lnTo>
                  <a:lnTo>
                    <a:pt x="111" y="51"/>
                  </a:lnTo>
                  <a:lnTo>
                    <a:pt x="111" y="45"/>
                  </a:lnTo>
                  <a:lnTo>
                    <a:pt x="105" y="45"/>
                  </a:lnTo>
                  <a:lnTo>
                    <a:pt x="105" y="45"/>
                  </a:lnTo>
                  <a:lnTo>
                    <a:pt x="105" y="51"/>
                  </a:lnTo>
                  <a:lnTo>
                    <a:pt x="98" y="51"/>
                  </a:lnTo>
                  <a:lnTo>
                    <a:pt x="98" y="56"/>
                  </a:lnTo>
                  <a:lnTo>
                    <a:pt x="98" y="56"/>
                  </a:lnTo>
                  <a:lnTo>
                    <a:pt x="98" y="56"/>
                  </a:lnTo>
                  <a:lnTo>
                    <a:pt x="98" y="62"/>
                  </a:lnTo>
                  <a:lnTo>
                    <a:pt x="86" y="62"/>
                  </a:lnTo>
                  <a:lnTo>
                    <a:pt x="80" y="56"/>
                  </a:lnTo>
                  <a:lnTo>
                    <a:pt x="70" y="56"/>
                  </a:lnTo>
                  <a:lnTo>
                    <a:pt x="63" y="51"/>
                  </a:lnTo>
                  <a:lnTo>
                    <a:pt x="35" y="51"/>
                  </a:lnTo>
                  <a:lnTo>
                    <a:pt x="35" y="51"/>
                  </a:lnTo>
                  <a:lnTo>
                    <a:pt x="28" y="56"/>
                  </a:lnTo>
                  <a:lnTo>
                    <a:pt x="16" y="56"/>
                  </a:lnTo>
                  <a:lnTo>
                    <a:pt x="16" y="51"/>
                  </a:lnTo>
                  <a:lnTo>
                    <a:pt x="0" y="51"/>
                  </a:lnTo>
                  <a:lnTo>
                    <a:pt x="0" y="51"/>
                  </a:lnTo>
                  <a:lnTo>
                    <a:pt x="0" y="51"/>
                  </a:lnTo>
                  <a:lnTo>
                    <a:pt x="0" y="45"/>
                  </a:lnTo>
                  <a:lnTo>
                    <a:pt x="22" y="45"/>
                  </a:lnTo>
                  <a:lnTo>
                    <a:pt x="22" y="39"/>
                  </a:lnTo>
                  <a:lnTo>
                    <a:pt x="16" y="39"/>
                  </a:lnTo>
                  <a:lnTo>
                    <a:pt x="16"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39" name="Freeform 334"/>
            <p:cNvSpPr>
              <a:spLocks/>
            </p:cNvSpPr>
            <p:nvPr/>
          </p:nvSpPr>
          <p:spPr bwMode="auto">
            <a:xfrm>
              <a:off x="3071813" y="1209675"/>
              <a:ext cx="509588" cy="150813"/>
            </a:xfrm>
            <a:custGeom>
              <a:avLst/>
              <a:gdLst>
                <a:gd name="T0" fmla="*/ 198 w 321"/>
                <a:gd name="T1" fmla="*/ 7 h 95"/>
                <a:gd name="T2" fmla="*/ 198 w 321"/>
                <a:gd name="T3" fmla="*/ 11 h 95"/>
                <a:gd name="T4" fmla="*/ 198 w 321"/>
                <a:gd name="T5" fmla="*/ 11 h 95"/>
                <a:gd name="T6" fmla="*/ 204 w 321"/>
                <a:gd name="T7" fmla="*/ 7 h 95"/>
                <a:gd name="T8" fmla="*/ 210 w 321"/>
                <a:gd name="T9" fmla="*/ 0 h 95"/>
                <a:gd name="T10" fmla="*/ 216 w 321"/>
                <a:gd name="T11" fmla="*/ 7 h 95"/>
                <a:gd name="T12" fmla="*/ 239 w 321"/>
                <a:gd name="T13" fmla="*/ 7 h 95"/>
                <a:gd name="T14" fmla="*/ 274 w 321"/>
                <a:gd name="T15" fmla="*/ 0 h 95"/>
                <a:gd name="T16" fmla="*/ 321 w 321"/>
                <a:gd name="T17" fmla="*/ 7 h 95"/>
                <a:gd name="T18" fmla="*/ 309 w 321"/>
                <a:gd name="T19" fmla="*/ 17 h 95"/>
                <a:gd name="T20" fmla="*/ 261 w 321"/>
                <a:gd name="T21" fmla="*/ 23 h 95"/>
                <a:gd name="T22" fmla="*/ 239 w 321"/>
                <a:gd name="T23" fmla="*/ 29 h 95"/>
                <a:gd name="T24" fmla="*/ 239 w 321"/>
                <a:gd name="T25" fmla="*/ 33 h 95"/>
                <a:gd name="T26" fmla="*/ 179 w 321"/>
                <a:gd name="T27" fmla="*/ 40 h 95"/>
                <a:gd name="T28" fmla="*/ 156 w 321"/>
                <a:gd name="T29" fmla="*/ 56 h 95"/>
                <a:gd name="T30" fmla="*/ 150 w 321"/>
                <a:gd name="T31" fmla="*/ 52 h 95"/>
                <a:gd name="T32" fmla="*/ 134 w 321"/>
                <a:gd name="T33" fmla="*/ 46 h 95"/>
                <a:gd name="T34" fmla="*/ 140 w 321"/>
                <a:gd name="T35" fmla="*/ 52 h 95"/>
                <a:gd name="T36" fmla="*/ 144 w 321"/>
                <a:gd name="T37" fmla="*/ 56 h 95"/>
                <a:gd name="T38" fmla="*/ 144 w 321"/>
                <a:gd name="T39" fmla="*/ 62 h 95"/>
                <a:gd name="T40" fmla="*/ 140 w 321"/>
                <a:gd name="T41" fmla="*/ 68 h 95"/>
                <a:gd name="T42" fmla="*/ 92 w 321"/>
                <a:gd name="T43" fmla="*/ 72 h 95"/>
                <a:gd name="T44" fmla="*/ 105 w 321"/>
                <a:gd name="T45" fmla="*/ 72 h 95"/>
                <a:gd name="T46" fmla="*/ 99 w 321"/>
                <a:gd name="T47" fmla="*/ 91 h 95"/>
                <a:gd name="T48" fmla="*/ 80 w 321"/>
                <a:gd name="T49" fmla="*/ 95 h 95"/>
                <a:gd name="T50" fmla="*/ 70 w 321"/>
                <a:gd name="T51" fmla="*/ 91 h 95"/>
                <a:gd name="T52" fmla="*/ 0 w 321"/>
                <a:gd name="T53" fmla="*/ 79 h 95"/>
                <a:gd name="T54" fmla="*/ 10 w 321"/>
                <a:gd name="T55" fmla="*/ 72 h 95"/>
                <a:gd name="T56" fmla="*/ 39 w 321"/>
                <a:gd name="T57" fmla="*/ 62 h 95"/>
                <a:gd name="T58" fmla="*/ 51 w 321"/>
                <a:gd name="T59" fmla="*/ 68 h 95"/>
                <a:gd name="T60" fmla="*/ 57 w 321"/>
                <a:gd name="T61" fmla="*/ 72 h 95"/>
                <a:gd name="T62" fmla="*/ 64 w 321"/>
                <a:gd name="T63" fmla="*/ 62 h 95"/>
                <a:gd name="T64" fmla="*/ 51 w 321"/>
                <a:gd name="T65" fmla="*/ 62 h 95"/>
                <a:gd name="T66" fmla="*/ 45 w 321"/>
                <a:gd name="T67" fmla="*/ 56 h 95"/>
                <a:gd name="T68" fmla="*/ 80 w 321"/>
                <a:gd name="T69" fmla="*/ 52 h 95"/>
                <a:gd name="T70" fmla="*/ 92 w 321"/>
                <a:gd name="T71" fmla="*/ 56 h 95"/>
                <a:gd name="T72" fmla="*/ 99 w 321"/>
                <a:gd name="T73" fmla="*/ 52 h 95"/>
                <a:gd name="T74" fmla="*/ 74 w 321"/>
                <a:gd name="T75" fmla="*/ 46 h 95"/>
                <a:gd name="T76" fmla="*/ 105 w 321"/>
                <a:gd name="T77" fmla="*/ 40 h 95"/>
                <a:gd name="T78" fmla="*/ 121 w 321"/>
                <a:gd name="T79" fmla="*/ 40 h 95"/>
                <a:gd name="T80" fmla="*/ 121 w 321"/>
                <a:gd name="T81" fmla="*/ 40 h 95"/>
                <a:gd name="T82" fmla="*/ 163 w 321"/>
                <a:gd name="T83" fmla="*/ 33 h 95"/>
                <a:gd name="T84" fmla="*/ 156 w 321"/>
                <a:gd name="T85" fmla="*/ 29 h 95"/>
                <a:gd name="T86" fmla="*/ 144 w 321"/>
                <a:gd name="T87" fmla="*/ 33 h 95"/>
                <a:gd name="T88" fmla="*/ 109 w 321"/>
                <a:gd name="T89" fmla="*/ 33 h 95"/>
                <a:gd name="T90" fmla="*/ 51 w 321"/>
                <a:gd name="T91" fmla="*/ 23 h 95"/>
                <a:gd name="T92" fmla="*/ 105 w 321"/>
                <a:gd name="T93" fmla="*/ 17 h 95"/>
                <a:gd name="T94" fmla="*/ 156 w 321"/>
                <a:gd name="T95" fmla="*/ 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1" h="95">
                  <a:moveTo>
                    <a:pt x="191" y="7"/>
                  </a:moveTo>
                  <a:lnTo>
                    <a:pt x="191" y="7"/>
                  </a:lnTo>
                  <a:lnTo>
                    <a:pt x="198" y="7"/>
                  </a:lnTo>
                  <a:lnTo>
                    <a:pt x="198" y="11"/>
                  </a:lnTo>
                  <a:lnTo>
                    <a:pt x="198" y="11"/>
                  </a:lnTo>
                  <a:lnTo>
                    <a:pt x="198" y="11"/>
                  </a:lnTo>
                  <a:lnTo>
                    <a:pt x="198" y="11"/>
                  </a:lnTo>
                  <a:lnTo>
                    <a:pt x="198" y="11"/>
                  </a:lnTo>
                  <a:lnTo>
                    <a:pt x="198" y="11"/>
                  </a:lnTo>
                  <a:lnTo>
                    <a:pt x="204" y="7"/>
                  </a:lnTo>
                  <a:lnTo>
                    <a:pt x="204" y="7"/>
                  </a:lnTo>
                  <a:lnTo>
                    <a:pt x="204" y="7"/>
                  </a:lnTo>
                  <a:lnTo>
                    <a:pt x="204" y="7"/>
                  </a:lnTo>
                  <a:lnTo>
                    <a:pt x="210" y="0"/>
                  </a:lnTo>
                  <a:lnTo>
                    <a:pt x="210" y="0"/>
                  </a:lnTo>
                  <a:lnTo>
                    <a:pt x="216" y="0"/>
                  </a:lnTo>
                  <a:lnTo>
                    <a:pt x="216" y="7"/>
                  </a:lnTo>
                  <a:lnTo>
                    <a:pt x="216" y="7"/>
                  </a:lnTo>
                  <a:lnTo>
                    <a:pt x="216" y="7"/>
                  </a:lnTo>
                  <a:lnTo>
                    <a:pt x="216" y="7"/>
                  </a:lnTo>
                  <a:lnTo>
                    <a:pt x="239" y="7"/>
                  </a:lnTo>
                  <a:lnTo>
                    <a:pt x="245" y="0"/>
                  </a:lnTo>
                  <a:lnTo>
                    <a:pt x="245" y="0"/>
                  </a:lnTo>
                  <a:lnTo>
                    <a:pt x="274" y="0"/>
                  </a:lnTo>
                  <a:lnTo>
                    <a:pt x="274" y="7"/>
                  </a:lnTo>
                  <a:lnTo>
                    <a:pt x="274" y="7"/>
                  </a:lnTo>
                  <a:lnTo>
                    <a:pt x="321" y="7"/>
                  </a:lnTo>
                  <a:lnTo>
                    <a:pt x="321" y="11"/>
                  </a:lnTo>
                  <a:lnTo>
                    <a:pt x="321" y="11"/>
                  </a:lnTo>
                  <a:lnTo>
                    <a:pt x="309" y="17"/>
                  </a:lnTo>
                  <a:lnTo>
                    <a:pt x="296" y="17"/>
                  </a:lnTo>
                  <a:lnTo>
                    <a:pt x="286" y="23"/>
                  </a:lnTo>
                  <a:lnTo>
                    <a:pt x="261" y="23"/>
                  </a:lnTo>
                  <a:lnTo>
                    <a:pt x="261" y="23"/>
                  </a:lnTo>
                  <a:lnTo>
                    <a:pt x="261" y="29"/>
                  </a:lnTo>
                  <a:lnTo>
                    <a:pt x="239" y="29"/>
                  </a:lnTo>
                  <a:lnTo>
                    <a:pt x="239" y="29"/>
                  </a:lnTo>
                  <a:lnTo>
                    <a:pt x="239" y="29"/>
                  </a:lnTo>
                  <a:lnTo>
                    <a:pt x="239" y="33"/>
                  </a:lnTo>
                  <a:lnTo>
                    <a:pt x="216" y="33"/>
                  </a:lnTo>
                  <a:lnTo>
                    <a:pt x="204" y="40"/>
                  </a:lnTo>
                  <a:lnTo>
                    <a:pt x="179" y="40"/>
                  </a:lnTo>
                  <a:lnTo>
                    <a:pt x="175" y="46"/>
                  </a:lnTo>
                  <a:lnTo>
                    <a:pt x="163" y="46"/>
                  </a:lnTo>
                  <a:lnTo>
                    <a:pt x="156" y="56"/>
                  </a:lnTo>
                  <a:lnTo>
                    <a:pt x="150" y="56"/>
                  </a:lnTo>
                  <a:lnTo>
                    <a:pt x="150" y="52"/>
                  </a:lnTo>
                  <a:lnTo>
                    <a:pt x="150" y="52"/>
                  </a:lnTo>
                  <a:lnTo>
                    <a:pt x="150" y="52"/>
                  </a:lnTo>
                  <a:lnTo>
                    <a:pt x="150" y="46"/>
                  </a:lnTo>
                  <a:lnTo>
                    <a:pt x="134" y="46"/>
                  </a:lnTo>
                  <a:lnTo>
                    <a:pt x="140" y="52"/>
                  </a:lnTo>
                  <a:lnTo>
                    <a:pt x="140" y="52"/>
                  </a:lnTo>
                  <a:lnTo>
                    <a:pt x="140" y="52"/>
                  </a:lnTo>
                  <a:lnTo>
                    <a:pt x="140" y="52"/>
                  </a:lnTo>
                  <a:lnTo>
                    <a:pt x="144" y="56"/>
                  </a:lnTo>
                  <a:lnTo>
                    <a:pt x="144" y="56"/>
                  </a:lnTo>
                  <a:lnTo>
                    <a:pt x="150" y="56"/>
                  </a:lnTo>
                  <a:lnTo>
                    <a:pt x="150" y="62"/>
                  </a:lnTo>
                  <a:lnTo>
                    <a:pt x="144" y="62"/>
                  </a:lnTo>
                  <a:lnTo>
                    <a:pt x="144" y="62"/>
                  </a:lnTo>
                  <a:lnTo>
                    <a:pt x="144" y="62"/>
                  </a:lnTo>
                  <a:lnTo>
                    <a:pt x="140" y="68"/>
                  </a:lnTo>
                  <a:lnTo>
                    <a:pt x="105" y="68"/>
                  </a:lnTo>
                  <a:lnTo>
                    <a:pt x="105" y="72"/>
                  </a:lnTo>
                  <a:lnTo>
                    <a:pt x="92" y="72"/>
                  </a:lnTo>
                  <a:lnTo>
                    <a:pt x="92" y="72"/>
                  </a:lnTo>
                  <a:lnTo>
                    <a:pt x="92" y="72"/>
                  </a:lnTo>
                  <a:lnTo>
                    <a:pt x="105" y="72"/>
                  </a:lnTo>
                  <a:lnTo>
                    <a:pt x="105" y="85"/>
                  </a:lnTo>
                  <a:lnTo>
                    <a:pt x="99" y="85"/>
                  </a:lnTo>
                  <a:lnTo>
                    <a:pt x="99" y="91"/>
                  </a:lnTo>
                  <a:lnTo>
                    <a:pt x="86" y="91"/>
                  </a:lnTo>
                  <a:lnTo>
                    <a:pt x="86" y="95"/>
                  </a:lnTo>
                  <a:lnTo>
                    <a:pt x="80" y="95"/>
                  </a:lnTo>
                  <a:lnTo>
                    <a:pt x="80" y="91"/>
                  </a:lnTo>
                  <a:lnTo>
                    <a:pt x="70" y="91"/>
                  </a:lnTo>
                  <a:lnTo>
                    <a:pt x="70" y="91"/>
                  </a:lnTo>
                  <a:lnTo>
                    <a:pt x="64" y="85"/>
                  </a:lnTo>
                  <a:lnTo>
                    <a:pt x="0" y="85"/>
                  </a:lnTo>
                  <a:lnTo>
                    <a:pt x="0" y="79"/>
                  </a:lnTo>
                  <a:lnTo>
                    <a:pt x="0" y="79"/>
                  </a:lnTo>
                  <a:lnTo>
                    <a:pt x="4" y="72"/>
                  </a:lnTo>
                  <a:lnTo>
                    <a:pt x="10" y="72"/>
                  </a:lnTo>
                  <a:lnTo>
                    <a:pt x="16" y="68"/>
                  </a:lnTo>
                  <a:lnTo>
                    <a:pt x="39" y="68"/>
                  </a:lnTo>
                  <a:lnTo>
                    <a:pt x="39" y="62"/>
                  </a:lnTo>
                  <a:lnTo>
                    <a:pt x="45" y="62"/>
                  </a:lnTo>
                  <a:lnTo>
                    <a:pt x="51" y="68"/>
                  </a:lnTo>
                  <a:lnTo>
                    <a:pt x="51" y="68"/>
                  </a:lnTo>
                  <a:lnTo>
                    <a:pt x="51" y="68"/>
                  </a:lnTo>
                  <a:lnTo>
                    <a:pt x="57" y="72"/>
                  </a:lnTo>
                  <a:lnTo>
                    <a:pt x="57" y="72"/>
                  </a:lnTo>
                  <a:lnTo>
                    <a:pt x="57" y="72"/>
                  </a:lnTo>
                  <a:lnTo>
                    <a:pt x="64" y="72"/>
                  </a:lnTo>
                  <a:lnTo>
                    <a:pt x="64" y="62"/>
                  </a:lnTo>
                  <a:lnTo>
                    <a:pt x="51" y="62"/>
                  </a:lnTo>
                  <a:lnTo>
                    <a:pt x="51" y="62"/>
                  </a:lnTo>
                  <a:lnTo>
                    <a:pt x="51" y="62"/>
                  </a:lnTo>
                  <a:lnTo>
                    <a:pt x="45" y="56"/>
                  </a:lnTo>
                  <a:lnTo>
                    <a:pt x="45" y="56"/>
                  </a:lnTo>
                  <a:lnTo>
                    <a:pt x="45" y="56"/>
                  </a:lnTo>
                  <a:lnTo>
                    <a:pt x="45" y="52"/>
                  </a:lnTo>
                  <a:lnTo>
                    <a:pt x="45" y="52"/>
                  </a:lnTo>
                  <a:lnTo>
                    <a:pt x="80" y="52"/>
                  </a:lnTo>
                  <a:lnTo>
                    <a:pt x="80" y="56"/>
                  </a:lnTo>
                  <a:lnTo>
                    <a:pt x="80" y="56"/>
                  </a:lnTo>
                  <a:lnTo>
                    <a:pt x="92" y="56"/>
                  </a:lnTo>
                  <a:lnTo>
                    <a:pt x="99" y="52"/>
                  </a:lnTo>
                  <a:lnTo>
                    <a:pt x="99" y="52"/>
                  </a:lnTo>
                  <a:lnTo>
                    <a:pt x="99" y="52"/>
                  </a:lnTo>
                  <a:lnTo>
                    <a:pt x="105" y="52"/>
                  </a:lnTo>
                  <a:lnTo>
                    <a:pt x="80" y="52"/>
                  </a:lnTo>
                  <a:lnTo>
                    <a:pt x="74" y="46"/>
                  </a:lnTo>
                  <a:lnTo>
                    <a:pt x="74" y="46"/>
                  </a:lnTo>
                  <a:lnTo>
                    <a:pt x="70" y="40"/>
                  </a:lnTo>
                  <a:lnTo>
                    <a:pt x="105" y="40"/>
                  </a:lnTo>
                  <a:lnTo>
                    <a:pt x="105" y="46"/>
                  </a:lnTo>
                  <a:lnTo>
                    <a:pt x="121" y="46"/>
                  </a:lnTo>
                  <a:lnTo>
                    <a:pt x="121" y="40"/>
                  </a:lnTo>
                  <a:lnTo>
                    <a:pt x="121" y="40"/>
                  </a:lnTo>
                  <a:lnTo>
                    <a:pt x="121" y="40"/>
                  </a:lnTo>
                  <a:lnTo>
                    <a:pt x="121" y="40"/>
                  </a:lnTo>
                  <a:lnTo>
                    <a:pt x="163" y="40"/>
                  </a:lnTo>
                  <a:lnTo>
                    <a:pt x="163" y="33"/>
                  </a:lnTo>
                  <a:lnTo>
                    <a:pt x="163" y="33"/>
                  </a:lnTo>
                  <a:lnTo>
                    <a:pt x="163" y="29"/>
                  </a:lnTo>
                  <a:lnTo>
                    <a:pt x="156" y="29"/>
                  </a:lnTo>
                  <a:lnTo>
                    <a:pt x="156" y="29"/>
                  </a:lnTo>
                  <a:lnTo>
                    <a:pt x="150" y="33"/>
                  </a:lnTo>
                  <a:lnTo>
                    <a:pt x="144" y="33"/>
                  </a:lnTo>
                  <a:lnTo>
                    <a:pt x="144" y="33"/>
                  </a:lnTo>
                  <a:lnTo>
                    <a:pt x="140" y="29"/>
                  </a:lnTo>
                  <a:lnTo>
                    <a:pt x="115" y="29"/>
                  </a:lnTo>
                  <a:lnTo>
                    <a:pt x="109" y="33"/>
                  </a:lnTo>
                  <a:lnTo>
                    <a:pt x="70" y="33"/>
                  </a:lnTo>
                  <a:lnTo>
                    <a:pt x="64" y="29"/>
                  </a:lnTo>
                  <a:lnTo>
                    <a:pt x="51" y="23"/>
                  </a:lnTo>
                  <a:lnTo>
                    <a:pt x="64" y="23"/>
                  </a:lnTo>
                  <a:lnTo>
                    <a:pt x="70" y="17"/>
                  </a:lnTo>
                  <a:lnTo>
                    <a:pt x="105" y="17"/>
                  </a:lnTo>
                  <a:lnTo>
                    <a:pt x="109" y="11"/>
                  </a:lnTo>
                  <a:lnTo>
                    <a:pt x="156" y="11"/>
                  </a:lnTo>
                  <a:lnTo>
                    <a:pt x="156" y="7"/>
                  </a:lnTo>
                  <a:lnTo>
                    <a:pt x="191" y="7"/>
                  </a:lnTo>
                  <a:lnTo>
                    <a:pt x="191"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0" name="Freeform 335"/>
            <p:cNvSpPr>
              <a:spLocks/>
            </p:cNvSpPr>
            <p:nvPr/>
          </p:nvSpPr>
          <p:spPr bwMode="auto">
            <a:xfrm>
              <a:off x="3071813" y="1209675"/>
              <a:ext cx="509588" cy="150813"/>
            </a:xfrm>
            <a:custGeom>
              <a:avLst/>
              <a:gdLst>
                <a:gd name="T0" fmla="*/ 198 w 321"/>
                <a:gd name="T1" fmla="*/ 7 h 95"/>
                <a:gd name="T2" fmla="*/ 198 w 321"/>
                <a:gd name="T3" fmla="*/ 11 h 95"/>
                <a:gd name="T4" fmla="*/ 198 w 321"/>
                <a:gd name="T5" fmla="*/ 11 h 95"/>
                <a:gd name="T6" fmla="*/ 204 w 321"/>
                <a:gd name="T7" fmla="*/ 7 h 95"/>
                <a:gd name="T8" fmla="*/ 210 w 321"/>
                <a:gd name="T9" fmla="*/ 0 h 95"/>
                <a:gd name="T10" fmla="*/ 216 w 321"/>
                <a:gd name="T11" fmla="*/ 7 h 95"/>
                <a:gd name="T12" fmla="*/ 239 w 321"/>
                <a:gd name="T13" fmla="*/ 7 h 95"/>
                <a:gd name="T14" fmla="*/ 274 w 321"/>
                <a:gd name="T15" fmla="*/ 0 h 95"/>
                <a:gd name="T16" fmla="*/ 321 w 321"/>
                <a:gd name="T17" fmla="*/ 7 h 95"/>
                <a:gd name="T18" fmla="*/ 309 w 321"/>
                <a:gd name="T19" fmla="*/ 17 h 95"/>
                <a:gd name="T20" fmla="*/ 261 w 321"/>
                <a:gd name="T21" fmla="*/ 23 h 95"/>
                <a:gd name="T22" fmla="*/ 239 w 321"/>
                <a:gd name="T23" fmla="*/ 29 h 95"/>
                <a:gd name="T24" fmla="*/ 239 w 321"/>
                <a:gd name="T25" fmla="*/ 33 h 95"/>
                <a:gd name="T26" fmla="*/ 179 w 321"/>
                <a:gd name="T27" fmla="*/ 40 h 95"/>
                <a:gd name="T28" fmla="*/ 156 w 321"/>
                <a:gd name="T29" fmla="*/ 56 h 95"/>
                <a:gd name="T30" fmla="*/ 150 w 321"/>
                <a:gd name="T31" fmla="*/ 52 h 95"/>
                <a:gd name="T32" fmla="*/ 134 w 321"/>
                <a:gd name="T33" fmla="*/ 46 h 95"/>
                <a:gd name="T34" fmla="*/ 140 w 321"/>
                <a:gd name="T35" fmla="*/ 52 h 95"/>
                <a:gd name="T36" fmla="*/ 144 w 321"/>
                <a:gd name="T37" fmla="*/ 56 h 95"/>
                <a:gd name="T38" fmla="*/ 144 w 321"/>
                <a:gd name="T39" fmla="*/ 62 h 95"/>
                <a:gd name="T40" fmla="*/ 140 w 321"/>
                <a:gd name="T41" fmla="*/ 68 h 95"/>
                <a:gd name="T42" fmla="*/ 92 w 321"/>
                <a:gd name="T43" fmla="*/ 72 h 95"/>
                <a:gd name="T44" fmla="*/ 105 w 321"/>
                <a:gd name="T45" fmla="*/ 72 h 95"/>
                <a:gd name="T46" fmla="*/ 99 w 321"/>
                <a:gd name="T47" fmla="*/ 91 h 95"/>
                <a:gd name="T48" fmla="*/ 80 w 321"/>
                <a:gd name="T49" fmla="*/ 95 h 95"/>
                <a:gd name="T50" fmla="*/ 70 w 321"/>
                <a:gd name="T51" fmla="*/ 91 h 95"/>
                <a:gd name="T52" fmla="*/ 0 w 321"/>
                <a:gd name="T53" fmla="*/ 79 h 95"/>
                <a:gd name="T54" fmla="*/ 10 w 321"/>
                <a:gd name="T55" fmla="*/ 72 h 95"/>
                <a:gd name="T56" fmla="*/ 39 w 321"/>
                <a:gd name="T57" fmla="*/ 62 h 95"/>
                <a:gd name="T58" fmla="*/ 51 w 321"/>
                <a:gd name="T59" fmla="*/ 68 h 95"/>
                <a:gd name="T60" fmla="*/ 57 w 321"/>
                <a:gd name="T61" fmla="*/ 72 h 95"/>
                <a:gd name="T62" fmla="*/ 64 w 321"/>
                <a:gd name="T63" fmla="*/ 62 h 95"/>
                <a:gd name="T64" fmla="*/ 51 w 321"/>
                <a:gd name="T65" fmla="*/ 62 h 95"/>
                <a:gd name="T66" fmla="*/ 45 w 321"/>
                <a:gd name="T67" fmla="*/ 56 h 95"/>
                <a:gd name="T68" fmla="*/ 80 w 321"/>
                <a:gd name="T69" fmla="*/ 52 h 95"/>
                <a:gd name="T70" fmla="*/ 92 w 321"/>
                <a:gd name="T71" fmla="*/ 56 h 95"/>
                <a:gd name="T72" fmla="*/ 99 w 321"/>
                <a:gd name="T73" fmla="*/ 52 h 95"/>
                <a:gd name="T74" fmla="*/ 74 w 321"/>
                <a:gd name="T75" fmla="*/ 46 h 95"/>
                <a:gd name="T76" fmla="*/ 105 w 321"/>
                <a:gd name="T77" fmla="*/ 40 h 95"/>
                <a:gd name="T78" fmla="*/ 121 w 321"/>
                <a:gd name="T79" fmla="*/ 40 h 95"/>
                <a:gd name="T80" fmla="*/ 121 w 321"/>
                <a:gd name="T81" fmla="*/ 40 h 95"/>
                <a:gd name="T82" fmla="*/ 163 w 321"/>
                <a:gd name="T83" fmla="*/ 33 h 95"/>
                <a:gd name="T84" fmla="*/ 156 w 321"/>
                <a:gd name="T85" fmla="*/ 29 h 95"/>
                <a:gd name="T86" fmla="*/ 144 w 321"/>
                <a:gd name="T87" fmla="*/ 33 h 95"/>
                <a:gd name="T88" fmla="*/ 109 w 321"/>
                <a:gd name="T89" fmla="*/ 33 h 95"/>
                <a:gd name="T90" fmla="*/ 51 w 321"/>
                <a:gd name="T91" fmla="*/ 23 h 95"/>
                <a:gd name="T92" fmla="*/ 105 w 321"/>
                <a:gd name="T93" fmla="*/ 17 h 95"/>
                <a:gd name="T94" fmla="*/ 156 w 321"/>
                <a:gd name="T95" fmla="*/ 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1" h="95">
                  <a:moveTo>
                    <a:pt x="191" y="7"/>
                  </a:moveTo>
                  <a:lnTo>
                    <a:pt x="191" y="7"/>
                  </a:lnTo>
                  <a:lnTo>
                    <a:pt x="198" y="7"/>
                  </a:lnTo>
                  <a:lnTo>
                    <a:pt x="198" y="11"/>
                  </a:lnTo>
                  <a:lnTo>
                    <a:pt x="198" y="11"/>
                  </a:lnTo>
                  <a:lnTo>
                    <a:pt x="198" y="11"/>
                  </a:lnTo>
                  <a:lnTo>
                    <a:pt x="198" y="11"/>
                  </a:lnTo>
                  <a:lnTo>
                    <a:pt x="198" y="11"/>
                  </a:lnTo>
                  <a:lnTo>
                    <a:pt x="198" y="11"/>
                  </a:lnTo>
                  <a:lnTo>
                    <a:pt x="204" y="7"/>
                  </a:lnTo>
                  <a:lnTo>
                    <a:pt x="204" y="7"/>
                  </a:lnTo>
                  <a:lnTo>
                    <a:pt x="204" y="7"/>
                  </a:lnTo>
                  <a:lnTo>
                    <a:pt x="204" y="7"/>
                  </a:lnTo>
                  <a:lnTo>
                    <a:pt x="210" y="0"/>
                  </a:lnTo>
                  <a:lnTo>
                    <a:pt x="210" y="0"/>
                  </a:lnTo>
                  <a:lnTo>
                    <a:pt x="216" y="0"/>
                  </a:lnTo>
                  <a:lnTo>
                    <a:pt x="216" y="7"/>
                  </a:lnTo>
                  <a:lnTo>
                    <a:pt x="216" y="7"/>
                  </a:lnTo>
                  <a:lnTo>
                    <a:pt x="216" y="7"/>
                  </a:lnTo>
                  <a:lnTo>
                    <a:pt x="216" y="7"/>
                  </a:lnTo>
                  <a:lnTo>
                    <a:pt x="239" y="7"/>
                  </a:lnTo>
                  <a:lnTo>
                    <a:pt x="245" y="0"/>
                  </a:lnTo>
                  <a:lnTo>
                    <a:pt x="245" y="0"/>
                  </a:lnTo>
                  <a:lnTo>
                    <a:pt x="274" y="0"/>
                  </a:lnTo>
                  <a:lnTo>
                    <a:pt x="274" y="7"/>
                  </a:lnTo>
                  <a:lnTo>
                    <a:pt x="274" y="7"/>
                  </a:lnTo>
                  <a:lnTo>
                    <a:pt x="321" y="7"/>
                  </a:lnTo>
                  <a:lnTo>
                    <a:pt x="321" y="11"/>
                  </a:lnTo>
                  <a:lnTo>
                    <a:pt x="321" y="11"/>
                  </a:lnTo>
                  <a:lnTo>
                    <a:pt x="309" y="17"/>
                  </a:lnTo>
                  <a:lnTo>
                    <a:pt x="296" y="17"/>
                  </a:lnTo>
                  <a:lnTo>
                    <a:pt x="286" y="23"/>
                  </a:lnTo>
                  <a:lnTo>
                    <a:pt x="261" y="23"/>
                  </a:lnTo>
                  <a:lnTo>
                    <a:pt x="261" y="23"/>
                  </a:lnTo>
                  <a:lnTo>
                    <a:pt x="261" y="29"/>
                  </a:lnTo>
                  <a:lnTo>
                    <a:pt x="239" y="29"/>
                  </a:lnTo>
                  <a:lnTo>
                    <a:pt x="239" y="29"/>
                  </a:lnTo>
                  <a:lnTo>
                    <a:pt x="239" y="29"/>
                  </a:lnTo>
                  <a:lnTo>
                    <a:pt x="239" y="33"/>
                  </a:lnTo>
                  <a:lnTo>
                    <a:pt x="216" y="33"/>
                  </a:lnTo>
                  <a:lnTo>
                    <a:pt x="204" y="40"/>
                  </a:lnTo>
                  <a:lnTo>
                    <a:pt x="179" y="40"/>
                  </a:lnTo>
                  <a:lnTo>
                    <a:pt x="175" y="46"/>
                  </a:lnTo>
                  <a:lnTo>
                    <a:pt x="163" y="46"/>
                  </a:lnTo>
                  <a:lnTo>
                    <a:pt x="156" y="56"/>
                  </a:lnTo>
                  <a:lnTo>
                    <a:pt x="150" y="56"/>
                  </a:lnTo>
                  <a:lnTo>
                    <a:pt x="150" y="52"/>
                  </a:lnTo>
                  <a:lnTo>
                    <a:pt x="150" y="52"/>
                  </a:lnTo>
                  <a:lnTo>
                    <a:pt x="150" y="52"/>
                  </a:lnTo>
                  <a:lnTo>
                    <a:pt x="150" y="46"/>
                  </a:lnTo>
                  <a:lnTo>
                    <a:pt x="134" y="46"/>
                  </a:lnTo>
                  <a:lnTo>
                    <a:pt x="140" y="52"/>
                  </a:lnTo>
                  <a:lnTo>
                    <a:pt x="140" y="52"/>
                  </a:lnTo>
                  <a:lnTo>
                    <a:pt x="140" y="52"/>
                  </a:lnTo>
                  <a:lnTo>
                    <a:pt x="140" y="52"/>
                  </a:lnTo>
                  <a:lnTo>
                    <a:pt x="144" y="56"/>
                  </a:lnTo>
                  <a:lnTo>
                    <a:pt x="144" y="56"/>
                  </a:lnTo>
                  <a:lnTo>
                    <a:pt x="150" y="56"/>
                  </a:lnTo>
                  <a:lnTo>
                    <a:pt x="150" y="62"/>
                  </a:lnTo>
                  <a:lnTo>
                    <a:pt x="144" y="62"/>
                  </a:lnTo>
                  <a:lnTo>
                    <a:pt x="144" y="62"/>
                  </a:lnTo>
                  <a:lnTo>
                    <a:pt x="144" y="62"/>
                  </a:lnTo>
                  <a:lnTo>
                    <a:pt x="140" y="68"/>
                  </a:lnTo>
                  <a:lnTo>
                    <a:pt x="105" y="68"/>
                  </a:lnTo>
                  <a:lnTo>
                    <a:pt x="105" y="72"/>
                  </a:lnTo>
                  <a:lnTo>
                    <a:pt x="92" y="72"/>
                  </a:lnTo>
                  <a:lnTo>
                    <a:pt x="92" y="72"/>
                  </a:lnTo>
                  <a:lnTo>
                    <a:pt x="92" y="72"/>
                  </a:lnTo>
                  <a:lnTo>
                    <a:pt x="105" y="72"/>
                  </a:lnTo>
                  <a:lnTo>
                    <a:pt x="105" y="85"/>
                  </a:lnTo>
                  <a:lnTo>
                    <a:pt x="99" y="85"/>
                  </a:lnTo>
                  <a:lnTo>
                    <a:pt x="99" y="91"/>
                  </a:lnTo>
                  <a:lnTo>
                    <a:pt x="86" y="91"/>
                  </a:lnTo>
                  <a:lnTo>
                    <a:pt x="86" y="95"/>
                  </a:lnTo>
                  <a:lnTo>
                    <a:pt x="80" y="95"/>
                  </a:lnTo>
                  <a:lnTo>
                    <a:pt x="80" y="91"/>
                  </a:lnTo>
                  <a:lnTo>
                    <a:pt x="70" y="91"/>
                  </a:lnTo>
                  <a:lnTo>
                    <a:pt x="70" y="91"/>
                  </a:lnTo>
                  <a:lnTo>
                    <a:pt x="64" y="85"/>
                  </a:lnTo>
                  <a:lnTo>
                    <a:pt x="0" y="85"/>
                  </a:lnTo>
                  <a:lnTo>
                    <a:pt x="0" y="79"/>
                  </a:lnTo>
                  <a:lnTo>
                    <a:pt x="0" y="79"/>
                  </a:lnTo>
                  <a:lnTo>
                    <a:pt x="4" y="72"/>
                  </a:lnTo>
                  <a:lnTo>
                    <a:pt x="10" y="72"/>
                  </a:lnTo>
                  <a:lnTo>
                    <a:pt x="16" y="68"/>
                  </a:lnTo>
                  <a:lnTo>
                    <a:pt x="39" y="68"/>
                  </a:lnTo>
                  <a:lnTo>
                    <a:pt x="39" y="62"/>
                  </a:lnTo>
                  <a:lnTo>
                    <a:pt x="45" y="62"/>
                  </a:lnTo>
                  <a:lnTo>
                    <a:pt x="51" y="68"/>
                  </a:lnTo>
                  <a:lnTo>
                    <a:pt x="51" y="68"/>
                  </a:lnTo>
                  <a:lnTo>
                    <a:pt x="51" y="68"/>
                  </a:lnTo>
                  <a:lnTo>
                    <a:pt x="57" y="72"/>
                  </a:lnTo>
                  <a:lnTo>
                    <a:pt x="57" y="72"/>
                  </a:lnTo>
                  <a:lnTo>
                    <a:pt x="57" y="72"/>
                  </a:lnTo>
                  <a:lnTo>
                    <a:pt x="64" y="72"/>
                  </a:lnTo>
                  <a:lnTo>
                    <a:pt x="64" y="62"/>
                  </a:lnTo>
                  <a:lnTo>
                    <a:pt x="51" y="62"/>
                  </a:lnTo>
                  <a:lnTo>
                    <a:pt x="51" y="62"/>
                  </a:lnTo>
                  <a:lnTo>
                    <a:pt x="51" y="62"/>
                  </a:lnTo>
                  <a:lnTo>
                    <a:pt x="45" y="56"/>
                  </a:lnTo>
                  <a:lnTo>
                    <a:pt x="45" y="56"/>
                  </a:lnTo>
                  <a:lnTo>
                    <a:pt x="45" y="56"/>
                  </a:lnTo>
                  <a:lnTo>
                    <a:pt x="45" y="52"/>
                  </a:lnTo>
                  <a:lnTo>
                    <a:pt x="45" y="52"/>
                  </a:lnTo>
                  <a:lnTo>
                    <a:pt x="80" y="52"/>
                  </a:lnTo>
                  <a:lnTo>
                    <a:pt x="80" y="56"/>
                  </a:lnTo>
                  <a:lnTo>
                    <a:pt x="80" y="56"/>
                  </a:lnTo>
                  <a:lnTo>
                    <a:pt x="92" y="56"/>
                  </a:lnTo>
                  <a:lnTo>
                    <a:pt x="99" y="52"/>
                  </a:lnTo>
                  <a:lnTo>
                    <a:pt x="99" y="52"/>
                  </a:lnTo>
                  <a:lnTo>
                    <a:pt x="99" y="52"/>
                  </a:lnTo>
                  <a:lnTo>
                    <a:pt x="105" y="52"/>
                  </a:lnTo>
                  <a:lnTo>
                    <a:pt x="80" y="52"/>
                  </a:lnTo>
                  <a:lnTo>
                    <a:pt x="74" y="46"/>
                  </a:lnTo>
                  <a:lnTo>
                    <a:pt x="74" y="46"/>
                  </a:lnTo>
                  <a:lnTo>
                    <a:pt x="70" y="40"/>
                  </a:lnTo>
                  <a:lnTo>
                    <a:pt x="105" y="40"/>
                  </a:lnTo>
                  <a:lnTo>
                    <a:pt x="105" y="46"/>
                  </a:lnTo>
                  <a:lnTo>
                    <a:pt x="121" y="46"/>
                  </a:lnTo>
                  <a:lnTo>
                    <a:pt x="121" y="40"/>
                  </a:lnTo>
                  <a:lnTo>
                    <a:pt x="121" y="40"/>
                  </a:lnTo>
                  <a:lnTo>
                    <a:pt x="121" y="40"/>
                  </a:lnTo>
                  <a:lnTo>
                    <a:pt x="121" y="40"/>
                  </a:lnTo>
                  <a:lnTo>
                    <a:pt x="163" y="40"/>
                  </a:lnTo>
                  <a:lnTo>
                    <a:pt x="163" y="33"/>
                  </a:lnTo>
                  <a:lnTo>
                    <a:pt x="163" y="33"/>
                  </a:lnTo>
                  <a:lnTo>
                    <a:pt x="163" y="29"/>
                  </a:lnTo>
                  <a:lnTo>
                    <a:pt x="156" y="29"/>
                  </a:lnTo>
                  <a:lnTo>
                    <a:pt x="156" y="29"/>
                  </a:lnTo>
                  <a:lnTo>
                    <a:pt x="150" y="33"/>
                  </a:lnTo>
                  <a:lnTo>
                    <a:pt x="144" y="33"/>
                  </a:lnTo>
                  <a:lnTo>
                    <a:pt x="144" y="33"/>
                  </a:lnTo>
                  <a:lnTo>
                    <a:pt x="140" y="29"/>
                  </a:lnTo>
                  <a:lnTo>
                    <a:pt x="115" y="29"/>
                  </a:lnTo>
                  <a:lnTo>
                    <a:pt x="109" y="33"/>
                  </a:lnTo>
                  <a:lnTo>
                    <a:pt x="70" y="33"/>
                  </a:lnTo>
                  <a:lnTo>
                    <a:pt x="64" y="29"/>
                  </a:lnTo>
                  <a:lnTo>
                    <a:pt x="51" y="23"/>
                  </a:lnTo>
                  <a:lnTo>
                    <a:pt x="64" y="23"/>
                  </a:lnTo>
                  <a:lnTo>
                    <a:pt x="70" y="17"/>
                  </a:lnTo>
                  <a:lnTo>
                    <a:pt x="105" y="17"/>
                  </a:lnTo>
                  <a:lnTo>
                    <a:pt x="109" y="11"/>
                  </a:lnTo>
                  <a:lnTo>
                    <a:pt x="156" y="11"/>
                  </a:lnTo>
                  <a:lnTo>
                    <a:pt x="156" y="7"/>
                  </a:lnTo>
                  <a:lnTo>
                    <a:pt x="191" y="7"/>
                  </a:lnTo>
                  <a:lnTo>
                    <a:pt x="191"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1" name="Freeform 336"/>
            <p:cNvSpPr>
              <a:spLocks/>
            </p:cNvSpPr>
            <p:nvPr/>
          </p:nvSpPr>
          <p:spPr bwMode="auto">
            <a:xfrm>
              <a:off x="1309688" y="1477963"/>
              <a:ext cx="731838" cy="409575"/>
            </a:xfrm>
            <a:custGeom>
              <a:avLst/>
              <a:gdLst>
                <a:gd name="T0" fmla="*/ 356 w 461"/>
                <a:gd name="T1" fmla="*/ 248 h 258"/>
                <a:gd name="T2" fmla="*/ 356 w 461"/>
                <a:gd name="T3" fmla="*/ 231 h 258"/>
                <a:gd name="T4" fmla="*/ 356 w 461"/>
                <a:gd name="T5" fmla="*/ 196 h 258"/>
                <a:gd name="T6" fmla="*/ 331 w 461"/>
                <a:gd name="T7" fmla="*/ 208 h 258"/>
                <a:gd name="T8" fmla="*/ 325 w 461"/>
                <a:gd name="T9" fmla="*/ 196 h 258"/>
                <a:gd name="T10" fmla="*/ 321 w 461"/>
                <a:gd name="T11" fmla="*/ 186 h 258"/>
                <a:gd name="T12" fmla="*/ 274 w 461"/>
                <a:gd name="T13" fmla="*/ 173 h 258"/>
                <a:gd name="T14" fmla="*/ 251 w 461"/>
                <a:gd name="T15" fmla="*/ 169 h 258"/>
                <a:gd name="T16" fmla="*/ 232 w 461"/>
                <a:gd name="T17" fmla="*/ 157 h 258"/>
                <a:gd name="T18" fmla="*/ 226 w 461"/>
                <a:gd name="T19" fmla="*/ 163 h 258"/>
                <a:gd name="T20" fmla="*/ 197 w 461"/>
                <a:gd name="T21" fmla="*/ 180 h 258"/>
                <a:gd name="T22" fmla="*/ 168 w 461"/>
                <a:gd name="T23" fmla="*/ 192 h 258"/>
                <a:gd name="T24" fmla="*/ 175 w 461"/>
                <a:gd name="T25" fmla="*/ 180 h 258"/>
                <a:gd name="T26" fmla="*/ 210 w 461"/>
                <a:gd name="T27" fmla="*/ 157 h 258"/>
                <a:gd name="T28" fmla="*/ 162 w 461"/>
                <a:gd name="T29" fmla="*/ 173 h 258"/>
                <a:gd name="T30" fmla="*/ 144 w 461"/>
                <a:gd name="T31" fmla="*/ 186 h 258"/>
                <a:gd name="T32" fmla="*/ 140 w 461"/>
                <a:gd name="T33" fmla="*/ 196 h 258"/>
                <a:gd name="T34" fmla="*/ 109 w 461"/>
                <a:gd name="T35" fmla="*/ 202 h 258"/>
                <a:gd name="T36" fmla="*/ 98 w 461"/>
                <a:gd name="T37" fmla="*/ 215 h 258"/>
                <a:gd name="T38" fmla="*/ 74 w 461"/>
                <a:gd name="T39" fmla="*/ 225 h 258"/>
                <a:gd name="T40" fmla="*/ 51 w 461"/>
                <a:gd name="T41" fmla="*/ 235 h 258"/>
                <a:gd name="T42" fmla="*/ 16 w 461"/>
                <a:gd name="T43" fmla="*/ 248 h 258"/>
                <a:gd name="T44" fmla="*/ 0 w 461"/>
                <a:gd name="T45" fmla="*/ 248 h 258"/>
                <a:gd name="T46" fmla="*/ 4 w 461"/>
                <a:gd name="T47" fmla="*/ 241 h 258"/>
                <a:gd name="T48" fmla="*/ 28 w 461"/>
                <a:gd name="T49" fmla="*/ 231 h 258"/>
                <a:gd name="T50" fmla="*/ 86 w 461"/>
                <a:gd name="T51" fmla="*/ 196 h 258"/>
                <a:gd name="T52" fmla="*/ 74 w 461"/>
                <a:gd name="T53" fmla="*/ 192 h 258"/>
                <a:gd name="T54" fmla="*/ 70 w 461"/>
                <a:gd name="T55" fmla="*/ 196 h 258"/>
                <a:gd name="T56" fmla="*/ 39 w 461"/>
                <a:gd name="T57" fmla="*/ 192 h 258"/>
                <a:gd name="T58" fmla="*/ 51 w 461"/>
                <a:gd name="T59" fmla="*/ 180 h 258"/>
                <a:gd name="T60" fmla="*/ 51 w 461"/>
                <a:gd name="T61" fmla="*/ 169 h 258"/>
                <a:gd name="T62" fmla="*/ 35 w 461"/>
                <a:gd name="T63" fmla="*/ 180 h 258"/>
                <a:gd name="T64" fmla="*/ 35 w 461"/>
                <a:gd name="T65" fmla="*/ 169 h 258"/>
                <a:gd name="T66" fmla="*/ 70 w 461"/>
                <a:gd name="T67" fmla="*/ 134 h 258"/>
                <a:gd name="T68" fmla="*/ 80 w 461"/>
                <a:gd name="T69" fmla="*/ 124 h 258"/>
                <a:gd name="T70" fmla="*/ 86 w 461"/>
                <a:gd name="T71" fmla="*/ 118 h 258"/>
                <a:gd name="T72" fmla="*/ 127 w 461"/>
                <a:gd name="T73" fmla="*/ 112 h 258"/>
                <a:gd name="T74" fmla="*/ 150 w 461"/>
                <a:gd name="T75" fmla="*/ 107 h 258"/>
                <a:gd name="T76" fmla="*/ 140 w 461"/>
                <a:gd name="T77" fmla="*/ 95 h 258"/>
                <a:gd name="T78" fmla="*/ 121 w 461"/>
                <a:gd name="T79" fmla="*/ 101 h 258"/>
                <a:gd name="T80" fmla="*/ 109 w 461"/>
                <a:gd name="T81" fmla="*/ 101 h 258"/>
                <a:gd name="T82" fmla="*/ 121 w 461"/>
                <a:gd name="T83" fmla="*/ 91 h 258"/>
                <a:gd name="T84" fmla="*/ 181 w 461"/>
                <a:gd name="T85" fmla="*/ 79 h 258"/>
                <a:gd name="T86" fmla="*/ 185 w 461"/>
                <a:gd name="T87" fmla="*/ 62 h 258"/>
                <a:gd name="T88" fmla="*/ 168 w 461"/>
                <a:gd name="T89" fmla="*/ 50 h 258"/>
                <a:gd name="T90" fmla="*/ 181 w 461"/>
                <a:gd name="T91" fmla="*/ 39 h 258"/>
                <a:gd name="T92" fmla="*/ 232 w 461"/>
                <a:gd name="T93" fmla="*/ 17 h 258"/>
                <a:gd name="T94" fmla="*/ 315 w 461"/>
                <a:gd name="T95" fmla="*/ 0 h 258"/>
                <a:gd name="T96" fmla="*/ 366 w 461"/>
                <a:gd name="T97" fmla="*/ 6 h 258"/>
                <a:gd name="T98" fmla="*/ 407 w 461"/>
                <a:gd name="T99" fmla="*/ 17 h 258"/>
                <a:gd name="T100" fmla="*/ 461 w 461"/>
                <a:gd name="T101" fmla="*/ 17 h 258"/>
                <a:gd name="T102" fmla="*/ 315 w 461"/>
                <a:gd name="T103" fmla="*/ 163 h 258"/>
                <a:gd name="T104" fmla="*/ 337 w 461"/>
                <a:gd name="T105" fmla="*/ 169 h 258"/>
                <a:gd name="T106" fmla="*/ 337 w 461"/>
                <a:gd name="T107" fmla="*/ 180 h 258"/>
                <a:gd name="T108" fmla="*/ 337 w 461"/>
                <a:gd name="T109" fmla="*/ 180 h 258"/>
                <a:gd name="T110" fmla="*/ 356 w 461"/>
                <a:gd name="T111" fmla="*/ 186 h 258"/>
                <a:gd name="T112" fmla="*/ 372 w 461"/>
                <a:gd name="T113" fmla="*/ 186 h 258"/>
                <a:gd name="T114" fmla="*/ 379 w 461"/>
                <a:gd name="T115" fmla="*/ 208 h 258"/>
                <a:gd name="T116" fmla="*/ 372 w 461"/>
                <a:gd name="T117" fmla="*/ 219 h 258"/>
                <a:gd name="T118" fmla="*/ 372 w 461"/>
                <a:gd name="T119" fmla="*/ 231 h 258"/>
                <a:gd name="T120" fmla="*/ 379 w 461"/>
                <a:gd name="T121" fmla="*/ 241 h 258"/>
                <a:gd name="T122" fmla="*/ 372 w 461"/>
                <a:gd name="T123" fmla="*/ 254 h 258"/>
                <a:gd name="T124" fmla="*/ 360 w 461"/>
                <a:gd name="T125" fmla="*/ 25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1" h="258">
                  <a:moveTo>
                    <a:pt x="360" y="254"/>
                  </a:moveTo>
                  <a:lnTo>
                    <a:pt x="360" y="254"/>
                  </a:lnTo>
                  <a:lnTo>
                    <a:pt x="360" y="254"/>
                  </a:lnTo>
                  <a:lnTo>
                    <a:pt x="356" y="248"/>
                  </a:lnTo>
                  <a:lnTo>
                    <a:pt x="356" y="248"/>
                  </a:lnTo>
                  <a:lnTo>
                    <a:pt x="356" y="241"/>
                  </a:lnTo>
                  <a:lnTo>
                    <a:pt x="356" y="241"/>
                  </a:lnTo>
                  <a:lnTo>
                    <a:pt x="356" y="231"/>
                  </a:lnTo>
                  <a:lnTo>
                    <a:pt x="356" y="231"/>
                  </a:lnTo>
                  <a:lnTo>
                    <a:pt x="356" y="202"/>
                  </a:lnTo>
                  <a:lnTo>
                    <a:pt x="356" y="202"/>
                  </a:lnTo>
                  <a:lnTo>
                    <a:pt x="356" y="196"/>
                  </a:lnTo>
                  <a:lnTo>
                    <a:pt x="337" y="196"/>
                  </a:lnTo>
                  <a:lnTo>
                    <a:pt x="337" y="196"/>
                  </a:lnTo>
                  <a:lnTo>
                    <a:pt x="337" y="192"/>
                  </a:lnTo>
                  <a:lnTo>
                    <a:pt x="331" y="208"/>
                  </a:lnTo>
                  <a:lnTo>
                    <a:pt x="331" y="202"/>
                  </a:lnTo>
                  <a:lnTo>
                    <a:pt x="331" y="202"/>
                  </a:lnTo>
                  <a:lnTo>
                    <a:pt x="325" y="196"/>
                  </a:lnTo>
                  <a:lnTo>
                    <a:pt x="325" y="196"/>
                  </a:lnTo>
                  <a:lnTo>
                    <a:pt x="325" y="196"/>
                  </a:lnTo>
                  <a:lnTo>
                    <a:pt x="321" y="192"/>
                  </a:lnTo>
                  <a:lnTo>
                    <a:pt x="321" y="192"/>
                  </a:lnTo>
                  <a:lnTo>
                    <a:pt x="321" y="186"/>
                  </a:lnTo>
                  <a:lnTo>
                    <a:pt x="315" y="186"/>
                  </a:lnTo>
                  <a:lnTo>
                    <a:pt x="302" y="180"/>
                  </a:lnTo>
                  <a:lnTo>
                    <a:pt x="280" y="180"/>
                  </a:lnTo>
                  <a:lnTo>
                    <a:pt x="274" y="173"/>
                  </a:lnTo>
                  <a:lnTo>
                    <a:pt x="267" y="173"/>
                  </a:lnTo>
                  <a:lnTo>
                    <a:pt x="261" y="169"/>
                  </a:lnTo>
                  <a:lnTo>
                    <a:pt x="251" y="169"/>
                  </a:lnTo>
                  <a:lnTo>
                    <a:pt x="251" y="169"/>
                  </a:lnTo>
                  <a:lnTo>
                    <a:pt x="251" y="163"/>
                  </a:lnTo>
                  <a:lnTo>
                    <a:pt x="251" y="163"/>
                  </a:lnTo>
                  <a:lnTo>
                    <a:pt x="245" y="157"/>
                  </a:lnTo>
                  <a:lnTo>
                    <a:pt x="232" y="157"/>
                  </a:lnTo>
                  <a:lnTo>
                    <a:pt x="232" y="157"/>
                  </a:lnTo>
                  <a:lnTo>
                    <a:pt x="232" y="157"/>
                  </a:lnTo>
                  <a:lnTo>
                    <a:pt x="226" y="163"/>
                  </a:lnTo>
                  <a:lnTo>
                    <a:pt x="226" y="163"/>
                  </a:lnTo>
                  <a:lnTo>
                    <a:pt x="226" y="169"/>
                  </a:lnTo>
                  <a:lnTo>
                    <a:pt x="220" y="169"/>
                  </a:lnTo>
                  <a:lnTo>
                    <a:pt x="210" y="180"/>
                  </a:lnTo>
                  <a:lnTo>
                    <a:pt x="197" y="180"/>
                  </a:lnTo>
                  <a:lnTo>
                    <a:pt x="185" y="186"/>
                  </a:lnTo>
                  <a:lnTo>
                    <a:pt x="181" y="186"/>
                  </a:lnTo>
                  <a:lnTo>
                    <a:pt x="175" y="192"/>
                  </a:lnTo>
                  <a:lnTo>
                    <a:pt x="168" y="192"/>
                  </a:lnTo>
                  <a:lnTo>
                    <a:pt x="168" y="186"/>
                  </a:lnTo>
                  <a:lnTo>
                    <a:pt x="168" y="186"/>
                  </a:lnTo>
                  <a:lnTo>
                    <a:pt x="168" y="180"/>
                  </a:lnTo>
                  <a:lnTo>
                    <a:pt x="175" y="180"/>
                  </a:lnTo>
                  <a:lnTo>
                    <a:pt x="181" y="169"/>
                  </a:lnTo>
                  <a:lnTo>
                    <a:pt x="204" y="169"/>
                  </a:lnTo>
                  <a:lnTo>
                    <a:pt x="210" y="163"/>
                  </a:lnTo>
                  <a:lnTo>
                    <a:pt x="210" y="157"/>
                  </a:lnTo>
                  <a:lnTo>
                    <a:pt x="185" y="157"/>
                  </a:lnTo>
                  <a:lnTo>
                    <a:pt x="175" y="169"/>
                  </a:lnTo>
                  <a:lnTo>
                    <a:pt x="168" y="169"/>
                  </a:lnTo>
                  <a:lnTo>
                    <a:pt x="162" y="173"/>
                  </a:lnTo>
                  <a:lnTo>
                    <a:pt x="162" y="173"/>
                  </a:lnTo>
                  <a:lnTo>
                    <a:pt x="156" y="180"/>
                  </a:lnTo>
                  <a:lnTo>
                    <a:pt x="144" y="180"/>
                  </a:lnTo>
                  <a:lnTo>
                    <a:pt x="144" y="186"/>
                  </a:lnTo>
                  <a:lnTo>
                    <a:pt x="140" y="186"/>
                  </a:lnTo>
                  <a:lnTo>
                    <a:pt x="140" y="192"/>
                  </a:lnTo>
                  <a:lnTo>
                    <a:pt x="140" y="192"/>
                  </a:lnTo>
                  <a:lnTo>
                    <a:pt x="140" y="196"/>
                  </a:lnTo>
                  <a:lnTo>
                    <a:pt x="115" y="196"/>
                  </a:lnTo>
                  <a:lnTo>
                    <a:pt x="115" y="196"/>
                  </a:lnTo>
                  <a:lnTo>
                    <a:pt x="109" y="202"/>
                  </a:lnTo>
                  <a:lnTo>
                    <a:pt x="109" y="202"/>
                  </a:lnTo>
                  <a:lnTo>
                    <a:pt x="105" y="208"/>
                  </a:lnTo>
                  <a:lnTo>
                    <a:pt x="105" y="208"/>
                  </a:lnTo>
                  <a:lnTo>
                    <a:pt x="98" y="215"/>
                  </a:lnTo>
                  <a:lnTo>
                    <a:pt x="98" y="215"/>
                  </a:lnTo>
                  <a:lnTo>
                    <a:pt x="98" y="215"/>
                  </a:lnTo>
                  <a:lnTo>
                    <a:pt x="92" y="219"/>
                  </a:lnTo>
                  <a:lnTo>
                    <a:pt x="80" y="219"/>
                  </a:lnTo>
                  <a:lnTo>
                    <a:pt x="74" y="225"/>
                  </a:lnTo>
                  <a:lnTo>
                    <a:pt x="70" y="225"/>
                  </a:lnTo>
                  <a:lnTo>
                    <a:pt x="63" y="231"/>
                  </a:lnTo>
                  <a:lnTo>
                    <a:pt x="51" y="231"/>
                  </a:lnTo>
                  <a:lnTo>
                    <a:pt x="51" y="235"/>
                  </a:lnTo>
                  <a:lnTo>
                    <a:pt x="39" y="241"/>
                  </a:lnTo>
                  <a:lnTo>
                    <a:pt x="28" y="241"/>
                  </a:lnTo>
                  <a:lnTo>
                    <a:pt x="28" y="248"/>
                  </a:lnTo>
                  <a:lnTo>
                    <a:pt x="16" y="248"/>
                  </a:lnTo>
                  <a:lnTo>
                    <a:pt x="10" y="254"/>
                  </a:lnTo>
                  <a:lnTo>
                    <a:pt x="0" y="254"/>
                  </a:lnTo>
                  <a:lnTo>
                    <a:pt x="0" y="248"/>
                  </a:lnTo>
                  <a:lnTo>
                    <a:pt x="0" y="248"/>
                  </a:lnTo>
                  <a:lnTo>
                    <a:pt x="0" y="248"/>
                  </a:lnTo>
                  <a:lnTo>
                    <a:pt x="0" y="241"/>
                  </a:lnTo>
                  <a:lnTo>
                    <a:pt x="0" y="241"/>
                  </a:lnTo>
                  <a:lnTo>
                    <a:pt x="4" y="241"/>
                  </a:lnTo>
                  <a:lnTo>
                    <a:pt x="10" y="235"/>
                  </a:lnTo>
                  <a:lnTo>
                    <a:pt x="22" y="235"/>
                  </a:lnTo>
                  <a:lnTo>
                    <a:pt x="28" y="231"/>
                  </a:lnTo>
                  <a:lnTo>
                    <a:pt x="28" y="231"/>
                  </a:lnTo>
                  <a:lnTo>
                    <a:pt x="39" y="231"/>
                  </a:lnTo>
                  <a:lnTo>
                    <a:pt x="51" y="219"/>
                  </a:lnTo>
                  <a:lnTo>
                    <a:pt x="63" y="219"/>
                  </a:lnTo>
                  <a:lnTo>
                    <a:pt x="86" y="196"/>
                  </a:lnTo>
                  <a:lnTo>
                    <a:pt x="80" y="196"/>
                  </a:lnTo>
                  <a:lnTo>
                    <a:pt x="80" y="196"/>
                  </a:lnTo>
                  <a:lnTo>
                    <a:pt x="80" y="192"/>
                  </a:lnTo>
                  <a:lnTo>
                    <a:pt x="74" y="192"/>
                  </a:lnTo>
                  <a:lnTo>
                    <a:pt x="74" y="192"/>
                  </a:lnTo>
                  <a:lnTo>
                    <a:pt x="74" y="192"/>
                  </a:lnTo>
                  <a:lnTo>
                    <a:pt x="74" y="192"/>
                  </a:lnTo>
                  <a:lnTo>
                    <a:pt x="70" y="196"/>
                  </a:lnTo>
                  <a:lnTo>
                    <a:pt x="39" y="196"/>
                  </a:lnTo>
                  <a:lnTo>
                    <a:pt x="39" y="196"/>
                  </a:lnTo>
                  <a:lnTo>
                    <a:pt x="35" y="192"/>
                  </a:lnTo>
                  <a:lnTo>
                    <a:pt x="39" y="192"/>
                  </a:lnTo>
                  <a:lnTo>
                    <a:pt x="39" y="186"/>
                  </a:lnTo>
                  <a:lnTo>
                    <a:pt x="45" y="186"/>
                  </a:lnTo>
                  <a:lnTo>
                    <a:pt x="45" y="180"/>
                  </a:lnTo>
                  <a:lnTo>
                    <a:pt x="51" y="180"/>
                  </a:lnTo>
                  <a:lnTo>
                    <a:pt x="57" y="173"/>
                  </a:lnTo>
                  <a:lnTo>
                    <a:pt x="57" y="169"/>
                  </a:lnTo>
                  <a:lnTo>
                    <a:pt x="63" y="169"/>
                  </a:lnTo>
                  <a:lnTo>
                    <a:pt x="51" y="169"/>
                  </a:lnTo>
                  <a:lnTo>
                    <a:pt x="51" y="169"/>
                  </a:lnTo>
                  <a:lnTo>
                    <a:pt x="45" y="173"/>
                  </a:lnTo>
                  <a:lnTo>
                    <a:pt x="39" y="173"/>
                  </a:lnTo>
                  <a:lnTo>
                    <a:pt x="35" y="180"/>
                  </a:lnTo>
                  <a:lnTo>
                    <a:pt x="35" y="173"/>
                  </a:lnTo>
                  <a:lnTo>
                    <a:pt x="28" y="173"/>
                  </a:lnTo>
                  <a:lnTo>
                    <a:pt x="28" y="169"/>
                  </a:lnTo>
                  <a:lnTo>
                    <a:pt x="35" y="169"/>
                  </a:lnTo>
                  <a:lnTo>
                    <a:pt x="35" y="163"/>
                  </a:lnTo>
                  <a:lnTo>
                    <a:pt x="39" y="157"/>
                  </a:lnTo>
                  <a:lnTo>
                    <a:pt x="45" y="157"/>
                  </a:lnTo>
                  <a:lnTo>
                    <a:pt x="70" y="134"/>
                  </a:lnTo>
                  <a:lnTo>
                    <a:pt x="70" y="134"/>
                  </a:lnTo>
                  <a:lnTo>
                    <a:pt x="74" y="130"/>
                  </a:lnTo>
                  <a:lnTo>
                    <a:pt x="74" y="130"/>
                  </a:lnTo>
                  <a:lnTo>
                    <a:pt x="80" y="124"/>
                  </a:lnTo>
                  <a:lnTo>
                    <a:pt x="80" y="124"/>
                  </a:lnTo>
                  <a:lnTo>
                    <a:pt x="86" y="124"/>
                  </a:lnTo>
                  <a:lnTo>
                    <a:pt x="86" y="118"/>
                  </a:lnTo>
                  <a:lnTo>
                    <a:pt x="86" y="118"/>
                  </a:lnTo>
                  <a:lnTo>
                    <a:pt x="98" y="124"/>
                  </a:lnTo>
                  <a:lnTo>
                    <a:pt x="105" y="118"/>
                  </a:lnTo>
                  <a:lnTo>
                    <a:pt x="121" y="118"/>
                  </a:lnTo>
                  <a:lnTo>
                    <a:pt x="127" y="112"/>
                  </a:lnTo>
                  <a:lnTo>
                    <a:pt x="140" y="112"/>
                  </a:lnTo>
                  <a:lnTo>
                    <a:pt x="144" y="107"/>
                  </a:lnTo>
                  <a:lnTo>
                    <a:pt x="144" y="107"/>
                  </a:lnTo>
                  <a:lnTo>
                    <a:pt x="150" y="107"/>
                  </a:lnTo>
                  <a:lnTo>
                    <a:pt x="150" y="95"/>
                  </a:lnTo>
                  <a:lnTo>
                    <a:pt x="140" y="95"/>
                  </a:lnTo>
                  <a:lnTo>
                    <a:pt x="140" y="95"/>
                  </a:lnTo>
                  <a:lnTo>
                    <a:pt x="140" y="95"/>
                  </a:lnTo>
                  <a:lnTo>
                    <a:pt x="140" y="95"/>
                  </a:lnTo>
                  <a:lnTo>
                    <a:pt x="133" y="101"/>
                  </a:lnTo>
                  <a:lnTo>
                    <a:pt x="121" y="101"/>
                  </a:lnTo>
                  <a:lnTo>
                    <a:pt x="121" y="101"/>
                  </a:lnTo>
                  <a:lnTo>
                    <a:pt x="115" y="95"/>
                  </a:lnTo>
                  <a:lnTo>
                    <a:pt x="109" y="95"/>
                  </a:lnTo>
                  <a:lnTo>
                    <a:pt x="109" y="95"/>
                  </a:lnTo>
                  <a:lnTo>
                    <a:pt x="109" y="101"/>
                  </a:lnTo>
                  <a:lnTo>
                    <a:pt x="109" y="95"/>
                  </a:lnTo>
                  <a:lnTo>
                    <a:pt x="115" y="95"/>
                  </a:lnTo>
                  <a:lnTo>
                    <a:pt x="115" y="91"/>
                  </a:lnTo>
                  <a:lnTo>
                    <a:pt x="121" y="91"/>
                  </a:lnTo>
                  <a:lnTo>
                    <a:pt x="121" y="85"/>
                  </a:lnTo>
                  <a:lnTo>
                    <a:pt x="127" y="85"/>
                  </a:lnTo>
                  <a:lnTo>
                    <a:pt x="133" y="79"/>
                  </a:lnTo>
                  <a:lnTo>
                    <a:pt x="181" y="79"/>
                  </a:lnTo>
                  <a:lnTo>
                    <a:pt x="181" y="72"/>
                  </a:lnTo>
                  <a:lnTo>
                    <a:pt x="191" y="72"/>
                  </a:lnTo>
                  <a:lnTo>
                    <a:pt x="191" y="62"/>
                  </a:lnTo>
                  <a:lnTo>
                    <a:pt x="185" y="62"/>
                  </a:lnTo>
                  <a:lnTo>
                    <a:pt x="185" y="56"/>
                  </a:lnTo>
                  <a:lnTo>
                    <a:pt x="175" y="56"/>
                  </a:lnTo>
                  <a:lnTo>
                    <a:pt x="175" y="56"/>
                  </a:lnTo>
                  <a:lnTo>
                    <a:pt x="168" y="50"/>
                  </a:lnTo>
                  <a:lnTo>
                    <a:pt x="175" y="46"/>
                  </a:lnTo>
                  <a:lnTo>
                    <a:pt x="175" y="46"/>
                  </a:lnTo>
                  <a:lnTo>
                    <a:pt x="181" y="46"/>
                  </a:lnTo>
                  <a:lnTo>
                    <a:pt x="181" y="39"/>
                  </a:lnTo>
                  <a:lnTo>
                    <a:pt x="185" y="39"/>
                  </a:lnTo>
                  <a:lnTo>
                    <a:pt x="185" y="33"/>
                  </a:lnTo>
                  <a:lnTo>
                    <a:pt x="197" y="33"/>
                  </a:lnTo>
                  <a:lnTo>
                    <a:pt x="232" y="17"/>
                  </a:lnTo>
                  <a:lnTo>
                    <a:pt x="245" y="17"/>
                  </a:lnTo>
                  <a:lnTo>
                    <a:pt x="267" y="6"/>
                  </a:lnTo>
                  <a:lnTo>
                    <a:pt x="315" y="6"/>
                  </a:lnTo>
                  <a:lnTo>
                    <a:pt x="315" y="0"/>
                  </a:lnTo>
                  <a:lnTo>
                    <a:pt x="325" y="0"/>
                  </a:lnTo>
                  <a:lnTo>
                    <a:pt x="325" y="6"/>
                  </a:lnTo>
                  <a:lnTo>
                    <a:pt x="325" y="6"/>
                  </a:lnTo>
                  <a:lnTo>
                    <a:pt x="366" y="6"/>
                  </a:lnTo>
                  <a:lnTo>
                    <a:pt x="379" y="11"/>
                  </a:lnTo>
                  <a:lnTo>
                    <a:pt x="391" y="11"/>
                  </a:lnTo>
                  <a:lnTo>
                    <a:pt x="395" y="17"/>
                  </a:lnTo>
                  <a:lnTo>
                    <a:pt x="407" y="17"/>
                  </a:lnTo>
                  <a:lnTo>
                    <a:pt x="420" y="23"/>
                  </a:lnTo>
                  <a:lnTo>
                    <a:pt x="430" y="23"/>
                  </a:lnTo>
                  <a:lnTo>
                    <a:pt x="449" y="17"/>
                  </a:lnTo>
                  <a:lnTo>
                    <a:pt x="461" y="17"/>
                  </a:lnTo>
                  <a:lnTo>
                    <a:pt x="461" y="23"/>
                  </a:lnTo>
                  <a:lnTo>
                    <a:pt x="461" y="23"/>
                  </a:lnTo>
                  <a:lnTo>
                    <a:pt x="461" y="23"/>
                  </a:lnTo>
                  <a:lnTo>
                    <a:pt x="315" y="163"/>
                  </a:lnTo>
                  <a:lnTo>
                    <a:pt x="315" y="163"/>
                  </a:lnTo>
                  <a:lnTo>
                    <a:pt x="344" y="163"/>
                  </a:lnTo>
                  <a:lnTo>
                    <a:pt x="337" y="169"/>
                  </a:lnTo>
                  <a:lnTo>
                    <a:pt x="337" y="169"/>
                  </a:lnTo>
                  <a:lnTo>
                    <a:pt x="337" y="169"/>
                  </a:lnTo>
                  <a:lnTo>
                    <a:pt x="337" y="173"/>
                  </a:lnTo>
                  <a:lnTo>
                    <a:pt x="337" y="173"/>
                  </a:lnTo>
                  <a:lnTo>
                    <a:pt x="337" y="180"/>
                  </a:lnTo>
                  <a:lnTo>
                    <a:pt x="337" y="180"/>
                  </a:lnTo>
                  <a:lnTo>
                    <a:pt x="337" y="180"/>
                  </a:lnTo>
                  <a:lnTo>
                    <a:pt x="337" y="180"/>
                  </a:lnTo>
                  <a:lnTo>
                    <a:pt x="337" y="180"/>
                  </a:lnTo>
                  <a:lnTo>
                    <a:pt x="337" y="180"/>
                  </a:lnTo>
                  <a:lnTo>
                    <a:pt x="337" y="186"/>
                  </a:lnTo>
                  <a:lnTo>
                    <a:pt x="337" y="186"/>
                  </a:lnTo>
                  <a:lnTo>
                    <a:pt x="356" y="186"/>
                  </a:lnTo>
                  <a:lnTo>
                    <a:pt x="356" y="180"/>
                  </a:lnTo>
                  <a:lnTo>
                    <a:pt x="366" y="180"/>
                  </a:lnTo>
                  <a:lnTo>
                    <a:pt x="372" y="186"/>
                  </a:lnTo>
                  <a:lnTo>
                    <a:pt x="372" y="186"/>
                  </a:lnTo>
                  <a:lnTo>
                    <a:pt x="372" y="192"/>
                  </a:lnTo>
                  <a:lnTo>
                    <a:pt x="379" y="196"/>
                  </a:lnTo>
                  <a:lnTo>
                    <a:pt x="379" y="208"/>
                  </a:lnTo>
                  <a:lnTo>
                    <a:pt x="379" y="208"/>
                  </a:lnTo>
                  <a:lnTo>
                    <a:pt x="379" y="215"/>
                  </a:lnTo>
                  <a:lnTo>
                    <a:pt x="372" y="215"/>
                  </a:lnTo>
                  <a:lnTo>
                    <a:pt x="372" y="219"/>
                  </a:lnTo>
                  <a:lnTo>
                    <a:pt x="372" y="219"/>
                  </a:lnTo>
                  <a:lnTo>
                    <a:pt x="372" y="219"/>
                  </a:lnTo>
                  <a:lnTo>
                    <a:pt x="372" y="219"/>
                  </a:lnTo>
                  <a:lnTo>
                    <a:pt x="372" y="231"/>
                  </a:lnTo>
                  <a:lnTo>
                    <a:pt x="372" y="231"/>
                  </a:lnTo>
                  <a:lnTo>
                    <a:pt x="379" y="231"/>
                  </a:lnTo>
                  <a:lnTo>
                    <a:pt x="379" y="235"/>
                  </a:lnTo>
                  <a:lnTo>
                    <a:pt x="379" y="235"/>
                  </a:lnTo>
                  <a:lnTo>
                    <a:pt x="379" y="241"/>
                  </a:lnTo>
                  <a:lnTo>
                    <a:pt x="379" y="241"/>
                  </a:lnTo>
                  <a:lnTo>
                    <a:pt x="379" y="241"/>
                  </a:lnTo>
                  <a:lnTo>
                    <a:pt x="379" y="248"/>
                  </a:lnTo>
                  <a:lnTo>
                    <a:pt x="372" y="254"/>
                  </a:lnTo>
                  <a:lnTo>
                    <a:pt x="366" y="254"/>
                  </a:lnTo>
                  <a:lnTo>
                    <a:pt x="360" y="258"/>
                  </a:lnTo>
                  <a:lnTo>
                    <a:pt x="356" y="258"/>
                  </a:lnTo>
                  <a:lnTo>
                    <a:pt x="360" y="254"/>
                  </a:lnTo>
                  <a:lnTo>
                    <a:pt x="360" y="25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2" name="Freeform 337"/>
            <p:cNvSpPr>
              <a:spLocks/>
            </p:cNvSpPr>
            <p:nvPr/>
          </p:nvSpPr>
          <p:spPr bwMode="auto">
            <a:xfrm>
              <a:off x="1309688" y="1477963"/>
              <a:ext cx="731838" cy="409575"/>
            </a:xfrm>
            <a:custGeom>
              <a:avLst/>
              <a:gdLst>
                <a:gd name="T0" fmla="*/ 356 w 461"/>
                <a:gd name="T1" fmla="*/ 248 h 258"/>
                <a:gd name="T2" fmla="*/ 356 w 461"/>
                <a:gd name="T3" fmla="*/ 231 h 258"/>
                <a:gd name="T4" fmla="*/ 356 w 461"/>
                <a:gd name="T5" fmla="*/ 196 h 258"/>
                <a:gd name="T6" fmla="*/ 331 w 461"/>
                <a:gd name="T7" fmla="*/ 208 h 258"/>
                <a:gd name="T8" fmla="*/ 325 w 461"/>
                <a:gd name="T9" fmla="*/ 196 h 258"/>
                <a:gd name="T10" fmla="*/ 321 w 461"/>
                <a:gd name="T11" fmla="*/ 186 h 258"/>
                <a:gd name="T12" fmla="*/ 274 w 461"/>
                <a:gd name="T13" fmla="*/ 173 h 258"/>
                <a:gd name="T14" fmla="*/ 251 w 461"/>
                <a:gd name="T15" fmla="*/ 169 h 258"/>
                <a:gd name="T16" fmla="*/ 232 w 461"/>
                <a:gd name="T17" fmla="*/ 157 h 258"/>
                <a:gd name="T18" fmla="*/ 226 w 461"/>
                <a:gd name="T19" fmla="*/ 163 h 258"/>
                <a:gd name="T20" fmla="*/ 197 w 461"/>
                <a:gd name="T21" fmla="*/ 180 h 258"/>
                <a:gd name="T22" fmla="*/ 168 w 461"/>
                <a:gd name="T23" fmla="*/ 192 h 258"/>
                <a:gd name="T24" fmla="*/ 175 w 461"/>
                <a:gd name="T25" fmla="*/ 180 h 258"/>
                <a:gd name="T26" fmla="*/ 210 w 461"/>
                <a:gd name="T27" fmla="*/ 157 h 258"/>
                <a:gd name="T28" fmla="*/ 162 w 461"/>
                <a:gd name="T29" fmla="*/ 173 h 258"/>
                <a:gd name="T30" fmla="*/ 144 w 461"/>
                <a:gd name="T31" fmla="*/ 186 h 258"/>
                <a:gd name="T32" fmla="*/ 140 w 461"/>
                <a:gd name="T33" fmla="*/ 196 h 258"/>
                <a:gd name="T34" fmla="*/ 109 w 461"/>
                <a:gd name="T35" fmla="*/ 202 h 258"/>
                <a:gd name="T36" fmla="*/ 98 w 461"/>
                <a:gd name="T37" fmla="*/ 215 h 258"/>
                <a:gd name="T38" fmla="*/ 74 w 461"/>
                <a:gd name="T39" fmla="*/ 225 h 258"/>
                <a:gd name="T40" fmla="*/ 51 w 461"/>
                <a:gd name="T41" fmla="*/ 235 h 258"/>
                <a:gd name="T42" fmla="*/ 16 w 461"/>
                <a:gd name="T43" fmla="*/ 248 h 258"/>
                <a:gd name="T44" fmla="*/ 0 w 461"/>
                <a:gd name="T45" fmla="*/ 248 h 258"/>
                <a:gd name="T46" fmla="*/ 4 w 461"/>
                <a:gd name="T47" fmla="*/ 241 h 258"/>
                <a:gd name="T48" fmla="*/ 28 w 461"/>
                <a:gd name="T49" fmla="*/ 231 h 258"/>
                <a:gd name="T50" fmla="*/ 86 w 461"/>
                <a:gd name="T51" fmla="*/ 196 h 258"/>
                <a:gd name="T52" fmla="*/ 74 w 461"/>
                <a:gd name="T53" fmla="*/ 192 h 258"/>
                <a:gd name="T54" fmla="*/ 70 w 461"/>
                <a:gd name="T55" fmla="*/ 196 h 258"/>
                <a:gd name="T56" fmla="*/ 39 w 461"/>
                <a:gd name="T57" fmla="*/ 192 h 258"/>
                <a:gd name="T58" fmla="*/ 51 w 461"/>
                <a:gd name="T59" fmla="*/ 180 h 258"/>
                <a:gd name="T60" fmla="*/ 51 w 461"/>
                <a:gd name="T61" fmla="*/ 169 h 258"/>
                <a:gd name="T62" fmla="*/ 35 w 461"/>
                <a:gd name="T63" fmla="*/ 180 h 258"/>
                <a:gd name="T64" fmla="*/ 35 w 461"/>
                <a:gd name="T65" fmla="*/ 169 h 258"/>
                <a:gd name="T66" fmla="*/ 70 w 461"/>
                <a:gd name="T67" fmla="*/ 134 h 258"/>
                <a:gd name="T68" fmla="*/ 80 w 461"/>
                <a:gd name="T69" fmla="*/ 124 h 258"/>
                <a:gd name="T70" fmla="*/ 86 w 461"/>
                <a:gd name="T71" fmla="*/ 118 h 258"/>
                <a:gd name="T72" fmla="*/ 127 w 461"/>
                <a:gd name="T73" fmla="*/ 112 h 258"/>
                <a:gd name="T74" fmla="*/ 150 w 461"/>
                <a:gd name="T75" fmla="*/ 107 h 258"/>
                <a:gd name="T76" fmla="*/ 140 w 461"/>
                <a:gd name="T77" fmla="*/ 95 h 258"/>
                <a:gd name="T78" fmla="*/ 121 w 461"/>
                <a:gd name="T79" fmla="*/ 101 h 258"/>
                <a:gd name="T80" fmla="*/ 109 w 461"/>
                <a:gd name="T81" fmla="*/ 101 h 258"/>
                <a:gd name="T82" fmla="*/ 121 w 461"/>
                <a:gd name="T83" fmla="*/ 91 h 258"/>
                <a:gd name="T84" fmla="*/ 181 w 461"/>
                <a:gd name="T85" fmla="*/ 79 h 258"/>
                <a:gd name="T86" fmla="*/ 185 w 461"/>
                <a:gd name="T87" fmla="*/ 62 h 258"/>
                <a:gd name="T88" fmla="*/ 168 w 461"/>
                <a:gd name="T89" fmla="*/ 50 h 258"/>
                <a:gd name="T90" fmla="*/ 181 w 461"/>
                <a:gd name="T91" fmla="*/ 39 h 258"/>
                <a:gd name="T92" fmla="*/ 232 w 461"/>
                <a:gd name="T93" fmla="*/ 17 h 258"/>
                <a:gd name="T94" fmla="*/ 315 w 461"/>
                <a:gd name="T95" fmla="*/ 0 h 258"/>
                <a:gd name="T96" fmla="*/ 366 w 461"/>
                <a:gd name="T97" fmla="*/ 6 h 258"/>
                <a:gd name="T98" fmla="*/ 407 w 461"/>
                <a:gd name="T99" fmla="*/ 17 h 258"/>
                <a:gd name="T100" fmla="*/ 461 w 461"/>
                <a:gd name="T101" fmla="*/ 17 h 258"/>
                <a:gd name="T102" fmla="*/ 315 w 461"/>
                <a:gd name="T103" fmla="*/ 163 h 258"/>
                <a:gd name="T104" fmla="*/ 337 w 461"/>
                <a:gd name="T105" fmla="*/ 169 h 258"/>
                <a:gd name="T106" fmla="*/ 337 w 461"/>
                <a:gd name="T107" fmla="*/ 180 h 258"/>
                <a:gd name="T108" fmla="*/ 337 w 461"/>
                <a:gd name="T109" fmla="*/ 180 h 258"/>
                <a:gd name="T110" fmla="*/ 356 w 461"/>
                <a:gd name="T111" fmla="*/ 186 h 258"/>
                <a:gd name="T112" fmla="*/ 372 w 461"/>
                <a:gd name="T113" fmla="*/ 186 h 258"/>
                <a:gd name="T114" fmla="*/ 379 w 461"/>
                <a:gd name="T115" fmla="*/ 208 h 258"/>
                <a:gd name="T116" fmla="*/ 372 w 461"/>
                <a:gd name="T117" fmla="*/ 219 h 258"/>
                <a:gd name="T118" fmla="*/ 372 w 461"/>
                <a:gd name="T119" fmla="*/ 231 h 258"/>
                <a:gd name="T120" fmla="*/ 379 w 461"/>
                <a:gd name="T121" fmla="*/ 241 h 258"/>
                <a:gd name="T122" fmla="*/ 372 w 461"/>
                <a:gd name="T123" fmla="*/ 254 h 258"/>
                <a:gd name="T124" fmla="*/ 360 w 461"/>
                <a:gd name="T125" fmla="*/ 25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1" h="258">
                  <a:moveTo>
                    <a:pt x="360" y="254"/>
                  </a:moveTo>
                  <a:lnTo>
                    <a:pt x="360" y="254"/>
                  </a:lnTo>
                  <a:lnTo>
                    <a:pt x="360" y="254"/>
                  </a:lnTo>
                  <a:lnTo>
                    <a:pt x="356" y="248"/>
                  </a:lnTo>
                  <a:lnTo>
                    <a:pt x="356" y="248"/>
                  </a:lnTo>
                  <a:lnTo>
                    <a:pt x="356" y="241"/>
                  </a:lnTo>
                  <a:lnTo>
                    <a:pt x="356" y="241"/>
                  </a:lnTo>
                  <a:lnTo>
                    <a:pt x="356" y="231"/>
                  </a:lnTo>
                  <a:lnTo>
                    <a:pt x="356" y="231"/>
                  </a:lnTo>
                  <a:lnTo>
                    <a:pt x="356" y="202"/>
                  </a:lnTo>
                  <a:lnTo>
                    <a:pt x="356" y="202"/>
                  </a:lnTo>
                  <a:lnTo>
                    <a:pt x="356" y="196"/>
                  </a:lnTo>
                  <a:lnTo>
                    <a:pt x="337" y="196"/>
                  </a:lnTo>
                  <a:lnTo>
                    <a:pt x="337" y="196"/>
                  </a:lnTo>
                  <a:lnTo>
                    <a:pt x="337" y="192"/>
                  </a:lnTo>
                  <a:lnTo>
                    <a:pt x="331" y="208"/>
                  </a:lnTo>
                  <a:lnTo>
                    <a:pt x="331" y="202"/>
                  </a:lnTo>
                  <a:lnTo>
                    <a:pt x="331" y="202"/>
                  </a:lnTo>
                  <a:lnTo>
                    <a:pt x="325" y="196"/>
                  </a:lnTo>
                  <a:lnTo>
                    <a:pt x="325" y="196"/>
                  </a:lnTo>
                  <a:lnTo>
                    <a:pt x="325" y="196"/>
                  </a:lnTo>
                  <a:lnTo>
                    <a:pt x="321" y="192"/>
                  </a:lnTo>
                  <a:lnTo>
                    <a:pt x="321" y="192"/>
                  </a:lnTo>
                  <a:lnTo>
                    <a:pt x="321" y="186"/>
                  </a:lnTo>
                  <a:lnTo>
                    <a:pt x="315" y="186"/>
                  </a:lnTo>
                  <a:lnTo>
                    <a:pt x="302" y="180"/>
                  </a:lnTo>
                  <a:lnTo>
                    <a:pt x="280" y="180"/>
                  </a:lnTo>
                  <a:lnTo>
                    <a:pt x="274" y="173"/>
                  </a:lnTo>
                  <a:lnTo>
                    <a:pt x="267" y="173"/>
                  </a:lnTo>
                  <a:lnTo>
                    <a:pt x="261" y="169"/>
                  </a:lnTo>
                  <a:lnTo>
                    <a:pt x="251" y="169"/>
                  </a:lnTo>
                  <a:lnTo>
                    <a:pt x="251" y="169"/>
                  </a:lnTo>
                  <a:lnTo>
                    <a:pt x="251" y="163"/>
                  </a:lnTo>
                  <a:lnTo>
                    <a:pt x="251" y="163"/>
                  </a:lnTo>
                  <a:lnTo>
                    <a:pt x="245" y="157"/>
                  </a:lnTo>
                  <a:lnTo>
                    <a:pt x="232" y="157"/>
                  </a:lnTo>
                  <a:lnTo>
                    <a:pt x="232" y="157"/>
                  </a:lnTo>
                  <a:lnTo>
                    <a:pt x="232" y="157"/>
                  </a:lnTo>
                  <a:lnTo>
                    <a:pt x="226" y="163"/>
                  </a:lnTo>
                  <a:lnTo>
                    <a:pt x="226" y="163"/>
                  </a:lnTo>
                  <a:lnTo>
                    <a:pt x="226" y="169"/>
                  </a:lnTo>
                  <a:lnTo>
                    <a:pt x="220" y="169"/>
                  </a:lnTo>
                  <a:lnTo>
                    <a:pt x="210" y="180"/>
                  </a:lnTo>
                  <a:lnTo>
                    <a:pt x="197" y="180"/>
                  </a:lnTo>
                  <a:lnTo>
                    <a:pt x="185" y="186"/>
                  </a:lnTo>
                  <a:lnTo>
                    <a:pt x="181" y="186"/>
                  </a:lnTo>
                  <a:lnTo>
                    <a:pt x="175" y="192"/>
                  </a:lnTo>
                  <a:lnTo>
                    <a:pt x="168" y="192"/>
                  </a:lnTo>
                  <a:lnTo>
                    <a:pt x="168" y="186"/>
                  </a:lnTo>
                  <a:lnTo>
                    <a:pt x="168" y="186"/>
                  </a:lnTo>
                  <a:lnTo>
                    <a:pt x="168" y="180"/>
                  </a:lnTo>
                  <a:lnTo>
                    <a:pt x="175" y="180"/>
                  </a:lnTo>
                  <a:lnTo>
                    <a:pt x="181" y="169"/>
                  </a:lnTo>
                  <a:lnTo>
                    <a:pt x="204" y="169"/>
                  </a:lnTo>
                  <a:lnTo>
                    <a:pt x="210" y="163"/>
                  </a:lnTo>
                  <a:lnTo>
                    <a:pt x="210" y="157"/>
                  </a:lnTo>
                  <a:lnTo>
                    <a:pt x="185" y="157"/>
                  </a:lnTo>
                  <a:lnTo>
                    <a:pt x="175" y="169"/>
                  </a:lnTo>
                  <a:lnTo>
                    <a:pt x="168" y="169"/>
                  </a:lnTo>
                  <a:lnTo>
                    <a:pt x="162" y="173"/>
                  </a:lnTo>
                  <a:lnTo>
                    <a:pt x="162" y="173"/>
                  </a:lnTo>
                  <a:lnTo>
                    <a:pt x="156" y="180"/>
                  </a:lnTo>
                  <a:lnTo>
                    <a:pt x="144" y="180"/>
                  </a:lnTo>
                  <a:lnTo>
                    <a:pt x="144" y="186"/>
                  </a:lnTo>
                  <a:lnTo>
                    <a:pt x="140" y="186"/>
                  </a:lnTo>
                  <a:lnTo>
                    <a:pt x="140" y="192"/>
                  </a:lnTo>
                  <a:lnTo>
                    <a:pt x="140" y="192"/>
                  </a:lnTo>
                  <a:lnTo>
                    <a:pt x="140" y="196"/>
                  </a:lnTo>
                  <a:lnTo>
                    <a:pt x="115" y="196"/>
                  </a:lnTo>
                  <a:lnTo>
                    <a:pt x="115" y="196"/>
                  </a:lnTo>
                  <a:lnTo>
                    <a:pt x="109" y="202"/>
                  </a:lnTo>
                  <a:lnTo>
                    <a:pt x="109" y="202"/>
                  </a:lnTo>
                  <a:lnTo>
                    <a:pt x="105" y="208"/>
                  </a:lnTo>
                  <a:lnTo>
                    <a:pt x="105" y="208"/>
                  </a:lnTo>
                  <a:lnTo>
                    <a:pt x="98" y="215"/>
                  </a:lnTo>
                  <a:lnTo>
                    <a:pt x="98" y="215"/>
                  </a:lnTo>
                  <a:lnTo>
                    <a:pt x="98" y="215"/>
                  </a:lnTo>
                  <a:lnTo>
                    <a:pt x="92" y="219"/>
                  </a:lnTo>
                  <a:lnTo>
                    <a:pt x="80" y="219"/>
                  </a:lnTo>
                  <a:lnTo>
                    <a:pt x="74" y="225"/>
                  </a:lnTo>
                  <a:lnTo>
                    <a:pt x="70" y="225"/>
                  </a:lnTo>
                  <a:lnTo>
                    <a:pt x="63" y="231"/>
                  </a:lnTo>
                  <a:lnTo>
                    <a:pt x="51" y="231"/>
                  </a:lnTo>
                  <a:lnTo>
                    <a:pt x="51" y="235"/>
                  </a:lnTo>
                  <a:lnTo>
                    <a:pt x="39" y="241"/>
                  </a:lnTo>
                  <a:lnTo>
                    <a:pt x="28" y="241"/>
                  </a:lnTo>
                  <a:lnTo>
                    <a:pt x="28" y="248"/>
                  </a:lnTo>
                  <a:lnTo>
                    <a:pt x="16" y="248"/>
                  </a:lnTo>
                  <a:lnTo>
                    <a:pt x="10" y="254"/>
                  </a:lnTo>
                  <a:lnTo>
                    <a:pt x="0" y="254"/>
                  </a:lnTo>
                  <a:lnTo>
                    <a:pt x="0" y="248"/>
                  </a:lnTo>
                  <a:lnTo>
                    <a:pt x="0" y="248"/>
                  </a:lnTo>
                  <a:lnTo>
                    <a:pt x="0" y="248"/>
                  </a:lnTo>
                  <a:lnTo>
                    <a:pt x="0" y="241"/>
                  </a:lnTo>
                  <a:lnTo>
                    <a:pt x="0" y="241"/>
                  </a:lnTo>
                  <a:lnTo>
                    <a:pt x="4" y="241"/>
                  </a:lnTo>
                  <a:lnTo>
                    <a:pt x="10" y="235"/>
                  </a:lnTo>
                  <a:lnTo>
                    <a:pt x="22" y="235"/>
                  </a:lnTo>
                  <a:lnTo>
                    <a:pt x="28" y="231"/>
                  </a:lnTo>
                  <a:lnTo>
                    <a:pt x="28" y="231"/>
                  </a:lnTo>
                  <a:lnTo>
                    <a:pt x="39" y="231"/>
                  </a:lnTo>
                  <a:lnTo>
                    <a:pt x="51" y="219"/>
                  </a:lnTo>
                  <a:lnTo>
                    <a:pt x="63" y="219"/>
                  </a:lnTo>
                  <a:lnTo>
                    <a:pt x="86" y="196"/>
                  </a:lnTo>
                  <a:lnTo>
                    <a:pt x="80" y="196"/>
                  </a:lnTo>
                  <a:lnTo>
                    <a:pt x="80" y="196"/>
                  </a:lnTo>
                  <a:lnTo>
                    <a:pt x="80" y="192"/>
                  </a:lnTo>
                  <a:lnTo>
                    <a:pt x="74" y="192"/>
                  </a:lnTo>
                  <a:lnTo>
                    <a:pt x="74" y="192"/>
                  </a:lnTo>
                  <a:lnTo>
                    <a:pt x="74" y="192"/>
                  </a:lnTo>
                  <a:lnTo>
                    <a:pt x="74" y="192"/>
                  </a:lnTo>
                  <a:lnTo>
                    <a:pt x="70" y="196"/>
                  </a:lnTo>
                  <a:lnTo>
                    <a:pt x="39" y="196"/>
                  </a:lnTo>
                  <a:lnTo>
                    <a:pt x="39" y="196"/>
                  </a:lnTo>
                  <a:lnTo>
                    <a:pt x="35" y="192"/>
                  </a:lnTo>
                  <a:lnTo>
                    <a:pt x="39" y="192"/>
                  </a:lnTo>
                  <a:lnTo>
                    <a:pt x="39" y="186"/>
                  </a:lnTo>
                  <a:lnTo>
                    <a:pt x="45" y="186"/>
                  </a:lnTo>
                  <a:lnTo>
                    <a:pt x="45" y="180"/>
                  </a:lnTo>
                  <a:lnTo>
                    <a:pt x="51" y="180"/>
                  </a:lnTo>
                  <a:lnTo>
                    <a:pt x="57" y="173"/>
                  </a:lnTo>
                  <a:lnTo>
                    <a:pt x="57" y="169"/>
                  </a:lnTo>
                  <a:lnTo>
                    <a:pt x="63" y="169"/>
                  </a:lnTo>
                  <a:lnTo>
                    <a:pt x="51" y="169"/>
                  </a:lnTo>
                  <a:lnTo>
                    <a:pt x="51" y="169"/>
                  </a:lnTo>
                  <a:lnTo>
                    <a:pt x="45" y="173"/>
                  </a:lnTo>
                  <a:lnTo>
                    <a:pt x="39" y="173"/>
                  </a:lnTo>
                  <a:lnTo>
                    <a:pt x="35" y="180"/>
                  </a:lnTo>
                  <a:lnTo>
                    <a:pt x="35" y="173"/>
                  </a:lnTo>
                  <a:lnTo>
                    <a:pt x="28" y="173"/>
                  </a:lnTo>
                  <a:lnTo>
                    <a:pt x="28" y="169"/>
                  </a:lnTo>
                  <a:lnTo>
                    <a:pt x="35" y="169"/>
                  </a:lnTo>
                  <a:lnTo>
                    <a:pt x="35" y="163"/>
                  </a:lnTo>
                  <a:lnTo>
                    <a:pt x="39" y="157"/>
                  </a:lnTo>
                  <a:lnTo>
                    <a:pt x="45" y="157"/>
                  </a:lnTo>
                  <a:lnTo>
                    <a:pt x="70" y="134"/>
                  </a:lnTo>
                  <a:lnTo>
                    <a:pt x="70" y="134"/>
                  </a:lnTo>
                  <a:lnTo>
                    <a:pt x="74" y="130"/>
                  </a:lnTo>
                  <a:lnTo>
                    <a:pt x="74" y="130"/>
                  </a:lnTo>
                  <a:lnTo>
                    <a:pt x="80" y="124"/>
                  </a:lnTo>
                  <a:lnTo>
                    <a:pt x="80" y="124"/>
                  </a:lnTo>
                  <a:lnTo>
                    <a:pt x="86" y="124"/>
                  </a:lnTo>
                  <a:lnTo>
                    <a:pt x="86" y="118"/>
                  </a:lnTo>
                  <a:lnTo>
                    <a:pt x="86" y="118"/>
                  </a:lnTo>
                  <a:lnTo>
                    <a:pt x="98" y="124"/>
                  </a:lnTo>
                  <a:lnTo>
                    <a:pt x="105" y="118"/>
                  </a:lnTo>
                  <a:lnTo>
                    <a:pt x="121" y="118"/>
                  </a:lnTo>
                  <a:lnTo>
                    <a:pt x="127" y="112"/>
                  </a:lnTo>
                  <a:lnTo>
                    <a:pt x="140" y="112"/>
                  </a:lnTo>
                  <a:lnTo>
                    <a:pt x="144" y="107"/>
                  </a:lnTo>
                  <a:lnTo>
                    <a:pt x="144" y="107"/>
                  </a:lnTo>
                  <a:lnTo>
                    <a:pt x="150" y="107"/>
                  </a:lnTo>
                  <a:lnTo>
                    <a:pt x="150" y="95"/>
                  </a:lnTo>
                  <a:lnTo>
                    <a:pt x="140" y="95"/>
                  </a:lnTo>
                  <a:lnTo>
                    <a:pt x="140" y="95"/>
                  </a:lnTo>
                  <a:lnTo>
                    <a:pt x="140" y="95"/>
                  </a:lnTo>
                  <a:lnTo>
                    <a:pt x="140" y="95"/>
                  </a:lnTo>
                  <a:lnTo>
                    <a:pt x="133" y="101"/>
                  </a:lnTo>
                  <a:lnTo>
                    <a:pt x="121" y="101"/>
                  </a:lnTo>
                  <a:lnTo>
                    <a:pt x="121" y="101"/>
                  </a:lnTo>
                  <a:lnTo>
                    <a:pt x="115" y="95"/>
                  </a:lnTo>
                  <a:lnTo>
                    <a:pt x="109" y="95"/>
                  </a:lnTo>
                  <a:lnTo>
                    <a:pt x="109" y="95"/>
                  </a:lnTo>
                  <a:lnTo>
                    <a:pt x="109" y="101"/>
                  </a:lnTo>
                  <a:lnTo>
                    <a:pt x="109" y="95"/>
                  </a:lnTo>
                  <a:lnTo>
                    <a:pt x="115" y="95"/>
                  </a:lnTo>
                  <a:lnTo>
                    <a:pt x="115" y="91"/>
                  </a:lnTo>
                  <a:lnTo>
                    <a:pt x="121" y="91"/>
                  </a:lnTo>
                  <a:lnTo>
                    <a:pt x="121" y="85"/>
                  </a:lnTo>
                  <a:lnTo>
                    <a:pt x="127" y="85"/>
                  </a:lnTo>
                  <a:lnTo>
                    <a:pt x="133" y="79"/>
                  </a:lnTo>
                  <a:lnTo>
                    <a:pt x="181" y="79"/>
                  </a:lnTo>
                  <a:lnTo>
                    <a:pt x="181" y="72"/>
                  </a:lnTo>
                  <a:lnTo>
                    <a:pt x="191" y="72"/>
                  </a:lnTo>
                  <a:lnTo>
                    <a:pt x="191" y="62"/>
                  </a:lnTo>
                  <a:lnTo>
                    <a:pt x="185" y="62"/>
                  </a:lnTo>
                  <a:lnTo>
                    <a:pt x="185" y="56"/>
                  </a:lnTo>
                  <a:lnTo>
                    <a:pt x="175" y="56"/>
                  </a:lnTo>
                  <a:lnTo>
                    <a:pt x="175" y="56"/>
                  </a:lnTo>
                  <a:lnTo>
                    <a:pt x="168" y="50"/>
                  </a:lnTo>
                  <a:lnTo>
                    <a:pt x="175" y="46"/>
                  </a:lnTo>
                  <a:lnTo>
                    <a:pt x="175" y="46"/>
                  </a:lnTo>
                  <a:lnTo>
                    <a:pt x="181" y="46"/>
                  </a:lnTo>
                  <a:lnTo>
                    <a:pt x="181" y="39"/>
                  </a:lnTo>
                  <a:lnTo>
                    <a:pt x="185" y="39"/>
                  </a:lnTo>
                  <a:lnTo>
                    <a:pt x="185" y="33"/>
                  </a:lnTo>
                  <a:lnTo>
                    <a:pt x="197" y="33"/>
                  </a:lnTo>
                  <a:lnTo>
                    <a:pt x="232" y="17"/>
                  </a:lnTo>
                  <a:lnTo>
                    <a:pt x="245" y="17"/>
                  </a:lnTo>
                  <a:lnTo>
                    <a:pt x="267" y="6"/>
                  </a:lnTo>
                  <a:lnTo>
                    <a:pt x="315" y="6"/>
                  </a:lnTo>
                  <a:lnTo>
                    <a:pt x="315" y="0"/>
                  </a:lnTo>
                  <a:lnTo>
                    <a:pt x="325" y="0"/>
                  </a:lnTo>
                  <a:lnTo>
                    <a:pt x="325" y="6"/>
                  </a:lnTo>
                  <a:lnTo>
                    <a:pt x="325" y="6"/>
                  </a:lnTo>
                  <a:lnTo>
                    <a:pt x="366" y="6"/>
                  </a:lnTo>
                  <a:lnTo>
                    <a:pt x="379" y="11"/>
                  </a:lnTo>
                  <a:lnTo>
                    <a:pt x="391" y="11"/>
                  </a:lnTo>
                  <a:lnTo>
                    <a:pt x="395" y="17"/>
                  </a:lnTo>
                  <a:lnTo>
                    <a:pt x="407" y="17"/>
                  </a:lnTo>
                  <a:lnTo>
                    <a:pt x="420" y="23"/>
                  </a:lnTo>
                  <a:lnTo>
                    <a:pt x="430" y="23"/>
                  </a:lnTo>
                  <a:lnTo>
                    <a:pt x="449" y="17"/>
                  </a:lnTo>
                  <a:lnTo>
                    <a:pt x="461" y="17"/>
                  </a:lnTo>
                  <a:lnTo>
                    <a:pt x="461" y="23"/>
                  </a:lnTo>
                  <a:lnTo>
                    <a:pt x="461" y="23"/>
                  </a:lnTo>
                  <a:lnTo>
                    <a:pt x="461" y="23"/>
                  </a:lnTo>
                  <a:lnTo>
                    <a:pt x="315" y="163"/>
                  </a:lnTo>
                  <a:lnTo>
                    <a:pt x="315" y="163"/>
                  </a:lnTo>
                  <a:lnTo>
                    <a:pt x="344" y="163"/>
                  </a:lnTo>
                  <a:lnTo>
                    <a:pt x="337" y="169"/>
                  </a:lnTo>
                  <a:lnTo>
                    <a:pt x="337" y="169"/>
                  </a:lnTo>
                  <a:lnTo>
                    <a:pt x="337" y="169"/>
                  </a:lnTo>
                  <a:lnTo>
                    <a:pt x="337" y="173"/>
                  </a:lnTo>
                  <a:lnTo>
                    <a:pt x="337" y="173"/>
                  </a:lnTo>
                  <a:lnTo>
                    <a:pt x="337" y="180"/>
                  </a:lnTo>
                  <a:lnTo>
                    <a:pt x="337" y="180"/>
                  </a:lnTo>
                  <a:lnTo>
                    <a:pt x="337" y="180"/>
                  </a:lnTo>
                  <a:lnTo>
                    <a:pt x="337" y="180"/>
                  </a:lnTo>
                  <a:lnTo>
                    <a:pt x="337" y="180"/>
                  </a:lnTo>
                  <a:lnTo>
                    <a:pt x="337" y="180"/>
                  </a:lnTo>
                  <a:lnTo>
                    <a:pt x="337" y="186"/>
                  </a:lnTo>
                  <a:lnTo>
                    <a:pt x="337" y="186"/>
                  </a:lnTo>
                  <a:lnTo>
                    <a:pt x="356" y="186"/>
                  </a:lnTo>
                  <a:lnTo>
                    <a:pt x="356" y="180"/>
                  </a:lnTo>
                  <a:lnTo>
                    <a:pt x="366" y="180"/>
                  </a:lnTo>
                  <a:lnTo>
                    <a:pt x="372" y="186"/>
                  </a:lnTo>
                  <a:lnTo>
                    <a:pt x="372" y="186"/>
                  </a:lnTo>
                  <a:lnTo>
                    <a:pt x="372" y="192"/>
                  </a:lnTo>
                  <a:lnTo>
                    <a:pt x="379" y="196"/>
                  </a:lnTo>
                  <a:lnTo>
                    <a:pt x="379" y="208"/>
                  </a:lnTo>
                  <a:lnTo>
                    <a:pt x="379" y="208"/>
                  </a:lnTo>
                  <a:lnTo>
                    <a:pt x="379" y="215"/>
                  </a:lnTo>
                  <a:lnTo>
                    <a:pt x="372" y="215"/>
                  </a:lnTo>
                  <a:lnTo>
                    <a:pt x="372" y="219"/>
                  </a:lnTo>
                  <a:lnTo>
                    <a:pt x="372" y="219"/>
                  </a:lnTo>
                  <a:lnTo>
                    <a:pt x="372" y="219"/>
                  </a:lnTo>
                  <a:lnTo>
                    <a:pt x="372" y="219"/>
                  </a:lnTo>
                  <a:lnTo>
                    <a:pt x="372" y="231"/>
                  </a:lnTo>
                  <a:lnTo>
                    <a:pt x="372" y="231"/>
                  </a:lnTo>
                  <a:lnTo>
                    <a:pt x="379" y="231"/>
                  </a:lnTo>
                  <a:lnTo>
                    <a:pt x="379" y="235"/>
                  </a:lnTo>
                  <a:lnTo>
                    <a:pt x="379" y="235"/>
                  </a:lnTo>
                  <a:lnTo>
                    <a:pt x="379" y="241"/>
                  </a:lnTo>
                  <a:lnTo>
                    <a:pt x="379" y="241"/>
                  </a:lnTo>
                  <a:lnTo>
                    <a:pt x="379" y="241"/>
                  </a:lnTo>
                  <a:lnTo>
                    <a:pt x="379" y="248"/>
                  </a:lnTo>
                  <a:lnTo>
                    <a:pt x="372" y="254"/>
                  </a:lnTo>
                  <a:lnTo>
                    <a:pt x="366" y="254"/>
                  </a:lnTo>
                  <a:lnTo>
                    <a:pt x="360" y="258"/>
                  </a:lnTo>
                  <a:lnTo>
                    <a:pt x="356" y="258"/>
                  </a:lnTo>
                  <a:lnTo>
                    <a:pt x="360" y="254"/>
                  </a:lnTo>
                  <a:lnTo>
                    <a:pt x="360" y="25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3" name="Freeform 338"/>
            <p:cNvSpPr>
              <a:spLocks/>
            </p:cNvSpPr>
            <p:nvPr/>
          </p:nvSpPr>
          <p:spPr bwMode="auto">
            <a:xfrm>
              <a:off x="7002463" y="3735388"/>
              <a:ext cx="947738" cy="820738"/>
            </a:xfrm>
            <a:custGeom>
              <a:avLst/>
              <a:gdLst>
                <a:gd name="T0" fmla="*/ 47 w 597"/>
                <a:gd name="T1" fmla="*/ 220 h 517"/>
                <a:gd name="T2" fmla="*/ 66 w 597"/>
                <a:gd name="T3" fmla="*/ 202 h 517"/>
                <a:gd name="T4" fmla="*/ 105 w 597"/>
                <a:gd name="T5" fmla="*/ 185 h 517"/>
                <a:gd name="T6" fmla="*/ 158 w 597"/>
                <a:gd name="T7" fmla="*/ 158 h 517"/>
                <a:gd name="T8" fmla="*/ 171 w 597"/>
                <a:gd name="T9" fmla="*/ 130 h 517"/>
                <a:gd name="T10" fmla="*/ 187 w 597"/>
                <a:gd name="T11" fmla="*/ 119 h 517"/>
                <a:gd name="T12" fmla="*/ 199 w 597"/>
                <a:gd name="T13" fmla="*/ 123 h 517"/>
                <a:gd name="T14" fmla="*/ 199 w 597"/>
                <a:gd name="T15" fmla="*/ 107 h 517"/>
                <a:gd name="T16" fmla="*/ 210 w 597"/>
                <a:gd name="T17" fmla="*/ 101 h 517"/>
                <a:gd name="T18" fmla="*/ 228 w 597"/>
                <a:gd name="T19" fmla="*/ 84 h 517"/>
                <a:gd name="T20" fmla="*/ 241 w 597"/>
                <a:gd name="T21" fmla="*/ 68 h 517"/>
                <a:gd name="T22" fmla="*/ 263 w 597"/>
                <a:gd name="T23" fmla="*/ 68 h 517"/>
                <a:gd name="T24" fmla="*/ 292 w 597"/>
                <a:gd name="T25" fmla="*/ 78 h 517"/>
                <a:gd name="T26" fmla="*/ 298 w 597"/>
                <a:gd name="T27" fmla="*/ 51 h 517"/>
                <a:gd name="T28" fmla="*/ 333 w 597"/>
                <a:gd name="T29" fmla="*/ 22 h 517"/>
                <a:gd name="T30" fmla="*/ 346 w 597"/>
                <a:gd name="T31" fmla="*/ 16 h 517"/>
                <a:gd name="T32" fmla="*/ 397 w 597"/>
                <a:gd name="T33" fmla="*/ 29 h 517"/>
                <a:gd name="T34" fmla="*/ 391 w 597"/>
                <a:gd name="T35" fmla="*/ 51 h 517"/>
                <a:gd name="T36" fmla="*/ 381 w 597"/>
                <a:gd name="T37" fmla="*/ 84 h 517"/>
                <a:gd name="T38" fmla="*/ 397 w 597"/>
                <a:gd name="T39" fmla="*/ 97 h 517"/>
                <a:gd name="T40" fmla="*/ 422 w 597"/>
                <a:gd name="T41" fmla="*/ 119 h 517"/>
                <a:gd name="T42" fmla="*/ 457 w 597"/>
                <a:gd name="T43" fmla="*/ 119 h 517"/>
                <a:gd name="T44" fmla="*/ 486 w 597"/>
                <a:gd name="T45" fmla="*/ 16 h 517"/>
                <a:gd name="T46" fmla="*/ 496 w 597"/>
                <a:gd name="T47" fmla="*/ 16 h 517"/>
                <a:gd name="T48" fmla="*/ 496 w 597"/>
                <a:gd name="T49" fmla="*/ 29 h 517"/>
                <a:gd name="T50" fmla="*/ 496 w 597"/>
                <a:gd name="T51" fmla="*/ 45 h 517"/>
                <a:gd name="T52" fmla="*/ 496 w 597"/>
                <a:gd name="T53" fmla="*/ 62 h 517"/>
                <a:gd name="T54" fmla="*/ 515 w 597"/>
                <a:gd name="T55" fmla="*/ 84 h 517"/>
                <a:gd name="T56" fmla="*/ 537 w 597"/>
                <a:gd name="T57" fmla="*/ 163 h 517"/>
                <a:gd name="T58" fmla="*/ 550 w 597"/>
                <a:gd name="T59" fmla="*/ 198 h 517"/>
                <a:gd name="T60" fmla="*/ 572 w 597"/>
                <a:gd name="T61" fmla="*/ 224 h 517"/>
                <a:gd name="T62" fmla="*/ 585 w 597"/>
                <a:gd name="T63" fmla="*/ 253 h 517"/>
                <a:gd name="T64" fmla="*/ 597 w 597"/>
                <a:gd name="T65" fmla="*/ 264 h 517"/>
                <a:gd name="T66" fmla="*/ 585 w 597"/>
                <a:gd name="T67" fmla="*/ 315 h 517"/>
                <a:gd name="T68" fmla="*/ 543 w 597"/>
                <a:gd name="T69" fmla="*/ 393 h 517"/>
                <a:gd name="T70" fmla="*/ 496 w 597"/>
                <a:gd name="T71" fmla="*/ 445 h 517"/>
                <a:gd name="T72" fmla="*/ 467 w 597"/>
                <a:gd name="T73" fmla="*/ 478 h 517"/>
                <a:gd name="T74" fmla="*/ 457 w 597"/>
                <a:gd name="T75" fmla="*/ 500 h 517"/>
                <a:gd name="T76" fmla="*/ 397 w 597"/>
                <a:gd name="T77" fmla="*/ 513 h 517"/>
                <a:gd name="T78" fmla="*/ 387 w 597"/>
                <a:gd name="T79" fmla="*/ 500 h 517"/>
                <a:gd name="T80" fmla="*/ 346 w 597"/>
                <a:gd name="T81" fmla="*/ 513 h 517"/>
                <a:gd name="T82" fmla="*/ 327 w 597"/>
                <a:gd name="T83" fmla="*/ 484 h 517"/>
                <a:gd name="T84" fmla="*/ 321 w 597"/>
                <a:gd name="T85" fmla="*/ 461 h 517"/>
                <a:gd name="T86" fmla="*/ 321 w 597"/>
                <a:gd name="T87" fmla="*/ 439 h 517"/>
                <a:gd name="T88" fmla="*/ 311 w 597"/>
                <a:gd name="T89" fmla="*/ 439 h 517"/>
                <a:gd name="T90" fmla="*/ 327 w 597"/>
                <a:gd name="T91" fmla="*/ 410 h 517"/>
                <a:gd name="T92" fmla="*/ 292 w 597"/>
                <a:gd name="T93" fmla="*/ 439 h 517"/>
                <a:gd name="T94" fmla="*/ 280 w 597"/>
                <a:gd name="T95" fmla="*/ 406 h 517"/>
                <a:gd name="T96" fmla="*/ 257 w 597"/>
                <a:gd name="T97" fmla="*/ 389 h 517"/>
                <a:gd name="T98" fmla="*/ 199 w 597"/>
                <a:gd name="T99" fmla="*/ 393 h 517"/>
                <a:gd name="T100" fmla="*/ 136 w 597"/>
                <a:gd name="T101" fmla="*/ 410 h 517"/>
                <a:gd name="T102" fmla="*/ 66 w 597"/>
                <a:gd name="T103" fmla="*/ 432 h 517"/>
                <a:gd name="T104" fmla="*/ 0 w 597"/>
                <a:gd name="T105" fmla="*/ 432 h 517"/>
                <a:gd name="T106" fmla="*/ 18 w 597"/>
                <a:gd name="T107" fmla="*/ 416 h 517"/>
                <a:gd name="T108" fmla="*/ 18 w 597"/>
                <a:gd name="T109" fmla="*/ 371 h 517"/>
                <a:gd name="T110" fmla="*/ 24 w 597"/>
                <a:gd name="T111" fmla="*/ 348 h 517"/>
                <a:gd name="T112" fmla="*/ 12 w 597"/>
                <a:gd name="T113" fmla="*/ 282 h 517"/>
                <a:gd name="T114" fmla="*/ 18 w 597"/>
                <a:gd name="T115" fmla="*/ 286 h 517"/>
                <a:gd name="T116" fmla="*/ 35 w 597"/>
                <a:gd name="T117" fmla="*/ 282 h 517"/>
                <a:gd name="T118" fmla="*/ 24 w 597"/>
                <a:gd name="T119" fmla="*/ 253 h 517"/>
                <a:gd name="T120" fmla="*/ 35 w 597"/>
                <a:gd name="T121" fmla="*/ 237 h 517"/>
                <a:gd name="T122" fmla="*/ 35 w 597"/>
                <a:gd name="T123" fmla="*/ 214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 h="517">
                  <a:moveTo>
                    <a:pt x="35" y="214"/>
                  </a:moveTo>
                  <a:lnTo>
                    <a:pt x="41" y="214"/>
                  </a:lnTo>
                  <a:lnTo>
                    <a:pt x="41" y="220"/>
                  </a:lnTo>
                  <a:lnTo>
                    <a:pt x="41" y="220"/>
                  </a:lnTo>
                  <a:lnTo>
                    <a:pt x="41" y="220"/>
                  </a:lnTo>
                  <a:lnTo>
                    <a:pt x="41" y="220"/>
                  </a:lnTo>
                  <a:lnTo>
                    <a:pt x="47" y="224"/>
                  </a:lnTo>
                  <a:lnTo>
                    <a:pt x="47" y="220"/>
                  </a:lnTo>
                  <a:lnTo>
                    <a:pt x="47" y="220"/>
                  </a:lnTo>
                  <a:lnTo>
                    <a:pt x="47" y="214"/>
                  </a:lnTo>
                  <a:lnTo>
                    <a:pt x="53" y="214"/>
                  </a:lnTo>
                  <a:lnTo>
                    <a:pt x="53" y="208"/>
                  </a:lnTo>
                  <a:lnTo>
                    <a:pt x="53" y="208"/>
                  </a:lnTo>
                  <a:lnTo>
                    <a:pt x="59" y="202"/>
                  </a:lnTo>
                  <a:lnTo>
                    <a:pt x="59" y="202"/>
                  </a:lnTo>
                  <a:lnTo>
                    <a:pt x="66" y="202"/>
                  </a:lnTo>
                  <a:lnTo>
                    <a:pt x="66" y="198"/>
                  </a:lnTo>
                  <a:lnTo>
                    <a:pt x="76" y="198"/>
                  </a:lnTo>
                  <a:lnTo>
                    <a:pt x="76" y="191"/>
                  </a:lnTo>
                  <a:lnTo>
                    <a:pt x="82" y="191"/>
                  </a:lnTo>
                  <a:lnTo>
                    <a:pt x="88" y="185"/>
                  </a:lnTo>
                  <a:lnTo>
                    <a:pt x="88" y="185"/>
                  </a:lnTo>
                  <a:lnTo>
                    <a:pt x="88" y="185"/>
                  </a:lnTo>
                  <a:lnTo>
                    <a:pt x="105" y="185"/>
                  </a:lnTo>
                  <a:lnTo>
                    <a:pt x="105" y="181"/>
                  </a:lnTo>
                  <a:lnTo>
                    <a:pt x="111" y="181"/>
                  </a:lnTo>
                  <a:lnTo>
                    <a:pt x="117" y="175"/>
                  </a:lnTo>
                  <a:lnTo>
                    <a:pt x="146" y="175"/>
                  </a:lnTo>
                  <a:lnTo>
                    <a:pt x="146" y="169"/>
                  </a:lnTo>
                  <a:lnTo>
                    <a:pt x="152" y="169"/>
                  </a:lnTo>
                  <a:lnTo>
                    <a:pt x="158" y="163"/>
                  </a:lnTo>
                  <a:lnTo>
                    <a:pt x="158" y="158"/>
                  </a:lnTo>
                  <a:lnTo>
                    <a:pt x="164" y="158"/>
                  </a:lnTo>
                  <a:lnTo>
                    <a:pt x="171" y="152"/>
                  </a:lnTo>
                  <a:lnTo>
                    <a:pt x="171" y="146"/>
                  </a:lnTo>
                  <a:lnTo>
                    <a:pt x="175" y="140"/>
                  </a:lnTo>
                  <a:lnTo>
                    <a:pt x="175" y="136"/>
                  </a:lnTo>
                  <a:lnTo>
                    <a:pt x="175" y="136"/>
                  </a:lnTo>
                  <a:lnTo>
                    <a:pt x="175" y="130"/>
                  </a:lnTo>
                  <a:lnTo>
                    <a:pt x="171" y="130"/>
                  </a:lnTo>
                  <a:lnTo>
                    <a:pt x="175" y="130"/>
                  </a:lnTo>
                  <a:lnTo>
                    <a:pt x="175" y="123"/>
                  </a:lnTo>
                  <a:lnTo>
                    <a:pt x="181" y="123"/>
                  </a:lnTo>
                  <a:lnTo>
                    <a:pt x="181" y="119"/>
                  </a:lnTo>
                  <a:lnTo>
                    <a:pt x="181" y="119"/>
                  </a:lnTo>
                  <a:lnTo>
                    <a:pt x="187" y="119"/>
                  </a:lnTo>
                  <a:lnTo>
                    <a:pt x="187" y="113"/>
                  </a:lnTo>
                  <a:lnTo>
                    <a:pt x="187" y="119"/>
                  </a:lnTo>
                  <a:lnTo>
                    <a:pt x="187" y="119"/>
                  </a:lnTo>
                  <a:lnTo>
                    <a:pt x="187" y="123"/>
                  </a:lnTo>
                  <a:lnTo>
                    <a:pt x="187" y="123"/>
                  </a:lnTo>
                  <a:lnTo>
                    <a:pt x="187" y="130"/>
                  </a:lnTo>
                  <a:lnTo>
                    <a:pt x="199" y="130"/>
                  </a:lnTo>
                  <a:lnTo>
                    <a:pt x="199" y="123"/>
                  </a:lnTo>
                  <a:lnTo>
                    <a:pt x="199" y="123"/>
                  </a:lnTo>
                  <a:lnTo>
                    <a:pt x="199" y="123"/>
                  </a:lnTo>
                  <a:lnTo>
                    <a:pt x="199" y="119"/>
                  </a:lnTo>
                  <a:lnTo>
                    <a:pt x="199" y="119"/>
                  </a:lnTo>
                  <a:lnTo>
                    <a:pt x="199" y="119"/>
                  </a:lnTo>
                  <a:lnTo>
                    <a:pt x="199" y="113"/>
                  </a:lnTo>
                  <a:lnTo>
                    <a:pt x="199" y="113"/>
                  </a:lnTo>
                  <a:lnTo>
                    <a:pt x="199" y="113"/>
                  </a:lnTo>
                  <a:lnTo>
                    <a:pt x="199" y="107"/>
                  </a:lnTo>
                  <a:lnTo>
                    <a:pt x="199" y="107"/>
                  </a:lnTo>
                  <a:lnTo>
                    <a:pt x="199" y="107"/>
                  </a:lnTo>
                  <a:lnTo>
                    <a:pt x="199" y="107"/>
                  </a:lnTo>
                  <a:lnTo>
                    <a:pt x="199" y="113"/>
                  </a:lnTo>
                  <a:lnTo>
                    <a:pt x="199" y="113"/>
                  </a:lnTo>
                  <a:lnTo>
                    <a:pt x="210" y="113"/>
                  </a:lnTo>
                  <a:lnTo>
                    <a:pt x="210" y="107"/>
                  </a:lnTo>
                  <a:lnTo>
                    <a:pt x="210" y="107"/>
                  </a:lnTo>
                  <a:lnTo>
                    <a:pt x="210" y="101"/>
                  </a:lnTo>
                  <a:lnTo>
                    <a:pt x="210" y="101"/>
                  </a:lnTo>
                  <a:lnTo>
                    <a:pt x="210" y="97"/>
                  </a:lnTo>
                  <a:lnTo>
                    <a:pt x="210" y="97"/>
                  </a:lnTo>
                  <a:lnTo>
                    <a:pt x="210" y="90"/>
                  </a:lnTo>
                  <a:lnTo>
                    <a:pt x="210" y="90"/>
                  </a:lnTo>
                  <a:lnTo>
                    <a:pt x="222" y="90"/>
                  </a:lnTo>
                  <a:lnTo>
                    <a:pt x="228" y="84"/>
                  </a:lnTo>
                  <a:lnTo>
                    <a:pt x="228" y="84"/>
                  </a:lnTo>
                  <a:lnTo>
                    <a:pt x="228" y="78"/>
                  </a:lnTo>
                  <a:lnTo>
                    <a:pt x="228" y="78"/>
                  </a:lnTo>
                  <a:lnTo>
                    <a:pt x="228" y="78"/>
                  </a:lnTo>
                  <a:lnTo>
                    <a:pt x="234" y="78"/>
                  </a:lnTo>
                  <a:lnTo>
                    <a:pt x="234" y="74"/>
                  </a:lnTo>
                  <a:lnTo>
                    <a:pt x="234" y="74"/>
                  </a:lnTo>
                  <a:lnTo>
                    <a:pt x="241" y="74"/>
                  </a:lnTo>
                  <a:lnTo>
                    <a:pt x="241" y="68"/>
                  </a:lnTo>
                  <a:lnTo>
                    <a:pt x="241" y="68"/>
                  </a:lnTo>
                  <a:lnTo>
                    <a:pt x="241" y="68"/>
                  </a:lnTo>
                  <a:lnTo>
                    <a:pt x="245" y="62"/>
                  </a:lnTo>
                  <a:lnTo>
                    <a:pt x="245" y="62"/>
                  </a:lnTo>
                  <a:lnTo>
                    <a:pt x="245" y="62"/>
                  </a:lnTo>
                  <a:lnTo>
                    <a:pt x="245" y="62"/>
                  </a:lnTo>
                  <a:lnTo>
                    <a:pt x="263" y="62"/>
                  </a:lnTo>
                  <a:lnTo>
                    <a:pt x="263" y="68"/>
                  </a:lnTo>
                  <a:lnTo>
                    <a:pt x="263" y="68"/>
                  </a:lnTo>
                  <a:lnTo>
                    <a:pt x="263" y="78"/>
                  </a:lnTo>
                  <a:lnTo>
                    <a:pt x="269" y="78"/>
                  </a:lnTo>
                  <a:lnTo>
                    <a:pt x="269" y="84"/>
                  </a:lnTo>
                  <a:lnTo>
                    <a:pt x="269" y="84"/>
                  </a:lnTo>
                  <a:lnTo>
                    <a:pt x="276" y="84"/>
                  </a:lnTo>
                  <a:lnTo>
                    <a:pt x="276" y="78"/>
                  </a:lnTo>
                  <a:lnTo>
                    <a:pt x="292" y="78"/>
                  </a:lnTo>
                  <a:lnTo>
                    <a:pt x="292" y="74"/>
                  </a:lnTo>
                  <a:lnTo>
                    <a:pt x="292" y="74"/>
                  </a:lnTo>
                  <a:lnTo>
                    <a:pt x="292" y="68"/>
                  </a:lnTo>
                  <a:lnTo>
                    <a:pt x="292" y="68"/>
                  </a:lnTo>
                  <a:lnTo>
                    <a:pt x="292" y="62"/>
                  </a:lnTo>
                  <a:lnTo>
                    <a:pt x="292" y="62"/>
                  </a:lnTo>
                  <a:lnTo>
                    <a:pt x="298" y="57"/>
                  </a:lnTo>
                  <a:lnTo>
                    <a:pt x="298" y="51"/>
                  </a:lnTo>
                  <a:lnTo>
                    <a:pt x="304" y="51"/>
                  </a:lnTo>
                  <a:lnTo>
                    <a:pt x="304" y="45"/>
                  </a:lnTo>
                  <a:lnTo>
                    <a:pt x="311" y="39"/>
                  </a:lnTo>
                  <a:lnTo>
                    <a:pt x="315" y="39"/>
                  </a:lnTo>
                  <a:lnTo>
                    <a:pt x="321" y="35"/>
                  </a:lnTo>
                  <a:lnTo>
                    <a:pt x="339" y="35"/>
                  </a:lnTo>
                  <a:lnTo>
                    <a:pt x="339" y="22"/>
                  </a:lnTo>
                  <a:lnTo>
                    <a:pt x="333" y="22"/>
                  </a:lnTo>
                  <a:lnTo>
                    <a:pt x="333" y="16"/>
                  </a:lnTo>
                  <a:lnTo>
                    <a:pt x="327" y="16"/>
                  </a:lnTo>
                  <a:lnTo>
                    <a:pt x="327" y="16"/>
                  </a:lnTo>
                  <a:lnTo>
                    <a:pt x="327" y="12"/>
                  </a:lnTo>
                  <a:lnTo>
                    <a:pt x="339" y="12"/>
                  </a:lnTo>
                  <a:lnTo>
                    <a:pt x="339" y="6"/>
                  </a:lnTo>
                  <a:lnTo>
                    <a:pt x="346" y="6"/>
                  </a:lnTo>
                  <a:lnTo>
                    <a:pt x="346" y="16"/>
                  </a:lnTo>
                  <a:lnTo>
                    <a:pt x="352" y="16"/>
                  </a:lnTo>
                  <a:lnTo>
                    <a:pt x="352" y="22"/>
                  </a:lnTo>
                  <a:lnTo>
                    <a:pt x="356" y="22"/>
                  </a:lnTo>
                  <a:lnTo>
                    <a:pt x="362" y="29"/>
                  </a:lnTo>
                  <a:lnTo>
                    <a:pt x="387" y="29"/>
                  </a:lnTo>
                  <a:lnTo>
                    <a:pt x="387" y="35"/>
                  </a:lnTo>
                  <a:lnTo>
                    <a:pt x="397" y="35"/>
                  </a:lnTo>
                  <a:lnTo>
                    <a:pt x="397" y="29"/>
                  </a:lnTo>
                  <a:lnTo>
                    <a:pt x="397" y="29"/>
                  </a:lnTo>
                  <a:lnTo>
                    <a:pt x="397" y="29"/>
                  </a:lnTo>
                  <a:lnTo>
                    <a:pt x="397" y="29"/>
                  </a:lnTo>
                  <a:lnTo>
                    <a:pt x="397" y="29"/>
                  </a:lnTo>
                  <a:lnTo>
                    <a:pt x="397" y="39"/>
                  </a:lnTo>
                  <a:lnTo>
                    <a:pt x="397" y="39"/>
                  </a:lnTo>
                  <a:lnTo>
                    <a:pt x="397" y="45"/>
                  </a:lnTo>
                  <a:lnTo>
                    <a:pt x="391" y="51"/>
                  </a:lnTo>
                  <a:lnTo>
                    <a:pt x="387" y="62"/>
                  </a:lnTo>
                  <a:lnTo>
                    <a:pt x="381" y="68"/>
                  </a:lnTo>
                  <a:lnTo>
                    <a:pt x="381" y="74"/>
                  </a:lnTo>
                  <a:lnTo>
                    <a:pt x="374" y="78"/>
                  </a:lnTo>
                  <a:lnTo>
                    <a:pt x="374" y="78"/>
                  </a:lnTo>
                  <a:lnTo>
                    <a:pt x="374" y="78"/>
                  </a:lnTo>
                  <a:lnTo>
                    <a:pt x="381" y="84"/>
                  </a:lnTo>
                  <a:lnTo>
                    <a:pt x="381" y="84"/>
                  </a:lnTo>
                  <a:lnTo>
                    <a:pt x="381" y="90"/>
                  </a:lnTo>
                  <a:lnTo>
                    <a:pt x="381" y="90"/>
                  </a:lnTo>
                  <a:lnTo>
                    <a:pt x="381" y="90"/>
                  </a:lnTo>
                  <a:lnTo>
                    <a:pt x="387" y="97"/>
                  </a:lnTo>
                  <a:lnTo>
                    <a:pt x="387" y="97"/>
                  </a:lnTo>
                  <a:lnTo>
                    <a:pt x="387" y="97"/>
                  </a:lnTo>
                  <a:lnTo>
                    <a:pt x="387" y="97"/>
                  </a:lnTo>
                  <a:lnTo>
                    <a:pt x="397" y="97"/>
                  </a:lnTo>
                  <a:lnTo>
                    <a:pt x="397" y="101"/>
                  </a:lnTo>
                  <a:lnTo>
                    <a:pt x="403" y="101"/>
                  </a:lnTo>
                  <a:lnTo>
                    <a:pt x="409" y="107"/>
                  </a:lnTo>
                  <a:lnTo>
                    <a:pt x="409" y="107"/>
                  </a:lnTo>
                  <a:lnTo>
                    <a:pt x="409" y="113"/>
                  </a:lnTo>
                  <a:lnTo>
                    <a:pt x="416" y="113"/>
                  </a:lnTo>
                  <a:lnTo>
                    <a:pt x="422" y="119"/>
                  </a:lnTo>
                  <a:lnTo>
                    <a:pt x="422" y="119"/>
                  </a:lnTo>
                  <a:lnTo>
                    <a:pt x="426" y="123"/>
                  </a:lnTo>
                  <a:lnTo>
                    <a:pt x="426" y="123"/>
                  </a:lnTo>
                  <a:lnTo>
                    <a:pt x="426" y="130"/>
                  </a:lnTo>
                  <a:lnTo>
                    <a:pt x="432" y="130"/>
                  </a:lnTo>
                  <a:lnTo>
                    <a:pt x="438" y="136"/>
                  </a:lnTo>
                  <a:lnTo>
                    <a:pt x="445" y="130"/>
                  </a:lnTo>
                  <a:lnTo>
                    <a:pt x="451" y="130"/>
                  </a:lnTo>
                  <a:lnTo>
                    <a:pt x="457" y="119"/>
                  </a:lnTo>
                  <a:lnTo>
                    <a:pt x="457" y="107"/>
                  </a:lnTo>
                  <a:lnTo>
                    <a:pt x="467" y="84"/>
                  </a:lnTo>
                  <a:lnTo>
                    <a:pt x="467" y="62"/>
                  </a:lnTo>
                  <a:lnTo>
                    <a:pt x="473" y="51"/>
                  </a:lnTo>
                  <a:lnTo>
                    <a:pt x="473" y="39"/>
                  </a:lnTo>
                  <a:lnTo>
                    <a:pt x="480" y="35"/>
                  </a:lnTo>
                  <a:lnTo>
                    <a:pt x="480" y="22"/>
                  </a:lnTo>
                  <a:lnTo>
                    <a:pt x="486" y="16"/>
                  </a:lnTo>
                  <a:lnTo>
                    <a:pt x="486" y="0"/>
                  </a:lnTo>
                  <a:lnTo>
                    <a:pt x="486" y="0"/>
                  </a:lnTo>
                  <a:lnTo>
                    <a:pt x="486" y="6"/>
                  </a:lnTo>
                  <a:lnTo>
                    <a:pt x="492" y="6"/>
                  </a:lnTo>
                  <a:lnTo>
                    <a:pt x="492" y="12"/>
                  </a:lnTo>
                  <a:lnTo>
                    <a:pt x="496" y="16"/>
                  </a:lnTo>
                  <a:lnTo>
                    <a:pt x="496" y="16"/>
                  </a:lnTo>
                  <a:lnTo>
                    <a:pt x="496" y="16"/>
                  </a:lnTo>
                  <a:lnTo>
                    <a:pt x="502" y="16"/>
                  </a:lnTo>
                  <a:lnTo>
                    <a:pt x="496" y="16"/>
                  </a:lnTo>
                  <a:lnTo>
                    <a:pt x="496" y="22"/>
                  </a:lnTo>
                  <a:lnTo>
                    <a:pt x="496" y="22"/>
                  </a:lnTo>
                  <a:lnTo>
                    <a:pt x="496" y="22"/>
                  </a:lnTo>
                  <a:lnTo>
                    <a:pt x="496" y="22"/>
                  </a:lnTo>
                  <a:lnTo>
                    <a:pt x="496" y="29"/>
                  </a:lnTo>
                  <a:lnTo>
                    <a:pt x="496" y="29"/>
                  </a:lnTo>
                  <a:lnTo>
                    <a:pt x="496" y="29"/>
                  </a:lnTo>
                  <a:lnTo>
                    <a:pt x="496" y="35"/>
                  </a:lnTo>
                  <a:lnTo>
                    <a:pt x="496" y="35"/>
                  </a:lnTo>
                  <a:lnTo>
                    <a:pt x="496" y="35"/>
                  </a:lnTo>
                  <a:lnTo>
                    <a:pt x="502" y="39"/>
                  </a:lnTo>
                  <a:lnTo>
                    <a:pt x="496" y="39"/>
                  </a:lnTo>
                  <a:lnTo>
                    <a:pt x="496" y="45"/>
                  </a:lnTo>
                  <a:lnTo>
                    <a:pt x="496" y="45"/>
                  </a:lnTo>
                  <a:lnTo>
                    <a:pt x="496" y="51"/>
                  </a:lnTo>
                  <a:lnTo>
                    <a:pt x="496" y="51"/>
                  </a:lnTo>
                  <a:lnTo>
                    <a:pt x="496" y="51"/>
                  </a:lnTo>
                  <a:lnTo>
                    <a:pt x="496" y="57"/>
                  </a:lnTo>
                  <a:lnTo>
                    <a:pt x="496" y="57"/>
                  </a:lnTo>
                  <a:lnTo>
                    <a:pt x="496" y="62"/>
                  </a:lnTo>
                  <a:lnTo>
                    <a:pt x="496" y="62"/>
                  </a:lnTo>
                  <a:lnTo>
                    <a:pt x="496" y="62"/>
                  </a:lnTo>
                  <a:lnTo>
                    <a:pt x="502" y="68"/>
                  </a:lnTo>
                  <a:lnTo>
                    <a:pt x="502" y="68"/>
                  </a:lnTo>
                  <a:lnTo>
                    <a:pt x="502" y="68"/>
                  </a:lnTo>
                  <a:lnTo>
                    <a:pt x="508" y="68"/>
                  </a:lnTo>
                  <a:lnTo>
                    <a:pt x="508" y="74"/>
                  </a:lnTo>
                  <a:lnTo>
                    <a:pt x="508" y="74"/>
                  </a:lnTo>
                  <a:lnTo>
                    <a:pt x="515" y="74"/>
                  </a:lnTo>
                  <a:lnTo>
                    <a:pt x="515" y="84"/>
                  </a:lnTo>
                  <a:lnTo>
                    <a:pt x="521" y="97"/>
                  </a:lnTo>
                  <a:lnTo>
                    <a:pt x="521" y="130"/>
                  </a:lnTo>
                  <a:lnTo>
                    <a:pt x="527" y="136"/>
                  </a:lnTo>
                  <a:lnTo>
                    <a:pt x="527" y="158"/>
                  </a:lnTo>
                  <a:lnTo>
                    <a:pt x="527" y="158"/>
                  </a:lnTo>
                  <a:lnTo>
                    <a:pt x="531" y="158"/>
                  </a:lnTo>
                  <a:lnTo>
                    <a:pt x="537" y="163"/>
                  </a:lnTo>
                  <a:lnTo>
                    <a:pt x="537" y="163"/>
                  </a:lnTo>
                  <a:lnTo>
                    <a:pt x="537" y="163"/>
                  </a:lnTo>
                  <a:lnTo>
                    <a:pt x="537" y="169"/>
                  </a:lnTo>
                  <a:lnTo>
                    <a:pt x="543" y="169"/>
                  </a:lnTo>
                  <a:lnTo>
                    <a:pt x="543" y="175"/>
                  </a:lnTo>
                  <a:lnTo>
                    <a:pt x="543" y="175"/>
                  </a:lnTo>
                  <a:lnTo>
                    <a:pt x="543" y="175"/>
                  </a:lnTo>
                  <a:lnTo>
                    <a:pt x="550" y="181"/>
                  </a:lnTo>
                  <a:lnTo>
                    <a:pt x="550" y="198"/>
                  </a:lnTo>
                  <a:lnTo>
                    <a:pt x="556" y="202"/>
                  </a:lnTo>
                  <a:lnTo>
                    <a:pt x="556" y="214"/>
                  </a:lnTo>
                  <a:lnTo>
                    <a:pt x="562" y="220"/>
                  </a:lnTo>
                  <a:lnTo>
                    <a:pt x="562" y="220"/>
                  </a:lnTo>
                  <a:lnTo>
                    <a:pt x="572" y="220"/>
                  </a:lnTo>
                  <a:lnTo>
                    <a:pt x="572" y="224"/>
                  </a:lnTo>
                  <a:lnTo>
                    <a:pt x="572" y="224"/>
                  </a:lnTo>
                  <a:lnTo>
                    <a:pt x="572" y="224"/>
                  </a:lnTo>
                  <a:lnTo>
                    <a:pt x="572" y="224"/>
                  </a:lnTo>
                  <a:lnTo>
                    <a:pt x="572" y="224"/>
                  </a:lnTo>
                  <a:lnTo>
                    <a:pt x="566" y="231"/>
                  </a:lnTo>
                  <a:lnTo>
                    <a:pt x="566" y="231"/>
                  </a:lnTo>
                  <a:lnTo>
                    <a:pt x="566" y="237"/>
                  </a:lnTo>
                  <a:lnTo>
                    <a:pt x="578" y="247"/>
                  </a:lnTo>
                  <a:lnTo>
                    <a:pt x="578" y="253"/>
                  </a:lnTo>
                  <a:lnTo>
                    <a:pt x="585" y="253"/>
                  </a:lnTo>
                  <a:lnTo>
                    <a:pt x="585" y="264"/>
                  </a:lnTo>
                  <a:lnTo>
                    <a:pt x="591" y="264"/>
                  </a:lnTo>
                  <a:lnTo>
                    <a:pt x="597" y="270"/>
                  </a:lnTo>
                  <a:lnTo>
                    <a:pt x="597" y="270"/>
                  </a:lnTo>
                  <a:lnTo>
                    <a:pt x="597" y="270"/>
                  </a:lnTo>
                  <a:lnTo>
                    <a:pt x="597" y="264"/>
                  </a:lnTo>
                  <a:lnTo>
                    <a:pt x="597" y="264"/>
                  </a:lnTo>
                  <a:lnTo>
                    <a:pt x="597" y="264"/>
                  </a:lnTo>
                  <a:lnTo>
                    <a:pt x="597" y="264"/>
                  </a:lnTo>
                  <a:lnTo>
                    <a:pt x="597" y="264"/>
                  </a:lnTo>
                  <a:lnTo>
                    <a:pt x="597" y="270"/>
                  </a:lnTo>
                  <a:lnTo>
                    <a:pt x="597" y="270"/>
                  </a:lnTo>
                  <a:lnTo>
                    <a:pt x="597" y="270"/>
                  </a:lnTo>
                  <a:lnTo>
                    <a:pt x="591" y="299"/>
                  </a:lnTo>
                  <a:lnTo>
                    <a:pt x="591" y="309"/>
                  </a:lnTo>
                  <a:lnTo>
                    <a:pt x="585" y="315"/>
                  </a:lnTo>
                  <a:lnTo>
                    <a:pt x="585" y="327"/>
                  </a:lnTo>
                  <a:lnTo>
                    <a:pt x="578" y="331"/>
                  </a:lnTo>
                  <a:lnTo>
                    <a:pt x="578" y="344"/>
                  </a:lnTo>
                  <a:lnTo>
                    <a:pt x="566" y="354"/>
                  </a:lnTo>
                  <a:lnTo>
                    <a:pt x="566" y="360"/>
                  </a:lnTo>
                  <a:lnTo>
                    <a:pt x="562" y="367"/>
                  </a:lnTo>
                  <a:lnTo>
                    <a:pt x="550" y="389"/>
                  </a:lnTo>
                  <a:lnTo>
                    <a:pt x="543" y="393"/>
                  </a:lnTo>
                  <a:lnTo>
                    <a:pt x="543" y="399"/>
                  </a:lnTo>
                  <a:lnTo>
                    <a:pt x="531" y="406"/>
                  </a:lnTo>
                  <a:lnTo>
                    <a:pt x="527" y="410"/>
                  </a:lnTo>
                  <a:lnTo>
                    <a:pt x="521" y="410"/>
                  </a:lnTo>
                  <a:lnTo>
                    <a:pt x="521" y="422"/>
                  </a:lnTo>
                  <a:lnTo>
                    <a:pt x="508" y="432"/>
                  </a:lnTo>
                  <a:lnTo>
                    <a:pt x="508" y="432"/>
                  </a:lnTo>
                  <a:lnTo>
                    <a:pt x="496" y="445"/>
                  </a:lnTo>
                  <a:lnTo>
                    <a:pt x="492" y="445"/>
                  </a:lnTo>
                  <a:lnTo>
                    <a:pt x="486" y="451"/>
                  </a:lnTo>
                  <a:lnTo>
                    <a:pt x="486" y="455"/>
                  </a:lnTo>
                  <a:lnTo>
                    <a:pt x="480" y="461"/>
                  </a:lnTo>
                  <a:lnTo>
                    <a:pt x="480" y="461"/>
                  </a:lnTo>
                  <a:lnTo>
                    <a:pt x="473" y="467"/>
                  </a:lnTo>
                  <a:lnTo>
                    <a:pt x="473" y="478"/>
                  </a:lnTo>
                  <a:lnTo>
                    <a:pt x="467" y="478"/>
                  </a:lnTo>
                  <a:lnTo>
                    <a:pt x="461" y="484"/>
                  </a:lnTo>
                  <a:lnTo>
                    <a:pt x="461" y="490"/>
                  </a:lnTo>
                  <a:lnTo>
                    <a:pt x="457" y="490"/>
                  </a:lnTo>
                  <a:lnTo>
                    <a:pt x="457" y="494"/>
                  </a:lnTo>
                  <a:lnTo>
                    <a:pt x="457" y="494"/>
                  </a:lnTo>
                  <a:lnTo>
                    <a:pt x="457" y="494"/>
                  </a:lnTo>
                  <a:lnTo>
                    <a:pt x="457" y="494"/>
                  </a:lnTo>
                  <a:lnTo>
                    <a:pt x="457" y="500"/>
                  </a:lnTo>
                  <a:lnTo>
                    <a:pt x="426" y="500"/>
                  </a:lnTo>
                  <a:lnTo>
                    <a:pt x="422" y="507"/>
                  </a:lnTo>
                  <a:lnTo>
                    <a:pt x="416" y="507"/>
                  </a:lnTo>
                  <a:lnTo>
                    <a:pt x="409" y="513"/>
                  </a:lnTo>
                  <a:lnTo>
                    <a:pt x="403" y="513"/>
                  </a:lnTo>
                  <a:lnTo>
                    <a:pt x="397" y="517"/>
                  </a:lnTo>
                  <a:lnTo>
                    <a:pt x="397" y="517"/>
                  </a:lnTo>
                  <a:lnTo>
                    <a:pt x="397" y="513"/>
                  </a:lnTo>
                  <a:lnTo>
                    <a:pt x="391" y="513"/>
                  </a:lnTo>
                  <a:lnTo>
                    <a:pt x="391" y="513"/>
                  </a:lnTo>
                  <a:lnTo>
                    <a:pt x="387" y="507"/>
                  </a:lnTo>
                  <a:lnTo>
                    <a:pt x="387" y="507"/>
                  </a:lnTo>
                  <a:lnTo>
                    <a:pt x="387" y="500"/>
                  </a:lnTo>
                  <a:lnTo>
                    <a:pt x="387" y="500"/>
                  </a:lnTo>
                  <a:lnTo>
                    <a:pt x="387" y="500"/>
                  </a:lnTo>
                  <a:lnTo>
                    <a:pt x="387" y="500"/>
                  </a:lnTo>
                  <a:lnTo>
                    <a:pt x="381" y="507"/>
                  </a:lnTo>
                  <a:lnTo>
                    <a:pt x="374" y="507"/>
                  </a:lnTo>
                  <a:lnTo>
                    <a:pt x="374" y="513"/>
                  </a:lnTo>
                  <a:lnTo>
                    <a:pt x="368" y="513"/>
                  </a:lnTo>
                  <a:lnTo>
                    <a:pt x="368" y="517"/>
                  </a:lnTo>
                  <a:lnTo>
                    <a:pt x="356" y="517"/>
                  </a:lnTo>
                  <a:lnTo>
                    <a:pt x="356" y="513"/>
                  </a:lnTo>
                  <a:lnTo>
                    <a:pt x="346" y="513"/>
                  </a:lnTo>
                  <a:lnTo>
                    <a:pt x="339" y="507"/>
                  </a:lnTo>
                  <a:lnTo>
                    <a:pt x="327" y="507"/>
                  </a:lnTo>
                  <a:lnTo>
                    <a:pt x="327" y="500"/>
                  </a:lnTo>
                  <a:lnTo>
                    <a:pt x="321" y="494"/>
                  </a:lnTo>
                  <a:lnTo>
                    <a:pt x="321" y="494"/>
                  </a:lnTo>
                  <a:lnTo>
                    <a:pt x="321" y="490"/>
                  </a:lnTo>
                  <a:lnTo>
                    <a:pt x="327" y="490"/>
                  </a:lnTo>
                  <a:lnTo>
                    <a:pt x="327" y="484"/>
                  </a:lnTo>
                  <a:lnTo>
                    <a:pt x="327" y="484"/>
                  </a:lnTo>
                  <a:lnTo>
                    <a:pt x="327" y="484"/>
                  </a:lnTo>
                  <a:lnTo>
                    <a:pt x="327" y="478"/>
                  </a:lnTo>
                  <a:lnTo>
                    <a:pt x="327" y="478"/>
                  </a:lnTo>
                  <a:lnTo>
                    <a:pt x="327" y="461"/>
                  </a:lnTo>
                  <a:lnTo>
                    <a:pt x="333" y="455"/>
                  </a:lnTo>
                  <a:lnTo>
                    <a:pt x="321" y="455"/>
                  </a:lnTo>
                  <a:lnTo>
                    <a:pt x="321" y="461"/>
                  </a:lnTo>
                  <a:lnTo>
                    <a:pt x="321" y="455"/>
                  </a:lnTo>
                  <a:lnTo>
                    <a:pt x="321" y="455"/>
                  </a:lnTo>
                  <a:lnTo>
                    <a:pt x="321" y="455"/>
                  </a:lnTo>
                  <a:lnTo>
                    <a:pt x="321" y="451"/>
                  </a:lnTo>
                  <a:lnTo>
                    <a:pt x="327" y="451"/>
                  </a:lnTo>
                  <a:lnTo>
                    <a:pt x="327" y="439"/>
                  </a:lnTo>
                  <a:lnTo>
                    <a:pt x="321" y="439"/>
                  </a:lnTo>
                  <a:lnTo>
                    <a:pt x="321" y="439"/>
                  </a:lnTo>
                  <a:lnTo>
                    <a:pt x="321" y="439"/>
                  </a:lnTo>
                  <a:lnTo>
                    <a:pt x="315" y="445"/>
                  </a:lnTo>
                  <a:lnTo>
                    <a:pt x="315" y="445"/>
                  </a:lnTo>
                  <a:lnTo>
                    <a:pt x="315" y="445"/>
                  </a:lnTo>
                  <a:lnTo>
                    <a:pt x="315" y="451"/>
                  </a:lnTo>
                  <a:lnTo>
                    <a:pt x="304" y="451"/>
                  </a:lnTo>
                  <a:lnTo>
                    <a:pt x="311" y="445"/>
                  </a:lnTo>
                  <a:lnTo>
                    <a:pt x="311" y="439"/>
                  </a:lnTo>
                  <a:lnTo>
                    <a:pt x="315" y="432"/>
                  </a:lnTo>
                  <a:lnTo>
                    <a:pt x="321" y="432"/>
                  </a:lnTo>
                  <a:lnTo>
                    <a:pt x="321" y="428"/>
                  </a:lnTo>
                  <a:lnTo>
                    <a:pt x="327" y="422"/>
                  </a:lnTo>
                  <a:lnTo>
                    <a:pt x="327" y="416"/>
                  </a:lnTo>
                  <a:lnTo>
                    <a:pt x="333" y="410"/>
                  </a:lnTo>
                  <a:lnTo>
                    <a:pt x="327" y="410"/>
                  </a:lnTo>
                  <a:lnTo>
                    <a:pt x="327" y="410"/>
                  </a:lnTo>
                  <a:lnTo>
                    <a:pt x="327" y="410"/>
                  </a:lnTo>
                  <a:lnTo>
                    <a:pt x="327" y="416"/>
                  </a:lnTo>
                  <a:lnTo>
                    <a:pt x="321" y="416"/>
                  </a:lnTo>
                  <a:lnTo>
                    <a:pt x="321" y="416"/>
                  </a:lnTo>
                  <a:lnTo>
                    <a:pt x="315" y="422"/>
                  </a:lnTo>
                  <a:lnTo>
                    <a:pt x="315" y="422"/>
                  </a:lnTo>
                  <a:lnTo>
                    <a:pt x="298" y="439"/>
                  </a:lnTo>
                  <a:lnTo>
                    <a:pt x="292" y="439"/>
                  </a:lnTo>
                  <a:lnTo>
                    <a:pt x="286" y="445"/>
                  </a:lnTo>
                  <a:lnTo>
                    <a:pt x="286" y="445"/>
                  </a:lnTo>
                  <a:lnTo>
                    <a:pt x="286" y="410"/>
                  </a:lnTo>
                  <a:lnTo>
                    <a:pt x="280" y="410"/>
                  </a:lnTo>
                  <a:lnTo>
                    <a:pt x="280" y="410"/>
                  </a:lnTo>
                  <a:lnTo>
                    <a:pt x="280" y="410"/>
                  </a:lnTo>
                  <a:lnTo>
                    <a:pt x="280" y="410"/>
                  </a:lnTo>
                  <a:lnTo>
                    <a:pt x="280" y="406"/>
                  </a:lnTo>
                  <a:lnTo>
                    <a:pt x="280" y="406"/>
                  </a:lnTo>
                  <a:lnTo>
                    <a:pt x="280" y="406"/>
                  </a:lnTo>
                  <a:lnTo>
                    <a:pt x="280" y="399"/>
                  </a:lnTo>
                  <a:lnTo>
                    <a:pt x="276" y="399"/>
                  </a:lnTo>
                  <a:lnTo>
                    <a:pt x="269" y="393"/>
                  </a:lnTo>
                  <a:lnTo>
                    <a:pt x="269" y="393"/>
                  </a:lnTo>
                  <a:lnTo>
                    <a:pt x="263" y="389"/>
                  </a:lnTo>
                  <a:lnTo>
                    <a:pt x="257" y="389"/>
                  </a:lnTo>
                  <a:lnTo>
                    <a:pt x="251" y="383"/>
                  </a:lnTo>
                  <a:lnTo>
                    <a:pt x="241" y="383"/>
                  </a:lnTo>
                  <a:lnTo>
                    <a:pt x="241" y="383"/>
                  </a:lnTo>
                  <a:lnTo>
                    <a:pt x="241" y="383"/>
                  </a:lnTo>
                  <a:lnTo>
                    <a:pt x="241" y="383"/>
                  </a:lnTo>
                  <a:lnTo>
                    <a:pt x="234" y="389"/>
                  </a:lnTo>
                  <a:lnTo>
                    <a:pt x="206" y="389"/>
                  </a:lnTo>
                  <a:lnTo>
                    <a:pt x="199" y="393"/>
                  </a:lnTo>
                  <a:lnTo>
                    <a:pt x="181" y="393"/>
                  </a:lnTo>
                  <a:lnTo>
                    <a:pt x="175" y="399"/>
                  </a:lnTo>
                  <a:lnTo>
                    <a:pt x="164" y="399"/>
                  </a:lnTo>
                  <a:lnTo>
                    <a:pt x="164" y="399"/>
                  </a:lnTo>
                  <a:lnTo>
                    <a:pt x="158" y="406"/>
                  </a:lnTo>
                  <a:lnTo>
                    <a:pt x="146" y="406"/>
                  </a:lnTo>
                  <a:lnTo>
                    <a:pt x="140" y="410"/>
                  </a:lnTo>
                  <a:lnTo>
                    <a:pt x="136" y="410"/>
                  </a:lnTo>
                  <a:lnTo>
                    <a:pt x="136" y="416"/>
                  </a:lnTo>
                  <a:lnTo>
                    <a:pt x="136" y="416"/>
                  </a:lnTo>
                  <a:lnTo>
                    <a:pt x="129" y="422"/>
                  </a:lnTo>
                  <a:lnTo>
                    <a:pt x="129" y="422"/>
                  </a:lnTo>
                  <a:lnTo>
                    <a:pt x="129" y="428"/>
                  </a:lnTo>
                  <a:lnTo>
                    <a:pt x="76" y="428"/>
                  </a:lnTo>
                  <a:lnTo>
                    <a:pt x="66" y="432"/>
                  </a:lnTo>
                  <a:lnTo>
                    <a:pt x="66" y="432"/>
                  </a:lnTo>
                  <a:lnTo>
                    <a:pt x="59" y="439"/>
                  </a:lnTo>
                  <a:lnTo>
                    <a:pt x="47" y="439"/>
                  </a:lnTo>
                  <a:lnTo>
                    <a:pt x="41" y="445"/>
                  </a:lnTo>
                  <a:lnTo>
                    <a:pt x="12" y="445"/>
                  </a:lnTo>
                  <a:lnTo>
                    <a:pt x="12" y="445"/>
                  </a:lnTo>
                  <a:lnTo>
                    <a:pt x="6" y="439"/>
                  </a:lnTo>
                  <a:lnTo>
                    <a:pt x="0" y="439"/>
                  </a:lnTo>
                  <a:lnTo>
                    <a:pt x="0" y="432"/>
                  </a:lnTo>
                  <a:lnTo>
                    <a:pt x="0" y="432"/>
                  </a:lnTo>
                  <a:lnTo>
                    <a:pt x="0" y="428"/>
                  </a:lnTo>
                  <a:lnTo>
                    <a:pt x="0" y="428"/>
                  </a:lnTo>
                  <a:lnTo>
                    <a:pt x="0" y="422"/>
                  </a:lnTo>
                  <a:lnTo>
                    <a:pt x="0" y="422"/>
                  </a:lnTo>
                  <a:lnTo>
                    <a:pt x="12" y="422"/>
                  </a:lnTo>
                  <a:lnTo>
                    <a:pt x="12" y="416"/>
                  </a:lnTo>
                  <a:lnTo>
                    <a:pt x="18" y="416"/>
                  </a:lnTo>
                  <a:lnTo>
                    <a:pt x="18" y="406"/>
                  </a:lnTo>
                  <a:lnTo>
                    <a:pt x="24" y="399"/>
                  </a:lnTo>
                  <a:lnTo>
                    <a:pt x="24" y="389"/>
                  </a:lnTo>
                  <a:lnTo>
                    <a:pt x="24" y="389"/>
                  </a:lnTo>
                  <a:lnTo>
                    <a:pt x="24" y="377"/>
                  </a:lnTo>
                  <a:lnTo>
                    <a:pt x="18" y="377"/>
                  </a:lnTo>
                  <a:lnTo>
                    <a:pt x="18" y="371"/>
                  </a:lnTo>
                  <a:lnTo>
                    <a:pt x="18" y="371"/>
                  </a:lnTo>
                  <a:lnTo>
                    <a:pt x="18" y="371"/>
                  </a:lnTo>
                  <a:lnTo>
                    <a:pt x="18" y="367"/>
                  </a:lnTo>
                  <a:lnTo>
                    <a:pt x="18" y="367"/>
                  </a:lnTo>
                  <a:lnTo>
                    <a:pt x="18" y="360"/>
                  </a:lnTo>
                  <a:lnTo>
                    <a:pt x="18" y="360"/>
                  </a:lnTo>
                  <a:lnTo>
                    <a:pt x="18" y="354"/>
                  </a:lnTo>
                  <a:lnTo>
                    <a:pt x="24" y="354"/>
                  </a:lnTo>
                  <a:lnTo>
                    <a:pt x="24" y="348"/>
                  </a:lnTo>
                  <a:lnTo>
                    <a:pt x="24" y="348"/>
                  </a:lnTo>
                  <a:lnTo>
                    <a:pt x="24" y="327"/>
                  </a:lnTo>
                  <a:lnTo>
                    <a:pt x="18" y="315"/>
                  </a:lnTo>
                  <a:lnTo>
                    <a:pt x="18" y="299"/>
                  </a:lnTo>
                  <a:lnTo>
                    <a:pt x="12" y="292"/>
                  </a:lnTo>
                  <a:lnTo>
                    <a:pt x="12" y="276"/>
                  </a:lnTo>
                  <a:lnTo>
                    <a:pt x="12" y="282"/>
                  </a:lnTo>
                  <a:lnTo>
                    <a:pt x="12" y="282"/>
                  </a:lnTo>
                  <a:lnTo>
                    <a:pt x="12" y="282"/>
                  </a:lnTo>
                  <a:lnTo>
                    <a:pt x="12" y="286"/>
                  </a:lnTo>
                  <a:lnTo>
                    <a:pt x="18" y="286"/>
                  </a:lnTo>
                  <a:lnTo>
                    <a:pt x="18" y="292"/>
                  </a:lnTo>
                  <a:lnTo>
                    <a:pt x="18" y="282"/>
                  </a:lnTo>
                  <a:lnTo>
                    <a:pt x="18" y="286"/>
                  </a:lnTo>
                  <a:lnTo>
                    <a:pt x="18" y="286"/>
                  </a:lnTo>
                  <a:lnTo>
                    <a:pt x="18" y="286"/>
                  </a:lnTo>
                  <a:lnTo>
                    <a:pt x="24" y="286"/>
                  </a:lnTo>
                  <a:lnTo>
                    <a:pt x="24" y="292"/>
                  </a:lnTo>
                  <a:lnTo>
                    <a:pt x="24" y="292"/>
                  </a:lnTo>
                  <a:lnTo>
                    <a:pt x="24" y="292"/>
                  </a:lnTo>
                  <a:lnTo>
                    <a:pt x="24" y="286"/>
                  </a:lnTo>
                  <a:lnTo>
                    <a:pt x="28" y="286"/>
                  </a:lnTo>
                  <a:lnTo>
                    <a:pt x="28" y="282"/>
                  </a:lnTo>
                  <a:lnTo>
                    <a:pt x="35" y="282"/>
                  </a:lnTo>
                  <a:lnTo>
                    <a:pt x="35" y="276"/>
                  </a:lnTo>
                  <a:lnTo>
                    <a:pt x="28" y="270"/>
                  </a:lnTo>
                  <a:lnTo>
                    <a:pt x="28" y="270"/>
                  </a:lnTo>
                  <a:lnTo>
                    <a:pt x="28" y="264"/>
                  </a:lnTo>
                  <a:lnTo>
                    <a:pt x="24" y="264"/>
                  </a:lnTo>
                  <a:lnTo>
                    <a:pt x="24" y="259"/>
                  </a:lnTo>
                  <a:lnTo>
                    <a:pt x="24" y="259"/>
                  </a:lnTo>
                  <a:lnTo>
                    <a:pt x="24" y="253"/>
                  </a:lnTo>
                  <a:lnTo>
                    <a:pt x="24" y="253"/>
                  </a:lnTo>
                  <a:lnTo>
                    <a:pt x="24" y="247"/>
                  </a:lnTo>
                  <a:lnTo>
                    <a:pt x="28" y="247"/>
                  </a:lnTo>
                  <a:lnTo>
                    <a:pt x="28" y="243"/>
                  </a:lnTo>
                  <a:lnTo>
                    <a:pt x="35" y="243"/>
                  </a:lnTo>
                  <a:lnTo>
                    <a:pt x="35" y="237"/>
                  </a:lnTo>
                  <a:lnTo>
                    <a:pt x="35" y="237"/>
                  </a:lnTo>
                  <a:lnTo>
                    <a:pt x="35" y="237"/>
                  </a:lnTo>
                  <a:lnTo>
                    <a:pt x="35" y="231"/>
                  </a:lnTo>
                  <a:lnTo>
                    <a:pt x="35" y="231"/>
                  </a:lnTo>
                  <a:lnTo>
                    <a:pt x="35" y="224"/>
                  </a:lnTo>
                  <a:lnTo>
                    <a:pt x="35" y="224"/>
                  </a:lnTo>
                  <a:lnTo>
                    <a:pt x="35" y="224"/>
                  </a:lnTo>
                  <a:lnTo>
                    <a:pt x="35" y="220"/>
                  </a:lnTo>
                  <a:lnTo>
                    <a:pt x="35" y="220"/>
                  </a:lnTo>
                  <a:lnTo>
                    <a:pt x="35" y="214"/>
                  </a:lnTo>
                  <a:lnTo>
                    <a:pt x="35" y="214"/>
                  </a:lnTo>
                  <a:lnTo>
                    <a:pt x="35" y="21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4" name="Freeform 339"/>
            <p:cNvSpPr>
              <a:spLocks/>
            </p:cNvSpPr>
            <p:nvPr/>
          </p:nvSpPr>
          <p:spPr bwMode="auto">
            <a:xfrm>
              <a:off x="7002463" y="3735388"/>
              <a:ext cx="947738" cy="820738"/>
            </a:xfrm>
            <a:custGeom>
              <a:avLst/>
              <a:gdLst>
                <a:gd name="T0" fmla="*/ 47 w 597"/>
                <a:gd name="T1" fmla="*/ 220 h 517"/>
                <a:gd name="T2" fmla="*/ 66 w 597"/>
                <a:gd name="T3" fmla="*/ 202 h 517"/>
                <a:gd name="T4" fmla="*/ 105 w 597"/>
                <a:gd name="T5" fmla="*/ 185 h 517"/>
                <a:gd name="T6" fmla="*/ 158 w 597"/>
                <a:gd name="T7" fmla="*/ 158 h 517"/>
                <a:gd name="T8" fmla="*/ 171 w 597"/>
                <a:gd name="T9" fmla="*/ 130 h 517"/>
                <a:gd name="T10" fmla="*/ 187 w 597"/>
                <a:gd name="T11" fmla="*/ 119 h 517"/>
                <a:gd name="T12" fmla="*/ 199 w 597"/>
                <a:gd name="T13" fmla="*/ 123 h 517"/>
                <a:gd name="T14" fmla="*/ 199 w 597"/>
                <a:gd name="T15" fmla="*/ 107 h 517"/>
                <a:gd name="T16" fmla="*/ 210 w 597"/>
                <a:gd name="T17" fmla="*/ 101 h 517"/>
                <a:gd name="T18" fmla="*/ 228 w 597"/>
                <a:gd name="T19" fmla="*/ 84 h 517"/>
                <a:gd name="T20" fmla="*/ 241 w 597"/>
                <a:gd name="T21" fmla="*/ 68 h 517"/>
                <a:gd name="T22" fmla="*/ 263 w 597"/>
                <a:gd name="T23" fmla="*/ 68 h 517"/>
                <a:gd name="T24" fmla="*/ 292 w 597"/>
                <a:gd name="T25" fmla="*/ 78 h 517"/>
                <a:gd name="T26" fmla="*/ 298 w 597"/>
                <a:gd name="T27" fmla="*/ 51 h 517"/>
                <a:gd name="T28" fmla="*/ 333 w 597"/>
                <a:gd name="T29" fmla="*/ 22 h 517"/>
                <a:gd name="T30" fmla="*/ 346 w 597"/>
                <a:gd name="T31" fmla="*/ 16 h 517"/>
                <a:gd name="T32" fmla="*/ 397 w 597"/>
                <a:gd name="T33" fmla="*/ 29 h 517"/>
                <a:gd name="T34" fmla="*/ 391 w 597"/>
                <a:gd name="T35" fmla="*/ 51 h 517"/>
                <a:gd name="T36" fmla="*/ 381 w 597"/>
                <a:gd name="T37" fmla="*/ 84 h 517"/>
                <a:gd name="T38" fmla="*/ 397 w 597"/>
                <a:gd name="T39" fmla="*/ 97 h 517"/>
                <a:gd name="T40" fmla="*/ 422 w 597"/>
                <a:gd name="T41" fmla="*/ 119 h 517"/>
                <a:gd name="T42" fmla="*/ 457 w 597"/>
                <a:gd name="T43" fmla="*/ 119 h 517"/>
                <a:gd name="T44" fmla="*/ 486 w 597"/>
                <a:gd name="T45" fmla="*/ 16 h 517"/>
                <a:gd name="T46" fmla="*/ 496 w 597"/>
                <a:gd name="T47" fmla="*/ 16 h 517"/>
                <a:gd name="T48" fmla="*/ 496 w 597"/>
                <a:gd name="T49" fmla="*/ 29 h 517"/>
                <a:gd name="T50" fmla="*/ 496 w 597"/>
                <a:gd name="T51" fmla="*/ 45 h 517"/>
                <a:gd name="T52" fmla="*/ 496 w 597"/>
                <a:gd name="T53" fmla="*/ 62 h 517"/>
                <a:gd name="T54" fmla="*/ 515 w 597"/>
                <a:gd name="T55" fmla="*/ 84 h 517"/>
                <a:gd name="T56" fmla="*/ 537 w 597"/>
                <a:gd name="T57" fmla="*/ 163 h 517"/>
                <a:gd name="T58" fmla="*/ 550 w 597"/>
                <a:gd name="T59" fmla="*/ 198 h 517"/>
                <a:gd name="T60" fmla="*/ 572 w 597"/>
                <a:gd name="T61" fmla="*/ 224 h 517"/>
                <a:gd name="T62" fmla="*/ 585 w 597"/>
                <a:gd name="T63" fmla="*/ 253 h 517"/>
                <a:gd name="T64" fmla="*/ 597 w 597"/>
                <a:gd name="T65" fmla="*/ 264 h 517"/>
                <a:gd name="T66" fmla="*/ 585 w 597"/>
                <a:gd name="T67" fmla="*/ 315 h 517"/>
                <a:gd name="T68" fmla="*/ 543 w 597"/>
                <a:gd name="T69" fmla="*/ 393 h 517"/>
                <a:gd name="T70" fmla="*/ 496 w 597"/>
                <a:gd name="T71" fmla="*/ 445 h 517"/>
                <a:gd name="T72" fmla="*/ 467 w 597"/>
                <a:gd name="T73" fmla="*/ 478 h 517"/>
                <a:gd name="T74" fmla="*/ 457 w 597"/>
                <a:gd name="T75" fmla="*/ 500 h 517"/>
                <a:gd name="T76" fmla="*/ 397 w 597"/>
                <a:gd name="T77" fmla="*/ 513 h 517"/>
                <a:gd name="T78" fmla="*/ 387 w 597"/>
                <a:gd name="T79" fmla="*/ 500 h 517"/>
                <a:gd name="T80" fmla="*/ 346 w 597"/>
                <a:gd name="T81" fmla="*/ 513 h 517"/>
                <a:gd name="T82" fmla="*/ 327 w 597"/>
                <a:gd name="T83" fmla="*/ 484 h 517"/>
                <a:gd name="T84" fmla="*/ 321 w 597"/>
                <a:gd name="T85" fmla="*/ 461 h 517"/>
                <a:gd name="T86" fmla="*/ 321 w 597"/>
                <a:gd name="T87" fmla="*/ 439 h 517"/>
                <a:gd name="T88" fmla="*/ 311 w 597"/>
                <a:gd name="T89" fmla="*/ 439 h 517"/>
                <a:gd name="T90" fmla="*/ 327 w 597"/>
                <a:gd name="T91" fmla="*/ 410 h 517"/>
                <a:gd name="T92" fmla="*/ 292 w 597"/>
                <a:gd name="T93" fmla="*/ 439 h 517"/>
                <a:gd name="T94" fmla="*/ 280 w 597"/>
                <a:gd name="T95" fmla="*/ 406 h 517"/>
                <a:gd name="T96" fmla="*/ 257 w 597"/>
                <a:gd name="T97" fmla="*/ 389 h 517"/>
                <a:gd name="T98" fmla="*/ 199 w 597"/>
                <a:gd name="T99" fmla="*/ 393 h 517"/>
                <a:gd name="T100" fmla="*/ 136 w 597"/>
                <a:gd name="T101" fmla="*/ 410 h 517"/>
                <a:gd name="T102" fmla="*/ 66 w 597"/>
                <a:gd name="T103" fmla="*/ 432 h 517"/>
                <a:gd name="T104" fmla="*/ 0 w 597"/>
                <a:gd name="T105" fmla="*/ 432 h 517"/>
                <a:gd name="T106" fmla="*/ 18 w 597"/>
                <a:gd name="T107" fmla="*/ 416 h 517"/>
                <a:gd name="T108" fmla="*/ 18 w 597"/>
                <a:gd name="T109" fmla="*/ 371 h 517"/>
                <a:gd name="T110" fmla="*/ 24 w 597"/>
                <a:gd name="T111" fmla="*/ 348 h 517"/>
                <a:gd name="T112" fmla="*/ 12 w 597"/>
                <a:gd name="T113" fmla="*/ 282 h 517"/>
                <a:gd name="T114" fmla="*/ 18 w 597"/>
                <a:gd name="T115" fmla="*/ 286 h 517"/>
                <a:gd name="T116" fmla="*/ 35 w 597"/>
                <a:gd name="T117" fmla="*/ 282 h 517"/>
                <a:gd name="T118" fmla="*/ 24 w 597"/>
                <a:gd name="T119" fmla="*/ 253 h 517"/>
                <a:gd name="T120" fmla="*/ 35 w 597"/>
                <a:gd name="T121" fmla="*/ 237 h 517"/>
                <a:gd name="T122" fmla="*/ 35 w 597"/>
                <a:gd name="T123" fmla="*/ 214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 h="517">
                  <a:moveTo>
                    <a:pt x="35" y="214"/>
                  </a:moveTo>
                  <a:lnTo>
                    <a:pt x="41" y="214"/>
                  </a:lnTo>
                  <a:lnTo>
                    <a:pt x="41" y="220"/>
                  </a:lnTo>
                  <a:lnTo>
                    <a:pt x="41" y="220"/>
                  </a:lnTo>
                  <a:lnTo>
                    <a:pt x="41" y="220"/>
                  </a:lnTo>
                  <a:lnTo>
                    <a:pt x="41" y="220"/>
                  </a:lnTo>
                  <a:lnTo>
                    <a:pt x="47" y="224"/>
                  </a:lnTo>
                  <a:lnTo>
                    <a:pt x="47" y="220"/>
                  </a:lnTo>
                  <a:lnTo>
                    <a:pt x="47" y="220"/>
                  </a:lnTo>
                  <a:lnTo>
                    <a:pt x="47" y="214"/>
                  </a:lnTo>
                  <a:lnTo>
                    <a:pt x="53" y="214"/>
                  </a:lnTo>
                  <a:lnTo>
                    <a:pt x="53" y="208"/>
                  </a:lnTo>
                  <a:lnTo>
                    <a:pt x="53" y="208"/>
                  </a:lnTo>
                  <a:lnTo>
                    <a:pt x="59" y="202"/>
                  </a:lnTo>
                  <a:lnTo>
                    <a:pt x="59" y="202"/>
                  </a:lnTo>
                  <a:lnTo>
                    <a:pt x="66" y="202"/>
                  </a:lnTo>
                  <a:lnTo>
                    <a:pt x="66" y="198"/>
                  </a:lnTo>
                  <a:lnTo>
                    <a:pt x="76" y="198"/>
                  </a:lnTo>
                  <a:lnTo>
                    <a:pt x="76" y="191"/>
                  </a:lnTo>
                  <a:lnTo>
                    <a:pt x="82" y="191"/>
                  </a:lnTo>
                  <a:lnTo>
                    <a:pt x="88" y="185"/>
                  </a:lnTo>
                  <a:lnTo>
                    <a:pt x="88" y="185"/>
                  </a:lnTo>
                  <a:lnTo>
                    <a:pt x="88" y="185"/>
                  </a:lnTo>
                  <a:lnTo>
                    <a:pt x="105" y="185"/>
                  </a:lnTo>
                  <a:lnTo>
                    <a:pt x="105" y="181"/>
                  </a:lnTo>
                  <a:lnTo>
                    <a:pt x="111" y="181"/>
                  </a:lnTo>
                  <a:lnTo>
                    <a:pt x="117" y="175"/>
                  </a:lnTo>
                  <a:lnTo>
                    <a:pt x="146" y="175"/>
                  </a:lnTo>
                  <a:lnTo>
                    <a:pt x="146" y="169"/>
                  </a:lnTo>
                  <a:lnTo>
                    <a:pt x="152" y="169"/>
                  </a:lnTo>
                  <a:lnTo>
                    <a:pt x="158" y="163"/>
                  </a:lnTo>
                  <a:lnTo>
                    <a:pt x="158" y="158"/>
                  </a:lnTo>
                  <a:lnTo>
                    <a:pt x="164" y="158"/>
                  </a:lnTo>
                  <a:lnTo>
                    <a:pt x="171" y="152"/>
                  </a:lnTo>
                  <a:lnTo>
                    <a:pt x="171" y="146"/>
                  </a:lnTo>
                  <a:lnTo>
                    <a:pt x="175" y="140"/>
                  </a:lnTo>
                  <a:lnTo>
                    <a:pt x="175" y="136"/>
                  </a:lnTo>
                  <a:lnTo>
                    <a:pt x="175" y="136"/>
                  </a:lnTo>
                  <a:lnTo>
                    <a:pt x="175" y="130"/>
                  </a:lnTo>
                  <a:lnTo>
                    <a:pt x="171" y="130"/>
                  </a:lnTo>
                  <a:lnTo>
                    <a:pt x="175" y="130"/>
                  </a:lnTo>
                  <a:lnTo>
                    <a:pt x="175" y="123"/>
                  </a:lnTo>
                  <a:lnTo>
                    <a:pt x="181" y="123"/>
                  </a:lnTo>
                  <a:lnTo>
                    <a:pt x="181" y="119"/>
                  </a:lnTo>
                  <a:lnTo>
                    <a:pt x="181" y="119"/>
                  </a:lnTo>
                  <a:lnTo>
                    <a:pt x="187" y="119"/>
                  </a:lnTo>
                  <a:lnTo>
                    <a:pt x="187" y="113"/>
                  </a:lnTo>
                  <a:lnTo>
                    <a:pt x="187" y="119"/>
                  </a:lnTo>
                  <a:lnTo>
                    <a:pt x="187" y="119"/>
                  </a:lnTo>
                  <a:lnTo>
                    <a:pt x="187" y="123"/>
                  </a:lnTo>
                  <a:lnTo>
                    <a:pt x="187" y="123"/>
                  </a:lnTo>
                  <a:lnTo>
                    <a:pt x="187" y="130"/>
                  </a:lnTo>
                  <a:lnTo>
                    <a:pt x="199" y="130"/>
                  </a:lnTo>
                  <a:lnTo>
                    <a:pt x="199" y="123"/>
                  </a:lnTo>
                  <a:lnTo>
                    <a:pt x="199" y="123"/>
                  </a:lnTo>
                  <a:lnTo>
                    <a:pt x="199" y="123"/>
                  </a:lnTo>
                  <a:lnTo>
                    <a:pt x="199" y="119"/>
                  </a:lnTo>
                  <a:lnTo>
                    <a:pt x="199" y="119"/>
                  </a:lnTo>
                  <a:lnTo>
                    <a:pt x="199" y="119"/>
                  </a:lnTo>
                  <a:lnTo>
                    <a:pt x="199" y="113"/>
                  </a:lnTo>
                  <a:lnTo>
                    <a:pt x="199" y="113"/>
                  </a:lnTo>
                  <a:lnTo>
                    <a:pt x="199" y="113"/>
                  </a:lnTo>
                  <a:lnTo>
                    <a:pt x="199" y="107"/>
                  </a:lnTo>
                  <a:lnTo>
                    <a:pt x="199" y="107"/>
                  </a:lnTo>
                  <a:lnTo>
                    <a:pt x="199" y="107"/>
                  </a:lnTo>
                  <a:lnTo>
                    <a:pt x="199" y="107"/>
                  </a:lnTo>
                  <a:lnTo>
                    <a:pt x="199" y="113"/>
                  </a:lnTo>
                  <a:lnTo>
                    <a:pt x="199" y="113"/>
                  </a:lnTo>
                  <a:lnTo>
                    <a:pt x="210" y="113"/>
                  </a:lnTo>
                  <a:lnTo>
                    <a:pt x="210" y="107"/>
                  </a:lnTo>
                  <a:lnTo>
                    <a:pt x="210" y="107"/>
                  </a:lnTo>
                  <a:lnTo>
                    <a:pt x="210" y="101"/>
                  </a:lnTo>
                  <a:lnTo>
                    <a:pt x="210" y="101"/>
                  </a:lnTo>
                  <a:lnTo>
                    <a:pt x="210" y="97"/>
                  </a:lnTo>
                  <a:lnTo>
                    <a:pt x="210" y="97"/>
                  </a:lnTo>
                  <a:lnTo>
                    <a:pt x="210" y="90"/>
                  </a:lnTo>
                  <a:lnTo>
                    <a:pt x="210" y="90"/>
                  </a:lnTo>
                  <a:lnTo>
                    <a:pt x="222" y="90"/>
                  </a:lnTo>
                  <a:lnTo>
                    <a:pt x="228" y="84"/>
                  </a:lnTo>
                  <a:lnTo>
                    <a:pt x="228" y="84"/>
                  </a:lnTo>
                  <a:lnTo>
                    <a:pt x="228" y="78"/>
                  </a:lnTo>
                  <a:lnTo>
                    <a:pt x="228" y="78"/>
                  </a:lnTo>
                  <a:lnTo>
                    <a:pt x="228" y="78"/>
                  </a:lnTo>
                  <a:lnTo>
                    <a:pt x="234" y="78"/>
                  </a:lnTo>
                  <a:lnTo>
                    <a:pt x="234" y="74"/>
                  </a:lnTo>
                  <a:lnTo>
                    <a:pt x="234" y="74"/>
                  </a:lnTo>
                  <a:lnTo>
                    <a:pt x="241" y="74"/>
                  </a:lnTo>
                  <a:lnTo>
                    <a:pt x="241" y="68"/>
                  </a:lnTo>
                  <a:lnTo>
                    <a:pt x="241" y="68"/>
                  </a:lnTo>
                  <a:lnTo>
                    <a:pt x="241" y="68"/>
                  </a:lnTo>
                  <a:lnTo>
                    <a:pt x="245" y="62"/>
                  </a:lnTo>
                  <a:lnTo>
                    <a:pt x="245" y="62"/>
                  </a:lnTo>
                  <a:lnTo>
                    <a:pt x="245" y="62"/>
                  </a:lnTo>
                  <a:lnTo>
                    <a:pt x="245" y="62"/>
                  </a:lnTo>
                  <a:lnTo>
                    <a:pt x="263" y="62"/>
                  </a:lnTo>
                  <a:lnTo>
                    <a:pt x="263" y="68"/>
                  </a:lnTo>
                  <a:lnTo>
                    <a:pt x="263" y="68"/>
                  </a:lnTo>
                  <a:lnTo>
                    <a:pt x="263" y="78"/>
                  </a:lnTo>
                  <a:lnTo>
                    <a:pt x="269" y="78"/>
                  </a:lnTo>
                  <a:lnTo>
                    <a:pt x="269" y="84"/>
                  </a:lnTo>
                  <a:lnTo>
                    <a:pt x="269" y="84"/>
                  </a:lnTo>
                  <a:lnTo>
                    <a:pt x="276" y="84"/>
                  </a:lnTo>
                  <a:lnTo>
                    <a:pt x="276" y="78"/>
                  </a:lnTo>
                  <a:lnTo>
                    <a:pt x="292" y="78"/>
                  </a:lnTo>
                  <a:lnTo>
                    <a:pt x="292" y="74"/>
                  </a:lnTo>
                  <a:lnTo>
                    <a:pt x="292" y="74"/>
                  </a:lnTo>
                  <a:lnTo>
                    <a:pt x="292" y="68"/>
                  </a:lnTo>
                  <a:lnTo>
                    <a:pt x="292" y="68"/>
                  </a:lnTo>
                  <a:lnTo>
                    <a:pt x="292" y="62"/>
                  </a:lnTo>
                  <a:lnTo>
                    <a:pt x="292" y="62"/>
                  </a:lnTo>
                  <a:lnTo>
                    <a:pt x="298" y="57"/>
                  </a:lnTo>
                  <a:lnTo>
                    <a:pt x="298" y="51"/>
                  </a:lnTo>
                  <a:lnTo>
                    <a:pt x="304" y="51"/>
                  </a:lnTo>
                  <a:lnTo>
                    <a:pt x="304" y="45"/>
                  </a:lnTo>
                  <a:lnTo>
                    <a:pt x="311" y="39"/>
                  </a:lnTo>
                  <a:lnTo>
                    <a:pt x="315" y="39"/>
                  </a:lnTo>
                  <a:lnTo>
                    <a:pt x="321" y="35"/>
                  </a:lnTo>
                  <a:lnTo>
                    <a:pt x="339" y="35"/>
                  </a:lnTo>
                  <a:lnTo>
                    <a:pt x="339" y="22"/>
                  </a:lnTo>
                  <a:lnTo>
                    <a:pt x="333" y="22"/>
                  </a:lnTo>
                  <a:lnTo>
                    <a:pt x="333" y="16"/>
                  </a:lnTo>
                  <a:lnTo>
                    <a:pt x="327" y="16"/>
                  </a:lnTo>
                  <a:lnTo>
                    <a:pt x="327" y="16"/>
                  </a:lnTo>
                  <a:lnTo>
                    <a:pt x="327" y="12"/>
                  </a:lnTo>
                  <a:lnTo>
                    <a:pt x="339" y="12"/>
                  </a:lnTo>
                  <a:lnTo>
                    <a:pt x="339" y="6"/>
                  </a:lnTo>
                  <a:lnTo>
                    <a:pt x="346" y="6"/>
                  </a:lnTo>
                  <a:lnTo>
                    <a:pt x="346" y="16"/>
                  </a:lnTo>
                  <a:lnTo>
                    <a:pt x="352" y="16"/>
                  </a:lnTo>
                  <a:lnTo>
                    <a:pt x="352" y="22"/>
                  </a:lnTo>
                  <a:lnTo>
                    <a:pt x="356" y="22"/>
                  </a:lnTo>
                  <a:lnTo>
                    <a:pt x="362" y="29"/>
                  </a:lnTo>
                  <a:lnTo>
                    <a:pt x="387" y="29"/>
                  </a:lnTo>
                  <a:lnTo>
                    <a:pt x="387" y="35"/>
                  </a:lnTo>
                  <a:lnTo>
                    <a:pt x="397" y="35"/>
                  </a:lnTo>
                  <a:lnTo>
                    <a:pt x="397" y="29"/>
                  </a:lnTo>
                  <a:lnTo>
                    <a:pt x="397" y="29"/>
                  </a:lnTo>
                  <a:lnTo>
                    <a:pt x="397" y="29"/>
                  </a:lnTo>
                  <a:lnTo>
                    <a:pt x="397" y="29"/>
                  </a:lnTo>
                  <a:lnTo>
                    <a:pt x="397" y="29"/>
                  </a:lnTo>
                  <a:lnTo>
                    <a:pt x="397" y="39"/>
                  </a:lnTo>
                  <a:lnTo>
                    <a:pt x="397" y="39"/>
                  </a:lnTo>
                  <a:lnTo>
                    <a:pt x="397" y="45"/>
                  </a:lnTo>
                  <a:lnTo>
                    <a:pt x="391" y="51"/>
                  </a:lnTo>
                  <a:lnTo>
                    <a:pt x="387" y="62"/>
                  </a:lnTo>
                  <a:lnTo>
                    <a:pt x="381" y="68"/>
                  </a:lnTo>
                  <a:lnTo>
                    <a:pt x="381" y="74"/>
                  </a:lnTo>
                  <a:lnTo>
                    <a:pt x="374" y="78"/>
                  </a:lnTo>
                  <a:lnTo>
                    <a:pt x="374" y="78"/>
                  </a:lnTo>
                  <a:lnTo>
                    <a:pt x="374" y="78"/>
                  </a:lnTo>
                  <a:lnTo>
                    <a:pt x="381" y="84"/>
                  </a:lnTo>
                  <a:lnTo>
                    <a:pt x="381" y="84"/>
                  </a:lnTo>
                  <a:lnTo>
                    <a:pt x="381" y="90"/>
                  </a:lnTo>
                  <a:lnTo>
                    <a:pt x="381" y="90"/>
                  </a:lnTo>
                  <a:lnTo>
                    <a:pt x="381" y="90"/>
                  </a:lnTo>
                  <a:lnTo>
                    <a:pt x="387" y="97"/>
                  </a:lnTo>
                  <a:lnTo>
                    <a:pt x="387" y="97"/>
                  </a:lnTo>
                  <a:lnTo>
                    <a:pt x="387" y="97"/>
                  </a:lnTo>
                  <a:lnTo>
                    <a:pt x="387" y="97"/>
                  </a:lnTo>
                  <a:lnTo>
                    <a:pt x="397" y="97"/>
                  </a:lnTo>
                  <a:lnTo>
                    <a:pt x="397" y="101"/>
                  </a:lnTo>
                  <a:lnTo>
                    <a:pt x="403" y="101"/>
                  </a:lnTo>
                  <a:lnTo>
                    <a:pt x="409" y="107"/>
                  </a:lnTo>
                  <a:lnTo>
                    <a:pt x="409" y="107"/>
                  </a:lnTo>
                  <a:lnTo>
                    <a:pt x="409" y="113"/>
                  </a:lnTo>
                  <a:lnTo>
                    <a:pt x="416" y="113"/>
                  </a:lnTo>
                  <a:lnTo>
                    <a:pt x="422" y="119"/>
                  </a:lnTo>
                  <a:lnTo>
                    <a:pt x="422" y="119"/>
                  </a:lnTo>
                  <a:lnTo>
                    <a:pt x="426" y="123"/>
                  </a:lnTo>
                  <a:lnTo>
                    <a:pt x="426" y="123"/>
                  </a:lnTo>
                  <a:lnTo>
                    <a:pt x="426" y="130"/>
                  </a:lnTo>
                  <a:lnTo>
                    <a:pt x="432" y="130"/>
                  </a:lnTo>
                  <a:lnTo>
                    <a:pt x="438" y="136"/>
                  </a:lnTo>
                  <a:lnTo>
                    <a:pt x="445" y="130"/>
                  </a:lnTo>
                  <a:lnTo>
                    <a:pt x="451" y="130"/>
                  </a:lnTo>
                  <a:lnTo>
                    <a:pt x="457" y="119"/>
                  </a:lnTo>
                  <a:lnTo>
                    <a:pt x="457" y="107"/>
                  </a:lnTo>
                  <a:lnTo>
                    <a:pt x="467" y="84"/>
                  </a:lnTo>
                  <a:lnTo>
                    <a:pt x="467" y="62"/>
                  </a:lnTo>
                  <a:lnTo>
                    <a:pt x="473" y="51"/>
                  </a:lnTo>
                  <a:lnTo>
                    <a:pt x="473" y="39"/>
                  </a:lnTo>
                  <a:lnTo>
                    <a:pt x="480" y="35"/>
                  </a:lnTo>
                  <a:lnTo>
                    <a:pt x="480" y="22"/>
                  </a:lnTo>
                  <a:lnTo>
                    <a:pt x="486" y="16"/>
                  </a:lnTo>
                  <a:lnTo>
                    <a:pt x="486" y="0"/>
                  </a:lnTo>
                  <a:lnTo>
                    <a:pt x="486" y="0"/>
                  </a:lnTo>
                  <a:lnTo>
                    <a:pt x="486" y="6"/>
                  </a:lnTo>
                  <a:lnTo>
                    <a:pt x="492" y="6"/>
                  </a:lnTo>
                  <a:lnTo>
                    <a:pt x="492" y="12"/>
                  </a:lnTo>
                  <a:lnTo>
                    <a:pt x="496" y="16"/>
                  </a:lnTo>
                  <a:lnTo>
                    <a:pt x="496" y="16"/>
                  </a:lnTo>
                  <a:lnTo>
                    <a:pt x="496" y="16"/>
                  </a:lnTo>
                  <a:lnTo>
                    <a:pt x="502" y="16"/>
                  </a:lnTo>
                  <a:lnTo>
                    <a:pt x="496" y="16"/>
                  </a:lnTo>
                  <a:lnTo>
                    <a:pt x="496" y="22"/>
                  </a:lnTo>
                  <a:lnTo>
                    <a:pt x="496" y="22"/>
                  </a:lnTo>
                  <a:lnTo>
                    <a:pt x="496" y="22"/>
                  </a:lnTo>
                  <a:lnTo>
                    <a:pt x="496" y="22"/>
                  </a:lnTo>
                  <a:lnTo>
                    <a:pt x="496" y="29"/>
                  </a:lnTo>
                  <a:lnTo>
                    <a:pt x="496" y="29"/>
                  </a:lnTo>
                  <a:lnTo>
                    <a:pt x="496" y="29"/>
                  </a:lnTo>
                  <a:lnTo>
                    <a:pt x="496" y="35"/>
                  </a:lnTo>
                  <a:lnTo>
                    <a:pt x="496" y="35"/>
                  </a:lnTo>
                  <a:lnTo>
                    <a:pt x="496" y="35"/>
                  </a:lnTo>
                  <a:lnTo>
                    <a:pt x="502" y="39"/>
                  </a:lnTo>
                  <a:lnTo>
                    <a:pt x="496" y="39"/>
                  </a:lnTo>
                  <a:lnTo>
                    <a:pt x="496" y="45"/>
                  </a:lnTo>
                  <a:lnTo>
                    <a:pt x="496" y="45"/>
                  </a:lnTo>
                  <a:lnTo>
                    <a:pt x="496" y="51"/>
                  </a:lnTo>
                  <a:lnTo>
                    <a:pt x="496" y="51"/>
                  </a:lnTo>
                  <a:lnTo>
                    <a:pt x="496" y="51"/>
                  </a:lnTo>
                  <a:lnTo>
                    <a:pt x="496" y="57"/>
                  </a:lnTo>
                  <a:lnTo>
                    <a:pt x="496" y="57"/>
                  </a:lnTo>
                  <a:lnTo>
                    <a:pt x="496" y="62"/>
                  </a:lnTo>
                  <a:lnTo>
                    <a:pt x="496" y="62"/>
                  </a:lnTo>
                  <a:lnTo>
                    <a:pt x="496" y="62"/>
                  </a:lnTo>
                  <a:lnTo>
                    <a:pt x="502" y="68"/>
                  </a:lnTo>
                  <a:lnTo>
                    <a:pt x="502" y="68"/>
                  </a:lnTo>
                  <a:lnTo>
                    <a:pt x="502" y="68"/>
                  </a:lnTo>
                  <a:lnTo>
                    <a:pt x="508" y="68"/>
                  </a:lnTo>
                  <a:lnTo>
                    <a:pt x="508" y="74"/>
                  </a:lnTo>
                  <a:lnTo>
                    <a:pt x="508" y="74"/>
                  </a:lnTo>
                  <a:lnTo>
                    <a:pt x="515" y="74"/>
                  </a:lnTo>
                  <a:lnTo>
                    <a:pt x="515" y="84"/>
                  </a:lnTo>
                  <a:lnTo>
                    <a:pt x="521" y="97"/>
                  </a:lnTo>
                  <a:lnTo>
                    <a:pt x="521" y="130"/>
                  </a:lnTo>
                  <a:lnTo>
                    <a:pt x="527" y="136"/>
                  </a:lnTo>
                  <a:lnTo>
                    <a:pt x="527" y="158"/>
                  </a:lnTo>
                  <a:lnTo>
                    <a:pt x="527" y="158"/>
                  </a:lnTo>
                  <a:lnTo>
                    <a:pt x="531" y="158"/>
                  </a:lnTo>
                  <a:lnTo>
                    <a:pt x="537" y="163"/>
                  </a:lnTo>
                  <a:lnTo>
                    <a:pt x="537" y="163"/>
                  </a:lnTo>
                  <a:lnTo>
                    <a:pt x="537" y="163"/>
                  </a:lnTo>
                  <a:lnTo>
                    <a:pt x="537" y="169"/>
                  </a:lnTo>
                  <a:lnTo>
                    <a:pt x="543" y="169"/>
                  </a:lnTo>
                  <a:lnTo>
                    <a:pt x="543" y="175"/>
                  </a:lnTo>
                  <a:lnTo>
                    <a:pt x="543" y="175"/>
                  </a:lnTo>
                  <a:lnTo>
                    <a:pt x="543" y="175"/>
                  </a:lnTo>
                  <a:lnTo>
                    <a:pt x="550" y="181"/>
                  </a:lnTo>
                  <a:lnTo>
                    <a:pt x="550" y="198"/>
                  </a:lnTo>
                  <a:lnTo>
                    <a:pt x="556" y="202"/>
                  </a:lnTo>
                  <a:lnTo>
                    <a:pt x="556" y="214"/>
                  </a:lnTo>
                  <a:lnTo>
                    <a:pt x="562" y="220"/>
                  </a:lnTo>
                  <a:lnTo>
                    <a:pt x="562" y="220"/>
                  </a:lnTo>
                  <a:lnTo>
                    <a:pt x="572" y="220"/>
                  </a:lnTo>
                  <a:lnTo>
                    <a:pt x="572" y="224"/>
                  </a:lnTo>
                  <a:lnTo>
                    <a:pt x="572" y="224"/>
                  </a:lnTo>
                  <a:lnTo>
                    <a:pt x="572" y="224"/>
                  </a:lnTo>
                  <a:lnTo>
                    <a:pt x="572" y="224"/>
                  </a:lnTo>
                  <a:lnTo>
                    <a:pt x="572" y="224"/>
                  </a:lnTo>
                  <a:lnTo>
                    <a:pt x="566" y="231"/>
                  </a:lnTo>
                  <a:lnTo>
                    <a:pt x="566" y="231"/>
                  </a:lnTo>
                  <a:lnTo>
                    <a:pt x="566" y="237"/>
                  </a:lnTo>
                  <a:lnTo>
                    <a:pt x="578" y="247"/>
                  </a:lnTo>
                  <a:lnTo>
                    <a:pt x="578" y="253"/>
                  </a:lnTo>
                  <a:lnTo>
                    <a:pt x="585" y="253"/>
                  </a:lnTo>
                  <a:lnTo>
                    <a:pt x="585" y="264"/>
                  </a:lnTo>
                  <a:lnTo>
                    <a:pt x="591" y="264"/>
                  </a:lnTo>
                  <a:lnTo>
                    <a:pt x="597" y="270"/>
                  </a:lnTo>
                  <a:lnTo>
                    <a:pt x="597" y="270"/>
                  </a:lnTo>
                  <a:lnTo>
                    <a:pt x="597" y="270"/>
                  </a:lnTo>
                  <a:lnTo>
                    <a:pt x="597" y="264"/>
                  </a:lnTo>
                  <a:lnTo>
                    <a:pt x="597" y="264"/>
                  </a:lnTo>
                  <a:lnTo>
                    <a:pt x="597" y="264"/>
                  </a:lnTo>
                  <a:lnTo>
                    <a:pt x="597" y="264"/>
                  </a:lnTo>
                  <a:lnTo>
                    <a:pt x="597" y="264"/>
                  </a:lnTo>
                  <a:lnTo>
                    <a:pt x="597" y="270"/>
                  </a:lnTo>
                  <a:lnTo>
                    <a:pt x="597" y="270"/>
                  </a:lnTo>
                  <a:lnTo>
                    <a:pt x="597" y="270"/>
                  </a:lnTo>
                  <a:lnTo>
                    <a:pt x="591" y="299"/>
                  </a:lnTo>
                  <a:lnTo>
                    <a:pt x="591" y="309"/>
                  </a:lnTo>
                  <a:lnTo>
                    <a:pt x="585" y="315"/>
                  </a:lnTo>
                  <a:lnTo>
                    <a:pt x="585" y="327"/>
                  </a:lnTo>
                  <a:lnTo>
                    <a:pt x="578" y="331"/>
                  </a:lnTo>
                  <a:lnTo>
                    <a:pt x="578" y="344"/>
                  </a:lnTo>
                  <a:lnTo>
                    <a:pt x="566" y="354"/>
                  </a:lnTo>
                  <a:lnTo>
                    <a:pt x="566" y="360"/>
                  </a:lnTo>
                  <a:lnTo>
                    <a:pt x="562" y="367"/>
                  </a:lnTo>
                  <a:lnTo>
                    <a:pt x="550" y="389"/>
                  </a:lnTo>
                  <a:lnTo>
                    <a:pt x="543" y="393"/>
                  </a:lnTo>
                  <a:lnTo>
                    <a:pt x="543" y="399"/>
                  </a:lnTo>
                  <a:lnTo>
                    <a:pt x="531" y="406"/>
                  </a:lnTo>
                  <a:lnTo>
                    <a:pt x="527" y="410"/>
                  </a:lnTo>
                  <a:lnTo>
                    <a:pt x="521" y="410"/>
                  </a:lnTo>
                  <a:lnTo>
                    <a:pt x="521" y="422"/>
                  </a:lnTo>
                  <a:lnTo>
                    <a:pt x="508" y="432"/>
                  </a:lnTo>
                  <a:lnTo>
                    <a:pt x="508" y="432"/>
                  </a:lnTo>
                  <a:lnTo>
                    <a:pt x="496" y="445"/>
                  </a:lnTo>
                  <a:lnTo>
                    <a:pt x="492" y="445"/>
                  </a:lnTo>
                  <a:lnTo>
                    <a:pt x="486" y="451"/>
                  </a:lnTo>
                  <a:lnTo>
                    <a:pt x="486" y="455"/>
                  </a:lnTo>
                  <a:lnTo>
                    <a:pt x="480" y="461"/>
                  </a:lnTo>
                  <a:lnTo>
                    <a:pt x="480" y="461"/>
                  </a:lnTo>
                  <a:lnTo>
                    <a:pt x="473" y="467"/>
                  </a:lnTo>
                  <a:lnTo>
                    <a:pt x="473" y="478"/>
                  </a:lnTo>
                  <a:lnTo>
                    <a:pt x="467" y="478"/>
                  </a:lnTo>
                  <a:lnTo>
                    <a:pt x="461" y="484"/>
                  </a:lnTo>
                  <a:lnTo>
                    <a:pt x="461" y="490"/>
                  </a:lnTo>
                  <a:lnTo>
                    <a:pt x="457" y="490"/>
                  </a:lnTo>
                  <a:lnTo>
                    <a:pt x="457" y="494"/>
                  </a:lnTo>
                  <a:lnTo>
                    <a:pt x="457" y="494"/>
                  </a:lnTo>
                  <a:lnTo>
                    <a:pt x="457" y="494"/>
                  </a:lnTo>
                  <a:lnTo>
                    <a:pt x="457" y="494"/>
                  </a:lnTo>
                  <a:lnTo>
                    <a:pt x="457" y="500"/>
                  </a:lnTo>
                  <a:lnTo>
                    <a:pt x="426" y="500"/>
                  </a:lnTo>
                  <a:lnTo>
                    <a:pt x="422" y="507"/>
                  </a:lnTo>
                  <a:lnTo>
                    <a:pt x="416" y="507"/>
                  </a:lnTo>
                  <a:lnTo>
                    <a:pt x="409" y="513"/>
                  </a:lnTo>
                  <a:lnTo>
                    <a:pt x="403" y="513"/>
                  </a:lnTo>
                  <a:lnTo>
                    <a:pt x="397" y="517"/>
                  </a:lnTo>
                  <a:lnTo>
                    <a:pt x="397" y="517"/>
                  </a:lnTo>
                  <a:lnTo>
                    <a:pt x="397" y="513"/>
                  </a:lnTo>
                  <a:lnTo>
                    <a:pt x="391" y="513"/>
                  </a:lnTo>
                  <a:lnTo>
                    <a:pt x="391" y="513"/>
                  </a:lnTo>
                  <a:lnTo>
                    <a:pt x="387" y="507"/>
                  </a:lnTo>
                  <a:lnTo>
                    <a:pt x="387" y="507"/>
                  </a:lnTo>
                  <a:lnTo>
                    <a:pt x="387" y="500"/>
                  </a:lnTo>
                  <a:lnTo>
                    <a:pt x="387" y="500"/>
                  </a:lnTo>
                  <a:lnTo>
                    <a:pt x="387" y="500"/>
                  </a:lnTo>
                  <a:lnTo>
                    <a:pt x="387" y="500"/>
                  </a:lnTo>
                  <a:lnTo>
                    <a:pt x="381" y="507"/>
                  </a:lnTo>
                  <a:lnTo>
                    <a:pt x="374" y="507"/>
                  </a:lnTo>
                  <a:lnTo>
                    <a:pt x="374" y="513"/>
                  </a:lnTo>
                  <a:lnTo>
                    <a:pt x="368" y="513"/>
                  </a:lnTo>
                  <a:lnTo>
                    <a:pt x="368" y="517"/>
                  </a:lnTo>
                  <a:lnTo>
                    <a:pt x="356" y="517"/>
                  </a:lnTo>
                  <a:lnTo>
                    <a:pt x="356" y="513"/>
                  </a:lnTo>
                  <a:lnTo>
                    <a:pt x="346" y="513"/>
                  </a:lnTo>
                  <a:lnTo>
                    <a:pt x="339" y="507"/>
                  </a:lnTo>
                  <a:lnTo>
                    <a:pt x="327" y="507"/>
                  </a:lnTo>
                  <a:lnTo>
                    <a:pt x="327" y="500"/>
                  </a:lnTo>
                  <a:lnTo>
                    <a:pt x="321" y="494"/>
                  </a:lnTo>
                  <a:lnTo>
                    <a:pt x="321" y="494"/>
                  </a:lnTo>
                  <a:lnTo>
                    <a:pt x="321" y="490"/>
                  </a:lnTo>
                  <a:lnTo>
                    <a:pt x="327" y="490"/>
                  </a:lnTo>
                  <a:lnTo>
                    <a:pt x="327" y="484"/>
                  </a:lnTo>
                  <a:lnTo>
                    <a:pt x="327" y="484"/>
                  </a:lnTo>
                  <a:lnTo>
                    <a:pt x="327" y="484"/>
                  </a:lnTo>
                  <a:lnTo>
                    <a:pt x="327" y="478"/>
                  </a:lnTo>
                  <a:lnTo>
                    <a:pt x="327" y="478"/>
                  </a:lnTo>
                  <a:lnTo>
                    <a:pt x="327" y="461"/>
                  </a:lnTo>
                  <a:lnTo>
                    <a:pt x="333" y="455"/>
                  </a:lnTo>
                  <a:lnTo>
                    <a:pt x="321" y="455"/>
                  </a:lnTo>
                  <a:lnTo>
                    <a:pt x="321" y="461"/>
                  </a:lnTo>
                  <a:lnTo>
                    <a:pt x="321" y="455"/>
                  </a:lnTo>
                  <a:lnTo>
                    <a:pt x="321" y="455"/>
                  </a:lnTo>
                  <a:lnTo>
                    <a:pt x="321" y="455"/>
                  </a:lnTo>
                  <a:lnTo>
                    <a:pt x="321" y="451"/>
                  </a:lnTo>
                  <a:lnTo>
                    <a:pt x="327" y="451"/>
                  </a:lnTo>
                  <a:lnTo>
                    <a:pt x="327" y="439"/>
                  </a:lnTo>
                  <a:lnTo>
                    <a:pt x="321" y="439"/>
                  </a:lnTo>
                  <a:lnTo>
                    <a:pt x="321" y="439"/>
                  </a:lnTo>
                  <a:lnTo>
                    <a:pt x="321" y="439"/>
                  </a:lnTo>
                  <a:lnTo>
                    <a:pt x="315" y="445"/>
                  </a:lnTo>
                  <a:lnTo>
                    <a:pt x="315" y="445"/>
                  </a:lnTo>
                  <a:lnTo>
                    <a:pt x="315" y="445"/>
                  </a:lnTo>
                  <a:lnTo>
                    <a:pt x="315" y="451"/>
                  </a:lnTo>
                  <a:lnTo>
                    <a:pt x="304" y="451"/>
                  </a:lnTo>
                  <a:lnTo>
                    <a:pt x="311" y="445"/>
                  </a:lnTo>
                  <a:lnTo>
                    <a:pt x="311" y="439"/>
                  </a:lnTo>
                  <a:lnTo>
                    <a:pt x="315" y="432"/>
                  </a:lnTo>
                  <a:lnTo>
                    <a:pt x="321" y="432"/>
                  </a:lnTo>
                  <a:lnTo>
                    <a:pt x="321" y="428"/>
                  </a:lnTo>
                  <a:lnTo>
                    <a:pt x="327" y="422"/>
                  </a:lnTo>
                  <a:lnTo>
                    <a:pt x="327" y="416"/>
                  </a:lnTo>
                  <a:lnTo>
                    <a:pt x="333" y="410"/>
                  </a:lnTo>
                  <a:lnTo>
                    <a:pt x="327" y="410"/>
                  </a:lnTo>
                  <a:lnTo>
                    <a:pt x="327" y="410"/>
                  </a:lnTo>
                  <a:lnTo>
                    <a:pt x="327" y="410"/>
                  </a:lnTo>
                  <a:lnTo>
                    <a:pt x="327" y="416"/>
                  </a:lnTo>
                  <a:lnTo>
                    <a:pt x="321" y="416"/>
                  </a:lnTo>
                  <a:lnTo>
                    <a:pt x="321" y="416"/>
                  </a:lnTo>
                  <a:lnTo>
                    <a:pt x="315" y="422"/>
                  </a:lnTo>
                  <a:lnTo>
                    <a:pt x="315" y="422"/>
                  </a:lnTo>
                  <a:lnTo>
                    <a:pt x="298" y="439"/>
                  </a:lnTo>
                  <a:lnTo>
                    <a:pt x="292" y="439"/>
                  </a:lnTo>
                  <a:lnTo>
                    <a:pt x="286" y="445"/>
                  </a:lnTo>
                  <a:lnTo>
                    <a:pt x="286" y="445"/>
                  </a:lnTo>
                  <a:lnTo>
                    <a:pt x="286" y="410"/>
                  </a:lnTo>
                  <a:lnTo>
                    <a:pt x="280" y="410"/>
                  </a:lnTo>
                  <a:lnTo>
                    <a:pt x="280" y="410"/>
                  </a:lnTo>
                  <a:lnTo>
                    <a:pt x="280" y="410"/>
                  </a:lnTo>
                  <a:lnTo>
                    <a:pt x="280" y="410"/>
                  </a:lnTo>
                  <a:lnTo>
                    <a:pt x="280" y="406"/>
                  </a:lnTo>
                  <a:lnTo>
                    <a:pt x="280" y="406"/>
                  </a:lnTo>
                  <a:lnTo>
                    <a:pt x="280" y="406"/>
                  </a:lnTo>
                  <a:lnTo>
                    <a:pt x="280" y="399"/>
                  </a:lnTo>
                  <a:lnTo>
                    <a:pt x="276" y="399"/>
                  </a:lnTo>
                  <a:lnTo>
                    <a:pt x="269" y="393"/>
                  </a:lnTo>
                  <a:lnTo>
                    <a:pt x="269" y="393"/>
                  </a:lnTo>
                  <a:lnTo>
                    <a:pt x="263" y="389"/>
                  </a:lnTo>
                  <a:lnTo>
                    <a:pt x="257" y="389"/>
                  </a:lnTo>
                  <a:lnTo>
                    <a:pt x="251" y="383"/>
                  </a:lnTo>
                  <a:lnTo>
                    <a:pt x="241" y="383"/>
                  </a:lnTo>
                  <a:lnTo>
                    <a:pt x="241" y="383"/>
                  </a:lnTo>
                  <a:lnTo>
                    <a:pt x="241" y="383"/>
                  </a:lnTo>
                  <a:lnTo>
                    <a:pt x="241" y="383"/>
                  </a:lnTo>
                  <a:lnTo>
                    <a:pt x="234" y="389"/>
                  </a:lnTo>
                  <a:lnTo>
                    <a:pt x="206" y="389"/>
                  </a:lnTo>
                  <a:lnTo>
                    <a:pt x="199" y="393"/>
                  </a:lnTo>
                  <a:lnTo>
                    <a:pt x="181" y="393"/>
                  </a:lnTo>
                  <a:lnTo>
                    <a:pt x="175" y="399"/>
                  </a:lnTo>
                  <a:lnTo>
                    <a:pt x="164" y="399"/>
                  </a:lnTo>
                  <a:lnTo>
                    <a:pt x="164" y="399"/>
                  </a:lnTo>
                  <a:lnTo>
                    <a:pt x="158" y="406"/>
                  </a:lnTo>
                  <a:lnTo>
                    <a:pt x="146" y="406"/>
                  </a:lnTo>
                  <a:lnTo>
                    <a:pt x="140" y="410"/>
                  </a:lnTo>
                  <a:lnTo>
                    <a:pt x="136" y="410"/>
                  </a:lnTo>
                  <a:lnTo>
                    <a:pt x="136" y="416"/>
                  </a:lnTo>
                  <a:lnTo>
                    <a:pt x="136" y="416"/>
                  </a:lnTo>
                  <a:lnTo>
                    <a:pt x="129" y="422"/>
                  </a:lnTo>
                  <a:lnTo>
                    <a:pt x="129" y="422"/>
                  </a:lnTo>
                  <a:lnTo>
                    <a:pt x="129" y="428"/>
                  </a:lnTo>
                  <a:lnTo>
                    <a:pt x="76" y="428"/>
                  </a:lnTo>
                  <a:lnTo>
                    <a:pt x="66" y="432"/>
                  </a:lnTo>
                  <a:lnTo>
                    <a:pt x="66" y="432"/>
                  </a:lnTo>
                  <a:lnTo>
                    <a:pt x="59" y="439"/>
                  </a:lnTo>
                  <a:lnTo>
                    <a:pt x="47" y="439"/>
                  </a:lnTo>
                  <a:lnTo>
                    <a:pt x="41" y="445"/>
                  </a:lnTo>
                  <a:lnTo>
                    <a:pt x="12" y="445"/>
                  </a:lnTo>
                  <a:lnTo>
                    <a:pt x="12" y="445"/>
                  </a:lnTo>
                  <a:lnTo>
                    <a:pt x="6" y="439"/>
                  </a:lnTo>
                  <a:lnTo>
                    <a:pt x="0" y="439"/>
                  </a:lnTo>
                  <a:lnTo>
                    <a:pt x="0" y="432"/>
                  </a:lnTo>
                  <a:lnTo>
                    <a:pt x="0" y="432"/>
                  </a:lnTo>
                  <a:lnTo>
                    <a:pt x="0" y="428"/>
                  </a:lnTo>
                  <a:lnTo>
                    <a:pt x="0" y="428"/>
                  </a:lnTo>
                  <a:lnTo>
                    <a:pt x="0" y="422"/>
                  </a:lnTo>
                  <a:lnTo>
                    <a:pt x="0" y="422"/>
                  </a:lnTo>
                  <a:lnTo>
                    <a:pt x="12" y="422"/>
                  </a:lnTo>
                  <a:lnTo>
                    <a:pt x="12" y="416"/>
                  </a:lnTo>
                  <a:lnTo>
                    <a:pt x="18" y="416"/>
                  </a:lnTo>
                  <a:lnTo>
                    <a:pt x="18" y="406"/>
                  </a:lnTo>
                  <a:lnTo>
                    <a:pt x="24" y="399"/>
                  </a:lnTo>
                  <a:lnTo>
                    <a:pt x="24" y="389"/>
                  </a:lnTo>
                  <a:lnTo>
                    <a:pt x="24" y="389"/>
                  </a:lnTo>
                  <a:lnTo>
                    <a:pt x="24" y="377"/>
                  </a:lnTo>
                  <a:lnTo>
                    <a:pt x="18" y="377"/>
                  </a:lnTo>
                  <a:lnTo>
                    <a:pt x="18" y="371"/>
                  </a:lnTo>
                  <a:lnTo>
                    <a:pt x="18" y="371"/>
                  </a:lnTo>
                  <a:lnTo>
                    <a:pt x="18" y="371"/>
                  </a:lnTo>
                  <a:lnTo>
                    <a:pt x="18" y="367"/>
                  </a:lnTo>
                  <a:lnTo>
                    <a:pt x="18" y="367"/>
                  </a:lnTo>
                  <a:lnTo>
                    <a:pt x="18" y="360"/>
                  </a:lnTo>
                  <a:lnTo>
                    <a:pt x="18" y="360"/>
                  </a:lnTo>
                  <a:lnTo>
                    <a:pt x="18" y="354"/>
                  </a:lnTo>
                  <a:lnTo>
                    <a:pt x="24" y="354"/>
                  </a:lnTo>
                  <a:lnTo>
                    <a:pt x="24" y="348"/>
                  </a:lnTo>
                  <a:lnTo>
                    <a:pt x="24" y="348"/>
                  </a:lnTo>
                  <a:lnTo>
                    <a:pt x="24" y="327"/>
                  </a:lnTo>
                  <a:lnTo>
                    <a:pt x="18" y="315"/>
                  </a:lnTo>
                  <a:lnTo>
                    <a:pt x="18" y="299"/>
                  </a:lnTo>
                  <a:lnTo>
                    <a:pt x="12" y="292"/>
                  </a:lnTo>
                  <a:lnTo>
                    <a:pt x="12" y="276"/>
                  </a:lnTo>
                  <a:lnTo>
                    <a:pt x="12" y="282"/>
                  </a:lnTo>
                  <a:lnTo>
                    <a:pt x="12" y="282"/>
                  </a:lnTo>
                  <a:lnTo>
                    <a:pt x="12" y="282"/>
                  </a:lnTo>
                  <a:lnTo>
                    <a:pt x="12" y="286"/>
                  </a:lnTo>
                  <a:lnTo>
                    <a:pt x="18" y="286"/>
                  </a:lnTo>
                  <a:lnTo>
                    <a:pt x="18" y="292"/>
                  </a:lnTo>
                  <a:lnTo>
                    <a:pt x="18" y="282"/>
                  </a:lnTo>
                  <a:lnTo>
                    <a:pt x="18" y="286"/>
                  </a:lnTo>
                  <a:lnTo>
                    <a:pt x="18" y="286"/>
                  </a:lnTo>
                  <a:lnTo>
                    <a:pt x="18" y="286"/>
                  </a:lnTo>
                  <a:lnTo>
                    <a:pt x="24" y="286"/>
                  </a:lnTo>
                  <a:lnTo>
                    <a:pt x="24" y="292"/>
                  </a:lnTo>
                  <a:lnTo>
                    <a:pt x="24" y="292"/>
                  </a:lnTo>
                  <a:lnTo>
                    <a:pt x="24" y="292"/>
                  </a:lnTo>
                  <a:lnTo>
                    <a:pt x="24" y="286"/>
                  </a:lnTo>
                  <a:lnTo>
                    <a:pt x="28" y="286"/>
                  </a:lnTo>
                  <a:lnTo>
                    <a:pt x="28" y="282"/>
                  </a:lnTo>
                  <a:lnTo>
                    <a:pt x="35" y="282"/>
                  </a:lnTo>
                  <a:lnTo>
                    <a:pt x="35" y="276"/>
                  </a:lnTo>
                  <a:lnTo>
                    <a:pt x="28" y="270"/>
                  </a:lnTo>
                  <a:lnTo>
                    <a:pt x="28" y="270"/>
                  </a:lnTo>
                  <a:lnTo>
                    <a:pt x="28" y="264"/>
                  </a:lnTo>
                  <a:lnTo>
                    <a:pt x="24" y="264"/>
                  </a:lnTo>
                  <a:lnTo>
                    <a:pt x="24" y="259"/>
                  </a:lnTo>
                  <a:lnTo>
                    <a:pt x="24" y="259"/>
                  </a:lnTo>
                  <a:lnTo>
                    <a:pt x="24" y="253"/>
                  </a:lnTo>
                  <a:lnTo>
                    <a:pt x="24" y="253"/>
                  </a:lnTo>
                  <a:lnTo>
                    <a:pt x="24" y="247"/>
                  </a:lnTo>
                  <a:lnTo>
                    <a:pt x="28" y="247"/>
                  </a:lnTo>
                  <a:lnTo>
                    <a:pt x="28" y="243"/>
                  </a:lnTo>
                  <a:lnTo>
                    <a:pt x="35" y="243"/>
                  </a:lnTo>
                  <a:lnTo>
                    <a:pt x="35" y="237"/>
                  </a:lnTo>
                  <a:lnTo>
                    <a:pt x="35" y="237"/>
                  </a:lnTo>
                  <a:lnTo>
                    <a:pt x="35" y="237"/>
                  </a:lnTo>
                  <a:lnTo>
                    <a:pt x="35" y="231"/>
                  </a:lnTo>
                  <a:lnTo>
                    <a:pt x="35" y="231"/>
                  </a:lnTo>
                  <a:lnTo>
                    <a:pt x="35" y="224"/>
                  </a:lnTo>
                  <a:lnTo>
                    <a:pt x="35" y="224"/>
                  </a:lnTo>
                  <a:lnTo>
                    <a:pt x="35" y="224"/>
                  </a:lnTo>
                  <a:lnTo>
                    <a:pt x="35" y="220"/>
                  </a:lnTo>
                  <a:lnTo>
                    <a:pt x="35" y="220"/>
                  </a:lnTo>
                  <a:lnTo>
                    <a:pt x="35" y="214"/>
                  </a:lnTo>
                  <a:lnTo>
                    <a:pt x="35" y="214"/>
                  </a:lnTo>
                  <a:lnTo>
                    <a:pt x="35" y="21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5" name="Freeform 340"/>
            <p:cNvSpPr>
              <a:spLocks/>
            </p:cNvSpPr>
            <p:nvPr/>
          </p:nvSpPr>
          <p:spPr bwMode="auto">
            <a:xfrm>
              <a:off x="6678613" y="3270250"/>
              <a:ext cx="257175" cy="330200"/>
            </a:xfrm>
            <a:custGeom>
              <a:avLst/>
              <a:gdLst>
                <a:gd name="T0" fmla="*/ 127 w 162"/>
                <a:gd name="T1" fmla="*/ 101 h 208"/>
                <a:gd name="T2" fmla="*/ 127 w 162"/>
                <a:gd name="T3" fmla="*/ 107 h 208"/>
                <a:gd name="T4" fmla="*/ 123 w 162"/>
                <a:gd name="T5" fmla="*/ 114 h 208"/>
                <a:gd name="T6" fmla="*/ 127 w 162"/>
                <a:gd name="T7" fmla="*/ 120 h 208"/>
                <a:gd name="T8" fmla="*/ 127 w 162"/>
                <a:gd name="T9" fmla="*/ 124 h 208"/>
                <a:gd name="T10" fmla="*/ 140 w 162"/>
                <a:gd name="T11" fmla="*/ 136 h 208"/>
                <a:gd name="T12" fmla="*/ 146 w 162"/>
                <a:gd name="T13" fmla="*/ 142 h 208"/>
                <a:gd name="T14" fmla="*/ 152 w 162"/>
                <a:gd name="T15" fmla="*/ 147 h 208"/>
                <a:gd name="T16" fmla="*/ 162 w 162"/>
                <a:gd name="T17" fmla="*/ 153 h 208"/>
                <a:gd name="T18" fmla="*/ 162 w 162"/>
                <a:gd name="T19" fmla="*/ 153 h 208"/>
                <a:gd name="T20" fmla="*/ 162 w 162"/>
                <a:gd name="T21" fmla="*/ 159 h 208"/>
                <a:gd name="T22" fmla="*/ 162 w 162"/>
                <a:gd name="T23" fmla="*/ 175 h 208"/>
                <a:gd name="T24" fmla="*/ 158 w 162"/>
                <a:gd name="T25" fmla="*/ 208 h 208"/>
                <a:gd name="T26" fmla="*/ 99 w 162"/>
                <a:gd name="T27" fmla="*/ 175 h 208"/>
                <a:gd name="T28" fmla="*/ 105 w 162"/>
                <a:gd name="T29" fmla="*/ 169 h 208"/>
                <a:gd name="T30" fmla="*/ 105 w 162"/>
                <a:gd name="T31" fmla="*/ 163 h 208"/>
                <a:gd name="T32" fmla="*/ 99 w 162"/>
                <a:gd name="T33" fmla="*/ 159 h 208"/>
                <a:gd name="T34" fmla="*/ 92 w 162"/>
                <a:gd name="T35" fmla="*/ 153 h 208"/>
                <a:gd name="T36" fmla="*/ 82 w 162"/>
                <a:gd name="T37" fmla="*/ 142 h 208"/>
                <a:gd name="T38" fmla="*/ 76 w 162"/>
                <a:gd name="T39" fmla="*/ 136 h 208"/>
                <a:gd name="T40" fmla="*/ 76 w 162"/>
                <a:gd name="T41" fmla="*/ 124 h 208"/>
                <a:gd name="T42" fmla="*/ 76 w 162"/>
                <a:gd name="T43" fmla="*/ 114 h 208"/>
                <a:gd name="T44" fmla="*/ 70 w 162"/>
                <a:gd name="T45" fmla="*/ 107 h 208"/>
                <a:gd name="T46" fmla="*/ 70 w 162"/>
                <a:gd name="T47" fmla="*/ 101 h 208"/>
                <a:gd name="T48" fmla="*/ 64 w 162"/>
                <a:gd name="T49" fmla="*/ 91 h 208"/>
                <a:gd name="T50" fmla="*/ 57 w 162"/>
                <a:gd name="T51" fmla="*/ 85 h 208"/>
                <a:gd name="T52" fmla="*/ 53 w 162"/>
                <a:gd name="T53" fmla="*/ 68 h 208"/>
                <a:gd name="T54" fmla="*/ 47 w 162"/>
                <a:gd name="T55" fmla="*/ 62 h 208"/>
                <a:gd name="T56" fmla="*/ 41 w 162"/>
                <a:gd name="T57" fmla="*/ 58 h 208"/>
                <a:gd name="T58" fmla="*/ 35 w 162"/>
                <a:gd name="T59" fmla="*/ 46 h 208"/>
                <a:gd name="T60" fmla="*/ 6 w 162"/>
                <a:gd name="T61" fmla="*/ 23 h 208"/>
                <a:gd name="T62" fmla="*/ 0 w 162"/>
                <a:gd name="T63" fmla="*/ 6 h 208"/>
                <a:gd name="T64" fmla="*/ 6 w 162"/>
                <a:gd name="T65" fmla="*/ 6 h 208"/>
                <a:gd name="T66" fmla="*/ 35 w 162"/>
                <a:gd name="T67" fmla="*/ 13 h 208"/>
                <a:gd name="T68" fmla="*/ 47 w 162"/>
                <a:gd name="T69" fmla="*/ 19 h 208"/>
                <a:gd name="T70" fmla="*/ 53 w 162"/>
                <a:gd name="T71" fmla="*/ 29 h 208"/>
                <a:gd name="T72" fmla="*/ 57 w 162"/>
                <a:gd name="T73" fmla="*/ 39 h 208"/>
                <a:gd name="T74" fmla="*/ 64 w 162"/>
                <a:gd name="T75" fmla="*/ 46 h 208"/>
                <a:gd name="T76" fmla="*/ 82 w 162"/>
                <a:gd name="T77" fmla="*/ 68 h 208"/>
                <a:gd name="T78" fmla="*/ 92 w 162"/>
                <a:gd name="T79" fmla="*/ 74 h 208"/>
                <a:gd name="T80" fmla="*/ 105 w 162"/>
                <a:gd name="T81" fmla="*/ 81 h 208"/>
                <a:gd name="T82" fmla="*/ 105 w 162"/>
                <a:gd name="T83" fmla="*/ 81 h 208"/>
                <a:gd name="T84" fmla="*/ 111 w 162"/>
                <a:gd name="T85" fmla="*/ 8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2" h="208">
                  <a:moveTo>
                    <a:pt x="111" y="85"/>
                  </a:moveTo>
                  <a:lnTo>
                    <a:pt x="127" y="101"/>
                  </a:lnTo>
                  <a:lnTo>
                    <a:pt x="127" y="101"/>
                  </a:lnTo>
                  <a:lnTo>
                    <a:pt x="127" y="107"/>
                  </a:lnTo>
                  <a:lnTo>
                    <a:pt x="123" y="107"/>
                  </a:lnTo>
                  <a:lnTo>
                    <a:pt x="123" y="114"/>
                  </a:lnTo>
                  <a:lnTo>
                    <a:pt x="127" y="120"/>
                  </a:lnTo>
                  <a:lnTo>
                    <a:pt x="127" y="120"/>
                  </a:lnTo>
                  <a:lnTo>
                    <a:pt x="127" y="120"/>
                  </a:lnTo>
                  <a:lnTo>
                    <a:pt x="127" y="124"/>
                  </a:lnTo>
                  <a:lnTo>
                    <a:pt x="140" y="124"/>
                  </a:lnTo>
                  <a:lnTo>
                    <a:pt x="140" y="136"/>
                  </a:lnTo>
                  <a:lnTo>
                    <a:pt x="146" y="142"/>
                  </a:lnTo>
                  <a:lnTo>
                    <a:pt x="146" y="142"/>
                  </a:lnTo>
                  <a:lnTo>
                    <a:pt x="152" y="147"/>
                  </a:lnTo>
                  <a:lnTo>
                    <a:pt x="152" y="147"/>
                  </a:lnTo>
                  <a:lnTo>
                    <a:pt x="162" y="147"/>
                  </a:lnTo>
                  <a:lnTo>
                    <a:pt x="162" y="153"/>
                  </a:lnTo>
                  <a:lnTo>
                    <a:pt x="162" y="153"/>
                  </a:lnTo>
                  <a:lnTo>
                    <a:pt x="162" y="153"/>
                  </a:lnTo>
                  <a:lnTo>
                    <a:pt x="162" y="159"/>
                  </a:lnTo>
                  <a:lnTo>
                    <a:pt x="162" y="159"/>
                  </a:lnTo>
                  <a:lnTo>
                    <a:pt x="162" y="159"/>
                  </a:lnTo>
                  <a:lnTo>
                    <a:pt x="162" y="175"/>
                  </a:lnTo>
                  <a:lnTo>
                    <a:pt x="158" y="182"/>
                  </a:lnTo>
                  <a:lnTo>
                    <a:pt x="158" y="208"/>
                  </a:lnTo>
                  <a:lnTo>
                    <a:pt x="134" y="208"/>
                  </a:lnTo>
                  <a:lnTo>
                    <a:pt x="99" y="175"/>
                  </a:lnTo>
                  <a:lnTo>
                    <a:pt x="105" y="169"/>
                  </a:lnTo>
                  <a:lnTo>
                    <a:pt x="105" y="169"/>
                  </a:lnTo>
                  <a:lnTo>
                    <a:pt x="105" y="169"/>
                  </a:lnTo>
                  <a:lnTo>
                    <a:pt x="105" y="163"/>
                  </a:lnTo>
                  <a:lnTo>
                    <a:pt x="99" y="163"/>
                  </a:lnTo>
                  <a:lnTo>
                    <a:pt x="99" y="159"/>
                  </a:lnTo>
                  <a:lnTo>
                    <a:pt x="92" y="159"/>
                  </a:lnTo>
                  <a:lnTo>
                    <a:pt x="92" y="153"/>
                  </a:lnTo>
                  <a:lnTo>
                    <a:pt x="82" y="142"/>
                  </a:lnTo>
                  <a:lnTo>
                    <a:pt x="82" y="142"/>
                  </a:lnTo>
                  <a:lnTo>
                    <a:pt x="82" y="136"/>
                  </a:lnTo>
                  <a:lnTo>
                    <a:pt x="76" y="136"/>
                  </a:lnTo>
                  <a:lnTo>
                    <a:pt x="76" y="124"/>
                  </a:lnTo>
                  <a:lnTo>
                    <a:pt x="76" y="124"/>
                  </a:lnTo>
                  <a:lnTo>
                    <a:pt x="76" y="114"/>
                  </a:lnTo>
                  <a:lnTo>
                    <a:pt x="76" y="114"/>
                  </a:lnTo>
                  <a:lnTo>
                    <a:pt x="76" y="114"/>
                  </a:lnTo>
                  <a:lnTo>
                    <a:pt x="70" y="107"/>
                  </a:lnTo>
                  <a:lnTo>
                    <a:pt x="70" y="107"/>
                  </a:lnTo>
                  <a:lnTo>
                    <a:pt x="70" y="101"/>
                  </a:lnTo>
                  <a:lnTo>
                    <a:pt x="64" y="101"/>
                  </a:lnTo>
                  <a:lnTo>
                    <a:pt x="64" y="91"/>
                  </a:lnTo>
                  <a:lnTo>
                    <a:pt x="57" y="85"/>
                  </a:lnTo>
                  <a:lnTo>
                    <a:pt x="57" y="85"/>
                  </a:lnTo>
                  <a:lnTo>
                    <a:pt x="57" y="74"/>
                  </a:lnTo>
                  <a:lnTo>
                    <a:pt x="53" y="68"/>
                  </a:lnTo>
                  <a:lnTo>
                    <a:pt x="53" y="68"/>
                  </a:lnTo>
                  <a:lnTo>
                    <a:pt x="47" y="62"/>
                  </a:lnTo>
                  <a:lnTo>
                    <a:pt x="41" y="62"/>
                  </a:lnTo>
                  <a:lnTo>
                    <a:pt x="41" y="58"/>
                  </a:lnTo>
                  <a:lnTo>
                    <a:pt x="35" y="52"/>
                  </a:lnTo>
                  <a:lnTo>
                    <a:pt x="35" y="46"/>
                  </a:lnTo>
                  <a:lnTo>
                    <a:pt x="29" y="46"/>
                  </a:lnTo>
                  <a:lnTo>
                    <a:pt x="6" y="23"/>
                  </a:lnTo>
                  <a:lnTo>
                    <a:pt x="6" y="19"/>
                  </a:lnTo>
                  <a:lnTo>
                    <a:pt x="0" y="6"/>
                  </a:lnTo>
                  <a:lnTo>
                    <a:pt x="0" y="0"/>
                  </a:lnTo>
                  <a:lnTo>
                    <a:pt x="6" y="6"/>
                  </a:lnTo>
                  <a:lnTo>
                    <a:pt x="35" y="6"/>
                  </a:lnTo>
                  <a:lnTo>
                    <a:pt x="35" y="13"/>
                  </a:lnTo>
                  <a:lnTo>
                    <a:pt x="41" y="13"/>
                  </a:lnTo>
                  <a:lnTo>
                    <a:pt x="47" y="19"/>
                  </a:lnTo>
                  <a:lnTo>
                    <a:pt x="47" y="23"/>
                  </a:lnTo>
                  <a:lnTo>
                    <a:pt x="53" y="29"/>
                  </a:lnTo>
                  <a:lnTo>
                    <a:pt x="53" y="35"/>
                  </a:lnTo>
                  <a:lnTo>
                    <a:pt x="57" y="39"/>
                  </a:lnTo>
                  <a:lnTo>
                    <a:pt x="57" y="46"/>
                  </a:lnTo>
                  <a:lnTo>
                    <a:pt x="64" y="46"/>
                  </a:lnTo>
                  <a:lnTo>
                    <a:pt x="64" y="52"/>
                  </a:lnTo>
                  <a:lnTo>
                    <a:pt x="82" y="68"/>
                  </a:lnTo>
                  <a:lnTo>
                    <a:pt x="88" y="68"/>
                  </a:lnTo>
                  <a:lnTo>
                    <a:pt x="92" y="74"/>
                  </a:lnTo>
                  <a:lnTo>
                    <a:pt x="105" y="74"/>
                  </a:lnTo>
                  <a:lnTo>
                    <a:pt x="105" y="81"/>
                  </a:lnTo>
                  <a:lnTo>
                    <a:pt x="105" y="81"/>
                  </a:lnTo>
                  <a:lnTo>
                    <a:pt x="105" y="81"/>
                  </a:lnTo>
                  <a:lnTo>
                    <a:pt x="105" y="85"/>
                  </a:lnTo>
                  <a:lnTo>
                    <a:pt x="111" y="85"/>
                  </a:lnTo>
                  <a:lnTo>
                    <a:pt x="111" y="8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6" name="Freeform 341"/>
            <p:cNvSpPr>
              <a:spLocks/>
            </p:cNvSpPr>
            <p:nvPr/>
          </p:nvSpPr>
          <p:spPr bwMode="auto">
            <a:xfrm>
              <a:off x="6678613" y="3270250"/>
              <a:ext cx="257175" cy="330200"/>
            </a:xfrm>
            <a:custGeom>
              <a:avLst/>
              <a:gdLst>
                <a:gd name="T0" fmla="*/ 127 w 162"/>
                <a:gd name="T1" fmla="*/ 101 h 208"/>
                <a:gd name="T2" fmla="*/ 127 w 162"/>
                <a:gd name="T3" fmla="*/ 107 h 208"/>
                <a:gd name="T4" fmla="*/ 123 w 162"/>
                <a:gd name="T5" fmla="*/ 114 h 208"/>
                <a:gd name="T6" fmla="*/ 127 w 162"/>
                <a:gd name="T7" fmla="*/ 120 h 208"/>
                <a:gd name="T8" fmla="*/ 127 w 162"/>
                <a:gd name="T9" fmla="*/ 124 h 208"/>
                <a:gd name="T10" fmla="*/ 140 w 162"/>
                <a:gd name="T11" fmla="*/ 136 h 208"/>
                <a:gd name="T12" fmla="*/ 146 w 162"/>
                <a:gd name="T13" fmla="*/ 142 h 208"/>
                <a:gd name="T14" fmla="*/ 152 w 162"/>
                <a:gd name="T15" fmla="*/ 147 h 208"/>
                <a:gd name="T16" fmla="*/ 162 w 162"/>
                <a:gd name="T17" fmla="*/ 153 h 208"/>
                <a:gd name="T18" fmla="*/ 162 w 162"/>
                <a:gd name="T19" fmla="*/ 153 h 208"/>
                <a:gd name="T20" fmla="*/ 162 w 162"/>
                <a:gd name="T21" fmla="*/ 159 h 208"/>
                <a:gd name="T22" fmla="*/ 162 w 162"/>
                <a:gd name="T23" fmla="*/ 175 h 208"/>
                <a:gd name="T24" fmla="*/ 158 w 162"/>
                <a:gd name="T25" fmla="*/ 208 h 208"/>
                <a:gd name="T26" fmla="*/ 99 w 162"/>
                <a:gd name="T27" fmla="*/ 175 h 208"/>
                <a:gd name="T28" fmla="*/ 105 w 162"/>
                <a:gd name="T29" fmla="*/ 169 h 208"/>
                <a:gd name="T30" fmla="*/ 105 w 162"/>
                <a:gd name="T31" fmla="*/ 163 h 208"/>
                <a:gd name="T32" fmla="*/ 99 w 162"/>
                <a:gd name="T33" fmla="*/ 159 h 208"/>
                <a:gd name="T34" fmla="*/ 92 w 162"/>
                <a:gd name="T35" fmla="*/ 153 h 208"/>
                <a:gd name="T36" fmla="*/ 82 w 162"/>
                <a:gd name="T37" fmla="*/ 142 h 208"/>
                <a:gd name="T38" fmla="*/ 76 w 162"/>
                <a:gd name="T39" fmla="*/ 136 h 208"/>
                <a:gd name="T40" fmla="*/ 76 w 162"/>
                <a:gd name="T41" fmla="*/ 124 h 208"/>
                <a:gd name="T42" fmla="*/ 76 w 162"/>
                <a:gd name="T43" fmla="*/ 114 h 208"/>
                <a:gd name="T44" fmla="*/ 70 w 162"/>
                <a:gd name="T45" fmla="*/ 107 h 208"/>
                <a:gd name="T46" fmla="*/ 70 w 162"/>
                <a:gd name="T47" fmla="*/ 101 h 208"/>
                <a:gd name="T48" fmla="*/ 64 w 162"/>
                <a:gd name="T49" fmla="*/ 91 h 208"/>
                <a:gd name="T50" fmla="*/ 57 w 162"/>
                <a:gd name="T51" fmla="*/ 85 h 208"/>
                <a:gd name="T52" fmla="*/ 53 w 162"/>
                <a:gd name="T53" fmla="*/ 68 h 208"/>
                <a:gd name="T54" fmla="*/ 47 w 162"/>
                <a:gd name="T55" fmla="*/ 62 h 208"/>
                <a:gd name="T56" fmla="*/ 41 w 162"/>
                <a:gd name="T57" fmla="*/ 58 h 208"/>
                <a:gd name="T58" fmla="*/ 35 w 162"/>
                <a:gd name="T59" fmla="*/ 46 h 208"/>
                <a:gd name="T60" fmla="*/ 6 w 162"/>
                <a:gd name="T61" fmla="*/ 23 h 208"/>
                <a:gd name="T62" fmla="*/ 0 w 162"/>
                <a:gd name="T63" fmla="*/ 6 h 208"/>
                <a:gd name="T64" fmla="*/ 6 w 162"/>
                <a:gd name="T65" fmla="*/ 6 h 208"/>
                <a:gd name="T66" fmla="*/ 35 w 162"/>
                <a:gd name="T67" fmla="*/ 13 h 208"/>
                <a:gd name="T68" fmla="*/ 47 w 162"/>
                <a:gd name="T69" fmla="*/ 19 h 208"/>
                <a:gd name="T70" fmla="*/ 53 w 162"/>
                <a:gd name="T71" fmla="*/ 29 h 208"/>
                <a:gd name="T72" fmla="*/ 57 w 162"/>
                <a:gd name="T73" fmla="*/ 39 h 208"/>
                <a:gd name="T74" fmla="*/ 64 w 162"/>
                <a:gd name="T75" fmla="*/ 46 h 208"/>
                <a:gd name="T76" fmla="*/ 82 w 162"/>
                <a:gd name="T77" fmla="*/ 68 h 208"/>
                <a:gd name="T78" fmla="*/ 92 w 162"/>
                <a:gd name="T79" fmla="*/ 74 h 208"/>
                <a:gd name="T80" fmla="*/ 105 w 162"/>
                <a:gd name="T81" fmla="*/ 81 h 208"/>
                <a:gd name="T82" fmla="*/ 105 w 162"/>
                <a:gd name="T83" fmla="*/ 81 h 208"/>
                <a:gd name="T84" fmla="*/ 111 w 162"/>
                <a:gd name="T85" fmla="*/ 8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2" h="208">
                  <a:moveTo>
                    <a:pt x="111" y="85"/>
                  </a:moveTo>
                  <a:lnTo>
                    <a:pt x="127" y="101"/>
                  </a:lnTo>
                  <a:lnTo>
                    <a:pt x="127" y="101"/>
                  </a:lnTo>
                  <a:lnTo>
                    <a:pt x="127" y="107"/>
                  </a:lnTo>
                  <a:lnTo>
                    <a:pt x="123" y="107"/>
                  </a:lnTo>
                  <a:lnTo>
                    <a:pt x="123" y="114"/>
                  </a:lnTo>
                  <a:lnTo>
                    <a:pt x="127" y="120"/>
                  </a:lnTo>
                  <a:lnTo>
                    <a:pt x="127" y="120"/>
                  </a:lnTo>
                  <a:lnTo>
                    <a:pt x="127" y="120"/>
                  </a:lnTo>
                  <a:lnTo>
                    <a:pt x="127" y="124"/>
                  </a:lnTo>
                  <a:lnTo>
                    <a:pt x="140" y="124"/>
                  </a:lnTo>
                  <a:lnTo>
                    <a:pt x="140" y="136"/>
                  </a:lnTo>
                  <a:lnTo>
                    <a:pt x="146" y="142"/>
                  </a:lnTo>
                  <a:lnTo>
                    <a:pt x="146" y="142"/>
                  </a:lnTo>
                  <a:lnTo>
                    <a:pt x="152" y="147"/>
                  </a:lnTo>
                  <a:lnTo>
                    <a:pt x="152" y="147"/>
                  </a:lnTo>
                  <a:lnTo>
                    <a:pt x="162" y="147"/>
                  </a:lnTo>
                  <a:lnTo>
                    <a:pt x="162" y="153"/>
                  </a:lnTo>
                  <a:lnTo>
                    <a:pt x="162" y="153"/>
                  </a:lnTo>
                  <a:lnTo>
                    <a:pt x="162" y="153"/>
                  </a:lnTo>
                  <a:lnTo>
                    <a:pt x="162" y="159"/>
                  </a:lnTo>
                  <a:lnTo>
                    <a:pt x="162" y="159"/>
                  </a:lnTo>
                  <a:lnTo>
                    <a:pt x="162" y="159"/>
                  </a:lnTo>
                  <a:lnTo>
                    <a:pt x="162" y="175"/>
                  </a:lnTo>
                  <a:lnTo>
                    <a:pt x="158" y="182"/>
                  </a:lnTo>
                  <a:lnTo>
                    <a:pt x="158" y="208"/>
                  </a:lnTo>
                  <a:lnTo>
                    <a:pt x="134" y="208"/>
                  </a:lnTo>
                  <a:lnTo>
                    <a:pt x="99" y="175"/>
                  </a:lnTo>
                  <a:lnTo>
                    <a:pt x="105" y="169"/>
                  </a:lnTo>
                  <a:lnTo>
                    <a:pt x="105" y="169"/>
                  </a:lnTo>
                  <a:lnTo>
                    <a:pt x="105" y="169"/>
                  </a:lnTo>
                  <a:lnTo>
                    <a:pt x="105" y="163"/>
                  </a:lnTo>
                  <a:lnTo>
                    <a:pt x="99" y="163"/>
                  </a:lnTo>
                  <a:lnTo>
                    <a:pt x="99" y="159"/>
                  </a:lnTo>
                  <a:lnTo>
                    <a:pt x="92" y="159"/>
                  </a:lnTo>
                  <a:lnTo>
                    <a:pt x="92" y="153"/>
                  </a:lnTo>
                  <a:lnTo>
                    <a:pt x="82" y="142"/>
                  </a:lnTo>
                  <a:lnTo>
                    <a:pt x="82" y="142"/>
                  </a:lnTo>
                  <a:lnTo>
                    <a:pt x="82" y="136"/>
                  </a:lnTo>
                  <a:lnTo>
                    <a:pt x="76" y="136"/>
                  </a:lnTo>
                  <a:lnTo>
                    <a:pt x="76" y="124"/>
                  </a:lnTo>
                  <a:lnTo>
                    <a:pt x="76" y="124"/>
                  </a:lnTo>
                  <a:lnTo>
                    <a:pt x="76" y="114"/>
                  </a:lnTo>
                  <a:lnTo>
                    <a:pt x="76" y="114"/>
                  </a:lnTo>
                  <a:lnTo>
                    <a:pt x="76" y="114"/>
                  </a:lnTo>
                  <a:lnTo>
                    <a:pt x="70" y="107"/>
                  </a:lnTo>
                  <a:lnTo>
                    <a:pt x="70" y="107"/>
                  </a:lnTo>
                  <a:lnTo>
                    <a:pt x="70" y="101"/>
                  </a:lnTo>
                  <a:lnTo>
                    <a:pt x="64" y="101"/>
                  </a:lnTo>
                  <a:lnTo>
                    <a:pt x="64" y="91"/>
                  </a:lnTo>
                  <a:lnTo>
                    <a:pt x="57" y="85"/>
                  </a:lnTo>
                  <a:lnTo>
                    <a:pt x="57" y="85"/>
                  </a:lnTo>
                  <a:lnTo>
                    <a:pt x="57" y="74"/>
                  </a:lnTo>
                  <a:lnTo>
                    <a:pt x="53" y="68"/>
                  </a:lnTo>
                  <a:lnTo>
                    <a:pt x="53" y="68"/>
                  </a:lnTo>
                  <a:lnTo>
                    <a:pt x="47" y="62"/>
                  </a:lnTo>
                  <a:lnTo>
                    <a:pt x="41" y="62"/>
                  </a:lnTo>
                  <a:lnTo>
                    <a:pt x="41" y="58"/>
                  </a:lnTo>
                  <a:lnTo>
                    <a:pt x="35" y="52"/>
                  </a:lnTo>
                  <a:lnTo>
                    <a:pt x="35" y="46"/>
                  </a:lnTo>
                  <a:lnTo>
                    <a:pt x="29" y="46"/>
                  </a:lnTo>
                  <a:lnTo>
                    <a:pt x="6" y="23"/>
                  </a:lnTo>
                  <a:lnTo>
                    <a:pt x="6" y="19"/>
                  </a:lnTo>
                  <a:lnTo>
                    <a:pt x="0" y="6"/>
                  </a:lnTo>
                  <a:lnTo>
                    <a:pt x="0" y="0"/>
                  </a:lnTo>
                  <a:lnTo>
                    <a:pt x="6" y="6"/>
                  </a:lnTo>
                  <a:lnTo>
                    <a:pt x="35" y="6"/>
                  </a:lnTo>
                  <a:lnTo>
                    <a:pt x="35" y="13"/>
                  </a:lnTo>
                  <a:lnTo>
                    <a:pt x="41" y="13"/>
                  </a:lnTo>
                  <a:lnTo>
                    <a:pt x="47" y="19"/>
                  </a:lnTo>
                  <a:lnTo>
                    <a:pt x="47" y="23"/>
                  </a:lnTo>
                  <a:lnTo>
                    <a:pt x="53" y="29"/>
                  </a:lnTo>
                  <a:lnTo>
                    <a:pt x="53" y="35"/>
                  </a:lnTo>
                  <a:lnTo>
                    <a:pt x="57" y="39"/>
                  </a:lnTo>
                  <a:lnTo>
                    <a:pt x="57" y="46"/>
                  </a:lnTo>
                  <a:lnTo>
                    <a:pt x="64" y="46"/>
                  </a:lnTo>
                  <a:lnTo>
                    <a:pt x="64" y="52"/>
                  </a:lnTo>
                  <a:lnTo>
                    <a:pt x="82" y="68"/>
                  </a:lnTo>
                  <a:lnTo>
                    <a:pt x="88" y="68"/>
                  </a:lnTo>
                  <a:lnTo>
                    <a:pt x="92" y="74"/>
                  </a:lnTo>
                  <a:lnTo>
                    <a:pt x="105" y="74"/>
                  </a:lnTo>
                  <a:lnTo>
                    <a:pt x="105" y="81"/>
                  </a:lnTo>
                  <a:lnTo>
                    <a:pt x="105" y="81"/>
                  </a:lnTo>
                  <a:lnTo>
                    <a:pt x="105" y="81"/>
                  </a:lnTo>
                  <a:lnTo>
                    <a:pt x="105" y="85"/>
                  </a:lnTo>
                  <a:lnTo>
                    <a:pt x="111" y="85"/>
                  </a:lnTo>
                  <a:lnTo>
                    <a:pt x="111" y="8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7" name="Freeform 342"/>
            <p:cNvSpPr>
              <a:spLocks/>
            </p:cNvSpPr>
            <p:nvPr/>
          </p:nvSpPr>
          <p:spPr bwMode="auto">
            <a:xfrm>
              <a:off x="1819276" y="2520950"/>
              <a:ext cx="627063" cy="527050"/>
            </a:xfrm>
            <a:custGeom>
              <a:avLst/>
              <a:gdLst>
                <a:gd name="T0" fmla="*/ 321 w 395"/>
                <a:gd name="T1" fmla="*/ 277 h 332"/>
                <a:gd name="T2" fmla="*/ 338 w 395"/>
                <a:gd name="T3" fmla="*/ 293 h 332"/>
                <a:gd name="T4" fmla="*/ 309 w 395"/>
                <a:gd name="T5" fmla="*/ 316 h 332"/>
                <a:gd name="T6" fmla="*/ 297 w 395"/>
                <a:gd name="T7" fmla="*/ 326 h 332"/>
                <a:gd name="T8" fmla="*/ 286 w 395"/>
                <a:gd name="T9" fmla="*/ 310 h 332"/>
                <a:gd name="T10" fmla="*/ 251 w 395"/>
                <a:gd name="T11" fmla="*/ 310 h 332"/>
                <a:gd name="T12" fmla="*/ 210 w 395"/>
                <a:gd name="T13" fmla="*/ 299 h 332"/>
                <a:gd name="T14" fmla="*/ 181 w 395"/>
                <a:gd name="T15" fmla="*/ 287 h 332"/>
                <a:gd name="T16" fmla="*/ 169 w 395"/>
                <a:gd name="T17" fmla="*/ 270 h 332"/>
                <a:gd name="T18" fmla="*/ 140 w 395"/>
                <a:gd name="T19" fmla="*/ 260 h 332"/>
                <a:gd name="T20" fmla="*/ 121 w 395"/>
                <a:gd name="T21" fmla="*/ 242 h 332"/>
                <a:gd name="T22" fmla="*/ 115 w 395"/>
                <a:gd name="T23" fmla="*/ 225 h 332"/>
                <a:gd name="T24" fmla="*/ 121 w 395"/>
                <a:gd name="T25" fmla="*/ 209 h 332"/>
                <a:gd name="T26" fmla="*/ 93 w 395"/>
                <a:gd name="T27" fmla="*/ 147 h 332"/>
                <a:gd name="T28" fmla="*/ 80 w 395"/>
                <a:gd name="T29" fmla="*/ 130 h 332"/>
                <a:gd name="T30" fmla="*/ 80 w 395"/>
                <a:gd name="T31" fmla="*/ 118 h 332"/>
                <a:gd name="T32" fmla="*/ 74 w 395"/>
                <a:gd name="T33" fmla="*/ 108 h 332"/>
                <a:gd name="T34" fmla="*/ 64 w 395"/>
                <a:gd name="T35" fmla="*/ 85 h 332"/>
                <a:gd name="T36" fmla="*/ 51 w 395"/>
                <a:gd name="T37" fmla="*/ 68 h 332"/>
                <a:gd name="T38" fmla="*/ 39 w 395"/>
                <a:gd name="T39" fmla="*/ 23 h 332"/>
                <a:gd name="T40" fmla="*/ 29 w 395"/>
                <a:gd name="T41" fmla="*/ 17 h 332"/>
                <a:gd name="T42" fmla="*/ 23 w 395"/>
                <a:gd name="T43" fmla="*/ 40 h 332"/>
                <a:gd name="T44" fmla="*/ 35 w 395"/>
                <a:gd name="T45" fmla="*/ 91 h 332"/>
                <a:gd name="T46" fmla="*/ 45 w 395"/>
                <a:gd name="T47" fmla="*/ 114 h 332"/>
                <a:gd name="T48" fmla="*/ 51 w 395"/>
                <a:gd name="T49" fmla="*/ 141 h 332"/>
                <a:gd name="T50" fmla="*/ 58 w 395"/>
                <a:gd name="T51" fmla="*/ 147 h 332"/>
                <a:gd name="T52" fmla="*/ 58 w 395"/>
                <a:gd name="T53" fmla="*/ 159 h 332"/>
                <a:gd name="T54" fmla="*/ 70 w 395"/>
                <a:gd name="T55" fmla="*/ 169 h 332"/>
                <a:gd name="T56" fmla="*/ 58 w 395"/>
                <a:gd name="T57" fmla="*/ 180 h 332"/>
                <a:gd name="T58" fmla="*/ 58 w 395"/>
                <a:gd name="T59" fmla="*/ 169 h 332"/>
                <a:gd name="T60" fmla="*/ 39 w 395"/>
                <a:gd name="T61" fmla="*/ 153 h 332"/>
                <a:gd name="T62" fmla="*/ 35 w 395"/>
                <a:gd name="T63" fmla="*/ 136 h 332"/>
                <a:gd name="T64" fmla="*/ 23 w 395"/>
                <a:gd name="T65" fmla="*/ 108 h 332"/>
                <a:gd name="T66" fmla="*/ 16 w 395"/>
                <a:gd name="T67" fmla="*/ 85 h 332"/>
                <a:gd name="T68" fmla="*/ 16 w 395"/>
                <a:gd name="T69" fmla="*/ 68 h 332"/>
                <a:gd name="T70" fmla="*/ 10 w 395"/>
                <a:gd name="T71" fmla="*/ 56 h 332"/>
                <a:gd name="T72" fmla="*/ 0 w 395"/>
                <a:gd name="T73" fmla="*/ 29 h 332"/>
                <a:gd name="T74" fmla="*/ 4 w 395"/>
                <a:gd name="T75" fmla="*/ 0 h 332"/>
                <a:gd name="T76" fmla="*/ 70 w 395"/>
                <a:gd name="T77" fmla="*/ 13 h 332"/>
                <a:gd name="T78" fmla="*/ 150 w 395"/>
                <a:gd name="T79" fmla="*/ 13 h 332"/>
                <a:gd name="T80" fmla="*/ 169 w 395"/>
                <a:gd name="T81" fmla="*/ 36 h 332"/>
                <a:gd name="T82" fmla="*/ 185 w 395"/>
                <a:gd name="T83" fmla="*/ 68 h 332"/>
                <a:gd name="T84" fmla="*/ 210 w 395"/>
                <a:gd name="T85" fmla="*/ 52 h 332"/>
                <a:gd name="T86" fmla="*/ 233 w 395"/>
                <a:gd name="T87" fmla="*/ 91 h 332"/>
                <a:gd name="T88" fmla="*/ 251 w 395"/>
                <a:gd name="T89" fmla="*/ 124 h 332"/>
                <a:gd name="T90" fmla="*/ 251 w 395"/>
                <a:gd name="T91" fmla="*/ 136 h 332"/>
                <a:gd name="T92" fmla="*/ 239 w 395"/>
                <a:gd name="T93" fmla="*/ 186 h 332"/>
                <a:gd name="T94" fmla="*/ 274 w 395"/>
                <a:gd name="T95" fmla="*/ 264 h 332"/>
                <a:gd name="T96" fmla="*/ 297 w 395"/>
                <a:gd name="T97" fmla="*/ 254 h 332"/>
                <a:gd name="T98" fmla="*/ 338 w 395"/>
                <a:gd name="T99" fmla="*/ 221 h 332"/>
                <a:gd name="T100" fmla="*/ 395 w 395"/>
                <a:gd name="T101" fmla="*/ 202 h 332"/>
                <a:gd name="T102" fmla="*/ 385 w 395"/>
                <a:gd name="T103" fmla="*/ 221 h 332"/>
                <a:gd name="T104" fmla="*/ 373 w 395"/>
                <a:gd name="T105" fmla="*/ 260 h 332"/>
                <a:gd name="T106" fmla="*/ 344 w 395"/>
                <a:gd name="T107" fmla="*/ 26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5" h="332">
                  <a:moveTo>
                    <a:pt x="344" y="264"/>
                  </a:moveTo>
                  <a:lnTo>
                    <a:pt x="338" y="264"/>
                  </a:lnTo>
                  <a:lnTo>
                    <a:pt x="338" y="270"/>
                  </a:lnTo>
                  <a:lnTo>
                    <a:pt x="325" y="270"/>
                  </a:lnTo>
                  <a:lnTo>
                    <a:pt x="325" y="277"/>
                  </a:lnTo>
                  <a:lnTo>
                    <a:pt x="321" y="277"/>
                  </a:lnTo>
                  <a:lnTo>
                    <a:pt x="321" y="283"/>
                  </a:lnTo>
                  <a:lnTo>
                    <a:pt x="325" y="283"/>
                  </a:lnTo>
                  <a:lnTo>
                    <a:pt x="325" y="287"/>
                  </a:lnTo>
                  <a:lnTo>
                    <a:pt x="325" y="287"/>
                  </a:lnTo>
                  <a:lnTo>
                    <a:pt x="332" y="287"/>
                  </a:lnTo>
                  <a:lnTo>
                    <a:pt x="338" y="293"/>
                  </a:lnTo>
                  <a:lnTo>
                    <a:pt x="332" y="299"/>
                  </a:lnTo>
                  <a:lnTo>
                    <a:pt x="309" y="299"/>
                  </a:lnTo>
                  <a:lnTo>
                    <a:pt x="309" y="303"/>
                  </a:lnTo>
                  <a:lnTo>
                    <a:pt x="309" y="303"/>
                  </a:lnTo>
                  <a:lnTo>
                    <a:pt x="309" y="316"/>
                  </a:lnTo>
                  <a:lnTo>
                    <a:pt x="309" y="316"/>
                  </a:lnTo>
                  <a:lnTo>
                    <a:pt x="303" y="322"/>
                  </a:lnTo>
                  <a:lnTo>
                    <a:pt x="303" y="322"/>
                  </a:lnTo>
                  <a:lnTo>
                    <a:pt x="303" y="332"/>
                  </a:lnTo>
                  <a:lnTo>
                    <a:pt x="303" y="332"/>
                  </a:lnTo>
                  <a:lnTo>
                    <a:pt x="303" y="332"/>
                  </a:lnTo>
                  <a:lnTo>
                    <a:pt x="297" y="326"/>
                  </a:lnTo>
                  <a:lnTo>
                    <a:pt x="290" y="326"/>
                  </a:lnTo>
                  <a:lnTo>
                    <a:pt x="290" y="322"/>
                  </a:lnTo>
                  <a:lnTo>
                    <a:pt x="290" y="322"/>
                  </a:lnTo>
                  <a:lnTo>
                    <a:pt x="290" y="316"/>
                  </a:lnTo>
                  <a:lnTo>
                    <a:pt x="286" y="310"/>
                  </a:lnTo>
                  <a:lnTo>
                    <a:pt x="286" y="310"/>
                  </a:lnTo>
                  <a:lnTo>
                    <a:pt x="274" y="299"/>
                  </a:lnTo>
                  <a:lnTo>
                    <a:pt x="262" y="299"/>
                  </a:lnTo>
                  <a:lnTo>
                    <a:pt x="262" y="299"/>
                  </a:lnTo>
                  <a:lnTo>
                    <a:pt x="255" y="303"/>
                  </a:lnTo>
                  <a:lnTo>
                    <a:pt x="255" y="303"/>
                  </a:lnTo>
                  <a:lnTo>
                    <a:pt x="251" y="310"/>
                  </a:lnTo>
                  <a:lnTo>
                    <a:pt x="233" y="310"/>
                  </a:lnTo>
                  <a:lnTo>
                    <a:pt x="233" y="310"/>
                  </a:lnTo>
                  <a:lnTo>
                    <a:pt x="226" y="303"/>
                  </a:lnTo>
                  <a:lnTo>
                    <a:pt x="220" y="303"/>
                  </a:lnTo>
                  <a:lnTo>
                    <a:pt x="216" y="299"/>
                  </a:lnTo>
                  <a:lnTo>
                    <a:pt x="210" y="299"/>
                  </a:lnTo>
                  <a:lnTo>
                    <a:pt x="198" y="287"/>
                  </a:lnTo>
                  <a:lnTo>
                    <a:pt x="185" y="293"/>
                  </a:lnTo>
                  <a:lnTo>
                    <a:pt x="185" y="287"/>
                  </a:lnTo>
                  <a:lnTo>
                    <a:pt x="181" y="287"/>
                  </a:lnTo>
                  <a:lnTo>
                    <a:pt x="181" y="287"/>
                  </a:lnTo>
                  <a:lnTo>
                    <a:pt x="181" y="287"/>
                  </a:lnTo>
                  <a:lnTo>
                    <a:pt x="175" y="283"/>
                  </a:lnTo>
                  <a:lnTo>
                    <a:pt x="169" y="283"/>
                  </a:lnTo>
                  <a:lnTo>
                    <a:pt x="169" y="283"/>
                  </a:lnTo>
                  <a:lnTo>
                    <a:pt x="169" y="277"/>
                  </a:lnTo>
                  <a:lnTo>
                    <a:pt x="169" y="277"/>
                  </a:lnTo>
                  <a:lnTo>
                    <a:pt x="169" y="270"/>
                  </a:lnTo>
                  <a:lnTo>
                    <a:pt x="163" y="270"/>
                  </a:lnTo>
                  <a:lnTo>
                    <a:pt x="163" y="264"/>
                  </a:lnTo>
                  <a:lnTo>
                    <a:pt x="146" y="264"/>
                  </a:lnTo>
                  <a:lnTo>
                    <a:pt x="146" y="264"/>
                  </a:lnTo>
                  <a:lnTo>
                    <a:pt x="140" y="260"/>
                  </a:lnTo>
                  <a:lnTo>
                    <a:pt x="140" y="260"/>
                  </a:lnTo>
                  <a:lnTo>
                    <a:pt x="140" y="248"/>
                  </a:lnTo>
                  <a:lnTo>
                    <a:pt x="128" y="248"/>
                  </a:lnTo>
                  <a:lnTo>
                    <a:pt x="128" y="248"/>
                  </a:lnTo>
                  <a:lnTo>
                    <a:pt x="128" y="248"/>
                  </a:lnTo>
                  <a:lnTo>
                    <a:pt x="128" y="248"/>
                  </a:lnTo>
                  <a:lnTo>
                    <a:pt x="121" y="242"/>
                  </a:lnTo>
                  <a:lnTo>
                    <a:pt x="121" y="242"/>
                  </a:lnTo>
                  <a:lnTo>
                    <a:pt x="115" y="237"/>
                  </a:lnTo>
                  <a:lnTo>
                    <a:pt x="115" y="237"/>
                  </a:lnTo>
                  <a:lnTo>
                    <a:pt x="115" y="231"/>
                  </a:lnTo>
                  <a:lnTo>
                    <a:pt x="115" y="231"/>
                  </a:lnTo>
                  <a:lnTo>
                    <a:pt x="115" y="225"/>
                  </a:lnTo>
                  <a:lnTo>
                    <a:pt x="115" y="225"/>
                  </a:lnTo>
                  <a:lnTo>
                    <a:pt x="115" y="221"/>
                  </a:lnTo>
                  <a:lnTo>
                    <a:pt x="115" y="221"/>
                  </a:lnTo>
                  <a:lnTo>
                    <a:pt x="115" y="215"/>
                  </a:lnTo>
                  <a:lnTo>
                    <a:pt x="121" y="215"/>
                  </a:lnTo>
                  <a:lnTo>
                    <a:pt x="121" y="209"/>
                  </a:lnTo>
                  <a:lnTo>
                    <a:pt x="121" y="209"/>
                  </a:lnTo>
                  <a:lnTo>
                    <a:pt x="121" y="192"/>
                  </a:lnTo>
                  <a:lnTo>
                    <a:pt x="115" y="186"/>
                  </a:lnTo>
                  <a:lnTo>
                    <a:pt x="115" y="176"/>
                  </a:lnTo>
                  <a:lnTo>
                    <a:pt x="99" y="159"/>
                  </a:lnTo>
                  <a:lnTo>
                    <a:pt x="93" y="147"/>
                  </a:lnTo>
                  <a:lnTo>
                    <a:pt x="93" y="136"/>
                  </a:lnTo>
                  <a:lnTo>
                    <a:pt x="86" y="136"/>
                  </a:lnTo>
                  <a:lnTo>
                    <a:pt x="86" y="136"/>
                  </a:lnTo>
                  <a:lnTo>
                    <a:pt x="80" y="130"/>
                  </a:lnTo>
                  <a:lnTo>
                    <a:pt x="80" y="130"/>
                  </a:lnTo>
                  <a:lnTo>
                    <a:pt x="80" y="130"/>
                  </a:lnTo>
                  <a:lnTo>
                    <a:pt x="80" y="124"/>
                  </a:lnTo>
                  <a:lnTo>
                    <a:pt x="80" y="124"/>
                  </a:lnTo>
                  <a:lnTo>
                    <a:pt x="80" y="118"/>
                  </a:lnTo>
                  <a:lnTo>
                    <a:pt x="80" y="118"/>
                  </a:lnTo>
                  <a:lnTo>
                    <a:pt x="80" y="118"/>
                  </a:lnTo>
                  <a:lnTo>
                    <a:pt x="80" y="118"/>
                  </a:lnTo>
                  <a:lnTo>
                    <a:pt x="80" y="118"/>
                  </a:lnTo>
                  <a:lnTo>
                    <a:pt x="80" y="118"/>
                  </a:lnTo>
                  <a:lnTo>
                    <a:pt x="80" y="118"/>
                  </a:lnTo>
                  <a:lnTo>
                    <a:pt x="80" y="114"/>
                  </a:lnTo>
                  <a:lnTo>
                    <a:pt x="74" y="114"/>
                  </a:lnTo>
                  <a:lnTo>
                    <a:pt x="74" y="108"/>
                  </a:lnTo>
                  <a:lnTo>
                    <a:pt x="70" y="101"/>
                  </a:lnTo>
                  <a:lnTo>
                    <a:pt x="70" y="101"/>
                  </a:lnTo>
                  <a:lnTo>
                    <a:pt x="70" y="97"/>
                  </a:lnTo>
                  <a:lnTo>
                    <a:pt x="70" y="97"/>
                  </a:lnTo>
                  <a:lnTo>
                    <a:pt x="64" y="91"/>
                  </a:lnTo>
                  <a:lnTo>
                    <a:pt x="64" y="85"/>
                  </a:lnTo>
                  <a:lnTo>
                    <a:pt x="64" y="85"/>
                  </a:lnTo>
                  <a:lnTo>
                    <a:pt x="58" y="79"/>
                  </a:lnTo>
                  <a:lnTo>
                    <a:pt x="58" y="79"/>
                  </a:lnTo>
                  <a:lnTo>
                    <a:pt x="58" y="75"/>
                  </a:lnTo>
                  <a:lnTo>
                    <a:pt x="58" y="75"/>
                  </a:lnTo>
                  <a:lnTo>
                    <a:pt x="51" y="68"/>
                  </a:lnTo>
                  <a:lnTo>
                    <a:pt x="51" y="68"/>
                  </a:lnTo>
                  <a:lnTo>
                    <a:pt x="51" y="56"/>
                  </a:lnTo>
                  <a:lnTo>
                    <a:pt x="45" y="56"/>
                  </a:lnTo>
                  <a:lnTo>
                    <a:pt x="45" y="36"/>
                  </a:lnTo>
                  <a:lnTo>
                    <a:pt x="39" y="29"/>
                  </a:lnTo>
                  <a:lnTo>
                    <a:pt x="39" y="23"/>
                  </a:lnTo>
                  <a:lnTo>
                    <a:pt x="35" y="23"/>
                  </a:lnTo>
                  <a:lnTo>
                    <a:pt x="35" y="23"/>
                  </a:lnTo>
                  <a:lnTo>
                    <a:pt x="35" y="23"/>
                  </a:lnTo>
                  <a:lnTo>
                    <a:pt x="29" y="17"/>
                  </a:lnTo>
                  <a:lnTo>
                    <a:pt x="29" y="17"/>
                  </a:lnTo>
                  <a:lnTo>
                    <a:pt x="29" y="17"/>
                  </a:lnTo>
                  <a:lnTo>
                    <a:pt x="29" y="17"/>
                  </a:lnTo>
                  <a:lnTo>
                    <a:pt x="29" y="23"/>
                  </a:lnTo>
                  <a:lnTo>
                    <a:pt x="23" y="23"/>
                  </a:lnTo>
                  <a:lnTo>
                    <a:pt x="23" y="36"/>
                  </a:lnTo>
                  <a:lnTo>
                    <a:pt x="23" y="36"/>
                  </a:lnTo>
                  <a:lnTo>
                    <a:pt x="23" y="40"/>
                  </a:lnTo>
                  <a:lnTo>
                    <a:pt x="23" y="40"/>
                  </a:lnTo>
                  <a:lnTo>
                    <a:pt x="23" y="56"/>
                  </a:lnTo>
                  <a:lnTo>
                    <a:pt x="29" y="56"/>
                  </a:lnTo>
                  <a:lnTo>
                    <a:pt x="29" y="68"/>
                  </a:lnTo>
                  <a:lnTo>
                    <a:pt x="35" y="75"/>
                  </a:lnTo>
                  <a:lnTo>
                    <a:pt x="35" y="91"/>
                  </a:lnTo>
                  <a:lnTo>
                    <a:pt x="39" y="97"/>
                  </a:lnTo>
                  <a:lnTo>
                    <a:pt x="39" y="101"/>
                  </a:lnTo>
                  <a:lnTo>
                    <a:pt x="39" y="101"/>
                  </a:lnTo>
                  <a:lnTo>
                    <a:pt x="39" y="108"/>
                  </a:lnTo>
                  <a:lnTo>
                    <a:pt x="45" y="108"/>
                  </a:lnTo>
                  <a:lnTo>
                    <a:pt x="45" y="114"/>
                  </a:lnTo>
                  <a:lnTo>
                    <a:pt x="51" y="118"/>
                  </a:lnTo>
                  <a:lnTo>
                    <a:pt x="51" y="118"/>
                  </a:lnTo>
                  <a:lnTo>
                    <a:pt x="51" y="118"/>
                  </a:lnTo>
                  <a:lnTo>
                    <a:pt x="51" y="130"/>
                  </a:lnTo>
                  <a:lnTo>
                    <a:pt x="51" y="130"/>
                  </a:lnTo>
                  <a:lnTo>
                    <a:pt x="51" y="141"/>
                  </a:lnTo>
                  <a:lnTo>
                    <a:pt x="51" y="141"/>
                  </a:lnTo>
                  <a:lnTo>
                    <a:pt x="58" y="141"/>
                  </a:lnTo>
                  <a:lnTo>
                    <a:pt x="58" y="147"/>
                  </a:lnTo>
                  <a:lnTo>
                    <a:pt x="51" y="147"/>
                  </a:lnTo>
                  <a:lnTo>
                    <a:pt x="51" y="147"/>
                  </a:lnTo>
                  <a:lnTo>
                    <a:pt x="58" y="147"/>
                  </a:lnTo>
                  <a:lnTo>
                    <a:pt x="58" y="153"/>
                  </a:lnTo>
                  <a:lnTo>
                    <a:pt x="58" y="153"/>
                  </a:lnTo>
                  <a:lnTo>
                    <a:pt x="58" y="153"/>
                  </a:lnTo>
                  <a:lnTo>
                    <a:pt x="58" y="159"/>
                  </a:lnTo>
                  <a:lnTo>
                    <a:pt x="58" y="159"/>
                  </a:lnTo>
                  <a:lnTo>
                    <a:pt x="58" y="159"/>
                  </a:lnTo>
                  <a:lnTo>
                    <a:pt x="64" y="159"/>
                  </a:lnTo>
                  <a:lnTo>
                    <a:pt x="64" y="163"/>
                  </a:lnTo>
                  <a:lnTo>
                    <a:pt x="64" y="163"/>
                  </a:lnTo>
                  <a:lnTo>
                    <a:pt x="70" y="163"/>
                  </a:lnTo>
                  <a:lnTo>
                    <a:pt x="70" y="169"/>
                  </a:lnTo>
                  <a:lnTo>
                    <a:pt x="70" y="169"/>
                  </a:lnTo>
                  <a:lnTo>
                    <a:pt x="70" y="176"/>
                  </a:lnTo>
                  <a:lnTo>
                    <a:pt x="70" y="176"/>
                  </a:lnTo>
                  <a:lnTo>
                    <a:pt x="64" y="180"/>
                  </a:lnTo>
                  <a:lnTo>
                    <a:pt x="58" y="180"/>
                  </a:lnTo>
                  <a:lnTo>
                    <a:pt x="58" y="180"/>
                  </a:lnTo>
                  <a:lnTo>
                    <a:pt x="58" y="180"/>
                  </a:lnTo>
                  <a:lnTo>
                    <a:pt x="58" y="180"/>
                  </a:lnTo>
                  <a:lnTo>
                    <a:pt x="58" y="176"/>
                  </a:lnTo>
                  <a:lnTo>
                    <a:pt x="58" y="176"/>
                  </a:lnTo>
                  <a:lnTo>
                    <a:pt x="58" y="176"/>
                  </a:lnTo>
                  <a:lnTo>
                    <a:pt x="58" y="169"/>
                  </a:lnTo>
                  <a:lnTo>
                    <a:pt x="58" y="169"/>
                  </a:lnTo>
                  <a:lnTo>
                    <a:pt x="58" y="169"/>
                  </a:lnTo>
                  <a:lnTo>
                    <a:pt x="51" y="163"/>
                  </a:lnTo>
                  <a:lnTo>
                    <a:pt x="51" y="163"/>
                  </a:lnTo>
                  <a:lnTo>
                    <a:pt x="45" y="159"/>
                  </a:lnTo>
                  <a:lnTo>
                    <a:pt x="39" y="159"/>
                  </a:lnTo>
                  <a:lnTo>
                    <a:pt x="39" y="153"/>
                  </a:lnTo>
                  <a:lnTo>
                    <a:pt x="35" y="153"/>
                  </a:lnTo>
                  <a:lnTo>
                    <a:pt x="35" y="141"/>
                  </a:lnTo>
                  <a:lnTo>
                    <a:pt x="35" y="141"/>
                  </a:lnTo>
                  <a:lnTo>
                    <a:pt x="35" y="141"/>
                  </a:lnTo>
                  <a:lnTo>
                    <a:pt x="35" y="136"/>
                  </a:lnTo>
                  <a:lnTo>
                    <a:pt x="35" y="136"/>
                  </a:lnTo>
                  <a:lnTo>
                    <a:pt x="35" y="136"/>
                  </a:lnTo>
                  <a:lnTo>
                    <a:pt x="35" y="130"/>
                  </a:lnTo>
                  <a:lnTo>
                    <a:pt x="35" y="130"/>
                  </a:lnTo>
                  <a:lnTo>
                    <a:pt x="35" y="118"/>
                  </a:lnTo>
                  <a:lnTo>
                    <a:pt x="35" y="118"/>
                  </a:lnTo>
                  <a:lnTo>
                    <a:pt x="23" y="108"/>
                  </a:lnTo>
                  <a:lnTo>
                    <a:pt x="16" y="108"/>
                  </a:lnTo>
                  <a:lnTo>
                    <a:pt x="10" y="101"/>
                  </a:lnTo>
                  <a:lnTo>
                    <a:pt x="10" y="97"/>
                  </a:lnTo>
                  <a:lnTo>
                    <a:pt x="4" y="91"/>
                  </a:lnTo>
                  <a:lnTo>
                    <a:pt x="16" y="91"/>
                  </a:lnTo>
                  <a:lnTo>
                    <a:pt x="16" y="85"/>
                  </a:lnTo>
                  <a:lnTo>
                    <a:pt x="16" y="85"/>
                  </a:lnTo>
                  <a:lnTo>
                    <a:pt x="16" y="79"/>
                  </a:lnTo>
                  <a:lnTo>
                    <a:pt x="23" y="79"/>
                  </a:lnTo>
                  <a:lnTo>
                    <a:pt x="23" y="75"/>
                  </a:lnTo>
                  <a:lnTo>
                    <a:pt x="16" y="75"/>
                  </a:lnTo>
                  <a:lnTo>
                    <a:pt x="16" y="68"/>
                  </a:lnTo>
                  <a:lnTo>
                    <a:pt x="16" y="68"/>
                  </a:lnTo>
                  <a:lnTo>
                    <a:pt x="16" y="62"/>
                  </a:lnTo>
                  <a:lnTo>
                    <a:pt x="16" y="62"/>
                  </a:lnTo>
                  <a:lnTo>
                    <a:pt x="10" y="56"/>
                  </a:lnTo>
                  <a:lnTo>
                    <a:pt x="10" y="56"/>
                  </a:lnTo>
                  <a:lnTo>
                    <a:pt x="10" y="56"/>
                  </a:lnTo>
                  <a:lnTo>
                    <a:pt x="4" y="52"/>
                  </a:lnTo>
                  <a:lnTo>
                    <a:pt x="4" y="52"/>
                  </a:lnTo>
                  <a:lnTo>
                    <a:pt x="4" y="40"/>
                  </a:lnTo>
                  <a:lnTo>
                    <a:pt x="4" y="40"/>
                  </a:lnTo>
                  <a:lnTo>
                    <a:pt x="4" y="29"/>
                  </a:lnTo>
                  <a:lnTo>
                    <a:pt x="0" y="29"/>
                  </a:lnTo>
                  <a:lnTo>
                    <a:pt x="0" y="13"/>
                  </a:lnTo>
                  <a:lnTo>
                    <a:pt x="0" y="13"/>
                  </a:lnTo>
                  <a:lnTo>
                    <a:pt x="0" y="7"/>
                  </a:lnTo>
                  <a:lnTo>
                    <a:pt x="0" y="7"/>
                  </a:lnTo>
                  <a:lnTo>
                    <a:pt x="4" y="7"/>
                  </a:lnTo>
                  <a:lnTo>
                    <a:pt x="4" y="0"/>
                  </a:lnTo>
                  <a:lnTo>
                    <a:pt x="4" y="0"/>
                  </a:lnTo>
                  <a:lnTo>
                    <a:pt x="4" y="0"/>
                  </a:lnTo>
                  <a:lnTo>
                    <a:pt x="39" y="0"/>
                  </a:lnTo>
                  <a:lnTo>
                    <a:pt x="51" y="7"/>
                  </a:lnTo>
                  <a:lnTo>
                    <a:pt x="58" y="7"/>
                  </a:lnTo>
                  <a:lnTo>
                    <a:pt x="70" y="13"/>
                  </a:lnTo>
                  <a:lnTo>
                    <a:pt x="80" y="23"/>
                  </a:lnTo>
                  <a:lnTo>
                    <a:pt x="121" y="23"/>
                  </a:lnTo>
                  <a:lnTo>
                    <a:pt x="128" y="17"/>
                  </a:lnTo>
                  <a:lnTo>
                    <a:pt x="128" y="17"/>
                  </a:lnTo>
                  <a:lnTo>
                    <a:pt x="134" y="13"/>
                  </a:lnTo>
                  <a:lnTo>
                    <a:pt x="150" y="13"/>
                  </a:lnTo>
                  <a:lnTo>
                    <a:pt x="150" y="17"/>
                  </a:lnTo>
                  <a:lnTo>
                    <a:pt x="156" y="17"/>
                  </a:lnTo>
                  <a:lnTo>
                    <a:pt x="156" y="29"/>
                  </a:lnTo>
                  <a:lnTo>
                    <a:pt x="163" y="29"/>
                  </a:lnTo>
                  <a:lnTo>
                    <a:pt x="163" y="36"/>
                  </a:lnTo>
                  <a:lnTo>
                    <a:pt x="169" y="36"/>
                  </a:lnTo>
                  <a:lnTo>
                    <a:pt x="169" y="46"/>
                  </a:lnTo>
                  <a:lnTo>
                    <a:pt x="175" y="52"/>
                  </a:lnTo>
                  <a:lnTo>
                    <a:pt x="175" y="56"/>
                  </a:lnTo>
                  <a:lnTo>
                    <a:pt x="181" y="56"/>
                  </a:lnTo>
                  <a:lnTo>
                    <a:pt x="181" y="62"/>
                  </a:lnTo>
                  <a:lnTo>
                    <a:pt x="185" y="68"/>
                  </a:lnTo>
                  <a:lnTo>
                    <a:pt x="191" y="68"/>
                  </a:lnTo>
                  <a:lnTo>
                    <a:pt x="191" y="56"/>
                  </a:lnTo>
                  <a:lnTo>
                    <a:pt x="191" y="56"/>
                  </a:lnTo>
                  <a:lnTo>
                    <a:pt x="198" y="56"/>
                  </a:lnTo>
                  <a:lnTo>
                    <a:pt x="198" y="52"/>
                  </a:lnTo>
                  <a:lnTo>
                    <a:pt x="210" y="52"/>
                  </a:lnTo>
                  <a:lnTo>
                    <a:pt x="216" y="56"/>
                  </a:lnTo>
                  <a:lnTo>
                    <a:pt x="220" y="56"/>
                  </a:lnTo>
                  <a:lnTo>
                    <a:pt x="220" y="68"/>
                  </a:lnTo>
                  <a:lnTo>
                    <a:pt x="226" y="75"/>
                  </a:lnTo>
                  <a:lnTo>
                    <a:pt x="226" y="79"/>
                  </a:lnTo>
                  <a:lnTo>
                    <a:pt x="233" y="91"/>
                  </a:lnTo>
                  <a:lnTo>
                    <a:pt x="233" y="114"/>
                  </a:lnTo>
                  <a:lnTo>
                    <a:pt x="233" y="114"/>
                  </a:lnTo>
                  <a:lnTo>
                    <a:pt x="239" y="118"/>
                  </a:lnTo>
                  <a:lnTo>
                    <a:pt x="239" y="118"/>
                  </a:lnTo>
                  <a:lnTo>
                    <a:pt x="251" y="118"/>
                  </a:lnTo>
                  <a:lnTo>
                    <a:pt x="251" y="124"/>
                  </a:lnTo>
                  <a:lnTo>
                    <a:pt x="251" y="124"/>
                  </a:lnTo>
                  <a:lnTo>
                    <a:pt x="251" y="124"/>
                  </a:lnTo>
                  <a:lnTo>
                    <a:pt x="251" y="130"/>
                  </a:lnTo>
                  <a:lnTo>
                    <a:pt x="251" y="130"/>
                  </a:lnTo>
                  <a:lnTo>
                    <a:pt x="251" y="130"/>
                  </a:lnTo>
                  <a:lnTo>
                    <a:pt x="251" y="136"/>
                  </a:lnTo>
                  <a:lnTo>
                    <a:pt x="251" y="136"/>
                  </a:lnTo>
                  <a:lnTo>
                    <a:pt x="239" y="147"/>
                  </a:lnTo>
                  <a:lnTo>
                    <a:pt x="239" y="159"/>
                  </a:lnTo>
                  <a:lnTo>
                    <a:pt x="233" y="169"/>
                  </a:lnTo>
                  <a:lnTo>
                    <a:pt x="233" y="180"/>
                  </a:lnTo>
                  <a:lnTo>
                    <a:pt x="239" y="186"/>
                  </a:lnTo>
                  <a:lnTo>
                    <a:pt x="239" y="202"/>
                  </a:lnTo>
                  <a:lnTo>
                    <a:pt x="239" y="202"/>
                  </a:lnTo>
                  <a:lnTo>
                    <a:pt x="239" y="231"/>
                  </a:lnTo>
                  <a:lnTo>
                    <a:pt x="262" y="254"/>
                  </a:lnTo>
                  <a:lnTo>
                    <a:pt x="262" y="260"/>
                  </a:lnTo>
                  <a:lnTo>
                    <a:pt x="274" y="264"/>
                  </a:lnTo>
                  <a:lnTo>
                    <a:pt x="274" y="264"/>
                  </a:lnTo>
                  <a:lnTo>
                    <a:pt x="280" y="264"/>
                  </a:lnTo>
                  <a:lnTo>
                    <a:pt x="286" y="260"/>
                  </a:lnTo>
                  <a:lnTo>
                    <a:pt x="290" y="260"/>
                  </a:lnTo>
                  <a:lnTo>
                    <a:pt x="297" y="254"/>
                  </a:lnTo>
                  <a:lnTo>
                    <a:pt x="297" y="254"/>
                  </a:lnTo>
                  <a:lnTo>
                    <a:pt x="321" y="254"/>
                  </a:lnTo>
                  <a:lnTo>
                    <a:pt x="325" y="248"/>
                  </a:lnTo>
                  <a:lnTo>
                    <a:pt x="325" y="248"/>
                  </a:lnTo>
                  <a:lnTo>
                    <a:pt x="332" y="242"/>
                  </a:lnTo>
                  <a:lnTo>
                    <a:pt x="332" y="225"/>
                  </a:lnTo>
                  <a:lnTo>
                    <a:pt x="338" y="221"/>
                  </a:lnTo>
                  <a:lnTo>
                    <a:pt x="338" y="215"/>
                  </a:lnTo>
                  <a:lnTo>
                    <a:pt x="338" y="215"/>
                  </a:lnTo>
                  <a:lnTo>
                    <a:pt x="344" y="209"/>
                  </a:lnTo>
                  <a:lnTo>
                    <a:pt x="350" y="209"/>
                  </a:lnTo>
                  <a:lnTo>
                    <a:pt x="356" y="202"/>
                  </a:lnTo>
                  <a:lnTo>
                    <a:pt x="395" y="202"/>
                  </a:lnTo>
                  <a:lnTo>
                    <a:pt x="395" y="209"/>
                  </a:lnTo>
                  <a:lnTo>
                    <a:pt x="395" y="209"/>
                  </a:lnTo>
                  <a:lnTo>
                    <a:pt x="395" y="209"/>
                  </a:lnTo>
                  <a:lnTo>
                    <a:pt x="395" y="215"/>
                  </a:lnTo>
                  <a:lnTo>
                    <a:pt x="391" y="215"/>
                  </a:lnTo>
                  <a:lnTo>
                    <a:pt x="385" y="221"/>
                  </a:lnTo>
                  <a:lnTo>
                    <a:pt x="385" y="221"/>
                  </a:lnTo>
                  <a:lnTo>
                    <a:pt x="385" y="225"/>
                  </a:lnTo>
                  <a:lnTo>
                    <a:pt x="379" y="231"/>
                  </a:lnTo>
                  <a:lnTo>
                    <a:pt x="379" y="254"/>
                  </a:lnTo>
                  <a:lnTo>
                    <a:pt x="373" y="254"/>
                  </a:lnTo>
                  <a:lnTo>
                    <a:pt x="373" y="260"/>
                  </a:lnTo>
                  <a:lnTo>
                    <a:pt x="373" y="260"/>
                  </a:lnTo>
                  <a:lnTo>
                    <a:pt x="373" y="260"/>
                  </a:lnTo>
                  <a:lnTo>
                    <a:pt x="373" y="264"/>
                  </a:lnTo>
                  <a:lnTo>
                    <a:pt x="344" y="264"/>
                  </a:lnTo>
                  <a:lnTo>
                    <a:pt x="344" y="264"/>
                  </a:lnTo>
                  <a:lnTo>
                    <a:pt x="344" y="26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8" name="Freeform 343"/>
            <p:cNvSpPr>
              <a:spLocks/>
            </p:cNvSpPr>
            <p:nvPr/>
          </p:nvSpPr>
          <p:spPr bwMode="auto">
            <a:xfrm>
              <a:off x="1819276" y="2520950"/>
              <a:ext cx="627063" cy="527050"/>
            </a:xfrm>
            <a:custGeom>
              <a:avLst/>
              <a:gdLst>
                <a:gd name="T0" fmla="*/ 321 w 395"/>
                <a:gd name="T1" fmla="*/ 277 h 332"/>
                <a:gd name="T2" fmla="*/ 338 w 395"/>
                <a:gd name="T3" fmla="*/ 293 h 332"/>
                <a:gd name="T4" fmla="*/ 309 w 395"/>
                <a:gd name="T5" fmla="*/ 316 h 332"/>
                <a:gd name="T6" fmla="*/ 297 w 395"/>
                <a:gd name="T7" fmla="*/ 326 h 332"/>
                <a:gd name="T8" fmla="*/ 286 w 395"/>
                <a:gd name="T9" fmla="*/ 310 h 332"/>
                <a:gd name="T10" fmla="*/ 251 w 395"/>
                <a:gd name="T11" fmla="*/ 310 h 332"/>
                <a:gd name="T12" fmla="*/ 210 w 395"/>
                <a:gd name="T13" fmla="*/ 299 h 332"/>
                <a:gd name="T14" fmla="*/ 181 w 395"/>
                <a:gd name="T15" fmla="*/ 287 h 332"/>
                <a:gd name="T16" fmla="*/ 169 w 395"/>
                <a:gd name="T17" fmla="*/ 270 h 332"/>
                <a:gd name="T18" fmla="*/ 140 w 395"/>
                <a:gd name="T19" fmla="*/ 260 h 332"/>
                <a:gd name="T20" fmla="*/ 121 w 395"/>
                <a:gd name="T21" fmla="*/ 242 h 332"/>
                <a:gd name="T22" fmla="*/ 115 w 395"/>
                <a:gd name="T23" fmla="*/ 225 h 332"/>
                <a:gd name="T24" fmla="*/ 121 w 395"/>
                <a:gd name="T25" fmla="*/ 209 h 332"/>
                <a:gd name="T26" fmla="*/ 93 w 395"/>
                <a:gd name="T27" fmla="*/ 147 h 332"/>
                <a:gd name="T28" fmla="*/ 80 w 395"/>
                <a:gd name="T29" fmla="*/ 130 h 332"/>
                <a:gd name="T30" fmla="*/ 80 w 395"/>
                <a:gd name="T31" fmla="*/ 118 h 332"/>
                <a:gd name="T32" fmla="*/ 74 w 395"/>
                <a:gd name="T33" fmla="*/ 108 h 332"/>
                <a:gd name="T34" fmla="*/ 64 w 395"/>
                <a:gd name="T35" fmla="*/ 85 h 332"/>
                <a:gd name="T36" fmla="*/ 51 w 395"/>
                <a:gd name="T37" fmla="*/ 68 h 332"/>
                <a:gd name="T38" fmla="*/ 39 w 395"/>
                <a:gd name="T39" fmla="*/ 23 h 332"/>
                <a:gd name="T40" fmla="*/ 29 w 395"/>
                <a:gd name="T41" fmla="*/ 17 h 332"/>
                <a:gd name="T42" fmla="*/ 23 w 395"/>
                <a:gd name="T43" fmla="*/ 40 h 332"/>
                <a:gd name="T44" fmla="*/ 35 w 395"/>
                <a:gd name="T45" fmla="*/ 91 h 332"/>
                <a:gd name="T46" fmla="*/ 45 w 395"/>
                <a:gd name="T47" fmla="*/ 114 h 332"/>
                <a:gd name="T48" fmla="*/ 51 w 395"/>
                <a:gd name="T49" fmla="*/ 141 h 332"/>
                <a:gd name="T50" fmla="*/ 58 w 395"/>
                <a:gd name="T51" fmla="*/ 147 h 332"/>
                <a:gd name="T52" fmla="*/ 58 w 395"/>
                <a:gd name="T53" fmla="*/ 159 h 332"/>
                <a:gd name="T54" fmla="*/ 70 w 395"/>
                <a:gd name="T55" fmla="*/ 169 h 332"/>
                <a:gd name="T56" fmla="*/ 58 w 395"/>
                <a:gd name="T57" fmla="*/ 180 h 332"/>
                <a:gd name="T58" fmla="*/ 58 w 395"/>
                <a:gd name="T59" fmla="*/ 169 h 332"/>
                <a:gd name="T60" fmla="*/ 39 w 395"/>
                <a:gd name="T61" fmla="*/ 153 h 332"/>
                <a:gd name="T62" fmla="*/ 35 w 395"/>
                <a:gd name="T63" fmla="*/ 136 h 332"/>
                <a:gd name="T64" fmla="*/ 23 w 395"/>
                <a:gd name="T65" fmla="*/ 108 h 332"/>
                <a:gd name="T66" fmla="*/ 16 w 395"/>
                <a:gd name="T67" fmla="*/ 85 h 332"/>
                <a:gd name="T68" fmla="*/ 16 w 395"/>
                <a:gd name="T69" fmla="*/ 68 h 332"/>
                <a:gd name="T70" fmla="*/ 10 w 395"/>
                <a:gd name="T71" fmla="*/ 56 h 332"/>
                <a:gd name="T72" fmla="*/ 0 w 395"/>
                <a:gd name="T73" fmla="*/ 29 h 332"/>
                <a:gd name="T74" fmla="*/ 4 w 395"/>
                <a:gd name="T75" fmla="*/ 0 h 332"/>
                <a:gd name="T76" fmla="*/ 70 w 395"/>
                <a:gd name="T77" fmla="*/ 13 h 332"/>
                <a:gd name="T78" fmla="*/ 150 w 395"/>
                <a:gd name="T79" fmla="*/ 13 h 332"/>
                <a:gd name="T80" fmla="*/ 169 w 395"/>
                <a:gd name="T81" fmla="*/ 36 h 332"/>
                <a:gd name="T82" fmla="*/ 185 w 395"/>
                <a:gd name="T83" fmla="*/ 68 h 332"/>
                <a:gd name="T84" fmla="*/ 210 w 395"/>
                <a:gd name="T85" fmla="*/ 52 h 332"/>
                <a:gd name="T86" fmla="*/ 233 w 395"/>
                <a:gd name="T87" fmla="*/ 91 h 332"/>
                <a:gd name="T88" fmla="*/ 251 w 395"/>
                <a:gd name="T89" fmla="*/ 124 h 332"/>
                <a:gd name="T90" fmla="*/ 251 w 395"/>
                <a:gd name="T91" fmla="*/ 136 h 332"/>
                <a:gd name="T92" fmla="*/ 239 w 395"/>
                <a:gd name="T93" fmla="*/ 186 h 332"/>
                <a:gd name="T94" fmla="*/ 274 w 395"/>
                <a:gd name="T95" fmla="*/ 264 h 332"/>
                <a:gd name="T96" fmla="*/ 297 w 395"/>
                <a:gd name="T97" fmla="*/ 254 h 332"/>
                <a:gd name="T98" fmla="*/ 338 w 395"/>
                <a:gd name="T99" fmla="*/ 221 h 332"/>
                <a:gd name="T100" fmla="*/ 395 w 395"/>
                <a:gd name="T101" fmla="*/ 202 h 332"/>
                <a:gd name="T102" fmla="*/ 385 w 395"/>
                <a:gd name="T103" fmla="*/ 221 h 332"/>
                <a:gd name="T104" fmla="*/ 373 w 395"/>
                <a:gd name="T105" fmla="*/ 260 h 332"/>
                <a:gd name="T106" fmla="*/ 344 w 395"/>
                <a:gd name="T107" fmla="*/ 26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5" h="332">
                  <a:moveTo>
                    <a:pt x="344" y="264"/>
                  </a:moveTo>
                  <a:lnTo>
                    <a:pt x="338" y="264"/>
                  </a:lnTo>
                  <a:lnTo>
                    <a:pt x="338" y="270"/>
                  </a:lnTo>
                  <a:lnTo>
                    <a:pt x="325" y="270"/>
                  </a:lnTo>
                  <a:lnTo>
                    <a:pt x="325" y="277"/>
                  </a:lnTo>
                  <a:lnTo>
                    <a:pt x="321" y="277"/>
                  </a:lnTo>
                  <a:lnTo>
                    <a:pt x="321" y="283"/>
                  </a:lnTo>
                  <a:lnTo>
                    <a:pt x="325" y="283"/>
                  </a:lnTo>
                  <a:lnTo>
                    <a:pt x="325" y="287"/>
                  </a:lnTo>
                  <a:lnTo>
                    <a:pt x="325" y="287"/>
                  </a:lnTo>
                  <a:lnTo>
                    <a:pt x="332" y="287"/>
                  </a:lnTo>
                  <a:lnTo>
                    <a:pt x="338" y="293"/>
                  </a:lnTo>
                  <a:lnTo>
                    <a:pt x="332" y="299"/>
                  </a:lnTo>
                  <a:lnTo>
                    <a:pt x="309" y="299"/>
                  </a:lnTo>
                  <a:lnTo>
                    <a:pt x="309" y="303"/>
                  </a:lnTo>
                  <a:lnTo>
                    <a:pt x="309" y="303"/>
                  </a:lnTo>
                  <a:lnTo>
                    <a:pt x="309" y="316"/>
                  </a:lnTo>
                  <a:lnTo>
                    <a:pt x="309" y="316"/>
                  </a:lnTo>
                  <a:lnTo>
                    <a:pt x="303" y="322"/>
                  </a:lnTo>
                  <a:lnTo>
                    <a:pt x="303" y="322"/>
                  </a:lnTo>
                  <a:lnTo>
                    <a:pt x="303" y="332"/>
                  </a:lnTo>
                  <a:lnTo>
                    <a:pt x="303" y="332"/>
                  </a:lnTo>
                  <a:lnTo>
                    <a:pt x="303" y="332"/>
                  </a:lnTo>
                  <a:lnTo>
                    <a:pt x="297" y="326"/>
                  </a:lnTo>
                  <a:lnTo>
                    <a:pt x="290" y="326"/>
                  </a:lnTo>
                  <a:lnTo>
                    <a:pt x="290" y="322"/>
                  </a:lnTo>
                  <a:lnTo>
                    <a:pt x="290" y="322"/>
                  </a:lnTo>
                  <a:lnTo>
                    <a:pt x="290" y="316"/>
                  </a:lnTo>
                  <a:lnTo>
                    <a:pt x="286" y="310"/>
                  </a:lnTo>
                  <a:lnTo>
                    <a:pt x="286" y="310"/>
                  </a:lnTo>
                  <a:lnTo>
                    <a:pt x="274" y="299"/>
                  </a:lnTo>
                  <a:lnTo>
                    <a:pt x="262" y="299"/>
                  </a:lnTo>
                  <a:lnTo>
                    <a:pt x="262" y="299"/>
                  </a:lnTo>
                  <a:lnTo>
                    <a:pt x="255" y="303"/>
                  </a:lnTo>
                  <a:lnTo>
                    <a:pt x="255" y="303"/>
                  </a:lnTo>
                  <a:lnTo>
                    <a:pt x="251" y="310"/>
                  </a:lnTo>
                  <a:lnTo>
                    <a:pt x="233" y="310"/>
                  </a:lnTo>
                  <a:lnTo>
                    <a:pt x="233" y="310"/>
                  </a:lnTo>
                  <a:lnTo>
                    <a:pt x="226" y="303"/>
                  </a:lnTo>
                  <a:lnTo>
                    <a:pt x="220" y="303"/>
                  </a:lnTo>
                  <a:lnTo>
                    <a:pt x="216" y="299"/>
                  </a:lnTo>
                  <a:lnTo>
                    <a:pt x="210" y="299"/>
                  </a:lnTo>
                  <a:lnTo>
                    <a:pt x="198" y="287"/>
                  </a:lnTo>
                  <a:lnTo>
                    <a:pt x="185" y="293"/>
                  </a:lnTo>
                  <a:lnTo>
                    <a:pt x="185" y="287"/>
                  </a:lnTo>
                  <a:lnTo>
                    <a:pt x="181" y="287"/>
                  </a:lnTo>
                  <a:lnTo>
                    <a:pt x="181" y="287"/>
                  </a:lnTo>
                  <a:lnTo>
                    <a:pt x="181" y="287"/>
                  </a:lnTo>
                  <a:lnTo>
                    <a:pt x="175" y="283"/>
                  </a:lnTo>
                  <a:lnTo>
                    <a:pt x="169" y="283"/>
                  </a:lnTo>
                  <a:lnTo>
                    <a:pt x="169" y="283"/>
                  </a:lnTo>
                  <a:lnTo>
                    <a:pt x="169" y="277"/>
                  </a:lnTo>
                  <a:lnTo>
                    <a:pt x="169" y="277"/>
                  </a:lnTo>
                  <a:lnTo>
                    <a:pt x="169" y="270"/>
                  </a:lnTo>
                  <a:lnTo>
                    <a:pt x="163" y="270"/>
                  </a:lnTo>
                  <a:lnTo>
                    <a:pt x="163" y="264"/>
                  </a:lnTo>
                  <a:lnTo>
                    <a:pt x="146" y="264"/>
                  </a:lnTo>
                  <a:lnTo>
                    <a:pt x="146" y="264"/>
                  </a:lnTo>
                  <a:lnTo>
                    <a:pt x="140" y="260"/>
                  </a:lnTo>
                  <a:lnTo>
                    <a:pt x="140" y="260"/>
                  </a:lnTo>
                  <a:lnTo>
                    <a:pt x="140" y="248"/>
                  </a:lnTo>
                  <a:lnTo>
                    <a:pt x="128" y="248"/>
                  </a:lnTo>
                  <a:lnTo>
                    <a:pt x="128" y="248"/>
                  </a:lnTo>
                  <a:lnTo>
                    <a:pt x="128" y="248"/>
                  </a:lnTo>
                  <a:lnTo>
                    <a:pt x="128" y="248"/>
                  </a:lnTo>
                  <a:lnTo>
                    <a:pt x="121" y="242"/>
                  </a:lnTo>
                  <a:lnTo>
                    <a:pt x="121" y="242"/>
                  </a:lnTo>
                  <a:lnTo>
                    <a:pt x="115" y="237"/>
                  </a:lnTo>
                  <a:lnTo>
                    <a:pt x="115" y="237"/>
                  </a:lnTo>
                  <a:lnTo>
                    <a:pt x="115" y="231"/>
                  </a:lnTo>
                  <a:lnTo>
                    <a:pt x="115" y="231"/>
                  </a:lnTo>
                  <a:lnTo>
                    <a:pt x="115" y="225"/>
                  </a:lnTo>
                  <a:lnTo>
                    <a:pt x="115" y="225"/>
                  </a:lnTo>
                  <a:lnTo>
                    <a:pt x="115" y="221"/>
                  </a:lnTo>
                  <a:lnTo>
                    <a:pt x="115" y="221"/>
                  </a:lnTo>
                  <a:lnTo>
                    <a:pt x="115" y="215"/>
                  </a:lnTo>
                  <a:lnTo>
                    <a:pt x="121" y="215"/>
                  </a:lnTo>
                  <a:lnTo>
                    <a:pt x="121" y="209"/>
                  </a:lnTo>
                  <a:lnTo>
                    <a:pt x="121" y="209"/>
                  </a:lnTo>
                  <a:lnTo>
                    <a:pt x="121" y="192"/>
                  </a:lnTo>
                  <a:lnTo>
                    <a:pt x="115" y="186"/>
                  </a:lnTo>
                  <a:lnTo>
                    <a:pt x="115" y="176"/>
                  </a:lnTo>
                  <a:lnTo>
                    <a:pt x="99" y="159"/>
                  </a:lnTo>
                  <a:lnTo>
                    <a:pt x="93" y="147"/>
                  </a:lnTo>
                  <a:lnTo>
                    <a:pt x="93" y="136"/>
                  </a:lnTo>
                  <a:lnTo>
                    <a:pt x="86" y="136"/>
                  </a:lnTo>
                  <a:lnTo>
                    <a:pt x="86" y="136"/>
                  </a:lnTo>
                  <a:lnTo>
                    <a:pt x="80" y="130"/>
                  </a:lnTo>
                  <a:lnTo>
                    <a:pt x="80" y="130"/>
                  </a:lnTo>
                  <a:lnTo>
                    <a:pt x="80" y="130"/>
                  </a:lnTo>
                  <a:lnTo>
                    <a:pt x="80" y="124"/>
                  </a:lnTo>
                  <a:lnTo>
                    <a:pt x="80" y="124"/>
                  </a:lnTo>
                  <a:lnTo>
                    <a:pt x="80" y="118"/>
                  </a:lnTo>
                  <a:lnTo>
                    <a:pt x="80" y="118"/>
                  </a:lnTo>
                  <a:lnTo>
                    <a:pt x="80" y="118"/>
                  </a:lnTo>
                  <a:lnTo>
                    <a:pt x="80" y="118"/>
                  </a:lnTo>
                  <a:lnTo>
                    <a:pt x="80" y="118"/>
                  </a:lnTo>
                  <a:lnTo>
                    <a:pt x="80" y="118"/>
                  </a:lnTo>
                  <a:lnTo>
                    <a:pt x="80" y="118"/>
                  </a:lnTo>
                  <a:lnTo>
                    <a:pt x="80" y="114"/>
                  </a:lnTo>
                  <a:lnTo>
                    <a:pt x="74" y="114"/>
                  </a:lnTo>
                  <a:lnTo>
                    <a:pt x="74" y="108"/>
                  </a:lnTo>
                  <a:lnTo>
                    <a:pt x="70" y="101"/>
                  </a:lnTo>
                  <a:lnTo>
                    <a:pt x="70" y="101"/>
                  </a:lnTo>
                  <a:lnTo>
                    <a:pt x="70" y="97"/>
                  </a:lnTo>
                  <a:lnTo>
                    <a:pt x="70" y="97"/>
                  </a:lnTo>
                  <a:lnTo>
                    <a:pt x="64" y="91"/>
                  </a:lnTo>
                  <a:lnTo>
                    <a:pt x="64" y="85"/>
                  </a:lnTo>
                  <a:lnTo>
                    <a:pt x="64" y="85"/>
                  </a:lnTo>
                  <a:lnTo>
                    <a:pt x="58" y="79"/>
                  </a:lnTo>
                  <a:lnTo>
                    <a:pt x="58" y="79"/>
                  </a:lnTo>
                  <a:lnTo>
                    <a:pt x="58" y="75"/>
                  </a:lnTo>
                  <a:lnTo>
                    <a:pt x="58" y="75"/>
                  </a:lnTo>
                  <a:lnTo>
                    <a:pt x="51" y="68"/>
                  </a:lnTo>
                  <a:lnTo>
                    <a:pt x="51" y="68"/>
                  </a:lnTo>
                  <a:lnTo>
                    <a:pt x="51" y="56"/>
                  </a:lnTo>
                  <a:lnTo>
                    <a:pt x="45" y="56"/>
                  </a:lnTo>
                  <a:lnTo>
                    <a:pt x="45" y="36"/>
                  </a:lnTo>
                  <a:lnTo>
                    <a:pt x="39" y="29"/>
                  </a:lnTo>
                  <a:lnTo>
                    <a:pt x="39" y="23"/>
                  </a:lnTo>
                  <a:lnTo>
                    <a:pt x="35" y="23"/>
                  </a:lnTo>
                  <a:lnTo>
                    <a:pt x="35" y="23"/>
                  </a:lnTo>
                  <a:lnTo>
                    <a:pt x="35" y="23"/>
                  </a:lnTo>
                  <a:lnTo>
                    <a:pt x="29" y="17"/>
                  </a:lnTo>
                  <a:lnTo>
                    <a:pt x="29" y="17"/>
                  </a:lnTo>
                  <a:lnTo>
                    <a:pt x="29" y="17"/>
                  </a:lnTo>
                  <a:lnTo>
                    <a:pt x="29" y="17"/>
                  </a:lnTo>
                  <a:lnTo>
                    <a:pt x="29" y="23"/>
                  </a:lnTo>
                  <a:lnTo>
                    <a:pt x="23" y="23"/>
                  </a:lnTo>
                  <a:lnTo>
                    <a:pt x="23" y="36"/>
                  </a:lnTo>
                  <a:lnTo>
                    <a:pt x="23" y="36"/>
                  </a:lnTo>
                  <a:lnTo>
                    <a:pt x="23" y="40"/>
                  </a:lnTo>
                  <a:lnTo>
                    <a:pt x="23" y="40"/>
                  </a:lnTo>
                  <a:lnTo>
                    <a:pt x="23" y="56"/>
                  </a:lnTo>
                  <a:lnTo>
                    <a:pt x="29" y="56"/>
                  </a:lnTo>
                  <a:lnTo>
                    <a:pt x="29" y="68"/>
                  </a:lnTo>
                  <a:lnTo>
                    <a:pt x="35" y="75"/>
                  </a:lnTo>
                  <a:lnTo>
                    <a:pt x="35" y="91"/>
                  </a:lnTo>
                  <a:lnTo>
                    <a:pt x="39" y="97"/>
                  </a:lnTo>
                  <a:lnTo>
                    <a:pt x="39" y="101"/>
                  </a:lnTo>
                  <a:lnTo>
                    <a:pt x="39" y="101"/>
                  </a:lnTo>
                  <a:lnTo>
                    <a:pt x="39" y="108"/>
                  </a:lnTo>
                  <a:lnTo>
                    <a:pt x="45" y="108"/>
                  </a:lnTo>
                  <a:lnTo>
                    <a:pt x="45" y="114"/>
                  </a:lnTo>
                  <a:lnTo>
                    <a:pt x="51" y="118"/>
                  </a:lnTo>
                  <a:lnTo>
                    <a:pt x="51" y="118"/>
                  </a:lnTo>
                  <a:lnTo>
                    <a:pt x="51" y="118"/>
                  </a:lnTo>
                  <a:lnTo>
                    <a:pt x="51" y="130"/>
                  </a:lnTo>
                  <a:lnTo>
                    <a:pt x="51" y="130"/>
                  </a:lnTo>
                  <a:lnTo>
                    <a:pt x="51" y="141"/>
                  </a:lnTo>
                  <a:lnTo>
                    <a:pt x="51" y="141"/>
                  </a:lnTo>
                  <a:lnTo>
                    <a:pt x="58" y="141"/>
                  </a:lnTo>
                  <a:lnTo>
                    <a:pt x="58" y="147"/>
                  </a:lnTo>
                  <a:lnTo>
                    <a:pt x="51" y="147"/>
                  </a:lnTo>
                  <a:lnTo>
                    <a:pt x="51" y="147"/>
                  </a:lnTo>
                  <a:lnTo>
                    <a:pt x="58" y="147"/>
                  </a:lnTo>
                  <a:lnTo>
                    <a:pt x="58" y="153"/>
                  </a:lnTo>
                  <a:lnTo>
                    <a:pt x="58" y="153"/>
                  </a:lnTo>
                  <a:lnTo>
                    <a:pt x="58" y="153"/>
                  </a:lnTo>
                  <a:lnTo>
                    <a:pt x="58" y="159"/>
                  </a:lnTo>
                  <a:lnTo>
                    <a:pt x="58" y="159"/>
                  </a:lnTo>
                  <a:lnTo>
                    <a:pt x="58" y="159"/>
                  </a:lnTo>
                  <a:lnTo>
                    <a:pt x="64" y="159"/>
                  </a:lnTo>
                  <a:lnTo>
                    <a:pt x="64" y="163"/>
                  </a:lnTo>
                  <a:lnTo>
                    <a:pt x="64" y="163"/>
                  </a:lnTo>
                  <a:lnTo>
                    <a:pt x="70" y="163"/>
                  </a:lnTo>
                  <a:lnTo>
                    <a:pt x="70" y="169"/>
                  </a:lnTo>
                  <a:lnTo>
                    <a:pt x="70" y="169"/>
                  </a:lnTo>
                  <a:lnTo>
                    <a:pt x="70" y="176"/>
                  </a:lnTo>
                  <a:lnTo>
                    <a:pt x="70" y="176"/>
                  </a:lnTo>
                  <a:lnTo>
                    <a:pt x="64" y="180"/>
                  </a:lnTo>
                  <a:lnTo>
                    <a:pt x="58" y="180"/>
                  </a:lnTo>
                  <a:lnTo>
                    <a:pt x="58" y="180"/>
                  </a:lnTo>
                  <a:lnTo>
                    <a:pt x="58" y="180"/>
                  </a:lnTo>
                  <a:lnTo>
                    <a:pt x="58" y="180"/>
                  </a:lnTo>
                  <a:lnTo>
                    <a:pt x="58" y="176"/>
                  </a:lnTo>
                  <a:lnTo>
                    <a:pt x="58" y="176"/>
                  </a:lnTo>
                  <a:lnTo>
                    <a:pt x="58" y="176"/>
                  </a:lnTo>
                  <a:lnTo>
                    <a:pt x="58" y="169"/>
                  </a:lnTo>
                  <a:lnTo>
                    <a:pt x="58" y="169"/>
                  </a:lnTo>
                  <a:lnTo>
                    <a:pt x="58" y="169"/>
                  </a:lnTo>
                  <a:lnTo>
                    <a:pt x="51" y="163"/>
                  </a:lnTo>
                  <a:lnTo>
                    <a:pt x="51" y="163"/>
                  </a:lnTo>
                  <a:lnTo>
                    <a:pt x="45" y="159"/>
                  </a:lnTo>
                  <a:lnTo>
                    <a:pt x="39" y="159"/>
                  </a:lnTo>
                  <a:lnTo>
                    <a:pt x="39" y="153"/>
                  </a:lnTo>
                  <a:lnTo>
                    <a:pt x="35" y="153"/>
                  </a:lnTo>
                  <a:lnTo>
                    <a:pt x="35" y="141"/>
                  </a:lnTo>
                  <a:lnTo>
                    <a:pt x="35" y="141"/>
                  </a:lnTo>
                  <a:lnTo>
                    <a:pt x="35" y="141"/>
                  </a:lnTo>
                  <a:lnTo>
                    <a:pt x="35" y="136"/>
                  </a:lnTo>
                  <a:lnTo>
                    <a:pt x="35" y="136"/>
                  </a:lnTo>
                  <a:lnTo>
                    <a:pt x="35" y="136"/>
                  </a:lnTo>
                  <a:lnTo>
                    <a:pt x="35" y="130"/>
                  </a:lnTo>
                  <a:lnTo>
                    <a:pt x="35" y="130"/>
                  </a:lnTo>
                  <a:lnTo>
                    <a:pt x="35" y="118"/>
                  </a:lnTo>
                  <a:lnTo>
                    <a:pt x="35" y="118"/>
                  </a:lnTo>
                  <a:lnTo>
                    <a:pt x="23" y="108"/>
                  </a:lnTo>
                  <a:lnTo>
                    <a:pt x="16" y="108"/>
                  </a:lnTo>
                  <a:lnTo>
                    <a:pt x="10" y="101"/>
                  </a:lnTo>
                  <a:lnTo>
                    <a:pt x="10" y="97"/>
                  </a:lnTo>
                  <a:lnTo>
                    <a:pt x="4" y="91"/>
                  </a:lnTo>
                  <a:lnTo>
                    <a:pt x="16" y="91"/>
                  </a:lnTo>
                  <a:lnTo>
                    <a:pt x="16" y="85"/>
                  </a:lnTo>
                  <a:lnTo>
                    <a:pt x="16" y="85"/>
                  </a:lnTo>
                  <a:lnTo>
                    <a:pt x="16" y="79"/>
                  </a:lnTo>
                  <a:lnTo>
                    <a:pt x="23" y="79"/>
                  </a:lnTo>
                  <a:lnTo>
                    <a:pt x="23" y="75"/>
                  </a:lnTo>
                  <a:lnTo>
                    <a:pt x="16" y="75"/>
                  </a:lnTo>
                  <a:lnTo>
                    <a:pt x="16" y="68"/>
                  </a:lnTo>
                  <a:lnTo>
                    <a:pt x="16" y="68"/>
                  </a:lnTo>
                  <a:lnTo>
                    <a:pt x="16" y="62"/>
                  </a:lnTo>
                  <a:lnTo>
                    <a:pt x="16" y="62"/>
                  </a:lnTo>
                  <a:lnTo>
                    <a:pt x="10" y="56"/>
                  </a:lnTo>
                  <a:lnTo>
                    <a:pt x="10" y="56"/>
                  </a:lnTo>
                  <a:lnTo>
                    <a:pt x="10" y="56"/>
                  </a:lnTo>
                  <a:lnTo>
                    <a:pt x="4" y="52"/>
                  </a:lnTo>
                  <a:lnTo>
                    <a:pt x="4" y="52"/>
                  </a:lnTo>
                  <a:lnTo>
                    <a:pt x="4" y="40"/>
                  </a:lnTo>
                  <a:lnTo>
                    <a:pt x="4" y="40"/>
                  </a:lnTo>
                  <a:lnTo>
                    <a:pt x="4" y="29"/>
                  </a:lnTo>
                  <a:lnTo>
                    <a:pt x="0" y="29"/>
                  </a:lnTo>
                  <a:lnTo>
                    <a:pt x="0" y="13"/>
                  </a:lnTo>
                  <a:lnTo>
                    <a:pt x="0" y="13"/>
                  </a:lnTo>
                  <a:lnTo>
                    <a:pt x="0" y="7"/>
                  </a:lnTo>
                  <a:lnTo>
                    <a:pt x="0" y="7"/>
                  </a:lnTo>
                  <a:lnTo>
                    <a:pt x="4" y="7"/>
                  </a:lnTo>
                  <a:lnTo>
                    <a:pt x="4" y="0"/>
                  </a:lnTo>
                  <a:lnTo>
                    <a:pt x="4" y="0"/>
                  </a:lnTo>
                  <a:lnTo>
                    <a:pt x="4" y="0"/>
                  </a:lnTo>
                  <a:lnTo>
                    <a:pt x="39" y="0"/>
                  </a:lnTo>
                  <a:lnTo>
                    <a:pt x="51" y="7"/>
                  </a:lnTo>
                  <a:lnTo>
                    <a:pt x="58" y="7"/>
                  </a:lnTo>
                  <a:lnTo>
                    <a:pt x="70" y="13"/>
                  </a:lnTo>
                  <a:lnTo>
                    <a:pt x="80" y="23"/>
                  </a:lnTo>
                  <a:lnTo>
                    <a:pt x="121" y="23"/>
                  </a:lnTo>
                  <a:lnTo>
                    <a:pt x="128" y="17"/>
                  </a:lnTo>
                  <a:lnTo>
                    <a:pt x="128" y="17"/>
                  </a:lnTo>
                  <a:lnTo>
                    <a:pt x="134" y="13"/>
                  </a:lnTo>
                  <a:lnTo>
                    <a:pt x="150" y="13"/>
                  </a:lnTo>
                  <a:lnTo>
                    <a:pt x="150" y="17"/>
                  </a:lnTo>
                  <a:lnTo>
                    <a:pt x="156" y="17"/>
                  </a:lnTo>
                  <a:lnTo>
                    <a:pt x="156" y="29"/>
                  </a:lnTo>
                  <a:lnTo>
                    <a:pt x="163" y="29"/>
                  </a:lnTo>
                  <a:lnTo>
                    <a:pt x="163" y="36"/>
                  </a:lnTo>
                  <a:lnTo>
                    <a:pt x="169" y="36"/>
                  </a:lnTo>
                  <a:lnTo>
                    <a:pt x="169" y="46"/>
                  </a:lnTo>
                  <a:lnTo>
                    <a:pt x="175" y="52"/>
                  </a:lnTo>
                  <a:lnTo>
                    <a:pt x="175" y="56"/>
                  </a:lnTo>
                  <a:lnTo>
                    <a:pt x="181" y="56"/>
                  </a:lnTo>
                  <a:lnTo>
                    <a:pt x="181" y="62"/>
                  </a:lnTo>
                  <a:lnTo>
                    <a:pt x="185" y="68"/>
                  </a:lnTo>
                  <a:lnTo>
                    <a:pt x="191" y="68"/>
                  </a:lnTo>
                  <a:lnTo>
                    <a:pt x="191" y="56"/>
                  </a:lnTo>
                  <a:lnTo>
                    <a:pt x="191" y="56"/>
                  </a:lnTo>
                  <a:lnTo>
                    <a:pt x="198" y="56"/>
                  </a:lnTo>
                  <a:lnTo>
                    <a:pt x="198" y="52"/>
                  </a:lnTo>
                  <a:lnTo>
                    <a:pt x="210" y="52"/>
                  </a:lnTo>
                  <a:lnTo>
                    <a:pt x="216" y="56"/>
                  </a:lnTo>
                  <a:lnTo>
                    <a:pt x="220" y="56"/>
                  </a:lnTo>
                  <a:lnTo>
                    <a:pt x="220" y="68"/>
                  </a:lnTo>
                  <a:lnTo>
                    <a:pt x="226" y="75"/>
                  </a:lnTo>
                  <a:lnTo>
                    <a:pt x="226" y="79"/>
                  </a:lnTo>
                  <a:lnTo>
                    <a:pt x="233" y="91"/>
                  </a:lnTo>
                  <a:lnTo>
                    <a:pt x="233" y="114"/>
                  </a:lnTo>
                  <a:lnTo>
                    <a:pt x="233" y="114"/>
                  </a:lnTo>
                  <a:lnTo>
                    <a:pt x="239" y="118"/>
                  </a:lnTo>
                  <a:lnTo>
                    <a:pt x="239" y="118"/>
                  </a:lnTo>
                  <a:lnTo>
                    <a:pt x="251" y="118"/>
                  </a:lnTo>
                  <a:lnTo>
                    <a:pt x="251" y="124"/>
                  </a:lnTo>
                  <a:lnTo>
                    <a:pt x="251" y="124"/>
                  </a:lnTo>
                  <a:lnTo>
                    <a:pt x="251" y="124"/>
                  </a:lnTo>
                  <a:lnTo>
                    <a:pt x="251" y="130"/>
                  </a:lnTo>
                  <a:lnTo>
                    <a:pt x="251" y="130"/>
                  </a:lnTo>
                  <a:lnTo>
                    <a:pt x="251" y="130"/>
                  </a:lnTo>
                  <a:lnTo>
                    <a:pt x="251" y="136"/>
                  </a:lnTo>
                  <a:lnTo>
                    <a:pt x="251" y="136"/>
                  </a:lnTo>
                  <a:lnTo>
                    <a:pt x="239" y="147"/>
                  </a:lnTo>
                  <a:lnTo>
                    <a:pt x="239" y="159"/>
                  </a:lnTo>
                  <a:lnTo>
                    <a:pt x="233" y="169"/>
                  </a:lnTo>
                  <a:lnTo>
                    <a:pt x="233" y="180"/>
                  </a:lnTo>
                  <a:lnTo>
                    <a:pt x="239" y="186"/>
                  </a:lnTo>
                  <a:lnTo>
                    <a:pt x="239" y="202"/>
                  </a:lnTo>
                  <a:lnTo>
                    <a:pt x="239" y="202"/>
                  </a:lnTo>
                  <a:lnTo>
                    <a:pt x="239" y="231"/>
                  </a:lnTo>
                  <a:lnTo>
                    <a:pt x="262" y="254"/>
                  </a:lnTo>
                  <a:lnTo>
                    <a:pt x="262" y="260"/>
                  </a:lnTo>
                  <a:lnTo>
                    <a:pt x="274" y="264"/>
                  </a:lnTo>
                  <a:lnTo>
                    <a:pt x="274" y="264"/>
                  </a:lnTo>
                  <a:lnTo>
                    <a:pt x="280" y="264"/>
                  </a:lnTo>
                  <a:lnTo>
                    <a:pt x="286" y="260"/>
                  </a:lnTo>
                  <a:lnTo>
                    <a:pt x="290" y="260"/>
                  </a:lnTo>
                  <a:lnTo>
                    <a:pt x="297" y="254"/>
                  </a:lnTo>
                  <a:lnTo>
                    <a:pt x="297" y="254"/>
                  </a:lnTo>
                  <a:lnTo>
                    <a:pt x="321" y="254"/>
                  </a:lnTo>
                  <a:lnTo>
                    <a:pt x="325" y="248"/>
                  </a:lnTo>
                  <a:lnTo>
                    <a:pt x="325" y="248"/>
                  </a:lnTo>
                  <a:lnTo>
                    <a:pt x="332" y="242"/>
                  </a:lnTo>
                  <a:lnTo>
                    <a:pt x="332" y="225"/>
                  </a:lnTo>
                  <a:lnTo>
                    <a:pt x="338" y="221"/>
                  </a:lnTo>
                  <a:lnTo>
                    <a:pt x="338" y="215"/>
                  </a:lnTo>
                  <a:lnTo>
                    <a:pt x="338" y="215"/>
                  </a:lnTo>
                  <a:lnTo>
                    <a:pt x="344" y="209"/>
                  </a:lnTo>
                  <a:lnTo>
                    <a:pt x="350" y="209"/>
                  </a:lnTo>
                  <a:lnTo>
                    <a:pt x="356" y="202"/>
                  </a:lnTo>
                  <a:lnTo>
                    <a:pt x="395" y="202"/>
                  </a:lnTo>
                  <a:lnTo>
                    <a:pt x="395" y="209"/>
                  </a:lnTo>
                  <a:lnTo>
                    <a:pt x="395" y="209"/>
                  </a:lnTo>
                  <a:lnTo>
                    <a:pt x="395" y="209"/>
                  </a:lnTo>
                  <a:lnTo>
                    <a:pt x="395" y="215"/>
                  </a:lnTo>
                  <a:lnTo>
                    <a:pt x="391" y="215"/>
                  </a:lnTo>
                  <a:lnTo>
                    <a:pt x="385" y="221"/>
                  </a:lnTo>
                  <a:lnTo>
                    <a:pt x="385" y="221"/>
                  </a:lnTo>
                  <a:lnTo>
                    <a:pt x="385" y="225"/>
                  </a:lnTo>
                  <a:lnTo>
                    <a:pt x="379" y="231"/>
                  </a:lnTo>
                  <a:lnTo>
                    <a:pt x="379" y="254"/>
                  </a:lnTo>
                  <a:lnTo>
                    <a:pt x="373" y="254"/>
                  </a:lnTo>
                  <a:lnTo>
                    <a:pt x="373" y="260"/>
                  </a:lnTo>
                  <a:lnTo>
                    <a:pt x="373" y="260"/>
                  </a:lnTo>
                  <a:lnTo>
                    <a:pt x="373" y="260"/>
                  </a:lnTo>
                  <a:lnTo>
                    <a:pt x="373" y="264"/>
                  </a:lnTo>
                  <a:lnTo>
                    <a:pt x="344" y="264"/>
                  </a:lnTo>
                  <a:lnTo>
                    <a:pt x="344" y="264"/>
                  </a:lnTo>
                  <a:lnTo>
                    <a:pt x="344" y="26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49" name="Freeform 344"/>
            <p:cNvSpPr>
              <a:spLocks/>
            </p:cNvSpPr>
            <p:nvPr/>
          </p:nvSpPr>
          <p:spPr bwMode="auto">
            <a:xfrm>
              <a:off x="7002463" y="3316288"/>
              <a:ext cx="231775" cy="231775"/>
            </a:xfrm>
            <a:custGeom>
              <a:avLst/>
              <a:gdLst>
                <a:gd name="T0" fmla="*/ 129 w 146"/>
                <a:gd name="T1" fmla="*/ 6 h 146"/>
                <a:gd name="T2" fmla="*/ 129 w 146"/>
                <a:gd name="T3" fmla="*/ 10 h 146"/>
                <a:gd name="T4" fmla="*/ 123 w 146"/>
                <a:gd name="T5" fmla="*/ 17 h 146"/>
                <a:gd name="T6" fmla="*/ 123 w 146"/>
                <a:gd name="T7" fmla="*/ 17 h 146"/>
                <a:gd name="T8" fmla="*/ 129 w 146"/>
                <a:gd name="T9" fmla="*/ 17 h 146"/>
                <a:gd name="T10" fmla="*/ 136 w 146"/>
                <a:gd name="T11" fmla="*/ 33 h 146"/>
                <a:gd name="T12" fmla="*/ 140 w 146"/>
                <a:gd name="T13" fmla="*/ 45 h 146"/>
                <a:gd name="T14" fmla="*/ 146 w 146"/>
                <a:gd name="T15" fmla="*/ 56 h 146"/>
                <a:gd name="T16" fmla="*/ 136 w 146"/>
                <a:gd name="T17" fmla="*/ 62 h 146"/>
                <a:gd name="T18" fmla="*/ 136 w 146"/>
                <a:gd name="T19" fmla="*/ 62 h 146"/>
                <a:gd name="T20" fmla="*/ 136 w 146"/>
                <a:gd name="T21" fmla="*/ 68 h 146"/>
                <a:gd name="T22" fmla="*/ 129 w 146"/>
                <a:gd name="T23" fmla="*/ 72 h 146"/>
                <a:gd name="T24" fmla="*/ 129 w 146"/>
                <a:gd name="T25" fmla="*/ 72 h 146"/>
                <a:gd name="T26" fmla="*/ 129 w 146"/>
                <a:gd name="T27" fmla="*/ 78 h 146"/>
                <a:gd name="T28" fmla="*/ 136 w 146"/>
                <a:gd name="T29" fmla="*/ 85 h 146"/>
                <a:gd name="T30" fmla="*/ 136 w 146"/>
                <a:gd name="T31" fmla="*/ 85 h 146"/>
                <a:gd name="T32" fmla="*/ 129 w 146"/>
                <a:gd name="T33" fmla="*/ 91 h 146"/>
                <a:gd name="T34" fmla="*/ 123 w 146"/>
                <a:gd name="T35" fmla="*/ 95 h 146"/>
                <a:gd name="T36" fmla="*/ 117 w 146"/>
                <a:gd name="T37" fmla="*/ 95 h 146"/>
                <a:gd name="T38" fmla="*/ 117 w 146"/>
                <a:gd name="T39" fmla="*/ 95 h 146"/>
                <a:gd name="T40" fmla="*/ 111 w 146"/>
                <a:gd name="T41" fmla="*/ 101 h 146"/>
                <a:gd name="T42" fmla="*/ 111 w 146"/>
                <a:gd name="T43" fmla="*/ 113 h 146"/>
                <a:gd name="T44" fmla="*/ 111 w 146"/>
                <a:gd name="T45" fmla="*/ 118 h 146"/>
                <a:gd name="T46" fmla="*/ 105 w 146"/>
                <a:gd name="T47" fmla="*/ 134 h 146"/>
                <a:gd name="T48" fmla="*/ 101 w 146"/>
                <a:gd name="T49" fmla="*/ 140 h 146"/>
                <a:gd name="T50" fmla="*/ 94 w 146"/>
                <a:gd name="T51" fmla="*/ 146 h 146"/>
                <a:gd name="T52" fmla="*/ 82 w 146"/>
                <a:gd name="T53" fmla="*/ 146 h 146"/>
                <a:gd name="T54" fmla="*/ 82 w 146"/>
                <a:gd name="T55" fmla="*/ 140 h 146"/>
                <a:gd name="T56" fmla="*/ 59 w 146"/>
                <a:gd name="T57" fmla="*/ 134 h 146"/>
                <a:gd name="T58" fmla="*/ 53 w 146"/>
                <a:gd name="T59" fmla="*/ 140 h 146"/>
                <a:gd name="T60" fmla="*/ 47 w 146"/>
                <a:gd name="T61" fmla="*/ 134 h 146"/>
                <a:gd name="T62" fmla="*/ 47 w 146"/>
                <a:gd name="T63" fmla="*/ 134 h 146"/>
                <a:gd name="T64" fmla="*/ 24 w 146"/>
                <a:gd name="T65" fmla="*/ 130 h 146"/>
                <a:gd name="T66" fmla="*/ 24 w 146"/>
                <a:gd name="T67" fmla="*/ 130 h 146"/>
                <a:gd name="T68" fmla="*/ 18 w 146"/>
                <a:gd name="T69" fmla="*/ 101 h 146"/>
                <a:gd name="T70" fmla="*/ 12 w 146"/>
                <a:gd name="T71" fmla="*/ 91 h 146"/>
                <a:gd name="T72" fmla="*/ 6 w 146"/>
                <a:gd name="T73" fmla="*/ 85 h 146"/>
                <a:gd name="T74" fmla="*/ 0 w 146"/>
                <a:gd name="T75" fmla="*/ 62 h 146"/>
                <a:gd name="T76" fmla="*/ 0 w 146"/>
                <a:gd name="T77" fmla="*/ 52 h 146"/>
                <a:gd name="T78" fmla="*/ 6 w 146"/>
                <a:gd name="T79" fmla="*/ 45 h 146"/>
                <a:gd name="T80" fmla="*/ 18 w 146"/>
                <a:gd name="T81" fmla="*/ 45 h 146"/>
                <a:gd name="T82" fmla="*/ 18 w 146"/>
                <a:gd name="T83" fmla="*/ 52 h 146"/>
                <a:gd name="T84" fmla="*/ 24 w 146"/>
                <a:gd name="T85" fmla="*/ 62 h 146"/>
                <a:gd name="T86" fmla="*/ 28 w 146"/>
                <a:gd name="T87" fmla="*/ 68 h 146"/>
                <a:gd name="T88" fmla="*/ 47 w 146"/>
                <a:gd name="T89" fmla="*/ 62 h 146"/>
                <a:gd name="T90" fmla="*/ 53 w 146"/>
                <a:gd name="T91" fmla="*/ 62 h 146"/>
                <a:gd name="T92" fmla="*/ 59 w 146"/>
                <a:gd name="T93" fmla="*/ 56 h 146"/>
                <a:gd name="T94" fmla="*/ 59 w 146"/>
                <a:gd name="T95" fmla="*/ 52 h 146"/>
                <a:gd name="T96" fmla="*/ 70 w 146"/>
                <a:gd name="T97" fmla="*/ 56 h 146"/>
                <a:gd name="T98" fmla="*/ 82 w 146"/>
                <a:gd name="T99" fmla="*/ 56 h 146"/>
                <a:gd name="T100" fmla="*/ 94 w 146"/>
                <a:gd name="T101" fmla="*/ 52 h 146"/>
                <a:gd name="T102" fmla="*/ 101 w 146"/>
                <a:gd name="T103" fmla="*/ 39 h 146"/>
                <a:gd name="T104" fmla="*/ 105 w 146"/>
                <a:gd name="T105" fmla="*/ 33 h 146"/>
                <a:gd name="T106" fmla="*/ 105 w 146"/>
                <a:gd name="T107" fmla="*/ 23 h 146"/>
                <a:gd name="T108" fmla="*/ 111 w 146"/>
                <a:gd name="T109" fmla="*/ 6 h 146"/>
                <a:gd name="T110" fmla="*/ 111 w 146"/>
                <a:gd name="T111" fmla="*/ 6 h 146"/>
                <a:gd name="T112" fmla="*/ 117 w 146"/>
                <a:gd name="T113" fmla="*/ 0 h 146"/>
                <a:gd name="T114" fmla="*/ 117 w 146"/>
                <a:gd name="T115" fmla="*/ 0 h 146"/>
                <a:gd name="T116" fmla="*/ 123 w 146"/>
                <a:gd name="T117" fmla="*/ 0 h 146"/>
                <a:gd name="T118" fmla="*/ 129 w 146"/>
                <a:gd name="T119" fmla="*/ 6 h 146"/>
                <a:gd name="T120" fmla="*/ 136 w 146"/>
                <a:gd name="T121" fmla="*/ 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6" h="146">
                  <a:moveTo>
                    <a:pt x="136" y="6"/>
                  </a:moveTo>
                  <a:lnTo>
                    <a:pt x="129" y="6"/>
                  </a:lnTo>
                  <a:lnTo>
                    <a:pt x="129" y="10"/>
                  </a:lnTo>
                  <a:lnTo>
                    <a:pt x="129" y="10"/>
                  </a:lnTo>
                  <a:lnTo>
                    <a:pt x="129" y="10"/>
                  </a:lnTo>
                  <a:lnTo>
                    <a:pt x="123" y="17"/>
                  </a:lnTo>
                  <a:lnTo>
                    <a:pt x="123" y="17"/>
                  </a:lnTo>
                  <a:lnTo>
                    <a:pt x="123" y="17"/>
                  </a:lnTo>
                  <a:lnTo>
                    <a:pt x="123" y="17"/>
                  </a:lnTo>
                  <a:lnTo>
                    <a:pt x="129" y="17"/>
                  </a:lnTo>
                  <a:lnTo>
                    <a:pt x="129" y="33"/>
                  </a:lnTo>
                  <a:lnTo>
                    <a:pt x="136" y="33"/>
                  </a:lnTo>
                  <a:lnTo>
                    <a:pt x="136" y="39"/>
                  </a:lnTo>
                  <a:lnTo>
                    <a:pt x="140" y="45"/>
                  </a:lnTo>
                  <a:lnTo>
                    <a:pt x="140" y="52"/>
                  </a:lnTo>
                  <a:lnTo>
                    <a:pt x="146" y="56"/>
                  </a:lnTo>
                  <a:lnTo>
                    <a:pt x="146" y="62"/>
                  </a:lnTo>
                  <a:lnTo>
                    <a:pt x="136" y="62"/>
                  </a:lnTo>
                  <a:lnTo>
                    <a:pt x="136" y="62"/>
                  </a:lnTo>
                  <a:lnTo>
                    <a:pt x="136" y="62"/>
                  </a:lnTo>
                  <a:lnTo>
                    <a:pt x="136" y="68"/>
                  </a:lnTo>
                  <a:lnTo>
                    <a:pt x="136" y="68"/>
                  </a:lnTo>
                  <a:lnTo>
                    <a:pt x="136" y="68"/>
                  </a:lnTo>
                  <a:lnTo>
                    <a:pt x="129" y="72"/>
                  </a:lnTo>
                  <a:lnTo>
                    <a:pt x="129" y="72"/>
                  </a:lnTo>
                  <a:lnTo>
                    <a:pt x="129" y="72"/>
                  </a:lnTo>
                  <a:lnTo>
                    <a:pt x="129" y="78"/>
                  </a:lnTo>
                  <a:lnTo>
                    <a:pt x="129" y="78"/>
                  </a:lnTo>
                  <a:lnTo>
                    <a:pt x="129" y="78"/>
                  </a:lnTo>
                  <a:lnTo>
                    <a:pt x="136" y="85"/>
                  </a:lnTo>
                  <a:lnTo>
                    <a:pt x="136" y="85"/>
                  </a:lnTo>
                  <a:lnTo>
                    <a:pt x="136" y="85"/>
                  </a:lnTo>
                  <a:lnTo>
                    <a:pt x="136" y="85"/>
                  </a:lnTo>
                  <a:lnTo>
                    <a:pt x="129" y="91"/>
                  </a:lnTo>
                  <a:lnTo>
                    <a:pt x="129" y="91"/>
                  </a:lnTo>
                  <a:lnTo>
                    <a:pt x="123" y="95"/>
                  </a:lnTo>
                  <a:lnTo>
                    <a:pt x="117" y="95"/>
                  </a:lnTo>
                  <a:lnTo>
                    <a:pt x="117" y="95"/>
                  </a:lnTo>
                  <a:lnTo>
                    <a:pt x="117" y="95"/>
                  </a:lnTo>
                  <a:lnTo>
                    <a:pt x="117" y="95"/>
                  </a:lnTo>
                  <a:lnTo>
                    <a:pt x="117" y="101"/>
                  </a:lnTo>
                  <a:lnTo>
                    <a:pt x="111" y="101"/>
                  </a:lnTo>
                  <a:lnTo>
                    <a:pt x="111" y="113"/>
                  </a:lnTo>
                  <a:lnTo>
                    <a:pt x="111" y="113"/>
                  </a:lnTo>
                  <a:lnTo>
                    <a:pt x="111" y="118"/>
                  </a:lnTo>
                  <a:lnTo>
                    <a:pt x="111" y="118"/>
                  </a:lnTo>
                  <a:lnTo>
                    <a:pt x="111" y="134"/>
                  </a:lnTo>
                  <a:lnTo>
                    <a:pt x="105" y="134"/>
                  </a:lnTo>
                  <a:lnTo>
                    <a:pt x="105" y="140"/>
                  </a:lnTo>
                  <a:lnTo>
                    <a:pt x="101" y="140"/>
                  </a:lnTo>
                  <a:lnTo>
                    <a:pt x="101" y="140"/>
                  </a:lnTo>
                  <a:lnTo>
                    <a:pt x="94" y="146"/>
                  </a:lnTo>
                  <a:lnTo>
                    <a:pt x="82" y="146"/>
                  </a:lnTo>
                  <a:lnTo>
                    <a:pt x="82" y="146"/>
                  </a:lnTo>
                  <a:lnTo>
                    <a:pt x="82" y="140"/>
                  </a:lnTo>
                  <a:lnTo>
                    <a:pt x="82" y="140"/>
                  </a:lnTo>
                  <a:lnTo>
                    <a:pt x="82" y="134"/>
                  </a:lnTo>
                  <a:lnTo>
                    <a:pt x="59" y="134"/>
                  </a:lnTo>
                  <a:lnTo>
                    <a:pt x="59" y="134"/>
                  </a:lnTo>
                  <a:lnTo>
                    <a:pt x="53" y="140"/>
                  </a:lnTo>
                  <a:lnTo>
                    <a:pt x="53" y="134"/>
                  </a:lnTo>
                  <a:lnTo>
                    <a:pt x="47" y="134"/>
                  </a:lnTo>
                  <a:lnTo>
                    <a:pt x="47" y="134"/>
                  </a:lnTo>
                  <a:lnTo>
                    <a:pt x="47" y="134"/>
                  </a:lnTo>
                  <a:lnTo>
                    <a:pt x="41" y="130"/>
                  </a:lnTo>
                  <a:lnTo>
                    <a:pt x="24" y="130"/>
                  </a:lnTo>
                  <a:lnTo>
                    <a:pt x="24" y="130"/>
                  </a:lnTo>
                  <a:lnTo>
                    <a:pt x="24" y="130"/>
                  </a:lnTo>
                  <a:lnTo>
                    <a:pt x="18" y="113"/>
                  </a:lnTo>
                  <a:lnTo>
                    <a:pt x="18" y="101"/>
                  </a:lnTo>
                  <a:lnTo>
                    <a:pt x="12" y="95"/>
                  </a:lnTo>
                  <a:lnTo>
                    <a:pt x="12" y="91"/>
                  </a:lnTo>
                  <a:lnTo>
                    <a:pt x="6" y="85"/>
                  </a:lnTo>
                  <a:lnTo>
                    <a:pt x="6" y="85"/>
                  </a:lnTo>
                  <a:lnTo>
                    <a:pt x="0" y="78"/>
                  </a:lnTo>
                  <a:lnTo>
                    <a:pt x="0" y="62"/>
                  </a:lnTo>
                  <a:lnTo>
                    <a:pt x="0" y="62"/>
                  </a:lnTo>
                  <a:lnTo>
                    <a:pt x="0" y="52"/>
                  </a:lnTo>
                  <a:lnTo>
                    <a:pt x="6" y="52"/>
                  </a:lnTo>
                  <a:lnTo>
                    <a:pt x="6" y="45"/>
                  </a:lnTo>
                  <a:lnTo>
                    <a:pt x="6" y="45"/>
                  </a:lnTo>
                  <a:lnTo>
                    <a:pt x="18" y="45"/>
                  </a:lnTo>
                  <a:lnTo>
                    <a:pt x="18" y="52"/>
                  </a:lnTo>
                  <a:lnTo>
                    <a:pt x="18" y="52"/>
                  </a:lnTo>
                  <a:lnTo>
                    <a:pt x="24" y="56"/>
                  </a:lnTo>
                  <a:lnTo>
                    <a:pt x="24" y="62"/>
                  </a:lnTo>
                  <a:lnTo>
                    <a:pt x="28" y="62"/>
                  </a:lnTo>
                  <a:lnTo>
                    <a:pt x="28" y="68"/>
                  </a:lnTo>
                  <a:lnTo>
                    <a:pt x="41" y="68"/>
                  </a:lnTo>
                  <a:lnTo>
                    <a:pt x="47" y="62"/>
                  </a:lnTo>
                  <a:lnTo>
                    <a:pt x="47" y="62"/>
                  </a:lnTo>
                  <a:lnTo>
                    <a:pt x="53" y="62"/>
                  </a:lnTo>
                  <a:lnTo>
                    <a:pt x="53" y="56"/>
                  </a:lnTo>
                  <a:lnTo>
                    <a:pt x="59" y="56"/>
                  </a:lnTo>
                  <a:lnTo>
                    <a:pt x="59" y="52"/>
                  </a:lnTo>
                  <a:lnTo>
                    <a:pt x="59" y="52"/>
                  </a:lnTo>
                  <a:lnTo>
                    <a:pt x="66" y="52"/>
                  </a:lnTo>
                  <a:lnTo>
                    <a:pt x="70" y="56"/>
                  </a:lnTo>
                  <a:lnTo>
                    <a:pt x="70" y="56"/>
                  </a:lnTo>
                  <a:lnTo>
                    <a:pt x="82" y="56"/>
                  </a:lnTo>
                  <a:lnTo>
                    <a:pt x="82" y="52"/>
                  </a:lnTo>
                  <a:lnTo>
                    <a:pt x="94" y="52"/>
                  </a:lnTo>
                  <a:lnTo>
                    <a:pt x="94" y="45"/>
                  </a:lnTo>
                  <a:lnTo>
                    <a:pt x="101" y="39"/>
                  </a:lnTo>
                  <a:lnTo>
                    <a:pt x="101" y="33"/>
                  </a:lnTo>
                  <a:lnTo>
                    <a:pt x="105" y="33"/>
                  </a:lnTo>
                  <a:lnTo>
                    <a:pt x="105" y="23"/>
                  </a:lnTo>
                  <a:lnTo>
                    <a:pt x="105" y="23"/>
                  </a:lnTo>
                  <a:lnTo>
                    <a:pt x="105" y="10"/>
                  </a:lnTo>
                  <a:lnTo>
                    <a:pt x="111" y="6"/>
                  </a:lnTo>
                  <a:lnTo>
                    <a:pt x="111" y="6"/>
                  </a:lnTo>
                  <a:lnTo>
                    <a:pt x="111" y="6"/>
                  </a:lnTo>
                  <a:lnTo>
                    <a:pt x="117" y="0"/>
                  </a:lnTo>
                  <a:lnTo>
                    <a:pt x="117" y="0"/>
                  </a:lnTo>
                  <a:lnTo>
                    <a:pt x="117" y="0"/>
                  </a:lnTo>
                  <a:lnTo>
                    <a:pt x="117" y="0"/>
                  </a:lnTo>
                  <a:lnTo>
                    <a:pt x="117" y="0"/>
                  </a:lnTo>
                  <a:lnTo>
                    <a:pt x="123" y="0"/>
                  </a:lnTo>
                  <a:lnTo>
                    <a:pt x="129" y="6"/>
                  </a:lnTo>
                  <a:lnTo>
                    <a:pt x="129" y="6"/>
                  </a:lnTo>
                  <a:lnTo>
                    <a:pt x="129" y="6"/>
                  </a:lnTo>
                  <a:lnTo>
                    <a:pt x="136" y="6"/>
                  </a:lnTo>
                  <a:lnTo>
                    <a:pt x="136"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0" name="Freeform 345"/>
            <p:cNvSpPr>
              <a:spLocks/>
            </p:cNvSpPr>
            <p:nvPr/>
          </p:nvSpPr>
          <p:spPr bwMode="auto">
            <a:xfrm>
              <a:off x="7002463" y="3316288"/>
              <a:ext cx="231775" cy="231775"/>
            </a:xfrm>
            <a:custGeom>
              <a:avLst/>
              <a:gdLst>
                <a:gd name="T0" fmla="*/ 129 w 146"/>
                <a:gd name="T1" fmla="*/ 6 h 146"/>
                <a:gd name="T2" fmla="*/ 129 w 146"/>
                <a:gd name="T3" fmla="*/ 10 h 146"/>
                <a:gd name="T4" fmla="*/ 123 w 146"/>
                <a:gd name="T5" fmla="*/ 17 h 146"/>
                <a:gd name="T6" fmla="*/ 123 w 146"/>
                <a:gd name="T7" fmla="*/ 17 h 146"/>
                <a:gd name="T8" fmla="*/ 129 w 146"/>
                <a:gd name="T9" fmla="*/ 17 h 146"/>
                <a:gd name="T10" fmla="*/ 136 w 146"/>
                <a:gd name="T11" fmla="*/ 33 h 146"/>
                <a:gd name="T12" fmla="*/ 140 w 146"/>
                <a:gd name="T13" fmla="*/ 45 h 146"/>
                <a:gd name="T14" fmla="*/ 146 w 146"/>
                <a:gd name="T15" fmla="*/ 56 h 146"/>
                <a:gd name="T16" fmla="*/ 136 w 146"/>
                <a:gd name="T17" fmla="*/ 62 h 146"/>
                <a:gd name="T18" fmla="*/ 136 w 146"/>
                <a:gd name="T19" fmla="*/ 62 h 146"/>
                <a:gd name="T20" fmla="*/ 136 w 146"/>
                <a:gd name="T21" fmla="*/ 68 h 146"/>
                <a:gd name="T22" fmla="*/ 129 w 146"/>
                <a:gd name="T23" fmla="*/ 72 h 146"/>
                <a:gd name="T24" fmla="*/ 129 w 146"/>
                <a:gd name="T25" fmla="*/ 72 h 146"/>
                <a:gd name="T26" fmla="*/ 129 w 146"/>
                <a:gd name="T27" fmla="*/ 78 h 146"/>
                <a:gd name="T28" fmla="*/ 136 w 146"/>
                <a:gd name="T29" fmla="*/ 85 h 146"/>
                <a:gd name="T30" fmla="*/ 136 w 146"/>
                <a:gd name="T31" fmla="*/ 85 h 146"/>
                <a:gd name="T32" fmla="*/ 129 w 146"/>
                <a:gd name="T33" fmla="*/ 91 h 146"/>
                <a:gd name="T34" fmla="*/ 123 w 146"/>
                <a:gd name="T35" fmla="*/ 95 h 146"/>
                <a:gd name="T36" fmla="*/ 117 w 146"/>
                <a:gd name="T37" fmla="*/ 95 h 146"/>
                <a:gd name="T38" fmla="*/ 117 w 146"/>
                <a:gd name="T39" fmla="*/ 95 h 146"/>
                <a:gd name="T40" fmla="*/ 111 w 146"/>
                <a:gd name="T41" fmla="*/ 101 h 146"/>
                <a:gd name="T42" fmla="*/ 111 w 146"/>
                <a:gd name="T43" fmla="*/ 113 h 146"/>
                <a:gd name="T44" fmla="*/ 111 w 146"/>
                <a:gd name="T45" fmla="*/ 118 h 146"/>
                <a:gd name="T46" fmla="*/ 105 w 146"/>
                <a:gd name="T47" fmla="*/ 134 h 146"/>
                <a:gd name="T48" fmla="*/ 101 w 146"/>
                <a:gd name="T49" fmla="*/ 140 h 146"/>
                <a:gd name="T50" fmla="*/ 94 w 146"/>
                <a:gd name="T51" fmla="*/ 146 h 146"/>
                <a:gd name="T52" fmla="*/ 82 w 146"/>
                <a:gd name="T53" fmla="*/ 146 h 146"/>
                <a:gd name="T54" fmla="*/ 82 w 146"/>
                <a:gd name="T55" fmla="*/ 140 h 146"/>
                <a:gd name="T56" fmla="*/ 59 w 146"/>
                <a:gd name="T57" fmla="*/ 134 h 146"/>
                <a:gd name="T58" fmla="*/ 53 w 146"/>
                <a:gd name="T59" fmla="*/ 140 h 146"/>
                <a:gd name="T60" fmla="*/ 47 w 146"/>
                <a:gd name="T61" fmla="*/ 134 h 146"/>
                <a:gd name="T62" fmla="*/ 47 w 146"/>
                <a:gd name="T63" fmla="*/ 134 h 146"/>
                <a:gd name="T64" fmla="*/ 24 w 146"/>
                <a:gd name="T65" fmla="*/ 130 h 146"/>
                <a:gd name="T66" fmla="*/ 24 w 146"/>
                <a:gd name="T67" fmla="*/ 130 h 146"/>
                <a:gd name="T68" fmla="*/ 18 w 146"/>
                <a:gd name="T69" fmla="*/ 101 h 146"/>
                <a:gd name="T70" fmla="*/ 12 w 146"/>
                <a:gd name="T71" fmla="*/ 91 h 146"/>
                <a:gd name="T72" fmla="*/ 6 w 146"/>
                <a:gd name="T73" fmla="*/ 85 h 146"/>
                <a:gd name="T74" fmla="*/ 0 w 146"/>
                <a:gd name="T75" fmla="*/ 62 h 146"/>
                <a:gd name="T76" fmla="*/ 0 w 146"/>
                <a:gd name="T77" fmla="*/ 52 h 146"/>
                <a:gd name="T78" fmla="*/ 6 w 146"/>
                <a:gd name="T79" fmla="*/ 45 h 146"/>
                <a:gd name="T80" fmla="*/ 18 w 146"/>
                <a:gd name="T81" fmla="*/ 45 h 146"/>
                <a:gd name="T82" fmla="*/ 18 w 146"/>
                <a:gd name="T83" fmla="*/ 52 h 146"/>
                <a:gd name="T84" fmla="*/ 24 w 146"/>
                <a:gd name="T85" fmla="*/ 62 h 146"/>
                <a:gd name="T86" fmla="*/ 28 w 146"/>
                <a:gd name="T87" fmla="*/ 68 h 146"/>
                <a:gd name="T88" fmla="*/ 47 w 146"/>
                <a:gd name="T89" fmla="*/ 62 h 146"/>
                <a:gd name="T90" fmla="*/ 53 w 146"/>
                <a:gd name="T91" fmla="*/ 62 h 146"/>
                <a:gd name="T92" fmla="*/ 59 w 146"/>
                <a:gd name="T93" fmla="*/ 56 h 146"/>
                <a:gd name="T94" fmla="*/ 59 w 146"/>
                <a:gd name="T95" fmla="*/ 52 h 146"/>
                <a:gd name="T96" fmla="*/ 70 w 146"/>
                <a:gd name="T97" fmla="*/ 56 h 146"/>
                <a:gd name="T98" fmla="*/ 82 w 146"/>
                <a:gd name="T99" fmla="*/ 56 h 146"/>
                <a:gd name="T100" fmla="*/ 94 w 146"/>
                <a:gd name="T101" fmla="*/ 52 h 146"/>
                <a:gd name="T102" fmla="*/ 101 w 146"/>
                <a:gd name="T103" fmla="*/ 39 h 146"/>
                <a:gd name="T104" fmla="*/ 105 w 146"/>
                <a:gd name="T105" fmla="*/ 33 h 146"/>
                <a:gd name="T106" fmla="*/ 105 w 146"/>
                <a:gd name="T107" fmla="*/ 23 h 146"/>
                <a:gd name="T108" fmla="*/ 111 w 146"/>
                <a:gd name="T109" fmla="*/ 6 h 146"/>
                <a:gd name="T110" fmla="*/ 111 w 146"/>
                <a:gd name="T111" fmla="*/ 6 h 146"/>
                <a:gd name="T112" fmla="*/ 117 w 146"/>
                <a:gd name="T113" fmla="*/ 0 h 146"/>
                <a:gd name="T114" fmla="*/ 117 w 146"/>
                <a:gd name="T115" fmla="*/ 0 h 146"/>
                <a:gd name="T116" fmla="*/ 123 w 146"/>
                <a:gd name="T117" fmla="*/ 0 h 146"/>
                <a:gd name="T118" fmla="*/ 129 w 146"/>
                <a:gd name="T119" fmla="*/ 6 h 146"/>
                <a:gd name="T120" fmla="*/ 136 w 146"/>
                <a:gd name="T121" fmla="*/ 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6" h="146">
                  <a:moveTo>
                    <a:pt x="136" y="6"/>
                  </a:moveTo>
                  <a:lnTo>
                    <a:pt x="129" y="6"/>
                  </a:lnTo>
                  <a:lnTo>
                    <a:pt x="129" y="10"/>
                  </a:lnTo>
                  <a:lnTo>
                    <a:pt x="129" y="10"/>
                  </a:lnTo>
                  <a:lnTo>
                    <a:pt x="129" y="10"/>
                  </a:lnTo>
                  <a:lnTo>
                    <a:pt x="123" y="17"/>
                  </a:lnTo>
                  <a:lnTo>
                    <a:pt x="123" y="17"/>
                  </a:lnTo>
                  <a:lnTo>
                    <a:pt x="123" y="17"/>
                  </a:lnTo>
                  <a:lnTo>
                    <a:pt x="123" y="17"/>
                  </a:lnTo>
                  <a:lnTo>
                    <a:pt x="129" y="17"/>
                  </a:lnTo>
                  <a:lnTo>
                    <a:pt x="129" y="33"/>
                  </a:lnTo>
                  <a:lnTo>
                    <a:pt x="136" y="33"/>
                  </a:lnTo>
                  <a:lnTo>
                    <a:pt x="136" y="39"/>
                  </a:lnTo>
                  <a:lnTo>
                    <a:pt x="140" y="45"/>
                  </a:lnTo>
                  <a:lnTo>
                    <a:pt x="140" y="52"/>
                  </a:lnTo>
                  <a:lnTo>
                    <a:pt x="146" y="56"/>
                  </a:lnTo>
                  <a:lnTo>
                    <a:pt x="146" y="62"/>
                  </a:lnTo>
                  <a:lnTo>
                    <a:pt x="136" y="62"/>
                  </a:lnTo>
                  <a:lnTo>
                    <a:pt x="136" y="62"/>
                  </a:lnTo>
                  <a:lnTo>
                    <a:pt x="136" y="62"/>
                  </a:lnTo>
                  <a:lnTo>
                    <a:pt x="136" y="68"/>
                  </a:lnTo>
                  <a:lnTo>
                    <a:pt x="136" y="68"/>
                  </a:lnTo>
                  <a:lnTo>
                    <a:pt x="136" y="68"/>
                  </a:lnTo>
                  <a:lnTo>
                    <a:pt x="129" y="72"/>
                  </a:lnTo>
                  <a:lnTo>
                    <a:pt x="129" y="72"/>
                  </a:lnTo>
                  <a:lnTo>
                    <a:pt x="129" y="72"/>
                  </a:lnTo>
                  <a:lnTo>
                    <a:pt x="129" y="78"/>
                  </a:lnTo>
                  <a:lnTo>
                    <a:pt x="129" y="78"/>
                  </a:lnTo>
                  <a:lnTo>
                    <a:pt x="129" y="78"/>
                  </a:lnTo>
                  <a:lnTo>
                    <a:pt x="136" y="85"/>
                  </a:lnTo>
                  <a:lnTo>
                    <a:pt x="136" y="85"/>
                  </a:lnTo>
                  <a:lnTo>
                    <a:pt x="136" y="85"/>
                  </a:lnTo>
                  <a:lnTo>
                    <a:pt x="136" y="85"/>
                  </a:lnTo>
                  <a:lnTo>
                    <a:pt x="129" y="91"/>
                  </a:lnTo>
                  <a:lnTo>
                    <a:pt x="129" y="91"/>
                  </a:lnTo>
                  <a:lnTo>
                    <a:pt x="123" y="95"/>
                  </a:lnTo>
                  <a:lnTo>
                    <a:pt x="117" y="95"/>
                  </a:lnTo>
                  <a:lnTo>
                    <a:pt x="117" y="95"/>
                  </a:lnTo>
                  <a:lnTo>
                    <a:pt x="117" y="95"/>
                  </a:lnTo>
                  <a:lnTo>
                    <a:pt x="117" y="95"/>
                  </a:lnTo>
                  <a:lnTo>
                    <a:pt x="117" y="101"/>
                  </a:lnTo>
                  <a:lnTo>
                    <a:pt x="111" y="101"/>
                  </a:lnTo>
                  <a:lnTo>
                    <a:pt x="111" y="113"/>
                  </a:lnTo>
                  <a:lnTo>
                    <a:pt x="111" y="113"/>
                  </a:lnTo>
                  <a:lnTo>
                    <a:pt x="111" y="118"/>
                  </a:lnTo>
                  <a:lnTo>
                    <a:pt x="111" y="118"/>
                  </a:lnTo>
                  <a:lnTo>
                    <a:pt x="111" y="134"/>
                  </a:lnTo>
                  <a:lnTo>
                    <a:pt x="105" y="134"/>
                  </a:lnTo>
                  <a:lnTo>
                    <a:pt x="105" y="140"/>
                  </a:lnTo>
                  <a:lnTo>
                    <a:pt x="101" y="140"/>
                  </a:lnTo>
                  <a:lnTo>
                    <a:pt x="101" y="140"/>
                  </a:lnTo>
                  <a:lnTo>
                    <a:pt x="94" y="146"/>
                  </a:lnTo>
                  <a:lnTo>
                    <a:pt x="82" y="146"/>
                  </a:lnTo>
                  <a:lnTo>
                    <a:pt x="82" y="146"/>
                  </a:lnTo>
                  <a:lnTo>
                    <a:pt x="82" y="140"/>
                  </a:lnTo>
                  <a:lnTo>
                    <a:pt x="82" y="140"/>
                  </a:lnTo>
                  <a:lnTo>
                    <a:pt x="82" y="134"/>
                  </a:lnTo>
                  <a:lnTo>
                    <a:pt x="59" y="134"/>
                  </a:lnTo>
                  <a:lnTo>
                    <a:pt x="59" y="134"/>
                  </a:lnTo>
                  <a:lnTo>
                    <a:pt x="53" y="140"/>
                  </a:lnTo>
                  <a:lnTo>
                    <a:pt x="53" y="134"/>
                  </a:lnTo>
                  <a:lnTo>
                    <a:pt x="47" y="134"/>
                  </a:lnTo>
                  <a:lnTo>
                    <a:pt x="47" y="134"/>
                  </a:lnTo>
                  <a:lnTo>
                    <a:pt x="47" y="134"/>
                  </a:lnTo>
                  <a:lnTo>
                    <a:pt x="41" y="130"/>
                  </a:lnTo>
                  <a:lnTo>
                    <a:pt x="24" y="130"/>
                  </a:lnTo>
                  <a:lnTo>
                    <a:pt x="24" y="130"/>
                  </a:lnTo>
                  <a:lnTo>
                    <a:pt x="24" y="130"/>
                  </a:lnTo>
                  <a:lnTo>
                    <a:pt x="18" y="113"/>
                  </a:lnTo>
                  <a:lnTo>
                    <a:pt x="18" y="101"/>
                  </a:lnTo>
                  <a:lnTo>
                    <a:pt x="12" y="95"/>
                  </a:lnTo>
                  <a:lnTo>
                    <a:pt x="12" y="91"/>
                  </a:lnTo>
                  <a:lnTo>
                    <a:pt x="6" y="85"/>
                  </a:lnTo>
                  <a:lnTo>
                    <a:pt x="6" y="85"/>
                  </a:lnTo>
                  <a:lnTo>
                    <a:pt x="0" y="78"/>
                  </a:lnTo>
                  <a:lnTo>
                    <a:pt x="0" y="62"/>
                  </a:lnTo>
                  <a:lnTo>
                    <a:pt x="0" y="62"/>
                  </a:lnTo>
                  <a:lnTo>
                    <a:pt x="0" y="52"/>
                  </a:lnTo>
                  <a:lnTo>
                    <a:pt x="6" y="52"/>
                  </a:lnTo>
                  <a:lnTo>
                    <a:pt x="6" y="45"/>
                  </a:lnTo>
                  <a:lnTo>
                    <a:pt x="6" y="45"/>
                  </a:lnTo>
                  <a:lnTo>
                    <a:pt x="18" y="45"/>
                  </a:lnTo>
                  <a:lnTo>
                    <a:pt x="18" y="52"/>
                  </a:lnTo>
                  <a:lnTo>
                    <a:pt x="18" y="52"/>
                  </a:lnTo>
                  <a:lnTo>
                    <a:pt x="24" y="56"/>
                  </a:lnTo>
                  <a:lnTo>
                    <a:pt x="24" y="62"/>
                  </a:lnTo>
                  <a:lnTo>
                    <a:pt x="28" y="62"/>
                  </a:lnTo>
                  <a:lnTo>
                    <a:pt x="28" y="68"/>
                  </a:lnTo>
                  <a:lnTo>
                    <a:pt x="41" y="68"/>
                  </a:lnTo>
                  <a:lnTo>
                    <a:pt x="47" y="62"/>
                  </a:lnTo>
                  <a:lnTo>
                    <a:pt x="47" y="62"/>
                  </a:lnTo>
                  <a:lnTo>
                    <a:pt x="53" y="62"/>
                  </a:lnTo>
                  <a:lnTo>
                    <a:pt x="53" y="56"/>
                  </a:lnTo>
                  <a:lnTo>
                    <a:pt x="59" y="56"/>
                  </a:lnTo>
                  <a:lnTo>
                    <a:pt x="59" y="52"/>
                  </a:lnTo>
                  <a:lnTo>
                    <a:pt x="59" y="52"/>
                  </a:lnTo>
                  <a:lnTo>
                    <a:pt x="66" y="52"/>
                  </a:lnTo>
                  <a:lnTo>
                    <a:pt x="70" y="56"/>
                  </a:lnTo>
                  <a:lnTo>
                    <a:pt x="70" y="56"/>
                  </a:lnTo>
                  <a:lnTo>
                    <a:pt x="82" y="56"/>
                  </a:lnTo>
                  <a:lnTo>
                    <a:pt x="82" y="52"/>
                  </a:lnTo>
                  <a:lnTo>
                    <a:pt x="94" y="52"/>
                  </a:lnTo>
                  <a:lnTo>
                    <a:pt x="94" y="45"/>
                  </a:lnTo>
                  <a:lnTo>
                    <a:pt x="101" y="39"/>
                  </a:lnTo>
                  <a:lnTo>
                    <a:pt x="101" y="33"/>
                  </a:lnTo>
                  <a:lnTo>
                    <a:pt x="105" y="33"/>
                  </a:lnTo>
                  <a:lnTo>
                    <a:pt x="105" y="23"/>
                  </a:lnTo>
                  <a:lnTo>
                    <a:pt x="105" y="23"/>
                  </a:lnTo>
                  <a:lnTo>
                    <a:pt x="105" y="10"/>
                  </a:lnTo>
                  <a:lnTo>
                    <a:pt x="111" y="6"/>
                  </a:lnTo>
                  <a:lnTo>
                    <a:pt x="111" y="6"/>
                  </a:lnTo>
                  <a:lnTo>
                    <a:pt x="111" y="6"/>
                  </a:lnTo>
                  <a:lnTo>
                    <a:pt x="117" y="0"/>
                  </a:lnTo>
                  <a:lnTo>
                    <a:pt x="117" y="0"/>
                  </a:lnTo>
                  <a:lnTo>
                    <a:pt x="117" y="0"/>
                  </a:lnTo>
                  <a:lnTo>
                    <a:pt x="117" y="0"/>
                  </a:lnTo>
                  <a:lnTo>
                    <a:pt x="117" y="0"/>
                  </a:lnTo>
                  <a:lnTo>
                    <a:pt x="123" y="0"/>
                  </a:lnTo>
                  <a:lnTo>
                    <a:pt x="129" y="6"/>
                  </a:lnTo>
                  <a:lnTo>
                    <a:pt x="129" y="6"/>
                  </a:lnTo>
                  <a:lnTo>
                    <a:pt x="129" y="6"/>
                  </a:lnTo>
                  <a:lnTo>
                    <a:pt x="136" y="6"/>
                  </a:lnTo>
                  <a:lnTo>
                    <a:pt x="136"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1" name="Freeform 346"/>
            <p:cNvSpPr>
              <a:spLocks/>
            </p:cNvSpPr>
            <p:nvPr/>
          </p:nvSpPr>
          <p:spPr bwMode="auto">
            <a:xfrm>
              <a:off x="3016251" y="4013200"/>
              <a:ext cx="201613" cy="241300"/>
            </a:xfrm>
            <a:custGeom>
              <a:avLst/>
              <a:gdLst>
                <a:gd name="T0" fmla="*/ 4 w 127"/>
                <a:gd name="T1" fmla="*/ 49 h 152"/>
                <a:gd name="T2" fmla="*/ 4 w 127"/>
                <a:gd name="T3" fmla="*/ 56 h 152"/>
                <a:gd name="T4" fmla="*/ 10 w 127"/>
                <a:gd name="T5" fmla="*/ 62 h 152"/>
                <a:gd name="T6" fmla="*/ 16 w 127"/>
                <a:gd name="T7" fmla="*/ 72 h 152"/>
                <a:gd name="T8" fmla="*/ 35 w 127"/>
                <a:gd name="T9" fmla="*/ 89 h 152"/>
                <a:gd name="T10" fmla="*/ 57 w 127"/>
                <a:gd name="T11" fmla="*/ 95 h 152"/>
                <a:gd name="T12" fmla="*/ 70 w 127"/>
                <a:gd name="T13" fmla="*/ 101 h 152"/>
                <a:gd name="T14" fmla="*/ 80 w 127"/>
                <a:gd name="T15" fmla="*/ 107 h 152"/>
                <a:gd name="T16" fmla="*/ 74 w 127"/>
                <a:gd name="T17" fmla="*/ 117 h 152"/>
                <a:gd name="T18" fmla="*/ 70 w 127"/>
                <a:gd name="T19" fmla="*/ 124 h 152"/>
                <a:gd name="T20" fmla="*/ 70 w 127"/>
                <a:gd name="T21" fmla="*/ 130 h 152"/>
                <a:gd name="T22" fmla="*/ 70 w 127"/>
                <a:gd name="T23" fmla="*/ 140 h 152"/>
                <a:gd name="T24" fmla="*/ 80 w 127"/>
                <a:gd name="T25" fmla="*/ 146 h 152"/>
                <a:gd name="T26" fmla="*/ 105 w 127"/>
                <a:gd name="T27" fmla="*/ 152 h 152"/>
                <a:gd name="T28" fmla="*/ 121 w 127"/>
                <a:gd name="T29" fmla="*/ 140 h 152"/>
                <a:gd name="T30" fmla="*/ 127 w 127"/>
                <a:gd name="T31" fmla="*/ 130 h 152"/>
                <a:gd name="T32" fmla="*/ 121 w 127"/>
                <a:gd name="T33" fmla="*/ 117 h 152"/>
                <a:gd name="T34" fmla="*/ 121 w 127"/>
                <a:gd name="T35" fmla="*/ 95 h 152"/>
                <a:gd name="T36" fmla="*/ 121 w 127"/>
                <a:gd name="T37" fmla="*/ 78 h 152"/>
                <a:gd name="T38" fmla="*/ 109 w 127"/>
                <a:gd name="T39" fmla="*/ 72 h 152"/>
                <a:gd name="T40" fmla="*/ 105 w 127"/>
                <a:gd name="T41" fmla="*/ 68 h 152"/>
                <a:gd name="T42" fmla="*/ 105 w 127"/>
                <a:gd name="T43" fmla="*/ 62 h 152"/>
                <a:gd name="T44" fmla="*/ 99 w 127"/>
                <a:gd name="T45" fmla="*/ 62 h 152"/>
                <a:gd name="T46" fmla="*/ 80 w 127"/>
                <a:gd name="T47" fmla="*/ 56 h 152"/>
                <a:gd name="T48" fmla="*/ 70 w 127"/>
                <a:gd name="T49" fmla="*/ 49 h 152"/>
                <a:gd name="T50" fmla="*/ 70 w 127"/>
                <a:gd name="T51" fmla="*/ 45 h 152"/>
                <a:gd name="T52" fmla="*/ 70 w 127"/>
                <a:gd name="T53" fmla="*/ 33 h 152"/>
                <a:gd name="T54" fmla="*/ 70 w 127"/>
                <a:gd name="T55" fmla="*/ 27 h 152"/>
                <a:gd name="T56" fmla="*/ 64 w 127"/>
                <a:gd name="T57" fmla="*/ 16 h 152"/>
                <a:gd name="T58" fmla="*/ 64 w 127"/>
                <a:gd name="T59" fmla="*/ 16 h 152"/>
                <a:gd name="T60" fmla="*/ 57 w 127"/>
                <a:gd name="T61" fmla="*/ 10 h 152"/>
                <a:gd name="T62" fmla="*/ 51 w 127"/>
                <a:gd name="T63" fmla="*/ 6 h 152"/>
                <a:gd name="T64" fmla="*/ 45 w 127"/>
                <a:gd name="T65" fmla="*/ 0 h 152"/>
                <a:gd name="T66" fmla="*/ 16 w 127"/>
                <a:gd name="T67" fmla="*/ 6 h 152"/>
                <a:gd name="T68" fmla="*/ 4 w 127"/>
                <a:gd name="T69" fmla="*/ 10 h 152"/>
                <a:gd name="T70" fmla="*/ 4 w 127"/>
                <a:gd name="T71" fmla="*/ 16 h 152"/>
                <a:gd name="T72" fmla="*/ 4 w 127"/>
                <a:gd name="T73" fmla="*/ 23 h 152"/>
                <a:gd name="T74" fmla="*/ 0 w 127"/>
                <a:gd name="T75" fmla="*/ 4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7" h="152">
                  <a:moveTo>
                    <a:pt x="0" y="49"/>
                  </a:moveTo>
                  <a:lnTo>
                    <a:pt x="4" y="49"/>
                  </a:lnTo>
                  <a:lnTo>
                    <a:pt x="4" y="56"/>
                  </a:lnTo>
                  <a:lnTo>
                    <a:pt x="4" y="56"/>
                  </a:lnTo>
                  <a:lnTo>
                    <a:pt x="10" y="62"/>
                  </a:lnTo>
                  <a:lnTo>
                    <a:pt x="10" y="62"/>
                  </a:lnTo>
                  <a:lnTo>
                    <a:pt x="10" y="68"/>
                  </a:lnTo>
                  <a:lnTo>
                    <a:pt x="16" y="72"/>
                  </a:lnTo>
                  <a:lnTo>
                    <a:pt x="16" y="72"/>
                  </a:lnTo>
                  <a:lnTo>
                    <a:pt x="35" y="89"/>
                  </a:lnTo>
                  <a:lnTo>
                    <a:pt x="45" y="89"/>
                  </a:lnTo>
                  <a:lnTo>
                    <a:pt x="57" y="95"/>
                  </a:lnTo>
                  <a:lnTo>
                    <a:pt x="64" y="95"/>
                  </a:lnTo>
                  <a:lnTo>
                    <a:pt x="70" y="101"/>
                  </a:lnTo>
                  <a:lnTo>
                    <a:pt x="80" y="107"/>
                  </a:lnTo>
                  <a:lnTo>
                    <a:pt x="80" y="107"/>
                  </a:lnTo>
                  <a:lnTo>
                    <a:pt x="80" y="111"/>
                  </a:lnTo>
                  <a:lnTo>
                    <a:pt x="74" y="117"/>
                  </a:lnTo>
                  <a:lnTo>
                    <a:pt x="74" y="124"/>
                  </a:lnTo>
                  <a:lnTo>
                    <a:pt x="70" y="124"/>
                  </a:lnTo>
                  <a:lnTo>
                    <a:pt x="70" y="130"/>
                  </a:lnTo>
                  <a:lnTo>
                    <a:pt x="70" y="130"/>
                  </a:lnTo>
                  <a:lnTo>
                    <a:pt x="70" y="140"/>
                  </a:lnTo>
                  <a:lnTo>
                    <a:pt x="70" y="140"/>
                  </a:lnTo>
                  <a:lnTo>
                    <a:pt x="74" y="146"/>
                  </a:lnTo>
                  <a:lnTo>
                    <a:pt x="80" y="146"/>
                  </a:lnTo>
                  <a:lnTo>
                    <a:pt x="86" y="152"/>
                  </a:lnTo>
                  <a:lnTo>
                    <a:pt x="105" y="152"/>
                  </a:lnTo>
                  <a:lnTo>
                    <a:pt x="115" y="140"/>
                  </a:lnTo>
                  <a:lnTo>
                    <a:pt x="121" y="140"/>
                  </a:lnTo>
                  <a:lnTo>
                    <a:pt x="121" y="134"/>
                  </a:lnTo>
                  <a:lnTo>
                    <a:pt x="127" y="130"/>
                  </a:lnTo>
                  <a:lnTo>
                    <a:pt x="127" y="124"/>
                  </a:lnTo>
                  <a:lnTo>
                    <a:pt x="121" y="117"/>
                  </a:lnTo>
                  <a:lnTo>
                    <a:pt x="121" y="95"/>
                  </a:lnTo>
                  <a:lnTo>
                    <a:pt x="121" y="95"/>
                  </a:lnTo>
                  <a:lnTo>
                    <a:pt x="121" y="78"/>
                  </a:lnTo>
                  <a:lnTo>
                    <a:pt x="121" y="78"/>
                  </a:lnTo>
                  <a:lnTo>
                    <a:pt x="115" y="72"/>
                  </a:lnTo>
                  <a:lnTo>
                    <a:pt x="109" y="72"/>
                  </a:lnTo>
                  <a:lnTo>
                    <a:pt x="109" y="68"/>
                  </a:lnTo>
                  <a:lnTo>
                    <a:pt x="105" y="68"/>
                  </a:lnTo>
                  <a:lnTo>
                    <a:pt x="105" y="68"/>
                  </a:lnTo>
                  <a:lnTo>
                    <a:pt x="105" y="62"/>
                  </a:lnTo>
                  <a:lnTo>
                    <a:pt x="99" y="62"/>
                  </a:lnTo>
                  <a:lnTo>
                    <a:pt x="99" y="62"/>
                  </a:lnTo>
                  <a:lnTo>
                    <a:pt x="92" y="56"/>
                  </a:lnTo>
                  <a:lnTo>
                    <a:pt x="80" y="56"/>
                  </a:lnTo>
                  <a:lnTo>
                    <a:pt x="80" y="49"/>
                  </a:lnTo>
                  <a:lnTo>
                    <a:pt x="70" y="49"/>
                  </a:lnTo>
                  <a:lnTo>
                    <a:pt x="70" y="45"/>
                  </a:lnTo>
                  <a:lnTo>
                    <a:pt x="70" y="45"/>
                  </a:lnTo>
                  <a:lnTo>
                    <a:pt x="70" y="33"/>
                  </a:lnTo>
                  <a:lnTo>
                    <a:pt x="70" y="33"/>
                  </a:lnTo>
                  <a:lnTo>
                    <a:pt x="70" y="27"/>
                  </a:lnTo>
                  <a:lnTo>
                    <a:pt x="70" y="27"/>
                  </a:lnTo>
                  <a:lnTo>
                    <a:pt x="70" y="16"/>
                  </a:lnTo>
                  <a:lnTo>
                    <a:pt x="64" y="16"/>
                  </a:lnTo>
                  <a:lnTo>
                    <a:pt x="64" y="16"/>
                  </a:lnTo>
                  <a:lnTo>
                    <a:pt x="64" y="16"/>
                  </a:lnTo>
                  <a:lnTo>
                    <a:pt x="64" y="16"/>
                  </a:lnTo>
                  <a:lnTo>
                    <a:pt x="57" y="10"/>
                  </a:lnTo>
                  <a:lnTo>
                    <a:pt x="57" y="6"/>
                  </a:lnTo>
                  <a:lnTo>
                    <a:pt x="51" y="6"/>
                  </a:lnTo>
                  <a:lnTo>
                    <a:pt x="51" y="6"/>
                  </a:lnTo>
                  <a:lnTo>
                    <a:pt x="45" y="0"/>
                  </a:lnTo>
                  <a:lnTo>
                    <a:pt x="16" y="0"/>
                  </a:lnTo>
                  <a:lnTo>
                    <a:pt x="16" y="6"/>
                  </a:lnTo>
                  <a:lnTo>
                    <a:pt x="10" y="6"/>
                  </a:lnTo>
                  <a:lnTo>
                    <a:pt x="4" y="10"/>
                  </a:lnTo>
                  <a:lnTo>
                    <a:pt x="4" y="16"/>
                  </a:lnTo>
                  <a:lnTo>
                    <a:pt x="4" y="16"/>
                  </a:lnTo>
                  <a:lnTo>
                    <a:pt x="4" y="16"/>
                  </a:lnTo>
                  <a:lnTo>
                    <a:pt x="4" y="23"/>
                  </a:lnTo>
                  <a:lnTo>
                    <a:pt x="0" y="49"/>
                  </a:lnTo>
                  <a:lnTo>
                    <a:pt x="0" y="4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2" name="Freeform 347"/>
            <p:cNvSpPr>
              <a:spLocks/>
            </p:cNvSpPr>
            <p:nvPr/>
          </p:nvSpPr>
          <p:spPr bwMode="auto">
            <a:xfrm>
              <a:off x="3016251" y="4013200"/>
              <a:ext cx="201613" cy="241300"/>
            </a:xfrm>
            <a:custGeom>
              <a:avLst/>
              <a:gdLst>
                <a:gd name="T0" fmla="*/ 4 w 127"/>
                <a:gd name="T1" fmla="*/ 49 h 152"/>
                <a:gd name="T2" fmla="*/ 4 w 127"/>
                <a:gd name="T3" fmla="*/ 56 h 152"/>
                <a:gd name="T4" fmla="*/ 10 w 127"/>
                <a:gd name="T5" fmla="*/ 62 h 152"/>
                <a:gd name="T6" fmla="*/ 16 w 127"/>
                <a:gd name="T7" fmla="*/ 72 h 152"/>
                <a:gd name="T8" fmla="*/ 35 w 127"/>
                <a:gd name="T9" fmla="*/ 89 h 152"/>
                <a:gd name="T10" fmla="*/ 57 w 127"/>
                <a:gd name="T11" fmla="*/ 95 h 152"/>
                <a:gd name="T12" fmla="*/ 70 w 127"/>
                <a:gd name="T13" fmla="*/ 101 h 152"/>
                <a:gd name="T14" fmla="*/ 80 w 127"/>
                <a:gd name="T15" fmla="*/ 107 h 152"/>
                <a:gd name="T16" fmla="*/ 74 w 127"/>
                <a:gd name="T17" fmla="*/ 117 h 152"/>
                <a:gd name="T18" fmla="*/ 70 w 127"/>
                <a:gd name="T19" fmla="*/ 124 h 152"/>
                <a:gd name="T20" fmla="*/ 70 w 127"/>
                <a:gd name="T21" fmla="*/ 130 h 152"/>
                <a:gd name="T22" fmla="*/ 70 w 127"/>
                <a:gd name="T23" fmla="*/ 140 h 152"/>
                <a:gd name="T24" fmla="*/ 80 w 127"/>
                <a:gd name="T25" fmla="*/ 146 h 152"/>
                <a:gd name="T26" fmla="*/ 105 w 127"/>
                <a:gd name="T27" fmla="*/ 152 h 152"/>
                <a:gd name="T28" fmla="*/ 121 w 127"/>
                <a:gd name="T29" fmla="*/ 140 h 152"/>
                <a:gd name="T30" fmla="*/ 127 w 127"/>
                <a:gd name="T31" fmla="*/ 130 h 152"/>
                <a:gd name="T32" fmla="*/ 121 w 127"/>
                <a:gd name="T33" fmla="*/ 117 h 152"/>
                <a:gd name="T34" fmla="*/ 121 w 127"/>
                <a:gd name="T35" fmla="*/ 95 h 152"/>
                <a:gd name="T36" fmla="*/ 121 w 127"/>
                <a:gd name="T37" fmla="*/ 78 h 152"/>
                <a:gd name="T38" fmla="*/ 109 w 127"/>
                <a:gd name="T39" fmla="*/ 72 h 152"/>
                <a:gd name="T40" fmla="*/ 105 w 127"/>
                <a:gd name="T41" fmla="*/ 68 h 152"/>
                <a:gd name="T42" fmla="*/ 105 w 127"/>
                <a:gd name="T43" fmla="*/ 62 h 152"/>
                <a:gd name="T44" fmla="*/ 99 w 127"/>
                <a:gd name="T45" fmla="*/ 62 h 152"/>
                <a:gd name="T46" fmla="*/ 80 w 127"/>
                <a:gd name="T47" fmla="*/ 56 h 152"/>
                <a:gd name="T48" fmla="*/ 70 w 127"/>
                <a:gd name="T49" fmla="*/ 49 h 152"/>
                <a:gd name="T50" fmla="*/ 70 w 127"/>
                <a:gd name="T51" fmla="*/ 45 h 152"/>
                <a:gd name="T52" fmla="*/ 70 w 127"/>
                <a:gd name="T53" fmla="*/ 33 h 152"/>
                <a:gd name="T54" fmla="*/ 70 w 127"/>
                <a:gd name="T55" fmla="*/ 27 h 152"/>
                <a:gd name="T56" fmla="*/ 64 w 127"/>
                <a:gd name="T57" fmla="*/ 16 h 152"/>
                <a:gd name="T58" fmla="*/ 64 w 127"/>
                <a:gd name="T59" fmla="*/ 16 h 152"/>
                <a:gd name="T60" fmla="*/ 57 w 127"/>
                <a:gd name="T61" fmla="*/ 10 h 152"/>
                <a:gd name="T62" fmla="*/ 51 w 127"/>
                <a:gd name="T63" fmla="*/ 6 h 152"/>
                <a:gd name="T64" fmla="*/ 45 w 127"/>
                <a:gd name="T65" fmla="*/ 0 h 152"/>
                <a:gd name="T66" fmla="*/ 16 w 127"/>
                <a:gd name="T67" fmla="*/ 6 h 152"/>
                <a:gd name="T68" fmla="*/ 4 w 127"/>
                <a:gd name="T69" fmla="*/ 10 h 152"/>
                <a:gd name="T70" fmla="*/ 4 w 127"/>
                <a:gd name="T71" fmla="*/ 16 h 152"/>
                <a:gd name="T72" fmla="*/ 4 w 127"/>
                <a:gd name="T73" fmla="*/ 23 h 152"/>
                <a:gd name="T74" fmla="*/ 0 w 127"/>
                <a:gd name="T75" fmla="*/ 4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7" h="152">
                  <a:moveTo>
                    <a:pt x="0" y="49"/>
                  </a:moveTo>
                  <a:lnTo>
                    <a:pt x="4" y="49"/>
                  </a:lnTo>
                  <a:lnTo>
                    <a:pt x="4" y="56"/>
                  </a:lnTo>
                  <a:lnTo>
                    <a:pt x="4" y="56"/>
                  </a:lnTo>
                  <a:lnTo>
                    <a:pt x="10" y="62"/>
                  </a:lnTo>
                  <a:lnTo>
                    <a:pt x="10" y="62"/>
                  </a:lnTo>
                  <a:lnTo>
                    <a:pt x="10" y="68"/>
                  </a:lnTo>
                  <a:lnTo>
                    <a:pt x="16" y="72"/>
                  </a:lnTo>
                  <a:lnTo>
                    <a:pt x="16" y="72"/>
                  </a:lnTo>
                  <a:lnTo>
                    <a:pt x="35" y="89"/>
                  </a:lnTo>
                  <a:lnTo>
                    <a:pt x="45" y="89"/>
                  </a:lnTo>
                  <a:lnTo>
                    <a:pt x="57" y="95"/>
                  </a:lnTo>
                  <a:lnTo>
                    <a:pt x="64" y="95"/>
                  </a:lnTo>
                  <a:lnTo>
                    <a:pt x="70" y="101"/>
                  </a:lnTo>
                  <a:lnTo>
                    <a:pt x="80" y="107"/>
                  </a:lnTo>
                  <a:lnTo>
                    <a:pt x="80" y="107"/>
                  </a:lnTo>
                  <a:lnTo>
                    <a:pt x="80" y="111"/>
                  </a:lnTo>
                  <a:lnTo>
                    <a:pt x="74" y="117"/>
                  </a:lnTo>
                  <a:lnTo>
                    <a:pt x="74" y="124"/>
                  </a:lnTo>
                  <a:lnTo>
                    <a:pt x="70" y="124"/>
                  </a:lnTo>
                  <a:lnTo>
                    <a:pt x="70" y="130"/>
                  </a:lnTo>
                  <a:lnTo>
                    <a:pt x="70" y="130"/>
                  </a:lnTo>
                  <a:lnTo>
                    <a:pt x="70" y="140"/>
                  </a:lnTo>
                  <a:lnTo>
                    <a:pt x="70" y="140"/>
                  </a:lnTo>
                  <a:lnTo>
                    <a:pt x="74" y="146"/>
                  </a:lnTo>
                  <a:lnTo>
                    <a:pt x="80" y="146"/>
                  </a:lnTo>
                  <a:lnTo>
                    <a:pt x="86" y="152"/>
                  </a:lnTo>
                  <a:lnTo>
                    <a:pt x="105" y="152"/>
                  </a:lnTo>
                  <a:lnTo>
                    <a:pt x="115" y="140"/>
                  </a:lnTo>
                  <a:lnTo>
                    <a:pt x="121" y="140"/>
                  </a:lnTo>
                  <a:lnTo>
                    <a:pt x="121" y="134"/>
                  </a:lnTo>
                  <a:lnTo>
                    <a:pt x="127" y="130"/>
                  </a:lnTo>
                  <a:lnTo>
                    <a:pt x="127" y="124"/>
                  </a:lnTo>
                  <a:lnTo>
                    <a:pt x="121" y="117"/>
                  </a:lnTo>
                  <a:lnTo>
                    <a:pt x="121" y="95"/>
                  </a:lnTo>
                  <a:lnTo>
                    <a:pt x="121" y="95"/>
                  </a:lnTo>
                  <a:lnTo>
                    <a:pt x="121" y="78"/>
                  </a:lnTo>
                  <a:lnTo>
                    <a:pt x="121" y="78"/>
                  </a:lnTo>
                  <a:lnTo>
                    <a:pt x="115" y="72"/>
                  </a:lnTo>
                  <a:lnTo>
                    <a:pt x="109" y="72"/>
                  </a:lnTo>
                  <a:lnTo>
                    <a:pt x="109" y="68"/>
                  </a:lnTo>
                  <a:lnTo>
                    <a:pt x="105" y="68"/>
                  </a:lnTo>
                  <a:lnTo>
                    <a:pt x="105" y="68"/>
                  </a:lnTo>
                  <a:lnTo>
                    <a:pt x="105" y="62"/>
                  </a:lnTo>
                  <a:lnTo>
                    <a:pt x="99" y="62"/>
                  </a:lnTo>
                  <a:lnTo>
                    <a:pt x="99" y="62"/>
                  </a:lnTo>
                  <a:lnTo>
                    <a:pt x="92" y="56"/>
                  </a:lnTo>
                  <a:lnTo>
                    <a:pt x="80" y="56"/>
                  </a:lnTo>
                  <a:lnTo>
                    <a:pt x="80" y="49"/>
                  </a:lnTo>
                  <a:lnTo>
                    <a:pt x="70" y="49"/>
                  </a:lnTo>
                  <a:lnTo>
                    <a:pt x="70" y="45"/>
                  </a:lnTo>
                  <a:lnTo>
                    <a:pt x="70" y="45"/>
                  </a:lnTo>
                  <a:lnTo>
                    <a:pt x="70" y="33"/>
                  </a:lnTo>
                  <a:lnTo>
                    <a:pt x="70" y="33"/>
                  </a:lnTo>
                  <a:lnTo>
                    <a:pt x="70" y="27"/>
                  </a:lnTo>
                  <a:lnTo>
                    <a:pt x="70" y="27"/>
                  </a:lnTo>
                  <a:lnTo>
                    <a:pt x="70" y="16"/>
                  </a:lnTo>
                  <a:lnTo>
                    <a:pt x="64" y="16"/>
                  </a:lnTo>
                  <a:lnTo>
                    <a:pt x="64" y="16"/>
                  </a:lnTo>
                  <a:lnTo>
                    <a:pt x="64" y="16"/>
                  </a:lnTo>
                  <a:lnTo>
                    <a:pt x="64" y="16"/>
                  </a:lnTo>
                  <a:lnTo>
                    <a:pt x="57" y="10"/>
                  </a:lnTo>
                  <a:lnTo>
                    <a:pt x="57" y="6"/>
                  </a:lnTo>
                  <a:lnTo>
                    <a:pt x="51" y="6"/>
                  </a:lnTo>
                  <a:lnTo>
                    <a:pt x="51" y="6"/>
                  </a:lnTo>
                  <a:lnTo>
                    <a:pt x="45" y="0"/>
                  </a:lnTo>
                  <a:lnTo>
                    <a:pt x="16" y="0"/>
                  </a:lnTo>
                  <a:lnTo>
                    <a:pt x="16" y="6"/>
                  </a:lnTo>
                  <a:lnTo>
                    <a:pt x="10" y="6"/>
                  </a:lnTo>
                  <a:lnTo>
                    <a:pt x="4" y="10"/>
                  </a:lnTo>
                  <a:lnTo>
                    <a:pt x="4" y="16"/>
                  </a:lnTo>
                  <a:lnTo>
                    <a:pt x="4" y="16"/>
                  </a:lnTo>
                  <a:lnTo>
                    <a:pt x="4" y="16"/>
                  </a:lnTo>
                  <a:lnTo>
                    <a:pt x="4" y="23"/>
                  </a:lnTo>
                  <a:lnTo>
                    <a:pt x="0" y="49"/>
                  </a:lnTo>
                  <a:lnTo>
                    <a:pt x="0" y="4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3" name="Freeform 348"/>
            <p:cNvSpPr>
              <a:spLocks/>
            </p:cNvSpPr>
            <p:nvPr/>
          </p:nvSpPr>
          <p:spPr bwMode="auto">
            <a:xfrm>
              <a:off x="3078163" y="4948238"/>
              <a:ext cx="84138" cy="82550"/>
            </a:xfrm>
            <a:custGeom>
              <a:avLst/>
              <a:gdLst>
                <a:gd name="T0" fmla="*/ 0 w 53"/>
                <a:gd name="T1" fmla="*/ 0 h 52"/>
                <a:gd name="T2" fmla="*/ 6 w 53"/>
                <a:gd name="T3" fmla="*/ 12 h 52"/>
                <a:gd name="T4" fmla="*/ 6 w 53"/>
                <a:gd name="T5" fmla="*/ 29 h 52"/>
                <a:gd name="T6" fmla="*/ 18 w 53"/>
                <a:gd name="T7" fmla="*/ 39 h 52"/>
                <a:gd name="T8" fmla="*/ 18 w 53"/>
                <a:gd name="T9" fmla="*/ 45 h 52"/>
                <a:gd name="T10" fmla="*/ 18 w 53"/>
                <a:gd name="T11" fmla="*/ 45 h 52"/>
                <a:gd name="T12" fmla="*/ 25 w 53"/>
                <a:gd name="T13" fmla="*/ 45 h 52"/>
                <a:gd name="T14" fmla="*/ 25 w 53"/>
                <a:gd name="T15" fmla="*/ 52 h 52"/>
                <a:gd name="T16" fmla="*/ 35 w 53"/>
                <a:gd name="T17" fmla="*/ 52 h 52"/>
                <a:gd name="T18" fmla="*/ 35 w 53"/>
                <a:gd name="T19" fmla="*/ 45 h 52"/>
                <a:gd name="T20" fmla="*/ 53 w 53"/>
                <a:gd name="T21" fmla="*/ 45 h 52"/>
                <a:gd name="T22" fmla="*/ 41 w 53"/>
                <a:gd name="T23" fmla="*/ 45 h 52"/>
                <a:gd name="T24" fmla="*/ 6 w 53"/>
                <a:gd name="T25" fmla="*/ 12 h 52"/>
                <a:gd name="T26" fmla="*/ 6 w 53"/>
                <a:gd name="T27" fmla="*/ 6 h 52"/>
                <a:gd name="T28" fmla="*/ 0 w 53"/>
                <a:gd name="T2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52">
                  <a:moveTo>
                    <a:pt x="0" y="0"/>
                  </a:moveTo>
                  <a:lnTo>
                    <a:pt x="6" y="12"/>
                  </a:lnTo>
                  <a:lnTo>
                    <a:pt x="6" y="29"/>
                  </a:lnTo>
                  <a:lnTo>
                    <a:pt x="18" y="39"/>
                  </a:lnTo>
                  <a:lnTo>
                    <a:pt x="18" y="45"/>
                  </a:lnTo>
                  <a:lnTo>
                    <a:pt x="18" y="45"/>
                  </a:lnTo>
                  <a:lnTo>
                    <a:pt x="25" y="45"/>
                  </a:lnTo>
                  <a:lnTo>
                    <a:pt x="25" y="52"/>
                  </a:lnTo>
                  <a:lnTo>
                    <a:pt x="35" y="52"/>
                  </a:lnTo>
                  <a:lnTo>
                    <a:pt x="35" y="45"/>
                  </a:lnTo>
                  <a:lnTo>
                    <a:pt x="53" y="45"/>
                  </a:lnTo>
                  <a:lnTo>
                    <a:pt x="41" y="45"/>
                  </a:lnTo>
                  <a:lnTo>
                    <a:pt x="6" y="12"/>
                  </a:lnTo>
                  <a:lnTo>
                    <a:pt x="6"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4" name="Freeform 349"/>
            <p:cNvSpPr>
              <a:spLocks/>
            </p:cNvSpPr>
            <p:nvPr/>
          </p:nvSpPr>
          <p:spPr bwMode="auto">
            <a:xfrm>
              <a:off x="3244851" y="3451225"/>
              <a:ext cx="74613" cy="44450"/>
            </a:xfrm>
            <a:custGeom>
              <a:avLst/>
              <a:gdLst>
                <a:gd name="T0" fmla="*/ 41 w 47"/>
                <a:gd name="T1" fmla="*/ 6 h 28"/>
                <a:gd name="T2" fmla="*/ 35 w 47"/>
                <a:gd name="T3" fmla="*/ 6 h 28"/>
                <a:gd name="T4" fmla="*/ 35 w 47"/>
                <a:gd name="T5" fmla="*/ 6 h 28"/>
                <a:gd name="T6" fmla="*/ 35 w 47"/>
                <a:gd name="T7" fmla="*/ 0 h 28"/>
                <a:gd name="T8" fmla="*/ 6 w 47"/>
                <a:gd name="T9" fmla="*/ 0 h 28"/>
                <a:gd name="T10" fmla="*/ 6 w 47"/>
                <a:gd name="T11" fmla="*/ 0 h 28"/>
                <a:gd name="T12" fmla="*/ 6 w 47"/>
                <a:gd name="T13" fmla="*/ 6 h 28"/>
                <a:gd name="T14" fmla="*/ 6 w 47"/>
                <a:gd name="T15" fmla="*/ 6 h 28"/>
                <a:gd name="T16" fmla="*/ 6 w 47"/>
                <a:gd name="T17" fmla="*/ 10 h 28"/>
                <a:gd name="T18" fmla="*/ 0 w 47"/>
                <a:gd name="T19" fmla="*/ 10 h 28"/>
                <a:gd name="T20" fmla="*/ 0 w 47"/>
                <a:gd name="T21" fmla="*/ 16 h 28"/>
                <a:gd name="T22" fmla="*/ 0 w 47"/>
                <a:gd name="T23" fmla="*/ 16 h 28"/>
                <a:gd name="T24" fmla="*/ 0 w 47"/>
                <a:gd name="T25" fmla="*/ 22 h 28"/>
                <a:gd name="T26" fmla="*/ 6 w 47"/>
                <a:gd name="T27" fmla="*/ 22 h 28"/>
                <a:gd name="T28" fmla="*/ 12 w 47"/>
                <a:gd name="T29" fmla="*/ 28 h 28"/>
                <a:gd name="T30" fmla="*/ 12 w 47"/>
                <a:gd name="T31" fmla="*/ 28 h 28"/>
                <a:gd name="T32" fmla="*/ 35 w 47"/>
                <a:gd name="T33" fmla="*/ 28 h 28"/>
                <a:gd name="T34" fmla="*/ 35 w 47"/>
                <a:gd name="T35" fmla="*/ 22 h 28"/>
                <a:gd name="T36" fmla="*/ 41 w 47"/>
                <a:gd name="T37" fmla="*/ 22 h 28"/>
                <a:gd name="T38" fmla="*/ 47 w 47"/>
                <a:gd name="T39" fmla="*/ 6 h 28"/>
                <a:gd name="T40" fmla="*/ 41 w 47"/>
                <a:gd name="T41" fmla="*/ 6 h 28"/>
                <a:gd name="T42" fmla="*/ 41 w 47"/>
                <a:gd name="T43"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28">
                  <a:moveTo>
                    <a:pt x="41" y="6"/>
                  </a:moveTo>
                  <a:lnTo>
                    <a:pt x="35" y="6"/>
                  </a:lnTo>
                  <a:lnTo>
                    <a:pt x="35" y="6"/>
                  </a:lnTo>
                  <a:lnTo>
                    <a:pt x="35" y="0"/>
                  </a:lnTo>
                  <a:lnTo>
                    <a:pt x="6" y="0"/>
                  </a:lnTo>
                  <a:lnTo>
                    <a:pt x="6" y="0"/>
                  </a:lnTo>
                  <a:lnTo>
                    <a:pt x="6" y="6"/>
                  </a:lnTo>
                  <a:lnTo>
                    <a:pt x="6" y="6"/>
                  </a:lnTo>
                  <a:lnTo>
                    <a:pt x="6" y="10"/>
                  </a:lnTo>
                  <a:lnTo>
                    <a:pt x="0" y="10"/>
                  </a:lnTo>
                  <a:lnTo>
                    <a:pt x="0" y="16"/>
                  </a:lnTo>
                  <a:lnTo>
                    <a:pt x="0" y="16"/>
                  </a:lnTo>
                  <a:lnTo>
                    <a:pt x="0" y="22"/>
                  </a:lnTo>
                  <a:lnTo>
                    <a:pt x="6" y="22"/>
                  </a:lnTo>
                  <a:lnTo>
                    <a:pt x="12" y="28"/>
                  </a:lnTo>
                  <a:lnTo>
                    <a:pt x="12" y="28"/>
                  </a:lnTo>
                  <a:lnTo>
                    <a:pt x="35" y="28"/>
                  </a:lnTo>
                  <a:lnTo>
                    <a:pt x="35" y="22"/>
                  </a:lnTo>
                  <a:lnTo>
                    <a:pt x="41" y="22"/>
                  </a:lnTo>
                  <a:lnTo>
                    <a:pt x="47" y="6"/>
                  </a:lnTo>
                  <a:lnTo>
                    <a:pt x="41" y="6"/>
                  </a:lnTo>
                  <a:lnTo>
                    <a:pt x="41"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5" name="Freeform 350"/>
            <p:cNvSpPr>
              <a:spLocks/>
            </p:cNvSpPr>
            <p:nvPr/>
          </p:nvSpPr>
          <p:spPr bwMode="auto">
            <a:xfrm>
              <a:off x="3244851" y="3451225"/>
              <a:ext cx="74613" cy="44450"/>
            </a:xfrm>
            <a:custGeom>
              <a:avLst/>
              <a:gdLst>
                <a:gd name="T0" fmla="*/ 41 w 47"/>
                <a:gd name="T1" fmla="*/ 6 h 28"/>
                <a:gd name="T2" fmla="*/ 35 w 47"/>
                <a:gd name="T3" fmla="*/ 6 h 28"/>
                <a:gd name="T4" fmla="*/ 35 w 47"/>
                <a:gd name="T5" fmla="*/ 6 h 28"/>
                <a:gd name="T6" fmla="*/ 35 w 47"/>
                <a:gd name="T7" fmla="*/ 0 h 28"/>
                <a:gd name="T8" fmla="*/ 6 w 47"/>
                <a:gd name="T9" fmla="*/ 0 h 28"/>
                <a:gd name="T10" fmla="*/ 6 w 47"/>
                <a:gd name="T11" fmla="*/ 0 h 28"/>
                <a:gd name="T12" fmla="*/ 6 w 47"/>
                <a:gd name="T13" fmla="*/ 6 h 28"/>
                <a:gd name="T14" fmla="*/ 6 w 47"/>
                <a:gd name="T15" fmla="*/ 6 h 28"/>
                <a:gd name="T16" fmla="*/ 6 w 47"/>
                <a:gd name="T17" fmla="*/ 10 h 28"/>
                <a:gd name="T18" fmla="*/ 0 w 47"/>
                <a:gd name="T19" fmla="*/ 10 h 28"/>
                <a:gd name="T20" fmla="*/ 0 w 47"/>
                <a:gd name="T21" fmla="*/ 16 h 28"/>
                <a:gd name="T22" fmla="*/ 0 w 47"/>
                <a:gd name="T23" fmla="*/ 16 h 28"/>
                <a:gd name="T24" fmla="*/ 0 w 47"/>
                <a:gd name="T25" fmla="*/ 22 h 28"/>
                <a:gd name="T26" fmla="*/ 6 w 47"/>
                <a:gd name="T27" fmla="*/ 22 h 28"/>
                <a:gd name="T28" fmla="*/ 12 w 47"/>
                <a:gd name="T29" fmla="*/ 28 h 28"/>
                <a:gd name="T30" fmla="*/ 12 w 47"/>
                <a:gd name="T31" fmla="*/ 28 h 28"/>
                <a:gd name="T32" fmla="*/ 35 w 47"/>
                <a:gd name="T33" fmla="*/ 28 h 28"/>
                <a:gd name="T34" fmla="*/ 35 w 47"/>
                <a:gd name="T35" fmla="*/ 22 h 28"/>
                <a:gd name="T36" fmla="*/ 41 w 47"/>
                <a:gd name="T37" fmla="*/ 22 h 28"/>
                <a:gd name="T38" fmla="*/ 47 w 47"/>
                <a:gd name="T39" fmla="*/ 6 h 28"/>
                <a:gd name="T40" fmla="*/ 41 w 47"/>
                <a:gd name="T41" fmla="*/ 6 h 28"/>
                <a:gd name="T42" fmla="*/ 41 w 47"/>
                <a:gd name="T43"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28">
                  <a:moveTo>
                    <a:pt x="41" y="6"/>
                  </a:moveTo>
                  <a:lnTo>
                    <a:pt x="35" y="6"/>
                  </a:lnTo>
                  <a:lnTo>
                    <a:pt x="35" y="6"/>
                  </a:lnTo>
                  <a:lnTo>
                    <a:pt x="35" y="0"/>
                  </a:lnTo>
                  <a:lnTo>
                    <a:pt x="6" y="0"/>
                  </a:lnTo>
                  <a:lnTo>
                    <a:pt x="6" y="0"/>
                  </a:lnTo>
                  <a:lnTo>
                    <a:pt x="6" y="6"/>
                  </a:lnTo>
                  <a:lnTo>
                    <a:pt x="6" y="6"/>
                  </a:lnTo>
                  <a:lnTo>
                    <a:pt x="6" y="10"/>
                  </a:lnTo>
                  <a:lnTo>
                    <a:pt x="0" y="10"/>
                  </a:lnTo>
                  <a:lnTo>
                    <a:pt x="0" y="16"/>
                  </a:lnTo>
                  <a:lnTo>
                    <a:pt x="0" y="16"/>
                  </a:lnTo>
                  <a:lnTo>
                    <a:pt x="0" y="22"/>
                  </a:lnTo>
                  <a:lnTo>
                    <a:pt x="6" y="22"/>
                  </a:lnTo>
                  <a:lnTo>
                    <a:pt x="12" y="28"/>
                  </a:lnTo>
                  <a:lnTo>
                    <a:pt x="12" y="28"/>
                  </a:lnTo>
                  <a:lnTo>
                    <a:pt x="35" y="28"/>
                  </a:lnTo>
                  <a:lnTo>
                    <a:pt x="35" y="22"/>
                  </a:lnTo>
                  <a:lnTo>
                    <a:pt x="41" y="22"/>
                  </a:lnTo>
                  <a:lnTo>
                    <a:pt x="47" y="6"/>
                  </a:lnTo>
                  <a:lnTo>
                    <a:pt x="41" y="6"/>
                  </a:lnTo>
                  <a:lnTo>
                    <a:pt x="41"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6" name="Freeform 351"/>
            <p:cNvSpPr>
              <a:spLocks/>
            </p:cNvSpPr>
            <p:nvPr/>
          </p:nvSpPr>
          <p:spPr bwMode="auto">
            <a:xfrm>
              <a:off x="3182938" y="3290888"/>
              <a:ext cx="61913" cy="96838"/>
            </a:xfrm>
            <a:custGeom>
              <a:avLst/>
              <a:gdLst>
                <a:gd name="T0" fmla="*/ 0 w 39"/>
                <a:gd name="T1" fmla="*/ 55 h 61"/>
                <a:gd name="T2" fmla="*/ 16 w 39"/>
                <a:gd name="T3" fmla="*/ 61 h 61"/>
                <a:gd name="T4" fmla="*/ 22 w 39"/>
                <a:gd name="T5" fmla="*/ 61 h 61"/>
                <a:gd name="T6" fmla="*/ 22 w 39"/>
                <a:gd name="T7" fmla="*/ 55 h 61"/>
                <a:gd name="T8" fmla="*/ 29 w 39"/>
                <a:gd name="T9" fmla="*/ 55 h 61"/>
                <a:gd name="T10" fmla="*/ 29 w 39"/>
                <a:gd name="T11" fmla="*/ 49 h 61"/>
                <a:gd name="T12" fmla="*/ 35 w 39"/>
                <a:gd name="T13" fmla="*/ 45 h 61"/>
                <a:gd name="T14" fmla="*/ 35 w 39"/>
                <a:gd name="T15" fmla="*/ 33 h 61"/>
                <a:gd name="T16" fmla="*/ 39 w 39"/>
                <a:gd name="T17" fmla="*/ 33 h 61"/>
                <a:gd name="T18" fmla="*/ 35 w 39"/>
                <a:gd name="T19" fmla="*/ 26 h 61"/>
                <a:gd name="T20" fmla="*/ 29 w 39"/>
                <a:gd name="T21" fmla="*/ 26 h 61"/>
                <a:gd name="T22" fmla="*/ 22 w 39"/>
                <a:gd name="T23" fmla="*/ 22 h 61"/>
                <a:gd name="T24" fmla="*/ 22 w 39"/>
                <a:gd name="T25" fmla="*/ 16 h 61"/>
                <a:gd name="T26" fmla="*/ 16 w 39"/>
                <a:gd name="T27" fmla="*/ 16 h 61"/>
                <a:gd name="T28" fmla="*/ 16 w 39"/>
                <a:gd name="T29" fmla="*/ 10 h 61"/>
                <a:gd name="T30" fmla="*/ 10 w 39"/>
                <a:gd name="T31" fmla="*/ 6 h 61"/>
                <a:gd name="T32" fmla="*/ 10 w 39"/>
                <a:gd name="T33" fmla="*/ 6 h 61"/>
                <a:gd name="T34" fmla="*/ 10 w 39"/>
                <a:gd name="T35" fmla="*/ 6 h 61"/>
                <a:gd name="T36" fmla="*/ 10 w 39"/>
                <a:gd name="T37" fmla="*/ 0 h 61"/>
                <a:gd name="T38" fmla="*/ 4 w 39"/>
                <a:gd name="T39" fmla="*/ 0 h 61"/>
                <a:gd name="T40" fmla="*/ 4 w 39"/>
                <a:gd name="T41" fmla="*/ 0 h 61"/>
                <a:gd name="T42" fmla="*/ 4 w 39"/>
                <a:gd name="T43" fmla="*/ 0 h 61"/>
                <a:gd name="T44" fmla="*/ 4 w 39"/>
                <a:gd name="T45" fmla="*/ 0 h 61"/>
                <a:gd name="T46" fmla="*/ 4 w 39"/>
                <a:gd name="T47" fmla="*/ 6 h 61"/>
                <a:gd name="T48" fmla="*/ 0 w 39"/>
                <a:gd name="T49" fmla="*/ 6 h 61"/>
                <a:gd name="T50" fmla="*/ 0 w 39"/>
                <a:gd name="T51" fmla="*/ 6 h 61"/>
                <a:gd name="T52" fmla="*/ 0 w 39"/>
                <a:gd name="T53" fmla="*/ 10 h 61"/>
                <a:gd name="T54" fmla="*/ 0 w 39"/>
                <a:gd name="T55" fmla="*/ 10 h 61"/>
                <a:gd name="T56" fmla="*/ 0 w 39"/>
                <a:gd name="T57" fmla="*/ 16 h 61"/>
                <a:gd name="T58" fmla="*/ 0 w 39"/>
                <a:gd name="T59" fmla="*/ 16 h 61"/>
                <a:gd name="T60" fmla="*/ 0 w 39"/>
                <a:gd name="T61" fmla="*/ 22 h 61"/>
                <a:gd name="T62" fmla="*/ 0 w 39"/>
                <a:gd name="T63" fmla="*/ 22 h 61"/>
                <a:gd name="T64" fmla="*/ 0 w 39"/>
                <a:gd name="T65" fmla="*/ 33 h 61"/>
                <a:gd name="T66" fmla="*/ 4 w 39"/>
                <a:gd name="T67" fmla="*/ 33 h 61"/>
                <a:gd name="T68" fmla="*/ 4 w 39"/>
                <a:gd name="T69" fmla="*/ 39 h 61"/>
                <a:gd name="T70" fmla="*/ 4 w 39"/>
                <a:gd name="T71" fmla="*/ 39 h 61"/>
                <a:gd name="T72" fmla="*/ 4 w 39"/>
                <a:gd name="T73" fmla="*/ 45 h 61"/>
                <a:gd name="T74" fmla="*/ 4 w 39"/>
                <a:gd name="T75" fmla="*/ 45 h 61"/>
                <a:gd name="T76" fmla="*/ 4 w 39"/>
                <a:gd name="T77" fmla="*/ 49 h 61"/>
                <a:gd name="T78" fmla="*/ 0 w 39"/>
                <a:gd name="T79" fmla="*/ 49 h 61"/>
                <a:gd name="T80" fmla="*/ 0 w 39"/>
                <a:gd name="T81" fmla="*/ 55 h 61"/>
                <a:gd name="T82" fmla="*/ 0 w 39"/>
                <a:gd name="T83"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 h="61">
                  <a:moveTo>
                    <a:pt x="0" y="55"/>
                  </a:moveTo>
                  <a:lnTo>
                    <a:pt x="16" y="61"/>
                  </a:lnTo>
                  <a:lnTo>
                    <a:pt x="22" y="61"/>
                  </a:lnTo>
                  <a:lnTo>
                    <a:pt x="22" y="55"/>
                  </a:lnTo>
                  <a:lnTo>
                    <a:pt x="29" y="55"/>
                  </a:lnTo>
                  <a:lnTo>
                    <a:pt x="29" y="49"/>
                  </a:lnTo>
                  <a:lnTo>
                    <a:pt x="35" y="45"/>
                  </a:lnTo>
                  <a:lnTo>
                    <a:pt x="35" y="33"/>
                  </a:lnTo>
                  <a:lnTo>
                    <a:pt x="39" y="33"/>
                  </a:lnTo>
                  <a:lnTo>
                    <a:pt x="35" y="26"/>
                  </a:lnTo>
                  <a:lnTo>
                    <a:pt x="29" y="26"/>
                  </a:lnTo>
                  <a:lnTo>
                    <a:pt x="22" y="22"/>
                  </a:lnTo>
                  <a:lnTo>
                    <a:pt x="22" y="16"/>
                  </a:lnTo>
                  <a:lnTo>
                    <a:pt x="16" y="16"/>
                  </a:lnTo>
                  <a:lnTo>
                    <a:pt x="16" y="10"/>
                  </a:lnTo>
                  <a:lnTo>
                    <a:pt x="10" y="6"/>
                  </a:lnTo>
                  <a:lnTo>
                    <a:pt x="10" y="6"/>
                  </a:lnTo>
                  <a:lnTo>
                    <a:pt x="10" y="6"/>
                  </a:lnTo>
                  <a:lnTo>
                    <a:pt x="10" y="0"/>
                  </a:lnTo>
                  <a:lnTo>
                    <a:pt x="4" y="0"/>
                  </a:lnTo>
                  <a:lnTo>
                    <a:pt x="4" y="0"/>
                  </a:lnTo>
                  <a:lnTo>
                    <a:pt x="4" y="0"/>
                  </a:lnTo>
                  <a:lnTo>
                    <a:pt x="4" y="0"/>
                  </a:lnTo>
                  <a:lnTo>
                    <a:pt x="4" y="6"/>
                  </a:lnTo>
                  <a:lnTo>
                    <a:pt x="0" y="6"/>
                  </a:lnTo>
                  <a:lnTo>
                    <a:pt x="0" y="6"/>
                  </a:lnTo>
                  <a:lnTo>
                    <a:pt x="0" y="10"/>
                  </a:lnTo>
                  <a:lnTo>
                    <a:pt x="0" y="10"/>
                  </a:lnTo>
                  <a:lnTo>
                    <a:pt x="0" y="16"/>
                  </a:lnTo>
                  <a:lnTo>
                    <a:pt x="0" y="16"/>
                  </a:lnTo>
                  <a:lnTo>
                    <a:pt x="0" y="22"/>
                  </a:lnTo>
                  <a:lnTo>
                    <a:pt x="0" y="22"/>
                  </a:lnTo>
                  <a:lnTo>
                    <a:pt x="0" y="33"/>
                  </a:lnTo>
                  <a:lnTo>
                    <a:pt x="4" y="33"/>
                  </a:lnTo>
                  <a:lnTo>
                    <a:pt x="4" y="39"/>
                  </a:lnTo>
                  <a:lnTo>
                    <a:pt x="4" y="39"/>
                  </a:lnTo>
                  <a:lnTo>
                    <a:pt x="4" y="45"/>
                  </a:lnTo>
                  <a:lnTo>
                    <a:pt x="4" y="45"/>
                  </a:lnTo>
                  <a:lnTo>
                    <a:pt x="4" y="49"/>
                  </a:lnTo>
                  <a:lnTo>
                    <a:pt x="0" y="49"/>
                  </a:lnTo>
                  <a:lnTo>
                    <a:pt x="0" y="55"/>
                  </a:lnTo>
                  <a:lnTo>
                    <a:pt x="0" y="5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7" name="Freeform 352"/>
            <p:cNvSpPr>
              <a:spLocks/>
            </p:cNvSpPr>
            <p:nvPr/>
          </p:nvSpPr>
          <p:spPr bwMode="auto">
            <a:xfrm>
              <a:off x="3182938" y="3290888"/>
              <a:ext cx="61913" cy="96838"/>
            </a:xfrm>
            <a:custGeom>
              <a:avLst/>
              <a:gdLst>
                <a:gd name="T0" fmla="*/ 0 w 39"/>
                <a:gd name="T1" fmla="*/ 55 h 61"/>
                <a:gd name="T2" fmla="*/ 16 w 39"/>
                <a:gd name="T3" fmla="*/ 61 h 61"/>
                <a:gd name="T4" fmla="*/ 22 w 39"/>
                <a:gd name="T5" fmla="*/ 61 h 61"/>
                <a:gd name="T6" fmla="*/ 22 w 39"/>
                <a:gd name="T7" fmla="*/ 55 h 61"/>
                <a:gd name="T8" fmla="*/ 29 w 39"/>
                <a:gd name="T9" fmla="*/ 55 h 61"/>
                <a:gd name="T10" fmla="*/ 29 w 39"/>
                <a:gd name="T11" fmla="*/ 49 h 61"/>
                <a:gd name="T12" fmla="*/ 35 w 39"/>
                <a:gd name="T13" fmla="*/ 45 h 61"/>
                <a:gd name="T14" fmla="*/ 35 w 39"/>
                <a:gd name="T15" fmla="*/ 33 h 61"/>
                <a:gd name="T16" fmla="*/ 39 w 39"/>
                <a:gd name="T17" fmla="*/ 33 h 61"/>
                <a:gd name="T18" fmla="*/ 35 w 39"/>
                <a:gd name="T19" fmla="*/ 26 h 61"/>
                <a:gd name="T20" fmla="*/ 29 w 39"/>
                <a:gd name="T21" fmla="*/ 26 h 61"/>
                <a:gd name="T22" fmla="*/ 22 w 39"/>
                <a:gd name="T23" fmla="*/ 22 h 61"/>
                <a:gd name="T24" fmla="*/ 22 w 39"/>
                <a:gd name="T25" fmla="*/ 16 h 61"/>
                <a:gd name="T26" fmla="*/ 16 w 39"/>
                <a:gd name="T27" fmla="*/ 16 h 61"/>
                <a:gd name="T28" fmla="*/ 16 w 39"/>
                <a:gd name="T29" fmla="*/ 10 h 61"/>
                <a:gd name="T30" fmla="*/ 10 w 39"/>
                <a:gd name="T31" fmla="*/ 6 h 61"/>
                <a:gd name="T32" fmla="*/ 10 w 39"/>
                <a:gd name="T33" fmla="*/ 6 h 61"/>
                <a:gd name="T34" fmla="*/ 10 w 39"/>
                <a:gd name="T35" fmla="*/ 6 h 61"/>
                <a:gd name="T36" fmla="*/ 10 w 39"/>
                <a:gd name="T37" fmla="*/ 0 h 61"/>
                <a:gd name="T38" fmla="*/ 4 w 39"/>
                <a:gd name="T39" fmla="*/ 0 h 61"/>
                <a:gd name="T40" fmla="*/ 4 w 39"/>
                <a:gd name="T41" fmla="*/ 0 h 61"/>
                <a:gd name="T42" fmla="*/ 4 w 39"/>
                <a:gd name="T43" fmla="*/ 0 h 61"/>
                <a:gd name="T44" fmla="*/ 4 w 39"/>
                <a:gd name="T45" fmla="*/ 0 h 61"/>
                <a:gd name="T46" fmla="*/ 4 w 39"/>
                <a:gd name="T47" fmla="*/ 6 h 61"/>
                <a:gd name="T48" fmla="*/ 0 w 39"/>
                <a:gd name="T49" fmla="*/ 6 h 61"/>
                <a:gd name="T50" fmla="*/ 0 w 39"/>
                <a:gd name="T51" fmla="*/ 6 h 61"/>
                <a:gd name="T52" fmla="*/ 0 w 39"/>
                <a:gd name="T53" fmla="*/ 10 h 61"/>
                <a:gd name="T54" fmla="*/ 0 w 39"/>
                <a:gd name="T55" fmla="*/ 10 h 61"/>
                <a:gd name="T56" fmla="*/ 0 w 39"/>
                <a:gd name="T57" fmla="*/ 16 h 61"/>
                <a:gd name="T58" fmla="*/ 0 w 39"/>
                <a:gd name="T59" fmla="*/ 16 h 61"/>
                <a:gd name="T60" fmla="*/ 0 w 39"/>
                <a:gd name="T61" fmla="*/ 22 h 61"/>
                <a:gd name="T62" fmla="*/ 0 w 39"/>
                <a:gd name="T63" fmla="*/ 22 h 61"/>
                <a:gd name="T64" fmla="*/ 0 w 39"/>
                <a:gd name="T65" fmla="*/ 33 h 61"/>
                <a:gd name="T66" fmla="*/ 4 w 39"/>
                <a:gd name="T67" fmla="*/ 33 h 61"/>
                <a:gd name="T68" fmla="*/ 4 w 39"/>
                <a:gd name="T69" fmla="*/ 39 h 61"/>
                <a:gd name="T70" fmla="*/ 4 w 39"/>
                <a:gd name="T71" fmla="*/ 39 h 61"/>
                <a:gd name="T72" fmla="*/ 4 w 39"/>
                <a:gd name="T73" fmla="*/ 45 h 61"/>
                <a:gd name="T74" fmla="*/ 4 w 39"/>
                <a:gd name="T75" fmla="*/ 45 h 61"/>
                <a:gd name="T76" fmla="*/ 4 w 39"/>
                <a:gd name="T77" fmla="*/ 49 h 61"/>
                <a:gd name="T78" fmla="*/ 0 w 39"/>
                <a:gd name="T79" fmla="*/ 49 h 61"/>
                <a:gd name="T80" fmla="*/ 0 w 39"/>
                <a:gd name="T81" fmla="*/ 55 h 61"/>
                <a:gd name="T82" fmla="*/ 0 w 39"/>
                <a:gd name="T83"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 h="61">
                  <a:moveTo>
                    <a:pt x="0" y="55"/>
                  </a:moveTo>
                  <a:lnTo>
                    <a:pt x="16" y="61"/>
                  </a:lnTo>
                  <a:lnTo>
                    <a:pt x="22" y="61"/>
                  </a:lnTo>
                  <a:lnTo>
                    <a:pt x="22" y="55"/>
                  </a:lnTo>
                  <a:lnTo>
                    <a:pt x="29" y="55"/>
                  </a:lnTo>
                  <a:lnTo>
                    <a:pt x="29" y="49"/>
                  </a:lnTo>
                  <a:lnTo>
                    <a:pt x="35" y="45"/>
                  </a:lnTo>
                  <a:lnTo>
                    <a:pt x="35" y="33"/>
                  </a:lnTo>
                  <a:lnTo>
                    <a:pt x="39" y="33"/>
                  </a:lnTo>
                  <a:lnTo>
                    <a:pt x="35" y="26"/>
                  </a:lnTo>
                  <a:lnTo>
                    <a:pt x="29" y="26"/>
                  </a:lnTo>
                  <a:lnTo>
                    <a:pt x="22" y="22"/>
                  </a:lnTo>
                  <a:lnTo>
                    <a:pt x="22" y="16"/>
                  </a:lnTo>
                  <a:lnTo>
                    <a:pt x="16" y="16"/>
                  </a:lnTo>
                  <a:lnTo>
                    <a:pt x="16" y="10"/>
                  </a:lnTo>
                  <a:lnTo>
                    <a:pt x="10" y="6"/>
                  </a:lnTo>
                  <a:lnTo>
                    <a:pt x="10" y="6"/>
                  </a:lnTo>
                  <a:lnTo>
                    <a:pt x="10" y="6"/>
                  </a:lnTo>
                  <a:lnTo>
                    <a:pt x="10" y="0"/>
                  </a:lnTo>
                  <a:lnTo>
                    <a:pt x="4" y="0"/>
                  </a:lnTo>
                  <a:lnTo>
                    <a:pt x="4" y="0"/>
                  </a:lnTo>
                  <a:lnTo>
                    <a:pt x="4" y="0"/>
                  </a:lnTo>
                  <a:lnTo>
                    <a:pt x="4" y="0"/>
                  </a:lnTo>
                  <a:lnTo>
                    <a:pt x="4" y="6"/>
                  </a:lnTo>
                  <a:lnTo>
                    <a:pt x="0" y="6"/>
                  </a:lnTo>
                  <a:lnTo>
                    <a:pt x="0" y="6"/>
                  </a:lnTo>
                  <a:lnTo>
                    <a:pt x="0" y="10"/>
                  </a:lnTo>
                  <a:lnTo>
                    <a:pt x="0" y="10"/>
                  </a:lnTo>
                  <a:lnTo>
                    <a:pt x="0" y="16"/>
                  </a:lnTo>
                  <a:lnTo>
                    <a:pt x="0" y="16"/>
                  </a:lnTo>
                  <a:lnTo>
                    <a:pt x="0" y="22"/>
                  </a:lnTo>
                  <a:lnTo>
                    <a:pt x="0" y="22"/>
                  </a:lnTo>
                  <a:lnTo>
                    <a:pt x="0" y="33"/>
                  </a:lnTo>
                  <a:lnTo>
                    <a:pt x="4" y="33"/>
                  </a:lnTo>
                  <a:lnTo>
                    <a:pt x="4" y="39"/>
                  </a:lnTo>
                  <a:lnTo>
                    <a:pt x="4" y="39"/>
                  </a:lnTo>
                  <a:lnTo>
                    <a:pt x="4" y="45"/>
                  </a:lnTo>
                  <a:lnTo>
                    <a:pt x="4" y="45"/>
                  </a:lnTo>
                  <a:lnTo>
                    <a:pt x="4" y="49"/>
                  </a:lnTo>
                  <a:lnTo>
                    <a:pt x="0" y="49"/>
                  </a:lnTo>
                  <a:lnTo>
                    <a:pt x="0" y="55"/>
                  </a:lnTo>
                  <a:lnTo>
                    <a:pt x="0" y="5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8" name="Freeform 353"/>
            <p:cNvSpPr>
              <a:spLocks/>
            </p:cNvSpPr>
            <p:nvPr/>
          </p:nvSpPr>
          <p:spPr bwMode="auto">
            <a:xfrm>
              <a:off x="2717801" y="2887663"/>
              <a:ext cx="66675" cy="46038"/>
            </a:xfrm>
            <a:custGeom>
              <a:avLst/>
              <a:gdLst>
                <a:gd name="T0" fmla="*/ 42 w 42"/>
                <a:gd name="T1" fmla="*/ 29 h 29"/>
                <a:gd name="T2" fmla="*/ 7 w 42"/>
                <a:gd name="T3" fmla="*/ 29 h 29"/>
                <a:gd name="T4" fmla="*/ 7 w 42"/>
                <a:gd name="T5" fmla="*/ 29 h 29"/>
                <a:gd name="T6" fmla="*/ 7 w 42"/>
                <a:gd name="T7" fmla="*/ 29 h 29"/>
                <a:gd name="T8" fmla="*/ 7 w 42"/>
                <a:gd name="T9" fmla="*/ 29 h 29"/>
                <a:gd name="T10" fmla="*/ 0 w 42"/>
                <a:gd name="T11" fmla="*/ 23 h 29"/>
                <a:gd name="T12" fmla="*/ 0 w 42"/>
                <a:gd name="T13" fmla="*/ 23 h 29"/>
                <a:gd name="T14" fmla="*/ 7 w 42"/>
                <a:gd name="T15" fmla="*/ 23 h 29"/>
                <a:gd name="T16" fmla="*/ 7 w 42"/>
                <a:gd name="T17" fmla="*/ 17 h 29"/>
                <a:gd name="T18" fmla="*/ 11 w 42"/>
                <a:gd name="T19" fmla="*/ 17 h 29"/>
                <a:gd name="T20" fmla="*/ 17 w 42"/>
                <a:gd name="T21" fmla="*/ 23 h 29"/>
                <a:gd name="T22" fmla="*/ 17 w 42"/>
                <a:gd name="T23" fmla="*/ 23 h 29"/>
                <a:gd name="T24" fmla="*/ 17 w 42"/>
                <a:gd name="T25" fmla="*/ 23 h 29"/>
                <a:gd name="T26" fmla="*/ 23 w 42"/>
                <a:gd name="T27" fmla="*/ 23 h 29"/>
                <a:gd name="T28" fmla="*/ 23 w 42"/>
                <a:gd name="T29" fmla="*/ 17 h 29"/>
                <a:gd name="T30" fmla="*/ 23 w 42"/>
                <a:gd name="T31" fmla="*/ 17 h 29"/>
                <a:gd name="T32" fmla="*/ 23 w 42"/>
                <a:gd name="T33" fmla="*/ 17 h 29"/>
                <a:gd name="T34" fmla="*/ 23 w 42"/>
                <a:gd name="T35" fmla="*/ 11 h 29"/>
                <a:gd name="T36" fmla="*/ 23 w 42"/>
                <a:gd name="T37" fmla="*/ 11 h 29"/>
                <a:gd name="T38" fmla="*/ 23 w 42"/>
                <a:gd name="T39" fmla="*/ 6 h 29"/>
                <a:gd name="T40" fmla="*/ 11 w 42"/>
                <a:gd name="T41" fmla="*/ 6 h 29"/>
                <a:gd name="T42" fmla="*/ 11 w 42"/>
                <a:gd name="T43" fmla="*/ 0 h 29"/>
                <a:gd name="T44" fmla="*/ 42 w 42"/>
                <a:gd name="T45" fmla="*/ 0 h 29"/>
                <a:gd name="T46" fmla="*/ 42 w 42"/>
                <a:gd name="T47" fmla="*/ 6 h 29"/>
                <a:gd name="T48" fmla="*/ 42 w 42"/>
                <a:gd name="T49" fmla="*/ 6 h 29"/>
                <a:gd name="T50" fmla="*/ 42 w 42"/>
                <a:gd name="T51" fmla="*/ 11 h 29"/>
                <a:gd name="T52" fmla="*/ 42 w 42"/>
                <a:gd name="T53" fmla="*/ 11 h 29"/>
                <a:gd name="T54" fmla="*/ 42 w 42"/>
                <a:gd name="T55" fmla="*/ 17 h 29"/>
                <a:gd name="T56" fmla="*/ 42 w 42"/>
                <a:gd name="T57" fmla="*/ 17 h 29"/>
                <a:gd name="T58" fmla="*/ 42 w 42"/>
                <a:gd name="T59" fmla="*/ 23 h 29"/>
                <a:gd name="T60" fmla="*/ 42 w 42"/>
                <a:gd name="T61" fmla="*/ 23 h 29"/>
                <a:gd name="T62" fmla="*/ 42 w 42"/>
                <a:gd name="T63" fmla="*/ 29 h 29"/>
                <a:gd name="T64" fmla="*/ 42 w 42"/>
                <a:gd name="T6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 h="29">
                  <a:moveTo>
                    <a:pt x="42" y="29"/>
                  </a:moveTo>
                  <a:lnTo>
                    <a:pt x="7" y="29"/>
                  </a:lnTo>
                  <a:lnTo>
                    <a:pt x="7" y="29"/>
                  </a:lnTo>
                  <a:lnTo>
                    <a:pt x="7" y="29"/>
                  </a:lnTo>
                  <a:lnTo>
                    <a:pt x="7" y="29"/>
                  </a:lnTo>
                  <a:lnTo>
                    <a:pt x="0" y="23"/>
                  </a:lnTo>
                  <a:lnTo>
                    <a:pt x="0" y="23"/>
                  </a:lnTo>
                  <a:lnTo>
                    <a:pt x="7" y="23"/>
                  </a:lnTo>
                  <a:lnTo>
                    <a:pt x="7" y="17"/>
                  </a:lnTo>
                  <a:lnTo>
                    <a:pt x="11" y="17"/>
                  </a:lnTo>
                  <a:lnTo>
                    <a:pt x="17" y="23"/>
                  </a:lnTo>
                  <a:lnTo>
                    <a:pt x="17" y="23"/>
                  </a:lnTo>
                  <a:lnTo>
                    <a:pt x="17" y="23"/>
                  </a:lnTo>
                  <a:lnTo>
                    <a:pt x="23" y="23"/>
                  </a:lnTo>
                  <a:lnTo>
                    <a:pt x="23" y="17"/>
                  </a:lnTo>
                  <a:lnTo>
                    <a:pt x="23" y="17"/>
                  </a:lnTo>
                  <a:lnTo>
                    <a:pt x="23" y="17"/>
                  </a:lnTo>
                  <a:lnTo>
                    <a:pt x="23" y="11"/>
                  </a:lnTo>
                  <a:lnTo>
                    <a:pt x="23" y="11"/>
                  </a:lnTo>
                  <a:lnTo>
                    <a:pt x="23" y="6"/>
                  </a:lnTo>
                  <a:lnTo>
                    <a:pt x="11" y="6"/>
                  </a:lnTo>
                  <a:lnTo>
                    <a:pt x="11" y="0"/>
                  </a:lnTo>
                  <a:lnTo>
                    <a:pt x="42" y="0"/>
                  </a:lnTo>
                  <a:lnTo>
                    <a:pt x="42" y="6"/>
                  </a:lnTo>
                  <a:lnTo>
                    <a:pt x="42" y="6"/>
                  </a:lnTo>
                  <a:lnTo>
                    <a:pt x="42" y="11"/>
                  </a:lnTo>
                  <a:lnTo>
                    <a:pt x="42" y="11"/>
                  </a:lnTo>
                  <a:lnTo>
                    <a:pt x="42" y="17"/>
                  </a:lnTo>
                  <a:lnTo>
                    <a:pt x="42" y="17"/>
                  </a:lnTo>
                  <a:lnTo>
                    <a:pt x="42" y="23"/>
                  </a:lnTo>
                  <a:lnTo>
                    <a:pt x="42" y="23"/>
                  </a:lnTo>
                  <a:lnTo>
                    <a:pt x="42" y="29"/>
                  </a:lnTo>
                  <a:lnTo>
                    <a:pt x="42"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59" name="Freeform 354"/>
            <p:cNvSpPr>
              <a:spLocks/>
            </p:cNvSpPr>
            <p:nvPr/>
          </p:nvSpPr>
          <p:spPr bwMode="auto">
            <a:xfrm>
              <a:off x="2717801" y="2887663"/>
              <a:ext cx="66675" cy="46038"/>
            </a:xfrm>
            <a:custGeom>
              <a:avLst/>
              <a:gdLst>
                <a:gd name="T0" fmla="*/ 42 w 42"/>
                <a:gd name="T1" fmla="*/ 29 h 29"/>
                <a:gd name="T2" fmla="*/ 7 w 42"/>
                <a:gd name="T3" fmla="*/ 29 h 29"/>
                <a:gd name="T4" fmla="*/ 7 w 42"/>
                <a:gd name="T5" fmla="*/ 29 h 29"/>
                <a:gd name="T6" fmla="*/ 7 w 42"/>
                <a:gd name="T7" fmla="*/ 29 h 29"/>
                <a:gd name="T8" fmla="*/ 7 w 42"/>
                <a:gd name="T9" fmla="*/ 29 h 29"/>
                <a:gd name="T10" fmla="*/ 0 w 42"/>
                <a:gd name="T11" fmla="*/ 23 h 29"/>
                <a:gd name="T12" fmla="*/ 0 w 42"/>
                <a:gd name="T13" fmla="*/ 23 h 29"/>
                <a:gd name="T14" fmla="*/ 7 w 42"/>
                <a:gd name="T15" fmla="*/ 23 h 29"/>
                <a:gd name="T16" fmla="*/ 7 w 42"/>
                <a:gd name="T17" fmla="*/ 17 h 29"/>
                <a:gd name="T18" fmla="*/ 11 w 42"/>
                <a:gd name="T19" fmla="*/ 17 h 29"/>
                <a:gd name="T20" fmla="*/ 17 w 42"/>
                <a:gd name="T21" fmla="*/ 23 h 29"/>
                <a:gd name="T22" fmla="*/ 17 w 42"/>
                <a:gd name="T23" fmla="*/ 23 h 29"/>
                <a:gd name="T24" fmla="*/ 17 w 42"/>
                <a:gd name="T25" fmla="*/ 23 h 29"/>
                <a:gd name="T26" fmla="*/ 23 w 42"/>
                <a:gd name="T27" fmla="*/ 23 h 29"/>
                <a:gd name="T28" fmla="*/ 23 w 42"/>
                <a:gd name="T29" fmla="*/ 17 h 29"/>
                <a:gd name="T30" fmla="*/ 23 w 42"/>
                <a:gd name="T31" fmla="*/ 17 h 29"/>
                <a:gd name="T32" fmla="*/ 23 w 42"/>
                <a:gd name="T33" fmla="*/ 17 h 29"/>
                <a:gd name="T34" fmla="*/ 23 w 42"/>
                <a:gd name="T35" fmla="*/ 11 h 29"/>
                <a:gd name="T36" fmla="*/ 23 w 42"/>
                <a:gd name="T37" fmla="*/ 11 h 29"/>
                <a:gd name="T38" fmla="*/ 23 w 42"/>
                <a:gd name="T39" fmla="*/ 6 h 29"/>
                <a:gd name="T40" fmla="*/ 11 w 42"/>
                <a:gd name="T41" fmla="*/ 6 h 29"/>
                <a:gd name="T42" fmla="*/ 11 w 42"/>
                <a:gd name="T43" fmla="*/ 0 h 29"/>
                <a:gd name="T44" fmla="*/ 42 w 42"/>
                <a:gd name="T45" fmla="*/ 0 h 29"/>
                <a:gd name="T46" fmla="*/ 42 w 42"/>
                <a:gd name="T47" fmla="*/ 6 h 29"/>
                <a:gd name="T48" fmla="*/ 42 w 42"/>
                <a:gd name="T49" fmla="*/ 6 h 29"/>
                <a:gd name="T50" fmla="*/ 42 w 42"/>
                <a:gd name="T51" fmla="*/ 11 h 29"/>
                <a:gd name="T52" fmla="*/ 42 w 42"/>
                <a:gd name="T53" fmla="*/ 11 h 29"/>
                <a:gd name="T54" fmla="*/ 42 w 42"/>
                <a:gd name="T55" fmla="*/ 17 h 29"/>
                <a:gd name="T56" fmla="*/ 42 w 42"/>
                <a:gd name="T57" fmla="*/ 17 h 29"/>
                <a:gd name="T58" fmla="*/ 42 w 42"/>
                <a:gd name="T59" fmla="*/ 23 h 29"/>
                <a:gd name="T60" fmla="*/ 42 w 42"/>
                <a:gd name="T61" fmla="*/ 23 h 29"/>
                <a:gd name="T62" fmla="*/ 42 w 42"/>
                <a:gd name="T63" fmla="*/ 29 h 29"/>
                <a:gd name="T64" fmla="*/ 42 w 42"/>
                <a:gd name="T6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 h="29">
                  <a:moveTo>
                    <a:pt x="42" y="29"/>
                  </a:moveTo>
                  <a:lnTo>
                    <a:pt x="7" y="29"/>
                  </a:lnTo>
                  <a:lnTo>
                    <a:pt x="7" y="29"/>
                  </a:lnTo>
                  <a:lnTo>
                    <a:pt x="7" y="29"/>
                  </a:lnTo>
                  <a:lnTo>
                    <a:pt x="7" y="29"/>
                  </a:lnTo>
                  <a:lnTo>
                    <a:pt x="0" y="23"/>
                  </a:lnTo>
                  <a:lnTo>
                    <a:pt x="0" y="23"/>
                  </a:lnTo>
                  <a:lnTo>
                    <a:pt x="7" y="23"/>
                  </a:lnTo>
                  <a:lnTo>
                    <a:pt x="7" y="17"/>
                  </a:lnTo>
                  <a:lnTo>
                    <a:pt x="11" y="17"/>
                  </a:lnTo>
                  <a:lnTo>
                    <a:pt x="17" y="23"/>
                  </a:lnTo>
                  <a:lnTo>
                    <a:pt x="17" y="23"/>
                  </a:lnTo>
                  <a:lnTo>
                    <a:pt x="17" y="23"/>
                  </a:lnTo>
                  <a:lnTo>
                    <a:pt x="23" y="23"/>
                  </a:lnTo>
                  <a:lnTo>
                    <a:pt x="23" y="17"/>
                  </a:lnTo>
                  <a:lnTo>
                    <a:pt x="23" y="17"/>
                  </a:lnTo>
                  <a:lnTo>
                    <a:pt x="23" y="17"/>
                  </a:lnTo>
                  <a:lnTo>
                    <a:pt x="23" y="11"/>
                  </a:lnTo>
                  <a:lnTo>
                    <a:pt x="23" y="11"/>
                  </a:lnTo>
                  <a:lnTo>
                    <a:pt x="23" y="6"/>
                  </a:lnTo>
                  <a:lnTo>
                    <a:pt x="11" y="6"/>
                  </a:lnTo>
                  <a:lnTo>
                    <a:pt x="11" y="0"/>
                  </a:lnTo>
                  <a:lnTo>
                    <a:pt x="42" y="0"/>
                  </a:lnTo>
                  <a:lnTo>
                    <a:pt x="42" y="6"/>
                  </a:lnTo>
                  <a:lnTo>
                    <a:pt x="42" y="6"/>
                  </a:lnTo>
                  <a:lnTo>
                    <a:pt x="42" y="11"/>
                  </a:lnTo>
                  <a:lnTo>
                    <a:pt x="42" y="11"/>
                  </a:lnTo>
                  <a:lnTo>
                    <a:pt x="42" y="17"/>
                  </a:lnTo>
                  <a:lnTo>
                    <a:pt x="42" y="17"/>
                  </a:lnTo>
                  <a:lnTo>
                    <a:pt x="42" y="23"/>
                  </a:lnTo>
                  <a:lnTo>
                    <a:pt x="42" y="23"/>
                  </a:lnTo>
                  <a:lnTo>
                    <a:pt x="42" y="29"/>
                  </a:lnTo>
                  <a:lnTo>
                    <a:pt x="42"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0" name="Freeform 355"/>
            <p:cNvSpPr>
              <a:spLocks/>
            </p:cNvSpPr>
            <p:nvPr/>
          </p:nvSpPr>
          <p:spPr bwMode="auto">
            <a:xfrm>
              <a:off x="3051176" y="4948238"/>
              <a:ext cx="111125" cy="92075"/>
            </a:xfrm>
            <a:custGeom>
              <a:avLst/>
              <a:gdLst>
                <a:gd name="T0" fmla="*/ 70 w 70"/>
                <a:gd name="T1" fmla="*/ 45 h 58"/>
                <a:gd name="T2" fmla="*/ 52 w 70"/>
                <a:gd name="T3" fmla="*/ 45 h 58"/>
                <a:gd name="T4" fmla="*/ 48 w 70"/>
                <a:gd name="T5" fmla="*/ 52 h 58"/>
                <a:gd name="T6" fmla="*/ 42 w 70"/>
                <a:gd name="T7" fmla="*/ 52 h 58"/>
                <a:gd name="T8" fmla="*/ 42 w 70"/>
                <a:gd name="T9" fmla="*/ 45 h 58"/>
                <a:gd name="T10" fmla="*/ 35 w 70"/>
                <a:gd name="T11" fmla="*/ 45 h 58"/>
                <a:gd name="T12" fmla="*/ 35 w 70"/>
                <a:gd name="T13" fmla="*/ 45 h 58"/>
                <a:gd name="T14" fmla="*/ 35 w 70"/>
                <a:gd name="T15" fmla="*/ 39 h 58"/>
                <a:gd name="T16" fmla="*/ 23 w 70"/>
                <a:gd name="T17" fmla="*/ 29 h 58"/>
                <a:gd name="T18" fmla="*/ 23 w 70"/>
                <a:gd name="T19" fmla="*/ 12 h 58"/>
                <a:gd name="T20" fmla="*/ 17 w 70"/>
                <a:gd name="T21" fmla="*/ 0 h 58"/>
                <a:gd name="T22" fmla="*/ 13 w 70"/>
                <a:gd name="T23" fmla="*/ 0 h 58"/>
                <a:gd name="T24" fmla="*/ 7 w 70"/>
                <a:gd name="T25" fmla="*/ 12 h 58"/>
                <a:gd name="T26" fmla="*/ 7 w 70"/>
                <a:gd name="T27" fmla="*/ 19 h 58"/>
                <a:gd name="T28" fmla="*/ 0 w 70"/>
                <a:gd name="T29" fmla="*/ 19 h 58"/>
                <a:gd name="T30" fmla="*/ 0 w 70"/>
                <a:gd name="T31" fmla="*/ 19 h 58"/>
                <a:gd name="T32" fmla="*/ 0 w 70"/>
                <a:gd name="T33" fmla="*/ 19 h 58"/>
                <a:gd name="T34" fmla="*/ 0 w 70"/>
                <a:gd name="T35" fmla="*/ 19 h 58"/>
                <a:gd name="T36" fmla="*/ 0 w 70"/>
                <a:gd name="T37" fmla="*/ 19 h 58"/>
                <a:gd name="T38" fmla="*/ 0 w 70"/>
                <a:gd name="T39" fmla="*/ 23 h 58"/>
                <a:gd name="T40" fmla="*/ 0 w 70"/>
                <a:gd name="T41" fmla="*/ 23 h 58"/>
                <a:gd name="T42" fmla="*/ 0 w 70"/>
                <a:gd name="T43" fmla="*/ 29 h 58"/>
                <a:gd name="T44" fmla="*/ 7 w 70"/>
                <a:gd name="T45" fmla="*/ 29 h 58"/>
                <a:gd name="T46" fmla="*/ 13 w 70"/>
                <a:gd name="T47" fmla="*/ 35 h 58"/>
                <a:gd name="T48" fmla="*/ 13 w 70"/>
                <a:gd name="T49" fmla="*/ 35 h 58"/>
                <a:gd name="T50" fmla="*/ 13 w 70"/>
                <a:gd name="T51" fmla="*/ 35 h 58"/>
                <a:gd name="T52" fmla="*/ 13 w 70"/>
                <a:gd name="T53" fmla="*/ 35 h 58"/>
                <a:gd name="T54" fmla="*/ 13 w 70"/>
                <a:gd name="T55" fmla="*/ 39 h 58"/>
                <a:gd name="T56" fmla="*/ 13 w 70"/>
                <a:gd name="T57" fmla="*/ 39 h 58"/>
                <a:gd name="T58" fmla="*/ 17 w 70"/>
                <a:gd name="T59" fmla="*/ 39 h 58"/>
                <a:gd name="T60" fmla="*/ 17 w 70"/>
                <a:gd name="T61" fmla="*/ 45 h 58"/>
                <a:gd name="T62" fmla="*/ 23 w 70"/>
                <a:gd name="T63" fmla="*/ 45 h 58"/>
                <a:gd name="T64" fmla="*/ 23 w 70"/>
                <a:gd name="T65" fmla="*/ 52 h 58"/>
                <a:gd name="T66" fmla="*/ 23 w 70"/>
                <a:gd name="T67" fmla="*/ 52 h 58"/>
                <a:gd name="T68" fmla="*/ 23 w 70"/>
                <a:gd name="T69" fmla="*/ 58 h 58"/>
                <a:gd name="T70" fmla="*/ 48 w 70"/>
                <a:gd name="T71" fmla="*/ 58 h 58"/>
                <a:gd name="T72" fmla="*/ 48 w 70"/>
                <a:gd name="T73" fmla="*/ 52 h 58"/>
                <a:gd name="T74" fmla="*/ 48 w 70"/>
                <a:gd name="T75" fmla="*/ 52 h 58"/>
                <a:gd name="T76" fmla="*/ 48 w 70"/>
                <a:gd name="T77" fmla="*/ 52 h 58"/>
                <a:gd name="T78" fmla="*/ 52 w 70"/>
                <a:gd name="T79" fmla="*/ 52 h 58"/>
                <a:gd name="T80" fmla="*/ 58 w 70"/>
                <a:gd name="T81" fmla="*/ 58 h 58"/>
                <a:gd name="T82" fmla="*/ 70 w 70"/>
                <a:gd name="T83" fmla="*/ 45 h 58"/>
                <a:gd name="T84" fmla="*/ 70 w 70"/>
                <a:gd name="T85" fmla="*/ 45 h 58"/>
                <a:gd name="T86" fmla="*/ 70 w 70"/>
                <a:gd name="T87" fmla="*/ 4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 h="58">
                  <a:moveTo>
                    <a:pt x="70" y="45"/>
                  </a:moveTo>
                  <a:lnTo>
                    <a:pt x="52" y="45"/>
                  </a:lnTo>
                  <a:lnTo>
                    <a:pt x="48" y="52"/>
                  </a:lnTo>
                  <a:lnTo>
                    <a:pt x="42" y="52"/>
                  </a:lnTo>
                  <a:lnTo>
                    <a:pt x="42" y="45"/>
                  </a:lnTo>
                  <a:lnTo>
                    <a:pt x="35" y="45"/>
                  </a:lnTo>
                  <a:lnTo>
                    <a:pt x="35" y="45"/>
                  </a:lnTo>
                  <a:lnTo>
                    <a:pt x="35" y="39"/>
                  </a:lnTo>
                  <a:lnTo>
                    <a:pt x="23" y="29"/>
                  </a:lnTo>
                  <a:lnTo>
                    <a:pt x="23" y="12"/>
                  </a:lnTo>
                  <a:lnTo>
                    <a:pt x="17" y="0"/>
                  </a:lnTo>
                  <a:lnTo>
                    <a:pt x="13" y="0"/>
                  </a:lnTo>
                  <a:lnTo>
                    <a:pt x="7" y="12"/>
                  </a:lnTo>
                  <a:lnTo>
                    <a:pt x="7" y="19"/>
                  </a:lnTo>
                  <a:lnTo>
                    <a:pt x="0" y="19"/>
                  </a:lnTo>
                  <a:lnTo>
                    <a:pt x="0" y="19"/>
                  </a:lnTo>
                  <a:lnTo>
                    <a:pt x="0" y="19"/>
                  </a:lnTo>
                  <a:lnTo>
                    <a:pt x="0" y="19"/>
                  </a:lnTo>
                  <a:lnTo>
                    <a:pt x="0" y="19"/>
                  </a:lnTo>
                  <a:lnTo>
                    <a:pt x="0" y="23"/>
                  </a:lnTo>
                  <a:lnTo>
                    <a:pt x="0" y="23"/>
                  </a:lnTo>
                  <a:lnTo>
                    <a:pt x="0" y="29"/>
                  </a:lnTo>
                  <a:lnTo>
                    <a:pt x="7" y="29"/>
                  </a:lnTo>
                  <a:lnTo>
                    <a:pt x="13" y="35"/>
                  </a:lnTo>
                  <a:lnTo>
                    <a:pt x="13" y="35"/>
                  </a:lnTo>
                  <a:lnTo>
                    <a:pt x="13" y="35"/>
                  </a:lnTo>
                  <a:lnTo>
                    <a:pt x="13" y="35"/>
                  </a:lnTo>
                  <a:lnTo>
                    <a:pt x="13" y="39"/>
                  </a:lnTo>
                  <a:lnTo>
                    <a:pt x="13" y="39"/>
                  </a:lnTo>
                  <a:lnTo>
                    <a:pt x="17" y="39"/>
                  </a:lnTo>
                  <a:lnTo>
                    <a:pt x="17" y="45"/>
                  </a:lnTo>
                  <a:lnTo>
                    <a:pt x="23" y="45"/>
                  </a:lnTo>
                  <a:lnTo>
                    <a:pt x="23" y="52"/>
                  </a:lnTo>
                  <a:lnTo>
                    <a:pt x="23" y="52"/>
                  </a:lnTo>
                  <a:lnTo>
                    <a:pt x="23" y="58"/>
                  </a:lnTo>
                  <a:lnTo>
                    <a:pt x="48" y="58"/>
                  </a:lnTo>
                  <a:lnTo>
                    <a:pt x="48" y="52"/>
                  </a:lnTo>
                  <a:lnTo>
                    <a:pt x="48" y="52"/>
                  </a:lnTo>
                  <a:lnTo>
                    <a:pt x="48" y="52"/>
                  </a:lnTo>
                  <a:lnTo>
                    <a:pt x="52" y="52"/>
                  </a:lnTo>
                  <a:lnTo>
                    <a:pt x="58" y="58"/>
                  </a:lnTo>
                  <a:lnTo>
                    <a:pt x="70" y="45"/>
                  </a:lnTo>
                  <a:lnTo>
                    <a:pt x="70" y="45"/>
                  </a:lnTo>
                  <a:lnTo>
                    <a:pt x="70" y="4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1" name="Freeform 356"/>
            <p:cNvSpPr>
              <a:spLocks/>
            </p:cNvSpPr>
            <p:nvPr/>
          </p:nvSpPr>
          <p:spPr bwMode="auto">
            <a:xfrm>
              <a:off x="3051176" y="4948238"/>
              <a:ext cx="111125" cy="92075"/>
            </a:xfrm>
            <a:custGeom>
              <a:avLst/>
              <a:gdLst>
                <a:gd name="T0" fmla="*/ 70 w 70"/>
                <a:gd name="T1" fmla="*/ 45 h 58"/>
                <a:gd name="T2" fmla="*/ 52 w 70"/>
                <a:gd name="T3" fmla="*/ 45 h 58"/>
                <a:gd name="T4" fmla="*/ 48 w 70"/>
                <a:gd name="T5" fmla="*/ 52 h 58"/>
                <a:gd name="T6" fmla="*/ 42 w 70"/>
                <a:gd name="T7" fmla="*/ 52 h 58"/>
                <a:gd name="T8" fmla="*/ 42 w 70"/>
                <a:gd name="T9" fmla="*/ 45 h 58"/>
                <a:gd name="T10" fmla="*/ 35 w 70"/>
                <a:gd name="T11" fmla="*/ 45 h 58"/>
                <a:gd name="T12" fmla="*/ 35 w 70"/>
                <a:gd name="T13" fmla="*/ 45 h 58"/>
                <a:gd name="T14" fmla="*/ 35 w 70"/>
                <a:gd name="T15" fmla="*/ 39 h 58"/>
                <a:gd name="T16" fmla="*/ 23 w 70"/>
                <a:gd name="T17" fmla="*/ 29 h 58"/>
                <a:gd name="T18" fmla="*/ 23 w 70"/>
                <a:gd name="T19" fmla="*/ 12 h 58"/>
                <a:gd name="T20" fmla="*/ 17 w 70"/>
                <a:gd name="T21" fmla="*/ 0 h 58"/>
                <a:gd name="T22" fmla="*/ 13 w 70"/>
                <a:gd name="T23" fmla="*/ 0 h 58"/>
                <a:gd name="T24" fmla="*/ 7 w 70"/>
                <a:gd name="T25" fmla="*/ 12 h 58"/>
                <a:gd name="T26" fmla="*/ 7 w 70"/>
                <a:gd name="T27" fmla="*/ 19 h 58"/>
                <a:gd name="T28" fmla="*/ 0 w 70"/>
                <a:gd name="T29" fmla="*/ 19 h 58"/>
                <a:gd name="T30" fmla="*/ 0 w 70"/>
                <a:gd name="T31" fmla="*/ 19 h 58"/>
                <a:gd name="T32" fmla="*/ 0 w 70"/>
                <a:gd name="T33" fmla="*/ 19 h 58"/>
                <a:gd name="T34" fmla="*/ 0 w 70"/>
                <a:gd name="T35" fmla="*/ 19 h 58"/>
                <a:gd name="T36" fmla="*/ 0 w 70"/>
                <a:gd name="T37" fmla="*/ 19 h 58"/>
                <a:gd name="T38" fmla="*/ 0 w 70"/>
                <a:gd name="T39" fmla="*/ 23 h 58"/>
                <a:gd name="T40" fmla="*/ 0 w 70"/>
                <a:gd name="T41" fmla="*/ 23 h 58"/>
                <a:gd name="T42" fmla="*/ 0 w 70"/>
                <a:gd name="T43" fmla="*/ 29 h 58"/>
                <a:gd name="T44" fmla="*/ 7 w 70"/>
                <a:gd name="T45" fmla="*/ 29 h 58"/>
                <a:gd name="T46" fmla="*/ 13 w 70"/>
                <a:gd name="T47" fmla="*/ 35 h 58"/>
                <a:gd name="T48" fmla="*/ 13 w 70"/>
                <a:gd name="T49" fmla="*/ 35 h 58"/>
                <a:gd name="T50" fmla="*/ 13 w 70"/>
                <a:gd name="T51" fmla="*/ 35 h 58"/>
                <a:gd name="T52" fmla="*/ 13 w 70"/>
                <a:gd name="T53" fmla="*/ 35 h 58"/>
                <a:gd name="T54" fmla="*/ 13 w 70"/>
                <a:gd name="T55" fmla="*/ 39 h 58"/>
                <a:gd name="T56" fmla="*/ 13 w 70"/>
                <a:gd name="T57" fmla="*/ 39 h 58"/>
                <a:gd name="T58" fmla="*/ 17 w 70"/>
                <a:gd name="T59" fmla="*/ 39 h 58"/>
                <a:gd name="T60" fmla="*/ 17 w 70"/>
                <a:gd name="T61" fmla="*/ 45 h 58"/>
                <a:gd name="T62" fmla="*/ 23 w 70"/>
                <a:gd name="T63" fmla="*/ 45 h 58"/>
                <a:gd name="T64" fmla="*/ 23 w 70"/>
                <a:gd name="T65" fmla="*/ 52 h 58"/>
                <a:gd name="T66" fmla="*/ 23 w 70"/>
                <a:gd name="T67" fmla="*/ 52 h 58"/>
                <a:gd name="T68" fmla="*/ 23 w 70"/>
                <a:gd name="T69" fmla="*/ 58 h 58"/>
                <a:gd name="T70" fmla="*/ 48 w 70"/>
                <a:gd name="T71" fmla="*/ 58 h 58"/>
                <a:gd name="T72" fmla="*/ 48 w 70"/>
                <a:gd name="T73" fmla="*/ 52 h 58"/>
                <a:gd name="T74" fmla="*/ 48 w 70"/>
                <a:gd name="T75" fmla="*/ 52 h 58"/>
                <a:gd name="T76" fmla="*/ 48 w 70"/>
                <a:gd name="T77" fmla="*/ 52 h 58"/>
                <a:gd name="T78" fmla="*/ 52 w 70"/>
                <a:gd name="T79" fmla="*/ 52 h 58"/>
                <a:gd name="T80" fmla="*/ 58 w 70"/>
                <a:gd name="T81" fmla="*/ 58 h 58"/>
                <a:gd name="T82" fmla="*/ 70 w 70"/>
                <a:gd name="T83" fmla="*/ 45 h 58"/>
                <a:gd name="T84" fmla="*/ 70 w 70"/>
                <a:gd name="T85" fmla="*/ 45 h 58"/>
                <a:gd name="T86" fmla="*/ 70 w 70"/>
                <a:gd name="T87" fmla="*/ 4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 h="58">
                  <a:moveTo>
                    <a:pt x="70" y="45"/>
                  </a:moveTo>
                  <a:lnTo>
                    <a:pt x="52" y="45"/>
                  </a:lnTo>
                  <a:lnTo>
                    <a:pt x="48" y="52"/>
                  </a:lnTo>
                  <a:lnTo>
                    <a:pt x="42" y="52"/>
                  </a:lnTo>
                  <a:lnTo>
                    <a:pt x="42" y="45"/>
                  </a:lnTo>
                  <a:lnTo>
                    <a:pt x="35" y="45"/>
                  </a:lnTo>
                  <a:lnTo>
                    <a:pt x="35" y="45"/>
                  </a:lnTo>
                  <a:lnTo>
                    <a:pt x="35" y="39"/>
                  </a:lnTo>
                  <a:lnTo>
                    <a:pt x="23" y="29"/>
                  </a:lnTo>
                  <a:lnTo>
                    <a:pt x="23" y="12"/>
                  </a:lnTo>
                  <a:lnTo>
                    <a:pt x="17" y="0"/>
                  </a:lnTo>
                  <a:lnTo>
                    <a:pt x="13" y="0"/>
                  </a:lnTo>
                  <a:lnTo>
                    <a:pt x="7" y="12"/>
                  </a:lnTo>
                  <a:lnTo>
                    <a:pt x="7" y="19"/>
                  </a:lnTo>
                  <a:lnTo>
                    <a:pt x="0" y="19"/>
                  </a:lnTo>
                  <a:lnTo>
                    <a:pt x="0" y="19"/>
                  </a:lnTo>
                  <a:lnTo>
                    <a:pt x="0" y="19"/>
                  </a:lnTo>
                  <a:lnTo>
                    <a:pt x="0" y="19"/>
                  </a:lnTo>
                  <a:lnTo>
                    <a:pt x="0" y="19"/>
                  </a:lnTo>
                  <a:lnTo>
                    <a:pt x="0" y="23"/>
                  </a:lnTo>
                  <a:lnTo>
                    <a:pt x="0" y="23"/>
                  </a:lnTo>
                  <a:lnTo>
                    <a:pt x="0" y="29"/>
                  </a:lnTo>
                  <a:lnTo>
                    <a:pt x="7" y="29"/>
                  </a:lnTo>
                  <a:lnTo>
                    <a:pt x="13" y="35"/>
                  </a:lnTo>
                  <a:lnTo>
                    <a:pt x="13" y="35"/>
                  </a:lnTo>
                  <a:lnTo>
                    <a:pt x="13" y="35"/>
                  </a:lnTo>
                  <a:lnTo>
                    <a:pt x="13" y="35"/>
                  </a:lnTo>
                  <a:lnTo>
                    <a:pt x="13" y="39"/>
                  </a:lnTo>
                  <a:lnTo>
                    <a:pt x="13" y="39"/>
                  </a:lnTo>
                  <a:lnTo>
                    <a:pt x="17" y="39"/>
                  </a:lnTo>
                  <a:lnTo>
                    <a:pt x="17" y="45"/>
                  </a:lnTo>
                  <a:lnTo>
                    <a:pt x="23" y="45"/>
                  </a:lnTo>
                  <a:lnTo>
                    <a:pt x="23" y="52"/>
                  </a:lnTo>
                  <a:lnTo>
                    <a:pt x="23" y="52"/>
                  </a:lnTo>
                  <a:lnTo>
                    <a:pt x="23" y="58"/>
                  </a:lnTo>
                  <a:lnTo>
                    <a:pt x="48" y="58"/>
                  </a:lnTo>
                  <a:lnTo>
                    <a:pt x="48" y="52"/>
                  </a:lnTo>
                  <a:lnTo>
                    <a:pt x="48" y="52"/>
                  </a:lnTo>
                  <a:lnTo>
                    <a:pt x="48" y="52"/>
                  </a:lnTo>
                  <a:lnTo>
                    <a:pt x="52" y="52"/>
                  </a:lnTo>
                  <a:lnTo>
                    <a:pt x="58" y="58"/>
                  </a:lnTo>
                  <a:lnTo>
                    <a:pt x="70" y="45"/>
                  </a:lnTo>
                  <a:lnTo>
                    <a:pt x="70" y="45"/>
                  </a:lnTo>
                  <a:lnTo>
                    <a:pt x="70" y="4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2" name="Freeform 357"/>
            <p:cNvSpPr>
              <a:spLocks/>
            </p:cNvSpPr>
            <p:nvPr/>
          </p:nvSpPr>
          <p:spPr bwMode="auto">
            <a:xfrm>
              <a:off x="2624138" y="2924175"/>
              <a:ext cx="49213" cy="15875"/>
            </a:xfrm>
            <a:custGeom>
              <a:avLst/>
              <a:gdLst>
                <a:gd name="T0" fmla="*/ 0 w 31"/>
                <a:gd name="T1" fmla="*/ 6 h 10"/>
                <a:gd name="T2" fmla="*/ 6 w 31"/>
                <a:gd name="T3" fmla="*/ 6 h 10"/>
                <a:gd name="T4" fmla="*/ 6 w 31"/>
                <a:gd name="T5" fmla="*/ 10 h 10"/>
                <a:gd name="T6" fmla="*/ 31 w 31"/>
                <a:gd name="T7" fmla="*/ 10 h 10"/>
                <a:gd name="T8" fmla="*/ 31 w 31"/>
                <a:gd name="T9" fmla="*/ 6 h 10"/>
                <a:gd name="T10" fmla="*/ 24 w 31"/>
                <a:gd name="T11" fmla="*/ 6 h 10"/>
                <a:gd name="T12" fmla="*/ 24 w 31"/>
                <a:gd name="T13" fmla="*/ 0 h 10"/>
                <a:gd name="T14" fmla="*/ 6 w 31"/>
                <a:gd name="T15" fmla="*/ 0 h 10"/>
                <a:gd name="T16" fmla="*/ 6 w 31"/>
                <a:gd name="T17" fmla="*/ 0 h 10"/>
                <a:gd name="T18" fmla="*/ 6 w 31"/>
                <a:gd name="T19" fmla="*/ 6 h 10"/>
                <a:gd name="T20" fmla="*/ 0 w 31"/>
                <a:gd name="T21" fmla="*/ 6 h 10"/>
                <a:gd name="T22" fmla="*/ 0 w 31"/>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0">
                  <a:moveTo>
                    <a:pt x="0" y="6"/>
                  </a:moveTo>
                  <a:lnTo>
                    <a:pt x="6" y="6"/>
                  </a:lnTo>
                  <a:lnTo>
                    <a:pt x="6" y="10"/>
                  </a:lnTo>
                  <a:lnTo>
                    <a:pt x="31" y="10"/>
                  </a:lnTo>
                  <a:lnTo>
                    <a:pt x="31" y="6"/>
                  </a:lnTo>
                  <a:lnTo>
                    <a:pt x="24" y="6"/>
                  </a:lnTo>
                  <a:lnTo>
                    <a:pt x="24" y="0"/>
                  </a:lnTo>
                  <a:lnTo>
                    <a:pt x="6" y="0"/>
                  </a:lnTo>
                  <a:lnTo>
                    <a:pt x="6" y="0"/>
                  </a:lnTo>
                  <a:lnTo>
                    <a:pt x="6"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3" name="Freeform 358"/>
            <p:cNvSpPr>
              <a:spLocks/>
            </p:cNvSpPr>
            <p:nvPr/>
          </p:nvSpPr>
          <p:spPr bwMode="auto">
            <a:xfrm>
              <a:off x="2624138" y="2924175"/>
              <a:ext cx="49213" cy="15875"/>
            </a:xfrm>
            <a:custGeom>
              <a:avLst/>
              <a:gdLst>
                <a:gd name="T0" fmla="*/ 0 w 31"/>
                <a:gd name="T1" fmla="*/ 6 h 10"/>
                <a:gd name="T2" fmla="*/ 6 w 31"/>
                <a:gd name="T3" fmla="*/ 6 h 10"/>
                <a:gd name="T4" fmla="*/ 6 w 31"/>
                <a:gd name="T5" fmla="*/ 10 h 10"/>
                <a:gd name="T6" fmla="*/ 31 w 31"/>
                <a:gd name="T7" fmla="*/ 10 h 10"/>
                <a:gd name="T8" fmla="*/ 31 w 31"/>
                <a:gd name="T9" fmla="*/ 6 h 10"/>
                <a:gd name="T10" fmla="*/ 24 w 31"/>
                <a:gd name="T11" fmla="*/ 6 h 10"/>
                <a:gd name="T12" fmla="*/ 24 w 31"/>
                <a:gd name="T13" fmla="*/ 0 h 10"/>
                <a:gd name="T14" fmla="*/ 6 w 31"/>
                <a:gd name="T15" fmla="*/ 0 h 10"/>
                <a:gd name="T16" fmla="*/ 6 w 31"/>
                <a:gd name="T17" fmla="*/ 0 h 10"/>
                <a:gd name="T18" fmla="*/ 6 w 31"/>
                <a:gd name="T19" fmla="*/ 6 h 10"/>
                <a:gd name="T20" fmla="*/ 0 w 31"/>
                <a:gd name="T21" fmla="*/ 6 h 10"/>
                <a:gd name="T22" fmla="*/ 0 w 31"/>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0">
                  <a:moveTo>
                    <a:pt x="0" y="6"/>
                  </a:moveTo>
                  <a:lnTo>
                    <a:pt x="6" y="6"/>
                  </a:lnTo>
                  <a:lnTo>
                    <a:pt x="6" y="10"/>
                  </a:lnTo>
                  <a:lnTo>
                    <a:pt x="31" y="10"/>
                  </a:lnTo>
                  <a:lnTo>
                    <a:pt x="31" y="6"/>
                  </a:lnTo>
                  <a:lnTo>
                    <a:pt x="24" y="6"/>
                  </a:lnTo>
                  <a:lnTo>
                    <a:pt x="24" y="0"/>
                  </a:lnTo>
                  <a:lnTo>
                    <a:pt x="6" y="0"/>
                  </a:lnTo>
                  <a:lnTo>
                    <a:pt x="6" y="0"/>
                  </a:lnTo>
                  <a:lnTo>
                    <a:pt x="6"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4" name="Freeform 359"/>
            <p:cNvSpPr>
              <a:spLocks/>
            </p:cNvSpPr>
            <p:nvPr/>
          </p:nvSpPr>
          <p:spPr bwMode="auto">
            <a:xfrm>
              <a:off x="2495551" y="2800350"/>
              <a:ext cx="233363" cy="96838"/>
            </a:xfrm>
            <a:custGeom>
              <a:avLst/>
              <a:gdLst>
                <a:gd name="T0" fmla="*/ 35 w 147"/>
                <a:gd name="T1" fmla="*/ 0 h 61"/>
                <a:gd name="T2" fmla="*/ 17 w 147"/>
                <a:gd name="T3" fmla="*/ 0 h 61"/>
                <a:gd name="T4" fmla="*/ 17 w 147"/>
                <a:gd name="T5" fmla="*/ 4 h 61"/>
                <a:gd name="T6" fmla="*/ 6 w 147"/>
                <a:gd name="T7" fmla="*/ 4 h 61"/>
                <a:gd name="T8" fmla="*/ 6 w 147"/>
                <a:gd name="T9" fmla="*/ 4 h 61"/>
                <a:gd name="T10" fmla="*/ 6 w 147"/>
                <a:gd name="T11" fmla="*/ 4 h 61"/>
                <a:gd name="T12" fmla="*/ 6 w 147"/>
                <a:gd name="T13" fmla="*/ 10 h 61"/>
                <a:gd name="T14" fmla="*/ 0 w 147"/>
                <a:gd name="T15" fmla="*/ 10 h 61"/>
                <a:gd name="T16" fmla="*/ 0 w 147"/>
                <a:gd name="T17" fmla="*/ 16 h 61"/>
                <a:gd name="T18" fmla="*/ 0 w 147"/>
                <a:gd name="T19" fmla="*/ 16 h 61"/>
                <a:gd name="T20" fmla="*/ 0 w 147"/>
                <a:gd name="T21" fmla="*/ 22 h 61"/>
                <a:gd name="T22" fmla="*/ 0 w 147"/>
                <a:gd name="T23" fmla="*/ 22 h 61"/>
                <a:gd name="T24" fmla="*/ 6 w 147"/>
                <a:gd name="T25" fmla="*/ 22 h 61"/>
                <a:gd name="T26" fmla="*/ 11 w 147"/>
                <a:gd name="T27" fmla="*/ 16 h 61"/>
                <a:gd name="T28" fmla="*/ 17 w 147"/>
                <a:gd name="T29" fmla="*/ 16 h 61"/>
                <a:gd name="T30" fmla="*/ 23 w 147"/>
                <a:gd name="T31" fmla="*/ 10 h 61"/>
                <a:gd name="T32" fmla="*/ 23 w 147"/>
                <a:gd name="T33" fmla="*/ 10 h 61"/>
                <a:gd name="T34" fmla="*/ 29 w 147"/>
                <a:gd name="T35" fmla="*/ 4 h 61"/>
                <a:gd name="T36" fmla="*/ 41 w 147"/>
                <a:gd name="T37" fmla="*/ 4 h 61"/>
                <a:gd name="T38" fmla="*/ 41 w 147"/>
                <a:gd name="T39" fmla="*/ 10 h 61"/>
                <a:gd name="T40" fmla="*/ 46 w 147"/>
                <a:gd name="T41" fmla="*/ 10 h 61"/>
                <a:gd name="T42" fmla="*/ 46 w 147"/>
                <a:gd name="T43" fmla="*/ 16 h 61"/>
                <a:gd name="T44" fmla="*/ 46 w 147"/>
                <a:gd name="T45" fmla="*/ 16 h 61"/>
                <a:gd name="T46" fmla="*/ 64 w 147"/>
                <a:gd name="T47" fmla="*/ 16 h 61"/>
                <a:gd name="T48" fmla="*/ 70 w 147"/>
                <a:gd name="T49" fmla="*/ 22 h 61"/>
                <a:gd name="T50" fmla="*/ 70 w 147"/>
                <a:gd name="T51" fmla="*/ 22 h 61"/>
                <a:gd name="T52" fmla="*/ 76 w 147"/>
                <a:gd name="T53" fmla="*/ 26 h 61"/>
                <a:gd name="T54" fmla="*/ 81 w 147"/>
                <a:gd name="T55" fmla="*/ 26 h 61"/>
                <a:gd name="T56" fmla="*/ 87 w 147"/>
                <a:gd name="T57" fmla="*/ 33 h 61"/>
                <a:gd name="T58" fmla="*/ 93 w 147"/>
                <a:gd name="T59" fmla="*/ 33 h 61"/>
                <a:gd name="T60" fmla="*/ 93 w 147"/>
                <a:gd name="T61" fmla="*/ 39 h 61"/>
                <a:gd name="T62" fmla="*/ 93 w 147"/>
                <a:gd name="T63" fmla="*/ 39 h 61"/>
                <a:gd name="T64" fmla="*/ 99 w 147"/>
                <a:gd name="T65" fmla="*/ 39 h 61"/>
                <a:gd name="T66" fmla="*/ 99 w 147"/>
                <a:gd name="T67" fmla="*/ 45 h 61"/>
                <a:gd name="T68" fmla="*/ 105 w 147"/>
                <a:gd name="T69" fmla="*/ 45 h 61"/>
                <a:gd name="T70" fmla="*/ 112 w 147"/>
                <a:gd name="T71" fmla="*/ 49 h 61"/>
                <a:gd name="T72" fmla="*/ 105 w 147"/>
                <a:gd name="T73" fmla="*/ 49 h 61"/>
                <a:gd name="T74" fmla="*/ 105 w 147"/>
                <a:gd name="T75" fmla="*/ 49 h 61"/>
                <a:gd name="T76" fmla="*/ 105 w 147"/>
                <a:gd name="T77" fmla="*/ 49 h 61"/>
                <a:gd name="T78" fmla="*/ 105 w 147"/>
                <a:gd name="T79" fmla="*/ 49 h 61"/>
                <a:gd name="T80" fmla="*/ 99 w 147"/>
                <a:gd name="T81" fmla="*/ 55 h 61"/>
                <a:gd name="T82" fmla="*/ 105 w 147"/>
                <a:gd name="T83" fmla="*/ 55 h 61"/>
                <a:gd name="T84" fmla="*/ 105 w 147"/>
                <a:gd name="T85" fmla="*/ 61 h 61"/>
                <a:gd name="T86" fmla="*/ 116 w 147"/>
                <a:gd name="T87" fmla="*/ 61 h 61"/>
                <a:gd name="T88" fmla="*/ 140 w 147"/>
                <a:gd name="T89" fmla="*/ 55 h 61"/>
                <a:gd name="T90" fmla="*/ 140 w 147"/>
                <a:gd name="T91" fmla="*/ 55 h 61"/>
                <a:gd name="T92" fmla="*/ 140 w 147"/>
                <a:gd name="T93" fmla="*/ 49 h 61"/>
                <a:gd name="T94" fmla="*/ 147 w 147"/>
                <a:gd name="T95" fmla="*/ 49 h 61"/>
                <a:gd name="T96" fmla="*/ 147 w 147"/>
                <a:gd name="T97" fmla="*/ 45 h 61"/>
                <a:gd name="T98" fmla="*/ 140 w 147"/>
                <a:gd name="T99" fmla="*/ 45 h 61"/>
                <a:gd name="T100" fmla="*/ 128 w 147"/>
                <a:gd name="T101" fmla="*/ 39 h 61"/>
                <a:gd name="T102" fmla="*/ 122 w 147"/>
                <a:gd name="T103" fmla="*/ 33 h 61"/>
                <a:gd name="T104" fmla="*/ 116 w 147"/>
                <a:gd name="T105" fmla="*/ 33 h 61"/>
                <a:gd name="T106" fmla="*/ 105 w 147"/>
                <a:gd name="T107" fmla="*/ 22 h 61"/>
                <a:gd name="T108" fmla="*/ 93 w 147"/>
                <a:gd name="T109" fmla="*/ 16 h 61"/>
                <a:gd name="T110" fmla="*/ 93 w 147"/>
                <a:gd name="T111" fmla="*/ 10 h 61"/>
                <a:gd name="T112" fmla="*/ 76 w 147"/>
                <a:gd name="T113" fmla="*/ 10 h 61"/>
                <a:gd name="T114" fmla="*/ 76 w 147"/>
                <a:gd name="T115" fmla="*/ 10 h 61"/>
                <a:gd name="T116" fmla="*/ 76 w 147"/>
                <a:gd name="T117" fmla="*/ 4 h 61"/>
                <a:gd name="T118" fmla="*/ 35 w 147"/>
                <a:gd name="T119" fmla="*/ 0 h 61"/>
                <a:gd name="T120" fmla="*/ 35 w 147"/>
                <a:gd name="T1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61">
                  <a:moveTo>
                    <a:pt x="35" y="0"/>
                  </a:moveTo>
                  <a:lnTo>
                    <a:pt x="17" y="0"/>
                  </a:lnTo>
                  <a:lnTo>
                    <a:pt x="17" y="4"/>
                  </a:lnTo>
                  <a:lnTo>
                    <a:pt x="6" y="4"/>
                  </a:lnTo>
                  <a:lnTo>
                    <a:pt x="6" y="4"/>
                  </a:lnTo>
                  <a:lnTo>
                    <a:pt x="6" y="4"/>
                  </a:lnTo>
                  <a:lnTo>
                    <a:pt x="6" y="10"/>
                  </a:lnTo>
                  <a:lnTo>
                    <a:pt x="0" y="10"/>
                  </a:lnTo>
                  <a:lnTo>
                    <a:pt x="0" y="16"/>
                  </a:lnTo>
                  <a:lnTo>
                    <a:pt x="0" y="16"/>
                  </a:lnTo>
                  <a:lnTo>
                    <a:pt x="0" y="22"/>
                  </a:lnTo>
                  <a:lnTo>
                    <a:pt x="0" y="22"/>
                  </a:lnTo>
                  <a:lnTo>
                    <a:pt x="6" y="22"/>
                  </a:lnTo>
                  <a:lnTo>
                    <a:pt x="11" y="16"/>
                  </a:lnTo>
                  <a:lnTo>
                    <a:pt x="17" y="16"/>
                  </a:lnTo>
                  <a:lnTo>
                    <a:pt x="23" y="10"/>
                  </a:lnTo>
                  <a:lnTo>
                    <a:pt x="23" y="10"/>
                  </a:lnTo>
                  <a:lnTo>
                    <a:pt x="29" y="4"/>
                  </a:lnTo>
                  <a:lnTo>
                    <a:pt x="41" y="4"/>
                  </a:lnTo>
                  <a:lnTo>
                    <a:pt x="41" y="10"/>
                  </a:lnTo>
                  <a:lnTo>
                    <a:pt x="46" y="10"/>
                  </a:lnTo>
                  <a:lnTo>
                    <a:pt x="46" y="16"/>
                  </a:lnTo>
                  <a:lnTo>
                    <a:pt x="46" y="16"/>
                  </a:lnTo>
                  <a:lnTo>
                    <a:pt x="64" y="16"/>
                  </a:lnTo>
                  <a:lnTo>
                    <a:pt x="70" y="22"/>
                  </a:lnTo>
                  <a:lnTo>
                    <a:pt x="70" y="22"/>
                  </a:lnTo>
                  <a:lnTo>
                    <a:pt x="76" y="26"/>
                  </a:lnTo>
                  <a:lnTo>
                    <a:pt x="81" y="26"/>
                  </a:lnTo>
                  <a:lnTo>
                    <a:pt x="87" y="33"/>
                  </a:lnTo>
                  <a:lnTo>
                    <a:pt x="93" y="33"/>
                  </a:lnTo>
                  <a:lnTo>
                    <a:pt x="93" y="39"/>
                  </a:lnTo>
                  <a:lnTo>
                    <a:pt x="93" y="39"/>
                  </a:lnTo>
                  <a:lnTo>
                    <a:pt x="99" y="39"/>
                  </a:lnTo>
                  <a:lnTo>
                    <a:pt x="99" y="45"/>
                  </a:lnTo>
                  <a:lnTo>
                    <a:pt x="105" y="45"/>
                  </a:lnTo>
                  <a:lnTo>
                    <a:pt x="112" y="49"/>
                  </a:lnTo>
                  <a:lnTo>
                    <a:pt x="105" y="49"/>
                  </a:lnTo>
                  <a:lnTo>
                    <a:pt x="105" y="49"/>
                  </a:lnTo>
                  <a:lnTo>
                    <a:pt x="105" y="49"/>
                  </a:lnTo>
                  <a:lnTo>
                    <a:pt x="105" y="49"/>
                  </a:lnTo>
                  <a:lnTo>
                    <a:pt x="99" y="55"/>
                  </a:lnTo>
                  <a:lnTo>
                    <a:pt x="105" y="55"/>
                  </a:lnTo>
                  <a:lnTo>
                    <a:pt x="105" y="61"/>
                  </a:lnTo>
                  <a:lnTo>
                    <a:pt x="116" y="61"/>
                  </a:lnTo>
                  <a:lnTo>
                    <a:pt x="140" y="55"/>
                  </a:lnTo>
                  <a:lnTo>
                    <a:pt x="140" y="55"/>
                  </a:lnTo>
                  <a:lnTo>
                    <a:pt x="140" y="49"/>
                  </a:lnTo>
                  <a:lnTo>
                    <a:pt x="147" y="49"/>
                  </a:lnTo>
                  <a:lnTo>
                    <a:pt x="147" y="45"/>
                  </a:lnTo>
                  <a:lnTo>
                    <a:pt x="140" y="45"/>
                  </a:lnTo>
                  <a:lnTo>
                    <a:pt x="128" y="39"/>
                  </a:lnTo>
                  <a:lnTo>
                    <a:pt x="122" y="33"/>
                  </a:lnTo>
                  <a:lnTo>
                    <a:pt x="116" y="33"/>
                  </a:lnTo>
                  <a:lnTo>
                    <a:pt x="105" y="22"/>
                  </a:lnTo>
                  <a:lnTo>
                    <a:pt x="93" y="16"/>
                  </a:lnTo>
                  <a:lnTo>
                    <a:pt x="93" y="10"/>
                  </a:lnTo>
                  <a:lnTo>
                    <a:pt x="76" y="10"/>
                  </a:lnTo>
                  <a:lnTo>
                    <a:pt x="76" y="10"/>
                  </a:lnTo>
                  <a:lnTo>
                    <a:pt x="76" y="4"/>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5" name="Freeform 360"/>
            <p:cNvSpPr>
              <a:spLocks/>
            </p:cNvSpPr>
            <p:nvPr/>
          </p:nvSpPr>
          <p:spPr bwMode="auto">
            <a:xfrm>
              <a:off x="2495551" y="2800350"/>
              <a:ext cx="233363" cy="96838"/>
            </a:xfrm>
            <a:custGeom>
              <a:avLst/>
              <a:gdLst>
                <a:gd name="T0" fmla="*/ 35 w 147"/>
                <a:gd name="T1" fmla="*/ 0 h 61"/>
                <a:gd name="T2" fmla="*/ 17 w 147"/>
                <a:gd name="T3" fmla="*/ 0 h 61"/>
                <a:gd name="T4" fmla="*/ 17 w 147"/>
                <a:gd name="T5" fmla="*/ 4 h 61"/>
                <a:gd name="T6" fmla="*/ 6 w 147"/>
                <a:gd name="T7" fmla="*/ 4 h 61"/>
                <a:gd name="T8" fmla="*/ 6 w 147"/>
                <a:gd name="T9" fmla="*/ 4 h 61"/>
                <a:gd name="T10" fmla="*/ 6 w 147"/>
                <a:gd name="T11" fmla="*/ 4 h 61"/>
                <a:gd name="T12" fmla="*/ 6 w 147"/>
                <a:gd name="T13" fmla="*/ 10 h 61"/>
                <a:gd name="T14" fmla="*/ 0 w 147"/>
                <a:gd name="T15" fmla="*/ 10 h 61"/>
                <a:gd name="T16" fmla="*/ 0 w 147"/>
                <a:gd name="T17" fmla="*/ 16 h 61"/>
                <a:gd name="T18" fmla="*/ 0 w 147"/>
                <a:gd name="T19" fmla="*/ 16 h 61"/>
                <a:gd name="T20" fmla="*/ 0 w 147"/>
                <a:gd name="T21" fmla="*/ 22 h 61"/>
                <a:gd name="T22" fmla="*/ 0 w 147"/>
                <a:gd name="T23" fmla="*/ 22 h 61"/>
                <a:gd name="T24" fmla="*/ 6 w 147"/>
                <a:gd name="T25" fmla="*/ 22 h 61"/>
                <a:gd name="T26" fmla="*/ 11 w 147"/>
                <a:gd name="T27" fmla="*/ 16 h 61"/>
                <a:gd name="T28" fmla="*/ 17 w 147"/>
                <a:gd name="T29" fmla="*/ 16 h 61"/>
                <a:gd name="T30" fmla="*/ 23 w 147"/>
                <a:gd name="T31" fmla="*/ 10 h 61"/>
                <a:gd name="T32" fmla="*/ 23 w 147"/>
                <a:gd name="T33" fmla="*/ 10 h 61"/>
                <a:gd name="T34" fmla="*/ 29 w 147"/>
                <a:gd name="T35" fmla="*/ 4 h 61"/>
                <a:gd name="T36" fmla="*/ 41 w 147"/>
                <a:gd name="T37" fmla="*/ 4 h 61"/>
                <a:gd name="T38" fmla="*/ 41 w 147"/>
                <a:gd name="T39" fmla="*/ 10 h 61"/>
                <a:gd name="T40" fmla="*/ 46 w 147"/>
                <a:gd name="T41" fmla="*/ 10 h 61"/>
                <a:gd name="T42" fmla="*/ 46 w 147"/>
                <a:gd name="T43" fmla="*/ 16 h 61"/>
                <a:gd name="T44" fmla="*/ 46 w 147"/>
                <a:gd name="T45" fmla="*/ 16 h 61"/>
                <a:gd name="T46" fmla="*/ 64 w 147"/>
                <a:gd name="T47" fmla="*/ 16 h 61"/>
                <a:gd name="T48" fmla="*/ 70 w 147"/>
                <a:gd name="T49" fmla="*/ 22 h 61"/>
                <a:gd name="T50" fmla="*/ 70 w 147"/>
                <a:gd name="T51" fmla="*/ 22 h 61"/>
                <a:gd name="T52" fmla="*/ 76 w 147"/>
                <a:gd name="T53" fmla="*/ 26 h 61"/>
                <a:gd name="T54" fmla="*/ 81 w 147"/>
                <a:gd name="T55" fmla="*/ 26 h 61"/>
                <a:gd name="T56" fmla="*/ 87 w 147"/>
                <a:gd name="T57" fmla="*/ 33 h 61"/>
                <a:gd name="T58" fmla="*/ 93 w 147"/>
                <a:gd name="T59" fmla="*/ 33 h 61"/>
                <a:gd name="T60" fmla="*/ 93 w 147"/>
                <a:gd name="T61" fmla="*/ 39 h 61"/>
                <a:gd name="T62" fmla="*/ 93 w 147"/>
                <a:gd name="T63" fmla="*/ 39 h 61"/>
                <a:gd name="T64" fmla="*/ 99 w 147"/>
                <a:gd name="T65" fmla="*/ 39 h 61"/>
                <a:gd name="T66" fmla="*/ 99 w 147"/>
                <a:gd name="T67" fmla="*/ 45 h 61"/>
                <a:gd name="T68" fmla="*/ 105 w 147"/>
                <a:gd name="T69" fmla="*/ 45 h 61"/>
                <a:gd name="T70" fmla="*/ 112 w 147"/>
                <a:gd name="T71" fmla="*/ 49 h 61"/>
                <a:gd name="T72" fmla="*/ 105 w 147"/>
                <a:gd name="T73" fmla="*/ 49 h 61"/>
                <a:gd name="T74" fmla="*/ 105 w 147"/>
                <a:gd name="T75" fmla="*/ 49 h 61"/>
                <a:gd name="T76" fmla="*/ 105 w 147"/>
                <a:gd name="T77" fmla="*/ 49 h 61"/>
                <a:gd name="T78" fmla="*/ 105 w 147"/>
                <a:gd name="T79" fmla="*/ 49 h 61"/>
                <a:gd name="T80" fmla="*/ 99 w 147"/>
                <a:gd name="T81" fmla="*/ 55 h 61"/>
                <a:gd name="T82" fmla="*/ 105 w 147"/>
                <a:gd name="T83" fmla="*/ 55 h 61"/>
                <a:gd name="T84" fmla="*/ 105 w 147"/>
                <a:gd name="T85" fmla="*/ 61 h 61"/>
                <a:gd name="T86" fmla="*/ 116 w 147"/>
                <a:gd name="T87" fmla="*/ 61 h 61"/>
                <a:gd name="T88" fmla="*/ 140 w 147"/>
                <a:gd name="T89" fmla="*/ 55 h 61"/>
                <a:gd name="T90" fmla="*/ 140 w 147"/>
                <a:gd name="T91" fmla="*/ 55 h 61"/>
                <a:gd name="T92" fmla="*/ 140 w 147"/>
                <a:gd name="T93" fmla="*/ 49 h 61"/>
                <a:gd name="T94" fmla="*/ 147 w 147"/>
                <a:gd name="T95" fmla="*/ 49 h 61"/>
                <a:gd name="T96" fmla="*/ 147 w 147"/>
                <a:gd name="T97" fmla="*/ 45 h 61"/>
                <a:gd name="T98" fmla="*/ 140 w 147"/>
                <a:gd name="T99" fmla="*/ 45 h 61"/>
                <a:gd name="T100" fmla="*/ 128 w 147"/>
                <a:gd name="T101" fmla="*/ 39 h 61"/>
                <a:gd name="T102" fmla="*/ 122 w 147"/>
                <a:gd name="T103" fmla="*/ 33 h 61"/>
                <a:gd name="T104" fmla="*/ 116 w 147"/>
                <a:gd name="T105" fmla="*/ 33 h 61"/>
                <a:gd name="T106" fmla="*/ 105 w 147"/>
                <a:gd name="T107" fmla="*/ 22 h 61"/>
                <a:gd name="T108" fmla="*/ 93 w 147"/>
                <a:gd name="T109" fmla="*/ 16 h 61"/>
                <a:gd name="T110" fmla="*/ 93 w 147"/>
                <a:gd name="T111" fmla="*/ 10 h 61"/>
                <a:gd name="T112" fmla="*/ 76 w 147"/>
                <a:gd name="T113" fmla="*/ 10 h 61"/>
                <a:gd name="T114" fmla="*/ 76 w 147"/>
                <a:gd name="T115" fmla="*/ 10 h 61"/>
                <a:gd name="T116" fmla="*/ 76 w 147"/>
                <a:gd name="T117" fmla="*/ 4 h 61"/>
                <a:gd name="T118" fmla="*/ 35 w 147"/>
                <a:gd name="T119" fmla="*/ 0 h 61"/>
                <a:gd name="T120" fmla="*/ 35 w 147"/>
                <a:gd name="T1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61">
                  <a:moveTo>
                    <a:pt x="35" y="0"/>
                  </a:moveTo>
                  <a:lnTo>
                    <a:pt x="17" y="0"/>
                  </a:lnTo>
                  <a:lnTo>
                    <a:pt x="17" y="4"/>
                  </a:lnTo>
                  <a:lnTo>
                    <a:pt x="6" y="4"/>
                  </a:lnTo>
                  <a:lnTo>
                    <a:pt x="6" y="4"/>
                  </a:lnTo>
                  <a:lnTo>
                    <a:pt x="6" y="4"/>
                  </a:lnTo>
                  <a:lnTo>
                    <a:pt x="6" y="10"/>
                  </a:lnTo>
                  <a:lnTo>
                    <a:pt x="0" y="10"/>
                  </a:lnTo>
                  <a:lnTo>
                    <a:pt x="0" y="16"/>
                  </a:lnTo>
                  <a:lnTo>
                    <a:pt x="0" y="16"/>
                  </a:lnTo>
                  <a:lnTo>
                    <a:pt x="0" y="22"/>
                  </a:lnTo>
                  <a:lnTo>
                    <a:pt x="0" y="22"/>
                  </a:lnTo>
                  <a:lnTo>
                    <a:pt x="6" y="22"/>
                  </a:lnTo>
                  <a:lnTo>
                    <a:pt x="11" y="16"/>
                  </a:lnTo>
                  <a:lnTo>
                    <a:pt x="17" y="16"/>
                  </a:lnTo>
                  <a:lnTo>
                    <a:pt x="23" y="10"/>
                  </a:lnTo>
                  <a:lnTo>
                    <a:pt x="23" y="10"/>
                  </a:lnTo>
                  <a:lnTo>
                    <a:pt x="29" y="4"/>
                  </a:lnTo>
                  <a:lnTo>
                    <a:pt x="41" y="4"/>
                  </a:lnTo>
                  <a:lnTo>
                    <a:pt x="41" y="10"/>
                  </a:lnTo>
                  <a:lnTo>
                    <a:pt x="46" y="10"/>
                  </a:lnTo>
                  <a:lnTo>
                    <a:pt x="46" y="16"/>
                  </a:lnTo>
                  <a:lnTo>
                    <a:pt x="46" y="16"/>
                  </a:lnTo>
                  <a:lnTo>
                    <a:pt x="64" y="16"/>
                  </a:lnTo>
                  <a:lnTo>
                    <a:pt x="70" y="22"/>
                  </a:lnTo>
                  <a:lnTo>
                    <a:pt x="70" y="22"/>
                  </a:lnTo>
                  <a:lnTo>
                    <a:pt x="76" y="26"/>
                  </a:lnTo>
                  <a:lnTo>
                    <a:pt x="81" y="26"/>
                  </a:lnTo>
                  <a:lnTo>
                    <a:pt x="87" y="33"/>
                  </a:lnTo>
                  <a:lnTo>
                    <a:pt x="93" y="33"/>
                  </a:lnTo>
                  <a:lnTo>
                    <a:pt x="93" y="39"/>
                  </a:lnTo>
                  <a:lnTo>
                    <a:pt x="93" y="39"/>
                  </a:lnTo>
                  <a:lnTo>
                    <a:pt x="99" y="39"/>
                  </a:lnTo>
                  <a:lnTo>
                    <a:pt x="99" y="45"/>
                  </a:lnTo>
                  <a:lnTo>
                    <a:pt x="105" y="45"/>
                  </a:lnTo>
                  <a:lnTo>
                    <a:pt x="112" y="49"/>
                  </a:lnTo>
                  <a:lnTo>
                    <a:pt x="105" y="49"/>
                  </a:lnTo>
                  <a:lnTo>
                    <a:pt x="105" y="49"/>
                  </a:lnTo>
                  <a:lnTo>
                    <a:pt x="105" y="49"/>
                  </a:lnTo>
                  <a:lnTo>
                    <a:pt x="105" y="49"/>
                  </a:lnTo>
                  <a:lnTo>
                    <a:pt x="99" y="55"/>
                  </a:lnTo>
                  <a:lnTo>
                    <a:pt x="105" y="55"/>
                  </a:lnTo>
                  <a:lnTo>
                    <a:pt x="105" y="61"/>
                  </a:lnTo>
                  <a:lnTo>
                    <a:pt x="116" y="61"/>
                  </a:lnTo>
                  <a:lnTo>
                    <a:pt x="140" y="55"/>
                  </a:lnTo>
                  <a:lnTo>
                    <a:pt x="140" y="55"/>
                  </a:lnTo>
                  <a:lnTo>
                    <a:pt x="140" y="49"/>
                  </a:lnTo>
                  <a:lnTo>
                    <a:pt x="147" y="49"/>
                  </a:lnTo>
                  <a:lnTo>
                    <a:pt x="147" y="45"/>
                  </a:lnTo>
                  <a:lnTo>
                    <a:pt x="140" y="45"/>
                  </a:lnTo>
                  <a:lnTo>
                    <a:pt x="128" y="39"/>
                  </a:lnTo>
                  <a:lnTo>
                    <a:pt x="122" y="33"/>
                  </a:lnTo>
                  <a:lnTo>
                    <a:pt x="116" y="33"/>
                  </a:lnTo>
                  <a:lnTo>
                    <a:pt x="105" y="22"/>
                  </a:lnTo>
                  <a:lnTo>
                    <a:pt x="93" y="16"/>
                  </a:lnTo>
                  <a:lnTo>
                    <a:pt x="93" y="10"/>
                  </a:lnTo>
                  <a:lnTo>
                    <a:pt x="76" y="10"/>
                  </a:lnTo>
                  <a:lnTo>
                    <a:pt x="76" y="10"/>
                  </a:lnTo>
                  <a:lnTo>
                    <a:pt x="76" y="4"/>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6" name="Freeform 361"/>
            <p:cNvSpPr>
              <a:spLocks/>
            </p:cNvSpPr>
            <p:nvPr/>
          </p:nvSpPr>
          <p:spPr bwMode="auto">
            <a:xfrm>
              <a:off x="2784476" y="2887663"/>
              <a:ext cx="80963" cy="61913"/>
            </a:xfrm>
            <a:custGeom>
              <a:avLst/>
              <a:gdLst>
                <a:gd name="T0" fmla="*/ 4 w 51"/>
                <a:gd name="T1" fmla="*/ 39 h 39"/>
                <a:gd name="T2" fmla="*/ 10 w 51"/>
                <a:gd name="T3" fmla="*/ 33 h 39"/>
                <a:gd name="T4" fmla="*/ 16 w 51"/>
                <a:gd name="T5" fmla="*/ 33 h 39"/>
                <a:gd name="T6" fmla="*/ 22 w 51"/>
                <a:gd name="T7" fmla="*/ 29 h 39"/>
                <a:gd name="T8" fmla="*/ 35 w 51"/>
                <a:gd name="T9" fmla="*/ 29 h 39"/>
                <a:gd name="T10" fmla="*/ 39 w 51"/>
                <a:gd name="T11" fmla="*/ 23 h 39"/>
                <a:gd name="T12" fmla="*/ 45 w 51"/>
                <a:gd name="T13" fmla="*/ 23 h 39"/>
                <a:gd name="T14" fmla="*/ 51 w 51"/>
                <a:gd name="T15" fmla="*/ 17 h 39"/>
                <a:gd name="T16" fmla="*/ 45 w 51"/>
                <a:gd name="T17" fmla="*/ 11 h 39"/>
                <a:gd name="T18" fmla="*/ 35 w 51"/>
                <a:gd name="T19" fmla="*/ 11 h 39"/>
                <a:gd name="T20" fmla="*/ 28 w 51"/>
                <a:gd name="T21" fmla="*/ 6 h 39"/>
                <a:gd name="T22" fmla="*/ 10 w 51"/>
                <a:gd name="T23" fmla="*/ 6 h 39"/>
                <a:gd name="T24" fmla="*/ 10 w 51"/>
                <a:gd name="T25" fmla="*/ 0 h 39"/>
                <a:gd name="T26" fmla="*/ 0 w 51"/>
                <a:gd name="T27" fmla="*/ 0 h 39"/>
                <a:gd name="T28" fmla="*/ 0 w 51"/>
                <a:gd name="T29" fmla="*/ 6 h 39"/>
                <a:gd name="T30" fmla="*/ 0 w 51"/>
                <a:gd name="T31" fmla="*/ 6 h 39"/>
                <a:gd name="T32" fmla="*/ 0 w 51"/>
                <a:gd name="T33" fmla="*/ 11 h 39"/>
                <a:gd name="T34" fmla="*/ 0 w 51"/>
                <a:gd name="T35" fmla="*/ 11 h 39"/>
                <a:gd name="T36" fmla="*/ 0 w 51"/>
                <a:gd name="T37" fmla="*/ 17 h 39"/>
                <a:gd name="T38" fmla="*/ 0 w 51"/>
                <a:gd name="T39" fmla="*/ 17 h 39"/>
                <a:gd name="T40" fmla="*/ 0 w 51"/>
                <a:gd name="T41" fmla="*/ 23 h 39"/>
                <a:gd name="T42" fmla="*/ 0 w 51"/>
                <a:gd name="T43" fmla="*/ 23 h 39"/>
                <a:gd name="T44" fmla="*/ 0 w 51"/>
                <a:gd name="T45" fmla="*/ 33 h 39"/>
                <a:gd name="T46" fmla="*/ 0 w 51"/>
                <a:gd name="T47" fmla="*/ 33 h 39"/>
                <a:gd name="T48" fmla="*/ 0 w 51"/>
                <a:gd name="T49" fmla="*/ 33 h 39"/>
                <a:gd name="T50" fmla="*/ 0 w 51"/>
                <a:gd name="T51" fmla="*/ 33 h 39"/>
                <a:gd name="T52" fmla="*/ 0 w 51"/>
                <a:gd name="T53" fmla="*/ 33 h 39"/>
                <a:gd name="T54" fmla="*/ 4 w 51"/>
                <a:gd name="T55" fmla="*/ 39 h 39"/>
                <a:gd name="T56" fmla="*/ 4 w 51"/>
                <a:gd name="T57" fmla="*/ 39 h 39"/>
                <a:gd name="T58" fmla="*/ 4 w 51"/>
                <a:gd name="T5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39">
                  <a:moveTo>
                    <a:pt x="4" y="39"/>
                  </a:moveTo>
                  <a:lnTo>
                    <a:pt x="10" y="33"/>
                  </a:lnTo>
                  <a:lnTo>
                    <a:pt x="16" y="33"/>
                  </a:lnTo>
                  <a:lnTo>
                    <a:pt x="22" y="29"/>
                  </a:lnTo>
                  <a:lnTo>
                    <a:pt x="35" y="29"/>
                  </a:lnTo>
                  <a:lnTo>
                    <a:pt x="39" y="23"/>
                  </a:lnTo>
                  <a:lnTo>
                    <a:pt x="45" y="23"/>
                  </a:lnTo>
                  <a:lnTo>
                    <a:pt x="51" y="17"/>
                  </a:lnTo>
                  <a:lnTo>
                    <a:pt x="45" y="11"/>
                  </a:lnTo>
                  <a:lnTo>
                    <a:pt x="35" y="11"/>
                  </a:lnTo>
                  <a:lnTo>
                    <a:pt x="28" y="6"/>
                  </a:lnTo>
                  <a:lnTo>
                    <a:pt x="10" y="6"/>
                  </a:lnTo>
                  <a:lnTo>
                    <a:pt x="10" y="0"/>
                  </a:lnTo>
                  <a:lnTo>
                    <a:pt x="0" y="0"/>
                  </a:lnTo>
                  <a:lnTo>
                    <a:pt x="0" y="6"/>
                  </a:lnTo>
                  <a:lnTo>
                    <a:pt x="0" y="6"/>
                  </a:lnTo>
                  <a:lnTo>
                    <a:pt x="0" y="11"/>
                  </a:lnTo>
                  <a:lnTo>
                    <a:pt x="0" y="11"/>
                  </a:lnTo>
                  <a:lnTo>
                    <a:pt x="0" y="17"/>
                  </a:lnTo>
                  <a:lnTo>
                    <a:pt x="0" y="17"/>
                  </a:lnTo>
                  <a:lnTo>
                    <a:pt x="0" y="23"/>
                  </a:lnTo>
                  <a:lnTo>
                    <a:pt x="0" y="23"/>
                  </a:lnTo>
                  <a:lnTo>
                    <a:pt x="0" y="33"/>
                  </a:lnTo>
                  <a:lnTo>
                    <a:pt x="0" y="33"/>
                  </a:lnTo>
                  <a:lnTo>
                    <a:pt x="0" y="33"/>
                  </a:lnTo>
                  <a:lnTo>
                    <a:pt x="0" y="33"/>
                  </a:lnTo>
                  <a:lnTo>
                    <a:pt x="0" y="33"/>
                  </a:lnTo>
                  <a:lnTo>
                    <a:pt x="4" y="39"/>
                  </a:lnTo>
                  <a:lnTo>
                    <a:pt x="4" y="39"/>
                  </a:lnTo>
                  <a:lnTo>
                    <a:pt x="4"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7" name="Freeform 362"/>
            <p:cNvSpPr>
              <a:spLocks/>
            </p:cNvSpPr>
            <p:nvPr/>
          </p:nvSpPr>
          <p:spPr bwMode="auto">
            <a:xfrm>
              <a:off x="2784476" y="2887663"/>
              <a:ext cx="80963" cy="61913"/>
            </a:xfrm>
            <a:custGeom>
              <a:avLst/>
              <a:gdLst>
                <a:gd name="T0" fmla="*/ 4 w 51"/>
                <a:gd name="T1" fmla="*/ 39 h 39"/>
                <a:gd name="T2" fmla="*/ 10 w 51"/>
                <a:gd name="T3" fmla="*/ 33 h 39"/>
                <a:gd name="T4" fmla="*/ 16 w 51"/>
                <a:gd name="T5" fmla="*/ 33 h 39"/>
                <a:gd name="T6" fmla="*/ 22 w 51"/>
                <a:gd name="T7" fmla="*/ 29 h 39"/>
                <a:gd name="T8" fmla="*/ 35 w 51"/>
                <a:gd name="T9" fmla="*/ 29 h 39"/>
                <a:gd name="T10" fmla="*/ 39 w 51"/>
                <a:gd name="T11" fmla="*/ 23 h 39"/>
                <a:gd name="T12" fmla="*/ 45 w 51"/>
                <a:gd name="T13" fmla="*/ 23 h 39"/>
                <a:gd name="T14" fmla="*/ 51 w 51"/>
                <a:gd name="T15" fmla="*/ 17 h 39"/>
                <a:gd name="T16" fmla="*/ 45 w 51"/>
                <a:gd name="T17" fmla="*/ 11 h 39"/>
                <a:gd name="T18" fmla="*/ 35 w 51"/>
                <a:gd name="T19" fmla="*/ 11 h 39"/>
                <a:gd name="T20" fmla="*/ 28 w 51"/>
                <a:gd name="T21" fmla="*/ 6 h 39"/>
                <a:gd name="T22" fmla="*/ 10 w 51"/>
                <a:gd name="T23" fmla="*/ 6 h 39"/>
                <a:gd name="T24" fmla="*/ 10 w 51"/>
                <a:gd name="T25" fmla="*/ 0 h 39"/>
                <a:gd name="T26" fmla="*/ 0 w 51"/>
                <a:gd name="T27" fmla="*/ 0 h 39"/>
                <a:gd name="T28" fmla="*/ 0 w 51"/>
                <a:gd name="T29" fmla="*/ 6 h 39"/>
                <a:gd name="T30" fmla="*/ 0 w 51"/>
                <a:gd name="T31" fmla="*/ 6 h 39"/>
                <a:gd name="T32" fmla="*/ 0 w 51"/>
                <a:gd name="T33" fmla="*/ 11 h 39"/>
                <a:gd name="T34" fmla="*/ 0 w 51"/>
                <a:gd name="T35" fmla="*/ 11 h 39"/>
                <a:gd name="T36" fmla="*/ 0 w 51"/>
                <a:gd name="T37" fmla="*/ 17 h 39"/>
                <a:gd name="T38" fmla="*/ 0 w 51"/>
                <a:gd name="T39" fmla="*/ 17 h 39"/>
                <a:gd name="T40" fmla="*/ 0 w 51"/>
                <a:gd name="T41" fmla="*/ 23 h 39"/>
                <a:gd name="T42" fmla="*/ 0 w 51"/>
                <a:gd name="T43" fmla="*/ 23 h 39"/>
                <a:gd name="T44" fmla="*/ 0 w 51"/>
                <a:gd name="T45" fmla="*/ 33 h 39"/>
                <a:gd name="T46" fmla="*/ 0 w 51"/>
                <a:gd name="T47" fmla="*/ 33 h 39"/>
                <a:gd name="T48" fmla="*/ 0 w 51"/>
                <a:gd name="T49" fmla="*/ 33 h 39"/>
                <a:gd name="T50" fmla="*/ 0 w 51"/>
                <a:gd name="T51" fmla="*/ 33 h 39"/>
                <a:gd name="T52" fmla="*/ 0 w 51"/>
                <a:gd name="T53" fmla="*/ 33 h 39"/>
                <a:gd name="T54" fmla="*/ 4 w 51"/>
                <a:gd name="T55" fmla="*/ 39 h 39"/>
                <a:gd name="T56" fmla="*/ 4 w 51"/>
                <a:gd name="T57" fmla="*/ 39 h 39"/>
                <a:gd name="T58" fmla="*/ 4 w 51"/>
                <a:gd name="T5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39">
                  <a:moveTo>
                    <a:pt x="4" y="39"/>
                  </a:moveTo>
                  <a:lnTo>
                    <a:pt x="10" y="33"/>
                  </a:lnTo>
                  <a:lnTo>
                    <a:pt x="16" y="33"/>
                  </a:lnTo>
                  <a:lnTo>
                    <a:pt x="22" y="29"/>
                  </a:lnTo>
                  <a:lnTo>
                    <a:pt x="35" y="29"/>
                  </a:lnTo>
                  <a:lnTo>
                    <a:pt x="39" y="23"/>
                  </a:lnTo>
                  <a:lnTo>
                    <a:pt x="45" y="23"/>
                  </a:lnTo>
                  <a:lnTo>
                    <a:pt x="51" y="17"/>
                  </a:lnTo>
                  <a:lnTo>
                    <a:pt x="45" y="11"/>
                  </a:lnTo>
                  <a:lnTo>
                    <a:pt x="35" y="11"/>
                  </a:lnTo>
                  <a:lnTo>
                    <a:pt x="28" y="6"/>
                  </a:lnTo>
                  <a:lnTo>
                    <a:pt x="10" y="6"/>
                  </a:lnTo>
                  <a:lnTo>
                    <a:pt x="10" y="0"/>
                  </a:lnTo>
                  <a:lnTo>
                    <a:pt x="0" y="0"/>
                  </a:lnTo>
                  <a:lnTo>
                    <a:pt x="0" y="6"/>
                  </a:lnTo>
                  <a:lnTo>
                    <a:pt x="0" y="6"/>
                  </a:lnTo>
                  <a:lnTo>
                    <a:pt x="0" y="11"/>
                  </a:lnTo>
                  <a:lnTo>
                    <a:pt x="0" y="11"/>
                  </a:lnTo>
                  <a:lnTo>
                    <a:pt x="0" y="17"/>
                  </a:lnTo>
                  <a:lnTo>
                    <a:pt x="0" y="17"/>
                  </a:lnTo>
                  <a:lnTo>
                    <a:pt x="0" y="23"/>
                  </a:lnTo>
                  <a:lnTo>
                    <a:pt x="0" y="23"/>
                  </a:lnTo>
                  <a:lnTo>
                    <a:pt x="0" y="33"/>
                  </a:lnTo>
                  <a:lnTo>
                    <a:pt x="0" y="33"/>
                  </a:lnTo>
                  <a:lnTo>
                    <a:pt x="0" y="33"/>
                  </a:lnTo>
                  <a:lnTo>
                    <a:pt x="0" y="33"/>
                  </a:lnTo>
                  <a:lnTo>
                    <a:pt x="0" y="33"/>
                  </a:lnTo>
                  <a:lnTo>
                    <a:pt x="4" y="39"/>
                  </a:lnTo>
                  <a:lnTo>
                    <a:pt x="4" y="39"/>
                  </a:lnTo>
                  <a:lnTo>
                    <a:pt x="4"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8" name="Freeform 363"/>
            <p:cNvSpPr>
              <a:spLocks/>
            </p:cNvSpPr>
            <p:nvPr/>
          </p:nvSpPr>
          <p:spPr bwMode="auto">
            <a:xfrm>
              <a:off x="2374901" y="2940050"/>
              <a:ext cx="26988" cy="73025"/>
            </a:xfrm>
            <a:custGeom>
              <a:avLst/>
              <a:gdLst>
                <a:gd name="T0" fmla="*/ 17 w 17"/>
                <a:gd name="T1" fmla="*/ 0 h 46"/>
                <a:gd name="T2" fmla="*/ 17 w 17"/>
                <a:gd name="T3" fmla="*/ 0 h 46"/>
                <a:gd name="T4" fmla="*/ 17 w 17"/>
                <a:gd name="T5" fmla="*/ 6 h 46"/>
                <a:gd name="T6" fmla="*/ 17 w 17"/>
                <a:gd name="T7" fmla="*/ 6 h 46"/>
                <a:gd name="T8" fmla="*/ 17 w 17"/>
                <a:gd name="T9" fmla="*/ 6 h 46"/>
                <a:gd name="T10" fmla="*/ 17 w 17"/>
                <a:gd name="T11" fmla="*/ 13 h 46"/>
                <a:gd name="T12" fmla="*/ 17 w 17"/>
                <a:gd name="T13" fmla="*/ 13 h 46"/>
                <a:gd name="T14" fmla="*/ 17 w 17"/>
                <a:gd name="T15" fmla="*/ 23 h 46"/>
                <a:gd name="T16" fmla="*/ 17 w 17"/>
                <a:gd name="T17" fmla="*/ 23 h 46"/>
                <a:gd name="T18" fmla="*/ 17 w 17"/>
                <a:gd name="T19" fmla="*/ 35 h 46"/>
                <a:gd name="T20" fmla="*/ 10 w 17"/>
                <a:gd name="T21" fmla="*/ 35 h 46"/>
                <a:gd name="T22" fmla="*/ 10 w 17"/>
                <a:gd name="T23" fmla="*/ 39 h 46"/>
                <a:gd name="T24" fmla="*/ 6 w 17"/>
                <a:gd name="T25" fmla="*/ 46 h 46"/>
                <a:gd name="T26" fmla="*/ 0 w 17"/>
                <a:gd name="T27" fmla="*/ 46 h 46"/>
                <a:gd name="T28" fmla="*/ 0 w 17"/>
                <a:gd name="T29" fmla="*/ 46 h 46"/>
                <a:gd name="T30" fmla="*/ 0 w 17"/>
                <a:gd name="T31" fmla="*/ 46 h 46"/>
                <a:gd name="T32" fmla="*/ 0 w 17"/>
                <a:gd name="T33" fmla="*/ 46 h 46"/>
                <a:gd name="T34" fmla="*/ 0 w 17"/>
                <a:gd name="T35" fmla="*/ 39 h 46"/>
                <a:gd name="T36" fmla="*/ 0 w 17"/>
                <a:gd name="T37" fmla="*/ 39 h 46"/>
                <a:gd name="T38" fmla="*/ 0 w 17"/>
                <a:gd name="T39" fmla="*/ 23 h 46"/>
                <a:gd name="T40" fmla="*/ 6 w 17"/>
                <a:gd name="T41" fmla="*/ 23 h 46"/>
                <a:gd name="T42" fmla="*/ 6 w 17"/>
                <a:gd name="T43" fmla="*/ 0 h 46"/>
                <a:gd name="T44" fmla="*/ 6 w 17"/>
                <a:gd name="T45" fmla="*/ 0 h 46"/>
                <a:gd name="T46" fmla="*/ 6 w 17"/>
                <a:gd name="T47" fmla="*/ 0 h 46"/>
                <a:gd name="T48" fmla="*/ 6 w 17"/>
                <a:gd name="T49" fmla="*/ 0 h 46"/>
                <a:gd name="T50" fmla="*/ 17 w 17"/>
                <a:gd name="T51" fmla="*/ 0 h 46"/>
                <a:gd name="T52" fmla="*/ 17 w 17"/>
                <a:gd name="T5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46">
                  <a:moveTo>
                    <a:pt x="17" y="0"/>
                  </a:moveTo>
                  <a:lnTo>
                    <a:pt x="17" y="0"/>
                  </a:lnTo>
                  <a:lnTo>
                    <a:pt x="17" y="6"/>
                  </a:lnTo>
                  <a:lnTo>
                    <a:pt x="17" y="6"/>
                  </a:lnTo>
                  <a:lnTo>
                    <a:pt x="17" y="6"/>
                  </a:lnTo>
                  <a:lnTo>
                    <a:pt x="17" y="13"/>
                  </a:lnTo>
                  <a:lnTo>
                    <a:pt x="17" y="13"/>
                  </a:lnTo>
                  <a:lnTo>
                    <a:pt x="17" y="23"/>
                  </a:lnTo>
                  <a:lnTo>
                    <a:pt x="17" y="23"/>
                  </a:lnTo>
                  <a:lnTo>
                    <a:pt x="17" y="35"/>
                  </a:lnTo>
                  <a:lnTo>
                    <a:pt x="10" y="35"/>
                  </a:lnTo>
                  <a:lnTo>
                    <a:pt x="10" y="39"/>
                  </a:lnTo>
                  <a:lnTo>
                    <a:pt x="6" y="46"/>
                  </a:lnTo>
                  <a:lnTo>
                    <a:pt x="0" y="46"/>
                  </a:lnTo>
                  <a:lnTo>
                    <a:pt x="0" y="46"/>
                  </a:lnTo>
                  <a:lnTo>
                    <a:pt x="0" y="46"/>
                  </a:lnTo>
                  <a:lnTo>
                    <a:pt x="0" y="46"/>
                  </a:lnTo>
                  <a:lnTo>
                    <a:pt x="0" y="39"/>
                  </a:lnTo>
                  <a:lnTo>
                    <a:pt x="0" y="39"/>
                  </a:lnTo>
                  <a:lnTo>
                    <a:pt x="0" y="23"/>
                  </a:lnTo>
                  <a:lnTo>
                    <a:pt x="6" y="23"/>
                  </a:lnTo>
                  <a:lnTo>
                    <a:pt x="6" y="0"/>
                  </a:lnTo>
                  <a:lnTo>
                    <a:pt x="6" y="0"/>
                  </a:lnTo>
                  <a:lnTo>
                    <a:pt x="6" y="0"/>
                  </a:lnTo>
                  <a:lnTo>
                    <a:pt x="6" y="0"/>
                  </a:lnTo>
                  <a:lnTo>
                    <a:pt x="17" y="0"/>
                  </a:lnTo>
                  <a:lnTo>
                    <a:pt x="1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69" name="Freeform 364"/>
            <p:cNvSpPr>
              <a:spLocks/>
            </p:cNvSpPr>
            <p:nvPr/>
          </p:nvSpPr>
          <p:spPr bwMode="auto">
            <a:xfrm>
              <a:off x="2374901" y="2940050"/>
              <a:ext cx="26988" cy="73025"/>
            </a:xfrm>
            <a:custGeom>
              <a:avLst/>
              <a:gdLst>
                <a:gd name="T0" fmla="*/ 17 w 17"/>
                <a:gd name="T1" fmla="*/ 0 h 46"/>
                <a:gd name="T2" fmla="*/ 17 w 17"/>
                <a:gd name="T3" fmla="*/ 0 h 46"/>
                <a:gd name="T4" fmla="*/ 17 w 17"/>
                <a:gd name="T5" fmla="*/ 6 h 46"/>
                <a:gd name="T6" fmla="*/ 17 w 17"/>
                <a:gd name="T7" fmla="*/ 6 h 46"/>
                <a:gd name="T8" fmla="*/ 17 w 17"/>
                <a:gd name="T9" fmla="*/ 6 h 46"/>
                <a:gd name="T10" fmla="*/ 17 w 17"/>
                <a:gd name="T11" fmla="*/ 13 h 46"/>
                <a:gd name="T12" fmla="*/ 17 w 17"/>
                <a:gd name="T13" fmla="*/ 13 h 46"/>
                <a:gd name="T14" fmla="*/ 17 w 17"/>
                <a:gd name="T15" fmla="*/ 23 h 46"/>
                <a:gd name="T16" fmla="*/ 17 w 17"/>
                <a:gd name="T17" fmla="*/ 23 h 46"/>
                <a:gd name="T18" fmla="*/ 17 w 17"/>
                <a:gd name="T19" fmla="*/ 35 h 46"/>
                <a:gd name="T20" fmla="*/ 10 w 17"/>
                <a:gd name="T21" fmla="*/ 35 h 46"/>
                <a:gd name="T22" fmla="*/ 10 w 17"/>
                <a:gd name="T23" fmla="*/ 39 h 46"/>
                <a:gd name="T24" fmla="*/ 6 w 17"/>
                <a:gd name="T25" fmla="*/ 46 h 46"/>
                <a:gd name="T26" fmla="*/ 0 w 17"/>
                <a:gd name="T27" fmla="*/ 46 h 46"/>
                <a:gd name="T28" fmla="*/ 0 w 17"/>
                <a:gd name="T29" fmla="*/ 46 h 46"/>
                <a:gd name="T30" fmla="*/ 0 w 17"/>
                <a:gd name="T31" fmla="*/ 46 h 46"/>
                <a:gd name="T32" fmla="*/ 0 w 17"/>
                <a:gd name="T33" fmla="*/ 46 h 46"/>
                <a:gd name="T34" fmla="*/ 0 w 17"/>
                <a:gd name="T35" fmla="*/ 39 h 46"/>
                <a:gd name="T36" fmla="*/ 0 w 17"/>
                <a:gd name="T37" fmla="*/ 39 h 46"/>
                <a:gd name="T38" fmla="*/ 0 w 17"/>
                <a:gd name="T39" fmla="*/ 23 h 46"/>
                <a:gd name="T40" fmla="*/ 6 w 17"/>
                <a:gd name="T41" fmla="*/ 23 h 46"/>
                <a:gd name="T42" fmla="*/ 6 w 17"/>
                <a:gd name="T43" fmla="*/ 0 h 46"/>
                <a:gd name="T44" fmla="*/ 6 w 17"/>
                <a:gd name="T45" fmla="*/ 0 h 46"/>
                <a:gd name="T46" fmla="*/ 6 w 17"/>
                <a:gd name="T47" fmla="*/ 0 h 46"/>
                <a:gd name="T48" fmla="*/ 6 w 17"/>
                <a:gd name="T49" fmla="*/ 0 h 46"/>
                <a:gd name="T50" fmla="*/ 17 w 17"/>
                <a:gd name="T51" fmla="*/ 0 h 46"/>
                <a:gd name="T52" fmla="*/ 17 w 17"/>
                <a:gd name="T5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46">
                  <a:moveTo>
                    <a:pt x="17" y="0"/>
                  </a:moveTo>
                  <a:lnTo>
                    <a:pt x="17" y="0"/>
                  </a:lnTo>
                  <a:lnTo>
                    <a:pt x="17" y="6"/>
                  </a:lnTo>
                  <a:lnTo>
                    <a:pt x="17" y="6"/>
                  </a:lnTo>
                  <a:lnTo>
                    <a:pt x="17" y="6"/>
                  </a:lnTo>
                  <a:lnTo>
                    <a:pt x="17" y="13"/>
                  </a:lnTo>
                  <a:lnTo>
                    <a:pt x="17" y="13"/>
                  </a:lnTo>
                  <a:lnTo>
                    <a:pt x="17" y="23"/>
                  </a:lnTo>
                  <a:lnTo>
                    <a:pt x="17" y="23"/>
                  </a:lnTo>
                  <a:lnTo>
                    <a:pt x="17" y="35"/>
                  </a:lnTo>
                  <a:lnTo>
                    <a:pt x="10" y="35"/>
                  </a:lnTo>
                  <a:lnTo>
                    <a:pt x="10" y="39"/>
                  </a:lnTo>
                  <a:lnTo>
                    <a:pt x="6" y="46"/>
                  </a:lnTo>
                  <a:lnTo>
                    <a:pt x="0" y="46"/>
                  </a:lnTo>
                  <a:lnTo>
                    <a:pt x="0" y="46"/>
                  </a:lnTo>
                  <a:lnTo>
                    <a:pt x="0" y="46"/>
                  </a:lnTo>
                  <a:lnTo>
                    <a:pt x="0" y="46"/>
                  </a:lnTo>
                  <a:lnTo>
                    <a:pt x="0" y="39"/>
                  </a:lnTo>
                  <a:lnTo>
                    <a:pt x="0" y="39"/>
                  </a:lnTo>
                  <a:lnTo>
                    <a:pt x="0" y="23"/>
                  </a:lnTo>
                  <a:lnTo>
                    <a:pt x="6" y="23"/>
                  </a:lnTo>
                  <a:lnTo>
                    <a:pt x="6" y="0"/>
                  </a:lnTo>
                  <a:lnTo>
                    <a:pt x="6" y="0"/>
                  </a:lnTo>
                  <a:lnTo>
                    <a:pt x="6" y="0"/>
                  </a:lnTo>
                  <a:lnTo>
                    <a:pt x="6" y="0"/>
                  </a:lnTo>
                  <a:lnTo>
                    <a:pt x="17" y="0"/>
                  </a:lnTo>
                  <a:lnTo>
                    <a:pt x="1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0" name="Freeform 365"/>
            <p:cNvSpPr>
              <a:spLocks/>
            </p:cNvSpPr>
            <p:nvPr/>
          </p:nvSpPr>
          <p:spPr bwMode="auto">
            <a:xfrm>
              <a:off x="2300288" y="2940050"/>
              <a:ext cx="84138" cy="134938"/>
            </a:xfrm>
            <a:custGeom>
              <a:avLst/>
              <a:gdLst>
                <a:gd name="T0" fmla="*/ 0 w 53"/>
                <a:gd name="T1" fmla="*/ 68 h 85"/>
                <a:gd name="T2" fmla="*/ 0 w 53"/>
                <a:gd name="T3" fmla="*/ 58 h 85"/>
                <a:gd name="T4" fmla="*/ 0 w 53"/>
                <a:gd name="T5" fmla="*/ 58 h 85"/>
                <a:gd name="T6" fmla="*/ 6 w 53"/>
                <a:gd name="T7" fmla="*/ 52 h 85"/>
                <a:gd name="T8" fmla="*/ 6 w 53"/>
                <a:gd name="T9" fmla="*/ 52 h 85"/>
                <a:gd name="T10" fmla="*/ 6 w 53"/>
                <a:gd name="T11" fmla="*/ 39 h 85"/>
                <a:gd name="T12" fmla="*/ 6 w 53"/>
                <a:gd name="T13" fmla="*/ 39 h 85"/>
                <a:gd name="T14" fmla="*/ 6 w 53"/>
                <a:gd name="T15" fmla="*/ 35 h 85"/>
                <a:gd name="T16" fmla="*/ 29 w 53"/>
                <a:gd name="T17" fmla="*/ 35 h 85"/>
                <a:gd name="T18" fmla="*/ 35 w 53"/>
                <a:gd name="T19" fmla="*/ 29 h 85"/>
                <a:gd name="T20" fmla="*/ 29 w 53"/>
                <a:gd name="T21" fmla="*/ 23 h 85"/>
                <a:gd name="T22" fmla="*/ 22 w 53"/>
                <a:gd name="T23" fmla="*/ 23 h 85"/>
                <a:gd name="T24" fmla="*/ 22 w 53"/>
                <a:gd name="T25" fmla="*/ 23 h 85"/>
                <a:gd name="T26" fmla="*/ 22 w 53"/>
                <a:gd name="T27" fmla="*/ 19 h 85"/>
                <a:gd name="T28" fmla="*/ 18 w 53"/>
                <a:gd name="T29" fmla="*/ 19 h 85"/>
                <a:gd name="T30" fmla="*/ 18 w 53"/>
                <a:gd name="T31" fmla="*/ 13 h 85"/>
                <a:gd name="T32" fmla="*/ 22 w 53"/>
                <a:gd name="T33" fmla="*/ 13 h 85"/>
                <a:gd name="T34" fmla="*/ 22 w 53"/>
                <a:gd name="T35" fmla="*/ 6 h 85"/>
                <a:gd name="T36" fmla="*/ 35 w 53"/>
                <a:gd name="T37" fmla="*/ 6 h 85"/>
                <a:gd name="T38" fmla="*/ 35 w 53"/>
                <a:gd name="T39" fmla="*/ 0 h 85"/>
                <a:gd name="T40" fmla="*/ 53 w 53"/>
                <a:gd name="T41" fmla="*/ 0 h 85"/>
                <a:gd name="T42" fmla="*/ 53 w 53"/>
                <a:gd name="T43" fmla="*/ 23 h 85"/>
                <a:gd name="T44" fmla="*/ 47 w 53"/>
                <a:gd name="T45" fmla="*/ 23 h 85"/>
                <a:gd name="T46" fmla="*/ 47 w 53"/>
                <a:gd name="T47" fmla="*/ 39 h 85"/>
                <a:gd name="T48" fmla="*/ 47 w 53"/>
                <a:gd name="T49" fmla="*/ 39 h 85"/>
                <a:gd name="T50" fmla="*/ 47 w 53"/>
                <a:gd name="T51" fmla="*/ 46 h 85"/>
                <a:gd name="T52" fmla="*/ 47 w 53"/>
                <a:gd name="T53" fmla="*/ 46 h 85"/>
                <a:gd name="T54" fmla="*/ 47 w 53"/>
                <a:gd name="T55" fmla="*/ 46 h 85"/>
                <a:gd name="T56" fmla="*/ 47 w 53"/>
                <a:gd name="T57" fmla="*/ 46 h 85"/>
                <a:gd name="T58" fmla="*/ 53 w 53"/>
                <a:gd name="T59" fmla="*/ 46 h 85"/>
                <a:gd name="T60" fmla="*/ 53 w 53"/>
                <a:gd name="T61" fmla="*/ 52 h 85"/>
                <a:gd name="T62" fmla="*/ 53 w 53"/>
                <a:gd name="T63" fmla="*/ 52 h 85"/>
                <a:gd name="T64" fmla="*/ 53 w 53"/>
                <a:gd name="T65" fmla="*/ 52 h 85"/>
                <a:gd name="T66" fmla="*/ 53 w 53"/>
                <a:gd name="T67" fmla="*/ 58 h 85"/>
                <a:gd name="T68" fmla="*/ 53 w 53"/>
                <a:gd name="T69" fmla="*/ 58 h 85"/>
                <a:gd name="T70" fmla="*/ 47 w 53"/>
                <a:gd name="T71" fmla="*/ 62 h 85"/>
                <a:gd name="T72" fmla="*/ 47 w 53"/>
                <a:gd name="T73" fmla="*/ 68 h 85"/>
                <a:gd name="T74" fmla="*/ 41 w 53"/>
                <a:gd name="T75" fmla="*/ 68 h 85"/>
                <a:gd name="T76" fmla="*/ 41 w 53"/>
                <a:gd name="T77" fmla="*/ 74 h 85"/>
                <a:gd name="T78" fmla="*/ 35 w 53"/>
                <a:gd name="T79" fmla="*/ 81 h 85"/>
                <a:gd name="T80" fmla="*/ 35 w 53"/>
                <a:gd name="T81" fmla="*/ 81 h 85"/>
                <a:gd name="T82" fmla="*/ 29 w 53"/>
                <a:gd name="T83" fmla="*/ 85 h 85"/>
                <a:gd name="T84" fmla="*/ 29 w 53"/>
                <a:gd name="T85" fmla="*/ 85 h 85"/>
                <a:gd name="T86" fmla="*/ 22 w 53"/>
                <a:gd name="T87" fmla="*/ 81 h 85"/>
                <a:gd name="T88" fmla="*/ 18 w 53"/>
                <a:gd name="T89" fmla="*/ 81 h 85"/>
                <a:gd name="T90" fmla="*/ 12 w 53"/>
                <a:gd name="T91" fmla="*/ 74 h 85"/>
                <a:gd name="T92" fmla="*/ 0 w 53"/>
                <a:gd name="T93" fmla="*/ 74 h 85"/>
                <a:gd name="T94" fmla="*/ 0 w 53"/>
                <a:gd name="T95" fmla="*/ 68 h 85"/>
                <a:gd name="T96" fmla="*/ 0 w 53"/>
                <a:gd name="T97" fmla="*/ 68 h 85"/>
                <a:gd name="T98" fmla="*/ 0 w 53"/>
                <a:gd name="T99" fmla="*/ 6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 h="85">
                  <a:moveTo>
                    <a:pt x="0" y="68"/>
                  </a:moveTo>
                  <a:lnTo>
                    <a:pt x="0" y="58"/>
                  </a:lnTo>
                  <a:lnTo>
                    <a:pt x="0" y="58"/>
                  </a:lnTo>
                  <a:lnTo>
                    <a:pt x="6" y="52"/>
                  </a:lnTo>
                  <a:lnTo>
                    <a:pt x="6" y="52"/>
                  </a:lnTo>
                  <a:lnTo>
                    <a:pt x="6" y="39"/>
                  </a:lnTo>
                  <a:lnTo>
                    <a:pt x="6" y="39"/>
                  </a:lnTo>
                  <a:lnTo>
                    <a:pt x="6" y="35"/>
                  </a:lnTo>
                  <a:lnTo>
                    <a:pt x="29" y="35"/>
                  </a:lnTo>
                  <a:lnTo>
                    <a:pt x="35" y="29"/>
                  </a:lnTo>
                  <a:lnTo>
                    <a:pt x="29" y="23"/>
                  </a:lnTo>
                  <a:lnTo>
                    <a:pt x="22" y="23"/>
                  </a:lnTo>
                  <a:lnTo>
                    <a:pt x="22" y="23"/>
                  </a:lnTo>
                  <a:lnTo>
                    <a:pt x="22" y="19"/>
                  </a:lnTo>
                  <a:lnTo>
                    <a:pt x="18" y="19"/>
                  </a:lnTo>
                  <a:lnTo>
                    <a:pt x="18" y="13"/>
                  </a:lnTo>
                  <a:lnTo>
                    <a:pt x="22" y="13"/>
                  </a:lnTo>
                  <a:lnTo>
                    <a:pt x="22" y="6"/>
                  </a:lnTo>
                  <a:lnTo>
                    <a:pt x="35" y="6"/>
                  </a:lnTo>
                  <a:lnTo>
                    <a:pt x="35" y="0"/>
                  </a:lnTo>
                  <a:lnTo>
                    <a:pt x="53" y="0"/>
                  </a:lnTo>
                  <a:lnTo>
                    <a:pt x="53" y="23"/>
                  </a:lnTo>
                  <a:lnTo>
                    <a:pt x="47" y="23"/>
                  </a:lnTo>
                  <a:lnTo>
                    <a:pt x="47" y="39"/>
                  </a:lnTo>
                  <a:lnTo>
                    <a:pt x="47" y="39"/>
                  </a:lnTo>
                  <a:lnTo>
                    <a:pt x="47" y="46"/>
                  </a:lnTo>
                  <a:lnTo>
                    <a:pt x="47" y="46"/>
                  </a:lnTo>
                  <a:lnTo>
                    <a:pt x="47" y="46"/>
                  </a:lnTo>
                  <a:lnTo>
                    <a:pt x="47" y="46"/>
                  </a:lnTo>
                  <a:lnTo>
                    <a:pt x="53" y="46"/>
                  </a:lnTo>
                  <a:lnTo>
                    <a:pt x="53" y="52"/>
                  </a:lnTo>
                  <a:lnTo>
                    <a:pt x="53" y="52"/>
                  </a:lnTo>
                  <a:lnTo>
                    <a:pt x="53" y="52"/>
                  </a:lnTo>
                  <a:lnTo>
                    <a:pt x="53" y="58"/>
                  </a:lnTo>
                  <a:lnTo>
                    <a:pt x="53" y="58"/>
                  </a:lnTo>
                  <a:lnTo>
                    <a:pt x="47" y="62"/>
                  </a:lnTo>
                  <a:lnTo>
                    <a:pt x="47" y="68"/>
                  </a:lnTo>
                  <a:lnTo>
                    <a:pt x="41" y="68"/>
                  </a:lnTo>
                  <a:lnTo>
                    <a:pt x="41" y="74"/>
                  </a:lnTo>
                  <a:lnTo>
                    <a:pt x="35" y="81"/>
                  </a:lnTo>
                  <a:lnTo>
                    <a:pt x="35" y="81"/>
                  </a:lnTo>
                  <a:lnTo>
                    <a:pt x="29" y="85"/>
                  </a:lnTo>
                  <a:lnTo>
                    <a:pt x="29" y="85"/>
                  </a:lnTo>
                  <a:lnTo>
                    <a:pt x="22" y="81"/>
                  </a:lnTo>
                  <a:lnTo>
                    <a:pt x="18" y="81"/>
                  </a:lnTo>
                  <a:lnTo>
                    <a:pt x="12" y="74"/>
                  </a:lnTo>
                  <a:lnTo>
                    <a:pt x="0" y="74"/>
                  </a:lnTo>
                  <a:lnTo>
                    <a:pt x="0" y="68"/>
                  </a:lnTo>
                  <a:lnTo>
                    <a:pt x="0" y="68"/>
                  </a:lnTo>
                  <a:lnTo>
                    <a:pt x="0" y="6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1" name="Freeform 366"/>
            <p:cNvSpPr>
              <a:spLocks/>
            </p:cNvSpPr>
            <p:nvPr/>
          </p:nvSpPr>
          <p:spPr bwMode="auto">
            <a:xfrm>
              <a:off x="2300288" y="2940050"/>
              <a:ext cx="84138" cy="134938"/>
            </a:xfrm>
            <a:custGeom>
              <a:avLst/>
              <a:gdLst>
                <a:gd name="T0" fmla="*/ 0 w 53"/>
                <a:gd name="T1" fmla="*/ 68 h 85"/>
                <a:gd name="T2" fmla="*/ 0 w 53"/>
                <a:gd name="T3" fmla="*/ 58 h 85"/>
                <a:gd name="T4" fmla="*/ 0 w 53"/>
                <a:gd name="T5" fmla="*/ 58 h 85"/>
                <a:gd name="T6" fmla="*/ 6 w 53"/>
                <a:gd name="T7" fmla="*/ 52 h 85"/>
                <a:gd name="T8" fmla="*/ 6 w 53"/>
                <a:gd name="T9" fmla="*/ 52 h 85"/>
                <a:gd name="T10" fmla="*/ 6 w 53"/>
                <a:gd name="T11" fmla="*/ 39 h 85"/>
                <a:gd name="T12" fmla="*/ 6 w 53"/>
                <a:gd name="T13" fmla="*/ 39 h 85"/>
                <a:gd name="T14" fmla="*/ 6 w 53"/>
                <a:gd name="T15" fmla="*/ 35 h 85"/>
                <a:gd name="T16" fmla="*/ 29 w 53"/>
                <a:gd name="T17" fmla="*/ 35 h 85"/>
                <a:gd name="T18" fmla="*/ 35 w 53"/>
                <a:gd name="T19" fmla="*/ 29 h 85"/>
                <a:gd name="T20" fmla="*/ 29 w 53"/>
                <a:gd name="T21" fmla="*/ 23 h 85"/>
                <a:gd name="T22" fmla="*/ 22 w 53"/>
                <a:gd name="T23" fmla="*/ 23 h 85"/>
                <a:gd name="T24" fmla="*/ 22 w 53"/>
                <a:gd name="T25" fmla="*/ 23 h 85"/>
                <a:gd name="T26" fmla="*/ 22 w 53"/>
                <a:gd name="T27" fmla="*/ 19 h 85"/>
                <a:gd name="T28" fmla="*/ 18 w 53"/>
                <a:gd name="T29" fmla="*/ 19 h 85"/>
                <a:gd name="T30" fmla="*/ 18 w 53"/>
                <a:gd name="T31" fmla="*/ 13 h 85"/>
                <a:gd name="T32" fmla="*/ 22 w 53"/>
                <a:gd name="T33" fmla="*/ 13 h 85"/>
                <a:gd name="T34" fmla="*/ 22 w 53"/>
                <a:gd name="T35" fmla="*/ 6 h 85"/>
                <a:gd name="T36" fmla="*/ 35 w 53"/>
                <a:gd name="T37" fmla="*/ 6 h 85"/>
                <a:gd name="T38" fmla="*/ 35 w 53"/>
                <a:gd name="T39" fmla="*/ 0 h 85"/>
                <a:gd name="T40" fmla="*/ 53 w 53"/>
                <a:gd name="T41" fmla="*/ 0 h 85"/>
                <a:gd name="T42" fmla="*/ 53 w 53"/>
                <a:gd name="T43" fmla="*/ 23 h 85"/>
                <a:gd name="T44" fmla="*/ 47 w 53"/>
                <a:gd name="T45" fmla="*/ 23 h 85"/>
                <a:gd name="T46" fmla="*/ 47 w 53"/>
                <a:gd name="T47" fmla="*/ 39 h 85"/>
                <a:gd name="T48" fmla="*/ 47 w 53"/>
                <a:gd name="T49" fmla="*/ 39 h 85"/>
                <a:gd name="T50" fmla="*/ 47 w 53"/>
                <a:gd name="T51" fmla="*/ 46 h 85"/>
                <a:gd name="T52" fmla="*/ 47 w 53"/>
                <a:gd name="T53" fmla="*/ 46 h 85"/>
                <a:gd name="T54" fmla="*/ 47 w 53"/>
                <a:gd name="T55" fmla="*/ 46 h 85"/>
                <a:gd name="T56" fmla="*/ 47 w 53"/>
                <a:gd name="T57" fmla="*/ 46 h 85"/>
                <a:gd name="T58" fmla="*/ 53 w 53"/>
                <a:gd name="T59" fmla="*/ 46 h 85"/>
                <a:gd name="T60" fmla="*/ 53 w 53"/>
                <a:gd name="T61" fmla="*/ 52 h 85"/>
                <a:gd name="T62" fmla="*/ 53 w 53"/>
                <a:gd name="T63" fmla="*/ 52 h 85"/>
                <a:gd name="T64" fmla="*/ 53 w 53"/>
                <a:gd name="T65" fmla="*/ 52 h 85"/>
                <a:gd name="T66" fmla="*/ 53 w 53"/>
                <a:gd name="T67" fmla="*/ 58 h 85"/>
                <a:gd name="T68" fmla="*/ 53 w 53"/>
                <a:gd name="T69" fmla="*/ 58 h 85"/>
                <a:gd name="T70" fmla="*/ 47 w 53"/>
                <a:gd name="T71" fmla="*/ 62 h 85"/>
                <a:gd name="T72" fmla="*/ 47 w 53"/>
                <a:gd name="T73" fmla="*/ 68 h 85"/>
                <a:gd name="T74" fmla="*/ 41 w 53"/>
                <a:gd name="T75" fmla="*/ 68 h 85"/>
                <a:gd name="T76" fmla="*/ 41 w 53"/>
                <a:gd name="T77" fmla="*/ 74 h 85"/>
                <a:gd name="T78" fmla="*/ 35 w 53"/>
                <a:gd name="T79" fmla="*/ 81 h 85"/>
                <a:gd name="T80" fmla="*/ 35 w 53"/>
                <a:gd name="T81" fmla="*/ 81 h 85"/>
                <a:gd name="T82" fmla="*/ 29 w 53"/>
                <a:gd name="T83" fmla="*/ 85 h 85"/>
                <a:gd name="T84" fmla="*/ 29 w 53"/>
                <a:gd name="T85" fmla="*/ 85 h 85"/>
                <a:gd name="T86" fmla="*/ 22 w 53"/>
                <a:gd name="T87" fmla="*/ 81 h 85"/>
                <a:gd name="T88" fmla="*/ 18 w 53"/>
                <a:gd name="T89" fmla="*/ 81 h 85"/>
                <a:gd name="T90" fmla="*/ 12 w 53"/>
                <a:gd name="T91" fmla="*/ 74 h 85"/>
                <a:gd name="T92" fmla="*/ 0 w 53"/>
                <a:gd name="T93" fmla="*/ 74 h 85"/>
                <a:gd name="T94" fmla="*/ 0 w 53"/>
                <a:gd name="T95" fmla="*/ 68 h 85"/>
                <a:gd name="T96" fmla="*/ 0 w 53"/>
                <a:gd name="T97" fmla="*/ 68 h 85"/>
                <a:gd name="T98" fmla="*/ 0 w 53"/>
                <a:gd name="T99" fmla="*/ 6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 h="85">
                  <a:moveTo>
                    <a:pt x="0" y="68"/>
                  </a:moveTo>
                  <a:lnTo>
                    <a:pt x="0" y="58"/>
                  </a:lnTo>
                  <a:lnTo>
                    <a:pt x="0" y="58"/>
                  </a:lnTo>
                  <a:lnTo>
                    <a:pt x="6" y="52"/>
                  </a:lnTo>
                  <a:lnTo>
                    <a:pt x="6" y="52"/>
                  </a:lnTo>
                  <a:lnTo>
                    <a:pt x="6" y="39"/>
                  </a:lnTo>
                  <a:lnTo>
                    <a:pt x="6" y="39"/>
                  </a:lnTo>
                  <a:lnTo>
                    <a:pt x="6" y="35"/>
                  </a:lnTo>
                  <a:lnTo>
                    <a:pt x="29" y="35"/>
                  </a:lnTo>
                  <a:lnTo>
                    <a:pt x="35" y="29"/>
                  </a:lnTo>
                  <a:lnTo>
                    <a:pt x="29" y="23"/>
                  </a:lnTo>
                  <a:lnTo>
                    <a:pt x="22" y="23"/>
                  </a:lnTo>
                  <a:lnTo>
                    <a:pt x="22" y="23"/>
                  </a:lnTo>
                  <a:lnTo>
                    <a:pt x="22" y="19"/>
                  </a:lnTo>
                  <a:lnTo>
                    <a:pt x="18" y="19"/>
                  </a:lnTo>
                  <a:lnTo>
                    <a:pt x="18" y="13"/>
                  </a:lnTo>
                  <a:lnTo>
                    <a:pt x="22" y="13"/>
                  </a:lnTo>
                  <a:lnTo>
                    <a:pt x="22" y="6"/>
                  </a:lnTo>
                  <a:lnTo>
                    <a:pt x="35" y="6"/>
                  </a:lnTo>
                  <a:lnTo>
                    <a:pt x="35" y="0"/>
                  </a:lnTo>
                  <a:lnTo>
                    <a:pt x="53" y="0"/>
                  </a:lnTo>
                  <a:lnTo>
                    <a:pt x="53" y="23"/>
                  </a:lnTo>
                  <a:lnTo>
                    <a:pt x="47" y="23"/>
                  </a:lnTo>
                  <a:lnTo>
                    <a:pt x="47" y="39"/>
                  </a:lnTo>
                  <a:lnTo>
                    <a:pt x="47" y="39"/>
                  </a:lnTo>
                  <a:lnTo>
                    <a:pt x="47" y="46"/>
                  </a:lnTo>
                  <a:lnTo>
                    <a:pt x="47" y="46"/>
                  </a:lnTo>
                  <a:lnTo>
                    <a:pt x="47" y="46"/>
                  </a:lnTo>
                  <a:lnTo>
                    <a:pt x="47" y="46"/>
                  </a:lnTo>
                  <a:lnTo>
                    <a:pt x="53" y="46"/>
                  </a:lnTo>
                  <a:lnTo>
                    <a:pt x="53" y="52"/>
                  </a:lnTo>
                  <a:lnTo>
                    <a:pt x="53" y="52"/>
                  </a:lnTo>
                  <a:lnTo>
                    <a:pt x="53" y="52"/>
                  </a:lnTo>
                  <a:lnTo>
                    <a:pt x="53" y="58"/>
                  </a:lnTo>
                  <a:lnTo>
                    <a:pt x="53" y="58"/>
                  </a:lnTo>
                  <a:lnTo>
                    <a:pt x="47" y="62"/>
                  </a:lnTo>
                  <a:lnTo>
                    <a:pt x="47" y="68"/>
                  </a:lnTo>
                  <a:lnTo>
                    <a:pt x="41" y="68"/>
                  </a:lnTo>
                  <a:lnTo>
                    <a:pt x="41" y="74"/>
                  </a:lnTo>
                  <a:lnTo>
                    <a:pt x="35" y="81"/>
                  </a:lnTo>
                  <a:lnTo>
                    <a:pt x="35" y="81"/>
                  </a:lnTo>
                  <a:lnTo>
                    <a:pt x="29" y="85"/>
                  </a:lnTo>
                  <a:lnTo>
                    <a:pt x="29" y="85"/>
                  </a:lnTo>
                  <a:lnTo>
                    <a:pt x="22" y="81"/>
                  </a:lnTo>
                  <a:lnTo>
                    <a:pt x="18" y="81"/>
                  </a:lnTo>
                  <a:lnTo>
                    <a:pt x="12" y="74"/>
                  </a:lnTo>
                  <a:lnTo>
                    <a:pt x="0" y="74"/>
                  </a:lnTo>
                  <a:lnTo>
                    <a:pt x="0" y="68"/>
                  </a:lnTo>
                  <a:lnTo>
                    <a:pt x="0" y="68"/>
                  </a:lnTo>
                  <a:lnTo>
                    <a:pt x="0" y="6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2" name="Freeform 367"/>
            <p:cNvSpPr>
              <a:spLocks/>
            </p:cNvSpPr>
            <p:nvPr/>
          </p:nvSpPr>
          <p:spPr bwMode="auto">
            <a:xfrm>
              <a:off x="2346326" y="3038475"/>
              <a:ext cx="65088" cy="46038"/>
            </a:xfrm>
            <a:custGeom>
              <a:avLst/>
              <a:gdLst>
                <a:gd name="T0" fmla="*/ 18 w 41"/>
                <a:gd name="T1" fmla="*/ 0 h 29"/>
                <a:gd name="T2" fmla="*/ 18 w 41"/>
                <a:gd name="T3" fmla="*/ 6 h 29"/>
                <a:gd name="T4" fmla="*/ 24 w 41"/>
                <a:gd name="T5" fmla="*/ 6 h 29"/>
                <a:gd name="T6" fmla="*/ 24 w 41"/>
                <a:gd name="T7" fmla="*/ 12 h 29"/>
                <a:gd name="T8" fmla="*/ 24 w 41"/>
                <a:gd name="T9" fmla="*/ 12 h 29"/>
                <a:gd name="T10" fmla="*/ 41 w 41"/>
                <a:gd name="T11" fmla="*/ 12 h 29"/>
                <a:gd name="T12" fmla="*/ 41 w 41"/>
                <a:gd name="T13" fmla="*/ 23 h 29"/>
                <a:gd name="T14" fmla="*/ 35 w 41"/>
                <a:gd name="T15" fmla="*/ 23 h 29"/>
                <a:gd name="T16" fmla="*/ 35 w 41"/>
                <a:gd name="T17" fmla="*/ 23 h 29"/>
                <a:gd name="T18" fmla="*/ 35 w 41"/>
                <a:gd name="T19" fmla="*/ 23 h 29"/>
                <a:gd name="T20" fmla="*/ 35 w 41"/>
                <a:gd name="T21" fmla="*/ 23 h 29"/>
                <a:gd name="T22" fmla="*/ 35 w 41"/>
                <a:gd name="T23" fmla="*/ 29 h 29"/>
                <a:gd name="T24" fmla="*/ 28 w 41"/>
                <a:gd name="T25" fmla="*/ 29 h 29"/>
                <a:gd name="T26" fmla="*/ 28 w 41"/>
                <a:gd name="T27" fmla="*/ 29 h 29"/>
                <a:gd name="T28" fmla="*/ 24 w 41"/>
                <a:gd name="T29" fmla="*/ 23 h 29"/>
                <a:gd name="T30" fmla="*/ 0 w 41"/>
                <a:gd name="T31" fmla="*/ 23 h 29"/>
                <a:gd name="T32" fmla="*/ 0 w 41"/>
                <a:gd name="T33" fmla="*/ 19 h 29"/>
                <a:gd name="T34" fmla="*/ 6 w 41"/>
                <a:gd name="T35" fmla="*/ 19 h 29"/>
                <a:gd name="T36" fmla="*/ 6 w 41"/>
                <a:gd name="T37" fmla="*/ 12 h 29"/>
                <a:gd name="T38" fmla="*/ 12 w 41"/>
                <a:gd name="T39" fmla="*/ 12 h 29"/>
                <a:gd name="T40" fmla="*/ 12 w 41"/>
                <a:gd name="T41" fmla="*/ 6 h 29"/>
                <a:gd name="T42" fmla="*/ 18 w 41"/>
                <a:gd name="T43" fmla="*/ 6 h 29"/>
                <a:gd name="T44" fmla="*/ 18 w 41"/>
                <a:gd name="T45" fmla="*/ 0 h 29"/>
                <a:gd name="T46" fmla="*/ 18 w 41"/>
                <a:gd name="T4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29">
                  <a:moveTo>
                    <a:pt x="18" y="0"/>
                  </a:moveTo>
                  <a:lnTo>
                    <a:pt x="18" y="6"/>
                  </a:lnTo>
                  <a:lnTo>
                    <a:pt x="24" y="6"/>
                  </a:lnTo>
                  <a:lnTo>
                    <a:pt x="24" y="12"/>
                  </a:lnTo>
                  <a:lnTo>
                    <a:pt x="24" y="12"/>
                  </a:lnTo>
                  <a:lnTo>
                    <a:pt x="41" y="12"/>
                  </a:lnTo>
                  <a:lnTo>
                    <a:pt x="41" y="23"/>
                  </a:lnTo>
                  <a:lnTo>
                    <a:pt x="35" y="23"/>
                  </a:lnTo>
                  <a:lnTo>
                    <a:pt x="35" y="23"/>
                  </a:lnTo>
                  <a:lnTo>
                    <a:pt x="35" y="23"/>
                  </a:lnTo>
                  <a:lnTo>
                    <a:pt x="35" y="23"/>
                  </a:lnTo>
                  <a:lnTo>
                    <a:pt x="35" y="29"/>
                  </a:lnTo>
                  <a:lnTo>
                    <a:pt x="28" y="29"/>
                  </a:lnTo>
                  <a:lnTo>
                    <a:pt x="28" y="29"/>
                  </a:lnTo>
                  <a:lnTo>
                    <a:pt x="24" y="23"/>
                  </a:lnTo>
                  <a:lnTo>
                    <a:pt x="0" y="23"/>
                  </a:lnTo>
                  <a:lnTo>
                    <a:pt x="0" y="19"/>
                  </a:lnTo>
                  <a:lnTo>
                    <a:pt x="6" y="19"/>
                  </a:lnTo>
                  <a:lnTo>
                    <a:pt x="6" y="12"/>
                  </a:lnTo>
                  <a:lnTo>
                    <a:pt x="12" y="12"/>
                  </a:lnTo>
                  <a:lnTo>
                    <a:pt x="12" y="6"/>
                  </a:lnTo>
                  <a:lnTo>
                    <a:pt x="18" y="6"/>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3" name="Freeform 368"/>
            <p:cNvSpPr>
              <a:spLocks/>
            </p:cNvSpPr>
            <p:nvPr/>
          </p:nvSpPr>
          <p:spPr bwMode="auto">
            <a:xfrm>
              <a:off x="2346326" y="3038475"/>
              <a:ext cx="65088" cy="46038"/>
            </a:xfrm>
            <a:custGeom>
              <a:avLst/>
              <a:gdLst>
                <a:gd name="T0" fmla="*/ 18 w 41"/>
                <a:gd name="T1" fmla="*/ 0 h 29"/>
                <a:gd name="T2" fmla="*/ 18 w 41"/>
                <a:gd name="T3" fmla="*/ 6 h 29"/>
                <a:gd name="T4" fmla="*/ 24 w 41"/>
                <a:gd name="T5" fmla="*/ 6 h 29"/>
                <a:gd name="T6" fmla="*/ 24 w 41"/>
                <a:gd name="T7" fmla="*/ 12 h 29"/>
                <a:gd name="T8" fmla="*/ 24 w 41"/>
                <a:gd name="T9" fmla="*/ 12 h 29"/>
                <a:gd name="T10" fmla="*/ 41 w 41"/>
                <a:gd name="T11" fmla="*/ 12 h 29"/>
                <a:gd name="T12" fmla="*/ 41 w 41"/>
                <a:gd name="T13" fmla="*/ 23 h 29"/>
                <a:gd name="T14" fmla="*/ 35 w 41"/>
                <a:gd name="T15" fmla="*/ 23 h 29"/>
                <a:gd name="T16" fmla="*/ 35 w 41"/>
                <a:gd name="T17" fmla="*/ 23 h 29"/>
                <a:gd name="T18" fmla="*/ 35 w 41"/>
                <a:gd name="T19" fmla="*/ 23 h 29"/>
                <a:gd name="T20" fmla="*/ 35 w 41"/>
                <a:gd name="T21" fmla="*/ 23 h 29"/>
                <a:gd name="T22" fmla="*/ 35 w 41"/>
                <a:gd name="T23" fmla="*/ 29 h 29"/>
                <a:gd name="T24" fmla="*/ 28 w 41"/>
                <a:gd name="T25" fmla="*/ 29 h 29"/>
                <a:gd name="T26" fmla="*/ 28 w 41"/>
                <a:gd name="T27" fmla="*/ 29 h 29"/>
                <a:gd name="T28" fmla="*/ 24 w 41"/>
                <a:gd name="T29" fmla="*/ 23 h 29"/>
                <a:gd name="T30" fmla="*/ 0 w 41"/>
                <a:gd name="T31" fmla="*/ 23 h 29"/>
                <a:gd name="T32" fmla="*/ 0 w 41"/>
                <a:gd name="T33" fmla="*/ 19 h 29"/>
                <a:gd name="T34" fmla="*/ 6 w 41"/>
                <a:gd name="T35" fmla="*/ 19 h 29"/>
                <a:gd name="T36" fmla="*/ 6 w 41"/>
                <a:gd name="T37" fmla="*/ 12 h 29"/>
                <a:gd name="T38" fmla="*/ 12 w 41"/>
                <a:gd name="T39" fmla="*/ 12 h 29"/>
                <a:gd name="T40" fmla="*/ 12 w 41"/>
                <a:gd name="T41" fmla="*/ 6 h 29"/>
                <a:gd name="T42" fmla="*/ 18 w 41"/>
                <a:gd name="T43" fmla="*/ 6 h 29"/>
                <a:gd name="T44" fmla="*/ 18 w 41"/>
                <a:gd name="T45" fmla="*/ 0 h 29"/>
                <a:gd name="T46" fmla="*/ 18 w 41"/>
                <a:gd name="T4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29">
                  <a:moveTo>
                    <a:pt x="18" y="0"/>
                  </a:moveTo>
                  <a:lnTo>
                    <a:pt x="18" y="6"/>
                  </a:lnTo>
                  <a:lnTo>
                    <a:pt x="24" y="6"/>
                  </a:lnTo>
                  <a:lnTo>
                    <a:pt x="24" y="12"/>
                  </a:lnTo>
                  <a:lnTo>
                    <a:pt x="24" y="12"/>
                  </a:lnTo>
                  <a:lnTo>
                    <a:pt x="41" y="12"/>
                  </a:lnTo>
                  <a:lnTo>
                    <a:pt x="41" y="23"/>
                  </a:lnTo>
                  <a:lnTo>
                    <a:pt x="35" y="23"/>
                  </a:lnTo>
                  <a:lnTo>
                    <a:pt x="35" y="23"/>
                  </a:lnTo>
                  <a:lnTo>
                    <a:pt x="35" y="23"/>
                  </a:lnTo>
                  <a:lnTo>
                    <a:pt x="35" y="23"/>
                  </a:lnTo>
                  <a:lnTo>
                    <a:pt x="35" y="29"/>
                  </a:lnTo>
                  <a:lnTo>
                    <a:pt x="28" y="29"/>
                  </a:lnTo>
                  <a:lnTo>
                    <a:pt x="28" y="29"/>
                  </a:lnTo>
                  <a:lnTo>
                    <a:pt x="24" y="23"/>
                  </a:lnTo>
                  <a:lnTo>
                    <a:pt x="0" y="23"/>
                  </a:lnTo>
                  <a:lnTo>
                    <a:pt x="0" y="19"/>
                  </a:lnTo>
                  <a:lnTo>
                    <a:pt x="6" y="19"/>
                  </a:lnTo>
                  <a:lnTo>
                    <a:pt x="6" y="12"/>
                  </a:lnTo>
                  <a:lnTo>
                    <a:pt x="12" y="12"/>
                  </a:lnTo>
                  <a:lnTo>
                    <a:pt x="12" y="6"/>
                  </a:lnTo>
                  <a:lnTo>
                    <a:pt x="18" y="6"/>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4" name="Freeform 369"/>
            <p:cNvSpPr>
              <a:spLocks/>
            </p:cNvSpPr>
            <p:nvPr/>
          </p:nvSpPr>
          <p:spPr bwMode="auto">
            <a:xfrm>
              <a:off x="2374901" y="3001963"/>
              <a:ext cx="130175" cy="92075"/>
            </a:xfrm>
            <a:custGeom>
              <a:avLst/>
              <a:gdLst>
                <a:gd name="T0" fmla="*/ 0 w 82"/>
                <a:gd name="T1" fmla="*/ 29 h 58"/>
                <a:gd name="T2" fmla="*/ 0 w 82"/>
                <a:gd name="T3" fmla="*/ 23 h 58"/>
                <a:gd name="T4" fmla="*/ 0 w 82"/>
                <a:gd name="T5" fmla="*/ 29 h 58"/>
                <a:gd name="T6" fmla="*/ 6 w 82"/>
                <a:gd name="T7" fmla="*/ 29 h 58"/>
                <a:gd name="T8" fmla="*/ 6 w 82"/>
                <a:gd name="T9" fmla="*/ 35 h 58"/>
                <a:gd name="T10" fmla="*/ 6 w 82"/>
                <a:gd name="T11" fmla="*/ 35 h 58"/>
                <a:gd name="T12" fmla="*/ 23 w 82"/>
                <a:gd name="T13" fmla="*/ 35 h 58"/>
                <a:gd name="T14" fmla="*/ 23 w 82"/>
                <a:gd name="T15" fmla="*/ 46 h 58"/>
                <a:gd name="T16" fmla="*/ 23 w 82"/>
                <a:gd name="T17" fmla="*/ 46 h 58"/>
                <a:gd name="T18" fmla="*/ 23 w 82"/>
                <a:gd name="T19" fmla="*/ 46 h 58"/>
                <a:gd name="T20" fmla="*/ 23 w 82"/>
                <a:gd name="T21" fmla="*/ 52 h 58"/>
                <a:gd name="T22" fmla="*/ 23 w 82"/>
                <a:gd name="T23" fmla="*/ 52 h 58"/>
                <a:gd name="T24" fmla="*/ 23 w 82"/>
                <a:gd name="T25" fmla="*/ 58 h 58"/>
                <a:gd name="T26" fmla="*/ 23 w 82"/>
                <a:gd name="T27" fmla="*/ 58 h 58"/>
                <a:gd name="T28" fmla="*/ 29 w 82"/>
                <a:gd name="T29" fmla="*/ 58 h 58"/>
                <a:gd name="T30" fmla="*/ 29 w 82"/>
                <a:gd name="T31" fmla="*/ 52 h 58"/>
                <a:gd name="T32" fmla="*/ 35 w 82"/>
                <a:gd name="T33" fmla="*/ 52 h 58"/>
                <a:gd name="T34" fmla="*/ 35 w 82"/>
                <a:gd name="T35" fmla="*/ 46 h 58"/>
                <a:gd name="T36" fmla="*/ 35 w 82"/>
                <a:gd name="T37" fmla="*/ 46 h 58"/>
                <a:gd name="T38" fmla="*/ 35 w 82"/>
                <a:gd name="T39" fmla="*/ 46 h 58"/>
                <a:gd name="T40" fmla="*/ 35 w 82"/>
                <a:gd name="T41" fmla="*/ 42 h 58"/>
                <a:gd name="T42" fmla="*/ 41 w 82"/>
                <a:gd name="T43" fmla="*/ 42 h 58"/>
                <a:gd name="T44" fmla="*/ 45 w 82"/>
                <a:gd name="T45" fmla="*/ 35 h 58"/>
                <a:gd name="T46" fmla="*/ 52 w 82"/>
                <a:gd name="T47" fmla="*/ 35 h 58"/>
                <a:gd name="T48" fmla="*/ 58 w 82"/>
                <a:gd name="T49" fmla="*/ 29 h 58"/>
                <a:gd name="T50" fmla="*/ 64 w 82"/>
                <a:gd name="T51" fmla="*/ 29 h 58"/>
                <a:gd name="T52" fmla="*/ 70 w 82"/>
                <a:gd name="T53" fmla="*/ 23 h 58"/>
                <a:gd name="T54" fmla="*/ 76 w 82"/>
                <a:gd name="T55" fmla="*/ 23 h 58"/>
                <a:gd name="T56" fmla="*/ 82 w 82"/>
                <a:gd name="T57" fmla="*/ 19 h 58"/>
                <a:gd name="T58" fmla="*/ 82 w 82"/>
                <a:gd name="T59" fmla="*/ 19 h 58"/>
                <a:gd name="T60" fmla="*/ 82 w 82"/>
                <a:gd name="T61" fmla="*/ 19 h 58"/>
                <a:gd name="T62" fmla="*/ 82 w 82"/>
                <a:gd name="T63" fmla="*/ 13 h 58"/>
                <a:gd name="T64" fmla="*/ 82 w 82"/>
                <a:gd name="T65" fmla="*/ 13 h 58"/>
                <a:gd name="T66" fmla="*/ 82 w 82"/>
                <a:gd name="T67" fmla="*/ 13 h 58"/>
                <a:gd name="T68" fmla="*/ 82 w 82"/>
                <a:gd name="T69" fmla="*/ 7 h 58"/>
                <a:gd name="T70" fmla="*/ 82 w 82"/>
                <a:gd name="T71" fmla="*/ 7 h 58"/>
                <a:gd name="T72" fmla="*/ 82 w 82"/>
                <a:gd name="T73" fmla="*/ 0 h 58"/>
                <a:gd name="T74" fmla="*/ 29 w 82"/>
                <a:gd name="T75" fmla="*/ 0 h 58"/>
                <a:gd name="T76" fmla="*/ 23 w 82"/>
                <a:gd name="T77" fmla="*/ 7 h 58"/>
                <a:gd name="T78" fmla="*/ 6 w 82"/>
                <a:gd name="T79" fmla="*/ 7 h 58"/>
                <a:gd name="T80" fmla="*/ 6 w 82"/>
                <a:gd name="T81" fmla="*/ 7 h 58"/>
                <a:gd name="T82" fmla="*/ 6 w 82"/>
                <a:gd name="T83" fmla="*/ 13 h 58"/>
                <a:gd name="T84" fmla="*/ 6 w 82"/>
                <a:gd name="T85" fmla="*/ 13 h 58"/>
                <a:gd name="T86" fmla="*/ 6 w 82"/>
                <a:gd name="T87" fmla="*/ 13 h 58"/>
                <a:gd name="T88" fmla="*/ 6 w 82"/>
                <a:gd name="T89" fmla="*/ 19 h 58"/>
                <a:gd name="T90" fmla="*/ 0 w 82"/>
                <a:gd name="T91" fmla="*/ 19 h 58"/>
                <a:gd name="T92" fmla="*/ 0 w 82"/>
                <a:gd name="T93" fmla="*/ 19 h 58"/>
                <a:gd name="T94" fmla="*/ 0 w 82"/>
                <a:gd name="T95" fmla="*/ 23 h 58"/>
                <a:gd name="T96" fmla="*/ 0 w 82"/>
                <a:gd name="T97" fmla="*/ 23 h 58"/>
                <a:gd name="T98" fmla="*/ 0 w 82"/>
                <a:gd name="T99" fmla="*/ 23 h 58"/>
                <a:gd name="T100" fmla="*/ 0 w 82"/>
                <a:gd name="T101" fmla="*/ 29 h 58"/>
                <a:gd name="T102" fmla="*/ 0 w 82"/>
                <a:gd name="T103"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2" h="58">
                  <a:moveTo>
                    <a:pt x="0" y="29"/>
                  </a:moveTo>
                  <a:lnTo>
                    <a:pt x="0" y="23"/>
                  </a:lnTo>
                  <a:lnTo>
                    <a:pt x="0" y="29"/>
                  </a:lnTo>
                  <a:lnTo>
                    <a:pt x="6" y="29"/>
                  </a:lnTo>
                  <a:lnTo>
                    <a:pt x="6" y="35"/>
                  </a:lnTo>
                  <a:lnTo>
                    <a:pt x="6" y="35"/>
                  </a:lnTo>
                  <a:lnTo>
                    <a:pt x="23" y="35"/>
                  </a:lnTo>
                  <a:lnTo>
                    <a:pt x="23" y="46"/>
                  </a:lnTo>
                  <a:lnTo>
                    <a:pt x="23" y="46"/>
                  </a:lnTo>
                  <a:lnTo>
                    <a:pt x="23" y="46"/>
                  </a:lnTo>
                  <a:lnTo>
                    <a:pt x="23" y="52"/>
                  </a:lnTo>
                  <a:lnTo>
                    <a:pt x="23" y="52"/>
                  </a:lnTo>
                  <a:lnTo>
                    <a:pt x="23" y="58"/>
                  </a:lnTo>
                  <a:lnTo>
                    <a:pt x="23" y="58"/>
                  </a:lnTo>
                  <a:lnTo>
                    <a:pt x="29" y="58"/>
                  </a:lnTo>
                  <a:lnTo>
                    <a:pt x="29" y="52"/>
                  </a:lnTo>
                  <a:lnTo>
                    <a:pt x="35" y="52"/>
                  </a:lnTo>
                  <a:lnTo>
                    <a:pt x="35" y="46"/>
                  </a:lnTo>
                  <a:lnTo>
                    <a:pt x="35" y="46"/>
                  </a:lnTo>
                  <a:lnTo>
                    <a:pt x="35" y="46"/>
                  </a:lnTo>
                  <a:lnTo>
                    <a:pt x="35" y="42"/>
                  </a:lnTo>
                  <a:lnTo>
                    <a:pt x="41" y="42"/>
                  </a:lnTo>
                  <a:lnTo>
                    <a:pt x="45" y="35"/>
                  </a:lnTo>
                  <a:lnTo>
                    <a:pt x="52" y="35"/>
                  </a:lnTo>
                  <a:lnTo>
                    <a:pt x="58" y="29"/>
                  </a:lnTo>
                  <a:lnTo>
                    <a:pt x="64" y="29"/>
                  </a:lnTo>
                  <a:lnTo>
                    <a:pt x="70" y="23"/>
                  </a:lnTo>
                  <a:lnTo>
                    <a:pt x="76" y="23"/>
                  </a:lnTo>
                  <a:lnTo>
                    <a:pt x="82" y="19"/>
                  </a:lnTo>
                  <a:lnTo>
                    <a:pt x="82" y="19"/>
                  </a:lnTo>
                  <a:lnTo>
                    <a:pt x="82" y="19"/>
                  </a:lnTo>
                  <a:lnTo>
                    <a:pt x="82" y="13"/>
                  </a:lnTo>
                  <a:lnTo>
                    <a:pt x="82" y="13"/>
                  </a:lnTo>
                  <a:lnTo>
                    <a:pt x="82" y="13"/>
                  </a:lnTo>
                  <a:lnTo>
                    <a:pt x="82" y="7"/>
                  </a:lnTo>
                  <a:lnTo>
                    <a:pt x="82" y="7"/>
                  </a:lnTo>
                  <a:lnTo>
                    <a:pt x="82" y="0"/>
                  </a:lnTo>
                  <a:lnTo>
                    <a:pt x="29" y="0"/>
                  </a:lnTo>
                  <a:lnTo>
                    <a:pt x="23" y="7"/>
                  </a:lnTo>
                  <a:lnTo>
                    <a:pt x="6" y="7"/>
                  </a:lnTo>
                  <a:lnTo>
                    <a:pt x="6" y="7"/>
                  </a:lnTo>
                  <a:lnTo>
                    <a:pt x="6" y="13"/>
                  </a:lnTo>
                  <a:lnTo>
                    <a:pt x="6" y="13"/>
                  </a:lnTo>
                  <a:lnTo>
                    <a:pt x="6" y="13"/>
                  </a:lnTo>
                  <a:lnTo>
                    <a:pt x="6" y="19"/>
                  </a:lnTo>
                  <a:lnTo>
                    <a:pt x="0" y="19"/>
                  </a:lnTo>
                  <a:lnTo>
                    <a:pt x="0" y="19"/>
                  </a:lnTo>
                  <a:lnTo>
                    <a:pt x="0" y="23"/>
                  </a:lnTo>
                  <a:lnTo>
                    <a:pt x="0" y="23"/>
                  </a:lnTo>
                  <a:lnTo>
                    <a:pt x="0" y="23"/>
                  </a:lnTo>
                  <a:lnTo>
                    <a:pt x="0" y="29"/>
                  </a:lnTo>
                  <a:lnTo>
                    <a:pt x="0"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5" name="Freeform 370"/>
            <p:cNvSpPr>
              <a:spLocks/>
            </p:cNvSpPr>
            <p:nvPr/>
          </p:nvSpPr>
          <p:spPr bwMode="auto">
            <a:xfrm>
              <a:off x="2374901" y="3001963"/>
              <a:ext cx="130175" cy="92075"/>
            </a:xfrm>
            <a:custGeom>
              <a:avLst/>
              <a:gdLst>
                <a:gd name="T0" fmla="*/ 0 w 82"/>
                <a:gd name="T1" fmla="*/ 29 h 58"/>
                <a:gd name="T2" fmla="*/ 0 w 82"/>
                <a:gd name="T3" fmla="*/ 23 h 58"/>
                <a:gd name="T4" fmla="*/ 0 w 82"/>
                <a:gd name="T5" fmla="*/ 29 h 58"/>
                <a:gd name="T6" fmla="*/ 6 w 82"/>
                <a:gd name="T7" fmla="*/ 29 h 58"/>
                <a:gd name="T8" fmla="*/ 6 w 82"/>
                <a:gd name="T9" fmla="*/ 35 h 58"/>
                <a:gd name="T10" fmla="*/ 6 w 82"/>
                <a:gd name="T11" fmla="*/ 35 h 58"/>
                <a:gd name="T12" fmla="*/ 23 w 82"/>
                <a:gd name="T13" fmla="*/ 35 h 58"/>
                <a:gd name="T14" fmla="*/ 23 w 82"/>
                <a:gd name="T15" fmla="*/ 46 h 58"/>
                <a:gd name="T16" fmla="*/ 23 w 82"/>
                <a:gd name="T17" fmla="*/ 46 h 58"/>
                <a:gd name="T18" fmla="*/ 23 w 82"/>
                <a:gd name="T19" fmla="*/ 46 h 58"/>
                <a:gd name="T20" fmla="*/ 23 w 82"/>
                <a:gd name="T21" fmla="*/ 52 h 58"/>
                <a:gd name="T22" fmla="*/ 23 w 82"/>
                <a:gd name="T23" fmla="*/ 52 h 58"/>
                <a:gd name="T24" fmla="*/ 23 w 82"/>
                <a:gd name="T25" fmla="*/ 58 h 58"/>
                <a:gd name="T26" fmla="*/ 23 w 82"/>
                <a:gd name="T27" fmla="*/ 58 h 58"/>
                <a:gd name="T28" fmla="*/ 29 w 82"/>
                <a:gd name="T29" fmla="*/ 58 h 58"/>
                <a:gd name="T30" fmla="*/ 29 w 82"/>
                <a:gd name="T31" fmla="*/ 52 h 58"/>
                <a:gd name="T32" fmla="*/ 35 w 82"/>
                <a:gd name="T33" fmla="*/ 52 h 58"/>
                <a:gd name="T34" fmla="*/ 35 w 82"/>
                <a:gd name="T35" fmla="*/ 46 h 58"/>
                <a:gd name="T36" fmla="*/ 35 w 82"/>
                <a:gd name="T37" fmla="*/ 46 h 58"/>
                <a:gd name="T38" fmla="*/ 35 w 82"/>
                <a:gd name="T39" fmla="*/ 46 h 58"/>
                <a:gd name="T40" fmla="*/ 35 w 82"/>
                <a:gd name="T41" fmla="*/ 42 h 58"/>
                <a:gd name="T42" fmla="*/ 41 w 82"/>
                <a:gd name="T43" fmla="*/ 42 h 58"/>
                <a:gd name="T44" fmla="*/ 45 w 82"/>
                <a:gd name="T45" fmla="*/ 35 h 58"/>
                <a:gd name="T46" fmla="*/ 52 w 82"/>
                <a:gd name="T47" fmla="*/ 35 h 58"/>
                <a:gd name="T48" fmla="*/ 58 w 82"/>
                <a:gd name="T49" fmla="*/ 29 h 58"/>
                <a:gd name="T50" fmla="*/ 64 w 82"/>
                <a:gd name="T51" fmla="*/ 29 h 58"/>
                <a:gd name="T52" fmla="*/ 70 w 82"/>
                <a:gd name="T53" fmla="*/ 23 h 58"/>
                <a:gd name="T54" fmla="*/ 76 w 82"/>
                <a:gd name="T55" fmla="*/ 23 h 58"/>
                <a:gd name="T56" fmla="*/ 82 w 82"/>
                <a:gd name="T57" fmla="*/ 19 h 58"/>
                <a:gd name="T58" fmla="*/ 82 w 82"/>
                <a:gd name="T59" fmla="*/ 19 h 58"/>
                <a:gd name="T60" fmla="*/ 82 w 82"/>
                <a:gd name="T61" fmla="*/ 19 h 58"/>
                <a:gd name="T62" fmla="*/ 82 w 82"/>
                <a:gd name="T63" fmla="*/ 13 h 58"/>
                <a:gd name="T64" fmla="*/ 82 w 82"/>
                <a:gd name="T65" fmla="*/ 13 h 58"/>
                <a:gd name="T66" fmla="*/ 82 w 82"/>
                <a:gd name="T67" fmla="*/ 13 h 58"/>
                <a:gd name="T68" fmla="*/ 82 w 82"/>
                <a:gd name="T69" fmla="*/ 7 h 58"/>
                <a:gd name="T70" fmla="*/ 82 w 82"/>
                <a:gd name="T71" fmla="*/ 7 h 58"/>
                <a:gd name="T72" fmla="*/ 82 w 82"/>
                <a:gd name="T73" fmla="*/ 0 h 58"/>
                <a:gd name="T74" fmla="*/ 29 w 82"/>
                <a:gd name="T75" fmla="*/ 0 h 58"/>
                <a:gd name="T76" fmla="*/ 23 w 82"/>
                <a:gd name="T77" fmla="*/ 7 h 58"/>
                <a:gd name="T78" fmla="*/ 6 w 82"/>
                <a:gd name="T79" fmla="*/ 7 h 58"/>
                <a:gd name="T80" fmla="*/ 6 w 82"/>
                <a:gd name="T81" fmla="*/ 7 h 58"/>
                <a:gd name="T82" fmla="*/ 6 w 82"/>
                <a:gd name="T83" fmla="*/ 13 h 58"/>
                <a:gd name="T84" fmla="*/ 6 w 82"/>
                <a:gd name="T85" fmla="*/ 13 h 58"/>
                <a:gd name="T86" fmla="*/ 6 w 82"/>
                <a:gd name="T87" fmla="*/ 13 h 58"/>
                <a:gd name="T88" fmla="*/ 6 w 82"/>
                <a:gd name="T89" fmla="*/ 19 h 58"/>
                <a:gd name="T90" fmla="*/ 0 w 82"/>
                <a:gd name="T91" fmla="*/ 19 h 58"/>
                <a:gd name="T92" fmla="*/ 0 w 82"/>
                <a:gd name="T93" fmla="*/ 19 h 58"/>
                <a:gd name="T94" fmla="*/ 0 w 82"/>
                <a:gd name="T95" fmla="*/ 23 h 58"/>
                <a:gd name="T96" fmla="*/ 0 w 82"/>
                <a:gd name="T97" fmla="*/ 23 h 58"/>
                <a:gd name="T98" fmla="*/ 0 w 82"/>
                <a:gd name="T99" fmla="*/ 23 h 58"/>
                <a:gd name="T100" fmla="*/ 0 w 82"/>
                <a:gd name="T101" fmla="*/ 29 h 58"/>
                <a:gd name="T102" fmla="*/ 0 w 82"/>
                <a:gd name="T103"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2" h="58">
                  <a:moveTo>
                    <a:pt x="0" y="29"/>
                  </a:moveTo>
                  <a:lnTo>
                    <a:pt x="0" y="23"/>
                  </a:lnTo>
                  <a:lnTo>
                    <a:pt x="0" y="29"/>
                  </a:lnTo>
                  <a:lnTo>
                    <a:pt x="6" y="29"/>
                  </a:lnTo>
                  <a:lnTo>
                    <a:pt x="6" y="35"/>
                  </a:lnTo>
                  <a:lnTo>
                    <a:pt x="6" y="35"/>
                  </a:lnTo>
                  <a:lnTo>
                    <a:pt x="23" y="35"/>
                  </a:lnTo>
                  <a:lnTo>
                    <a:pt x="23" y="46"/>
                  </a:lnTo>
                  <a:lnTo>
                    <a:pt x="23" y="46"/>
                  </a:lnTo>
                  <a:lnTo>
                    <a:pt x="23" y="46"/>
                  </a:lnTo>
                  <a:lnTo>
                    <a:pt x="23" y="52"/>
                  </a:lnTo>
                  <a:lnTo>
                    <a:pt x="23" y="52"/>
                  </a:lnTo>
                  <a:lnTo>
                    <a:pt x="23" y="58"/>
                  </a:lnTo>
                  <a:lnTo>
                    <a:pt x="23" y="58"/>
                  </a:lnTo>
                  <a:lnTo>
                    <a:pt x="29" y="58"/>
                  </a:lnTo>
                  <a:lnTo>
                    <a:pt x="29" y="52"/>
                  </a:lnTo>
                  <a:lnTo>
                    <a:pt x="35" y="52"/>
                  </a:lnTo>
                  <a:lnTo>
                    <a:pt x="35" y="46"/>
                  </a:lnTo>
                  <a:lnTo>
                    <a:pt x="35" y="46"/>
                  </a:lnTo>
                  <a:lnTo>
                    <a:pt x="35" y="46"/>
                  </a:lnTo>
                  <a:lnTo>
                    <a:pt x="35" y="42"/>
                  </a:lnTo>
                  <a:lnTo>
                    <a:pt x="41" y="42"/>
                  </a:lnTo>
                  <a:lnTo>
                    <a:pt x="45" y="35"/>
                  </a:lnTo>
                  <a:lnTo>
                    <a:pt x="52" y="35"/>
                  </a:lnTo>
                  <a:lnTo>
                    <a:pt x="58" y="29"/>
                  </a:lnTo>
                  <a:lnTo>
                    <a:pt x="64" y="29"/>
                  </a:lnTo>
                  <a:lnTo>
                    <a:pt x="70" y="23"/>
                  </a:lnTo>
                  <a:lnTo>
                    <a:pt x="76" y="23"/>
                  </a:lnTo>
                  <a:lnTo>
                    <a:pt x="82" y="19"/>
                  </a:lnTo>
                  <a:lnTo>
                    <a:pt x="82" y="19"/>
                  </a:lnTo>
                  <a:lnTo>
                    <a:pt x="82" y="19"/>
                  </a:lnTo>
                  <a:lnTo>
                    <a:pt x="82" y="13"/>
                  </a:lnTo>
                  <a:lnTo>
                    <a:pt x="82" y="13"/>
                  </a:lnTo>
                  <a:lnTo>
                    <a:pt x="82" y="13"/>
                  </a:lnTo>
                  <a:lnTo>
                    <a:pt x="82" y="7"/>
                  </a:lnTo>
                  <a:lnTo>
                    <a:pt x="82" y="7"/>
                  </a:lnTo>
                  <a:lnTo>
                    <a:pt x="82" y="0"/>
                  </a:lnTo>
                  <a:lnTo>
                    <a:pt x="29" y="0"/>
                  </a:lnTo>
                  <a:lnTo>
                    <a:pt x="23" y="7"/>
                  </a:lnTo>
                  <a:lnTo>
                    <a:pt x="6" y="7"/>
                  </a:lnTo>
                  <a:lnTo>
                    <a:pt x="6" y="7"/>
                  </a:lnTo>
                  <a:lnTo>
                    <a:pt x="6" y="13"/>
                  </a:lnTo>
                  <a:lnTo>
                    <a:pt x="6" y="13"/>
                  </a:lnTo>
                  <a:lnTo>
                    <a:pt x="6" y="13"/>
                  </a:lnTo>
                  <a:lnTo>
                    <a:pt x="6" y="19"/>
                  </a:lnTo>
                  <a:lnTo>
                    <a:pt x="0" y="19"/>
                  </a:lnTo>
                  <a:lnTo>
                    <a:pt x="0" y="19"/>
                  </a:lnTo>
                  <a:lnTo>
                    <a:pt x="0" y="23"/>
                  </a:lnTo>
                  <a:lnTo>
                    <a:pt x="0" y="23"/>
                  </a:lnTo>
                  <a:lnTo>
                    <a:pt x="0" y="23"/>
                  </a:lnTo>
                  <a:lnTo>
                    <a:pt x="0" y="29"/>
                  </a:lnTo>
                  <a:lnTo>
                    <a:pt x="0"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6" name="Freeform 371"/>
            <p:cNvSpPr>
              <a:spLocks/>
            </p:cNvSpPr>
            <p:nvPr/>
          </p:nvSpPr>
          <p:spPr bwMode="auto">
            <a:xfrm>
              <a:off x="2390776" y="3032125"/>
              <a:ext cx="114300" cy="114300"/>
            </a:xfrm>
            <a:custGeom>
              <a:avLst/>
              <a:gdLst>
                <a:gd name="T0" fmla="*/ 13 w 72"/>
                <a:gd name="T1" fmla="*/ 27 h 72"/>
                <a:gd name="T2" fmla="*/ 13 w 72"/>
                <a:gd name="T3" fmla="*/ 27 h 72"/>
                <a:gd name="T4" fmla="*/ 13 w 72"/>
                <a:gd name="T5" fmla="*/ 27 h 72"/>
                <a:gd name="T6" fmla="*/ 13 w 72"/>
                <a:gd name="T7" fmla="*/ 33 h 72"/>
                <a:gd name="T8" fmla="*/ 13 w 72"/>
                <a:gd name="T9" fmla="*/ 33 h 72"/>
                <a:gd name="T10" fmla="*/ 13 w 72"/>
                <a:gd name="T11" fmla="*/ 39 h 72"/>
                <a:gd name="T12" fmla="*/ 13 w 72"/>
                <a:gd name="T13" fmla="*/ 39 h 72"/>
                <a:gd name="T14" fmla="*/ 19 w 72"/>
                <a:gd name="T15" fmla="*/ 39 h 72"/>
                <a:gd name="T16" fmla="*/ 19 w 72"/>
                <a:gd name="T17" fmla="*/ 33 h 72"/>
                <a:gd name="T18" fmla="*/ 25 w 72"/>
                <a:gd name="T19" fmla="*/ 33 h 72"/>
                <a:gd name="T20" fmla="*/ 25 w 72"/>
                <a:gd name="T21" fmla="*/ 27 h 72"/>
                <a:gd name="T22" fmla="*/ 25 w 72"/>
                <a:gd name="T23" fmla="*/ 27 h 72"/>
                <a:gd name="T24" fmla="*/ 25 w 72"/>
                <a:gd name="T25" fmla="*/ 27 h 72"/>
                <a:gd name="T26" fmla="*/ 25 w 72"/>
                <a:gd name="T27" fmla="*/ 23 h 72"/>
                <a:gd name="T28" fmla="*/ 31 w 72"/>
                <a:gd name="T29" fmla="*/ 23 h 72"/>
                <a:gd name="T30" fmla="*/ 35 w 72"/>
                <a:gd name="T31" fmla="*/ 16 h 72"/>
                <a:gd name="T32" fmla="*/ 42 w 72"/>
                <a:gd name="T33" fmla="*/ 16 h 72"/>
                <a:gd name="T34" fmla="*/ 48 w 72"/>
                <a:gd name="T35" fmla="*/ 10 h 72"/>
                <a:gd name="T36" fmla="*/ 54 w 72"/>
                <a:gd name="T37" fmla="*/ 10 h 72"/>
                <a:gd name="T38" fmla="*/ 60 w 72"/>
                <a:gd name="T39" fmla="*/ 4 h 72"/>
                <a:gd name="T40" fmla="*/ 66 w 72"/>
                <a:gd name="T41" fmla="*/ 4 h 72"/>
                <a:gd name="T42" fmla="*/ 72 w 72"/>
                <a:gd name="T43" fmla="*/ 0 h 72"/>
                <a:gd name="T44" fmla="*/ 72 w 72"/>
                <a:gd name="T45" fmla="*/ 23 h 72"/>
                <a:gd name="T46" fmla="*/ 66 w 72"/>
                <a:gd name="T47" fmla="*/ 27 h 72"/>
                <a:gd name="T48" fmla="*/ 66 w 72"/>
                <a:gd name="T49" fmla="*/ 39 h 72"/>
                <a:gd name="T50" fmla="*/ 60 w 72"/>
                <a:gd name="T51" fmla="*/ 49 h 72"/>
                <a:gd name="T52" fmla="*/ 60 w 72"/>
                <a:gd name="T53" fmla="*/ 66 h 72"/>
                <a:gd name="T54" fmla="*/ 35 w 72"/>
                <a:gd name="T55" fmla="*/ 66 h 72"/>
                <a:gd name="T56" fmla="*/ 35 w 72"/>
                <a:gd name="T57" fmla="*/ 66 h 72"/>
                <a:gd name="T58" fmla="*/ 35 w 72"/>
                <a:gd name="T59" fmla="*/ 66 h 72"/>
                <a:gd name="T60" fmla="*/ 35 w 72"/>
                <a:gd name="T61" fmla="*/ 66 h 72"/>
                <a:gd name="T62" fmla="*/ 35 w 72"/>
                <a:gd name="T63" fmla="*/ 66 h 72"/>
                <a:gd name="T64" fmla="*/ 31 w 72"/>
                <a:gd name="T65" fmla="*/ 72 h 72"/>
                <a:gd name="T66" fmla="*/ 31 w 72"/>
                <a:gd name="T67" fmla="*/ 72 h 72"/>
                <a:gd name="T68" fmla="*/ 31 w 72"/>
                <a:gd name="T69" fmla="*/ 72 h 72"/>
                <a:gd name="T70" fmla="*/ 25 w 72"/>
                <a:gd name="T71" fmla="*/ 66 h 72"/>
                <a:gd name="T72" fmla="*/ 25 w 72"/>
                <a:gd name="T73" fmla="*/ 62 h 72"/>
                <a:gd name="T74" fmla="*/ 19 w 72"/>
                <a:gd name="T75" fmla="*/ 56 h 72"/>
                <a:gd name="T76" fmla="*/ 19 w 72"/>
                <a:gd name="T77" fmla="*/ 49 h 72"/>
                <a:gd name="T78" fmla="*/ 13 w 72"/>
                <a:gd name="T79" fmla="*/ 45 h 72"/>
                <a:gd name="T80" fmla="*/ 13 w 72"/>
                <a:gd name="T81" fmla="*/ 39 h 72"/>
                <a:gd name="T82" fmla="*/ 7 w 72"/>
                <a:gd name="T83" fmla="*/ 39 h 72"/>
                <a:gd name="T84" fmla="*/ 0 w 72"/>
                <a:gd name="T85" fmla="*/ 33 h 72"/>
                <a:gd name="T86" fmla="*/ 0 w 72"/>
                <a:gd name="T87" fmla="*/ 33 h 72"/>
                <a:gd name="T88" fmla="*/ 7 w 72"/>
                <a:gd name="T89" fmla="*/ 33 h 72"/>
                <a:gd name="T90" fmla="*/ 7 w 72"/>
                <a:gd name="T91" fmla="*/ 27 h 72"/>
                <a:gd name="T92" fmla="*/ 7 w 72"/>
                <a:gd name="T93" fmla="*/ 27 h 72"/>
                <a:gd name="T94" fmla="*/ 7 w 72"/>
                <a:gd name="T95" fmla="*/ 27 h 72"/>
                <a:gd name="T96" fmla="*/ 7 w 72"/>
                <a:gd name="T97" fmla="*/ 27 h 72"/>
                <a:gd name="T98" fmla="*/ 13 w 72"/>
                <a:gd name="T99" fmla="*/ 27 h 72"/>
                <a:gd name="T100" fmla="*/ 13 w 72"/>
                <a:gd name="T101" fmla="*/ 2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 h="72">
                  <a:moveTo>
                    <a:pt x="13" y="27"/>
                  </a:moveTo>
                  <a:lnTo>
                    <a:pt x="13" y="27"/>
                  </a:lnTo>
                  <a:lnTo>
                    <a:pt x="13" y="27"/>
                  </a:lnTo>
                  <a:lnTo>
                    <a:pt x="13" y="33"/>
                  </a:lnTo>
                  <a:lnTo>
                    <a:pt x="13" y="33"/>
                  </a:lnTo>
                  <a:lnTo>
                    <a:pt x="13" y="39"/>
                  </a:lnTo>
                  <a:lnTo>
                    <a:pt x="13" y="39"/>
                  </a:lnTo>
                  <a:lnTo>
                    <a:pt x="19" y="39"/>
                  </a:lnTo>
                  <a:lnTo>
                    <a:pt x="19" y="33"/>
                  </a:lnTo>
                  <a:lnTo>
                    <a:pt x="25" y="33"/>
                  </a:lnTo>
                  <a:lnTo>
                    <a:pt x="25" y="27"/>
                  </a:lnTo>
                  <a:lnTo>
                    <a:pt x="25" y="27"/>
                  </a:lnTo>
                  <a:lnTo>
                    <a:pt x="25" y="27"/>
                  </a:lnTo>
                  <a:lnTo>
                    <a:pt x="25" y="23"/>
                  </a:lnTo>
                  <a:lnTo>
                    <a:pt x="31" y="23"/>
                  </a:lnTo>
                  <a:lnTo>
                    <a:pt x="35" y="16"/>
                  </a:lnTo>
                  <a:lnTo>
                    <a:pt x="42" y="16"/>
                  </a:lnTo>
                  <a:lnTo>
                    <a:pt x="48" y="10"/>
                  </a:lnTo>
                  <a:lnTo>
                    <a:pt x="54" y="10"/>
                  </a:lnTo>
                  <a:lnTo>
                    <a:pt x="60" y="4"/>
                  </a:lnTo>
                  <a:lnTo>
                    <a:pt x="66" y="4"/>
                  </a:lnTo>
                  <a:lnTo>
                    <a:pt x="72" y="0"/>
                  </a:lnTo>
                  <a:lnTo>
                    <a:pt x="72" y="23"/>
                  </a:lnTo>
                  <a:lnTo>
                    <a:pt x="66" y="27"/>
                  </a:lnTo>
                  <a:lnTo>
                    <a:pt x="66" y="39"/>
                  </a:lnTo>
                  <a:lnTo>
                    <a:pt x="60" y="49"/>
                  </a:lnTo>
                  <a:lnTo>
                    <a:pt x="60" y="66"/>
                  </a:lnTo>
                  <a:lnTo>
                    <a:pt x="35" y="66"/>
                  </a:lnTo>
                  <a:lnTo>
                    <a:pt x="35" y="66"/>
                  </a:lnTo>
                  <a:lnTo>
                    <a:pt x="35" y="66"/>
                  </a:lnTo>
                  <a:lnTo>
                    <a:pt x="35" y="66"/>
                  </a:lnTo>
                  <a:lnTo>
                    <a:pt x="35" y="66"/>
                  </a:lnTo>
                  <a:lnTo>
                    <a:pt x="31" y="72"/>
                  </a:lnTo>
                  <a:lnTo>
                    <a:pt x="31" y="72"/>
                  </a:lnTo>
                  <a:lnTo>
                    <a:pt x="31" y="72"/>
                  </a:lnTo>
                  <a:lnTo>
                    <a:pt x="25" y="66"/>
                  </a:lnTo>
                  <a:lnTo>
                    <a:pt x="25" y="62"/>
                  </a:lnTo>
                  <a:lnTo>
                    <a:pt x="19" y="56"/>
                  </a:lnTo>
                  <a:lnTo>
                    <a:pt x="19" y="49"/>
                  </a:lnTo>
                  <a:lnTo>
                    <a:pt x="13" y="45"/>
                  </a:lnTo>
                  <a:lnTo>
                    <a:pt x="13" y="39"/>
                  </a:lnTo>
                  <a:lnTo>
                    <a:pt x="7" y="39"/>
                  </a:lnTo>
                  <a:lnTo>
                    <a:pt x="0" y="33"/>
                  </a:lnTo>
                  <a:lnTo>
                    <a:pt x="0" y="33"/>
                  </a:lnTo>
                  <a:lnTo>
                    <a:pt x="7" y="33"/>
                  </a:lnTo>
                  <a:lnTo>
                    <a:pt x="7" y="27"/>
                  </a:lnTo>
                  <a:lnTo>
                    <a:pt x="7" y="27"/>
                  </a:lnTo>
                  <a:lnTo>
                    <a:pt x="7" y="27"/>
                  </a:lnTo>
                  <a:lnTo>
                    <a:pt x="7" y="27"/>
                  </a:lnTo>
                  <a:lnTo>
                    <a:pt x="13" y="27"/>
                  </a:lnTo>
                  <a:lnTo>
                    <a:pt x="13" y="2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7" name="Freeform 372"/>
            <p:cNvSpPr>
              <a:spLocks/>
            </p:cNvSpPr>
            <p:nvPr/>
          </p:nvSpPr>
          <p:spPr bwMode="auto">
            <a:xfrm>
              <a:off x="2390776" y="3032125"/>
              <a:ext cx="114300" cy="114300"/>
            </a:xfrm>
            <a:custGeom>
              <a:avLst/>
              <a:gdLst>
                <a:gd name="T0" fmla="*/ 13 w 72"/>
                <a:gd name="T1" fmla="*/ 27 h 72"/>
                <a:gd name="T2" fmla="*/ 13 w 72"/>
                <a:gd name="T3" fmla="*/ 27 h 72"/>
                <a:gd name="T4" fmla="*/ 13 w 72"/>
                <a:gd name="T5" fmla="*/ 27 h 72"/>
                <a:gd name="T6" fmla="*/ 13 w 72"/>
                <a:gd name="T7" fmla="*/ 33 h 72"/>
                <a:gd name="T8" fmla="*/ 13 w 72"/>
                <a:gd name="T9" fmla="*/ 33 h 72"/>
                <a:gd name="T10" fmla="*/ 13 w 72"/>
                <a:gd name="T11" fmla="*/ 39 h 72"/>
                <a:gd name="T12" fmla="*/ 13 w 72"/>
                <a:gd name="T13" fmla="*/ 39 h 72"/>
                <a:gd name="T14" fmla="*/ 19 w 72"/>
                <a:gd name="T15" fmla="*/ 39 h 72"/>
                <a:gd name="T16" fmla="*/ 19 w 72"/>
                <a:gd name="T17" fmla="*/ 33 h 72"/>
                <a:gd name="T18" fmla="*/ 25 w 72"/>
                <a:gd name="T19" fmla="*/ 33 h 72"/>
                <a:gd name="T20" fmla="*/ 25 w 72"/>
                <a:gd name="T21" fmla="*/ 27 h 72"/>
                <a:gd name="T22" fmla="*/ 25 w 72"/>
                <a:gd name="T23" fmla="*/ 27 h 72"/>
                <a:gd name="T24" fmla="*/ 25 w 72"/>
                <a:gd name="T25" fmla="*/ 27 h 72"/>
                <a:gd name="T26" fmla="*/ 25 w 72"/>
                <a:gd name="T27" fmla="*/ 23 h 72"/>
                <a:gd name="T28" fmla="*/ 31 w 72"/>
                <a:gd name="T29" fmla="*/ 23 h 72"/>
                <a:gd name="T30" fmla="*/ 35 w 72"/>
                <a:gd name="T31" fmla="*/ 16 h 72"/>
                <a:gd name="T32" fmla="*/ 42 w 72"/>
                <a:gd name="T33" fmla="*/ 16 h 72"/>
                <a:gd name="T34" fmla="*/ 48 w 72"/>
                <a:gd name="T35" fmla="*/ 10 h 72"/>
                <a:gd name="T36" fmla="*/ 54 w 72"/>
                <a:gd name="T37" fmla="*/ 10 h 72"/>
                <a:gd name="T38" fmla="*/ 60 w 72"/>
                <a:gd name="T39" fmla="*/ 4 h 72"/>
                <a:gd name="T40" fmla="*/ 66 w 72"/>
                <a:gd name="T41" fmla="*/ 4 h 72"/>
                <a:gd name="T42" fmla="*/ 72 w 72"/>
                <a:gd name="T43" fmla="*/ 0 h 72"/>
                <a:gd name="T44" fmla="*/ 72 w 72"/>
                <a:gd name="T45" fmla="*/ 23 h 72"/>
                <a:gd name="T46" fmla="*/ 66 w 72"/>
                <a:gd name="T47" fmla="*/ 27 h 72"/>
                <a:gd name="T48" fmla="*/ 66 w 72"/>
                <a:gd name="T49" fmla="*/ 39 h 72"/>
                <a:gd name="T50" fmla="*/ 60 w 72"/>
                <a:gd name="T51" fmla="*/ 49 h 72"/>
                <a:gd name="T52" fmla="*/ 60 w 72"/>
                <a:gd name="T53" fmla="*/ 66 h 72"/>
                <a:gd name="T54" fmla="*/ 35 w 72"/>
                <a:gd name="T55" fmla="*/ 66 h 72"/>
                <a:gd name="T56" fmla="*/ 35 w 72"/>
                <a:gd name="T57" fmla="*/ 66 h 72"/>
                <a:gd name="T58" fmla="*/ 35 w 72"/>
                <a:gd name="T59" fmla="*/ 66 h 72"/>
                <a:gd name="T60" fmla="*/ 35 w 72"/>
                <a:gd name="T61" fmla="*/ 66 h 72"/>
                <a:gd name="T62" fmla="*/ 35 w 72"/>
                <a:gd name="T63" fmla="*/ 66 h 72"/>
                <a:gd name="T64" fmla="*/ 31 w 72"/>
                <a:gd name="T65" fmla="*/ 72 h 72"/>
                <a:gd name="T66" fmla="*/ 31 w 72"/>
                <a:gd name="T67" fmla="*/ 72 h 72"/>
                <a:gd name="T68" fmla="*/ 31 w 72"/>
                <a:gd name="T69" fmla="*/ 72 h 72"/>
                <a:gd name="T70" fmla="*/ 25 w 72"/>
                <a:gd name="T71" fmla="*/ 66 h 72"/>
                <a:gd name="T72" fmla="*/ 25 w 72"/>
                <a:gd name="T73" fmla="*/ 62 h 72"/>
                <a:gd name="T74" fmla="*/ 19 w 72"/>
                <a:gd name="T75" fmla="*/ 56 h 72"/>
                <a:gd name="T76" fmla="*/ 19 w 72"/>
                <a:gd name="T77" fmla="*/ 49 h 72"/>
                <a:gd name="T78" fmla="*/ 13 w 72"/>
                <a:gd name="T79" fmla="*/ 45 h 72"/>
                <a:gd name="T80" fmla="*/ 13 w 72"/>
                <a:gd name="T81" fmla="*/ 39 h 72"/>
                <a:gd name="T82" fmla="*/ 7 w 72"/>
                <a:gd name="T83" fmla="*/ 39 h 72"/>
                <a:gd name="T84" fmla="*/ 0 w 72"/>
                <a:gd name="T85" fmla="*/ 33 h 72"/>
                <a:gd name="T86" fmla="*/ 0 w 72"/>
                <a:gd name="T87" fmla="*/ 33 h 72"/>
                <a:gd name="T88" fmla="*/ 7 w 72"/>
                <a:gd name="T89" fmla="*/ 33 h 72"/>
                <a:gd name="T90" fmla="*/ 7 w 72"/>
                <a:gd name="T91" fmla="*/ 27 h 72"/>
                <a:gd name="T92" fmla="*/ 7 w 72"/>
                <a:gd name="T93" fmla="*/ 27 h 72"/>
                <a:gd name="T94" fmla="*/ 7 w 72"/>
                <a:gd name="T95" fmla="*/ 27 h 72"/>
                <a:gd name="T96" fmla="*/ 7 w 72"/>
                <a:gd name="T97" fmla="*/ 27 h 72"/>
                <a:gd name="T98" fmla="*/ 13 w 72"/>
                <a:gd name="T99" fmla="*/ 27 h 72"/>
                <a:gd name="T100" fmla="*/ 13 w 72"/>
                <a:gd name="T101" fmla="*/ 2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 h="72">
                  <a:moveTo>
                    <a:pt x="13" y="27"/>
                  </a:moveTo>
                  <a:lnTo>
                    <a:pt x="13" y="27"/>
                  </a:lnTo>
                  <a:lnTo>
                    <a:pt x="13" y="27"/>
                  </a:lnTo>
                  <a:lnTo>
                    <a:pt x="13" y="33"/>
                  </a:lnTo>
                  <a:lnTo>
                    <a:pt x="13" y="33"/>
                  </a:lnTo>
                  <a:lnTo>
                    <a:pt x="13" y="39"/>
                  </a:lnTo>
                  <a:lnTo>
                    <a:pt x="13" y="39"/>
                  </a:lnTo>
                  <a:lnTo>
                    <a:pt x="19" y="39"/>
                  </a:lnTo>
                  <a:lnTo>
                    <a:pt x="19" y="33"/>
                  </a:lnTo>
                  <a:lnTo>
                    <a:pt x="25" y="33"/>
                  </a:lnTo>
                  <a:lnTo>
                    <a:pt x="25" y="27"/>
                  </a:lnTo>
                  <a:lnTo>
                    <a:pt x="25" y="27"/>
                  </a:lnTo>
                  <a:lnTo>
                    <a:pt x="25" y="27"/>
                  </a:lnTo>
                  <a:lnTo>
                    <a:pt x="25" y="23"/>
                  </a:lnTo>
                  <a:lnTo>
                    <a:pt x="31" y="23"/>
                  </a:lnTo>
                  <a:lnTo>
                    <a:pt x="35" y="16"/>
                  </a:lnTo>
                  <a:lnTo>
                    <a:pt x="42" y="16"/>
                  </a:lnTo>
                  <a:lnTo>
                    <a:pt x="48" y="10"/>
                  </a:lnTo>
                  <a:lnTo>
                    <a:pt x="54" y="10"/>
                  </a:lnTo>
                  <a:lnTo>
                    <a:pt x="60" y="4"/>
                  </a:lnTo>
                  <a:lnTo>
                    <a:pt x="66" y="4"/>
                  </a:lnTo>
                  <a:lnTo>
                    <a:pt x="72" y="0"/>
                  </a:lnTo>
                  <a:lnTo>
                    <a:pt x="72" y="23"/>
                  </a:lnTo>
                  <a:lnTo>
                    <a:pt x="66" y="27"/>
                  </a:lnTo>
                  <a:lnTo>
                    <a:pt x="66" y="39"/>
                  </a:lnTo>
                  <a:lnTo>
                    <a:pt x="60" y="49"/>
                  </a:lnTo>
                  <a:lnTo>
                    <a:pt x="60" y="66"/>
                  </a:lnTo>
                  <a:lnTo>
                    <a:pt x="35" y="66"/>
                  </a:lnTo>
                  <a:lnTo>
                    <a:pt x="35" y="66"/>
                  </a:lnTo>
                  <a:lnTo>
                    <a:pt x="35" y="66"/>
                  </a:lnTo>
                  <a:lnTo>
                    <a:pt x="35" y="66"/>
                  </a:lnTo>
                  <a:lnTo>
                    <a:pt x="35" y="66"/>
                  </a:lnTo>
                  <a:lnTo>
                    <a:pt x="31" y="72"/>
                  </a:lnTo>
                  <a:lnTo>
                    <a:pt x="31" y="72"/>
                  </a:lnTo>
                  <a:lnTo>
                    <a:pt x="31" y="72"/>
                  </a:lnTo>
                  <a:lnTo>
                    <a:pt x="25" y="66"/>
                  </a:lnTo>
                  <a:lnTo>
                    <a:pt x="25" y="62"/>
                  </a:lnTo>
                  <a:lnTo>
                    <a:pt x="19" y="56"/>
                  </a:lnTo>
                  <a:lnTo>
                    <a:pt x="19" y="49"/>
                  </a:lnTo>
                  <a:lnTo>
                    <a:pt x="13" y="45"/>
                  </a:lnTo>
                  <a:lnTo>
                    <a:pt x="13" y="39"/>
                  </a:lnTo>
                  <a:lnTo>
                    <a:pt x="7" y="39"/>
                  </a:lnTo>
                  <a:lnTo>
                    <a:pt x="0" y="33"/>
                  </a:lnTo>
                  <a:lnTo>
                    <a:pt x="0" y="33"/>
                  </a:lnTo>
                  <a:lnTo>
                    <a:pt x="7" y="33"/>
                  </a:lnTo>
                  <a:lnTo>
                    <a:pt x="7" y="27"/>
                  </a:lnTo>
                  <a:lnTo>
                    <a:pt x="7" y="27"/>
                  </a:lnTo>
                  <a:lnTo>
                    <a:pt x="7" y="27"/>
                  </a:lnTo>
                  <a:lnTo>
                    <a:pt x="7" y="27"/>
                  </a:lnTo>
                  <a:lnTo>
                    <a:pt x="13" y="27"/>
                  </a:lnTo>
                  <a:lnTo>
                    <a:pt x="13" y="2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8" name="Freeform 373"/>
            <p:cNvSpPr>
              <a:spLocks/>
            </p:cNvSpPr>
            <p:nvPr/>
          </p:nvSpPr>
          <p:spPr bwMode="auto">
            <a:xfrm>
              <a:off x="2430463" y="3136900"/>
              <a:ext cx="92075" cy="90488"/>
            </a:xfrm>
            <a:custGeom>
              <a:avLst/>
              <a:gdLst>
                <a:gd name="T0" fmla="*/ 58 w 58"/>
                <a:gd name="T1" fmla="*/ 57 h 57"/>
                <a:gd name="T2" fmla="*/ 41 w 58"/>
                <a:gd name="T3" fmla="*/ 57 h 57"/>
                <a:gd name="T4" fmla="*/ 41 w 58"/>
                <a:gd name="T5" fmla="*/ 57 h 57"/>
                <a:gd name="T6" fmla="*/ 35 w 58"/>
                <a:gd name="T7" fmla="*/ 51 h 57"/>
                <a:gd name="T8" fmla="*/ 35 w 58"/>
                <a:gd name="T9" fmla="*/ 51 h 57"/>
                <a:gd name="T10" fmla="*/ 35 w 58"/>
                <a:gd name="T11" fmla="*/ 41 h 57"/>
                <a:gd name="T12" fmla="*/ 29 w 58"/>
                <a:gd name="T13" fmla="*/ 41 h 57"/>
                <a:gd name="T14" fmla="*/ 29 w 58"/>
                <a:gd name="T15" fmla="*/ 35 h 57"/>
                <a:gd name="T16" fmla="*/ 29 w 58"/>
                <a:gd name="T17" fmla="*/ 35 h 57"/>
                <a:gd name="T18" fmla="*/ 29 w 58"/>
                <a:gd name="T19" fmla="*/ 41 h 57"/>
                <a:gd name="T20" fmla="*/ 23 w 58"/>
                <a:gd name="T21" fmla="*/ 41 h 57"/>
                <a:gd name="T22" fmla="*/ 23 w 58"/>
                <a:gd name="T23" fmla="*/ 35 h 57"/>
                <a:gd name="T24" fmla="*/ 23 w 58"/>
                <a:gd name="T25" fmla="*/ 35 h 57"/>
                <a:gd name="T26" fmla="*/ 17 w 58"/>
                <a:gd name="T27" fmla="*/ 29 h 57"/>
                <a:gd name="T28" fmla="*/ 17 w 58"/>
                <a:gd name="T29" fmla="*/ 22 h 57"/>
                <a:gd name="T30" fmla="*/ 10 w 58"/>
                <a:gd name="T31" fmla="*/ 22 h 57"/>
                <a:gd name="T32" fmla="*/ 10 w 58"/>
                <a:gd name="T33" fmla="*/ 18 h 57"/>
                <a:gd name="T34" fmla="*/ 10 w 58"/>
                <a:gd name="T35" fmla="*/ 22 h 57"/>
                <a:gd name="T36" fmla="*/ 10 w 58"/>
                <a:gd name="T37" fmla="*/ 22 h 57"/>
                <a:gd name="T38" fmla="*/ 10 w 58"/>
                <a:gd name="T39" fmla="*/ 22 h 57"/>
                <a:gd name="T40" fmla="*/ 10 w 58"/>
                <a:gd name="T41" fmla="*/ 22 h 57"/>
                <a:gd name="T42" fmla="*/ 17 w 58"/>
                <a:gd name="T43" fmla="*/ 22 h 57"/>
                <a:gd name="T44" fmla="*/ 17 w 58"/>
                <a:gd name="T45" fmla="*/ 35 h 57"/>
                <a:gd name="T46" fmla="*/ 10 w 58"/>
                <a:gd name="T47" fmla="*/ 35 h 57"/>
                <a:gd name="T48" fmla="*/ 6 w 58"/>
                <a:gd name="T49" fmla="*/ 29 h 57"/>
                <a:gd name="T50" fmla="*/ 6 w 58"/>
                <a:gd name="T51" fmla="*/ 29 h 57"/>
                <a:gd name="T52" fmla="*/ 6 w 58"/>
                <a:gd name="T53" fmla="*/ 22 h 57"/>
                <a:gd name="T54" fmla="*/ 6 w 58"/>
                <a:gd name="T55" fmla="*/ 22 h 57"/>
                <a:gd name="T56" fmla="*/ 6 w 58"/>
                <a:gd name="T57" fmla="*/ 22 h 57"/>
                <a:gd name="T58" fmla="*/ 6 w 58"/>
                <a:gd name="T59" fmla="*/ 18 h 57"/>
                <a:gd name="T60" fmla="*/ 0 w 58"/>
                <a:gd name="T61" fmla="*/ 18 h 57"/>
                <a:gd name="T62" fmla="*/ 0 w 58"/>
                <a:gd name="T63" fmla="*/ 12 h 57"/>
                <a:gd name="T64" fmla="*/ 0 w 58"/>
                <a:gd name="T65" fmla="*/ 12 h 57"/>
                <a:gd name="T66" fmla="*/ 0 w 58"/>
                <a:gd name="T67" fmla="*/ 12 h 57"/>
                <a:gd name="T68" fmla="*/ 6 w 58"/>
                <a:gd name="T69" fmla="*/ 12 h 57"/>
                <a:gd name="T70" fmla="*/ 6 w 58"/>
                <a:gd name="T71" fmla="*/ 6 h 57"/>
                <a:gd name="T72" fmla="*/ 6 w 58"/>
                <a:gd name="T73" fmla="*/ 6 h 57"/>
                <a:gd name="T74" fmla="*/ 6 w 58"/>
                <a:gd name="T75" fmla="*/ 6 h 57"/>
                <a:gd name="T76" fmla="*/ 6 w 58"/>
                <a:gd name="T77" fmla="*/ 6 h 57"/>
                <a:gd name="T78" fmla="*/ 10 w 58"/>
                <a:gd name="T79" fmla="*/ 0 h 57"/>
                <a:gd name="T80" fmla="*/ 10 w 58"/>
                <a:gd name="T81" fmla="*/ 0 h 57"/>
                <a:gd name="T82" fmla="*/ 10 w 58"/>
                <a:gd name="T83" fmla="*/ 0 h 57"/>
                <a:gd name="T84" fmla="*/ 10 w 58"/>
                <a:gd name="T85" fmla="*/ 0 h 57"/>
                <a:gd name="T86" fmla="*/ 10 w 58"/>
                <a:gd name="T87" fmla="*/ 0 h 57"/>
                <a:gd name="T88" fmla="*/ 35 w 58"/>
                <a:gd name="T89" fmla="*/ 0 h 57"/>
                <a:gd name="T90" fmla="*/ 35 w 58"/>
                <a:gd name="T91" fmla="*/ 18 h 57"/>
                <a:gd name="T92" fmla="*/ 41 w 58"/>
                <a:gd name="T93" fmla="*/ 22 h 57"/>
                <a:gd name="T94" fmla="*/ 41 w 58"/>
                <a:gd name="T95" fmla="*/ 22 h 57"/>
                <a:gd name="T96" fmla="*/ 47 w 58"/>
                <a:gd name="T97" fmla="*/ 35 h 57"/>
                <a:gd name="T98" fmla="*/ 47 w 58"/>
                <a:gd name="T99" fmla="*/ 35 h 57"/>
                <a:gd name="T100" fmla="*/ 52 w 58"/>
                <a:gd name="T101" fmla="*/ 41 h 57"/>
                <a:gd name="T102" fmla="*/ 52 w 58"/>
                <a:gd name="T103" fmla="*/ 41 h 57"/>
                <a:gd name="T104" fmla="*/ 52 w 58"/>
                <a:gd name="T105" fmla="*/ 45 h 57"/>
                <a:gd name="T106" fmla="*/ 52 w 58"/>
                <a:gd name="T107" fmla="*/ 45 h 57"/>
                <a:gd name="T108" fmla="*/ 52 w 58"/>
                <a:gd name="T109" fmla="*/ 51 h 57"/>
                <a:gd name="T110" fmla="*/ 52 w 58"/>
                <a:gd name="T111" fmla="*/ 51 h 57"/>
                <a:gd name="T112" fmla="*/ 52 w 58"/>
                <a:gd name="T113" fmla="*/ 57 h 57"/>
                <a:gd name="T114" fmla="*/ 52 w 58"/>
                <a:gd name="T115" fmla="*/ 57 h 57"/>
                <a:gd name="T116" fmla="*/ 58 w 58"/>
                <a:gd name="T117" fmla="*/ 57 h 57"/>
                <a:gd name="T118" fmla="*/ 58 w 58"/>
                <a:gd name="T119"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 h="57">
                  <a:moveTo>
                    <a:pt x="58" y="57"/>
                  </a:moveTo>
                  <a:lnTo>
                    <a:pt x="41" y="57"/>
                  </a:lnTo>
                  <a:lnTo>
                    <a:pt x="41" y="57"/>
                  </a:lnTo>
                  <a:lnTo>
                    <a:pt x="35" y="51"/>
                  </a:lnTo>
                  <a:lnTo>
                    <a:pt x="35" y="51"/>
                  </a:lnTo>
                  <a:lnTo>
                    <a:pt x="35" y="41"/>
                  </a:lnTo>
                  <a:lnTo>
                    <a:pt x="29" y="41"/>
                  </a:lnTo>
                  <a:lnTo>
                    <a:pt x="29" y="35"/>
                  </a:lnTo>
                  <a:lnTo>
                    <a:pt x="29" y="35"/>
                  </a:lnTo>
                  <a:lnTo>
                    <a:pt x="29" y="41"/>
                  </a:lnTo>
                  <a:lnTo>
                    <a:pt x="23" y="41"/>
                  </a:lnTo>
                  <a:lnTo>
                    <a:pt x="23" y="35"/>
                  </a:lnTo>
                  <a:lnTo>
                    <a:pt x="23" y="35"/>
                  </a:lnTo>
                  <a:lnTo>
                    <a:pt x="17" y="29"/>
                  </a:lnTo>
                  <a:lnTo>
                    <a:pt x="17" y="22"/>
                  </a:lnTo>
                  <a:lnTo>
                    <a:pt x="10" y="22"/>
                  </a:lnTo>
                  <a:lnTo>
                    <a:pt x="10" y="18"/>
                  </a:lnTo>
                  <a:lnTo>
                    <a:pt x="10" y="22"/>
                  </a:lnTo>
                  <a:lnTo>
                    <a:pt x="10" y="22"/>
                  </a:lnTo>
                  <a:lnTo>
                    <a:pt x="10" y="22"/>
                  </a:lnTo>
                  <a:lnTo>
                    <a:pt x="10" y="22"/>
                  </a:lnTo>
                  <a:lnTo>
                    <a:pt x="17" y="22"/>
                  </a:lnTo>
                  <a:lnTo>
                    <a:pt x="17" y="35"/>
                  </a:lnTo>
                  <a:lnTo>
                    <a:pt x="10" y="35"/>
                  </a:lnTo>
                  <a:lnTo>
                    <a:pt x="6" y="29"/>
                  </a:lnTo>
                  <a:lnTo>
                    <a:pt x="6" y="29"/>
                  </a:lnTo>
                  <a:lnTo>
                    <a:pt x="6" y="22"/>
                  </a:lnTo>
                  <a:lnTo>
                    <a:pt x="6" y="22"/>
                  </a:lnTo>
                  <a:lnTo>
                    <a:pt x="6" y="22"/>
                  </a:lnTo>
                  <a:lnTo>
                    <a:pt x="6" y="18"/>
                  </a:lnTo>
                  <a:lnTo>
                    <a:pt x="0" y="18"/>
                  </a:lnTo>
                  <a:lnTo>
                    <a:pt x="0" y="12"/>
                  </a:lnTo>
                  <a:lnTo>
                    <a:pt x="0" y="12"/>
                  </a:lnTo>
                  <a:lnTo>
                    <a:pt x="0" y="12"/>
                  </a:lnTo>
                  <a:lnTo>
                    <a:pt x="6" y="12"/>
                  </a:lnTo>
                  <a:lnTo>
                    <a:pt x="6" y="6"/>
                  </a:lnTo>
                  <a:lnTo>
                    <a:pt x="6" y="6"/>
                  </a:lnTo>
                  <a:lnTo>
                    <a:pt x="6" y="6"/>
                  </a:lnTo>
                  <a:lnTo>
                    <a:pt x="6" y="6"/>
                  </a:lnTo>
                  <a:lnTo>
                    <a:pt x="10" y="0"/>
                  </a:lnTo>
                  <a:lnTo>
                    <a:pt x="10" y="0"/>
                  </a:lnTo>
                  <a:lnTo>
                    <a:pt x="10" y="0"/>
                  </a:lnTo>
                  <a:lnTo>
                    <a:pt x="10" y="0"/>
                  </a:lnTo>
                  <a:lnTo>
                    <a:pt x="10" y="0"/>
                  </a:lnTo>
                  <a:lnTo>
                    <a:pt x="35" y="0"/>
                  </a:lnTo>
                  <a:lnTo>
                    <a:pt x="35" y="18"/>
                  </a:lnTo>
                  <a:lnTo>
                    <a:pt x="41" y="22"/>
                  </a:lnTo>
                  <a:lnTo>
                    <a:pt x="41" y="22"/>
                  </a:lnTo>
                  <a:lnTo>
                    <a:pt x="47" y="35"/>
                  </a:lnTo>
                  <a:lnTo>
                    <a:pt x="47" y="35"/>
                  </a:lnTo>
                  <a:lnTo>
                    <a:pt x="52" y="41"/>
                  </a:lnTo>
                  <a:lnTo>
                    <a:pt x="52" y="41"/>
                  </a:lnTo>
                  <a:lnTo>
                    <a:pt x="52" y="45"/>
                  </a:lnTo>
                  <a:lnTo>
                    <a:pt x="52" y="45"/>
                  </a:lnTo>
                  <a:lnTo>
                    <a:pt x="52" y="51"/>
                  </a:lnTo>
                  <a:lnTo>
                    <a:pt x="52" y="51"/>
                  </a:lnTo>
                  <a:lnTo>
                    <a:pt x="52" y="57"/>
                  </a:lnTo>
                  <a:lnTo>
                    <a:pt x="52" y="57"/>
                  </a:lnTo>
                  <a:lnTo>
                    <a:pt x="58" y="57"/>
                  </a:lnTo>
                  <a:lnTo>
                    <a:pt x="58" y="5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79" name="Freeform 374"/>
            <p:cNvSpPr>
              <a:spLocks/>
            </p:cNvSpPr>
            <p:nvPr/>
          </p:nvSpPr>
          <p:spPr bwMode="auto">
            <a:xfrm>
              <a:off x="2430463" y="3136900"/>
              <a:ext cx="92075" cy="90488"/>
            </a:xfrm>
            <a:custGeom>
              <a:avLst/>
              <a:gdLst>
                <a:gd name="T0" fmla="*/ 58 w 58"/>
                <a:gd name="T1" fmla="*/ 57 h 57"/>
                <a:gd name="T2" fmla="*/ 41 w 58"/>
                <a:gd name="T3" fmla="*/ 57 h 57"/>
                <a:gd name="T4" fmla="*/ 41 w 58"/>
                <a:gd name="T5" fmla="*/ 57 h 57"/>
                <a:gd name="T6" fmla="*/ 35 w 58"/>
                <a:gd name="T7" fmla="*/ 51 h 57"/>
                <a:gd name="T8" fmla="*/ 35 w 58"/>
                <a:gd name="T9" fmla="*/ 51 h 57"/>
                <a:gd name="T10" fmla="*/ 35 w 58"/>
                <a:gd name="T11" fmla="*/ 41 h 57"/>
                <a:gd name="T12" fmla="*/ 29 w 58"/>
                <a:gd name="T13" fmla="*/ 41 h 57"/>
                <a:gd name="T14" fmla="*/ 29 w 58"/>
                <a:gd name="T15" fmla="*/ 35 h 57"/>
                <a:gd name="T16" fmla="*/ 29 w 58"/>
                <a:gd name="T17" fmla="*/ 35 h 57"/>
                <a:gd name="T18" fmla="*/ 29 w 58"/>
                <a:gd name="T19" fmla="*/ 41 h 57"/>
                <a:gd name="T20" fmla="*/ 23 w 58"/>
                <a:gd name="T21" fmla="*/ 41 h 57"/>
                <a:gd name="T22" fmla="*/ 23 w 58"/>
                <a:gd name="T23" fmla="*/ 35 h 57"/>
                <a:gd name="T24" fmla="*/ 23 w 58"/>
                <a:gd name="T25" fmla="*/ 35 h 57"/>
                <a:gd name="T26" fmla="*/ 17 w 58"/>
                <a:gd name="T27" fmla="*/ 29 h 57"/>
                <a:gd name="T28" fmla="*/ 17 w 58"/>
                <a:gd name="T29" fmla="*/ 22 h 57"/>
                <a:gd name="T30" fmla="*/ 10 w 58"/>
                <a:gd name="T31" fmla="*/ 22 h 57"/>
                <a:gd name="T32" fmla="*/ 10 w 58"/>
                <a:gd name="T33" fmla="*/ 18 h 57"/>
                <a:gd name="T34" fmla="*/ 10 w 58"/>
                <a:gd name="T35" fmla="*/ 22 h 57"/>
                <a:gd name="T36" fmla="*/ 10 w 58"/>
                <a:gd name="T37" fmla="*/ 22 h 57"/>
                <a:gd name="T38" fmla="*/ 10 w 58"/>
                <a:gd name="T39" fmla="*/ 22 h 57"/>
                <a:gd name="T40" fmla="*/ 10 w 58"/>
                <a:gd name="T41" fmla="*/ 22 h 57"/>
                <a:gd name="T42" fmla="*/ 17 w 58"/>
                <a:gd name="T43" fmla="*/ 22 h 57"/>
                <a:gd name="T44" fmla="*/ 17 w 58"/>
                <a:gd name="T45" fmla="*/ 35 h 57"/>
                <a:gd name="T46" fmla="*/ 10 w 58"/>
                <a:gd name="T47" fmla="*/ 35 h 57"/>
                <a:gd name="T48" fmla="*/ 6 w 58"/>
                <a:gd name="T49" fmla="*/ 29 h 57"/>
                <a:gd name="T50" fmla="*/ 6 w 58"/>
                <a:gd name="T51" fmla="*/ 29 h 57"/>
                <a:gd name="T52" fmla="*/ 6 w 58"/>
                <a:gd name="T53" fmla="*/ 22 h 57"/>
                <a:gd name="T54" fmla="*/ 6 w 58"/>
                <a:gd name="T55" fmla="*/ 22 h 57"/>
                <a:gd name="T56" fmla="*/ 6 w 58"/>
                <a:gd name="T57" fmla="*/ 22 h 57"/>
                <a:gd name="T58" fmla="*/ 6 w 58"/>
                <a:gd name="T59" fmla="*/ 18 h 57"/>
                <a:gd name="T60" fmla="*/ 0 w 58"/>
                <a:gd name="T61" fmla="*/ 18 h 57"/>
                <a:gd name="T62" fmla="*/ 0 w 58"/>
                <a:gd name="T63" fmla="*/ 12 h 57"/>
                <a:gd name="T64" fmla="*/ 0 w 58"/>
                <a:gd name="T65" fmla="*/ 12 h 57"/>
                <a:gd name="T66" fmla="*/ 0 w 58"/>
                <a:gd name="T67" fmla="*/ 12 h 57"/>
                <a:gd name="T68" fmla="*/ 6 w 58"/>
                <a:gd name="T69" fmla="*/ 12 h 57"/>
                <a:gd name="T70" fmla="*/ 6 w 58"/>
                <a:gd name="T71" fmla="*/ 6 h 57"/>
                <a:gd name="T72" fmla="*/ 6 w 58"/>
                <a:gd name="T73" fmla="*/ 6 h 57"/>
                <a:gd name="T74" fmla="*/ 6 w 58"/>
                <a:gd name="T75" fmla="*/ 6 h 57"/>
                <a:gd name="T76" fmla="*/ 6 w 58"/>
                <a:gd name="T77" fmla="*/ 6 h 57"/>
                <a:gd name="T78" fmla="*/ 10 w 58"/>
                <a:gd name="T79" fmla="*/ 0 h 57"/>
                <a:gd name="T80" fmla="*/ 10 w 58"/>
                <a:gd name="T81" fmla="*/ 0 h 57"/>
                <a:gd name="T82" fmla="*/ 10 w 58"/>
                <a:gd name="T83" fmla="*/ 0 h 57"/>
                <a:gd name="T84" fmla="*/ 10 w 58"/>
                <a:gd name="T85" fmla="*/ 0 h 57"/>
                <a:gd name="T86" fmla="*/ 10 w 58"/>
                <a:gd name="T87" fmla="*/ 0 h 57"/>
                <a:gd name="T88" fmla="*/ 35 w 58"/>
                <a:gd name="T89" fmla="*/ 0 h 57"/>
                <a:gd name="T90" fmla="*/ 35 w 58"/>
                <a:gd name="T91" fmla="*/ 18 h 57"/>
                <a:gd name="T92" fmla="*/ 41 w 58"/>
                <a:gd name="T93" fmla="*/ 22 h 57"/>
                <a:gd name="T94" fmla="*/ 41 w 58"/>
                <a:gd name="T95" fmla="*/ 22 h 57"/>
                <a:gd name="T96" fmla="*/ 47 w 58"/>
                <a:gd name="T97" fmla="*/ 35 h 57"/>
                <a:gd name="T98" fmla="*/ 47 w 58"/>
                <a:gd name="T99" fmla="*/ 35 h 57"/>
                <a:gd name="T100" fmla="*/ 52 w 58"/>
                <a:gd name="T101" fmla="*/ 41 h 57"/>
                <a:gd name="T102" fmla="*/ 52 w 58"/>
                <a:gd name="T103" fmla="*/ 41 h 57"/>
                <a:gd name="T104" fmla="*/ 52 w 58"/>
                <a:gd name="T105" fmla="*/ 45 h 57"/>
                <a:gd name="T106" fmla="*/ 52 w 58"/>
                <a:gd name="T107" fmla="*/ 45 h 57"/>
                <a:gd name="T108" fmla="*/ 52 w 58"/>
                <a:gd name="T109" fmla="*/ 51 h 57"/>
                <a:gd name="T110" fmla="*/ 52 w 58"/>
                <a:gd name="T111" fmla="*/ 51 h 57"/>
                <a:gd name="T112" fmla="*/ 52 w 58"/>
                <a:gd name="T113" fmla="*/ 57 h 57"/>
                <a:gd name="T114" fmla="*/ 52 w 58"/>
                <a:gd name="T115" fmla="*/ 57 h 57"/>
                <a:gd name="T116" fmla="*/ 58 w 58"/>
                <a:gd name="T117" fmla="*/ 57 h 57"/>
                <a:gd name="T118" fmla="*/ 58 w 58"/>
                <a:gd name="T119"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 h="57">
                  <a:moveTo>
                    <a:pt x="58" y="57"/>
                  </a:moveTo>
                  <a:lnTo>
                    <a:pt x="41" y="57"/>
                  </a:lnTo>
                  <a:lnTo>
                    <a:pt x="41" y="57"/>
                  </a:lnTo>
                  <a:lnTo>
                    <a:pt x="35" y="51"/>
                  </a:lnTo>
                  <a:lnTo>
                    <a:pt x="35" y="51"/>
                  </a:lnTo>
                  <a:lnTo>
                    <a:pt x="35" y="41"/>
                  </a:lnTo>
                  <a:lnTo>
                    <a:pt x="29" y="41"/>
                  </a:lnTo>
                  <a:lnTo>
                    <a:pt x="29" y="35"/>
                  </a:lnTo>
                  <a:lnTo>
                    <a:pt x="29" y="35"/>
                  </a:lnTo>
                  <a:lnTo>
                    <a:pt x="29" y="41"/>
                  </a:lnTo>
                  <a:lnTo>
                    <a:pt x="23" y="41"/>
                  </a:lnTo>
                  <a:lnTo>
                    <a:pt x="23" y="35"/>
                  </a:lnTo>
                  <a:lnTo>
                    <a:pt x="23" y="35"/>
                  </a:lnTo>
                  <a:lnTo>
                    <a:pt x="17" y="29"/>
                  </a:lnTo>
                  <a:lnTo>
                    <a:pt x="17" y="22"/>
                  </a:lnTo>
                  <a:lnTo>
                    <a:pt x="10" y="22"/>
                  </a:lnTo>
                  <a:lnTo>
                    <a:pt x="10" y="18"/>
                  </a:lnTo>
                  <a:lnTo>
                    <a:pt x="10" y="22"/>
                  </a:lnTo>
                  <a:lnTo>
                    <a:pt x="10" y="22"/>
                  </a:lnTo>
                  <a:lnTo>
                    <a:pt x="10" y="22"/>
                  </a:lnTo>
                  <a:lnTo>
                    <a:pt x="10" y="22"/>
                  </a:lnTo>
                  <a:lnTo>
                    <a:pt x="17" y="22"/>
                  </a:lnTo>
                  <a:lnTo>
                    <a:pt x="17" y="35"/>
                  </a:lnTo>
                  <a:lnTo>
                    <a:pt x="10" y="35"/>
                  </a:lnTo>
                  <a:lnTo>
                    <a:pt x="6" y="29"/>
                  </a:lnTo>
                  <a:lnTo>
                    <a:pt x="6" y="29"/>
                  </a:lnTo>
                  <a:lnTo>
                    <a:pt x="6" y="22"/>
                  </a:lnTo>
                  <a:lnTo>
                    <a:pt x="6" y="22"/>
                  </a:lnTo>
                  <a:lnTo>
                    <a:pt x="6" y="22"/>
                  </a:lnTo>
                  <a:lnTo>
                    <a:pt x="6" y="18"/>
                  </a:lnTo>
                  <a:lnTo>
                    <a:pt x="0" y="18"/>
                  </a:lnTo>
                  <a:lnTo>
                    <a:pt x="0" y="12"/>
                  </a:lnTo>
                  <a:lnTo>
                    <a:pt x="0" y="12"/>
                  </a:lnTo>
                  <a:lnTo>
                    <a:pt x="0" y="12"/>
                  </a:lnTo>
                  <a:lnTo>
                    <a:pt x="6" y="12"/>
                  </a:lnTo>
                  <a:lnTo>
                    <a:pt x="6" y="6"/>
                  </a:lnTo>
                  <a:lnTo>
                    <a:pt x="6" y="6"/>
                  </a:lnTo>
                  <a:lnTo>
                    <a:pt x="6" y="6"/>
                  </a:lnTo>
                  <a:lnTo>
                    <a:pt x="6" y="6"/>
                  </a:lnTo>
                  <a:lnTo>
                    <a:pt x="10" y="0"/>
                  </a:lnTo>
                  <a:lnTo>
                    <a:pt x="10" y="0"/>
                  </a:lnTo>
                  <a:lnTo>
                    <a:pt x="10" y="0"/>
                  </a:lnTo>
                  <a:lnTo>
                    <a:pt x="10" y="0"/>
                  </a:lnTo>
                  <a:lnTo>
                    <a:pt x="10" y="0"/>
                  </a:lnTo>
                  <a:lnTo>
                    <a:pt x="35" y="0"/>
                  </a:lnTo>
                  <a:lnTo>
                    <a:pt x="35" y="18"/>
                  </a:lnTo>
                  <a:lnTo>
                    <a:pt x="41" y="22"/>
                  </a:lnTo>
                  <a:lnTo>
                    <a:pt x="41" y="22"/>
                  </a:lnTo>
                  <a:lnTo>
                    <a:pt x="47" y="35"/>
                  </a:lnTo>
                  <a:lnTo>
                    <a:pt x="47" y="35"/>
                  </a:lnTo>
                  <a:lnTo>
                    <a:pt x="52" y="41"/>
                  </a:lnTo>
                  <a:lnTo>
                    <a:pt x="52" y="41"/>
                  </a:lnTo>
                  <a:lnTo>
                    <a:pt x="52" y="45"/>
                  </a:lnTo>
                  <a:lnTo>
                    <a:pt x="52" y="45"/>
                  </a:lnTo>
                  <a:lnTo>
                    <a:pt x="52" y="51"/>
                  </a:lnTo>
                  <a:lnTo>
                    <a:pt x="52" y="51"/>
                  </a:lnTo>
                  <a:lnTo>
                    <a:pt x="52" y="57"/>
                  </a:lnTo>
                  <a:lnTo>
                    <a:pt x="52" y="57"/>
                  </a:lnTo>
                  <a:lnTo>
                    <a:pt x="58" y="57"/>
                  </a:lnTo>
                  <a:lnTo>
                    <a:pt x="58" y="5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0" name="Freeform 375"/>
            <p:cNvSpPr>
              <a:spLocks/>
            </p:cNvSpPr>
            <p:nvPr/>
          </p:nvSpPr>
          <p:spPr bwMode="auto">
            <a:xfrm>
              <a:off x="2513013" y="3192463"/>
              <a:ext cx="139700" cy="71438"/>
            </a:xfrm>
            <a:custGeom>
              <a:avLst/>
              <a:gdLst>
                <a:gd name="T0" fmla="*/ 0 w 88"/>
                <a:gd name="T1" fmla="*/ 22 h 45"/>
                <a:gd name="T2" fmla="*/ 0 w 88"/>
                <a:gd name="T3" fmla="*/ 16 h 45"/>
                <a:gd name="T4" fmla="*/ 0 w 88"/>
                <a:gd name="T5" fmla="*/ 16 h 45"/>
                <a:gd name="T6" fmla="*/ 0 w 88"/>
                <a:gd name="T7" fmla="*/ 10 h 45"/>
                <a:gd name="T8" fmla="*/ 0 w 88"/>
                <a:gd name="T9" fmla="*/ 10 h 45"/>
                <a:gd name="T10" fmla="*/ 0 w 88"/>
                <a:gd name="T11" fmla="*/ 10 h 45"/>
                <a:gd name="T12" fmla="*/ 0 w 88"/>
                <a:gd name="T13" fmla="*/ 6 h 45"/>
                <a:gd name="T14" fmla="*/ 0 w 88"/>
                <a:gd name="T15" fmla="*/ 6 h 45"/>
                <a:gd name="T16" fmla="*/ 0 w 88"/>
                <a:gd name="T17" fmla="*/ 6 h 45"/>
                <a:gd name="T18" fmla="*/ 6 w 88"/>
                <a:gd name="T19" fmla="*/ 6 h 45"/>
                <a:gd name="T20" fmla="*/ 6 w 88"/>
                <a:gd name="T21" fmla="*/ 10 h 45"/>
                <a:gd name="T22" fmla="*/ 24 w 88"/>
                <a:gd name="T23" fmla="*/ 10 h 45"/>
                <a:gd name="T24" fmla="*/ 30 w 88"/>
                <a:gd name="T25" fmla="*/ 6 h 45"/>
                <a:gd name="T26" fmla="*/ 35 w 88"/>
                <a:gd name="T27" fmla="*/ 6 h 45"/>
                <a:gd name="T28" fmla="*/ 35 w 88"/>
                <a:gd name="T29" fmla="*/ 0 h 45"/>
                <a:gd name="T30" fmla="*/ 59 w 88"/>
                <a:gd name="T31" fmla="*/ 0 h 45"/>
                <a:gd name="T32" fmla="*/ 65 w 88"/>
                <a:gd name="T33" fmla="*/ 6 h 45"/>
                <a:gd name="T34" fmla="*/ 70 w 88"/>
                <a:gd name="T35" fmla="*/ 6 h 45"/>
                <a:gd name="T36" fmla="*/ 70 w 88"/>
                <a:gd name="T37" fmla="*/ 10 h 45"/>
                <a:gd name="T38" fmla="*/ 76 w 88"/>
                <a:gd name="T39" fmla="*/ 16 h 45"/>
                <a:gd name="T40" fmla="*/ 88 w 88"/>
                <a:gd name="T41" fmla="*/ 16 h 45"/>
                <a:gd name="T42" fmla="*/ 76 w 88"/>
                <a:gd name="T43" fmla="*/ 27 h 45"/>
                <a:gd name="T44" fmla="*/ 76 w 88"/>
                <a:gd name="T45" fmla="*/ 27 h 45"/>
                <a:gd name="T46" fmla="*/ 76 w 88"/>
                <a:gd name="T47" fmla="*/ 33 h 45"/>
                <a:gd name="T48" fmla="*/ 70 w 88"/>
                <a:gd name="T49" fmla="*/ 39 h 45"/>
                <a:gd name="T50" fmla="*/ 70 w 88"/>
                <a:gd name="T51" fmla="*/ 39 h 45"/>
                <a:gd name="T52" fmla="*/ 70 w 88"/>
                <a:gd name="T53" fmla="*/ 39 h 45"/>
                <a:gd name="T54" fmla="*/ 70 w 88"/>
                <a:gd name="T55" fmla="*/ 45 h 45"/>
                <a:gd name="T56" fmla="*/ 70 w 88"/>
                <a:gd name="T57" fmla="*/ 45 h 45"/>
                <a:gd name="T58" fmla="*/ 70 w 88"/>
                <a:gd name="T59" fmla="*/ 45 h 45"/>
                <a:gd name="T60" fmla="*/ 65 w 88"/>
                <a:gd name="T61" fmla="*/ 39 h 45"/>
                <a:gd name="T62" fmla="*/ 59 w 88"/>
                <a:gd name="T63" fmla="*/ 39 h 45"/>
                <a:gd name="T64" fmla="*/ 59 w 88"/>
                <a:gd name="T65" fmla="*/ 33 h 45"/>
                <a:gd name="T66" fmla="*/ 59 w 88"/>
                <a:gd name="T67" fmla="*/ 33 h 45"/>
                <a:gd name="T68" fmla="*/ 59 w 88"/>
                <a:gd name="T69" fmla="*/ 33 h 45"/>
                <a:gd name="T70" fmla="*/ 59 w 88"/>
                <a:gd name="T71" fmla="*/ 27 h 45"/>
                <a:gd name="T72" fmla="*/ 59 w 88"/>
                <a:gd name="T73" fmla="*/ 27 h 45"/>
                <a:gd name="T74" fmla="*/ 65 w 88"/>
                <a:gd name="T75" fmla="*/ 27 h 45"/>
                <a:gd name="T76" fmla="*/ 65 w 88"/>
                <a:gd name="T77" fmla="*/ 22 h 45"/>
                <a:gd name="T78" fmla="*/ 65 w 88"/>
                <a:gd name="T79" fmla="*/ 22 h 45"/>
                <a:gd name="T80" fmla="*/ 70 w 88"/>
                <a:gd name="T81" fmla="*/ 22 h 45"/>
                <a:gd name="T82" fmla="*/ 65 w 88"/>
                <a:gd name="T83" fmla="*/ 22 h 45"/>
                <a:gd name="T84" fmla="*/ 59 w 88"/>
                <a:gd name="T85" fmla="*/ 16 h 45"/>
                <a:gd name="T86" fmla="*/ 53 w 88"/>
                <a:gd name="T87" fmla="*/ 16 h 45"/>
                <a:gd name="T88" fmla="*/ 53 w 88"/>
                <a:gd name="T89" fmla="*/ 10 h 45"/>
                <a:gd name="T90" fmla="*/ 53 w 88"/>
                <a:gd name="T91" fmla="*/ 10 h 45"/>
                <a:gd name="T92" fmla="*/ 53 w 88"/>
                <a:gd name="T93" fmla="*/ 6 h 45"/>
                <a:gd name="T94" fmla="*/ 47 w 88"/>
                <a:gd name="T95" fmla="*/ 10 h 45"/>
                <a:gd name="T96" fmla="*/ 41 w 88"/>
                <a:gd name="T97" fmla="*/ 10 h 45"/>
                <a:gd name="T98" fmla="*/ 35 w 88"/>
                <a:gd name="T99" fmla="*/ 16 h 45"/>
                <a:gd name="T100" fmla="*/ 35 w 88"/>
                <a:gd name="T101" fmla="*/ 16 h 45"/>
                <a:gd name="T102" fmla="*/ 35 w 88"/>
                <a:gd name="T103" fmla="*/ 27 h 45"/>
                <a:gd name="T104" fmla="*/ 35 w 88"/>
                <a:gd name="T105" fmla="*/ 27 h 45"/>
                <a:gd name="T106" fmla="*/ 35 w 88"/>
                <a:gd name="T107" fmla="*/ 39 h 45"/>
                <a:gd name="T108" fmla="*/ 24 w 88"/>
                <a:gd name="T109" fmla="*/ 39 h 45"/>
                <a:gd name="T110" fmla="*/ 24 w 88"/>
                <a:gd name="T111" fmla="*/ 39 h 45"/>
                <a:gd name="T112" fmla="*/ 24 w 88"/>
                <a:gd name="T113" fmla="*/ 33 h 45"/>
                <a:gd name="T114" fmla="*/ 18 w 88"/>
                <a:gd name="T115" fmla="*/ 33 h 45"/>
                <a:gd name="T116" fmla="*/ 18 w 88"/>
                <a:gd name="T117" fmla="*/ 27 h 45"/>
                <a:gd name="T118" fmla="*/ 12 w 88"/>
                <a:gd name="T119" fmla="*/ 27 h 45"/>
                <a:gd name="T120" fmla="*/ 12 w 88"/>
                <a:gd name="T121" fmla="*/ 22 h 45"/>
                <a:gd name="T122" fmla="*/ 0 w 88"/>
                <a:gd name="T123" fmla="*/ 22 h 45"/>
                <a:gd name="T124" fmla="*/ 0 w 88"/>
                <a:gd name="T125"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 h="45">
                  <a:moveTo>
                    <a:pt x="0" y="22"/>
                  </a:moveTo>
                  <a:lnTo>
                    <a:pt x="0" y="16"/>
                  </a:lnTo>
                  <a:lnTo>
                    <a:pt x="0" y="16"/>
                  </a:lnTo>
                  <a:lnTo>
                    <a:pt x="0" y="10"/>
                  </a:lnTo>
                  <a:lnTo>
                    <a:pt x="0" y="10"/>
                  </a:lnTo>
                  <a:lnTo>
                    <a:pt x="0" y="10"/>
                  </a:lnTo>
                  <a:lnTo>
                    <a:pt x="0" y="6"/>
                  </a:lnTo>
                  <a:lnTo>
                    <a:pt x="0" y="6"/>
                  </a:lnTo>
                  <a:lnTo>
                    <a:pt x="0" y="6"/>
                  </a:lnTo>
                  <a:lnTo>
                    <a:pt x="6" y="6"/>
                  </a:lnTo>
                  <a:lnTo>
                    <a:pt x="6" y="10"/>
                  </a:lnTo>
                  <a:lnTo>
                    <a:pt x="24" y="10"/>
                  </a:lnTo>
                  <a:lnTo>
                    <a:pt x="30" y="6"/>
                  </a:lnTo>
                  <a:lnTo>
                    <a:pt x="35" y="6"/>
                  </a:lnTo>
                  <a:lnTo>
                    <a:pt x="35" y="0"/>
                  </a:lnTo>
                  <a:lnTo>
                    <a:pt x="59" y="0"/>
                  </a:lnTo>
                  <a:lnTo>
                    <a:pt x="65" y="6"/>
                  </a:lnTo>
                  <a:lnTo>
                    <a:pt x="70" y="6"/>
                  </a:lnTo>
                  <a:lnTo>
                    <a:pt x="70" y="10"/>
                  </a:lnTo>
                  <a:lnTo>
                    <a:pt x="76" y="16"/>
                  </a:lnTo>
                  <a:lnTo>
                    <a:pt x="88" y="16"/>
                  </a:lnTo>
                  <a:lnTo>
                    <a:pt x="76" y="27"/>
                  </a:lnTo>
                  <a:lnTo>
                    <a:pt x="76" y="27"/>
                  </a:lnTo>
                  <a:lnTo>
                    <a:pt x="76" y="33"/>
                  </a:lnTo>
                  <a:lnTo>
                    <a:pt x="70" y="39"/>
                  </a:lnTo>
                  <a:lnTo>
                    <a:pt x="70" y="39"/>
                  </a:lnTo>
                  <a:lnTo>
                    <a:pt x="70" y="39"/>
                  </a:lnTo>
                  <a:lnTo>
                    <a:pt x="70" y="45"/>
                  </a:lnTo>
                  <a:lnTo>
                    <a:pt x="70" y="45"/>
                  </a:lnTo>
                  <a:lnTo>
                    <a:pt x="70" y="45"/>
                  </a:lnTo>
                  <a:lnTo>
                    <a:pt x="65" y="39"/>
                  </a:lnTo>
                  <a:lnTo>
                    <a:pt x="59" y="39"/>
                  </a:lnTo>
                  <a:lnTo>
                    <a:pt x="59" y="33"/>
                  </a:lnTo>
                  <a:lnTo>
                    <a:pt x="59" y="33"/>
                  </a:lnTo>
                  <a:lnTo>
                    <a:pt x="59" y="33"/>
                  </a:lnTo>
                  <a:lnTo>
                    <a:pt x="59" y="27"/>
                  </a:lnTo>
                  <a:lnTo>
                    <a:pt x="59" y="27"/>
                  </a:lnTo>
                  <a:lnTo>
                    <a:pt x="65" y="27"/>
                  </a:lnTo>
                  <a:lnTo>
                    <a:pt x="65" y="22"/>
                  </a:lnTo>
                  <a:lnTo>
                    <a:pt x="65" y="22"/>
                  </a:lnTo>
                  <a:lnTo>
                    <a:pt x="70" y="22"/>
                  </a:lnTo>
                  <a:lnTo>
                    <a:pt x="65" y="22"/>
                  </a:lnTo>
                  <a:lnTo>
                    <a:pt x="59" y="16"/>
                  </a:lnTo>
                  <a:lnTo>
                    <a:pt x="53" y="16"/>
                  </a:lnTo>
                  <a:lnTo>
                    <a:pt x="53" y="10"/>
                  </a:lnTo>
                  <a:lnTo>
                    <a:pt x="53" y="10"/>
                  </a:lnTo>
                  <a:lnTo>
                    <a:pt x="53" y="6"/>
                  </a:lnTo>
                  <a:lnTo>
                    <a:pt x="47" y="10"/>
                  </a:lnTo>
                  <a:lnTo>
                    <a:pt x="41" y="10"/>
                  </a:lnTo>
                  <a:lnTo>
                    <a:pt x="35" y="16"/>
                  </a:lnTo>
                  <a:lnTo>
                    <a:pt x="35" y="16"/>
                  </a:lnTo>
                  <a:lnTo>
                    <a:pt x="35" y="27"/>
                  </a:lnTo>
                  <a:lnTo>
                    <a:pt x="35" y="27"/>
                  </a:lnTo>
                  <a:lnTo>
                    <a:pt x="35" y="39"/>
                  </a:lnTo>
                  <a:lnTo>
                    <a:pt x="24" y="39"/>
                  </a:lnTo>
                  <a:lnTo>
                    <a:pt x="24" y="39"/>
                  </a:lnTo>
                  <a:lnTo>
                    <a:pt x="24" y="33"/>
                  </a:lnTo>
                  <a:lnTo>
                    <a:pt x="18" y="33"/>
                  </a:lnTo>
                  <a:lnTo>
                    <a:pt x="18" y="27"/>
                  </a:lnTo>
                  <a:lnTo>
                    <a:pt x="12" y="27"/>
                  </a:lnTo>
                  <a:lnTo>
                    <a:pt x="12" y="22"/>
                  </a:lnTo>
                  <a:lnTo>
                    <a:pt x="0" y="22"/>
                  </a:lnTo>
                  <a:lnTo>
                    <a:pt x="0"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1" name="Freeform 376"/>
            <p:cNvSpPr>
              <a:spLocks/>
            </p:cNvSpPr>
            <p:nvPr/>
          </p:nvSpPr>
          <p:spPr bwMode="auto">
            <a:xfrm>
              <a:off x="2513013" y="3192463"/>
              <a:ext cx="139700" cy="71438"/>
            </a:xfrm>
            <a:custGeom>
              <a:avLst/>
              <a:gdLst>
                <a:gd name="T0" fmla="*/ 0 w 88"/>
                <a:gd name="T1" fmla="*/ 22 h 45"/>
                <a:gd name="T2" fmla="*/ 0 w 88"/>
                <a:gd name="T3" fmla="*/ 16 h 45"/>
                <a:gd name="T4" fmla="*/ 0 w 88"/>
                <a:gd name="T5" fmla="*/ 16 h 45"/>
                <a:gd name="T6" fmla="*/ 0 w 88"/>
                <a:gd name="T7" fmla="*/ 10 h 45"/>
                <a:gd name="T8" fmla="*/ 0 w 88"/>
                <a:gd name="T9" fmla="*/ 10 h 45"/>
                <a:gd name="T10" fmla="*/ 0 w 88"/>
                <a:gd name="T11" fmla="*/ 10 h 45"/>
                <a:gd name="T12" fmla="*/ 0 w 88"/>
                <a:gd name="T13" fmla="*/ 6 h 45"/>
                <a:gd name="T14" fmla="*/ 0 w 88"/>
                <a:gd name="T15" fmla="*/ 6 h 45"/>
                <a:gd name="T16" fmla="*/ 0 w 88"/>
                <a:gd name="T17" fmla="*/ 6 h 45"/>
                <a:gd name="T18" fmla="*/ 6 w 88"/>
                <a:gd name="T19" fmla="*/ 6 h 45"/>
                <a:gd name="T20" fmla="*/ 6 w 88"/>
                <a:gd name="T21" fmla="*/ 10 h 45"/>
                <a:gd name="T22" fmla="*/ 24 w 88"/>
                <a:gd name="T23" fmla="*/ 10 h 45"/>
                <a:gd name="T24" fmla="*/ 30 w 88"/>
                <a:gd name="T25" fmla="*/ 6 h 45"/>
                <a:gd name="T26" fmla="*/ 35 w 88"/>
                <a:gd name="T27" fmla="*/ 6 h 45"/>
                <a:gd name="T28" fmla="*/ 35 w 88"/>
                <a:gd name="T29" fmla="*/ 0 h 45"/>
                <a:gd name="T30" fmla="*/ 59 w 88"/>
                <a:gd name="T31" fmla="*/ 0 h 45"/>
                <a:gd name="T32" fmla="*/ 65 w 88"/>
                <a:gd name="T33" fmla="*/ 6 h 45"/>
                <a:gd name="T34" fmla="*/ 70 w 88"/>
                <a:gd name="T35" fmla="*/ 6 h 45"/>
                <a:gd name="T36" fmla="*/ 70 w 88"/>
                <a:gd name="T37" fmla="*/ 10 h 45"/>
                <a:gd name="T38" fmla="*/ 76 w 88"/>
                <a:gd name="T39" fmla="*/ 16 h 45"/>
                <a:gd name="T40" fmla="*/ 88 w 88"/>
                <a:gd name="T41" fmla="*/ 16 h 45"/>
                <a:gd name="T42" fmla="*/ 76 w 88"/>
                <a:gd name="T43" fmla="*/ 27 h 45"/>
                <a:gd name="T44" fmla="*/ 76 w 88"/>
                <a:gd name="T45" fmla="*/ 27 h 45"/>
                <a:gd name="T46" fmla="*/ 76 w 88"/>
                <a:gd name="T47" fmla="*/ 33 h 45"/>
                <a:gd name="T48" fmla="*/ 70 w 88"/>
                <a:gd name="T49" fmla="*/ 39 h 45"/>
                <a:gd name="T50" fmla="*/ 70 w 88"/>
                <a:gd name="T51" fmla="*/ 39 h 45"/>
                <a:gd name="T52" fmla="*/ 70 w 88"/>
                <a:gd name="T53" fmla="*/ 39 h 45"/>
                <a:gd name="T54" fmla="*/ 70 w 88"/>
                <a:gd name="T55" fmla="*/ 45 h 45"/>
                <a:gd name="T56" fmla="*/ 70 w 88"/>
                <a:gd name="T57" fmla="*/ 45 h 45"/>
                <a:gd name="T58" fmla="*/ 70 w 88"/>
                <a:gd name="T59" fmla="*/ 45 h 45"/>
                <a:gd name="T60" fmla="*/ 65 w 88"/>
                <a:gd name="T61" fmla="*/ 39 h 45"/>
                <a:gd name="T62" fmla="*/ 59 w 88"/>
                <a:gd name="T63" fmla="*/ 39 h 45"/>
                <a:gd name="T64" fmla="*/ 59 w 88"/>
                <a:gd name="T65" fmla="*/ 33 h 45"/>
                <a:gd name="T66" fmla="*/ 59 w 88"/>
                <a:gd name="T67" fmla="*/ 33 h 45"/>
                <a:gd name="T68" fmla="*/ 59 w 88"/>
                <a:gd name="T69" fmla="*/ 33 h 45"/>
                <a:gd name="T70" fmla="*/ 59 w 88"/>
                <a:gd name="T71" fmla="*/ 27 h 45"/>
                <a:gd name="T72" fmla="*/ 59 w 88"/>
                <a:gd name="T73" fmla="*/ 27 h 45"/>
                <a:gd name="T74" fmla="*/ 65 w 88"/>
                <a:gd name="T75" fmla="*/ 27 h 45"/>
                <a:gd name="T76" fmla="*/ 65 w 88"/>
                <a:gd name="T77" fmla="*/ 22 h 45"/>
                <a:gd name="T78" fmla="*/ 65 w 88"/>
                <a:gd name="T79" fmla="*/ 22 h 45"/>
                <a:gd name="T80" fmla="*/ 70 w 88"/>
                <a:gd name="T81" fmla="*/ 22 h 45"/>
                <a:gd name="T82" fmla="*/ 65 w 88"/>
                <a:gd name="T83" fmla="*/ 22 h 45"/>
                <a:gd name="T84" fmla="*/ 59 w 88"/>
                <a:gd name="T85" fmla="*/ 16 h 45"/>
                <a:gd name="T86" fmla="*/ 53 w 88"/>
                <a:gd name="T87" fmla="*/ 16 h 45"/>
                <a:gd name="T88" fmla="*/ 53 w 88"/>
                <a:gd name="T89" fmla="*/ 10 h 45"/>
                <a:gd name="T90" fmla="*/ 53 w 88"/>
                <a:gd name="T91" fmla="*/ 10 h 45"/>
                <a:gd name="T92" fmla="*/ 53 w 88"/>
                <a:gd name="T93" fmla="*/ 6 h 45"/>
                <a:gd name="T94" fmla="*/ 47 w 88"/>
                <a:gd name="T95" fmla="*/ 10 h 45"/>
                <a:gd name="T96" fmla="*/ 41 w 88"/>
                <a:gd name="T97" fmla="*/ 10 h 45"/>
                <a:gd name="T98" fmla="*/ 35 w 88"/>
                <a:gd name="T99" fmla="*/ 16 h 45"/>
                <a:gd name="T100" fmla="*/ 35 w 88"/>
                <a:gd name="T101" fmla="*/ 16 h 45"/>
                <a:gd name="T102" fmla="*/ 35 w 88"/>
                <a:gd name="T103" fmla="*/ 27 h 45"/>
                <a:gd name="T104" fmla="*/ 35 w 88"/>
                <a:gd name="T105" fmla="*/ 27 h 45"/>
                <a:gd name="T106" fmla="*/ 35 w 88"/>
                <a:gd name="T107" fmla="*/ 39 h 45"/>
                <a:gd name="T108" fmla="*/ 24 w 88"/>
                <a:gd name="T109" fmla="*/ 39 h 45"/>
                <a:gd name="T110" fmla="*/ 24 w 88"/>
                <a:gd name="T111" fmla="*/ 39 h 45"/>
                <a:gd name="T112" fmla="*/ 24 w 88"/>
                <a:gd name="T113" fmla="*/ 33 h 45"/>
                <a:gd name="T114" fmla="*/ 18 w 88"/>
                <a:gd name="T115" fmla="*/ 33 h 45"/>
                <a:gd name="T116" fmla="*/ 18 w 88"/>
                <a:gd name="T117" fmla="*/ 27 h 45"/>
                <a:gd name="T118" fmla="*/ 12 w 88"/>
                <a:gd name="T119" fmla="*/ 27 h 45"/>
                <a:gd name="T120" fmla="*/ 12 w 88"/>
                <a:gd name="T121" fmla="*/ 22 h 45"/>
                <a:gd name="T122" fmla="*/ 0 w 88"/>
                <a:gd name="T123" fmla="*/ 22 h 45"/>
                <a:gd name="T124" fmla="*/ 0 w 88"/>
                <a:gd name="T125"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 h="45">
                  <a:moveTo>
                    <a:pt x="0" y="22"/>
                  </a:moveTo>
                  <a:lnTo>
                    <a:pt x="0" y="16"/>
                  </a:lnTo>
                  <a:lnTo>
                    <a:pt x="0" y="16"/>
                  </a:lnTo>
                  <a:lnTo>
                    <a:pt x="0" y="10"/>
                  </a:lnTo>
                  <a:lnTo>
                    <a:pt x="0" y="10"/>
                  </a:lnTo>
                  <a:lnTo>
                    <a:pt x="0" y="10"/>
                  </a:lnTo>
                  <a:lnTo>
                    <a:pt x="0" y="6"/>
                  </a:lnTo>
                  <a:lnTo>
                    <a:pt x="0" y="6"/>
                  </a:lnTo>
                  <a:lnTo>
                    <a:pt x="0" y="6"/>
                  </a:lnTo>
                  <a:lnTo>
                    <a:pt x="6" y="6"/>
                  </a:lnTo>
                  <a:lnTo>
                    <a:pt x="6" y="10"/>
                  </a:lnTo>
                  <a:lnTo>
                    <a:pt x="24" y="10"/>
                  </a:lnTo>
                  <a:lnTo>
                    <a:pt x="30" y="6"/>
                  </a:lnTo>
                  <a:lnTo>
                    <a:pt x="35" y="6"/>
                  </a:lnTo>
                  <a:lnTo>
                    <a:pt x="35" y="0"/>
                  </a:lnTo>
                  <a:lnTo>
                    <a:pt x="59" y="0"/>
                  </a:lnTo>
                  <a:lnTo>
                    <a:pt x="65" y="6"/>
                  </a:lnTo>
                  <a:lnTo>
                    <a:pt x="70" y="6"/>
                  </a:lnTo>
                  <a:lnTo>
                    <a:pt x="70" y="10"/>
                  </a:lnTo>
                  <a:lnTo>
                    <a:pt x="76" y="16"/>
                  </a:lnTo>
                  <a:lnTo>
                    <a:pt x="88" y="16"/>
                  </a:lnTo>
                  <a:lnTo>
                    <a:pt x="76" y="27"/>
                  </a:lnTo>
                  <a:lnTo>
                    <a:pt x="76" y="27"/>
                  </a:lnTo>
                  <a:lnTo>
                    <a:pt x="76" y="33"/>
                  </a:lnTo>
                  <a:lnTo>
                    <a:pt x="70" y="39"/>
                  </a:lnTo>
                  <a:lnTo>
                    <a:pt x="70" y="39"/>
                  </a:lnTo>
                  <a:lnTo>
                    <a:pt x="70" y="39"/>
                  </a:lnTo>
                  <a:lnTo>
                    <a:pt x="70" y="45"/>
                  </a:lnTo>
                  <a:lnTo>
                    <a:pt x="70" y="45"/>
                  </a:lnTo>
                  <a:lnTo>
                    <a:pt x="70" y="45"/>
                  </a:lnTo>
                  <a:lnTo>
                    <a:pt x="65" y="39"/>
                  </a:lnTo>
                  <a:lnTo>
                    <a:pt x="59" y="39"/>
                  </a:lnTo>
                  <a:lnTo>
                    <a:pt x="59" y="33"/>
                  </a:lnTo>
                  <a:lnTo>
                    <a:pt x="59" y="33"/>
                  </a:lnTo>
                  <a:lnTo>
                    <a:pt x="59" y="33"/>
                  </a:lnTo>
                  <a:lnTo>
                    <a:pt x="59" y="27"/>
                  </a:lnTo>
                  <a:lnTo>
                    <a:pt x="59" y="27"/>
                  </a:lnTo>
                  <a:lnTo>
                    <a:pt x="65" y="27"/>
                  </a:lnTo>
                  <a:lnTo>
                    <a:pt x="65" y="22"/>
                  </a:lnTo>
                  <a:lnTo>
                    <a:pt x="65" y="22"/>
                  </a:lnTo>
                  <a:lnTo>
                    <a:pt x="70" y="22"/>
                  </a:lnTo>
                  <a:lnTo>
                    <a:pt x="65" y="22"/>
                  </a:lnTo>
                  <a:lnTo>
                    <a:pt x="59" y="16"/>
                  </a:lnTo>
                  <a:lnTo>
                    <a:pt x="53" y="16"/>
                  </a:lnTo>
                  <a:lnTo>
                    <a:pt x="53" y="10"/>
                  </a:lnTo>
                  <a:lnTo>
                    <a:pt x="53" y="10"/>
                  </a:lnTo>
                  <a:lnTo>
                    <a:pt x="53" y="6"/>
                  </a:lnTo>
                  <a:lnTo>
                    <a:pt x="47" y="10"/>
                  </a:lnTo>
                  <a:lnTo>
                    <a:pt x="41" y="10"/>
                  </a:lnTo>
                  <a:lnTo>
                    <a:pt x="35" y="16"/>
                  </a:lnTo>
                  <a:lnTo>
                    <a:pt x="35" y="16"/>
                  </a:lnTo>
                  <a:lnTo>
                    <a:pt x="35" y="27"/>
                  </a:lnTo>
                  <a:lnTo>
                    <a:pt x="35" y="27"/>
                  </a:lnTo>
                  <a:lnTo>
                    <a:pt x="35" y="39"/>
                  </a:lnTo>
                  <a:lnTo>
                    <a:pt x="24" y="39"/>
                  </a:lnTo>
                  <a:lnTo>
                    <a:pt x="24" y="39"/>
                  </a:lnTo>
                  <a:lnTo>
                    <a:pt x="24" y="33"/>
                  </a:lnTo>
                  <a:lnTo>
                    <a:pt x="18" y="33"/>
                  </a:lnTo>
                  <a:lnTo>
                    <a:pt x="18" y="27"/>
                  </a:lnTo>
                  <a:lnTo>
                    <a:pt x="12" y="27"/>
                  </a:lnTo>
                  <a:lnTo>
                    <a:pt x="12" y="22"/>
                  </a:lnTo>
                  <a:lnTo>
                    <a:pt x="0" y="22"/>
                  </a:lnTo>
                  <a:lnTo>
                    <a:pt x="0"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2" name="Freeform 377"/>
            <p:cNvSpPr>
              <a:spLocks/>
            </p:cNvSpPr>
            <p:nvPr/>
          </p:nvSpPr>
          <p:spPr bwMode="auto">
            <a:xfrm>
              <a:off x="3152776" y="4324350"/>
              <a:ext cx="131763" cy="142875"/>
            </a:xfrm>
            <a:custGeom>
              <a:avLst/>
              <a:gdLst>
                <a:gd name="T0" fmla="*/ 83 w 83"/>
                <a:gd name="T1" fmla="*/ 51 h 90"/>
                <a:gd name="T2" fmla="*/ 83 w 83"/>
                <a:gd name="T3" fmla="*/ 57 h 90"/>
                <a:gd name="T4" fmla="*/ 77 w 83"/>
                <a:gd name="T5" fmla="*/ 57 h 90"/>
                <a:gd name="T6" fmla="*/ 77 w 83"/>
                <a:gd name="T7" fmla="*/ 57 h 90"/>
                <a:gd name="T8" fmla="*/ 77 w 83"/>
                <a:gd name="T9" fmla="*/ 61 h 90"/>
                <a:gd name="T10" fmla="*/ 70 w 83"/>
                <a:gd name="T11" fmla="*/ 61 h 90"/>
                <a:gd name="T12" fmla="*/ 70 w 83"/>
                <a:gd name="T13" fmla="*/ 61 h 90"/>
                <a:gd name="T14" fmla="*/ 70 w 83"/>
                <a:gd name="T15" fmla="*/ 61 h 90"/>
                <a:gd name="T16" fmla="*/ 70 w 83"/>
                <a:gd name="T17" fmla="*/ 68 h 90"/>
                <a:gd name="T18" fmla="*/ 64 w 83"/>
                <a:gd name="T19" fmla="*/ 68 h 90"/>
                <a:gd name="T20" fmla="*/ 64 w 83"/>
                <a:gd name="T21" fmla="*/ 84 h 90"/>
                <a:gd name="T22" fmla="*/ 58 w 83"/>
                <a:gd name="T23" fmla="*/ 84 h 90"/>
                <a:gd name="T24" fmla="*/ 58 w 83"/>
                <a:gd name="T25" fmla="*/ 84 h 90"/>
                <a:gd name="T26" fmla="*/ 54 w 83"/>
                <a:gd name="T27" fmla="*/ 90 h 90"/>
                <a:gd name="T28" fmla="*/ 29 w 83"/>
                <a:gd name="T29" fmla="*/ 90 h 90"/>
                <a:gd name="T30" fmla="*/ 23 w 83"/>
                <a:gd name="T31" fmla="*/ 84 h 90"/>
                <a:gd name="T32" fmla="*/ 19 w 83"/>
                <a:gd name="T33" fmla="*/ 84 h 90"/>
                <a:gd name="T34" fmla="*/ 19 w 83"/>
                <a:gd name="T35" fmla="*/ 80 h 90"/>
                <a:gd name="T36" fmla="*/ 0 w 83"/>
                <a:gd name="T37" fmla="*/ 74 h 90"/>
                <a:gd name="T38" fmla="*/ 0 w 83"/>
                <a:gd name="T39" fmla="*/ 35 h 90"/>
                <a:gd name="T40" fmla="*/ 0 w 83"/>
                <a:gd name="T41" fmla="*/ 35 h 90"/>
                <a:gd name="T42" fmla="*/ 0 w 83"/>
                <a:gd name="T43" fmla="*/ 18 h 90"/>
                <a:gd name="T44" fmla="*/ 0 w 83"/>
                <a:gd name="T45" fmla="*/ 18 h 90"/>
                <a:gd name="T46" fmla="*/ 0 w 83"/>
                <a:gd name="T47" fmla="*/ 12 h 90"/>
                <a:gd name="T48" fmla="*/ 6 w 83"/>
                <a:gd name="T49" fmla="*/ 6 h 90"/>
                <a:gd name="T50" fmla="*/ 6 w 83"/>
                <a:gd name="T51" fmla="*/ 6 h 90"/>
                <a:gd name="T52" fmla="*/ 13 w 83"/>
                <a:gd name="T53" fmla="*/ 6 h 90"/>
                <a:gd name="T54" fmla="*/ 13 w 83"/>
                <a:gd name="T55" fmla="*/ 0 h 90"/>
                <a:gd name="T56" fmla="*/ 13 w 83"/>
                <a:gd name="T57" fmla="*/ 0 h 90"/>
                <a:gd name="T58" fmla="*/ 19 w 83"/>
                <a:gd name="T59" fmla="*/ 0 h 90"/>
                <a:gd name="T60" fmla="*/ 19 w 83"/>
                <a:gd name="T61" fmla="*/ 6 h 90"/>
                <a:gd name="T62" fmla="*/ 19 w 83"/>
                <a:gd name="T63" fmla="*/ 6 h 90"/>
                <a:gd name="T64" fmla="*/ 19 w 83"/>
                <a:gd name="T65" fmla="*/ 6 h 90"/>
                <a:gd name="T66" fmla="*/ 23 w 83"/>
                <a:gd name="T67" fmla="*/ 6 h 90"/>
                <a:gd name="T68" fmla="*/ 29 w 83"/>
                <a:gd name="T69" fmla="*/ 12 h 90"/>
                <a:gd name="T70" fmla="*/ 29 w 83"/>
                <a:gd name="T71" fmla="*/ 12 h 90"/>
                <a:gd name="T72" fmla="*/ 29 w 83"/>
                <a:gd name="T73" fmla="*/ 12 h 90"/>
                <a:gd name="T74" fmla="*/ 29 w 83"/>
                <a:gd name="T75" fmla="*/ 18 h 90"/>
                <a:gd name="T76" fmla="*/ 29 w 83"/>
                <a:gd name="T77" fmla="*/ 18 h 90"/>
                <a:gd name="T78" fmla="*/ 41 w 83"/>
                <a:gd name="T79" fmla="*/ 18 h 90"/>
                <a:gd name="T80" fmla="*/ 54 w 83"/>
                <a:gd name="T81" fmla="*/ 28 h 90"/>
                <a:gd name="T82" fmla="*/ 54 w 83"/>
                <a:gd name="T83" fmla="*/ 28 h 90"/>
                <a:gd name="T84" fmla="*/ 58 w 83"/>
                <a:gd name="T85" fmla="*/ 35 h 90"/>
                <a:gd name="T86" fmla="*/ 64 w 83"/>
                <a:gd name="T87" fmla="*/ 35 h 90"/>
                <a:gd name="T88" fmla="*/ 70 w 83"/>
                <a:gd name="T89" fmla="*/ 39 h 90"/>
                <a:gd name="T90" fmla="*/ 70 w 83"/>
                <a:gd name="T91" fmla="*/ 45 h 90"/>
                <a:gd name="T92" fmla="*/ 70 w 83"/>
                <a:gd name="T93" fmla="*/ 45 h 90"/>
                <a:gd name="T94" fmla="*/ 70 w 83"/>
                <a:gd name="T95" fmla="*/ 45 h 90"/>
                <a:gd name="T96" fmla="*/ 77 w 83"/>
                <a:gd name="T97" fmla="*/ 45 h 90"/>
                <a:gd name="T98" fmla="*/ 77 w 83"/>
                <a:gd name="T99" fmla="*/ 51 h 90"/>
                <a:gd name="T100" fmla="*/ 83 w 83"/>
                <a:gd name="T101" fmla="*/ 51 h 90"/>
                <a:gd name="T102" fmla="*/ 83 w 83"/>
                <a:gd name="T103" fmla="*/ 5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3" h="90">
                  <a:moveTo>
                    <a:pt x="83" y="51"/>
                  </a:moveTo>
                  <a:lnTo>
                    <a:pt x="83" y="57"/>
                  </a:lnTo>
                  <a:lnTo>
                    <a:pt x="77" y="57"/>
                  </a:lnTo>
                  <a:lnTo>
                    <a:pt x="77" y="57"/>
                  </a:lnTo>
                  <a:lnTo>
                    <a:pt x="77" y="61"/>
                  </a:lnTo>
                  <a:lnTo>
                    <a:pt x="70" y="61"/>
                  </a:lnTo>
                  <a:lnTo>
                    <a:pt x="70" y="61"/>
                  </a:lnTo>
                  <a:lnTo>
                    <a:pt x="70" y="61"/>
                  </a:lnTo>
                  <a:lnTo>
                    <a:pt x="70" y="68"/>
                  </a:lnTo>
                  <a:lnTo>
                    <a:pt x="64" y="68"/>
                  </a:lnTo>
                  <a:lnTo>
                    <a:pt x="64" y="84"/>
                  </a:lnTo>
                  <a:lnTo>
                    <a:pt x="58" y="84"/>
                  </a:lnTo>
                  <a:lnTo>
                    <a:pt x="58" y="84"/>
                  </a:lnTo>
                  <a:lnTo>
                    <a:pt x="54" y="90"/>
                  </a:lnTo>
                  <a:lnTo>
                    <a:pt x="29" y="90"/>
                  </a:lnTo>
                  <a:lnTo>
                    <a:pt x="23" y="84"/>
                  </a:lnTo>
                  <a:lnTo>
                    <a:pt x="19" y="84"/>
                  </a:lnTo>
                  <a:lnTo>
                    <a:pt x="19" y="80"/>
                  </a:lnTo>
                  <a:lnTo>
                    <a:pt x="0" y="74"/>
                  </a:lnTo>
                  <a:lnTo>
                    <a:pt x="0" y="35"/>
                  </a:lnTo>
                  <a:lnTo>
                    <a:pt x="0" y="35"/>
                  </a:lnTo>
                  <a:lnTo>
                    <a:pt x="0" y="18"/>
                  </a:lnTo>
                  <a:lnTo>
                    <a:pt x="0" y="18"/>
                  </a:lnTo>
                  <a:lnTo>
                    <a:pt x="0" y="12"/>
                  </a:lnTo>
                  <a:lnTo>
                    <a:pt x="6" y="6"/>
                  </a:lnTo>
                  <a:lnTo>
                    <a:pt x="6" y="6"/>
                  </a:lnTo>
                  <a:lnTo>
                    <a:pt x="13" y="6"/>
                  </a:lnTo>
                  <a:lnTo>
                    <a:pt x="13" y="0"/>
                  </a:lnTo>
                  <a:lnTo>
                    <a:pt x="13" y="0"/>
                  </a:lnTo>
                  <a:lnTo>
                    <a:pt x="19" y="0"/>
                  </a:lnTo>
                  <a:lnTo>
                    <a:pt x="19" y="6"/>
                  </a:lnTo>
                  <a:lnTo>
                    <a:pt x="19" y="6"/>
                  </a:lnTo>
                  <a:lnTo>
                    <a:pt x="19" y="6"/>
                  </a:lnTo>
                  <a:lnTo>
                    <a:pt x="23" y="6"/>
                  </a:lnTo>
                  <a:lnTo>
                    <a:pt x="29" y="12"/>
                  </a:lnTo>
                  <a:lnTo>
                    <a:pt x="29" y="12"/>
                  </a:lnTo>
                  <a:lnTo>
                    <a:pt x="29" y="12"/>
                  </a:lnTo>
                  <a:lnTo>
                    <a:pt x="29" y="18"/>
                  </a:lnTo>
                  <a:lnTo>
                    <a:pt x="29" y="18"/>
                  </a:lnTo>
                  <a:lnTo>
                    <a:pt x="41" y="18"/>
                  </a:lnTo>
                  <a:lnTo>
                    <a:pt x="54" y="28"/>
                  </a:lnTo>
                  <a:lnTo>
                    <a:pt x="54" y="28"/>
                  </a:lnTo>
                  <a:lnTo>
                    <a:pt x="58" y="35"/>
                  </a:lnTo>
                  <a:lnTo>
                    <a:pt x="64" y="35"/>
                  </a:lnTo>
                  <a:lnTo>
                    <a:pt x="70" y="39"/>
                  </a:lnTo>
                  <a:lnTo>
                    <a:pt x="70" y="45"/>
                  </a:lnTo>
                  <a:lnTo>
                    <a:pt x="70" y="45"/>
                  </a:lnTo>
                  <a:lnTo>
                    <a:pt x="70" y="45"/>
                  </a:lnTo>
                  <a:lnTo>
                    <a:pt x="77" y="45"/>
                  </a:lnTo>
                  <a:lnTo>
                    <a:pt x="77" y="51"/>
                  </a:lnTo>
                  <a:lnTo>
                    <a:pt x="83" y="51"/>
                  </a:lnTo>
                  <a:lnTo>
                    <a:pt x="83" y="5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3" name="Freeform 378"/>
            <p:cNvSpPr>
              <a:spLocks/>
            </p:cNvSpPr>
            <p:nvPr/>
          </p:nvSpPr>
          <p:spPr bwMode="auto">
            <a:xfrm>
              <a:off x="3152776" y="4324350"/>
              <a:ext cx="131763" cy="142875"/>
            </a:xfrm>
            <a:custGeom>
              <a:avLst/>
              <a:gdLst>
                <a:gd name="T0" fmla="*/ 83 w 83"/>
                <a:gd name="T1" fmla="*/ 51 h 90"/>
                <a:gd name="T2" fmla="*/ 83 w 83"/>
                <a:gd name="T3" fmla="*/ 57 h 90"/>
                <a:gd name="T4" fmla="*/ 77 w 83"/>
                <a:gd name="T5" fmla="*/ 57 h 90"/>
                <a:gd name="T6" fmla="*/ 77 w 83"/>
                <a:gd name="T7" fmla="*/ 57 h 90"/>
                <a:gd name="T8" fmla="*/ 77 w 83"/>
                <a:gd name="T9" fmla="*/ 61 h 90"/>
                <a:gd name="T10" fmla="*/ 70 w 83"/>
                <a:gd name="T11" fmla="*/ 61 h 90"/>
                <a:gd name="T12" fmla="*/ 70 w 83"/>
                <a:gd name="T13" fmla="*/ 61 h 90"/>
                <a:gd name="T14" fmla="*/ 70 w 83"/>
                <a:gd name="T15" fmla="*/ 61 h 90"/>
                <a:gd name="T16" fmla="*/ 70 w 83"/>
                <a:gd name="T17" fmla="*/ 68 h 90"/>
                <a:gd name="T18" fmla="*/ 64 w 83"/>
                <a:gd name="T19" fmla="*/ 68 h 90"/>
                <a:gd name="T20" fmla="*/ 64 w 83"/>
                <a:gd name="T21" fmla="*/ 84 h 90"/>
                <a:gd name="T22" fmla="*/ 58 w 83"/>
                <a:gd name="T23" fmla="*/ 84 h 90"/>
                <a:gd name="T24" fmla="*/ 58 w 83"/>
                <a:gd name="T25" fmla="*/ 84 h 90"/>
                <a:gd name="T26" fmla="*/ 54 w 83"/>
                <a:gd name="T27" fmla="*/ 90 h 90"/>
                <a:gd name="T28" fmla="*/ 29 w 83"/>
                <a:gd name="T29" fmla="*/ 90 h 90"/>
                <a:gd name="T30" fmla="*/ 23 w 83"/>
                <a:gd name="T31" fmla="*/ 84 h 90"/>
                <a:gd name="T32" fmla="*/ 19 w 83"/>
                <a:gd name="T33" fmla="*/ 84 h 90"/>
                <a:gd name="T34" fmla="*/ 19 w 83"/>
                <a:gd name="T35" fmla="*/ 80 h 90"/>
                <a:gd name="T36" fmla="*/ 0 w 83"/>
                <a:gd name="T37" fmla="*/ 74 h 90"/>
                <a:gd name="T38" fmla="*/ 0 w 83"/>
                <a:gd name="T39" fmla="*/ 35 h 90"/>
                <a:gd name="T40" fmla="*/ 0 w 83"/>
                <a:gd name="T41" fmla="*/ 35 h 90"/>
                <a:gd name="T42" fmla="*/ 0 w 83"/>
                <a:gd name="T43" fmla="*/ 18 h 90"/>
                <a:gd name="T44" fmla="*/ 0 w 83"/>
                <a:gd name="T45" fmla="*/ 18 h 90"/>
                <a:gd name="T46" fmla="*/ 0 w 83"/>
                <a:gd name="T47" fmla="*/ 12 h 90"/>
                <a:gd name="T48" fmla="*/ 6 w 83"/>
                <a:gd name="T49" fmla="*/ 6 h 90"/>
                <a:gd name="T50" fmla="*/ 6 w 83"/>
                <a:gd name="T51" fmla="*/ 6 h 90"/>
                <a:gd name="T52" fmla="*/ 13 w 83"/>
                <a:gd name="T53" fmla="*/ 6 h 90"/>
                <a:gd name="T54" fmla="*/ 13 w 83"/>
                <a:gd name="T55" fmla="*/ 0 h 90"/>
                <a:gd name="T56" fmla="*/ 13 w 83"/>
                <a:gd name="T57" fmla="*/ 0 h 90"/>
                <a:gd name="T58" fmla="*/ 19 w 83"/>
                <a:gd name="T59" fmla="*/ 0 h 90"/>
                <a:gd name="T60" fmla="*/ 19 w 83"/>
                <a:gd name="T61" fmla="*/ 6 h 90"/>
                <a:gd name="T62" fmla="*/ 19 w 83"/>
                <a:gd name="T63" fmla="*/ 6 h 90"/>
                <a:gd name="T64" fmla="*/ 19 w 83"/>
                <a:gd name="T65" fmla="*/ 6 h 90"/>
                <a:gd name="T66" fmla="*/ 23 w 83"/>
                <a:gd name="T67" fmla="*/ 6 h 90"/>
                <a:gd name="T68" fmla="*/ 29 w 83"/>
                <a:gd name="T69" fmla="*/ 12 h 90"/>
                <a:gd name="T70" fmla="*/ 29 w 83"/>
                <a:gd name="T71" fmla="*/ 12 h 90"/>
                <a:gd name="T72" fmla="*/ 29 w 83"/>
                <a:gd name="T73" fmla="*/ 12 h 90"/>
                <a:gd name="T74" fmla="*/ 29 w 83"/>
                <a:gd name="T75" fmla="*/ 18 h 90"/>
                <a:gd name="T76" fmla="*/ 29 w 83"/>
                <a:gd name="T77" fmla="*/ 18 h 90"/>
                <a:gd name="T78" fmla="*/ 41 w 83"/>
                <a:gd name="T79" fmla="*/ 18 h 90"/>
                <a:gd name="T80" fmla="*/ 54 w 83"/>
                <a:gd name="T81" fmla="*/ 28 h 90"/>
                <a:gd name="T82" fmla="*/ 54 w 83"/>
                <a:gd name="T83" fmla="*/ 28 h 90"/>
                <a:gd name="T84" fmla="*/ 58 w 83"/>
                <a:gd name="T85" fmla="*/ 35 h 90"/>
                <a:gd name="T86" fmla="*/ 64 w 83"/>
                <a:gd name="T87" fmla="*/ 35 h 90"/>
                <a:gd name="T88" fmla="*/ 70 w 83"/>
                <a:gd name="T89" fmla="*/ 39 h 90"/>
                <a:gd name="T90" fmla="*/ 70 w 83"/>
                <a:gd name="T91" fmla="*/ 45 h 90"/>
                <a:gd name="T92" fmla="*/ 70 w 83"/>
                <a:gd name="T93" fmla="*/ 45 h 90"/>
                <a:gd name="T94" fmla="*/ 70 w 83"/>
                <a:gd name="T95" fmla="*/ 45 h 90"/>
                <a:gd name="T96" fmla="*/ 77 w 83"/>
                <a:gd name="T97" fmla="*/ 45 h 90"/>
                <a:gd name="T98" fmla="*/ 77 w 83"/>
                <a:gd name="T99" fmla="*/ 51 h 90"/>
                <a:gd name="T100" fmla="*/ 83 w 83"/>
                <a:gd name="T101" fmla="*/ 51 h 90"/>
                <a:gd name="T102" fmla="*/ 83 w 83"/>
                <a:gd name="T103" fmla="*/ 5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3" h="90">
                  <a:moveTo>
                    <a:pt x="83" y="51"/>
                  </a:moveTo>
                  <a:lnTo>
                    <a:pt x="83" y="57"/>
                  </a:lnTo>
                  <a:lnTo>
                    <a:pt x="77" y="57"/>
                  </a:lnTo>
                  <a:lnTo>
                    <a:pt x="77" y="57"/>
                  </a:lnTo>
                  <a:lnTo>
                    <a:pt x="77" y="61"/>
                  </a:lnTo>
                  <a:lnTo>
                    <a:pt x="70" y="61"/>
                  </a:lnTo>
                  <a:lnTo>
                    <a:pt x="70" y="61"/>
                  </a:lnTo>
                  <a:lnTo>
                    <a:pt x="70" y="61"/>
                  </a:lnTo>
                  <a:lnTo>
                    <a:pt x="70" y="68"/>
                  </a:lnTo>
                  <a:lnTo>
                    <a:pt x="64" y="68"/>
                  </a:lnTo>
                  <a:lnTo>
                    <a:pt x="64" y="84"/>
                  </a:lnTo>
                  <a:lnTo>
                    <a:pt x="58" y="84"/>
                  </a:lnTo>
                  <a:lnTo>
                    <a:pt x="58" y="84"/>
                  </a:lnTo>
                  <a:lnTo>
                    <a:pt x="54" y="90"/>
                  </a:lnTo>
                  <a:lnTo>
                    <a:pt x="29" y="90"/>
                  </a:lnTo>
                  <a:lnTo>
                    <a:pt x="23" y="84"/>
                  </a:lnTo>
                  <a:lnTo>
                    <a:pt x="19" y="84"/>
                  </a:lnTo>
                  <a:lnTo>
                    <a:pt x="19" y="80"/>
                  </a:lnTo>
                  <a:lnTo>
                    <a:pt x="0" y="74"/>
                  </a:lnTo>
                  <a:lnTo>
                    <a:pt x="0" y="35"/>
                  </a:lnTo>
                  <a:lnTo>
                    <a:pt x="0" y="35"/>
                  </a:lnTo>
                  <a:lnTo>
                    <a:pt x="0" y="18"/>
                  </a:lnTo>
                  <a:lnTo>
                    <a:pt x="0" y="18"/>
                  </a:lnTo>
                  <a:lnTo>
                    <a:pt x="0" y="12"/>
                  </a:lnTo>
                  <a:lnTo>
                    <a:pt x="6" y="6"/>
                  </a:lnTo>
                  <a:lnTo>
                    <a:pt x="6" y="6"/>
                  </a:lnTo>
                  <a:lnTo>
                    <a:pt x="13" y="6"/>
                  </a:lnTo>
                  <a:lnTo>
                    <a:pt x="13" y="0"/>
                  </a:lnTo>
                  <a:lnTo>
                    <a:pt x="13" y="0"/>
                  </a:lnTo>
                  <a:lnTo>
                    <a:pt x="19" y="0"/>
                  </a:lnTo>
                  <a:lnTo>
                    <a:pt x="19" y="6"/>
                  </a:lnTo>
                  <a:lnTo>
                    <a:pt x="19" y="6"/>
                  </a:lnTo>
                  <a:lnTo>
                    <a:pt x="19" y="6"/>
                  </a:lnTo>
                  <a:lnTo>
                    <a:pt x="23" y="6"/>
                  </a:lnTo>
                  <a:lnTo>
                    <a:pt x="29" y="12"/>
                  </a:lnTo>
                  <a:lnTo>
                    <a:pt x="29" y="12"/>
                  </a:lnTo>
                  <a:lnTo>
                    <a:pt x="29" y="12"/>
                  </a:lnTo>
                  <a:lnTo>
                    <a:pt x="29" y="18"/>
                  </a:lnTo>
                  <a:lnTo>
                    <a:pt x="29" y="18"/>
                  </a:lnTo>
                  <a:lnTo>
                    <a:pt x="41" y="18"/>
                  </a:lnTo>
                  <a:lnTo>
                    <a:pt x="54" y="28"/>
                  </a:lnTo>
                  <a:lnTo>
                    <a:pt x="54" y="28"/>
                  </a:lnTo>
                  <a:lnTo>
                    <a:pt x="58" y="35"/>
                  </a:lnTo>
                  <a:lnTo>
                    <a:pt x="64" y="35"/>
                  </a:lnTo>
                  <a:lnTo>
                    <a:pt x="70" y="39"/>
                  </a:lnTo>
                  <a:lnTo>
                    <a:pt x="70" y="45"/>
                  </a:lnTo>
                  <a:lnTo>
                    <a:pt x="70" y="45"/>
                  </a:lnTo>
                  <a:lnTo>
                    <a:pt x="70" y="45"/>
                  </a:lnTo>
                  <a:lnTo>
                    <a:pt x="77" y="45"/>
                  </a:lnTo>
                  <a:lnTo>
                    <a:pt x="77" y="51"/>
                  </a:lnTo>
                  <a:lnTo>
                    <a:pt x="83" y="51"/>
                  </a:lnTo>
                  <a:lnTo>
                    <a:pt x="83" y="5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4" name="Freeform 379"/>
            <p:cNvSpPr>
              <a:spLocks/>
            </p:cNvSpPr>
            <p:nvPr/>
          </p:nvSpPr>
          <p:spPr bwMode="auto">
            <a:xfrm>
              <a:off x="1835151" y="2005013"/>
              <a:ext cx="65088" cy="52388"/>
            </a:xfrm>
            <a:custGeom>
              <a:avLst/>
              <a:gdLst>
                <a:gd name="T0" fmla="*/ 0 w 41"/>
                <a:gd name="T1" fmla="*/ 0 h 33"/>
                <a:gd name="T2" fmla="*/ 0 w 41"/>
                <a:gd name="T3" fmla="*/ 10 h 33"/>
                <a:gd name="T4" fmla="*/ 6 w 41"/>
                <a:gd name="T5" fmla="*/ 23 h 33"/>
                <a:gd name="T6" fmla="*/ 13 w 41"/>
                <a:gd name="T7" fmla="*/ 23 h 33"/>
                <a:gd name="T8" fmla="*/ 19 w 41"/>
                <a:gd name="T9" fmla="*/ 29 h 33"/>
                <a:gd name="T10" fmla="*/ 19 w 41"/>
                <a:gd name="T11" fmla="*/ 33 h 33"/>
                <a:gd name="T12" fmla="*/ 41 w 41"/>
                <a:gd name="T13" fmla="*/ 33 h 33"/>
                <a:gd name="T14" fmla="*/ 35 w 41"/>
                <a:gd name="T15" fmla="*/ 33 h 33"/>
                <a:gd name="T16" fmla="*/ 35 w 41"/>
                <a:gd name="T17" fmla="*/ 29 h 33"/>
                <a:gd name="T18" fmla="*/ 29 w 41"/>
                <a:gd name="T19" fmla="*/ 29 h 33"/>
                <a:gd name="T20" fmla="*/ 29 w 41"/>
                <a:gd name="T21" fmla="*/ 23 h 33"/>
                <a:gd name="T22" fmla="*/ 29 w 41"/>
                <a:gd name="T23" fmla="*/ 23 h 33"/>
                <a:gd name="T24" fmla="*/ 29 w 41"/>
                <a:gd name="T25" fmla="*/ 23 h 33"/>
                <a:gd name="T26" fmla="*/ 29 w 41"/>
                <a:gd name="T27" fmla="*/ 16 h 33"/>
                <a:gd name="T28" fmla="*/ 25 w 41"/>
                <a:gd name="T29" fmla="*/ 16 h 33"/>
                <a:gd name="T30" fmla="*/ 25 w 41"/>
                <a:gd name="T31" fmla="*/ 10 h 33"/>
                <a:gd name="T32" fmla="*/ 19 w 41"/>
                <a:gd name="T33" fmla="*/ 10 h 33"/>
                <a:gd name="T34" fmla="*/ 19 w 41"/>
                <a:gd name="T35" fmla="*/ 10 h 33"/>
                <a:gd name="T36" fmla="*/ 19 w 41"/>
                <a:gd name="T37" fmla="*/ 10 h 33"/>
                <a:gd name="T38" fmla="*/ 19 w 41"/>
                <a:gd name="T39" fmla="*/ 6 h 33"/>
                <a:gd name="T40" fmla="*/ 6 w 41"/>
                <a:gd name="T41" fmla="*/ 6 h 33"/>
                <a:gd name="T42" fmla="*/ 6 w 41"/>
                <a:gd name="T43" fmla="*/ 0 h 33"/>
                <a:gd name="T44" fmla="*/ 0 w 41"/>
                <a:gd name="T45" fmla="*/ 0 h 33"/>
                <a:gd name="T46" fmla="*/ 0 w 41"/>
                <a:gd name="T4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33">
                  <a:moveTo>
                    <a:pt x="0" y="0"/>
                  </a:moveTo>
                  <a:lnTo>
                    <a:pt x="0" y="10"/>
                  </a:lnTo>
                  <a:lnTo>
                    <a:pt x="6" y="23"/>
                  </a:lnTo>
                  <a:lnTo>
                    <a:pt x="13" y="23"/>
                  </a:lnTo>
                  <a:lnTo>
                    <a:pt x="19" y="29"/>
                  </a:lnTo>
                  <a:lnTo>
                    <a:pt x="19" y="33"/>
                  </a:lnTo>
                  <a:lnTo>
                    <a:pt x="41" y="33"/>
                  </a:lnTo>
                  <a:lnTo>
                    <a:pt x="35" y="33"/>
                  </a:lnTo>
                  <a:lnTo>
                    <a:pt x="35" y="29"/>
                  </a:lnTo>
                  <a:lnTo>
                    <a:pt x="29" y="29"/>
                  </a:lnTo>
                  <a:lnTo>
                    <a:pt x="29" y="23"/>
                  </a:lnTo>
                  <a:lnTo>
                    <a:pt x="29" y="23"/>
                  </a:lnTo>
                  <a:lnTo>
                    <a:pt x="29" y="23"/>
                  </a:lnTo>
                  <a:lnTo>
                    <a:pt x="29" y="16"/>
                  </a:lnTo>
                  <a:lnTo>
                    <a:pt x="25" y="16"/>
                  </a:lnTo>
                  <a:lnTo>
                    <a:pt x="25" y="10"/>
                  </a:lnTo>
                  <a:lnTo>
                    <a:pt x="19" y="10"/>
                  </a:lnTo>
                  <a:lnTo>
                    <a:pt x="19" y="10"/>
                  </a:lnTo>
                  <a:lnTo>
                    <a:pt x="19" y="10"/>
                  </a:lnTo>
                  <a:lnTo>
                    <a:pt x="19" y="6"/>
                  </a:lnTo>
                  <a:lnTo>
                    <a:pt x="6" y="6"/>
                  </a:lnTo>
                  <a:lnTo>
                    <a:pt x="6"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5" name="Freeform 380"/>
            <p:cNvSpPr>
              <a:spLocks/>
            </p:cNvSpPr>
            <p:nvPr/>
          </p:nvSpPr>
          <p:spPr bwMode="auto">
            <a:xfrm>
              <a:off x="1835151" y="2005013"/>
              <a:ext cx="65088" cy="52388"/>
            </a:xfrm>
            <a:custGeom>
              <a:avLst/>
              <a:gdLst>
                <a:gd name="T0" fmla="*/ 0 w 41"/>
                <a:gd name="T1" fmla="*/ 0 h 33"/>
                <a:gd name="T2" fmla="*/ 0 w 41"/>
                <a:gd name="T3" fmla="*/ 10 h 33"/>
                <a:gd name="T4" fmla="*/ 6 w 41"/>
                <a:gd name="T5" fmla="*/ 23 h 33"/>
                <a:gd name="T6" fmla="*/ 13 w 41"/>
                <a:gd name="T7" fmla="*/ 23 h 33"/>
                <a:gd name="T8" fmla="*/ 19 w 41"/>
                <a:gd name="T9" fmla="*/ 29 h 33"/>
                <a:gd name="T10" fmla="*/ 19 w 41"/>
                <a:gd name="T11" fmla="*/ 33 h 33"/>
                <a:gd name="T12" fmla="*/ 41 w 41"/>
                <a:gd name="T13" fmla="*/ 33 h 33"/>
                <a:gd name="T14" fmla="*/ 35 w 41"/>
                <a:gd name="T15" fmla="*/ 33 h 33"/>
                <a:gd name="T16" fmla="*/ 35 w 41"/>
                <a:gd name="T17" fmla="*/ 29 h 33"/>
                <a:gd name="T18" fmla="*/ 29 w 41"/>
                <a:gd name="T19" fmla="*/ 29 h 33"/>
                <a:gd name="T20" fmla="*/ 29 w 41"/>
                <a:gd name="T21" fmla="*/ 23 h 33"/>
                <a:gd name="T22" fmla="*/ 29 w 41"/>
                <a:gd name="T23" fmla="*/ 23 h 33"/>
                <a:gd name="T24" fmla="*/ 29 w 41"/>
                <a:gd name="T25" fmla="*/ 23 h 33"/>
                <a:gd name="T26" fmla="*/ 29 w 41"/>
                <a:gd name="T27" fmla="*/ 16 h 33"/>
                <a:gd name="T28" fmla="*/ 25 w 41"/>
                <a:gd name="T29" fmla="*/ 16 h 33"/>
                <a:gd name="T30" fmla="*/ 25 w 41"/>
                <a:gd name="T31" fmla="*/ 10 h 33"/>
                <a:gd name="T32" fmla="*/ 19 w 41"/>
                <a:gd name="T33" fmla="*/ 10 h 33"/>
                <a:gd name="T34" fmla="*/ 19 w 41"/>
                <a:gd name="T35" fmla="*/ 10 h 33"/>
                <a:gd name="T36" fmla="*/ 19 w 41"/>
                <a:gd name="T37" fmla="*/ 10 h 33"/>
                <a:gd name="T38" fmla="*/ 19 w 41"/>
                <a:gd name="T39" fmla="*/ 6 h 33"/>
                <a:gd name="T40" fmla="*/ 6 w 41"/>
                <a:gd name="T41" fmla="*/ 6 h 33"/>
                <a:gd name="T42" fmla="*/ 6 w 41"/>
                <a:gd name="T43" fmla="*/ 0 h 33"/>
                <a:gd name="T44" fmla="*/ 0 w 41"/>
                <a:gd name="T45" fmla="*/ 0 h 33"/>
                <a:gd name="T46" fmla="*/ 0 w 41"/>
                <a:gd name="T4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33">
                  <a:moveTo>
                    <a:pt x="0" y="0"/>
                  </a:moveTo>
                  <a:lnTo>
                    <a:pt x="0" y="10"/>
                  </a:lnTo>
                  <a:lnTo>
                    <a:pt x="6" y="23"/>
                  </a:lnTo>
                  <a:lnTo>
                    <a:pt x="13" y="23"/>
                  </a:lnTo>
                  <a:lnTo>
                    <a:pt x="19" y="29"/>
                  </a:lnTo>
                  <a:lnTo>
                    <a:pt x="19" y="33"/>
                  </a:lnTo>
                  <a:lnTo>
                    <a:pt x="41" y="33"/>
                  </a:lnTo>
                  <a:lnTo>
                    <a:pt x="35" y="33"/>
                  </a:lnTo>
                  <a:lnTo>
                    <a:pt x="35" y="29"/>
                  </a:lnTo>
                  <a:lnTo>
                    <a:pt x="29" y="29"/>
                  </a:lnTo>
                  <a:lnTo>
                    <a:pt x="29" y="23"/>
                  </a:lnTo>
                  <a:lnTo>
                    <a:pt x="29" y="23"/>
                  </a:lnTo>
                  <a:lnTo>
                    <a:pt x="29" y="23"/>
                  </a:lnTo>
                  <a:lnTo>
                    <a:pt x="29" y="16"/>
                  </a:lnTo>
                  <a:lnTo>
                    <a:pt x="25" y="16"/>
                  </a:lnTo>
                  <a:lnTo>
                    <a:pt x="25" y="10"/>
                  </a:lnTo>
                  <a:lnTo>
                    <a:pt x="19" y="10"/>
                  </a:lnTo>
                  <a:lnTo>
                    <a:pt x="19" y="10"/>
                  </a:lnTo>
                  <a:lnTo>
                    <a:pt x="19" y="10"/>
                  </a:lnTo>
                  <a:lnTo>
                    <a:pt x="19" y="6"/>
                  </a:lnTo>
                  <a:lnTo>
                    <a:pt x="6" y="6"/>
                  </a:lnTo>
                  <a:lnTo>
                    <a:pt x="6"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6" name="Freeform 381"/>
            <p:cNvSpPr>
              <a:spLocks/>
            </p:cNvSpPr>
            <p:nvPr/>
          </p:nvSpPr>
          <p:spPr bwMode="auto">
            <a:xfrm>
              <a:off x="1800226" y="1906588"/>
              <a:ext cx="25400" cy="61913"/>
            </a:xfrm>
            <a:custGeom>
              <a:avLst/>
              <a:gdLst>
                <a:gd name="T0" fmla="*/ 12 w 16"/>
                <a:gd name="T1" fmla="*/ 39 h 39"/>
                <a:gd name="T2" fmla="*/ 16 w 16"/>
                <a:gd name="T3" fmla="*/ 10 h 39"/>
                <a:gd name="T4" fmla="*/ 16 w 16"/>
                <a:gd name="T5" fmla="*/ 6 h 39"/>
                <a:gd name="T6" fmla="*/ 12 w 16"/>
                <a:gd name="T7" fmla="*/ 6 h 39"/>
                <a:gd name="T8" fmla="*/ 12 w 16"/>
                <a:gd name="T9" fmla="*/ 6 h 39"/>
                <a:gd name="T10" fmla="*/ 12 w 16"/>
                <a:gd name="T11" fmla="*/ 6 h 39"/>
                <a:gd name="T12" fmla="*/ 12 w 16"/>
                <a:gd name="T13" fmla="*/ 0 h 39"/>
                <a:gd name="T14" fmla="*/ 0 w 16"/>
                <a:gd name="T15" fmla="*/ 0 h 39"/>
                <a:gd name="T16" fmla="*/ 0 w 16"/>
                <a:gd name="T17" fmla="*/ 6 h 39"/>
                <a:gd name="T18" fmla="*/ 0 w 16"/>
                <a:gd name="T19" fmla="*/ 6 h 39"/>
                <a:gd name="T20" fmla="*/ 0 w 16"/>
                <a:gd name="T21" fmla="*/ 10 h 39"/>
                <a:gd name="T22" fmla="*/ 0 w 16"/>
                <a:gd name="T23" fmla="*/ 10 h 39"/>
                <a:gd name="T24" fmla="*/ 0 w 16"/>
                <a:gd name="T25" fmla="*/ 10 h 39"/>
                <a:gd name="T26" fmla="*/ 0 w 16"/>
                <a:gd name="T27" fmla="*/ 17 h 39"/>
                <a:gd name="T28" fmla="*/ 0 w 16"/>
                <a:gd name="T29" fmla="*/ 17 h 39"/>
                <a:gd name="T30" fmla="*/ 0 w 16"/>
                <a:gd name="T31" fmla="*/ 23 h 39"/>
                <a:gd name="T32" fmla="*/ 0 w 16"/>
                <a:gd name="T33" fmla="*/ 23 h 39"/>
                <a:gd name="T34" fmla="*/ 0 w 16"/>
                <a:gd name="T35" fmla="*/ 29 h 39"/>
                <a:gd name="T36" fmla="*/ 6 w 16"/>
                <a:gd name="T37" fmla="*/ 29 h 39"/>
                <a:gd name="T38" fmla="*/ 6 w 16"/>
                <a:gd name="T39" fmla="*/ 33 h 39"/>
                <a:gd name="T40" fmla="*/ 6 w 16"/>
                <a:gd name="T41" fmla="*/ 33 h 39"/>
                <a:gd name="T42" fmla="*/ 6 w 16"/>
                <a:gd name="T43" fmla="*/ 39 h 39"/>
                <a:gd name="T44" fmla="*/ 6 w 16"/>
                <a:gd name="T45" fmla="*/ 39 h 39"/>
                <a:gd name="T46" fmla="*/ 12 w 16"/>
                <a:gd name="T47" fmla="*/ 39 h 39"/>
                <a:gd name="T48" fmla="*/ 12 w 16"/>
                <a:gd name="T4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39">
                  <a:moveTo>
                    <a:pt x="12" y="39"/>
                  </a:moveTo>
                  <a:lnTo>
                    <a:pt x="16" y="10"/>
                  </a:lnTo>
                  <a:lnTo>
                    <a:pt x="16" y="6"/>
                  </a:lnTo>
                  <a:lnTo>
                    <a:pt x="12" y="6"/>
                  </a:lnTo>
                  <a:lnTo>
                    <a:pt x="12" y="6"/>
                  </a:lnTo>
                  <a:lnTo>
                    <a:pt x="12" y="6"/>
                  </a:lnTo>
                  <a:lnTo>
                    <a:pt x="12" y="0"/>
                  </a:lnTo>
                  <a:lnTo>
                    <a:pt x="0" y="0"/>
                  </a:lnTo>
                  <a:lnTo>
                    <a:pt x="0" y="6"/>
                  </a:lnTo>
                  <a:lnTo>
                    <a:pt x="0" y="6"/>
                  </a:lnTo>
                  <a:lnTo>
                    <a:pt x="0" y="10"/>
                  </a:lnTo>
                  <a:lnTo>
                    <a:pt x="0" y="10"/>
                  </a:lnTo>
                  <a:lnTo>
                    <a:pt x="0" y="10"/>
                  </a:lnTo>
                  <a:lnTo>
                    <a:pt x="0" y="17"/>
                  </a:lnTo>
                  <a:lnTo>
                    <a:pt x="0" y="17"/>
                  </a:lnTo>
                  <a:lnTo>
                    <a:pt x="0" y="23"/>
                  </a:lnTo>
                  <a:lnTo>
                    <a:pt x="0" y="23"/>
                  </a:lnTo>
                  <a:lnTo>
                    <a:pt x="0" y="29"/>
                  </a:lnTo>
                  <a:lnTo>
                    <a:pt x="6" y="29"/>
                  </a:lnTo>
                  <a:lnTo>
                    <a:pt x="6" y="33"/>
                  </a:lnTo>
                  <a:lnTo>
                    <a:pt x="6" y="33"/>
                  </a:lnTo>
                  <a:lnTo>
                    <a:pt x="6" y="39"/>
                  </a:lnTo>
                  <a:lnTo>
                    <a:pt x="6" y="39"/>
                  </a:lnTo>
                  <a:lnTo>
                    <a:pt x="12" y="39"/>
                  </a:lnTo>
                  <a:lnTo>
                    <a:pt x="12"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7" name="Freeform 382"/>
            <p:cNvSpPr>
              <a:spLocks/>
            </p:cNvSpPr>
            <p:nvPr/>
          </p:nvSpPr>
          <p:spPr bwMode="auto">
            <a:xfrm>
              <a:off x="1800226" y="1906588"/>
              <a:ext cx="25400" cy="61913"/>
            </a:xfrm>
            <a:custGeom>
              <a:avLst/>
              <a:gdLst>
                <a:gd name="T0" fmla="*/ 12 w 16"/>
                <a:gd name="T1" fmla="*/ 39 h 39"/>
                <a:gd name="T2" fmla="*/ 16 w 16"/>
                <a:gd name="T3" fmla="*/ 10 h 39"/>
                <a:gd name="T4" fmla="*/ 16 w 16"/>
                <a:gd name="T5" fmla="*/ 6 h 39"/>
                <a:gd name="T6" fmla="*/ 12 w 16"/>
                <a:gd name="T7" fmla="*/ 6 h 39"/>
                <a:gd name="T8" fmla="*/ 12 w 16"/>
                <a:gd name="T9" fmla="*/ 6 h 39"/>
                <a:gd name="T10" fmla="*/ 12 w 16"/>
                <a:gd name="T11" fmla="*/ 6 h 39"/>
                <a:gd name="T12" fmla="*/ 12 w 16"/>
                <a:gd name="T13" fmla="*/ 0 h 39"/>
                <a:gd name="T14" fmla="*/ 0 w 16"/>
                <a:gd name="T15" fmla="*/ 0 h 39"/>
                <a:gd name="T16" fmla="*/ 0 w 16"/>
                <a:gd name="T17" fmla="*/ 6 h 39"/>
                <a:gd name="T18" fmla="*/ 0 w 16"/>
                <a:gd name="T19" fmla="*/ 6 h 39"/>
                <a:gd name="T20" fmla="*/ 0 w 16"/>
                <a:gd name="T21" fmla="*/ 10 h 39"/>
                <a:gd name="T22" fmla="*/ 0 w 16"/>
                <a:gd name="T23" fmla="*/ 10 h 39"/>
                <a:gd name="T24" fmla="*/ 0 w 16"/>
                <a:gd name="T25" fmla="*/ 10 h 39"/>
                <a:gd name="T26" fmla="*/ 0 w 16"/>
                <a:gd name="T27" fmla="*/ 17 h 39"/>
                <a:gd name="T28" fmla="*/ 0 w 16"/>
                <a:gd name="T29" fmla="*/ 17 h 39"/>
                <a:gd name="T30" fmla="*/ 0 w 16"/>
                <a:gd name="T31" fmla="*/ 23 h 39"/>
                <a:gd name="T32" fmla="*/ 0 w 16"/>
                <a:gd name="T33" fmla="*/ 23 h 39"/>
                <a:gd name="T34" fmla="*/ 0 w 16"/>
                <a:gd name="T35" fmla="*/ 29 h 39"/>
                <a:gd name="T36" fmla="*/ 6 w 16"/>
                <a:gd name="T37" fmla="*/ 29 h 39"/>
                <a:gd name="T38" fmla="*/ 6 w 16"/>
                <a:gd name="T39" fmla="*/ 33 h 39"/>
                <a:gd name="T40" fmla="*/ 6 w 16"/>
                <a:gd name="T41" fmla="*/ 33 h 39"/>
                <a:gd name="T42" fmla="*/ 6 w 16"/>
                <a:gd name="T43" fmla="*/ 39 h 39"/>
                <a:gd name="T44" fmla="*/ 6 w 16"/>
                <a:gd name="T45" fmla="*/ 39 h 39"/>
                <a:gd name="T46" fmla="*/ 12 w 16"/>
                <a:gd name="T47" fmla="*/ 39 h 39"/>
                <a:gd name="T48" fmla="*/ 12 w 16"/>
                <a:gd name="T4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39">
                  <a:moveTo>
                    <a:pt x="12" y="39"/>
                  </a:moveTo>
                  <a:lnTo>
                    <a:pt x="16" y="10"/>
                  </a:lnTo>
                  <a:lnTo>
                    <a:pt x="16" y="6"/>
                  </a:lnTo>
                  <a:lnTo>
                    <a:pt x="12" y="6"/>
                  </a:lnTo>
                  <a:lnTo>
                    <a:pt x="12" y="6"/>
                  </a:lnTo>
                  <a:lnTo>
                    <a:pt x="12" y="6"/>
                  </a:lnTo>
                  <a:lnTo>
                    <a:pt x="12" y="0"/>
                  </a:lnTo>
                  <a:lnTo>
                    <a:pt x="0" y="0"/>
                  </a:lnTo>
                  <a:lnTo>
                    <a:pt x="0" y="6"/>
                  </a:lnTo>
                  <a:lnTo>
                    <a:pt x="0" y="6"/>
                  </a:lnTo>
                  <a:lnTo>
                    <a:pt x="0" y="10"/>
                  </a:lnTo>
                  <a:lnTo>
                    <a:pt x="0" y="10"/>
                  </a:lnTo>
                  <a:lnTo>
                    <a:pt x="0" y="10"/>
                  </a:lnTo>
                  <a:lnTo>
                    <a:pt x="0" y="17"/>
                  </a:lnTo>
                  <a:lnTo>
                    <a:pt x="0" y="17"/>
                  </a:lnTo>
                  <a:lnTo>
                    <a:pt x="0" y="23"/>
                  </a:lnTo>
                  <a:lnTo>
                    <a:pt x="0" y="23"/>
                  </a:lnTo>
                  <a:lnTo>
                    <a:pt x="0" y="29"/>
                  </a:lnTo>
                  <a:lnTo>
                    <a:pt x="6" y="29"/>
                  </a:lnTo>
                  <a:lnTo>
                    <a:pt x="6" y="33"/>
                  </a:lnTo>
                  <a:lnTo>
                    <a:pt x="6" y="33"/>
                  </a:lnTo>
                  <a:lnTo>
                    <a:pt x="6" y="39"/>
                  </a:lnTo>
                  <a:lnTo>
                    <a:pt x="6" y="39"/>
                  </a:lnTo>
                  <a:lnTo>
                    <a:pt x="12" y="39"/>
                  </a:lnTo>
                  <a:lnTo>
                    <a:pt x="12"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8" name="Freeform 383"/>
            <p:cNvSpPr>
              <a:spLocks/>
            </p:cNvSpPr>
            <p:nvPr/>
          </p:nvSpPr>
          <p:spPr bwMode="auto">
            <a:xfrm>
              <a:off x="2874963" y="1603375"/>
              <a:ext cx="111125" cy="61913"/>
            </a:xfrm>
            <a:custGeom>
              <a:avLst/>
              <a:gdLst>
                <a:gd name="T0" fmla="*/ 0 w 70"/>
                <a:gd name="T1" fmla="*/ 28 h 39"/>
                <a:gd name="T2" fmla="*/ 0 w 70"/>
                <a:gd name="T3" fmla="*/ 28 h 39"/>
                <a:gd name="T4" fmla="*/ 0 w 70"/>
                <a:gd name="T5" fmla="*/ 33 h 39"/>
                <a:gd name="T6" fmla="*/ 6 w 70"/>
                <a:gd name="T7" fmla="*/ 33 h 39"/>
                <a:gd name="T8" fmla="*/ 6 w 70"/>
                <a:gd name="T9" fmla="*/ 39 h 39"/>
                <a:gd name="T10" fmla="*/ 6 w 70"/>
                <a:gd name="T11" fmla="*/ 39 h 39"/>
                <a:gd name="T12" fmla="*/ 23 w 70"/>
                <a:gd name="T13" fmla="*/ 39 h 39"/>
                <a:gd name="T14" fmla="*/ 29 w 70"/>
                <a:gd name="T15" fmla="*/ 33 h 39"/>
                <a:gd name="T16" fmla="*/ 29 w 70"/>
                <a:gd name="T17" fmla="*/ 28 h 39"/>
                <a:gd name="T18" fmla="*/ 48 w 70"/>
                <a:gd name="T19" fmla="*/ 28 h 39"/>
                <a:gd name="T20" fmla="*/ 54 w 70"/>
                <a:gd name="T21" fmla="*/ 33 h 39"/>
                <a:gd name="T22" fmla="*/ 54 w 70"/>
                <a:gd name="T23" fmla="*/ 33 h 39"/>
                <a:gd name="T24" fmla="*/ 54 w 70"/>
                <a:gd name="T25" fmla="*/ 39 h 39"/>
                <a:gd name="T26" fmla="*/ 70 w 70"/>
                <a:gd name="T27" fmla="*/ 39 h 39"/>
                <a:gd name="T28" fmla="*/ 70 w 70"/>
                <a:gd name="T29" fmla="*/ 28 h 39"/>
                <a:gd name="T30" fmla="*/ 58 w 70"/>
                <a:gd name="T31" fmla="*/ 28 h 39"/>
                <a:gd name="T32" fmla="*/ 58 w 70"/>
                <a:gd name="T33" fmla="*/ 28 h 39"/>
                <a:gd name="T34" fmla="*/ 58 w 70"/>
                <a:gd name="T35" fmla="*/ 28 h 39"/>
                <a:gd name="T36" fmla="*/ 58 w 70"/>
                <a:gd name="T37" fmla="*/ 22 h 39"/>
                <a:gd name="T38" fmla="*/ 64 w 70"/>
                <a:gd name="T39" fmla="*/ 22 h 39"/>
                <a:gd name="T40" fmla="*/ 58 w 70"/>
                <a:gd name="T41" fmla="*/ 16 h 39"/>
                <a:gd name="T42" fmla="*/ 54 w 70"/>
                <a:gd name="T43" fmla="*/ 16 h 39"/>
                <a:gd name="T44" fmla="*/ 54 w 70"/>
                <a:gd name="T45" fmla="*/ 12 h 39"/>
                <a:gd name="T46" fmla="*/ 48 w 70"/>
                <a:gd name="T47" fmla="*/ 12 h 39"/>
                <a:gd name="T48" fmla="*/ 41 w 70"/>
                <a:gd name="T49" fmla="*/ 6 h 39"/>
                <a:gd name="T50" fmla="*/ 35 w 70"/>
                <a:gd name="T51" fmla="*/ 6 h 39"/>
                <a:gd name="T52" fmla="*/ 35 w 70"/>
                <a:gd name="T53" fmla="*/ 0 h 39"/>
                <a:gd name="T54" fmla="*/ 29 w 70"/>
                <a:gd name="T55" fmla="*/ 0 h 39"/>
                <a:gd name="T56" fmla="*/ 17 w 70"/>
                <a:gd name="T57" fmla="*/ 12 h 39"/>
                <a:gd name="T58" fmla="*/ 17 w 70"/>
                <a:gd name="T59" fmla="*/ 12 h 39"/>
                <a:gd name="T60" fmla="*/ 0 w 70"/>
                <a:gd name="T61" fmla="*/ 28 h 39"/>
                <a:gd name="T62" fmla="*/ 0 w 70"/>
                <a:gd name="T63" fmla="*/ 28 h 39"/>
                <a:gd name="T64" fmla="*/ 0 w 70"/>
                <a:gd name="T65"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 h="39">
                  <a:moveTo>
                    <a:pt x="0" y="28"/>
                  </a:moveTo>
                  <a:lnTo>
                    <a:pt x="0" y="28"/>
                  </a:lnTo>
                  <a:lnTo>
                    <a:pt x="0" y="33"/>
                  </a:lnTo>
                  <a:lnTo>
                    <a:pt x="6" y="33"/>
                  </a:lnTo>
                  <a:lnTo>
                    <a:pt x="6" y="39"/>
                  </a:lnTo>
                  <a:lnTo>
                    <a:pt x="6" y="39"/>
                  </a:lnTo>
                  <a:lnTo>
                    <a:pt x="23" y="39"/>
                  </a:lnTo>
                  <a:lnTo>
                    <a:pt x="29" y="33"/>
                  </a:lnTo>
                  <a:lnTo>
                    <a:pt x="29" y="28"/>
                  </a:lnTo>
                  <a:lnTo>
                    <a:pt x="48" y="28"/>
                  </a:lnTo>
                  <a:lnTo>
                    <a:pt x="54" y="33"/>
                  </a:lnTo>
                  <a:lnTo>
                    <a:pt x="54" y="33"/>
                  </a:lnTo>
                  <a:lnTo>
                    <a:pt x="54" y="39"/>
                  </a:lnTo>
                  <a:lnTo>
                    <a:pt x="70" y="39"/>
                  </a:lnTo>
                  <a:lnTo>
                    <a:pt x="70" y="28"/>
                  </a:lnTo>
                  <a:lnTo>
                    <a:pt x="58" y="28"/>
                  </a:lnTo>
                  <a:lnTo>
                    <a:pt x="58" y="28"/>
                  </a:lnTo>
                  <a:lnTo>
                    <a:pt x="58" y="28"/>
                  </a:lnTo>
                  <a:lnTo>
                    <a:pt x="58" y="22"/>
                  </a:lnTo>
                  <a:lnTo>
                    <a:pt x="64" y="22"/>
                  </a:lnTo>
                  <a:lnTo>
                    <a:pt x="58" y="16"/>
                  </a:lnTo>
                  <a:lnTo>
                    <a:pt x="54" y="16"/>
                  </a:lnTo>
                  <a:lnTo>
                    <a:pt x="54" y="12"/>
                  </a:lnTo>
                  <a:lnTo>
                    <a:pt x="48" y="12"/>
                  </a:lnTo>
                  <a:lnTo>
                    <a:pt x="41" y="6"/>
                  </a:lnTo>
                  <a:lnTo>
                    <a:pt x="35" y="6"/>
                  </a:lnTo>
                  <a:lnTo>
                    <a:pt x="35" y="0"/>
                  </a:lnTo>
                  <a:lnTo>
                    <a:pt x="29" y="0"/>
                  </a:lnTo>
                  <a:lnTo>
                    <a:pt x="17" y="12"/>
                  </a:lnTo>
                  <a:lnTo>
                    <a:pt x="17" y="12"/>
                  </a:lnTo>
                  <a:lnTo>
                    <a:pt x="0" y="28"/>
                  </a:lnTo>
                  <a:lnTo>
                    <a:pt x="0" y="28"/>
                  </a:lnTo>
                  <a:lnTo>
                    <a:pt x="0" y="2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89" name="Freeform 384"/>
            <p:cNvSpPr>
              <a:spLocks/>
            </p:cNvSpPr>
            <p:nvPr/>
          </p:nvSpPr>
          <p:spPr bwMode="auto">
            <a:xfrm>
              <a:off x="2874963" y="1603375"/>
              <a:ext cx="111125" cy="61913"/>
            </a:xfrm>
            <a:custGeom>
              <a:avLst/>
              <a:gdLst>
                <a:gd name="T0" fmla="*/ 0 w 70"/>
                <a:gd name="T1" fmla="*/ 28 h 39"/>
                <a:gd name="T2" fmla="*/ 0 w 70"/>
                <a:gd name="T3" fmla="*/ 28 h 39"/>
                <a:gd name="T4" fmla="*/ 0 w 70"/>
                <a:gd name="T5" fmla="*/ 33 h 39"/>
                <a:gd name="T6" fmla="*/ 6 w 70"/>
                <a:gd name="T7" fmla="*/ 33 h 39"/>
                <a:gd name="T8" fmla="*/ 6 w 70"/>
                <a:gd name="T9" fmla="*/ 39 h 39"/>
                <a:gd name="T10" fmla="*/ 6 w 70"/>
                <a:gd name="T11" fmla="*/ 39 h 39"/>
                <a:gd name="T12" fmla="*/ 23 w 70"/>
                <a:gd name="T13" fmla="*/ 39 h 39"/>
                <a:gd name="T14" fmla="*/ 29 w 70"/>
                <a:gd name="T15" fmla="*/ 33 h 39"/>
                <a:gd name="T16" fmla="*/ 29 w 70"/>
                <a:gd name="T17" fmla="*/ 28 h 39"/>
                <a:gd name="T18" fmla="*/ 48 w 70"/>
                <a:gd name="T19" fmla="*/ 28 h 39"/>
                <a:gd name="T20" fmla="*/ 54 w 70"/>
                <a:gd name="T21" fmla="*/ 33 h 39"/>
                <a:gd name="T22" fmla="*/ 54 w 70"/>
                <a:gd name="T23" fmla="*/ 33 h 39"/>
                <a:gd name="T24" fmla="*/ 54 w 70"/>
                <a:gd name="T25" fmla="*/ 39 h 39"/>
                <a:gd name="T26" fmla="*/ 70 w 70"/>
                <a:gd name="T27" fmla="*/ 39 h 39"/>
                <a:gd name="T28" fmla="*/ 70 w 70"/>
                <a:gd name="T29" fmla="*/ 28 h 39"/>
                <a:gd name="T30" fmla="*/ 58 w 70"/>
                <a:gd name="T31" fmla="*/ 28 h 39"/>
                <a:gd name="T32" fmla="*/ 58 w 70"/>
                <a:gd name="T33" fmla="*/ 28 h 39"/>
                <a:gd name="T34" fmla="*/ 58 w 70"/>
                <a:gd name="T35" fmla="*/ 28 h 39"/>
                <a:gd name="T36" fmla="*/ 58 w 70"/>
                <a:gd name="T37" fmla="*/ 22 h 39"/>
                <a:gd name="T38" fmla="*/ 64 w 70"/>
                <a:gd name="T39" fmla="*/ 22 h 39"/>
                <a:gd name="T40" fmla="*/ 58 w 70"/>
                <a:gd name="T41" fmla="*/ 16 h 39"/>
                <a:gd name="T42" fmla="*/ 54 w 70"/>
                <a:gd name="T43" fmla="*/ 16 h 39"/>
                <a:gd name="T44" fmla="*/ 54 w 70"/>
                <a:gd name="T45" fmla="*/ 12 h 39"/>
                <a:gd name="T46" fmla="*/ 48 w 70"/>
                <a:gd name="T47" fmla="*/ 12 h 39"/>
                <a:gd name="T48" fmla="*/ 41 w 70"/>
                <a:gd name="T49" fmla="*/ 6 h 39"/>
                <a:gd name="T50" fmla="*/ 35 w 70"/>
                <a:gd name="T51" fmla="*/ 6 h 39"/>
                <a:gd name="T52" fmla="*/ 35 w 70"/>
                <a:gd name="T53" fmla="*/ 0 h 39"/>
                <a:gd name="T54" fmla="*/ 29 w 70"/>
                <a:gd name="T55" fmla="*/ 0 h 39"/>
                <a:gd name="T56" fmla="*/ 17 w 70"/>
                <a:gd name="T57" fmla="*/ 12 h 39"/>
                <a:gd name="T58" fmla="*/ 17 w 70"/>
                <a:gd name="T59" fmla="*/ 12 h 39"/>
                <a:gd name="T60" fmla="*/ 0 w 70"/>
                <a:gd name="T61" fmla="*/ 28 h 39"/>
                <a:gd name="T62" fmla="*/ 0 w 70"/>
                <a:gd name="T63" fmla="*/ 28 h 39"/>
                <a:gd name="T64" fmla="*/ 0 w 70"/>
                <a:gd name="T65"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 h="39">
                  <a:moveTo>
                    <a:pt x="0" y="28"/>
                  </a:moveTo>
                  <a:lnTo>
                    <a:pt x="0" y="28"/>
                  </a:lnTo>
                  <a:lnTo>
                    <a:pt x="0" y="33"/>
                  </a:lnTo>
                  <a:lnTo>
                    <a:pt x="6" y="33"/>
                  </a:lnTo>
                  <a:lnTo>
                    <a:pt x="6" y="39"/>
                  </a:lnTo>
                  <a:lnTo>
                    <a:pt x="6" y="39"/>
                  </a:lnTo>
                  <a:lnTo>
                    <a:pt x="23" y="39"/>
                  </a:lnTo>
                  <a:lnTo>
                    <a:pt x="29" y="33"/>
                  </a:lnTo>
                  <a:lnTo>
                    <a:pt x="29" y="28"/>
                  </a:lnTo>
                  <a:lnTo>
                    <a:pt x="48" y="28"/>
                  </a:lnTo>
                  <a:lnTo>
                    <a:pt x="54" y="33"/>
                  </a:lnTo>
                  <a:lnTo>
                    <a:pt x="54" y="33"/>
                  </a:lnTo>
                  <a:lnTo>
                    <a:pt x="54" y="39"/>
                  </a:lnTo>
                  <a:lnTo>
                    <a:pt x="70" y="39"/>
                  </a:lnTo>
                  <a:lnTo>
                    <a:pt x="70" y="28"/>
                  </a:lnTo>
                  <a:lnTo>
                    <a:pt x="58" y="28"/>
                  </a:lnTo>
                  <a:lnTo>
                    <a:pt x="58" y="28"/>
                  </a:lnTo>
                  <a:lnTo>
                    <a:pt x="58" y="28"/>
                  </a:lnTo>
                  <a:lnTo>
                    <a:pt x="58" y="22"/>
                  </a:lnTo>
                  <a:lnTo>
                    <a:pt x="64" y="22"/>
                  </a:lnTo>
                  <a:lnTo>
                    <a:pt x="58" y="16"/>
                  </a:lnTo>
                  <a:lnTo>
                    <a:pt x="54" y="16"/>
                  </a:lnTo>
                  <a:lnTo>
                    <a:pt x="54" y="12"/>
                  </a:lnTo>
                  <a:lnTo>
                    <a:pt x="48" y="12"/>
                  </a:lnTo>
                  <a:lnTo>
                    <a:pt x="41" y="6"/>
                  </a:lnTo>
                  <a:lnTo>
                    <a:pt x="35" y="6"/>
                  </a:lnTo>
                  <a:lnTo>
                    <a:pt x="35" y="0"/>
                  </a:lnTo>
                  <a:lnTo>
                    <a:pt x="29" y="0"/>
                  </a:lnTo>
                  <a:lnTo>
                    <a:pt x="17" y="12"/>
                  </a:lnTo>
                  <a:lnTo>
                    <a:pt x="17" y="12"/>
                  </a:lnTo>
                  <a:lnTo>
                    <a:pt x="0" y="28"/>
                  </a:lnTo>
                  <a:lnTo>
                    <a:pt x="0" y="28"/>
                  </a:lnTo>
                  <a:lnTo>
                    <a:pt x="0" y="2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0" name="Freeform 385"/>
            <p:cNvSpPr>
              <a:spLocks/>
            </p:cNvSpPr>
            <p:nvPr/>
          </p:nvSpPr>
          <p:spPr bwMode="auto">
            <a:xfrm>
              <a:off x="3041651" y="1612900"/>
              <a:ext cx="46038" cy="25400"/>
            </a:xfrm>
            <a:custGeom>
              <a:avLst/>
              <a:gdLst>
                <a:gd name="T0" fmla="*/ 0 w 29"/>
                <a:gd name="T1" fmla="*/ 10 h 16"/>
                <a:gd name="T2" fmla="*/ 0 w 29"/>
                <a:gd name="T3" fmla="*/ 10 h 16"/>
                <a:gd name="T4" fmla="*/ 6 w 29"/>
                <a:gd name="T5" fmla="*/ 10 h 16"/>
                <a:gd name="T6" fmla="*/ 13 w 29"/>
                <a:gd name="T7" fmla="*/ 16 h 16"/>
                <a:gd name="T8" fmla="*/ 13 w 29"/>
                <a:gd name="T9" fmla="*/ 16 h 16"/>
                <a:gd name="T10" fmla="*/ 13 w 29"/>
                <a:gd name="T11" fmla="*/ 16 h 16"/>
                <a:gd name="T12" fmla="*/ 19 w 29"/>
                <a:gd name="T13" fmla="*/ 16 h 16"/>
                <a:gd name="T14" fmla="*/ 19 w 29"/>
                <a:gd name="T15" fmla="*/ 10 h 16"/>
                <a:gd name="T16" fmla="*/ 23 w 29"/>
                <a:gd name="T17" fmla="*/ 10 h 16"/>
                <a:gd name="T18" fmla="*/ 29 w 29"/>
                <a:gd name="T19" fmla="*/ 6 h 16"/>
                <a:gd name="T20" fmla="*/ 29 w 29"/>
                <a:gd name="T21" fmla="*/ 6 h 16"/>
                <a:gd name="T22" fmla="*/ 29 w 29"/>
                <a:gd name="T23" fmla="*/ 0 h 16"/>
                <a:gd name="T24" fmla="*/ 19 w 29"/>
                <a:gd name="T25" fmla="*/ 0 h 16"/>
                <a:gd name="T26" fmla="*/ 19 w 29"/>
                <a:gd name="T27" fmla="*/ 0 h 16"/>
                <a:gd name="T28" fmla="*/ 13 w 29"/>
                <a:gd name="T29" fmla="*/ 6 h 16"/>
                <a:gd name="T30" fmla="*/ 0 w 29"/>
                <a:gd name="T31" fmla="*/ 6 h 16"/>
                <a:gd name="T32" fmla="*/ 0 w 29"/>
                <a:gd name="T33" fmla="*/ 10 h 16"/>
                <a:gd name="T34" fmla="*/ 0 w 29"/>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16">
                  <a:moveTo>
                    <a:pt x="0" y="10"/>
                  </a:moveTo>
                  <a:lnTo>
                    <a:pt x="0" y="10"/>
                  </a:lnTo>
                  <a:lnTo>
                    <a:pt x="6" y="10"/>
                  </a:lnTo>
                  <a:lnTo>
                    <a:pt x="13" y="16"/>
                  </a:lnTo>
                  <a:lnTo>
                    <a:pt x="13" y="16"/>
                  </a:lnTo>
                  <a:lnTo>
                    <a:pt x="13" y="16"/>
                  </a:lnTo>
                  <a:lnTo>
                    <a:pt x="19" y="16"/>
                  </a:lnTo>
                  <a:lnTo>
                    <a:pt x="19" y="10"/>
                  </a:lnTo>
                  <a:lnTo>
                    <a:pt x="23" y="10"/>
                  </a:lnTo>
                  <a:lnTo>
                    <a:pt x="29" y="6"/>
                  </a:lnTo>
                  <a:lnTo>
                    <a:pt x="29" y="6"/>
                  </a:lnTo>
                  <a:lnTo>
                    <a:pt x="29" y="0"/>
                  </a:lnTo>
                  <a:lnTo>
                    <a:pt x="19" y="0"/>
                  </a:lnTo>
                  <a:lnTo>
                    <a:pt x="19" y="0"/>
                  </a:lnTo>
                  <a:lnTo>
                    <a:pt x="13" y="6"/>
                  </a:lnTo>
                  <a:lnTo>
                    <a:pt x="0" y="6"/>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1" name="Freeform 386"/>
            <p:cNvSpPr>
              <a:spLocks/>
            </p:cNvSpPr>
            <p:nvPr/>
          </p:nvSpPr>
          <p:spPr bwMode="auto">
            <a:xfrm>
              <a:off x="3041651" y="1612900"/>
              <a:ext cx="46038" cy="25400"/>
            </a:xfrm>
            <a:custGeom>
              <a:avLst/>
              <a:gdLst>
                <a:gd name="T0" fmla="*/ 0 w 29"/>
                <a:gd name="T1" fmla="*/ 10 h 16"/>
                <a:gd name="T2" fmla="*/ 0 w 29"/>
                <a:gd name="T3" fmla="*/ 10 h 16"/>
                <a:gd name="T4" fmla="*/ 6 w 29"/>
                <a:gd name="T5" fmla="*/ 10 h 16"/>
                <a:gd name="T6" fmla="*/ 13 w 29"/>
                <a:gd name="T7" fmla="*/ 16 h 16"/>
                <a:gd name="T8" fmla="*/ 13 w 29"/>
                <a:gd name="T9" fmla="*/ 16 h 16"/>
                <a:gd name="T10" fmla="*/ 13 w 29"/>
                <a:gd name="T11" fmla="*/ 16 h 16"/>
                <a:gd name="T12" fmla="*/ 19 w 29"/>
                <a:gd name="T13" fmla="*/ 16 h 16"/>
                <a:gd name="T14" fmla="*/ 19 w 29"/>
                <a:gd name="T15" fmla="*/ 10 h 16"/>
                <a:gd name="T16" fmla="*/ 23 w 29"/>
                <a:gd name="T17" fmla="*/ 10 h 16"/>
                <a:gd name="T18" fmla="*/ 29 w 29"/>
                <a:gd name="T19" fmla="*/ 6 h 16"/>
                <a:gd name="T20" fmla="*/ 29 w 29"/>
                <a:gd name="T21" fmla="*/ 6 h 16"/>
                <a:gd name="T22" fmla="*/ 29 w 29"/>
                <a:gd name="T23" fmla="*/ 0 h 16"/>
                <a:gd name="T24" fmla="*/ 19 w 29"/>
                <a:gd name="T25" fmla="*/ 0 h 16"/>
                <a:gd name="T26" fmla="*/ 19 w 29"/>
                <a:gd name="T27" fmla="*/ 0 h 16"/>
                <a:gd name="T28" fmla="*/ 13 w 29"/>
                <a:gd name="T29" fmla="*/ 6 h 16"/>
                <a:gd name="T30" fmla="*/ 0 w 29"/>
                <a:gd name="T31" fmla="*/ 6 h 16"/>
                <a:gd name="T32" fmla="*/ 0 w 29"/>
                <a:gd name="T33" fmla="*/ 10 h 16"/>
                <a:gd name="T34" fmla="*/ 0 w 29"/>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16">
                  <a:moveTo>
                    <a:pt x="0" y="10"/>
                  </a:moveTo>
                  <a:lnTo>
                    <a:pt x="0" y="10"/>
                  </a:lnTo>
                  <a:lnTo>
                    <a:pt x="6" y="10"/>
                  </a:lnTo>
                  <a:lnTo>
                    <a:pt x="13" y="16"/>
                  </a:lnTo>
                  <a:lnTo>
                    <a:pt x="13" y="16"/>
                  </a:lnTo>
                  <a:lnTo>
                    <a:pt x="13" y="16"/>
                  </a:lnTo>
                  <a:lnTo>
                    <a:pt x="19" y="16"/>
                  </a:lnTo>
                  <a:lnTo>
                    <a:pt x="19" y="10"/>
                  </a:lnTo>
                  <a:lnTo>
                    <a:pt x="23" y="10"/>
                  </a:lnTo>
                  <a:lnTo>
                    <a:pt x="29" y="6"/>
                  </a:lnTo>
                  <a:lnTo>
                    <a:pt x="29" y="6"/>
                  </a:lnTo>
                  <a:lnTo>
                    <a:pt x="29" y="0"/>
                  </a:lnTo>
                  <a:lnTo>
                    <a:pt x="19" y="0"/>
                  </a:lnTo>
                  <a:lnTo>
                    <a:pt x="19" y="0"/>
                  </a:lnTo>
                  <a:lnTo>
                    <a:pt x="13" y="6"/>
                  </a:lnTo>
                  <a:lnTo>
                    <a:pt x="0" y="6"/>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2" name="Freeform 387"/>
            <p:cNvSpPr>
              <a:spLocks/>
            </p:cNvSpPr>
            <p:nvPr/>
          </p:nvSpPr>
          <p:spPr bwMode="auto">
            <a:xfrm>
              <a:off x="3097213" y="1530350"/>
              <a:ext cx="46038" cy="26988"/>
            </a:xfrm>
            <a:custGeom>
              <a:avLst/>
              <a:gdLst>
                <a:gd name="T0" fmla="*/ 0 w 29"/>
                <a:gd name="T1" fmla="*/ 17 h 17"/>
                <a:gd name="T2" fmla="*/ 0 w 29"/>
                <a:gd name="T3" fmla="*/ 17 h 17"/>
                <a:gd name="T4" fmla="*/ 19 w 29"/>
                <a:gd name="T5" fmla="*/ 17 h 17"/>
                <a:gd name="T6" fmla="*/ 19 w 29"/>
                <a:gd name="T7" fmla="*/ 13 h 17"/>
                <a:gd name="T8" fmla="*/ 19 w 29"/>
                <a:gd name="T9" fmla="*/ 13 h 17"/>
                <a:gd name="T10" fmla="*/ 29 w 29"/>
                <a:gd name="T11" fmla="*/ 13 h 17"/>
                <a:gd name="T12" fmla="*/ 29 w 29"/>
                <a:gd name="T13" fmla="*/ 0 h 17"/>
                <a:gd name="T14" fmla="*/ 23 w 29"/>
                <a:gd name="T15" fmla="*/ 0 h 17"/>
                <a:gd name="T16" fmla="*/ 23 w 29"/>
                <a:gd name="T17" fmla="*/ 0 h 17"/>
                <a:gd name="T18" fmla="*/ 19 w 29"/>
                <a:gd name="T19" fmla="*/ 6 h 17"/>
                <a:gd name="T20" fmla="*/ 19 w 29"/>
                <a:gd name="T21" fmla="*/ 6 h 17"/>
                <a:gd name="T22" fmla="*/ 13 w 29"/>
                <a:gd name="T23" fmla="*/ 13 h 17"/>
                <a:gd name="T24" fmla="*/ 6 w 29"/>
                <a:gd name="T25" fmla="*/ 13 h 17"/>
                <a:gd name="T26" fmla="*/ 6 w 29"/>
                <a:gd name="T27" fmla="*/ 13 h 17"/>
                <a:gd name="T28" fmla="*/ 0 w 29"/>
                <a:gd name="T29" fmla="*/ 17 h 17"/>
                <a:gd name="T30" fmla="*/ 0 w 29"/>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7">
                  <a:moveTo>
                    <a:pt x="0" y="17"/>
                  </a:moveTo>
                  <a:lnTo>
                    <a:pt x="0" y="17"/>
                  </a:lnTo>
                  <a:lnTo>
                    <a:pt x="19" y="17"/>
                  </a:lnTo>
                  <a:lnTo>
                    <a:pt x="19" y="13"/>
                  </a:lnTo>
                  <a:lnTo>
                    <a:pt x="19" y="13"/>
                  </a:lnTo>
                  <a:lnTo>
                    <a:pt x="29" y="13"/>
                  </a:lnTo>
                  <a:lnTo>
                    <a:pt x="29" y="0"/>
                  </a:lnTo>
                  <a:lnTo>
                    <a:pt x="23" y="0"/>
                  </a:lnTo>
                  <a:lnTo>
                    <a:pt x="23" y="0"/>
                  </a:lnTo>
                  <a:lnTo>
                    <a:pt x="19" y="6"/>
                  </a:lnTo>
                  <a:lnTo>
                    <a:pt x="19" y="6"/>
                  </a:lnTo>
                  <a:lnTo>
                    <a:pt x="13" y="13"/>
                  </a:lnTo>
                  <a:lnTo>
                    <a:pt x="6" y="13"/>
                  </a:lnTo>
                  <a:lnTo>
                    <a:pt x="6" y="13"/>
                  </a:lnTo>
                  <a:lnTo>
                    <a:pt x="0" y="17"/>
                  </a:lnTo>
                  <a:lnTo>
                    <a:pt x="0" y="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3" name="Freeform 388"/>
            <p:cNvSpPr>
              <a:spLocks/>
            </p:cNvSpPr>
            <p:nvPr/>
          </p:nvSpPr>
          <p:spPr bwMode="auto">
            <a:xfrm>
              <a:off x="3097213" y="1530350"/>
              <a:ext cx="46038" cy="26988"/>
            </a:xfrm>
            <a:custGeom>
              <a:avLst/>
              <a:gdLst>
                <a:gd name="T0" fmla="*/ 0 w 29"/>
                <a:gd name="T1" fmla="*/ 17 h 17"/>
                <a:gd name="T2" fmla="*/ 0 w 29"/>
                <a:gd name="T3" fmla="*/ 17 h 17"/>
                <a:gd name="T4" fmla="*/ 19 w 29"/>
                <a:gd name="T5" fmla="*/ 17 h 17"/>
                <a:gd name="T6" fmla="*/ 19 w 29"/>
                <a:gd name="T7" fmla="*/ 13 h 17"/>
                <a:gd name="T8" fmla="*/ 19 w 29"/>
                <a:gd name="T9" fmla="*/ 13 h 17"/>
                <a:gd name="T10" fmla="*/ 29 w 29"/>
                <a:gd name="T11" fmla="*/ 13 h 17"/>
                <a:gd name="T12" fmla="*/ 29 w 29"/>
                <a:gd name="T13" fmla="*/ 0 h 17"/>
                <a:gd name="T14" fmla="*/ 23 w 29"/>
                <a:gd name="T15" fmla="*/ 0 h 17"/>
                <a:gd name="T16" fmla="*/ 23 w 29"/>
                <a:gd name="T17" fmla="*/ 0 h 17"/>
                <a:gd name="T18" fmla="*/ 19 w 29"/>
                <a:gd name="T19" fmla="*/ 6 h 17"/>
                <a:gd name="T20" fmla="*/ 19 w 29"/>
                <a:gd name="T21" fmla="*/ 6 h 17"/>
                <a:gd name="T22" fmla="*/ 13 w 29"/>
                <a:gd name="T23" fmla="*/ 13 h 17"/>
                <a:gd name="T24" fmla="*/ 6 w 29"/>
                <a:gd name="T25" fmla="*/ 13 h 17"/>
                <a:gd name="T26" fmla="*/ 6 w 29"/>
                <a:gd name="T27" fmla="*/ 13 h 17"/>
                <a:gd name="T28" fmla="*/ 0 w 29"/>
                <a:gd name="T29" fmla="*/ 17 h 17"/>
                <a:gd name="T30" fmla="*/ 0 w 29"/>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7">
                  <a:moveTo>
                    <a:pt x="0" y="17"/>
                  </a:moveTo>
                  <a:lnTo>
                    <a:pt x="0" y="17"/>
                  </a:lnTo>
                  <a:lnTo>
                    <a:pt x="19" y="17"/>
                  </a:lnTo>
                  <a:lnTo>
                    <a:pt x="19" y="13"/>
                  </a:lnTo>
                  <a:lnTo>
                    <a:pt x="19" y="13"/>
                  </a:lnTo>
                  <a:lnTo>
                    <a:pt x="29" y="13"/>
                  </a:lnTo>
                  <a:lnTo>
                    <a:pt x="29" y="0"/>
                  </a:lnTo>
                  <a:lnTo>
                    <a:pt x="23" y="0"/>
                  </a:lnTo>
                  <a:lnTo>
                    <a:pt x="23" y="0"/>
                  </a:lnTo>
                  <a:lnTo>
                    <a:pt x="19" y="6"/>
                  </a:lnTo>
                  <a:lnTo>
                    <a:pt x="19" y="6"/>
                  </a:lnTo>
                  <a:lnTo>
                    <a:pt x="13" y="13"/>
                  </a:lnTo>
                  <a:lnTo>
                    <a:pt x="6" y="13"/>
                  </a:lnTo>
                  <a:lnTo>
                    <a:pt x="6" y="13"/>
                  </a:lnTo>
                  <a:lnTo>
                    <a:pt x="0" y="17"/>
                  </a:lnTo>
                  <a:lnTo>
                    <a:pt x="0" y="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4" name="Freeform 389"/>
            <p:cNvSpPr>
              <a:spLocks/>
            </p:cNvSpPr>
            <p:nvPr/>
          </p:nvSpPr>
          <p:spPr bwMode="auto">
            <a:xfrm>
              <a:off x="3097213" y="1530350"/>
              <a:ext cx="46038" cy="26988"/>
            </a:xfrm>
            <a:custGeom>
              <a:avLst/>
              <a:gdLst>
                <a:gd name="T0" fmla="*/ 0 w 29"/>
                <a:gd name="T1" fmla="*/ 17 h 17"/>
                <a:gd name="T2" fmla="*/ 0 w 29"/>
                <a:gd name="T3" fmla="*/ 17 h 17"/>
                <a:gd name="T4" fmla="*/ 19 w 29"/>
                <a:gd name="T5" fmla="*/ 17 h 17"/>
                <a:gd name="T6" fmla="*/ 19 w 29"/>
                <a:gd name="T7" fmla="*/ 13 h 17"/>
                <a:gd name="T8" fmla="*/ 19 w 29"/>
                <a:gd name="T9" fmla="*/ 13 h 17"/>
                <a:gd name="T10" fmla="*/ 29 w 29"/>
                <a:gd name="T11" fmla="*/ 13 h 17"/>
                <a:gd name="T12" fmla="*/ 29 w 29"/>
                <a:gd name="T13" fmla="*/ 0 h 17"/>
                <a:gd name="T14" fmla="*/ 23 w 29"/>
                <a:gd name="T15" fmla="*/ 0 h 17"/>
                <a:gd name="T16" fmla="*/ 23 w 29"/>
                <a:gd name="T17" fmla="*/ 0 h 17"/>
                <a:gd name="T18" fmla="*/ 19 w 29"/>
                <a:gd name="T19" fmla="*/ 6 h 17"/>
                <a:gd name="T20" fmla="*/ 19 w 29"/>
                <a:gd name="T21" fmla="*/ 6 h 17"/>
                <a:gd name="T22" fmla="*/ 13 w 29"/>
                <a:gd name="T23" fmla="*/ 13 h 17"/>
                <a:gd name="T24" fmla="*/ 6 w 29"/>
                <a:gd name="T25" fmla="*/ 13 h 17"/>
                <a:gd name="T26" fmla="*/ 6 w 29"/>
                <a:gd name="T27" fmla="*/ 13 h 17"/>
                <a:gd name="T28" fmla="*/ 0 w 29"/>
                <a:gd name="T29"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17">
                  <a:moveTo>
                    <a:pt x="0" y="17"/>
                  </a:moveTo>
                  <a:lnTo>
                    <a:pt x="0" y="17"/>
                  </a:lnTo>
                  <a:lnTo>
                    <a:pt x="19" y="17"/>
                  </a:lnTo>
                  <a:lnTo>
                    <a:pt x="19" y="13"/>
                  </a:lnTo>
                  <a:lnTo>
                    <a:pt x="19" y="13"/>
                  </a:lnTo>
                  <a:lnTo>
                    <a:pt x="29" y="13"/>
                  </a:lnTo>
                  <a:lnTo>
                    <a:pt x="29" y="0"/>
                  </a:lnTo>
                  <a:lnTo>
                    <a:pt x="23" y="0"/>
                  </a:lnTo>
                  <a:lnTo>
                    <a:pt x="23" y="0"/>
                  </a:lnTo>
                  <a:lnTo>
                    <a:pt x="19" y="6"/>
                  </a:lnTo>
                  <a:lnTo>
                    <a:pt x="19" y="6"/>
                  </a:lnTo>
                  <a:lnTo>
                    <a:pt x="13" y="13"/>
                  </a:lnTo>
                  <a:lnTo>
                    <a:pt x="6" y="13"/>
                  </a:lnTo>
                  <a:lnTo>
                    <a:pt x="6" y="13"/>
                  </a:lnTo>
                  <a:lnTo>
                    <a:pt x="0" y="1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5" name="Freeform 390"/>
            <p:cNvSpPr>
              <a:spLocks/>
            </p:cNvSpPr>
            <p:nvPr/>
          </p:nvSpPr>
          <p:spPr bwMode="auto">
            <a:xfrm>
              <a:off x="2874963" y="1406525"/>
              <a:ext cx="101600" cy="46038"/>
            </a:xfrm>
            <a:custGeom>
              <a:avLst/>
              <a:gdLst>
                <a:gd name="T0" fmla="*/ 6 w 64"/>
                <a:gd name="T1" fmla="*/ 29 h 29"/>
                <a:gd name="T2" fmla="*/ 6 w 64"/>
                <a:gd name="T3" fmla="*/ 29 h 29"/>
                <a:gd name="T4" fmla="*/ 6 w 64"/>
                <a:gd name="T5" fmla="*/ 29 h 29"/>
                <a:gd name="T6" fmla="*/ 6 w 64"/>
                <a:gd name="T7" fmla="*/ 29 h 29"/>
                <a:gd name="T8" fmla="*/ 6 w 64"/>
                <a:gd name="T9" fmla="*/ 29 h 29"/>
                <a:gd name="T10" fmla="*/ 0 w 64"/>
                <a:gd name="T11" fmla="*/ 23 h 29"/>
                <a:gd name="T12" fmla="*/ 0 w 64"/>
                <a:gd name="T13" fmla="*/ 23 h 29"/>
                <a:gd name="T14" fmla="*/ 0 w 64"/>
                <a:gd name="T15" fmla="*/ 16 h 29"/>
                <a:gd name="T16" fmla="*/ 0 w 64"/>
                <a:gd name="T17" fmla="*/ 16 h 29"/>
                <a:gd name="T18" fmla="*/ 13 w 64"/>
                <a:gd name="T19" fmla="*/ 6 h 29"/>
                <a:gd name="T20" fmla="*/ 17 w 64"/>
                <a:gd name="T21" fmla="*/ 6 h 29"/>
                <a:gd name="T22" fmla="*/ 23 w 64"/>
                <a:gd name="T23" fmla="*/ 0 h 29"/>
                <a:gd name="T24" fmla="*/ 64 w 64"/>
                <a:gd name="T25" fmla="*/ 0 h 29"/>
                <a:gd name="T26" fmla="*/ 58 w 64"/>
                <a:gd name="T27" fmla="*/ 6 h 29"/>
                <a:gd name="T28" fmla="*/ 58 w 64"/>
                <a:gd name="T29" fmla="*/ 6 h 29"/>
                <a:gd name="T30" fmla="*/ 54 w 64"/>
                <a:gd name="T31" fmla="*/ 12 h 29"/>
                <a:gd name="T32" fmla="*/ 48 w 64"/>
                <a:gd name="T33" fmla="*/ 12 h 29"/>
                <a:gd name="T34" fmla="*/ 41 w 64"/>
                <a:gd name="T35" fmla="*/ 16 h 29"/>
                <a:gd name="T36" fmla="*/ 23 w 64"/>
                <a:gd name="T37" fmla="*/ 16 h 29"/>
                <a:gd name="T38" fmla="*/ 23 w 64"/>
                <a:gd name="T39" fmla="*/ 16 h 29"/>
                <a:gd name="T40" fmla="*/ 23 w 64"/>
                <a:gd name="T41" fmla="*/ 16 h 29"/>
                <a:gd name="T42" fmla="*/ 17 w 64"/>
                <a:gd name="T43" fmla="*/ 23 h 29"/>
                <a:gd name="T44" fmla="*/ 17 w 64"/>
                <a:gd name="T45" fmla="*/ 23 h 29"/>
                <a:gd name="T46" fmla="*/ 13 w 64"/>
                <a:gd name="T47" fmla="*/ 29 h 29"/>
                <a:gd name="T48" fmla="*/ 6 w 64"/>
                <a:gd name="T49" fmla="*/ 29 h 29"/>
                <a:gd name="T50" fmla="*/ 6 w 64"/>
                <a:gd name="T5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 h="29">
                  <a:moveTo>
                    <a:pt x="6" y="29"/>
                  </a:moveTo>
                  <a:lnTo>
                    <a:pt x="6" y="29"/>
                  </a:lnTo>
                  <a:lnTo>
                    <a:pt x="6" y="29"/>
                  </a:lnTo>
                  <a:lnTo>
                    <a:pt x="6" y="29"/>
                  </a:lnTo>
                  <a:lnTo>
                    <a:pt x="6" y="29"/>
                  </a:lnTo>
                  <a:lnTo>
                    <a:pt x="0" y="23"/>
                  </a:lnTo>
                  <a:lnTo>
                    <a:pt x="0" y="23"/>
                  </a:lnTo>
                  <a:lnTo>
                    <a:pt x="0" y="16"/>
                  </a:lnTo>
                  <a:lnTo>
                    <a:pt x="0" y="16"/>
                  </a:lnTo>
                  <a:lnTo>
                    <a:pt x="13" y="6"/>
                  </a:lnTo>
                  <a:lnTo>
                    <a:pt x="17" y="6"/>
                  </a:lnTo>
                  <a:lnTo>
                    <a:pt x="23" y="0"/>
                  </a:lnTo>
                  <a:lnTo>
                    <a:pt x="64" y="0"/>
                  </a:lnTo>
                  <a:lnTo>
                    <a:pt x="58" y="6"/>
                  </a:lnTo>
                  <a:lnTo>
                    <a:pt x="58" y="6"/>
                  </a:lnTo>
                  <a:lnTo>
                    <a:pt x="54" y="12"/>
                  </a:lnTo>
                  <a:lnTo>
                    <a:pt x="48" y="12"/>
                  </a:lnTo>
                  <a:lnTo>
                    <a:pt x="41" y="16"/>
                  </a:lnTo>
                  <a:lnTo>
                    <a:pt x="23" y="16"/>
                  </a:lnTo>
                  <a:lnTo>
                    <a:pt x="23" y="16"/>
                  </a:lnTo>
                  <a:lnTo>
                    <a:pt x="23" y="16"/>
                  </a:lnTo>
                  <a:lnTo>
                    <a:pt x="17" y="23"/>
                  </a:lnTo>
                  <a:lnTo>
                    <a:pt x="17" y="23"/>
                  </a:lnTo>
                  <a:lnTo>
                    <a:pt x="13" y="29"/>
                  </a:lnTo>
                  <a:lnTo>
                    <a:pt x="6" y="29"/>
                  </a:lnTo>
                  <a:lnTo>
                    <a:pt x="6"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6" name="Freeform 391"/>
            <p:cNvSpPr>
              <a:spLocks/>
            </p:cNvSpPr>
            <p:nvPr/>
          </p:nvSpPr>
          <p:spPr bwMode="auto">
            <a:xfrm>
              <a:off x="2874963" y="1406525"/>
              <a:ext cx="101600" cy="46038"/>
            </a:xfrm>
            <a:custGeom>
              <a:avLst/>
              <a:gdLst>
                <a:gd name="T0" fmla="*/ 6 w 64"/>
                <a:gd name="T1" fmla="*/ 29 h 29"/>
                <a:gd name="T2" fmla="*/ 6 w 64"/>
                <a:gd name="T3" fmla="*/ 29 h 29"/>
                <a:gd name="T4" fmla="*/ 6 w 64"/>
                <a:gd name="T5" fmla="*/ 29 h 29"/>
                <a:gd name="T6" fmla="*/ 6 w 64"/>
                <a:gd name="T7" fmla="*/ 29 h 29"/>
                <a:gd name="T8" fmla="*/ 6 w 64"/>
                <a:gd name="T9" fmla="*/ 29 h 29"/>
                <a:gd name="T10" fmla="*/ 0 w 64"/>
                <a:gd name="T11" fmla="*/ 23 h 29"/>
                <a:gd name="T12" fmla="*/ 0 w 64"/>
                <a:gd name="T13" fmla="*/ 23 h 29"/>
                <a:gd name="T14" fmla="*/ 0 w 64"/>
                <a:gd name="T15" fmla="*/ 16 h 29"/>
                <a:gd name="T16" fmla="*/ 0 w 64"/>
                <a:gd name="T17" fmla="*/ 16 h 29"/>
                <a:gd name="T18" fmla="*/ 13 w 64"/>
                <a:gd name="T19" fmla="*/ 6 h 29"/>
                <a:gd name="T20" fmla="*/ 17 w 64"/>
                <a:gd name="T21" fmla="*/ 6 h 29"/>
                <a:gd name="T22" fmla="*/ 23 w 64"/>
                <a:gd name="T23" fmla="*/ 0 h 29"/>
                <a:gd name="T24" fmla="*/ 64 w 64"/>
                <a:gd name="T25" fmla="*/ 0 h 29"/>
                <a:gd name="T26" fmla="*/ 58 w 64"/>
                <a:gd name="T27" fmla="*/ 6 h 29"/>
                <a:gd name="T28" fmla="*/ 58 w 64"/>
                <a:gd name="T29" fmla="*/ 6 h 29"/>
                <a:gd name="T30" fmla="*/ 54 w 64"/>
                <a:gd name="T31" fmla="*/ 12 h 29"/>
                <a:gd name="T32" fmla="*/ 48 w 64"/>
                <a:gd name="T33" fmla="*/ 12 h 29"/>
                <a:gd name="T34" fmla="*/ 41 w 64"/>
                <a:gd name="T35" fmla="*/ 16 h 29"/>
                <a:gd name="T36" fmla="*/ 23 w 64"/>
                <a:gd name="T37" fmla="*/ 16 h 29"/>
                <a:gd name="T38" fmla="*/ 23 w 64"/>
                <a:gd name="T39" fmla="*/ 16 h 29"/>
                <a:gd name="T40" fmla="*/ 23 w 64"/>
                <a:gd name="T41" fmla="*/ 16 h 29"/>
                <a:gd name="T42" fmla="*/ 17 w 64"/>
                <a:gd name="T43" fmla="*/ 23 h 29"/>
                <a:gd name="T44" fmla="*/ 17 w 64"/>
                <a:gd name="T45" fmla="*/ 23 h 29"/>
                <a:gd name="T46" fmla="*/ 13 w 64"/>
                <a:gd name="T47" fmla="*/ 29 h 29"/>
                <a:gd name="T48" fmla="*/ 6 w 64"/>
                <a:gd name="T49" fmla="*/ 29 h 29"/>
                <a:gd name="T50" fmla="*/ 6 w 64"/>
                <a:gd name="T5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 h="29">
                  <a:moveTo>
                    <a:pt x="6" y="29"/>
                  </a:moveTo>
                  <a:lnTo>
                    <a:pt x="6" y="29"/>
                  </a:lnTo>
                  <a:lnTo>
                    <a:pt x="6" y="29"/>
                  </a:lnTo>
                  <a:lnTo>
                    <a:pt x="6" y="29"/>
                  </a:lnTo>
                  <a:lnTo>
                    <a:pt x="6" y="29"/>
                  </a:lnTo>
                  <a:lnTo>
                    <a:pt x="0" y="23"/>
                  </a:lnTo>
                  <a:lnTo>
                    <a:pt x="0" y="23"/>
                  </a:lnTo>
                  <a:lnTo>
                    <a:pt x="0" y="16"/>
                  </a:lnTo>
                  <a:lnTo>
                    <a:pt x="0" y="16"/>
                  </a:lnTo>
                  <a:lnTo>
                    <a:pt x="13" y="6"/>
                  </a:lnTo>
                  <a:lnTo>
                    <a:pt x="17" y="6"/>
                  </a:lnTo>
                  <a:lnTo>
                    <a:pt x="23" y="0"/>
                  </a:lnTo>
                  <a:lnTo>
                    <a:pt x="64" y="0"/>
                  </a:lnTo>
                  <a:lnTo>
                    <a:pt x="58" y="6"/>
                  </a:lnTo>
                  <a:lnTo>
                    <a:pt x="58" y="6"/>
                  </a:lnTo>
                  <a:lnTo>
                    <a:pt x="54" y="12"/>
                  </a:lnTo>
                  <a:lnTo>
                    <a:pt x="48" y="12"/>
                  </a:lnTo>
                  <a:lnTo>
                    <a:pt x="41" y="16"/>
                  </a:lnTo>
                  <a:lnTo>
                    <a:pt x="23" y="16"/>
                  </a:lnTo>
                  <a:lnTo>
                    <a:pt x="23" y="16"/>
                  </a:lnTo>
                  <a:lnTo>
                    <a:pt x="23" y="16"/>
                  </a:lnTo>
                  <a:lnTo>
                    <a:pt x="17" y="23"/>
                  </a:lnTo>
                  <a:lnTo>
                    <a:pt x="17" y="23"/>
                  </a:lnTo>
                  <a:lnTo>
                    <a:pt x="13" y="29"/>
                  </a:lnTo>
                  <a:lnTo>
                    <a:pt x="6" y="29"/>
                  </a:lnTo>
                  <a:lnTo>
                    <a:pt x="6"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7" name="Freeform 392"/>
            <p:cNvSpPr>
              <a:spLocks/>
            </p:cNvSpPr>
            <p:nvPr/>
          </p:nvSpPr>
          <p:spPr bwMode="auto">
            <a:xfrm>
              <a:off x="2773363" y="1406525"/>
              <a:ext cx="92075" cy="61913"/>
            </a:xfrm>
            <a:custGeom>
              <a:avLst/>
              <a:gdLst>
                <a:gd name="T0" fmla="*/ 11 w 58"/>
                <a:gd name="T1" fmla="*/ 29 h 39"/>
                <a:gd name="T2" fmla="*/ 0 w 58"/>
                <a:gd name="T3" fmla="*/ 29 h 39"/>
                <a:gd name="T4" fmla="*/ 0 w 58"/>
                <a:gd name="T5" fmla="*/ 23 h 39"/>
                <a:gd name="T6" fmla="*/ 0 w 58"/>
                <a:gd name="T7" fmla="*/ 23 h 39"/>
                <a:gd name="T8" fmla="*/ 0 w 58"/>
                <a:gd name="T9" fmla="*/ 16 h 39"/>
                <a:gd name="T10" fmla="*/ 0 w 58"/>
                <a:gd name="T11" fmla="*/ 16 h 39"/>
                <a:gd name="T12" fmla="*/ 0 w 58"/>
                <a:gd name="T13" fmla="*/ 16 h 39"/>
                <a:gd name="T14" fmla="*/ 0 w 58"/>
                <a:gd name="T15" fmla="*/ 16 h 39"/>
                <a:gd name="T16" fmla="*/ 0 w 58"/>
                <a:gd name="T17" fmla="*/ 12 h 39"/>
                <a:gd name="T18" fmla="*/ 23 w 58"/>
                <a:gd name="T19" fmla="*/ 12 h 39"/>
                <a:gd name="T20" fmla="*/ 23 w 58"/>
                <a:gd name="T21" fmla="*/ 6 h 39"/>
                <a:gd name="T22" fmla="*/ 29 w 58"/>
                <a:gd name="T23" fmla="*/ 6 h 39"/>
                <a:gd name="T24" fmla="*/ 35 w 58"/>
                <a:gd name="T25" fmla="*/ 0 h 39"/>
                <a:gd name="T26" fmla="*/ 35 w 58"/>
                <a:gd name="T27" fmla="*/ 0 h 39"/>
                <a:gd name="T28" fmla="*/ 35 w 58"/>
                <a:gd name="T29" fmla="*/ 0 h 39"/>
                <a:gd name="T30" fmla="*/ 42 w 58"/>
                <a:gd name="T31" fmla="*/ 6 h 39"/>
                <a:gd name="T32" fmla="*/ 42 w 58"/>
                <a:gd name="T33" fmla="*/ 6 h 39"/>
                <a:gd name="T34" fmla="*/ 42 w 58"/>
                <a:gd name="T35" fmla="*/ 6 h 39"/>
                <a:gd name="T36" fmla="*/ 42 w 58"/>
                <a:gd name="T37" fmla="*/ 6 h 39"/>
                <a:gd name="T38" fmla="*/ 42 w 58"/>
                <a:gd name="T39" fmla="*/ 6 h 39"/>
                <a:gd name="T40" fmla="*/ 52 w 58"/>
                <a:gd name="T41" fmla="*/ 6 h 39"/>
                <a:gd name="T42" fmla="*/ 52 w 58"/>
                <a:gd name="T43" fmla="*/ 0 h 39"/>
                <a:gd name="T44" fmla="*/ 52 w 58"/>
                <a:gd name="T45" fmla="*/ 0 h 39"/>
                <a:gd name="T46" fmla="*/ 52 w 58"/>
                <a:gd name="T47" fmla="*/ 0 h 39"/>
                <a:gd name="T48" fmla="*/ 58 w 58"/>
                <a:gd name="T49" fmla="*/ 0 h 39"/>
                <a:gd name="T50" fmla="*/ 58 w 58"/>
                <a:gd name="T51" fmla="*/ 6 h 39"/>
                <a:gd name="T52" fmla="*/ 52 w 58"/>
                <a:gd name="T53" fmla="*/ 6 h 39"/>
                <a:gd name="T54" fmla="*/ 52 w 58"/>
                <a:gd name="T55" fmla="*/ 12 h 39"/>
                <a:gd name="T56" fmla="*/ 52 w 58"/>
                <a:gd name="T57" fmla="*/ 12 h 39"/>
                <a:gd name="T58" fmla="*/ 52 w 58"/>
                <a:gd name="T59" fmla="*/ 12 h 39"/>
                <a:gd name="T60" fmla="*/ 52 w 58"/>
                <a:gd name="T61" fmla="*/ 12 h 39"/>
                <a:gd name="T62" fmla="*/ 52 w 58"/>
                <a:gd name="T63" fmla="*/ 12 h 39"/>
                <a:gd name="T64" fmla="*/ 52 w 58"/>
                <a:gd name="T65" fmla="*/ 16 h 39"/>
                <a:gd name="T66" fmla="*/ 52 w 58"/>
                <a:gd name="T67" fmla="*/ 16 h 39"/>
                <a:gd name="T68" fmla="*/ 52 w 58"/>
                <a:gd name="T69" fmla="*/ 16 h 39"/>
                <a:gd name="T70" fmla="*/ 52 w 58"/>
                <a:gd name="T71" fmla="*/ 16 h 39"/>
                <a:gd name="T72" fmla="*/ 52 w 58"/>
                <a:gd name="T73" fmla="*/ 23 h 39"/>
                <a:gd name="T74" fmla="*/ 52 w 58"/>
                <a:gd name="T75" fmla="*/ 23 h 39"/>
                <a:gd name="T76" fmla="*/ 46 w 58"/>
                <a:gd name="T77" fmla="*/ 29 h 39"/>
                <a:gd name="T78" fmla="*/ 29 w 58"/>
                <a:gd name="T79" fmla="*/ 29 h 39"/>
                <a:gd name="T80" fmla="*/ 29 w 58"/>
                <a:gd name="T81" fmla="*/ 29 h 39"/>
                <a:gd name="T82" fmla="*/ 23 w 58"/>
                <a:gd name="T83" fmla="*/ 33 h 39"/>
                <a:gd name="T84" fmla="*/ 17 w 58"/>
                <a:gd name="T85" fmla="*/ 33 h 39"/>
                <a:gd name="T86" fmla="*/ 17 w 58"/>
                <a:gd name="T87" fmla="*/ 39 h 39"/>
                <a:gd name="T88" fmla="*/ 11 w 58"/>
                <a:gd name="T89" fmla="*/ 39 h 39"/>
                <a:gd name="T90" fmla="*/ 11 w 58"/>
                <a:gd name="T91" fmla="*/ 33 h 39"/>
                <a:gd name="T92" fmla="*/ 11 w 58"/>
                <a:gd name="T93" fmla="*/ 33 h 39"/>
                <a:gd name="T94" fmla="*/ 11 w 58"/>
                <a:gd name="T95" fmla="*/ 33 h 39"/>
                <a:gd name="T96" fmla="*/ 11 w 58"/>
                <a:gd name="T97" fmla="*/ 29 h 39"/>
                <a:gd name="T98" fmla="*/ 11 w 58"/>
                <a:gd name="T99" fmla="*/ 29 h 39"/>
                <a:gd name="T100" fmla="*/ 11 w 58"/>
                <a:gd name="T101" fmla="*/ 29 h 39"/>
                <a:gd name="T102" fmla="*/ 11 w 58"/>
                <a:gd name="T103"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 h="39">
                  <a:moveTo>
                    <a:pt x="11" y="29"/>
                  </a:moveTo>
                  <a:lnTo>
                    <a:pt x="0" y="29"/>
                  </a:lnTo>
                  <a:lnTo>
                    <a:pt x="0" y="23"/>
                  </a:lnTo>
                  <a:lnTo>
                    <a:pt x="0" y="23"/>
                  </a:lnTo>
                  <a:lnTo>
                    <a:pt x="0" y="16"/>
                  </a:lnTo>
                  <a:lnTo>
                    <a:pt x="0" y="16"/>
                  </a:lnTo>
                  <a:lnTo>
                    <a:pt x="0" y="16"/>
                  </a:lnTo>
                  <a:lnTo>
                    <a:pt x="0" y="16"/>
                  </a:lnTo>
                  <a:lnTo>
                    <a:pt x="0" y="12"/>
                  </a:lnTo>
                  <a:lnTo>
                    <a:pt x="23" y="12"/>
                  </a:lnTo>
                  <a:lnTo>
                    <a:pt x="23" y="6"/>
                  </a:lnTo>
                  <a:lnTo>
                    <a:pt x="29" y="6"/>
                  </a:lnTo>
                  <a:lnTo>
                    <a:pt x="35" y="0"/>
                  </a:lnTo>
                  <a:lnTo>
                    <a:pt x="35" y="0"/>
                  </a:lnTo>
                  <a:lnTo>
                    <a:pt x="35" y="0"/>
                  </a:lnTo>
                  <a:lnTo>
                    <a:pt x="42" y="6"/>
                  </a:lnTo>
                  <a:lnTo>
                    <a:pt x="42" y="6"/>
                  </a:lnTo>
                  <a:lnTo>
                    <a:pt x="42" y="6"/>
                  </a:lnTo>
                  <a:lnTo>
                    <a:pt x="42" y="6"/>
                  </a:lnTo>
                  <a:lnTo>
                    <a:pt x="42" y="6"/>
                  </a:lnTo>
                  <a:lnTo>
                    <a:pt x="52" y="6"/>
                  </a:lnTo>
                  <a:lnTo>
                    <a:pt x="52" y="0"/>
                  </a:lnTo>
                  <a:lnTo>
                    <a:pt x="52" y="0"/>
                  </a:lnTo>
                  <a:lnTo>
                    <a:pt x="52" y="0"/>
                  </a:lnTo>
                  <a:lnTo>
                    <a:pt x="58" y="0"/>
                  </a:lnTo>
                  <a:lnTo>
                    <a:pt x="58" y="6"/>
                  </a:lnTo>
                  <a:lnTo>
                    <a:pt x="52" y="6"/>
                  </a:lnTo>
                  <a:lnTo>
                    <a:pt x="52" y="12"/>
                  </a:lnTo>
                  <a:lnTo>
                    <a:pt x="52" y="12"/>
                  </a:lnTo>
                  <a:lnTo>
                    <a:pt x="52" y="12"/>
                  </a:lnTo>
                  <a:lnTo>
                    <a:pt x="52" y="12"/>
                  </a:lnTo>
                  <a:lnTo>
                    <a:pt x="52" y="12"/>
                  </a:lnTo>
                  <a:lnTo>
                    <a:pt x="52" y="16"/>
                  </a:lnTo>
                  <a:lnTo>
                    <a:pt x="52" y="16"/>
                  </a:lnTo>
                  <a:lnTo>
                    <a:pt x="52" y="16"/>
                  </a:lnTo>
                  <a:lnTo>
                    <a:pt x="52" y="16"/>
                  </a:lnTo>
                  <a:lnTo>
                    <a:pt x="52" y="23"/>
                  </a:lnTo>
                  <a:lnTo>
                    <a:pt x="52" y="23"/>
                  </a:lnTo>
                  <a:lnTo>
                    <a:pt x="46" y="29"/>
                  </a:lnTo>
                  <a:lnTo>
                    <a:pt x="29" y="29"/>
                  </a:lnTo>
                  <a:lnTo>
                    <a:pt x="29" y="29"/>
                  </a:lnTo>
                  <a:lnTo>
                    <a:pt x="23" y="33"/>
                  </a:lnTo>
                  <a:lnTo>
                    <a:pt x="17" y="33"/>
                  </a:lnTo>
                  <a:lnTo>
                    <a:pt x="17" y="39"/>
                  </a:lnTo>
                  <a:lnTo>
                    <a:pt x="11" y="39"/>
                  </a:lnTo>
                  <a:lnTo>
                    <a:pt x="11" y="33"/>
                  </a:lnTo>
                  <a:lnTo>
                    <a:pt x="11" y="33"/>
                  </a:lnTo>
                  <a:lnTo>
                    <a:pt x="11" y="33"/>
                  </a:lnTo>
                  <a:lnTo>
                    <a:pt x="11" y="29"/>
                  </a:lnTo>
                  <a:lnTo>
                    <a:pt x="11" y="29"/>
                  </a:lnTo>
                  <a:lnTo>
                    <a:pt x="11" y="29"/>
                  </a:lnTo>
                  <a:lnTo>
                    <a:pt x="11"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8" name="Freeform 393"/>
            <p:cNvSpPr>
              <a:spLocks/>
            </p:cNvSpPr>
            <p:nvPr/>
          </p:nvSpPr>
          <p:spPr bwMode="auto">
            <a:xfrm>
              <a:off x="2773363" y="1406525"/>
              <a:ext cx="92075" cy="61913"/>
            </a:xfrm>
            <a:custGeom>
              <a:avLst/>
              <a:gdLst>
                <a:gd name="T0" fmla="*/ 11 w 58"/>
                <a:gd name="T1" fmla="*/ 29 h 39"/>
                <a:gd name="T2" fmla="*/ 0 w 58"/>
                <a:gd name="T3" fmla="*/ 29 h 39"/>
                <a:gd name="T4" fmla="*/ 0 w 58"/>
                <a:gd name="T5" fmla="*/ 23 h 39"/>
                <a:gd name="T6" fmla="*/ 0 w 58"/>
                <a:gd name="T7" fmla="*/ 23 h 39"/>
                <a:gd name="T8" fmla="*/ 0 w 58"/>
                <a:gd name="T9" fmla="*/ 16 h 39"/>
                <a:gd name="T10" fmla="*/ 0 w 58"/>
                <a:gd name="T11" fmla="*/ 16 h 39"/>
                <a:gd name="T12" fmla="*/ 0 w 58"/>
                <a:gd name="T13" fmla="*/ 16 h 39"/>
                <a:gd name="T14" fmla="*/ 0 w 58"/>
                <a:gd name="T15" fmla="*/ 16 h 39"/>
                <a:gd name="T16" fmla="*/ 0 w 58"/>
                <a:gd name="T17" fmla="*/ 12 h 39"/>
                <a:gd name="T18" fmla="*/ 23 w 58"/>
                <a:gd name="T19" fmla="*/ 12 h 39"/>
                <a:gd name="T20" fmla="*/ 23 w 58"/>
                <a:gd name="T21" fmla="*/ 6 h 39"/>
                <a:gd name="T22" fmla="*/ 29 w 58"/>
                <a:gd name="T23" fmla="*/ 6 h 39"/>
                <a:gd name="T24" fmla="*/ 35 w 58"/>
                <a:gd name="T25" fmla="*/ 0 h 39"/>
                <a:gd name="T26" fmla="*/ 35 w 58"/>
                <a:gd name="T27" fmla="*/ 0 h 39"/>
                <a:gd name="T28" fmla="*/ 35 w 58"/>
                <a:gd name="T29" fmla="*/ 0 h 39"/>
                <a:gd name="T30" fmla="*/ 42 w 58"/>
                <a:gd name="T31" fmla="*/ 6 h 39"/>
                <a:gd name="T32" fmla="*/ 42 w 58"/>
                <a:gd name="T33" fmla="*/ 6 h 39"/>
                <a:gd name="T34" fmla="*/ 42 w 58"/>
                <a:gd name="T35" fmla="*/ 6 h 39"/>
                <a:gd name="T36" fmla="*/ 42 w 58"/>
                <a:gd name="T37" fmla="*/ 6 h 39"/>
                <a:gd name="T38" fmla="*/ 42 w 58"/>
                <a:gd name="T39" fmla="*/ 6 h 39"/>
                <a:gd name="T40" fmla="*/ 52 w 58"/>
                <a:gd name="T41" fmla="*/ 6 h 39"/>
                <a:gd name="T42" fmla="*/ 52 w 58"/>
                <a:gd name="T43" fmla="*/ 0 h 39"/>
                <a:gd name="T44" fmla="*/ 52 w 58"/>
                <a:gd name="T45" fmla="*/ 0 h 39"/>
                <a:gd name="T46" fmla="*/ 52 w 58"/>
                <a:gd name="T47" fmla="*/ 0 h 39"/>
                <a:gd name="T48" fmla="*/ 58 w 58"/>
                <a:gd name="T49" fmla="*/ 0 h 39"/>
                <a:gd name="T50" fmla="*/ 58 w 58"/>
                <a:gd name="T51" fmla="*/ 6 h 39"/>
                <a:gd name="T52" fmla="*/ 52 w 58"/>
                <a:gd name="T53" fmla="*/ 6 h 39"/>
                <a:gd name="T54" fmla="*/ 52 w 58"/>
                <a:gd name="T55" fmla="*/ 12 h 39"/>
                <a:gd name="T56" fmla="*/ 52 w 58"/>
                <a:gd name="T57" fmla="*/ 12 h 39"/>
                <a:gd name="T58" fmla="*/ 52 w 58"/>
                <a:gd name="T59" fmla="*/ 12 h 39"/>
                <a:gd name="T60" fmla="*/ 52 w 58"/>
                <a:gd name="T61" fmla="*/ 12 h 39"/>
                <a:gd name="T62" fmla="*/ 52 w 58"/>
                <a:gd name="T63" fmla="*/ 12 h 39"/>
                <a:gd name="T64" fmla="*/ 52 w 58"/>
                <a:gd name="T65" fmla="*/ 16 h 39"/>
                <a:gd name="T66" fmla="*/ 52 w 58"/>
                <a:gd name="T67" fmla="*/ 16 h 39"/>
                <a:gd name="T68" fmla="*/ 52 w 58"/>
                <a:gd name="T69" fmla="*/ 16 h 39"/>
                <a:gd name="T70" fmla="*/ 52 w 58"/>
                <a:gd name="T71" fmla="*/ 16 h 39"/>
                <a:gd name="T72" fmla="*/ 52 w 58"/>
                <a:gd name="T73" fmla="*/ 23 h 39"/>
                <a:gd name="T74" fmla="*/ 52 w 58"/>
                <a:gd name="T75" fmla="*/ 23 h 39"/>
                <a:gd name="T76" fmla="*/ 46 w 58"/>
                <a:gd name="T77" fmla="*/ 29 h 39"/>
                <a:gd name="T78" fmla="*/ 29 w 58"/>
                <a:gd name="T79" fmla="*/ 29 h 39"/>
                <a:gd name="T80" fmla="*/ 29 w 58"/>
                <a:gd name="T81" fmla="*/ 29 h 39"/>
                <a:gd name="T82" fmla="*/ 23 w 58"/>
                <a:gd name="T83" fmla="*/ 33 h 39"/>
                <a:gd name="T84" fmla="*/ 17 w 58"/>
                <a:gd name="T85" fmla="*/ 33 h 39"/>
                <a:gd name="T86" fmla="*/ 17 w 58"/>
                <a:gd name="T87" fmla="*/ 39 h 39"/>
                <a:gd name="T88" fmla="*/ 11 w 58"/>
                <a:gd name="T89" fmla="*/ 39 h 39"/>
                <a:gd name="T90" fmla="*/ 11 w 58"/>
                <a:gd name="T91" fmla="*/ 33 h 39"/>
                <a:gd name="T92" fmla="*/ 11 w 58"/>
                <a:gd name="T93" fmla="*/ 33 h 39"/>
                <a:gd name="T94" fmla="*/ 11 w 58"/>
                <a:gd name="T95" fmla="*/ 33 h 39"/>
                <a:gd name="T96" fmla="*/ 11 w 58"/>
                <a:gd name="T97" fmla="*/ 29 h 39"/>
                <a:gd name="T98" fmla="*/ 11 w 58"/>
                <a:gd name="T99" fmla="*/ 29 h 39"/>
                <a:gd name="T100" fmla="*/ 11 w 58"/>
                <a:gd name="T101" fmla="*/ 29 h 39"/>
                <a:gd name="T102" fmla="*/ 11 w 58"/>
                <a:gd name="T103"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 h="39">
                  <a:moveTo>
                    <a:pt x="11" y="29"/>
                  </a:moveTo>
                  <a:lnTo>
                    <a:pt x="0" y="29"/>
                  </a:lnTo>
                  <a:lnTo>
                    <a:pt x="0" y="23"/>
                  </a:lnTo>
                  <a:lnTo>
                    <a:pt x="0" y="23"/>
                  </a:lnTo>
                  <a:lnTo>
                    <a:pt x="0" y="16"/>
                  </a:lnTo>
                  <a:lnTo>
                    <a:pt x="0" y="16"/>
                  </a:lnTo>
                  <a:lnTo>
                    <a:pt x="0" y="16"/>
                  </a:lnTo>
                  <a:lnTo>
                    <a:pt x="0" y="16"/>
                  </a:lnTo>
                  <a:lnTo>
                    <a:pt x="0" y="12"/>
                  </a:lnTo>
                  <a:lnTo>
                    <a:pt x="23" y="12"/>
                  </a:lnTo>
                  <a:lnTo>
                    <a:pt x="23" y="6"/>
                  </a:lnTo>
                  <a:lnTo>
                    <a:pt x="29" y="6"/>
                  </a:lnTo>
                  <a:lnTo>
                    <a:pt x="35" y="0"/>
                  </a:lnTo>
                  <a:lnTo>
                    <a:pt x="35" y="0"/>
                  </a:lnTo>
                  <a:lnTo>
                    <a:pt x="35" y="0"/>
                  </a:lnTo>
                  <a:lnTo>
                    <a:pt x="42" y="6"/>
                  </a:lnTo>
                  <a:lnTo>
                    <a:pt x="42" y="6"/>
                  </a:lnTo>
                  <a:lnTo>
                    <a:pt x="42" y="6"/>
                  </a:lnTo>
                  <a:lnTo>
                    <a:pt x="42" y="6"/>
                  </a:lnTo>
                  <a:lnTo>
                    <a:pt x="42" y="6"/>
                  </a:lnTo>
                  <a:lnTo>
                    <a:pt x="52" y="6"/>
                  </a:lnTo>
                  <a:lnTo>
                    <a:pt x="52" y="0"/>
                  </a:lnTo>
                  <a:lnTo>
                    <a:pt x="52" y="0"/>
                  </a:lnTo>
                  <a:lnTo>
                    <a:pt x="52" y="0"/>
                  </a:lnTo>
                  <a:lnTo>
                    <a:pt x="58" y="0"/>
                  </a:lnTo>
                  <a:lnTo>
                    <a:pt x="58" y="6"/>
                  </a:lnTo>
                  <a:lnTo>
                    <a:pt x="52" y="6"/>
                  </a:lnTo>
                  <a:lnTo>
                    <a:pt x="52" y="12"/>
                  </a:lnTo>
                  <a:lnTo>
                    <a:pt x="52" y="12"/>
                  </a:lnTo>
                  <a:lnTo>
                    <a:pt x="52" y="12"/>
                  </a:lnTo>
                  <a:lnTo>
                    <a:pt x="52" y="12"/>
                  </a:lnTo>
                  <a:lnTo>
                    <a:pt x="52" y="12"/>
                  </a:lnTo>
                  <a:lnTo>
                    <a:pt x="52" y="16"/>
                  </a:lnTo>
                  <a:lnTo>
                    <a:pt x="52" y="16"/>
                  </a:lnTo>
                  <a:lnTo>
                    <a:pt x="52" y="16"/>
                  </a:lnTo>
                  <a:lnTo>
                    <a:pt x="52" y="16"/>
                  </a:lnTo>
                  <a:lnTo>
                    <a:pt x="52" y="23"/>
                  </a:lnTo>
                  <a:lnTo>
                    <a:pt x="52" y="23"/>
                  </a:lnTo>
                  <a:lnTo>
                    <a:pt x="46" y="29"/>
                  </a:lnTo>
                  <a:lnTo>
                    <a:pt x="29" y="29"/>
                  </a:lnTo>
                  <a:lnTo>
                    <a:pt x="29" y="29"/>
                  </a:lnTo>
                  <a:lnTo>
                    <a:pt x="23" y="33"/>
                  </a:lnTo>
                  <a:lnTo>
                    <a:pt x="17" y="33"/>
                  </a:lnTo>
                  <a:lnTo>
                    <a:pt x="17" y="39"/>
                  </a:lnTo>
                  <a:lnTo>
                    <a:pt x="11" y="39"/>
                  </a:lnTo>
                  <a:lnTo>
                    <a:pt x="11" y="33"/>
                  </a:lnTo>
                  <a:lnTo>
                    <a:pt x="11" y="33"/>
                  </a:lnTo>
                  <a:lnTo>
                    <a:pt x="11" y="33"/>
                  </a:lnTo>
                  <a:lnTo>
                    <a:pt x="11" y="29"/>
                  </a:lnTo>
                  <a:lnTo>
                    <a:pt x="11" y="29"/>
                  </a:lnTo>
                  <a:lnTo>
                    <a:pt x="11" y="29"/>
                  </a:lnTo>
                  <a:lnTo>
                    <a:pt x="11"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399" name="Freeform 394"/>
            <p:cNvSpPr>
              <a:spLocks/>
            </p:cNvSpPr>
            <p:nvPr/>
          </p:nvSpPr>
          <p:spPr bwMode="auto">
            <a:xfrm>
              <a:off x="2374901" y="1390650"/>
              <a:ext cx="203200" cy="87313"/>
            </a:xfrm>
            <a:custGeom>
              <a:avLst/>
              <a:gdLst>
                <a:gd name="T0" fmla="*/ 0 w 128"/>
                <a:gd name="T1" fmla="*/ 39 h 55"/>
                <a:gd name="T2" fmla="*/ 0 w 128"/>
                <a:gd name="T3" fmla="*/ 43 h 55"/>
                <a:gd name="T4" fmla="*/ 6 w 128"/>
                <a:gd name="T5" fmla="*/ 49 h 55"/>
                <a:gd name="T6" fmla="*/ 6 w 128"/>
                <a:gd name="T7" fmla="*/ 49 h 55"/>
                <a:gd name="T8" fmla="*/ 6 w 128"/>
                <a:gd name="T9" fmla="*/ 49 h 55"/>
                <a:gd name="T10" fmla="*/ 6 w 128"/>
                <a:gd name="T11" fmla="*/ 49 h 55"/>
                <a:gd name="T12" fmla="*/ 17 w 128"/>
                <a:gd name="T13" fmla="*/ 49 h 55"/>
                <a:gd name="T14" fmla="*/ 17 w 128"/>
                <a:gd name="T15" fmla="*/ 55 h 55"/>
                <a:gd name="T16" fmla="*/ 23 w 128"/>
                <a:gd name="T17" fmla="*/ 49 h 55"/>
                <a:gd name="T18" fmla="*/ 35 w 128"/>
                <a:gd name="T19" fmla="*/ 49 h 55"/>
                <a:gd name="T20" fmla="*/ 45 w 128"/>
                <a:gd name="T21" fmla="*/ 43 h 55"/>
                <a:gd name="T22" fmla="*/ 52 w 128"/>
                <a:gd name="T23" fmla="*/ 39 h 55"/>
                <a:gd name="T24" fmla="*/ 58 w 128"/>
                <a:gd name="T25" fmla="*/ 39 h 55"/>
                <a:gd name="T26" fmla="*/ 64 w 128"/>
                <a:gd name="T27" fmla="*/ 33 h 55"/>
                <a:gd name="T28" fmla="*/ 70 w 128"/>
                <a:gd name="T29" fmla="*/ 33 h 55"/>
                <a:gd name="T30" fmla="*/ 76 w 128"/>
                <a:gd name="T31" fmla="*/ 26 h 55"/>
                <a:gd name="T32" fmla="*/ 99 w 128"/>
                <a:gd name="T33" fmla="*/ 26 h 55"/>
                <a:gd name="T34" fmla="*/ 111 w 128"/>
                <a:gd name="T35" fmla="*/ 22 h 55"/>
                <a:gd name="T36" fmla="*/ 117 w 128"/>
                <a:gd name="T37" fmla="*/ 16 h 55"/>
                <a:gd name="T38" fmla="*/ 122 w 128"/>
                <a:gd name="T39" fmla="*/ 16 h 55"/>
                <a:gd name="T40" fmla="*/ 128 w 128"/>
                <a:gd name="T41" fmla="*/ 10 h 55"/>
                <a:gd name="T42" fmla="*/ 117 w 128"/>
                <a:gd name="T43" fmla="*/ 10 h 55"/>
                <a:gd name="T44" fmla="*/ 111 w 128"/>
                <a:gd name="T45" fmla="*/ 4 h 55"/>
                <a:gd name="T46" fmla="*/ 87 w 128"/>
                <a:gd name="T47" fmla="*/ 4 h 55"/>
                <a:gd name="T48" fmla="*/ 82 w 128"/>
                <a:gd name="T49" fmla="*/ 0 h 55"/>
                <a:gd name="T50" fmla="*/ 58 w 128"/>
                <a:gd name="T51" fmla="*/ 0 h 55"/>
                <a:gd name="T52" fmla="*/ 58 w 128"/>
                <a:gd name="T53" fmla="*/ 0 h 55"/>
                <a:gd name="T54" fmla="*/ 52 w 128"/>
                <a:gd name="T55" fmla="*/ 4 h 55"/>
                <a:gd name="T56" fmla="*/ 45 w 128"/>
                <a:gd name="T57" fmla="*/ 4 h 55"/>
                <a:gd name="T58" fmla="*/ 45 w 128"/>
                <a:gd name="T59" fmla="*/ 4 h 55"/>
                <a:gd name="T60" fmla="*/ 45 w 128"/>
                <a:gd name="T61" fmla="*/ 4 h 55"/>
                <a:gd name="T62" fmla="*/ 41 w 128"/>
                <a:gd name="T63" fmla="*/ 0 h 55"/>
                <a:gd name="T64" fmla="*/ 41 w 128"/>
                <a:gd name="T65" fmla="*/ 16 h 55"/>
                <a:gd name="T66" fmla="*/ 35 w 128"/>
                <a:gd name="T67" fmla="*/ 16 h 55"/>
                <a:gd name="T68" fmla="*/ 29 w 128"/>
                <a:gd name="T69" fmla="*/ 22 h 55"/>
                <a:gd name="T70" fmla="*/ 23 w 128"/>
                <a:gd name="T71" fmla="*/ 22 h 55"/>
                <a:gd name="T72" fmla="*/ 17 w 128"/>
                <a:gd name="T73" fmla="*/ 26 h 55"/>
                <a:gd name="T74" fmla="*/ 6 w 128"/>
                <a:gd name="T75" fmla="*/ 26 h 55"/>
                <a:gd name="T76" fmla="*/ 6 w 128"/>
                <a:gd name="T77" fmla="*/ 26 h 55"/>
                <a:gd name="T78" fmla="*/ 6 w 128"/>
                <a:gd name="T79" fmla="*/ 33 h 55"/>
                <a:gd name="T80" fmla="*/ 0 w 128"/>
                <a:gd name="T81" fmla="*/ 39 h 55"/>
                <a:gd name="T82" fmla="*/ 0 w 128"/>
                <a:gd name="T83" fmla="*/ 39 h 55"/>
                <a:gd name="T84" fmla="*/ 0 w 128"/>
                <a:gd name="T85"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 h="55">
                  <a:moveTo>
                    <a:pt x="0" y="39"/>
                  </a:moveTo>
                  <a:lnTo>
                    <a:pt x="0" y="43"/>
                  </a:lnTo>
                  <a:lnTo>
                    <a:pt x="6" y="49"/>
                  </a:lnTo>
                  <a:lnTo>
                    <a:pt x="6" y="49"/>
                  </a:lnTo>
                  <a:lnTo>
                    <a:pt x="6" y="49"/>
                  </a:lnTo>
                  <a:lnTo>
                    <a:pt x="6" y="49"/>
                  </a:lnTo>
                  <a:lnTo>
                    <a:pt x="17" y="49"/>
                  </a:lnTo>
                  <a:lnTo>
                    <a:pt x="17" y="55"/>
                  </a:lnTo>
                  <a:lnTo>
                    <a:pt x="23" y="49"/>
                  </a:lnTo>
                  <a:lnTo>
                    <a:pt x="35" y="49"/>
                  </a:lnTo>
                  <a:lnTo>
                    <a:pt x="45" y="43"/>
                  </a:lnTo>
                  <a:lnTo>
                    <a:pt x="52" y="39"/>
                  </a:lnTo>
                  <a:lnTo>
                    <a:pt x="58" y="39"/>
                  </a:lnTo>
                  <a:lnTo>
                    <a:pt x="64" y="33"/>
                  </a:lnTo>
                  <a:lnTo>
                    <a:pt x="70" y="33"/>
                  </a:lnTo>
                  <a:lnTo>
                    <a:pt x="76" y="26"/>
                  </a:lnTo>
                  <a:lnTo>
                    <a:pt x="99" y="26"/>
                  </a:lnTo>
                  <a:lnTo>
                    <a:pt x="111" y="22"/>
                  </a:lnTo>
                  <a:lnTo>
                    <a:pt x="117" y="16"/>
                  </a:lnTo>
                  <a:lnTo>
                    <a:pt x="122" y="16"/>
                  </a:lnTo>
                  <a:lnTo>
                    <a:pt x="128" y="10"/>
                  </a:lnTo>
                  <a:lnTo>
                    <a:pt x="117" y="10"/>
                  </a:lnTo>
                  <a:lnTo>
                    <a:pt x="111" y="4"/>
                  </a:lnTo>
                  <a:lnTo>
                    <a:pt x="87" y="4"/>
                  </a:lnTo>
                  <a:lnTo>
                    <a:pt x="82" y="0"/>
                  </a:lnTo>
                  <a:lnTo>
                    <a:pt x="58" y="0"/>
                  </a:lnTo>
                  <a:lnTo>
                    <a:pt x="58" y="0"/>
                  </a:lnTo>
                  <a:lnTo>
                    <a:pt x="52" y="4"/>
                  </a:lnTo>
                  <a:lnTo>
                    <a:pt x="45" y="4"/>
                  </a:lnTo>
                  <a:lnTo>
                    <a:pt x="45" y="4"/>
                  </a:lnTo>
                  <a:lnTo>
                    <a:pt x="45" y="4"/>
                  </a:lnTo>
                  <a:lnTo>
                    <a:pt x="41" y="0"/>
                  </a:lnTo>
                  <a:lnTo>
                    <a:pt x="41" y="16"/>
                  </a:lnTo>
                  <a:lnTo>
                    <a:pt x="35" y="16"/>
                  </a:lnTo>
                  <a:lnTo>
                    <a:pt x="29" y="22"/>
                  </a:lnTo>
                  <a:lnTo>
                    <a:pt x="23" y="22"/>
                  </a:lnTo>
                  <a:lnTo>
                    <a:pt x="17" y="26"/>
                  </a:lnTo>
                  <a:lnTo>
                    <a:pt x="6" y="26"/>
                  </a:lnTo>
                  <a:lnTo>
                    <a:pt x="6" y="26"/>
                  </a:lnTo>
                  <a:lnTo>
                    <a:pt x="6" y="33"/>
                  </a:lnTo>
                  <a:lnTo>
                    <a:pt x="0" y="39"/>
                  </a:lnTo>
                  <a:lnTo>
                    <a:pt x="0" y="39"/>
                  </a:lnTo>
                  <a:lnTo>
                    <a:pt x="0"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0" name="Freeform 395"/>
            <p:cNvSpPr>
              <a:spLocks/>
            </p:cNvSpPr>
            <p:nvPr/>
          </p:nvSpPr>
          <p:spPr bwMode="auto">
            <a:xfrm>
              <a:off x="2374901" y="1390650"/>
              <a:ext cx="203200" cy="87313"/>
            </a:xfrm>
            <a:custGeom>
              <a:avLst/>
              <a:gdLst>
                <a:gd name="T0" fmla="*/ 0 w 128"/>
                <a:gd name="T1" fmla="*/ 39 h 55"/>
                <a:gd name="T2" fmla="*/ 0 w 128"/>
                <a:gd name="T3" fmla="*/ 43 h 55"/>
                <a:gd name="T4" fmla="*/ 6 w 128"/>
                <a:gd name="T5" fmla="*/ 49 h 55"/>
                <a:gd name="T6" fmla="*/ 6 w 128"/>
                <a:gd name="T7" fmla="*/ 49 h 55"/>
                <a:gd name="T8" fmla="*/ 6 w 128"/>
                <a:gd name="T9" fmla="*/ 49 h 55"/>
                <a:gd name="T10" fmla="*/ 6 w 128"/>
                <a:gd name="T11" fmla="*/ 49 h 55"/>
                <a:gd name="T12" fmla="*/ 17 w 128"/>
                <a:gd name="T13" fmla="*/ 49 h 55"/>
                <a:gd name="T14" fmla="*/ 17 w 128"/>
                <a:gd name="T15" fmla="*/ 55 h 55"/>
                <a:gd name="T16" fmla="*/ 23 w 128"/>
                <a:gd name="T17" fmla="*/ 49 h 55"/>
                <a:gd name="T18" fmla="*/ 35 w 128"/>
                <a:gd name="T19" fmla="*/ 49 h 55"/>
                <a:gd name="T20" fmla="*/ 45 w 128"/>
                <a:gd name="T21" fmla="*/ 43 h 55"/>
                <a:gd name="T22" fmla="*/ 52 w 128"/>
                <a:gd name="T23" fmla="*/ 39 h 55"/>
                <a:gd name="T24" fmla="*/ 58 w 128"/>
                <a:gd name="T25" fmla="*/ 39 h 55"/>
                <a:gd name="T26" fmla="*/ 64 w 128"/>
                <a:gd name="T27" fmla="*/ 33 h 55"/>
                <a:gd name="T28" fmla="*/ 70 w 128"/>
                <a:gd name="T29" fmla="*/ 33 h 55"/>
                <a:gd name="T30" fmla="*/ 76 w 128"/>
                <a:gd name="T31" fmla="*/ 26 h 55"/>
                <a:gd name="T32" fmla="*/ 99 w 128"/>
                <a:gd name="T33" fmla="*/ 26 h 55"/>
                <a:gd name="T34" fmla="*/ 111 w 128"/>
                <a:gd name="T35" fmla="*/ 22 h 55"/>
                <a:gd name="T36" fmla="*/ 117 w 128"/>
                <a:gd name="T37" fmla="*/ 16 h 55"/>
                <a:gd name="T38" fmla="*/ 122 w 128"/>
                <a:gd name="T39" fmla="*/ 16 h 55"/>
                <a:gd name="T40" fmla="*/ 128 w 128"/>
                <a:gd name="T41" fmla="*/ 10 h 55"/>
                <a:gd name="T42" fmla="*/ 117 w 128"/>
                <a:gd name="T43" fmla="*/ 10 h 55"/>
                <a:gd name="T44" fmla="*/ 111 w 128"/>
                <a:gd name="T45" fmla="*/ 4 h 55"/>
                <a:gd name="T46" fmla="*/ 87 w 128"/>
                <a:gd name="T47" fmla="*/ 4 h 55"/>
                <a:gd name="T48" fmla="*/ 82 w 128"/>
                <a:gd name="T49" fmla="*/ 0 h 55"/>
                <a:gd name="T50" fmla="*/ 58 w 128"/>
                <a:gd name="T51" fmla="*/ 0 h 55"/>
                <a:gd name="T52" fmla="*/ 58 w 128"/>
                <a:gd name="T53" fmla="*/ 0 h 55"/>
                <a:gd name="T54" fmla="*/ 52 w 128"/>
                <a:gd name="T55" fmla="*/ 4 h 55"/>
                <a:gd name="T56" fmla="*/ 45 w 128"/>
                <a:gd name="T57" fmla="*/ 4 h 55"/>
                <a:gd name="T58" fmla="*/ 45 w 128"/>
                <a:gd name="T59" fmla="*/ 4 h 55"/>
                <a:gd name="T60" fmla="*/ 45 w 128"/>
                <a:gd name="T61" fmla="*/ 4 h 55"/>
                <a:gd name="T62" fmla="*/ 41 w 128"/>
                <a:gd name="T63" fmla="*/ 0 h 55"/>
                <a:gd name="T64" fmla="*/ 41 w 128"/>
                <a:gd name="T65" fmla="*/ 16 h 55"/>
                <a:gd name="T66" fmla="*/ 35 w 128"/>
                <a:gd name="T67" fmla="*/ 16 h 55"/>
                <a:gd name="T68" fmla="*/ 29 w 128"/>
                <a:gd name="T69" fmla="*/ 22 h 55"/>
                <a:gd name="T70" fmla="*/ 23 w 128"/>
                <a:gd name="T71" fmla="*/ 22 h 55"/>
                <a:gd name="T72" fmla="*/ 17 w 128"/>
                <a:gd name="T73" fmla="*/ 26 h 55"/>
                <a:gd name="T74" fmla="*/ 6 w 128"/>
                <a:gd name="T75" fmla="*/ 26 h 55"/>
                <a:gd name="T76" fmla="*/ 6 w 128"/>
                <a:gd name="T77" fmla="*/ 26 h 55"/>
                <a:gd name="T78" fmla="*/ 6 w 128"/>
                <a:gd name="T79" fmla="*/ 33 h 55"/>
                <a:gd name="T80" fmla="*/ 0 w 128"/>
                <a:gd name="T81" fmla="*/ 39 h 55"/>
                <a:gd name="T82" fmla="*/ 0 w 128"/>
                <a:gd name="T83" fmla="*/ 39 h 55"/>
                <a:gd name="T84" fmla="*/ 0 w 128"/>
                <a:gd name="T85"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 h="55">
                  <a:moveTo>
                    <a:pt x="0" y="39"/>
                  </a:moveTo>
                  <a:lnTo>
                    <a:pt x="0" y="43"/>
                  </a:lnTo>
                  <a:lnTo>
                    <a:pt x="6" y="49"/>
                  </a:lnTo>
                  <a:lnTo>
                    <a:pt x="6" y="49"/>
                  </a:lnTo>
                  <a:lnTo>
                    <a:pt x="6" y="49"/>
                  </a:lnTo>
                  <a:lnTo>
                    <a:pt x="6" y="49"/>
                  </a:lnTo>
                  <a:lnTo>
                    <a:pt x="17" y="49"/>
                  </a:lnTo>
                  <a:lnTo>
                    <a:pt x="17" y="55"/>
                  </a:lnTo>
                  <a:lnTo>
                    <a:pt x="23" y="49"/>
                  </a:lnTo>
                  <a:lnTo>
                    <a:pt x="35" y="49"/>
                  </a:lnTo>
                  <a:lnTo>
                    <a:pt x="45" y="43"/>
                  </a:lnTo>
                  <a:lnTo>
                    <a:pt x="52" y="39"/>
                  </a:lnTo>
                  <a:lnTo>
                    <a:pt x="58" y="39"/>
                  </a:lnTo>
                  <a:lnTo>
                    <a:pt x="64" y="33"/>
                  </a:lnTo>
                  <a:lnTo>
                    <a:pt x="70" y="33"/>
                  </a:lnTo>
                  <a:lnTo>
                    <a:pt x="76" y="26"/>
                  </a:lnTo>
                  <a:lnTo>
                    <a:pt x="99" y="26"/>
                  </a:lnTo>
                  <a:lnTo>
                    <a:pt x="111" y="22"/>
                  </a:lnTo>
                  <a:lnTo>
                    <a:pt x="117" y="16"/>
                  </a:lnTo>
                  <a:lnTo>
                    <a:pt x="122" y="16"/>
                  </a:lnTo>
                  <a:lnTo>
                    <a:pt x="128" y="10"/>
                  </a:lnTo>
                  <a:lnTo>
                    <a:pt x="117" y="10"/>
                  </a:lnTo>
                  <a:lnTo>
                    <a:pt x="111" y="4"/>
                  </a:lnTo>
                  <a:lnTo>
                    <a:pt x="87" y="4"/>
                  </a:lnTo>
                  <a:lnTo>
                    <a:pt x="82" y="0"/>
                  </a:lnTo>
                  <a:lnTo>
                    <a:pt x="58" y="0"/>
                  </a:lnTo>
                  <a:lnTo>
                    <a:pt x="58" y="0"/>
                  </a:lnTo>
                  <a:lnTo>
                    <a:pt x="52" y="4"/>
                  </a:lnTo>
                  <a:lnTo>
                    <a:pt x="45" y="4"/>
                  </a:lnTo>
                  <a:lnTo>
                    <a:pt x="45" y="4"/>
                  </a:lnTo>
                  <a:lnTo>
                    <a:pt x="45" y="4"/>
                  </a:lnTo>
                  <a:lnTo>
                    <a:pt x="41" y="0"/>
                  </a:lnTo>
                  <a:lnTo>
                    <a:pt x="41" y="16"/>
                  </a:lnTo>
                  <a:lnTo>
                    <a:pt x="35" y="16"/>
                  </a:lnTo>
                  <a:lnTo>
                    <a:pt x="29" y="22"/>
                  </a:lnTo>
                  <a:lnTo>
                    <a:pt x="23" y="22"/>
                  </a:lnTo>
                  <a:lnTo>
                    <a:pt x="17" y="26"/>
                  </a:lnTo>
                  <a:lnTo>
                    <a:pt x="6" y="26"/>
                  </a:lnTo>
                  <a:lnTo>
                    <a:pt x="6" y="26"/>
                  </a:lnTo>
                  <a:lnTo>
                    <a:pt x="6" y="33"/>
                  </a:lnTo>
                  <a:lnTo>
                    <a:pt x="0" y="39"/>
                  </a:lnTo>
                  <a:lnTo>
                    <a:pt x="0" y="39"/>
                  </a:lnTo>
                  <a:lnTo>
                    <a:pt x="0"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1" name="Freeform 396"/>
            <p:cNvSpPr>
              <a:spLocks/>
            </p:cNvSpPr>
            <p:nvPr/>
          </p:nvSpPr>
          <p:spPr bwMode="auto">
            <a:xfrm>
              <a:off x="2446338" y="1416050"/>
              <a:ext cx="288925" cy="114300"/>
            </a:xfrm>
            <a:custGeom>
              <a:avLst/>
              <a:gdLst>
                <a:gd name="T0" fmla="*/ 89 w 182"/>
                <a:gd name="T1" fmla="*/ 0 h 72"/>
                <a:gd name="T2" fmla="*/ 83 w 182"/>
                <a:gd name="T3" fmla="*/ 6 h 72"/>
                <a:gd name="T4" fmla="*/ 77 w 182"/>
                <a:gd name="T5" fmla="*/ 10 h 72"/>
                <a:gd name="T6" fmla="*/ 83 w 182"/>
                <a:gd name="T7" fmla="*/ 17 h 72"/>
                <a:gd name="T8" fmla="*/ 101 w 182"/>
                <a:gd name="T9" fmla="*/ 10 h 72"/>
                <a:gd name="T10" fmla="*/ 101 w 182"/>
                <a:gd name="T11" fmla="*/ 17 h 72"/>
                <a:gd name="T12" fmla="*/ 101 w 182"/>
                <a:gd name="T13" fmla="*/ 23 h 72"/>
                <a:gd name="T14" fmla="*/ 136 w 182"/>
                <a:gd name="T15" fmla="*/ 10 h 72"/>
                <a:gd name="T16" fmla="*/ 136 w 182"/>
                <a:gd name="T17" fmla="*/ 10 h 72"/>
                <a:gd name="T18" fmla="*/ 136 w 182"/>
                <a:gd name="T19" fmla="*/ 17 h 72"/>
                <a:gd name="T20" fmla="*/ 136 w 182"/>
                <a:gd name="T21" fmla="*/ 23 h 72"/>
                <a:gd name="T22" fmla="*/ 147 w 182"/>
                <a:gd name="T23" fmla="*/ 23 h 72"/>
                <a:gd name="T24" fmla="*/ 147 w 182"/>
                <a:gd name="T25" fmla="*/ 17 h 72"/>
                <a:gd name="T26" fmla="*/ 147 w 182"/>
                <a:gd name="T27" fmla="*/ 10 h 72"/>
                <a:gd name="T28" fmla="*/ 147 w 182"/>
                <a:gd name="T29" fmla="*/ 6 h 72"/>
                <a:gd name="T30" fmla="*/ 147 w 182"/>
                <a:gd name="T31" fmla="*/ 6 h 72"/>
                <a:gd name="T32" fmla="*/ 147 w 182"/>
                <a:gd name="T33" fmla="*/ 6 h 72"/>
                <a:gd name="T34" fmla="*/ 153 w 182"/>
                <a:gd name="T35" fmla="*/ 0 h 72"/>
                <a:gd name="T36" fmla="*/ 159 w 182"/>
                <a:gd name="T37" fmla="*/ 0 h 72"/>
                <a:gd name="T38" fmla="*/ 159 w 182"/>
                <a:gd name="T39" fmla="*/ 6 h 72"/>
                <a:gd name="T40" fmla="*/ 171 w 182"/>
                <a:gd name="T41" fmla="*/ 0 h 72"/>
                <a:gd name="T42" fmla="*/ 171 w 182"/>
                <a:gd name="T43" fmla="*/ 6 h 72"/>
                <a:gd name="T44" fmla="*/ 171 w 182"/>
                <a:gd name="T45" fmla="*/ 10 h 72"/>
                <a:gd name="T46" fmla="*/ 178 w 182"/>
                <a:gd name="T47" fmla="*/ 17 h 72"/>
                <a:gd name="T48" fmla="*/ 178 w 182"/>
                <a:gd name="T49" fmla="*/ 23 h 72"/>
                <a:gd name="T50" fmla="*/ 171 w 182"/>
                <a:gd name="T51" fmla="*/ 33 h 72"/>
                <a:gd name="T52" fmla="*/ 165 w 182"/>
                <a:gd name="T53" fmla="*/ 39 h 72"/>
                <a:gd name="T54" fmla="*/ 165 w 182"/>
                <a:gd name="T55" fmla="*/ 39 h 72"/>
                <a:gd name="T56" fmla="*/ 171 w 182"/>
                <a:gd name="T57" fmla="*/ 45 h 72"/>
                <a:gd name="T58" fmla="*/ 178 w 182"/>
                <a:gd name="T59" fmla="*/ 45 h 72"/>
                <a:gd name="T60" fmla="*/ 182 w 182"/>
                <a:gd name="T61" fmla="*/ 56 h 72"/>
                <a:gd name="T62" fmla="*/ 147 w 182"/>
                <a:gd name="T63" fmla="*/ 62 h 72"/>
                <a:gd name="T64" fmla="*/ 143 w 182"/>
                <a:gd name="T65" fmla="*/ 68 h 72"/>
                <a:gd name="T66" fmla="*/ 130 w 182"/>
                <a:gd name="T67" fmla="*/ 68 h 72"/>
                <a:gd name="T68" fmla="*/ 101 w 182"/>
                <a:gd name="T69" fmla="*/ 62 h 72"/>
                <a:gd name="T70" fmla="*/ 77 w 182"/>
                <a:gd name="T71" fmla="*/ 68 h 72"/>
                <a:gd name="T72" fmla="*/ 31 w 182"/>
                <a:gd name="T73" fmla="*/ 72 h 72"/>
                <a:gd name="T74" fmla="*/ 31 w 182"/>
                <a:gd name="T75" fmla="*/ 62 h 72"/>
                <a:gd name="T76" fmla="*/ 13 w 182"/>
                <a:gd name="T77" fmla="*/ 62 h 72"/>
                <a:gd name="T78" fmla="*/ 0 w 182"/>
                <a:gd name="T79" fmla="*/ 56 h 72"/>
                <a:gd name="T80" fmla="*/ 13 w 182"/>
                <a:gd name="T81" fmla="*/ 50 h 72"/>
                <a:gd name="T82" fmla="*/ 66 w 182"/>
                <a:gd name="T83" fmla="*/ 50 h 72"/>
                <a:gd name="T84" fmla="*/ 13 w 182"/>
                <a:gd name="T85" fmla="*/ 39 h 72"/>
                <a:gd name="T86" fmla="*/ 37 w 182"/>
                <a:gd name="T87" fmla="*/ 33 h 72"/>
                <a:gd name="T88" fmla="*/ 48 w 182"/>
                <a:gd name="T89" fmla="*/ 33 h 72"/>
                <a:gd name="T90" fmla="*/ 37 w 182"/>
                <a:gd name="T91" fmla="*/ 33 h 72"/>
                <a:gd name="T92" fmla="*/ 25 w 182"/>
                <a:gd name="T93" fmla="*/ 33 h 72"/>
                <a:gd name="T94" fmla="*/ 19 w 182"/>
                <a:gd name="T95" fmla="*/ 33 h 72"/>
                <a:gd name="T96" fmla="*/ 19 w 182"/>
                <a:gd name="T97" fmla="*/ 33 h 72"/>
                <a:gd name="T98" fmla="*/ 19 w 182"/>
                <a:gd name="T99" fmla="*/ 27 h 72"/>
                <a:gd name="T100" fmla="*/ 19 w 182"/>
                <a:gd name="T101" fmla="*/ 27 h 72"/>
                <a:gd name="T102" fmla="*/ 19 w 182"/>
                <a:gd name="T103" fmla="*/ 2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2" h="72">
                  <a:moveTo>
                    <a:pt x="19" y="23"/>
                  </a:moveTo>
                  <a:lnTo>
                    <a:pt x="89" y="0"/>
                  </a:lnTo>
                  <a:lnTo>
                    <a:pt x="89" y="6"/>
                  </a:lnTo>
                  <a:lnTo>
                    <a:pt x="83" y="6"/>
                  </a:lnTo>
                  <a:lnTo>
                    <a:pt x="83" y="10"/>
                  </a:lnTo>
                  <a:lnTo>
                    <a:pt x="77" y="10"/>
                  </a:lnTo>
                  <a:lnTo>
                    <a:pt x="77" y="17"/>
                  </a:lnTo>
                  <a:lnTo>
                    <a:pt x="83" y="17"/>
                  </a:lnTo>
                  <a:lnTo>
                    <a:pt x="89" y="10"/>
                  </a:lnTo>
                  <a:lnTo>
                    <a:pt x="101" y="10"/>
                  </a:lnTo>
                  <a:lnTo>
                    <a:pt x="101" y="17"/>
                  </a:lnTo>
                  <a:lnTo>
                    <a:pt x="101" y="17"/>
                  </a:lnTo>
                  <a:lnTo>
                    <a:pt x="101" y="23"/>
                  </a:lnTo>
                  <a:lnTo>
                    <a:pt x="101" y="23"/>
                  </a:lnTo>
                  <a:lnTo>
                    <a:pt x="112" y="23"/>
                  </a:lnTo>
                  <a:lnTo>
                    <a:pt x="136" y="10"/>
                  </a:lnTo>
                  <a:lnTo>
                    <a:pt x="136" y="10"/>
                  </a:lnTo>
                  <a:lnTo>
                    <a:pt x="136" y="10"/>
                  </a:lnTo>
                  <a:lnTo>
                    <a:pt x="136" y="17"/>
                  </a:lnTo>
                  <a:lnTo>
                    <a:pt x="136" y="17"/>
                  </a:lnTo>
                  <a:lnTo>
                    <a:pt x="136" y="23"/>
                  </a:lnTo>
                  <a:lnTo>
                    <a:pt x="136" y="23"/>
                  </a:lnTo>
                  <a:lnTo>
                    <a:pt x="136" y="23"/>
                  </a:lnTo>
                  <a:lnTo>
                    <a:pt x="147" y="23"/>
                  </a:lnTo>
                  <a:lnTo>
                    <a:pt x="147" y="17"/>
                  </a:lnTo>
                  <a:lnTo>
                    <a:pt x="147" y="17"/>
                  </a:lnTo>
                  <a:lnTo>
                    <a:pt x="147" y="10"/>
                  </a:lnTo>
                  <a:lnTo>
                    <a:pt x="147" y="10"/>
                  </a:lnTo>
                  <a:lnTo>
                    <a:pt x="147" y="10"/>
                  </a:lnTo>
                  <a:lnTo>
                    <a:pt x="147" y="6"/>
                  </a:lnTo>
                  <a:lnTo>
                    <a:pt x="147" y="6"/>
                  </a:lnTo>
                  <a:lnTo>
                    <a:pt x="147" y="6"/>
                  </a:lnTo>
                  <a:lnTo>
                    <a:pt x="147" y="6"/>
                  </a:lnTo>
                  <a:lnTo>
                    <a:pt x="147" y="6"/>
                  </a:lnTo>
                  <a:lnTo>
                    <a:pt x="153" y="6"/>
                  </a:lnTo>
                  <a:lnTo>
                    <a:pt x="153" y="0"/>
                  </a:lnTo>
                  <a:lnTo>
                    <a:pt x="153" y="0"/>
                  </a:lnTo>
                  <a:lnTo>
                    <a:pt x="159" y="0"/>
                  </a:lnTo>
                  <a:lnTo>
                    <a:pt x="159" y="6"/>
                  </a:lnTo>
                  <a:lnTo>
                    <a:pt x="159" y="6"/>
                  </a:lnTo>
                  <a:lnTo>
                    <a:pt x="171" y="6"/>
                  </a:lnTo>
                  <a:lnTo>
                    <a:pt x="171" y="0"/>
                  </a:lnTo>
                  <a:lnTo>
                    <a:pt x="171" y="6"/>
                  </a:lnTo>
                  <a:lnTo>
                    <a:pt x="171" y="6"/>
                  </a:lnTo>
                  <a:lnTo>
                    <a:pt x="171" y="10"/>
                  </a:lnTo>
                  <a:lnTo>
                    <a:pt x="171" y="10"/>
                  </a:lnTo>
                  <a:lnTo>
                    <a:pt x="178" y="10"/>
                  </a:lnTo>
                  <a:lnTo>
                    <a:pt x="178" y="17"/>
                  </a:lnTo>
                  <a:lnTo>
                    <a:pt x="178" y="17"/>
                  </a:lnTo>
                  <a:lnTo>
                    <a:pt x="178" y="23"/>
                  </a:lnTo>
                  <a:lnTo>
                    <a:pt x="171" y="23"/>
                  </a:lnTo>
                  <a:lnTo>
                    <a:pt x="171" y="33"/>
                  </a:lnTo>
                  <a:lnTo>
                    <a:pt x="165" y="33"/>
                  </a:lnTo>
                  <a:lnTo>
                    <a:pt x="165" y="39"/>
                  </a:lnTo>
                  <a:lnTo>
                    <a:pt x="165" y="39"/>
                  </a:lnTo>
                  <a:lnTo>
                    <a:pt x="165" y="39"/>
                  </a:lnTo>
                  <a:lnTo>
                    <a:pt x="171" y="39"/>
                  </a:lnTo>
                  <a:lnTo>
                    <a:pt x="171" y="45"/>
                  </a:lnTo>
                  <a:lnTo>
                    <a:pt x="171" y="45"/>
                  </a:lnTo>
                  <a:lnTo>
                    <a:pt x="178" y="45"/>
                  </a:lnTo>
                  <a:lnTo>
                    <a:pt x="182" y="50"/>
                  </a:lnTo>
                  <a:lnTo>
                    <a:pt x="182" y="56"/>
                  </a:lnTo>
                  <a:lnTo>
                    <a:pt x="147" y="56"/>
                  </a:lnTo>
                  <a:lnTo>
                    <a:pt x="147" y="62"/>
                  </a:lnTo>
                  <a:lnTo>
                    <a:pt x="143" y="62"/>
                  </a:lnTo>
                  <a:lnTo>
                    <a:pt x="143" y="68"/>
                  </a:lnTo>
                  <a:lnTo>
                    <a:pt x="130" y="68"/>
                  </a:lnTo>
                  <a:lnTo>
                    <a:pt x="130" y="68"/>
                  </a:lnTo>
                  <a:lnTo>
                    <a:pt x="124" y="62"/>
                  </a:lnTo>
                  <a:lnTo>
                    <a:pt x="101" y="62"/>
                  </a:lnTo>
                  <a:lnTo>
                    <a:pt x="95" y="68"/>
                  </a:lnTo>
                  <a:lnTo>
                    <a:pt x="77" y="68"/>
                  </a:lnTo>
                  <a:lnTo>
                    <a:pt x="72" y="72"/>
                  </a:lnTo>
                  <a:lnTo>
                    <a:pt x="31" y="72"/>
                  </a:lnTo>
                  <a:lnTo>
                    <a:pt x="31" y="72"/>
                  </a:lnTo>
                  <a:lnTo>
                    <a:pt x="31" y="62"/>
                  </a:lnTo>
                  <a:lnTo>
                    <a:pt x="13" y="62"/>
                  </a:lnTo>
                  <a:lnTo>
                    <a:pt x="13" y="62"/>
                  </a:lnTo>
                  <a:lnTo>
                    <a:pt x="7" y="56"/>
                  </a:lnTo>
                  <a:lnTo>
                    <a:pt x="0" y="56"/>
                  </a:lnTo>
                  <a:lnTo>
                    <a:pt x="7" y="56"/>
                  </a:lnTo>
                  <a:lnTo>
                    <a:pt x="13" y="50"/>
                  </a:lnTo>
                  <a:lnTo>
                    <a:pt x="13" y="50"/>
                  </a:lnTo>
                  <a:lnTo>
                    <a:pt x="66" y="50"/>
                  </a:lnTo>
                  <a:lnTo>
                    <a:pt x="13" y="45"/>
                  </a:lnTo>
                  <a:lnTo>
                    <a:pt x="13" y="39"/>
                  </a:lnTo>
                  <a:lnTo>
                    <a:pt x="31" y="39"/>
                  </a:lnTo>
                  <a:lnTo>
                    <a:pt x="37" y="33"/>
                  </a:lnTo>
                  <a:lnTo>
                    <a:pt x="54" y="33"/>
                  </a:lnTo>
                  <a:lnTo>
                    <a:pt x="48" y="33"/>
                  </a:lnTo>
                  <a:lnTo>
                    <a:pt x="42" y="27"/>
                  </a:lnTo>
                  <a:lnTo>
                    <a:pt x="37" y="33"/>
                  </a:lnTo>
                  <a:lnTo>
                    <a:pt x="25" y="33"/>
                  </a:lnTo>
                  <a:lnTo>
                    <a:pt x="25" y="33"/>
                  </a:lnTo>
                  <a:lnTo>
                    <a:pt x="19" y="39"/>
                  </a:lnTo>
                  <a:lnTo>
                    <a:pt x="19" y="33"/>
                  </a:lnTo>
                  <a:lnTo>
                    <a:pt x="19" y="33"/>
                  </a:lnTo>
                  <a:lnTo>
                    <a:pt x="19" y="33"/>
                  </a:lnTo>
                  <a:lnTo>
                    <a:pt x="19" y="33"/>
                  </a:lnTo>
                  <a:lnTo>
                    <a:pt x="19" y="27"/>
                  </a:lnTo>
                  <a:lnTo>
                    <a:pt x="19" y="27"/>
                  </a:lnTo>
                  <a:lnTo>
                    <a:pt x="19" y="27"/>
                  </a:lnTo>
                  <a:lnTo>
                    <a:pt x="19" y="23"/>
                  </a:lnTo>
                  <a:lnTo>
                    <a:pt x="19"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2" name="Freeform 397"/>
            <p:cNvSpPr>
              <a:spLocks/>
            </p:cNvSpPr>
            <p:nvPr/>
          </p:nvSpPr>
          <p:spPr bwMode="auto">
            <a:xfrm>
              <a:off x="2446338" y="1416050"/>
              <a:ext cx="288925" cy="114300"/>
            </a:xfrm>
            <a:custGeom>
              <a:avLst/>
              <a:gdLst>
                <a:gd name="T0" fmla="*/ 89 w 182"/>
                <a:gd name="T1" fmla="*/ 0 h 72"/>
                <a:gd name="T2" fmla="*/ 83 w 182"/>
                <a:gd name="T3" fmla="*/ 6 h 72"/>
                <a:gd name="T4" fmla="*/ 77 w 182"/>
                <a:gd name="T5" fmla="*/ 10 h 72"/>
                <a:gd name="T6" fmla="*/ 83 w 182"/>
                <a:gd name="T7" fmla="*/ 17 h 72"/>
                <a:gd name="T8" fmla="*/ 101 w 182"/>
                <a:gd name="T9" fmla="*/ 10 h 72"/>
                <a:gd name="T10" fmla="*/ 101 w 182"/>
                <a:gd name="T11" fmla="*/ 17 h 72"/>
                <a:gd name="T12" fmla="*/ 101 w 182"/>
                <a:gd name="T13" fmla="*/ 23 h 72"/>
                <a:gd name="T14" fmla="*/ 136 w 182"/>
                <a:gd name="T15" fmla="*/ 10 h 72"/>
                <a:gd name="T16" fmla="*/ 136 w 182"/>
                <a:gd name="T17" fmla="*/ 10 h 72"/>
                <a:gd name="T18" fmla="*/ 136 w 182"/>
                <a:gd name="T19" fmla="*/ 17 h 72"/>
                <a:gd name="T20" fmla="*/ 136 w 182"/>
                <a:gd name="T21" fmla="*/ 23 h 72"/>
                <a:gd name="T22" fmla="*/ 147 w 182"/>
                <a:gd name="T23" fmla="*/ 23 h 72"/>
                <a:gd name="T24" fmla="*/ 147 w 182"/>
                <a:gd name="T25" fmla="*/ 17 h 72"/>
                <a:gd name="T26" fmla="*/ 147 w 182"/>
                <a:gd name="T27" fmla="*/ 10 h 72"/>
                <a:gd name="T28" fmla="*/ 147 w 182"/>
                <a:gd name="T29" fmla="*/ 6 h 72"/>
                <a:gd name="T30" fmla="*/ 147 w 182"/>
                <a:gd name="T31" fmla="*/ 6 h 72"/>
                <a:gd name="T32" fmla="*/ 147 w 182"/>
                <a:gd name="T33" fmla="*/ 6 h 72"/>
                <a:gd name="T34" fmla="*/ 153 w 182"/>
                <a:gd name="T35" fmla="*/ 0 h 72"/>
                <a:gd name="T36" fmla="*/ 159 w 182"/>
                <a:gd name="T37" fmla="*/ 0 h 72"/>
                <a:gd name="T38" fmla="*/ 159 w 182"/>
                <a:gd name="T39" fmla="*/ 6 h 72"/>
                <a:gd name="T40" fmla="*/ 171 w 182"/>
                <a:gd name="T41" fmla="*/ 0 h 72"/>
                <a:gd name="T42" fmla="*/ 171 w 182"/>
                <a:gd name="T43" fmla="*/ 6 h 72"/>
                <a:gd name="T44" fmla="*/ 171 w 182"/>
                <a:gd name="T45" fmla="*/ 10 h 72"/>
                <a:gd name="T46" fmla="*/ 178 w 182"/>
                <a:gd name="T47" fmla="*/ 17 h 72"/>
                <a:gd name="T48" fmla="*/ 178 w 182"/>
                <a:gd name="T49" fmla="*/ 23 h 72"/>
                <a:gd name="T50" fmla="*/ 171 w 182"/>
                <a:gd name="T51" fmla="*/ 33 h 72"/>
                <a:gd name="T52" fmla="*/ 165 w 182"/>
                <a:gd name="T53" fmla="*/ 39 h 72"/>
                <a:gd name="T54" fmla="*/ 165 w 182"/>
                <a:gd name="T55" fmla="*/ 39 h 72"/>
                <a:gd name="T56" fmla="*/ 171 w 182"/>
                <a:gd name="T57" fmla="*/ 45 h 72"/>
                <a:gd name="T58" fmla="*/ 178 w 182"/>
                <a:gd name="T59" fmla="*/ 45 h 72"/>
                <a:gd name="T60" fmla="*/ 182 w 182"/>
                <a:gd name="T61" fmla="*/ 56 h 72"/>
                <a:gd name="T62" fmla="*/ 147 w 182"/>
                <a:gd name="T63" fmla="*/ 62 h 72"/>
                <a:gd name="T64" fmla="*/ 143 w 182"/>
                <a:gd name="T65" fmla="*/ 68 h 72"/>
                <a:gd name="T66" fmla="*/ 130 w 182"/>
                <a:gd name="T67" fmla="*/ 68 h 72"/>
                <a:gd name="T68" fmla="*/ 101 w 182"/>
                <a:gd name="T69" fmla="*/ 62 h 72"/>
                <a:gd name="T70" fmla="*/ 77 w 182"/>
                <a:gd name="T71" fmla="*/ 68 h 72"/>
                <a:gd name="T72" fmla="*/ 31 w 182"/>
                <a:gd name="T73" fmla="*/ 72 h 72"/>
                <a:gd name="T74" fmla="*/ 31 w 182"/>
                <a:gd name="T75" fmla="*/ 62 h 72"/>
                <a:gd name="T76" fmla="*/ 13 w 182"/>
                <a:gd name="T77" fmla="*/ 62 h 72"/>
                <a:gd name="T78" fmla="*/ 0 w 182"/>
                <a:gd name="T79" fmla="*/ 56 h 72"/>
                <a:gd name="T80" fmla="*/ 13 w 182"/>
                <a:gd name="T81" fmla="*/ 50 h 72"/>
                <a:gd name="T82" fmla="*/ 66 w 182"/>
                <a:gd name="T83" fmla="*/ 50 h 72"/>
                <a:gd name="T84" fmla="*/ 13 w 182"/>
                <a:gd name="T85" fmla="*/ 39 h 72"/>
                <a:gd name="T86" fmla="*/ 37 w 182"/>
                <a:gd name="T87" fmla="*/ 33 h 72"/>
                <a:gd name="T88" fmla="*/ 48 w 182"/>
                <a:gd name="T89" fmla="*/ 33 h 72"/>
                <a:gd name="T90" fmla="*/ 37 w 182"/>
                <a:gd name="T91" fmla="*/ 33 h 72"/>
                <a:gd name="T92" fmla="*/ 25 w 182"/>
                <a:gd name="T93" fmla="*/ 33 h 72"/>
                <a:gd name="T94" fmla="*/ 19 w 182"/>
                <a:gd name="T95" fmla="*/ 33 h 72"/>
                <a:gd name="T96" fmla="*/ 19 w 182"/>
                <a:gd name="T97" fmla="*/ 33 h 72"/>
                <a:gd name="T98" fmla="*/ 19 w 182"/>
                <a:gd name="T99" fmla="*/ 27 h 72"/>
                <a:gd name="T100" fmla="*/ 19 w 182"/>
                <a:gd name="T101" fmla="*/ 27 h 72"/>
                <a:gd name="T102" fmla="*/ 19 w 182"/>
                <a:gd name="T103" fmla="*/ 2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2" h="72">
                  <a:moveTo>
                    <a:pt x="19" y="23"/>
                  </a:moveTo>
                  <a:lnTo>
                    <a:pt x="89" y="0"/>
                  </a:lnTo>
                  <a:lnTo>
                    <a:pt x="89" y="6"/>
                  </a:lnTo>
                  <a:lnTo>
                    <a:pt x="83" y="6"/>
                  </a:lnTo>
                  <a:lnTo>
                    <a:pt x="83" y="10"/>
                  </a:lnTo>
                  <a:lnTo>
                    <a:pt x="77" y="10"/>
                  </a:lnTo>
                  <a:lnTo>
                    <a:pt x="77" y="17"/>
                  </a:lnTo>
                  <a:lnTo>
                    <a:pt x="83" y="17"/>
                  </a:lnTo>
                  <a:lnTo>
                    <a:pt x="89" y="10"/>
                  </a:lnTo>
                  <a:lnTo>
                    <a:pt x="101" y="10"/>
                  </a:lnTo>
                  <a:lnTo>
                    <a:pt x="101" y="17"/>
                  </a:lnTo>
                  <a:lnTo>
                    <a:pt x="101" y="17"/>
                  </a:lnTo>
                  <a:lnTo>
                    <a:pt x="101" y="23"/>
                  </a:lnTo>
                  <a:lnTo>
                    <a:pt x="101" y="23"/>
                  </a:lnTo>
                  <a:lnTo>
                    <a:pt x="112" y="23"/>
                  </a:lnTo>
                  <a:lnTo>
                    <a:pt x="136" y="10"/>
                  </a:lnTo>
                  <a:lnTo>
                    <a:pt x="136" y="10"/>
                  </a:lnTo>
                  <a:lnTo>
                    <a:pt x="136" y="10"/>
                  </a:lnTo>
                  <a:lnTo>
                    <a:pt x="136" y="17"/>
                  </a:lnTo>
                  <a:lnTo>
                    <a:pt x="136" y="17"/>
                  </a:lnTo>
                  <a:lnTo>
                    <a:pt x="136" y="23"/>
                  </a:lnTo>
                  <a:lnTo>
                    <a:pt x="136" y="23"/>
                  </a:lnTo>
                  <a:lnTo>
                    <a:pt x="136" y="23"/>
                  </a:lnTo>
                  <a:lnTo>
                    <a:pt x="147" y="23"/>
                  </a:lnTo>
                  <a:lnTo>
                    <a:pt x="147" y="17"/>
                  </a:lnTo>
                  <a:lnTo>
                    <a:pt x="147" y="17"/>
                  </a:lnTo>
                  <a:lnTo>
                    <a:pt x="147" y="10"/>
                  </a:lnTo>
                  <a:lnTo>
                    <a:pt x="147" y="10"/>
                  </a:lnTo>
                  <a:lnTo>
                    <a:pt x="147" y="10"/>
                  </a:lnTo>
                  <a:lnTo>
                    <a:pt x="147" y="6"/>
                  </a:lnTo>
                  <a:lnTo>
                    <a:pt x="147" y="6"/>
                  </a:lnTo>
                  <a:lnTo>
                    <a:pt x="147" y="6"/>
                  </a:lnTo>
                  <a:lnTo>
                    <a:pt x="147" y="6"/>
                  </a:lnTo>
                  <a:lnTo>
                    <a:pt x="147" y="6"/>
                  </a:lnTo>
                  <a:lnTo>
                    <a:pt x="153" y="6"/>
                  </a:lnTo>
                  <a:lnTo>
                    <a:pt x="153" y="0"/>
                  </a:lnTo>
                  <a:lnTo>
                    <a:pt x="153" y="0"/>
                  </a:lnTo>
                  <a:lnTo>
                    <a:pt x="159" y="0"/>
                  </a:lnTo>
                  <a:lnTo>
                    <a:pt x="159" y="6"/>
                  </a:lnTo>
                  <a:lnTo>
                    <a:pt x="159" y="6"/>
                  </a:lnTo>
                  <a:lnTo>
                    <a:pt x="171" y="6"/>
                  </a:lnTo>
                  <a:lnTo>
                    <a:pt x="171" y="0"/>
                  </a:lnTo>
                  <a:lnTo>
                    <a:pt x="171" y="6"/>
                  </a:lnTo>
                  <a:lnTo>
                    <a:pt x="171" y="6"/>
                  </a:lnTo>
                  <a:lnTo>
                    <a:pt x="171" y="10"/>
                  </a:lnTo>
                  <a:lnTo>
                    <a:pt x="171" y="10"/>
                  </a:lnTo>
                  <a:lnTo>
                    <a:pt x="178" y="10"/>
                  </a:lnTo>
                  <a:lnTo>
                    <a:pt x="178" y="17"/>
                  </a:lnTo>
                  <a:lnTo>
                    <a:pt x="178" y="17"/>
                  </a:lnTo>
                  <a:lnTo>
                    <a:pt x="178" y="23"/>
                  </a:lnTo>
                  <a:lnTo>
                    <a:pt x="171" y="23"/>
                  </a:lnTo>
                  <a:lnTo>
                    <a:pt x="171" y="33"/>
                  </a:lnTo>
                  <a:lnTo>
                    <a:pt x="165" y="33"/>
                  </a:lnTo>
                  <a:lnTo>
                    <a:pt x="165" y="39"/>
                  </a:lnTo>
                  <a:lnTo>
                    <a:pt x="165" y="39"/>
                  </a:lnTo>
                  <a:lnTo>
                    <a:pt x="165" y="39"/>
                  </a:lnTo>
                  <a:lnTo>
                    <a:pt x="171" y="39"/>
                  </a:lnTo>
                  <a:lnTo>
                    <a:pt x="171" y="45"/>
                  </a:lnTo>
                  <a:lnTo>
                    <a:pt x="171" y="45"/>
                  </a:lnTo>
                  <a:lnTo>
                    <a:pt x="178" y="45"/>
                  </a:lnTo>
                  <a:lnTo>
                    <a:pt x="182" y="50"/>
                  </a:lnTo>
                  <a:lnTo>
                    <a:pt x="182" y="56"/>
                  </a:lnTo>
                  <a:lnTo>
                    <a:pt x="147" y="56"/>
                  </a:lnTo>
                  <a:lnTo>
                    <a:pt x="147" y="62"/>
                  </a:lnTo>
                  <a:lnTo>
                    <a:pt x="143" y="62"/>
                  </a:lnTo>
                  <a:lnTo>
                    <a:pt x="143" y="68"/>
                  </a:lnTo>
                  <a:lnTo>
                    <a:pt x="130" y="68"/>
                  </a:lnTo>
                  <a:lnTo>
                    <a:pt x="130" y="68"/>
                  </a:lnTo>
                  <a:lnTo>
                    <a:pt x="124" y="62"/>
                  </a:lnTo>
                  <a:lnTo>
                    <a:pt x="101" y="62"/>
                  </a:lnTo>
                  <a:lnTo>
                    <a:pt x="95" y="68"/>
                  </a:lnTo>
                  <a:lnTo>
                    <a:pt x="77" y="68"/>
                  </a:lnTo>
                  <a:lnTo>
                    <a:pt x="72" y="72"/>
                  </a:lnTo>
                  <a:lnTo>
                    <a:pt x="31" y="72"/>
                  </a:lnTo>
                  <a:lnTo>
                    <a:pt x="31" y="72"/>
                  </a:lnTo>
                  <a:lnTo>
                    <a:pt x="31" y="62"/>
                  </a:lnTo>
                  <a:lnTo>
                    <a:pt x="13" y="62"/>
                  </a:lnTo>
                  <a:lnTo>
                    <a:pt x="13" y="62"/>
                  </a:lnTo>
                  <a:lnTo>
                    <a:pt x="7" y="56"/>
                  </a:lnTo>
                  <a:lnTo>
                    <a:pt x="0" y="56"/>
                  </a:lnTo>
                  <a:lnTo>
                    <a:pt x="7" y="56"/>
                  </a:lnTo>
                  <a:lnTo>
                    <a:pt x="13" y="50"/>
                  </a:lnTo>
                  <a:lnTo>
                    <a:pt x="13" y="50"/>
                  </a:lnTo>
                  <a:lnTo>
                    <a:pt x="66" y="50"/>
                  </a:lnTo>
                  <a:lnTo>
                    <a:pt x="13" y="45"/>
                  </a:lnTo>
                  <a:lnTo>
                    <a:pt x="13" y="39"/>
                  </a:lnTo>
                  <a:lnTo>
                    <a:pt x="31" y="39"/>
                  </a:lnTo>
                  <a:lnTo>
                    <a:pt x="37" y="33"/>
                  </a:lnTo>
                  <a:lnTo>
                    <a:pt x="54" y="33"/>
                  </a:lnTo>
                  <a:lnTo>
                    <a:pt x="48" y="33"/>
                  </a:lnTo>
                  <a:lnTo>
                    <a:pt x="42" y="27"/>
                  </a:lnTo>
                  <a:lnTo>
                    <a:pt x="37" y="33"/>
                  </a:lnTo>
                  <a:lnTo>
                    <a:pt x="25" y="33"/>
                  </a:lnTo>
                  <a:lnTo>
                    <a:pt x="25" y="33"/>
                  </a:lnTo>
                  <a:lnTo>
                    <a:pt x="19" y="39"/>
                  </a:lnTo>
                  <a:lnTo>
                    <a:pt x="19" y="33"/>
                  </a:lnTo>
                  <a:lnTo>
                    <a:pt x="19" y="33"/>
                  </a:lnTo>
                  <a:lnTo>
                    <a:pt x="19" y="33"/>
                  </a:lnTo>
                  <a:lnTo>
                    <a:pt x="19" y="33"/>
                  </a:lnTo>
                  <a:lnTo>
                    <a:pt x="19" y="27"/>
                  </a:lnTo>
                  <a:lnTo>
                    <a:pt x="19" y="27"/>
                  </a:lnTo>
                  <a:lnTo>
                    <a:pt x="19" y="27"/>
                  </a:lnTo>
                  <a:lnTo>
                    <a:pt x="19" y="23"/>
                  </a:lnTo>
                  <a:lnTo>
                    <a:pt x="19"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3" name="Freeform 398"/>
            <p:cNvSpPr>
              <a:spLocks/>
            </p:cNvSpPr>
            <p:nvPr/>
          </p:nvSpPr>
          <p:spPr bwMode="auto">
            <a:xfrm>
              <a:off x="3217863" y="1979613"/>
              <a:ext cx="138113" cy="139700"/>
            </a:xfrm>
            <a:custGeom>
              <a:avLst/>
              <a:gdLst>
                <a:gd name="T0" fmla="*/ 48 w 87"/>
                <a:gd name="T1" fmla="*/ 10 h 88"/>
                <a:gd name="T2" fmla="*/ 48 w 87"/>
                <a:gd name="T3" fmla="*/ 10 h 88"/>
                <a:gd name="T4" fmla="*/ 58 w 87"/>
                <a:gd name="T5" fmla="*/ 4 h 88"/>
                <a:gd name="T6" fmla="*/ 58 w 87"/>
                <a:gd name="T7" fmla="*/ 0 h 88"/>
                <a:gd name="T8" fmla="*/ 58 w 87"/>
                <a:gd name="T9" fmla="*/ 10 h 88"/>
                <a:gd name="T10" fmla="*/ 58 w 87"/>
                <a:gd name="T11" fmla="*/ 16 h 88"/>
                <a:gd name="T12" fmla="*/ 52 w 87"/>
                <a:gd name="T13" fmla="*/ 22 h 88"/>
                <a:gd name="T14" fmla="*/ 48 w 87"/>
                <a:gd name="T15" fmla="*/ 22 h 88"/>
                <a:gd name="T16" fmla="*/ 48 w 87"/>
                <a:gd name="T17" fmla="*/ 26 h 88"/>
                <a:gd name="T18" fmla="*/ 52 w 87"/>
                <a:gd name="T19" fmla="*/ 22 h 88"/>
                <a:gd name="T20" fmla="*/ 52 w 87"/>
                <a:gd name="T21" fmla="*/ 22 h 88"/>
                <a:gd name="T22" fmla="*/ 58 w 87"/>
                <a:gd name="T23" fmla="*/ 26 h 88"/>
                <a:gd name="T24" fmla="*/ 52 w 87"/>
                <a:gd name="T25" fmla="*/ 26 h 88"/>
                <a:gd name="T26" fmla="*/ 52 w 87"/>
                <a:gd name="T27" fmla="*/ 26 h 88"/>
                <a:gd name="T28" fmla="*/ 52 w 87"/>
                <a:gd name="T29" fmla="*/ 32 h 88"/>
                <a:gd name="T30" fmla="*/ 58 w 87"/>
                <a:gd name="T31" fmla="*/ 39 h 88"/>
                <a:gd name="T32" fmla="*/ 83 w 87"/>
                <a:gd name="T33" fmla="*/ 45 h 88"/>
                <a:gd name="T34" fmla="*/ 77 w 87"/>
                <a:gd name="T35" fmla="*/ 45 h 88"/>
                <a:gd name="T36" fmla="*/ 71 w 87"/>
                <a:gd name="T37" fmla="*/ 49 h 88"/>
                <a:gd name="T38" fmla="*/ 77 w 87"/>
                <a:gd name="T39" fmla="*/ 55 h 88"/>
                <a:gd name="T40" fmla="*/ 83 w 87"/>
                <a:gd name="T41" fmla="*/ 55 h 88"/>
                <a:gd name="T42" fmla="*/ 87 w 87"/>
                <a:gd name="T43" fmla="*/ 61 h 88"/>
                <a:gd name="T44" fmla="*/ 71 w 87"/>
                <a:gd name="T45" fmla="*/ 65 h 88"/>
                <a:gd name="T46" fmla="*/ 64 w 87"/>
                <a:gd name="T47" fmla="*/ 72 h 88"/>
                <a:gd name="T48" fmla="*/ 58 w 87"/>
                <a:gd name="T49" fmla="*/ 78 h 88"/>
                <a:gd name="T50" fmla="*/ 42 w 87"/>
                <a:gd name="T51" fmla="*/ 78 h 88"/>
                <a:gd name="T52" fmla="*/ 48 w 87"/>
                <a:gd name="T53" fmla="*/ 78 h 88"/>
                <a:gd name="T54" fmla="*/ 0 w 87"/>
                <a:gd name="T55" fmla="*/ 72 h 88"/>
                <a:gd name="T56" fmla="*/ 0 w 87"/>
                <a:gd name="T57" fmla="*/ 65 h 88"/>
                <a:gd name="T58" fmla="*/ 0 w 87"/>
                <a:gd name="T59" fmla="*/ 61 h 88"/>
                <a:gd name="T60" fmla="*/ 7 w 87"/>
                <a:gd name="T61" fmla="*/ 55 h 88"/>
                <a:gd name="T62" fmla="*/ 17 w 87"/>
                <a:gd name="T63" fmla="*/ 49 h 88"/>
                <a:gd name="T64" fmla="*/ 23 w 87"/>
                <a:gd name="T65" fmla="*/ 45 h 88"/>
                <a:gd name="T66" fmla="*/ 29 w 87"/>
                <a:gd name="T67" fmla="*/ 39 h 88"/>
                <a:gd name="T68" fmla="*/ 29 w 87"/>
                <a:gd name="T69" fmla="*/ 26 h 88"/>
                <a:gd name="T70" fmla="*/ 36 w 87"/>
                <a:gd name="T71" fmla="*/ 16 h 88"/>
                <a:gd name="T72" fmla="*/ 42 w 87"/>
                <a:gd name="T7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7" h="88">
                  <a:moveTo>
                    <a:pt x="42" y="16"/>
                  </a:moveTo>
                  <a:lnTo>
                    <a:pt x="48" y="10"/>
                  </a:lnTo>
                  <a:lnTo>
                    <a:pt x="48" y="10"/>
                  </a:lnTo>
                  <a:lnTo>
                    <a:pt x="48" y="10"/>
                  </a:lnTo>
                  <a:lnTo>
                    <a:pt x="52" y="4"/>
                  </a:lnTo>
                  <a:lnTo>
                    <a:pt x="58" y="4"/>
                  </a:lnTo>
                  <a:lnTo>
                    <a:pt x="58" y="0"/>
                  </a:lnTo>
                  <a:lnTo>
                    <a:pt x="58" y="0"/>
                  </a:lnTo>
                  <a:lnTo>
                    <a:pt x="58" y="0"/>
                  </a:lnTo>
                  <a:lnTo>
                    <a:pt x="58" y="10"/>
                  </a:lnTo>
                  <a:lnTo>
                    <a:pt x="58" y="10"/>
                  </a:lnTo>
                  <a:lnTo>
                    <a:pt x="58" y="16"/>
                  </a:lnTo>
                  <a:lnTo>
                    <a:pt x="52" y="16"/>
                  </a:lnTo>
                  <a:lnTo>
                    <a:pt x="52" y="22"/>
                  </a:lnTo>
                  <a:lnTo>
                    <a:pt x="48" y="22"/>
                  </a:lnTo>
                  <a:lnTo>
                    <a:pt x="48" y="22"/>
                  </a:lnTo>
                  <a:lnTo>
                    <a:pt x="48" y="22"/>
                  </a:lnTo>
                  <a:lnTo>
                    <a:pt x="48" y="26"/>
                  </a:lnTo>
                  <a:lnTo>
                    <a:pt x="48" y="26"/>
                  </a:lnTo>
                  <a:lnTo>
                    <a:pt x="52" y="22"/>
                  </a:lnTo>
                  <a:lnTo>
                    <a:pt x="52" y="22"/>
                  </a:lnTo>
                  <a:lnTo>
                    <a:pt x="52" y="22"/>
                  </a:lnTo>
                  <a:lnTo>
                    <a:pt x="58" y="22"/>
                  </a:lnTo>
                  <a:lnTo>
                    <a:pt x="58" y="26"/>
                  </a:lnTo>
                  <a:lnTo>
                    <a:pt x="52" y="26"/>
                  </a:lnTo>
                  <a:lnTo>
                    <a:pt x="52" y="26"/>
                  </a:lnTo>
                  <a:lnTo>
                    <a:pt x="52" y="26"/>
                  </a:lnTo>
                  <a:lnTo>
                    <a:pt x="52" y="26"/>
                  </a:lnTo>
                  <a:lnTo>
                    <a:pt x="52" y="32"/>
                  </a:lnTo>
                  <a:lnTo>
                    <a:pt x="52" y="32"/>
                  </a:lnTo>
                  <a:lnTo>
                    <a:pt x="58" y="39"/>
                  </a:lnTo>
                  <a:lnTo>
                    <a:pt x="58" y="39"/>
                  </a:lnTo>
                  <a:lnTo>
                    <a:pt x="83" y="39"/>
                  </a:lnTo>
                  <a:lnTo>
                    <a:pt x="83" y="45"/>
                  </a:lnTo>
                  <a:lnTo>
                    <a:pt x="77" y="45"/>
                  </a:lnTo>
                  <a:lnTo>
                    <a:pt x="77" y="45"/>
                  </a:lnTo>
                  <a:lnTo>
                    <a:pt x="77" y="45"/>
                  </a:lnTo>
                  <a:lnTo>
                    <a:pt x="71" y="49"/>
                  </a:lnTo>
                  <a:lnTo>
                    <a:pt x="77" y="49"/>
                  </a:lnTo>
                  <a:lnTo>
                    <a:pt x="77" y="55"/>
                  </a:lnTo>
                  <a:lnTo>
                    <a:pt x="77" y="55"/>
                  </a:lnTo>
                  <a:lnTo>
                    <a:pt x="83" y="55"/>
                  </a:lnTo>
                  <a:lnTo>
                    <a:pt x="83" y="61"/>
                  </a:lnTo>
                  <a:lnTo>
                    <a:pt x="87" y="61"/>
                  </a:lnTo>
                  <a:lnTo>
                    <a:pt x="77" y="61"/>
                  </a:lnTo>
                  <a:lnTo>
                    <a:pt x="71" y="65"/>
                  </a:lnTo>
                  <a:lnTo>
                    <a:pt x="71" y="65"/>
                  </a:lnTo>
                  <a:lnTo>
                    <a:pt x="64" y="72"/>
                  </a:lnTo>
                  <a:lnTo>
                    <a:pt x="58" y="72"/>
                  </a:lnTo>
                  <a:lnTo>
                    <a:pt x="58" y="78"/>
                  </a:lnTo>
                  <a:lnTo>
                    <a:pt x="48" y="88"/>
                  </a:lnTo>
                  <a:lnTo>
                    <a:pt x="42" y="78"/>
                  </a:lnTo>
                  <a:lnTo>
                    <a:pt x="42" y="78"/>
                  </a:lnTo>
                  <a:lnTo>
                    <a:pt x="48" y="78"/>
                  </a:lnTo>
                  <a:lnTo>
                    <a:pt x="48" y="72"/>
                  </a:lnTo>
                  <a:lnTo>
                    <a:pt x="0" y="72"/>
                  </a:lnTo>
                  <a:lnTo>
                    <a:pt x="0" y="72"/>
                  </a:lnTo>
                  <a:lnTo>
                    <a:pt x="0" y="65"/>
                  </a:lnTo>
                  <a:lnTo>
                    <a:pt x="0" y="65"/>
                  </a:lnTo>
                  <a:lnTo>
                    <a:pt x="0" y="61"/>
                  </a:lnTo>
                  <a:lnTo>
                    <a:pt x="7" y="61"/>
                  </a:lnTo>
                  <a:lnTo>
                    <a:pt x="7" y="55"/>
                  </a:lnTo>
                  <a:lnTo>
                    <a:pt x="13" y="49"/>
                  </a:lnTo>
                  <a:lnTo>
                    <a:pt x="17" y="49"/>
                  </a:lnTo>
                  <a:lnTo>
                    <a:pt x="17" y="45"/>
                  </a:lnTo>
                  <a:lnTo>
                    <a:pt x="23" y="45"/>
                  </a:lnTo>
                  <a:lnTo>
                    <a:pt x="23" y="39"/>
                  </a:lnTo>
                  <a:lnTo>
                    <a:pt x="29" y="39"/>
                  </a:lnTo>
                  <a:lnTo>
                    <a:pt x="29" y="26"/>
                  </a:lnTo>
                  <a:lnTo>
                    <a:pt x="29" y="26"/>
                  </a:lnTo>
                  <a:lnTo>
                    <a:pt x="36" y="22"/>
                  </a:lnTo>
                  <a:lnTo>
                    <a:pt x="36" y="16"/>
                  </a:lnTo>
                  <a:lnTo>
                    <a:pt x="42" y="16"/>
                  </a:lnTo>
                  <a:lnTo>
                    <a:pt x="42"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4" name="Freeform 399"/>
            <p:cNvSpPr>
              <a:spLocks/>
            </p:cNvSpPr>
            <p:nvPr/>
          </p:nvSpPr>
          <p:spPr bwMode="auto">
            <a:xfrm>
              <a:off x="3217863" y="1979613"/>
              <a:ext cx="138113" cy="139700"/>
            </a:xfrm>
            <a:custGeom>
              <a:avLst/>
              <a:gdLst>
                <a:gd name="T0" fmla="*/ 48 w 87"/>
                <a:gd name="T1" fmla="*/ 10 h 88"/>
                <a:gd name="T2" fmla="*/ 48 w 87"/>
                <a:gd name="T3" fmla="*/ 10 h 88"/>
                <a:gd name="T4" fmla="*/ 58 w 87"/>
                <a:gd name="T5" fmla="*/ 4 h 88"/>
                <a:gd name="T6" fmla="*/ 58 w 87"/>
                <a:gd name="T7" fmla="*/ 0 h 88"/>
                <a:gd name="T8" fmla="*/ 58 w 87"/>
                <a:gd name="T9" fmla="*/ 10 h 88"/>
                <a:gd name="T10" fmla="*/ 58 w 87"/>
                <a:gd name="T11" fmla="*/ 16 h 88"/>
                <a:gd name="T12" fmla="*/ 52 w 87"/>
                <a:gd name="T13" fmla="*/ 22 h 88"/>
                <a:gd name="T14" fmla="*/ 48 w 87"/>
                <a:gd name="T15" fmla="*/ 22 h 88"/>
                <a:gd name="T16" fmla="*/ 48 w 87"/>
                <a:gd name="T17" fmla="*/ 26 h 88"/>
                <a:gd name="T18" fmla="*/ 52 w 87"/>
                <a:gd name="T19" fmla="*/ 22 h 88"/>
                <a:gd name="T20" fmla="*/ 52 w 87"/>
                <a:gd name="T21" fmla="*/ 22 h 88"/>
                <a:gd name="T22" fmla="*/ 58 w 87"/>
                <a:gd name="T23" fmla="*/ 26 h 88"/>
                <a:gd name="T24" fmla="*/ 52 w 87"/>
                <a:gd name="T25" fmla="*/ 26 h 88"/>
                <a:gd name="T26" fmla="*/ 52 w 87"/>
                <a:gd name="T27" fmla="*/ 26 h 88"/>
                <a:gd name="T28" fmla="*/ 52 w 87"/>
                <a:gd name="T29" fmla="*/ 32 h 88"/>
                <a:gd name="T30" fmla="*/ 58 w 87"/>
                <a:gd name="T31" fmla="*/ 39 h 88"/>
                <a:gd name="T32" fmla="*/ 83 w 87"/>
                <a:gd name="T33" fmla="*/ 45 h 88"/>
                <a:gd name="T34" fmla="*/ 77 w 87"/>
                <a:gd name="T35" fmla="*/ 45 h 88"/>
                <a:gd name="T36" fmla="*/ 71 w 87"/>
                <a:gd name="T37" fmla="*/ 49 h 88"/>
                <a:gd name="T38" fmla="*/ 77 w 87"/>
                <a:gd name="T39" fmla="*/ 55 h 88"/>
                <a:gd name="T40" fmla="*/ 83 w 87"/>
                <a:gd name="T41" fmla="*/ 55 h 88"/>
                <a:gd name="T42" fmla="*/ 87 w 87"/>
                <a:gd name="T43" fmla="*/ 61 h 88"/>
                <a:gd name="T44" fmla="*/ 71 w 87"/>
                <a:gd name="T45" fmla="*/ 65 h 88"/>
                <a:gd name="T46" fmla="*/ 64 w 87"/>
                <a:gd name="T47" fmla="*/ 72 h 88"/>
                <a:gd name="T48" fmla="*/ 58 w 87"/>
                <a:gd name="T49" fmla="*/ 78 h 88"/>
                <a:gd name="T50" fmla="*/ 42 w 87"/>
                <a:gd name="T51" fmla="*/ 78 h 88"/>
                <a:gd name="T52" fmla="*/ 48 w 87"/>
                <a:gd name="T53" fmla="*/ 78 h 88"/>
                <a:gd name="T54" fmla="*/ 0 w 87"/>
                <a:gd name="T55" fmla="*/ 72 h 88"/>
                <a:gd name="T56" fmla="*/ 0 w 87"/>
                <a:gd name="T57" fmla="*/ 65 h 88"/>
                <a:gd name="T58" fmla="*/ 0 w 87"/>
                <a:gd name="T59" fmla="*/ 61 h 88"/>
                <a:gd name="T60" fmla="*/ 7 w 87"/>
                <a:gd name="T61" fmla="*/ 55 h 88"/>
                <a:gd name="T62" fmla="*/ 17 w 87"/>
                <a:gd name="T63" fmla="*/ 49 h 88"/>
                <a:gd name="T64" fmla="*/ 23 w 87"/>
                <a:gd name="T65" fmla="*/ 45 h 88"/>
                <a:gd name="T66" fmla="*/ 29 w 87"/>
                <a:gd name="T67" fmla="*/ 39 h 88"/>
                <a:gd name="T68" fmla="*/ 29 w 87"/>
                <a:gd name="T69" fmla="*/ 26 h 88"/>
                <a:gd name="T70" fmla="*/ 36 w 87"/>
                <a:gd name="T71" fmla="*/ 16 h 88"/>
                <a:gd name="T72" fmla="*/ 42 w 87"/>
                <a:gd name="T7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7" h="88">
                  <a:moveTo>
                    <a:pt x="42" y="16"/>
                  </a:moveTo>
                  <a:lnTo>
                    <a:pt x="48" y="10"/>
                  </a:lnTo>
                  <a:lnTo>
                    <a:pt x="48" y="10"/>
                  </a:lnTo>
                  <a:lnTo>
                    <a:pt x="48" y="10"/>
                  </a:lnTo>
                  <a:lnTo>
                    <a:pt x="52" y="4"/>
                  </a:lnTo>
                  <a:lnTo>
                    <a:pt x="58" y="4"/>
                  </a:lnTo>
                  <a:lnTo>
                    <a:pt x="58" y="0"/>
                  </a:lnTo>
                  <a:lnTo>
                    <a:pt x="58" y="0"/>
                  </a:lnTo>
                  <a:lnTo>
                    <a:pt x="58" y="0"/>
                  </a:lnTo>
                  <a:lnTo>
                    <a:pt x="58" y="10"/>
                  </a:lnTo>
                  <a:lnTo>
                    <a:pt x="58" y="10"/>
                  </a:lnTo>
                  <a:lnTo>
                    <a:pt x="58" y="16"/>
                  </a:lnTo>
                  <a:lnTo>
                    <a:pt x="52" y="16"/>
                  </a:lnTo>
                  <a:lnTo>
                    <a:pt x="52" y="22"/>
                  </a:lnTo>
                  <a:lnTo>
                    <a:pt x="48" y="22"/>
                  </a:lnTo>
                  <a:lnTo>
                    <a:pt x="48" y="22"/>
                  </a:lnTo>
                  <a:lnTo>
                    <a:pt x="48" y="22"/>
                  </a:lnTo>
                  <a:lnTo>
                    <a:pt x="48" y="26"/>
                  </a:lnTo>
                  <a:lnTo>
                    <a:pt x="48" y="26"/>
                  </a:lnTo>
                  <a:lnTo>
                    <a:pt x="52" y="22"/>
                  </a:lnTo>
                  <a:lnTo>
                    <a:pt x="52" y="22"/>
                  </a:lnTo>
                  <a:lnTo>
                    <a:pt x="52" y="22"/>
                  </a:lnTo>
                  <a:lnTo>
                    <a:pt x="58" y="22"/>
                  </a:lnTo>
                  <a:lnTo>
                    <a:pt x="58" y="26"/>
                  </a:lnTo>
                  <a:lnTo>
                    <a:pt x="52" y="26"/>
                  </a:lnTo>
                  <a:lnTo>
                    <a:pt x="52" y="26"/>
                  </a:lnTo>
                  <a:lnTo>
                    <a:pt x="52" y="26"/>
                  </a:lnTo>
                  <a:lnTo>
                    <a:pt x="52" y="26"/>
                  </a:lnTo>
                  <a:lnTo>
                    <a:pt x="52" y="32"/>
                  </a:lnTo>
                  <a:lnTo>
                    <a:pt x="52" y="32"/>
                  </a:lnTo>
                  <a:lnTo>
                    <a:pt x="58" y="39"/>
                  </a:lnTo>
                  <a:lnTo>
                    <a:pt x="58" y="39"/>
                  </a:lnTo>
                  <a:lnTo>
                    <a:pt x="83" y="39"/>
                  </a:lnTo>
                  <a:lnTo>
                    <a:pt x="83" y="45"/>
                  </a:lnTo>
                  <a:lnTo>
                    <a:pt x="77" y="45"/>
                  </a:lnTo>
                  <a:lnTo>
                    <a:pt x="77" y="45"/>
                  </a:lnTo>
                  <a:lnTo>
                    <a:pt x="77" y="45"/>
                  </a:lnTo>
                  <a:lnTo>
                    <a:pt x="71" y="49"/>
                  </a:lnTo>
                  <a:lnTo>
                    <a:pt x="77" y="49"/>
                  </a:lnTo>
                  <a:lnTo>
                    <a:pt x="77" y="55"/>
                  </a:lnTo>
                  <a:lnTo>
                    <a:pt x="77" y="55"/>
                  </a:lnTo>
                  <a:lnTo>
                    <a:pt x="83" y="55"/>
                  </a:lnTo>
                  <a:lnTo>
                    <a:pt x="83" y="61"/>
                  </a:lnTo>
                  <a:lnTo>
                    <a:pt x="87" y="61"/>
                  </a:lnTo>
                  <a:lnTo>
                    <a:pt x="77" y="61"/>
                  </a:lnTo>
                  <a:lnTo>
                    <a:pt x="71" y="65"/>
                  </a:lnTo>
                  <a:lnTo>
                    <a:pt x="71" y="65"/>
                  </a:lnTo>
                  <a:lnTo>
                    <a:pt x="64" y="72"/>
                  </a:lnTo>
                  <a:lnTo>
                    <a:pt x="58" y="72"/>
                  </a:lnTo>
                  <a:lnTo>
                    <a:pt x="58" y="78"/>
                  </a:lnTo>
                  <a:lnTo>
                    <a:pt x="48" y="88"/>
                  </a:lnTo>
                  <a:lnTo>
                    <a:pt x="42" y="78"/>
                  </a:lnTo>
                  <a:lnTo>
                    <a:pt x="42" y="78"/>
                  </a:lnTo>
                  <a:lnTo>
                    <a:pt x="48" y="78"/>
                  </a:lnTo>
                  <a:lnTo>
                    <a:pt x="48" y="72"/>
                  </a:lnTo>
                  <a:lnTo>
                    <a:pt x="0" y="72"/>
                  </a:lnTo>
                  <a:lnTo>
                    <a:pt x="0" y="72"/>
                  </a:lnTo>
                  <a:lnTo>
                    <a:pt x="0" y="65"/>
                  </a:lnTo>
                  <a:lnTo>
                    <a:pt x="0" y="65"/>
                  </a:lnTo>
                  <a:lnTo>
                    <a:pt x="0" y="61"/>
                  </a:lnTo>
                  <a:lnTo>
                    <a:pt x="7" y="61"/>
                  </a:lnTo>
                  <a:lnTo>
                    <a:pt x="7" y="55"/>
                  </a:lnTo>
                  <a:lnTo>
                    <a:pt x="13" y="49"/>
                  </a:lnTo>
                  <a:lnTo>
                    <a:pt x="17" y="49"/>
                  </a:lnTo>
                  <a:lnTo>
                    <a:pt x="17" y="45"/>
                  </a:lnTo>
                  <a:lnTo>
                    <a:pt x="23" y="45"/>
                  </a:lnTo>
                  <a:lnTo>
                    <a:pt x="23" y="39"/>
                  </a:lnTo>
                  <a:lnTo>
                    <a:pt x="29" y="39"/>
                  </a:lnTo>
                  <a:lnTo>
                    <a:pt x="29" y="26"/>
                  </a:lnTo>
                  <a:lnTo>
                    <a:pt x="29" y="26"/>
                  </a:lnTo>
                  <a:lnTo>
                    <a:pt x="36" y="22"/>
                  </a:lnTo>
                  <a:lnTo>
                    <a:pt x="36" y="16"/>
                  </a:lnTo>
                  <a:lnTo>
                    <a:pt x="42" y="16"/>
                  </a:lnTo>
                  <a:lnTo>
                    <a:pt x="42"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5" name="Freeform 400"/>
            <p:cNvSpPr>
              <a:spLocks/>
            </p:cNvSpPr>
            <p:nvPr/>
          </p:nvSpPr>
          <p:spPr bwMode="auto">
            <a:xfrm>
              <a:off x="2522538" y="1317625"/>
              <a:ext cx="150813" cy="42863"/>
            </a:xfrm>
            <a:custGeom>
              <a:avLst/>
              <a:gdLst>
                <a:gd name="T0" fmla="*/ 29 w 95"/>
                <a:gd name="T1" fmla="*/ 27 h 27"/>
                <a:gd name="T2" fmla="*/ 35 w 95"/>
                <a:gd name="T3" fmla="*/ 23 h 27"/>
                <a:gd name="T4" fmla="*/ 64 w 95"/>
                <a:gd name="T5" fmla="*/ 23 h 27"/>
                <a:gd name="T6" fmla="*/ 70 w 95"/>
                <a:gd name="T7" fmla="*/ 17 h 27"/>
                <a:gd name="T8" fmla="*/ 76 w 95"/>
                <a:gd name="T9" fmla="*/ 17 h 27"/>
                <a:gd name="T10" fmla="*/ 82 w 95"/>
                <a:gd name="T11" fmla="*/ 11 h 27"/>
                <a:gd name="T12" fmla="*/ 95 w 95"/>
                <a:gd name="T13" fmla="*/ 4 h 27"/>
                <a:gd name="T14" fmla="*/ 76 w 95"/>
                <a:gd name="T15" fmla="*/ 4 h 27"/>
                <a:gd name="T16" fmla="*/ 76 w 95"/>
                <a:gd name="T17" fmla="*/ 0 h 27"/>
                <a:gd name="T18" fmla="*/ 70 w 95"/>
                <a:gd name="T19" fmla="*/ 0 h 27"/>
                <a:gd name="T20" fmla="*/ 64 w 95"/>
                <a:gd name="T21" fmla="*/ 4 h 27"/>
                <a:gd name="T22" fmla="*/ 59 w 95"/>
                <a:gd name="T23" fmla="*/ 4 h 27"/>
                <a:gd name="T24" fmla="*/ 47 w 95"/>
                <a:gd name="T25" fmla="*/ 11 h 27"/>
                <a:gd name="T26" fmla="*/ 35 w 95"/>
                <a:gd name="T27" fmla="*/ 11 h 27"/>
                <a:gd name="T28" fmla="*/ 24 w 95"/>
                <a:gd name="T29" fmla="*/ 17 h 27"/>
                <a:gd name="T30" fmla="*/ 18 w 95"/>
                <a:gd name="T31" fmla="*/ 23 h 27"/>
                <a:gd name="T32" fmla="*/ 6 w 95"/>
                <a:gd name="T33" fmla="*/ 23 h 27"/>
                <a:gd name="T34" fmla="*/ 0 w 95"/>
                <a:gd name="T35" fmla="*/ 27 h 27"/>
                <a:gd name="T36" fmla="*/ 29 w 95"/>
                <a:gd name="T37" fmla="*/ 27 h 27"/>
                <a:gd name="T38" fmla="*/ 29 w 95"/>
                <a:gd name="T3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27">
                  <a:moveTo>
                    <a:pt x="29" y="27"/>
                  </a:moveTo>
                  <a:lnTo>
                    <a:pt x="35" y="23"/>
                  </a:lnTo>
                  <a:lnTo>
                    <a:pt x="64" y="23"/>
                  </a:lnTo>
                  <a:lnTo>
                    <a:pt x="70" y="17"/>
                  </a:lnTo>
                  <a:lnTo>
                    <a:pt x="76" y="17"/>
                  </a:lnTo>
                  <a:lnTo>
                    <a:pt x="82" y="11"/>
                  </a:lnTo>
                  <a:lnTo>
                    <a:pt x="95" y="4"/>
                  </a:lnTo>
                  <a:lnTo>
                    <a:pt x="76" y="4"/>
                  </a:lnTo>
                  <a:lnTo>
                    <a:pt x="76" y="0"/>
                  </a:lnTo>
                  <a:lnTo>
                    <a:pt x="70" y="0"/>
                  </a:lnTo>
                  <a:lnTo>
                    <a:pt x="64" y="4"/>
                  </a:lnTo>
                  <a:lnTo>
                    <a:pt x="59" y="4"/>
                  </a:lnTo>
                  <a:lnTo>
                    <a:pt x="47" y="11"/>
                  </a:lnTo>
                  <a:lnTo>
                    <a:pt x="35" y="11"/>
                  </a:lnTo>
                  <a:lnTo>
                    <a:pt x="24" y="17"/>
                  </a:lnTo>
                  <a:lnTo>
                    <a:pt x="18" y="23"/>
                  </a:lnTo>
                  <a:lnTo>
                    <a:pt x="6" y="23"/>
                  </a:lnTo>
                  <a:lnTo>
                    <a:pt x="0" y="27"/>
                  </a:lnTo>
                  <a:lnTo>
                    <a:pt x="29" y="27"/>
                  </a:lnTo>
                  <a:lnTo>
                    <a:pt x="29" y="2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6" name="Freeform 401"/>
            <p:cNvSpPr>
              <a:spLocks/>
            </p:cNvSpPr>
            <p:nvPr/>
          </p:nvSpPr>
          <p:spPr bwMode="auto">
            <a:xfrm>
              <a:off x="2522538" y="1317625"/>
              <a:ext cx="150813" cy="42863"/>
            </a:xfrm>
            <a:custGeom>
              <a:avLst/>
              <a:gdLst>
                <a:gd name="T0" fmla="*/ 29 w 95"/>
                <a:gd name="T1" fmla="*/ 27 h 27"/>
                <a:gd name="T2" fmla="*/ 35 w 95"/>
                <a:gd name="T3" fmla="*/ 23 h 27"/>
                <a:gd name="T4" fmla="*/ 64 w 95"/>
                <a:gd name="T5" fmla="*/ 23 h 27"/>
                <a:gd name="T6" fmla="*/ 70 w 95"/>
                <a:gd name="T7" fmla="*/ 17 h 27"/>
                <a:gd name="T8" fmla="*/ 76 w 95"/>
                <a:gd name="T9" fmla="*/ 17 h 27"/>
                <a:gd name="T10" fmla="*/ 82 w 95"/>
                <a:gd name="T11" fmla="*/ 11 h 27"/>
                <a:gd name="T12" fmla="*/ 95 w 95"/>
                <a:gd name="T13" fmla="*/ 4 h 27"/>
                <a:gd name="T14" fmla="*/ 76 w 95"/>
                <a:gd name="T15" fmla="*/ 4 h 27"/>
                <a:gd name="T16" fmla="*/ 76 w 95"/>
                <a:gd name="T17" fmla="*/ 0 h 27"/>
                <a:gd name="T18" fmla="*/ 70 w 95"/>
                <a:gd name="T19" fmla="*/ 0 h 27"/>
                <a:gd name="T20" fmla="*/ 64 w 95"/>
                <a:gd name="T21" fmla="*/ 4 h 27"/>
                <a:gd name="T22" fmla="*/ 59 w 95"/>
                <a:gd name="T23" fmla="*/ 4 h 27"/>
                <a:gd name="T24" fmla="*/ 47 w 95"/>
                <a:gd name="T25" fmla="*/ 11 h 27"/>
                <a:gd name="T26" fmla="*/ 35 w 95"/>
                <a:gd name="T27" fmla="*/ 11 h 27"/>
                <a:gd name="T28" fmla="*/ 24 w 95"/>
                <a:gd name="T29" fmla="*/ 17 h 27"/>
                <a:gd name="T30" fmla="*/ 18 w 95"/>
                <a:gd name="T31" fmla="*/ 23 h 27"/>
                <a:gd name="T32" fmla="*/ 6 w 95"/>
                <a:gd name="T33" fmla="*/ 23 h 27"/>
                <a:gd name="T34" fmla="*/ 0 w 95"/>
                <a:gd name="T35" fmla="*/ 27 h 27"/>
                <a:gd name="T36" fmla="*/ 29 w 95"/>
                <a:gd name="T37" fmla="*/ 27 h 27"/>
                <a:gd name="T38" fmla="*/ 29 w 95"/>
                <a:gd name="T3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27">
                  <a:moveTo>
                    <a:pt x="29" y="27"/>
                  </a:moveTo>
                  <a:lnTo>
                    <a:pt x="35" y="23"/>
                  </a:lnTo>
                  <a:lnTo>
                    <a:pt x="64" y="23"/>
                  </a:lnTo>
                  <a:lnTo>
                    <a:pt x="70" y="17"/>
                  </a:lnTo>
                  <a:lnTo>
                    <a:pt x="76" y="17"/>
                  </a:lnTo>
                  <a:lnTo>
                    <a:pt x="82" y="11"/>
                  </a:lnTo>
                  <a:lnTo>
                    <a:pt x="95" y="4"/>
                  </a:lnTo>
                  <a:lnTo>
                    <a:pt x="76" y="4"/>
                  </a:lnTo>
                  <a:lnTo>
                    <a:pt x="76" y="0"/>
                  </a:lnTo>
                  <a:lnTo>
                    <a:pt x="70" y="0"/>
                  </a:lnTo>
                  <a:lnTo>
                    <a:pt x="64" y="4"/>
                  </a:lnTo>
                  <a:lnTo>
                    <a:pt x="59" y="4"/>
                  </a:lnTo>
                  <a:lnTo>
                    <a:pt x="47" y="11"/>
                  </a:lnTo>
                  <a:lnTo>
                    <a:pt x="35" y="11"/>
                  </a:lnTo>
                  <a:lnTo>
                    <a:pt x="24" y="17"/>
                  </a:lnTo>
                  <a:lnTo>
                    <a:pt x="18" y="23"/>
                  </a:lnTo>
                  <a:lnTo>
                    <a:pt x="6" y="23"/>
                  </a:lnTo>
                  <a:lnTo>
                    <a:pt x="0" y="27"/>
                  </a:lnTo>
                  <a:lnTo>
                    <a:pt x="29" y="27"/>
                  </a:lnTo>
                  <a:lnTo>
                    <a:pt x="29" y="2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7" name="Freeform 402"/>
            <p:cNvSpPr>
              <a:spLocks/>
            </p:cNvSpPr>
            <p:nvPr/>
          </p:nvSpPr>
          <p:spPr bwMode="auto">
            <a:xfrm>
              <a:off x="2597151" y="1344613"/>
              <a:ext cx="193675" cy="52388"/>
            </a:xfrm>
            <a:custGeom>
              <a:avLst/>
              <a:gdLst>
                <a:gd name="T0" fmla="*/ 0 w 122"/>
                <a:gd name="T1" fmla="*/ 22 h 33"/>
                <a:gd name="T2" fmla="*/ 17 w 122"/>
                <a:gd name="T3" fmla="*/ 22 h 33"/>
                <a:gd name="T4" fmla="*/ 23 w 122"/>
                <a:gd name="T5" fmla="*/ 16 h 33"/>
                <a:gd name="T6" fmla="*/ 29 w 122"/>
                <a:gd name="T7" fmla="*/ 16 h 33"/>
                <a:gd name="T8" fmla="*/ 29 w 122"/>
                <a:gd name="T9" fmla="*/ 22 h 33"/>
                <a:gd name="T10" fmla="*/ 23 w 122"/>
                <a:gd name="T11" fmla="*/ 22 h 33"/>
                <a:gd name="T12" fmla="*/ 23 w 122"/>
                <a:gd name="T13" fmla="*/ 22 h 33"/>
                <a:gd name="T14" fmla="*/ 23 w 122"/>
                <a:gd name="T15" fmla="*/ 22 h 33"/>
                <a:gd name="T16" fmla="*/ 23 w 122"/>
                <a:gd name="T17" fmla="*/ 29 h 33"/>
                <a:gd name="T18" fmla="*/ 17 w 122"/>
                <a:gd name="T19" fmla="*/ 29 h 33"/>
                <a:gd name="T20" fmla="*/ 17 w 122"/>
                <a:gd name="T21" fmla="*/ 29 h 33"/>
                <a:gd name="T22" fmla="*/ 17 w 122"/>
                <a:gd name="T23" fmla="*/ 29 h 33"/>
                <a:gd name="T24" fmla="*/ 17 w 122"/>
                <a:gd name="T25" fmla="*/ 33 h 33"/>
                <a:gd name="T26" fmla="*/ 41 w 122"/>
                <a:gd name="T27" fmla="*/ 33 h 33"/>
                <a:gd name="T28" fmla="*/ 48 w 122"/>
                <a:gd name="T29" fmla="*/ 29 h 33"/>
                <a:gd name="T30" fmla="*/ 83 w 122"/>
                <a:gd name="T31" fmla="*/ 29 h 33"/>
                <a:gd name="T32" fmla="*/ 87 w 122"/>
                <a:gd name="T33" fmla="*/ 22 h 33"/>
                <a:gd name="T34" fmla="*/ 87 w 122"/>
                <a:gd name="T35" fmla="*/ 22 h 33"/>
                <a:gd name="T36" fmla="*/ 105 w 122"/>
                <a:gd name="T37" fmla="*/ 22 h 33"/>
                <a:gd name="T38" fmla="*/ 111 w 122"/>
                <a:gd name="T39" fmla="*/ 16 h 33"/>
                <a:gd name="T40" fmla="*/ 118 w 122"/>
                <a:gd name="T41" fmla="*/ 16 h 33"/>
                <a:gd name="T42" fmla="*/ 122 w 122"/>
                <a:gd name="T43" fmla="*/ 10 h 33"/>
                <a:gd name="T44" fmla="*/ 99 w 122"/>
                <a:gd name="T45" fmla="*/ 10 h 33"/>
                <a:gd name="T46" fmla="*/ 105 w 122"/>
                <a:gd name="T47" fmla="*/ 6 h 33"/>
                <a:gd name="T48" fmla="*/ 105 w 122"/>
                <a:gd name="T49" fmla="*/ 6 h 33"/>
                <a:gd name="T50" fmla="*/ 105 w 122"/>
                <a:gd name="T51" fmla="*/ 6 h 33"/>
                <a:gd name="T52" fmla="*/ 105 w 122"/>
                <a:gd name="T53" fmla="*/ 6 h 33"/>
                <a:gd name="T54" fmla="*/ 105 w 122"/>
                <a:gd name="T55" fmla="*/ 0 h 33"/>
                <a:gd name="T56" fmla="*/ 93 w 122"/>
                <a:gd name="T57" fmla="*/ 0 h 33"/>
                <a:gd name="T58" fmla="*/ 93 w 122"/>
                <a:gd name="T59" fmla="*/ 6 h 33"/>
                <a:gd name="T60" fmla="*/ 87 w 122"/>
                <a:gd name="T61" fmla="*/ 6 h 33"/>
                <a:gd name="T62" fmla="*/ 87 w 122"/>
                <a:gd name="T63" fmla="*/ 6 h 33"/>
                <a:gd name="T64" fmla="*/ 87 w 122"/>
                <a:gd name="T65" fmla="*/ 10 h 33"/>
                <a:gd name="T66" fmla="*/ 83 w 122"/>
                <a:gd name="T67" fmla="*/ 16 h 33"/>
                <a:gd name="T68" fmla="*/ 64 w 122"/>
                <a:gd name="T69" fmla="*/ 16 h 33"/>
                <a:gd name="T70" fmla="*/ 64 w 122"/>
                <a:gd name="T71" fmla="*/ 10 h 33"/>
                <a:gd name="T72" fmla="*/ 58 w 122"/>
                <a:gd name="T73" fmla="*/ 10 h 33"/>
                <a:gd name="T74" fmla="*/ 58 w 122"/>
                <a:gd name="T75" fmla="*/ 6 h 33"/>
                <a:gd name="T76" fmla="*/ 23 w 122"/>
                <a:gd name="T77" fmla="*/ 6 h 33"/>
                <a:gd name="T78" fmla="*/ 17 w 122"/>
                <a:gd name="T79" fmla="*/ 10 h 33"/>
                <a:gd name="T80" fmla="*/ 6 w 122"/>
                <a:gd name="T81" fmla="*/ 16 h 33"/>
                <a:gd name="T82" fmla="*/ 6 w 122"/>
                <a:gd name="T83" fmla="*/ 16 h 33"/>
                <a:gd name="T84" fmla="*/ 0 w 122"/>
                <a:gd name="T85" fmla="*/ 22 h 33"/>
                <a:gd name="T86" fmla="*/ 0 w 122"/>
                <a:gd name="T87"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2" h="33">
                  <a:moveTo>
                    <a:pt x="0" y="22"/>
                  </a:moveTo>
                  <a:lnTo>
                    <a:pt x="17" y="22"/>
                  </a:lnTo>
                  <a:lnTo>
                    <a:pt x="23" y="16"/>
                  </a:lnTo>
                  <a:lnTo>
                    <a:pt x="29" y="16"/>
                  </a:lnTo>
                  <a:lnTo>
                    <a:pt x="29" y="22"/>
                  </a:lnTo>
                  <a:lnTo>
                    <a:pt x="23" y="22"/>
                  </a:lnTo>
                  <a:lnTo>
                    <a:pt x="23" y="22"/>
                  </a:lnTo>
                  <a:lnTo>
                    <a:pt x="23" y="22"/>
                  </a:lnTo>
                  <a:lnTo>
                    <a:pt x="23" y="29"/>
                  </a:lnTo>
                  <a:lnTo>
                    <a:pt x="17" y="29"/>
                  </a:lnTo>
                  <a:lnTo>
                    <a:pt x="17" y="29"/>
                  </a:lnTo>
                  <a:lnTo>
                    <a:pt x="17" y="29"/>
                  </a:lnTo>
                  <a:lnTo>
                    <a:pt x="17" y="33"/>
                  </a:lnTo>
                  <a:lnTo>
                    <a:pt x="41" y="33"/>
                  </a:lnTo>
                  <a:lnTo>
                    <a:pt x="48" y="29"/>
                  </a:lnTo>
                  <a:lnTo>
                    <a:pt x="83" y="29"/>
                  </a:lnTo>
                  <a:lnTo>
                    <a:pt x="87" y="22"/>
                  </a:lnTo>
                  <a:lnTo>
                    <a:pt x="87" y="22"/>
                  </a:lnTo>
                  <a:lnTo>
                    <a:pt x="105" y="22"/>
                  </a:lnTo>
                  <a:lnTo>
                    <a:pt x="111" y="16"/>
                  </a:lnTo>
                  <a:lnTo>
                    <a:pt x="118" y="16"/>
                  </a:lnTo>
                  <a:lnTo>
                    <a:pt x="122" y="10"/>
                  </a:lnTo>
                  <a:lnTo>
                    <a:pt x="99" y="10"/>
                  </a:lnTo>
                  <a:lnTo>
                    <a:pt x="105" y="6"/>
                  </a:lnTo>
                  <a:lnTo>
                    <a:pt x="105" y="6"/>
                  </a:lnTo>
                  <a:lnTo>
                    <a:pt x="105" y="6"/>
                  </a:lnTo>
                  <a:lnTo>
                    <a:pt x="105" y="6"/>
                  </a:lnTo>
                  <a:lnTo>
                    <a:pt x="105" y="0"/>
                  </a:lnTo>
                  <a:lnTo>
                    <a:pt x="93" y="0"/>
                  </a:lnTo>
                  <a:lnTo>
                    <a:pt x="93" y="6"/>
                  </a:lnTo>
                  <a:lnTo>
                    <a:pt x="87" y="6"/>
                  </a:lnTo>
                  <a:lnTo>
                    <a:pt x="87" y="6"/>
                  </a:lnTo>
                  <a:lnTo>
                    <a:pt x="87" y="10"/>
                  </a:lnTo>
                  <a:lnTo>
                    <a:pt x="83" y="16"/>
                  </a:lnTo>
                  <a:lnTo>
                    <a:pt x="64" y="16"/>
                  </a:lnTo>
                  <a:lnTo>
                    <a:pt x="64" y="10"/>
                  </a:lnTo>
                  <a:lnTo>
                    <a:pt x="58" y="10"/>
                  </a:lnTo>
                  <a:lnTo>
                    <a:pt x="58" y="6"/>
                  </a:lnTo>
                  <a:lnTo>
                    <a:pt x="23" y="6"/>
                  </a:lnTo>
                  <a:lnTo>
                    <a:pt x="17" y="10"/>
                  </a:lnTo>
                  <a:lnTo>
                    <a:pt x="6" y="16"/>
                  </a:lnTo>
                  <a:lnTo>
                    <a:pt x="6" y="16"/>
                  </a:lnTo>
                  <a:lnTo>
                    <a:pt x="0" y="22"/>
                  </a:lnTo>
                  <a:lnTo>
                    <a:pt x="0"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8" name="Freeform 403"/>
            <p:cNvSpPr>
              <a:spLocks/>
            </p:cNvSpPr>
            <p:nvPr/>
          </p:nvSpPr>
          <p:spPr bwMode="auto">
            <a:xfrm>
              <a:off x="2597151" y="1344613"/>
              <a:ext cx="193675" cy="52388"/>
            </a:xfrm>
            <a:custGeom>
              <a:avLst/>
              <a:gdLst>
                <a:gd name="T0" fmla="*/ 0 w 122"/>
                <a:gd name="T1" fmla="*/ 22 h 33"/>
                <a:gd name="T2" fmla="*/ 17 w 122"/>
                <a:gd name="T3" fmla="*/ 22 h 33"/>
                <a:gd name="T4" fmla="*/ 23 w 122"/>
                <a:gd name="T5" fmla="*/ 16 h 33"/>
                <a:gd name="T6" fmla="*/ 29 w 122"/>
                <a:gd name="T7" fmla="*/ 16 h 33"/>
                <a:gd name="T8" fmla="*/ 29 w 122"/>
                <a:gd name="T9" fmla="*/ 22 h 33"/>
                <a:gd name="T10" fmla="*/ 23 w 122"/>
                <a:gd name="T11" fmla="*/ 22 h 33"/>
                <a:gd name="T12" fmla="*/ 23 w 122"/>
                <a:gd name="T13" fmla="*/ 22 h 33"/>
                <a:gd name="T14" fmla="*/ 23 w 122"/>
                <a:gd name="T15" fmla="*/ 22 h 33"/>
                <a:gd name="T16" fmla="*/ 23 w 122"/>
                <a:gd name="T17" fmla="*/ 29 h 33"/>
                <a:gd name="T18" fmla="*/ 17 w 122"/>
                <a:gd name="T19" fmla="*/ 29 h 33"/>
                <a:gd name="T20" fmla="*/ 17 w 122"/>
                <a:gd name="T21" fmla="*/ 29 h 33"/>
                <a:gd name="T22" fmla="*/ 17 w 122"/>
                <a:gd name="T23" fmla="*/ 29 h 33"/>
                <a:gd name="T24" fmla="*/ 17 w 122"/>
                <a:gd name="T25" fmla="*/ 33 h 33"/>
                <a:gd name="T26" fmla="*/ 41 w 122"/>
                <a:gd name="T27" fmla="*/ 33 h 33"/>
                <a:gd name="T28" fmla="*/ 48 w 122"/>
                <a:gd name="T29" fmla="*/ 29 h 33"/>
                <a:gd name="T30" fmla="*/ 83 w 122"/>
                <a:gd name="T31" fmla="*/ 29 h 33"/>
                <a:gd name="T32" fmla="*/ 87 w 122"/>
                <a:gd name="T33" fmla="*/ 22 h 33"/>
                <a:gd name="T34" fmla="*/ 87 w 122"/>
                <a:gd name="T35" fmla="*/ 22 h 33"/>
                <a:gd name="T36" fmla="*/ 105 w 122"/>
                <a:gd name="T37" fmla="*/ 22 h 33"/>
                <a:gd name="T38" fmla="*/ 111 w 122"/>
                <a:gd name="T39" fmla="*/ 16 h 33"/>
                <a:gd name="T40" fmla="*/ 118 w 122"/>
                <a:gd name="T41" fmla="*/ 16 h 33"/>
                <a:gd name="T42" fmla="*/ 122 w 122"/>
                <a:gd name="T43" fmla="*/ 10 h 33"/>
                <a:gd name="T44" fmla="*/ 99 w 122"/>
                <a:gd name="T45" fmla="*/ 10 h 33"/>
                <a:gd name="T46" fmla="*/ 105 w 122"/>
                <a:gd name="T47" fmla="*/ 6 h 33"/>
                <a:gd name="T48" fmla="*/ 105 w 122"/>
                <a:gd name="T49" fmla="*/ 6 h 33"/>
                <a:gd name="T50" fmla="*/ 105 w 122"/>
                <a:gd name="T51" fmla="*/ 6 h 33"/>
                <a:gd name="T52" fmla="*/ 105 w 122"/>
                <a:gd name="T53" fmla="*/ 6 h 33"/>
                <a:gd name="T54" fmla="*/ 105 w 122"/>
                <a:gd name="T55" fmla="*/ 0 h 33"/>
                <a:gd name="T56" fmla="*/ 93 w 122"/>
                <a:gd name="T57" fmla="*/ 0 h 33"/>
                <a:gd name="T58" fmla="*/ 93 w 122"/>
                <a:gd name="T59" fmla="*/ 6 h 33"/>
                <a:gd name="T60" fmla="*/ 87 w 122"/>
                <a:gd name="T61" fmla="*/ 6 h 33"/>
                <a:gd name="T62" fmla="*/ 87 w 122"/>
                <a:gd name="T63" fmla="*/ 6 h 33"/>
                <a:gd name="T64" fmla="*/ 87 w 122"/>
                <a:gd name="T65" fmla="*/ 10 h 33"/>
                <a:gd name="T66" fmla="*/ 83 w 122"/>
                <a:gd name="T67" fmla="*/ 16 h 33"/>
                <a:gd name="T68" fmla="*/ 64 w 122"/>
                <a:gd name="T69" fmla="*/ 16 h 33"/>
                <a:gd name="T70" fmla="*/ 64 w 122"/>
                <a:gd name="T71" fmla="*/ 10 h 33"/>
                <a:gd name="T72" fmla="*/ 58 w 122"/>
                <a:gd name="T73" fmla="*/ 10 h 33"/>
                <a:gd name="T74" fmla="*/ 58 w 122"/>
                <a:gd name="T75" fmla="*/ 6 h 33"/>
                <a:gd name="T76" fmla="*/ 23 w 122"/>
                <a:gd name="T77" fmla="*/ 6 h 33"/>
                <a:gd name="T78" fmla="*/ 17 w 122"/>
                <a:gd name="T79" fmla="*/ 10 h 33"/>
                <a:gd name="T80" fmla="*/ 6 w 122"/>
                <a:gd name="T81" fmla="*/ 16 h 33"/>
                <a:gd name="T82" fmla="*/ 6 w 122"/>
                <a:gd name="T83" fmla="*/ 16 h 33"/>
                <a:gd name="T84" fmla="*/ 0 w 122"/>
                <a:gd name="T85" fmla="*/ 22 h 33"/>
                <a:gd name="T86" fmla="*/ 0 w 122"/>
                <a:gd name="T87"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2" h="33">
                  <a:moveTo>
                    <a:pt x="0" y="22"/>
                  </a:moveTo>
                  <a:lnTo>
                    <a:pt x="17" y="22"/>
                  </a:lnTo>
                  <a:lnTo>
                    <a:pt x="23" y="16"/>
                  </a:lnTo>
                  <a:lnTo>
                    <a:pt x="29" y="16"/>
                  </a:lnTo>
                  <a:lnTo>
                    <a:pt x="29" y="22"/>
                  </a:lnTo>
                  <a:lnTo>
                    <a:pt x="23" y="22"/>
                  </a:lnTo>
                  <a:lnTo>
                    <a:pt x="23" y="22"/>
                  </a:lnTo>
                  <a:lnTo>
                    <a:pt x="23" y="22"/>
                  </a:lnTo>
                  <a:lnTo>
                    <a:pt x="23" y="29"/>
                  </a:lnTo>
                  <a:lnTo>
                    <a:pt x="17" y="29"/>
                  </a:lnTo>
                  <a:lnTo>
                    <a:pt x="17" y="29"/>
                  </a:lnTo>
                  <a:lnTo>
                    <a:pt x="17" y="29"/>
                  </a:lnTo>
                  <a:lnTo>
                    <a:pt x="17" y="33"/>
                  </a:lnTo>
                  <a:lnTo>
                    <a:pt x="41" y="33"/>
                  </a:lnTo>
                  <a:lnTo>
                    <a:pt x="48" y="29"/>
                  </a:lnTo>
                  <a:lnTo>
                    <a:pt x="83" y="29"/>
                  </a:lnTo>
                  <a:lnTo>
                    <a:pt x="87" y="22"/>
                  </a:lnTo>
                  <a:lnTo>
                    <a:pt x="87" y="22"/>
                  </a:lnTo>
                  <a:lnTo>
                    <a:pt x="105" y="22"/>
                  </a:lnTo>
                  <a:lnTo>
                    <a:pt x="111" y="16"/>
                  </a:lnTo>
                  <a:lnTo>
                    <a:pt x="118" y="16"/>
                  </a:lnTo>
                  <a:lnTo>
                    <a:pt x="122" y="10"/>
                  </a:lnTo>
                  <a:lnTo>
                    <a:pt x="99" y="10"/>
                  </a:lnTo>
                  <a:lnTo>
                    <a:pt x="105" y="6"/>
                  </a:lnTo>
                  <a:lnTo>
                    <a:pt x="105" y="6"/>
                  </a:lnTo>
                  <a:lnTo>
                    <a:pt x="105" y="6"/>
                  </a:lnTo>
                  <a:lnTo>
                    <a:pt x="105" y="6"/>
                  </a:lnTo>
                  <a:lnTo>
                    <a:pt x="105" y="0"/>
                  </a:lnTo>
                  <a:lnTo>
                    <a:pt x="93" y="0"/>
                  </a:lnTo>
                  <a:lnTo>
                    <a:pt x="93" y="6"/>
                  </a:lnTo>
                  <a:lnTo>
                    <a:pt x="87" y="6"/>
                  </a:lnTo>
                  <a:lnTo>
                    <a:pt x="87" y="6"/>
                  </a:lnTo>
                  <a:lnTo>
                    <a:pt x="87" y="10"/>
                  </a:lnTo>
                  <a:lnTo>
                    <a:pt x="83" y="16"/>
                  </a:lnTo>
                  <a:lnTo>
                    <a:pt x="64" y="16"/>
                  </a:lnTo>
                  <a:lnTo>
                    <a:pt x="64" y="10"/>
                  </a:lnTo>
                  <a:lnTo>
                    <a:pt x="58" y="10"/>
                  </a:lnTo>
                  <a:lnTo>
                    <a:pt x="58" y="6"/>
                  </a:lnTo>
                  <a:lnTo>
                    <a:pt x="23" y="6"/>
                  </a:lnTo>
                  <a:lnTo>
                    <a:pt x="17" y="10"/>
                  </a:lnTo>
                  <a:lnTo>
                    <a:pt x="6" y="16"/>
                  </a:lnTo>
                  <a:lnTo>
                    <a:pt x="6" y="16"/>
                  </a:lnTo>
                  <a:lnTo>
                    <a:pt x="0" y="22"/>
                  </a:lnTo>
                  <a:lnTo>
                    <a:pt x="0"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09" name="Freeform 404"/>
            <p:cNvSpPr>
              <a:spLocks/>
            </p:cNvSpPr>
            <p:nvPr/>
          </p:nvSpPr>
          <p:spPr bwMode="auto">
            <a:xfrm>
              <a:off x="2995613" y="1344613"/>
              <a:ext cx="193675" cy="46038"/>
            </a:xfrm>
            <a:custGeom>
              <a:avLst/>
              <a:gdLst>
                <a:gd name="T0" fmla="*/ 17 w 122"/>
                <a:gd name="T1" fmla="*/ 0 h 29"/>
                <a:gd name="T2" fmla="*/ 7 w 122"/>
                <a:gd name="T3" fmla="*/ 0 h 29"/>
                <a:gd name="T4" fmla="*/ 7 w 122"/>
                <a:gd name="T5" fmla="*/ 0 h 29"/>
                <a:gd name="T6" fmla="*/ 7 w 122"/>
                <a:gd name="T7" fmla="*/ 0 h 29"/>
                <a:gd name="T8" fmla="*/ 7 w 122"/>
                <a:gd name="T9" fmla="*/ 0 h 29"/>
                <a:gd name="T10" fmla="*/ 0 w 122"/>
                <a:gd name="T11" fmla="*/ 6 h 29"/>
                <a:gd name="T12" fmla="*/ 0 w 122"/>
                <a:gd name="T13" fmla="*/ 6 h 29"/>
                <a:gd name="T14" fmla="*/ 0 w 122"/>
                <a:gd name="T15" fmla="*/ 6 h 29"/>
                <a:gd name="T16" fmla="*/ 0 w 122"/>
                <a:gd name="T17" fmla="*/ 6 h 29"/>
                <a:gd name="T18" fmla="*/ 0 w 122"/>
                <a:gd name="T19" fmla="*/ 6 h 29"/>
                <a:gd name="T20" fmla="*/ 0 w 122"/>
                <a:gd name="T21" fmla="*/ 10 h 29"/>
                <a:gd name="T22" fmla="*/ 7 w 122"/>
                <a:gd name="T23" fmla="*/ 10 h 29"/>
                <a:gd name="T24" fmla="*/ 7 w 122"/>
                <a:gd name="T25" fmla="*/ 16 h 29"/>
                <a:gd name="T26" fmla="*/ 0 w 122"/>
                <a:gd name="T27" fmla="*/ 16 h 29"/>
                <a:gd name="T28" fmla="*/ 0 w 122"/>
                <a:gd name="T29" fmla="*/ 16 h 29"/>
                <a:gd name="T30" fmla="*/ 0 w 122"/>
                <a:gd name="T31" fmla="*/ 16 h 29"/>
                <a:gd name="T32" fmla="*/ 0 w 122"/>
                <a:gd name="T33" fmla="*/ 16 h 29"/>
                <a:gd name="T34" fmla="*/ 0 w 122"/>
                <a:gd name="T35" fmla="*/ 16 h 29"/>
                <a:gd name="T36" fmla="*/ 0 w 122"/>
                <a:gd name="T37" fmla="*/ 22 h 29"/>
                <a:gd name="T38" fmla="*/ 13 w 122"/>
                <a:gd name="T39" fmla="*/ 22 h 29"/>
                <a:gd name="T40" fmla="*/ 17 w 122"/>
                <a:gd name="T41" fmla="*/ 29 h 29"/>
                <a:gd name="T42" fmla="*/ 93 w 122"/>
                <a:gd name="T43" fmla="*/ 29 h 29"/>
                <a:gd name="T44" fmla="*/ 99 w 122"/>
                <a:gd name="T45" fmla="*/ 22 h 29"/>
                <a:gd name="T46" fmla="*/ 122 w 122"/>
                <a:gd name="T47" fmla="*/ 22 h 29"/>
                <a:gd name="T48" fmla="*/ 122 w 122"/>
                <a:gd name="T49" fmla="*/ 10 h 29"/>
                <a:gd name="T50" fmla="*/ 118 w 122"/>
                <a:gd name="T51" fmla="*/ 10 h 29"/>
                <a:gd name="T52" fmla="*/ 118 w 122"/>
                <a:gd name="T53" fmla="*/ 10 h 29"/>
                <a:gd name="T54" fmla="*/ 118 w 122"/>
                <a:gd name="T55" fmla="*/ 6 h 29"/>
                <a:gd name="T56" fmla="*/ 93 w 122"/>
                <a:gd name="T57" fmla="*/ 6 h 29"/>
                <a:gd name="T58" fmla="*/ 87 w 122"/>
                <a:gd name="T59" fmla="*/ 10 h 29"/>
                <a:gd name="T60" fmla="*/ 77 w 122"/>
                <a:gd name="T61" fmla="*/ 10 h 29"/>
                <a:gd name="T62" fmla="*/ 70 w 122"/>
                <a:gd name="T63" fmla="*/ 16 h 29"/>
                <a:gd name="T64" fmla="*/ 23 w 122"/>
                <a:gd name="T65" fmla="*/ 16 h 29"/>
                <a:gd name="T66" fmla="*/ 23 w 122"/>
                <a:gd name="T67" fmla="*/ 16 h 29"/>
                <a:gd name="T68" fmla="*/ 23 w 122"/>
                <a:gd name="T69" fmla="*/ 16 h 29"/>
                <a:gd name="T70" fmla="*/ 17 w 122"/>
                <a:gd name="T71" fmla="*/ 10 h 29"/>
                <a:gd name="T72" fmla="*/ 17 w 122"/>
                <a:gd name="T73" fmla="*/ 10 h 29"/>
                <a:gd name="T74" fmla="*/ 17 w 122"/>
                <a:gd name="T75" fmla="*/ 6 h 29"/>
                <a:gd name="T76" fmla="*/ 17 w 122"/>
                <a:gd name="T77" fmla="*/ 6 h 29"/>
                <a:gd name="T78" fmla="*/ 17 w 122"/>
                <a:gd name="T79" fmla="*/ 6 h 29"/>
                <a:gd name="T80" fmla="*/ 17 w 122"/>
                <a:gd name="T81" fmla="*/ 6 h 29"/>
                <a:gd name="T82" fmla="*/ 17 w 122"/>
                <a:gd name="T83" fmla="*/ 6 h 29"/>
                <a:gd name="T84" fmla="*/ 17 w 122"/>
                <a:gd name="T85" fmla="*/ 6 h 29"/>
                <a:gd name="T86" fmla="*/ 17 w 122"/>
                <a:gd name="T87" fmla="*/ 0 h 29"/>
                <a:gd name="T88" fmla="*/ 17 w 122"/>
                <a:gd name="T89" fmla="*/ 0 h 29"/>
                <a:gd name="T90" fmla="*/ 17 w 122"/>
                <a:gd name="T9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 h="29">
                  <a:moveTo>
                    <a:pt x="17" y="0"/>
                  </a:moveTo>
                  <a:lnTo>
                    <a:pt x="7" y="0"/>
                  </a:lnTo>
                  <a:lnTo>
                    <a:pt x="7" y="0"/>
                  </a:lnTo>
                  <a:lnTo>
                    <a:pt x="7" y="0"/>
                  </a:lnTo>
                  <a:lnTo>
                    <a:pt x="7" y="0"/>
                  </a:lnTo>
                  <a:lnTo>
                    <a:pt x="0" y="6"/>
                  </a:lnTo>
                  <a:lnTo>
                    <a:pt x="0" y="6"/>
                  </a:lnTo>
                  <a:lnTo>
                    <a:pt x="0" y="6"/>
                  </a:lnTo>
                  <a:lnTo>
                    <a:pt x="0" y="6"/>
                  </a:lnTo>
                  <a:lnTo>
                    <a:pt x="0" y="6"/>
                  </a:lnTo>
                  <a:lnTo>
                    <a:pt x="0" y="10"/>
                  </a:lnTo>
                  <a:lnTo>
                    <a:pt x="7" y="10"/>
                  </a:lnTo>
                  <a:lnTo>
                    <a:pt x="7" y="16"/>
                  </a:lnTo>
                  <a:lnTo>
                    <a:pt x="0" y="16"/>
                  </a:lnTo>
                  <a:lnTo>
                    <a:pt x="0" y="16"/>
                  </a:lnTo>
                  <a:lnTo>
                    <a:pt x="0" y="16"/>
                  </a:lnTo>
                  <a:lnTo>
                    <a:pt x="0" y="16"/>
                  </a:lnTo>
                  <a:lnTo>
                    <a:pt x="0" y="16"/>
                  </a:lnTo>
                  <a:lnTo>
                    <a:pt x="0" y="22"/>
                  </a:lnTo>
                  <a:lnTo>
                    <a:pt x="13" y="22"/>
                  </a:lnTo>
                  <a:lnTo>
                    <a:pt x="17" y="29"/>
                  </a:lnTo>
                  <a:lnTo>
                    <a:pt x="93" y="29"/>
                  </a:lnTo>
                  <a:lnTo>
                    <a:pt x="99" y="22"/>
                  </a:lnTo>
                  <a:lnTo>
                    <a:pt x="122" y="22"/>
                  </a:lnTo>
                  <a:lnTo>
                    <a:pt x="122" y="10"/>
                  </a:lnTo>
                  <a:lnTo>
                    <a:pt x="118" y="10"/>
                  </a:lnTo>
                  <a:lnTo>
                    <a:pt x="118" y="10"/>
                  </a:lnTo>
                  <a:lnTo>
                    <a:pt x="118" y="6"/>
                  </a:lnTo>
                  <a:lnTo>
                    <a:pt x="93" y="6"/>
                  </a:lnTo>
                  <a:lnTo>
                    <a:pt x="87" y="10"/>
                  </a:lnTo>
                  <a:lnTo>
                    <a:pt x="77" y="10"/>
                  </a:lnTo>
                  <a:lnTo>
                    <a:pt x="70" y="16"/>
                  </a:lnTo>
                  <a:lnTo>
                    <a:pt x="23" y="16"/>
                  </a:lnTo>
                  <a:lnTo>
                    <a:pt x="23" y="16"/>
                  </a:lnTo>
                  <a:lnTo>
                    <a:pt x="23" y="16"/>
                  </a:lnTo>
                  <a:lnTo>
                    <a:pt x="17" y="10"/>
                  </a:lnTo>
                  <a:lnTo>
                    <a:pt x="17" y="10"/>
                  </a:lnTo>
                  <a:lnTo>
                    <a:pt x="17" y="6"/>
                  </a:lnTo>
                  <a:lnTo>
                    <a:pt x="17" y="6"/>
                  </a:lnTo>
                  <a:lnTo>
                    <a:pt x="17" y="6"/>
                  </a:lnTo>
                  <a:lnTo>
                    <a:pt x="17" y="6"/>
                  </a:lnTo>
                  <a:lnTo>
                    <a:pt x="17" y="6"/>
                  </a:lnTo>
                  <a:lnTo>
                    <a:pt x="17" y="6"/>
                  </a:lnTo>
                  <a:lnTo>
                    <a:pt x="17" y="0"/>
                  </a:lnTo>
                  <a:lnTo>
                    <a:pt x="17" y="0"/>
                  </a:lnTo>
                  <a:lnTo>
                    <a:pt x="1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0" name="Freeform 405"/>
            <p:cNvSpPr>
              <a:spLocks/>
            </p:cNvSpPr>
            <p:nvPr/>
          </p:nvSpPr>
          <p:spPr bwMode="auto">
            <a:xfrm>
              <a:off x="2995613" y="1344613"/>
              <a:ext cx="193675" cy="46038"/>
            </a:xfrm>
            <a:custGeom>
              <a:avLst/>
              <a:gdLst>
                <a:gd name="T0" fmla="*/ 17 w 122"/>
                <a:gd name="T1" fmla="*/ 0 h 29"/>
                <a:gd name="T2" fmla="*/ 7 w 122"/>
                <a:gd name="T3" fmla="*/ 0 h 29"/>
                <a:gd name="T4" fmla="*/ 7 w 122"/>
                <a:gd name="T5" fmla="*/ 0 h 29"/>
                <a:gd name="T6" fmla="*/ 7 w 122"/>
                <a:gd name="T7" fmla="*/ 0 h 29"/>
                <a:gd name="T8" fmla="*/ 7 w 122"/>
                <a:gd name="T9" fmla="*/ 0 h 29"/>
                <a:gd name="T10" fmla="*/ 0 w 122"/>
                <a:gd name="T11" fmla="*/ 6 h 29"/>
                <a:gd name="T12" fmla="*/ 0 w 122"/>
                <a:gd name="T13" fmla="*/ 6 h 29"/>
                <a:gd name="T14" fmla="*/ 0 w 122"/>
                <a:gd name="T15" fmla="*/ 6 h 29"/>
                <a:gd name="T16" fmla="*/ 0 w 122"/>
                <a:gd name="T17" fmla="*/ 6 h 29"/>
                <a:gd name="T18" fmla="*/ 0 w 122"/>
                <a:gd name="T19" fmla="*/ 6 h 29"/>
                <a:gd name="T20" fmla="*/ 0 w 122"/>
                <a:gd name="T21" fmla="*/ 10 h 29"/>
                <a:gd name="T22" fmla="*/ 7 w 122"/>
                <a:gd name="T23" fmla="*/ 10 h 29"/>
                <a:gd name="T24" fmla="*/ 7 w 122"/>
                <a:gd name="T25" fmla="*/ 16 h 29"/>
                <a:gd name="T26" fmla="*/ 0 w 122"/>
                <a:gd name="T27" fmla="*/ 16 h 29"/>
                <a:gd name="T28" fmla="*/ 0 w 122"/>
                <a:gd name="T29" fmla="*/ 16 h 29"/>
                <a:gd name="T30" fmla="*/ 0 w 122"/>
                <a:gd name="T31" fmla="*/ 16 h 29"/>
                <a:gd name="T32" fmla="*/ 0 w 122"/>
                <a:gd name="T33" fmla="*/ 16 h 29"/>
                <a:gd name="T34" fmla="*/ 0 w 122"/>
                <a:gd name="T35" fmla="*/ 16 h 29"/>
                <a:gd name="T36" fmla="*/ 0 w 122"/>
                <a:gd name="T37" fmla="*/ 22 h 29"/>
                <a:gd name="T38" fmla="*/ 13 w 122"/>
                <a:gd name="T39" fmla="*/ 22 h 29"/>
                <a:gd name="T40" fmla="*/ 17 w 122"/>
                <a:gd name="T41" fmla="*/ 29 h 29"/>
                <a:gd name="T42" fmla="*/ 93 w 122"/>
                <a:gd name="T43" fmla="*/ 29 h 29"/>
                <a:gd name="T44" fmla="*/ 99 w 122"/>
                <a:gd name="T45" fmla="*/ 22 h 29"/>
                <a:gd name="T46" fmla="*/ 122 w 122"/>
                <a:gd name="T47" fmla="*/ 22 h 29"/>
                <a:gd name="T48" fmla="*/ 122 w 122"/>
                <a:gd name="T49" fmla="*/ 10 h 29"/>
                <a:gd name="T50" fmla="*/ 118 w 122"/>
                <a:gd name="T51" fmla="*/ 10 h 29"/>
                <a:gd name="T52" fmla="*/ 118 w 122"/>
                <a:gd name="T53" fmla="*/ 10 h 29"/>
                <a:gd name="T54" fmla="*/ 118 w 122"/>
                <a:gd name="T55" fmla="*/ 6 h 29"/>
                <a:gd name="T56" fmla="*/ 93 w 122"/>
                <a:gd name="T57" fmla="*/ 6 h 29"/>
                <a:gd name="T58" fmla="*/ 87 w 122"/>
                <a:gd name="T59" fmla="*/ 10 h 29"/>
                <a:gd name="T60" fmla="*/ 77 w 122"/>
                <a:gd name="T61" fmla="*/ 10 h 29"/>
                <a:gd name="T62" fmla="*/ 70 w 122"/>
                <a:gd name="T63" fmla="*/ 16 h 29"/>
                <a:gd name="T64" fmla="*/ 23 w 122"/>
                <a:gd name="T65" fmla="*/ 16 h 29"/>
                <a:gd name="T66" fmla="*/ 23 w 122"/>
                <a:gd name="T67" fmla="*/ 16 h 29"/>
                <a:gd name="T68" fmla="*/ 23 w 122"/>
                <a:gd name="T69" fmla="*/ 16 h 29"/>
                <a:gd name="T70" fmla="*/ 17 w 122"/>
                <a:gd name="T71" fmla="*/ 10 h 29"/>
                <a:gd name="T72" fmla="*/ 17 w 122"/>
                <a:gd name="T73" fmla="*/ 10 h 29"/>
                <a:gd name="T74" fmla="*/ 17 w 122"/>
                <a:gd name="T75" fmla="*/ 6 h 29"/>
                <a:gd name="T76" fmla="*/ 17 w 122"/>
                <a:gd name="T77" fmla="*/ 6 h 29"/>
                <a:gd name="T78" fmla="*/ 17 w 122"/>
                <a:gd name="T79" fmla="*/ 6 h 29"/>
                <a:gd name="T80" fmla="*/ 17 w 122"/>
                <a:gd name="T81" fmla="*/ 6 h 29"/>
                <a:gd name="T82" fmla="*/ 17 w 122"/>
                <a:gd name="T83" fmla="*/ 6 h 29"/>
                <a:gd name="T84" fmla="*/ 17 w 122"/>
                <a:gd name="T85" fmla="*/ 6 h 29"/>
                <a:gd name="T86" fmla="*/ 17 w 122"/>
                <a:gd name="T87" fmla="*/ 0 h 29"/>
                <a:gd name="T88" fmla="*/ 17 w 122"/>
                <a:gd name="T89" fmla="*/ 0 h 29"/>
                <a:gd name="T90" fmla="*/ 17 w 122"/>
                <a:gd name="T9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 h="29">
                  <a:moveTo>
                    <a:pt x="17" y="0"/>
                  </a:moveTo>
                  <a:lnTo>
                    <a:pt x="7" y="0"/>
                  </a:lnTo>
                  <a:lnTo>
                    <a:pt x="7" y="0"/>
                  </a:lnTo>
                  <a:lnTo>
                    <a:pt x="7" y="0"/>
                  </a:lnTo>
                  <a:lnTo>
                    <a:pt x="7" y="0"/>
                  </a:lnTo>
                  <a:lnTo>
                    <a:pt x="0" y="6"/>
                  </a:lnTo>
                  <a:lnTo>
                    <a:pt x="0" y="6"/>
                  </a:lnTo>
                  <a:lnTo>
                    <a:pt x="0" y="6"/>
                  </a:lnTo>
                  <a:lnTo>
                    <a:pt x="0" y="6"/>
                  </a:lnTo>
                  <a:lnTo>
                    <a:pt x="0" y="6"/>
                  </a:lnTo>
                  <a:lnTo>
                    <a:pt x="0" y="10"/>
                  </a:lnTo>
                  <a:lnTo>
                    <a:pt x="7" y="10"/>
                  </a:lnTo>
                  <a:lnTo>
                    <a:pt x="7" y="16"/>
                  </a:lnTo>
                  <a:lnTo>
                    <a:pt x="0" y="16"/>
                  </a:lnTo>
                  <a:lnTo>
                    <a:pt x="0" y="16"/>
                  </a:lnTo>
                  <a:lnTo>
                    <a:pt x="0" y="16"/>
                  </a:lnTo>
                  <a:lnTo>
                    <a:pt x="0" y="16"/>
                  </a:lnTo>
                  <a:lnTo>
                    <a:pt x="0" y="16"/>
                  </a:lnTo>
                  <a:lnTo>
                    <a:pt x="0" y="22"/>
                  </a:lnTo>
                  <a:lnTo>
                    <a:pt x="13" y="22"/>
                  </a:lnTo>
                  <a:lnTo>
                    <a:pt x="17" y="29"/>
                  </a:lnTo>
                  <a:lnTo>
                    <a:pt x="93" y="29"/>
                  </a:lnTo>
                  <a:lnTo>
                    <a:pt x="99" y="22"/>
                  </a:lnTo>
                  <a:lnTo>
                    <a:pt x="122" y="22"/>
                  </a:lnTo>
                  <a:lnTo>
                    <a:pt x="122" y="10"/>
                  </a:lnTo>
                  <a:lnTo>
                    <a:pt x="118" y="10"/>
                  </a:lnTo>
                  <a:lnTo>
                    <a:pt x="118" y="10"/>
                  </a:lnTo>
                  <a:lnTo>
                    <a:pt x="118" y="6"/>
                  </a:lnTo>
                  <a:lnTo>
                    <a:pt x="93" y="6"/>
                  </a:lnTo>
                  <a:lnTo>
                    <a:pt x="87" y="10"/>
                  </a:lnTo>
                  <a:lnTo>
                    <a:pt x="77" y="10"/>
                  </a:lnTo>
                  <a:lnTo>
                    <a:pt x="70" y="16"/>
                  </a:lnTo>
                  <a:lnTo>
                    <a:pt x="23" y="16"/>
                  </a:lnTo>
                  <a:lnTo>
                    <a:pt x="23" y="16"/>
                  </a:lnTo>
                  <a:lnTo>
                    <a:pt x="23" y="16"/>
                  </a:lnTo>
                  <a:lnTo>
                    <a:pt x="17" y="10"/>
                  </a:lnTo>
                  <a:lnTo>
                    <a:pt x="17" y="10"/>
                  </a:lnTo>
                  <a:lnTo>
                    <a:pt x="17" y="6"/>
                  </a:lnTo>
                  <a:lnTo>
                    <a:pt x="17" y="6"/>
                  </a:lnTo>
                  <a:lnTo>
                    <a:pt x="17" y="6"/>
                  </a:lnTo>
                  <a:lnTo>
                    <a:pt x="17" y="6"/>
                  </a:lnTo>
                  <a:lnTo>
                    <a:pt x="17" y="6"/>
                  </a:lnTo>
                  <a:lnTo>
                    <a:pt x="17" y="6"/>
                  </a:lnTo>
                  <a:lnTo>
                    <a:pt x="17" y="0"/>
                  </a:lnTo>
                  <a:lnTo>
                    <a:pt x="17" y="0"/>
                  </a:lnTo>
                  <a:lnTo>
                    <a:pt x="1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1" name="Freeform 407"/>
            <p:cNvSpPr>
              <a:spLocks/>
            </p:cNvSpPr>
            <p:nvPr/>
          </p:nvSpPr>
          <p:spPr bwMode="auto">
            <a:xfrm>
              <a:off x="3051175" y="1246188"/>
              <a:ext cx="131763" cy="61913"/>
            </a:xfrm>
            <a:custGeom>
              <a:avLst/>
              <a:gdLst>
                <a:gd name="T0" fmla="*/ 29 w 83"/>
                <a:gd name="T1" fmla="*/ 33 h 39"/>
                <a:gd name="T2" fmla="*/ 35 w 83"/>
                <a:gd name="T3" fmla="*/ 33 h 39"/>
                <a:gd name="T4" fmla="*/ 42 w 83"/>
                <a:gd name="T5" fmla="*/ 29 h 39"/>
                <a:gd name="T6" fmla="*/ 58 w 83"/>
                <a:gd name="T7" fmla="*/ 29 h 39"/>
                <a:gd name="T8" fmla="*/ 64 w 83"/>
                <a:gd name="T9" fmla="*/ 23 h 39"/>
                <a:gd name="T10" fmla="*/ 77 w 83"/>
                <a:gd name="T11" fmla="*/ 23 h 39"/>
                <a:gd name="T12" fmla="*/ 83 w 83"/>
                <a:gd name="T13" fmla="*/ 17 h 39"/>
                <a:gd name="T14" fmla="*/ 77 w 83"/>
                <a:gd name="T15" fmla="*/ 17 h 39"/>
                <a:gd name="T16" fmla="*/ 77 w 83"/>
                <a:gd name="T17" fmla="*/ 17 h 39"/>
                <a:gd name="T18" fmla="*/ 77 w 83"/>
                <a:gd name="T19" fmla="*/ 10 h 39"/>
                <a:gd name="T20" fmla="*/ 52 w 83"/>
                <a:gd name="T21" fmla="*/ 10 h 39"/>
                <a:gd name="T22" fmla="*/ 52 w 83"/>
                <a:gd name="T23" fmla="*/ 10 h 39"/>
                <a:gd name="T24" fmla="*/ 52 w 83"/>
                <a:gd name="T25" fmla="*/ 6 h 39"/>
                <a:gd name="T26" fmla="*/ 42 w 83"/>
                <a:gd name="T27" fmla="*/ 6 h 39"/>
                <a:gd name="T28" fmla="*/ 42 w 83"/>
                <a:gd name="T29" fmla="*/ 0 h 39"/>
                <a:gd name="T30" fmla="*/ 29 w 83"/>
                <a:gd name="T31" fmla="*/ 0 h 39"/>
                <a:gd name="T32" fmla="*/ 29 w 83"/>
                <a:gd name="T33" fmla="*/ 0 h 39"/>
                <a:gd name="T34" fmla="*/ 17 w 83"/>
                <a:gd name="T35" fmla="*/ 6 h 39"/>
                <a:gd name="T36" fmla="*/ 7 w 83"/>
                <a:gd name="T37" fmla="*/ 6 h 39"/>
                <a:gd name="T38" fmla="*/ 0 w 83"/>
                <a:gd name="T39" fmla="*/ 10 h 39"/>
                <a:gd name="T40" fmla="*/ 0 w 83"/>
                <a:gd name="T41" fmla="*/ 17 h 39"/>
                <a:gd name="T42" fmla="*/ 0 w 83"/>
                <a:gd name="T43" fmla="*/ 17 h 39"/>
                <a:gd name="T44" fmla="*/ 7 w 83"/>
                <a:gd name="T45" fmla="*/ 23 h 39"/>
                <a:gd name="T46" fmla="*/ 17 w 83"/>
                <a:gd name="T47" fmla="*/ 23 h 39"/>
                <a:gd name="T48" fmla="*/ 13 w 83"/>
                <a:gd name="T49" fmla="*/ 23 h 39"/>
                <a:gd name="T50" fmla="*/ 13 w 83"/>
                <a:gd name="T51" fmla="*/ 23 h 39"/>
                <a:gd name="T52" fmla="*/ 13 w 83"/>
                <a:gd name="T53" fmla="*/ 23 h 39"/>
                <a:gd name="T54" fmla="*/ 13 w 83"/>
                <a:gd name="T55" fmla="*/ 29 h 39"/>
                <a:gd name="T56" fmla="*/ 7 w 83"/>
                <a:gd name="T57" fmla="*/ 29 h 39"/>
                <a:gd name="T58" fmla="*/ 7 w 83"/>
                <a:gd name="T59" fmla="*/ 29 h 39"/>
                <a:gd name="T60" fmla="*/ 7 w 83"/>
                <a:gd name="T61" fmla="*/ 33 h 39"/>
                <a:gd name="T62" fmla="*/ 7 w 83"/>
                <a:gd name="T63" fmla="*/ 33 h 39"/>
                <a:gd name="T64" fmla="*/ 13 w 83"/>
                <a:gd name="T65" fmla="*/ 33 h 39"/>
                <a:gd name="T66" fmla="*/ 13 w 83"/>
                <a:gd name="T67" fmla="*/ 39 h 39"/>
                <a:gd name="T68" fmla="*/ 13 w 83"/>
                <a:gd name="T69" fmla="*/ 39 h 39"/>
                <a:gd name="T70" fmla="*/ 13 w 83"/>
                <a:gd name="T71" fmla="*/ 39 h 39"/>
                <a:gd name="T72" fmla="*/ 13 w 83"/>
                <a:gd name="T73" fmla="*/ 39 h 39"/>
                <a:gd name="T74" fmla="*/ 13 w 83"/>
                <a:gd name="T75" fmla="*/ 39 h 39"/>
                <a:gd name="T76" fmla="*/ 29 w 83"/>
                <a:gd name="T77" fmla="*/ 39 h 39"/>
                <a:gd name="T78" fmla="*/ 29 w 83"/>
                <a:gd name="T79" fmla="*/ 33 h 39"/>
                <a:gd name="T80" fmla="*/ 29 w 83"/>
                <a:gd name="T81" fmla="*/ 3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 h="39">
                  <a:moveTo>
                    <a:pt x="29" y="33"/>
                  </a:moveTo>
                  <a:lnTo>
                    <a:pt x="35" y="33"/>
                  </a:lnTo>
                  <a:lnTo>
                    <a:pt x="42" y="29"/>
                  </a:lnTo>
                  <a:lnTo>
                    <a:pt x="58" y="29"/>
                  </a:lnTo>
                  <a:lnTo>
                    <a:pt x="64" y="23"/>
                  </a:lnTo>
                  <a:lnTo>
                    <a:pt x="77" y="23"/>
                  </a:lnTo>
                  <a:lnTo>
                    <a:pt x="83" y="17"/>
                  </a:lnTo>
                  <a:lnTo>
                    <a:pt x="77" y="17"/>
                  </a:lnTo>
                  <a:lnTo>
                    <a:pt x="77" y="17"/>
                  </a:lnTo>
                  <a:lnTo>
                    <a:pt x="77" y="10"/>
                  </a:lnTo>
                  <a:lnTo>
                    <a:pt x="52" y="10"/>
                  </a:lnTo>
                  <a:lnTo>
                    <a:pt x="52" y="10"/>
                  </a:lnTo>
                  <a:lnTo>
                    <a:pt x="52" y="6"/>
                  </a:lnTo>
                  <a:lnTo>
                    <a:pt x="42" y="6"/>
                  </a:lnTo>
                  <a:lnTo>
                    <a:pt x="42" y="0"/>
                  </a:lnTo>
                  <a:lnTo>
                    <a:pt x="29" y="0"/>
                  </a:lnTo>
                  <a:lnTo>
                    <a:pt x="29" y="0"/>
                  </a:lnTo>
                  <a:lnTo>
                    <a:pt x="17" y="6"/>
                  </a:lnTo>
                  <a:lnTo>
                    <a:pt x="7" y="6"/>
                  </a:lnTo>
                  <a:lnTo>
                    <a:pt x="0" y="10"/>
                  </a:lnTo>
                  <a:lnTo>
                    <a:pt x="0" y="17"/>
                  </a:lnTo>
                  <a:lnTo>
                    <a:pt x="0" y="17"/>
                  </a:lnTo>
                  <a:lnTo>
                    <a:pt x="7" y="23"/>
                  </a:lnTo>
                  <a:lnTo>
                    <a:pt x="17" y="23"/>
                  </a:lnTo>
                  <a:lnTo>
                    <a:pt x="13" y="23"/>
                  </a:lnTo>
                  <a:lnTo>
                    <a:pt x="13" y="23"/>
                  </a:lnTo>
                  <a:lnTo>
                    <a:pt x="13" y="23"/>
                  </a:lnTo>
                  <a:lnTo>
                    <a:pt x="13" y="29"/>
                  </a:lnTo>
                  <a:lnTo>
                    <a:pt x="7" y="29"/>
                  </a:lnTo>
                  <a:lnTo>
                    <a:pt x="7" y="29"/>
                  </a:lnTo>
                  <a:lnTo>
                    <a:pt x="7" y="33"/>
                  </a:lnTo>
                  <a:lnTo>
                    <a:pt x="7" y="33"/>
                  </a:lnTo>
                  <a:lnTo>
                    <a:pt x="13" y="33"/>
                  </a:lnTo>
                  <a:lnTo>
                    <a:pt x="13" y="39"/>
                  </a:lnTo>
                  <a:lnTo>
                    <a:pt x="13" y="39"/>
                  </a:lnTo>
                  <a:lnTo>
                    <a:pt x="13" y="39"/>
                  </a:lnTo>
                  <a:lnTo>
                    <a:pt x="13" y="39"/>
                  </a:lnTo>
                  <a:lnTo>
                    <a:pt x="13" y="39"/>
                  </a:lnTo>
                  <a:lnTo>
                    <a:pt x="29" y="39"/>
                  </a:lnTo>
                  <a:lnTo>
                    <a:pt x="29" y="33"/>
                  </a:lnTo>
                  <a:lnTo>
                    <a:pt x="29" y="3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2" name="Freeform 408"/>
            <p:cNvSpPr>
              <a:spLocks/>
            </p:cNvSpPr>
            <p:nvPr/>
          </p:nvSpPr>
          <p:spPr bwMode="auto">
            <a:xfrm>
              <a:off x="3051175" y="1246188"/>
              <a:ext cx="131763" cy="61913"/>
            </a:xfrm>
            <a:custGeom>
              <a:avLst/>
              <a:gdLst>
                <a:gd name="T0" fmla="*/ 29 w 83"/>
                <a:gd name="T1" fmla="*/ 33 h 39"/>
                <a:gd name="T2" fmla="*/ 35 w 83"/>
                <a:gd name="T3" fmla="*/ 33 h 39"/>
                <a:gd name="T4" fmla="*/ 42 w 83"/>
                <a:gd name="T5" fmla="*/ 29 h 39"/>
                <a:gd name="T6" fmla="*/ 58 w 83"/>
                <a:gd name="T7" fmla="*/ 29 h 39"/>
                <a:gd name="T8" fmla="*/ 64 w 83"/>
                <a:gd name="T9" fmla="*/ 23 h 39"/>
                <a:gd name="T10" fmla="*/ 77 w 83"/>
                <a:gd name="T11" fmla="*/ 23 h 39"/>
                <a:gd name="T12" fmla="*/ 83 w 83"/>
                <a:gd name="T13" fmla="*/ 17 h 39"/>
                <a:gd name="T14" fmla="*/ 77 w 83"/>
                <a:gd name="T15" fmla="*/ 17 h 39"/>
                <a:gd name="T16" fmla="*/ 77 w 83"/>
                <a:gd name="T17" fmla="*/ 17 h 39"/>
                <a:gd name="T18" fmla="*/ 77 w 83"/>
                <a:gd name="T19" fmla="*/ 10 h 39"/>
                <a:gd name="T20" fmla="*/ 52 w 83"/>
                <a:gd name="T21" fmla="*/ 10 h 39"/>
                <a:gd name="T22" fmla="*/ 52 w 83"/>
                <a:gd name="T23" fmla="*/ 10 h 39"/>
                <a:gd name="T24" fmla="*/ 52 w 83"/>
                <a:gd name="T25" fmla="*/ 6 h 39"/>
                <a:gd name="T26" fmla="*/ 42 w 83"/>
                <a:gd name="T27" fmla="*/ 6 h 39"/>
                <a:gd name="T28" fmla="*/ 42 w 83"/>
                <a:gd name="T29" fmla="*/ 0 h 39"/>
                <a:gd name="T30" fmla="*/ 29 w 83"/>
                <a:gd name="T31" fmla="*/ 0 h 39"/>
                <a:gd name="T32" fmla="*/ 29 w 83"/>
                <a:gd name="T33" fmla="*/ 0 h 39"/>
                <a:gd name="T34" fmla="*/ 17 w 83"/>
                <a:gd name="T35" fmla="*/ 6 h 39"/>
                <a:gd name="T36" fmla="*/ 7 w 83"/>
                <a:gd name="T37" fmla="*/ 6 h 39"/>
                <a:gd name="T38" fmla="*/ 0 w 83"/>
                <a:gd name="T39" fmla="*/ 10 h 39"/>
                <a:gd name="T40" fmla="*/ 0 w 83"/>
                <a:gd name="T41" fmla="*/ 17 h 39"/>
                <a:gd name="T42" fmla="*/ 0 w 83"/>
                <a:gd name="T43" fmla="*/ 17 h 39"/>
                <a:gd name="T44" fmla="*/ 7 w 83"/>
                <a:gd name="T45" fmla="*/ 23 h 39"/>
                <a:gd name="T46" fmla="*/ 17 w 83"/>
                <a:gd name="T47" fmla="*/ 23 h 39"/>
                <a:gd name="T48" fmla="*/ 13 w 83"/>
                <a:gd name="T49" fmla="*/ 23 h 39"/>
                <a:gd name="T50" fmla="*/ 13 w 83"/>
                <a:gd name="T51" fmla="*/ 23 h 39"/>
                <a:gd name="T52" fmla="*/ 13 w 83"/>
                <a:gd name="T53" fmla="*/ 23 h 39"/>
                <a:gd name="T54" fmla="*/ 13 w 83"/>
                <a:gd name="T55" fmla="*/ 29 h 39"/>
                <a:gd name="T56" fmla="*/ 7 w 83"/>
                <a:gd name="T57" fmla="*/ 29 h 39"/>
                <a:gd name="T58" fmla="*/ 7 w 83"/>
                <a:gd name="T59" fmla="*/ 29 h 39"/>
                <a:gd name="T60" fmla="*/ 7 w 83"/>
                <a:gd name="T61" fmla="*/ 33 h 39"/>
                <a:gd name="T62" fmla="*/ 7 w 83"/>
                <a:gd name="T63" fmla="*/ 33 h 39"/>
                <a:gd name="T64" fmla="*/ 13 w 83"/>
                <a:gd name="T65" fmla="*/ 33 h 39"/>
                <a:gd name="T66" fmla="*/ 13 w 83"/>
                <a:gd name="T67" fmla="*/ 39 h 39"/>
                <a:gd name="T68" fmla="*/ 13 w 83"/>
                <a:gd name="T69" fmla="*/ 39 h 39"/>
                <a:gd name="T70" fmla="*/ 13 w 83"/>
                <a:gd name="T71" fmla="*/ 39 h 39"/>
                <a:gd name="T72" fmla="*/ 13 w 83"/>
                <a:gd name="T73" fmla="*/ 39 h 39"/>
                <a:gd name="T74" fmla="*/ 13 w 83"/>
                <a:gd name="T75" fmla="*/ 39 h 39"/>
                <a:gd name="T76" fmla="*/ 29 w 83"/>
                <a:gd name="T77" fmla="*/ 39 h 39"/>
                <a:gd name="T78" fmla="*/ 29 w 83"/>
                <a:gd name="T79" fmla="*/ 33 h 39"/>
                <a:gd name="T80" fmla="*/ 29 w 83"/>
                <a:gd name="T81" fmla="*/ 3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 h="39">
                  <a:moveTo>
                    <a:pt x="29" y="33"/>
                  </a:moveTo>
                  <a:lnTo>
                    <a:pt x="35" y="33"/>
                  </a:lnTo>
                  <a:lnTo>
                    <a:pt x="42" y="29"/>
                  </a:lnTo>
                  <a:lnTo>
                    <a:pt x="58" y="29"/>
                  </a:lnTo>
                  <a:lnTo>
                    <a:pt x="64" y="23"/>
                  </a:lnTo>
                  <a:lnTo>
                    <a:pt x="77" y="23"/>
                  </a:lnTo>
                  <a:lnTo>
                    <a:pt x="83" y="17"/>
                  </a:lnTo>
                  <a:lnTo>
                    <a:pt x="77" y="17"/>
                  </a:lnTo>
                  <a:lnTo>
                    <a:pt x="77" y="17"/>
                  </a:lnTo>
                  <a:lnTo>
                    <a:pt x="77" y="10"/>
                  </a:lnTo>
                  <a:lnTo>
                    <a:pt x="52" y="10"/>
                  </a:lnTo>
                  <a:lnTo>
                    <a:pt x="52" y="10"/>
                  </a:lnTo>
                  <a:lnTo>
                    <a:pt x="52" y="6"/>
                  </a:lnTo>
                  <a:lnTo>
                    <a:pt x="42" y="6"/>
                  </a:lnTo>
                  <a:lnTo>
                    <a:pt x="42" y="0"/>
                  </a:lnTo>
                  <a:lnTo>
                    <a:pt x="29" y="0"/>
                  </a:lnTo>
                  <a:lnTo>
                    <a:pt x="29" y="0"/>
                  </a:lnTo>
                  <a:lnTo>
                    <a:pt x="17" y="6"/>
                  </a:lnTo>
                  <a:lnTo>
                    <a:pt x="7" y="6"/>
                  </a:lnTo>
                  <a:lnTo>
                    <a:pt x="0" y="10"/>
                  </a:lnTo>
                  <a:lnTo>
                    <a:pt x="0" y="17"/>
                  </a:lnTo>
                  <a:lnTo>
                    <a:pt x="0" y="17"/>
                  </a:lnTo>
                  <a:lnTo>
                    <a:pt x="7" y="23"/>
                  </a:lnTo>
                  <a:lnTo>
                    <a:pt x="17" y="23"/>
                  </a:lnTo>
                  <a:lnTo>
                    <a:pt x="13" y="23"/>
                  </a:lnTo>
                  <a:lnTo>
                    <a:pt x="13" y="23"/>
                  </a:lnTo>
                  <a:lnTo>
                    <a:pt x="13" y="23"/>
                  </a:lnTo>
                  <a:lnTo>
                    <a:pt x="13" y="29"/>
                  </a:lnTo>
                  <a:lnTo>
                    <a:pt x="7" y="29"/>
                  </a:lnTo>
                  <a:lnTo>
                    <a:pt x="7" y="29"/>
                  </a:lnTo>
                  <a:lnTo>
                    <a:pt x="7" y="33"/>
                  </a:lnTo>
                  <a:lnTo>
                    <a:pt x="7" y="33"/>
                  </a:lnTo>
                  <a:lnTo>
                    <a:pt x="13" y="33"/>
                  </a:lnTo>
                  <a:lnTo>
                    <a:pt x="13" y="39"/>
                  </a:lnTo>
                  <a:lnTo>
                    <a:pt x="13" y="39"/>
                  </a:lnTo>
                  <a:lnTo>
                    <a:pt x="13" y="39"/>
                  </a:lnTo>
                  <a:lnTo>
                    <a:pt x="13" y="39"/>
                  </a:lnTo>
                  <a:lnTo>
                    <a:pt x="13" y="39"/>
                  </a:lnTo>
                  <a:lnTo>
                    <a:pt x="29" y="39"/>
                  </a:lnTo>
                  <a:lnTo>
                    <a:pt x="29" y="33"/>
                  </a:lnTo>
                  <a:lnTo>
                    <a:pt x="29" y="3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3" name="Freeform 409"/>
            <p:cNvSpPr>
              <a:spLocks/>
            </p:cNvSpPr>
            <p:nvPr/>
          </p:nvSpPr>
          <p:spPr bwMode="auto">
            <a:xfrm>
              <a:off x="3133725" y="1406526"/>
              <a:ext cx="65088" cy="25400"/>
            </a:xfrm>
            <a:custGeom>
              <a:avLst/>
              <a:gdLst>
                <a:gd name="T0" fmla="*/ 12 w 41"/>
                <a:gd name="T1" fmla="*/ 16 h 16"/>
                <a:gd name="T2" fmla="*/ 12 w 41"/>
                <a:gd name="T3" fmla="*/ 12 h 16"/>
                <a:gd name="T4" fmla="*/ 6 w 41"/>
                <a:gd name="T5" fmla="*/ 12 h 16"/>
                <a:gd name="T6" fmla="*/ 6 w 41"/>
                <a:gd name="T7" fmla="*/ 12 h 16"/>
                <a:gd name="T8" fmla="*/ 6 w 41"/>
                <a:gd name="T9" fmla="*/ 6 h 16"/>
                <a:gd name="T10" fmla="*/ 0 w 41"/>
                <a:gd name="T11" fmla="*/ 6 h 16"/>
                <a:gd name="T12" fmla="*/ 0 w 41"/>
                <a:gd name="T13" fmla="*/ 0 h 16"/>
                <a:gd name="T14" fmla="*/ 0 w 41"/>
                <a:gd name="T15" fmla="*/ 0 h 16"/>
                <a:gd name="T16" fmla="*/ 41 w 41"/>
                <a:gd name="T17" fmla="*/ 0 h 16"/>
                <a:gd name="T18" fmla="*/ 41 w 41"/>
                <a:gd name="T19" fmla="*/ 12 h 16"/>
                <a:gd name="T20" fmla="*/ 35 w 41"/>
                <a:gd name="T21" fmla="*/ 12 h 16"/>
                <a:gd name="T22" fmla="*/ 35 w 41"/>
                <a:gd name="T23" fmla="*/ 16 h 16"/>
                <a:gd name="T24" fmla="*/ 12 w 41"/>
                <a:gd name="T25" fmla="*/ 16 h 16"/>
                <a:gd name="T26" fmla="*/ 12 w 41"/>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16">
                  <a:moveTo>
                    <a:pt x="12" y="16"/>
                  </a:moveTo>
                  <a:lnTo>
                    <a:pt x="12" y="12"/>
                  </a:lnTo>
                  <a:lnTo>
                    <a:pt x="6" y="12"/>
                  </a:lnTo>
                  <a:lnTo>
                    <a:pt x="6" y="12"/>
                  </a:lnTo>
                  <a:lnTo>
                    <a:pt x="6" y="6"/>
                  </a:lnTo>
                  <a:lnTo>
                    <a:pt x="0" y="6"/>
                  </a:lnTo>
                  <a:lnTo>
                    <a:pt x="0" y="0"/>
                  </a:lnTo>
                  <a:lnTo>
                    <a:pt x="0" y="0"/>
                  </a:lnTo>
                  <a:lnTo>
                    <a:pt x="41" y="0"/>
                  </a:lnTo>
                  <a:lnTo>
                    <a:pt x="41" y="12"/>
                  </a:lnTo>
                  <a:lnTo>
                    <a:pt x="35" y="12"/>
                  </a:lnTo>
                  <a:lnTo>
                    <a:pt x="35" y="16"/>
                  </a:lnTo>
                  <a:lnTo>
                    <a:pt x="12" y="16"/>
                  </a:lnTo>
                  <a:lnTo>
                    <a:pt x="12"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4" name="Freeform 410"/>
            <p:cNvSpPr>
              <a:spLocks/>
            </p:cNvSpPr>
            <p:nvPr/>
          </p:nvSpPr>
          <p:spPr bwMode="auto">
            <a:xfrm>
              <a:off x="3133725" y="1406526"/>
              <a:ext cx="65088" cy="25400"/>
            </a:xfrm>
            <a:custGeom>
              <a:avLst/>
              <a:gdLst>
                <a:gd name="T0" fmla="*/ 12 w 41"/>
                <a:gd name="T1" fmla="*/ 16 h 16"/>
                <a:gd name="T2" fmla="*/ 12 w 41"/>
                <a:gd name="T3" fmla="*/ 12 h 16"/>
                <a:gd name="T4" fmla="*/ 6 w 41"/>
                <a:gd name="T5" fmla="*/ 12 h 16"/>
                <a:gd name="T6" fmla="*/ 6 w 41"/>
                <a:gd name="T7" fmla="*/ 12 h 16"/>
                <a:gd name="T8" fmla="*/ 6 w 41"/>
                <a:gd name="T9" fmla="*/ 6 h 16"/>
                <a:gd name="T10" fmla="*/ 0 w 41"/>
                <a:gd name="T11" fmla="*/ 6 h 16"/>
                <a:gd name="T12" fmla="*/ 0 w 41"/>
                <a:gd name="T13" fmla="*/ 0 h 16"/>
                <a:gd name="T14" fmla="*/ 0 w 41"/>
                <a:gd name="T15" fmla="*/ 0 h 16"/>
                <a:gd name="T16" fmla="*/ 41 w 41"/>
                <a:gd name="T17" fmla="*/ 0 h 16"/>
                <a:gd name="T18" fmla="*/ 41 w 41"/>
                <a:gd name="T19" fmla="*/ 12 h 16"/>
                <a:gd name="T20" fmla="*/ 35 w 41"/>
                <a:gd name="T21" fmla="*/ 12 h 16"/>
                <a:gd name="T22" fmla="*/ 35 w 41"/>
                <a:gd name="T23" fmla="*/ 16 h 16"/>
                <a:gd name="T24" fmla="*/ 12 w 41"/>
                <a:gd name="T25" fmla="*/ 16 h 16"/>
                <a:gd name="T26" fmla="*/ 12 w 41"/>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16">
                  <a:moveTo>
                    <a:pt x="12" y="16"/>
                  </a:moveTo>
                  <a:lnTo>
                    <a:pt x="12" y="12"/>
                  </a:lnTo>
                  <a:lnTo>
                    <a:pt x="6" y="12"/>
                  </a:lnTo>
                  <a:lnTo>
                    <a:pt x="6" y="12"/>
                  </a:lnTo>
                  <a:lnTo>
                    <a:pt x="6" y="6"/>
                  </a:lnTo>
                  <a:lnTo>
                    <a:pt x="0" y="6"/>
                  </a:lnTo>
                  <a:lnTo>
                    <a:pt x="0" y="0"/>
                  </a:lnTo>
                  <a:lnTo>
                    <a:pt x="0" y="0"/>
                  </a:lnTo>
                  <a:lnTo>
                    <a:pt x="41" y="0"/>
                  </a:lnTo>
                  <a:lnTo>
                    <a:pt x="41" y="12"/>
                  </a:lnTo>
                  <a:lnTo>
                    <a:pt x="35" y="12"/>
                  </a:lnTo>
                  <a:lnTo>
                    <a:pt x="35" y="16"/>
                  </a:lnTo>
                  <a:lnTo>
                    <a:pt x="12" y="16"/>
                  </a:lnTo>
                  <a:lnTo>
                    <a:pt x="12"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5" name="Freeform 411"/>
            <p:cNvSpPr>
              <a:spLocks/>
            </p:cNvSpPr>
            <p:nvPr/>
          </p:nvSpPr>
          <p:spPr bwMode="auto">
            <a:xfrm>
              <a:off x="4833938" y="1860551"/>
              <a:ext cx="46038" cy="36513"/>
            </a:xfrm>
            <a:custGeom>
              <a:avLst/>
              <a:gdLst>
                <a:gd name="T0" fmla="*/ 10 w 29"/>
                <a:gd name="T1" fmla="*/ 0 h 23"/>
                <a:gd name="T2" fmla="*/ 29 w 29"/>
                <a:gd name="T3" fmla="*/ 7 h 23"/>
                <a:gd name="T4" fmla="*/ 29 w 29"/>
                <a:gd name="T5" fmla="*/ 23 h 23"/>
                <a:gd name="T6" fmla="*/ 4 w 29"/>
                <a:gd name="T7" fmla="*/ 23 h 23"/>
                <a:gd name="T8" fmla="*/ 0 w 29"/>
                <a:gd name="T9" fmla="*/ 17 h 23"/>
                <a:gd name="T10" fmla="*/ 0 w 29"/>
                <a:gd name="T11" fmla="*/ 13 h 23"/>
                <a:gd name="T12" fmla="*/ 0 w 29"/>
                <a:gd name="T13" fmla="*/ 13 h 23"/>
                <a:gd name="T14" fmla="*/ 0 w 29"/>
                <a:gd name="T15" fmla="*/ 13 h 23"/>
                <a:gd name="T16" fmla="*/ 4 w 29"/>
                <a:gd name="T17" fmla="*/ 7 h 23"/>
                <a:gd name="T18" fmla="*/ 4 w 29"/>
                <a:gd name="T19" fmla="*/ 7 h 23"/>
                <a:gd name="T20" fmla="*/ 10 w 29"/>
                <a:gd name="T21" fmla="*/ 7 h 23"/>
                <a:gd name="T22" fmla="*/ 10 w 29"/>
                <a:gd name="T23" fmla="*/ 0 h 23"/>
                <a:gd name="T24" fmla="*/ 10 w 29"/>
                <a:gd name="T25" fmla="*/ 0 h 23"/>
                <a:gd name="T26" fmla="*/ 10 w 29"/>
                <a:gd name="T2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3">
                  <a:moveTo>
                    <a:pt x="10" y="0"/>
                  </a:moveTo>
                  <a:lnTo>
                    <a:pt x="29" y="7"/>
                  </a:lnTo>
                  <a:lnTo>
                    <a:pt x="29" y="23"/>
                  </a:lnTo>
                  <a:lnTo>
                    <a:pt x="4" y="23"/>
                  </a:lnTo>
                  <a:lnTo>
                    <a:pt x="0" y="17"/>
                  </a:lnTo>
                  <a:lnTo>
                    <a:pt x="0" y="13"/>
                  </a:lnTo>
                  <a:lnTo>
                    <a:pt x="0" y="13"/>
                  </a:lnTo>
                  <a:lnTo>
                    <a:pt x="0" y="13"/>
                  </a:lnTo>
                  <a:lnTo>
                    <a:pt x="4" y="7"/>
                  </a:lnTo>
                  <a:lnTo>
                    <a:pt x="4" y="7"/>
                  </a:lnTo>
                  <a:lnTo>
                    <a:pt x="10" y="7"/>
                  </a:lnTo>
                  <a:lnTo>
                    <a:pt x="10" y="0"/>
                  </a:lnTo>
                  <a:lnTo>
                    <a:pt x="10" y="0"/>
                  </a:lnTo>
                  <a:lnTo>
                    <a:pt x="1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6" name="Freeform 412"/>
            <p:cNvSpPr>
              <a:spLocks/>
            </p:cNvSpPr>
            <p:nvPr/>
          </p:nvSpPr>
          <p:spPr bwMode="auto">
            <a:xfrm>
              <a:off x="4833938" y="1860551"/>
              <a:ext cx="46038" cy="36513"/>
            </a:xfrm>
            <a:custGeom>
              <a:avLst/>
              <a:gdLst>
                <a:gd name="T0" fmla="*/ 10 w 29"/>
                <a:gd name="T1" fmla="*/ 0 h 23"/>
                <a:gd name="T2" fmla="*/ 29 w 29"/>
                <a:gd name="T3" fmla="*/ 7 h 23"/>
                <a:gd name="T4" fmla="*/ 29 w 29"/>
                <a:gd name="T5" fmla="*/ 23 h 23"/>
                <a:gd name="T6" fmla="*/ 4 w 29"/>
                <a:gd name="T7" fmla="*/ 23 h 23"/>
                <a:gd name="T8" fmla="*/ 0 w 29"/>
                <a:gd name="T9" fmla="*/ 17 h 23"/>
                <a:gd name="T10" fmla="*/ 0 w 29"/>
                <a:gd name="T11" fmla="*/ 13 h 23"/>
                <a:gd name="T12" fmla="*/ 0 w 29"/>
                <a:gd name="T13" fmla="*/ 13 h 23"/>
                <a:gd name="T14" fmla="*/ 0 w 29"/>
                <a:gd name="T15" fmla="*/ 13 h 23"/>
                <a:gd name="T16" fmla="*/ 4 w 29"/>
                <a:gd name="T17" fmla="*/ 7 h 23"/>
                <a:gd name="T18" fmla="*/ 4 w 29"/>
                <a:gd name="T19" fmla="*/ 7 h 23"/>
                <a:gd name="T20" fmla="*/ 10 w 29"/>
                <a:gd name="T21" fmla="*/ 7 h 23"/>
                <a:gd name="T22" fmla="*/ 10 w 29"/>
                <a:gd name="T23" fmla="*/ 0 h 23"/>
                <a:gd name="T24" fmla="*/ 10 w 29"/>
                <a:gd name="T25" fmla="*/ 0 h 23"/>
                <a:gd name="T26" fmla="*/ 10 w 29"/>
                <a:gd name="T2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3">
                  <a:moveTo>
                    <a:pt x="10" y="0"/>
                  </a:moveTo>
                  <a:lnTo>
                    <a:pt x="29" y="7"/>
                  </a:lnTo>
                  <a:lnTo>
                    <a:pt x="29" y="23"/>
                  </a:lnTo>
                  <a:lnTo>
                    <a:pt x="4" y="23"/>
                  </a:lnTo>
                  <a:lnTo>
                    <a:pt x="0" y="17"/>
                  </a:lnTo>
                  <a:lnTo>
                    <a:pt x="0" y="13"/>
                  </a:lnTo>
                  <a:lnTo>
                    <a:pt x="0" y="13"/>
                  </a:lnTo>
                  <a:lnTo>
                    <a:pt x="0" y="13"/>
                  </a:lnTo>
                  <a:lnTo>
                    <a:pt x="4" y="7"/>
                  </a:lnTo>
                  <a:lnTo>
                    <a:pt x="4" y="7"/>
                  </a:lnTo>
                  <a:lnTo>
                    <a:pt x="10" y="7"/>
                  </a:lnTo>
                  <a:lnTo>
                    <a:pt x="10" y="0"/>
                  </a:lnTo>
                  <a:lnTo>
                    <a:pt x="10" y="0"/>
                  </a:lnTo>
                  <a:lnTo>
                    <a:pt x="1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7" name="Freeform 413"/>
            <p:cNvSpPr>
              <a:spLocks/>
            </p:cNvSpPr>
            <p:nvPr/>
          </p:nvSpPr>
          <p:spPr bwMode="auto">
            <a:xfrm>
              <a:off x="4833938" y="1860551"/>
              <a:ext cx="46038" cy="36513"/>
            </a:xfrm>
            <a:custGeom>
              <a:avLst/>
              <a:gdLst>
                <a:gd name="T0" fmla="*/ 10 w 29"/>
                <a:gd name="T1" fmla="*/ 0 h 23"/>
                <a:gd name="T2" fmla="*/ 29 w 29"/>
                <a:gd name="T3" fmla="*/ 7 h 23"/>
                <a:gd name="T4" fmla="*/ 29 w 29"/>
                <a:gd name="T5" fmla="*/ 23 h 23"/>
                <a:gd name="T6" fmla="*/ 4 w 29"/>
                <a:gd name="T7" fmla="*/ 23 h 23"/>
                <a:gd name="T8" fmla="*/ 0 w 29"/>
                <a:gd name="T9" fmla="*/ 17 h 23"/>
                <a:gd name="T10" fmla="*/ 0 w 29"/>
                <a:gd name="T11" fmla="*/ 13 h 23"/>
                <a:gd name="T12" fmla="*/ 0 w 29"/>
                <a:gd name="T13" fmla="*/ 13 h 23"/>
                <a:gd name="T14" fmla="*/ 0 w 29"/>
                <a:gd name="T15" fmla="*/ 13 h 23"/>
                <a:gd name="T16" fmla="*/ 4 w 29"/>
                <a:gd name="T17" fmla="*/ 7 h 23"/>
                <a:gd name="T18" fmla="*/ 4 w 29"/>
                <a:gd name="T19" fmla="*/ 7 h 23"/>
                <a:gd name="T20" fmla="*/ 10 w 29"/>
                <a:gd name="T21" fmla="*/ 7 h 23"/>
                <a:gd name="T22" fmla="*/ 10 w 29"/>
                <a:gd name="T23" fmla="*/ 0 h 23"/>
                <a:gd name="T24" fmla="*/ 10 w 29"/>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3">
                  <a:moveTo>
                    <a:pt x="10" y="0"/>
                  </a:moveTo>
                  <a:lnTo>
                    <a:pt x="29" y="7"/>
                  </a:lnTo>
                  <a:lnTo>
                    <a:pt x="29" y="23"/>
                  </a:lnTo>
                  <a:lnTo>
                    <a:pt x="4" y="23"/>
                  </a:lnTo>
                  <a:lnTo>
                    <a:pt x="0" y="17"/>
                  </a:lnTo>
                  <a:lnTo>
                    <a:pt x="0" y="13"/>
                  </a:lnTo>
                  <a:lnTo>
                    <a:pt x="0" y="13"/>
                  </a:lnTo>
                  <a:lnTo>
                    <a:pt x="0" y="13"/>
                  </a:lnTo>
                  <a:lnTo>
                    <a:pt x="4" y="7"/>
                  </a:lnTo>
                  <a:lnTo>
                    <a:pt x="4" y="7"/>
                  </a:lnTo>
                  <a:lnTo>
                    <a:pt x="10" y="7"/>
                  </a:lnTo>
                  <a:lnTo>
                    <a:pt x="10" y="0"/>
                  </a:lnTo>
                  <a:lnTo>
                    <a:pt x="1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8" name="Freeform 414"/>
            <p:cNvSpPr>
              <a:spLocks/>
            </p:cNvSpPr>
            <p:nvPr/>
          </p:nvSpPr>
          <p:spPr bwMode="auto">
            <a:xfrm>
              <a:off x="4824413" y="1487488"/>
              <a:ext cx="203200" cy="249238"/>
            </a:xfrm>
            <a:custGeom>
              <a:avLst/>
              <a:gdLst>
                <a:gd name="T0" fmla="*/ 64 w 128"/>
                <a:gd name="T1" fmla="*/ 151 h 157"/>
                <a:gd name="T2" fmla="*/ 22 w 128"/>
                <a:gd name="T3" fmla="*/ 157 h 157"/>
                <a:gd name="T4" fmla="*/ 6 w 128"/>
                <a:gd name="T5" fmla="*/ 151 h 157"/>
                <a:gd name="T6" fmla="*/ 6 w 128"/>
                <a:gd name="T7" fmla="*/ 147 h 157"/>
                <a:gd name="T8" fmla="*/ 6 w 128"/>
                <a:gd name="T9" fmla="*/ 141 h 157"/>
                <a:gd name="T10" fmla="*/ 6 w 128"/>
                <a:gd name="T11" fmla="*/ 141 h 157"/>
                <a:gd name="T12" fmla="*/ 6 w 128"/>
                <a:gd name="T13" fmla="*/ 134 h 157"/>
                <a:gd name="T14" fmla="*/ 6 w 128"/>
                <a:gd name="T15" fmla="*/ 128 h 157"/>
                <a:gd name="T16" fmla="*/ 6 w 128"/>
                <a:gd name="T17" fmla="*/ 124 h 157"/>
                <a:gd name="T18" fmla="*/ 0 w 128"/>
                <a:gd name="T19" fmla="*/ 124 h 157"/>
                <a:gd name="T20" fmla="*/ 6 w 128"/>
                <a:gd name="T21" fmla="*/ 112 h 157"/>
                <a:gd name="T22" fmla="*/ 22 w 128"/>
                <a:gd name="T23" fmla="*/ 89 h 157"/>
                <a:gd name="T24" fmla="*/ 35 w 128"/>
                <a:gd name="T25" fmla="*/ 85 h 157"/>
                <a:gd name="T26" fmla="*/ 41 w 128"/>
                <a:gd name="T27" fmla="*/ 79 h 157"/>
                <a:gd name="T28" fmla="*/ 35 w 128"/>
                <a:gd name="T29" fmla="*/ 79 h 157"/>
                <a:gd name="T30" fmla="*/ 35 w 128"/>
                <a:gd name="T31" fmla="*/ 73 h 157"/>
                <a:gd name="T32" fmla="*/ 35 w 128"/>
                <a:gd name="T33" fmla="*/ 73 h 157"/>
                <a:gd name="T34" fmla="*/ 35 w 128"/>
                <a:gd name="T35" fmla="*/ 62 h 157"/>
                <a:gd name="T36" fmla="*/ 29 w 128"/>
                <a:gd name="T37" fmla="*/ 50 h 157"/>
                <a:gd name="T38" fmla="*/ 22 w 128"/>
                <a:gd name="T39" fmla="*/ 40 h 157"/>
                <a:gd name="T40" fmla="*/ 16 w 128"/>
                <a:gd name="T41" fmla="*/ 27 h 157"/>
                <a:gd name="T42" fmla="*/ 16 w 128"/>
                <a:gd name="T43" fmla="*/ 23 h 157"/>
                <a:gd name="T44" fmla="*/ 29 w 128"/>
                <a:gd name="T45" fmla="*/ 23 h 157"/>
                <a:gd name="T46" fmla="*/ 29 w 128"/>
                <a:gd name="T47" fmla="*/ 17 h 157"/>
                <a:gd name="T48" fmla="*/ 35 w 128"/>
                <a:gd name="T49" fmla="*/ 23 h 157"/>
                <a:gd name="T50" fmla="*/ 35 w 128"/>
                <a:gd name="T51" fmla="*/ 23 h 157"/>
                <a:gd name="T52" fmla="*/ 41 w 128"/>
                <a:gd name="T53" fmla="*/ 17 h 157"/>
                <a:gd name="T54" fmla="*/ 41 w 128"/>
                <a:gd name="T55" fmla="*/ 17 h 157"/>
                <a:gd name="T56" fmla="*/ 41 w 128"/>
                <a:gd name="T57" fmla="*/ 11 h 157"/>
                <a:gd name="T58" fmla="*/ 45 w 128"/>
                <a:gd name="T59" fmla="*/ 5 h 157"/>
                <a:gd name="T60" fmla="*/ 45 w 128"/>
                <a:gd name="T61" fmla="*/ 0 h 157"/>
                <a:gd name="T62" fmla="*/ 64 w 128"/>
                <a:gd name="T63" fmla="*/ 0 h 157"/>
                <a:gd name="T64" fmla="*/ 64 w 128"/>
                <a:gd name="T65" fmla="*/ 5 h 157"/>
                <a:gd name="T66" fmla="*/ 76 w 128"/>
                <a:gd name="T67" fmla="*/ 11 h 157"/>
                <a:gd name="T68" fmla="*/ 76 w 128"/>
                <a:gd name="T69" fmla="*/ 23 h 157"/>
                <a:gd name="T70" fmla="*/ 76 w 128"/>
                <a:gd name="T71" fmla="*/ 27 h 157"/>
                <a:gd name="T72" fmla="*/ 86 w 128"/>
                <a:gd name="T73" fmla="*/ 33 h 157"/>
                <a:gd name="T74" fmla="*/ 93 w 128"/>
                <a:gd name="T75" fmla="*/ 33 h 157"/>
                <a:gd name="T76" fmla="*/ 93 w 128"/>
                <a:gd name="T77" fmla="*/ 40 h 157"/>
                <a:gd name="T78" fmla="*/ 86 w 128"/>
                <a:gd name="T79" fmla="*/ 44 h 157"/>
                <a:gd name="T80" fmla="*/ 86 w 128"/>
                <a:gd name="T81" fmla="*/ 50 h 157"/>
                <a:gd name="T82" fmla="*/ 86 w 128"/>
                <a:gd name="T83" fmla="*/ 50 h 157"/>
                <a:gd name="T84" fmla="*/ 86 w 128"/>
                <a:gd name="T85" fmla="*/ 56 h 157"/>
                <a:gd name="T86" fmla="*/ 93 w 128"/>
                <a:gd name="T87" fmla="*/ 62 h 157"/>
                <a:gd name="T88" fmla="*/ 99 w 128"/>
                <a:gd name="T89" fmla="*/ 66 h 157"/>
                <a:gd name="T90" fmla="*/ 99 w 128"/>
                <a:gd name="T91" fmla="*/ 85 h 157"/>
                <a:gd name="T92" fmla="*/ 111 w 128"/>
                <a:gd name="T93" fmla="*/ 89 h 157"/>
                <a:gd name="T94" fmla="*/ 121 w 128"/>
                <a:gd name="T95" fmla="*/ 101 h 157"/>
                <a:gd name="T96" fmla="*/ 128 w 128"/>
                <a:gd name="T97" fmla="*/ 106 h 157"/>
                <a:gd name="T98" fmla="*/ 121 w 128"/>
                <a:gd name="T99" fmla="*/ 118 h 157"/>
                <a:gd name="T100" fmla="*/ 105 w 128"/>
                <a:gd name="T101" fmla="*/ 141 h 157"/>
                <a:gd name="T102" fmla="*/ 93 w 128"/>
                <a:gd name="T103" fmla="*/ 15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8" h="157">
                  <a:moveTo>
                    <a:pt x="93" y="151"/>
                  </a:moveTo>
                  <a:lnTo>
                    <a:pt x="64" y="151"/>
                  </a:lnTo>
                  <a:lnTo>
                    <a:pt x="64" y="157"/>
                  </a:lnTo>
                  <a:lnTo>
                    <a:pt x="22" y="157"/>
                  </a:lnTo>
                  <a:lnTo>
                    <a:pt x="22" y="151"/>
                  </a:lnTo>
                  <a:lnTo>
                    <a:pt x="6" y="151"/>
                  </a:lnTo>
                  <a:lnTo>
                    <a:pt x="6" y="147"/>
                  </a:lnTo>
                  <a:lnTo>
                    <a:pt x="6" y="147"/>
                  </a:lnTo>
                  <a:lnTo>
                    <a:pt x="6" y="147"/>
                  </a:lnTo>
                  <a:lnTo>
                    <a:pt x="6" y="141"/>
                  </a:lnTo>
                  <a:lnTo>
                    <a:pt x="6" y="141"/>
                  </a:lnTo>
                  <a:lnTo>
                    <a:pt x="6" y="141"/>
                  </a:lnTo>
                  <a:lnTo>
                    <a:pt x="6" y="134"/>
                  </a:lnTo>
                  <a:lnTo>
                    <a:pt x="6" y="134"/>
                  </a:lnTo>
                  <a:lnTo>
                    <a:pt x="6" y="128"/>
                  </a:lnTo>
                  <a:lnTo>
                    <a:pt x="6" y="128"/>
                  </a:lnTo>
                  <a:lnTo>
                    <a:pt x="6" y="128"/>
                  </a:lnTo>
                  <a:lnTo>
                    <a:pt x="6" y="124"/>
                  </a:lnTo>
                  <a:lnTo>
                    <a:pt x="0" y="124"/>
                  </a:lnTo>
                  <a:lnTo>
                    <a:pt x="0" y="124"/>
                  </a:lnTo>
                  <a:lnTo>
                    <a:pt x="6" y="118"/>
                  </a:lnTo>
                  <a:lnTo>
                    <a:pt x="6" y="112"/>
                  </a:lnTo>
                  <a:lnTo>
                    <a:pt x="10" y="101"/>
                  </a:lnTo>
                  <a:lnTo>
                    <a:pt x="22" y="89"/>
                  </a:lnTo>
                  <a:lnTo>
                    <a:pt x="29" y="89"/>
                  </a:lnTo>
                  <a:lnTo>
                    <a:pt x="35" y="85"/>
                  </a:lnTo>
                  <a:lnTo>
                    <a:pt x="41" y="85"/>
                  </a:lnTo>
                  <a:lnTo>
                    <a:pt x="41" y="79"/>
                  </a:lnTo>
                  <a:lnTo>
                    <a:pt x="35" y="79"/>
                  </a:lnTo>
                  <a:lnTo>
                    <a:pt x="35" y="79"/>
                  </a:lnTo>
                  <a:lnTo>
                    <a:pt x="35" y="79"/>
                  </a:lnTo>
                  <a:lnTo>
                    <a:pt x="35" y="73"/>
                  </a:lnTo>
                  <a:lnTo>
                    <a:pt x="35" y="73"/>
                  </a:lnTo>
                  <a:lnTo>
                    <a:pt x="35" y="73"/>
                  </a:lnTo>
                  <a:lnTo>
                    <a:pt x="35" y="73"/>
                  </a:lnTo>
                  <a:lnTo>
                    <a:pt x="35" y="62"/>
                  </a:lnTo>
                  <a:lnTo>
                    <a:pt x="29" y="50"/>
                  </a:lnTo>
                  <a:lnTo>
                    <a:pt x="29" y="50"/>
                  </a:lnTo>
                  <a:lnTo>
                    <a:pt x="29" y="40"/>
                  </a:lnTo>
                  <a:lnTo>
                    <a:pt x="22" y="40"/>
                  </a:lnTo>
                  <a:lnTo>
                    <a:pt x="22" y="33"/>
                  </a:lnTo>
                  <a:lnTo>
                    <a:pt x="16" y="27"/>
                  </a:lnTo>
                  <a:lnTo>
                    <a:pt x="16" y="23"/>
                  </a:lnTo>
                  <a:lnTo>
                    <a:pt x="16" y="23"/>
                  </a:lnTo>
                  <a:lnTo>
                    <a:pt x="16" y="23"/>
                  </a:lnTo>
                  <a:lnTo>
                    <a:pt x="29" y="23"/>
                  </a:lnTo>
                  <a:lnTo>
                    <a:pt x="29" y="17"/>
                  </a:lnTo>
                  <a:lnTo>
                    <a:pt x="29" y="17"/>
                  </a:lnTo>
                  <a:lnTo>
                    <a:pt x="35" y="23"/>
                  </a:lnTo>
                  <a:lnTo>
                    <a:pt x="35" y="23"/>
                  </a:lnTo>
                  <a:lnTo>
                    <a:pt x="35" y="23"/>
                  </a:lnTo>
                  <a:lnTo>
                    <a:pt x="35" y="23"/>
                  </a:lnTo>
                  <a:lnTo>
                    <a:pt x="41" y="23"/>
                  </a:lnTo>
                  <a:lnTo>
                    <a:pt x="41" y="17"/>
                  </a:lnTo>
                  <a:lnTo>
                    <a:pt x="41" y="17"/>
                  </a:lnTo>
                  <a:lnTo>
                    <a:pt x="41" y="17"/>
                  </a:lnTo>
                  <a:lnTo>
                    <a:pt x="41" y="11"/>
                  </a:lnTo>
                  <a:lnTo>
                    <a:pt x="41" y="11"/>
                  </a:lnTo>
                  <a:lnTo>
                    <a:pt x="41" y="5"/>
                  </a:lnTo>
                  <a:lnTo>
                    <a:pt x="45" y="5"/>
                  </a:lnTo>
                  <a:lnTo>
                    <a:pt x="45" y="0"/>
                  </a:lnTo>
                  <a:lnTo>
                    <a:pt x="45" y="0"/>
                  </a:lnTo>
                  <a:lnTo>
                    <a:pt x="45" y="0"/>
                  </a:lnTo>
                  <a:lnTo>
                    <a:pt x="64" y="0"/>
                  </a:lnTo>
                  <a:lnTo>
                    <a:pt x="64" y="5"/>
                  </a:lnTo>
                  <a:lnTo>
                    <a:pt x="64" y="5"/>
                  </a:lnTo>
                  <a:lnTo>
                    <a:pt x="76" y="5"/>
                  </a:lnTo>
                  <a:lnTo>
                    <a:pt x="76" y="11"/>
                  </a:lnTo>
                  <a:lnTo>
                    <a:pt x="76" y="11"/>
                  </a:lnTo>
                  <a:lnTo>
                    <a:pt x="76" y="23"/>
                  </a:lnTo>
                  <a:lnTo>
                    <a:pt x="76" y="23"/>
                  </a:lnTo>
                  <a:lnTo>
                    <a:pt x="76" y="27"/>
                  </a:lnTo>
                  <a:lnTo>
                    <a:pt x="80" y="27"/>
                  </a:lnTo>
                  <a:lnTo>
                    <a:pt x="86" y="33"/>
                  </a:lnTo>
                  <a:lnTo>
                    <a:pt x="86" y="33"/>
                  </a:lnTo>
                  <a:lnTo>
                    <a:pt x="93" y="33"/>
                  </a:lnTo>
                  <a:lnTo>
                    <a:pt x="93" y="40"/>
                  </a:lnTo>
                  <a:lnTo>
                    <a:pt x="93" y="40"/>
                  </a:lnTo>
                  <a:lnTo>
                    <a:pt x="93" y="40"/>
                  </a:lnTo>
                  <a:lnTo>
                    <a:pt x="86" y="44"/>
                  </a:lnTo>
                  <a:lnTo>
                    <a:pt x="86" y="44"/>
                  </a:lnTo>
                  <a:lnTo>
                    <a:pt x="86" y="50"/>
                  </a:lnTo>
                  <a:lnTo>
                    <a:pt x="86" y="50"/>
                  </a:lnTo>
                  <a:lnTo>
                    <a:pt x="86" y="50"/>
                  </a:lnTo>
                  <a:lnTo>
                    <a:pt x="86" y="56"/>
                  </a:lnTo>
                  <a:lnTo>
                    <a:pt x="86" y="56"/>
                  </a:lnTo>
                  <a:lnTo>
                    <a:pt x="93" y="62"/>
                  </a:lnTo>
                  <a:lnTo>
                    <a:pt x="93" y="62"/>
                  </a:lnTo>
                  <a:lnTo>
                    <a:pt x="93" y="62"/>
                  </a:lnTo>
                  <a:lnTo>
                    <a:pt x="99" y="66"/>
                  </a:lnTo>
                  <a:lnTo>
                    <a:pt x="99" y="66"/>
                  </a:lnTo>
                  <a:lnTo>
                    <a:pt x="99" y="85"/>
                  </a:lnTo>
                  <a:lnTo>
                    <a:pt x="105" y="89"/>
                  </a:lnTo>
                  <a:lnTo>
                    <a:pt x="111" y="89"/>
                  </a:lnTo>
                  <a:lnTo>
                    <a:pt x="115" y="101"/>
                  </a:lnTo>
                  <a:lnTo>
                    <a:pt x="121" y="101"/>
                  </a:lnTo>
                  <a:lnTo>
                    <a:pt x="121" y="106"/>
                  </a:lnTo>
                  <a:lnTo>
                    <a:pt x="128" y="106"/>
                  </a:lnTo>
                  <a:lnTo>
                    <a:pt x="121" y="112"/>
                  </a:lnTo>
                  <a:lnTo>
                    <a:pt x="121" y="118"/>
                  </a:lnTo>
                  <a:lnTo>
                    <a:pt x="105" y="134"/>
                  </a:lnTo>
                  <a:lnTo>
                    <a:pt x="105" y="141"/>
                  </a:lnTo>
                  <a:lnTo>
                    <a:pt x="93" y="151"/>
                  </a:lnTo>
                  <a:lnTo>
                    <a:pt x="93" y="15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19" name="Freeform 415"/>
            <p:cNvSpPr>
              <a:spLocks/>
            </p:cNvSpPr>
            <p:nvPr/>
          </p:nvSpPr>
          <p:spPr bwMode="auto">
            <a:xfrm>
              <a:off x="4824413" y="1487488"/>
              <a:ext cx="203200" cy="249238"/>
            </a:xfrm>
            <a:custGeom>
              <a:avLst/>
              <a:gdLst>
                <a:gd name="T0" fmla="*/ 64 w 128"/>
                <a:gd name="T1" fmla="*/ 151 h 157"/>
                <a:gd name="T2" fmla="*/ 22 w 128"/>
                <a:gd name="T3" fmla="*/ 157 h 157"/>
                <a:gd name="T4" fmla="*/ 6 w 128"/>
                <a:gd name="T5" fmla="*/ 151 h 157"/>
                <a:gd name="T6" fmla="*/ 6 w 128"/>
                <a:gd name="T7" fmla="*/ 147 h 157"/>
                <a:gd name="T8" fmla="*/ 6 w 128"/>
                <a:gd name="T9" fmla="*/ 141 h 157"/>
                <a:gd name="T10" fmla="*/ 6 w 128"/>
                <a:gd name="T11" fmla="*/ 141 h 157"/>
                <a:gd name="T12" fmla="*/ 6 w 128"/>
                <a:gd name="T13" fmla="*/ 134 h 157"/>
                <a:gd name="T14" fmla="*/ 6 w 128"/>
                <a:gd name="T15" fmla="*/ 128 h 157"/>
                <a:gd name="T16" fmla="*/ 6 w 128"/>
                <a:gd name="T17" fmla="*/ 124 h 157"/>
                <a:gd name="T18" fmla="*/ 0 w 128"/>
                <a:gd name="T19" fmla="*/ 124 h 157"/>
                <a:gd name="T20" fmla="*/ 6 w 128"/>
                <a:gd name="T21" fmla="*/ 112 h 157"/>
                <a:gd name="T22" fmla="*/ 22 w 128"/>
                <a:gd name="T23" fmla="*/ 89 h 157"/>
                <a:gd name="T24" fmla="*/ 35 w 128"/>
                <a:gd name="T25" fmla="*/ 85 h 157"/>
                <a:gd name="T26" fmla="*/ 41 w 128"/>
                <a:gd name="T27" fmla="*/ 79 h 157"/>
                <a:gd name="T28" fmla="*/ 35 w 128"/>
                <a:gd name="T29" fmla="*/ 79 h 157"/>
                <a:gd name="T30" fmla="*/ 35 w 128"/>
                <a:gd name="T31" fmla="*/ 73 h 157"/>
                <a:gd name="T32" fmla="*/ 35 w 128"/>
                <a:gd name="T33" fmla="*/ 73 h 157"/>
                <a:gd name="T34" fmla="*/ 35 w 128"/>
                <a:gd name="T35" fmla="*/ 62 h 157"/>
                <a:gd name="T36" fmla="*/ 29 w 128"/>
                <a:gd name="T37" fmla="*/ 50 h 157"/>
                <a:gd name="T38" fmla="*/ 22 w 128"/>
                <a:gd name="T39" fmla="*/ 40 h 157"/>
                <a:gd name="T40" fmla="*/ 16 w 128"/>
                <a:gd name="T41" fmla="*/ 27 h 157"/>
                <a:gd name="T42" fmla="*/ 16 w 128"/>
                <a:gd name="T43" fmla="*/ 23 h 157"/>
                <a:gd name="T44" fmla="*/ 29 w 128"/>
                <a:gd name="T45" fmla="*/ 23 h 157"/>
                <a:gd name="T46" fmla="*/ 29 w 128"/>
                <a:gd name="T47" fmla="*/ 17 h 157"/>
                <a:gd name="T48" fmla="*/ 35 w 128"/>
                <a:gd name="T49" fmla="*/ 23 h 157"/>
                <a:gd name="T50" fmla="*/ 35 w 128"/>
                <a:gd name="T51" fmla="*/ 23 h 157"/>
                <a:gd name="T52" fmla="*/ 41 w 128"/>
                <a:gd name="T53" fmla="*/ 17 h 157"/>
                <a:gd name="T54" fmla="*/ 41 w 128"/>
                <a:gd name="T55" fmla="*/ 17 h 157"/>
                <a:gd name="T56" fmla="*/ 41 w 128"/>
                <a:gd name="T57" fmla="*/ 11 h 157"/>
                <a:gd name="T58" fmla="*/ 45 w 128"/>
                <a:gd name="T59" fmla="*/ 5 h 157"/>
                <a:gd name="T60" fmla="*/ 45 w 128"/>
                <a:gd name="T61" fmla="*/ 0 h 157"/>
                <a:gd name="T62" fmla="*/ 64 w 128"/>
                <a:gd name="T63" fmla="*/ 0 h 157"/>
                <a:gd name="T64" fmla="*/ 64 w 128"/>
                <a:gd name="T65" fmla="*/ 5 h 157"/>
                <a:gd name="T66" fmla="*/ 76 w 128"/>
                <a:gd name="T67" fmla="*/ 11 h 157"/>
                <a:gd name="T68" fmla="*/ 76 w 128"/>
                <a:gd name="T69" fmla="*/ 23 h 157"/>
                <a:gd name="T70" fmla="*/ 76 w 128"/>
                <a:gd name="T71" fmla="*/ 27 h 157"/>
                <a:gd name="T72" fmla="*/ 86 w 128"/>
                <a:gd name="T73" fmla="*/ 33 h 157"/>
                <a:gd name="T74" fmla="*/ 93 w 128"/>
                <a:gd name="T75" fmla="*/ 33 h 157"/>
                <a:gd name="T76" fmla="*/ 93 w 128"/>
                <a:gd name="T77" fmla="*/ 40 h 157"/>
                <a:gd name="T78" fmla="*/ 86 w 128"/>
                <a:gd name="T79" fmla="*/ 44 h 157"/>
                <a:gd name="T80" fmla="*/ 86 w 128"/>
                <a:gd name="T81" fmla="*/ 50 h 157"/>
                <a:gd name="T82" fmla="*/ 86 w 128"/>
                <a:gd name="T83" fmla="*/ 50 h 157"/>
                <a:gd name="T84" fmla="*/ 86 w 128"/>
                <a:gd name="T85" fmla="*/ 56 h 157"/>
                <a:gd name="T86" fmla="*/ 93 w 128"/>
                <a:gd name="T87" fmla="*/ 62 h 157"/>
                <a:gd name="T88" fmla="*/ 99 w 128"/>
                <a:gd name="T89" fmla="*/ 66 h 157"/>
                <a:gd name="T90" fmla="*/ 99 w 128"/>
                <a:gd name="T91" fmla="*/ 85 h 157"/>
                <a:gd name="T92" fmla="*/ 111 w 128"/>
                <a:gd name="T93" fmla="*/ 89 h 157"/>
                <a:gd name="T94" fmla="*/ 121 w 128"/>
                <a:gd name="T95" fmla="*/ 101 h 157"/>
                <a:gd name="T96" fmla="*/ 128 w 128"/>
                <a:gd name="T97" fmla="*/ 106 h 157"/>
                <a:gd name="T98" fmla="*/ 121 w 128"/>
                <a:gd name="T99" fmla="*/ 118 h 157"/>
                <a:gd name="T100" fmla="*/ 105 w 128"/>
                <a:gd name="T101" fmla="*/ 141 h 157"/>
                <a:gd name="T102" fmla="*/ 93 w 128"/>
                <a:gd name="T103" fmla="*/ 15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8" h="157">
                  <a:moveTo>
                    <a:pt x="93" y="151"/>
                  </a:moveTo>
                  <a:lnTo>
                    <a:pt x="64" y="151"/>
                  </a:lnTo>
                  <a:lnTo>
                    <a:pt x="64" y="157"/>
                  </a:lnTo>
                  <a:lnTo>
                    <a:pt x="22" y="157"/>
                  </a:lnTo>
                  <a:lnTo>
                    <a:pt x="22" y="151"/>
                  </a:lnTo>
                  <a:lnTo>
                    <a:pt x="6" y="151"/>
                  </a:lnTo>
                  <a:lnTo>
                    <a:pt x="6" y="147"/>
                  </a:lnTo>
                  <a:lnTo>
                    <a:pt x="6" y="147"/>
                  </a:lnTo>
                  <a:lnTo>
                    <a:pt x="6" y="147"/>
                  </a:lnTo>
                  <a:lnTo>
                    <a:pt x="6" y="141"/>
                  </a:lnTo>
                  <a:lnTo>
                    <a:pt x="6" y="141"/>
                  </a:lnTo>
                  <a:lnTo>
                    <a:pt x="6" y="141"/>
                  </a:lnTo>
                  <a:lnTo>
                    <a:pt x="6" y="134"/>
                  </a:lnTo>
                  <a:lnTo>
                    <a:pt x="6" y="134"/>
                  </a:lnTo>
                  <a:lnTo>
                    <a:pt x="6" y="128"/>
                  </a:lnTo>
                  <a:lnTo>
                    <a:pt x="6" y="128"/>
                  </a:lnTo>
                  <a:lnTo>
                    <a:pt x="6" y="128"/>
                  </a:lnTo>
                  <a:lnTo>
                    <a:pt x="6" y="124"/>
                  </a:lnTo>
                  <a:lnTo>
                    <a:pt x="0" y="124"/>
                  </a:lnTo>
                  <a:lnTo>
                    <a:pt x="0" y="124"/>
                  </a:lnTo>
                  <a:lnTo>
                    <a:pt x="6" y="118"/>
                  </a:lnTo>
                  <a:lnTo>
                    <a:pt x="6" y="112"/>
                  </a:lnTo>
                  <a:lnTo>
                    <a:pt x="10" y="101"/>
                  </a:lnTo>
                  <a:lnTo>
                    <a:pt x="22" y="89"/>
                  </a:lnTo>
                  <a:lnTo>
                    <a:pt x="29" y="89"/>
                  </a:lnTo>
                  <a:lnTo>
                    <a:pt x="35" y="85"/>
                  </a:lnTo>
                  <a:lnTo>
                    <a:pt x="41" y="85"/>
                  </a:lnTo>
                  <a:lnTo>
                    <a:pt x="41" y="79"/>
                  </a:lnTo>
                  <a:lnTo>
                    <a:pt x="35" y="79"/>
                  </a:lnTo>
                  <a:lnTo>
                    <a:pt x="35" y="79"/>
                  </a:lnTo>
                  <a:lnTo>
                    <a:pt x="35" y="79"/>
                  </a:lnTo>
                  <a:lnTo>
                    <a:pt x="35" y="73"/>
                  </a:lnTo>
                  <a:lnTo>
                    <a:pt x="35" y="73"/>
                  </a:lnTo>
                  <a:lnTo>
                    <a:pt x="35" y="73"/>
                  </a:lnTo>
                  <a:lnTo>
                    <a:pt x="35" y="73"/>
                  </a:lnTo>
                  <a:lnTo>
                    <a:pt x="35" y="62"/>
                  </a:lnTo>
                  <a:lnTo>
                    <a:pt x="29" y="50"/>
                  </a:lnTo>
                  <a:lnTo>
                    <a:pt x="29" y="50"/>
                  </a:lnTo>
                  <a:lnTo>
                    <a:pt x="29" y="40"/>
                  </a:lnTo>
                  <a:lnTo>
                    <a:pt x="22" y="40"/>
                  </a:lnTo>
                  <a:lnTo>
                    <a:pt x="22" y="33"/>
                  </a:lnTo>
                  <a:lnTo>
                    <a:pt x="16" y="27"/>
                  </a:lnTo>
                  <a:lnTo>
                    <a:pt x="16" y="23"/>
                  </a:lnTo>
                  <a:lnTo>
                    <a:pt x="16" y="23"/>
                  </a:lnTo>
                  <a:lnTo>
                    <a:pt x="16" y="23"/>
                  </a:lnTo>
                  <a:lnTo>
                    <a:pt x="29" y="23"/>
                  </a:lnTo>
                  <a:lnTo>
                    <a:pt x="29" y="17"/>
                  </a:lnTo>
                  <a:lnTo>
                    <a:pt x="29" y="17"/>
                  </a:lnTo>
                  <a:lnTo>
                    <a:pt x="35" y="23"/>
                  </a:lnTo>
                  <a:lnTo>
                    <a:pt x="35" y="23"/>
                  </a:lnTo>
                  <a:lnTo>
                    <a:pt x="35" y="23"/>
                  </a:lnTo>
                  <a:lnTo>
                    <a:pt x="35" y="23"/>
                  </a:lnTo>
                  <a:lnTo>
                    <a:pt x="41" y="23"/>
                  </a:lnTo>
                  <a:lnTo>
                    <a:pt x="41" y="17"/>
                  </a:lnTo>
                  <a:lnTo>
                    <a:pt x="41" y="17"/>
                  </a:lnTo>
                  <a:lnTo>
                    <a:pt x="41" y="17"/>
                  </a:lnTo>
                  <a:lnTo>
                    <a:pt x="41" y="11"/>
                  </a:lnTo>
                  <a:lnTo>
                    <a:pt x="41" y="11"/>
                  </a:lnTo>
                  <a:lnTo>
                    <a:pt x="41" y="5"/>
                  </a:lnTo>
                  <a:lnTo>
                    <a:pt x="45" y="5"/>
                  </a:lnTo>
                  <a:lnTo>
                    <a:pt x="45" y="0"/>
                  </a:lnTo>
                  <a:lnTo>
                    <a:pt x="45" y="0"/>
                  </a:lnTo>
                  <a:lnTo>
                    <a:pt x="45" y="0"/>
                  </a:lnTo>
                  <a:lnTo>
                    <a:pt x="64" y="0"/>
                  </a:lnTo>
                  <a:lnTo>
                    <a:pt x="64" y="5"/>
                  </a:lnTo>
                  <a:lnTo>
                    <a:pt x="64" y="5"/>
                  </a:lnTo>
                  <a:lnTo>
                    <a:pt x="76" y="5"/>
                  </a:lnTo>
                  <a:lnTo>
                    <a:pt x="76" y="11"/>
                  </a:lnTo>
                  <a:lnTo>
                    <a:pt x="76" y="11"/>
                  </a:lnTo>
                  <a:lnTo>
                    <a:pt x="76" y="23"/>
                  </a:lnTo>
                  <a:lnTo>
                    <a:pt x="76" y="23"/>
                  </a:lnTo>
                  <a:lnTo>
                    <a:pt x="76" y="27"/>
                  </a:lnTo>
                  <a:lnTo>
                    <a:pt x="80" y="27"/>
                  </a:lnTo>
                  <a:lnTo>
                    <a:pt x="86" y="33"/>
                  </a:lnTo>
                  <a:lnTo>
                    <a:pt x="86" y="33"/>
                  </a:lnTo>
                  <a:lnTo>
                    <a:pt x="93" y="33"/>
                  </a:lnTo>
                  <a:lnTo>
                    <a:pt x="93" y="40"/>
                  </a:lnTo>
                  <a:lnTo>
                    <a:pt x="93" y="40"/>
                  </a:lnTo>
                  <a:lnTo>
                    <a:pt x="93" y="40"/>
                  </a:lnTo>
                  <a:lnTo>
                    <a:pt x="86" y="44"/>
                  </a:lnTo>
                  <a:lnTo>
                    <a:pt x="86" y="44"/>
                  </a:lnTo>
                  <a:lnTo>
                    <a:pt x="86" y="50"/>
                  </a:lnTo>
                  <a:lnTo>
                    <a:pt x="86" y="50"/>
                  </a:lnTo>
                  <a:lnTo>
                    <a:pt x="86" y="50"/>
                  </a:lnTo>
                  <a:lnTo>
                    <a:pt x="86" y="56"/>
                  </a:lnTo>
                  <a:lnTo>
                    <a:pt x="86" y="56"/>
                  </a:lnTo>
                  <a:lnTo>
                    <a:pt x="93" y="62"/>
                  </a:lnTo>
                  <a:lnTo>
                    <a:pt x="93" y="62"/>
                  </a:lnTo>
                  <a:lnTo>
                    <a:pt x="93" y="62"/>
                  </a:lnTo>
                  <a:lnTo>
                    <a:pt x="99" y="66"/>
                  </a:lnTo>
                  <a:lnTo>
                    <a:pt x="99" y="66"/>
                  </a:lnTo>
                  <a:lnTo>
                    <a:pt x="99" y="85"/>
                  </a:lnTo>
                  <a:lnTo>
                    <a:pt x="105" y="89"/>
                  </a:lnTo>
                  <a:lnTo>
                    <a:pt x="111" y="89"/>
                  </a:lnTo>
                  <a:lnTo>
                    <a:pt x="115" y="101"/>
                  </a:lnTo>
                  <a:lnTo>
                    <a:pt x="121" y="101"/>
                  </a:lnTo>
                  <a:lnTo>
                    <a:pt x="121" y="106"/>
                  </a:lnTo>
                  <a:lnTo>
                    <a:pt x="128" y="106"/>
                  </a:lnTo>
                  <a:lnTo>
                    <a:pt x="121" y="112"/>
                  </a:lnTo>
                  <a:lnTo>
                    <a:pt x="121" y="118"/>
                  </a:lnTo>
                  <a:lnTo>
                    <a:pt x="105" y="134"/>
                  </a:lnTo>
                  <a:lnTo>
                    <a:pt x="105" y="141"/>
                  </a:lnTo>
                  <a:lnTo>
                    <a:pt x="93" y="151"/>
                  </a:lnTo>
                  <a:lnTo>
                    <a:pt x="93" y="15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0" name="Freeform 416"/>
            <p:cNvSpPr>
              <a:spLocks/>
            </p:cNvSpPr>
            <p:nvPr/>
          </p:nvSpPr>
          <p:spPr bwMode="auto">
            <a:xfrm>
              <a:off x="4657725" y="1504951"/>
              <a:ext cx="212725" cy="366713"/>
            </a:xfrm>
            <a:custGeom>
              <a:avLst/>
              <a:gdLst>
                <a:gd name="T0" fmla="*/ 111 w 134"/>
                <a:gd name="T1" fmla="*/ 62 h 231"/>
                <a:gd name="T2" fmla="*/ 105 w 134"/>
                <a:gd name="T3" fmla="*/ 68 h 231"/>
                <a:gd name="T4" fmla="*/ 105 w 134"/>
                <a:gd name="T5" fmla="*/ 74 h 231"/>
                <a:gd name="T6" fmla="*/ 105 w 134"/>
                <a:gd name="T7" fmla="*/ 78 h 231"/>
                <a:gd name="T8" fmla="*/ 92 w 134"/>
                <a:gd name="T9" fmla="*/ 90 h 231"/>
                <a:gd name="T10" fmla="*/ 74 w 134"/>
                <a:gd name="T11" fmla="*/ 101 h 231"/>
                <a:gd name="T12" fmla="*/ 64 w 134"/>
                <a:gd name="T13" fmla="*/ 107 h 231"/>
                <a:gd name="T14" fmla="*/ 64 w 134"/>
                <a:gd name="T15" fmla="*/ 113 h 231"/>
                <a:gd name="T16" fmla="*/ 64 w 134"/>
                <a:gd name="T17" fmla="*/ 117 h 231"/>
                <a:gd name="T18" fmla="*/ 64 w 134"/>
                <a:gd name="T19" fmla="*/ 123 h 231"/>
                <a:gd name="T20" fmla="*/ 64 w 134"/>
                <a:gd name="T21" fmla="*/ 130 h 231"/>
                <a:gd name="T22" fmla="*/ 64 w 134"/>
                <a:gd name="T23" fmla="*/ 136 h 231"/>
                <a:gd name="T24" fmla="*/ 80 w 134"/>
                <a:gd name="T25" fmla="*/ 146 h 231"/>
                <a:gd name="T26" fmla="*/ 86 w 134"/>
                <a:gd name="T27" fmla="*/ 152 h 231"/>
                <a:gd name="T28" fmla="*/ 86 w 134"/>
                <a:gd name="T29" fmla="*/ 156 h 231"/>
                <a:gd name="T30" fmla="*/ 70 w 134"/>
                <a:gd name="T31" fmla="*/ 169 h 231"/>
                <a:gd name="T32" fmla="*/ 64 w 134"/>
                <a:gd name="T33" fmla="*/ 185 h 231"/>
                <a:gd name="T34" fmla="*/ 51 w 134"/>
                <a:gd name="T35" fmla="*/ 214 h 231"/>
                <a:gd name="T36" fmla="*/ 39 w 134"/>
                <a:gd name="T37" fmla="*/ 224 h 231"/>
                <a:gd name="T38" fmla="*/ 29 w 134"/>
                <a:gd name="T39" fmla="*/ 231 h 231"/>
                <a:gd name="T40" fmla="*/ 29 w 134"/>
                <a:gd name="T41" fmla="*/ 224 h 231"/>
                <a:gd name="T42" fmla="*/ 16 w 134"/>
                <a:gd name="T43" fmla="*/ 208 h 231"/>
                <a:gd name="T44" fmla="*/ 4 w 134"/>
                <a:gd name="T45" fmla="*/ 179 h 231"/>
                <a:gd name="T46" fmla="*/ 4 w 134"/>
                <a:gd name="T47" fmla="*/ 175 h 231"/>
                <a:gd name="T48" fmla="*/ 10 w 134"/>
                <a:gd name="T49" fmla="*/ 169 h 231"/>
                <a:gd name="T50" fmla="*/ 10 w 134"/>
                <a:gd name="T51" fmla="*/ 163 h 231"/>
                <a:gd name="T52" fmla="*/ 16 w 134"/>
                <a:gd name="T53" fmla="*/ 152 h 231"/>
                <a:gd name="T54" fmla="*/ 16 w 134"/>
                <a:gd name="T55" fmla="*/ 140 h 231"/>
                <a:gd name="T56" fmla="*/ 16 w 134"/>
                <a:gd name="T57" fmla="*/ 136 h 231"/>
                <a:gd name="T58" fmla="*/ 16 w 134"/>
                <a:gd name="T59" fmla="*/ 123 h 231"/>
                <a:gd name="T60" fmla="*/ 10 w 134"/>
                <a:gd name="T61" fmla="*/ 113 h 231"/>
                <a:gd name="T62" fmla="*/ 10 w 134"/>
                <a:gd name="T63" fmla="*/ 101 h 231"/>
                <a:gd name="T64" fmla="*/ 29 w 134"/>
                <a:gd name="T65" fmla="*/ 78 h 231"/>
                <a:gd name="T66" fmla="*/ 39 w 134"/>
                <a:gd name="T67" fmla="*/ 51 h 231"/>
                <a:gd name="T68" fmla="*/ 51 w 134"/>
                <a:gd name="T69" fmla="*/ 39 h 231"/>
                <a:gd name="T70" fmla="*/ 57 w 134"/>
                <a:gd name="T71" fmla="*/ 16 h 231"/>
                <a:gd name="T72" fmla="*/ 64 w 134"/>
                <a:gd name="T73" fmla="*/ 12 h 231"/>
                <a:gd name="T74" fmla="*/ 86 w 134"/>
                <a:gd name="T75" fmla="*/ 6 h 231"/>
                <a:gd name="T76" fmla="*/ 105 w 134"/>
                <a:gd name="T77" fmla="*/ 0 h 231"/>
                <a:gd name="T78" fmla="*/ 111 w 134"/>
                <a:gd name="T79" fmla="*/ 6 h 231"/>
                <a:gd name="T80" fmla="*/ 121 w 134"/>
                <a:gd name="T81" fmla="*/ 12 h 231"/>
                <a:gd name="T82" fmla="*/ 127 w 134"/>
                <a:gd name="T83" fmla="*/ 29 h 231"/>
                <a:gd name="T84" fmla="*/ 134 w 134"/>
                <a:gd name="T85" fmla="*/ 5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4" h="231">
                  <a:moveTo>
                    <a:pt x="134" y="55"/>
                  </a:moveTo>
                  <a:lnTo>
                    <a:pt x="111" y="55"/>
                  </a:lnTo>
                  <a:lnTo>
                    <a:pt x="111" y="62"/>
                  </a:lnTo>
                  <a:lnTo>
                    <a:pt x="105" y="62"/>
                  </a:lnTo>
                  <a:lnTo>
                    <a:pt x="105" y="68"/>
                  </a:lnTo>
                  <a:lnTo>
                    <a:pt x="105" y="68"/>
                  </a:lnTo>
                  <a:lnTo>
                    <a:pt x="105" y="68"/>
                  </a:lnTo>
                  <a:lnTo>
                    <a:pt x="105" y="74"/>
                  </a:lnTo>
                  <a:lnTo>
                    <a:pt x="105" y="74"/>
                  </a:lnTo>
                  <a:lnTo>
                    <a:pt x="105" y="74"/>
                  </a:lnTo>
                  <a:lnTo>
                    <a:pt x="105" y="78"/>
                  </a:lnTo>
                  <a:lnTo>
                    <a:pt x="105" y="78"/>
                  </a:lnTo>
                  <a:lnTo>
                    <a:pt x="99" y="84"/>
                  </a:lnTo>
                  <a:lnTo>
                    <a:pt x="92" y="84"/>
                  </a:lnTo>
                  <a:lnTo>
                    <a:pt x="92" y="90"/>
                  </a:lnTo>
                  <a:lnTo>
                    <a:pt x="86" y="90"/>
                  </a:lnTo>
                  <a:lnTo>
                    <a:pt x="86" y="90"/>
                  </a:lnTo>
                  <a:lnTo>
                    <a:pt x="74" y="101"/>
                  </a:lnTo>
                  <a:lnTo>
                    <a:pt x="70" y="101"/>
                  </a:lnTo>
                  <a:lnTo>
                    <a:pt x="70" y="101"/>
                  </a:lnTo>
                  <a:lnTo>
                    <a:pt x="64" y="107"/>
                  </a:lnTo>
                  <a:lnTo>
                    <a:pt x="64" y="107"/>
                  </a:lnTo>
                  <a:lnTo>
                    <a:pt x="64" y="113"/>
                  </a:lnTo>
                  <a:lnTo>
                    <a:pt x="64" y="113"/>
                  </a:lnTo>
                  <a:lnTo>
                    <a:pt x="64" y="113"/>
                  </a:lnTo>
                  <a:lnTo>
                    <a:pt x="64" y="117"/>
                  </a:lnTo>
                  <a:lnTo>
                    <a:pt x="64" y="117"/>
                  </a:lnTo>
                  <a:lnTo>
                    <a:pt x="64" y="117"/>
                  </a:lnTo>
                  <a:lnTo>
                    <a:pt x="64" y="123"/>
                  </a:lnTo>
                  <a:lnTo>
                    <a:pt x="64" y="123"/>
                  </a:lnTo>
                  <a:lnTo>
                    <a:pt x="64" y="123"/>
                  </a:lnTo>
                  <a:lnTo>
                    <a:pt x="64" y="130"/>
                  </a:lnTo>
                  <a:lnTo>
                    <a:pt x="64" y="130"/>
                  </a:lnTo>
                  <a:lnTo>
                    <a:pt x="64" y="130"/>
                  </a:lnTo>
                  <a:lnTo>
                    <a:pt x="64" y="136"/>
                  </a:lnTo>
                  <a:lnTo>
                    <a:pt x="64" y="136"/>
                  </a:lnTo>
                  <a:lnTo>
                    <a:pt x="64" y="140"/>
                  </a:lnTo>
                  <a:lnTo>
                    <a:pt x="74" y="140"/>
                  </a:lnTo>
                  <a:lnTo>
                    <a:pt x="80" y="146"/>
                  </a:lnTo>
                  <a:lnTo>
                    <a:pt x="86" y="146"/>
                  </a:lnTo>
                  <a:lnTo>
                    <a:pt x="86" y="152"/>
                  </a:lnTo>
                  <a:lnTo>
                    <a:pt x="86" y="152"/>
                  </a:lnTo>
                  <a:lnTo>
                    <a:pt x="86" y="152"/>
                  </a:lnTo>
                  <a:lnTo>
                    <a:pt x="86" y="156"/>
                  </a:lnTo>
                  <a:lnTo>
                    <a:pt x="86" y="156"/>
                  </a:lnTo>
                  <a:lnTo>
                    <a:pt x="86" y="163"/>
                  </a:lnTo>
                  <a:lnTo>
                    <a:pt x="70" y="163"/>
                  </a:lnTo>
                  <a:lnTo>
                    <a:pt x="70" y="169"/>
                  </a:lnTo>
                  <a:lnTo>
                    <a:pt x="70" y="169"/>
                  </a:lnTo>
                  <a:lnTo>
                    <a:pt x="70" y="179"/>
                  </a:lnTo>
                  <a:lnTo>
                    <a:pt x="64" y="185"/>
                  </a:lnTo>
                  <a:lnTo>
                    <a:pt x="64" y="214"/>
                  </a:lnTo>
                  <a:lnTo>
                    <a:pt x="51" y="214"/>
                  </a:lnTo>
                  <a:lnTo>
                    <a:pt x="51" y="214"/>
                  </a:lnTo>
                  <a:lnTo>
                    <a:pt x="45" y="218"/>
                  </a:lnTo>
                  <a:lnTo>
                    <a:pt x="45" y="218"/>
                  </a:lnTo>
                  <a:lnTo>
                    <a:pt x="39" y="224"/>
                  </a:lnTo>
                  <a:lnTo>
                    <a:pt x="35" y="224"/>
                  </a:lnTo>
                  <a:lnTo>
                    <a:pt x="35" y="224"/>
                  </a:lnTo>
                  <a:lnTo>
                    <a:pt x="29" y="231"/>
                  </a:lnTo>
                  <a:lnTo>
                    <a:pt x="29" y="231"/>
                  </a:lnTo>
                  <a:lnTo>
                    <a:pt x="29" y="231"/>
                  </a:lnTo>
                  <a:lnTo>
                    <a:pt x="29" y="224"/>
                  </a:lnTo>
                  <a:lnTo>
                    <a:pt x="22" y="224"/>
                  </a:lnTo>
                  <a:lnTo>
                    <a:pt x="16" y="214"/>
                  </a:lnTo>
                  <a:lnTo>
                    <a:pt x="16" y="208"/>
                  </a:lnTo>
                  <a:lnTo>
                    <a:pt x="10" y="202"/>
                  </a:lnTo>
                  <a:lnTo>
                    <a:pt x="10" y="179"/>
                  </a:lnTo>
                  <a:lnTo>
                    <a:pt x="4" y="179"/>
                  </a:lnTo>
                  <a:lnTo>
                    <a:pt x="4" y="175"/>
                  </a:lnTo>
                  <a:lnTo>
                    <a:pt x="4" y="175"/>
                  </a:lnTo>
                  <a:lnTo>
                    <a:pt x="4" y="175"/>
                  </a:lnTo>
                  <a:lnTo>
                    <a:pt x="4" y="175"/>
                  </a:lnTo>
                  <a:lnTo>
                    <a:pt x="0" y="169"/>
                  </a:lnTo>
                  <a:lnTo>
                    <a:pt x="10" y="169"/>
                  </a:lnTo>
                  <a:lnTo>
                    <a:pt x="10" y="163"/>
                  </a:lnTo>
                  <a:lnTo>
                    <a:pt x="10" y="163"/>
                  </a:lnTo>
                  <a:lnTo>
                    <a:pt x="10" y="163"/>
                  </a:lnTo>
                  <a:lnTo>
                    <a:pt x="10" y="156"/>
                  </a:lnTo>
                  <a:lnTo>
                    <a:pt x="16" y="152"/>
                  </a:lnTo>
                  <a:lnTo>
                    <a:pt x="16" y="152"/>
                  </a:lnTo>
                  <a:lnTo>
                    <a:pt x="16" y="152"/>
                  </a:lnTo>
                  <a:lnTo>
                    <a:pt x="16" y="152"/>
                  </a:lnTo>
                  <a:lnTo>
                    <a:pt x="16" y="140"/>
                  </a:lnTo>
                  <a:lnTo>
                    <a:pt x="16" y="140"/>
                  </a:lnTo>
                  <a:lnTo>
                    <a:pt x="16" y="140"/>
                  </a:lnTo>
                  <a:lnTo>
                    <a:pt x="16" y="136"/>
                  </a:lnTo>
                  <a:lnTo>
                    <a:pt x="16" y="136"/>
                  </a:lnTo>
                  <a:lnTo>
                    <a:pt x="16" y="123"/>
                  </a:lnTo>
                  <a:lnTo>
                    <a:pt x="16" y="123"/>
                  </a:lnTo>
                  <a:lnTo>
                    <a:pt x="16" y="117"/>
                  </a:lnTo>
                  <a:lnTo>
                    <a:pt x="10" y="117"/>
                  </a:lnTo>
                  <a:lnTo>
                    <a:pt x="10" y="113"/>
                  </a:lnTo>
                  <a:lnTo>
                    <a:pt x="10" y="113"/>
                  </a:lnTo>
                  <a:lnTo>
                    <a:pt x="10" y="101"/>
                  </a:lnTo>
                  <a:lnTo>
                    <a:pt x="10" y="101"/>
                  </a:lnTo>
                  <a:lnTo>
                    <a:pt x="16" y="78"/>
                  </a:lnTo>
                  <a:lnTo>
                    <a:pt x="16" y="78"/>
                  </a:lnTo>
                  <a:lnTo>
                    <a:pt x="29" y="78"/>
                  </a:lnTo>
                  <a:lnTo>
                    <a:pt x="29" y="68"/>
                  </a:lnTo>
                  <a:lnTo>
                    <a:pt x="39" y="55"/>
                  </a:lnTo>
                  <a:lnTo>
                    <a:pt x="39" y="51"/>
                  </a:lnTo>
                  <a:lnTo>
                    <a:pt x="45" y="45"/>
                  </a:lnTo>
                  <a:lnTo>
                    <a:pt x="45" y="39"/>
                  </a:lnTo>
                  <a:lnTo>
                    <a:pt x="51" y="39"/>
                  </a:lnTo>
                  <a:lnTo>
                    <a:pt x="51" y="29"/>
                  </a:lnTo>
                  <a:lnTo>
                    <a:pt x="57" y="29"/>
                  </a:lnTo>
                  <a:lnTo>
                    <a:pt x="57" y="16"/>
                  </a:lnTo>
                  <a:lnTo>
                    <a:pt x="64" y="16"/>
                  </a:lnTo>
                  <a:lnTo>
                    <a:pt x="64" y="12"/>
                  </a:lnTo>
                  <a:lnTo>
                    <a:pt x="64" y="12"/>
                  </a:lnTo>
                  <a:lnTo>
                    <a:pt x="80" y="12"/>
                  </a:lnTo>
                  <a:lnTo>
                    <a:pt x="86" y="6"/>
                  </a:lnTo>
                  <a:lnTo>
                    <a:pt x="86" y="6"/>
                  </a:lnTo>
                  <a:lnTo>
                    <a:pt x="99" y="6"/>
                  </a:lnTo>
                  <a:lnTo>
                    <a:pt x="105" y="0"/>
                  </a:lnTo>
                  <a:lnTo>
                    <a:pt x="105" y="0"/>
                  </a:lnTo>
                  <a:lnTo>
                    <a:pt x="105" y="6"/>
                  </a:lnTo>
                  <a:lnTo>
                    <a:pt x="105" y="6"/>
                  </a:lnTo>
                  <a:lnTo>
                    <a:pt x="111" y="6"/>
                  </a:lnTo>
                  <a:lnTo>
                    <a:pt x="111" y="12"/>
                  </a:lnTo>
                  <a:lnTo>
                    <a:pt x="111" y="12"/>
                  </a:lnTo>
                  <a:lnTo>
                    <a:pt x="121" y="12"/>
                  </a:lnTo>
                  <a:lnTo>
                    <a:pt x="121" y="22"/>
                  </a:lnTo>
                  <a:lnTo>
                    <a:pt x="127" y="29"/>
                  </a:lnTo>
                  <a:lnTo>
                    <a:pt x="127" y="29"/>
                  </a:lnTo>
                  <a:lnTo>
                    <a:pt x="134" y="39"/>
                  </a:lnTo>
                  <a:lnTo>
                    <a:pt x="134" y="39"/>
                  </a:lnTo>
                  <a:lnTo>
                    <a:pt x="134" y="55"/>
                  </a:lnTo>
                  <a:lnTo>
                    <a:pt x="134" y="5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1" name="Freeform 417"/>
            <p:cNvSpPr>
              <a:spLocks/>
            </p:cNvSpPr>
            <p:nvPr/>
          </p:nvSpPr>
          <p:spPr bwMode="auto">
            <a:xfrm>
              <a:off x="4657725" y="1504951"/>
              <a:ext cx="212725" cy="366713"/>
            </a:xfrm>
            <a:custGeom>
              <a:avLst/>
              <a:gdLst>
                <a:gd name="T0" fmla="*/ 111 w 134"/>
                <a:gd name="T1" fmla="*/ 62 h 231"/>
                <a:gd name="T2" fmla="*/ 105 w 134"/>
                <a:gd name="T3" fmla="*/ 68 h 231"/>
                <a:gd name="T4" fmla="*/ 105 w 134"/>
                <a:gd name="T5" fmla="*/ 74 h 231"/>
                <a:gd name="T6" fmla="*/ 105 w 134"/>
                <a:gd name="T7" fmla="*/ 78 h 231"/>
                <a:gd name="T8" fmla="*/ 92 w 134"/>
                <a:gd name="T9" fmla="*/ 90 h 231"/>
                <a:gd name="T10" fmla="*/ 74 w 134"/>
                <a:gd name="T11" fmla="*/ 101 h 231"/>
                <a:gd name="T12" fmla="*/ 64 w 134"/>
                <a:gd name="T13" fmla="*/ 107 h 231"/>
                <a:gd name="T14" fmla="*/ 64 w 134"/>
                <a:gd name="T15" fmla="*/ 113 h 231"/>
                <a:gd name="T16" fmla="*/ 64 w 134"/>
                <a:gd name="T17" fmla="*/ 117 h 231"/>
                <a:gd name="T18" fmla="*/ 64 w 134"/>
                <a:gd name="T19" fmla="*/ 123 h 231"/>
                <a:gd name="T20" fmla="*/ 64 w 134"/>
                <a:gd name="T21" fmla="*/ 130 h 231"/>
                <a:gd name="T22" fmla="*/ 64 w 134"/>
                <a:gd name="T23" fmla="*/ 136 h 231"/>
                <a:gd name="T24" fmla="*/ 80 w 134"/>
                <a:gd name="T25" fmla="*/ 146 h 231"/>
                <a:gd name="T26" fmla="*/ 86 w 134"/>
                <a:gd name="T27" fmla="*/ 152 h 231"/>
                <a:gd name="T28" fmla="*/ 86 w 134"/>
                <a:gd name="T29" fmla="*/ 156 h 231"/>
                <a:gd name="T30" fmla="*/ 70 w 134"/>
                <a:gd name="T31" fmla="*/ 169 h 231"/>
                <a:gd name="T32" fmla="*/ 64 w 134"/>
                <a:gd name="T33" fmla="*/ 185 h 231"/>
                <a:gd name="T34" fmla="*/ 51 w 134"/>
                <a:gd name="T35" fmla="*/ 214 h 231"/>
                <a:gd name="T36" fmla="*/ 39 w 134"/>
                <a:gd name="T37" fmla="*/ 224 h 231"/>
                <a:gd name="T38" fmla="*/ 29 w 134"/>
                <a:gd name="T39" fmla="*/ 231 h 231"/>
                <a:gd name="T40" fmla="*/ 29 w 134"/>
                <a:gd name="T41" fmla="*/ 224 h 231"/>
                <a:gd name="T42" fmla="*/ 16 w 134"/>
                <a:gd name="T43" fmla="*/ 208 h 231"/>
                <a:gd name="T44" fmla="*/ 4 w 134"/>
                <a:gd name="T45" fmla="*/ 179 h 231"/>
                <a:gd name="T46" fmla="*/ 4 w 134"/>
                <a:gd name="T47" fmla="*/ 175 h 231"/>
                <a:gd name="T48" fmla="*/ 10 w 134"/>
                <a:gd name="T49" fmla="*/ 169 h 231"/>
                <a:gd name="T50" fmla="*/ 10 w 134"/>
                <a:gd name="T51" fmla="*/ 163 h 231"/>
                <a:gd name="T52" fmla="*/ 16 w 134"/>
                <a:gd name="T53" fmla="*/ 152 h 231"/>
                <a:gd name="T54" fmla="*/ 16 w 134"/>
                <a:gd name="T55" fmla="*/ 140 h 231"/>
                <a:gd name="T56" fmla="*/ 16 w 134"/>
                <a:gd name="T57" fmla="*/ 136 h 231"/>
                <a:gd name="T58" fmla="*/ 16 w 134"/>
                <a:gd name="T59" fmla="*/ 123 h 231"/>
                <a:gd name="T60" fmla="*/ 10 w 134"/>
                <a:gd name="T61" fmla="*/ 113 h 231"/>
                <a:gd name="T62" fmla="*/ 10 w 134"/>
                <a:gd name="T63" fmla="*/ 101 h 231"/>
                <a:gd name="T64" fmla="*/ 29 w 134"/>
                <a:gd name="T65" fmla="*/ 78 h 231"/>
                <a:gd name="T66" fmla="*/ 39 w 134"/>
                <a:gd name="T67" fmla="*/ 51 h 231"/>
                <a:gd name="T68" fmla="*/ 51 w 134"/>
                <a:gd name="T69" fmla="*/ 39 h 231"/>
                <a:gd name="T70" fmla="*/ 57 w 134"/>
                <a:gd name="T71" fmla="*/ 16 h 231"/>
                <a:gd name="T72" fmla="*/ 64 w 134"/>
                <a:gd name="T73" fmla="*/ 12 h 231"/>
                <a:gd name="T74" fmla="*/ 86 w 134"/>
                <a:gd name="T75" fmla="*/ 6 h 231"/>
                <a:gd name="T76" fmla="*/ 105 w 134"/>
                <a:gd name="T77" fmla="*/ 0 h 231"/>
                <a:gd name="T78" fmla="*/ 111 w 134"/>
                <a:gd name="T79" fmla="*/ 6 h 231"/>
                <a:gd name="T80" fmla="*/ 121 w 134"/>
                <a:gd name="T81" fmla="*/ 12 h 231"/>
                <a:gd name="T82" fmla="*/ 127 w 134"/>
                <a:gd name="T83" fmla="*/ 29 h 231"/>
                <a:gd name="T84" fmla="*/ 134 w 134"/>
                <a:gd name="T85" fmla="*/ 5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4" h="231">
                  <a:moveTo>
                    <a:pt x="134" y="55"/>
                  </a:moveTo>
                  <a:lnTo>
                    <a:pt x="111" y="55"/>
                  </a:lnTo>
                  <a:lnTo>
                    <a:pt x="111" y="62"/>
                  </a:lnTo>
                  <a:lnTo>
                    <a:pt x="105" y="62"/>
                  </a:lnTo>
                  <a:lnTo>
                    <a:pt x="105" y="68"/>
                  </a:lnTo>
                  <a:lnTo>
                    <a:pt x="105" y="68"/>
                  </a:lnTo>
                  <a:lnTo>
                    <a:pt x="105" y="68"/>
                  </a:lnTo>
                  <a:lnTo>
                    <a:pt x="105" y="74"/>
                  </a:lnTo>
                  <a:lnTo>
                    <a:pt x="105" y="74"/>
                  </a:lnTo>
                  <a:lnTo>
                    <a:pt x="105" y="74"/>
                  </a:lnTo>
                  <a:lnTo>
                    <a:pt x="105" y="78"/>
                  </a:lnTo>
                  <a:lnTo>
                    <a:pt x="105" y="78"/>
                  </a:lnTo>
                  <a:lnTo>
                    <a:pt x="99" y="84"/>
                  </a:lnTo>
                  <a:lnTo>
                    <a:pt x="92" y="84"/>
                  </a:lnTo>
                  <a:lnTo>
                    <a:pt x="92" y="90"/>
                  </a:lnTo>
                  <a:lnTo>
                    <a:pt x="86" y="90"/>
                  </a:lnTo>
                  <a:lnTo>
                    <a:pt x="86" y="90"/>
                  </a:lnTo>
                  <a:lnTo>
                    <a:pt x="74" y="101"/>
                  </a:lnTo>
                  <a:lnTo>
                    <a:pt x="70" y="101"/>
                  </a:lnTo>
                  <a:lnTo>
                    <a:pt x="70" y="101"/>
                  </a:lnTo>
                  <a:lnTo>
                    <a:pt x="64" y="107"/>
                  </a:lnTo>
                  <a:lnTo>
                    <a:pt x="64" y="107"/>
                  </a:lnTo>
                  <a:lnTo>
                    <a:pt x="64" y="113"/>
                  </a:lnTo>
                  <a:lnTo>
                    <a:pt x="64" y="113"/>
                  </a:lnTo>
                  <a:lnTo>
                    <a:pt x="64" y="113"/>
                  </a:lnTo>
                  <a:lnTo>
                    <a:pt x="64" y="117"/>
                  </a:lnTo>
                  <a:lnTo>
                    <a:pt x="64" y="117"/>
                  </a:lnTo>
                  <a:lnTo>
                    <a:pt x="64" y="117"/>
                  </a:lnTo>
                  <a:lnTo>
                    <a:pt x="64" y="123"/>
                  </a:lnTo>
                  <a:lnTo>
                    <a:pt x="64" y="123"/>
                  </a:lnTo>
                  <a:lnTo>
                    <a:pt x="64" y="123"/>
                  </a:lnTo>
                  <a:lnTo>
                    <a:pt x="64" y="130"/>
                  </a:lnTo>
                  <a:lnTo>
                    <a:pt x="64" y="130"/>
                  </a:lnTo>
                  <a:lnTo>
                    <a:pt x="64" y="130"/>
                  </a:lnTo>
                  <a:lnTo>
                    <a:pt x="64" y="136"/>
                  </a:lnTo>
                  <a:lnTo>
                    <a:pt x="64" y="136"/>
                  </a:lnTo>
                  <a:lnTo>
                    <a:pt x="64" y="140"/>
                  </a:lnTo>
                  <a:lnTo>
                    <a:pt x="74" y="140"/>
                  </a:lnTo>
                  <a:lnTo>
                    <a:pt x="80" y="146"/>
                  </a:lnTo>
                  <a:lnTo>
                    <a:pt x="86" y="146"/>
                  </a:lnTo>
                  <a:lnTo>
                    <a:pt x="86" y="152"/>
                  </a:lnTo>
                  <a:lnTo>
                    <a:pt x="86" y="152"/>
                  </a:lnTo>
                  <a:lnTo>
                    <a:pt x="86" y="152"/>
                  </a:lnTo>
                  <a:lnTo>
                    <a:pt x="86" y="156"/>
                  </a:lnTo>
                  <a:lnTo>
                    <a:pt x="86" y="156"/>
                  </a:lnTo>
                  <a:lnTo>
                    <a:pt x="86" y="163"/>
                  </a:lnTo>
                  <a:lnTo>
                    <a:pt x="70" y="163"/>
                  </a:lnTo>
                  <a:lnTo>
                    <a:pt x="70" y="169"/>
                  </a:lnTo>
                  <a:lnTo>
                    <a:pt x="70" y="169"/>
                  </a:lnTo>
                  <a:lnTo>
                    <a:pt x="70" y="179"/>
                  </a:lnTo>
                  <a:lnTo>
                    <a:pt x="64" y="185"/>
                  </a:lnTo>
                  <a:lnTo>
                    <a:pt x="64" y="214"/>
                  </a:lnTo>
                  <a:lnTo>
                    <a:pt x="51" y="214"/>
                  </a:lnTo>
                  <a:lnTo>
                    <a:pt x="51" y="214"/>
                  </a:lnTo>
                  <a:lnTo>
                    <a:pt x="45" y="218"/>
                  </a:lnTo>
                  <a:lnTo>
                    <a:pt x="45" y="218"/>
                  </a:lnTo>
                  <a:lnTo>
                    <a:pt x="39" y="224"/>
                  </a:lnTo>
                  <a:lnTo>
                    <a:pt x="35" y="224"/>
                  </a:lnTo>
                  <a:lnTo>
                    <a:pt x="35" y="224"/>
                  </a:lnTo>
                  <a:lnTo>
                    <a:pt x="29" y="231"/>
                  </a:lnTo>
                  <a:lnTo>
                    <a:pt x="29" y="231"/>
                  </a:lnTo>
                  <a:lnTo>
                    <a:pt x="29" y="231"/>
                  </a:lnTo>
                  <a:lnTo>
                    <a:pt x="29" y="224"/>
                  </a:lnTo>
                  <a:lnTo>
                    <a:pt x="22" y="224"/>
                  </a:lnTo>
                  <a:lnTo>
                    <a:pt x="16" y="214"/>
                  </a:lnTo>
                  <a:lnTo>
                    <a:pt x="16" y="208"/>
                  </a:lnTo>
                  <a:lnTo>
                    <a:pt x="10" y="202"/>
                  </a:lnTo>
                  <a:lnTo>
                    <a:pt x="10" y="179"/>
                  </a:lnTo>
                  <a:lnTo>
                    <a:pt x="4" y="179"/>
                  </a:lnTo>
                  <a:lnTo>
                    <a:pt x="4" y="175"/>
                  </a:lnTo>
                  <a:lnTo>
                    <a:pt x="4" y="175"/>
                  </a:lnTo>
                  <a:lnTo>
                    <a:pt x="4" y="175"/>
                  </a:lnTo>
                  <a:lnTo>
                    <a:pt x="4" y="175"/>
                  </a:lnTo>
                  <a:lnTo>
                    <a:pt x="0" y="169"/>
                  </a:lnTo>
                  <a:lnTo>
                    <a:pt x="10" y="169"/>
                  </a:lnTo>
                  <a:lnTo>
                    <a:pt x="10" y="163"/>
                  </a:lnTo>
                  <a:lnTo>
                    <a:pt x="10" y="163"/>
                  </a:lnTo>
                  <a:lnTo>
                    <a:pt x="10" y="163"/>
                  </a:lnTo>
                  <a:lnTo>
                    <a:pt x="10" y="156"/>
                  </a:lnTo>
                  <a:lnTo>
                    <a:pt x="16" y="152"/>
                  </a:lnTo>
                  <a:lnTo>
                    <a:pt x="16" y="152"/>
                  </a:lnTo>
                  <a:lnTo>
                    <a:pt x="16" y="152"/>
                  </a:lnTo>
                  <a:lnTo>
                    <a:pt x="16" y="152"/>
                  </a:lnTo>
                  <a:lnTo>
                    <a:pt x="16" y="140"/>
                  </a:lnTo>
                  <a:lnTo>
                    <a:pt x="16" y="140"/>
                  </a:lnTo>
                  <a:lnTo>
                    <a:pt x="16" y="140"/>
                  </a:lnTo>
                  <a:lnTo>
                    <a:pt x="16" y="136"/>
                  </a:lnTo>
                  <a:lnTo>
                    <a:pt x="16" y="136"/>
                  </a:lnTo>
                  <a:lnTo>
                    <a:pt x="16" y="123"/>
                  </a:lnTo>
                  <a:lnTo>
                    <a:pt x="16" y="123"/>
                  </a:lnTo>
                  <a:lnTo>
                    <a:pt x="16" y="117"/>
                  </a:lnTo>
                  <a:lnTo>
                    <a:pt x="10" y="117"/>
                  </a:lnTo>
                  <a:lnTo>
                    <a:pt x="10" y="113"/>
                  </a:lnTo>
                  <a:lnTo>
                    <a:pt x="10" y="113"/>
                  </a:lnTo>
                  <a:lnTo>
                    <a:pt x="10" y="101"/>
                  </a:lnTo>
                  <a:lnTo>
                    <a:pt x="10" y="101"/>
                  </a:lnTo>
                  <a:lnTo>
                    <a:pt x="16" y="78"/>
                  </a:lnTo>
                  <a:lnTo>
                    <a:pt x="16" y="78"/>
                  </a:lnTo>
                  <a:lnTo>
                    <a:pt x="29" y="78"/>
                  </a:lnTo>
                  <a:lnTo>
                    <a:pt x="29" y="68"/>
                  </a:lnTo>
                  <a:lnTo>
                    <a:pt x="39" y="55"/>
                  </a:lnTo>
                  <a:lnTo>
                    <a:pt x="39" y="51"/>
                  </a:lnTo>
                  <a:lnTo>
                    <a:pt x="45" y="45"/>
                  </a:lnTo>
                  <a:lnTo>
                    <a:pt x="45" y="39"/>
                  </a:lnTo>
                  <a:lnTo>
                    <a:pt x="51" y="39"/>
                  </a:lnTo>
                  <a:lnTo>
                    <a:pt x="51" y="29"/>
                  </a:lnTo>
                  <a:lnTo>
                    <a:pt x="57" y="29"/>
                  </a:lnTo>
                  <a:lnTo>
                    <a:pt x="57" y="16"/>
                  </a:lnTo>
                  <a:lnTo>
                    <a:pt x="64" y="16"/>
                  </a:lnTo>
                  <a:lnTo>
                    <a:pt x="64" y="12"/>
                  </a:lnTo>
                  <a:lnTo>
                    <a:pt x="64" y="12"/>
                  </a:lnTo>
                  <a:lnTo>
                    <a:pt x="80" y="12"/>
                  </a:lnTo>
                  <a:lnTo>
                    <a:pt x="86" y="6"/>
                  </a:lnTo>
                  <a:lnTo>
                    <a:pt x="86" y="6"/>
                  </a:lnTo>
                  <a:lnTo>
                    <a:pt x="99" y="6"/>
                  </a:lnTo>
                  <a:lnTo>
                    <a:pt x="105" y="0"/>
                  </a:lnTo>
                  <a:lnTo>
                    <a:pt x="105" y="0"/>
                  </a:lnTo>
                  <a:lnTo>
                    <a:pt x="105" y="6"/>
                  </a:lnTo>
                  <a:lnTo>
                    <a:pt x="105" y="6"/>
                  </a:lnTo>
                  <a:lnTo>
                    <a:pt x="111" y="6"/>
                  </a:lnTo>
                  <a:lnTo>
                    <a:pt x="111" y="12"/>
                  </a:lnTo>
                  <a:lnTo>
                    <a:pt x="111" y="12"/>
                  </a:lnTo>
                  <a:lnTo>
                    <a:pt x="121" y="12"/>
                  </a:lnTo>
                  <a:lnTo>
                    <a:pt x="121" y="22"/>
                  </a:lnTo>
                  <a:lnTo>
                    <a:pt x="127" y="29"/>
                  </a:lnTo>
                  <a:lnTo>
                    <a:pt x="127" y="29"/>
                  </a:lnTo>
                  <a:lnTo>
                    <a:pt x="134" y="39"/>
                  </a:lnTo>
                  <a:lnTo>
                    <a:pt x="134" y="39"/>
                  </a:lnTo>
                  <a:lnTo>
                    <a:pt x="134" y="55"/>
                  </a:lnTo>
                  <a:lnTo>
                    <a:pt x="134" y="5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2" name="Freeform 418"/>
            <p:cNvSpPr>
              <a:spLocks/>
            </p:cNvSpPr>
            <p:nvPr/>
          </p:nvSpPr>
          <p:spPr bwMode="auto">
            <a:xfrm>
              <a:off x="4537075" y="1458913"/>
              <a:ext cx="414338" cy="330200"/>
            </a:xfrm>
            <a:custGeom>
              <a:avLst/>
              <a:gdLst>
                <a:gd name="T0" fmla="*/ 63 w 261"/>
                <a:gd name="T1" fmla="*/ 185 h 208"/>
                <a:gd name="T2" fmla="*/ 57 w 261"/>
                <a:gd name="T3" fmla="*/ 198 h 208"/>
                <a:gd name="T4" fmla="*/ 10 w 261"/>
                <a:gd name="T5" fmla="*/ 204 h 208"/>
                <a:gd name="T6" fmla="*/ 16 w 261"/>
                <a:gd name="T7" fmla="*/ 192 h 208"/>
                <a:gd name="T8" fmla="*/ 0 w 261"/>
                <a:gd name="T9" fmla="*/ 181 h 208"/>
                <a:gd name="T10" fmla="*/ 6 w 261"/>
                <a:gd name="T11" fmla="*/ 181 h 208"/>
                <a:gd name="T12" fmla="*/ 10 w 261"/>
                <a:gd name="T13" fmla="*/ 169 h 208"/>
                <a:gd name="T14" fmla="*/ 0 w 261"/>
                <a:gd name="T15" fmla="*/ 165 h 208"/>
                <a:gd name="T16" fmla="*/ 22 w 261"/>
                <a:gd name="T17" fmla="*/ 165 h 208"/>
                <a:gd name="T18" fmla="*/ 0 w 261"/>
                <a:gd name="T19" fmla="*/ 152 h 208"/>
                <a:gd name="T20" fmla="*/ 0 w 261"/>
                <a:gd name="T21" fmla="*/ 142 h 208"/>
                <a:gd name="T22" fmla="*/ 16 w 261"/>
                <a:gd name="T23" fmla="*/ 136 h 208"/>
                <a:gd name="T24" fmla="*/ 22 w 261"/>
                <a:gd name="T25" fmla="*/ 130 h 208"/>
                <a:gd name="T26" fmla="*/ 35 w 261"/>
                <a:gd name="T27" fmla="*/ 124 h 208"/>
                <a:gd name="T28" fmla="*/ 57 w 261"/>
                <a:gd name="T29" fmla="*/ 119 h 208"/>
                <a:gd name="T30" fmla="*/ 57 w 261"/>
                <a:gd name="T31" fmla="*/ 113 h 208"/>
                <a:gd name="T32" fmla="*/ 70 w 261"/>
                <a:gd name="T33" fmla="*/ 107 h 208"/>
                <a:gd name="T34" fmla="*/ 76 w 261"/>
                <a:gd name="T35" fmla="*/ 97 h 208"/>
                <a:gd name="T36" fmla="*/ 80 w 261"/>
                <a:gd name="T37" fmla="*/ 84 h 208"/>
                <a:gd name="T38" fmla="*/ 86 w 261"/>
                <a:gd name="T39" fmla="*/ 80 h 208"/>
                <a:gd name="T40" fmla="*/ 92 w 261"/>
                <a:gd name="T41" fmla="*/ 80 h 208"/>
                <a:gd name="T42" fmla="*/ 92 w 261"/>
                <a:gd name="T43" fmla="*/ 68 h 208"/>
                <a:gd name="T44" fmla="*/ 105 w 261"/>
                <a:gd name="T45" fmla="*/ 62 h 208"/>
                <a:gd name="T46" fmla="*/ 98 w 261"/>
                <a:gd name="T47" fmla="*/ 51 h 208"/>
                <a:gd name="T48" fmla="*/ 86 w 261"/>
                <a:gd name="T49" fmla="*/ 51 h 208"/>
                <a:gd name="T50" fmla="*/ 98 w 261"/>
                <a:gd name="T51" fmla="*/ 41 h 208"/>
                <a:gd name="T52" fmla="*/ 105 w 261"/>
                <a:gd name="T53" fmla="*/ 29 h 208"/>
                <a:gd name="T54" fmla="*/ 121 w 261"/>
                <a:gd name="T55" fmla="*/ 29 h 208"/>
                <a:gd name="T56" fmla="*/ 146 w 261"/>
                <a:gd name="T57" fmla="*/ 18 h 208"/>
                <a:gd name="T58" fmla="*/ 162 w 261"/>
                <a:gd name="T59" fmla="*/ 23 h 208"/>
                <a:gd name="T60" fmla="*/ 168 w 261"/>
                <a:gd name="T61" fmla="*/ 12 h 208"/>
                <a:gd name="T62" fmla="*/ 181 w 261"/>
                <a:gd name="T63" fmla="*/ 12 h 208"/>
                <a:gd name="T64" fmla="*/ 197 w 261"/>
                <a:gd name="T65" fmla="*/ 6 h 208"/>
                <a:gd name="T66" fmla="*/ 210 w 261"/>
                <a:gd name="T67" fmla="*/ 12 h 208"/>
                <a:gd name="T68" fmla="*/ 216 w 261"/>
                <a:gd name="T69" fmla="*/ 6 h 208"/>
                <a:gd name="T70" fmla="*/ 222 w 261"/>
                <a:gd name="T71" fmla="*/ 6 h 208"/>
                <a:gd name="T72" fmla="*/ 261 w 261"/>
                <a:gd name="T73" fmla="*/ 18 h 208"/>
                <a:gd name="T74" fmla="*/ 261 w 261"/>
                <a:gd name="T75" fmla="*/ 23 h 208"/>
                <a:gd name="T76" fmla="*/ 245 w 261"/>
                <a:gd name="T77" fmla="*/ 23 h 208"/>
                <a:gd name="T78" fmla="*/ 226 w 261"/>
                <a:gd name="T79" fmla="*/ 23 h 208"/>
                <a:gd name="T80" fmla="*/ 222 w 261"/>
                <a:gd name="T81" fmla="*/ 35 h 208"/>
                <a:gd name="T82" fmla="*/ 216 w 261"/>
                <a:gd name="T83" fmla="*/ 41 h 208"/>
                <a:gd name="T84" fmla="*/ 187 w 261"/>
                <a:gd name="T85" fmla="*/ 41 h 208"/>
                <a:gd name="T86" fmla="*/ 181 w 261"/>
                <a:gd name="T87" fmla="*/ 29 h 208"/>
                <a:gd name="T88" fmla="*/ 156 w 261"/>
                <a:gd name="T89" fmla="*/ 41 h 208"/>
                <a:gd name="T90" fmla="*/ 133 w 261"/>
                <a:gd name="T91" fmla="*/ 58 h 208"/>
                <a:gd name="T92" fmla="*/ 115 w 261"/>
                <a:gd name="T93" fmla="*/ 80 h 208"/>
                <a:gd name="T94" fmla="*/ 92 w 261"/>
                <a:gd name="T95" fmla="*/ 107 h 208"/>
                <a:gd name="T96" fmla="*/ 86 w 261"/>
                <a:gd name="T97" fmla="*/ 146 h 208"/>
                <a:gd name="T98" fmla="*/ 92 w 261"/>
                <a:gd name="T99" fmla="*/ 165 h 208"/>
                <a:gd name="T100" fmla="*/ 92 w 261"/>
                <a:gd name="T101" fmla="*/ 181 h 208"/>
                <a:gd name="T102" fmla="*/ 86 w 261"/>
                <a:gd name="T103" fmla="*/ 192 h 208"/>
                <a:gd name="T104" fmla="*/ 76 w 261"/>
                <a:gd name="T105" fmla="*/ 19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1" h="208">
                  <a:moveTo>
                    <a:pt x="76" y="198"/>
                  </a:moveTo>
                  <a:lnTo>
                    <a:pt x="76" y="192"/>
                  </a:lnTo>
                  <a:lnTo>
                    <a:pt x="63" y="192"/>
                  </a:lnTo>
                  <a:lnTo>
                    <a:pt x="63" y="185"/>
                  </a:lnTo>
                  <a:lnTo>
                    <a:pt x="63" y="185"/>
                  </a:lnTo>
                  <a:lnTo>
                    <a:pt x="63" y="185"/>
                  </a:lnTo>
                  <a:lnTo>
                    <a:pt x="63" y="192"/>
                  </a:lnTo>
                  <a:lnTo>
                    <a:pt x="63" y="192"/>
                  </a:lnTo>
                  <a:lnTo>
                    <a:pt x="63" y="192"/>
                  </a:lnTo>
                  <a:lnTo>
                    <a:pt x="57" y="198"/>
                  </a:lnTo>
                  <a:lnTo>
                    <a:pt x="57" y="198"/>
                  </a:lnTo>
                  <a:lnTo>
                    <a:pt x="45" y="208"/>
                  </a:lnTo>
                  <a:lnTo>
                    <a:pt x="16" y="208"/>
                  </a:lnTo>
                  <a:lnTo>
                    <a:pt x="16" y="204"/>
                  </a:lnTo>
                  <a:lnTo>
                    <a:pt x="10" y="204"/>
                  </a:lnTo>
                  <a:lnTo>
                    <a:pt x="10" y="204"/>
                  </a:lnTo>
                  <a:lnTo>
                    <a:pt x="6" y="198"/>
                  </a:lnTo>
                  <a:lnTo>
                    <a:pt x="6" y="198"/>
                  </a:lnTo>
                  <a:lnTo>
                    <a:pt x="10" y="198"/>
                  </a:lnTo>
                  <a:lnTo>
                    <a:pt x="16" y="192"/>
                  </a:lnTo>
                  <a:lnTo>
                    <a:pt x="10" y="192"/>
                  </a:lnTo>
                  <a:lnTo>
                    <a:pt x="10" y="192"/>
                  </a:lnTo>
                  <a:lnTo>
                    <a:pt x="6" y="185"/>
                  </a:lnTo>
                  <a:lnTo>
                    <a:pt x="6" y="185"/>
                  </a:lnTo>
                  <a:lnTo>
                    <a:pt x="0" y="181"/>
                  </a:lnTo>
                  <a:lnTo>
                    <a:pt x="0" y="181"/>
                  </a:lnTo>
                  <a:lnTo>
                    <a:pt x="0" y="181"/>
                  </a:lnTo>
                  <a:lnTo>
                    <a:pt x="0" y="181"/>
                  </a:lnTo>
                  <a:lnTo>
                    <a:pt x="10" y="181"/>
                  </a:lnTo>
                  <a:lnTo>
                    <a:pt x="6" y="181"/>
                  </a:lnTo>
                  <a:lnTo>
                    <a:pt x="6" y="175"/>
                  </a:lnTo>
                  <a:lnTo>
                    <a:pt x="6" y="175"/>
                  </a:lnTo>
                  <a:lnTo>
                    <a:pt x="16" y="175"/>
                  </a:lnTo>
                  <a:lnTo>
                    <a:pt x="10" y="175"/>
                  </a:lnTo>
                  <a:lnTo>
                    <a:pt x="10" y="169"/>
                  </a:lnTo>
                  <a:lnTo>
                    <a:pt x="6" y="169"/>
                  </a:lnTo>
                  <a:lnTo>
                    <a:pt x="6" y="169"/>
                  </a:lnTo>
                  <a:lnTo>
                    <a:pt x="6" y="169"/>
                  </a:lnTo>
                  <a:lnTo>
                    <a:pt x="0" y="165"/>
                  </a:lnTo>
                  <a:lnTo>
                    <a:pt x="0" y="165"/>
                  </a:lnTo>
                  <a:lnTo>
                    <a:pt x="0" y="159"/>
                  </a:lnTo>
                  <a:lnTo>
                    <a:pt x="16" y="159"/>
                  </a:lnTo>
                  <a:lnTo>
                    <a:pt x="16" y="165"/>
                  </a:lnTo>
                  <a:lnTo>
                    <a:pt x="16" y="165"/>
                  </a:lnTo>
                  <a:lnTo>
                    <a:pt x="22" y="165"/>
                  </a:lnTo>
                  <a:lnTo>
                    <a:pt x="22" y="159"/>
                  </a:lnTo>
                  <a:lnTo>
                    <a:pt x="6" y="159"/>
                  </a:lnTo>
                  <a:lnTo>
                    <a:pt x="0" y="152"/>
                  </a:lnTo>
                  <a:lnTo>
                    <a:pt x="0" y="152"/>
                  </a:lnTo>
                  <a:lnTo>
                    <a:pt x="0" y="152"/>
                  </a:lnTo>
                  <a:lnTo>
                    <a:pt x="0" y="152"/>
                  </a:lnTo>
                  <a:lnTo>
                    <a:pt x="0" y="146"/>
                  </a:lnTo>
                  <a:lnTo>
                    <a:pt x="0" y="146"/>
                  </a:lnTo>
                  <a:lnTo>
                    <a:pt x="0" y="146"/>
                  </a:lnTo>
                  <a:lnTo>
                    <a:pt x="0" y="142"/>
                  </a:lnTo>
                  <a:lnTo>
                    <a:pt x="0" y="142"/>
                  </a:lnTo>
                  <a:lnTo>
                    <a:pt x="0" y="142"/>
                  </a:lnTo>
                  <a:lnTo>
                    <a:pt x="16" y="142"/>
                  </a:lnTo>
                  <a:lnTo>
                    <a:pt x="16" y="136"/>
                  </a:lnTo>
                  <a:lnTo>
                    <a:pt x="16" y="136"/>
                  </a:lnTo>
                  <a:lnTo>
                    <a:pt x="22" y="136"/>
                  </a:lnTo>
                  <a:lnTo>
                    <a:pt x="22" y="130"/>
                  </a:lnTo>
                  <a:lnTo>
                    <a:pt x="22" y="130"/>
                  </a:lnTo>
                  <a:lnTo>
                    <a:pt x="22" y="130"/>
                  </a:lnTo>
                  <a:lnTo>
                    <a:pt x="22" y="130"/>
                  </a:lnTo>
                  <a:lnTo>
                    <a:pt x="22" y="130"/>
                  </a:lnTo>
                  <a:lnTo>
                    <a:pt x="22" y="130"/>
                  </a:lnTo>
                  <a:lnTo>
                    <a:pt x="22" y="130"/>
                  </a:lnTo>
                  <a:lnTo>
                    <a:pt x="35" y="130"/>
                  </a:lnTo>
                  <a:lnTo>
                    <a:pt x="35" y="124"/>
                  </a:lnTo>
                  <a:lnTo>
                    <a:pt x="35" y="124"/>
                  </a:lnTo>
                  <a:lnTo>
                    <a:pt x="28" y="119"/>
                  </a:lnTo>
                  <a:lnTo>
                    <a:pt x="28" y="119"/>
                  </a:lnTo>
                  <a:lnTo>
                    <a:pt x="28" y="119"/>
                  </a:lnTo>
                  <a:lnTo>
                    <a:pt x="57" y="119"/>
                  </a:lnTo>
                  <a:lnTo>
                    <a:pt x="51" y="119"/>
                  </a:lnTo>
                  <a:lnTo>
                    <a:pt x="51" y="119"/>
                  </a:lnTo>
                  <a:lnTo>
                    <a:pt x="57" y="113"/>
                  </a:lnTo>
                  <a:lnTo>
                    <a:pt x="57" y="113"/>
                  </a:lnTo>
                  <a:lnTo>
                    <a:pt x="57" y="113"/>
                  </a:lnTo>
                  <a:lnTo>
                    <a:pt x="57" y="107"/>
                  </a:lnTo>
                  <a:lnTo>
                    <a:pt x="57" y="107"/>
                  </a:lnTo>
                  <a:lnTo>
                    <a:pt x="57" y="107"/>
                  </a:lnTo>
                  <a:lnTo>
                    <a:pt x="57" y="107"/>
                  </a:lnTo>
                  <a:lnTo>
                    <a:pt x="70" y="107"/>
                  </a:lnTo>
                  <a:lnTo>
                    <a:pt x="70" y="103"/>
                  </a:lnTo>
                  <a:lnTo>
                    <a:pt x="70" y="103"/>
                  </a:lnTo>
                  <a:lnTo>
                    <a:pt x="76" y="103"/>
                  </a:lnTo>
                  <a:lnTo>
                    <a:pt x="76" y="97"/>
                  </a:lnTo>
                  <a:lnTo>
                    <a:pt x="76" y="97"/>
                  </a:lnTo>
                  <a:lnTo>
                    <a:pt x="76" y="97"/>
                  </a:lnTo>
                  <a:lnTo>
                    <a:pt x="76" y="97"/>
                  </a:lnTo>
                  <a:lnTo>
                    <a:pt x="76" y="91"/>
                  </a:lnTo>
                  <a:lnTo>
                    <a:pt x="76" y="91"/>
                  </a:lnTo>
                  <a:lnTo>
                    <a:pt x="80" y="84"/>
                  </a:lnTo>
                  <a:lnTo>
                    <a:pt x="80" y="84"/>
                  </a:lnTo>
                  <a:lnTo>
                    <a:pt x="80" y="84"/>
                  </a:lnTo>
                  <a:lnTo>
                    <a:pt x="86" y="80"/>
                  </a:lnTo>
                  <a:lnTo>
                    <a:pt x="86" y="80"/>
                  </a:lnTo>
                  <a:lnTo>
                    <a:pt x="86" y="80"/>
                  </a:lnTo>
                  <a:lnTo>
                    <a:pt x="86" y="80"/>
                  </a:lnTo>
                  <a:lnTo>
                    <a:pt x="86" y="74"/>
                  </a:lnTo>
                  <a:lnTo>
                    <a:pt x="86" y="74"/>
                  </a:lnTo>
                  <a:lnTo>
                    <a:pt x="86" y="80"/>
                  </a:lnTo>
                  <a:lnTo>
                    <a:pt x="92" y="80"/>
                  </a:lnTo>
                  <a:lnTo>
                    <a:pt x="92" y="74"/>
                  </a:lnTo>
                  <a:lnTo>
                    <a:pt x="92" y="74"/>
                  </a:lnTo>
                  <a:lnTo>
                    <a:pt x="92" y="68"/>
                  </a:lnTo>
                  <a:lnTo>
                    <a:pt x="92" y="68"/>
                  </a:lnTo>
                  <a:lnTo>
                    <a:pt x="92" y="68"/>
                  </a:lnTo>
                  <a:lnTo>
                    <a:pt x="92" y="68"/>
                  </a:lnTo>
                  <a:lnTo>
                    <a:pt x="92" y="68"/>
                  </a:lnTo>
                  <a:lnTo>
                    <a:pt x="92" y="62"/>
                  </a:lnTo>
                  <a:lnTo>
                    <a:pt x="92" y="62"/>
                  </a:lnTo>
                  <a:lnTo>
                    <a:pt x="105" y="62"/>
                  </a:lnTo>
                  <a:lnTo>
                    <a:pt x="105" y="58"/>
                  </a:lnTo>
                  <a:lnTo>
                    <a:pt x="105" y="58"/>
                  </a:lnTo>
                  <a:lnTo>
                    <a:pt x="105" y="58"/>
                  </a:lnTo>
                  <a:lnTo>
                    <a:pt x="105" y="51"/>
                  </a:lnTo>
                  <a:lnTo>
                    <a:pt x="98" y="51"/>
                  </a:lnTo>
                  <a:lnTo>
                    <a:pt x="98" y="45"/>
                  </a:lnTo>
                  <a:lnTo>
                    <a:pt x="92" y="45"/>
                  </a:lnTo>
                  <a:lnTo>
                    <a:pt x="92" y="51"/>
                  </a:lnTo>
                  <a:lnTo>
                    <a:pt x="86" y="51"/>
                  </a:lnTo>
                  <a:lnTo>
                    <a:pt x="86" y="51"/>
                  </a:lnTo>
                  <a:lnTo>
                    <a:pt x="86" y="45"/>
                  </a:lnTo>
                  <a:lnTo>
                    <a:pt x="92" y="45"/>
                  </a:lnTo>
                  <a:lnTo>
                    <a:pt x="92" y="41"/>
                  </a:lnTo>
                  <a:lnTo>
                    <a:pt x="92" y="41"/>
                  </a:lnTo>
                  <a:lnTo>
                    <a:pt x="98" y="41"/>
                  </a:lnTo>
                  <a:lnTo>
                    <a:pt x="105" y="35"/>
                  </a:lnTo>
                  <a:lnTo>
                    <a:pt x="105" y="29"/>
                  </a:lnTo>
                  <a:lnTo>
                    <a:pt x="105" y="29"/>
                  </a:lnTo>
                  <a:lnTo>
                    <a:pt x="105" y="29"/>
                  </a:lnTo>
                  <a:lnTo>
                    <a:pt x="105" y="29"/>
                  </a:lnTo>
                  <a:lnTo>
                    <a:pt x="105" y="35"/>
                  </a:lnTo>
                  <a:lnTo>
                    <a:pt x="105" y="35"/>
                  </a:lnTo>
                  <a:lnTo>
                    <a:pt x="121" y="35"/>
                  </a:lnTo>
                  <a:lnTo>
                    <a:pt x="121" y="29"/>
                  </a:lnTo>
                  <a:lnTo>
                    <a:pt x="121" y="29"/>
                  </a:lnTo>
                  <a:lnTo>
                    <a:pt x="121" y="29"/>
                  </a:lnTo>
                  <a:lnTo>
                    <a:pt x="133" y="29"/>
                  </a:lnTo>
                  <a:lnTo>
                    <a:pt x="133" y="23"/>
                  </a:lnTo>
                  <a:lnTo>
                    <a:pt x="146" y="23"/>
                  </a:lnTo>
                  <a:lnTo>
                    <a:pt x="146" y="18"/>
                  </a:lnTo>
                  <a:lnTo>
                    <a:pt x="146" y="18"/>
                  </a:lnTo>
                  <a:lnTo>
                    <a:pt x="150" y="18"/>
                  </a:lnTo>
                  <a:lnTo>
                    <a:pt x="150" y="23"/>
                  </a:lnTo>
                  <a:lnTo>
                    <a:pt x="150" y="23"/>
                  </a:lnTo>
                  <a:lnTo>
                    <a:pt x="162" y="23"/>
                  </a:lnTo>
                  <a:lnTo>
                    <a:pt x="168" y="18"/>
                  </a:lnTo>
                  <a:lnTo>
                    <a:pt x="168" y="18"/>
                  </a:lnTo>
                  <a:lnTo>
                    <a:pt x="168" y="18"/>
                  </a:lnTo>
                  <a:lnTo>
                    <a:pt x="168" y="12"/>
                  </a:lnTo>
                  <a:lnTo>
                    <a:pt x="168" y="12"/>
                  </a:lnTo>
                  <a:lnTo>
                    <a:pt x="175" y="6"/>
                  </a:lnTo>
                  <a:lnTo>
                    <a:pt x="187" y="6"/>
                  </a:lnTo>
                  <a:lnTo>
                    <a:pt x="187" y="12"/>
                  </a:lnTo>
                  <a:lnTo>
                    <a:pt x="181" y="12"/>
                  </a:lnTo>
                  <a:lnTo>
                    <a:pt x="181" y="12"/>
                  </a:lnTo>
                  <a:lnTo>
                    <a:pt x="181" y="12"/>
                  </a:lnTo>
                  <a:lnTo>
                    <a:pt x="181" y="12"/>
                  </a:lnTo>
                  <a:lnTo>
                    <a:pt x="197" y="12"/>
                  </a:lnTo>
                  <a:lnTo>
                    <a:pt x="197" y="6"/>
                  </a:lnTo>
                  <a:lnTo>
                    <a:pt x="197" y="6"/>
                  </a:lnTo>
                  <a:lnTo>
                    <a:pt x="197" y="6"/>
                  </a:lnTo>
                  <a:lnTo>
                    <a:pt x="197" y="6"/>
                  </a:lnTo>
                  <a:lnTo>
                    <a:pt x="197" y="6"/>
                  </a:lnTo>
                  <a:lnTo>
                    <a:pt x="210" y="6"/>
                  </a:lnTo>
                  <a:lnTo>
                    <a:pt x="210" y="12"/>
                  </a:lnTo>
                  <a:lnTo>
                    <a:pt x="203" y="12"/>
                  </a:lnTo>
                  <a:lnTo>
                    <a:pt x="203" y="12"/>
                  </a:lnTo>
                  <a:lnTo>
                    <a:pt x="210" y="12"/>
                  </a:lnTo>
                  <a:lnTo>
                    <a:pt x="210" y="6"/>
                  </a:lnTo>
                  <a:lnTo>
                    <a:pt x="216" y="6"/>
                  </a:lnTo>
                  <a:lnTo>
                    <a:pt x="222" y="0"/>
                  </a:lnTo>
                  <a:lnTo>
                    <a:pt x="222" y="6"/>
                  </a:lnTo>
                  <a:lnTo>
                    <a:pt x="222" y="6"/>
                  </a:lnTo>
                  <a:lnTo>
                    <a:pt x="222" y="6"/>
                  </a:lnTo>
                  <a:lnTo>
                    <a:pt x="222" y="6"/>
                  </a:lnTo>
                  <a:lnTo>
                    <a:pt x="245" y="6"/>
                  </a:lnTo>
                  <a:lnTo>
                    <a:pt x="251" y="12"/>
                  </a:lnTo>
                  <a:lnTo>
                    <a:pt x="261" y="12"/>
                  </a:lnTo>
                  <a:lnTo>
                    <a:pt x="261" y="18"/>
                  </a:lnTo>
                  <a:lnTo>
                    <a:pt x="261" y="18"/>
                  </a:lnTo>
                  <a:lnTo>
                    <a:pt x="261" y="18"/>
                  </a:lnTo>
                  <a:lnTo>
                    <a:pt x="261" y="18"/>
                  </a:lnTo>
                  <a:lnTo>
                    <a:pt x="261" y="23"/>
                  </a:lnTo>
                  <a:lnTo>
                    <a:pt x="261" y="23"/>
                  </a:lnTo>
                  <a:lnTo>
                    <a:pt x="261" y="23"/>
                  </a:lnTo>
                  <a:lnTo>
                    <a:pt x="261" y="29"/>
                  </a:lnTo>
                  <a:lnTo>
                    <a:pt x="257" y="29"/>
                  </a:lnTo>
                  <a:lnTo>
                    <a:pt x="257" y="23"/>
                  </a:lnTo>
                  <a:lnTo>
                    <a:pt x="245" y="23"/>
                  </a:lnTo>
                  <a:lnTo>
                    <a:pt x="245" y="23"/>
                  </a:lnTo>
                  <a:lnTo>
                    <a:pt x="245" y="18"/>
                  </a:lnTo>
                  <a:lnTo>
                    <a:pt x="226" y="18"/>
                  </a:lnTo>
                  <a:lnTo>
                    <a:pt x="226" y="18"/>
                  </a:lnTo>
                  <a:lnTo>
                    <a:pt x="226" y="18"/>
                  </a:lnTo>
                  <a:lnTo>
                    <a:pt x="226" y="23"/>
                  </a:lnTo>
                  <a:lnTo>
                    <a:pt x="222" y="23"/>
                  </a:lnTo>
                  <a:lnTo>
                    <a:pt x="222" y="29"/>
                  </a:lnTo>
                  <a:lnTo>
                    <a:pt x="222" y="29"/>
                  </a:lnTo>
                  <a:lnTo>
                    <a:pt x="222" y="35"/>
                  </a:lnTo>
                  <a:lnTo>
                    <a:pt x="222" y="35"/>
                  </a:lnTo>
                  <a:lnTo>
                    <a:pt x="222" y="35"/>
                  </a:lnTo>
                  <a:lnTo>
                    <a:pt x="222" y="41"/>
                  </a:lnTo>
                  <a:lnTo>
                    <a:pt x="216" y="41"/>
                  </a:lnTo>
                  <a:lnTo>
                    <a:pt x="216" y="41"/>
                  </a:lnTo>
                  <a:lnTo>
                    <a:pt x="216" y="41"/>
                  </a:lnTo>
                  <a:lnTo>
                    <a:pt x="216" y="41"/>
                  </a:lnTo>
                  <a:lnTo>
                    <a:pt x="210" y="35"/>
                  </a:lnTo>
                  <a:lnTo>
                    <a:pt x="210" y="35"/>
                  </a:lnTo>
                  <a:lnTo>
                    <a:pt x="210" y="41"/>
                  </a:lnTo>
                  <a:lnTo>
                    <a:pt x="187" y="41"/>
                  </a:lnTo>
                  <a:lnTo>
                    <a:pt x="187" y="41"/>
                  </a:lnTo>
                  <a:lnTo>
                    <a:pt x="187" y="35"/>
                  </a:lnTo>
                  <a:lnTo>
                    <a:pt x="181" y="35"/>
                  </a:lnTo>
                  <a:lnTo>
                    <a:pt x="181" y="35"/>
                  </a:lnTo>
                  <a:lnTo>
                    <a:pt x="181" y="29"/>
                  </a:lnTo>
                  <a:lnTo>
                    <a:pt x="181" y="29"/>
                  </a:lnTo>
                  <a:lnTo>
                    <a:pt x="175" y="35"/>
                  </a:lnTo>
                  <a:lnTo>
                    <a:pt x="162" y="35"/>
                  </a:lnTo>
                  <a:lnTo>
                    <a:pt x="162" y="35"/>
                  </a:lnTo>
                  <a:lnTo>
                    <a:pt x="156" y="41"/>
                  </a:lnTo>
                  <a:lnTo>
                    <a:pt x="140" y="41"/>
                  </a:lnTo>
                  <a:lnTo>
                    <a:pt x="140" y="41"/>
                  </a:lnTo>
                  <a:lnTo>
                    <a:pt x="140" y="45"/>
                  </a:lnTo>
                  <a:lnTo>
                    <a:pt x="133" y="45"/>
                  </a:lnTo>
                  <a:lnTo>
                    <a:pt x="133" y="58"/>
                  </a:lnTo>
                  <a:lnTo>
                    <a:pt x="127" y="58"/>
                  </a:lnTo>
                  <a:lnTo>
                    <a:pt x="127" y="68"/>
                  </a:lnTo>
                  <a:lnTo>
                    <a:pt x="121" y="68"/>
                  </a:lnTo>
                  <a:lnTo>
                    <a:pt x="121" y="74"/>
                  </a:lnTo>
                  <a:lnTo>
                    <a:pt x="115" y="80"/>
                  </a:lnTo>
                  <a:lnTo>
                    <a:pt x="115" y="84"/>
                  </a:lnTo>
                  <a:lnTo>
                    <a:pt x="105" y="97"/>
                  </a:lnTo>
                  <a:lnTo>
                    <a:pt x="105" y="107"/>
                  </a:lnTo>
                  <a:lnTo>
                    <a:pt x="92" y="107"/>
                  </a:lnTo>
                  <a:lnTo>
                    <a:pt x="92" y="107"/>
                  </a:lnTo>
                  <a:lnTo>
                    <a:pt x="86" y="130"/>
                  </a:lnTo>
                  <a:lnTo>
                    <a:pt x="86" y="130"/>
                  </a:lnTo>
                  <a:lnTo>
                    <a:pt x="86" y="142"/>
                  </a:lnTo>
                  <a:lnTo>
                    <a:pt x="86" y="142"/>
                  </a:lnTo>
                  <a:lnTo>
                    <a:pt x="86" y="146"/>
                  </a:lnTo>
                  <a:lnTo>
                    <a:pt x="92" y="146"/>
                  </a:lnTo>
                  <a:lnTo>
                    <a:pt x="92" y="152"/>
                  </a:lnTo>
                  <a:lnTo>
                    <a:pt x="92" y="152"/>
                  </a:lnTo>
                  <a:lnTo>
                    <a:pt x="92" y="165"/>
                  </a:lnTo>
                  <a:lnTo>
                    <a:pt x="92" y="165"/>
                  </a:lnTo>
                  <a:lnTo>
                    <a:pt x="92" y="169"/>
                  </a:lnTo>
                  <a:lnTo>
                    <a:pt x="92" y="169"/>
                  </a:lnTo>
                  <a:lnTo>
                    <a:pt x="92" y="169"/>
                  </a:lnTo>
                  <a:lnTo>
                    <a:pt x="92" y="181"/>
                  </a:lnTo>
                  <a:lnTo>
                    <a:pt x="92" y="181"/>
                  </a:lnTo>
                  <a:lnTo>
                    <a:pt x="92" y="181"/>
                  </a:lnTo>
                  <a:lnTo>
                    <a:pt x="92" y="181"/>
                  </a:lnTo>
                  <a:lnTo>
                    <a:pt x="86" y="185"/>
                  </a:lnTo>
                  <a:lnTo>
                    <a:pt x="86" y="192"/>
                  </a:lnTo>
                  <a:lnTo>
                    <a:pt x="86" y="192"/>
                  </a:lnTo>
                  <a:lnTo>
                    <a:pt x="86" y="192"/>
                  </a:lnTo>
                  <a:lnTo>
                    <a:pt x="86" y="198"/>
                  </a:lnTo>
                  <a:lnTo>
                    <a:pt x="76" y="198"/>
                  </a:lnTo>
                  <a:lnTo>
                    <a:pt x="76" y="198"/>
                  </a:lnTo>
                  <a:lnTo>
                    <a:pt x="76" y="19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3" name="Freeform 419"/>
            <p:cNvSpPr>
              <a:spLocks/>
            </p:cNvSpPr>
            <p:nvPr/>
          </p:nvSpPr>
          <p:spPr bwMode="auto">
            <a:xfrm>
              <a:off x="4537075" y="1458913"/>
              <a:ext cx="414338" cy="330200"/>
            </a:xfrm>
            <a:custGeom>
              <a:avLst/>
              <a:gdLst>
                <a:gd name="T0" fmla="*/ 63 w 261"/>
                <a:gd name="T1" fmla="*/ 185 h 208"/>
                <a:gd name="T2" fmla="*/ 57 w 261"/>
                <a:gd name="T3" fmla="*/ 198 h 208"/>
                <a:gd name="T4" fmla="*/ 10 w 261"/>
                <a:gd name="T5" fmla="*/ 204 h 208"/>
                <a:gd name="T6" fmla="*/ 16 w 261"/>
                <a:gd name="T7" fmla="*/ 192 h 208"/>
                <a:gd name="T8" fmla="*/ 0 w 261"/>
                <a:gd name="T9" fmla="*/ 181 h 208"/>
                <a:gd name="T10" fmla="*/ 6 w 261"/>
                <a:gd name="T11" fmla="*/ 181 h 208"/>
                <a:gd name="T12" fmla="*/ 10 w 261"/>
                <a:gd name="T13" fmla="*/ 169 h 208"/>
                <a:gd name="T14" fmla="*/ 0 w 261"/>
                <a:gd name="T15" fmla="*/ 165 h 208"/>
                <a:gd name="T16" fmla="*/ 22 w 261"/>
                <a:gd name="T17" fmla="*/ 165 h 208"/>
                <a:gd name="T18" fmla="*/ 0 w 261"/>
                <a:gd name="T19" fmla="*/ 152 h 208"/>
                <a:gd name="T20" fmla="*/ 0 w 261"/>
                <a:gd name="T21" fmla="*/ 142 h 208"/>
                <a:gd name="T22" fmla="*/ 16 w 261"/>
                <a:gd name="T23" fmla="*/ 136 h 208"/>
                <a:gd name="T24" fmla="*/ 22 w 261"/>
                <a:gd name="T25" fmla="*/ 130 h 208"/>
                <a:gd name="T26" fmla="*/ 35 w 261"/>
                <a:gd name="T27" fmla="*/ 124 h 208"/>
                <a:gd name="T28" fmla="*/ 57 w 261"/>
                <a:gd name="T29" fmla="*/ 119 h 208"/>
                <a:gd name="T30" fmla="*/ 57 w 261"/>
                <a:gd name="T31" fmla="*/ 113 h 208"/>
                <a:gd name="T32" fmla="*/ 70 w 261"/>
                <a:gd name="T33" fmla="*/ 107 h 208"/>
                <a:gd name="T34" fmla="*/ 76 w 261"/>
                <a:gd name="T35" fmla="*/ 97 h 208"/>
                <a:gd name="T36" fmla="*/ 80 w 261"/>
                <a:gd name="T37" fmla="*/ 84 h 208"/>
                <a:gd name="T38" fmla="*/ 86 w 261"/>
                <a:gd name="T39" fmla="*/ 80 h 208"/>
                <a:gd name="T40" fmla="*/ 92 w 261"/>
                <a:gd name="T41" fmla="*/ 80 h 208"/>
                <a:gd name="T42" fmla="*/ 92 w 261"/>
                <a:gd name="T43" fmla="*/ 68 h 208"/>
                <a:gd name="T44" fmla="*/ 105 w 261"/>
                <a:gd name="T45" fmla="*/ 62 h 208"/>
                <a:gd name="T46" fmla="*/ 98 w 261"/>
                <a:gd name="T47" fmla="*/ 51 h 208"/>
                <a:gd name="T48" fmla="*/ 86 w 261"/>
                <a:gd name="T49" fmla="*/ 51 h 208"/>
                <a:gd name="T50" fmla="*/ 98 w 261"/>
                <a:gd name="T51" fmla="*/ 41 h 208"/>
                <a:gd name="T52" fmla="*/ 105 w 261"/>
                <a:gd name="T53" fmla="*/ 29 h 208"/>
                <a:gd name="T54" fmla="*/ 121 w 261"/>
                <a:gd name="T55" fmla="*/ 29 h 208"/>
                <a:gd name="T56" fmla="*/ 146 w 261"/>
                <a:gd name="T57" fmla="*/ 18 h 208"/>
                <a:gd name="T58" fmla="*/ 162 w 261"/>
                <a:gd name="T59" fmla="*/ 23 h 208"/>
                <a:gd name="T60" fmla="*/ 168 w 261"/>
                <a:gd name="T61" fmla="*/ 12 h 208"/>
                <a:gd name="T62" fmla="*/ 181 w 261"/>
                <a:gd name="T63" fmla="*/ 12 h 208"/>
                <a:gd name="T64" fmla="*/ 197 w 261"/>
                <a:gd name="T65" fmla="*/ 6 h 208"/>
                <a:gd name="T66" fmla="*/ 210 w 261"/>
                <a:gd name="T67" fmla="*/ 12 h 208"/>
                <a:gd name="T68" fmla="*/ 216 w 261"/>
                <a:gd name="T69" fmla="*/ 6 h 208"/>
                <a:gd name="T70" fmla="*/ 222 w 261"/>
                <a:gd name="T71" fmla="*/ 6 h 208"/>
                <a:gd name="T72" fmla="*/ 261 w 261"/>
                <a:gd name="T73" fmla="*/ 18 h 208"/>
                <a:gd name="T74" fmla="*/ 261 w 261"/>
                <a:gd name="T75" fmla="*/ 23 h 208"/>
                <a:gd name="T76" fmla="*/ 245 w 261"/>
                <a:gd name="T77" fmla="*/ 23 h 208"/>
                <a:gd name="T78" fmla="*/ 226 w 261"/>
                <a:gd name="T79" fmla="*/ 23 h 208"/>
                <a:gd name="T80" fmla="*/ 222 w 261"/>
                <a:gd name="T81" fmla="*/ 35 h 208"/>
                <a:gd name="T82" fmla="*/ 216 w 261"/>
                <a:gd name="T83" fmla="*/ 41 h 208"/>
                <a:gd name="T84" fmla="*/ 187 w 261"/>
                <a:gd name="T85" fmla="*/ 41 h 208"/>
                <a:gd name="T86" fmla="*/ 181 w 261"/>
                <a:gd name="T87" fmla="*/ 29 h 208"/>
                <a:gd name="T88" fmla="*/ 156 w 261"/>
                <a:gd name="T89" fmla="*/ 41 h 208"/>
                <a:gd name="T90" fmla="*/ 133 w 261"/>
                <a:gd name="T91" fmla="*/ 58 h 208"/>
                <a:gd name="T92" fmla="*/ 115 w 261"/>
                <a:gd name="T93" fmla="*/ 80 h 208"/>
                <a:gd name="T94" fmla="*/ 92 w 261"/>
                <a:gd name="T95" fmla="*/ 107 h 208"/>
                <a:gd name="T96" fmla="*/ 86 w 261"/>
                <a:gd name="T97" fmla="*/ 146 h 208"/>
                <a:gd name="T98" fmla="*/ 92 w 261"/>
                <a:gd name="T99" fmla="*/ 165 h 208"/>
                <a:gd name="T100" fmla="*/ 92 w 261"/>
                <a:gd name="T101" fmla="*/ 181 h 208"/>
                <a:gd name="T102" fmla="*/ 86 w 261"/>
                <a:gd name="T103" fmla="*/ 192 h 208"/>
                <a:gd name="T104" fmla="*/ 76 w 261"/>
                <a:gd name="T105" fmla="*/ 19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1" h="208">
                  <a:moveTo>
                    <a:pt x="76" y="198"/>
                  </a:moveTo>
                  <a:lnTo>
                    <a:pt x="76" y="192"/>
                  </a:lnTo>
                  <a:lnTo>
                    <a:pt x="63" y="192"/>
                  </a:lnTo>
                  <a:lnTo>
                    <a:pt x="63" y="185"/>
                  </a:lnTo>
                  <a:lnTo>
                    <a:pt x="63" y="185"/>
                  </a:lnTo>
                  <a:lnTo>
                    <a:pt x="63" y="185"/>
                  </a:lnTo>
                  <a:lnTo>
                    <a:pt x="63" y="192"/>
                  </a:lnTo>
                  <a:lnTo>
                    <a:pt x="63" y="192"/>
                  </a:lnTo>
                  <a:lnTo>
                    <a:pt x="63" y="192"/>
                  </a:lnTo>
                  <a:lnTo>
                    <a:pt x="57" y="198"/>
                  </a:lnTo>
                  <a:lnTo>
                    <a:pt x="57" y="198"/>
                  </a:lnTo>
                  <a:lnTo>
                    <a:pt x="45" y="208"/>
                  </a:lnTo>
                  <a:lnTo>
                    <a:pt x="16" y="208"/>
                  </a:lnTo>
                  <a:lnTo>
                    <a:pt x="16" y="204"/>
                  </a:lnTo>
                  <a:lnTo>
                    <a:pt x="10" y="204"/>
                  </a:lnTo>
                  <a:lnTo>
                    <a:pt x="10" y="204"/>
                  </a:lnTo>
                  <a:lnTo>
                    <a:pt x="6" y="198"/>
                  </a:lnTo>
                  <a:lnTo>
                    <a:pt x="6" y="198"/>
                  </a:lnTo>
                  <a:lnTo>
                    <a:pt x="10" y="198"/>
                  </a:lnTo>
                  <a:lnTo>
                    <a:pt x="16" y="192"/>
                  </a:lnTo>
                  <a:lnTo>
                    <a:pt x="10" y="192"/>
                  </a:lnTo>
                  <a:lnTo>
                    <a:pt x="10" y="192"/>
                  </a:lnTo>
                  <a:lnTo>
                    <a:pt x="6" y="185"/>
                  </a:lnTo>
                  <a:lnTo>
                    <a:pt x="6" y="185"/>
                  </a:lnTo>
                  <a:lnTo>
                    <a:pt x="0" y="181"/>
                  </a:lnTo>
                  <a:lnTo>
                    <a:pt x="0" y="181"/>
                  </a:lnTo>
                  <a:lnTo>
                    <a:pt x="0" y="181"/>
                  </a:lnTo>
                  <a:lnTo>
                    <a:pt x="0" y="181"/>
                  </a:lnTo>
                  <a:lnTo>
                    <a:pt x="10" y="181"/>
                  </a:lnTo>
                  <a:lnTo>
                    <a:pt x="6" y="181"/>
                  </a:lnTo>
                  <a:lnTo>
                    <a:pt x="6" y="175"/>
                  </a:lnTo>
                  <a:lnTo>
                    <a:pt x="6" y="175"/>
                  </a:lnTo>
                  <a:lnTo>
                    <a:pt x="16" y="175"/>
                  </a:lnTo>
                  <a:lnTo>
                    <a:pt x="10" y="175"/>
                  </a:lnTo>
                  <a:lnTo>
                    <a:pt x="10" y="169"/>
                  </a:lnTo>
                  <a:lnTo>
                    <a:pt x="6" y="169"/>
                  </a:lnTo>
                  <a:lnTo>
                    <a:pt x="6" y="169"/>
                  </a:lnTo>
                  <a:lnTo>
                    <a:pt x="6" y="169"/>
                  </a:lnTo>
                  <a:lnTo>
                    <a:pt x="0" y="165"/>
                  </a:lnTo>
                  <a:lnTo>
                    <a:pt x="0" y="165"/>
                  </a:lnTo>
                  <a:lnTo>
                    <a:pt x="0" y="159"/>
                  </a:lnTo>
                  <a:lnTo>
                    <a:pt x="16" y="159"/>
                  </a:lnTo>
                  <a:lnTo>
                    <a:pt x="16" y="165"/>
                  </a:lnTo>
                  <a:lnTo>
                    <a:pt x="16" y="165"/>
                  </a:lnTo>
                  <a:lnTo>
                    <a:pt x="22" y="165"/>
                  </a:lnTo>
                  <a:lnTo>
                    <a:pt x="22" y="159"/>
                  </a:lnTo>
                  <a:lnTo>
                    <a:pt x="6" y="159"/>
                  </a:lnTo>
                  <a:lnTo>
                    <a:pt x="0" y="152"/>
                  </a:lnTo>
                  <a:lnTo>
                    <a:pt x="0" y="152"/>
                  </a:lnTo>
                  <a:lnTo>
                    <a:pt x="0" y="152"/>
                  </a:lnTo>
                  <a:lnTo>
                    <a:pt x="0" y="152"/>
                  </a:lnTo>
                  <a:lnTo>
                    <a:pt x="0" y="146"/>
                  </a:lnTo>
                  <a:lnTo>
                    <a:pt x="0" y="146"/>
                  </a:lnTo>
                  <a:lnTo>
                    <a:pt x="0" y="146"/>
                  </a:lnTo>
                  <a:lnTo>
                    <a:pt x="0" y="142"/>
                  </a:lnTo>
                  <a:lnTo>
                    <a:pt x="0" y="142"/>
                  </a:lnTo>
                  <a:lnTo>
                    <a:pt x="0" y="142"/>
                  </a:lnTo>
                  <a:lnTo>
                    <a:pt x="16" y="142"/>
                  </a:lnTo>
                  <a:lnTo>
                    <a:pt x="16" y="136"/>
                  </a:lnTo>
                  <a:lnTo>
                    <a:pt x="16" y="136"/>
                  </a:lnTo>
                  <a:lnTo>
                    <a:pt x="22" y="136"/>
                  </a:lnTo>
                  <a:lnTo>
                    <a:pt x="22" y="130"/>
                  </a:lnTo>
                  <a:lnTo>
                    <a:pt x="22" y="130"/>
                  </a:lnTo>
                  <a:lnTo>
                    <a:pt x="22" y="130"/>
                  </a:lnTo>
                  <a:lnTo>
                    <a:pt x="22" y="130"/>
                  </a:lnTo>
                  <a:lnTo>
                    <a:pt x="22" y="130"/>
                  </a:lnTo>
                  <a:lnTo>
                    <a:pt x="22" y="130"/>
                  </a:lnTo>
                  <a:lnTo>
                    <a:pt x="22" y="130"/>
                  </a:lnTo>
                  <a:lnTo>
                    <a:pt x="35" y="130"/>
                  </a:lnTo>
                  <a:lnTo>
                    <a:pt x="35" y="124"/>
                  </a:lnTo>
                  <a:lnTo>
                    <a:pt x="35" y="124"/>
                  </a:lnTo>
                  <a:lnTo>
                    <a:pt x="28" y="119"/>
                  </a:lnTo>
                  <a:lnTo>
                    <a:pt x="28" y="119"/>
                  </a:lnTo>
                  <a:lnTo>
                    <a:pt x="28" y="119"/>
                  </a:lnTo>
                  <a:lnTo>
                    <a:pt x="57" y="119"/>
                  </a:lnTo>
                  <a:lnTo>
                    <a:pt x="51" y="119"/>
                  </a:lnTo>
                  <a:lnTo>
                    <a:pt x="51" y="119"/>
                  </a:lnTo>
                  <a:lnTo>
                    <a:pt x="57" y="113"/>
                  </a:lnTo>
                  <a:lnTo>
                    <a:pt x="57" y="113"/>
                  </a:lnTo>
                  <a:lnTo>
                    <a:pt x="57" y="113"/>
                  </a:lnTo>
                  <a:lnTo>
                    <a:pt x="57" y="107"/>
                  </a:lnTo>
                  <a:lnTo>
                    <a:pt x="57" y="107"/>
                  </a:lnTo>
                  <a:lnTo>
                    <a:pt x="57" y="107"/>
                  </a:lnTo>
                  <a:lnTo>
                    <a:pt x="57" y="107"/>
                  </a:lnTo>
                  <a:lnTo>
                    <a:pt x="70" y="107"/>
                  </a:lnTo>
                  <a:lnTo>
                    <a:pt x="70" y="103"/>
                  </a:lnTo>
                  <a:lnTo>
                    <a:pt x="70" y="103"/>
                  </a:lnTo>
                  <a:lnTo>
                    <a:pt x="76" y="103"/>
                  </a:lnTo>
                  <a:lnTo>
                    <a:pt x="76" y="97"/>
                  </a:lnTo>
                  <a:lnTo>
                    <a:pt x="76" y="97"/>
                  </a:lnTo>
                  <a:lnTo>
                    <a:pt x="76" y="97"/>
                  </a:lnTo>
                  <a:lnTo>
                    <a:pt x="76" y="97"/>
                  </a:lnTo>
                  <a:lnTo>
                    <a:pt x="76" y="91"/>
                  </a:lnTo>
                  <a:lnTo>
                    <a:pt x="76" y="91"/>
                  </a:lnTo>
                  <a:lnTo>
                    <a:pt x="80" y="84"/>
                  </a:lnTo>
                  <a:lnTo>
                    <a:pt x="80" y="84"/>
                  </a:lnTo>
                  <a:lnTo>
                    <a:pt x="80" y="84"/>
                  </a:lnTo>
                  <a:lnTo>
                    <a:pt x="86" y="80"/>
                  </a:lnTo>
                  <a:lnTo>
                    <a:pt x="86" y="80"/>
                  </a:lnTo>
                  <a:lnTo>
                    <a:pt x="86" y="80"/>
                  </a:lnTo>
                  <a:lnTo>
                    <a:pt x="86" y="80"/>
                  </a:lnTo>
                  <a:lnTo>
                    <a:pt x="86" y="74"/>
                  </a:lnTo>
                  <a:lnTo>
                    <a:pt x="86" y="74"/>
                  </a:lnTo>
                  <a:lnTo>
                    <a:pt x="86" y="80"/>
                  </a:lnTo>
                  <a:lnTo>
                    <a:pt x="92" y="80"/>
                  </a:lnTo>
                  <a:lnTo>
                    <a:pt x="92" y="74"/>
                  </a:lnTo>
                  <a:lnTo>
                    <a:pt x="92" y="74"/>
                  </a:lnTo>
                  <a:lnTo>
                    <a:pt x="92" y="68"/>
                  </a:lnTo>
                  <a:lnTo>
                    <a:pt x="92" y="68"/>
                  </a:lnTo>
                  <a:lnTo>
                    <a:pt x="92" y="68"/>
                  </a:lnTo>
                  <a:lnTo>
                    <a:pt x="92" y="68"/>
                  </a:lnTo>
                  <a:lnTo>
                    <a:pt x="92" y="68"/>
                  </a:lnTo>
                  <a:lnTo>
                    <a:pt x="92" y="62"/>
                  </a:lnTo>
                  <a:lnTo>
                    <a:pt x="92" y="62"/>
                  </a:lnTo>
                  <a:lnTo>
                    <a:pt x="105" y="62"/>
                  </a:lnTo>
                  <a:lnTo>
                    <a:pt x="105" y="58"/>
                  </a:lnTo>
                  <a:lnTo>
                    <a:pt x="105" y="58"/>
                  </a:lnTo>
                  <a:lnTo>
                    <a:pt x="105" y="58"/>
                  </a:lnTo>
                  <a:lnTo>
                    <a:pt x="105" y="51"/>
                  </a:lnTo>
                  <a:lnTo>
                    <a:pt x="98" y="51"/>
                  </a:lnTo>
                  <a:lnTo>
                    <a:pt x="98" y="45"/>
                  </a:lnTo>
                  <a:lnTo>
                    <a:pt x="92" y="45"/>
                  </a:lnTo>
                  <a:lnTo>
                    <a:pt x="92" y="51"/>
                  </a:lnTo>
                  <a:lnTo>
                    <a:pt x="86" y="51"/>
                  </a:lnTo>
                  <a:lnTo>
                    <a:pt x="86" y="51"/>
                  </a:lnTo>
                  <a:lnTo>
                    <a:pt x="86" y="45"/>
                  </a:lnTo>
                  <a:lnTo>
                    <a:pt x="92" y="45"/>
                  </a:lnTo>
                  <a:lnTo>
                    <a:pt x="92" y="41"/>
                  </a:lnTo>
                  <a:lnTo>
                    <a:pt x="92" y="41"/>
                  </a:lnTo>
                  <a:lnTo>
                    <a:pt x="98" y="41"/>
                  </a:lnTo>
                  <a:lnTo>
                    <a:pt x="105" y="35"/>
                  </a:lnTo>
                  <a:lnTo>
                    <a:pt x="105" y="29"/>
                  </a:lnTo>
                  <a:lnTo>
                    <a:pt x="105" y="29"/>
                  </a:lnTo>
                  <a:lnTo>
                    <a:pt x="105" y="29"/>
                  </a:lnTo>
                  <a:lnTo>
                    <a:pt x="105" y="29"/>
                  </a:lnTo>
                  <a:lnTo>
                    <a:pt x="105" y="35"/>
                  </a:lnTo>
                  <a:lnTo>
                    <a:pt x="105" y="35"/>
                  </a:lnTo>
                  <a:lnTo>
                    <a:pt x="121" y="35"/>
                  </a:lnTo>
                  <a:lnTo>
                    <a:pt x="121" y="29"/>
                  </a:lnTo>
                  <a:lnTo>
                    <a:pt x="121" y="29"/>
                  </a:lnTo>
                  <a:lnTo>
                    <a:pt x="121" y="29"/>
                  </a:lnTo>
                  <a:lnTo>
                    <a:pt x="133" y="29"/>
                  </a:lnTo>
                  <a:lnTo>
                    <a:pt x="133" y="23"/>
                  </a:lnTo>
                  <a:lnTo>
                    <a:pt x="146" y="23"/>
                  </a:lnTo>
                  <a:lnTo>
                    <a:pt x="146" y="18"/>
                  </a:lnTo>
                  <a:lnTo>
                    <a:pt x="146" y="18"/>
                  </a:lnTo>
                  <a:lnTo>
                    <a:pt x="150" y="18"/>
                  </a:lnTo>
                  <a:lnTo>
                    <a:pt x="150" y="23"/>
                  </a:lnTo>
                  <a:lnTo>
                    <a:pt x="150" y="23"/>
                  </a:lnTo>
                  <a:lnTo>
                    <a:pt x="162" y="23"/>
                  </a:lnTo>
                  <a:lnTo>
                    <a:pt x="168" y="18"/>
                  </a:lnTo>
                  <a:lnTo>
                    <a:pt x="168" y="18"/>
                  </a:lnTo>
                  <a:lnTo>
                    <a:pt x="168" y="18"/>
                  </a:lnTo>
                  <a:lnTo>
                    <a:pt x="168" y="12"/>
                  </a:lnTo>
                  <a:lnTo>
                    <a:pt x="168" y="12"/>
                  </a:lnTo>
                  <a:lnTo>
                    <a:pt x="175" y="6"/>
                  </a:lnTo>
                  <a:lnTo>
                    <a:pt x="187" y="6"/>
                  </a:lnTo>
                  <a:lnTo>
                    <a:pt x="187" y="12"/>
                  </a:lnTo>
                  <a:lnTo>
                    <a:pt x="181" y="12"/>
                  </a:lnTo>
                  <a:lnTo>
                    <a:pt x="181" y="12"/>
                  </a:lnTo>
                  <a:lnTo>
                    <a:pt x="181" y="12"/>
                  </a:lnTo>
                  <a:lnTo>
                    <a:pt x="181" y="12"/>
                  </a:lnTo>
                  <a:lnTo>
                    <a:pt x="197" y="12"/>
                  </a:lnTo>
                  <a:lnTo>
                    <a:pt x="197" y="6"/>
                  </a:lnTo>
                  <a:lnTo>
                    <a:pt x="197" y="6"/>
                  </a:lnTo>
                  <a:lnTo>
                    <a:pt x="197" y="6"/>
                  </a:lnTo>
                  <a:lnTo>
                    <a:pt x="197" y="6"/>
                  </a:lnTo>
                  <a:lnTo>
                    <a:pt x="197" y="6"/>
                  </a:lnTo>
                  <a:lnTo>
                    <a:pt x="210" y="6"/>
                  </a:lnTo>
                  <a:lnTo>
                    <a:pt x="210" y="12"/>
                  </a:lnTo>
                  <a:lnTo>
                    <a:pt x="203" y="12"/>
                  </a:lnTo>
                  <a:lnTo>
                    <a:pt x="203" y="12"/>
                  </a:lnTo>
                  <a:lnTo>
                    <a:pt x="210" y="12"/>
                  </a:lnTo>
                  <a:lnTo>
                    <a:pt x="210" y="6"/>
                  </a:lnTo>
                  <a:lnTo>
                    <a:pt x="216" y="6"/>
                  </a:lnTo>
                  <a:lnTo>
                    <a:pt x="222" y="0"/>
                  </a:lnTo>
                  <a:lnTo>
                    <a:pt x="222" y="6"/>
                  </a:lnTo>
                  <a:lnTo>
                    <a:pt x="222" y="6"/>
                  </a:lnTo>
                  <a:lnTo>
                    <a:pt x="222" y="6"/>
                  </a:lnTo>
                  <a:lnTo>
                    <a:pt x="222" y="6"/>
                  </a:lnTo>
                  <a:lnTo>
                    <a:pt x="245" y="6"/>
                  </a:lnTo>
                  <a:lnTo>
                    <a:pt x="251" y="12"/>
                  </a:lnTo>
                  <a:lnTo>
                    <a:pt x="261" y="12"/>
                  </a:lnTo>
                  <a:lnTo>
                    <a:pt x="261" y="18"/>
                  </a:lnTo>
                  <a:lnTo>
                    <a:pt x="261" y="18"/>
                  </a:lnTo>
                  <a:lnTo>
                    <a:pt x="261" y="18"/>
                  </a:lnTo>
                  <a:lnTo>
                    <a:pt x="261" y="18"/>
                  </a:lnTo>
                  <a:lnTo>
                    <a:pt x="261" y="23"/>
                  </a:lnTo>
                  <a:lnTo>
                    <a:pt x="261" y="23"/>
                  </a:lnTo>
                  <a:lnTo>
                    <a:pt x="261" y="23"/>
                  </a:lnTo>
                  <a:lnTo>
                    <a:pt x="261" y="29"/>
                  </a:lnTo>
                  <a:lnTo>
                    <a:pt x="257" y="29"/>
                  </a:lnTo>
                  <a:lnTo>
                    <a:pt x="257" y="23"/>
                  </a:lnTo>
                  <a:lnTo>
                    <a:pt x="245" y="23"/>
                  </a:lnTo>
                  <a:lnTo>
                    <a:pt x="245" y="23"/>
                  </a:lnTo>
                  <a:lnTo>
                    <a:pt x="245" y="18"/>
                  </a:lnTo>
                  <a:lnTo>
                    <a:pt x="226" y="18"/>
                  </a:lnTo>
                  <a:lnTo>
                    <a:pt x="226" y="18"/>
                  </a:lnTo>
                  <a:lnTo>
                    <a:pt x="226" y="18"/>
                  </a:lnTo>
                  <a:lnTo>
                    <a:pt x="226" y="23"/>
                  </a:lnTo>
                  <a:lnTo>
                    <a:pt x="222" y="23"/>
                  </a:lnTo>
                  <a:lnTo>
                    <a:pt x="222" y="29"/>
                  </a:lnTo>
                  <a:lnTo>
                    <a:pt x="222" y="29"/>
                  </a:lnTo>
                  <a:lnTo>
                    <a:pt x="222" y="35"/>
                  </a:lnTo>
                  <a:lnTo>
                    <a:pt x="222" y="35"/>
                  </a:lnTo>
                  <a:lnTo>
                    <a:pt x="222" y="35"/>
                  </a:lnTo>
                  <a:lnTo>
                    <a:pt x="222" y="41"/>
                  </a:lnTo>
                  <a:lnTo>
                    <a:pt x="216" y="41"/>
                  </a:lnTo>
                  <a:lnTo>
                    <a:pt x="216" y="41"/>
                  </a:lnTo>
                  <a:lnTo>
                    <a:pt x="216" y="41"/>
                  </a:lnTo>
                  <a:lnTo>
                    <a:pt x="216" y="41"/>
                  </a:lnTo>
                  <a:lnTo>
                    <a:pt x="210" y="35"/>
                  </a:lnTo>
                  <a:lnTo>
                    <a:pt x="210" y="35"/>
                  </a:lnTo>
                  <a:lnTo>
                    <a:pt x="210" y="41"/>
                  </a:lnTo>
                  <a:lnTo>
                    <a:pt x="187" y="41"/>
                  </a:lnTo>
                  <a:lnTo>
                    <a:pt x="187" y="41"/>
                  </a:lnTo>
                  <a:lnTo>
                    <a:pt x="187" y="35"/>
                  </a:lnTo>
                  <a:lnTo>
                    <a:pt x="181" y="35"/>
                  </a:lnTo>
                  <a:lnTo>
                    <a:pt x="181" y="35"/>
                  </a:lnTo>
                  <a:lnTo>
                    <a:pt x="181" y="29"/>
                  </a:lnTo>
                  <a:lnTo>
                    <a:pt x="181" y="29"/>
                  </a:lnTo>
                  <a:lnTo>
                    <a:pt x="175" y="35"/>
                  </a:lnTo>
                  <a:lnTo>
                    <a:pt x="162" y="35"/>
                  </a:lnTo>
                  <a:lnTo>
                    <a:pt x="162" y="35"/>
                  </a:lnTo>
                  <a:lnTo>
                    <a:pt x="156" y="41"/>
                  </a:lnTo>
                  <a:lnTo>
                    <a:pt x="140" y="41"/>
                  </a:lnTo>
                  <a:lnTo>
                    <a:pt x="140" y="41"/>
                  </a:lnTo>
                  <a:lnTo>
                    <a:pt x="140" y="45"/>
                  </a:lnTo>
                  <a:lnTo>
                    <a:pt x="133" y="45"/>
                  </a:lnTo>
                  <a:lnTo>
                    <a:pt x="133" y="58"/>
                  </a:lnTo>
                  <a:lnTo>
                    <a:pt x="127" y="58"/>
                  </a:lnTo>
                  <a:lnTo>
                    <a:pt x="127" y="68"/>
                  </a:lnTo>
                  <a:lnTo>
                    <a:pt x="121" y="68"/>
                  </a:lnTo>
                  <a:lnTo>
                    <a:pt x="121" y="74"/>
                  </a:lnTo>
                  <a:lnTo>
                    <a:pt x="115" y="80"/>
                  </a:lnTo>
                  <a:lnTo>
                    <a:pt x="115" y="84"/>
                  </a:lnTo>
                  <a:lnTo>
                    <a:pt x="105" y="97"/>
                  </a:lnTo>
                  <a:lnTo>
                    <a:pt x="105" y="107"/>
                  </a:lnTo>
                  <a:lnTo>
                    <a:pt x="92" y="107"/>
                  </a:lnTo>
                  <a:lnTo>
                    <a:pt x="92" y="107"/>
                  </a:lnTo>
                  <a:lnTo>
                    <a:pt x="86" y="130"/>
                  </a:lnTo>
                  <a:lnTo>
                    <a:pt x="86" y="130"/>
                  </a:lnTo>
                  <a:lnTo>
                    <a:pt x="86" y="142"/>
                  </a:lnTo>
                  <a:lnTo>
                    <a:pt x="86" y="142"/>
                  </a:lnTo>
                  <a:lnTo>
                    <a:pt x="86" y="146"/>
                  </a:lnTo>
                  <a:lnTo>
                    <a:pt x="92" y="146"/>
                  </a:lnTo>
                  <a:lnTo>
                    <a:pt x="92" y="152"/>
                  </a:lnTo>
                  <a:lnTo>
                    <a:pt x="92" y="152"/>
                  </a:lnTo>
                  <a:lnTo>
                    <a:pt x="92" y="165"/>
                  </a:lnTo>
                  <a:lnTo>
                    <a:pt x="92" y="165"/>
                  </a:lnTo>
                  <a:lnTo>
                    <a:pt x="92" y="169"/>
                  </a:lnTo>
                  <a:lnTo>
                    <a:pt x="92" y="169"/>
                  </a:lnTo>
                  <a:lnTo>
                    <a:pt x="92" y="169"/>
                  </a:lnTo>
                  <a:lnTo>
                    <a:pt x="92" y="181"/>
                  </a:lnTo>
                  <a:lnTo>
                    <a:pt x="92" y="181"/>
                  </a:lnTo>
                  <a:lnTo>
                    <a:pt x="92" y="181"/>
                  </a:lnTo>
                  <a:lnTo>
                    <a:pt x="92" y="181"/>
                  </a:lnTo>
                  <a:lnTo>
                    <a:pt x="86" y="185"/>
                  </a:lnTo>
                  <a:lnTo>
                    <a:pt x="86" y="192"/>
                  </a:lnTo>
                  <a:lnTo>
                    <a:pt x="86" y="192"/>
                  </a:lnTo>
                  <a:lnTo>
                    <a:pt x="86" y="192"/>
                  </a:lnTo>
                  <a:lnTo>
                    <a:pt x="86" y="198"/>
                  </a:lnTo>
                  <a:lnTo>
                    <a:pt x="76" y="198"/>
                  </a:lnTo>
                  <a:lnTo>
                    <a:pt x="76" y="198"/>
                  </a:lnTo>
                  <a:lnTo>
                    <a:pt x="76" y="19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4" name="Freeform 420"/>
            <p:cNvSpPr>
              <a:spLocks/>
            </p:cNvSpPr>
            <p:nvPr/>
          </p:nvSpPr>
          <p:spPr bwMode="auto">
            <a:xfrm>
              <a:off x="4935538" y="2174876"/>
              <a:ext cx="127000" cy="88900"/>
            </a:xfrm>
            <a:custGeom>
              <a:avLst/>
              <a:gdLst>
                <a:gd name="T0" fmla="*/ 16 w 80"/>
                <a:gd name="T1" fmla="*/ 10 h 56"/>
                <a:gd name="T2" fmla="*/ 29 w 80"/>
                <a:gd name="T3" fmla="*/ 4 h 56"/>
                <a:gd name="T4" fmla="*/ 41 w 80"/>
                <a:gd name="T5" fmla="*/ 0 h 56"/>
                <a:gd name="T6" fmla="*/ 58 w 80"/>
                <a:gd name="T7" fmla="*/ 4 h 56"/>
                <a:gd name="T8" fmla="*/ 70 w 80"/>
                <a:gd name="T9" fmla="*/ 10 h 56"/>
                <a:gd name="T10" fmla="*/ 70 w 80"/>
                <a:gd name="T11" fmla="*/ 10 h 56"/>
                <a:gd name="T12" fmla="*/ 64 w 80"/>
                <a:gd name="T13" fmla="*/ 17 h 56"/>
                <a:gd name="T14" fmla="*/ 64 w 80"/>
                <a:gd name="T15" fmla="*/ 23 h 56"/>
                <a:gd name="T16" fmla="*/ 70 w 80"/>
                <a:gd name="T17" fmla="*/ 27 h 56"/>
                <a:gd name="T18" fmla="*/ 70 w 80"/>
                <a:gd name="T19" fmla="*/ 27 h 56"/>
                <a:gd name="T20" fmla="*/ 76 w 80"/>
                <a:gd name="T21" fmla="*/ 27 h 56"/>
                <a:gd name="T22" fmla="*/ 70 w 80"/>
                <a:gd name="T23" fmla="*/ 33 h 56"/>
                <a:gd name="T24" fmla="*/ 70 w 80"/>
                <a:gd name="T25" fmla="*/ 33 h 56"/>
                <a:gd name="T26" fmla="*/ 64 w 80"/>
                <a:gd name="T27" fmla="*/ 39 h 56"/>
                <a:gd name="T28" fmla="*/ 51 w 80"/>
                <a:gd name="T29" fmla="*/ 45 h 56"/>
                <a:gd name="T30" fmla="*/ 51 w 80"/>
                <a:gd name="T31" fmla="*/ 50 h 56"/>
                <a:gd name="T32" fmla="*/ 45 w 80"/>
                <a:gd name="T33" fmla="*/ 50 h 56"/>
                <a:gd name="T34" fmla="*/ 41 w 80"/>
                <a:gd name="T35" fmla="*/ 56 h 56"/>
                <a:gd name="T36" fmla="*/ 35 w 80"/>
                <a:gd name="T37" fmla="*/ 50 h 56"/>
                <a:gd name="T38" fmla="*/ 6 w 80"/>
                <a:gd name="T39" fmla="*/ 45 h 56"/>
                <a:gd name="T40" fmla="*/ 6 w 80"/>
                <a:gd name="T41" fmla="*/ 45 h 56"/>
                <a:gd name="T42" fmla="*/ 0 w 80"/>
                <a:gd name="T43" fmla="*/ 39 h 56"/>
                <a:gd name="T44" fmla="*/ 0 w 80"/>
                <a:gd name="T45" fmla="*/ 39 h 56"/>
                <a:gd name="T46" fmla="*/ 0 w 80"/>
                <a:gd name="T47" fmla="*/ 27 h 56"/>
                <a:gd name="T48" fmla="*/ 0 w 80"/>
                <a:gd name="T49" fmla="*/ 27 h 56"/>
                <a:gd name="T50" fmla="*/ 0 w 80"/>
                <a:gd name="T51" fmla="*/ 27 h 56"/>
                <a:gd name="T52" fmla="*/ 6 w 80"/>
                <a:gd name="T53" fmla="*/ 23 h 56"/>
                <a:gd name="T54" fmla="*/ 6 w 80"/>
                <a:gd name="T55" fmla="*/ 17 h 56"/>
                <a:gd name="T56" fmla="*/ 0 w 80"/>
                <a:gd name="T57" fmla="*/ 10 h 56"/>
                <a:gd name="T58" fmla="*/ 0 w 80"/>
                <a:gd name="T59" fmla="*/ 10 h 56"/>
                <a:gd name="T60" fmla="*/ 0 w 80"/>
                <a:gd name="T61" fmla="*/ 4 h 56"/>
                <a:gd name="T62" fmla="*/ 0 w 80"/>
                <a:gd name="T63" fmla="*/ 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56">
                  <a:moveTo>
                    <a:pt x="0" y="4"/>
                  </a:moveTo>
                  <a:lnTo>
                    <a:pt x="16" y="10"/>
                  </a:lnTo>
                  <a:lnTo>
                    <a:pt x="29" y="10"/>
                  </a:lnTo>
                  <a:lnTo>
                    <a:pt x="29" y="4"/>
                  </a:lnTo>
                  <a:lnTo>
                    <a:pt x="41" y="4"/>
                  </a:lnTo>
                  <a:lnTo>
                    <a:pt x="41" y="0"/>
                  </a:lnTo>
                  <a:lnTo>
                    <a:pt x="58" y="0"/>
                  </a:lnTo>
                  <a:lnTo>
                    <a:pt x="58" y="4"/>
                  </a:lnTo>
                  <a:lnTo>
                    <a:pt x="70" y="4"/>
                  </a:lnTo>
                  <a:lnTo>
                    <a:pt x="70" y="10"/>
                  </a:lnTo>
                  <a:lnTo>
                    <a:pt x="70" y="10"/>
                  </a:lnTo>
                  <a:lnTo>
                    <a:pt x="70" y="10"/>
                  </a:lnTo>
                  <a:lnTo>
                    <a:pt x="70" y="17"/>
                  </a:lnTo>
                  <a:lnTo>
                    <a:pt x="64" y="17"/>
                  </a:lnTo>
                  <a:lnTo>
                    <a:pt x="64" y="23"/>
                  </a:lnTo>
                  <a:lnTo>
                    <a:pt x="64" y="23"/>
                  </a:lnTo>
                  <a:lnTo>
                    <a:pt x="70" y="23"/>
                  </a:lnTo>
                  <a:lnTo>
                    <a:pt x="70" y="27"/>
                  </a:lnTo>
                  <a:lnTo>
                    <a:pt x="70" y="27"/>
                  </a:lnTo>
                  <a:lnTo>
                    <a:pt x="70" y="27"/>
                  </a:lnTo>
                  <a:lnTo>
                    <a:pt x="80" y="27"/>
                  </a:lnTo>
                  <a:lnTo>
                    <a:pt x="76" y="27"/>
                  </a:lnTo>
                  <a:lnTo>
                    <a:pt x="76" y="33"/>
                  </a:lnTo>
                  <a:lnTo>
                    <a:pt x="70" y="33"/>
                  </a:lnTo>
                  <a:lnTo>
                    <a:pt x="70" y="33"/>
                  </a:lnTo>
                  <a:lnTo>
                    <a:pt x="70" y="33"/>
                  </a:lnTo>
                  <a:lnTo>
                    <a:pt x="70" y="39"/>
                  </a:lnTo>
                  <a:lnTo>
                    <a:pt x="64" y="39"/>
                  </a:lnTo>
                  <a:lnTo>
                    <a:pt x="58" y="45"/>
                  </a:lnTo>
                  <a:lnTo>
                    <a:pt x="51" y="45"/>
                  </a:lnTo>
                  <a:lnTo>
                    <a:pt x="51" y="45"/>
                  </a:lnTo>
                  <a:lnTo>
                    <a:pt x="51" y="50"/>
                  </a:lnTo>
                  <a:lnTo>
                    <a:pt x="45" y="50"/>
                  </a:lnTo>
                  <a:lnTo>
                    <a:pt x="45" y="50"/>
                  </a:lnTo>
                  <a:lnTo>
                    <a:pt x="45" y="50"/>
                  </a:lnTo>
                  <a:lnTo>
                    <a:pt x="41" y="56"/>
                  </a:lnTo>
                  <a:lnTo>
                    <a:pt x="35" y="56"/>
                  </a:lnTo>
                  <a:lnTo>
                    <a:pt x="35" y="50"/>
                  </a:lnTo>
                  <a:lnTo>
                    <a:pt x="6" y="50"/>
                  </a:lnTo>
                  <a:lnTo>
                    <a:pt x="6" y="45"/>
                  </a:lnTo>
                  <a:lnTo>
                    <a:pt x="6" y="45"/>
                  </a:lnTo>
                  <a:lnTo>
                    <a:pt x="6" y="45"/>
                  </a:lnTo>
                  <a:lnTo>
                    <a:pt x="6" y="39"/>
                  </a:lnTo>
                  <a:lnTo>
                    <a:pt x="0" y="39"/>
                  </a:lnTo>
                  <a:lnTo>
                    <a:pt x="0" y="39"/>
                  </a:lnTo>
                  <a:lnTo>
                    <a:pt x="0" y="39"/>
                  </a:lnTo>
                  <a:lnTo>
                    <a:pt x="0" y="39"/>
                  </a:lnTo>
                  <a:lnTo>
                    <a:pt x="0" y="27"/>
                  </a:lnTo>
                  <a:lnTo>
                    <a:pt x="0" y="27"/>
                  </a:lnTo>
                  <a:lnTo>
                    <a:pt x="0" y="27"/>
                  </a:lnTo>
                  <a:lnTo>
                    <a:pt x="0" y="27"/>
                  </a:lnTo>
                  <a:lnTo>
                    <a:pt x="0" y="27"/>
                  </a:lnTo>
                  <a:lnTo>
                    <a:pt x="6" y="23"/>
                  </a:lnTo>
                  <a:lnTo>
                    <a:pt x="6" y="23"/>
                  </a:lnTo>
                  <a:lnTo>
                    <a:pt x="6" y="23"/>
                  </a:lnTo>
                  <a:lnTo>
                    <a:pt x="6" y="17"/>
                  </a:lnTo>
                  <a:lnTo>
                    <a:pt x="6" y="17"/>
                  </a:lnTo>
                  <a:lnTo>
                    <a:pt x="0" y="10"/>
                  </a:lnTo>
                  <a:lnTo>
                    <a:pt x="0" y="10"/>
                  </a:lnTo>
                  <a:lnTo>
                    <a:pt x="0" y="10"/>
                  </a:lnTo>
                  <a:lnTo>
                    <a:pt x="0" y="4"/>
                  </a:lnTo>
                  <a:lnTo>
                    <a:pt x="0" y="4"/>
                  </a:lnTo>
                  <a:lnTo>
                    <a:pt x="0" y="4"/>
                  </a:lnTo>
                  <a:lnTo>
                    <a:pt x="0"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5" name="Freeform 421"/>
            <p:cNvSpPr>
              <a:spLocks/>
            </p:cNvSpPr>
            <p:nvPr/>
          </p:nvSpPr>
          <p:spPr bwMode="auto">
            <a:xfrm>
              <a:off x="4935538" y="2174876"/>
              <a:ext cx="127000" cy="88900"/>
            </a:xfrm>
            <a:custGeom>
              <a:avLst/>
              <a:gdLst>
                <a:gd name="T0" fmla="*/ 16 w 80"/>
                <a:gd name="T1" fmla="*/ 10 h 56"/>
                <a:gd name="T2" fmla="*/ 29 w 80"/>
                <a:gd name="T3" fmla="*/ 4 h 56"/>
                <a:gd name="T4" fmla="*/ 41 w 80"/>
                <a:gd name="T5" fmla="*/ 0 h 56"/>
                <a:gd name="T6" fmla="*/ 58 w 80"/>
                <a:gd name="T7" fmla="*/ 4 h 56"/>
                <a:gd name="T8" fmla="*/ 70 w 80"/>
                <a:gd name="T9" fmla="*/ 10 h 56"/>
                <a:gd name="T10" fmla="*/ 70 w 80"/>
                <a:gd name="T11" fmla="*/ 10 h 56"/>
                <a:gd name="T12" fmla="*/ 64 w 80"/>
                <a:gd name="T13" fmla="*/ 17 h 56"/>
                <a:gd name="T14" fmla="*/ 64 w 80"/>
                <a:gd name="T15" fmla="*/ 23 h 56"/>
                <a:gd name="T16" fmla="*/ 70 w 80"/>
                <a:gd name="T17" fmla="*/ 27 h 56"/>
                <a:gd name="T18" fmla="*/ 70 w 80"/>
                <a:gd name="T19" fmla="*/ 27 h 56"/>
                <a:gd name="T20" fmla="*/ 76 w 80"/>
                <a:gd name="T21" fmla="*/ 27 h 56"/>
                <a:gd name="T22" fmla="*/ 70 w 80"/>
                <a:gd name="T23" fmla="*/ 33 h 56"/>
                <a:gd name="T24" fmla="*/ 70 w 80"/>
                <a:gd name="T25" fmla="*/ 33 h 56"/>
                <a:gd name="T26" fmla="*/ 64 w 80"/>
                <a:gd name="T27" fmla="*/ 39 h 56"/>
                <a:gd name="T28" fmla="*/ 51 w 80"/>
                <a:gd name="T29" fmla="*/ 45 h 56"/>
                <a:gd name="T30" fmla="*/ 51 w 80"/>
                <a:gd name="T31" fmla="*/ 50 h 56"/>
                <a:gd name="T32" fmla="*/ 45 w 80"/>
                <a:gd name="T33" fmla="*/ 50 h 56"/>
                <a:gd name="T34" fmla="*/ 41 w 80"/>
                <a:gd name="T35" fmla="*/ 56 h 56"/>
                <a:gd name="T36" fmla="*/ 35 w 80"/>
                <a:gd name="T37" fmla="*/ 50 h 56"/>
                <a:gd name="T38" fmla="*/ 6 w 80"/>
                <a:gd name="T39" fmla="*/ 45 h 56"/>
                <a:gd name="T40" fmla="*/ 6 w 80"/>
                <a:gd name="T41" fmla="*/ 45 h 56"/>
                <a:gd name="T42" fmla="*/ 0 w 80"/>
                <a:gd name="T43" fmla="*/ 39 h 56"/>
                <a:gd name="T44" fmla="*/ 0 w 80"/>
                <a:gd name="T45" fmla="*/ 39 h 56"/>
                <a:gd name="T46" fmla="*/ 0 w 80"/>
                <a:gd name="T47" fmla="*/ 27 h 56"/>
                <a:gd name="T48" fmla="*/ 0 w 80"/>
                <a:gd name="T49" fmla="*/ 27 h 56"/>
                <a:gd name="T50" fmla="*/ 0 w 80"/>
                <a:gd name="T51" fmla="*/ 27 h 56"/>
                <a:gd name="T52" fmla="*/ 6 w 80"/>
                <a:gd name="T53" fmla="*/ 23 h 56"/>
                <a:gd name="T54" fmla="*/ 6 w 80"/>
                <a:gd name="T55" fmla="*/ 17 h 56"/>
                <a:gd name="T56" fmla="*/ 0 w 80"/>
                <a:gd name="T57" fmla="*/ 10 h 56"/>
                <a:gd name="T58" fmla="*/ 0 w 80"/>
                <a:gd name="T59" fmla="*/ 10 h 56"/>
                <a:gd name="T60" fmla="*/ 0 w 80"/>
                <a:gd name="T61" fmla="*/ 4 h 56"/>
                <a:gd name="T62" fmla="*/ 0 w 80"/>
                <a:gd name="T63" fmla="*/ 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56">
                  <a:moveTo>
                    <a:pt x="0" y="4"/>
                  </a:moveTo>
                  <a:lnTo>
                    <a:pt x="16" y="10"/>
                  </a:lnTo>
                  <a:lnTo>
                    <a:pt x="29" y="10"/>
                  </a:lnTo>
                  <a:lnTo>
                    <a:pt x="29" y="4"/>
                  </a:lnTo>
                  <a:lnTo>
                    <a:pt x="41" y="4"/>
                  </a:lnTo>
                  <a:lnTo>
                    <a:pt x="41" y="0"/>
                  </a:lnTo>
                  <a:lnTo>
                    <a:pt x="58" y="0"/>
                  </a:lnTo>
                  <a:lnTo>
                    <a:pt x="58" y="4"/>
                  </a:lnTo>
                  <a:lnTo>
                    <a:pt x="70" y="4"/>
                  </a:lnTo>
                  <a:lnTo>
                    <a:pt x="70" y="10"/>
                  </a:lnTo>
                  <a:lnTo>
                    <a:pt x="70" y="10"/>
                  </a:lnTo>
                  <a:lnTo>
                    <a:pt x="70" y="10"/>
                  </a:lnTo>
                  <a:lnTo>
                    <a:pt x="70" y="17"/>
                  </a:lnTo>
                  <a:lnTo>
                    <a:pt x="64" y="17"/>
                  </a:lnTo>
                  <a:lnTo>
                    <a:pt x="64" y="23"/>
                  </a:lnTo>
                  <a:lnTo>
                    <a:pt x="64" y="23"/>
                  </a:lnTo>
                  <a:lnTo>
                    <a:pt x="70" y="23"/>
                  </a:lnTo>
                  <a:lnTo>
                    <a:pt x="70" y="27"/>
                  </a:lnTo>
                  <a:lnTo>
                    <a:pt x="70" y="27"/>
                  </a:lnTo>
                  <a:lnTo>
                    <a:pt x="70" y="27"/>
                  </a:lnTo>
                  <a:lnTo>
                    <a:pt x="80" y="27"/>
                  </a:lnTo>
                  <a:lnTo>
                    <a:pt x="76" y="27"/>
                  </a:lnTo>
                  <a:lnTo>
                    <a:pt x="76" y="33"/>
                  </a:lnTo>
                  <a:lnTo>
                    <a:pt x="70" y="33"/>
                  </a:lnTo>
                  <a:lnTo>
                    <a:pt x="70" y="33"/>
                  </a:lnTo>
                  <a:lnTo>
                    <a:pt x="70" y="33"/>
                  </a:lnTo>
                  <a:lnTo>
                    <a:pt x="70" y="39"/>
                  </a:lnTo>
                  <a:lnTo>
                    <a:pt x="64" y="39"/>
                  </a:lnTo>
                  <a:lnTo>
                    <a:pt x="58" y="45"/>
                  </a:lnTo>
                  <a:lnTo>
                    <a:pt x="51" y="45"/>
                  </a:lnTo>
                  <a:lnTo>
                    <a:pt x="51" y="45"/>
                  </a:lnTo>
                  <a:lnTo>
                    <a:pt x="51" y="50"/>
                  </a:lnTo>
                  <a:lnTo>
                    <a:pt x="45" y="50"/>
                  </a:lnTo>
                  <a:lnTo>
                    <a:pt x="45" y="50"/>
                  </a:lnTo>
                  <a:lnTo>
                    <a:pt x="45" y="50"/>
                  </a:lnTo>
                  <a:lnTo>
                    <a:pt x="41" y="56"/>
                  </a:lnTo>
                  <a:lnTo>
                    <a:pt x="35" y="56"/>
                  </a:lnTo>
                  <a:lnTo>
                    <a:pt x="35" y="50"/>
                  </a:lnTo>
                  <a:lnTo>
                    <a:pt x="6" y="50"/>
                  </a:lnTo>
                  <a:lnTo>
                    <a:pt x="6" y="45"/>
                  </a:lnTo>
                  <a:lnTo>
                    <a:pt x="6" y="45"/>
                  </a:lnTo>
                  <a:lnTo>
                    <a:pt x="6" y="45"/>
                  </a:lnTo>
                  <a:lnTo>
                    <a:pt x="6" y="39"/>
                  </a:lnTo>
                  <a:lnTo>
                    <a:pt x="0" y="39"/>
                  </a:lnTo>
                  <a:lnTo>
                    <a:pt x="0" y="39"/>
                  </a:lnTo>
                  <a:lnTo>
                    <a:pt x="0" y="39"/>
                  </a:lnTo>
                  <a:lnTo>
                    <a:pt x="0" y="39"/>
                  </a:lnTo>
                  <a:lnTo>
                    <a:pt x="0" y="27"/>
                  </a:lnTo>
                  <a:lnTo>
                    <a:pt x="0" y="27"/>
                  </a:lnTo>
                  <a:lnTo>
                    <a:pt x="0" y="27"/>
                  </a:lnTo>
                  <a:lnTo>
                    <a:pt x="0" y="27"/>
                  </a:lnTo>
                  <a:lnTo>
                    <a:pt x="0" y="27"/>
                  </a:lnTo>
                  <a:lnTo>
                    <a:pt x="6" y="23"/>
                  </a:lnTo>
                  <a:lnTo>
                    <a:pt x="6" y="23"/>
                  </a:lnTo>
                  <a:lnTo>
                    <a:pt x="6" y="23"/>
                  </a:lnTo>
                  <a:lnTo>
                    <a:pt x="6" y="17"/>
                  </a:lnTo>
                  <a:lnTo>
                    <a:pt x="6" y="17"/>
                  </a:lnTo>
                  <a:lnTo>
                    <a:pt x="0" y="10"/>
                  </a:lnTo>
                  <a:lnTo>
                    <a:pt x="0" y="10"/>
                  </a:lnTo>
                  <a:lnTo>
                    <a:pt x="0" y="10"/>
                  </a:lnTo>
                  <a:lnTo>
                    <a:pt x="0" y="4"/>
                  </a:lnTo>
                  <a:lnTo>
                    <a:pt x="0" y="4"/>
                  </a:lnTo>
                  <a:lnTo>
                    <a:pt x="0" y="4"/>
                  </a:lnTo>
                  <a:lnTo>
                    <a:pt x="0"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6" name="Freeform 422"/>
            <p:cNvSpPr>
              <a:spLocks/>
            </p:cNvSpPr>
            <p:nvPr/>
          </p:nvSpPr>
          <p:spPr bwMode="auto">
            <a:xfrm>
              <a:off x="5016500" y="2236788"/>
              <a:ext cx="46038" cy="42863"/>
            </a:xfrm>
            <a:custGeom>
              <a:avLst/>
              <a:gdLst>
                <a:gd name="T0" fmla="*/ 0 w 29"/>
                <a:gd name="T1" fmla="*/ 6 h 27"/>
                <a:gd name="T2" fmla="*/ 0 w 29"/>
                <a:gd name="T3" fmla="*/ 6 h 27"/>
                <a:gd name="T4" fmla="*/ 0 w 29"/>
                <a:gd name="T5" fmla="*/ 17 h 27"/>
                <a:gd name="T6" fmla="*/ 0 w 29"/>
                <a:gd name="T7" fmla="*/ 17 h 27"/>
                <a:gd name="T8" fmla="*/ 0 w 29"/>
                <a:gd name="T9" fmla="*/ 23 h 27"/>
                <a:gd name="T10" fmla="*/ 0 w 29"/>
                <a:gd name="T11" fmla="*/ 23 h 27"/>
                <a:gd name="T12" fmla="*/ 0 w 29"/>
                <a:gd name="T13" fmla="*/ 27 h 27"/>
                <a:gd name="T14" fmla="*/ 7 w 29"/>
                <a:gd name="T15" fmla="*/ 23 h 27"/>
                <a:gd name="T16" fmla="*/ 7 w 29"/>
                <a:gd name="T17" fmla="*/ 23 h 27"/>
                <a:gd name="T18" fmla="*/ 19 w 29"/>
                <a:gd name="T19" fmla="*/ 23 h 27"/>
                <a:gd name="T20" fmla="*/ 19 w 29"/>
                <a:gd name="T21" fmla="*/ 17 h 27"/>
                <a:gd name="T22" fmla="*/ 29 w 29"/>
                <a:gd name="T23" fmla="*/ 17 h 27"/>
                <a:gd name="T24" fmla="*/ 25 w 29"/>
                <a:gd name="T25" fmla="*/ 11 h 27"/>
                <a:gd name="T26" fmla="*/ 19 w 29"/>
                <a:gd name="T27" fmla="*/ 11 h 27"/>
                <a:gd name="T28" fmla="*/ 19 w 29"/>
                <a:gd name="T29" fmla="*/ 11 h 27"/>
                <a:gd name="T30" fmla="*/ 19 w 29"/>
                <a:gd name="T31" fmla="*/ 6 h 27"/>
                <a:gd name="T32" fmla="*/ 19 w 29"/>
                <a:gd name="T33" fmla="*/ 6 h 27"/>
                <a:gd name="T34" fmla="*/ 19 w 29"/>
                <a:gd name="T35" fmla="*/ 0 h 27"/>
                <a:gd name="T36" fmla="*/ 13 w 29"/>
                <a:gd name="T37" fmla="*/ 0 h 27"/>
                <a:gd name="T38" fmla="*/ 13 w 29"/>
                <a:gd name="T39" fmla="*/ 0 h 27"/>
                <a:gd name="T40" fmla="*/ 7 w 29"/>
                <a:gd name="T41" fmla="*/ 6 h 27"/>
                <a:gd name="T42" fmla="*/ 0 w 29"/>
                <a:gd name="T43" fmla="*/ 6 h 27"/>
                <a:gd name="T44" fmla="*/ 0 w 29"/>
                <a:gd name="T45" fmla="*/ 6 h 27"/>
                <a:gd name="T46" fmla="*/ 0 w 29"/>
                <a:gd name="T47" fmla="*/ 6 h 27"/>
                <a:gd name="T48" fmla="*/ 0 w 29"/>
                <a:gd name="T4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27">
                  <a:moveTo>
                    <a:pt x="0" y="6"/>
                  </a:moveTo>
                  <a:lnTo>
                    <a:pt x="0" y="6"/>
                  </a:lnTo>
                  <a:lnTo>
                    <a:pt x="0" y="17"/>
                  </a:lnTo>
                  <a:lnTo>
                    <a:pt x="0" y="17"/>
                  </a:lnTo>
                  <a:lnTo>
                    <a:pt x="0" y="23"/>
                  </a:lnTo>
                  <a:lnTo>
                    <a:pt x="0" y="23"/>
                  </a:lnTo>
                  <a:lnTo>
                    <a:pt x="0" y="27"/>
                  </a:lnTo>
                  <a:lnTo>
                    <a:pt x="7" y="23"/>
                  </a:lnTo>
                  <a:lnTo>
                    <a:pt x="7" y="23"/>
                  </a:lnTo>
                  <a:lnTo>
                    <a:pt x="19" y="23"/>
                  </a:lnTo>
                  <a:lnTo>
                    <a:pt x="19" y="17"/>
                  </a:lnTo>
                  <a:lnTo>
                    <a:pt x="29" y="17"/>
                  </a:lnTo>
                  <a:lnTo>
                    <a:pt x="25" y="11"/>
                  </a:lnTo>
                  <a:lnTo>
                    <a:pt x="19" y="11"/>
                  </a:lnTo>
                  <a:lnTo>
                    <a:pt x="19" y="11"/>
                  </a:lnTo>
                  <a:lnTo>
                    <a:pt x="19" y="6"/>
                  </a:lnTo>
                  <a:lnTo>
                    <a:pt x="19" y="6"/>
                  </a:lnTo>
                  <a:lnTo>
                    <a:pt x="19" y="0"/>
                  </a:lnTo>
                  <a:lnTo>
                    <a:pt x="13" y="0"/>
                  </a:lnTo>
                  <a:lnTo>
                    <a:pt x="13" y="0"/>
                  </a:lnTo>
                  <a:lnTo>
                    <a:pt x="7" y="6"/>
                  </a:lnTo>
                  <a:lnTo>
                    <a:pt x="0"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7" name="Freeform 423"/>
            <p:cNvSpPr>
              <a:spLocks/>
            </p:cNvSpPr>
            <p:nvPr/>
          </p:nvSpPr>
          <p:spPr bwMode="auto">
            <a:xfrm>
              <a:off x="5016500" y="2236788"/>
              <a:ext cx="46038" cy="42863"/>
            </a:xfrm>
            <a:custGeom>
              <a:avLst/>
              <a:gdLst>
                <a:gd name="T0" fmla="*/ 0 w 29"/>
                <a:gd name="T1" fmla="*/ 6 h 27"/>
                <a:gd name="T2" fmla="*/ 0 w 29"/>
                <a:gd name="T3" fmla="*/ 6 h 27"/>
                <a:gd name="T4" fmla="*/ 0 w 29"/>
                <a:gd name="T5" fmla="*/ 17 h 27"/>
                <a:gd name="T6" fmla="*/ 0 w 29"/>
                <a:gd name="T7" fmla="*/ 17 h 27"/>
                <a:gd name="T8" fmla="*/ 0 w 29"/>
                <a:gd name="T9" fmla="*/ 23 h 27"/>
                <a:gd name="T10" fmla="*/ 0 w 29"/>
                <a:gd name="T11" fmla="*/ 23 h 27"/>
                <a:gd name="T12" fmla="*/ 0 w 29"/>
                <a:gd name="T13" fmla="*/ 27 h 27"/>
                <a:gd name="T14" fmla="*/ 7 w 29"/>
                <a:gd name="T15" fmla="*/ 23 h 27"/>
                <a:gd name="T16" fmla="*/ 7 w 29"/>
                <a:gd name="T17" fmla="*/ 23 h 27"/>
                <a:gd name="T18" fmla="*/ 19 w 29"/>
                <a:gd name="T19" fmla="*/ 23 h 27"/>
                <a:gd name="T20" fmla="*/ 19 w 29"/>
                <a:gd name="T21" fmla="*/ 17 h 27"/>
                <a:gd name="T22" fmla="*/ 29 w 29"/>
                <a:gd name="T23" fmla="*/ 17 h 27"/>
                <a:gd name="T24" fmla="*/ 25 w 29"/>
                <a:gd name="T25" fmla="*/ 11 h 27"/>
                <a:gd name="T26" fmla="*/ 19 w 29"/>
                <a:gd name="T27" fmla="*/ 11 h 27"/>
                <a:gd name="T28" fmla="*/ 19 w 29"/>
                <a:gd name="T29" fmla="*/ 11 h 27"/>
                <a:gd name="T30" fmla="*/ 19 w 29"/>
                <a:gd name="T31" fmla="*/ 6 h 27"/>
                <a:gd name="T32" fmla="*/ 19 w 29"/>
                <a:gd name="T33" fmla="*/ 6 h 27"/>
                <a:gd name="T34" fmla="*/ 19 w 29"/>
                <a:gd name="T35" fmla="*/ 0 h 27"/>
                <a:gd name="T36" fmla="*/ 13 w 29"/>
                <a:gd name="T37" fmla="*/ 0 h 27"/>
                <a:gd name="T38" fmla="*/ 13 w 29"/>
                <a:gd name="T39" fmla="*/ 0 h 27"/>
                <a:gd name="T40" fmla="*/ 7 w 29"/>
                <a:gd name="T41" fmla="*/ 6 h 27"/>
                <a:gd name="T42" fmla="*/ 0 w 29"/>
                <a:gd name="T43" fmla="*/ 6 h 27"/>
                <a:gd name="T44" fmla="*/ 0 w 29"/>
                <a:gd name="T45" fmla="*/ 6 h 27"/>
                <a:gd name="T46" fmla="*/ 0 w 29"/>
                <a:gd name="T47" fmla="*/ 6 h 27"/>
                <a:gd name="T48" fmla="*/ 0 w 29"/>
                <a:gd name="T4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27">
                  <a:moveTo>
                    <a:pt x="0" y="6"/>
                  </a:moveTo>
                  <a:lnTo>
                    <a:pt x="0" y="6"/>
                  </a:lnTo>
                  <a:lnTo>
                    <a:pt x="0" y="17"/>
                  </a:lnTo>
                  <a:lnTo>
                    <a:pt x="0" y="17"/>
                  </a:lnTo>
                  <a:lnTo>
                    <a:pt x="0" y="23"/>
                  </a:lnTo>
                  <a:lnTo>
                    <a:pt x="0" y="23"/>
                  </a:lnTo>
                  <a:lnTo>
                    <a:pt x="0" y="27"/>
                  </a:lnTo>
                  <a:lnTo>
                    <a:pt x="7" y="23"/>
                  </a:lnTo>
                  <a:lnTo>
                    <a:pt x="7" y="23"/>
                  </a:lnTo>
                  <a:lnTo>
                    <a:pt x="19" y="23"/>
                  </a:lnTo>
                  <a:lnTo>
                    <a:pt x="19" y="17"/>
                  </a:lnTo>
                  <a:lnTo>
                    <a:pt x="29" y="17"/>
                  </a:lnTo>
                  <a:lnTo>
                    <a:pt x="25" y="11"/>
                  </a:lnTo>
                  <a:lnTo>
                    <a:pt x="19" y="11"/>
                  </a:lnTo>
                  <a:lnTo>
                    <a:pt x="19" y="11"/>
                  </a:lnTo>
                  <a:lnTo>
                    <a:pt x="19" y="6"/>
                  </a:lnTo>
                  <a:lnTo>
                    <a:pt x="19" y="6"/>
                  </a:lnTo>
                  <a:lnTo>
                    <a:pt x="19" y="0"/>
                  </a:lnTo>
                  <a:lnTo>
                    <a:pt x="13" y="0"/>
                  </a:lnTo>
                  <a:lnTo>
                    <a:pt x="13" y="0"/>
                  </a:lnTo>
                  <a:lnTo>
                    <a:pt x="7" y="6"/>
                  </a:lnTo>
                  <a:lnTo>
                    <a:pt x="0"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8" name="Freeform 424"/>
            <p:cNvSpPr>
              <a:spLocks/>
            </p:cNvSpPr>
            <p:nvPr/>
          </p:nvSpPr>
          <p:spPr bwMode="auto">
            <a:xfrm>
              <a:off x="4879975" y="2246313"/>
              <a:ext cx="136525" cy="160338"/>
            </a:xfrm>
            <a:custGeom>
              <a:avLst/>
              <a:gdLst>
                <a:gd name="T0" fmla="*/ 64 w 86"/>
                <a:gd name="T1" fmla="*/ 11 h 101"/>
                <a:gd name="T2" fmla="*/ 58 w 86"/>
                <a:gd name="T3" fmla="*/ 17 h 101"/>
                <a:gd name="T4" fmla="*/ 51 w 86"/>
                <a:gd name="T5" fmla="*/ 17 h 101"/>
                <a:gd name="T6" fmla="*/ 45 w 86"/>
                <a:gd name="T7" fmla="*/ 21 h 101"/>
                <a:gd name="T8" fmla="*/ 45 w 86"/>
                <a:gd name="T9" fmla="*/ 27 h 101"/>
                <a:gd name="T10" fmla="*/ 45 w 86"/>
                <a:gd name="T11" fmla="*/ 33 h 101"/>
                <a:gd name="T12" fmla="*/ 41 w 86"/>
                <a:gd name="T13" fmla="*/ 27 h 101"/>
                <a:gd name="T14" fmla="*/ 35 w 86"/>
                <a:gd name="T15" fmla="*/ 21 h 101"/>
                <a:gd name="T16" fmla="*/ 35 w 86"/>
                <a:gd name="T17" fmla="*/ 27 h 101"/>
                <a:gd name="T18" fmla="*/ 35 w 86"/>
                <a:gd name="T19" fmla="*/ 33 h 101"/>
                <a:gd name="T20" fmla="*/ 41 w 86"/>
                <a:gd name="T21" fmla="*/ 40 h 101"/>
                <a:gd name="T22" fmla="*/ 41 w 86"/>
                <a:gd name="T23" fmla="*/ 40 h 101"/>
                <a:gd name="T24" fmla="*/ 41 w 86"/>
                <a:gd name="T25" fmla="*/ 44 h 101"/>
                <a:gd name="T26" fmla="*/ 41 w 86"/>
                <a:gd name="T27" fmla="*/ 50 h 101"/>
                <a:gd name="T28" fmla="*/ 41 w 86"/>
                <a:gd name="T29" fmla="*/ 56 h 101"/>
                <a:gd name="T30" fmla="*/ 41 w 86"/>
                <a:gd name="T31" fmla="*/ 56 h 101"/>
                <a:gd name="T32" fmla="*/ 41 w 86"/>
                <a:gd name="T33" fmla="*/ 66 h 101"/>
                <a:gd name="T34" fmla="*/ 41 w 86"/>
                <a:gd name="T35" fmla="*/ 79 h 101"/>
                <a:gd name="T36" fmla="*/ 41 w 86"/>
                <a:gd name="T37" fmla="*/ 79 h 101"/>
                <a:gd name="T38" fmla="*/ 41 w 86"/>
                <a:gd name="T39" fmla="*/ 83 h 101"/>
                <a:gd name="T40" fmla="*/ 41 w 86"/>
                <a:gd name="T41" fmla="*/ 83 h 101"/>
                <a:gd name="T42" fmla="*/ 45 w 86"/>
                <a:gd name="T43" fmla="*/ 83 h 101"/>
                <a:gd name="T44" fmla="*/ 35 w 86"/>
                <a:gd name="T45" fmla="*/ 89 h 101"/>
                <a:gd name="T46" fmla="*/ 35 w 86"/>
                <a:gd name="T47" fmla="*/ 95 h 101"/>
                <a:gd name="T48" fmla="*/ 35 w 86"/>
                <a:gd name="T49" fmla="*/ 95 h 101"/>
                <a:gd name="T50" fmla="*/ 35 w 86"/>
                <a:gd name="T51" fmla="*/ 95 h 101"/>
                <a:gd name="T52" fmla="*/ 35 w 86"/>
                <a:gd name="T53" fmla="*/ 95 h 101"/>
                <a:gd name="T54" fmla="*/ 35 w 86"/>
                <a:gd name="T55" fmla="*/ 89 h 101"/>
                <a:gd name="T56" fmla="*/ 35 w 86"/>
                <a:gd name="T57" fmla="*/ 83 h 101"/>
                <a:gd name="T58" fmla="*/ 29 w 86"/>
                <a:gd name="T59" fmla="*/ 89 h 101"/>
                <a:gd name="T60" fmla="*/ 22 w 86"/>
                <a:gd name="T61" fmla="*/ 89 h 101"/>
                <a:gd name="T62" fmla="*/ 22 w 86"/>
                <a:gd name="T63" fmla="*/ 83 h 101"/>
                <a:gd name="T64" fmla="*/ 22 w 86"/>
                <a:gd name="T65" fmla="*/ 79 h 101"/>
                <a:gd name="T66" fmla="*/ 16 w 86"/>
                <a:gd name="T67" fmla="*/ 73 h 101"/>
                <a:gd name="T68" fmla="*/ 22 w 86"/>
                <a:gd name="T69" fmla="*/ 66 h 101"/>
                <a:gd name="T70" fmla="*/ 10 w 86"/>
                <a:gd name="T71" fmla="*/ 62 h 101"/>
                <a:gd name="T72" fmla="*/ 6 w 86"/>
                <a:gd name="T73" fmla="*/ 56 h 101"/>
                <a:gd name="T74" fmla="*/ 0 w 86"/>
                <a:gd name="T75" fmla="*/ 50 h 101"/>
                <a:gd name="T76" fmla="*/ 6 w 86"/>
                <a:gd name="T77" fmla="*/ 40 h 101"/>
                <a:gd name="T78" fmla="*/ 10 w 86"/>
                <a:gd name="T79" fmla="*/ 33 h 101"/>
                <a:gd name="T80" fmla="*/ 10 w 86"/>
                <a:gd name="T81" fmla="*/ 27 h 101"/>
                <a:gd name="T82" fmla="*/ 16 w 86"/>
                <a:gd name="T83" fmla="*/ 17 h 101"/>
                <a:gd name="T84" fmla="*/ 35 w 86"/>
                <a:gd name="T85" fmla="*/ 11 h 101"/>
                <a:gd name="T86" fmla="*/ 41 w 86"/>
                <a:gd name="T87" fmla="*/ 5 h 101"/>
                <a:gd name="T88" fmla="*/ 70 w 86"/>
                <a:gd name="T89" fmla="*/ 11 h 101"/>
                <a:gd name="T90" fmla="*/ 80 w 86"/>
                <a:gd name="T91" fmla="*/ 5 h 101"/>
                <a:gd name="T92" fmla="*/ 80 w 86"/>
                <a:gd name="T93" fmla="*/ 5 h 101"/>
                <a:gd name="T94" fmla="*/ 80 w 86"/>
                <a:gd name="T95" fmla="*/ 0 h 101"/>
                <a:gd name="T96" fmla="*/ 86 w 86"/>
                <a:gd name="T97" fmla="*/ 0 h 101"/>
                <a:gd name="T98" fmla="*/ 86 w 86"/>
                <a:gd name="T99" fmla="*/ 11 h 101"/>
                <a:gd name="T100" fmla="*/ 86 w 86"/>
                <a:gd name="T101" fmla="*/ 17 h 101"/>
                <a:gd name="T102" fmla="*/ 86 w 86"/>
                <a:gd name="T103" fmla="*/ 2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101">
                  <a:moveTo>
                    <a:pt x="86" y="21"/>
                  </a:moveTo>
                  <a:lnTo>
                    <a:pt x="64" y="11"/>
                  </a:lnTo>
                  <a:lnTo>
                    <a:pt x="64" y="11"/>
                  </a:lnTo>
                  <a:lnTo>
                    <a:pt x="58" y="17"/>
                  </a:lnTo>
                  <a:lnTo>
                    <a:pt x="51" y="17"/>
                  </a:lnTo>
                  <a:lnTo>
                    <a:pt x="51" y="17"/>
                  </a:lnTo>
                  <a:lnTo>
                    <a:pt x="45" y="21"/>
                  </a:lnTo>
                  <a:lnTo>
                    <a:pt x="45" y="21"/>
                  </a:lnTo>
                  <a:lnTo>
                    <a:pt x="45" y="21"/>
                  </a:lnTo>
                  <a:lnTo>
                    <a:pt x="45" y="27"/>
                  </a:lnTo>
                  <a:lnTo>
                    <a:pt x="45" y="27"/>
                  </a:lnTo>
                  <a:lnTo>
                    <a:pt x="45" y="33"/>
                  </a:lnTo>
                  <a:lnTo>
                    <a:pt x="41" y="33"/>
                  </a:lnTo>
                  <a:lnTo>
                    <a:pt x="41" y="27"/>
                  </a:lnTo>
                  <a:lnTo>
                    <a:pt x="35" y="27"/>
                  </a:lnTo>
                  <a:lnTo>
                    <a:pt x="35" y="21"/>
                  </a:lnTo>
                  <a:lnTo>
                    <a:pt x="35" y="27"/>
                  </a:lnTo>
                  <a:lnTo>
                    <a:pt x="35" y="27"/>
                  </a:lnTo>
                  <a:lnTo>
                    <a:pt x="35" y="27"/>
                  </a:lnTo>
                  <a:lnTo>
                    <a:pt x="35" y="33"/>
                  </a:lnTo>
                  <a:lnTo>
                    <a:pt x="35" y="33"/>
                  </a:lnTo>
                  <a:lnTo>
                    <a:pt x="41" y="40"/>
                  </a:lnTo>
                  <a:lnTo>
                    <a:pt x="41" y="40"/>
                  </a:lnTo>
                  <a:lnTo>
                    <a:pt x="41" y="40"/>
                  </a:lnTo>
                  <a:lnTo>
                    <a:pt x="41" y="40"/>
                  </a:lnTo>
                  <a:lnTo>
                    <a:pt x="41" y="44"/>
                  </a:lnTo>
                  <a:lnTo>
                    <a:pt x="41" y="44"/>
                  </a:lnTo>
                  <a:lnTo>
                    <a:pt x="41" y="50"/>
                  </a:lnTo>
                  <a:lnTo>
                    <a:pt x="41" y="50"/>
                  </a:lnTo>
                  <a:lnTo>
                    <a:pt x="41" y="56"/>
                  </a:lnTo>
                  <a:lnTo>
                    <a:pt x="41" y="56"/>
                  </a:lnTo>
                  <a:lnTo>
                    <a:pt x="41" y="56"/>
                  </a:lnTo>
                  <a:lnTo>
                    <a:pt x="41" y="56"/>
                  </a:lnTo>
                  <a:lnTo>
                    <a:pt x="41" y="66"/>
                  </a:lnTo>
                  <a:lnTo>
                    <a:pt x="41" y="66"/>
                  </a:lnTo>
                  <a:lnTo>
                    <a:pt x="41" y="79"/>
                  </a:lnTo>
                  <a:lnTo>
                    <a:pt x="41" y="79"/>
                  </a:lnTo>
                  <a:lnTo>
                    <a:pt x="41" y="79"/>
                  </a:lnTo>
                  <a:lnTo>
                    <a:pt x="41" y="79"/>
                  </a:lnTo>
                  <a:lnTo>
                    <a:pt x="41" y="83"/>
                  </a:lnTo>
                  <a:lnTo>
                    <a:pt x="41" y="83"/>
                  </a:lnTo>
                  <a:lnTo>
                    <a:pt x="41" y="83"/>
                  </a:lnTo>
                  <a:lnTo>
                    <a:pt x="41" y="83"/>
                  </a:lnTo>
                  <a:lnTo>
                    <a:pt x="45" y="83"/>
                  </a:lnTo>
                  <a:lnTo>
                    <a:pt x="45" y="89"/>
                  </a:lnTo>
                  <a:lnTo>
                    <a:pt x="35" y="89"/>
                  </a:lnTo>
                  <a:lnTo>
                    <a:pt x="35" y="95"/>
                  </a:lnTo>
                  <a:lnTo>
                    <a:pt x="35" y="95"/>
                  </a:lnTo>
                  <a:lnTo>
                    <a:pt x="35" y="95"/>
                  </a:lnTo>
                  <a:lnTo>
                    <a:pt x="35" y="95"/>
                  </a:lnTo>
                  <a:lnTo>
                    <a:pt x="35" y="101"/>
                  </a:lnTo>
                  <a:lnTo>
                    <a:pt x="35" y="95"/>
                  </a:lnTo>
                  <a:lnTo>
                    <a:pt x="35" y="95"/>
                  </a:lnTo>
                  <a:lnTo>
                    <a:pt x="35" y="95"/>
                  </a:lnTo>
                  <a:lnTo>
                    <a:pt x="35" y="89"/>
                  </a:lnTo>
                  <a:lnTo>
                    <a:pt x="35" y="89"/>
                  </a:lnTo>
                  <a:lnTo>
                    <a:pt x="35" y="89"/>
                  </a:lnTo>
                  <a:lnTo>
                    <a:pt x="35" y="83"/>
                  </a:lnTo>
                  <a:lnTo>
                    <a:pt x="29" y="83"/>
                  </a:lnTo>
                  <a:lnTo>
                    <a:pt x="29" y="89"/>
                  </a:lnTo>
                  <a:lnTo>
                    <a:pt x="22" y="89"/>
                  </a:lnTo>
                  <a:lnTo>
                    <a:pt x="22" y="89"/>
                  </a:lnTo>
                  <a:lnTo>
                    <a:pt x="22" y="89"/>
                  </a:lnTo>
                  <a:lnTo>
                    <a:pt x="22" y="83"/>
                  </a:lnTo>
                  <a:lnTo>
                    <a:pt x="22" y="83"/>
                  </a:lnTo>
                  <a:lnTo>
                    <a:pt x="22" y="79"/>
                  </a:lnTo>
                  <a:lnTo>
                    <a:pt x="16" y="79"/>
                  </a:lnTo>
                  <a:lnTo>
                    <a:pt x="16" y="73"/>
                  </a:lnTo>
                  <a:lnTo>
                    <a:pt x="16" y="73"/>
                  </a:lnTo>
                  <a:lnTo>
                    <a:pt x="22" y="66"/>
                  </a:lnTo>
                  <a:lnTo>
                    <a:pt x="16" y="66"/>
                  </a:lnTo>
                  <a:lnTo>
                    <a:pt x="10" y="62"/>
                  </a:lnTo>
                  <a:lnTo>
                    <a:pt x="6" y="62"/>
                  </a:lnTo>
                  <a:lnTo>
                    <a:pt x="6" y="56"/>
                  </a:lnTo>
                  <a:lnTo>
                    <a:pt x="6" y="56"/>
                  </a:lnTo>
                  <a:lnTo>
                    <a:pt x="0" y="50"/>
                  </a:lnTo>
                  <a:lnTo>
                    <a:pt x="0" y="40"/>
                  </a:lnTo>
                  <a:lnTo>
                    <a:pt x="6" y="40"/>
                  </a:lnTo>
                  <a:lnTo>
                    <a:pt x="10" y="33"/>
                  </a:lnTo>
                  <a:lnTo>
                    <a:pt x="10" y="33"/>
                  </a:lnTo>
                  <a:lnTo>
                    <a:pt x="10" y="27"/>
                  </a:lnTo>
                  <a:lnTo>
                    <a:pt x="10" y="27"/>
                  </a:lnTo>
                  <a:lnTo>
                    <a:pt x="10" y="21"/>
                  </a:lnTo>
                  <a:lnTo>
                    <a:pt x="16" y="17"/>
                  </a:lnTo>
                  <a:lnTo>
                    <a:pt x="29" y="17"/>
                  </a:lnTo>
                  <a:lnTo>
                    <a:pt x="35" y="11"/>
                  </a:lnTo>
                  <a:lnTo>
                    <a:pt x="41" y="11"/>
                  </a:lnTo>
                  <a:lnTo>
                    <a:pt x="41" y="5"/>
                  </a:lnTo>
                  <a:lnTo>
                    <a:pt x="70" y="5"/>
                  </a:lnTo>
                  <a:lnTo>
                    <a:pt x="70" y="11"/>
                  </a:lnTo>
                  <a:lnTo>
                    <a:pt x="76" y="11"/>
                  </a:lnTo>
                  <a:lnTo>
                    <a:pt x="80" y="5"/>
                  </a:lnTo>
                  <a:lnTo>
                    <a:pt x="80" y="5"/>
                  </a:lnTo>
                  <a:lnTo>
                    <a:pt x="80" y="5"/>
                  </a:lnTo>
                  <a:lnTo>
                    <a:pt x="80" y="5"/>
                  </a:lnTo>
                  <a:lnTo>
                    <a:pt x="80" y="0"/>
                  </a:lnTo>
                  <a:lnTo>
                    <a:pt x="80" y="0"/>
                  </a:lnTo>
                  <a:lnTo>
                    <a:pt x="86" y="0"/>
                  </a:lnTo>
                  <a:lnTo>
                    <a:pt x="86" y="11"/>
                  </a:lnTo>
                  <a:lnTo>
                    <a:pt x="86" y="11"/>
                  </a:lnTo>
                  <a:lnTo>
                    <a:pt x="86" y="17"/>
                  </a:lnTo>
                  <a:lnTo>
                    <a:pt x="86" y="17"/>
                  </a:lnTo>
                  <a:lnTo>
                    <a:pt x="86" y="21"/>
                  </a:lnTo>
                  <a:lnTo>
                    <a:pt x="86" y="2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29" name="Freeform 425"/>
            <p:cNvSpPr>
              <a:spLocks/>
            </p:cNvSpPr>
            <p:nvPr/>
          </p:nvSpPr>
          <p:spPr bwMode="auto">
            <a:xfrm>
              <a:off x="4879975" y="2246313"/>
              <a:ext cx="136525" cy="160338"/>
            </a:xfrm>
            <a:custGeom>
              <a:avLst/>
              <a:gdLst>
                <a:gd name="T0" fmla="*/ 64 w 86"/>
                <a:gd name="T1" fmla="*/ 11 h 101"/>
                <a:gd name="T2" fmla="*/ 58 w 86"/>
                <a:gd name="T3" fmla="*/ 17 h 101"/>
                <a:gd name="T4" fmla="*/ 51 w 86"/>
                <a:gd name="T5" fmla="*/ 17 h 101"/>
                <a:gd name="T6" fmla="*/ 45 w 86"/>
                <a:gd name="T7" fmla="*/ 21 h 101"/>
                <a:gd name="T8" fmla="*/ 45 w 86"/>
                <a:gd name="T9" fmla="*/ 27 h 101"/>
                <a:gd name="T10" fmla="*/ 45 w 86"/>
                <a:gd name="T11" fmla="*/ 33 h 101"/>
                <a:gd name="T12" fmla="*/ 41 w 86"/>
                <a:gd name="T13" fmla="*/ 27 h 101"/>
                <a:gd name="T14" fmla="*/ 35 w 86"/>
                <a:gd name="T15" fmla="*/ 21 h 101"/>
                <a:gd name="T16" fmla="*/ 35 w 86"/>
                <a:gd name="T17" fmla="*/ 27 h 101"/>
                <a:gd name="T18" fmla="*/ 35 w 86"/>
                <a:gd name="T19" fmla="*/ 33 h 101"/>
                <a:gd name="T20" fmla="*/ 41 w 86"/>
                <a:gd name="T21" fmla="*/ 40 h 101"/>
                <a:gd name="T22" fmla="*/ 41 w 86"/>
                <a:gd name="T23" fmla="*/ 40 h 101"/>
                <a:gd name="T24" fmla="*/ 41 w 86"/>
                <a:gd name="T25" fmla="*/ 44 h 101"/>
                <a:gd name="T26" fmla="*/ 41 w 86"/>
                <a:gd name="T27" fmla="*/ 50 h 101"/>
                <a:gd name="T28" fmla="*/ 41 w 86"/>
                <a:gd name="T29" fmla="*/ 56 h 101"/>
                <a:gd name="T30" fmla="*/ 41 w 86"/>
                <a:gd name="T31" fmla="*/ 56 h 101"/>
                <a:gd name="T32" fmla="*/ 41 w 86"/>
                <a:gd name="T33" fmla="*/ 66 h 101"/>
                <a:gd name="T34" fmla="*/ 41 w 86"/>
                <a:gd name="T35" fmla="*/ 79 h 101"/>
                <a:gd name="T36" fmla="*/ 41 w 86"/>
                <a:gd name="T37" fmla="*/ 79 h 101"/>
                <a:gd name="T38" fmla="*/ 41 w 86"/>
                <a:gd name="T39" fmla="*/ 83 h 101"/>
                <a:gd name="T40" fmla="*/ 41 w 86"/>
                <a:gd name="T41" fmla="*/ 83 h 101"/>
                <a:gd name="T42" fmla="*/ 45 w 86"/>
                <a:gd name="T43" fmla="*/ 83 h 101"/>
                <a:gd name="T44" fmla="*/ 35 w 86"/>
                <a:gd name="T45" fmla="*/ 89 h 101"/>
                <a:gd name="T46" fmla="*/ 35 w 86"/>
                <a:gd name="T47" fmla="*/ 95 h 101"/>
                <a:gd name="T48" fmla="*/ 35 w 86"/>
                <a:gd name="T49" fmla="*/ 95 h 101"/>
                <a:gd name="T50" fmla="*/ 35 w 86"/>
                <a:gd name="T51" fmla="*/ 95 h 101"/>
                <a:gd name="T52" fmla="*/ 35 w 86"/>
                <a:gd name="T53" fmla="*/ 95 h 101"/>
                <a:gd name="T54" fmla="*/ 35 w 86"/>
                <a:gd name="T55" fmla="*/ 89 h 101"/>
                <a:gd name="T56" fmla="*/ 35 w 86"/>
                <a:gd name="T57" fmla="*/ 83 h 101"/>
                <a:gd name="T58" fmla="*/ 29 w 86"/>
                <a:gd name="T59" fmla="*/ 89 h 101"/>
                <a:gd name="T60" fmla="*/ 22 w 86"/>
                <a:gd name="T61" fmla="*/ 89 h 101"/>
                <a:gd name="T62" fmla="*/ 22 w 86"/>
                <a:gd name="T63" fmla="*/ 83 h 101"/>
                <a:gd name="T64" fmla="*/ 22 w 86"/>
                <a:gd name="T65" fmla="*/ 79 h 101"/>
                <a:gd name="T66" fmla="*/ 16 w 86"/>
                <a:gd name="T67" fmla="*/ 73 h 101"/>
                <a:gd name="T68" fmla="*/ 22 w 86"/>
                <a:gd name="T69" fmla="*/ 66 h 101"/>
                <a:gd name="T70" fmla="*/ 10 w 86"/>
                <a:gd name="T71" fmla="*/ 62 h 101"/>
                <a:gd name="T72" fmla="*/ 6 w 86"/>
                <a:gd name="T73" fmla="*/ 56 h 101"/>
                <a:gd name="T74" fmla="*/ 0 w 86"/>
                <a:gd name="T75" fmla="*/ 50 h 101"/>
                <a:gd name="T76" fmla="*/ 6 w 86"/>
                <a:gd name="T77" fmla="*/ 40 h 101"/>
                <a:gd name="T78" fmla="*/ 10 w 86"/>
                <a:gd name="T79" fmla="*/ 33 h 101"/>
                <a:gd name="T80" fmla="*/ 10 w 86"/>
                <a:gd name="T81" fmla="*/ 27 h 101"/>
                <a:gd name="T82" fmla="*/ 16 w 86"/>
                <a:gd name="T83" fmla="*/ 17 h 101"/>
                <a:gd name="T84" fmla="*/ 35 w 86"/>
                <a:gd name="T85" fmla="*/ 11 h 101"/>
                <a:gd name="T86" fmla="*/ 41 w 86"/>
                <a:gd name="T87" fmla="*/ 5 h 101"/>
                <a:gd name="T88" fmla="*/ 70 w 86"/>
                <a:gd name="T89" fmla="*/ 11 h 101"/>
                <a:gd name="T90" fmla="*/ 80 w 86"/>
                <a:gd name="T91" fmla="*/ 5 h 101"/>
                <a:gd name="T92" fmla="*/ 80 w 86"/>
                <a:gd name="T93" fmla="*/ 5 h 101"/>
                <a:gd name="T94" fmla="*/ 80 w 86"/>
                <a:gd name="T95" fmla="*/ 0 h 101"/>
                <a:gd name="T96" fmla="*/ 86 w 86"/>
                <a:gd name="T97" fmla="*/ 0 h 101"/>
                <a:gd name="T98" fmla="*/ 86 w 86"/>
                <a:gd name="T99" fmla="*/ 11 h 101"/>
                <a:gd name="T100" fmla="*/ 86 w 86"/>
                <a:gd name="T101" fmla="*/ 17 h 101"/>
                <a:gd name="T102" fmla="*/ 86 w 86"/>
                <a:gd name="T103" fmla="*/ 2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101">
                  <a:moveTo>
                    <a:pt x="86" y="21"/>
                  </a:moveTo>
                  <a:lnTo>
                    <a:pt x="64" y="11"/>
                  </a:lnTo>
                  <a:lnTo>
                    <a:pt x="64" y="11"/>
                  </a:lnTo>
                  <a:lnTo>
                    <a:pt x="58" y="17"/>
                  </a:lnTo>
                  <a:lnTo>
                    <a:pt x="51" y="17"/>
                  </a:lnTo>
                  <a:lnTo>
                    <a:pt x="51" y="17"/>
                  </a:lnTo>
                  <a:lnTo>
                    <a:pt x="45" y="21"/>
                  </a:lnTo>
                  <a:lnTo>
                    <a:pt x="45" y="21"/>
                  </a:lnTo>
                  <a:lnTo>
                    <a:pt x="45" y="21"/>
                  </a:lnTo>
                  <a:lnTo>
                    <a:pt x="45" y="27"/>
                  </a:lnTo>
                  <a:lnTo>
                    <a:pt x="45" y="27"/>
                  </a:lnTo>
                  <a:lnTo>
                    <a:pt x="45" y="33"/>
                  </a:lnTo>
                  <a:lnTo>
                    <a:pt x="41" y="33"/>
                  </a:lnTo>
                  <a:lnTo>
                    <a:pt x="41" y="27"/>
                  </a:lnTo>
                  <a:lnTo>
                    <a:pt x="35" y="27"/>
                  </a:lnTo>
                  <a:lnTo>
                    <a:pt x="35" y="21"/>
                  </a:lnTo>
                  <a:lnTo>
                    <a:pt x="35" y="27"/>
                  </a:lnTo>
                  <a:lnTo>
                    <a:pt x="35" y="27"/>
                  </a:lnTo>
                  <a:lnTo>
                    <a:pt x="35" y="27"/>
                  </a:lnTo>
                  <a:lnTo>
                    <a:pt x="35" y="33"/>
                  </a:lnTo>
                  <a:lnTo>
                    <a:pt x="35" y="33"/>
                  </a:lnTo>
                  <a:lnTo>
                    <a:pt x="41" y="40"/>
                  </a:lnTo>
                  <a:lnTo>
                    <a:pt x="41" y="40"/>
                  </a:lnTo>
                  <a:lnTo>
                    <a:pt x="41" y="40"/>
                  </a:lnTo>
                  <a:lnTo>
                    <a:pt x="41" y="40"/>
                  </a:lnTo>
                  <a:lnTo>
                    <a:pt x="41" y="44"/>
                  </a:lnTo>
                  <a:lnTo>
                    <a:pt x="41" y="44"/>
                  </a:lnTo>
                  <a:lnTo>
                    <a:pt x="41" y="50"/>
                  </a:lnTo>
                  <a:lnTo>
                    <a:pt x="41" y="50"/>
                  </a:lnTo>
                  <a:lnTo>
                    <a:pt x="41" y="56"/>
                  </a:lnTo>
                  <a:lnTo>
                    <a:pt x="41" y="56"/>
                  </a:lnTo>
                  <a:lnTo>
                    <a:pt x="41" y="56"/>
                  </a:lnTo>
                  <a:lnTo>
                    <a:pt x="41" y="56"/>
                  </a:lnTo>
                  <a:lnTo>
                    <a:pt x="41" y="66"/>
                  </a:lnTo>
                  <a:lnTo>
                    <a:pt x="41" y="66"/>
                  </a:lnTo>
                  <a:lnTo>
                    <a:pt x="41" y="79"/>
                  </a:lnTo>
                  <a:lnTo>
                    <a:pt x="41" y="79"/>
                  </a:lnTo>
                  <a:lnTo>
                    <a:pt x="41" y="79"/>
                  </a:lnTo>
                  <a:lnTo>
                    <a:pt x="41" y="79"/>
                  </a:lnTo>
                  <a:lnTo>
                    <a:pt x="41" y="83"/>
                  </a:lnTo>
                  <a:lnTo>
                    <a:pt x="41" y="83"/>
                  </a:lnTo>
                  <a:lnTo>
                    <a:pt x="41" y="83"/>
                  </a:lnTo>
                  <a:lnTo>
                    <a:pt x="41" y="83"/>
                  </a:lnTo>
                  <a:lnTo>
                    <a:pt x="45" y="83"/>
                  </a:lnTo>
                  <a:lnTo>
                    <a:pt x="45" y="89"/>
                  </a:lnTo>
                  <a:lnTo>
                    <a:pt x="35" y="89"/>
                  </a:lnTo>
                  <a:lnTo>
                    <a:pt x="35" y="95"/>
                  </a:lnTo>
                  <a:lnTo>
                    <a:pt x="35" y="95"/>
                  </a:lnTo>
                  <a:lnTo>
                    <a:pt x="35" y="95"/>
                  </a:lnTo>
                  <a:lnTo>
                    <a:pt x="35" y="95"/>
                  </a:lnTo>
                  <a:lnTo>
                    <a:pt x="35" y="101"/>
                  </a:lnTo>
                  <a:lnTo>
                    <a:pt x="35" y="95"/>
                  </a:lnTo>
                  <a:lnTo>
                    <a:pt x="35" y="95"/>
                  </a:lnTo>
                  <a:lnTo>
                    <a:pt x="35" y="95"/>
                  </a:lnTo>
                  <a:lnTo>
                    <a:pt x="35" y="89"/>
                  </a:lnTo>
                  <a:lnTo>
                    <a:pt x="35" y="89"/>
                  </a:lnTo>
                  <a:lnTo>
                    <a:pt x="35" y="89"/>
                  </a:lnTo>
                  <a:lnTo>
                    <a:pt x="35" y="83"/>
                  </a:lnTo>
                  <a:lnTo>
                    <a:pt x="29" y="83"/>
                  </a:lnTo>
                  <a:lnTo>
                    <a:pt x="29" y="89"/>
                  </a:lnTo>
                  <a:lnTo>
                    <a:pt x="22" y="89"/>
                  </a:lnTo>
                  <a:lnTo>
                    <a:pt x="22" y="89"/>
                  </a:lnTo>
                  <a:lnTo>
                    <a:pt x="22" y="89"/>
                  </a:lnTo>
                  <a:lnTo>
                    <a:pt x="22" y="83"/>
                  </a:lnTo>
                  <a:lnTo>
                    <a:pt x="22" y="83"/>
                  </a:lnTo>
                  <a:lnTo>
                    <a:pt x="22" y="79"/>
                  </a:lnTo>
                  <a:lnTo>
                    <a:pt x="16" y="79"/>
                  </a:lnTo>
                  <a:lnTo>
                    <a:pt x="16" y="73"/>
                  </a:lnTo>
                  <a:lnTo>
                    <a:pt x="16" y="73"/>
                  </a:lnTo>
                  <a:lnTo>
                    <a:pt x="22" y="66"/>
                  </a:lnTo>
                  <a:lnTo>
                    <a:pt x="16" y="66"/>
                  </a:lnTo>
                  <a:lnTo>
                    <a:pt x="10" y="62"/>
                  </a:lnTo>
                  <a:lnTo>
                    <a:pt x="6" y="62"/>
                  </a:lnTo>
                  <a:lnTo>
                    <a:pt x="6" y="56"/>
                  </a:lnTo>
                  <a:lnTo>
                    <a:pt x="6" y="56"/>
                  </a:lnTo>
                  <a:lnTo>
                    <a:pt x="0" y="50"/>
                  </a:lnTo>
                  <a:lnTo>
                    <a:pt x="0" y="40"/>
                  </a:lnTo>
                  <a:lnTo>
                    <a:pt x="6" y="40"/>
                  </a:lnTo>
                  <a:lnTo>
                    <a:pt x="10" y="33"/>
                  </a:lnTo>
                  <a:lnTo>
                    <a:pt x="10" y="33"/>
                  </a:lnTo>
                  <a:lnTo>
                    <a:pt x="10" y="27"/>
                  </a:lnTo>
                  <a:lnTo>
                    <a:pt x="10" y="27"/>
                  </a:lnTo>
                  <a:lnTo>
                    <a:pt x="10" y="21"/>
                  </a:lnTo>
                  <a:lnTo>
                    <a:pt x="16" y="17"/>
                  </a:lnTo>
                  <a:lnTo>
                    <a:pt x="29" y="17"/>
                  </a:lnTo>
                  <a:lnTo>
                    <a:pt x="35" y="11"/>
                  </a:lnTo>
                  <a:lnTo>
                    <a:pt x="41" y="11"/>
                  </a:lnTo>
                  <a:lnTo>
                    <a:pt x="41" y="5"/>
                  </a:lnTo>
                  <a:lnTo>
                    <a:pt x="70" y="5"/>
                  </a:lnTo>
                  <a:lnTo>
                    <a:pt x="70" y="11"/>
                  </a:lnTo>
                  <a:lnTo>
                    <a:pt x="76" y="11"/>
                  </a:lnTo>
                  <a:lnTo>
                    <a:pt x="80" y="5"/>
                  </a:lnTo>
                  <a:lnTo>
                    <a:pt x="80" y="5"/>
                  </a:lnTo>
                  <a:lnTo>
                    <a:pt x="80" y="5"/>
                  </a:lnTo>
                  <a:lnTo>
                    <a:pt x="80" y="5"/>
                  </a:lnTo>
                  <a:lnTo>
                    <a:pt x="80" y="0"/>
                  </a:lnTo>
                  <a:lnTo>
                    <a:pt x="80" y="0"/>
                  </a:lnTo>
                  <a:lnTo>
                    <a:pt x="86" y="0"/>
                  </a:lnTo>
                  <a:lnTo>
                    <a:pt x="86" y="11"/>
                  </a:lnTo>
                  <a:lnTo>
                    <a:pt x="86" y="11"/>
                  </a:lnTo>
                  <a:lnTo>
                    <a:pt x="86" y="17"/>
                  </a:lnTo>
                  <a:lnTo>
                    <a:pt x="86" y="17"/>
                  </a:lnTo>
                  <a:lnTo>
                    <a:pt x="86" y="21"/>
                  </a:lnTo>
                  <a:lnTo>
                    <a:pt x="86" y="2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0" name="Freeform 426"/>
            <p:cNvSpPr>
              <a:spLocks/>
            </p:cNvSpPr>
            <p:nvPr/>
          </p:nvSpPr>
          <p:spPr bwMode="auto">
            <a:xfrm>
              <a:off x="4849813" y="2227263"/>
              <a:ext cx="46038" cy="82550"/>
            </a:xfrm>
            <a:custGeom>
              <a:avLst/>
              <a:gdLst>
                <a:gd name="T0" fmla="*/ 29 w 29"/>
                <a:gd name="T1" fmla="*/ 29 h 52"/>
                <a:gd name="T2" fmla="*/ 29 w 29"/>
                <a:gd name="T3" fmla="*/ 23 h 52"/>
                <a:gd name="T4" fmla="*/ 25 w 29"/>
                <a:gd name="T5" fmla="*/ 17 h 52"/>
                <a:gd name="T6" fmla="*/ 25 w 29"/>
                <a:gd name="T7" fmla="*/ 12 h 52"/>
                <a:gd name="T8" fmla="*/ 19 w 29"/>
                <a:gd name="T9" fmla="*/ 6 h 52"/>
                <a:gd name="T10" fmla="*/ 19 w 29"/>
                <a:gd name="T11" fmla="*/ 6 h 52"/>
                <a:gd name="T12" fmla="*/ 19 w 29"/>
                <a:gd name="T13" fmla="*/ 6 h 52"/>
                <a:gd name="T14" fmla="*/ 13 w 29"/>
                <a:gd name="T15" fmla="*/ 0 h 52"/>
                <a:gd name="T16" fmla="*/ 6 w 29"/>
                <a:gd name="T17" fmla="*/ 0 h 52"/>
                <a:gd name="T18" fmla="*/ 6 w 29"/>
                <a:gd name="T19" fmla="*/ 6 h 52"/>
                <a:gd name="T20" fmla="*/ 6 w 29"/>
                <a:gd name="T21" fmla="*/ 6 h 52"/>
                <a:gd name="T22" fmla="*/ 6 w 29"/>
                <a:gd name="T23" fmla="*/ 6 h 52"/>
                <a:gd name="T24" fmla="*/ 6 w 29"/>
                <a:gd name="T25" fmla="*/ 17 h 52"/>
                <a:gd name="T26" fmla="*/ 0 w 29"/>
                <a:gd name="T27" fmla="*/ 23 h 52"/>
                <a:gd name="T28" fmla="*/ 0 w 29"/>
                <a:gd name="T29" fmla="*/ 23 h 52"/>
                <a:gd name="T30" fmla="*/ 6 w 29"/>
                <a:gd name="T31" fmla="*/ 29 h 52"/>
                <a:gd name="T32" fmla="*/ 6 w 29"/>
                <a:gd name="T33" fmla="*/ 29 h 52"/>
                <a:gd name="T34" fmla="*/ 6 w 29"/>
                <a:gd name="T35" fmla="*/ 29 h 52"/>
                <a:gd name="T36" fmla="*/ 6 w 29"/>
                <a:gd name="T37" fmla="*/ 33 h 52"/>
                <a:gd name="T38" fmla="*/ 6 w 29"/>
                <a:gd name="T39" fmla="*/ 33 h 52"/>
                <a:gd name="T40" fmla="*/ 6 w 29"/>
                <a:gd name="T41" fmla="*/ 39 h 52"/>
                <a:gd name="T42" fmla="*/ 13 w 29"/>
                <a:gd name="T43" fmla="*/ 39 h 52"/>
                <a:gd name="T44" fmla="*/ 13 w 29"/>
                <a:gd name="T45" fmla="*/ 45 h 52"/>
                <a:gd name="T46" fmla="*/ 13 w 29"/>
                <a:gd name="T47" fmla="*/ 45 h 52"/>
                <a:gd name="T48" fmla="*/ 19 w 29"/>
                <a:gd name="T49" fmla="*/ 45 h 52"/>
                <a:gd name="T50" fmla="*/ 19 w 29"/>
                <a:gd name="T51" fmla="*/ 52 h 52"/>
                <a:gd name="T52" fmla="*/ 19 w 29"/>
                <a:gd name="T53" fmla="*/ 52 h 52"/>
                <a:gd name="T54" fmla="*/ 19 w 29"/>
                <a:gd name="T55" fmla="*/ 52 h 52"/>
                <a:gd name="T56" fmla="*/ 25 w 29"/>
                <a:gd name="T57" fmla="*/ 52 h 52"/>
                <a:gd name="T58" fmla="*/ 25 w 29"/>
                <a:gd name="T59" fmla="*/ 45 h 52"/>
                <a:gd name="T60" fmla="*/ 29 w 29"/>
                <a:gd name="T61" fmla="*/ 45 h 52"/>
                <a:gd name="T62" fmla="*/ 29 w 29"/>
                <a:gd name="T63" fmla="*/ 39 h 52"/>
                <a:gd name="T64" fmla="*/ 29 w 29"/>
                <a:gd name="T65" fmla="*/ 39 h 52"/>
                <a:gd name="T66" fmla="*/ 29 w 29"/>
                <a:gd name="T67" fmla="*/ 29 h 52"/>
                <a:gd name="T68" fmla="*/ 29 w 29"/>
                <a:gd name="T69"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52">
                  <a:moveTo>
                    <a:pt x="29" y="29"/>
                  </a:moveTo>
                  <a:lnTo>
                    <a:pt x="29" y="23"/>
                  </a:lnTo>
                  <a:lnTo>
                    <a:pt x="25" y="17"/>
                  </a:lnTo>
                  <a:lnTo>
                    <a:pt x="25" y="12"/>
                  </a:lnTo>
                  <a:lnTo>
                    <a:pt x="19" y="6"/>
                  </a:lnTo>
                  <a:lnTo>
                    <a:pt x="19" y="6"/>
                  </a:lnTo>
                  <a:lnTo>
                    <a:pt x="19" y="6"/>
                  </a:lnTo>
                  <a:lnTo>
                    <a:pt x="13" y="0"/>
                  </a:lnTo>
                  <a:lnTo>
                    <a:pt x="6" y="0"/>
                  </a:lnTo>
                  <a:lnTo>
                    <a:pt x="6" y="6"/>
                  </a:lnTo>
                  <a:lnTo>
                    <a:pt x="6" y="6"/>
                  </a:lnTo>
                  <a:lnTo>
                    <a:pt x="6" y="6"/>
                  </a:lnTo>
                  <a:lnTo>
                    <a:pt x="6" y="17"/>
                  </a:lnTo>
                  <a:lnTo>
                    <a:pt x="0" y="23"/>
                  </a:lnTo>
                  <a:lnTo>
                    <a:pt x="0" y="23"/>
                  </a:lnTo>
                  <a:lnTo>
                    <a:pt x="6" y="29"/>
                  </a:lnTo>
                  <a:lnTo>
                    <a:pt x="6" y="29"/>
                  </a:lnTo>
                  <a:lnTo>
                    <a:pt x="6" y="29"/>
                  </a:lnTo>
                  <a:lnTo>
                    <a:pt x="6" y="33"/>
                  </a:lnTo>
                  <a:lnTo>
                    <a:pt x="6" y="33"/>
                  </a:lnTo>
                  <a:lnTo>
                    <a:pt x="6" y="39"/>
                  </a:lnTo>
                  <a:lnTo>
                    <a:pt x="13" y="39"/>
                  </a:lnTo>
                  <a:lnTo>
                    <a:pt x="13" y="45"/>
                  </a:lnTo>
                  <a:lnTo>
                    <a:pt x="13" y="45"/>
                  </a:lnTo>
                  <a:lnTo>
                    <a:pt x="19" y="45"/>
                  </a:lnTo>
                  <a:lnTo>
                    <a:pt x="19" y="52"/>
                  </a:lnTo>
                  <a:lnTo>
                    <a:pt x="19" y="52"/>
                  </a:lnTo>
                  <a:lnTo>
                    <a:pt x="19" y="52"/>
                  </a:lnTo>
                  <a:lnTo>
                    <a:pt x="25" y="52"/>
                  </a:lnTo>
                  <a:lnTo>
                    <a:pt x="25" y="45"/>
                  </a:lnTo>
                  <a:lnTo>
                    <a:pt x="29" y="45"/>
                  </a:lnTo>
                  <a:lnTo>
                    <a:pt x="29" y="39"/>
                  </a:lnTo>
                  <a:lnTo>
                    <a:pt x="29" y="39"/>
                  </a:lnTo>
                  <a:lnTo>
                    <a:pt x="29" y="29"/>
                  </a:lnTo>
                  <a:lnTo>
                    <a:pt x="29"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1" name="Freeform 427"/>
            <p:cNvSpPr>
              <a:spLocks/>
            </p:cNvSpPr>
            <p:nvPr/>
          </p:nvSpPr>
          <p:spPr bwMode="auto">
            <a:xfrm>
              <a:off x="4849813" y="2227263"/>
              <a:ext cx="46038" cy="82550"/>
            </a:xfrm>
            <a:custGeom>
              <a:avLst/>
              <a:gdLst>
                <a:gd name="T0" fmla="*/ 29 w 29"/>
                <a:gd name="T1" fmla="*/ 29 h 52"/>
                <a:gd name="T2" fmla="*/ 29 w 29"/>
                <a:gd name="T3" fmla="*/ 23 h 52"/>
                <a:gd name="T4" fmla="*/ 25 w 29"/>
                <a:gd name="T5" fmla="*/ 17 h 52"/>
                <a:gd name="T6" fmla="*/ 25 w 29"/>
                <a:gd name="T7" fmla="*/ 12 h 52"/>
                <a:gd name="T8" fmla="*/ 19 w 29"/>
                <a:gd name="T9" fmla="*/ 6 h 52"/>
                <a:gd name="T10" fmla="*/ 19 w 29"/>
                <a:gd name="T11" fmla="*/ 6 h 52"/>
                <a:gd name="T12" fmla="*/ 19 w 29"/>
                <a:gd name="T13" fmla="*/ 6 h 52"/>
                <a:gd name="T14" fmla="*/ 13 w 29"/>
                <a:gd name="T15" fmla="*/ 0 h 52"/>
                <a:gd name="T16" fmla="*/ 6 w 29"/>
                <a:gd name="T17" fmla="*/ 0 h 52"/>
                <a:gd name="T18" fmla="*/ 6 w 29"/>
                <a:gd name="T19" fmla="*/ 6 h 52"/>
                <a:gd name="T20" fmla="*/ 6 w 29"/>
                <a:gd name="T21" fmla="*/ 6 h 52"/>
                <a:gd name="T22" fmla="*/ 6 w 29"/>
                <a:gd name="T23" fmla="*/ 6 h 52"/>
                <a:gd name="T24" fmla="*/ 6 w 29"/>
                <a:gd name="T25" fmla="*/ 17 h 52"/>
                <a:gd name="T26" fmla="*/ 0 w 29"/>
                <a:gd name="T27" fmla="*/ 23 h 52"/>
                <a:gd name="T28" fmla="*/ 0 w 29"/>
                <a:gd name="T29" fmla="*/ 23 h 52"/>
                <a:gd name="T30" fmla="*/ 6 w 29"/>
                <a:gd name="T31" fmla="*/ 29 h 52"/>
                <a:gd name="T32" fmla="*/ 6 w 29"/>
                <a:gd name="T33" fmla="*/ 29 h 52"/>
                <a:gd name="T34" fmla="*/ 6 w 29"/>
                <a:gd name="T35" fmla="*/ 29 h 52"/>
                <a:gd name="T36" fmla="*/ 6 w 29"/>
                <a:gd name="T37" fmla="*/ 33 h 52"/>
                <a:gd name="T38" fmla="*/ 6 w 29"/>
                <a:gd name="T39" fmla="*/ 33 h 52"/>
                <a:gd name="T40" fmla="*/ 6 w 29"/>
                <a:gd name="T41" fmla="*/ 39 h 52"/>
                <a:gd name="T42" fmla="*/ 13 w 29"/>
                <a:gd name="T43" fmla="*/ 39 h 52"/>
                <a:gd name="T44" fmla="*/ 13 w 29"/>
                <a:gd name="T45" fmla="*/ 45 h 52"/>
                <a:gd name="T46" fmla="*/ 13 w 29"/>
                <a:gd name="T47" fmla="*/ 45 h 52"/>
                <a:gd name="T48" fmla="*/ 19 w 29"/>
                <a:gd name="T49" fmla="*/ 45 h 52"/>
                <a:gd name="T50" fmla="*/ 19 w 29"/>
                <a:gd name="T51" fmla="*/ 52 h 52"/>
                <a:gd name="T52" fmla="*/ 19 w 29"/>
                <a:gd name="T53" fmla="*/ 52 h 52"/>
                <a:gd name="T54" fmla="*/ 19 w 29"/>
                <a:gd name="T55" fmla="*/ 52 h 52"/>
                <a:gd name="T56" fmla="*/ 25 w 29"/>
                <a:gd name="T57" fmla="*/ 52 h 52"/>
                <a:gd name="T58" fmla="*/ 25 w 29"/>
                <a:gd name="T59" fmla="*/ 45 h 52"/>
                <a:gd name="T60" fmla="*/ 29 w 29"/>
                <a:gd name="T61" fmla="*/ 45 h 52"/>
                <a:gd name="T62" fmla="*/ 29 w 29"/>
                <a:gd name="T63" fmla="*/ 39 h 52"/>
                <a:gd name="T64" fmla="*/ 29 w 29"/>
                <a:gd name="T65" fmla="*/ 39 h 52"/>
                <a:gd name="T66" fmla="*/ 29 w 29"/>
                <a:gd name="T67" fmla="*/ 29 h 52"/>
                <a:gd name="T68" fmla="*/ 29 w 29"/>
                <a:gd name="T69"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52">
                  <a:moveTo>
                    <a:pt x="29" y="29"/>
                  </a:moveTo>
                  <a:lnTo>
                    <a:pt x="29" y="23"/>
                  </a:lnTo>
                  <a:lnTo>
                    <a:pt x="25" y="17"/>
                  </a:lnTo>
                  <a:lnTo>
                    <a:pt x="25" y="12"/>
                  </a:lnTo>
                  <a:lnTo>
                    <a:pt x="19" y="6"/>
                  </a:lnTo>
                  <a:lnTo>
                    <a:pt x="19" y="6"/>
                  </a:lnTo>
                  <a:lnTo>
                    <a:pt x="19" y="6"/>
                  </a:lnTo>
                  <a:lnTo>
                    <a:pt x="13" y="0"/>
                  </a:lnTo>
                  <a:lnTo>
                    <a:pt x="6" y="0"/>
                  </a:lnTo>
                  <a:lnTo>
                    <a:pt x="6" y="6"/>
                  </a:lnTo>
                  <a:lnTo>
                    <a:pt x="6" y="6"/>
                  </a:lnTo>
                  <a:lnTo>
                    <a:pt x="6" y="6"/>
                  </a:lnTo>
                  <a:lnTo>
                    <a:pt x="6" y="17"/>
                  </a:lnTo>
                  <a:lnTo>
                    <a:pt x="0" y="23"/>
                  </a:lnTo>
                  <a:lnTo>
                    <a:pt x="0" y="23"/>
                  </a:lnTo>
                  <a:lnTo>
                    <a:pt x="6" y="29"/>
                  </a:lnTo>
                  <a:lnTo>
                    <a:pt x="6" y="29"/>
                  </a:lnTo>
                  <a:lnTo>
                    <a:pt x="6" y="29"/>
                  </a:lnTo>
                  <a:lnTo>
                    <a:pt x="6" y="33"/>
                  </a:lnTo>
                  <a:lnTo>
                    <a:pt x="6" y="33"/>
                  </a:lnTo>
                  <a:lnTo>
                    <a:pt x="6" y="39"/>
                  </a:lnTo>
                  <a:lnTo>
                    <a:pt x="13" y="39"/>
                  </a:lnTo>
                  <a:lnTo>
                    <a:pt x="13" y="45"/>
                  </a:lnTo>
                  <a:lnTo>
                    <a:pt x="13" y="45"/>
                  </a:lnTo>
                  <a:lnTo>
                    <a:pt x="19" y="45"/>
                  </a:lnTo>
                  <a:lnTo>
                    <a:pt x="19" y="52"/>
                  </a:lnTo>
                  <a:lnTo>
                    <a:pt x="19" y="52"/>
                  </a:lnTo>
                  <a:lnTo>
                    <a:pt x="19" y="52"/>
                  </a:lnTo>
                  <a:lnTo>
                    <a:pt x="25" y="52"/>
                  </a:lnTo>
                  <a:lnTo>
                    <a:pt x="25" y="45"/>
                  </a:lnTo>
                  <a:lnTo>
                    <a:pt x="29" y="45"/>
                  </a:lnTo>
                  <a:lnTo>
                    <a:pt x="29" y="39"/>
                  </a:lnTo>
                  <a:lnTo>
                    <a:pt x="29" y="39"/>
                  </a:lnTo>
                  <a:lnTo>
                    <a:pt x="29" y="29"/>
                  </a:lnTo>
                  <a:lnTo>
                    <a:pt x="29"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2" name="Freeform 428"/>
            <p:cNvSpPr>
              <a:spLocks/>
            </p:cNvSpPr>
            <p:nvPr/>
          </p:nvSpPr>
          <p:spPr bwMode="auto">
            <a:xfrm>
              <a:off x="4572000" y="1871663"/>
              <a:ext cx="187325" cy="211138"/>
            </a:xfrm>
            <a:custGeom>
              <a:avLst/>
              <a:gdLst>
                <a:gd name="T0" fmla="*/ 111 w 118"/>
                <a:gd name="T1" fmla="*/ 61 h 133"/>
                <a:gd name="T2" fmla="*/ 105 w 118"/>
                <a:gd name="T3" fmla="*/ 32 h 133"/>
                <a:gd name="T4" fmla="*/ 99 w 118"/>
                <a:gd name="T5" fmla="*/ 22 h 133"/>
                <a:gd name="T6" fmla="*/ 93 w 118"/>
                <a:gd name="T7" fmla="*/ 16 h 133"/>
                <a:gd name="T8" fmla="*/ 89 w 118"/>
                <a:gd name="T9" fmla="*/ 10 h 133"/>
                <a:gd name="T10" fmla="*/ 76 w 118"/>
                <a:gd name="T11" fmla="*/ 10 h 133"/>
                <a:gd name="T12" fmla="*/ 70 w 118"/>
                <a:gd name="T13" fmla="*/ 16 h 133"/>
                <a:gd name="T14" fmla="*/ 64 w 118"/>
                <a:gd name="T15" fmla="*/ 22 h 133"/>
                <a:gd name="T16" fmla="*/ 58 w 118"/>
                <a:gd name="T17" fmla="*/ 22 h 133"/>
                <a:gd name="T18" fmla="*/ 54 w 118"/>
                <a:gd name="T19" fmla="*/ 16 h 133"/>
                <a:gd name="T20" fmla="*/ 35 w 118"/>
                <a:gd name="T21" fmla="*/ 6 h 133"/>
                <a:gd name="T22" fmla="*/ 29 w 118"/>
                <a:gd name="T23" fmla="*/ 0 h 133"/>
                <a:gd name="T24" fmla="*/ 29 w 118"/>
                <a:gd name="T25" fmla="*/ 6 h 133"/>
                <a:gd name="T26" fmla="*/ 23 w 118"/>
                <a:gd name="T27" fmla="*/ 6 h 133"/>
                <a:gd name="T28" fmla="*/ 23 w 118"/>
                <a:gd name="T29" fmla="*/ 10 h 133"/>
                <a:gd name="T30" fmla="*/ 23 w 118"/>
                <a:gd name="T31" fmla="*/ 16 h 133"/>
                <a:gd name="T32" fmla="*/ 23 w 118"/>
                <a:gd name="T33" fmla="*/ 16 h 133"/>
                <a:gd name="T34" fmla="*/ 29 w 118"/>
                <a:gd name="T35" fmla="*/ 22 h 133"/>
                <a:gd name="T36" fmla="*/ 23 w 118"/>
                <a:gd name="T37" fmla="*/ 22 h 133"/>
                <a:gd name="T38" fmla="*/ 23 w 118"/>
                <a:gd name="T39" fmla="*/ 28 h 133"/>
                <a:gd name="T40" fmla="*/ 19 w 118"/>
                <a:gd name="T41" fmla="*/ 28 h 133"/>
                <a:gd name="T42" fmla="*/ 13 w 118"/>
                <a:gd name="T43" fmla="*/ 39 h 133"/>
                <a:gd name="T44" fmla="*/ 6 w 118"/>
                <a:gd name="T45" fmla="*/ 45 h 133"/>
                <a:gd name="T46" fmla="*/ 0 w 118"/>
                <a:gd name="T47" fmla="*/ 72 h 133"/>
                <a:gd name="T48" fmla="*/ 6 w 118"/>
                <a:gd name="T49" fmla="*/ 72 h 133"/>
                <a:gd name="T50" fmla="*/ 6 w 118"/>
                <a:gd name="T51" fmla="*/ 94 h 133"/>
                <a:gd name="T52" fmla="*/ 29 w 118"/>
                <a:gd name="T53" fmla="*/ 107 h 133"/>
                <a:gd name="T54" fmla="*/ 29 w 118"/>
                <a:gd name="T55" fmla="*/ 113 h 133"/>
                <a:gd name="T56" fmla="*/ 23 w 118"/>
                <a:gd name="T57" fmla="*/ 117 h 133"/>
                <a:gd name="T58" fmla="*/ 23 w 118"/>
                <a:gd name="T59" fmla="*/ 133 h 133"/>
                <a:gd name="T60" fmla="*/ 99 w 118"/>
                <a:gd name="T61" fmla="*/ 133 h 133"/>
                <a:gd name="T62" fmla="*/ 99 w 118"/>
                <a:gd name="T63" fmla="*/ 129 h 133"/>
                <a:gd name="T64" fmla="*/ 99 w 118"/>
                <a:gd name="T65" fmla="*/ 129 h 133"/>
                <a:gd name="T66" fmla="*/ 99 w 118"/>
                <a:gd name="T67" fmla="*/ 123 h 133"/>
                <a:gd name="T68" fmla="*/ 99 w 118"/>
                <a:gd name="T69" fmla="*/ 123 h 133"/>
                <a:gd name="T70" fmla="*/ 99 w 118"/>
                <a:gd name="T71" fmla="*/ 117 h 133"/>
                <a:gd name="T72" fmla="*/ 99 w 118"/>
                <a:gd name="T73" fmla="*/ 117 h 133"/>
                <a:gd name="T74" fmla="*/ 99 w 118"/>
                <a:gd name="T75" fmla="*/ 113 h 133"/>
                <a:gd name="T76" fmla="*/ 105 w 118"/>
                <a:gd name="T77" fmla="*/ 113 h 133"/>
                <a:gd name="T78" fmla="*/ 93 w 118"/>
                <a:gd name="T79" fmla="*/ 107 h 133"/>
                <a:gd name="T80" fmla="*/ 89 w 118"/>
                <a:gd name="T81" fmla="*/ 94 h 133"/>
                <a:gd name="T82" fmla="*/ 83 w 118"/>
                <a:gd name="T83" fmla="*/ 84 h 133"/>
                <a:gd name="T84" fmla="*/ 89 w 118"/>
                <a:gd name="T85" fmla="*/ 84 h 133"/>
                <a:gd name="T86" fmla="*/ 99 w 118"/>
                <a:gd name="T87" fmla="*/ 78 h 133"/>
                <a:gd name="T88" fmla="*/ 105 w 118"/>
                <a:gd name="T89" fmla="*/ 72 h 133"/>
                <a:gd name="T90" fmla="*/ 118 w 118"/>
                <a:gd name="T91" fmla="*/ 6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33">
                  <a:moveTo>
                    <a:pt x="118" y="68"/>
                  </a:moveTo>
                  <a:lnTo>
                    <a:pt x="111" y="61"/>
                  </a:lnTo>
                  <a:lnTo>
                    <a:pt x="111" y="39"/>
                  </a:lnTo>
                  <a:lnTo>
                    <a:pt x="105" y="32"/>
                  </a:lnTo>
                  <a:lnTo>
                    <a:pt x="105" y="28"/>
                  </a:lnTo>
                  <a:lnTo>
                    <a:pt x="99" y="22"/>
                  </a:lnTo>
                  <a:lnTo>
                    <a:pt x="99" y="22"/>
                  </a:lnTo>
                  <a:lnTo>
                    <a:pt x="93" y="16"/>
                  </a:lnTo>
                  <a:lnTo>
                    <a:pt x="89" y="16"/>
                  </a:lnTo>
                  <a:lnTo>
                    <a:pt x="89" y="10"/>
                  </a:lnTo>
                  <a:lnTo>
                    <a:pt x="76" y="10"/>
                  </a:lnTo>
                  <a:lnTo>
                    <a:pt x="76" y="10"/>
                  </a:lnTo>
                  <a:lnTo>
                    <a:pt x="70" y="16"/>
                  </a:lnTo>
                  <a:lnTo>
                    <a:pt x="70" y="16"/>
                  </a:lnTo>
                  <a:lnTo>
                    <a:pt x="70" y="16"/>
                  </a:lnTo>
                  <a:lnTo>
                    <a:pt x="64" y="22"/>
                  </a:lnTo>
                  <a:lnTo>
                    <a:pt x="58" y="22"/>
                  </a:lnTo>
                  <a:lnTo>
                    <a:pt x="58" y="22"/>
                  </a:lnTo>
                  <a:lnTo>
                    <a:pt x="54" y="16"/>
                  </a:lnTo>
                  <a:lnTo>
                    <a:pt x="54" y="16"/>
                  </a:lnTo>
                  <a:lnTo>
                    <a:pt x="41" y="6"/>
                  </a:lnTo>
                  <a:lnTo>
                    <a:pt x="35" y="6"/>
                  </a:lnTo>
                  <a:lnTo>
                    <a:pt x="35" y="0"/>
                  </a:lnTo>
                  <a:lnTo>
                    <a:pt x="29" y="0"/>
                  </a:lnTo>
                  <a:lnTo>
                    <a:pt x="29" y="0"/>
                  </a:lnTo>
                  <a:lnTo>
                    <a:pt x="29" y="6"/>
                  </a:lnTo>
                  <a:lnTo>
                    <a:pt x="23" y="6"/>
                  </a:lnTo>
                  <a:lnTo>
                    <a:pt x="23" y="6"/>
                  </a:lnTo>
                  <a:lnTo>
                    <a:pt x="23" y="6"/>
                  </a:lnTo>
                  <a:lnTo>
                    <a:pt x="23" y="10"/>
                  </a:lnTo>
                  <a:lnTo>
                    <a:pt x="23" y="10"/>
                  </a:lnTo>
                  <a:lnTo>
                    <a:pt x="23" y="16"/>
                  </a:lnTo>
                  <a:lnTo>
                    <a:pt x="23" y="16"/>
                  </a:lnTo>
                  <a:lnTo>
                    <a:pt x="23" y="16"/>
                  </a:lnTo>
                  <a:lnTo>
                    <a:pt x="29" y="16"/>
                  </a:lnTo>
                  <a:lnTo>
                    <a:pt x="29" y="22"/>
                  </a:lnTo>
                  <a:lnTo>
                    <a:pt x="23" y="22"/>
                  </a:lnTo>
                  <a:lnTo>
                    <a:pt x="23" y="22"/>
                  </a:lnTo>
                  <a:lnTo>
                    <a:pt x="23" y="22"/>
                  </a:lnTo>
                  <a:lnTo>
                    <a:pt x="23" y="28"/>
                  </a:lnTo>
                  <a:lnTo>
                    <a:pt x="19" y="28"/>
                  </a:lnTo>
                  <a:lnTo>
                    <a:pt x="19" y="28"/>
                  </a:lnTo>
                  <a:lnTo>
                    <a:pt x="19" y="39"/>
                  </a:lnTo>
                  <a:lnTo>
                    <a:pt x="13" y="39"/>
                  </a:lnTo>
                  <a:lnTo>
                    <a:pt x="13" y="45"/>
                  </a:lnTo>
                  <a:lnTo>
                    <a:pt x="6" y="45"/>
                  </a:lnTo>
                  <a:lnTo>
                    <a:pt x="6" y="55"/>
                  </a:lnTo>
                  <a:lnTo>
                    <a:pt x="0" y="72"/>
                  </a:lnTo>
                  <a:lnTo>
                    <a:pt x="0" y="72"/>
                  </a:lnTo>
                  <a:lnTo>
                    <a:pt x="6" y="72"/>
                  </a:lnTo>
                  <a:lnTo>
                    <a:pt x="13" y="84"/>
                  </a:lnTo>
                  <a:lnTo>
                    <a:pt x="6" y="94"/>
                  </a:lnTo>
                  <a:lnTo>
                    <a:pt x="6" y="107"/>
                  </a:lnTo>
                  <a:lnTo>
                    <a:pt x="29" y="107"/>
                  </a:lnTo>
                  <a:lnTo>
                    <a:pt x="29" y="113"/>
                  </a:lnTo>
                  <a:lnTo>
                    <a:pt x="29" y="113"/>
                  </a:lnTo>
                  <a:lnTo>
                    <a:pt x="23" y="117"/>
                  </a:lnTo>
                  <a:lnTo>
                    <a:pt x="23" y="117"/>
                  </a:lnTo>
                  <a:lnTo>
                    <a:pt x="23" y="133"/>
                  </a:lnTo>
                  <a:lnTo>
                    <a:pt x="23" y="133"/>
                  </a:lnTo>
                  <a:lnTo>
                    <a:pt x="23" y="133"/>
                  </a:lnTo>
                  <a:lnTo>
                    <a:pt x="99" y="133"/>
                  </a:lnTo>
                  <a:lnTo>
                    <a:pt x="99" y="129"/>
                  </a:lnTo>
                  <a:lnTo>
                    <a:pt x="99" y="129"/>
                  </a:lnTo>
                  <a:lnTo>
                    <a:pt x="99" y="129"/>
                  </a:lnTo>
                  <a:lnTo>
                    <a:pt x="99" y="129"/>
                  </a:lnTo>
                  <a:lnTo>
                    <a:pt x="99" y="129"/>
                  </a:lnTo>
                  <a:lnTo>
                    <a:pt x="99" y="123"/>
                  </a:lnTo>
                  <a:lnTo>
                    <a:pt x="99" y="123"/>
                  </a:lnTo>
                  <a:lnTo>
                    <a:pt x="99" y="123"/>
                  </a:lnTo>
                  <a:lnTo>
                    <a:pt x="99" y="123"/>
                  </a:lnTo>
                  <a:lnTo>
                    <a:pt x="99" y="117"/>
                  </a:lnTo>
                  <a:lnTo>
                    <a:pt x="99" y="117"/>
                  </a:lnTo>
                  <a:lnTo>
                    <a:pt x="99" y="117"/>
                  </a:lnTo>
                  <a:lnTo>
                    <a:pt x="99" y="117"/>
                  </a:lnTo>
                  <a:lnTo>
                    <a:pt x="99" y="113"/>
                  </a:lnTo>
                  <a:lnTo>
                    <a:pt x="99" y="113"/>
                  </a:lnTo>
                  <a:lnTo>
                    <a:pt x="105" y="113"/>
                  </a:lnTo>
                  <a:lnTo>
                    <a:pt x="99" y="107"/>
                  </a:lnTo>
                  <a:lnTo>
                    <a:pt x="93" y="107"/>
                  </a:lnTo>
                  <a:lnTo>
                    <a:pt x="89" y="100"/>
                  </a:lnTo>
                  <a:lnTo>
                    <a:pt x="89" y="94"/>
                  </a:lnTo>
                  <a:lnTo>
                    <a:pt x="83" y="94"/>
                  </a:lnTo>
                  <a:lnTo>
                    <a:pt x="83" y="84"/>
                  </a:lnTo>
                  <a:lnTo>
                    <a:pt x="76" y="84"/>
                  </a:lnTo>
                  <a:lnTo>
                    <a:pt x="89" y="84"/>
                  </a:lnTo>
                  <a:lnTo>
                    <a:pt x="93" y="78"/>
                  </a:lnTo>
                  <a:lnTo>
                    <a:pt x="99" y="78"/>
                  </a:lnTo>
                  <a:lnTo>
                    <a:pt x="105" y="72"/>
                  </a:lnTo>
                  <a:lnTo>
                    <a:pt x="105" y="72"/>
                  </a:lnTo>
                  <a:lnTo>
                    <a:pt x="111" y="72"/>
                  </a:lnTo>
                  <a:lnTo>
                    <a:pt x="118" y="68"/>
                  </a:lnTo>
                  <a:lnTo>
                    <a:pt x="118" y="6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3" name="Freeform 429"/>
            <p:cNvSpPr>
              <a:spLocks/>
            </p:cNvSpPr>
            <p:nvPr/>
          </p:nvSpPr>
          <p:spPr bwMode="auto">
            <a:xfrm>
              <a:off x="4572000" y="1871663"/>
              <a:ext cx="187325" cy="211138"/>
            </a:xfrm>
            <a:custGeom>
              <a:avLst/>
              <a:gdLst>
                <a:gd name="T0" fmla="*/ 111 w 118"/>
                <a:gd name="T1" fmla="*/ 61 h 133"/>
                <a:gd name="T2" fmla="*/ 105 w 118"/>
                <a:gd name="T3" fmla="*/ 32 h 133"/>
                <a:gd name="T4" fmla="*/ 99 w 118"/>
                <a:gd name="T5" fmla="*/ 22 h 133"/>
                <a:gd name="T6" fmla="*/ 93 w 118"/>
                <a:gd name="T7" fmla="*/ 16 h 133"/>
                <a:gd name="T8" fmla="*/ 89 w 118"/>
                <a:gd name="T9" fmla="*/ 10 h 133"/>
                <a:gd name="T10" fmla="*/ 76 w 118"/>
                <a:gd name="T11" fmla="*/ 10 h 133"/>
                <a:gd name="T12" fmla="*/ 70 w 118"/>
                <a:gd name="T13" fmla="*/ 16 h 133"/>
                <a:gd name="T14" fmla="*/ 64 w 118"/>
                <a:gd name="T15" fmla="*/ 22 h 133"/>
                <a:gd name="T16" fmla="*/ 58 w 118"/>
                <a:gd name="T17" fmla="*/ 22 h 133"/>
                <a:gd name="T18" fmla="*/ 54 w 118"/>
                <a:gd name="T19" fmla="*/ 16 h 133"/>
                <a:gd name="T20" fmla="*/ 35 w 118"/>
                <a:gd name="T21" fmla="*/ 6 h 133"/>
                <a:gd name="T22" fmla="*/ 29 w 118"/>
                <a:gd name="T23" fmla="*/ 0 h 133"/>
                <a:gd name="T24" fmla="*/ 29 w 118"/>
                <a:gd name="T25" fmla="*/ 6 h 133"/>
                <a:gd name="T26" fmla="*/ 23 w 118"/>
                <a:gd name="T27" fmla="*/ 6 h 133"/>
                <a:gd name="T28" fmla="*/ 23 w 118"/>
                <a:gd name="T29" fmla="*/ 10 h 133"/>
                <a:gd name="T30" fmla="*/ 23 w 118"/>
                <a:gd name="T31" fmla="*/ 16 h 133"/>
                <a:gd name="T32" fmla="*/ 23 w 118"/>
                <a:gd name="T33" fmla="*/ 16 h 133"/>
                <a:gd name="T34" fmla="*/ 29 w 118"/>
                <a:gd name="T35" fmla="*/ 22 h 133"/>
                <a:gd name="T36" fmla="*/ 23 w 118"/>
                <a:gd name="T37" fmla="*/ 22 h 133"/>
                <a:gd name="T38" fmla="*/ 23 w 118"/>
                <a:gd name="T39" fmla="*/ 28 h 133"/>
                <a:gd name="T40" fmla="*/ 19 w 118"/>
                <a:gd name="T41" fmla="*/ 28 h 133"/>
                <a:gd name="T42" fmla="*/ 13 w 118"/>
                <a:gd name="T43" fmla="*/ 39 h 133"/>
                <a:gd name="T44" fmla="*/ 6 w 118"/>
                <a:gd name="T45" fmla="*/ 45 h 133"/>
                <a:gd name="T46" fmla="*/ 0 w 118"/>
                <a:gd name="T47" fmla="*/ 72 h 133"/>
                <a:gd name="T48" fmla="*/ 6 w 118"/>
                <a:gd name="T49" fmla="*/ 72 h 133"/>
                <a:gd name="T50" fmla="*/ 6 w 118"/>
                <a:gd name="T51" fmla="*/ 94 h 133"/>
                <a:gd name="T52" fmla="*/ 29 w 118"/>
                <a:gd name="T53" fmla="*/ 107 h 133"/>
                <a:gd name="T54" fmla="*/ 29 w 118"/>
                <a:gd name="T55" fmla="*/ 113 h 133"/>
                <a:gd name="T56" fmla="*/ 23 w 118"/>
                <a:gd name="T57" fmla="*/ 117 h 133"/>
                <a:gd name="T58" fmla="*/ 23 w 118"/>
                <a:gd name="T59" fmla="*/ 133 h 133"/>
                <a:gd name="T60" fmla="*/ 99 w 118"/>
                <a:gd name="T61" fmla="*/ 133 h 133"/>
                <a:gd name="T62" fmla="*/ 99 w 118"/>
                <a:gd name="T63" fmla="*/ 129 h 133"/>
                <a:gd name="T64" fmla="*/ 99 w 118"/>
                <a:gd name="T65" fmla="*/ 129 h 133"/>
                <a:gd name="T66" fmla="*/ 99 w 118"/>
                <a:gd name="T67" fmla="*/ 123 h 133"/>
                <a:gd name="T68" fmla="*/ 99 w 118"/>
                <a:gd name="T69" fmla="*/ 123 h 133"/>
                <a:gd name="T70" fmla="*/ 99 w 118"/>
                <a:gd name="T71" fmla="*/ 117 h 133"/>
                <a:gd name="T72" fmla="*/ 99 w 118"/>
                <a:gd name="T73" fmla="*/ 117 h 133"/>
                <a:gd name="T74" fmla="*/ 99 w 118"/>
                <a:gd name="T75" fmla="*/ 113 h 133"/>
                <a:gd name="T76" fmla="*/ 105 w 118"/>
                <a:gd name="T77" fmla="*/ 113 h 133"/>
                <a:gd name="T78" fmla="*/ 93 w 118"/>
                <a:gd name="T79" fmla="*/ 107 h 133"/>
                <a:gd name="T80" fmla="*/ 89 w 118"/>
                <a:gd name="T81" fmla="*/ 94 h 133"/>
                <a:gd name="T82" fmla="*/ 83 w 118"/>
                <a:gd name="T83" fmla="*/ 84 h 133"/>
                <a:gd name="T84" fmla="*/ 89 w 118"/>
                <a:gd name="T85" fmla="*/ 84 h 133"/>
                <a:gd name="T86" fmla="*/ 99 w 118"/>
                <a:gd name="T87" fmla="*/ 78 h 133"/>
                <a:gd name="T88" fmla="*/ 105 w 118"/>
                <a:gd name="T89" fmla="*/ 72 h 133"/>
                <a:gd name="T90" fmla="*/ 118 w 118"/>
                <a:gd name="T91" fmla="*/ 6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133">
                  <a:moveTo>
                    <a:pt x="118" y="68"/>
                  </a:moveTo>
                  <a:lnTo>
                    <a:pt x="111" y="61"/>
                  </a:lnTo>
                  <a:lnTo>
                    <a:pt x="111" y="39"/>
                  </a:lnTo>
                  <a:lnTo>
                    <a:pt x="105" y="32"/>
                  </a:lnTo>
                  <a:lnTo>
                    <a:pt x="105" y="28"/>
                  </a:lnTo>
                  <a:lnTo>
                    <a:pt x="99" y="22"/>
                  </a:lnTo>
                  <a:lnTo>
                    <a:pt x="99" y="22"/>
                  </a:lnTo>
                  <a:lnTo>
                    <a:pt x="93" y="16"/>
                  </a:lnTo>
                  <a:lnTo>
                    <a:pt x="89" y="16"/>
                  </a:lnTo>
                  <a:lnTo>
                    <a:pt x="89" y="10"/>
                  </a:lnTo>
                  <a:lnTo>
                    <a:pt x="76" y="10"/>
                  </a:lnTo>
                  <a:lnTo>
                    <a:pt x="76" y="10"/>
                  </a:lnTo>
                  <a:lnTo>
                    <a:pt x="70" y="16"/>
                  </a:lnTo>
                  <a:lnTo>
                    <a:pt x="70" y="16"/>
                  </a:lnTo>
                  <a:lnTo>
                    <a:pt x="70" y="16"/>
                  </a:lnTo>
                  <a:lnTo>
                    <a:pt x="64" y="22"/>
                  </a:lnTo>
                  <a:lnTo>
                    <a:pt x="58" y="22"/>
                  </a:lnTo>
                  <a:lnTo>
                    <a:pt x="58" y="22"/>
                  </a:lnTo>
                  <a:lnTo>
                    <a:pt x="54" y="16"/>
                  </a:lnTo>
                  <a:lnTo>
                    <a:pt x="54" y="16"/>
                  </a:lnTo>
                  <a:lnTo>
                    <a:pt x="41" y="6"/>
                  </a:lnTo>
                  <a:lnTo>
                    <a:pt x="35" y="6"/>
                  </a:lnTo>
                  <a:lnTo>
                    <a:pt x="35" y="0"/>
                  </a:lnTo>
                  <a:lnTo>
                    <a:pt x="29" y="0"/>
                  </a:lnTo>
                  <a:lnTo>
                    <a:pt x="29" y="0"/>
                  </a:lnTo>
                  <a:lnTo>
                    <a:pt x="29" y="6"/>
                  </a:lnTo>
                  <a:lnTo>
                    <a:pt x="23" y="6"/>
                  </a:lnTo>
                  <a:lnTo>
                    <a:pt x="23" y="6"/>
                  </a:lnTo>
                  <a:lnTo>
                    <a:pt x="23" y="6"/>
                  </a:lnTo>
                  <a:lnTo>
                    <a:pt x="23" y="10"/>
                  </a:lnTo>
                  <a:lnTo>
                    <a:pt x="23" y="10"/>
                  </a:lnTo>
                  <a:lnTo>
                    <a:pt x="23" y="16"/>
                  </a:lnTo>
                  <a:lnTo>
                    <a:pt x="23" y="16"/>
                  </a:lnTo>
                  <a:lnTo>
                    <a:pt x="23" y="16"/>
                  </a:lnTo>
                  <a:lnTo>
                    <a:pt x="29" y="16"/>
                  </a:lnTo>
                  <a:lnTo>
                    <a:pt x="29" y="22"/>
                  </a:lnTo>
                  <a:lnTo>
                    <a:pt x="23" y="22"/>
                  </a:lnTo>
                  <a:lnTo>
                    <a:pt x="23" y="22"/>
                  </a:lnTo>
                  <a:lnTo>
                    <a:pt x="23" y="22"/>
                  </a:lnTo>
                  <a:lnTo>
                    <a:pt x="23" y="28"/>
                  </a:lnTo>
                  <a:lnTo>
                    <a:pt x="19" y="28"/>
                  </a:lnTo>
                  <a:lnTo>
                    <a:pt x="19" y="28"/>
                  </a:lnTo>
                  <a:lnTo>
                    <a:pt x="19" y="39"/>
                  </a:lnTo>
                  <a:lnTo>
                    <a:pt x="13" y="39"/>
                  </a:lnTo>
                  <a:lnTo>
                    <a:pt x="13" y="45"/>
                  </a:lnTo>
                  <a:lnTo>
                    <a:pt x="6" y="45"/>
                  </a:lnTo>
                  <a:lnTo>
                    <a:pt x="6" y="55"/>
                  </a:lnTo>
                  <a:lnTo>
                    <a:pt x="0" y="72"/>
                  </a:lnTo>
                  <a:lnTo>
                    <a:pt x="0" y="72"/>
                  </a:lnTo>
                  <a:lnTo>
                    <a:pt x="6" y="72"/>
                  </a:lnTo>
                  <a:lnTo>
                    <a:pt x="13" y="84"/>
                  </a:lnTo>
                  <a:lnTo>
                    <a:pt x="6" y="94"/>
                  </a:lnTo>
                  <a:lnTo>
                    <a:pt x="6" y="107"/>
                  </a:lnTo>
                  <a:lnTo>
                    <a:pt x="29" y="107"/>
                  </a:lnTo>
                  <a:lnTo>
                    <a:pt x="29" y="113"/>
                  </a:lnTo>
                  <a:lnTo>
                    <a:pt x="29" y="113"/>
                  </a:lnTo>
                  <a:lnTo>
                    <a:pt x="23" y="117"/>
                  </a:lnTo>
                  <a:lnTo>
                    <a:pt x="23" y="117"/>
                  </a:lnTo>
                  <a:lnTo>
                    <a:pt x="23" y="133"/>
                  </a:lnTo>
                  <a:lnTo>
                    <a:pt x="23" y="133"/>
                  </a:lnTo>
                  <a:lnTo>
                    <a:pt x="23" y="133"/>
                  </a:lnTo>
                  <a:lnTo>
                    <a:pt x="99" y="133"/>
                  </a:lnTo>
                  <a:lnTo>
                    <a:pt x="99" y="129"/>
                  </a:lnTo>
                  <a:lnTo>
                    <a:pt x="99" y="129"/>
                  </a:lnTo>
                  <a:lnTo>
                    <a:pt x="99" y="129"/>
                  </a:lnTo>
                  <a:lnTo>
                    <a:pt x="99" y="129"/>
                  </a:lnTo>
                  <a:lnTo>
                    <a:pt x="99" y="129"/>
                  </a:lnTo>
                  <a:lnTo>
                    <a:pt x="99" y="123"/>
                  </a:lnTo>
                  <a:lnTo>
                    <a:pt x="99" y="123"/>
                  </a:lnTo>
                  <a:lnTo>
                    <a:pt x="99" y="123"/>
                  </a:lnTo>
                  <a:lnTo>
                    <a:pt x="99" y="123"/>
                  </a:lnTo>
                  <a:lnTo>
                    <a:pt x="99" y="117"/>
                  </a:lnTo>
                  <a:lnTo>
                    <a:pt x="99" y="117"/>
                  </a:lnTo>
                  <a:lnTo>
                    <a:pt x="99" y="117"/>
                  </a:lnTo>
                  <a:lnTo>
                    <a:pt x="99" y="117"/>
                  </a:lnTo>
                  <a:lnTo>
                    <a:pt x="99" y="113"/>
                  </a:lnTo>
                  <a:lnTo>
                    <a:pt x="99" y="113"/>
                  </a:lnTo>
                  <a:lnTo>
                    <a:pt x="105" y="113"/>
                  </a:lnTo>
                  <a:lnTo>
                    <a:pt x="99" y="107"/>
                  </a:lnTo>
                  <a:lnTo>
                    <a:pt x="93" y="107"/>
                  </a:lnTo>
                  <a:lnTo>
                    <a:pt x="89" y="100"/>
                  </a:lnTo>
                  <a:lnTo>
                    <a:pt x="89" y="94"/>
                  </a:lnTo>
                  <a:lnTo>
                    <a:pt x="83" y="94"/>
                  </a:lnTo>
                  <a:lnTo>
                    <a:pt x="83" y="84"/>
                  </a:lnTo>
                  <a:lnTo>
                    <a:pt x="76" y="84"/>
                  </a:lnTo>
                  <a:lnTo>
                    <a:pt x="89" y="84"/>
                  </a:lnTo>
                  <a:lnTo>
                    <a:pt x="93" y="78"/>
                  </a:lnTo>
                  <a:lnTo>
                    <a:pt x="99" y="78"/>
                  </a:lnTo>
                  <a:lnTo>
                    <a:pt x="105" y="72"/>
                  </a:lnTo>
                  <a:lnTo>
                    <a:pt x="105" y="72"/>
                  </a:lnTo>
                  <a:lnTo>
                    <a:pt x="111" y="72"/>
                  </a:lnTo>
                  <a:lnTo>
                    <a:pt x="118" y="68"/>
                  </a:lnTo>
                  <a:lnTo>
                    <a:pt x="118" y="6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4" name="Freeform 430"/>
            <p:cNvSpPr>
              <a:spLocks/>
            </p:cNvSpPr>
            <p:nvPr/>
          </p:nvSpPr>
          <p:spPr bwMode="auto">
            <a:xfrm>
              <a:off x="4581525" y="2082801"/>
              <a:ext cx="92075" cy="46038"/>
            </a:xfrm>
            <a:custGeom>
              <a:avLst/>
              <a:gdLst>
                <a:gd name="T0" fmla="*/ 58 w 58"/>
                <a:gd name="T1" fmla="*/ 13 h 29"/>
                <a:gd name="T2" fmla="*/ 58 w 58"/>
                <a:gd name="T3" fmla="*/ 13 h 29"/>
                <a:gd name="T4" fmla="*/ 52 w 58"/>
                <a:gd name="T5" fmla="*/ 19 h 29"/>
                <a:gd name="T6" fmla="*/ 48 w 58"/>
                <a:gd name="T7" fmla="*/ 19 h 29"/>
                <a:gd name="T8" fmla="*/ 48 w 58"/>
                <a:gd name="T9" fmla="*/ 23 h 29"/>
                <a:gd name="T10" fmla="*/ 42 w 58"/>
                <a:gd name="T11" fmla="*/ 23 h 29"/>
                <a:gd name="T12" fmla="*/ 42 w 58"/>
                <a:gd name="T13" fmla="*/ 23 h 29"/>
                <a:gd name="T14" fmla="*/ 42 w 58"/>
                <a:gd name="T15" fmla="*/ 29 h 29"/>
                <a:gd name="T16" fmla="*/ 35 w 58"/>
                <a:gd name="T17" fmla="*/ 29 h 29"/>
                <a:gd name="T18" fmla="*/ 35 w 58"/>
                <a:gd name="T19" fmla="*/ 23 h 29"/>
                <a:gd name="T20" fmla="*/ 29 w 58"/>
                <a:gd name="T21" fmla="*/ 23 h 29"/>
                <a:gd name="T22" fmla="*/ 29 w 58"/>
                <a:gd name="T23" fmla="*/ 23 h 29"/>
                <a:gd name="T24" fmla="*/ 29 w 58"/>
                <a:gd name="T25" fmla="*/ 23 h 29"/>
                <a:gd name="T26" fmla="*/ 29 w 58"/>
                <a:gd name="T27" fmla="*/ 19 h 29"/>
                <a:gd name="T28" fmla="*/ 29 w 58"/>
                <a:gd name="T29" fmla="*/ 23 h 29"/>
                <a:gd name="T30" fmla="*/ 17 w 58"/>
                <a:gd name="T31" fmla="*/ 23 h 29"/>
                <a:gd name="T32" fmla="*/ 17 w 58"/>
                <a:gd name="T33" fmla="*/ 29 h 29"/>
                <a:gd name="T34" fmla="*/ 13 w 58"/>
                <a:gd name="T35" fmla="*/ 29 h 29"/>
                <a:gd name="T36" fmla="*/ 13 w 58"/>
                <a:gd name="T37" fmla="*/ 23 h 29"/>
                <a:gd name="T38" fmla="*/ 0 w 58"/>
                <a:gd name="T39" fmla="*/ 23 h 29"/>
                <a:gd name="T40" fmla="*/ 0 w 58"/>
                <a:gd name="T41" fmla="*/ 23 h 29"/>
                <a:gd name="T42" fmla="*/ 0 w 58"/>
                <a:gd name="T43" fmla="*/ 19 h 29"/>
                <a:gd name="T44" fmla="*/ 7 w 58"/>
                <a:gd name="T45" fmla="*/ 19 h 29"/>
                <a:gd name="T46" fmla="*/ 7 w 58"/>
                <a:gd name="T47" fmla="*/ 13 h 29"/>
                <a:gd name="T48" fmla="*/ 13 w 58"/>
                <a:gd name="T49" fmla="*/ 13 h 29"/>
                <a:gd name="T50" fmla="*/ 13 w 58"/>
                <a:gd name="T51" fmla="*/ 7 h 29"/>
                <a:gd name="T52" fmla="*/ 13 w 58"/>
                <a:gd name="T53" fmla="*/ 7 h 29"/>
                <a:gd name="T54" fmla="*/ 17 w 58"/>
                <a:gd name="T55" fmla="*/ 0 h 29"/>
                <a:gd name="T56" fmla="*/ 17 w 58"/>
                <a:gd name="T57" fmla="*/ 0 h 29"/>
                <a:gd name="T58" fmla="*/ 52 w 58"/>
                <a:gd name="T59" fmla="*/ 0 h 29"/>
                <a:gd name="T60" fmla="*/ 48 w 58"/>
                <a:gd name="T61" fmla="*/ 7 h 29"/>
                <a:gd name="T62" fmla="*/ 48 w 58"/>
                <a:gd name="T63" fmla="*/ 13 h 29"/>
                <a:gd name="T64" fmla="*/ 48 w 58"/>
                <a:gd name="T65" fmla="*/ 13 h 29"/>
                <a:gd name="T66" fmla="*/ 48 w 58"/>
                <a:gd name="T67" fmla="*/ 13 h 29"/>
                <a:gd name="T68" fmla="*/ 48 w 58"/>
                <a:gd name="T69" fmla="*/ 13 h 29"/>
                <a:gd name="T70" fmla="*/ 48 w 58"/>
                <a:gd name="T71" fmla="*/ 13 h 29"/>
                <a:gd name="T72" fmla="*/ 58 w 58"/>
                <a:gd name="T73" fmla="*/ 13 h 29"/>
                <a:gd name="T74" fmla="*/ 58 w 58"/>
                <a:gd name="T75" fmla="*/ 1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29">
                  <a:moveTo>
                    <a:pt x="58" y="13"/>
                  </a:moveTo>
                  <a:lnTo>
                    <a:pt x="58" y="13"/>
                  </a:lnTo>
                  <a:lnTo>
                    <a:pt x="52" y="19"/>
                  </a:lnTo>
                  <a:lnTo>
                    <a:pt x="48" y="19"/>
                  </a:lnTo>
                  <a:lnTo>
                    <a:pt x="48" y="23"/>
                  </a:lnTo>
                  <a:lnTo>
                    <a:pt x="42" y="23"/>
                  </a:lnTo>
                  <a:lnTo>
                    <a:pt x="42" y="23"/>
                  </a:lnTo>
                  <a:lnTo>
                    <a:pt x="42" y="29"/>
                  </a:lnTo>
                  <a:lnTo>
                    <a:pt x="35" y="29"/>
                  </a:lnTo>
                  <a:lnTo>
                    <a:pt x="35" y="23"/>
                  </a:lnTo>
                  <a:lnTo>
                    <a:pt x="29" y="23"/>
                  </a:lnTo>
                  <a:lnTo>
                    <a:pt x="29" y="23"/>
                  </a:lnTo>
                  <a:lnTo>
                    <a:pt x="29" y="23"/>
                  </a:lnTo>
                  <a:lnTo>
                    <a:pt x="29" y="19"/>
                  </a:lnTo>
                  <a:lnTo>
                    <a:pt x="29" y="23"/>
                  </a:lnTo>
                  <a:lnTo>
                    <a:pt x="17" y="23"/>
                  </a:lnTo>
                  <a:lnTo>
                    <a:pt x="17" y="29"/>
                  </a:lnTo>
                  <a:lnTo>
                    <a:pt x="13" y="29"/>
                  </a:lnTo>
                  <a:lnTo>
                    <a:pt x="13" y="23"/>
                  </a:lnTo>
                  <a:lnTo>
                    <a:pt x="0" y="23"/>
                  </a:lnTo>
                  <a:lnTo>
                    <a:pt x="0" y="23"/>
                  </a:lnTo>
                  <a:lnTo>
                    <a:pt x="0" y="19"/>
                  </a:lnTo>
                  <a:lnTo>
                    <a:pt x="7" y="19"/>
                  </a:lnTo>
                  <a:lnTo>
                    <a:pt x="7" y="13"/>
                  </a:lnTo>
                  <a:lnTo>
                    <a:pt x="13" y="13"/>
                  </a:lnTo>
                  <a:lnTo>
                    <a:pt x="13" y="7"/>
                  </a:lnTo>
                  <a:lnTo>
                    <a:pt x="13" y="7"/>
                  </a:lnTo>
                  <a:lnTo>
                    <a:pt x="17" y="0"/>
                  </a:lnTo>
                  <a:lnTo>
                    <a:pt x="17" y="0"/>
                  </a:lnTo>
                  <a:lnTo>
                    <a:pt x="52" y="0"/>
                  </a:lnTo>
                  <a:lnTo>
                    <a:pt x="48" y="7"/>
                  </a:lnTo>
                  <a:lnTo>
                    <a:pt x="48" y="13"/>
                  </a:lnTo>
                  <a:lnTo>
                    <a:pt x="48" y="13"/>
                  </a:lnTo>
                  <a:lnTo>
                    <a:pt x="48" y="13"/>
                  </a:lnTo>
                  <a:lnTo>
                    <a:pt x="48" y="13"/>
                  </a:lnTo>
                  <a:lnTo>
                    <a:pt x="48" y="13"/>
                  </a:lnTo>
                  <a:lnTo>
                    <a:pt x="58" y="13"/>
                  </a:lnTo>
                  <a:lnTo>
                    <a:pt x="58"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5" name="Freeform 431"/>
            <p:cNvSpPr>
              <a:spLocks/>
            </p:cNvSpPr>
            <p:nvPr/>
          </p:nvSpPr>
          <p:spPr bwMode="auto">
            <a:xfrm>
              <a:off x="4581525" y="2082801"/>
              <a:ext cx="92075" cy="46038"/>
            </a:xfrm>
            <a:custGeom>
              <a:avLst/>
              <a:gdLst>
                <a:gd name="T0" fmla="*/ 58 w 58"/>
                <a:gd name="T1" fmla="*/ 13 h 29"/>
                <a:gd name="T2" fmla="*/ 58 w 58"/>
                <a:gd name="T3" fmla="*/ 13 h 29"/>
                <a:gd name="T4" fmla="*/ 52 w 58"/>
                <a:gd name="T5" fmla="*/ 19 h 29"/>
                <a:gd name="T6" fmla="*/ 48 w 58"/>
                <a:gd name="T7" fmla="*/ 19 h 29"/>
                <a:gd name="T8" fmla="*/ 48 w 58"/>
                <a:gd name="T9" fmla="*/ 23 h 29"/>
                <a:gd name="T10" fmla="*/ 42 w 58"/>
                <a:gd name="T11" fmla="*/ 23 h 29"/>
                <a:gd name="T12" fmla="*/ 42 w 58"/>
                <a:gd name="T13" fmla="*/ 23 h 29"/>
                <a:gd name="T14" fmla="*/ 42 w 58"/>
                <a:gd name="T15" fmla="*/ 29 h 29"/>
                <a:gd name="T16" fmla="*/ 35 w 58"/>
                <a:gd name="T17" fmla="*/ 29 h 29"/>
                <a:gd name="T18" fmla="*/ 35 w 58"/>
                <a:gd name="T19" fmla="*/ 23 h 29"/>
                <a:gd name="T20" fmla="*/ 29 w 58"/>
                <a:gd name="T21" fmla="*/ 23 h 29"/>
                <a:gd name="T22" fmla="*/ 29 w 58"/>
                <a:gd name="T23" fmla="*/ 23 h 29"/>
                <a:gd name="T24" fmla="*/ 29 w 58"/>
                <a:gd name="T25" fmla="*/ 23 h 29"/>
                <a:gd name="T26" fmla="*/ 29 w 58"/>
                <a:gd name="T27" fmla="*/ 19 h 29"/>
                <a:gd name="T28" fmla="*/ 29 w 58"/>
                <a:gd name="T29" fmla="*/ 23 h 29"/>
                <a:gd name="T30" fmla="*/ 17 w 58"/>
                <a:gd name="T31" fmla="*/ 23 h 29"/>
                <a:gd name="T32" fmla="*/ 17 w 58"/>
                <a:gd name="T33" fmla="*/ 29 h 29"/>
                <a:gd name="T34" fmla="*/ 13 w 58"/>
                <a:gd name="T35" fmla="*/ 29 h 29"/>
                <a:gd name="T36" fmla="*/ 13 w 58"/>
                <a:gd name="T37" fmla="*/ 23 h 29"/>
                <a:gd name="T38" fmla="*/ 0 w 58"/>
                <a:gd name="T39" fmla="*/ 23 h 29"/>
                <a:gd name="T40" fmla="*/ 0 w 58"/>
                <a:gd name="T41" fmla="*/ 23 h 29"/>
                <a:gd name="T42" fmla="*/ 0 w 58"/>
                <a:gd name="T43" fmla="*/ 19 h 29"/>
                <a:gd name="T44" fmla="*/ 7 w 58"/>
                <a:gd name="T45" fmla="*/ 19 h 29"/>
                <a:gd name="T46" fmla="*/ 7 w 58"/>
                <a:gd name="T47" fmla="*/ 13 h 29"/>
                <a:gd name="T48" fmla="*/ 13 w 58"/>
                <a:gd name="T49" fmla="*/ 13 h 29"/>
                <a:gd name="T50" fmla="*/ 13 w 58"/>
                <a:gd name="T51" fmla="*/ 7 h 29"/>
                <a:gd name="T52" fmla="*/ 13 w 58"/>
                <a:gd name="T53" fmla="*/ 7 h 29"/>
                <a:gd name="T54" fmla="*/ 17 w 58"/>
                <a:gd name="T55" fmla="*/ 0 h 29"/>
                <a:gd name="T56" fmla="*/ 17 w 58"/>
                <a:gd name="T57" fmla="*/ 0 h 29"/>
                <a:gd name="T58" fmla="*/ 52 w 58"/>
                <a:gd name="T59" fmla="*/ 0 h 29"/>
                <a:gd name="T60" fmla="*/ 48 w 58"/>
                <a:gd name="T61" fmla="*/ 7 h 29"/>
                <a:gd name="T62" fmla="*/ 48 w 58"/>
                <a:gd name="T63" fmla="*/ 13 h 29"/>
                <a:gd name="T64" fmla="*/ 48 w 58"/>
                <a:gd name="T65" fmla="*/ 13 h 29"/>
                <a:gd name="T66" fmla="*/ 48 w 58"/>
                <a:gd name="T67" fmla="*/ 13 h 29"/>
                <a:gd name="T68" fmla="*/ 48 w 58"/>
                <a:gd name="T69" fmla="*/ 13 h 29"/>
                <a:gd name="T70" fmla="*/ 48 w 58"/>
                <a:gd name="T71" fmla="*/ 13 h 29"/>
                <a:gd name="T72" fmla="*/ 58 w 58"/>
                <a:gd name="T73" fmla="*/ 13 h 29"/>
                <a:gd name="T74" fmla="*/ 58 w 58"/>
                <a:gd name="T75" fmla="*/ 1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29">
                  <a:moveTo>
                    <a:pt x="58" y="13"/>
                  </a:moveTo>
                  <a:lnTo>
                    <a:pt x="58" y="13"/>
                  </a:lnTo>
                  <a:lnTo>
                    <a:pt x="52" y="19"/>
                  </a:lnTo>
                  <a:lnTo>
                    <a:pt x="48" y="19"/>
                  </a:lnTo>
                  <a:lnTo>
                    <a:pt x="48" y="23"/>
                  </a:lnTo>
                  <a:lnTo>
                    <a:pt x="42" y="23"/>
                  </a:lnTo>
                  <a:lnTo>
                    <a:pt x="42" y="23"/>
                  </a:lnTo>
                  <a:lnTo>
                    <a:pt x="42" y="29"/>
                  </a:lnTo>
                  <a:lnTo>
                    <a:pt x="35" y="29"/>
                  </a:lnTo>
                  <a:lnTo>
                    <a:pt x="35" y="23"/>
                  </a:lnTo>
                  <a:lnTo>
                    <a:pt x="29" y="23"/>
                  </a:lnTo>
                  <a:lnTo>
                    <a:pt x="29" y="23"/>
                  </a:lnTo>
                  <a:lnTo>
                    <a:pt x="29" y="23"/>
                  </a:lnTo>
                  <a:lnTo>
                    <a:pt x="29" y="19"/>
                  </a:lnTo>
                  <a:lnTo>
                    <a:pt x="29" y="23"/>
                  </a:lnTo>
                  <a:lnTo>
                    <a:pt x="17" y="23"/>
                  </a:lnTo>
                  <a:lnTo>
                    <a:pt x="17" y="29"/>
                  </a:lnTo>
                  <a:lnTo>
                    <a:pt x="13" y="29"/>
                  </a:lnTo>
                  <a:lnTo>
                    <a:pt x="13" y="23"/>
                  </a:lnTo>
                  <a:lnTo>
                    <a:pt x="0" y="23"/>
                  </a:lnTo>
                  <a:lnTo>
                    <a:pt x="0" y="23"/>
                  </a:lnTo>
                  <a:lnTo>
                    <a:pt x="0" y="19"/>
                  </a:lnTo>
                  <a:lnTo>
                    <a:pt x="7" y="19"/>
                  </a:lnTo>
                  <a:lnTo>
                    <a:pt x="7" y="13"/>
                  </a:lnTo>
                  <a:lnTo>
                    <a:pt x="13" y="13"/>
                  </a:lnTo>
                  <a:lnTo>
                    <a:pt x="13" y="7"/>
                  </a:lnTo>
                  <a:lnTo>
                    <a:pt x="13" y="7"/>
                  </a:lnTo>
                  <a:lnTo>
                    <a:pt x="17" y="0"/>
                  </a:lnTo>
                  <a:lnTo>
                    <a:pt x="17" y="0"/>
                  </a:lnTo>
                  <a:lnTo>
                    <a:pt x="52" y="0"/>
                  </a:lnTo>
                  <a:lnTo>
                    <a:pt x="48" y="7"/>
                  </a:lnTo>
                  <a:lnTo>
                    <a:pt x="48" y="13"/>
                  </a:lnTo>
                  <a:lnTo>
                    <a:pt x="48" y="13"/>
                  </a:lnTo>
                  <a:lnTo>
                    <a:pt x="48" y="13"/>
                  </a:lnTo>
                  <a:lnTo>
                    <a:pt x="48" y="13"/>
                  </a:lnTo>
                  <a:lnTo>
                    <a:pt x="48" y="13"/>
                  </a:lnTo>
                  <a:lnTo>
                    <a:pt x="58" y="13"/>
                  </a:lnTo>
                  <a:lnTo>
                    <a:pt x="58"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6" name="Freeform 432"/>
            <p:cNvSpPr>
              <a:spLocks/>
            </p:cNvSpPr>
            <p:nvPr/>
          </p:nvSpPr>
          <p:spPr bwMode="auto">
            <a:xfrm>
              <a:off x="4602163" y="2103438"/>
              <a:ext cx="231775" cy="247650"/>
            </a:xfrm>
            <a:custGeom>
              <a:avLst/>
              <a:gdLst>
                <a:gd name="T0" fmla="*/ 80 w 146"/>
                <a:gd name="T1" fmla="*/ 29 h 156"/>
                <a:gd name="T2" fmla="*/ 80 w 146"/>
                <a:gd name="T3" fmla="*/ 22 h 156"/>
                <a:gd name="T4" fmla="*/ 64 w 146"/>
                <a:gd name="T5" fmla="*/ 29 h 156"/>
                <a:gd name="T6" fmla="*/ 64 w 146"/>
                <a:gd name="T7" fmla="*/ 33 h 156"/>
                <a:gd name="T8" fmla="*/ 70 w 146"/>
                <a:gd name="T9" fmla="*/ 49 h 156"/>
                <a:gd name="T10" fmla="*/ 74 w 146"/>
                <a:gd name="T11" fmla="*/ 55 h 156"/>
                <a:gd name="T12" fmla="*/ 80 w 146"/>
                <a:gd name="T13" fmla="*/ 62 h 156"/>
                <a:gd name="T14" fmla="*/ 92 w 146"/>
                <a:gd name="T15" fmla="*/ 72 h 156"/>
                <a:gd name="T16" fmla="*/ 121 w 146"/>
                <a:gd name="T17" fmla="*/ 95 h 156"/>
                <a:gd name="T18" fmla="*/ 127 w 146"/>
                <a:gd name="T19" fmla="*/ 95 h 156"/>
                <a:gd name="T20" fmla="*/ 127 w 146"/>
                <a:gd name="T21" fmla="*/ 101 h 156"/>
                <a:gd name="T22" fmla="*/ 140 w 146"/>
                <a:gd name="T23" fmla="*/ 107 h 156"/>
                <a:gd name="T24" fmla="*/ 146 w 146"/>
                <a:gd name="T25" fmla="*/ 117 h 156"/>
                <a:gd name="T26" fmla="*/ 146 w 146"/>
                <a:gd name="T27" fmla="*/ 117 h 156"/>
                <a:gd name="T28" fmla="*/ 146 w 146"/>
                <a:gd name="T29" fmla="*/ 123 h 156"/>
                <a:gd name="T30" fmla="*/ 134 w 146"/>
                <a:gd name="T31" fmla="*/ 111 h 156"/>
                <a:gd name="T32" fmla="*/ 127 w 146"/>
                <a:gd name="T33" fmla="*/ 117 h 156"/>
                <a:gd name="T34" fmla="*/ 127 w 146"/>
                <a:gd name="T35" fmla="*/ 123 h 156"/>
                <a:gd name="T36" fmla="*/ 127 w 146"/>
                <a:gd name="T37" fmla="*/ 130 h 156"/>
                <a:gd name="T38" fmla="*/ 134 w 146"/>
                <a:gd name="T39" fmla="*/ 134 h 156"/>
                <a:gd name="T40" fmla="*/ 134 w 146"/>
                <a:gd name="T41" fmla="*/ 140 h 156"/>
                <a:gd name="T42" fmla="*/ 127 w 146"/>
                <a:gd name="T43" fmla="*/ 146 h 156"/>
                <a:gd name="T44" fmla="*/ 127 w 146"/>
                <a:gd name="T45" fmla="*/ 152 h 156"/>
                <a:gd name="T46" fmla="*/ 127 w 146"/>
                <a:gd name="T47" fmla="*/ 156 h 156"/>
                <a:gd name="T48" fmla="*/ 109 w 146"/>
                <a:gd name="T49" fmla="*/ 152 h 156"/>
                <a:gd name="T50" fmla="*/ 115 w 146"/>
                <a:gd name="T51" fmla="*/ 146 h 156"/>
                <a:gd name="T52" fmla="*/ 121 w 146"/>
                <a:gd name="T53" fmla="*/ 140 h 156"/>
                <a:gd name="T54" fmla="*/ 115 w 146"/>
                <a:gd name="T55" fmla="*/ 123 h 156"/>
                <a:gd name="T56" fmla="*/ 105 w 146"/>
                <a:gd name="T57" fmla="*/ 111 h 156"/>
                <a:gd name="T58" fmla="*/ 92 w 146"/>
                <a:gd name="T59" fmla="*/ 107 h 156"/>
                <a:gd name="T60" fmla="*/ 86 w 146"/>
                <a:gd name="T61" fmla="*/ 101 h 156"/>
                <a:gd name="T62" fmla="*/ 51 w 146"/>
                <a:gd name="T63" fmla="*/ 84 h 156"/>
                <a:gd name="T64" fmla="*/ 35 w 146"/>
                <a:gd name="T65" fmla="*/ 55 h 156"/>
                <a:gd name="T66" fmla="*/ 10 w 146"/>
                <a:gd name="T67" fmla="*/ 45 h 156"/>
                <a:gd name="T68" fmla="*/ 4 w 146"/>
                <a:gd name="T69" fmla="*/ 49 h 156"/>
                <a:gd name="T70" fmla="*/ 4 w 146"/>
                <a:gd name="T71" fmla="*/ 49 h 156"/>
                <a:gd name="T72" fmla="*/ 0 w 146"/>
                <a:gd name="T73" fmla="*/ 33 h 156"/>
                <a:gd name="T74" fmla="*/ 0 w 146"/>
                <a:gd name="T75" fmla="*/ 29 h 156"/>
                <a:gd name="T76" fmla="*/ 0 w 146"/>
                <a:gd name="T77" fmla="*/ 22 h 156"/>
                <a:gd name="T78" fmla="*/ 0 w 146"/>
                <a:gd name="T79" fmla="*/ 22 h 156"/>
                <a:gd name="T80" fmla="*/ 4 w 146"/>
                <a:gd name="T81" fmla="*/ 10 h 156"/>
                <a:gd name="T82" fmla="*/ 16 w 146"/>
                <a:gd name="T83" fmla="*/ 10 h 156"/>
                <a:gd name="T84" fmla="*/ 22 w 146"/>
                <a:gd name="T85" fmla="*/ 10 h 156"/>
                <a:gd name="T86" fmla="*/ 29 w 146"/>
                <a:gd name="T87" fmla="*/ 10 h 156"/>
                <a:gd name="T88" fmla="*/ 35 w 146"/>
                <a:gd name="T89" fmla="*/ 6 h 156"/>
                <a:gd name="T90" fmla="*/ 45 w 146"/>
                <a:gd name="T91" fmla="*/ 0 h 156"/>
                <a:gd name="T92" fmla="*/ 70 w 146"/>
                <a:gd name="T93" fmla="*/ 6 h 156"/>
                <a:gd name="T94" fmla="*/ 86 w 146"/>
                <a:gd name="T95" fmla="*/ 10 h 156"/>
                <a:gd name="T96" fmla="*/ 86 w 146"/>
                <a:gd name="T97" fmla="*/ 22 h 156"/>
                <a:gd name="T98" fmla="*/ 86 w 146"/>
                <a:gd name="T99" fmla="*/ 2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56">
                  <a:moveTo>
                    <a:pt x="86" y="29"/>
                  </a:moveTo>
                  <a:lnTo>
                    <a:pt x="80" y="29"/>
                  </a:lnTo>
                  <a:lnTo>
                    <a:pt x="80" y="29"/>
                  </a:lnTo>
                  <a:lnTo>
                    <a:pt x="80" y="29"/>
                  </a:lnTo>
                  <a:lnTo>
                    <a:pt x="80" y="29"/>
                  </a:lnTo>
                  <a:lnTo>
                    <a:pt x="80" y="22"/>
                  </a:lnTo>
                  <a:lnTo>
                    <a:pt x="64" y="22"/>
                  </a:lnTo>
                  <a:lnTo>
                    <a:pt x="64" y="22"/>
                  </a:lnTo>
                  <a:lnTo>
                    <a:pt x="64" y="29"/>
                  </a:lnTo>
                  <a:lnTo>
                    <a:pt x="64" y="29"/>
                  </a:lnTo>
                  <a:lnTo>
                    <a:pt x="64" y="33"/>
                  </a:lnTo>
                  <a:lnTo>
                    <a:pt x="64" y="33"/>
                  </a:lnTo>
                  <a:lnTo>
                    <a:pt x="64" y="45"/>
                  </a:lnTo>
                  <a:lnTo>
                    <a:pt x="70" y="45"/>
                  </a:lnTo>
                  <a:lnTo>
                    <a:pt x="70" y="49"/>
                  </a:lnTo>
                  <a:lnTo>
                    <a:pt x="70" y="49"/>
                  </a:lnTo>
                  <a:lnTo>
                    <a:pt x="74" y="55"/>
                  </a:lnTo>
                  <a:lnTo>
                    <a:pt x="74" y="55"/>
                  </a:lnTo>
                  <a:lnTo>
                    <a:pt x="80" y="55"/>
                  </a:lnTo>
                  <a:lnTo>
                    <a:pt x="80" y="62"/>
                  </a:lnTo>
                  <a:lnTo>
                    <a:pt x="80" y="62"/>
                  </a:lnTo>
                  <a:lnTo>
                    <a:pt x="86" y="68"/>
                  </a:lnTo>
                  <a:lnTo>
                    <a:pt x="92" y="68"/>
                  </a:lnTo>
                  <a:lnTo>
                    <a:pt x="92" y="72"/>
                  </a:lnTo>
                  <a:lnTo>
                    <a:pt x="109" y="90"/>
                  </a:lnTo>
                  <a:lnTo>
                    <a:pt x="115" y="90"/>
                  </a:lnTo>
                  <a:lnTo>
                    <a:pt x="121" y="95"/>
                  </a:lnTo>
                  <a:lnTo>
                    <a:pt x="121" y="95"/>
                  </a:lnTo>
                  <a:lnTo>
                    <a:pt x="121" y="95"/>
                  </a:lnTo>
                  <a:lnTo>
                    <a:pt x="127" y="95"/>
                  </a:lnTo>
                  <a:lnTo>
                    <a:pt x="127" y="101"/>
                  </a:lnTo>
                  <a:lnTo>
                    <a:pt x="127" y="95"/>
                  </a:lnTo>
                  <a:lnTo>
                    <a:pt x="127" y="101"/>
                  </a:lnTo>
                  <a:lnTo>
                    <a:pt x="134" y="101"/>
                  </a:lnTo>
                  <a:lnTo>
                    <a:pt x="134" y="107"/>
                  </a:lnTo>
                  <a:lnTo>
                    <a:pt x="140" y="107"/>
                  </a:lnTo>
                  <a:lnTo>
                    <a:pt x="140" y="111"/>
                  </a:lnTo>
                  <a:lnTo>
                    <a:pt x="146" y="111"/>
                  </a:lnTo>
                  <a:lnTo>
                    <a:pt x="146" y="117"/>
                  </a:lnTo>
                  <a:lnTo>
                    <a:pt x="146" y="117"/>
                  </a:lnTo>
                  <a:lnTo>
                    <a:pt x="146" y="117"/>
                  </a:lnTo>
                  <a:lnTo>
                    <a:pt x="146" y="117"/>
                  </a:lnTo>
                  <a:lnTo>
                    <a:pt x="146" y="123"/>
                  </a:lnTo>
                  <a:lnTo>
                    <a:pt x="146" y="123"/>
                  </a:lnTo>
                  <a:lnTo>
                    <a:pt x="146" y="123"/>
                  </a:lnTo>
                  <a:lnTo>
                    <a:pt x="140" y="117"/>
                  </a:lnTo>
                  <a:lnTo>
                    <a:pt x="134" y="117"/>
                  </a:lnTo>
                  <a:lnTo>
                    <a:pt x="134" y="111"/>
                  </a:lnTo>
                  <a:lnTo>
                    <a:pt x="127" y="111"/>
                  </a:lnTo>
                  <a:lnTo>
                    <a:pt x="127" y="117"/>
                  </a:lnTo>
                  <a:lnTo>
                    <a:pt x="127" y="117"/>
                  </a:lnTo>
                  <a:lnTo>
                    <a:pt x="127" y="117"/>
                  </a:lnTo>
                  <a:lnTo>
                    <a:pt x="127" y="123"/>
                  </a:lnTo>
                  <a:lnTo>
                    <a:pt x="127" y="123"/>
                  </a:lnTo>
                  <a:lnTo>
                    <a:pt x="127" y="123"/>
                  </a:lnTo>
                  <a:lnTo>
                    <a:pt x="127" y="130"/>
                  </a:lnTo>
                  <a:lnTo>
                    <a:pt x="127" y="130"/>
                  </a:lnTo>
                  <a:lnTo>
                    <a:pt x="134" y="130"/>
                  </a:lnTo>
                  <a:lnTo>
                    <a:pt x="134" y="134"/>
                  </a:lnTo>
                  <a:lnTo>
                    <a:pt x="134" y="134"/>
                  </a:lnTo>
                  <a:lnTo>
                    <a:pt x="134" y="134"/>
                  </a:lnTo>
                  <a:lnTo>
                    <a:pt x="134" y="134"/>
                  </a:lnTo>
                  <a:lnTo>
                    <a:pt x="134" y="140"/>
                  </a:lnTo>
                  <a:lnTo>
                    <a:pt x="127" y="140"/>
                  </a:lnTo>
                  <a:lnTo>
                    <a:pt x="127" y="140"/>
                  </a:lnTo>
                  <a:lnTo>
                    <a:pt x="127" y="146"/>
                  </a:lnTo>
                  <a:lnTo>
                    <a:pt x="127" y="146"/>
                  </a:lnTo>
                  <a:lnTo>
                    <a:pt x="127" y="146"/>
                  </a:lnTo>
                  <a:lnTo>
                    <a:pt x="127" y="152"/>
                  </a:lnTo>
                  <a:lnTo>
                    <a:pt x="127" y="152"/>
                  </a:lnTo>
                  <a:lnTo>
                    <a:pt x="127" y="152"/>
                  </a:lnTo>
                  <a:lnTo>
                    <a:pt x="127" y="156"/>
                  </a:lnTo>
                  <a:lnTo>
                    <a:pt x="109" y="156"/>
                  </a:lnTo>
                  <a:lnTo>
                    <a:pt x="109" y="152"/>
                  </a:lnTo>
                  <a:lnTo>
                    <a:pt x="109" y="152"/>
                  </a:lnTo>
                  <a:lnTo>
                    <a:pt x="115" y="152"/>
                  </a:lnTo>
                  <a:lnTo>
                    <a:pt x="115" y="146"/>
                  </a:lnTo>
                  <a:lnTo>
                    <a:pt x="115" y="146"/>
                  </a:lnTo>
                  <a:lnTo>
                    <a:pt x="121" y="146"/>
                  </a:lnTo>
                  <a:lnTo>
                    <a:pt x="121" y="140"/>
                  </a:lnTo>
                  <a:lnTo>
                    <a:pt x="121" y="140"/>
                  </a:lnTo>
                  <a:lnTo>
                    <a:pt x="121" y="130"/>
                  </a:lnTo>
                  <a:lnTo>
                    <a:pt x="115" y="130"/>
                  </a:lnTo>
                  <a:lnTo>
                    <a:pt x="115" y="123"/>
                  </a:lnTo>
                  <a:lnTo>
                    <a:pt x="109" y="117"/>
                  </a:lnTo>
                  <a:lnTo>
                    <a:pt x="109" y="117"/>
                  </a:lnTo>
                  <a:lnTo>
                    <a:pt x="105" y="111"/>
                  </a:lnTo>
                  <a:lnTo>
                    <a:pt x="99" y="111"/>
                  </a:lnTo>
                  <a:lnTo>
                    <a:pt x="99" y="107"/>
                  </a:lnTo>
                  <a:lnTo>
                    <a:pt x="92" y="107"/>
                  </a:lnTo>
                  <a:lnTo>
                    <a:pt x="92" y="107"/>
                  </a:lnTo>
                  <a:lnTo>
                    <a:pt x="86" y="101"/>
                  </a:lnTo>
                  <a:lnTo>
                    <a:pt x="86" y="101"/>
                  </a:lnTo>
                  <a:lnTo>
                    <a:pt x="86" y="101"/>
                  </a:lnTo>
                  <a:lnTo>
                    <a:pt x="86" y="101"/>
                  </a:lnTo>
                  <a:lnTo>
                    <a:pt x="51" y="84"/>
                  </a:lnTo>
                  <a:lnTo>
                    <a:pt x="45" y="72"/>
                  </a:lnTo>
                  <a:lnTo>
                    <a:pt x="39" y="68"/>
                  </a:lnTo>
                  <a:lnTo>
                    <a:pt x="35" y="55"/>
                  </a:lnTo>
                  <a:lnTo>
                    <a:pt x="35" y="49"/>
                  </a:lnTo>
                  <a:lnTo>
                    <a:pt x="29" y="45"/>
                  </a:lnTo>
                  <a:lnTo>
                    <a:pt x="10" y="45"/>
                  </a:lnTo>
                  <a:lnTo>
                    <a:pt x="10" y="45"/>
                  </a:lnTo>
                  <a:lnTo>
                    <a:pt x="10" y="49"/>
                  </a:lnTo>
                  <a:lnTo>
                    <a:pt x="4" y="49"/>
                  </a:lnTo>
                  <a:lnTo>
                    <a:pt x="4" y="49"/>
                  </a:lnTo>
                  <a:lnTo>
                    <a:pt x="4" y="49"/>
                  </a:lnTo>
                  <a:lnTo>
                    <a:pt x="4" y="49"/>
                  </a:lnTo>
                  <a:lnTo>
                    <a:pt x="4" y="45"/>
                  </a:lnTo>
                  <a:lnTo>
                    <a:pt x="0" y="45"/>
                  </a:lnTo>
                  <a:lnTo>
                    <a:pt x="0" y="33"/>
                  </a:lnTo>
                  <a:lnTo>
                    <a:pt x="0" y="33"/>
                  </a:lnTo>
                  <a:lnTo>
                    <a:pt x="0" y="29"/>
                  </a:lnTo>
                  <a:lnTo>
                    <a:pt x="0" y="29"/>
                  </a:lnTo>
                  <a:lnTo>
                    <a:pt x="0" y="29"/>
                  </a:lnTo>
                  <a:lnTo>
                    <a:pt x="0" y="22"/>
                  </a:lnTo>
                  <a:lnTo>
                    <a:pt x="0" y="22"/>
                  </a:lnTo>
                  <a:lnTo>
                    <a:pt x="0" y="22"/>
                  </a:lnTo>
                  <a:lnTo>
                    <a:pt x="0" y="22"/>
                  </a:lnTo>
                  <a:lnTo>
                    <a:pt x="0" y="22"/>
                  </a:lnTo>
                  <a:lnTo>
                    <a:pt x="0" y="16"/>
                  </a:lnTo>
                  <a:lnTo>
                    <a:pt x="4" y="16"/>
                  </a:lnTo>
                  <a:lnTo>
                    <a:pt x="4" y="10"/>
                  </a:lnTo>
                  <a:lnTo>
                    <a:pt x="16" y="10"/>
                  </a:lnTo>
                  <a:lnTo>
                    <a:pt x="16" y="6"/>
                  </a:lnTo>
                  <a:lnTo>
                    <a:pt x="16" y="10"/>
                  </a:lnTo>
                  <a:lnTo>
                    <a:pt x="16" y="10"/>
                  </a:lnTo>
                  <a:lnTo>
                    <a:pt x="16" y="10"/>
                  </a:lnTo>
                  <a:lnTo>
                    <a:pt x="22" y="10"/>
                  </a:lnTo>
                  <a:lnTo>
                    <a:pt x="29" y="16"/>
                  </a:lnTo>
                  <a:lnTo>
                    <a:pt x="29" y="16"/>
                  </a:lnTo>
                  <a:lnTo>
                    <a:pt x="29" y="10"/>
                  </a:lnTo>
                  <a:lnTo>
                    <a:pt x="29" y="10"/>
                  </a:lnTo>
                  <a:lnTo>
                    <a:pt x="35" y="10"/>
                  </a:lnTo>
                  <a:lnTo>
                    <a:pt x="35" y="6"/>
                  </a:lnTo>
                  <a:lnTo>
                    <a:pt x="45" y="6"/>
                  </a:lnTo>
                  <a:lnTo>
                    <a:pt x="45" y="0"/>
                  </a:lnTo>
                  <a:lnTo>
                    <a:pt x="45" y="0"/>
                  </a:lnTo>
                  <a:lnTo>
                    <a:pt x="64" y="0"/>
                  </a:lnTo>
                  <a:lnTo>
                    <a:pt x="70" y="6"/>
                  </a:lnTo>
                  <a:lnTo>
                    <a:pt x="70" y="6"/>
                  </a:lnTo>
                  <a:lnTo>
                    <a:pt x="86" y="6"/>
                  </a:lnTo>
                  <a:lnTo>
                    <a:pt x="86" y="10"/>
                  </a:lnTo>
                  <a:lnTo>
                    <a:pt x="86" y="10"/>
                  </a:lnTo>
                  <a:lnTo>
                    <a:pt x="86" y="22"/>
                  </a:lnTo>
                  <a:lnTo>
                    <a:pt x="86" y="22"/>
                  </a:lnTo>
                  <a:lnTo>
                    <a:pt x="86" y="22"/>
                  </a:lnTo>
                  <a:lnTo>
                    <a:pt x="86" y="29"/>
                  </a:lnTo>
                  <a:lnTo>
                    <a:pt x="86" y="29"/>
                  </a:lnTo>
                  <a:lnTo>
                    <a:pt x="86"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7" name="Freeform 433"/>
            <p:cNvSpPr>
              <a:spLocks/>
            </p:cNvSpPr>
            <p:nvPr/>
          </p:nvSpPr>
          <p:spPr bwMode="auto">
            <a:xfrm>
              <a:off x="4602163" y="2103438"/>
              <a:ext cx="231775" cy="247650"/>
            </a:xfrm>
            <a:custGeom>
              <a:avLst/>
              <a:gdLst>
                <a:gd name="T0" fmla="*/ 80 w 146"/>
                <a:gd name="T1" fmla="*/ 29 h 156"/>
                <a:gd name="T2" fmla="*/ 80 w 146"/>
                <a:gd name="T3" fmla="*/ 22 h 156"/>
                <a:gd name="T4" fmla="*/ 64 w 146"/>
                <a:gd name="T5" fmla="*/ 29 h 156"/>
                <a:gd name="T6" fmla="*/ 64 w 146"/>
                <a:gd name="T7" fmla="*/ 33 h 156"/>
                <a:gd name="T8" fmla="*/ 70 w 146"/>
                <a:gd name="T9" fmla="*/ 49 h 156"/>
                <a:gd name="T10" fmla="*/ 74 w 146"/>
                <a:gd name="T11" fmla="*/ 55 h 156"/>
                <a:gd name="T12" fmla="*/ 80 w 146"/>
                <a:gd name="T13" fmla="*/ 62 h 156"/>
                <a:gd name="T14" fmla="*/ 92 w 146"/>
                <a:gd name="T15" fmla="*/ 72 h 156"/>
                <a:gd name="T16" fmla="*/ 121 w 146"/>
                <a:gd name="T17" fmla="*/ 95 h 156"/>
                <a:gd name="T18" fmla="*/ 127 w 146"/>
                <a:gd name="T19" fmla="*/ 95 h 156"/>
                <a:gd name="T20" fmla="*/ 127 w 146"/>
                <a:gd name="T21" fmla="*/ 101 h 156"/>
                <a:gd name="T22" fmla="*/ 140 w 146"/>
                <a:gd name="T23" fmla="*/ 107 h 156"/>
                <a:gd name="T24" fmla="*/ 146 w 146"/>
                <a:gd name="T25" fmla="*/ 117 h 156"/>
                <a:gd name="T26" fmla="*/ 146 w 146"/>
                <a:gd name="T27" fmla="*/ 117 h 156"/>
                <a:gd name="T28" fmla="*/ 146 w 146"/>
                <a:gd name="T29" fmla="*/ 123 h 156"/>
                <a:gd name="T30" fmla="*/ 134 w 146"/>
                <a:gd name="T31" fmla="*/ 111 h 156"/>
                <a:gd name="T32" fmla="*/ 127 w 146"/>
                <a:gd name="T33" fmla="*/ 117 h 156"/>
                <a:gd name="T34" fmla="*/ 127 w 146"/>
                <a:gd name="T35" fmla="*/ 123 h 156"/>
                <a:gd name="T36" fmla="*/ 127 w 146"/>
                <a:gd name="T37" fmla="*/ 130 h 156"/>
                <a:gd name="T38" fmla="*/ 134 w 146"/>
                <a:gd name="T39" fmla="*/ 134 h 156"/>
                <a:gd name="T40" fmla="*/ 134 w 146"/>
                <a:gd name="T41" fmla="*/ 140 h 156"/>
                <a:gd name="T42" fmla="*/ 127 w 146"/>
                <a:gd name="T43" fmla="*/ 146 h 156"/>
                <a:gd name="T44" fmla="*/ 127 w 146"/>
                <a:gd name="T45" fmla="*/ 152 h 156"/>
                <a:gd name="T46" fmla="*/ 127 w 146"/>
                <a:gd name="T47" fmla="*/ 156 h 156"/>
                <a:gd name="T48" fmla="*/ 109 w 146"/>
                <a:gd name="T49" fmla="*/ 152 h 156"/>
                <a:gd name="T50" fmla="*/ 115 w 146"/>
                <a:gd name="T51" fmla="*/ 146 h 156"/>
                <a:gd name="T52" fmla="*/ 121 w 146"/>
                <a:gd name="T53" fmla="*/ 140 h 156"/>
                <a:gd name="T54" fmla="*/ 115 w 146"/>
                <a:gd name="T55" fmla="*/ 123 h 156"/>
                <a:gd name="T56" fmla="*/ 105 w 146"/>
                <a:gd name="T57" fmla="*/ 111 h 156"/>
                <a:gd name="T58" fmla="*/ 92 w 146"/>
                <a:gd name="T59" fmla="*/ 107 h 156"/>
                <a:gd name="T60" fmla="*/ 86 w 146"/>
                <a:gd name="T61" fmla="*/ 101 h 156"/>
                <a:gd name="T62" fmla="*/ 51 w 146"/>
                <a:gd name="T63" fmla="*/ 84 h 156"/>
                <a:gd name="T64" fmla="*/ 35 w 146"/>
                <a:gd name="T65" fmla="*/ 55 h 156"/>
                <a:gd name="T66" fmla="*/ 10 w 146"/>
                <a:gd name="T67" fmla="*/ 45 h 156"/>
                <a:gd name="T68" fmla="*/ 4 w 146"/>
                <a:gd name="T69" fmla="*/ 49 h 156"/>
                <a:gd name="T70" fmla="*/ 4 w 146"/>
                <a:gd name="T71" fmla="*/ 49 h 156"/>
                <a:gd name="T72" fmla="*/ 0 w 146"/>
                <a:gd name="T73" fmla="*/ 33 h 156"/>
                <a:gd name="T74" fmla="*/ 0 w 146"/>
                <a:gd name="T75" fmla="*/ 29 h 156"/>
                <a:gd name="T76" fmla="*/ 0 w 146"/>
                <a:gd name="T77" fmla="*/ 22 h 156"/>
                <a:gd name="T78" fmla="*/ 0 w 146"/>
                <a:gd name="T79" fmla="*/ 22 h 156"/>
                <a:gd name="T80" fmla="*/ 4 w 146"/>
                <a:gd name="T81" fmla="*/ 10 h 156"/>
                <a:gd name="T82" fmla="*/ 16 w 146"/>
                <a:gd name="T83" fmla="*/ 10 h 156"/>
                <a:gd name="T84" fmla="*/ 22 w 146"/>
                <a:gd name="T85" fmla="*/ 10 h 156"/>
                <a:gd name="T86" fmla="*/ 29 w 146"/>
                <a:gd name="T87" fmla="*/ 10 h 156"/>
                <a:gd name="T88" fmla="*/ 35 w 146"/>
                <a:gd name="T89" fmla="*/ 6 h 156"/>
                <a:gd name="T90" fmla="*/ 45 w 146"/>
                <a:gd name="T91" fmla="*/ 0 h 156"/>
                <a:gd name="T92" fmla="*/ 70 w 146"/>
                <a:gd name="T93" fmla="*/ 6 h 156"/>
                <a:gd name="T94" fmla="*/ 86 w 146"/>
                <a:gd name="T95" fmla="*/ 10 h 156"/>
                <a:gd name="T96" fmla="*/ 86 w 146"/>
                <a:gd name="T97" fmla="*/ 22 h 156"/>
                <a:gd name="T98" fmla="*/ 86 w 146"/>
                <a:gd name="T99" fmla="*/ 2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56">
                  <a:moveTo>
                    <a:pt x="86" y="29"/>
                  </a:moveTo>
                  <a:lnTo>
                    <a:pt x="80" y="29"/>
                  </a:lnTo>
                  <a:lnTo>
                    <a:pt x="80" y="29"/>
                  </a:lnTo>
                  <a:lnTo>
                    <a:pt x="80" y="29"/>
                  </a:lnTo>
                  <a:lnTo>
                    <a:pt x="80" y="29"/>
                  </a:lnTo>
                  <a:lnTo>
                    <a:pt x="80" y="22"/>
                  </a:lnTo>
                  <a:lnTo>
                    <a:pt x="64" y="22"/>
                  </a:lnTo>
                  <a:lnTo>
                    <a:pt x="64" y="22"/>
                  </a:lnTo>
                  <a:lnTo>
                    <a:pt x="64" y="29"/>
                  </a:lnTo>
                  <a:lnTo>
                    <a:pt x="64" y="29"/>
                  </a:lnTo>
                  <a:lnTo>
                    <a:pt x="64" y="33"/>
                  </a:lnTo>
                  <a:lnTo>
                    <a:pt x="64" y="33"/>
                  </a:lnTo>
                  <a:lnTo>
                    <a:pt x="64" y="45"/>
                  </a:lnTo>
                  <a:lnTo>
                    <a:pt x="70" y="45"/>
                  </a:lnTo>
                  <a:lnTo>
                    <a:pt x="70" y="49"/>
                  </a:lnTo>
                  <a:lnTo>
                    <a:pt x="70" y="49"/>
                  </a:lnTo>
                  <a:lnTo>
                    <a:pt x="74" y="55"/>
                  </a:lnTo>
                  <a:lnTo>
                    <a:pt x="74" y="55"/>
                  </a:lnTo>
                  <a:lnTo>
                    <a:pt x="80" y="55"/>
                  </a:lnTo>
                  <a:lnTo>
                    <a:pt x="80" y="62"/>
                  </a:lnTo>
                  <a:lnTo>
                    <a:pt x="80" y="62"/>
                  </a:lnTo>
                  <a:lnTo>
                    <a:pt x="86" y="68"/>
                  </a:lnTo>
                  <a:lnTo>
                    <a:pt x="92" y="68"/>
                  </a:lnTo>
                  <a:lnTo>
                    <a:pt x="92" y="72"/>
                  </a:lnTo>
                  <a:lnTo>
                    <a:pt x="109" y="90"/>
                  </a:lnTo>
                  <a:lnTo>
                    <a:pt x="115" y="90"/>
                  </a:lnTo>
                  <a:lnTo>
                    <a:pt x="121" y="95"/>
                  </a:lnTo>
                  <a:lnTo>
                    <a:pt x="121" y="95"/>
                  </a:lnTo>
                  <a:lnTo>
                    <a:pt x="121" y="95"/>
                  </a:lnTo>
                  <a:lnTo>
                    <a:pt x="127" y="95"/>
                  </a:lnTo>
                  <a:lnTo>
                    <a:pt x="127" y="101"/>
                  </a:lnTo>
                  <a:lnTo>
                    <a:pt x="127" y="95"/>
                  </a:lnTo>
                  <a:lnTo>
                    <a:pt x="127" y="101"/>
                  </a:lnTo>
                  <a:lnTo>
                    <a:pt x="134" y="101"/>
                  </a:lnTo>
                  <a:lnTo>
                    <a:pt x="134" y="107"/>
                  </a:lnTo>
                  <a:lnTo>
                    <a:pt x="140" y="107"/>
                  </a:lnTo>
                  <a:lnTo>
                    <a:pt x="140" y="111"/>
                  </a:lnTo>
                  <a:lnTo>
                    <a:pt x="146" y="111"/>
                  </a:lnTo>
                  <a:lnTo>
                    <a:pt x="146" y="117"/>
                  </a:lnTo>
                  <a:lnTo>
                    <a:pt x="146" y="117"/>
                  </a:lnTo>
                  <a:lnTo>
                    <a:pt x="146" y="117"/>
                  </a:lnTo>
                  <a:lnTo>
                    <a:pt x="146" y="117"/>
                  </a:lnTo>
                  <a:lnTo>
                    <a:pt x="146" y="123"/>
                  </a:lnTo>
                  <a:lnTo>
                    <a:pt x="146" y="123"/>
                  </a:lnTo>
                  <a:lnTo>
                    <a:pt x="146" y="123"/>
                  </a:lnTo>
                  <a:lnTo>
                    <a:pt x="140" y="117"/>
                  </a:lnTo>
                  <a:lnTo>
                    <a:pt x="134" y="117"/>
                  </a:lnTo>
                  <a:lnTo>
                    <a:pt x="134" y="111"/>
                  </a:lnTo>
                  <a:lnTo>
                    <a:pt x="127" y="111"/>
                  </a:lnTo>
                  <a:lnTo>
                    <a:pt x="127" y="117"/>
                  </a:lnTo>
                  <a:lnTo>
                    <a:pt x="127" y="117"/>
                  </a:lnTo>
                  <a:lnTo>
                    <a:pt x="127" y="117"/>
                  </a:lnTo>
                  <a:lnTo>
                    <a:pt x="127" y="123"/>
                  </a:lnTo>
                  <a:lnTo>
                    <a:pt x="127" y="123"/>
                  </a:lnTo>
                  <a:lnTo>
                    <a:pt x="127" y="123"/>
                  </a:lnTo>
                  <a:lnTo>
                    <a:pt x="127" y="130"/>
                  </a:lnTo>
                  <a:lnTo>
                    <a:pt x="127" y="130"/>
                  </a:lnTo>
                  <a:lnTo>
                    <a:pt x="134" y="130"/>
                  </a:lnTo>
                  <a:lnTo>
                    <a:pt x="134" y="134"/>
                  </a:lnTo>
                  <a:lnTo>
                    <a:pt x="134" y="134"/>
                  </a:lnTo>
                  <a:lnTo>
                    <a:pt x="134" y="134"/>
                  </a:lnTo>
                  <a:lnTo>
                    <a:pt x="134" y="134"/>
                  </a:lnTo>
                  <a:lnTo>
                    <a:pt x="134" y="140"/>
                  </a:lnTo>
                  <a:lnTo>
                    <a:pt x="127" y="140"/>
                  </a:lnTo>
                  <a:lnTo>
                    <a:pt x="127" y="140"/>
                  </a:lnTo>
                  <a:lnTo>
                    <a:pt x="127" y="146"/>
                  </a:lnTo>
                  <a:lnTo>
                    <a:pt x="127" y="146"/>
                  </a:lnTo>
                  <a:lnTo>
                    <a:pt x="127" y="146"/>
                  </a:lnTo>
                  <a:lnTo>
                    <a:pt x="127" y="152"/>
                  </a:lnTo>
                  <a:lnTo>
                    <a:pt x="127" y="152"/>
                  </a:lnTo>
                  <a:lnTo>
                    <a:pt x="127" y="152"/>
                  </a:lnTo>
                  <a:lnTo>
                    <a:pt x="127" y="156"/>
                  </a:lnTo>
                  <a:lnTo>
                    <a:pt x="109" y="156"/>
                  </a:lnTo>
                  <a:lnTo>
                    <a:pt x="109" y="152"/>
                  </a:lnTo>
                  <a:lnTo>
                    <a:pt x="109" y="152"/>
                  </a:lnTo>
                  <a:lnTo>
                    <a:pt x="115" y="152"/>
                  </a:lnTo>
                  <a:lnTo>
                    <a:pt x="115" y="146"/>
                  </a:lnTo>
                  <a:lnTo>
                    <a:pt x="115" y="146"/>
                  </a:lnTo>
                  <a:lnTo>
                    <a:pt x="121" y="146"/>
                  </a:lnTo>
                  <a:lnTo>
                    <a:pt x="121" y="140"/>
                  </a:lnTo>
                  <a:lnTo>
                    <a:pt x="121" y="140"/>
                  </a:lnTo>
                  <a:lnTo>
                    <a:pt x="121" y="130"/>
                  </a:lnTo>
                  <a:lnTo>
                    <a:pt x="115" y="130"/>
                  </a:lnTo>
                  <a:lnTo>
                    <a:pt x="115" y="123"/>
                  </a:lnTo>
                  <a:lnTo>
                    <a:pt x="109" y="117"/>
                  </a:lnTo>
                  <a:lnTo>
                    <a:pt x="109" y="117"/>
                  </a:lnTo>
                  <a:lnTo>
                    <a:pt x="105" y="111"/>
                  </a:lnTo>
                  <a:lnTo>
                    <a:pt x="99" y="111"/>
                  </a:lnTo>
                  <a:lnTo>
                    <a:pt x="99" y="107"/>
                  </a:lnTo>
                  <a:lnTo>
                    <a:pt x="92" y="107"/>
                  </a:lnTo>
                  <a:lnTo>
                    <a:pt x="92" y="107"/>
                  </a:lnTo>
                  <a:lnTo>
                    <a:pt x="86" y="101"/>
                  </a:lnTo>
                  <a:lnTo>
                    <a:pt x="86" y="101"/>
                  </a:lnTo>
                  <a:lnTo>
                    <a:pt x="86" y="101"/>
                  </a:lnTo>
                  <a:lnTo>
                    <a:pt x="86" y="101"/>
                  </a:lnTo>
                  <a:lnTo>
                    <a:pt x="51" y="84"/>
                  </a:lnTo>
                  <a:lnTo>
                    <a:pt x="45" y="72"/>
                  </a:lnTo>
                  <a:lnTo>
                    <a:pt x="39" y="68"/>
                  </a:lnTo>
                  <a:lnTo>
                    <a:pt x="35" y="55"/>
                  </a:lnTo>
                  <a:lnTo>
                    <a:pt x="35" y="49"/>
                  </a:lnTo>
                  <a:lnTo>
                    <a:pt x="29" y="45"/>
                  </a:lnTo>
                  <a:lnTo>
                    <a:pt x="10" y="45"/>
                  </a:lnTo>
                  <a:lnTo>
                    <a:pt x="10" y="45"/>
                  </a:lnTo>
                  <a:lnTo>
                    <a:pt x="10" y="49"/>
                  </a:lnTo>
                  <a:lnTo>
                    <a:pt x="4" y="49"/>
                  </a:lnTo>
                  <a:lnTo>
                    <a:pt x="4" y="49"/>
                  </a:lnTo>
                  <a:lnTo>
                    <a:pt x="4" y="49"/>
                  </a:lnTo>
                  <a:lnTo>
                    <a:pt x="4" y="49"/>
                  </a:lnTo>
                  <a:lnTo>
                    <a:pt x="4" y="45"/>
                  </a:lnTo>
                  <a:lnTo>
                    <a:pt x="0" y="45"/>
                  </a:lnTo>
                  <a:lnTo>
                    <a:pt x="0" y="33"/>
                  </a:lnTo>
                  <a:lnTo>
                    <a:pt x="0" y="33"/>
                  </a:lnTo>
                  <a:lnTo>
                    <a:pt x="0" y="29"/>
                  </a:lnTo>
                  <a:lnTo>
                    <a:pt x="0" y="29"/>
                  </a:lnTo>
                  <a:lnTo>
                    <a:pt x="0" y="29"/>
                  </a:lnTo>
                  <a:lnTo>
                    <a:pt x="0" y="22"/>
                  </a:lnTo>
                  <a:lnTo>
                    <a:pt x="0" y="22"/>
                  </a:lnTo>
                  <a:lnTo>
                    <a:pt x="0" y="22"/>
                  </a:lnTo>
                  <a:lnTo>
                    <a:pt x="0" y="22"/>
                  </a:lnTo>
                  <a:lnTo>
                    <a:pt x="0" y="22"/>
                  </a:lnTo>
                  <a:lnTo>
                    <a:pt x="0" y="16"/>
                  </a:lnTo>
                  <a:lnTo>
                    <a:pt x="4" y="16"/>
                  </a:lnTo>
                  <a:lnTo>
                    <a:pt x="4" y="10"/>
                  </a:lnTo>
                  <a:lnTo>
                    <a:pt x="16" y="10"/>
                  </a:lnTo>
                  <a:lnTo>
                    <a:pt x="16" y="6"/>
                  </a:lnTo>
                  <a:lnTo>
                    <a:pt x="16" y="10"/>
                  </a:lnTo>
                  <a:lnTo>
                    <a:pt x="16" y="10"/>
                  </a:lnTo>
                  <a:lnTo>
                    <a:pt x="16" y="10"/>
                  </a:lnTo>
                  <a:lnTo>
                    <a:pt x="22" y="10"/>
                  </a:lnTo>
                  <a:lnTo>
                    <a:pt x="29" y="16"/>
                  </a:lnTo>
                  <a:lnTo>
                    <a:pt x="29" y="16"/>
                  </a:lnTo>
                  <a:lnTo>
                    <a:pt x="29" y="10"/>
                  </a:lnTo>
                  <a:lnTo>
                    <a:pt x="29" y="10"/>
                  </a:lnTo>
                  <a:lnTo>
                    <a:pt x="35" y="10"/>
                  </a:lnTo>
                  <a:lnTo>
                    <a:pt x="35" y="6"/>
                  </a:lnTo>
                  <a:lnTo>
                    <a:pt x="45" y="6"/>
                  </a:lnTo>
                  <a:lnTo>
                    <a:pt x="45" y="0"/>
                  </a:lnTo>
                  <a:lnTo>
                    <a:pt x="45" y="0"/>
                  </a:lnTo>
                  <a:lnTo>
                    <a:pt x="64" y="0"/>
                  </a:lnTo>
                  <a:lnTo>
                    <a:pt x="70" y="6"/>
                  </a:lnTo>
                  <a:lnTo>
                    <a:pt x="70" y="6"/>
                  </a:lnTo>
                  <a:lnTo>
                    <a:pt x="86" y="6"/>
                  </a:lnTo>
                  <a:lnTo>
                    <a:pt x="86" y="10"/>
                  </a:lnTo>
                  <a:lnTo>
                    <a:pt x="86" y="10"/>
                  </a:lnTo>
                  <a:lnTo>
                    <a:pt x="86" y="22"/>
                  </a:lnTo>
                  <a:lnTo>
                    <a:pt x="86" y="22"/>
                  </a:lnTo>
                  <a:lnTo>
                    <a:pt x="86" y="22"/>
                  </a:lnTo>
                  <a:lnTo>
                    <a:pt x="86" y="29"/>
                  </a:lnTo>
                  <a:lnTo>
                    <a:pt x="86" y="29"/>
                  </a:lnTo>
                  <a:lnTo>
                    <a:pt x="86"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8" name="Freeform 434"/>
            <p:cNvSpPr>
              <a:spLocks/>
            </p:cNvSpPr>
            <p:nvPr/>
          </p:nvSpPr>
          <p:spPr bwMode="auto">
            <a:xfrm>
              <a:off x="4349750" y="1979613"/>
              <a:ext cx="268288" cy="247650"/>
            </a:xfrm>
            <a:custGeom>
              <a:avLst/>
              <a:gdLst>
                <a:gd name="T0" fmla="*/ 41 w 169"/>
                <a:gd name="T1" fmla="*/ 133 h 156"/>
                <a:gd name="T2" fmla="*/ 41 w 169"/>
                <a:gd name="T3" fmla="*/ 127 h 156"/>
                <a:gd name="T4" fmla="*/ 41 w 169"/>
                <a:gd name="T5" fmla="*/ 123 h 156"/>
                <a:gd name="T6" fmla="*/ 35 w 169"/>
                <a:gd name="T7" fmla="*/ 117 h 156"/>
                <a:gd name="T8" fmla="*/ 41 w 169"/>
                <a:gd name="T9" fmla="*/ 111 h 156"/>
                <a:gd name="T10" fmla="*/ 41 w 169"/>
                <a:gd name="T11" fmla="*/ 107 h 156"/>
                <a:gd name="T12" fmla="*/ 41 w 169"/>
                <a:gd name="T13" fmla="*/ 107 h 156"/>
                <a:gd name="T14" fmla="*/ 41 w 169"/>
                <a:gd name="T15" fmla="*/ 100 h 156"/>
                <a:gd name="T16" fmla="*/ 41 w 169"/>
                <a:gd name="T17" fmla="*/ 94 h 156"/>
                <a:gd name="T18" fmla="*/ 35 w 169"/>
                <a:gd name="T19" fmla="*/ 88 h 156"/>
                <a:gd name="T20" fmla="*/ 29 w 169"/>
                <a:gd name="T21" fmla="*/ 78 h 156"/>
                <a:gd name="T22" fmla="*/ 23 w 169"/>
                <a:gd name="T23" fmla="*/ 72 h 156"/>
                <a:gd name="T24" fmla="*/ 6 w 169"/>
                <a:gd name="T25" fmla="*/ 61 h 156"/>
                <a:gd name="T26" fmla="*/ 0 w 169"/>
                <a:gd name="T27" fmla="*/ 55 h 156"/>
                <a:gd name="T28" fmla="*/ 0 w 169"/>
                <a:gd name="T29" fmla="*/ 49 h 156"/>
                <a:gd name="T30" fmla="*/ 6 w 169"/>
                <a:gd name="T31" fmla="*/ 45 h 156"/>
                <a:gd name="T32" fmla="*/ 13 w 169"/>
                <a:gd name="T33" fmla="*/ 45 h 156"/>
                <a:gd name="T34" fmla="*/ 23 w 169"/>
                <a:gd name="T35" fmla="*/ 49 h 156"/>
                <a:gd name="T36" fmla="*/ 41 w 169"/>
                <a:gd name="T37" fmla="*/ 26 h 156"/>
                <a:gd name="T38" fmla="*/ 41 w 169"/>
                <a:gd name="T39" fmla="*/ 26 h 156"/>
                <a:gd name="T40" fmla="*/ 48 w 169"/>
                <a:gd name="T41" fmla="*/ 32 h 156"/>
                <a:gd name="T42" fmla="*/ 54 w 169"/>
                <a:gd name="T43" fmla="*/ 32 h 156"/>
                <a:gd name="T44" fmla="*/ 70 w 169"/>
                <a:gd name="T45" fmla="*/ 22 h 156"/>
                <a:gd name="T46" fmla="*/ 76 w 169"/>
                <a:gd name="T47" fmla="*/ 16 h 156"/>
                <a:gd name="T48" fmla="*/ 83 w 169"/>
                <a:gd name="T49" fmla="*/ 4 h 156"/>
                <a:gd name="T50" fmla="*/ 93 w 169"/>
                <a:gd name="T51" fmla="*/ 4 h 156"/>
                <a:gd name="T52" fmla="*/ 93 w 169"/>
                <a:gd name="T53" fmla="*/ 0 h 156"/>
                <a:gd name="T54" fmla="*/ 99 w 169"/>
                <a:gd name="T55" fmla="*/ 10 h 156"/>
                <a:gd name="T56" fmla="*/ 111 w 169"/>
                <a:gd name="T57" fmla="*/ 16 h 156"/>
                <a:gd name="T58" fmla="*/ 118 w 169"/>
                <a:gd name="T59" fmla="*/ 22 h 156"/>
                <a:gd name="T60" fmla="*/ 128 w 169"/>
                <a:gd name="T61" fmla="*/ 26 h 156"/>
                <a:gd name="T62" fmla="*/ 134 w 169"/>
                <a:gd name="T63" fmla="*/ 26 h 156"/>
                <a:gd name="T64" fmla="*/ 140 w 169"/>
                <a:gd name="T65" fmla="*/ 32 h 156"/>
                <a:gd name="T66" fmla="*/ 146 w 169"/>
                <a:gd name="T67" fmla="*/ 39 h 156"/>
                <a:gd name="T68" fmla="*/ 169 w 169"/>
                <a:gd name="T69" fmla="*/ 39 h 156"/>
                <a:gd name="T70" fmla="*/ 163 w 169"/>
                <a:gd name="T71" fmla="*/ 49 h 156"/>
                <a:gd name="T72" fmla="*/ 159 w 169"/>
                <a:gd name="T73" fmla="*/ 72 h 156"/>
                <a:gd name="T74" fmla="*/ 153 w 169"/>
                <a:gd name="T75" fmla="*/ 84 h 156"/>
                <a:gd name="T76" fmla="*/ 153 w 169"/>
                <a:gd name="T77" fmla="*/ 88 h 156"/>
                <a:gd name="T78" fmla="*/ 153 w 169"/>
                <a:gd name="T79" fmla="*/ 88 h 156"/>
                <a:gd name="T80" fmla="*/ 153 w 169"/>
                <a:gd name="T81" fmla="*/ 88 h 156"/>
                <a:gd name="T82" fmla="*/ 159 w 169"/>
                <a:gd name="T83" fmla="*/ 100 h 156"/>
                <a:gd name="T84" fmla="*/ 159 w 169"/>
                <a:gd name="T85" fmla="*/ 100 h 156"/>
                <a:gd name="T86" fmla="*/ 159 w 169"/>
                <a:gd name="T87" fmla="*/ 107 h 156"/>
                <a:gd name="T88" fmla="*/ 159 w 169"/>
                <a:gd name="T89" fmla="*/ 107 h 156"/>
                <a:gd name="T90" fmla="*/ 159 w 169"/>
                <a:gd name="T91" fmla="*/ 111 h 156"/>
                <a:gd name="T92" fmla="*/ 163 w 169"/>
                <a:gd name="T93" fmla="*/ 123 h 156"/>
                <a:gd name="T94" fmla="*/ 163 w 169"/>
                <a:gd name="T95" fmla="*/ 127 h 156"/>
                <a:gd name="T96" fmla="*/ 163 w 169"/>
                <a:gd name="T97" fmla="*/ 133 h 156"/>
                <a:gd name="T98" fmla="*/ 153 w 169"/>
                <a:gd name="T99" fmla="*/ 140 h 156"/>
                <a:gd name="T100" fmla="*/ 146 w 169"/>
                <a:gd name="T101" fmla="*/ 146 h 156"/>
                <a:gd name="T102" fmla="*/ 134 w 169"/>
                <a:gd name="T103" fmla="*/ 146 h 156"/>
                <a:gd name="T104" fmla="*/ 128 w 169"/>
                <a:gd name="T105" fmla="*/ 140 h 156"/>
                <a:gd name="T106" fmla="*/ 105 w 169"/>
                <a:gd name="T107" fmla="*/ 146 h 156"/>
                <a:gd name="T108" fmla="*/ 99 w 169"/>
                <a:gd name="T109" fmla="*/ 150 h 156"/>
                <a:gd name="T110" fmla="*/ 99 w 169"/>
                <a:gd name="T111" fmla="*/ 156 h 156"/>
                <a:gd name="T112" fmla="*/ 83 w 169"/>
                <a:gd name="T113" fmla="*/ 156 h 156"/>
                <a:gd name="T114" fmla="*/ 76 w 169"/>
                <a:gd name="T115" fmla="*/ 150 h 156"/>
                <a:gd name="T116" fmla="*/ 76 w 169"/>
                <a:gd name="T117" fmla="*/ 150 h 156"/>
                <a:gd name="T118" fmla="*/ 64 w 169"/>
                <a:gd name="T119" fmla="*/ 156 h 156"/>
                <a:gd name="T120" fmla="*/ 58 w 169"/>
                <a:gd name="T121" fmla="*/ 150 h 156"/>
                <a:gd name="T122" fmla="*/ 41 w 169"/>
                <a:gd name="T123" fmla="*/ 146 h 156"/>
                <a:gd name="T124" fmla="*/ 35 w 169"/>
                <a:gd name="T125" fmla="*/ 13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 h="156">
                  <a:moveTo>
                    <a:pt x="35" y="133"/>
                  </a:moveTo>
                  <a:lnTo>
                    <a:pt x="41" y="133"/>
                  </a:lnTo>
                  <a:lnTo>
                    <a:pt x="41" y="127"/>
                  </a:lnTo>
                  <a:lnTo>
                    <a:pt x="41" y="127"/>
                  </a:lnTo>
                  <a:lnTo>
                    <a:pt x="41" y="127"/>
                  </a:lnTo>
                  <a:lnTo>
                    <a:pt x="41" y="123"/>
                  </a:lnTo>
                  <a:lnTo>
                    <a:pt x="35" y="123"/>
                  </a:lnTo>
                  <a:lnTo>
                    <a:pt x="35" y="117"/>
                  </a:lnTo>
                  <a:lnTo>
                    <a:pt x="41" y="117"/>
                  </a:lnTo>
                  <a:lnTo>
                    <a:pt x="41" y="111"/>
                  </a:lnTo>
                  <a:lnTo>
                    <a:pt x="41" y="111"/>
                  </a:lnTo>
                  <a:lnTo>
                    <a:pt x="41" y="107"/>
                  </a:lnTo>
                  <a:lnTo>
                    <a:pt x="41" y="107"/>
                  </a:lnTo>
                  <a:lnTo>
                    <a:pt x="41" y="107"/>
                  </a:lnTo>
                  <a:lnTo>
                    <a:pt x="41" y="100"/>
                  </a:lnTo>
                  <a:lnTo>
                    <a:pt x="41" y="100"/>
                  </a:lnTo>
                  <a:lnTo>
                    <a:pt x="41" y="100"/>
                  </a:lnTo>
                  <a:lnTo>
                    <a:pt x="41" y="94"/>
                  </a:lnTo>
                  <a:lnTo>
                    <a:pt x="35" y="88"/>
                  </a:lnTo>
                  <a:lnTo>
                    <a:pt x="35" y="88"/>
                  </a:lnTo>
                  <a:lnTo>
                    <a:pt x="35" y="78"/>
                  </a:lnTo>
                  <a:lnTo>
                    <a:pt x="29" y="78"/>
                  </a:lnTo>
                  <a:lnTo>
                    <a:pt x="29" y="72"/>
                  </a:lnTo>
                  <a:lnTo>
                    <a:pt x="23" y="72"/>
                  </a:lnTo>
                  <a:lnTo>
                    <a:pt x="13" y="61"/>
                  </a:lnTo>
                  <a:lnTo>
                    <a:pt x="6" y="61"/>
                  </a:lnTo>
                  <a:lnTo>
                    <a:pt x="0" y="55"/>
                  </a:lnTo>
                  <a:lnTo>
                    <a:pt x="0" y="55"/>
                  </a:lnTo>
                  <a:lnTo>
                    <a:pt x="0" y="49"/>
                  </a:lnTo>
                  <a:lnTo>
                    <a:pt x="0" y="49"/>
                  </a:lnTo>
                  <a:lnTo>
                    <a:pt x="6" y="49"/>
                  </a:lnTo>
                  <a:lnTo>
                    <a:pt x="6" y="45"/>
                  </a:lnTo>
                  <a:lnTo>
                    <a:pt x="6" y="45"/>
                  </a:lnTo>
                  <a:lnTo>
                    <a:pt x="13" y="45"/>
                  </a:lnTo>
                  <a:lnTo>
                    <a:pt x="23" y="49"/>
                  </a:lnTo>
                  <a:lnTo>
                    <a:pt x="23" y="49"/>
                  </a:lnTo>
                  <a:lnTo>
                    <a:pt x="41" y="49"/>
                  </a:lnTo>
                  <a:lnTo>
                    <a:pt x="41" y="26"/>
                  </a:lnTo>
                  <a:lnTo>
                    <a:pt x="41" y="26"/>
                  </a:lnTo>
                  <a:lnTo>
                    <a:pt x="41" y="26"/>
                  </a:lnTo>
                  <a:lnTo>
                    <a:pt x="41" y="32"/>
                  </a:lnTo>
                  <a:lnTo>
                    <a:pt x="48" y="32"/>
                  </a:lnTo>
                  <a:lnTo>
                    <a:pt x="54" y="39"/>
                  </a:lnTo>
                  <a:lnTo>
                    <a:pt x="54" y="32"/>
                  </a:lnTo>
                  <a:lnTo>
                    <a:pt x="58" y="32"/>
                  </a:lnTo>
                  <a:lnTo>
                    <a:pt x="70" y="22"/>
                  </a:lnTo>
                  <a:lnTo>
                    <a:pt x="76" y="22"/>
                  </a:lnTo>
                  <a:lnTo>
                    <a:pt x="76" y="16"/>
                  </a:lnTo>
                  <a:lnTo>
                    <a:pt x="83" y="10"/>
                  </a:lnTo>
                  <a:lnTo>
                    <a:pt x="83" y="4"/>
                  </a:lnTo>
                  <a:lnTo>
                    <a:pt x="83" y="4"/>
                  </a:lnTo>
                  <a:lnTo>
                    <a:pt x="93" y="4"/>
                  </a:lnTo>
                  <a:lnTo>
                    <a:pt x="93" y="0"/>
                  </a:lnTo>
                  <a:lnTo>
                    <a:pt x="93" y="0"/>
                  </a:lnTo>
                  <a:lnTo>
                    <a:pt x="99" y="0"/>
                  </a:lnTo>
                  <a:lnTo>
                    <a:pt x="99" y="10"/>
                  </a:lnTo>
                  <a:lnTo>
                    <a:pt x="105" y="10"/>
                  </a:lnTo>
                  <a:lnTo>
                    <a:pt x="111" y="16"/>
                  </a:lnTo>
                  <a:lnTo>
                    <a:pt x="118" y="16"/>
                  </a:lnTo>
                  <a:lnTo>
                    <a:pt x="118" y="22"/>
                  </a:lnTo>
                  <a:lnTo>
                    <a:pt x="124" y="22"/>
                  </a:lnTo>
                  <a:lnTo>
                    <a:pt x="128" y="26"/>
                  </a:lnTo>
                  <a:lnTo>
                    <a:pt x="128" y="26"/>
                  </a:lnTo>
                  <a:lnTo>
                    <a:pt x="134" y="26"/>
                  </a:lnTo>
                  <a:lnTo>
                    <a:pt x="134" y="32"/>
                  </a:lnTo>
                  <a:lnTo>
                    <a:pt x="140" y="32"/>
                  </a:lnTo>
                  <a:lnTo>
                    <a:pt x="146" y="39"/>
                  </a:lnTo>
                  <a:lnTo>
                    <a:pt x="146" y="39"/>
                  </a:lnTo>
                  <a:lnTo>
                    <a:pt x="146" y="39"/>
                  </a:lnTo>
                  <a:lnTo>
                    <a:pt x="169" y="39"/>
                  </a:lnTo>
                  <a:lnTo>
                    <a:pt x="169" y="45"/>
                  </a:lnTo>
                  <a:lnTo>
                    <a:pt x="163" y="49"/>
                  </a:lnTo>
                  <a:lnTo>
                    <a:pt x="163" y="65"/>
                  </a:lnTo>
                  <a:lnTo>
                    <a:pt x="159" y="72"/>
                  </a:lnTo>
                  <a:lnTo>
                    <a:pt x="159" y="78"/>
                  </a:lnTo>
                  <a:lnTo>
                    <a:pt x="153" y="84"/>
                  </a:lnTo>
                  <a:lnTo>
                    <a:pt x="153" y="84"/>
                  </a:lnTo>
                  <a:lnTo>
                    <a:pt x="153" y="88"/>
                  </a:lnTo>
                  <a:lnTo>
                    <a:pt x="153" y="88"/>
                  </a:lnTo>
                  <a:lnTo>
                    <a:pt x="153" y="88"/>
                  </a:lnTo>
                  <a:lnTo>
                    <a:pt x="153" y="88"/>
                  </a:lnTo>
                  <a:lnTo>
                    <a:pt x="153" y="88"/>
                  </a:lnTo>
                  <a:lnTo>
                    <a:pt x="159" y="88"/>
                  </a:lnTo>
                  <a:lnTo>
                    <a:pt x="159" y="100"/>
                  </a:lnTo>
                  <a:lnTo>
                    <a:pt x="159" y="100"/>
                  </a:lnTo>
                  <a:lnTo>
                    <a:pt x="159" y="100"/>
                  </a:lnTo>
                  <a:lnTo>
                    <a:pt x="159" y="107"/>
                  </a:lnTo>
                  <a:lnTo>
                    <a:pt x="159" y="107"/>
                  </a:lnTo>
                  <a:lnTo>
                    <a:pt x="159" y="107"/>
                  </a:lnTo>
                  <a:lnTo>
                    <a:pt x="159" y="107"/>
                  </a:lnTo>
                  <a:lnTo>
                    <a:pt x="159" y="111"/>
                  </a:lnTo>
                  <a:lnTo>
                    <a:pt x="159" y="111"/>
                  </a:lnTo>
                  <a:lnTo>
                    <a:pt x="159" y="123"/>
                  </a:lnTo>
                  <a:lnTo>
                    <a:pt x="163" y="123"/>
                  </a:lnTo>
                  <a:lnTo>
                    <a:pt x="163" y="127"/>
                  </a:lnTo>
                  <a:lnTo>
                    <a:pt x="163" y="127"/>
                  </a:lnTo>
                  <a:lnTo>
                    <a:pt x="163" y="127"/>
                  </a:lnTo>
                  <a:lnTo>
                    <a:pt x="163" y="133"/>
                  </a:lnTo>
                  <a:lnTo>
                    <a:pt x="159" y="140"/>
                  </a:lnTo>
                  <a:lnTo>
                    <a:pt x="153" y="140"/>
                  </a:lnTo>
                  <a:lnTo>
                    <a:pt x="153" y="146"/>
                  </a:lnTo>
                  <a:lnTo>
                    <a:pt x="146" y="146"/>
                  </a:lnTo>
                  <a:lnTo>
                    <a:pt x="140" y="150"/>
                  </a:lnTo>
                  <a:lnTo>
                    <a:pt x="134" y="146"/>
                  </a:lnTo>
                  <a:lnTo>
                    <a:pt x="128" y="146"/>
                  </a:lnTo>
                  <a:lnTo>
                    <a:pt x="128" y="140"/>
                  </a:lnTo>
                  <a:lnTo>
                    <a:pt x="105" y="140"/>
                  </a:lnTo>
                  <a:lnTo>
                    <a:pt x="105" y="146"/>
                  </a:lnTo>
                  <a:lnTo>
                    <a:pt x="105" y="146"/>
                  </a:lnTo>
                  <a:lnTo>
                    <a:pt x="99" y="150"/>
                  </a:lnTo>
                  <a:lnTo>
                    <a:pt x="99" y="150"/>
                  </a:lnTo>
                  <a:lnTo>
                    <a:pt x="99" y="156"/>
                  </a:lnTo>
                  <a:lnTo>
                    <a:pt x="83" y="156"/>
                  </a:lnTo>
                  <a:lnTo>
                    <a:pt x="83" y="156"/>
                  </a:lnTo>
                  <a:lnTo>
                    <a:pt x="83" y="150"/>
                  </a:lnTo>
                  <a:lnTo>
                    <a:pt x="76" y="150"/>
                  </a:lnTo>
                  <a:lnTo>
                    <a:pt x="76" y="150"/>
                  </a:lnTo>
                  <a:lnTo>
                    <a:pt x="76" y="150"/>
                  </a:lnTo>
                  <a:lnTo>
                    <a:pt x="76" y="156"/>
                  </a:lnTo>
                  <a:lnTo>
                    <a:pt x="64" y="156"/>
                  </a:lnTo>
                  <a:lnTo>
                    <a:pt x="64" y="156"/>
                  </a:lnTo>
                  <a:lnTo>
                    <a:pt x="58" y="150"/>
                  </a:lnTo>
                  <a:lnTo>
                    <a:pt x="48" y="150"/>
                  </a:lnTo>
                  <a:lnTo>
                    <a:pt x="41" y="146"/>
                  </a:lnTo>
                  <a:lnTo>
                    <a:pt x="41" y="140"/>
                  </a:lnTo>
                  <a:lnTo>
                    <a:pt x="35" y="133"/>
                  </a:lnTo>
                  <a:lnTo>
                    <a:pt x="35" y="13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39" name="Freeform 435"/>
            <p:cNvSpPr>
              <a:spLocks/>
            </p:cNvSpPr>
            <p:nvPr/>
          </p:nvSpPr>
          <p:spPr bwMode="auto">
            <a:xfrm>
              <a:off x="4349750" y="1979613"/>
              <a:ext cx="268288" cy="247650"/>
            </a:xfrm>
            <a:custGeom>
              <a:avLst/>
              <a:gdLst>
                <a:gd name="T0" fmla="*/ 41 w 169"/>
                <a:gd name="T1" fmla="*/ 133 h 156"/>
                <a:gd name="T2" fmla="*/ 41 w 169"/>
                <a:gd name="T3" fmla="*/ 127 h 156"/>
                <a:gd name="T4" fmla="*/ 41 w 169"/>
                <a:gd name="T5" fmla="*/ 123 h 156"/>
                <a:gd name="T6" fmla="*/ 35 w 169"/>
                <a:gd name="T7" fmla="*/ 117 h 156"/>
                <a:gd name="T8" fmla="*/ 41 w 169"/>
                <a:gd name="T9" fmla="*/ 111 h 156"/>
                <a:gd name="T10" fmla="*/ 41 w 169"/>
                <a:gd name="T11" fmla="*/ 107 h 156"/>
                <a:gd name="T12" fmla="*/ 41 w 169"/>
                <a:gd name="T13" fmla="*/ 107 h 156"/>
                <a:gd name="T14" fmla="*/ 41 w 169"/>
                <a:gd name="T15" fmla="*/ 100 h 156"/>
                <a:gd name="T16" fmla="*/ 41 w 169"/>
                <a:gd name="T17" fmla="*/ 94 h 156"/>
                <a:gd name="T18" fmla="*/ 35 w 169"/>
                <a:gd name="T19" fmla="*/ 88 h 156"/>
                <a:gd name="T20" fmla="*/ 29 w 169"/>
                <a:gd name="T21" fmla="*/ 78 h 156"/>
                <a:gd name="T22" fmla="*/ 23 w 169"/>
                <a:gd name="T23" fmla="*/ 72 h 156"/>
                <a:gd name="T24" fmla="*/ 6 w 169"/>
                <a:gd name="T25" fmla="*/ 61 h 156"/>
                <a:gd name="T26" fmla="*/ 0 w 169"/>
                <a:gd name="T27" fmla="*/ 55 h 156"/>
                <a:gd name="T28" fmla="*/ 0 w 169"/>
                <a:gd name="T29" fmla="*/ 49 h 156"/>
                <a:gd name="T30" fmla="*/ 6 w 169"/>
                <a:gd name="T31" fmla="*/ 45 h 156"/>
                <a:gd name="T32" fmla="*/ 13 w 169"/>
                <a:gd name="T33" fmla="*/ 45 h 156"/>
                <a:gd name="T34" fmla="*/ 23 w 169"/>
                <a:gd name="T35" fmla="*/ 49 h 156"/>
                <a:gd name="T36" fmla="*/ 41 w 169"/>
                <a:gd name="T37" fmla="*/ 26 h 156"/>
                <a:gd name="T38" fmla="*/ 41 w 169"/>
                <a:gd name="T39" fmla="*/ 26 h 156"/>
                <a:gd name="T40" fmla="*/ 48 w 169"/>
                <a:gd name="T41" fmla="*/ 32 h 156"/>
                <a:gd name="T42" fmla="*/ 54 w 169"/>
                <a:gd name="T43" fmla="*/ 32 h 156"/>
                <a:gd name="T44" fmla="*/ 70 w 169"/>
                <a:gd name="T45" fmla="*/ 22 h 156"/>
                <a:gd name="T46" fmla="*/ 76 w 169"/>
                <a:gd name="T47" fmla="*/ 16 h 156"/>
                <a:gd name="T48" fmla="*/ 83 w 169"/>
                <a:gd name="T49" fmla="*/ 4 h 156"/>
                <a:gd name="T50" fmla="*/ 93 w 169"/>
                <a:gd name="T51" fmla="*/ 4 h 156"/>
                <a:gd name="T52" fmla="*/ 93 w 169"/>
                <a:gd name="T53" fmla="*/ 0 h 156"/>
                <a:gd name="T54" fmla="*/ 99 w 169"/>
                <a:gd name="T55" fmla="*/ 10 h 156"/>
                <a:gd name="T56" fmla="*/ 111 w 169"/>
                <a:gd name="T57" fmla="*/ 16 h 156"/>
                <a:gd name="T58" fmla="*/ 118 w 169"/>
                <a:gd name="T59" fmla="*/ 22 h 156"/>
                <a:gd name="T60" fmla="*/ 128 w 169"/>
                <a:gd name="T61" fmla="*/ 26 h 156"/>
                <a:gd name="T62" fmla="*/ 134 w 169"/>
                <a:gd name="T63" fmla="*/ 26 h 156"/>
                <a:gd name="T64" fmla="*/ 140 w 169"/>
                <a:gd name="T65" fmla="*/ 32 h 156"/>
                <a:gd name="T66" fmla="*/ 146 w 169"/>
                <a:gd name="T67" fmla="*/ 39 h 156"/>
                <a:gd name="T68" fmla="*/ 169 w 169"/>
                <a:gd name="T69" fmla="*/ 39 h 156"/>
                <a:gd name="T70" fmla="*/ 163 w 169"/>
                <a:gd name="T71" fmla="*/ 49 h 156"/>
                <a:gd name="T72" fmla="*/ 159 w 169"/>
                <a:gd name="T73" fmla="*/ 72 h 156"/>
                <a:gd name="T74" fmla="*/ 153 w 169"/>
                <a:gd name="T75" fmla="*/ 84 h 156"/>
                <a:gd name="T76" fmla="*/ 153 w 169"/>
                <a:gd name="T77" fmla="*/ 88 h 156"/>
                <a:gd name="T78" fmla="*/ 153 w 169"/>
                <a:gd name="T79" fmla="*/ 88 h 156"/>
                <a:gd name="T80" fmla="*/ 153 w 169"/>
                <a:gd name="T81" fmla="*/ 88 h 156"/>
                <a:gd name="T82" fmla="*/ 159 w 169"/>
                <a:gd name="T83" fmla="*/ 100 h 156"/>
                <a:gd name="T84" fmla="*/ 159 w 169"/>
                <a:gd name="T85" fmla="*/ 100 h 156"/>
                <a:gd name="T86" fmla="*/ 159 w 169"/>
                <a:gd name="T87" fmla="*/ 107 h 156"/>
                <a:gd name="T88" fmla="*/ 159 w 169"/>
                <a:gd name="T89" fmla="*/ 107 h 156"/>
                <a:gd name="T90" fmla="*/ 159 w 169"/>
                <a:gd name="T91" fmla="*/ 111 h 156"/>
                <a:gd name="T92" fmla="*/ 163 w 169"/>
                <a:gd name="T93" fmla="*/ 123 h 156"/>
                <a:gd name="T94" fmla="*/ 163 w 169"/>
                <a:gd name="T95" fmla="*/ 127 h 156"/>
                <a:gd name="T96" fmla="*/ 163 w 169"/>
                <a:gd name="T97" fmla="*/ 133 h 156"/>
                <a:gd name="T98" fmla="*/ 153 w 169"/>
                <a:gd name="T99" fmla="*/ 140 h 156"/>
                <a:gd name="T100" fmla="*/ 146 w 169"/>
                <a:gd name="T101" fmla="*/ 146 h 156"/>
                <a:gd name="T102" fmla="*/ 134 w 169"/>
                <a:gd name="T103" fmla="*/ 146 h 156"/>
                <a:gd name="T104" fmla="*/ 128 w 169"/>
                <a:gd name="T105" fmla="*/ 140 h 156"/>
                <a:gd name="T106" fmla="*/ 105 w 169"/>
                <a:gd name="T107" fmla="*/ 146 h 156"/>
                <a:gd name="T108" fmla="*/ 99 w 169"/>
                <a:gd name="T109" fmla="*/ 150 h 156"/>
                <a:gd name="T110" fmla="*/ 99 w 169"/>
                <a:gd name="T111" fmla="*/ 156 h 156"/>
                <a:gd name="T112" fmla="*/ 83 w 169"/>
                <a:gd name="T113" fmla="*/ 156 h 156"/>
                <a:gd name="T114" fmla="*/ 76 w 169"/>
                <a:gd name="T115" fmla="*/ 150 h 156"/>
                <a:gd name="T116" fmla="*/ 76 w 169"/>
                <a:gd name="T117" fmla="*/ 150 h 156"/>
                <a:gd name="T118" fmla="*/ 64 w 169"/>
                <a:gd name="T119" fmla="*/ 156 h 156"/>
                <a:gd name="T120" fmla="*/ 58 w 169"/>
                <a:gd name="T121" fmla="*/ 150 h 156"/>
                <a:gd name="T122" fmla="*/ 41 w 169"/>
                <a:gd name="T123" fmla="*/ 146 h 156"/>
                <a:gd name="T124" fmla="*/ 35 w 169"/>
                <a:gd name="T125" fmla="*/ 13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 h="156">
                  <a:moveTo>
                    <a:pt x="35" y="133"/>
                  </a:moveTo>
                  <a:lnTo>
                    <a:pt x="41" y="133"/>
                  </a:lnTo>
                  <a:lnTo>
                    <a:pt x="41" y="127"/>
                  </a:lnTo>
                  <a:lnTo>
                    <a:pt x="41" y="127"/>
                  </a:lnTo>
                  <a:lnTo>
                    <a:pt x="41" y="127"/>
                  </a:lnTo>
                  <a:lnTo>
                    <a:pt x="41" y="123"/>
                  </a:lnTo>
                  <a:lnTo>
                    <a:pt x="35" y="123"/>
                  </a:lnTo>
                  <a:lnTo>
                    <a:pt x="35" y="117"/>
                  </a:lnTo>
                  <a:lnTo>
                    <a:pt x="41" y="117"/>
                  </a:lnTo>
                  <a:lnTo>
                    <a:pt x="41" y="111"/>
                  </a:lnTo>
                  <a:lnTo>
                    <a:pt x="41" y="111"/>
                  </a:lnTo>
                  <a:lnTo>
                    <a:pt x="41" y="107"/>
                  </a:lnTo>
                  <a:lnTo>
                    <a:pt x="41" y="107"/>
                  </a:lnTo>
                  <a:lnTo>
                    <a:pt x="41" y="107"/>
                  </a:lnTo>
                  <a:lnTo>
                    <a:pt x="41" y="100"/>
                  </a:lnTo>
                  <a:lnTo>
                    <a:pt x="41" y="100"/>
                  </a:lnTo>
                  <a:lnTo>
                    <a:pt x="41" y="100"/>
                  </a:lnTo>
                  <a:lnTo>
                    <a:pt x="41" y="94"/>
                  </a:lnTo>
                  <a:lnTo>
                    <a:pt x="35" y="88"/>
                  </a:lnTo>
                  <a:lnTo>
                    <a:pt x="35" y="88"/>
                  </a:lnTo>
                  <a:lnTo>
                    <a:pt x="35" y="78"/>
                  </a:lnTo>
                  <a:lnTo>
                    <a:pt x="29" y="78"/>
                  </a:lnTo>
                  <a:lnTo>
                    <a:pt x="29" y="72"/>
                  </a:lnTo>
                  <a:lnTo>
                    <a:pt x="23" y="72"/>
                  </a:lnTo>
                  <a:lnTo>
                    <a:pt x="13" y="61"/>
                  </a:lnTo>
                  <a:lnTo>
                    <a:pt x="6" y="61"/>
                  </a:lnTo>
                  <a:lnTo>
                    <a:pt x="0" y="55"/>
                  </a:lnTo>
                  <a:lnTo>
                    <a:pt x="0" y="55"/>
                  </a:lnTo>
                  <a:lnTo>
                    <a:pt x="0" y="49"/>
                  </a:lnTo>
                  <a:lnTo>
                    <a:pt x="0" y="49"/>
                  </a:lnTo>
                  <a:lnTo>
                    <a:pt x="6" y="49"/>
                  </a:lnTo>
                  <a:lnTo>
                    <a:pt x="6" y="45"/>
                  </a:lnTo>
                  <a:lnTo>
                    <a:pt x="6" y="45"/>
                  </a:lnTo>
                  <a:lnTo>
                    <a:pt x="13" y="45"/>
                  </a:lnTo>
                  <a:lnTo>
                    <a:pt x="23" y="49"/>
                  </a:lnTo>
                  <a:lnTo>
                    <a:pt x="23" y="49"/>
                  </a:lnTo>
                  <a:lnTo>
                    <a:pt x="41" y="49"/>
                  </a:lnTo>
                  <a:lnTo>
                    <a:pt x="41" y="26"/>
                  </a:lnTo>
                  <a:lnTo>
                    <a:pt x="41" y="26"/>
                  </a:lnTo>
                  <a:lnTo>
                    <a:pt x="41" y="26"/>
                  </a:lnTo>
                  <a:lnTo>
                    <a:pt x="41" y="32"/>
                  </a:lnTo>
                  <a:lnTo>
                    <a:pt x="48" y="32"/>
                  </a:lnTo>
                  <a:lnTo>
                    <a:pt x="54" y="39"/>
                  </a:lnTo>
                  <a:lnTo>
                    <a:pt x="54" y="32"/>
                  </a:lnTo>
                  <a:lnTo>
                    <a:pt x="58" y="32"/>
                  </a:lnTo>
                  <a:lnTo>
                    <a:pt x="70" y="22"/>
                  </a:lnTo>
                  <a:lnTo>
                    <a:pt x="76" y="22"/>
                  </a:lnTo>
                  <a:lnTo>
                    <a:pt x="76" y="16"/>
                  </a:lnTo>
                  <a:lnTo>
                    <a:pt x="83" y="10"/>
                  </a:lnTo>
                  <a:lnTo>
                    <a:pt x="83" y="4"/>
                  </a:lnTo>
                  <a:lnTo>
                    <a:pt x="83" y="4"/>
                  </a:lnTo>
                  <a:lnTo>
                    <a:pt x="93" y="4"/>
                  </a:lnTo>
                  <a:lnTo>
                    <a:pt x="93" y="0"/>
                  </a:lnTo>
                  <a:lnTo>
                    <a:pt x="93" y="0"/>
                  </a:lnTo>
                  <a:lnTo>
                    <a:pt x="99" y="0"/>
                  </a:lnTo>
                  <a:lnTo>
                    <a:pt x="99" y="10"/>
                  </a:lnTo>
                  <a:lnTo>
                    <a:pt x="105" y="10"/>
                  </a:lnTo>
                  <a:lnTo>
                    <a:pt x="111" y="16"/>
                  </a:lnTo>
                  <a:lnTo>
                    <a:pt x="118" y="16"/>
                  </a:lnTo>
                  <a:lnTo>
                    <a:pt x="118" y="22"/>
                  </a:lnTo>
                  <a:lnTo>
                    <a:pt x="124" y="22"/>
                  </a:lnTo>
                  <a:lnTo>
                    <a:pt x="128" y="26"/>
                  </a:lnTo>
                  <a:lnTo>
                    <a:pt x="128" y="26"/>
                  </a:lnTo>
                  <a:lnTo>
                    <a:pt x="134" y="26"/>
                  </a:lnTo>
                  <a:lnTo>
                    <a:pt x="134" y="32"/>
                  </a:lnTo>
                  <a:lnTo>
                    <a:pt x="140" y="32"/>
                  </a:lnTo>
                  <a:lnTo>
                    <a:pt x="146" y="39"/>
                  </a:lnTo>
                  <a:lnTo>
                    <a:pt x="146" y="39"/>
                  </a:lnTo>
                  <a:lnTo>
                    <a:pt x="146" y="39"/>
                  </a:lnTo>
                  <a:lnTo>
                    <a:pt x="169" y="39"/>
                  </a:lnTo>
                  <a:lnTo>
                    <a:pt x="169" y="45"/>
                  </a:lnTo>
                  <a:lnTo>
                    <a:pt x="163" y="49"/>
                  </a:lnTo>
                  <a:lnTo>
                    <a:pt x="163" y="65"/>
                  </a:lnTo>
                  <a:lnTo>
                    <a:pt x="159" y="72"/>
                  </a:lnTo>
                  <a:lnTo>
                    <a:pt x="159" y="78"/>
                  </a:lnTo>
                  <a:lnTo>
                    <a:pt x="153" y="84"/>
                  </a:lnTo>
                  <a:lnTo>
                    <a:pt x="153" y="84"/>
                  </a:lnTo>
                  <a:lnTo>
                    <a:pt x="153" y="88"/>
                  </a:lnTo>
                  <a:lnTo>
                    <a:pt x="153" y="88"/>
                  </a:lnTo>
                  <a:lnTo>
                    <a:pt x="153" y="88"/>
                  </a:lnTo>
                  <a:lnTo>
                    <a:pt x="153" y="88"/>
                  </a:lnTo>
                  <a:lnTo>
                    <a:pt x="153" y="88"/>
                  </a:lnTo>
                  <a:lnTo>
                    <a:pt x="159" y="88"/>
                  </a:lnTo>
                  <a:lnTo>
                    <a:pt x="159" y="100"/>
                  </a:lnTo>
                  <a:lnTo>
                    <a:pt x="159" y="100"/>
                  </a:lnTo>
                  <a:lnTo>
                    <a:pt x="159" y="100"/>
                  </a:lnTo>
                  <a:lnTo>
                    <a:pt x="159" y="107"/>
                  </a:lnTo>
                  <a:lnTo>
                    <a:pt x="159" y="107"/>
                  </a:lnTo>
                  <a:lnTo>
                    <a:pt x="159" y="107"/>
                  </a:lnTo>
                  <a:lnTo>
                    <a:pt x="159" y="107"/>
                  </a:lnTo>
                  <a:lnTo>
                    <a:pt x="159" y="111"/>
                  </a:lnTo>
                  <a:lnTo>
                    <a:pt x="159" y="111"/>
                  </a:lnTo>
                  <a:lnTo>
                    <a:pt x="159" y="123"/>
                  </a:lnTo>
                  <a:lnTo>
                    <a:pt x="163" y="123"/>
                  </a:lnTo>
                  <a:lnTo>
                    <a:pt x="163" y="127"/>
                  </a:lnTo>
                  <a:lnTo>
                    <a:pt x="163" y="127"/>
                  </a:lnTo>
                  <a:lnTo>
                    <a:pt x="163" y="127"/>
                  </a:lnTo>
                  <a:lnTo>
                    <a:pt x="163" y="133"/>
                  </a:lnTo>
                  <a:lnTo>
                    <a:pt x="159" y="140"/>
                  </a:lnTo>
                  <a:lnTo>
                    <a:pt x="153" y="140"/>
                  </a:lnTo>
                  <a:lnTo>
                    <a:pt x="153" y="146"/>
                  </a:lnTo>
                  <a:lnTo>
                    <a:pt x="146" y="146"/>
                  </a:lnTo>
                  <a:lnTo>
                    <a:pt x="140" y="150"/>
                  </a:lnTo>
                  <a:lnTo>
                    <a:pt x="134" y="146"/>
                  </a:lnTo>
                  <a:lnTo>
                    <a:pt x="128" y="146"/>
                  </a:lnTo>
                  <a:lnTo>
                    <a:pt x="128" y="140"/>
                  </a:lnTo>
                  <a:lnTo>
                    <a:pt x="105" y="140"/>
                  </a:lnTo>
                  <a:lnTo>
                    <a:pt x="105" y="146"/>
                  </a:lnTo>
                  <a:lnTo>
                    <a:pt x="105" y="146"/>
                  </a:lnTo>
                  <a:lnTo>
                    <a:pt x="99" y="150"/>
                  </a:lnTo>
                  <a:lnTo>
                    <a:pt x="99" y="150"/>
                  </a:lnTo>
                  <a:lnTo>
                    <a:pt x="99" y="156"/>
                  </a:lnTo>
                  <a:lnTo>
                    <a:pt x="83" y="156"/>
                  </a:lnTo>
                  <a:lnTo>
                    <a:pt x="83" y="156"/>
                  </a:lnTo>
                  <a:lnTo>
                    <a:pt x="83" y="150"/>
                  </a:lnTo>
                  <a:lnTo>
                    <a:pt x="76" y="150"/>
                  </a:lnTo>
                  <a:lnTo>
                    <a:pt x="76" y="150"/>
                  </a:lnTo>
                  <a:lnTo>
                    <a:pt x="76" y="150"/>
                  </a:lnTo>
                  <a:lnTo>
                    <a:pt x="76" y="156"/>
                  </a:lnTo>
                  <a:lnTo>
                    <a:pt x="64" y="156"/>
                  </a:lnTo>
                  <a:lnTo>
                    <a:pt x="64" y="156"/>
                  </a:lnTo>
                  <a:lnTo>
                    <a:pt x="58" y="150"/>
                  </a:lnTo>
                  <a:lnTo>
                    <a:pt x="48" y="150"/>
                  </a:lnTo>
                  <a:lnTo>
                    <a:pt x="41" y="146"/>
                  </a:lnTo>
                  <a:lnTo>
                    <a:pt x="41" y="140"/>
                  </a:lnTo>
                  <a:lnTo>
                    <a:pt x="35" y="133"/>
                  </a:lnTo>
                  <a:lnTo>
                    <a:pt x="35" y="13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0" name="Freeform 436"/>
            <p:cNvSpPr>
              <a:spLocks/>
            </p:cNvSpPr>
            <p:nvPr/>
          </p:nvSpPr>
          <p:spPr bwMode="auto">
            <a:xfrm>
              <a:off x="4525963" y="1916113"/>
              <a:ext cx="76200" cy="69850"/>
            </a:xfrm>
            <a:custGeom>
              <a:avLst/>
              <a:gdLst>
                <a:gd name="T0" fmla="*/ 0 w 48"/>
                <a:gd name="T1" fmla="*/ 33 h 44"/>
                <a:gd name="T2" fmla="*/ 0 w 48"/>
                <a:gd name="T3" fmla="*/ 33 h 44"/>
                <a:gd name="T4" fmla="*/ 0 w 48"/>
                <a:gd name="T5" fmla="*/ 33 h 44"/>
                <a:gd name="T6" fmla="*/ 0 w 48"/>
                <a:gd name="T7" fmla="*/ 33 h 44"/>
                <a:gd name="T8" fmla="*/ 0 w 48"/>
                <a:gd name="T9" fmla="*/ 33 h 44"/>
                <a:gd name="T10" fmla="*/ 0 w 48"/>
                <a:gd name="T11" fmla="*/ 27 h 44"/>
                <a:gd name="T12" fmla="*/ 0 w 48"/>
                <a:gd name="T13" fmla="*/ 27 h 44"/>
                <a:gd name="T14" fmla="*/ 0 w 48"/>
                <a:gd name="T15" fmla="*/ 27 h 44"/>
                <a:gd name="T16" fmla="*/ 0 w 48"/>
                <a:gd name="T17" fmla="*/ 23 h 44"/>
                <a:gd name="T18" fmla="*/ 0 w 48"/>
                <a:gd name="T19" fmla="*/ 23 h 44"/>
                <a:gd name="T20" fmla="*/ 7 w 48"/>
                <a:gd name="T21" fmla="*/ 23 h 44"/>
                <a:gd name="T22" fmla="*/ 7 w 48"/>
                <a:gd name="T23" fmla="*/ 17 h 44"/>
                <a:gd name="T24" fmla="*/ 7 w 48"/>
                <a:gd name="T25" fmla="*/ 17 h 44"/>
                <a:gd name="T26" fmla="*/ 7 w 48"/>
                <a:gd name="T27" fmla="*/ 17 h 44"/>
                <a:gd name="T28" fmla="*/ 7 w 48"/>
                <a:gd name="T29" fmla="*/ 17 h 44"/>
                <a:gd name="T30" fmla="*/ 7 w 48"/>
                <a:gd name="T31" fmla="*/ 11 h 44"/>
                <a:gd name="T32" fmla="*/ 7 w 48"/>
                <a:gd name="T33" fmla="*/ 11 h 44"/>
                <a:gd name="T34" fmla="*/ 7 w 48"/>
                <a:gd name="T35" fmla="*/ 11 h 44"/>
                <a:gd name="T36" fmla="*/ 7 w 48"/>
                <a:gd name="T37" fmla="*/ 4 h 44"/>
                <a:gd name="T38" fmla="*/ 13 w 48"/>
                <a:gd name="T39" fmla="*/ 11 h 44"/>
                <a:gd name="T40" fmla="*/ 13 w 48"/>
                <a:gd name="T41" fmla="*/ 11 h 44"/>
                <a:gd name="T42" fmla="*/ 13 w 48"/>
                <a:gd name="T43" fmla="*/ 17 h 44"/>
                <a:gd name="T44" fmla="*/ 13 w 48"/>
                <a:gd name="T45" fmla="*/ 17 h 44"/>
                <a:gd name="T46" fmla="*/ 13 w 48"/>
                <a:gd name="T47" fmla="*/ 17 h 44"/>
                <a:gd name="T48" fmla="*/ 13 w 48"/>
                <a:gd name="T49" fmla="*/ 17 h 44"/>
                <a:gd name="T50" fmla="*/ 13 w 48"/>
                <a:gd name="T51" fmla="*/ 17 h 44"/>
                <a:gd name="T52" fmla="*/ 17 w 48"/>
                <a:gd name="T53" fmla="*/ 23 h 44"/>
                <a:gd name="T54" fmla="*/ 23 w 48"/>
                <a:gd name="T55" fmla="*/ 23 h 44"/>
                <a:gd name="T56" fmla="*/ 23 w 48"/>
                <a:gd name="T57" fmla="*/ 11 h 44"/>
                <a:gd name="T58" fmla="*/ 17 w 48"/>
                <a:gd name="T59" fmla="*/ 11 h 44"/>
                <a:gd name="T60" fmla="*/ 17 w 48"/>
                <a:gd name="T61" fmla="*/ 11 h 44"/>
                <a:gd name="T62" fmla="*/ 17 w 48"/>
                <a:gd name="T63" fmla="*/ 11 h 44"/>
                <a:gd name="T64" fmla="*/ 17 w 48"/>
                <a:gd name="T65" fmla="*/ 4 h 44"/>
                <a:gd name="T66" fmla="*/ 17 w 48"/>
                <a:gd name="T67" fmla="*/ 4 h 44"/>
                <a:gd name="T68" fmla="*/ 17 w 48"/>
                <a:gd name="T69" fmla="*/ 4 h 44"/>
                <a:gd name="T70" fmla="*/ 17 w 48"/>
                <a:gd name="T71" fmla="*/ 4 h 44"/>
                <a:gd name="T72" fmla="*/ 17 w 48"/>
                <a:gd name="T73" fmla="*/ 4 h 44"/>
                <a:gd name="T74" fmla="*/ 35 w 48"/>
                <a:gd name="T75" fmla="*/ 4 h 44"/>
                <a:gd name="T76" fmla="*/ 35 w 48"/>
                <a:gd name="T77" fmla="*/ 0 h 44"/>
                <a:gd name="T78" fmla="*/ 35 w 48"/>
                <a:gd name="T79" fmla="*/ 0 h 44"/>
                <a:gd name="T80" fmla="*/ 35 w 48"/>
                <a:gd name="T81" fmla="*/ 0 h 44"/>
                <a:gd name="T82" fmla="*/ 48 w 48"/>
                <a:gd name="T83" fmla="*/ 0 h 44"/>
                <a:gd name="T84" fmla="*/ 48 w 48"/>
                <a:gd name="T85" fmla="*/ 11 h 44"/>
                <a:gd name="T86" fmla="*/ 42 w 48"/>
                <a:gd name="T87" fmla="*/ 11 h 44"/>
                <a:gd name="T88" fmla="*/ 42 w 48"/>
                <a:gd name="T89" fmla="*/ 17 h 44"/>
                <a:gd name="T90" fmla="*/ 42 w 48"/>
                <a:gd name="T91" fmla="*/ 17 h 44"/>
                <a:gd name="T92" fmla="*/ 42 w 48"/>
                <a:gd name="T93" fmla="*/ 17 h 44"/>
                <a:gd name="T94" fmla="*/ 42 w 48"/>
                <a:gd name="T95" fmla="*/ 27 h 44"/>
                <a:gd name="T96" fmla="*/ 29 w 48"/>
                <a:gd name="T97" fmla="*/ 44 h 44"/>
                <a:gd name="T98" fmla="*/ 23 w 48"/>
                <a:gd name="T99" fmla="*/ 40 h 44"/>
                <a:gd name="T100" fmla="*/ 17 w 48"/>
                <a:gd name="T101" fmla="*/ 40 h 44"/>
                <a:gd name="T102" fmla="*/ 17 w 48"/>
                <a:gd name="T103" fmla="*/ 40 h 44"/>
                <a:gd name="T104" fmla="*/ 13 w 48"/>
                <a:gd name="T105" fmla="*/ 33 h 44"/>
                <a:gd name="T106" fmla="*/ 0 w 48"/>
                <a:gd name="T107" fmla="*/ 33 h 44"/>
                <a:gd name="T108" fmla="*/ 0 w 48"/>
                <a:gd name="T109" fmla="*/ 33 h 44"/>
                <a:gd name="T110" fmla="*/ 0 w 48"/>
                <a:gd name="T111" fmla="*/ 3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 h="44">
                  <a:moveTo>
                    <a:pt x="0" y="33"/>
                  </a:moveTo>
                  <a:lnTo>
                    <a:pt x="0" y="33"/>
                  </a:lnTo>
                  <a:lnTo>
                    <a:pt x="0" y="33"/>
                  </a:lnTo>
                  <a:lnTo>
                    <a:pt x="0" y="33"/>
                  </a:lnTo>
                  <a:lnTo>
                    <a:pt x="0" y="33"/>
                  </a:lnTo>
                  <a:lnTo>
                    <a:pt x="0" y="27"/>
                  </a:lnTo>
                  <a:lnTo>
                    <a:pt x="0" y="27"/>
                  </a:lnTo>
                  <a:lnTo>
                    <a:pt x="0" y="27"/>
                  </a:lnTo>
                  <a:lnTo>
                    <a:pt x="0" y="23"/>
                  </a:lnTo>
                  <a:lnTo>
                    <a:pt x="0" y="23"/>
                  </a:lnTo>
                  <a:lnTo>
                    <a:pt x="7" y="23"/>
                  </a:lnTo>
                  <a:lnTo>
                    <a:pt x="7" y="17"/>
                  </a:lnTo>
                  <a:lnTo>
                    <a:pt x="7" y="17"/>
                  </a:lnTo>
                  <a:lnTo>
                    <a:pt x="7" y="17"/>
                  </a:lnTo>
                  <a:lnTo>
                    <a:pt x="7" y="17"/>
                  </a:lnTo>
                  <a:lnTo>
                    <a:pt x="7" y="11"/>
                  </a:lnTo>
                  <a:lnTo>
                    <a:pt x="7" y="11"/>
                  </a:lnTo>
                  <a:lnTo>
                    <a:pt x="7" y="11"/>
                  </a:lnTo>
                  <a:lnTo>
                    <a:pt x="7" y="4"/>
                  </a:lnTo>
                  <a:lnTo>
                    <a:pt x="13" y="11"/>
                  </a:lnTo>
                  <a:lnTo>
                    <a:pt x="13" y="11"/>
                  </a:lnTo>
                  <a:lnTo>
                    <a:pt x="13" y="17"/>
                  </a:lnTo>
                  <a:lnTo>
                    <a:pt x="13" y="17"/>
                  </a:lnTo>
                  <a:lnTo>
                    <a:pt x="13" y="17"/>
                  </a:lnTo>
                  <a:lnTo>
                    <a:pt x="13" y="17"/>
                  </a:lnTo>
                  <a:lnTo>
                    <a:pt x="13" y="17"/>
                  </a:lnTo>
                  <a:lnTo>
                    <a:pt x="17" y="23"/>
                  </a:lnTo>
                  <a:lnTo>
                    <a:pt x="23" y="23"/>
                  </a:lnTo>
                  <a:lnTo>
                    <a:pt x="23" y="11"/>
                  </a:lnTo>
                  <a:lnTo>
                    <a:pt x="17" y="11"/>
                  </a:lnTo>
                  <a:lnTo>
                    <a:pt x="17" y="11"/>
                  </a:lnTo>
                  <a:lnTo>
                    <a:pt x="17" y="11"/>
                  </a:lnTo>
                  <a:lnTo>
                    <a:pt x="17" y="4"/>
                  </a:lnTo>
                  <a:lnTo>
                    <a:pt x="17" y="4"/>
                  </a:lnTo>
                  <a:lnTo>
                    <a:pt x="17" y="4"/>
                  </a:lnTo>
                  <a:lnTo>
                    <a:pt x="17" y="4"/>
                  </a:lnTo>
                  <a:lnTo>
                    <a:pt x="17" y="4"/>
                  </a:lnTo>
                  <a:lnTo>
                    <a:pt x="35" y="4"/>
                  </a:lnTo>
                  <a:lnTo>
                    <a:pt x="35" y="0"/>
                  </a:lnTo>
                  <a:lnTo>
                    <a:pt x="35" y="0"/>
                  </a:lnTo>
                  <a:lnTo>
                    <a:pt x="35" y="0"/>
                  </a:lnTo>
                  <a:lnTo>
                    <a:pt x="48" y="0"/>
                  </a:lnTo>
                  <a:lnTo>
                    <a:pt x="48" y="11"/>
                  </a:lnTo>
                  <a:lnTo>
                    <a:pt x="42" y="11"/>
                  </a:lnTo>
                  <a:lnTo>
                    <a:pt x="42" y="17"/>
                  </a:lnTo>
                  <a:lnTo>
                    <a:pt x="42" y="17"/>
                  </a:lnTo>
                  <a:lnTo>
                    <a:pt x="42" y="17"/>
                  </a:lnTo>
                  <a:lnTo>
                    <a:pt x="42" y="27"/>
                  </a:lnTo>
                  <a:lnTo>
                    <a:pt x="29" y="44"/>
                  </a:lnTo>
                  <a:lnTo>
                    <a:pt x="23" y="40"/>
                  </a:lnTo>
                  <a:lnTo>
                    <a:pt x="17" y="40"/>
                  </a:lnTo>
                  <a:lnTo>
                    <a:pt x="17" y="40"/>
                  </a:lnTo>
                  <a:lnTo>
                    <a:pt x="13" y="33"/>
                  </a:lnTo>
                  <a:lnTo>
                    <a:pt x="0" y="33"/>
                  </a:lnTo>
                  <a:lnTo>
                    <a:pt x="0" y="33"/>
                  </a:lnTo>
                  <a:lnTo>
                    <a:pt x="0" y="3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1" name="Freeform 437"/>
            <p:cNvSpPr>
              <a:spLocks/>
            </p:cNvSpPr>
            <p:nvPr/>
          </p:nvSpPr>
          <p:spPr bwMode="auto">
            <a:xfrm>
              <a:off x="4525963" y="1916113"/>
              <a:ext cx="76200" cy="69850"/>
            </a:xfrm>
            <a:custGeom>
              <a:avLst/>
              <a:gdLst>
                <a:gd name="T0" fmla="*/ 0 w 48"/>
                <a:gd name="T1" fmla="*/ 33 h 44"/>
                <a:gd name="T2" fmla="*/ 0 w 48"/>
                <a:gd name="T3" fmla="*/ 33 h 44"/>
                <a:gd name="T4" fmla="*/ 0 w 48"/>
                <a:gd name="T5" fmla="*/ 33 h 44"/>
                <a:gd name="T6" fmla="*/ 0 w 48"/>
                <a:gd name="T7" fmla="*/ 33 h 44"/>
                <a:gd name="T8" fmla="*/ 0 w 48"/>
                <a:gd name="T9" fmla="*/ 33 h 44"/>
                <a:gd name="T10" fmla="*/ 0 w 48"/>
                <a:gd name="T11" fmla="*/ 27 h 44"/>
                <a:gd name="T12" fmla="*/ 0 w 48"/>
                <a:gd name="T13" fmla="*/ 27 h 44"/>
                <a:gd name="T14" fmla="*/ 0 w 48"/>
                <a:gd name="T15" fmla="*/ 27 h 44"/>
                <a:gd name="T16" fmla="*/ 0 w 48"/>
                <a:gd name="T17" fmla="*/ 23 h 44"/>
                <a:gd name="T18" fmla="*/ 0 w 48"/>
                <a:gd name="T19" fmla="*/ 23 h 44"/>
                <a:gd name="T20" fmla="*/ 7 w 48"/>
                <a:gd name="T21" fmla="*/ 23 h 44"/>
                <a:gd name="T22" fmla="*/ 7 w 48"/>
                <a:gd name="T23" fmla="*/ 17 h 44"/>
                <a:gd name="T24" fmla="*/ 7 w 48"/>
                <a:gd name="T25" fmla="*/ 17 h 44"/>
                <a:gd name="T26" fmla="*/ 7 w 48"/>
                <a:gd name="T27" fmla="*/ 17 h 44"/>
                <a:gd name="T28" fmla="*/ 7 w 48"/>
                <a:gd name="T29" fmla="*/ 17 h 44"/>
                <a:gd name="T30" fmla="*/ 7 w 48"/>
                <a:gd name="T31" fmla="*/ 11 h 44"/>
                <a:gd name="T32" fmla="*/ 7 w 48"/>
                <a:gd name="T33" fmla="*/ 11 h 44"/>
                <a:gd name="T34" fmla="*/ 7 w 48"/>
                <a:gd name="T35" fmla="*/ 11 h 44"/>
                <a:gd name="T36" fmla="*/ 7 w 48"/>
                <a:gd name="T37" fmla="*/ 4 h 44"/>
                <a:gd name="T38" fmla="*/ 13 w 48"/>
                <a:gd name="T39" fmla="*/ 11 h 44"/>
                <a:gd name="T40" fmla="*/ 13 w 48"/>
                <a:gd name="T41" fmla="*/ 11 h 44"/>
                <a:gd name="T42" fmla="*/ 13 w 48"/>
                <a:gd name="T43" fmla="*/ 17 h 44"/>
                <a:gd name="T44" fmla="*/ 13 w 48"/>
                <a:gd name="T45" fmla="*/ 17 h 44"/>
                <a:gd name="T46" fmla="*/ 13 w 48"/>
                <a:gd name="T47" fmla="*/ 17 h 44"/>
                <a:gd name="T48" fmla="*/ 13 w 48"/>
                <a:gd name="T49" fmla="*/ 17 h 44"/>
                <a:gd name="T50" fmla="*/ 13 w 48"/>
                <a:gd name="T51" fmla="*/ 17 h 44"/>
                <a:gd name="T52" fmla="*/ 17 w 48"/>
                <a:gd name="T53" fmla="*/ 23 h 44"/>
                <a:gd name="T54" fmla="*/ 23 w 48"/>
                <a:gd name="T55" fmla="*/ 23 h 44"/>
                <a:gd name="T56" fmla="*/ 23 w 48"/>
                <a:gd name="T57" fmla="*/ 11 h 44"/>
                <a:gd name="T58" fmla="*/ 17 w 48"/>
                <a:gd name="T59" fmla="*/ 11 h 44"/>
                <a:gd name="T60" fmla="*/ 17 w 48"/>
                <a:gd name="T61" fmla="*/ 11 h 44"/>
                <a:gd name="T62" fmla="*/ 17 w 48"/>
                <a:gd name="T63" fmla="*/ 11 h 44"/>
                <a:gd name="T64" fmla="*/ 17 w 48"/>
                <a:gd name="T65" fmla="*/ 4 h 44"/>
                <a:gd name="T66" fmla="*/ 17 w 48"/>
                <a:gd name="T67" fmla="*/ 4 h 44"/>
                <a:gd name="T68" fmla="*/ 17 w 48"/>
                <a:gd name="T69" fmla="*/ 4 h 44"/>
                <a:gd name="T70" fmla="*/ 17 w 48"/>
                <a:gd name="T71" fmla="*/ 4 h 44"/>
                <a:gd name="T72" fmla="*/ 17 w 48"/>
                <a:gd name="T73" fmla="*/ 4 h 44"/>
                <a:gd name="T74" fmla="*/ 35 w 48"/>
                <a:gd name="T75" fmla="*/ 4 h 44"/>
                <a:gd name="T76" fmla="*/ 35 w 48"/>
                <a:gd name="T77" fmla="*/ 0 h 44"/>
                <a:gd name="T78" fmla="*/ 35 w 48"/>
                <a:gd name="T79" fmla="*/ 0 h 44"/>
                <a:gd name="T80" fmla="*/ 35 w 48"/>
                <a:gd name="T81" fmla="*/ 0 h 44"/>
                <a:gd name="T82" fmla="*/ 48 w 48"/>
                <a:gd name="T83" fmla="*/ 0 h 44"/>
                <a:gd name="T84" fmla="*/ 48 w 48"/>
                <a:gd name="T85" fmla="*/ 11 h 44"/>
                <a:gd name="T86" fmla="*/ 42 w 48"/>
                <a:gd name="T87" fmla="*/ 11 h 44"/>
                <a:gd name="T88" fmla="*/ 42 w 48"/>
                <a:gd name="T89" fmla="*/ 17 h 44"/>
                <a:gd name="T90" fmla="*/ 42 w 48"/>
                <a:gd name="T91" fmla="*/ 17 h 44"/>
                <a:gd name="T92" fmla="*/ 42 w 48"/>
                <a:gd name="T93" fmla="*/ 17 h 44"/>
                <a:gd name="T94" fmla="*/ 42 w 48"/>
                <a:gd name="T95" fmla="*/ 27 h 44"/>
                <a:gd name="T96" fmla="*/ 29 w 48"/>
                <a:gd name="T97" fmla="*/ 44 h 44"/>
                <a:gd name="T98" fmla="*/ 23 w 48"/>
                <a:gd name="T99" fmla="*/ 40 h 44"/>
                <a:gd name="T100" fmla="*/ 17 w 48"/>
                <a:gd name="T101" fmla="*/ 40 h 44"/>
                <a:gd name="T102" fmla="*/ 17 w 48"/>
                <a:gd name="T103" fmla="*/ 40 h 44"/>
                <a:gd name="T104" fmla="*/ 13 w 48"/>
                <a:gd name="T105" fmla="*/ 33 h 44"/>
                <a:gd name="T106" fmla="*/ 0 w 48"/>
                <a:gd name="T107" fmla="*/ 33 h 44"/>
                <a:gd name="T108" fmla="*/ 0 w 48"/>
                <a:gd name="T109" fmla="*/ 33 h 44"/>
                <a:gd name="T110" fmla="*/ 0 w 48"/>
                <a:gd name="T111" fmla="*/ 3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 h="44">
                  <a:moveTo>
                    <a:pt x="0" y="33"/>
                  </a:moveTo>
                  <a:lnTo>
                    <a:pt x="0" y="33"/>
                  </a:lnTo>
                  <a:lnTo>
                    <a:pt x="0" y="33"/>
                  </a:lnTo>
                  <a:lnTo>
                    <a:pt x="0" y="33"/>
                  </a:lnTo>
                  <a:lnTo>
                    <a:pt x="0" y="33"/>
                  </a:lnTo>
                  <a:lnTo>
                    <a:pt x="0" y="27"/>
                  </a:lnTo>
                  <a:lnTo>
                    <a:pt x="0" y="27"/>
                  </a:lnTo>
                  <a:lnTo>
                    <a:pt x="0" y="27"/>
                  </a:lnTo>
                  <a:lnTo>
                    <a:pt x="0" y="23"/>
                  </a:lnTo>
                  <a:lnTo>
                    <a:pt x="0" y="23"/>
                  </a:lnTo>
                  <a:lnTo>
                    <a:pt x="7" y="23"/>
                  </a:lnTo>
                  <a:lnTo>
                    <a:pt x="7" y="17"/>
                  </a:lnTo>
                  <a:lnTo>
                    <a:pt x="7" y="17"/>
                  </a:lnTo>
                  <a:lnTo>
                    <a:pt x="7" y="17"/>
                  </a:lnTo>
                  <a:lnTo>
                    <a:pt x="7" y="17"/>
                  </a:lnTo>
                  <a:lnTo>
                    <a:pt x="7" y="11"/>
                  </a:lnTo>
                  <a:lnTo>
                    <a:pt x="7" y="11"/>
                  </a:lnTo>
                  <a:lnTo>
                    <a:pt x="7" y="11"/>
                  </a:lnTo>
                  <a:lnTo>
                    <a:pt x="7" y="4"/>
                  </a:lnTo>
                  <a:lnTo>
                    <a:pt x="13" y="11"/>
                  </a:lnTo>
                  <a:lnTo>
                    <a:pt x="13" y="11"/>
                  </a:lnTo>
                  <a:lnTo>
                    <a:pt x="13" y="17"/>
                  </a:lnTo>
                  <a:lnTo>
                    <a:pt x="13" y="17"/>
                  </a:lnTo>
                  <a:lnTo>
                    <a:pt x="13" y="17"/>
                  </a:lnTo>
                  <a:lnTo>
                    <a:pt x="13" y="17"/>
                  </a:lnTo>
                  <a:lnTo>
                    <a:pt x="13" y="17"/>
                  </a:lnTo>
                  <a:lnTo>
                    <a:pt x="17" y="23"/>
                  </a:lnTo>
                  <a:lnTo>
                    <a:pt x="23" y="23"/>
                  </a:lnTo>
                  <a:lnTo>
                    <a:pt x="23" y="11"/>
                  </a:lnTo>
                  <a:lnTo>
                    <a:pt x="17" y="11"/>
                  </a:lnTo>
                  <a:lnTo>
                    <a:pt x="17" y="11"/>
                  </a:lnTo>
                  <a:lnTo>
                    <a:pt x="17" y="11"/>
                  </a:lnTo>
                  <a:lnTo>
                    <a:pt x="17" y="4"/>
                  </a:lnTo>
                  <a:lnTo>
                    <a:pt x="17" y="4"/>
                  </a:lnTo>
                  <a:lnTo>
                    <a:pt x="17" y="4"/>
                  </a:lnTo>
                  <a:lnTo>
                    <a:pt x="17" y="4"/>
                  </a:lnTo>
                  <a:lnTo>
                    <a:pt x="17" y="4"/>
                  </a:lnTo>
                  <a:lnTo>
                    <a:pt x="35" y="4"/>
                  </a:lnTo>
                  <a:lnTo>
                    <a:pt x="35" y="0"/>
                  </a:lnTo>
                  <a:lnTo>
                    <a:pt x="35" y="0"/>
                  </a:lnTo>
                  <a:lnTo>
                    <a:pt x="35" y="0"/>
                  </a:lnTo>
                  <a:lnTo>
                    <a:pt x="48" y="0"/>
                  </a:lnTo>
                  <a:lnTo>
                    <a:pt x="48" y="11"/>
                  </a:lnTo>
                  <a:lnTo>
                    <a:pt x="42" y="11"/>
                  </a:lnTo>
                  <a:lnTo>
                    <a:pt x="42" y="17"/>
                  </a:lnTo>
                  <a:lnTo>
                    <a:pt x="42" y="17"/>
                  </a:lnTo>
                  <a:lnTo>
                    <a:pt x="42" y="17"/>
                  </a:lnTo>
                  <a:lnTo>
                    <a:pt x="42" y="27"/>
                  </a:lnTo>
                  <a:lnTo>
                    <a:pt x="29" y="44"/>
                  </a:lnTo>
                  <a:lnTo>
                    <a:pt x="23" y="40"/>
                  </a:lnTo>
                  <a:lnTo>
                    <a:pt x="17" y="40"/>
                  </a:lnTo>
                  <a:lnTo>
                    <a:pt x="17" y="40"/>
                  </a:lnTo>
                  <a:lnTo>
                    <a:pt x="13" y="33"/>
                  </a:lnTo>
                  <a:lnTo>
                    <a:pt x="0" y="33"/>
                  </a:lnTo>
                  <a:lnTo>
                    <a:pt x="0" y="33"/>
                  </a:lnTo>
                  <a:lnTo>
                    <a:pt x="0" y="3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2" name="Freeform 438"/>
            <p:cNvSpPr>
              <a:spLocks/>
            </p:cNvSpPr>
            <p:nvPr/>
          </p:nvSpPr>
          <p:spPr bwMode="auto">
            <a:xfrm>
              <a:off x="4506913" y="1968501"/>
              <a:ext cx="74613" cy="52388"/>
            </a:xfrm>
            <a:custGeom>
              <a:avLst/>
              <a:gdLst>
                <a:gd name="T0" fmla="*/ 47 w 47"/>
                <a:gd name="T1" fmla="*/ 23 h 33"/>
                <a:gd name="T2" fmla="*/ 47 w 47"/>
                <a:gd name="T3" fmla="*/ 23 h 33"/>
                <a:gd name="T4" fmla="*/ 47 w 47"/>
                <a:gd name="T5" fmla="*/ 29 h 33"/>
                <a:gd name="T6" fmla="*/ 35 w 47"/>
                <a:gd name="T7" fmla="*/ 29 h 33"/>
                <a:gd name="T8" fmla="*/ 35 w 47"/>
                <a:gd name="T9" fmla="*/ 33 h 33"/>
                <a:gd name="T10" fmla="*/ 29 w 47"/>
                <a:gd name="T11" fmla="*/ 33 h 33"/>
                <a:gd name="T12" fmla="*/ 29 w 47"/>
                <a:gd name="T13" fmla="*/ 33 h 33"/>
                <a:gd name="T14" fmla="*/ 25 w 47"/>
                <a:gd name="T15" fmla="*/ 29 h 33"/>
                <a:gd name="T16" fmla="*/ 19 w 47"/>
                <a:gd name="T17" fmla="*/ 29 h 33"/>
                <a:gd name="T18" fmla="*/ 12 w 47"/>
                <a:gd name="T19" fmla="*/ 23 h 33"/>
                <a:gd name="T20" fmla="*/ 12 w 47"/>
                <a:gd name="T21" fmla="*/ 23 h 33"/>
                <a:gd name="T22" fmla="*/ 6 w 47"/>
                <a:gd name="T23" fmla="*/ 17 h 33"/>
                <a:gd name="T24" fmla="*/ 0 w 47"/>
                <a:gd name="T25" fmla="*/ 17 h 33"/>
                <a:gd name="T26" fmla="*/ 0 w 47"/>
                <a:gd name="T27" fmla="*/ 7 h 33"/>
                <a:gd name="T28" fmla="*/ 0 w 47"/>
                <a:gd name="T29" fmla="*/ 7 h 33"/>
                <a:gd name="T30" fmla="*/ 0 w 47"/>
                <a:gd name="T31" fmla="*/ 7 h 33"/>
                <a:gd name="T32" fmla="*/ 6 w 47"/>
                <a:gd name="T33" fmla="*/ 7 h 33"/>
                <a:gd name="T34" fmla="*/ 6 w 47"/>
                <a:gd name="T35" fmla="*/ 0 h 33"/>
                <a:gd name="T36" fmla="*/ 12 w 47"/>
                <a:gd name="T37" fmla="*/ 7 h 33"/>
                <a:gd name="T38" fmla="*/ 12 w 47"/>
                <a:gd name="T39" fmla="*/ 7 h 33"/>
                <a:gd name="T40" fmla="*/ 41 w 47"/>
                <a:gd name="T41" fmla="*/ 7 h 33"/>
                <a:gd name="T42" fmla="*/ 41 w 47"/>
                <a:gd name="T43" fmla="*/ 11 h 33"/>
                <a:gd name="T44" fmla="*/ 41 w 47"/>
                <a:gd name="T45" fmla="*/ 11 h 33"/>
                <a:gd name="T46" fmla="*/ 41 w 47"/>
                <a:gd name="T47" fmla="*/ 11 h 33"/>
                <a:gd name="T48" fmla="*/ 41 w 47"/>
                <a:gd name="T49" fmla="*/ 11 h 33"/>
                <a:gd name="T50" fmla="*/ 41 w 47"/>
                <a:gd name="T51" fmla="*/ 11 h 33"/>
                <a:gd name="T52" fmla="*/ 47 w 47"/>
                <a:gd name="T53" fmla="*/ 11 h 33"/>
                <a:gd name="T54" fmla="*/ 47 w 47"/>
                <a:gd name="T55" fmla="*/ 23 h 33"/>
                <a:gd name="T56" fmla="*/ 47 w 47"/>
                <a:gd name="T57"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7" h="33">
                  <a:moveTo>
                    <a:pt x="47" y="23"/>
                  </a:moveTo>
                  <a:lnTo>
                    <a:pt x="47" y="23"/>
                  </a:lnTo>
                  <a:lnTo>
                    <a:pt x="47" y="29"/>
                  </a:lnTo>
                  <a:lnTo>
                    <a:pt x="35" y="29"/>
                  </a:lnTo>
                  <a:lnTo>
                    <a:pt x="35" y="33"/>
                  </a:lnTo>
                  <a:lnTo>
                    <a:pt x="29" y="33"/>
                  </a:lnTo>
                  <a:lnTo>
                    <a:pt x="29" y="33"/>
                  </a:lnTo>
                  <a:lnTo>
                    <a:pt x="25" y="29"/>
                  </a:lnTo>
                  <a:lnTo>
                    <a:pt x="19" y="29"/>
                  </a:lnTo>
                  <a:lnTo>
                    <a:pt x="12" y="23"/>
                  </a:lnTo>
                  <a:lnTo>
                    <a:pt x="12" y="23"/>
                  </a:lnTo>
                  <a:lnTo>
                    <a:pt x="6" y="17"/>
                  </a:lnTo>
                  <a:lnTo>
                    <a:pt x="0" y="17"/>
                  </a:lnTo>
                  <a:lnTo>
                    <a:pt x="0" y="7"/>
                  </a:lnTo>
                  <a:lnTo>
                    <a:pt x="0" y="7"/>
                  </a:lnTo>
                  <a:lnTo>
                    <a:pt x="0" y="7"/>
                  </a:lnTo>
                  <a:lnTo>
                    <a:pt x="6" y="7"/>
                  </a:lnTo>
                  <a:lnTo>
                    <a:pt x="6" y="0"/>
                  </a:lnTo>
                  <a:lnTo>
                    <a:pt x="12" y="7"/>
                  </a:lnTo>
                  <a:lnTo>
                    <a:pt x="12" y="7"/>
                  </a:lnTo>
                  <a:lnTo>
                    <a:pt x="41" y="7"/>
                  </a:lnTo>
                  <a:lnTo>
                    <a:pt x="41" y="11"/>
                  </a:lnTo>
                  <a:lnTo>
                    <a:pt x="41" y="11"/>
                  </a:lnTo>
                  <a:lnTo>
                    <a:pt x="41" y="11"/>
                  </a:lnTo>
                  <a:lnTo>
                    <a:pt x="41" y="11"/>
                  </a:lnTo>
                  <a:lnTo>
                    <a:pt x="41" y="11"/>
                  </a:lnTo>
                  <a:lnTo>
                    <a:pt x="47" y="11"/>
                  </a:lnTo>
                  <a:lnTo>
                    <a:pt x="47" y="23"/>
                  </a:lnTo>
                  <a:lnTo>
                    <a:pt x="47"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3" name="Freeform 439"/>
            <p:cNvSpPr>
              <a:spLocks/>
            </p:cNvSpPr>
            <p:nvPr/>
          </p:nvSpPr>
          <p:spPr bwMode="auto">
            <a:xfrm>
              <a:off x="4506913" y="1968501"/>
              <a:ext cx="74613" cy="52388"/>
            </a:xfrm>
            <a:custGeom>
              <a:avLst/>
              <a:gdLst>
                <a:gd name="T0" fmla="*/ 47 w 47"/>
                <a:gd name="T1" fmla="*/ 23 h 33"/>
                <a:gd name="T2" fmla="*/ 47 w 47"/>
                <a:gd name="T3" fmla="*/ 23 h 33"/>
                <a:gd name="T4" fmla="*/ 47 w 47"/>
                <a:gd name="T5" fmla="*/ 29 h 33"/>
                <a:gd name="T6" fmla="*/ 35 w 47"/>
                <a:gd name="T7" fmla="*/ 29 h 33"/>
                <a:gd name="T8" fmla="*/ 35 w 47"/>
                <a:gd name="T9" fmla="*/ 33 h 33"/>
                <a:gd name="T10" fmla="*/ 29 w 47"/>
                <a:gd name="T11" fmla="*/ 33 h 33"/>
                <a:gd name="T12" fmla="*/ 29 w 47"/>
                <a:gd name="T13" fmla="*/ 33 h 33"/>
                <a:gd name="T14" fmla="*/ 25 w 47"/>
                <a:gd name="T15" fmla="*/ 29 h 33"/>
                <a:gd name="T16" fmla="*/ 19 w 47"/>
                <a:gd name="T17" fmla="*/ 29 h 33"/>
                <a:gd name="T18" fmla="*/ 12 w 47"/>
                <a:gd name="T19" fmla="*/ 23 h 33"/>
                <a:gd name="T20" fmla="*/ 12 w 47"/>
                <a:gd name="T21" fmla="*/ 23 h 33"/>
                <a:gd name="T22" fmla="*/ 6 w 47"/>
                <a:gd name="T23" fmla="*/ 17 h 33"/>
                <a:gd name="T24" fmla="*/ 0 w 47"/>
                <a:gd name="T25" fmla="*/ 17 h 33"/>
                <a:gd name="T26" fmla="*/ 0 w 47"/>
                <a:gd name="T27" fmla="*/ 7 h 33"/>
                <a:gd name="T28" fmla="*/ 0 w 47"/>
                <a:gd name="T29" fmla="*/ 7 h 33"/>
                <a:gd name="T30" fmla="*/ 0 w 47"/>
                <a:gd name="T31" fmla="*/ 7 h 33"/>
                <a:gd name="T32" fmla="*/ 6 w 47"/>
                <a:gd name="T33" fmla="*/ 7 h 33"/>
                <a:gd name="T34" fmla="*/ 6 w 47"/>
                <a:gd name="T35" fmla="*/ 0 h 33"/>
                <a:gd name="T36" fmla="*/ 12 w 47"/>
                <a:gd name="T37" fmla="*/ 7 h 33"/>
                <a:gd name="T38" fmla="*/ 12 w 47"/>
                <a:gd name="T39" fmla="*/ 7 h 33"/>
                <a:gd name="T40" fmla="*/ 41 w 47"/>
                <a:gd name="T41" fmla="*/ 7 h 33"/>
                <a:gd name="T42" fmla="*/ 41 w 47"/>
                <a:gd name="T43" fmla="*/ 11 h 33"/>
                <a:gd name="T44" fmla="*/ 41 w 47"/>
                <a:gd name="T45" fmla="*/ 11 h 33"/>
                <a:gd name="T46" fmla="*/ 41 w 47"/>
                <a:gd name="T47" fmla="*/ 11 h 33"/>
                <a:gd name="T48" fmla="*/ 41 w 47"/>
                <a:gd name="T49" fmla="*/ 11 h 33"/>
                <a:gd name="T50" fmla="*/ 41 w 47"/>
                <a:gd name="T51" fmla="*/ 11 h 33"/>
                <a:gd name="T52" fmla="*/ 47 w 47"/>
                <a:gd name="T53" fmla="*/ 11 h 33"/>
                <a:gd name="T54" fmla="*/ 47 w 47"/>
                <a:gd name="T55" fmla="*/ 23 h 33"/>
                <a:gd name="T56" fmla="*/ 47 w 47"/>
                <a:gd name="T57"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7" h="33">
                  <a:moveTo>
                    <a:pt x="47" y="23"/>
                  </a:moveTo>
                  <a:lnTo>
                    <a:pt x="47" y="23"/>
                  </a:lnTo>
                  <a:lnTo>
                    <a:pt x="47" y="29"/>
                  </a:lnTo>
                  <a:lnTo>
                    <a:pt x="35" y="29"/>
                  </a:lnTo>
                  <a:lnTo>
                    <a:pt x="35" y="33"/>
                  </a:lnTo>
                  <a:lnTo>
                    <a:pt x="29" y="33"/>
                  </a:lnTo>
                  <a:lnTo>
                    <a:pt x="29" y="33"/>
                  </a:lnTo>
                  <a:lnTo>
                    <a:pt x="25" y="29"/>
                  </a:lnTo>
                  <a:lnTo>
                    <a:pt x="19" y="29"/>
                  </a:lnTo>
                  <a:lnTo>
                    <a:pt x="12" y="23"/>
                  </a:lnTo>
                  <a:lnTo>
                    <a:pt x="12" y="23"/>
                  </a:lnTo>
                  <a:lnTo>
                    <a:pt x="6" y="17"/>
                  </a:lnTo>
                  <a:lnTo>
                    <a:pt x="0" y="17"/>
                  </a:lnTo>
                  <a:lnTo>
                    <a:pt x="0" y="7"/>
                  </a:lnTo>
                  <a:lnTo>
                    <a:pt x="0" y="7"/>
                  </a:lnTo>
                  <a:lnTo>
                    <a:pt x="0" y="7"/>
                  </a:lnTo>
                  <a:lnTo>
                    <a:pt x="6" y="7"/>
                  </a:lnTo>
                  <a:lnTo>
                    <a:pt x="6" y="0"/>
                  </a:lnTo>
                  <a:lnTo>
                    <a:pt x="12" y="7"/>
                  </a:lnTo>
                  <a:lnTo>
                    <a:pt x="12" y="7"/>
                  </a:lnTo>
                  <a:lnTo>
                    <a:pt x="41" y="7"/>
                  </a:lnTo>
                  <a:lnTo>
                    <a:pt x="41" y="11"/>
                  </a:lnTo>
                  <a:lnTo>
                    <a:pt x="41" y="11"/>
                  </a:lnTo>
                  <a:lnTo>
                    <a:pt x="41" y="11"/>
                  </a:lnTo>
                  <a:lnTo>
                    <a:pt x="41" y="11"/>
                  </a:lnTo>
                  <a:lnTo>
                    <a:pt x="41" y="11"/>
                  </a:lnTo>
                  <a:lnTo>
                    <a:pt x="47" y="11"/>
                  </a:lnTo>
                  <a:lnTo>
                    <a:pt x="47" y="23"/>
                  </a:lnTo>
                  <a:lnTo>
                    <a:pt x="47"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4" name="Freeform 440"/>
            <p:cNvSpPr>
              <a:spLocks/>
            </p:cNvSpPr>
            <p:nvPr/>
          </p:nvSpPr>
          <p:spPr bwMode="auto">
            <a:xfrm>
              <a:off x="4562475" y="2014538"/>
              <a:ext cx="30163" cy="26988"/>
            </a:xfrm>
            <a:custGeom>
              <a:avLst/>
              <a:gdLst>
                <a:gd name="T0" fmla="*/ 0 w 19"/>
                <a:gd name="T1" fmla="*/ 4 h 17"/>
                <a:gd name="T2" fmla="*/ 0 w 19"/>
                <a:gd name="T3" fmla="*/ 4 h 17"/>
                <a:gd name="T4" fmla="*/ 0 w 19"/>
                <a:gd name="T5" fmla="*/ 4 h 17"/>
                <a:gd name="T6" fmla="*/ 0 w 19"/>
                <a:gd name="T7" fmla="*/ 0 h 17"/>
                <a:gd name="T8" fmla="*/ 19 w 19"/>
                <a:gd name="T9" fmla="*/ 0 h 17"/>
                <a:gd name="T10" fmla="*/ 12 w 19"/>
                <a:gd name="T11" fmla="*/ 17 h 17"/>
                <a:gd name="T12" fmla="*/ 12 w 19"/>
                <a:gd name="T13" fmla="*/ 10 h 17"/>
                <a:gd name="T14" fmla="*/ 12 w 19"/>
                <a:gd name="T15" fmla="*/ 10 h 17"/>
                <a:gd name="T16" fmla="*/ 12 w 19"/>
                <a:gd name="T17" fmla="*/ 10 h 17"/>
                <a:gd name="T18" fmla="*/ 6 w 19"/>
                <a:gd name="T19" fmla="*/ 4 h 17"/>
                <a:gd name="T20" fmla="*/ 0 w 19"/>
                <a:gd name="T21"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7">
                  <a:moveTo>
                    <a:pt x="0" y="4"/>
                  </a:moveTo>
                  <a:lnTo>
                    <a:pt x="0" y="4"/>
                  </a:lnTo>
                  <a:lnTo>
                    <a:pt x="0" y="4"/>
                  </a:lnTo>
                  <a:lnTo>
                    <a:pt x="0" y="0"/>
                  </a:lnTo>
                  <a:lnTo>
                    <a:pt x="19" y="0"/>
                  </a:lnTo>
                  <a:lnTo>
                    <a:pt x="12" y="17"/>
                  </a:lnTo>
                  <a:lnTo>
                    <a:pt x="12" y="10"/>
                  </a:lnTo>
                  <a:lnTo>
                    <a:pt x="12" y="10"/>
                  </a:lnTo>
                  <a:lnTo>
                    <a:pt x="12" y="10"/>
                  </a:lnTo>
                  <a:lnTo>
                    <a:pt x="6" y="4"/>
                  </a:lnTo>
                  <a:lnTo>
                    <a:pt x="0"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5" name="Freeform 441"/>
            <p:cNvSpPr>
              <a:spLocks/>
            </p:cNvSpPr>
            <p:nvPr/>
          </p:nvSpPr>
          <p:spPr bwMode="auto">
            <a:xfrm>
              <a:off x="5000625" y="2236788"/>
              <a:ext cx="434975" cy="177800"/>
            </a:xfrm>
            <a:custGeom>
              <a:avLst/>
              <a:gdLst>
                <a:gd name="T0" fmla="*/ 262 w 274"/>
                <a:gd name="T1" fmla="*/ 39 h 112"/>
                <a:gd name="T2" fmla="*/ 262 w 274"/>
                <a:gd name="T3" fmla="*/ 33 h 112"/>
                <a:gd name="T4" fmla="*/ 251 w 274"/>
                <a:gd name="T5" fmla="*/ 17 h 112"/>
                <a:gd name="T6" fmla="*/ 239 w 274"/>
                <a:gd name="T7" fmla="*/ 6 h 112"/>
                <a:gd name="T8" fmla="*/ 210 w 274"/>
                <a:gd name="T9" fmla="*/ 11 h 112"/>
                <a:gd name="T10" fmla="*/ 181 w 274"/>
                <a:gd name="T11" fmla="*/ 17 h 112"/>
                <a:gd name="T12" fmla="*/ 175 w 274"/>
                <a:gd name="T13" fmla="*/ 23 h 112"/>
                <a:gd name="T14" fmla="*/ 163 w 274"/>
                <a:gd name="T15" fmla="*/ 17 h 112"/>
                <a:gd name="T16" fmla="*/ 157 w 274"/>
                <a:gd name="T17" fmla="*/ 17 h 112"/>
                <a:gd name="T18" fmla="*/ 134 w 274"/>
                <a:gd name="T19" fmla="*/ 6 h 112"/>
                <a:gd name="T20" fmla="*/ 122 w 274"/>
                <a:gd name="T21" fmla="*/ 0 h 112"/>
                <a:gd name="T22" fmla="*/ 80 w 274"/>
                <a:gd name="T23" fmla="*/ 6 h 112"/>
                <a:gd name="T24" fmla="*/ 39 w 274"/>
                <a:gd name="T25" fmla="*/ 17 h 112"/>
                <a:gd name="T26" fmla="*/ 39 w 274"/>
                <a:gd name="T27" fmla="*/ 17 h 112"/>
                <a:gd name="T28" fmla="*/ 39 w 274"/>
                <a:gd name="T29" fmla="*/ 17 h 112"/>
                <a:gd name="T30" fmla="*/ 45 w 274"/>
                <a:gd name="T31" fmla="*/ 27 h 112"/>
                <a:gd name="T32" fmla="*/ 4 w 274"/>
                <a:gd name="T33" fmla="*/ 33 h 112"/>
                <a:gd name="T34" fmla="*/ 0 w 274"/>
                <a:gd name="T35" fmla="*/ 46 h 112"/>
                <a:gd name="T36" fmla="*/ 4 w 274"/>
                <a:gd name="T37" fmla="*/ 50 h 112"/>
                <a:gd name="T38" fmla="*/ 10 w 274"/>
                <a:gd name="T39" fmla="*/ 56 h 112"/>
                <a:gd name="T40" fmla="*/ 10 w 274"/>
                <a:gd name="T41" fmla="*/ 62 h 112"/>
                <a:gd name="T42" fmla="*/ 10 w 274"/>
                <a:gd name="T43" fmla="*/ 68 h 112"/>
                <a:gd name="T44" fmla="*/ 17 w 274"/>
                <a:gd name="T45" fmla="*/ 72 h 112"/>
                <a:gd name="T46" fmla="*/ 17 w 274"/>
                <a:gd name="T47" fmla="*/ 79 h 112"/>
                <a:gd name="T48" fmla="*/ 17 w 274"/>
                <a:gd name="T49" fmla="*/ 85 h 112"/>
                <a:gd name="T50" fmla="*/ 17 w 274"/>
                <a:gd name="T51" fmla="*/ 85 h 112"/>
                <a:gd name="T52" fmla="*/ 29 w 274"/>
                <a:gd name="T53" fmla="*/ 89 h 112"/>
                <a:gd name="T54" fmla="*/ 52 w 274"/>
                <a:gd name="T55" fmla="*/ 107 h 112"/>
                <a:gd name="T56" fmla="*/ 58 w 274"/>
                <a:gd name="T57" fmla="*/ 112 h 112"/>
                <a:gd name="T58" fmla="*/ 70 w 274"/>
                <a:gd name="T59" fmla="*/ 107 h 112"/>
                <a:gd name="T60" fmla="*/ 74 w 274"/>
                <a:gd name="T61" fmla="*/ 101 h 112"/>
                <a:gd name="T62" fmla="*/ 74 w 274"/>
                <a:gd name="T63" fmla="*/ 95 h 112"/>
                <a:gd name="T64" fmla="*/ 93 w 274"/>
                <a:gd name="T65" fmla="*/ 101 h 112"/>
                <a:gd name="T66" fmla="*/ 99 w 274"/>
                <a:gd name="T67" fmla="*/ 112 h 112"/>
                <a:gd name="T68" fmla="*/ 122 w 274"/>
                <a:gd name="T69" fmla="*/ 107 h 112"/>
                <a:gd name="T70" fmla="*/ 134 w 274"/>
                <a:gd name="T71" fmla="*/ 101 h 112"/>
                <a:gd name="T72" fmla="*/ 144 w 274"/>
                <a:gd name="T73" fmla="*/ 95 h 112"/>
                <a:gd name="T74" fmla="*/ 144 w 274"/>
                <a:gd name="T75" fmla="*/ 107 h 112"/>
                <a:gd name="T76" fmla="*/ 163 w 274"/>
                <a:gd name="T77" fmla="*/ 112 h 112"/>
                <a:gd name="T78" fmla="*/ 163 w 274"/>
                <a:gd name="T79" fmla="*/ 101 h 112"/>
                <a:gd name="T80" fmla="*/ 210 w 274"/>
                <a:gd name="T81" fmla="*/ 95 h 112"/>
                <a:gd name="T82" fmla="*/ 233 w 274"/>
                <a:gd name="T83" fmla="*/ 89 h 112"/>
                <a:gd name="T84" fmla="*/ 262 w 274"/>
                <a:gd name="T85" fmla="*/ 89 h 112"/>
                <a:gd name="T86" fmla="*/ 268 w 274"/>
                <a:gd name="T87" fmla="*/ 72 h 112"/>
                <a:gd name="T88" fmla="*/ 262 w 274"/>
                <a:gd name="T89" fmla="*/ 50 h 112"/>
                <a:gd name="T90" fmla="*/ 262 w 274"/>
                <a:gd name="T91" fmla="*/ 46 h 112"/>
                <a:gd name="T92" fmla="*/ 262 w 274"/>
                <a:gd name="T93" fmla="*/ 4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4" h="112">
                  <a:moveTo>
                    <a:pt x="262" y="46"/>
                  </a:moveTo>
                  <a:lnTo>
                    <a:pt x="262" y="46"/>
                  </a:lnTo>
                  <a:lnTo>
                    <a:pt x="262" y="39"/>
                  </a:lnTo>
                  <a:lnTo>
                    <a:pt x="262" y="39"/>
                  </a:lnTo>
                  <a:lnTo>
                    <a:pt x="262" y="39"/>
                  </a:lnTo>
                  <a:lnTo>
                    <a:pt x="262" y="33"/>
                  </a:lnTo>
                  <a:lnTo>
                    <a:pt x="251" y="33"/>
                  </a:lnTo>
                  <a:lnTo>
                    <a:pt x="251" y="17"/>
                  </a:lnTo>
                  <a:lnTo>
                    <a:pt x="251" y="17"/>
                  </a:lnTo>
                  <a:lnTo>
                    <a:pt x="245" y="11"/>
                  </a:lnTo>
                  <a:lnTo>
                    <a:pt x="239" y="11"/>
                  </a:lnTo>
                  <a:lnTo>
                    <a:pt x="239" y="6"/>
                  </a:lnTo>
                  <a:lnTo>
                    <a:pt x="210" y="6"/>
                  </a:lnTo>
                  <a:lnTo>
                    <a:pt x="210" y="6"/>
                  </a:lnTo>
                  <a:lnTo>
                    <a:pt x="210" y="11"/>
                  </a:lnTo>
                  <a:lnTo>
                    <a:pt x="198" y="11"/>
                  </a:lnTo>
                  <a:lnTo>
                    <a:pt x="198" y="17"/>
                  </a:lnTo>
                  <a:lnTo>
                    <a:pt x="181" y="17"/>
                  </a:lnTo>
                  <a:lnTo>
                    <a:pt x="181" y="17"/>
                  </a:lnTo>
                  <a:lnTo>
                    <a:pt x="181" y="17"/>
                  </a:lnTo>
                  <a:lnTo>
                    <a:pt x="175" y="23"/>
                  </a:lnTo>
                  <a:lnTo>
                    <a:pt x="163" y="23"/>
                  </a:lnTo>
                  <a:lnTo>
                    <a:pt x="163" y="17"/>
                  </a:lnTo>
                  <a:lnTo>
                    <a:pt x="163" y="17"/>
                  </a:lnTo>
                  <a:lnTo>
                    <a:pt x="163" y="17"/>
                  </a:lnTo>
                  <a:lnTo>
                    <a:pt x="163" y="11"/>
                  </a:lnTo>
                  <a:lnTo>
                    <a:pt x="157" y="17"/>
                  </a:lnTo>
                  <a:lnTo>
                    <a:pt x="150" y="11"/>
                  </a:lnTo>
                  <a:lnTo>
                    <a:pt x="134" y="11"/>
                  </a:lnTo>
                  <a:lnTo>
                    <a:pt x="134" y="6"/>
                  </a:lnTo>
                  <a:lnTo>
                    <a:pt x="122" y="6"/>
                  </a:lnTo>
                  <a:lnTo>
                    <a:pt x="122" y="6"/>
                  </a:lnTo>
                  <a:lnTo>
                    <a:pt x="122" y="0"/>
                  </a:lnTo>
                  <a:lnTo>
                    <a:pt x="115" y="0"/>
                  </a:lnTo>
                  <a:lnTo>
                    <a:pt x="109" y="6"/>
                  </a:lnTo>
                  <a:lnTo>
                    <a:pt x="80" y="6"/>
                  </a:lnTo>
                  <a:lnTo>
                    <a:pt x="74" y="11"/>
                  </a:lnTo>
                  <a:lnTo>
                    <a:pt x="39" y="11"/>
                  </a:lnTo>
                  <a:lnTo>
                    <a:pt x="39" y="17"/>
                  </a:lnTo>
                  <a:lnTo>
                    <a:pt x="39" y="17"/>
                  </a:lnTo>
                  <a:lnTo>
                    <a:pt x="39" y="17"/>
                  </a:lnTo>
                  <a:lnTo>
                    <a:pt x="39" y="17"/>
                  </a:lnTo>
                  <a:lnTo>
                    <a:pt x="39" y="17"/>
                  </a:lnTo>
                  <a:lnTo>
                    <a:pt x="39" y="17"/>
                  </a:lnTo>
                  <a:lnTo>
                    <a:pt x="39" y="17"/>
                  </a:lnTo>
                  <a:lnTo>
                    <a:pt x="39" y="23"/>
                  </a:lnTo>
                  <a:lnTo>
                    <a:pt x="45" y="23"/>
                  </a:lnTo>
                  <a:lnTo>
                    <a:pt x="45" y="27"/>
                  </a:lnTo>
                  <a:lnTo>
                    <a:pt x="4" y="27"/>
                  </a:lnTo>
                  <a:lnTo>
                    <a:pt x="4" y="33"/>
                  </a:lnTo>
                  <a:lnTo>
                    <a:pt x="4" y="33"/>
                  </a:lnTo>
                  <a:lnTo>
                    <a:pt x="0" y="39"/>
                  </a:lnTo>
                  <a:lnTo>
                    <a:pt x="0" y="39"/>
                  </a:lnTo>
                  <a:lnTo>
                    <a:pt x="0" y="46"/>
                  </a:lnTo>
                  <a:lnTo>
                    <a:pt x="4" y="46"/>
                  </a:lnTo>
                  <a:lnTo>
                    <a:pt x="4" y="50"/>
                  </a:lnTo>
                  <a:lnTo>
                    <a:pt x="4" y="50"/>
                  </a:lnTo>
                  <a:lnTo>
                    <a:pt x="4" y="50"/>
                  </a:lnTo>
                  <a:lnTo>
                    <a:pt x="10" y="50"/>
                  </a:lnTo>
                  <a:lnTo>
                    <a:pt x="10" y="56"/>
                  </a:lnTo>
                  <a:lnTo>
                    <a:pt x="4" y="62"/>
                  </a:lnTo>
                  <a:lnTo>
                    <a:pt x="4" y="62"/>
                  </a:lnTo>
                  <a:lnTo>
                    <a:pt x="10" y="62"/>
                  </a:lnTo>
                  <a:lnTo>
                    <a:pt x="10" y="68"/>
                  </a:lnTo>
                  <a:lnTo>
                    <a:pt x="10" y="68"/>
                  </a:lnTo>
                  <a:lnTo>
                    <a:pt x="10" y="68"/>
                  </a:lnTo>
                  <a:lnTo>
                    <a:pt x="17" y="72"/>
                  </a:lnTo>
                  <a:lnTo>
                    <a:pt x="17" y="72"/>
                  </a:lnTo>
                  <a:lnTo>
                    <a:pt x="17" y="72"/>
                  </a:lnTo>
                  <a:lnTo>
                    <a:pt x="17" y="72"/>
                  </a:lnTo>
                  <a:lnTo>
                    <a:pt x="17" y="79"/>
                  </a:lnTo>
                  <a:lnTo>
                    <a:pt x="17" y="79"/>
                  </a:lnTo>
                  <a:lnTo>
                    <a:pt x="17" y="79"/>
                  </a:lnTo>
                  <a:lnTo>
                    <a:pt x="17" y="79"/>
                  </a:lnTo>
                  <a:lnTo>
                    <a:pt x="17" y="85"/>
                  </a:lnTo>
                  <a:lnTo>
                    <a:pt x="17" y="85"/>
                  </a:lnTo>
                  <a:lnTo>
                    <a:pt x="17" y="85"/>
                  </a:lnTo>
                  <a:lnTo>
                    <a:pt x="17" y="85"/>
                  </a:lnTo>
                  <a:lnTo>
                    <a:pt x="23" y="85"/>
                  </a:lnTo>
                  <a:lnTo>
                    <a:pt x="29" y="89"/>
                  </a:lnTo>
                  <a:lnTo>
                    <a:pt x="29" y="89"/>
                  </a:lnTo>
                  <a:lnTo>
                    <a:pt x="39" y="101"/>
                  </a:lnTo>
                  <a:lnTo>
                    <a:pt x="52" y="101"/>
                  </a:lnTo>
                  <a:lnTo>
                    <a:pt x="52" y="107"/>
                  </a:lnTo>
                  <a:lnTo>
                    <a:pt x="52" y="107"/>
                  </a:lnTo>
                  <a:lnTo>
                    <a:pt x="58" y="107"/>
                  </a:lnTo>
                  <a:lnTo>
                    <a:pt x="58" y="112"/>
                  </a:lnTo>
                  <a:lnTo>
                    <a:pt x="70" y="112"/>
                  </a:lnTo>
                  <a:lnTo>
                    <a:pt x="70" y="107"/>
                  </a:lnTo>
                  <a:lnTo>
                    <a:pt x="70" y="107"/>
                  </a:lnTo>
                  <a:lnTo>
                    <a:pt x="74" y="107"/>
                  </a:lnTo>
                  <a:lnTo>
                    <a:pt x="74" y="101"/>
                  </a:lnTo>
                  <a:lnTo>
                    <a:pt x="74" y="101"/>
                  </a:lnTo>
                  <a:lnTo>
                    <a:pt x="74" y="101"/>
                  </a:lnTo>
                  <a:lnTo>
                    <a:pt x="74" y="95"/>
                  </a:lnTo>
                  <a:lnTo>
                    <a:pt x="74" y="95"/>
                  </a:lnTo>
                  <a:lnTo>
                    <a:pt x="87" y="95"/>
                  </a:lnTo>
                  <a:lnTo>
                    <a:pt x="93" y="101"/>
                  </a:lnTo>
                  <a:lnTo>
                    <a:pt x="93" y="101"/>
                  </a:lnTo>
                  <a:lnTo>
                    <a:pt x="93" y="107"/>
                  </a:lnTo>
                  <a:lnTo>
                    <a:pt x="93" y="107"/>
                  </a:lnTo>
                  <a:lnTo>
                    <a:pt x="99" y="112"/>
                  </a:lnTo>
                  <a:lnTo>
                    <a:pt x="115" y="112"/>
                  </a:lnTo>
                  <a:lnTo>
                    <a:pt x="115" y="107"/>
                  </a:lnTo>
                  <a:lnTo>
                    <a:pt x="122" y="107"/>
                  </a:lnTo>
                  <a:lnTo>
                    <a:pt x="122" y="101"/>
                  </a:lnTo>
                  <a:lnTo>
                    <a:pt x="122" y="101"/>
                  </a:lnTo>
                  <a:lnTo>
                    <a:pt x="134" y="101"/>
                  </a:lnTo>
                  <a:lnTo>
                    <a:pt x="134" y="95"/>
                  </a:lnTo>
                  <a:lnTo>
                    <a:pt x="150" y="95"/>
                  </a:lnTo>
                  <a:lnTo>
                    <a:pt x="144" y="95"/>
                  </a:lnTo>
                  <a:lnTo>
                    <a:pt x="144" y="101"/>
                  </a:lnTo>
                  <a:lnTo>
                    <a:pt x="144" y="101"/>
                  </a:lnTo>
                  <a:lnTo>
                    <a:pt x="144" y="107"/>
                  </a:lnTo>
                  <a:lnTo>
                    <a:pt x="144" y="107"/>
                  </a:lnTo>
                  <a:lnTo>
                    <a:pt x="144" y="112"/>
                  </a:lnTo>
                  <a:lnTo>
                    <a:pt x="163" y="112"/>
                  </a:lnTo>
                  <a:lnTo>
                    <a:pt x="163" y="107"/>
                  </a:lnTo>
                  <a:lnTo>
                    <a:pt x="163" y="107"/>
                  </a:lnTo>
                  <a:lnTo>
                    <a:pt x="163" y="101"/>
                  </a:lnTo>
                  <a:lnTo>
                    <a:pt x="163" y="101"/>
                  </a:lnTo>
                  <a:lnTo>
                    <a:pt x="204" y="101"/>
                  </a:lnTo>
                  <a:lnTo>
                    <a:pt x="210" y="95"/>
                  </a:lnTo>
                  <a:lnTo>
                    <a:pt x="220" y="95"/>
                  </a:lnTo>
                  <a:lnTo>
                    <a:pt x="227" y="89"/>
                  </a:lnTo>
                  <a:lnTo>
                    <a:pt x="233" y="89"/>
                  </a:lnTo>
                  <a:lnTo>
                    <a:pt x="239" y="85"/>
                  </a:lnTo>
                  <a:lnTo>
                    <a:pt x="262" y="85"/>
                  </a:lnTo>
                  <a:lnTo>
                    <a:pt x="262" y="89"/>
                  </a:lnTo>
                  <a:lnTo>
                    <a:pt x="274" y="89"/>
                  </a:lnTo>
                  <a:lnTo>
                    <a:pt x="274" y="72"/>
                  </a:lnTo>
                  <a:lnTo>
                    <a:pt x="268" y="72"/>
                  </a:lnTo>
                  <a:lnTo>
                    <a:pt x="268" y="62"/>
                  </a:lnTo>
                  <a:lnTo>
                    <a:pt x="262" y="62"/>
                  </a:lnTo>
                  <a:lnTo>
                    <a:pt x="262" y="50"/>
                  </a:lnTo>
                  <a:lnTo>
                    <a:pt x="262" y="50"/>
                  </a:lnTo>
                  <a:lnTo>
                    <a:pt x="262" y="50"/>
                  </a:lnTo>
                  <a:lnTo>
                    <a:pt x="262" y="46"/>
                  </a:lnTo>
                  <a:lnTo>
                    <a:pt x="262" y="46"/>
                  </a:lnTo>
                  <a:lnTo>
                    <a:pt x="262" y="46"/>
                  </a:lnTo>
                  <a:lnTo>
                    <a:pt x="262" y="46"/>
                  </a:lnTo>
                  <a:lnTo>
                    <a:pt x="262" y="4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6" name="Freeform 442"/>
            <p:cNvSpPr>
              <a:spLocks/>
            </p:cNvSpPr>
            <p:nvPr/>
          </p:nvSpPr>
          <p:spPr bwMode="auto">
            <a:xfrm>
              <a:off x="5000625" y="2236788"/>
              <a:ext cx="434975" cy="177800"/>
            </a:xfrm>
            <a:custGeom>
              <a:avLst/>
              <a:gdLst>
                <a:gd name="T0" fmla="*/ 262 w 274"/>
                <a:gd name="T1" fmla="*/ 39 h 112"/>
                <a:gd name="T2" fmla="*/ 262 w 274"/>
                <a:gd name="T3" fmla="*/ 33 h 112"/>
                <a:gd name="T4" fmla="*/ 251 w 274"/>
                <a:gd name="T5" fmla="*/ 17 h 112"/>
                <a:gd name="T6" fmla="*/ 239 w 274"/>
                <a:gd name="T7" fmla="*/ 6 h 112"/>
                <a:gd name="T8" fmla="*/ 210 w 274"/>
                <a:gd name="T9" fmla="*/ 11 h 112"/>
                <a:gd name="T10" fmla="*/ 181 w 274"/>
                <a:gd name="T11" fmla="*/ 17 h 112"/>
                <a:gd name="T12" fmla="*/ 175 w 274"/>
                <a:gd name="T13" fmla="*/ 23 h 112"/>
                <a:gd name="T14" fmla="*/ 163 w 274"/>
                <a:gd name="T15" fmla="*/ 17 h 112"/>
                <a:gd name="T16" fmla="*/ 157 w 274"/>
                <a:gd name="T17" fmla="*/ 17 h 112"/>
                <a:gd name="T18" fmla="*/ 134 w 274"/>
                <a:gd name="T19" fmla="*/ 6 h 112"/>
                <a:gd name="T20" fmla="*/ 122 w 274"/>
                <a:gd name="T21" fmla="*/ 0 h 112"/>
                <a:gd name="T22" fmla="*/ 80 w 274"/>
                <a:gd name="T23" fmla="*/ 6 h 112"/>
                <a:gd name="T24" fmla="*/ 39 w 274"/>
                <a:gd name="T25" fmla="*/ 17 h 112"/>
                <a:gd name="T26" fmla="*/ 39 w 274"/>
                <a:gd name="T27" fmla="*/ 17 h 112"/>
                <a:gd name="T28" fmla="*/ 39 w 274"/>
                <a:gd name="T29" fmla="*/ 17 h 112"/>
                <a:gd name="T30" fmla="*/ 45 w 274"/>
                <a:gd name="T31" fmla="*/ 27 h 112"/>
                <a:gd name="T32" fmla="*/ 4 w 274"/>
                <a:gd name="T33" fmla="*/ 33 h 112"/>
                <a:gd name="T34" fmla="*/ 0 w 274"/>
                <a:gd name="T35" fmla="*/ 46 h 112"/>
                <a:gd name="T36" fmla="*/ 4 w 274"/>
                <a:gd name="T37" fmla="*/ 50 h 112"/>
                <a:gd name="T38" fmla="*/ 10 w 274"/>
                <a:gd name="T39" fmla="*/ 56 h 112"/>
                <a:gd name="T40" fmla="*/ 10 w 274"/>
                <a:gd name="T41" fmla="*/ 62 h 112"/>
                <a:gd name="T42" fmla="*/ 10 w 274"/>
                <a:gd name="T43" fmla="*/ 68 h 112"/>
                <a:gd name="T44" fmla="*/ 17 w 274"/>
                <a:gd name="T45" fmla="*/ 72 h 112"/>
                <a:gd name="T46" fmla="*/ 17 w 274"/>
                <a:gd name="T47" fmla="*/ 79 h 112"/>
                <a:gd name="T48" fmla="*/ 17 w 274"/>
                <a:gd name="T49" fmla="*/ 85 h 112"/>
                <a:gd name="T50" fmla="*/ 17 w 274"/>
                <a:gd name="T51" fmla="*/ 85 h 112"/>
                <a:gd name="T52" fmla="*/ 29 w 274"/>
                <a:gd name="T53" fmla="*/ 89 h 112"/>
                <a:gd name="T54" fmla="*/ 52 w 274"/>
                <a:gd name="T55" fmla="*/ 107 h 112"/>
                <a:gd name="T56" fmla="*/ 58 w 274"/>
                <a:gd name="T57" fmla="*/ 112 h 112"/>
                <a:gd name="T58" fmla="*/ 70 w 274"/>
                <a:gd name="T59" fmla="*/ 107 h 112"/>
                <a:gd name="T60" fmla="*/ 74 w 274"/>
                <a:gd name="T61" fmla="*/ 101 h 112"/>
                <a:gd name="T62" fmla="*/ 74 w 274"/>
                <a:gd name="T63" fmla="*/ 95 h 112"/>
                <a:gd name="T64" fmla="*/ 93 w 274"/>
                <a:gd name="T65" fmla="*/ 101 h 112"/>
                <a:gd name="T66" fmla="*/ 99 w 274"/>
                <a:gd name="T67" fmla="*/ 112 h 112"/>
                <a:gd name="T68" fmla="*/ 122 w 274"/>
                <a:gd name="T69" fmla="*/ 107 h 112"/>
                <a:gd name="T70" fmla="*/ 134 w 274"/>
                <a:gd name="T71" fmla="*/ 101 h 112"/>
                <a:gd name="T72" fmla="*/ 144 w 274"/>
                <a:gd name="T73" fmla="*/ 95 h 112"/>
                <a:gd name="T74" fmla="*/ 144 w 274"/>
                <a:gd name="T75" fmla="*/ 107 h 112"/>
                <a:gd name="T76" fmla="*/ 163 w 274"/>
                <a:gd name="T77" fmla="*/ 112 h 112"/>
                <a:gd name="T78" fmla="*/ 163 w 274"/>
                <a:gd name="T79" fmla="*/ 101 h 112"/>
                <a:gd name="T80" fmla="*/ 210 w 274"/>
                <a:gd name="T81" fmla="*/ 95 h 112"/>
                <a:gd name="T82" fmla="*/ 233 w 274"/>
                <a:gd name="T83" fmla="*/ 89 h 112"/>
                <a:gd name="T84" fmla="*/ 262 w 274"/>
                <a:gd name="T85" fmla="*/ 89 h 112"/>
                <a:gd name="T86" fmla="*/ 268 w 274"/>
                <a:gd name="T87" fmla="*/ 72 h 112"/>
                <a:gd name="T88" fmla="*/ 262 w 274"/>
                <a:gd name="T89" fmla="*/ 50 h 112"/>
                <a:gd name="T90" fmla="*/ 262 w 274"/>
                <a:gd name="T91" fmla="*/ 46 h 112"/>
                <a:gd name="T92" fmla="*/ 262 w 274"/>
                <a:gd name="T93" fmla="*/ 4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4" h="112">
                  <a:moveTo>
                    <a:pt x="262" y="46"/>
                  </a:moveTo>
                  <a:lnTo>
                    <a:pt x="262" y="46"/>
                  </a:lnTo>
                  <a:lnTo>
                    <a:pt x="262" y="39"/>
                  </a:lnTo>
                  <a:lnTo>
                    <a:pt x="262" y="39"/>
                  </a:lnTo>
                  <a:lnTo>
                    <a:pt x="262" y="39"/>
                  </a:lnTo>
                  <a:lnTo>
                    <a:pt x="262" y="33"/>
                  </a:lnTo>
                  <a:lnTo>
                    <a:pt x="251" y="33"/>
                  </a:lnTo>
                  <a:lnTo>
                    <a:pt x="251" y="17"/>
                  </a:lnTo>
                  <a:lnTo>
                    <a:pt x="251" y="17"/>
                  </a:lnTo>
                  <a:lnTo>
                    <a:pt x="245" y="11"/>
                  </a:lnTo>
                  <a:lnTo>
                    <a:pt x="239" y="11"/>
                  </a:lnTo>
                  <a:lnTo>
                    <a:pt x="239" y="6"/>
                  </a:lnTo>
                  <a:lnTo>
                    <a:pt x="210" y="6"/>
                  </a:lnTo>
                  <a:lnTo>
                    <a:pt x="210" y="6"/>
                  </a:lnTo>
                  <a:lnTo>
                    <a:pt x="210" y="11"/>
                  </a:lnTo>
                  <a:lnTo>
                    <a:pt x="198" y="11"/>
                  </a:lnTo>
                  <a:lnTo>
                    <a:pt x="198" y="17"/>
                  </a:lnTo>
                  <a:lnTo>
                    <a:pt x="181" y="17"/>
                  </a:lnTo>
                  <a:lnTo>
                    <a:pt x="181" y="17"/>
                  </a:lnTo>
                  <a:lnTo>
                    <a:pt x="181" y="17"/>
                  </a:lnTo>
                  <a:lnTo>
                    <a:pt x="175" y="23"/>
                  </a:lnTo>
                  <a:lnTo>
                    <a:pt x="163" y="23"/>
                  </a:lnTo>
                  <a:lnTo>
                    <a:pt x="163" y="17"/>
                  </a:lnTo>
                  <a:lnTo>
                    <a:pt x="163" y="17"/>
                  </a:lnTo>
                  <a:lnTo>
                    <a:pt x="163" y="17"/>
                  </a:lnTo>
                  <a:lnTo>
                    <a:pt x="163" y="11"/>
                  </a:lnTo>
                  <a:lnTo>
                    <a:pt x="157" y="17"/>
                  </a:lnTo>
                  <a:lnTo>
                    <a:pt x="150" y="11"/>
                  </a:lnTo>
                  <a:lnTo>
                    <a:pt x="134" y="11"/>
                  </a:lnTo>
                  <a:lnTo>
                    <a:pt x="134" y="6"/>
                  </a:lnTo>
                  <a:lnTo>
                    <a:pt x="122" y="6"/>
                  </a:lnTo>
                  <a:lnTo>
                    <a:pt x="122" y="6"/>
                  </a:lnTo>
                  <a:lnTo>
                    <a:pt x="122" y="0"/>
                  </a:lnTo>
                  <a:lnTo>
                    <a:pt x="115" y="0"/>
                  </a:lnTo>
                  <a:lnTo>
                    <a:pt x="109" y="6"/>
                  </a:lnTo>
                  <a:lnTo>
                    <a:pt x="80" y="6"/>
                  </a:lnTo>
                  <a:lnTo>
                    <a:pt x="74" y="11"/>
                  </a:lnTo>
                  <a:lnTo>
                    <a:pt x="39" y="11"/>
                  </a:lnTo>
                  <a:lnTo>
                    <a:pt x="39" y="17"/>
                  </a:lnTo>
                  <a:lnTo>
                    <a:pt x="39" y="17"/>
                  </a:lnTo>
                  <a:lnTo>
                    <a:pt x="39" y="17"/>
                  </a:lnTo>
                  <a:lnTo>
                    <a:pt x="39" y="17"/>
                  </a:lnTo>
                  <a:lnTo>
                    <a:pt x="39" y="17"/>
                  </a:lnTo>
                  <a:lnTo>
                    <a:pt x="39" y="17"/>
                  </a:lnTo>
                  <a:lnTo>
                    <a:pt x="39" y="17"/>
                  </a:lnTo>
                  <a:lnTo>
                    <a:pt x="39" y="23"/>
                  </a:lnTo>
                  <a:lnTo>
                    <a:pt x="45" y="23"/>
                  </a:lnTo>
                  <a:lnTo>
                    <a:pt x="45" y="27"/>
                  </a:lnTo>
                  <a:lnTo>
                    <a:pt x="4" y="27"/>
                  </a:lnTo>
                  <a:lnTo>
                    <a:pt x="4" y="33"/>
                  </a:lnTo>
                  <a:lnTo>
                    <a:pt x="4" y="33"/>
                  </a:lnTo>
                  <a:lnTo>
                    <a:pt x="0" y="39"/>
                  </a:lnTo>
                  <a:lnTo>
                    <a:pt x="0" y="39"/>
                  </a:lnTo>
                  <a:lnTo>
                    <a:pt x="0" y="46"/>
                  </a:lnTo>
                  <a:lnTo>
                    <a:pt x="4" y="46"/>
                  </a:lnTo>
                  <a:lnTo>
                    <a:pt x="4" y="50"/>
                  </a:lnTo>
                  <a:lnTo>
                    <a:pt x="4" y="50"/>
                  </a:lnTo>
                  <a:lnTo>
                    <a:pt x="4" y="50"/>
                  </a:lnTo>
                  <a:lnTo>
                    <a:pt x="10" y="50"/>
                  </a:lnTo>
                  <a:lnTo>
                    <a:pt x="10" y="56"/>
                  </a:lnTo>
                  <a:lnTo>
                    <a:pt x="4" y="62"/>
                  </a:lnTo>
                  <a:lnTo>
                    <a:pt x="4" y="62"/>
                  </a:lnTo>
                  <a:lnTo>
                    <a:pt x="10" y="62"/>
                  </a:lnTo>
                  <a:lnTo>
                    <a:pt x="10" y="68"/>
                  </a:lnTo>
                  <a:lnTo>
                    <a:pt x="10" y="68"/>
                  </a:lnTo>
                  <a:lnTo>
                    <a:pt x="10" y="68"/>
                  </a:lnTo>
                  <a:lnTo>
                    <a:pt x="17" y="72"/>
                  </a:lnTo>
                  <a:lnTo>
                    <a:pt x="17" y="72"/>
                  </a:lnTo>
                  <a:lnTo>
                    <a:pt x="17" y="72"/>
                  </a:lnTo>
                  <a:lnTo>
                    <a:pt x="17" y="72"/>
                  </a:lnTo>
                  <a:lnTo>
                    <a:pt x="17" y="79"/>
                  </a:lnTo>
                  <a:lnTo>
                    <a:pt x="17" y="79"/>
                  </a:lnTo>
                  <a:lnTo>
                    <a:pt x="17" y="79"/>
                  </a:lnTo>
                  <a:lnTo>
                    <a:pt x="17" y="79"/>
                  </a:lnTo>
                  <a:lnTo>
                    <a:pt x="17" y="85"/>
                  </a:lnTo>
                  <a:lnTo>
                    <a:pt x="17" y="85"/>
                  </a:lnTo>
                  <a:lnTo>
                    <a:pt x="17" y="85"/>
                  </a:lnTo>
                  <a:lnTo>
                    <a:pt x="17" y="85"/>
                  </a:lnTo>
                  <a:lnTo>
                    <a:pt x="23" y="85"/>
                  </a:lnTo>
                  <a:lnTo>
                    <a:pt x="29" y="89"/>
                  </a:lnTo>
                  <a:lnTo>
                    <a:pt x="29" y="89"/>
                  </a:lnTo>
                  <a:lnTo>
                    <a:pt x="39" y="101"/>
                  </a:lnTo>
                  <a:lnTo>
                    <a:pt x="52" y="101"/>
                  </a:lnTo>
                  <a:lnTo>
                    <a:pt x="52" y="107"/>
                  </a:lnTo>
                  <a:lnTo>
                    <a:pt x="52" y="107"/>
                  </a:lnTo>
                  <a:lnTo>
                    <a:pt x="58" y="107"/>
                  </a:lnTo>
                  <a:lnTo>
                    <a:pt x="58" y="112"/>
                  </a:lnTo>
                  <a:lnTo>
                    <a:pt x="70" y="112"/>
                  </a:lnTo>
                  <a:lnTo>
                    <a:pt x="70" y="107"/>
                  </a:lnTo>
                  <a:lnTo>
                    <a:pt x="70" y="107"/>
                  </a:lnTo>
                  <a:lnTo>
                    <a:pt x="74" y="107"/>
                  </a:lnTo>
                  <a:lnTo>
                    <a:pt x="74" y="101"/>
                  </a:lnTo>
                  <a:lnTo>
                    <a:pt x="74" y="101"/>
                  </a:lnTo>
                  <a:lnTo>
                    <a:pt x="74" y="101"/>
                  </a:lnTo>
                  <a:lnTo>
                    <a:pt x="74" y="95"/>
                  </a:lnTo>
                  <a:lnTo>
                    <a:pt x="74" y="95"/>
                  </a:lnTo>
                  <a:lnTo>
                    <a:pt x="87" y="95"/>
                  </a:lnTo>
                  <a:lnTo>
                    <a:pt x="93" y="101"/>
                  </a:lnTo>
                  <a:lnTo>
                    <a:pt x="93" y="101"/>
                  </a:lnTo>
                  <a:lnTo>
                    <a:pt x="93" y="107"/>
                  </a:lnTo>
                  <a:lnTo>
                    <a:pt x="93" y="107"/>
                  </a:lnTo>
                  <a:lnTo>
                    <a:pt x="99" y="112"/>
                  </a:lnTo>
                  <a:lnTo>
                    <a:pt x="115" y="112"/>
                  </a:lnTo>
                  <a:lnTo>
                    <a:pt x="115" y="107"/>
                  </a:lnTo>
                  <a:lnTo>
                    <a:pt x="122" y="107"/>
                  </a:lnTo>
                  <a:lnTo>
                    <a:pt x="122" y="101"/>
                  </a:lnTo>
                  <a:lnTo>
                    <a:pt x="122" y="101"/>
                  </a:lnTo>
                  <a:lnTo>
                    <a:pt x="134" y="101"/>
                  </a:lnTo>
                  <a:lnTo>
                    <a:pt x="134" y="95"/>
                  </a:lnTo>
                  <a:lnTo>
                    <a:pt x="150" y="95"/>
                  </a:lnTo>
                  <a:lnTo>
                    <a:pt x="144" y="95"/>
                  </a:lnTo>
                  <a:lnTo>
                    <a:pt x="144" y="101"/>
                  </a:lnTo>
                  <a:lnTo>
                    <a:pt x="144" y="101"/>
                  </a:lnTo>
                  <a:lnTo>
                    <a:pt x="144" y="107"/>
                  </a:lnTo>
                  <a:lnTo>
                    <a:pt x="144" y="107"/>
                  </a:lnTo>
                  <a:lnTo>
                    <a:pt x="144" y="112"/>
                  </a:lnTo>
                  <a:lnTo>
                    <a:pt x="163" y="112"/>
                  </a:lnTo>
                  <a:lnTo>
                    <a:pt x="163" y="107"/>
                  </a:lnTo>
                  <a:lnTo>
                    <a:pt x="163" y="107"/>
                  </a:lnTo>
                  <a:lnTo>
                    <a:pt x="163" y="101"/>
                  </a:lnTo>
                  <a:lnTo>
                    <a:pt x="163" y="101"/>
                  </a:lnTo>
                  <a:lnTo>
                    <a:pt x="204" y="101"/>
                  </a:lnTo>
                  <a:lnTo>
                    <a:pt x="210" y="95"/>
                  </a:lnTo>
                  <a:lnTo>
                    <a:pt x="220" y="95"/>
                  </a:lnTo>
                  <a:lnTo>
                    <a:pt x="227" y="89"/>
                  </a:lnTo>
                  <a:lnTo>
                    <a:pt x="233" y="89"/>
                  </a:lnTo>
                  <a:lnTo>
                    <a:pt x="239" y="85"/>
                  </a:lnTo>
                  <a:lnTo>
                    <a:pt x="262" y="85"/>
                  </a:lnTo>
                  <a:lnTo>
                    <a:pt x="262" y="89"/>
                  </a:lnTo>
                  <a:lnTo>
                    <a:pt x="274" y="89"/>
                  </a:lnTo>
                  <a:lnTo>
                    <a:pt x="274" y="72"/>
                  </a:lnTo>
                  <a:lnTo>
                    <a:pt x="268" y="72"/>
                  </a:lnTo>
                  <a:lnTo>
                    <a:pt x="268" y="62"/>
                  </a:lnTo>
                  <a:lnTo>
                    <a:pt x="262" y="62"/>
                  </a:lnTo>
                  <a:lnTo>
                    <a:pt x="262" y="50"/>
                  </a:lnTo>
                  <a:lnTo>
                    <a:pt x="262" y="50"/>
                  </a:lnTo>
                  <a:lnTo>
                    <a:pt x="262" y="50"/>
                  </a:lnTo>
                  <a:lnTo>
                    <a:pt x="262" y="46"/>
                  </a:lnTo>
                  <a:lnTo>
                    <a:pt x="262" y="46"/>
                  </a:lnTo>
                  <a:lnTo>
                    <a:pt x="262" y="46"/>
                  </a:lnTo>
                  <a:lnTo>
                    <a:pt x="262" y="46"/>
                  </a:lnTo>
                  <a:lnTo>
                    <a:pt x="262" y="4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7" name="Freeform 443"/>
            <p:cNvSpPr>
              <a:spLocks/>
            </p:cNvSpPr>
            <p:nvPr/>
          </p:nvSpPr>
          <p:spPr bwMode="auto">
            <a:xfrm>
              <a:off x="5229225" y="2449513"/>
              <a:ext cx="39688" cy="46038"/>
            </a:xfrm>
            <a:custGeom>
              <a:avLst/>
              <a:gdLst>
                <a:gd name="T0" fmla="*/ 6 w 25"/>
                <a:gd name="T1" fmla="*/ 0 h 29"/>
                <a:gd name="T2" fmla="*/ 6 w 25"/>
                <a:gd name="T3" fmla="*/ 0 h 29"/>
                <a:gd name="T4" fmla="*/ 25 w 25"/>
                <a:gd name="T5" fmla="*/ 0 h 29"/>
                <a:gd name="T6" fmla="*/ 25 w 25"/>
                <a:gd name="T7" fmla="*/ 13 h 29"/>
                <a:gd name="T8" fmla="*/ 19 w 25"/>
                <a:gd name="T9" fmla="*/ 13 h 29"/>
                <a:gd name="T10" fmla="*/ 19 w 25"/>
                <a:gd name="T11" fmla="*/ 17 h 29"/>
                <a:gd name="T12" fmla="*/ 19 w 25"/>
                <a:gd name="T13" fmla="*/ 17 h 29"/>
                <a:gd name="T14" fmla="*/ 13 w 25"/>
                <a:gd name="T15" fmla="*/ 23 h 29"/>
                <a:gd name="T16" fmla="*/ 13 w 25"/>
                <a:gd name="T17" fmla="*/ 23 h 29"/>
                <a:gd name="T18" fmla="*/ 13 w 25"/>
                <a:gd name="T19" fmla="*/ 29 h 29"/>
                <a:gd name="T20" fmla="*/ 6 w 25"/>
                <a:gd name="T21" fmla="*/ 29 h 29"/>
                <a:gd name="T22" fmla="*/ 6 w 25"/>
                <a:gd name="T23" fmla="*/ 23 h 29"/>
                <a:gd name="T24" fmla="*/ 6 w 25"/>
                <a:gd name="T25" fmla="*/ 23 h 29"/>
                <a:gd name="T26" fmla="*/ 6 w 25"/>
                <a:gd name="T27" fmla="*/ 23 h 29"/>
                <a:gd name="T28" fmla="*/ 0 w 25"/>
                <a:gd name="T29" fmla="*/ 17 h 29"/>
                <a:gd name="T30" fmla="*/ 0 w 25"/>
                <a:gd name="T31" fmla="*/ 17 h 29"/>
                <a:gd name="T32" fmla="*/ 0 w 25"/>
                <a:gd name="T33" fmla="*/ 17 h 29"/>
                <a:gd name="T34" fmla="*/ 0 w 25"/>
                <a:gd name="T35" fmla="*/ 13 h 29"/>
                <a:gd name="T36" fmla="*/ 0 w 25"/>
                <a:gd name="T37" fmla="*/ 13 h 29"/>
                <a:gd name="T38" fmla="*/ 0 w 25"/>
                <a:gd name="T39" fmla="*/ 6 h 29"/>
                <a:gd name="T40" fmla="*/ 6 w 25"/>
                <a:gd name="T41" fmla="*/ 6 h 29"/>
                <a:gd name="T42" fmla="*/ 6 w 25"/>
                <a:gd name="T43" fmla="*/ 0 h 29"/>
                <a:gd name="T44" fmla="*/ 6 w 25"/>
                <a:gd name="T4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6" y="0"/>
                  </a:moveTo>
                  <a:lnTo>
                    <a:pt x="6" y="0"/>
                  </a:lnTo>
                  <a:lnTo>
                    <a:pt x="25" y="0"/>
                  </a:lnTo>
                  <a:lnTo>
                    <a:pt x="25" y="13"/>
                  </a:lnTo>
                  <a:lnTo>
                    <a:pt x="19" y="13"/>
                  </a:lnTo>
                  <a:lnTo>
                    <a:pt x="19" y="17"/>
                  </a:lnTo>
                  <a:lnTo>
                    <a:pt x="19" y="17"/>
                  </a:lnTo>
                  <a:lnTo>
                    <a:pt x="13" y="23"/>
                  </a:lnTo>
                  <a:lnTo>
                    <a:pt x="13" y="23"/>
                  </a:lnTo>
                  <a:lnTo>
                    <a:pt x="13" y="29"/>
                  </a:lnTo>
                  <a:lnTo>
                    <a:pt x="6" y="29"/>
                  </a:lnTo>
                  <a:lnTo>
                    <a:pt x="6" y="23"/>
                  </a:lnTo>
                  <a:lnTo>
                    <a:pt x="6" y="23"/>
                  </a:lnTo>
                  <a:lnTo>
                    <a:pt x="6" y="23"/>
                  </a:lnTo>
                  <a:lnTo>
                    <a:pt x="0" y="17"/>
                  </a:lnTo>
                  <a:lnTo>
                    <a:pt x="0" y="17"/>
                  </a:lnTo>
                  <a:lnTo>
                    <a:pt x="0" y="17"/>
                  </a:lnTo>
                  <a:lnTo>
                    <a:pt x="0" y="13"/>
                  </a:lnTo>
                  <a:lnTo>
                    <a:pt x="0" y="13"/>
                  </a:lnTo>
                  <a:lnTo>
                    <a:pt x="0" y="6"/>
                  </a:lnTo>
                  <a:lnTo>
                    <a:pt x="6" y="6"/>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8" name="Freeform 444"/>
            <p:cNvSpPr>
              <a:spLocks/>
            </p:cNvSpPr>
            <p:nvPr/>
          </p:nvSpPr>
          <p:spPr bwMode="auto">
            <a:xfrm>
              <a:off x="5229225" y="2449513"/>
              <a:ext cx="39688" cy="46038"/>
            </a:xfrm>
            <a:custGeom>
              <a:avLst/>
              <a:gdLst>
                <a:gd name="T0" fmla="*/ 6 w 25"/>
                <a:gd name="T1" fmla="*/ 0 h 29"/>
                <a:gd name="T2" fmla="*/ 6 w 25"/>
                <a:gd name="T3" fmla="*/ 0 h 29"/>
                <a:gd name="T4" fmla="*/ 25 w 25"/>
                <a:gd name="T5" fmla="*/ 0 h 29"/>
                <a:gd name="T6" fmla="*/ 25 w 25"/>
                <a:gd name="T7" fmla="*/ 13 h 29"/>
                <a:gd name="T8" fmla="*/ 19 w 25"/>
                <a:gd name="T9" fmla="*/ 13 h 29"/>
                <a:gd name="T10" fmla="*/ 19 w 25"/>
                <a:gd name="T11" fmla="*/ 17 h 29"/>
                <a:gd name="T12" fmla="*/ 19 w 25"/>
                <a:gd name="T13" fmla="*/ 17 h 29"/>
                <a:gd name="T14" fmla="*/ 13 w 25"/>
                <a:gd name="T15" fmla="*/ 23 h 29"/>
                <a:gd name="T16" fmla="*/ 13 w 25"/>
                <a:gd name="T17" fmla="*/ 23 h 29"/>
                <a:gd name="T18" fmla="*/ 13 w 25"/>
                <a:gd name="T19" fmla="*/ 29 h 29"/>
                <a:gd name="T20" fmla="*/ 6 w 25"/>
                <a:gd name="T21" fmla="*/ 29 h 29"/>
                <a:gd name="T22" fmla="*/ 6 w 25"/>
                <a:gd name="T23" fmla="*/ 23 h 29"/>
                <a:gd name="T24" fmla="*/ 6 w 25"/>
                <a:gd name="T25" fmla="*/ 23 h 29"/>
                <a:gd name="T26" fmla="*/ 6 w 25"/>
                <a:gd name="T27" fmla="*/ 23 h 29"/>
                <a:gd name="T28" fmla="*/ 0 w 25"/>
                <a:gd name="T29" fmla="*/ 17 h 29"/>
                <a:gd name="T30" fmla="*/ 0 w 25"/>
                <a:gd name="T31" fmla="*/ 17 h 29"/>
                <a:gd name="T32" fmla="*/ 0 w 25"/>
                <a:gd name="T33" fmla="*/ 17 h 29"/>
                <a:gd name="T34" fmla="*/ 0 w 25"/>
                <a:gd name="T35" fmla="*/ 13 h 29"/>
                <a:gd name="T36" fmla="*/ 0 w 25"/>
                <a:gd name="T37" fmla="*/ 13 h 29"/>
                <a:gd name="T38" fmla="*/ 0 w 25"/>
                <a:gd name="T39" fmla="*/ 6 h 29"/>
                <a:gd name="T40" fmla="*/ 6 w 25"/>
                <a:gd name="T41" fmla="*/ 6 h 29"/>
                <a:gd name="T42" fmla="*/ 6 w 25"/>
                <a:gd name="T43" fmla="*/ 0 h 29"/>
                <a:gd name="T44" fmla="*/ 6 w 25"/>
                <a:gd name="T4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6" y="0"/>
                  </a:moveTo>
                  <a:lnTo>
                    <a:pt x="6" y="0"/>
                  </a:lnTo>
                  <a:lnTo>
                    <a:pt x="25" y="0"/>
                  </a:lnTo>
                  <a:lnTo>
                    <a:pt x="25" y="13"/>
                  </a:lnTo>
                  <a:lnTo>
                    <a:pt x="19" y="13"/>
                  </a:lnTo>
                  <a:lnTo>
                    <a:pt x="19" y="17"/>
                  </a:lnTo>
                  <a:lnTo>
                    <a:pt x="19" y="17"/>
                  </a:lnTo>
                  <a:lnTo>
                    <a:pt x="13" y="23"/>
                  </a:lnTo>
                  <a:lnTo>
                    <a:pt x="13" y="23"/>
                  </a:lnTo>
                  <a:lnTo>
                    <a:pt x="13" y="29"/>
                  </a:lnTo>
                  <a:lnTo>
                    <a:pt x="6" y="29"/>
                  </a:lnTo>
                  <a:lnTo>
                    <a:pt x="6" y="23"/>
                  </a:lnTo>
                  <a:lnTo>
                    <a:pt x="6" y="23"/>
                  </a:lnTo>
                  <a:lnTo>
                    <a:pt x="6" y="23"/>
                  </a:lnTo>
                  <a:lnTo>
                    <a:pt x="0" y="17"/>
                  </a:lnTo>
                  <a:lnTo>
                    <a:pt x="0" y="17"/>
                  </a:lnTo>
                  <a:lnTo>
                    <a:pt x="0" y="17"/>
                  </a:lnTo>
                  <a:lnTo>
                    <a:pt x="0" y="13"/>
                  </a:lnTo>
                  <a:lnTo>
                    <a:pt x="0" y="13"/>
                  </a:lnTo>
                  <a:lnTo>
                    <a:pt x="0" y="6"/>
                  </a:lnTo>
                  <a:lnTo>
                    <a:pt x="6" y="6"/>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49" name="Freeform 445"/>
            <p:cNvSpPr>
              <a:spLocks/>
            </p:cNvSpPr>
            <p:nvPr/>
          </p:nvSpPr>
          <p:spPr bwMode="auto">
            <a:xfrm>
              <a:off x="5229225" y="2371726"/>
              <a:ext cx="160338" cy="139700"/>
            </a:xfrm>
            <a:custGeom>
              <a:avLst/>
              <a:gdLst>
                <a:gd name="T0" fmla="*/ 6 w 101"/>
                <a:gd name="T1" fmla="*/ 49 h 88"/>
                <a:gd name="T2" fmla="*/ 6 w 101"/>
                <a:gd name="T3" fmla="*/ 49 h 88"/>
                <a:gd name="T4" fmla="*/ 6 w 101"/>
                <a:gd name="T5" fmla="*/ 49 h 88"/>
                <a:gd name="T6" fmla="*/ 6 w 101"/>
                <a:gd name="T7" fmla="*/ 45 h 88"/>
                <a:gd name="T8" fmla="*/ 6 w 101"/>
                <a:gd name="T9" fmla="*/ 45 h 88"/>
                <a:gd name="T10" fmla="*/ 6 w 101"/>
                <a:gd name="T11" fmla="*/ 45 h 88"/>
                <a:gd name="T12" fmla="*/ 6 w 101"/>
                <a:gd name="T13" fmla="*/ 45 h 88"/>
                <a:gd name="T14" fmla="*/ 6 w 101"/>
                <a:gd name="T15" fmla="*/ 45 h 88"/>
                <a:gd name="T16" fmla="*/ 0 w 101"/>
                <a:gd name="T17" fmla="*/ 39 h 88"/>
                <a:gd name="T18" fmla="*/ 0 w 101"/>
                <a:gd name="T19" fmla="*/ 39 h 88"/>
                <a:gd name="T20" fmla="*/ 0 w 101"/>
                <a:gd name="T21" fmla="*/ 39 h 88"/>
                <a:gd name="T22" fmla="*/ 0 w 101"/>
                <a:gd name="T23" fmla="*/ 39 h 88"/>
                <a:gd name="T24" fmla="*/ 0 w 101"/>
                <a:gd name="T25" fmla="*/ 33 h 88"/>
                <a:gd name="T26" fmla="*/ 0 w 101"/>
                <a:gd name="T27" fmla="*/ 33 h 88"/>
                <a:gd name="T28" fmla="*/ 0 w 101"/>
                <a:gd name="T29" fmla="*/ 33 h 88"/>
                <a:gd name="T30" fmla="*/ 0 w 101"/>
                <a:gd name="T31" fmla="*/ 27 h 88"/>
                <a:gd name="T32" fmla="*/ 13 w 101"/>
                <a:gd name="T33" fmla="*/ 27 h 88"/>
                <a:gd name="T34" fmla="*/ 19 w 101"/>
                <a:gd name="T35" fmla="*/ 22 h 88"/>
                <a:gd name="T36" fmla="*/ 19 w 101"/>
                <a:gd name="T37" fmla="*/ 22 h 88"/>
                <a:gd name="T38" fmla="*/ 19 w 101"/>
                <a:gd name="T39" fmla="*/ 16 h 88"/>
                <a:gd name="T40" fmla="*/ 19 w 101"/>
                <a:gd name="T41" fmla="*/ 16 h 88"/>
                <a:gd name="T42" fmla="*/ 60 w 101"/>
                <a:gd name="T43" fmla="*/ 16 h 88"/>
                <a:gd name="T44" fmla="*/ 66 w 101"/>
                <a:gd name="T45" fmla="*/ 10 h 88"/>
                <a:gd name="T46" fmla="*/ 76 w 101"/>
                <a:gd name="T47" fmla="*/ 10 h 88"/>
                <a:gd name="T48" fmla="*/ 83 w 101"/>
                <a:gd name="T49" fmla="*/ 4 h 88"/>
                <a:gd name="T50" fmla="*/ 95 w 101"/>
                <a:gd name="T51" fmla="*/ 4 h 88"/>
                <a:gd name="T52" fmla="*/ 101 w 101"/>
                <a:gd name="T53" fmla="*/ 0 h 88"/>
                <a:gd name="T54" fmla="*/ 101 w 101"/>
                <a:gd name="T55" fmla="*/ 4 h 88"/>
                <a:gd name="T56" fmla="*/ 95 w 101"/>
                <a:gd name="T57" fmla="*/ 4 h 88"/>
                <a:gd name="T58" fmla="*/ 95 w 101"/>
                <a:gd name="T59" fmla="*/ 10 h 88"/>
                <a:gd name="T60" fmla="*/ 89 w 101"/>
                <a:gd name="T61" fmla="*/ 10 h 88"/>
                <a:gd name="T62" fmla="*/ 89 w 101"/>
                <a:gd name="T63" fmla="*/ 16 h 88"/>
                <a:gd name="T64" fmla="*/ 83 w 101"/>
                <a:gd name="T65" fmla="*/ 16 h 88"/>
                <a:gd name="T66" fmla="*/ 83 w 101"/>
                <a:gd name="T67" fmla="*/ 27 h 88"/>
                <a:gd name="T68" fmla="*/ 83 w 101"/>
                <a:gd name="T69" fmla="*/ 27 h 88"/>
                <a:gd name="T70" fmla="*/ 83 w 101"/>
                <a:gd name="T71" fmla="*/ 55 h 88"/>
                <a:gd name="T72" fmla="*/ 83 w 101"/>
                <a:gd name="T73" fmla="*/ 55 h 88"/>
                <a:gd name="T74" fmla="*/ 83 w 101"/>
                <a:gd name="T75" fmla="*/ 62 h 88"/>
                <a:gd name="T76" fmla="*/ 76 w 101"/>
                <a:gd name="T77" fmla="*/ 62 h 88"/>
                <a:gd name="T78" fmla="*/ 72 w 101"/>
                <a:gd name="T79" fmla="*/ 66 h 88"/>
                <a:gd name="T80" fmla="*/ 66 w 101"/>
                <a:gd name="T81" fmla="*/ 66 h 88"/>
                <a:gd name="T82" fmla="*/ 66 w 101"/>
                <a:gd name="T83" fmla="*/ 72 h 88"/>
                <a:gd name="T84" fmla="*/ 60 w 101"/>
                <a:gd name="T85" fmla="*/ 72 h 88"/>
                <a:gd name="T86" fmla="*/ 25 w 101"/>
                <a:gd name="T87" fmla="*/ 88 h 88"/>
                <a:gd name="T88" fmla="*/ 13 w 101"/>
                <a:gd name="T89" fmla="*/ 84 h 88"/>
                <a:gd name="T90" fmla="*/ 13 w 101"/>
                <a:gd name="T91" fmla="*/ 78 h 88"/>
                <a:gd name="T92" fmla="*/ 13 w 101"/>
                <a:gd name="T93" fmla="*/ 78 h 88"/>
                <a:gd name="T94" fmla="*/ 13 w 101"/>
                <a:gd name="T95" fmla="*/ 72 h 88"/>
                <a:gd name="T96" fmla="*/ 19 w 101"/>
                <a:gd name="T97" fmla="*/ 72 h 88"/>
                <a:gd name="T98" fmla="*/ 19 w 101"/>
                <a:gd name="T99" fmla="*/ 66 h 88"/>
                <a:gd name="T100" fmla="*/ 19 w 101"/>
                <a:gd name="T101" fmla="*/ 66 h 88"/>
                <a:gd name="T102" fmla="*/ 19 w 101"/>
                <a:gd name="T103" fmla="*/ 62 h 88"/>
                <a:gd name="T104" fmla="*/ 25 w 101"/>
                <a:gd name="T105" fmla="*/ 62 h 88"/>
                <a:gd name="T106" fmla="*/ 25 w 101"/>
                <a:gd name="T107" fmla="*/ 49 h 88"/>
                <a:gd name="T108" fmla="*/ 6 w 101"/>
                <a:gd name="T109" fmla="*/ 49 h 88"/>
                <a:gd name="T110" fmla="*/ 6 w 101"/>
                <a:gd name="T111" fmla="*/ 49 h 88"/>
                <a:gd name="T112" fmla="*/ 6 w 101"/>
                <a:gd name="T113" fmla="*/ 4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 h="88">
                  <a:moveTo>
                    <a:pt x="6" y="49"/>
                  </a:moveTo>
                  <a:lnTo>
                    <a:pt x="6" y="49"/>
                  </a:lnTo>
                  <a:lnTo>
                    <a:pt x="6" y="49"/>
                  </a:lnTo>
                  <a:lnTo>
                    <a:pt x="6" y="45"/>
                  </a:lnTo>
                  <a:lnTo>
                    <a:pt x="6" y="45"/>
                  </a:lnTo>
                  <a:lnTo>
                    <a:pt x="6" y="45"/>
                  </a:lnTo>
                  <a:lnTo>
                    <a:pt x="6" y="45"/>
                  </a:lnTo>
                  <a:lnTo>
                    <a:pt x="6" y="45"/>
                  </a:lnTo>
                  <a:lnTo>
                    <a:pt x="0" y="39"/>
                  </a:lnTo>
                  <a:lnTo>
                    <a:pt x="0" y="39"/>
                  </a:lnTo>
                  <a:lnTo>
                    <a:pt x="0" y="39"/>
                  </a:lnTo>
                  <a:lnTo>
                    <a:pt x="0" y="39"/>
                  </a:lnTo>
                  <a:lnTo>
                    <a:pt x="0" y="33"/>
                  </a:lnTo>
                  <a:lnTo>
                    <a:pt x="0" y="33"/>
                  </a:lnTo>
                  <a:lnTo>
                    <a:pt x="0" y="33"/>
                  </a:lnTo>
                  <a:lnTo>
                    <a:pt x="0" y="27"/>
                  </a:lnTo>
                  <a:lnTo>
                    <a:pt x="13" y="27"/>
                  </a:lnTo>
                  <a:lnTo>
                    <a:pt x="19" y="22"/>
                  </a:lnTo>
                  <a:lnTo>
                    <a:pt x="19" y="22"/>
                  </a:lnTo>
                  <a:lnTo>
                    <a:pt x="19" y="16"/>
                  </a:lnTo>
                  <a:lnTo>
                    <a:pt x="19" y="16"/>
                  </a:lnTo>
                  <a:lnTo>
                    <a:pt x="60" y="16"/>
                  </a:lnTo>
                  <a:lnTo>
                    <a:pt x="66" y="10"/>
                  </a:lnTo>
                  <a:lnTo>
                    <a:pt x="76" y="10"/>
                  </a:lnTo>
                  <a:lnTo>
                    <a:pt x="83" y="4"/>
                  </a:lnTo>
                  <a:lnTo>
                    <a:pt x="95" y="4"/>
                  </a:lnTo>
                  <a:lnTo>
                    <a:pt x="101" y="0"/>
                  </a:lnTo>
                  <a:lnTo>
                    <a:pt x="101" y="4"/>
                  </a:lnTo>
                  <a:lnTo>
                    <a:pt x="95" y="4"/>
                  </a:lnTo>
                  <a:lnTo>
                    <a:pt x="95" y="10"/>
                  </a:lnTo>
                  <a:lnTo>
                    <a:pt x="89" y="10"/>
                  </a:lnTo>
                  <a:lnTo>
                    <a:pt x="89" y="16"/>
                  </a:lnTo>
                  <a:lnTo>
                    <a:pt x="83" y="16"/>
                  </a:lnTo>
                  <a:lnTo>
                    <a:pt x="83" y="27"/>
                  </a:lnTo>
                  <a:lnTo>
                    <a:pt x="83" y="27"/>
                  </a:lnTo>
                  <a:lnTo>
                    <a:pt x="83" y="55"/>
                  </a:lnTo>
                  <a:lnTo>
                    <a:pt x="83" y="55"/>
                  </a:lnTo>
                  <a:lnTo>
                    <a:pt x="83" y="62"/>
                  </a:lnTo>
                  <a:lnTo>
                    <a:pt x="76" y="62"/>
                  </a:lnTo>
                  <a:lnTo>
                    <a:pt x="72" y="66"/>
                  </a:lnTo>
                  <a:lnTo>
                    <a:pt x="66" y="66"/>
                  </a:lnTo>
                  <a:lnTo>
                    <a:pt x="66" y="72"/>
                  </a:lnTo>
                  <a:lnTo>
                    <a:pt x="60" y="72"/>
                  </a:lnTo>
                  <a:lnTo>
                    <a:pt x="25" y="88"/>
                  </a:lnTo>
                  <a:lnTo>
                    <a:pt x="13" y="84"/>
                  </a:lnTo>
                  <a:lnTo>
                    <a:pt x="13" y="78"/>
                  </a:lnTo>
                  <a:lnTo>
                    <a:pt x="13" y="78"/>
                  </a:lnTo>
                  <a:lnTo>
                    <a:pt x="13" y="72"/>
                  </a:lnTo>
                  <a:lnTo>
                    <a:pt x="19" y="72"/>
                  </a:lnTo>
                  <a:lnTo>
                    <a:pt x="19" y="66"/>
                  </a:lnTo>
                  <a:lnTo>
                    <a:pt x="19" y="66"/>
                  </a:lnTo>
                  <a:lnTo>
                    <a:pt x="19" y="62"/>
                  </a:lnTo>
                  <a:lnTo>
                    <a:pt x="25" y="62"/>
                  </a:lnTo>
                  <a:lnTo>
                    <a:pt x="25" y="49"/>
                  </a:lnTo>
                  <a:lnTo>
                    <a:pt x="6" y="49"/>
                  </a:lnTo>
                  <a:lnTo>
                    <a:pt x="6" y="49"/>
                  </a:lnTo>
                  <a:lnTo>
                    <a:pt x="6" y="4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0" name="Freeform 446"/>
            <p:cNvSpPr>
              <a:spLocks/>
            </p:cNvSpPr>
            <p:nvPr/>
          </p:nvSpPr>
          <p:spPr bwMode="auto">
            <a:xfrm>
              <a:off x="5229225" y="2371726"/>
              <a:ext cx="160338" cy="139700"/>
            </a:xfrm>
            <a:custGeom>
              <a:avLst/>
              <a:gdLst>
                <a:gd name="T0" fmla="*/ 6 w 101"/>
                <a:gd name="T1" fmla="*/ 49 h 88"/>
                <a:gd name="T2" fmla="*/ 6 w 101"/>
                <a:gd name="T3" fmla="*/ 49 h 88"/>
                <a:gd name="T4" fmla="*/ 6 w 101"/>
                <a:gd name="T5" fmla="*/ 49 h 88"/>
                <a:gd name="T6" fmla="*/ 6 w 101"/>
                <a:gd name="T7" fmla="*/ 45 h 88"/>
                <a:gd name="T8" fmla="*/ 6 w 101"/>
                <a:gd name="T9" fmla="*/ 45 h 88"/>
                <a:gd name="T10" fmla="*/ 6 w 101"/>
                <a:gd name="T11" fmla="*/ 45 h 88"/>
                <a:gd name="T12" fmla="*/ 6 w 101"/>
                <a:gd name="T13" fmla="*/ 45 h 88"/>
                <a:gd name="T14" fmla="*/ 6 w 101"/>
                <a:gd name="T15" fmla="*/ 45 h 88"/>
                <a:gd name="T16" fmla="*/ 0 w 101"/>
                <a:gd name="T17" fmla="*/ 39 h 88"/>
                <a:gd name="T18" fmla="*/ 0 w 101"/>
                <a:gd name="T19" fmla="*/ 39 h 88"/>
                <a:gd name="T20" fmla="*/ 0 w 101"/>
                <a:gd name="T21" fmla="*/ 39 h 88"/>
                <a:gd name="T22" fmla="*/ 0 w 101"/>
                <a:gd name="T23" fmla="*/ 39 h 88"/>
                <a:gd name="T24" fmla="*/ 0 w 101"/>
                <a:gd name="T25" fmla="*/ 33 h 88"/>
                <a:gd name="T26" fmla="*/ 0 w 101"/>
                <a:gd name="T27" fmla="*/ 33 h 88"/>
                <a:gd name="T28" fmla="*/ 0 w 101"/>
                <a:gd name="T29" fmla="*/ 33 h 88"/>
                <a:gd name="T30" fmla="*/ 0 w 101"/>
                <a:gd name="T31" fmla="*/ 27 h 88"/>
                <a:gd name="T32" fmla="*/ 13 w 101"/>
                <a:gd name="T33" fmla="*/ 27 h 88"/>
                <a:gd name="T34" fmla="*/ 19 w 101"/>
                <a:gd name="T35" fmla="*/ 22 h 88"/>
                <a:gd name="T36" fmla="*/ 19 w 101"/>
                <a:gd name="T37" fmla="*/ 22 h 88"/>
                <a:gd name="T38" fmla="*/ 19 w 101"/>
                <a:gd name="T39" fmla="*/ 16 h 88"/>
                <a:gd name="T40" fmla="*/ 19 w 101"/>
                <a:gd name="T41" fmla="*/ 16 h 88"/>
                <a:gd name="T42" fmla="*/ 60 w 101"/>
                <a:gd name="T43" fmla="*/ 16 h 88"/>
                <a:gd name="T44" fmla="*/ 66 w 101"/>
                <a:gd name="T45" fmla="*/ 10 h 88"/>
                <a:gd name="T46" fmla="*/ 76 w 101"/>
                <a:gd name="T47" fmla="*/ 10 h 88"/>
                <a:gd name="T48" fmla="*/ 83 w 101"/>
                <a:gd name="T49" fmla="*/ 4 h 88"/>
                <a:gd name="T50" fmla="*/ 95 w 101"/>
                <a:gd name="T51" fmla="*/ 4 h 88"/>
                <a:gd name="T52" fmla="*/ 101 w 101"/>
                <a:gd name="T53" fmla="*/ 0 h 88"/>
                <a:gd name="T54" fmla="*/ 101 w 101"/>
                <a:gd name="T55" fmla="*/ 4 h 88"/>
                <a:gd name="T56" fmla="*/ 95 w 101"/>
                <a:gd name="T57" fmla="*/ 4 h 88"/>
                <a:gd name="T58" fmla="*/ 95 w 101"/>
                <a:gd name="T59" fmla="*/ 10 h 88"/>
                <a:gd name="T60" fmla="*/ 89 w 101"/>
                <a:gd name="T61" fmla="*/ 10 h 88"/>
                <a:gd name="T62" fmla="*/ 89 w 101"/>
                <a:gd name="T63" fmla="*/ 16 h 88"/>
                <a:gd name="T64" fmla="*/ 83 w 101"/>
                <a:gd name="T65" fmla="*/ 16 h 88"/>
                <a:gd name="T66" fmla="*/ 83 w 101"/>
                <a:gd name="T67" fmla="*/ 27 h 88"/>
                <a:gd name="T68" fmla="*/ 83 w 101"/>
                <a:gd name="T69" fmla="*/ 27 h 88"/>
                <a:gd name="T70" fmla="*/ 83 w 101"/>
                <a:gd name="T71" fmla="*/ 55 h 88"/>
                <a:gd name="T72" fmla="*/ 83 w 101"/>
                <a:gd name="T73" fmla="*/ 55 h 88"/>
                <a:gd name="T74" fmla="*/ 83 w 101"/>
                <a:gd name="T75" fmla="*/ 62 h 88"/>
                <a:gd name="T76" fmla="*/ 76 w 101"/>
                <a:gd name="T77" fmla="*/ 62 h 88"/>
                <a:gd name="T78" fmla="*/ 72 w 101"/>
                <a:gd name="T79" fmla="*/ 66 h 88"/>
                <a:gd name="T80" fmla="*/ 66 w 101"/>
                <a:gd name="T81" fmla="*/ 66 h 88"/>
                <a:gd name="T82" fmla="*/ 66 w 101"/>
                <a:gd name="T83" fmla="*/ 72 h 88"/>
                <a:gd name="T84" fmla="*/ 60 w 101"/>
                <a:gd name="T85" fmla="*/ 72 h 88"/>
                <a:gd name="T86" fmla="*/ 25 w 101"/>
                <a:gd name="T87" fmla="*/ 88 h 88"/>
                <a:gd name="T88" fmla="*/ 13 w 101"/>
                <a:gd name="T89" fmla="*/ 84 h 88"/>
                <a:gd name="T90" fmla="*/ 13 w 101"/>
                <a:gd name="T91" fmla="*/ 78 h 88"/>
                <a:gd name="T92" fmla="*/ 13 w 101"/>
                <a:gd name="T93" fmla="*/ 78 h 88"/>
                <a:gd name="T94" fmla="*/ 13 w 101"/>
                <a:gd name="T95" fmla="*/ 72 h 88"/>
                <a:gd name="T96" fmla="*/ 19 w 101"/>
                <a:gd name="T97" fmla="*/ 72 h 88"/>
                <a:gd name="T98" fmla="*/ 19 w 101"/>
                <a:gd name="T99" fmla="*/ 66 h 88"/>
                <a:gd name="T100" fmla="*/ 19 w 101"/>
                <a:gd name="T101" fmla="*/ 66 h 88"/>
                <a:gd name="T102" fmla="*/ 19 w 101"/>
                <a:gd name="T103" fmla="*/ 62 h 88"/>
                <a:gd name="T104" fmla="*/ 25 w 101"/>
                <a:gd name="T105" fmla="*/ 62 h 88"/>
                <a:gd name="T106" fmla="*/ 25 w 101"/>
                <a:gd name="T107" fmla="*/ 49 h 88"/>
                <a:gd name="T108" fmla="*/ 6 w 101"/>
                <a:gd name="T109" fmla="*/ 49 h 88"/>
                <a:gd name="T110" fmla="*/ 6 w 101"/>
                <a:gd name="T111" fmla="*/ 49 h 88"/>
                <a:gd name="T112" fmla="*/ 6 w 101"/>
                <a:gd name="T113" fmla="*/ 4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 h="88">
                  <a:moveTo>
                    <a:pt x="6" y="49"/>
                  </a:moveTo>
                  <a:lnTo>
                    <a:pt x="6" y="49"/>
                  </a:lnTo>
                  <a:lnTo>
                    <a:pt x="6" y="49"/>
                  </a:lnTo>
                  <a:lnTo>
                    <a:pt x="6" y="45"/>
                  </a:lnTo>
                  <a:lnTo>
                    <a:pt x="6" y="45"/>
                  </a:lnTo>
                  <a:lnTo>
                    <a:pt x="6" y="45"/>
                  </a:lnTo>
                  <a:lnTo>
                    <a:pt x="6" y="45"/>
                  </a:lnTo>
                  <a:lnTo>
                    <a:pt x="6" y="45"/>
                  </a:lnTo>
                  <a:lnTo>
                    <a:pt x="0" y="39"/>
                  </a:lnTo>
                  <a:lnTo>
                    <a:pt x="0" y="39"/>
                  </a:lnTo>
                  <a:lnTo>
                    <a:pt x="0" y="39"/>
                  </a:lnTo>
                  <a:lnTo>
                    <a:pt x="0" y="39"/>
                  </a:lnTo>
                  <a:lnTo>
                    <a:pt x="0" y="33"/>
                  </a:lnTo>
                  <a:lnTo>
                    <a:pt x="0" y="33"/>
                  </a:lnTo>
                  <a:lnTo>
                    <a:pt x="0" y="33"/>
                  </a:lnTo>
                  <a:lnTo>
                    <a:pt x="0" y="27"/>
                  </a:lnTo>
                  <a:lnTo>
                    <a:pt x="13" y="27"/>
                  </a:lnTo>
                  <a:lnTo>
                    <a:pt x="19" y="22"/>
                  </a:lnTo>
                  <a:lnTo>
                    <a:pt x="19" y="22"/>
                  </a:lnTo>
                  <a:lnTo>
                    <a:pt x="19" y="16"/>
                  </a:lnTo>
                  <a:lnTo>
                    <a:pt x="19" y="16"/>
                  </a:lnTo>
                  <a:lnTo>
                    <a:pt x="60" y="16"/>
                  </a:lnTo>
                  <a:lnTo>
                    <a:pt x="66" y="10"/>
                  </a:lnTo>
                  <a:lnTo>
                    <a:pt x="76" y="10"/>
                  </a:lnTo>
                  <a:lnTo>
                    <a:pt x="83" y="4"/>
                  </a:lnTo>
                  <a:lnTo>
                    <a:pt x="95" y="4"/>
                  </a:lnTo>
                  <a:lnTo>
                    <a:pt x="101" y="0"/>
                  </a:lnTo>
                  <a:lnTo>
                    <a:pt x="101" y="4"/>
                  </a:lnTo>
                  <a:lnTo>
                    <a:pt x="95" y="4"/>
                  </a:lnTo>
                  <a:lnTo>
                    <a:pt x="95" y="10"/>
                  </a:lnTo>
                  <a:lnTo>
                    <a:pt x="89" y="10"/>
                  </a:lnTo>
                  <a:lnTo>
                    <a:pt x="89" y="16"/>
                  </a:lnTo>
                  <a:lnTo>
                    <a:pt x="83" y="16"/>
                  </a:lnTo>
                  <a:lnTo>
                    <a:pt x="83" y="27"/>
                  </a:lnTo>
                  <a:lnTo>
                    <a:pt x="83" y="27"/>
                  </a:lnTo>
                  <a:lnTo>
                    <a:pt x="83" y="55"/>
                  </a:lnTo>
                  <a:lnTo>
                    <a:pt x="83" y="55"/>
                  </a:lnTo>
                  <a:lnTo>
                    <a:pt x="83" y="62"/>
                  </a:lnTo>
                  <a:lnTo>
                    <a:pt x="76" y="62"/>
                  </a:lnTo>
                  <a:lnTo>
                    <a:pt x="72" y="66"/>
                  </a:lnTo>
                  <a:lnTo>
                    <a:pt x="66" y="66"/>
                  </a:lnTo>
                  <a:lnTo>
                    <a:pt x="66" y="72"/>
                  </a:lnTo>
                  <a:lnTo>
                    <a:pt x="60" y="72"/>
                  </a:lnTo>
                  <a:lnTo>
                    <a:pt x="25" y="88"/>
                  </a:lnTo>
                  <a:lnTo>
                    <a:pt x="13" y="84"/>
                  </a:lnTo>
                  <a:lnTo>
                    <a:pt x="13" y="78"/>
                  </a:lnTo>
                  <a:lnTo>
                    <a:pt x="13" y="78"/>
                  </a:lnTo>
                  <a:lnTo>
                    <a:pt x="13" y="72"/>
                  </a:lnTo>
                  <a:lnTo>
                    <a:pt x="19" y="72"/>
                  </a:lnTo>
                  <a:lnTo>
                    <a:pt x="19" y="66"/>
                  </a:lnTo>
                  <a:lnTo>
                    <a:pt x="19" y="66"/>
                  </a:lnTo>
                  <a:lnTo>
                    <a:pt x="19" y="62"/>
                  </a:lnTo>
                  <a:lnTo>
                    <a:pt x="25" y="62"/>
                  </a:lnTo>
                  <a:lnTo>
                    <a:pt x="25" y="49"/>
                  </a:lnTo>
                  <a:lnTo>
                    <a:pt x="6" y="49"/>
                  </a:lnTo>
                  <a:lnTo>
                    <a:pt x="6" y="49"/>
                  </a:lnTo>
                  <a:lnTo>
                    <a:pt x="6" y="4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1" name="Freeform 447"/>
            <p:cNvSpPr>
              <a:spLocks/>
            </p:cNvSpPr>
            <p:nvPr/>
          </p:nvSpPr>
          <p:spPr bwMode="auto">
            <a:xfrm>
              <a:off x="5213350" y="2476501"/>
              <a:ext cx="36513" cy="127000"/>
            </a:xfrm>
            <a:custGeom>
              <a:avLst/>
              <a:gdLst>
                <a:gd name="T0" fmla="*/ 10 w 23"/>
                <a:gd name="T1" fmla="*/ 0 h 80"/>
                <a:gd name="T2" fmla="*/ 10 w 23"/>
                <a:gd name="T3" fmla="*/ 0 h 80"/>
                <a:gd name="T4" fmla="*/ 16 w 23"/>
                <a:gd name="T5" fmla="*/ 6 h 80"/>
                <a:gd name="T6" fmla="*/ 16 w 23"/>
                <a:gd name="T7" fmla="*/ 6 h 80"/>
                <a:gd name="T8" fmla="*/ 16 w 23"/>
                <a:gd name="T9" fmla="*/ 6 h 80"/>
                <a:gd name="T10" fmla="*/ 16 w 23"/>
                <a:gd name="T11" fmla="*/ 12 h 80"/>
                <a:gd name="T12" fmla="*/ 23 w 23"/>
                <a:gd name="T13" fmla="*/ 12 h 80"/>
                <a:gd name="T14" fmla="*/ 23 w 23"/>
                <a:gd name="T15" fmla="*/ 18 h 80"/>
                <a:gd name="T16" fmla="*/ 23 w 23"/>
                <a:gd name="T17" fmla="*/ 18 h 80"/>
                <a:gd name="T18" fmla="*/ 23 w 23"/>
                <a:gd name="T19" fmla="*/ 18 h 80"/>
                <a:gd name="T20" fmla="*/ 16 w 23"/>
                <a:gd name="T21" fmla="*/ 80 h 80"/>
                <a:gd name="T22" fmla="*/ 0 w 23"/>
                <a:gd name="T23" fmla="*/ 28 h 80"/>
                <a:gd name="T24" fmla="*/ 6 w 23"/>
                <a:gd name="T25" fmla="*/ 22 h 80"/>
                <a:gd name="T26" fmla="*/ 6 w 23"/>
                <a:gd name="T27" fmla="*/ 22 h 80"/>
                <a:gd name="T28" fmla="*/ 6 w 23"/>
                <a:gd name="T29" fmla="*/ 18 h 80"/>
                <a:gd name="T30" fmla="*/ 6 w 23"/>
                <a:gd name="T31" fmla="*/ 18 h 80"/>
                <a:gd name="T32" fmla="*/ 6 w 23"/>
                <a:gd name="T33" fmla="*/ 12 h 80"/>
                <a:gd name="T34" fmla="*/ 10 w 23"/>
                <a:gd name="T35" fmla="*/ 6 h 80"/>
                <a:gd name="T36" fmla="*/ 10 w 23"/>
                <a:gd name="T37" fmla="*/ 0 h 80"/>
                <a:gd name="T38" fmla="*/ 10 w 23"/>
                <a:gd name="T3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80">
                  <a:moveTo>
                    <a:pt x="10" y="0"/>
                  </a:moveTo>
                  <a:lnTo>
                    <a:pt x="10" y="0"/>
                  </a:lnTo>
                  <a:lnTo>
                    <a:pt x="16" y="6"/>
                  </a:lnTo>
                  <a:lnTo>
                    <a:pt x="16" y="6"/>
                  </a:lnTo>
                  <a:lnTo>
                    <a:pt x="16" y="6"/>
                  </a:lnTo>
                  <a:lnTo>
                    <a:pt x="16" y="12"/>
                  </a:lnTo>
                  <a:lnTo>
                    <a:pt x="23" y="12"/>
                  </a:lnTo>
                  <a:lnTo>
                    <a:pt x="23" y="18"/>
                  </a:lnTo>
                  <a:lnTo>
                    <a:pt x="23" y="18"/>
                  </a:lnTo>
                  <a:lnTo>
                    <a:pt x="23" y="18"/>
                  </a:lnTo>
                  <a:lnTo>
                    <a:pt x="16" y="80"/>
                  </a:lnTo>
                  <a:lnTo>
                    <a:pt x="0" y="28"/>
                  </a:lnTo>
                  <a:lnTo>
                    <a:pt x="6" y="22"/>
                  </a:lnTo>
                  <a:lnTo>
                    <a:pt x="6" y="22"/>
                  </a:lnTo>
                  <a:lnTo>
                    <a:pt x="6" y="18"/>
                  </a:lnTo>
                  <a:lnTo>
                    <a:pt x="6" y="18"/>
                  </a:lnTo>
                  <a:lnTo>
                    <a:pt x="6" y="12"/>
                  </a:lnTo>
                  <a:lnTo>
                    <a:pt x="10" y="6"/>
                  </a:lnTo>
                  <a:lnTo>
                    <a:pt x="10" y="0"/>
                  </a:lnTo>
                  <a:lnTo>
                    <a:pt x="1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2" name="Freeform 448"/>
            <p:cNvSpPr>
              <a:spLocks/>
            </p:cNvSpPr>
            <p:nvPr/>
          </p:nvSpPr>
          <p:spPr bwMode="auto">
            <a:xfrm>
              <a:off x="5213350" y="2476501"/>
              <a:ext cx="36513" cy="127000"/>
            </a:xfrm>
            <a:custGeom>
              <a:avLst/>
              <a:gdLst>
                <a:gd name="T0" fmla="*/ 10 w 23"/>
                <a:gd name="T1" fmla="*/ 0 h 80"/>
                <a:gd name="T2" fmla="*/ 10 w 23"/>
                <a:gd name="T3" fmla="*/ 0 h 80"/>
                <a:gd name="T4" fmla="*/ 16 w 23"/>
                <a:gd name="T5" fmla="*/ 6 h 80"/>
                <a:gd name="T6" fmla="*/ 16 w 23"/>
                <a:gd name="T7" fmla="*/ 6 h 80"/>
                <a:gd name="T8" fmla="*/ 16 w 23"/>
                <a:gd name="T9" fmla="*/ 6 h 80"/>
                <a:gd name="T10" fmla="*/ 16 w 23"/>
                <a:gd name="T11" fmla="*/ 12 h 80"/>
                <a:gd name="T12" fmla="*/ 23 w 23"/>
                <a:gd name="T13" fmla="*/ 12 h 80"/>
                <a:gd name="T14" fmla="*/ 23 w 23"/>
                <a:gd name="T15" fmla="*/ 18 h 80"/>
                <a:gd name="T16" fmla="*/ 23 w 23"/>
                <a:gd name="T17" fmla="*/ 18 h 80"/>
                <a:gd name="T18" fmla="*/ 23 w 23"/>
                <a:gd name="T19" fmla="*/ 18 h 80"/>
                <a:gd name="T20" fmla="*/ 16 w 23"/>
                <a:gd name="T21" fmla="*/ 80 h 80"/>
                <a:gd name="T22" fmla="*/ 0 w 23"/>
                <a:gd name="T23" fmla="*/ 28 h 80"/>
                <a:gd name="T24" fmla="*/ 6 w 23"/>
                <a:gd name="T25" fmla="*/ 22 h 80"/>
                <a:gd name="T26" fmla="*/ 6 w 23"/>
                <a:gd name="T27" fmla="*/ 22 h 80"/>
                <a:gd name="T28" fmla="*/ 6 w 23"/>
                <a:gd name="T29" fmla="*/ 18 h 80"/>
                <a:gd name="T30" fmla="*/ 6 w 23"/>
                <a:gd name="T31" fmla="*/ 18 h 80"/>
                <a:gd name="T32" fmla="*/ 6 w 23"/>
                <a:gd name="T33" fmla="*/ 12 h 80"/>
                <a:gd name="T34" fmla="*/ 10 w 23"/>
                <a:gd name="T35" fmla="*/ 6 h 80"/>
                <a:gd name="T36" fmla="*/ 10 w 23"/>
                <a:gd name="T37" fmla="*/ 0 h 80"/>
                <a:gd name="T38" fmla="*/ 10 w 23"/>
                <a:gd name="T3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80">
                  <a:moveTo>
                    <a:pt x="10" y="0"/>
                  </a:moveTo>
                  <a:lnTo>
                    <a:pt x="10" y="0"/>
                  </a:lnTo>
                  <a:lnTo>
                    <a:pt x="16" y="6"/>
                  </a:lnTo>
                  <a:lnTo>
                    <a:pt x="16" y="6"/>
                  </a:lnTo>
                  <a:lnTo>
                    <a:pt x="16" y="6"/>
                  </a:lnTo>
                  <a:lnTo>
                    <a:pt x="16" y="12"/>
                  </a:lnTo>
                  <a:lnTo>
                    <a:pt x="23" y="12"/>
                  </a:lnTo>
                  <a:lnTo>
                    <a:pt x="23" y="18"/>
                  </a:lnTo>
                  <a:lnTo>
                    <a:pt x="23" y="18"/>
                  </a:lnTo>
                  <a:lnTo>
                    <a:pt x="23" y="18"/>
                  </a:lnTo>
                  <a:lnTo>
                    <a:pt x="16" y="80"/>
                  </a:lnTo>
                  <a:lnTo>
                    <a:pt x="0" y="28"/>
                  </a:lnTo>
                  <a:lnTo>
                    <a:pt x="6" y="22"/>
                  </a:lnTo>
                  <a:lnTo>
                    <a:pt x="6" y="22"/>
                  </a:lnTo>
                  <a:lnTo>
                    <a:pt x="6" y="18"/>
                  </a:lnTo>
                  <a:lnTo>
                    <a:pt x="6" y="18"/>
                  </a:lnTo>
                  <a:lnTo>
                    <a:pt x="6" y="12"/>
                  </a:lnTo>
                  <a:lnTo>
                    <a:pt x="10" y="6"/>
                  </a:lnTo>
                  <a:lnTo>
                    <a:pt x="10" y="0"/>
                  </a:lnTo>
                  <a:lnTo>
                    <a:pt x="1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3" name="Freeform 449"/>
            <p:cNvSpPr>
              <a:spLocks/>
            </p:cNvSpPr>
            <p:nvPr/>
          </p:nvSpPr>
          <p:spPr bwMode="auto">
            <a:xfrm>
              <a:off x="5173663" y="2532063"/>
              <a:ext cx="65088" cy="114300"/>
            </a:xfrm>
            <a:custGeom>
              <a:avLst/>
              <a:gdLst>
                <a:gd name="T0" fmla="*/ 25 w 41"/>
                <a:gd name="T1" fmla="*/ 0 h 72"/>
                <a:gd name="T2" fmla="*/ 41 w 41"/>
                <a:gd name="T3" fmla="*/ 45 h 72"/>
                <a:gd name="T4" fmla="*/ 31 w 41"/>
                <a:gd name="T5" fmla="*/ 72 h 72"/>
                <a:gd name="T6" fmla="*/ 25 w 41"/>
                <a:gd name="T7" fmla="*/ 72 h 72"/>
                <a:gd name="T8" fmla="*/ 25 w 41"/>
                <a:gd name="T9" fmla="*/ 72 h 72"/>
                <a:gd name="T10" fmla="*/ 19 w 41"/>
                <a:gd name="T11" fmla="*/ 68 h 72"/>
                <a:gd name="T12" fmla="*/ 19 w 41"/>
                <a:gd name="T13" fmla="*/ 61 h 72"/>
                <a:gd name="T14" fmla="*/ 19 w 41"/>
                <a:gd name="T15" fmla="*/ 61 h 72"/>
                <a:gd name="T16" fmla="*/ 13 w 41"/>
                <a:gd name="T17" fmla="*/ 55 h 72"/>
                <a:gd name="T18" fmla="*/ 13 w 41"/>
                <a:gd name="T19" fmla="*/ 49 h 72"/>
                <a:gd name="T20" fmla="*/ 13 w 41"/>
                <a:gd name="T21" fmla="*/ 49 h 72"/>
                <a:gd name="T22" fmla="*/ 13 w 41"/>
                <a:gd name="T23" fmla="*/ 49 h 72"/>
                <a:gd name="T24" fmla="*/ 13 w 41"/>
                <a:gd name="T25" fmla="*/ 49 h 72"/>
                <a:gd name="T26" fmla="*/ 6 w 41"/>
                <a:gd name="T27" fmla="*/ 45 h 72"/>
                <a:gd name="T28" fmla="*/ 6 w 41"/>
                <a:gd name="T29" fmla="*/ 45 h 72"/>
                <a:gd name="T30" fmla="*/ 6 w 41"/>
                <a:gd name="T31" fmla="*/ 45 h 72"/>
                <a:gd name="T32" fmla="*/ 6 w 41"/>
                <a:gd name="T33" fmla="*/ 39 h 72"/>
                <a:gd name="T34" fmla="*/ 6 w 41"/>
                <a:gd name="T35" fmla="*/ 39 h 72"/>
                <a:gd name="T36" fmla="*/ 6 w 41"/>
                <a:gd name="T37" fmla="*/ 33 h 72"/>
                <a:gd name="T38" fmla="*/ 0 w 41"/>
                <a:gd name="T39" fmla="*/ 33 h 72"/>
                <a:gd name="T40" fmla="*/ 0 w 41"/>
                <a:gd name="T41" fmla="*/ 33 h 72"/>
                <a:gd name="T42" fmla="*/ 0 w 41"/>
                <a:gd name="T43" fmla="*/ 29 h 72"/>
                <a:gd name="T44" fmla="*/ 0 w 41"/>
                <a:gd name="T45" fmla="*/ 29 h 72"/>
                <a:gd name="T46" fmla="*/ 0 w 41"/>
                <a:gd name="T47" fmla="*/ 16 h 72"/>
                <a:gd name="T48" fmla="*/ 0 w 41"/>
                <a:gd name="T49" fmla="*/ 16 h 72"/>
                <a:gd name="T50" fmla="*/ 0 w 41"/>
                <a:gd name="T51" fmla="*/ 10 h 72"/>
                <a:gd name="T52" fmla="*/ 19 w 41"/>
                <a:gd name="T53" fmla="*/ 10 h 72"/>
                <a:gd name="T54" fmla="*/ 19 w 41"/>
                <a:gd name="T55" fmla="*/ 6 h 72"/>
                <a:gd name="T56" fmla="*/ 25 w 41"/>
                <a:gd name="T57" fmla="*/ 6 h 72"/>
                <a:gd name="T58" fmla="*/ 25 w 41"/>
                <a:gd name="T59" fmla="*/ 0 h 72"/>
                <a:gd name="T60" fmla="*/ 25 w 41"/>
                <a:gd name="T61" fmla="*/ 0 h 72"/>
                <a:gd name="T62" fmla="*/ 25 w 41"/>
                <a:gd name="T6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 h="72">
                  <a:moveTo>
                    <a:pt x="25" y="0"/>
                  </a:moveTo>
                  <a:lnTo>
                    <a:pt x="41" y="45"/>
                  </a:lnTo>
                  <a:lnTo>
                    <a:pt x="31" y="72"/>
                  </a:lnTo>
                  <a:lnTo>
                    <a:pt x="25" y="72"/>
                  </a:lnTo>
                  <a:lnTo>
                    <a:pt x="25" y="72"/>
                  </a:lnTo>
                  <a:lnTo>
                    <a:pt x="19" y="68"/>
                  </a:lnTo>
                  <a:lnTo>
                    <a:pt x="19" y="61"/>
                  </a:lnTo>
                  <a:lnTo>
                    <a:pt x="19" y="61"/>
                  </a:lnTo>
                  <a:lnTo>
                    <a:pt x="13" y="55"/>
                  </a:lnTo>
                  <a:lnTo>
                    <a:pt x="13" y="49"/>
                  </a:lnTo>
                  <a:lnTo>
                    <a:pt x="13" y="49"/>
                  </a:lnTo>
                  <a:lnTo>
                    <a:pt x="13" y="49"/>
                  </a:lnTo>
                  <a:lnTo>
                    <a:pt x="13" y="49"/>
                  </a:lnTo>
                  <a:lnTo>
                    <a:pt x="6" y="45"/>
                  </a:lnTo>
                  <a:lnTo>
                    <a:pt x="6" y="45"/>
                  </a:lnTo>
                  <a:lnTo>
                    <a:pt x="6" y="45"/>
                  </a:lnTo>
                  <a:lnTo>
                    <a:pt x="6" y="39"/>
                  </a:lnTo>
                  <a:lnTo>
                    <a:pt x="6" y="39"/>
                  </a:lnTo>
                  <a:lnTo>
                    <a:pt x="6" y="33"/>
                  </a:lnTo>
                  <a:lnTo>
                    <a:pt x="0" y="33"/>
                  </a:lnTo>
                  <a:lnTo>
                    <a:pt x="0" y="33"/>
                  </a:lnTo>
                  <a:lnTo>
                    <a:pt x="0" y="29"/>
                  </a:lnTo>
                  <a:lnTo>
                    <a:pt x="0" y="29"/>
                  </a:lnTo>
                  <a:lnTo>
                    <a:pt x="0" y="16"/>
                  </a:lnTo>
                  <a:lnTo>
                    <a:pt x="0" y="16"/>
                  </a:lnTo>
                  <a:lnTo>
                    <a:pt x="0" y="10"/>
                  </a:lnTo>
                  <a:lnTo>
                    <a:pt x="19" y="10"/>
                  </a:lnTo>
                  <a:lnTo>
                    <a:pt x="19" y="6"/>
                  </a:lnTo>
                  <a:lnTo>
                    <a:pt x="25" y="6"/>
                  </a:lnTo>
                  <a:lnTo>
                    <a:pt x="25" y="0"/>
                  </a:lnTo>
                  <a:lnTo>
                    <a:pt x="25" y="0"/>
                  </a:lnTo>
                  <a:lnTo>
                    <a:pt x="2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4" name="Freeform 450"/>
            <p:cNvSpPr>
              <a:spLocks/>
            </p:cNvSpPr>
            <p:nvPr/>
          </p:nvSpPr>
          <p:spPr bwMode="auto">
            <a:xfrm>
              <a:off x="5173663" y="2532063"/>
              <a:ext cx="65088" cy="114300"/>
            </a:xfrm>
            <a:custGeom>
              <a:avLst/>
              <a:gdLst>
                <a:gd name="T0" fmla="*/ 25 w 41"/>
                <a:gd name="T1" fmla="*/ 0 h 72"/>
                <a:gd name="T2" fmla="*/ 41 w 41"/>
                <a:gd name="T3" fmla="*/ 45 h 72"/>
                <a:gd name="T4" fmla="*/ 31 w 41"/>
                <a:gd name="T5" fmla="*/ 72 h 72"/>
                <a:gd name="T6" fmla="*/ 25 w 41"/>
                <a:gd name="T7" fmla="*/ 72 h 72"/>
                <a:gd name="T8" fmla="*/ 25 w 41"/>
                <a:gd name="T9" fmla="*/ 72 h 72"/>
                <a:gd name="T10" fmla="*/ 19 w 41"/>
                <a:gd name="T11" fmla="*/ 68 h 72"/>
                <a:gd name="T12" fmla="*/ 19 w 41"/>
                <a:gd name="T13" fmla="*/ 61 h 72"/>
                <a:gd name="T14" fmla="*/ 19 w 41"/>
                <a:gd name="T15" fmla="*/ 61 h 72"/>
                <a:gd name="T16" fmla="*/ 13 w 41"/>
                <a:gd name="T17" fmla="*/ 55 h 72"/>
                <a:gd name="T18" fmla="*/ 13 w 41"/>
                <a:gd name="T19" fmla="*/ 49 h 72"/>
                <a:gd name="T20" fmla="*/ 13 w 41"/>
                <a:gd name="T21" fmla="*/ 49 h 72"/>
                <a:gd name="T22" fmla="*/ 13 w 41"/>
                <a:gd name="T23" fmla="*/ 49 h 72"/>
                <a:gd name="T24" fmla="*/ 13 w 41"/>
                <a:gd name="T25" fmla="*/ 49 h 72"/>
                <a:gd name="T26" fmla="*/ 6 w 41"/>
                <a:gd name="T27" fmla="*/ 45 h 72"/>
                <a:gd name="T28" fmla="*/ 6 w 41"/>
                <a:gd name="T29" fmla="*/ 45 h 72"/>
                <a:gd name="T30" fmla="*/ 6 w 41"/>
                <a:gd name="T31" fmla="*/ 45 h 72"/>
                <a:gd name="T32" fmla="*/ 6 w 41"/>
                <a:gd name="T33" fmla="*/ 39 h 72"/>
                <a:gd name="T34" fmla="*/ 6 w 41"/>
                <a:gd name="T35" fmla="*/ 39 h 72"/>
                <a:gd name="T36" fmla="*/ 6 w 41"/>
                <a:gd name="T37" fmla="*/ 33 h 72"/>
                <a:gd name="T38" fmla="*/ 0 w 41"/>
                <a:gd name="T39" fmla="*/ 33 h 72"/>
                <a:gd name="T40" fmla="*/ 0 w 41"/>
                <a:gd name="T41" fmla="*/ 33 h 72"/>
                <a:gd name="T42" fmla="*/ 0 w 41"/>
                <a:gd name="T43" fmla="*/ 29 h 72"/>
                <a:gd name="T44" fmla="*/ 0 w 41"/>
                <a:gd name="T45" fmla="*/ 29 h 72"/>
                <a:gd name="T46" fmla="*/ 0 w 41"/>
                <a:gd name="T47" fmla="*/ 16 h 72"/>
                <a:gd name="T48" fmla="*/ 0 w 41"/>
                <a:gd name="T49" fmla="*/ 16 h 72"/>
                <a:gd name="T50" fmla="*/ 0 w 41"/>
                <a:gd name="T51" fmla="*/ 10 h 72"/>
                <a:gd name="T52" fmla="*/ 19 w 41"/>
                <a:gd name="T53" fmla="*/ 10 h 72"/>
                <a:gd name="T54" fmla="*/ 19 w 41"/>
                <a:gd name="T55" fmla="*/ 6 h 72"/>
                <a:gd name="T56" fmla="*/ 25 w 41"/>
                <a:gd name="T57" fmla="*/ 6 h 72"/>
                <a:gd name="T58" fmla="*/ 25 w 41"/>
                <a:gd name="T59" fmla="*/ 0 h 72"/>
                <a:gd name="T60" fmla="*/ 25 w 41"/>
                <a:gd name="T61" fmla="*/ 0 h 72"/>
                <a:gd name="T62" fmla="*/ 25 w 41"/>
                <a:gd name="T6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 h="72">
                  <a:moveTo>
                    <a:pt x="25" y="0"/>
                  </a:moveTo>
                  <a:lnTo>
                    <a:pt x="41" y="45"/>
                  </a:lnTo>
                  <a:lnTo>
                    <a:pt x="31" y="72"/>
                  </a:lnTo>
                  <a:lnTo>
                    <a:pt x="25" y="72"/>
                  </a:lnTo>
                  <a:lnTo>
                    <a:pt x="25" y="72"/>
                  </a:lnTo>
                  <a:lnTo>
                    <a:pt x="19" y="68"/>
                  </a:lnTo>
                  <a:lnTo>
                    <a:pt x="19" y="61"/>
                  </a:lnTo>
                  <a:lnTo>
                    <a:pt x="19" y="61"/>
                  </a:lnTo>
                  <a:lnTo>
                    <a:pt x="13" y="55"/>
                  </a:lnTo>
                  <a:lnTo>
                    <a:pt x="13" y="49"/>
                  </a:lnTo>
                  <a:lnTo>
                    <a:pt x="13" y="49"/>
                  </a:lnTo>
                  <a:lnTo>
                    <a:pt x="13" y="49"/>
                  </a:lnTo>
                  <a:lnTo>
                    <a:pt x="13" y="49"/>
                  </a:lnTo>
                  <a:lnTo>
                    <a:pt x="6" y="45"/>
                  </a:lnTo>
                  <a:lnTo>
                    <a:pt x="6" y="45"/>
                  </a:lnTo>
                  <a:lnTo>
                    <a:pt x="6" y="45"/>
                  </a:lnTo>
                  <a:lnTo>
                    <a:pt x="6" y="39"/>
                  </a:lnTo>
                  <a:lnTo>
                    <a:pt x="6" y="39"/>
                  </a:lnTo>
                  <a:lnTo>
                    <a:pt x="6" y="33"/>
                  </a:lnTo>
                  <a:lnTo>
                    <a:pt x="0" y="33"/>
                  </a:lnTo>
                  <a:lnTo>
                    <a:pt x="0" y="33"/>
                  </a:lnTo>
                  <a:lnTo>
                    <a:pt x="0" y="29"/>
                  </a:lnTo>
                  <a:lnTo>
                    <a:pt x="0" y="29"/>
                  </a:lnTo>
                  <a:lnTo>
                    <a:pt x="0" y="16"/>
                  </a:lnTo>
                  <a:lnTo>
                    <a:pt x="0" y="16"/>
                  </a:lnTo>
                  <a:lnTo>
                    <a:pt x="0" y="10"/>
                  </a:lnTo>
                  <a:lnTo>
                    <a:pt x="19" y="10"/>
                  </a:lnTo>
                  <a:lnTo>
                    <a:pt x="19" y="6"/>
                  </a:lnTo>
                  <a:lnTo>
                    <a:pt x="25" y="6"/>
                  </a:lnTo>
                  <a:lnTo>
                    <a:pt x="25" y="0"/>
                  </a:lnTo>
                  <a:lnTo>
                    <a:pt x="25" y="0"/>
                  </a:lnTo>
                  <a:lnTo>
                    <a:pt x="2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5" name="Freeform 451"/>
            <p:cNvSpPr>
              <a:spLocks/>
            </p:cNvSpPr>
            <p:nvPr/>
          </p:nvSpPr>
          <p:spPr bwMode="auto">
            <a:xfrm>
              <a:off x="4238625" y="1844676"/>
              <a:ext cx="82550" cy="134938"/>
            </a:xfrm>
            <a:custGeom>
              <a:avLst/>
              <a:gdLst>
                <a:gd name="T0" fmla="*/ 48 w 52"/>
                <a:gd name="T1" fmla="*/ 23 h 85"/>
                <a:gd name="T2" fmla="*/ 41 w 52"/>
                <a:gd name="T3" fmla="*/ 27 h 85"/>
                <a:gd name="T4" fmla="*/ 41 w 52"/>
                <a:gd name="T5" fmla="*/ 27 h 85"/>
                <a:gd name="T6" fmla="*/ 41 w 52"/>
                <a:gd name="T7" fmla="*/ 33 h 85"/>
                <a:gd name="T8" fmla="*/ 52 w 52"/>
                <a:gd name="T9" fmla="*/ 33 h 85"/>
                <a:gd name="T10" fmla="*/ 52 w 52"/>
                <a:gd name="T11" fmla="*/ 39 h 85"/>
                <a:gd name="T12" fmla="*/ 52 w 52"/>
                <a:gd name="T13" fmla="*/ 45 h 85"/>
                <a:gd name="T14" fmla="*/ 52 w 52"/>
                <a:gd name="T15" fmla="*/ 49 h 85"/>
                <a:gd name="T16" fmla="*/ 52 w 52"/>
                <a:gd name="T17" fmla="*/ 49 h 85"/>
                <a:gd name="T18" fmla="*/ 52 w 52"/>
                <a:gd name="T19" fmla="*/ 56 h 85"/>
                <a:gd name="T20" fmla="*/ 48 w 52"/>
                <a:gd name="T21" fmla="*/ 62 h 85"/>
                <a:gd name="T22" fmla="*/ 48 w 52"/>
                <a:gd name="T23" fmla="*/ 68 h 85"/>
                <a:gd name="T24" fmla="*/ 41 w 52"/>
                <a:gd name="T25" fmla="*/ 68 h 85"/>
                <a:gd name="T26" fmla="*/ 41 w 52"/>
                <a:gd name="T27" fmla="*/ 68 h 85"/>
                <a:gd name="T28" fmla="*/ 41 w 52"/>
                <a:gd name="T29" fmla="*/ 72 h 85"/>
                <a:gd name="T30" fmla="*/ 29 w 52"/>
                <a:gd name="T31" fmla="*/ 78 h 85"/>
                <a:gd name="T32" fmla="*/ 12 w 52"/>
                <a:gd name="T33" fmla="*/ 78 h 85"/>
                <a:gd name="T34" fmla="*/ 0 w 52"/>
                <a:gd name="T35" fmla="*/ 85 h 85"/>
                <a:gd name="T36" fmla="*/ 0 w 52"/>
                <a:gd name="T37" fmla="*/ 78 h 85"/>
                <a:gd name="T38" fmla="*/ 0 w 52"/>
                <a:gd name="T39" fmla="*/ 78 h 85"/>
                <a:gd name="T40" fmla="*/ 0 w 52"/>
                <a:gd name="T41" fmla="*/ 68 h 85"/>
                <a:gd name="T42" fmla="*/ 6 w 52"/>
                <a:gd name="T43" fmla="*/ 68 h 85"/>
                <a:gd name="T44" fmla="*/ 6 w 52"/>
                <a:gd name="T45" fmla="*/ 62 h 85"/>
                <a:gd name="T46" fmla="*/ 17 w 52"/>
                <a:gd name="T47" fmla="*/ 62 h 85"/>
                <a:gd name="T48" fmla="*/ 6 w 52"/>
                <a:gd name="T49" fmla="*/ 62 h 85"/>
                <a:gd name="T50" fmla="*/ 6 w 52"/>
                <a:gd name="T51" fmla="*/ 56 h 85"/>
                <a:gd name="T52" fmla="*/ 6 w 52"/>
                <a:gd name="T53" fmla="*/ 49 h 85"/>
                <a:gd name="T54" fmla="*/ 6 w 52"/>
                <a:gd name="T55" fmla="*/ 49 h 85"/>
                <a:gd name="T56" fmla="*/ 0 w 52"/>
                <a:gd name="T57" fmla="*/ 45 h 85"/>
                <a:gd name="T58" fmla="*/ 0 w 52"/>
                <a:gd name="T59" fmla="*/ 39 h 85"/>
                <a:gd name="T60" fmla="*/ 0 w 52"/>
                <a:gd name="T61" fmla="*/ 39 h 85"/>
                <a:gd name="T62" fmla="*/ 6 w 52"/>
                <a:gd name="T63" fmla="*/ 33 h 85"/>
                <a:gd name="T64" fmla="*/ 6 w 52"/>
                <a:gd name="T65" fmla="*/ 33 h 85"/>
                <a:gd name="T66" fmla="*/ 23 w 52"/>
                <a:gd name="T67" fmla="*/ 27 h 85"/>
                <a:gd name="T68" fmla="*/ 23 w 52"/>
                <a:gd name="T69" fmla="*/ 27 h 85"/>
                <a:gd name="T70" fmla="*/ 23 w 52"/>
                <a:gd name="T71" fmla="*/ 23 h 85"/>
                <a:gd name="T72" fmla="*/ 23 w 52"/>
                <a:gd name="T73" fmla="*/ 17 h 85"/>
                <a:gd name="T74" fmla="*/ 29 w 52"/>
                <a:gd name="T75" fmla="*/ 10 h 85"/>
                <a:gd name="T76" fmla="*/ 35 w 52"/>
                <a:gd name="T77" fmla="*/ 4 h 85"/>
                <a:gd name="T78" fmla="*/ 41 w 52"/>
                <a:gd name="T79" fmla="*/ 0 h 85"/>
                <a:gd name="T80" fmla="*/ 48 w 52"/>
                <a:gd name="T81" fmla="*/ 10 h 85"/>
                <a:gd name="T82" fmla="*/ 48 w 52"/>
                <a:gd name="T83" fmla="*/ 10 h 85"/>
                <a:gd name="T84" fmla="*/ 48 w 52"/>
                <a:gd name="T85" fmla="*/ 17 h 85"/>
                <a:gd name="T86" fmla="*/ 48 w 52"/>
                <a:gd name="T87" fmla="*/ 17 h 85"/>
                <a:gd name="T88" fmla="*/ 48 w 52"/>
                <a:gd name="T89" fmla="*/ 1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 h="85">
                  <a:moveTo>
                    <a:pt x="48" y="17"/>
                  </a:moveTo>
                  <a:lnTo>
                    <a:pt x="48" y="23"/>
                  </a:lnTo>
                  <a:lnTo>
                    <a:pt x="41" y="23"/>
                  </a:lnTo>
                  <a:lnTo>
                    <a:pt x="41" y="27"/>
                  </a:lnTo>
                  <a:lnTo>
                    <a:pt x="41" y="27"/>
                  </a:lnTo>
                  <a:lnTo>
                    <a:pt x="41" y="27"/>
                  </a:lnTo>
                  <a:lnTo>
                    <a:pt x="41" y="27"/>
                  </a:lnTo>
                  <a:lnTo>
                    <a:pt x="41" y="33"/>
                  </a:lnTo>
                  <a:lnTo>
                    <a:pt x="41" y="33"/>
                  </a:lnTo>
                  <a:lnTo>
                    <a:pt x="52" y="33"/>
                  </a:lnTo>
                  <a:lnTo>
                    <a:pt x="52" y="39"/>
                  </a:lnTo>
                  <a:lnTo>
                    <a:pt x="52" y="39"/>
                  </a:lnTo>
                  <a:lnTo>
                    <a:pt x="52" y="39"/>
                  </a:lnTo>
                  <a:lnTo>
                    <a:pt x="52" y="45"/>
                  </a:lnTo>
                  <a:lnTo>
                    <a:pt x="52" y="45"/>
                  </a:lnTo>
                  <a:lnTo>
                    <a:pt x="52" y="49"/>
                  </a:lnTo>
                  <a:lnTo>
                    <a:pt x="52" y="49"/>
                  </a:lnTo>
                  <a:lnTo>
                    <a:pt x="52" y="49"/>
                  </a:lnTo>
                  <a:lnTo>
                    <a:pt x="52" y="56"/>
                  </a:lnTo>
                  <a:lnTo>
                    <a:pt x="52" y="56"/>
                  </a:lnTo>
                  <a:lnTo>
                    <a:pt x="52" y="62"/>
                  </a:lnTo>
                  <a:lnTo>
                    <a:pt x="48" y="62"/>
                  </a:lnTo>
                  <a:lnTo>
                    <a:pt x="48" y="62"/>
                  </a:lnTo>
                  <a:lnTo>
                    <a:pt x="48" y="68"/>
                  </a:lnTo>
                  <a:lnTo>
                    <a:pt x="41" y="68"/>
                  </a:lnTo>
                  <a:lnTo>
                    <a:pt x="41" y="68"/>
                  </a:lnTo>
                  <a:lnTo>
                    <a:pt x="41" y="68"/>
                  </a:lnTo>
                  <a:lnTo>
                    <a:pt x="41" y="68"/>
                  </a:lnTo>
                  <a:lnTo>
                    <a:pt x="41" y="68"/>
                  </a:lnTo>
                  <a:lnTo>
                    <a:pt x="41" y="72"/>
                  </a:lnTo>
                  <a:lnTo>
                    <a:pt x="29" y="72"/>
                  </a:lnTo>
                  <a:lnTo>
                    <a:pt x="29" y="78"/>
                  </a:lnTo>
                  <a:lnTo>
                    <a:pt x="12" y="78"/>
                  </a:lnTo>
                  <a:lnTo>
                    <a:pt x="12" y="78"/>
                  </a:lnTo>
                  <a:lnTo>
                    <a:pt x="6" y="85"/>
                  </a:lnTo>
                  <a:lnTo>
                    <a:pt x="0" y="85"/>
                  </a:lnTo>
                  <a:lnTo>
                    <a:pt x="6" y="78"/>
                  </a:lnTo>
                  <a:lnTo>
                    <a:pt x="0" y="78"/>
                  </a:lnTo>
                  <a:lnTo>
                    <a:pt x="0" y="78"/>
                  </a:lnTo>
                  <a:lnTo>
                    <a:pt x="0" y="78"/>
                  </a:lnTo>
                  <a:lnTo>
                    <a:pt x="0" y="68"/>
                  </a:lnTo>
                  <a:lnTo>
                    <a:pt x="0" y="68"/>
                  </a:lnTo>
                  <a:lnTo>
                    <a:pt x="0" y="68"/>
                  </a:lnTo>
                  <a:lnTo>
                    <a:pt x="6" y="68"/>
                  </a:lnTo>
                  <a:lnTo>
                    <a:pt x="6" y="62"/>
                  </a:lnTo>
                  <a:lnTo>
                    <a:pt x="6" y="62"/>
                  </a:lnTo>
                  <a:lnTo>
                    <a:pt x="6" y="62"/>
                  </a:lnTo>
                  <a:lnTo>
                    <a:pt x="17" y="62"/>
                  </a:lnTo>
                  <a:lnTo>
                    <a:pt x="6" y="62"/>
                  </a:lnTo>
                  <a:lnTo>
                    <a:pt x="6" y="62"/>
                  </a:lnTo>
                  <a:lnTo>
                    <a:pt x="6" y="56"/>
                  </a:lnTo>
                  <a:lnTo>
                    <a:pt x="6" y="56"/>
                  </a:lnTo>
                  <a:lnTo>
                    <a:pt x="12" y="49"/>
                  </a:lnTo>
                  <a:lnTo>
                    <a:pt x="6" y="49"/>
                  </a:lnTo>
                  <a:lnTo>
                    <a:pt x="6" y="49"/>
                  </a:lnTo>
                  <a:lnTo>
                    <a:pt x="6" y="49"/>
                  </a:lnTo>
                  <a:lnTo>
                    <a:pt x="0" y="45"/>
                  </a:lnTo>
                  <a:lnTo>
                    <a:pt x="0" y="45"/>
                  </a:lnTo>
                  <a:lnTo>
                    <a:pt x="0" y="45"/>
                  </a:lnTo>
                  <a:lnTo>
                    <a:pt x="0" y="39"/>
                  </a:lnTo>
                  <a:lnTo>
                    <a:pt x="0" y="39"/>
                  </a:lnTo>
                  <a:lnTo>
                    <a:pt x="0" y="39"/>
                  </a:lnTo>
                  <a:lnTo>
                    <a:pt x="6" y="39"/>
                  </a:lnTo>
                  <a:lnTo>
                    <a:pt x="6" y="33"/>
                  </a:lnTo>
                  <a:lnTo>
                    <a:pt x="6" y="33"/>
                  </a:lnTo>
                  <a:lnTo>
                    <a:pt x="6" y="33"/>
                  </a:lnTo>
                  <a:lnTo>
                    <a:pt x="17" y="33"/>
                  </a:lnTo>
                  <a:lnTo>
                    <a:pt x="23" y="27"/>
                  </a:lnTo>
                  <a:lnTo>
                    <a:pt x="23" y="27"/>
                  </a:lnTo>
                  <a:lnTo>
                    <a:pt x="23" y="27"/>
                  </a:lnTo>
                  <a:lnTo>
                    <a:pt x="23" y="23"/>
                  </a:lnTo>
                  <a:lnTo>
                    <a:pt x="23" y="23"/>
                  </a:lnTo>
                  <a:lnTo>
                    <a:pt x="23" y="17"/>
                  </a:lnTo>
                  <a:lnTo>
                    <a:pt x="23" y="17"/>
                  </a:lnTo>
                  <a:lnTo>
                    <a:pt x="23" y="10"/>
                  </a:lnTo>
                  <a:lnTo>
                    <a:pt x="29" y="10"/>
                  </a:lnTo>
                  <a:lnTo>
                    <a:pt x="29" y="4"/>
                  </a:lnTo>
                  <a:lnTo>
                    <a:pt x="35" y="4"/>
                  </a:lnTo>
                  <a:lnTo>
                    <a:pt x="35" y="0"/>
                  </a:lnTo>
                  <a:lnTo>
                    <a:pt x="41" y="0"/>
                  </a:lnTo>
                  <a:lnTo>
                    <a:pt x="48" y="4"/>
                  </a:lnTo>
                  <a:lnTo>
                    <a:pt x="48" y="10"/>
                  </a:lnTo>
                  <a:lnTo>
                    <a:pt x="48" y="10"/>
                  </a:lnTo>
                  <a:lnTo>
                    <a:pt x="48" y="10"/>
                  </a:lnTo>
                  <a:lnTo>
                    <a:pt x="48" y="10"/>
                  </a:lnTo>
                  <a:lnTo>
                    <a:pt x="48" y="17"/>
                  </a:lnTo>
                  <a:lnTo>
                    <a:pt x="48" y="17"/>
                  </a:lnTo>
                  <a:lnTo>
                    <a:pt x="48" y="17"/>
                  </a:lnTo>
                  <a:lnTo>
                    <a:pt x="48" y="17"/>
                  </a:lnTo>
                  <a:lnTo>
                    <a:pt x="48" y="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6" name="Freeform 452"/>
            <p:cNvSpPr>
              <a:spLocks/>
            </p:cNvSpPr>
            <p:nvPr/>
          </p:nvSpPr>
          <p:spPr bwMode="auto">
            <a:xfrm>
              <a:off x="4238625" y="1844676"/>
              <a:ext cx="82550" cy="134938"/>
            </a:xfrm>
            <a:custGeom>
              <a:avLst/>
              <a:gdLst>
                <a:gd name="T0" fmla="*/ 48 w 52"/>
                <a:gd name="T1" fmla="*/ 23 h 85"/>
                <a:gd name="T2" fmla="*/ 41 w 52"/>
                <a:gd name="T3" fmla="*/ 27 h 85"/>
                <a:gd name="T4" fmla="*/ 41 w 52"/>
                <a:gd name="T5" fmla="*/ 27 h 85"/>
                <a:gd name="T6" fmla="*/ 41 w 52"/>
                <a:gd name="T7" fmla="*/ 33 h 85"/>
                <a:gd name="T8" fmla="*/ 52 w 52"/>
                <a:gd name="T9" fmla="*/ 33 h 85"/>
                <a:gd name="T10" fmla="*/ 52 w 52"/>
                <a:gd name="T11" fmla="*/ 39 h 85"/>
                <a:gd name="T12" fmla="*/ 52 w 52"/>
                <a:gd name="T13" fmla="*/ 45 h 85"/>
                <a:gd name="T14" fmla="*/ 52 w 52"/>
                <a:gd name="T15" fmla="*/ 49 h 85"/>
                <a:gd name="T16" fmla="*/ 52 w 52"/>
                <a:gd name="T17" fmla="*/ 49 h 85"/>
                <a:gd name="T18" fmla="*/ 52 w 52"/>
                <a:gd name="T19" fmla="*/ 56 h 85"/>
                <a:gd name="T20" fmla="*/ 48 w 52"/>
                <a:gd name="T21" fmla="*/ 62 h 85"/>
                <a:gd name="T22" fmla="*/ 48 w 52"/>
                <a:gd name="T23" fmla="*/ 68 h 85"/>
                <a:gd name="T24" fmla="*/ 41 w 52"/>
                <a:gd name="T25" fmla="*/ 68 h 85"/>
                <a:gd name="T26" fmla="*/ 41 w 52"/>
                <a:gd name="T27" fmla="*/ 68 h 85"/>
                <a:gd name="T28" fmla="*/ 41 w 52"/>
                <a:gd name="T29" fmla="*/ 72 h 85"/>
                <a:gd name="T30" fmla="*/ 29 w 52"/>
                <a:gd name="T31" fmla="*/ 78 h 85"/>
                <a:gd name="T32" fmla="*/ 12 w 52"/>
                <a:gd name="T33" fmla="*/ 78 h 85"/>
                <a:gd name="T34" fmla="*/ 0 w 52"/>
                <a:gd name="T35" fmla="*/ 85 h 85"/>
                <a:gd name="T36" fmla="*/ 0 w 52"/>
                <a:gd name="T37" fmla="*/ 78 h 85"/>
                <a:gd name="T38" fmla="*/ 0 w 52"/>
                <a:gd name="T39" fmla="*/ 78 h 85"/>
                <a:gd name="T40" fmla="*/ 0 w 52"/>
                <a:gd name="T41" fmla="*/ 68 h 85"/>
                <a:gd name="T42" fmla="*/ 6 w 52"/>
                <a:gd name="T43" fmla="*/ 68 h 85"/>
                <a:gd name="T44" fmla="*/ 6 w 52"/>
                <a:gd name="T45" fmla="*/ 62 h 85"/>
                <a:gd name="T46" fmla="*/ 17 w 52"/>
                <a:gd name="T47" fmla="*/ 62 h 85"/>
                <a:gd name="T48" fmla="*/ 6 w 52"/>
                <a:gd name="T49" fmla="*/ 62 h 85"/>
                <a:gd name="T50" fmla="*/ 6 w 52"/>
                <a:gd name="T51" fmla="*/ 56 h 85"/>
                <a:gd name="T52" fmla="*/ 6 w 52"/>
                <a:gd name="T53" fmla="*/ 49 h 85"/>
                <a:gd name="T54" fmla="*/ 6 w 52"/>
                <a:gd name="T55" fmla="*/ 49 h 85"/>
                <a:gd name="T56" fmla="*/ 0 w 52"/>
                <a:gd name="T57" fmla="*/ 45 h 85"/>
                <a:gd name="T58" fmla="*/ 0 w 52"/>
                <a:gd name="T59" fmla="*/ 39 h 85"/>
                <a:gd name="T60" fmla="*/ 0 w 52"/>
                <a:gd name="T61" fmla="*/ 39 h 85"/>
                <a:gd name="T62" fmla="*/ 6 w 52"/>
                <a:gd name="T63" fmla="*/ 33 h 85"/>
                <a:gd name="T64" fmla="*/ 6 w 52"/>
                <a:gd name="T65" fmla="*/ 33 h 85"/>
                <a:gd name="T66" fmla="*/ 23 w 52"/>
                <a:gd name="T67" fmla="*/ 27 h 85"/>
                <a:gd name="T68" fmla="*/ 23 w 52"/>
                <a:gd name="T69" fmla="*/ 27 h 85"/>
                <a:gd name="T70" fmla="*/ 23 w 52"/>
                <a:gd name="T71" fmla="*/ 23 h 85"/>
                <a:gd name="T72" fmla="*/ 23 w 52"/>
                <a:gd name="T73" fmla="*/ 17 h 85"/>
                <a:gd name="T74" fmla="*/ 29 w 52"/>
                <a:gd name="T75" fmla="*/ 10 h 85"/>
                <a:gd name="T76" fmla="*/ 35 w 52"/>
                <a:gd name="T77" fmla="*/ 4 h 85"/>
                <a:gd name="T78" fmla="*/ 41 w 52"/>
                <a:gd name="T79" fmla="*/ 0 h 85"/>
                <a:gd name="T80" fmla="*/ 48 w 52"/>
                <a:gd name="T81" fmla="*/ 10 h 85"/>
                <a:gd name="T82" fmla="*/ 48 w 52"/>
                <a:gd name="T83" fmla="*/ 10 h 85"/>
                <a:gd name="T84" fmla="*/ 48 w 52"/>
                <a:gd name="T85" fmla="*/ 17 h 85"/>
                <a:gd name="T86" fmla="*/ 48 w 52"/>
                <a:gd name="T87" fmla="*/ 17 h 85"/>
                <a:gd name="T88" fmla="*/ 48 w 52"/>
                <a:gd name="T89" fmla="*/ 1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 h="85">
                  <a:moveTo>
                    <a:pt x="48" y="17"/>
                  </a:moveTo>
                  <a:lnTo>
                    <a:pt x="48" y="23"/>
                  </a:lnTo>
                  <a:lnTo>
                    <a:pt x="41" y="23"/>
                  </a:lnTo>
                  <a:lnTo>
                    <a:pt x="41" y="27"/>
                  </a:lnTo>
                  <a:lnTo>
                    <a:pt x="41" y="27"/>
                  </a:lnTo>
                  <a:lnTo>
                    <a:pt x="41" y="27"/>
                  </a:lnTo>
                  <a:lnTo>
                    <a:pt x="41" y="27"/>
                  </a:lnTo>
                  <a:lnTo>
                    <a:pt x="41" y="33"/>
                  </a:lnTo>
                  <a:lnTo>
                    <a:pt x="41" y="33"/>
                  </a:lnTo>
                  <a:lnTo>
                    <a:pt x="52" y="33"/>
                  </a:lnTo>
                  <a:lnTo>
                    <a:pt x="52" y="39"/>
                  </a:lnTo>
                  <a:lnTo>
                    <a:pt x="52" y="39"/>
                  </a:lnTo>
                  <a:lnTo>
                    <a:pt x="52" y="39"/>
                  </a:lnTo>
                  <a:lnTo>
                    <a:pt x="52" y="45"/>
                  </a:lnTo>
                  <a:lnTo>
                    <a:pt x="52" y="45"/>
                  </a:lnTo>
                  <a:lnTo>
                    <a:pt x="52" y="49"/>
                  </a:lnTo>
                  <a:lnTo>
                    <a:pt x="52" y="49"/>
                  </a:lnTo>
                  <a:lnTo>
                    <a:pt x="52" y="49"/>
                  </a:lnTo>
                  <a:lnTo>
                    <a:pt x="52" y="56"/>
                  </a:lnTo>
                  <a:lnTo>
                    <a:pt x="52" y="56"/>
                  </a:lnTo>
                  <a:lnTo>
                    <a:pt x="52" y="62"/>
                  </a:lnTo>
                  <a:lnTo>
                    <a:pt x="48" y="62"/>
                  </a:lnTo>
                  <a:lnTo>
                    <a:pt x="48" y="62"/>
                  </a:lnTo>
                  <a:lnTo>
                    <a:pt x="48" y="68"/>
                  </a:lnTo>
                  <a:lnTo>
                    <a:pt x="41" y="68"/>
                  </a:lnTo>
                  <a:lnTo>
                    <a:pt x="41" y="68"/>
                  </a:lnTo>
                  <a:lnTo>
                    <a:pt x="41" y="68"/>
                  </a:lnTo>
                  <a:lnTo>
                    <a:pt x="41" y="68"/>
                  </a:lnTo>
                  <a:lnTo>
                    <a:pt x="41" y="68"/>
                  </a:lnTo>
                  <a:lnTo>
                    <a:pt x="41" y="72"/>
                  </a:lnTo>
                  <a:lnTo>
                    <a:pt x="29" y="72"/>
                  </a:lnTo>
                  <a:lnTo>
                    <a:pt x="29" y="78"/>
                  </a:lnTo>
                  <a:lnTo>
                    <a:pt x="12" y="78"/>
                  </a:lnTo>
                  <a:lnTo>
                    <a:pt x="12" y="78"/>
                  </a:lnTo>
                  <a:lnTo>
                    <a:pt x="6" y="85"/>
                  </a:lnTo>
                  <a:lnTo>
                    <a:pt x="0" y="85"/>
                  </a:lnTo>
                  <a:lnTo>
                    <a:pt x="6" y="78"/>
                  </a:lnTo>
                  <a:lnTo>
                    <a:pt x="0" y="78"/>
                  </a:lnTo>
                  <a:lnTo>
                    <a:pt x="0" y="78"/>
                  </a:lnTo>
                  <a:lnTo>
                    <a:pt x="0" y="78"/>
                  </a:lnTo>
                  <a:lnTo>
                    <a:pt x="0" y="68"/>
                  </a:lnTo>
                  <a:lnTo>
                    <a:pt x="0" y="68"/>
                  </a:lnTo>
                  <a:lnTo>
                    <a:pt x="0" y="68"/>
                  </a:lnTo>
                  <a:lnTo>
                    <a:pt x="6" y="68"/>
                  </a:lnTo>
                  <a:lnTo>
                    <a:pt x="6" y="62"/>
                  </a:lnTo>
                  <a:lnTo>
                    <a:pt x="6" y="62"/>
                  </a:lnTo>
                  <a:lnTo>
                    <a:pt x="6" y="62"/>
                  </a:lnTo>
                  <a:lnTo>
                    <a:pt x="17" y="62"/>
                  </a:lnTo>
                  <a:lnTo>
                    <a:pt x="6" y="62"/>
                  </a:lnTo>
                  <a:lnTo>
                    <a:pt x="6" y="62"/>
                  </a:lnTo>
                  <a:lnTo>
                    <a:pt x="6" y="56"/>
                  </a:lnTo>
                  <a:lnTo>
                    <a:pt x="6" y="56"/>
                  </a:lnTo>
                  <a:lnTo>
                    <a:pt x="12" y="49"/>
                  </a:lnTo>
                  <a:lnTo>
                    <a:pt x="6" y="49"/>
                  </a:lnTo>
                  <a:lnTo>
                    <a:pt x="6" y="49"/>
                  </a:lnTo>
                  <a:lnTo>
                    <a:pt x="6" y="49"/>
                  </a:lnTo>
                  <a:lnTo>
                    <a:pt x="0" y="45"/>
                  </a:lnTo>
                  <a:lnTo>
                    <a:pt x="0" y="45"/>
                  </a:lnTo>
                  <a:lnTo>
                    <a:pt x="0" y="45"/>
                  </a:lnTo>
                  <a:lnTo>
                    <a:pt x="0" y="39"/>
                  </a:lnTo>
                  <a:lnTo>
                    <a:pt x="0" y="39"/>
                  </a:lnTo>
                  <a:lnTo>
                    <a:pt x="0" y="39"/>
                  </a:lnTo>
                  <a:lnTo>
                    <a:pt x="6" y="39"/>
                  </a:lnTo>
                  <a:lnTo>
                    <a:pt x="6" y="33"/>
                  </a:lnTo>
                  <a:lnTo>
                    <a:pt x="6" y="33"/>
                  </a:lnTo>
                  <a:lnTo>
                    <a:pt x="6" y="33"/>
                  </a:lnTo>
                  <a:lnTo>
                    <a:pt x="17" y="33"/>
                  </a:lnTo>
                  <a:lnTo>
                    <a:pt x="23" y="27"/>
                  </a:lnTo>
                  <a:lnTo>
                    <a:pt x="23" y="27"/>
                  </a:lnTo>
                  <a:lnTo>
                    <a:pt x="23" y="27"/>
                  </a:lnTo>
                  <a:lnTo>
                    <a:pt x="23" y="23"/>
                  </a:lnTo>
                  <a:lnTo>
                    <a:pt x="23" y="23"/>
                  </a:lnTo>
                  <a:lnTo>
                    <a:pt x="23" y="17"/>
                  </a:lnTo>
                  <a:lnTo>
                    <a:pt x="23" y="17"/>
                  </a:lnTo>
                  <a:lnTo>
                    <a:pt x="23" y="10"/>
                  </a:lnTo>
                  <a:lnTo>
                    <a:pt x="29" y="10"/>
                  </a:lnTo>
                  <a:lnTo>
                    <a:pt x="29" y="4"/>
                  </a:lnTo>
                  <a:lnTo>
                    <a:pt x="35" y="4"/>
                  </a:lnTo>
                  <a:lnTo>
                    <a:pt x="35" y="0"/>
                  </a:lnTo>
                  <a:lnTo>
                    <a:pt x="41" y="0"/>
                  </a:lnTo>
                  <a:lnTo>
                    <a:pt x="48" y="4"/>
                  </a:lnTo>
                  <a:lnTo>
                    <a:pt x="48" y="10"/>
                  </a:lnTo>
                  <a:lnTo>
                    <a:pt x="48" y="10"/>
                  </a:lnTo>
                  <a:lnTo>
                    <a:pt x="48" y="10"/>
                  </a:lnTo>
                  <a:lnTo>
                    <a:pt x="48" y="10"/>
                  </a:lnTo>
                  <a:lnTo>
                    <a:pt x="48" y="17"/>
                  </a:lnTo>
                  <a:lnTo>
                    <a:pt x="48" y="17"/>
                  </a:lnTo>
                  <a:lnTo>
                    <a:pt x="48" y="17"/>
                  </a:lnTo>
                  <a:lnTo>
                    <a:pt x="48" y="17"/>
                  </a:lnTo>
                  <a:lnTo>
                    <a:pt x="48" y="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7" name="Freeform 453"/>
            <p:cNvSpPr>
              <a:spLocks/>
            </p:cNvSpPr>
            <p:nvPr/>
          </p:nvSpPr>
          <p:spPr bwMode="auto">
            <a:xfrm>
              <a:off x="4248150" y="2190751"/>
              <a:ext cx="258763" cy="223838"/>
            </a:xfrm>
            <a:custGeom>
              <a:avLst/>
              <a:gdLst>
                <a:gd name="T0" fmla="*/ 105 w 163"/>
                <a:gd name="T1" fmla="*/ 7 h 141"/>
                <a:gd name="T2" fmla="*/ 112 w 163"/>
                <a:gd name="T3" fmla="*/ 17 h 141"/>
                <a:gd name="T4" fmla="*/ 128 w 163"/>
                <a:gd name="T5" fmla="*/ 23 h 141"/>
                <a:gd name="T6" fmla="*/ 140 w 163"/>
                <a:gd name="T7" fmla="*/ 17 h 141"/>
                <a:gd name="T8" fmla="*/ 140 w 163"/>
                <a:gd name="T9" fmla="*/ 17 h 141"/>
                <a:gd name="T10" fmla="*/ 147 w 163"/>
                <a:gd name="T11" fmla="*/ 23 h 141"/>
                <a:gd name="T12" fmla="*/ 163 w 163"/>
                <a:gd name="T13" fmla="*/ 23 h 141"/>
                <a:gd name="T14" fmla="*/ 163 w 163"/>
                <a:gd name="T15" fmla="*/ 29 h 141"/>
                <a:gd name="T16" fmla="*/ 163 w 163"/>
                <a:gd name="T17" fmla="*/ 29 h 141"/>
                <a:gd name="T18" fmla="*/ 157 w 163"/>
                <a:gd name="T19" fmla="*/ 35 h 141"/>
                <a:gd name="T20" fmla="*/ 147 w 163"/>
                <a:gd name="T21" fmla="*/ 46 h 141"/>
                <a:gd name="T22" fmla="*/ 134 w 163"/>
                <a:gd name="T23" fmla="*/ 62 h 141"/>
                <a:gd name="T24" fmla="*/ 122 w 163"/>
                <a:gd name="T25" fmla="*/ 68 h 141"/>
                <a:gd name="T26" fmla="*/ 93 w 163"/>
                <a:gd name="T27" fmla="*/ 124 h 141"/>
                <a:gd name="T28" fmla="*/ 93 w 163"/>
                <a:gd name="T29" fmla="*/ 130 h 141"/>
                <a:gd name="T30" fmla="*/ 58 w 163"/>
                <a:gd name="T31" fmla="*/ 136 h 141"/>
                <a:gd name="T32" fmla="*/ 46 w 163"/>
                <a:gd name="T33" fmla="*/ 141 h 141"/>
                <a:gd name="T34" fmla="*/ 42 w 163"/>
                <a:gd name="T35" fmla="*/ 141 h 141"/>
                <a:gd name="T36" fmla="*/ 35 w 163"/>
                <a:gd name="T37" fmla="*/ 130 h 141"/>
                <a:gd name="T38" fmla="*/ 29 w 163"/>
                <a:gd name="T39" fmla="*/ 118 h 141"/>
                <a:gd name="T40" fmla="*/ 29 w 163"/>
                <a:gd name="T41" fmla="*/ 97 h 141"/>
                <a:gd name="T42" fmla="*/ 29 w 163"/>
                <a:gd name="T43" fmla="*/ 79 h 141"/>
                <a:gd name="T44" fmla="*/ 29 w 163"/>
                <a:gd name="T45" fmla="*/ 75 h 141"/>
                <a:gd name="T46" fmla="*/ 35 w 163"/>
                <a:gd name="T47" fmla="*/ 56 h 141"/>
                <a:gd name="T48" fmla="*/ 42 w 163"/>
                <a:gd name="T49" fmla="*/ 40 h 141"/>
                <a:gd name="T50" fmla="*/ 42 w 163"/>
                <a:gd name="T51" fmla="*/ 40 h 141"/>
                <a:gd name="T52" fmla="*/ 17 w 163"/>
                <a:gd name="T53" fmla="*/ 35 h 141"/>
                <a:gd name="T54" fmla="*/ 0 w 163"/>
                <a:gd name="T55" fmla="*/ 29 h 141"/>
                <a:gd name="T56" fmla="*/ 0 w 163"/>
                <a:gd name="T57" fmla="*/ 17 h 141"/>
                <a:gd name="T58" fmla="*/ 0 w 163"/>
                <a:gd name="T59" fmla="*/ 13 h 141"/>
                <a:gd name="T60" fmla="*/ 0 w 163"/>
                <a:gd name="T61" fmla="*/ 13 h 141"/>
                <a:gd name="T62" fmla="*/ 6 w 163"/>
                <a:gd name="T63" fmla="*/ 7 h 141"/>
                <a:gd name="T64" fmla="*/ 11 w 163"/>
                <a:gd name="T65" fmla="*/ 0 h 141"/>
                <a:gd name="T66" fmla="*/ 42 w 163"/>
                <a:gd name="T67" fmla="*/ 7 h 141"/>
                <a:gd name="T68" fmla="*/ 64 w 163"/>
                <a:gd name="T69" fmla="*/ 13 h 141"/>
                <a:gd name="T70" fmla="*/ 93 w 163"/>
                <a:gd name="T71" fmla="*/ 13 h 141"/>
                <a:gd name="T72" fmla="*/ 99 w 163"/>
                <a:gd name="T73" fmla="*/ 7 h 141"/>
                <a:gd name="T74" fmla="*/ 99 w 163"/>
                <a:gd name="T7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3" h="141">
                  <a:moveTo>
                    <a:pt x="99" y="0"/>
                  </a:moveTo>
                  <a:lnTo>
                    <a:pt x="105" y="7"/>
                  </a:lnTo>
                  <a:lnTo>
                    <a:pt x="105" y="13"/>
                  </a:lnTo>
                  <a:lnTo>
                    <a:pt x="112" y="17"/>
                  </a:lnTo>
                  <a:lnTo>
                    <a:pt x="122" y="17"/>
                  </a:lnTo>
                  <a:lnTo>
                    <a:pt x="128" y="23"/>
                  </a:lnTo>
                  <a:lnTo>
                    <a:pt x="140" y="23"/>
                  </a:lnTo>
                  <a:lnTo>
                    <a:pt x="140" y="17"/>
                  </a:lnTo>
                  <a:lnTo>
                    <a:pt x="140" y="17"/>
                  </a:lnTo>
                  <a:lnTo>
                    <a:pt x="140" y="17"/>
                  </a:lnTo>
                  <a:lnTo>
                    <a:pt x="147" y="17"/>
                  </a:lnTo>
                  <a:lnTo>
                    <a:pt x="147" y="23"/>
                  </a:lnTo>
                  <a:lnTo>
                    <a:pt x="147" y="23"/>
                  </a:lnTo>
                  <a:lnTo>
                    <a:pt x="163" y="23"/>
                  </a:lnTo>
                  <a:lnTo>
                    <a:pt x="163" y="29"/>
                  </a:lnTo>
                  <a:lnTo>
                    <a:pt x="163" y="29"/>
                  </a:lnTo>
                  <a:lnTo>
                    <a:pt x="163" y="29"/>
                  </a:lnTo>
                  <a:lnTo>
                    <a:pt x="163" y="29"/>
                  </a:lnTo>
                  <a:lnTo>
                    <a:pt x="163" y="35"/>
                  </a:lnTo>
                  <a:lnTo>
                    <a:pt x="157" y="35"/>
                  </a:lnTo>
                  <a:lnTo>
                    <a:pt x="147" y="46"/>
                  </a:lnTo>
                  <a:lnTo>
                    <a:pt x="147" y="46"/>
                  </a:lnTo>
                  <a:lnTo>
                    <a:pt x="134" y="56"/>
                  </a:lnTo>
                  <a:lnTo>
                    <a:pt x="134" y="62"/>
                  </a:lnTo>
                  <a:lnTo>
                    <a:pt x="128" y="62"/>
                  </a:lnTo>
                  <a:lnTo>
                    <a:pt x="122" y="68"/>
                  </a:lnTo>
                  <a:lnTo>
                    <a:pt x="122" y="97"/>
                  </a:lnTo>
                  <a:lnTo>
                    <a:pt x="93" y="124"/>
                  </a:lnTo>
                  <a:lnTo>
                    <a:pt x="93" y="124"/>
                  </a:lnTo>
                  <a:lnTo>
                    <a:pt x="93" y="130"/>
                  </a:lnTo>
                  <a:lnTo>
                    <a:pt x="64" y="130"/>
                  </a:lnTo>
                  <a:lnTo>
                    <a:pt x="58" y="136"/>
                  </a:lnTo>
                  <a:lnTo>
                    <a:pt x="52" y="136"/>
                  </a:lnTo>
                  <a:lnTo>
                    <a:pt x="46" y="141"/>
                  </a:lnTo>
                  <a:lnTo>
                    <a:pt x="42" y="141"/>
                  </a:lnTo>
                  <a:lnTo>
                    <a:pt x="42" y="141"/>
                  </a:lnTo>
                  <a:lnTo>
                    <a:pt x="42" y="130"/>
                  </a:lnTo>
                  <a:lnTo>
                    <a:pt x="35" y="130"/>
                  </a:lnTo>
                  <a:lnTo>
                    <a:pt x="35" y="118"/>
                  </a:lnTo>
                  <a:lnTo>
                    <a:pt x="29" y="118"/>
                  </a:lnTo>
                  <a:lnTo>
                    <a:pt x="29" y="118"/>
                  </a:lnTo>
                  <a:lnTo>
                    <a:pt x="29" y="97"/>
                  </a:lnTo>
                  <a:lnTo>
                    <a:pt x="29" y="97"/>
                  </a:lnTo>
                  <a:lnTo>
                    <a:pt x="29" y="79"/>
                  </a:lnTo>
                  <a:lnTo>
                    <a:pt x="29" y="79"/>
                  </a:lnTo>
                  <a:lnTo>
                    <a:pt x="29" y="75"/>
                  </a:lnTo>
                  <a:lnTo>
                    <a:pt x="35" y="68"/>
                  </a:lnTo>
                  <a:lnTo>
                    <a:pt x="35" y="56"/>
                  </a:lnTo>
                  <a:lnTo>
                    <a:pt x="42" y="52"/>
                  </a:lnTo>
                  <a:lnTo>
                    <a:pt x="42" y="40"/>
                  </a:lnTo>
                  <a:lnTo>
                    <a:pt x="42" y="40"/>
                  </a:lnTo>
                  <a:lnTo>
                    <a:pt x="42" y="40"/>
                  </a:lnTo>
                  <a:lnTo>
                    <a:pt x="42" y="35"/>
                  </a:lnTo>
                  <a:lnTo>
                    <a:pt x="17" y="35"/>
                  </a:lnTo>
                  <a:lnTo>
                    <a:pt x="11" y="29"/>
                  </a:lnTo>
                  <a:lnTo>
                    <a:pt x="0" y="29"/>
                  </a:lnTo>
                  <a:lnTo>
                    <a:pt x="0" y="17"/>
                  </a:lnTo>
                  <a:lnTo>
                    <a:pt x="0" y="17"/>
                  </a:lnTo>
                  <a:lnTo>
                    <a:pt x="0" y="13"/>
                  </a:lnTo>
                  <a:lnTo>
                    <a:pt x="0" y="13"/>
                  </a:lnTo>
                  <a:lnTo>
                    <a:pt x="0" y="13"/>
                  </a:lnTo>
                  <a:lnTo>
                    <a:pt x="0" y="13"/>
                  </a:lnTo>
                  <a:lnTo>
                    <a:pt x="6" y="7"/>
                  </a:lnTo>
                  <a:lnTo>
                    <a:pt x="6" y="7"/>
                  </a:lnTo>
                  <a:lnTo>
                    <a:pt x="11" y="7"/>
                  </a:lnTo>
                  <a:lnTo>
                    <a:pt x="11" y="0"/>
                  </a:lnTo>
                  <a:lnTo>
                    <a:pt x="42" y="0"/>
                  </a:lnTo>
                  <a:lnTo>
                    <a:pt x="42" y="7"/>
                  </a:lnTo>
                  <a:lnTo>
                    <a:pt x="58" y="7"/>
                  </a:lnTo>
                  <a:lnTo>
                    <a:pt x="64" y="13"/>
                  </a:lnTo>
                  <a:lnTo>
                    <a:pt x="64" y="13"/>
                  </a:lnTo>
                  <a:lnTo>
                    <a:pt x="93" y="13"/>
                  </a:lnTo>
                  <a:lnTo>
                    <a:pt x="93" y="7"/>
                  </a:lnTo>
                  <a:lnTo>
                    <a:pt x="99" y="7"/>
                  </a:lnTo>
                  <a:lnTo>
                    <a:pt x="99" y="0"/>
                  </a:lnTo>
                  <a:lnTo>
                    <a:pt x="9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8" name="Freeform 454"/>
            <p:cNvSpPr>
              <a:spLocks/>
            </p:cNvSpPr>
            <p:nvPr/>
          </p:nvSpPr>
          <p:spPr bwMode="auto">
            <a:xfrm>
              <a:off x="4248150" y="2190751"/>
              <a:ext cx="258763" cy="223838"/>
            </a:xfrm>
            <a:custGeom>
              <a:avLst/>
              <a:gdLst>
                <a:gd name="T0" fmla="*/ 105 w 163"/>
                <a:gd name="T1" fmla="*/ 7 h 141"/>
                <a:gd name="T2" fmla="*/ 112 w 163"/>
                <a:gd name="T3" fmla="*/ 17 h 141"/>
                <a:gd name="T4" fmla="*/ 128 w 163"/>
                <a:gd name="T5" fmla="*/ 23 h 141"/>
                <a:gd name="T6" fmla="*/ 140 w 163"/>
                <a:gd name="T7" fmla="*/ 17 h 141"/>
                <a:gd name="T8" fmla="*/ 140 w 163"/>
                <a:gd name="T9" fmla="*/ 17 h 141"/>
                <a:gd name="T10" fmla="*/ 147 w 163"/>
                <a:gd name="T11" fmla="*/ 23 h 141"/>
                <a:gd name="T12" fmla="*/ 163 w 163"/>
                <a:gd name="T13" fmla="*/ 23 h 141"/>
                <a:gd name="T14" fmla="*/ 163 w 163"/>
                <a:gd name="T15" fmla="*/ 29 h 141"/>
                <a:gd name="T16" fmla="*/ 163 w 163"/>
                <a:gd name="T17" fmla="*/ 29 h 141"/>
                <a:gd name="T18" fmla="*/ 157 w 163"/>
                <a:gd name="T19" fmla="*/ 35 h 141"/>
                <a:gd name="T20" fmla="*/ 147 w 163"/>
                <a:gd name="T21" fmla="*/ 46 h 141"/>
                <a:gd name="T22" fmla="*/ 134 w 163"/>
                <a:gd name="T23" fmla="*/ 62 h 141"/>
                <a:gd name="T24" fmla="*/ 122 w 163"/>
                <a:gd name="T25" fmla="*/ 68 h 141"/>
                <a:gd name="T26" fmla="*/ 93 w 163"/>
                <a:gd name="T27" fmla="*/ 124 h 141"/>
                <a:gd name="T28" fmla="*/ 93 w 163"/>
                <a:gd name="T29" fmla="*/ 130 h 141"/>
                <a:gd name="T30" fmla="*/ 58 w 163"/>
                <a:gd name="T31" fmla="*/ 136 h 141"/>
                <a:gd name="T32" fmla="*/ 46 w 163"/>
                <a:gd name="T33" fmla="*/ 141 h 141"/>
                <a:gd name="T34" fmla="*/ 42 w 163"/>
                <a:gd name="T35" fmla="*/ 141 h 141"/>
                <a:gd name="T36" fmla="*/ 35 w 163"/>
                <a:gd name="T37" fmla="*/ 130 h 141"/>
                <a:gd name="T38" fmla="*/ 29 w 163"/>
                <a:gd name="T39" fmla="*/ 118 h 141"/>
                <a:gd name="T40" fmla="*/ 29 w 163"/>
                <a:gd name="T41" fmla="*/ 97 h 141"/>
                <a:gd name="T42" fmla="*/ 29 w 163"/>
                <a:gd name="T43" fmla="*/ 79 h 141"/>
                <a:gd name="T44" fmla="*/ 29 w 163"/>
                <a:gd name="T45" fmla="*/ 75 h 141"/>
                <a:gd name="T46" fmla="*/ 35 w 163"/>
                <a:gd name="T47" fmla="*/ 56 h 141"/>
                <a:gd name="T48" fmla="*/ 42 w 163"/>
                <a:gd name="T49" fmla="*/ 40 h 141"/>
                <a:gd name="T50" fmla="*/ 42 w 163"/>
                <a:gd name="T51" fmla="*/ 40 h 141"/>
                <a:gd name="T52" fmla="*/ 17 w 163"/>
                <a:gd name="T53" fmla="*/ 35 h 141"/>
                <a:gd name="T54" fmla="*/ 0 w 163"/>
                <a:gd name="T55" fmla="*/ 29 h 141"/>
                <a:gd name="T56" fmla="*/ 0 w 163"/>
                <a:gd name="T57" fmla="*/ 17 h 141"/>
                <a:gd name="T58" fmla="*/ 0 w 163"/>
                <a:gd name="T59" fmla="*/ 13 h 141"/>
                <a:gd name="T60" fmla="*/ 0 w 163"/>
                <a:gd name="T61" fmla="*/ 13 h 141"/>
                <a:gd name="T62" fmla="*/ 6 w 163"/>
                <a:gd name="T63" fmla="*/ 7 h 141"/>
                <a:gd name="T64" fmla="*/ 11 w 163"/>
                <a:gd name="T65" fmla="*/ 0 h 141"/>
                <a:gd name="T66" fmla="*/ 42 w 163"/>
                <a:gd name="T67" fmla="*/ 7 h 141"/>
                <a:gd name="T68" fmla="*/ 64 w 163"/>
                <a:gd name="T69" fmla="*/ 13 h 141"/>
                <a:gd name="T70" fmla="*/ 93 w 163"/>
                <a:gd name="T71" fmla="*/ 13 h 141"/>
                <a:gd name="T72" fmla="*/ 99 w 163"/>
                <a:gd name="T73" fmla="*/ 7 h 141"/>
                <a:gd name="T74" fmla="*/ 99 w 163"/>
                <a:gd name="T7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3" h="141">
                  <a:moveTo>
                    <a:pt x="99" y="0"/>
                  </a:moveTo>
                  <a:lnTo>
                    <a:pt x="105" y="7"/>
                  </a:lnTo>
                  <a:lnTo>
                    <a:pt x="105" y="13"/>
                  </a:lnTo>
                  <a:lnTo>
                    <a:pt x="112" y="17"/>
                  </a:lnTo>
                  <a:lnTo>
                    <a:pt x="122" y="17"/>
                  </a:lnTo>
                  <a:lnTo>
                    <a:pt x="128" y="23"/>
                  </a:lnTo>
                  <a:lnTo>
                    <a:pt x="140" y="23"/>
                  </a:lnTo>
                  <a:lnTo>
                    <a:pt x="140" y="17"/>
                  </a:lnTo>
                  <a:lnTo>
                    <a:pt x="140" y="17"/>
                  </a:lnTo>
                  <a:lnTo>
                    <a:pt x="140" y="17"/>
                  </a:lnTo>
                  <a:lnTo>
                    <a:pt x="147" y="17"/>
                  </a:lnTo>
                  <a:lnTo>
                    <a:pt x="147" y="23"/>
                  </a:lnTo>
                  <a:lnTo>
                    <a:pt x="147" y="23"/>
                  </a:lnTo>
                  <a:lnTo>
                    <a:pt x="163" y="23"/>
                  </a:lnTo>
                  <a:lnTo>
                    <a:pt x="163" y="29"/>
                  </a:lnTo>
                  <a:lnTo>
                    <a:pt x="163" y="29"/>
                  </a:lnTo>
                  <a:lnTo>
                    <a:pt x="163" y="29"/>
                  </a:lnTo>
                  <a:lnTo>
                    <a:pt x="163" y="29"/>
                  </a:lnTo>
                  <a:lnTo>
                    <a:pt x="163" y="35"/>
                  </a:lnTo>
                  <a:lnTo>
                    <a:pt x="157" y="35"/>
                  </a:lnTo>
                  <a:lnTo>
                    <a:pt x="147" y="46"/>
                  </a:lnTo>
                  <a:lnTo>
                    <a:pt x="147" y="46"/>
                  </a:lnTo>
                  <a:lnTo>
                    <a:pt x="134" y="56"/>
                  </a:lnTo>
                  <a:lnTo>
                    <a:pt x="134" y="62"/>
                  </a:lnTo>
                  <a:lnTo>
                    <a:pt x="128" y="62"/>
                  </a:lnTo>
                  <a:lnTo>
                    <a:pt x="122" y="68"/>
                  </a:lnTo>
                  <a:lnTo>
                    <a:pt x="122" y="97"/>
                  </a:lnTo>
                  <a:lnTo>
                    <a:pt x="93" y="124"/>
                  </a:lnTo>
                  <a:lnTo>
                    <a:pt x="93" y="124"/>
                  </a:lnTo>
                  <a:lnTo>
                    <a:pt x="93" y="130"/>
                  </a:lnTo>
                  <a:lnTo>
                    <a:pt x="64" y="130"/>
                  </a:lnTo>
                  <a:lnTo>
                    <a:pt x="58" y="136"/>
                  </a:lnTo>
                  <a:lnTo>
                    <a:pt x="52" y="136"/>
                  </a:lnTo>
                  <a:lnTo>
                    <a:pt x="46" y="141"/>
                  </a:lnTo>
                  <a:lnTo>
                    <a:pt x="42" y="141"/>
                  </a:lnTo>
                  <a:lnTo>
                    <a:pt x="42" y="141"/>
                  </a:lnTo>
                  <a:lnTo>
                    <a:pt x="42" y="130"/>
                  </a:lnTo>
                  <a:lnTo>
                    <a:pt x="35" y="130"/>
                  </a:lnTo>
                  <a:lnTo>
                    <a:pt x="35" y="118"/>
                  </a:lnTo>
                  <a:lnTo>
                    <a:pt x="29" y="118"/>
                  </a:lnTo>
                  <a:lnTo>
                    <a:pt x="29" y="118"/>
                  </a:lnTo>
                  <a:lnTo>
                    <a:pt x="29" y="97"/>
                  </a:lnTo>
                  <a:lnTo>
                    <a:pt x="29" y="97"/>
                  </a:lnTo>
                  <a:lnTo>
                    <a:pt x="29" y="79"/>
                  </a:lnTo>
                  <a:lnTo>
                    <a:pt x="29" y="79"/>
                  </a:lnTo>
                  <a:lnTo>
                    <a:pt x="29" y="75"/>
                  </a:lnTo>
                  <a:lnTo>
                    <a:pt x="35" y="68"/>
                  </a:lnTo>
                  <a:lnTo>
                    <a:pt x="35" y="56"/>
                  </a:lnTo>
                  <a:lnTo>
                    <a:pt x="42" y="52"/>
                  </a:lnTo>
                  <a:lnTo>
                    <a:pt x="42" y="40"/>
                  </a:lnTo>
                  <a:lnTo>
                    <a:pt x="42" y="40"/>
                  </a:lnTo>
                  <a:lnTo>
                    <a:pt x="42" y="40"/>
                  </a:lnTo>
                  <a:lnTo>
                    <a:pt x="42" y="35"/>
                  </a:lnTo>
                  <a:lnTo>
                    <a:pt x="17" y="35"/>
                  </a:lnTo>
                  <a:lnTo>
                    <a:pt x="11" y="29"/>
                  </a:lnTo>
                  <a:lnTo>
                    <a:pt x="0" y="29"/>
                  </a:lnTo>
                  <a:lnTo>
                    <a:pt x="0" y="17"/>
                  </a:lnTo>
                  <a:lnTo>
                    <a:pt x="0" y="17"/>
                  </a:lnTo>
                  <a:lnTo>
                    <a:pt x="0" y="13"/>
                  </a:lnTo>
                  <a:lnTo>
                    <a:pt x="0" y="13"/>
                  </a:lnTo>
                  <a:lnTo>
                    <a:pt x="0" y="13"/>
                  </a:lnTo>
                  <a:lnTo>
                    <a:pt x="0" y="13"/>
                  </a:lnTo>
                  <a:lnTo>
                    <a:pt x="6" y="7"/>
                  </a:lnTo>
                  <a:lnTo>
                    <a:pt x="6" y="7"/>
                  </a:lnTo>
                  <a:lnTo>
                    <a:pt x="11" y="7"/>
                  </a:lnTo>
                  <a:lnTo>
                    <a:pt x="11" y="0"/>
                  </a:lnTo>
                  <a:lnTo>
                    <a:pt x="42" y="0"/>
                  </a:lnTo>
                  <a:lnTo>
                    <a:pt x="42" y="7"/>
                  </a:lnTo>
                  <a:lnTo>
                    <a:pt x="58" y="7"/>
                  </a:lnTo>
                  <a:lnTo>
                    <a:pt x="64" y="13"/>
                  </a:lnTo>
                  <a:lnTo>
                    <a:pt x="64" y="13"/>
                  </a:lnTo>
                  <a:lnTo>
                    <a:pt x="93" y="13"/>
                  </a:lnTo>
                  <a:lnTo>
                    <a:pt x="93" y="7"/>
                  </a:lnTo>
                  <a:lnTo>
                    <a:pt x="99" y="7"/>
                  </a:lnTo>
                  <a:lnTo>
                    <a:pt x="99" y="0"/>
                  </a:lnTo>
                  <a:lnTo>
                    <a:pt x="9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59" name="Freeform 455"/>
            <p:cNvSpPr>
              <a:spLocks/>
            </p:cNvSpPr>
            <p:nvPr/>
          </p:nvSpPr>
          <p:spPr bwMode="auto">
            <a:xfrm>
              <a:off x="4238625" y="2246313"/>
              <a:ext cx="76200" cy="141288"/>
            </a:xfrm>
            <a:custGeom>
              <a:avLst/>
              <a:gdLst>
                <a:gd name="T0" fmla="*/ 17 w 48"/>
                <a:gd name="T1" fmla="*/ 0 h 89"/>
                <a:gd name="T2" fmla="*/ 17 w 48"/>
                <a:gd name="T3" fmla="*/ 0 h 89"/>
                <a:gd name="T4" fmla="*/ 48 w 48"/>
                <a:gd name="T5" fmla="*/ 0 h 89"/>
                <a:gd name="T6" fmla="*/ 48 w 48"/>
                <a:gd name="T7" fmla="*/ 5 h 89"/>
                <a:gd name="T8" fmla="*/ 48 w 48"/>
                <a:gd name="T9" fmla="*/ 5 h 89"/>
                <a:gd name="T10" fmla="*/ 48 w 48"/>
                <a:gd name="T11" fmla="*/ 5 h 89"/>
                <a:gd name="T12" fmla="*/ 48 w 48"/>
                <a:gd name="T13" fmla="*/ 17 h 89"/>
                <a:gd name="T14" fmla="*/ 41 w 48"/>
                <a:gd name="T15" fmla="*/ 21 h 89"/>
                <a:gd name="T16" fmla="*/ 41 w 48"/>
                <a:gd name="T17" fmla="*/ 40 h 89"/>
                <a:gd name="T18" fmla="*/ 35 w 48"/>
                <a:gd name="T19" fmla="*/ 44 h 89"/>
                <a:gd name="T20" fmla="*/ 35 w 48"/>
                <a:gd name="T21" fmla="*/ 44 h 89"/>
                <a:gd name="T22" fmla="*/ 35 w 48"/>
                <a:gd name="T23" fmla="*/ 62 h 89"/>
                <a:gd name="T24" fmla="*/ 35 w 48"/>
                <a:gd name="T25" fmla="*/ 62 h 89"/>
                <a:gd name="T26" fmla="*/ 35 w 48"/>
                <a:gd name="T27" fmla="*/ 83 h 89"/>
                <a:gd name="T28" fmla="*/ 23 w 48"/>
                <a:gd name="T29" fmla="*/ 83 h 89"/>
                <a:gd name="T30" fmla="*/ 23 w 48"/>
                <a:gd name="T31" fmla="*/ 83 h 89"/>
                <a:gd name="T32" fmla="*/ 17 w 48"/>
                <a:gd name="T33" fmla="*/ 89 h 89"/>
                <a:gd name="T34" fmla="*/ 12 w 48"/>
                <a:gd name="T35" fmla="*/ 89 h 89"/>
                <a:gd name="T36" fmla="*/ 12 w 48"/>
                <a:gd name="T37" fmla="*/ 83 h 89"/>
                <a:gd name="T38" fmla="*/ 6 w 48"/>
                <a:gd name="T39" fmla="*/ 79 h 89"/>
                <a:gd name="T40" fmla="*/ 6 w 48"/>
                <a:gd name="T41" fmla="*/ 79 h 89"/>
                <a:gd name="T42" fmla="*/ 6 w 48"/>
                <a:gd name="T43" fmla="*/ 66 h 89"/>
                <a:gd name="T44" fmla="*/ 0 w 48"/>
                <a:gd name="T45" fmla="*/ 62 h 89"/>
                <a:gd name="T46" fmla="*/ 0 w 48"/>
                <a:gd name="T47" fmla="*/ 62 h 89"/>
                <a:gd name="T48" fmla="*/ 0 w 48"/>
                <a:gd name="T49" fmla="*/ 44 h 89"/>
                <a:gd name="T50" fmla="*/ 0 w 48"/>
                <a:gd name="T51" fmla="*/ 44 h 89"/>
                <a:gd name="T52" fmla="*/ 0 w 48"/>
                <a:gd name="T53" fmla="*/ 40 h 89"/>
                <a:gd name="T54" fmla="*/ 6 w 48"/>
                <a:gd name="T55" fmla="*/ 33 h 89"/>
                <a:gd name="T56" fmla="*/ 6 w 48"/>
                <a:gd name="T57" fmla="*/ 33 h 89"/>
                <a:gd name="T58" fmla="*/ 6 w 48"/>
                <a:gd name="T59" fmla="*/ 27 h 89"/>
                <a:gd name="T60" fmla="*/ 12 w 48"/>
                <a:gd name="T61" fmla="*/ 21 h 89"/>
                <a:gd name="T62" fmla="*/ 12 w 48"/>
                <a:gd name="T63" fmla="*/ 21 h 89"/>
                <a:gd name="T64" fmla="*/ 12 w 48"/>
                <a:gd name="T65" fmla="*/ 21 h 89"/>
                <a:gd name="T66" fmla="*/ 12 w 48"/>
                <a:gd name="T67" fmla="*/ 17 h 89"/>
                <a:gd name="T68" fmla="*/ 12 w 48"/>
                <a:gd name="T69" fmla="*/ 17 h 89"/>
                <a:gd name="T70" fmla="*/ 12 w 48"/>
                <a:gd name="T71" fmla="*/ 17 h 89"/>
                <a:gd name="T72" fmla="*/ 12 w 48"/>
                <a:gd name="T73" fmla="*/ 11 h 89"/>
                <a:gd name="T74" fmla="*/ 12 w 48"/>
                <a:gd name="T75" fmla="*/ 11 h 89"/>
                <a:gd name="T76" fmla="*/ 12 w 48"/>
                <a:gd name="T77" fmla="*/ 11 h 89"/>
                <a:gd name="T78" fmla="*/ 12 w 48"/>
                <a:gd name="T79" fmla="*/ 5 h 89"/>
                <a:gd name="T80" fmla="*/ 12 w 48"/>
                <a:gd name="T81" fmla="*/ 5 h 89"/>
                <a:gd name="T82" fmla="*/ 12 w 48"/>
                <a:gd name="T83" fmla="*/ 5 h 89"/>
                <a:gd name="T84" fmla="*/ 17 w 48"/>
                <a:gd name="T85" fmla="*/ 5 h 89"/>
                <a:gd name="T86" fmla="*/ 17 w 48"/>
                <a:gd name="T87" fmla="*/ 0 h 89"/>
                <a:gd name="T88" fmla="*/ 17 w 48"/>
                <a:gd name="T89" fmla="*/ 0 h 89"/>
                <a:gd name="T90" fmla="*/ 17 w 48"/>
                <a:gd name="T9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 h="89">
                  <a:moveTo>
                    <a:pt x="17" y="0"/>
                  </a:moveTo>
                  <a:lnTo>
                    <a:pt x="17" y="0"/>
                  </a:lnTo>
                  <a:lnTo>
                    <a:pt x="48" y="0"/>
                  </a:lnTo>
                  <a:lnTo>
                    <a:pt x="48" y="5"/>
                  </a:lnTo>
                  <a:lnTo>
                    <a:pt x="48" y="5"/>
                  </a:lnTo>
                  <a:lnTo>
                    <a:pt x="48" y="5"/>
                  </a:lnTo>
                  <a:lnTo>
                    <a:pt x="48" y="17"/>
                  </a:lnTo>
                  <a:lnTo>
                    <a:pt x="41" y="21"/>
                  </a:lnTo>
                  <a:lnTo>
                    <a:pt x="41" y="40"/>
                  </a:lnTo>
                  <a:lnTo>
                    <a:pt x="35" y="44"/>
                  </a:lnTo>
                  <a:lnTo>
                    <a:pt x="35" y="44"/>
                  </a:lnTo>
                  <a:lnTo>
                    <a:pt x="35" y="62"/>
                  </a:lnTo>
                  <a:lnTo>
                    <a:pt x="35" y="62"/>
                  </a:lnTo>
                  <a:lnTo>
                    <a:pt x="35" y="83"/>
                  </a:lnTo>
                  <a:lnTo>
                    <a:pt x="23" y="83"/>
                  </a:lnTo>
                  <a:lnTo>
                    <a:pt x="23" y="83"/>
                  </a:lnTo>
                  <a:lnTo>
                    <a:pt x="17" y="89"/>
                  </a:lnTo>
                  <a:lnTo>
                    <a:pt x="12" y="89"/>
                  </a:lnTo>
                  <a:lnTo>
                    <a:pt x="12" y="83"/>
                  </a:lnTo>
                  <a:lnTo>
                    <a:pt x="6" y="79"/>
                  </a:lnTo>
                  <a:lnTo>
                    <a:pt x="6" y="79"/>
                  </a:lnTo>
                  <a:lnTo>
                    <a:pt x="6" y="66"/>
                  </a:lnTo>
                  <a:lnTo>
                    <a:pt x="0" y="62"/>
                  </a:lnTo>
                  <a:lnTo>
                    <a:pt x="0" y="62"/>
                  </a:lnTo>
                  <a:lnTo>
                    <a:pt x="0" y="44"/>
                  </a:lnTo>
                  <a:lnTo>
                    <a:pt x="0" y="44"/>
                  </a:lnTo>
                  <a:lnTo>
                    <a:pt x="0" y="40"/>
                  </a:lnTo>
                  <a:lnTo>
                    <a:pt x="6" y="33"/>
                  </a:lnTo>
                  <a:lnTo>
                    <a:pt x="6" y="33"/>
                  </a:lnTo>
                  <a:lnTo>
                    <a:pt x="6" y="27"/>
                  </a:lnTo>
                  <a:lnTo>
                    <a:pt x="12" y="21"/>
                  </a:lnTo>
                  <a:lnTo>
                    <a:pt x="12" y="21"/>
                  </a:lnTo>
                  <a:lnTo>
                    <a:pt x="12" y="21"/>
                  </a:lnTo>
                  <a:lnTo>
                    <a:pt x="12" y="17"/>
                  </a:lnTo>
                  <a:lnTo>
                    <a:pt x="12" y="17"/>
                  </a:lnTo>
                  <a:lnTo>
                    <a:pt x="12" y="17"/>
                  </a:lnTo>
                  <a:lnTo>
                    <a:pt x="12" y="11"/>
                  </a:lnTo>
                  <a:lnTo>
                    <a:pt x="12" y="11"/>
                  </a:lnTo>
                  <a:lnTo>
                    <a:pt x="12" y="11"/>
                  </a:lnTo>
                  <a:lnTo>
                    <a:pt x="12" y="5"/>
                  </a:lnTo>
                  <a:lnTo>
                    <a:pt x="12" y="5"/>
                  </a:lnTo>
                  <a:lnTo>
                    <a:pt x="12" y="5"/>
                  </a:lnTo>
                  <a:lnTo>
                    <a:pt x="17" y="5"/>
                  </a:lnTo>
                  <a:lnTo>
                    <a:pt x="17" y="0"/>
                  </a:lnTo>
                  <a:lnTo>
                    <a:pt x="17" y="0"/>
                  </a:lnTo>
                  <a:lnTo>
                    <a:pt x="1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0" name="Freeform 456"/>
            <p:cNvSpPr>
              <a:spLocks/>
            </p:cNvSpPr>
            <p:nvPr/>
          </p:nvSpPr>
          <p:spPr bwMode="auto">
            <a:xfrm>
              <a:off x="4238625" y="2246313"/>
              <a:ext cx="76200" cy="141288"/>
            </a:xfrm>
            <a:custGeom>
              <a:avLst/>
              <a:gdLst>
                <a:gd name="T0" fmla="*/ 17 w 48"/>
                <a:gd name="T1" fmla="*/ 0 h 89"/>
                <a:gd name="T2" fmla="*/ 17 w 48"/>
                <a:gd name="T3" fmla="*/ 0 h 89"/>
                <a:gd name="T4" fmla="*/ 48 w 48"/>
                <a:gd name="T5" fmla="*/ 0 h 89"/>
                <a:gd name="T6" fmla="*/ 48 w 48"/>
                <a:gd name="T7" fmla="*/ 5 h 89"/>
                <a:gd name="T8" fmla="*/ 48 w 48"/>
                <a:gd name="T9" fmla="*/ 5 h 89"/>
                <a:gd name="T10" fmla="*/ 48 w 48"/>
                <a:gd name="T11" fmla="*/ 5 h 89"/>
                <a:gd name="T12" fmla="*/ 48 w 48"/>
                <a:gd name="T13" fmla="*/ 17 h 89"/>
                <a:gd name="T14" fmla="*/ 41 w 48"/>
                <a:gd name="T15" fmla="*/ 21 h 89"/>
                <a:gd name="T16" fmla="*/ 41 w 48"/>
                <a:gd name="T17" fmla="*/ 40 h 89"/>
                <a:gd name="T18" fmla="*/ 35 w 48"/>
                <a:gd name="T19" fmla="*/ 44 h 89"/>
                <a:gd name="T20" fmla="*/ 35 w 48"/>
                <a:gd name="T21" fmla="*/ 44 h 89"/>
                <a:gd name="T22" fmla="*/ 35 w 48"/>
                <a:gd name="T23" fmla="*/ 62 h 89"/>
                <a:gd name="T24" fmla="*/ 35 w 48"/>
                <a:gd name="T25" fmla="*/ 62 h 89"/>
                <a:gd name="T26" fmla="*/ 35 w 48"/>
                <a:gd name="T27" fmla="*/ 83 h 89"/>
                <a:gd name="T28" fmla="*/ 23 w 48"/>
                <a:gd name="T29" fmla="*/ 83 h 89"/>
                <a:gd name="T30" fmla="*/ 23 w 48"/>
                <a:gd name="T31" fmla="*/ 83 h 89"/>
                <a:gd name="T32" fmla="*/ 17 w 48"/>
                <a:gd name="T33" fmla="*/ 89 h 89"/>
                <a:gd name="T34" fmla="*/ 12 w 48"/>
                <a:gd name="T35" fmla="*/ 89 h 89"/>
                <a:gd name="T36" fmla="*/ 12 w 48"/>
                <a:gd name="T37" fmla="*/ 83 h 89"/>
                <a:gd name="T38" fmla="*/ 6 w 48"/>
                <a:gd name="T39" fmla="*/ 79 h 89"/>
                <a:gd name="T40" fmla="*/ 6 w 48"/>
                <a:gd name="T41" fmla="*/ 79 h 89"/>
                <a:gd name="T42" fmla="*/ 6 w 48"/>
                <a:gd name="T43" fmla="*/ 66 h 89"/>
                <a:gd name="T44" fmla="*/ 0 w 48"/>
                <a:gd name="T45" fmla="*/ 62 h 89"/>
                <a:gd name="T46" fmla="*/ 0 w 48"/>
                <a:gd name="T47" fmla="*/ 62 h 89"/>
                <a:gd name="T48" fmla="*/ 0 w 48"/>
                <a:gd name="T49" fmla="*/ 44 h 89"/>
                <a:gd name="T50" fmla="*/ 0 w 48"/>
                <a:gd name="T51" fmla="*/ 44 h 89"/>
                <a:gd name="T52" fmla="*/ 0 w 48"/>
                <a:gd name="T53" fmla="*/ 40 h 89"/>
                <a:gd name="T54" fmla="*/ 6 w 48"/>
                <a:gd name="T55" fmla="*/ 33 h 89"/>
                <a:gd name="T56" fmla="*/ 6 w 48"/>
                <a:gd name="T57" fmla="*/ 33 h 89"/>
                <a:gd name="T58" fmla="*/ 6 w 48"/>
                <a:gd name="T59" fmla="*/ 27 h 89"/>
                <a:gd name="T60" fmla="*/ 12 w 48"/>
                <a:gd name="T61" fmla="*/ 21 h 89"/>
                <a:gd name="T62" fmla="*/ 12 w 48"/>
                <a:gd name="T63" fmla="*/ 21 h 89"/>
                <a:gd name="T64" fmla="*/ 12 w 48"/>
                <a:gd name="T65" fmla="*/ 21 h 89"/>
                <a:gd name="T66" fmla="*/ 12 w 48"/>
                <a:gd name="T67" fmla="*/ 17 h 89"/>
                <a:gd name="T68" fmla="*/ 12 w 48"/>
                <a:gd name="T69" fmla="*/ 17 h 89"/>
                <a:gd name="T70" fmla="*/ 12 w 48"/>
                <a:gd name="T71" fmla="*/ 17 h 89"/>
                <a:gd name="T72" fmla="*/ 12 w 48"/>
                <a:gd name="T73" fmla="*/ 11 h 89"/>
                <a:gd name="T74" fmla="*/ 12 w 48"/>
                <a:gd name="T75" fmla="*/ 11 h 89"/>
                <a:gd name="T76" fmla="*/ 12 w 48"/>
                <a:gd name="T77" fmla="*/ 11 h 89"/>
                <a:gd name="T78" fmla="*/ 12 w 48"/>
                <a:gd name="T79" fmla="*/ 5 h 89"/>
                <a:gd name="T80" fmla="*/ 12 w 48"/>
                <a:gd name="T81" fmla="*/ 5 h 89"/>
                <a:gd name="T82" fmla="*/ 12 w 48"/>
                <a:gd name="T83" fmla="*/ 5 h 89"/>
                <a:gd name="T84" fmla="*/ 17 w 48"/>
                <a:gd name="T85" fmla="*/ 5 h 89"/>
                <a:gd name="T86" fmla="*/ 17 w 48"/>
                <a:gd name="T87" fmla="*/ 0 h 89"/>
                <a:gd name="T88" fmla="*/ 17 w 48"/>
                <a:gd name="T89" fmla="*/ 0 h 89"/>
                <a:gd name="T90" fmla="*/ 17 w 48"/>
                <a:gd name="T9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 h="89">
                  <a:moveTo>
                    <a:pt x="17" y="0"/>
                  </a:moveTo>
                  <a:lnTo>
                    <a:pt x="17" y="0"/>
                  </a:lnTo>
                  <a:lnTo>
                    <a:pt x="48" y="0"/>
                  </a:lnTo>
                  <a:lnTo>
                    <a:pt x="48" y="5"/>
                  </a:lnTo>
                  <a:lnTo>
                    <a:pt x="48" y="5"/>
                  </a:lnTo>
                  <a:lnTo>
                    <a:pt x="48" y="5"/>
                  </a:lnTo>
                  <a:lnTo>
                    <a:pt x="48" y="17"/>
                  </a:lnTo>
                  <a:lnTo>
                    <a:pt x="41" y="21"/>
                  </a:lnTo>
                  <a:lnTo>
                    <a:pt x="41" y="40"/>
                  </a:lnTo>
                  <a:lnTo>
                    <a:pt x="35" y="44"/>
                  </a:lnTo>
                  <a:lnTo>
                    <a:pt x="35" y="44"/>
                  </a:lnTo>
                  <a:lnTo>
                    <a:pt x="35" y="62"/>
                  </a:lnTo>
                  <a:lnTo>
                    <a:pt x="35" y="62"/>
                  </a:lnTo>
                  <a:lnTo>
                    <a:pt x="35" y="83"/>
                  </a:lnTo>
                  <a:lnTo>
                    <a:pt x="23" y="83"/>
                  </a:lnTo>
                  <a:lnTo>
                    <a:pt x="23" y="83"/>
                  </a:lnTo>
                  <a:lnTo>
                    <a:pt x="17" y="89"/>
                  </a:lnTo>
                  <a:lnTo>
                    <a:pt x="12" y="89"/>
                  </a:lnTo>
                  <a:lnTo>
                    <a:pt x="12" y="83"/>
                  </a:lnTo>
                  <a:lnTo>
                    <a:pt x="6" y="79"/>
                  </a:lnTo>
                  <a:lnTo>
                    <a:pt x="6" y="79"/>
                  </a:lnTo>
                  <a:lnTo>
                    <a:pt x="6" y="66"/>
                  </a:lnTo>
                  <a:lnTo>
                    <a:pt x="0" y="62"/>
                  </a:lnTo>
                  <a:lnTo>
                    <a:pt x="0" y="62"/>
                  </a:lnTo>
                  <a:lnTo>
                    <a:pt x="0" y="44"/>
                  </a:lnTo>
                  <a:lnTo>
                    <a:pt x="0" y="44"/>
                  </a:lnTo>
                  <a:lnTo>
                    <a:pt x="0" y="40"/>
                  </a:lnTo>
                  <a:lnTo>
                    <a:pt x="6" y="33"/>
                  </a:lnTo>
                  <a:lnTo>
                    <a:pt x="6" y="33"/>
                  </a:lnTo>
                  <a:lnTo>
                    <a:pt x="6" y="27"/>
                  </a:lnTo>
                  <a:lnTo>
                    <a:pt x="12" y="21"/>
                  </a:lnTo>
                  <a:lnTo>
                    <a:pt x="12" y="21"/>
                  </a:lnTo>
                  <a:lnTo>
                    <a:pt x="12" y="21"/>
                  </a:lnTo>
                  <a:lnTo>
                    <a:pt x="12" y="17"/>
                  </a:lnTo>
                  <a:lnTo>
                    <a:pt x="12" y="17"/>
                  </a:lnTo>
                  <a:lnTo>
                    <a:pt x="12" y="17"/>
                  </a:lnTo>
                  <a:lnTo>
                    <a:pt x="12" y="11"/>
                  </a:lnTo>
                  <a:lnTo>
                    <a:pt x="12" y="11"/>
                  </a:lnTo>
                  <a:lnTo>
                    <a:pt x="12" y="11"/>
                  </a:lnTo>
                  <a:lnTo>
                    <a:pt x="12" y="5"/>
                  </a:lnTo>
                  <a:lnTo>
                    <a:pt x="12" y="5"/>
                  </a:lnTo>
                  <a:lnTo>
                    <a:pt x="12" y="5"/>
                  </a:lnTo>
                  <a:lnTo>
                    <a:pt x="17" y="5"/>
                  </a:lnTo>
                  <a:lnTo>
                    <a:pt x="17" y="0"/>
                  </a:lnTo>
                  <a:lnTo>
                    <a:pt x="17" y="0"/>
                  </a:lnTo>
                  <a:lnTo>
                    <a:pt x="1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1" name="Freeform 457"/>
            <p:cNvSpPr>
              <a:spLocks/>
            </p:cNvSpPr>
            <p:nvPr/>
          </p:nvSpPr>
          <p:spPr bwMode="auto">
            <a:xfrm>
              <a:off x="4062413" y="2674938"/>
              <a:ext cx="287338" cy="357188"/>
            </a:xfrm>
            <a:custGeom>
              <a:avLst/>
              <a:gdLst>
                <a:gd name="T0" fmla="*/ 70 w 181"/>
                <a:gd name="T1" fmla="*/ 219 h 225"/>
                <a:gd name="T2" fmla="*/ 76 w 181"/>
                <a:gd name="T3" fmla="*/ 219 h 225"/>
                <a:gd name="T4" fmla="*/ 76 w 181"/>
                <a:gd name="T5" fmla="*/ 213 h 225"/>
                <a:gd name="T6" fmla="*/ 76 w 181"/>
                <a:gd name="T7" fmla="*/ 206 h 225"/>
                <a:gd name="T8" fmla="*/ 76 w 181"/>
                <a:gd name="T9" fmla="*/ 206 h 225"/>
                <a:gd name="T10" fmla="*/ 76 w 181"/>
                <a:gd name="T11" fmla="*/ 213 h 225"/>
                <a:gd name="T12" fmla="*/ 82 w 181"/>
                <a:gd name="T13" fmla="*/ 219 h 225"/>
                <a:gd name="T14" fmla="*/ 82 w 181"/>
                <a:gd name="T15" fmla="*/ 219 h 225"/>
                <a:gd name="T16" fmla="*/ 88 w 181"/>
                <a:gd name="T17" fmla="*/ 213 h 225"/>
                <a:gd name="T18" fmla="*/ 88 w 181"/>
                <a:gd name="T19" fmla="*/ 213 h 225"/>
                <a:gd name="T20" fmla="*/ 163 w 181"/>
                <a:gd name="T21" fmla="*/ 213 h 225"/>
                <a:gd name="T22" fmla="*/ 152 w 181"/>
                <a:gd name="T23" fmla="*/ 39 h 225"/>
                <a:gd name="T24" fmla="*/ 123 w 181"/>
                <a:gd name="T25" fmla="*/ 0 h 225"/>
                <a:gd name="T26" fmla="*/ 123 w 181"/>
                <a:gd name="T27" fmla="*/ 4 h 225"/>
                <a:gd name="T28" fmla="*/ 123 w 181"/>
                <a:gd name="T29" fmla="*/ 11 h 225"/>
                <a:gd name="T30" fmla="*/ 123 w 181"/>
                <a:gd name="T31" fmla="*/ 17 h 225"/>
                <a:gd name="T32" fmla="*/ 123 w 181"/>
                <a:gd name="T33" fmla="*/ 21 h 225"/>
                <a:gd name="T34" fmla="*/ 76 w 181"/>
                <a:gd name="T35" fmla="*/ 66 h 225"/>
                <a:gd name="T36" fmla="*/ 70 w 181"/>
                <a:gd name="T37" fmla="*/ 66 h 225"/>
                <a:gd name="T38" fmla="*/ 53 w 181"/>
                <a:gd name="T39" fmla="*/ 72 h 225"/>
                <a:gd name="T40" fmla="*/ 53 w 181"/>
                <a:gd name="T41" fmla="*/ 79 h 225"/>
                <a:gd name="T42" fmla="*/ 53 w 181"/>
                <a:gd name="T43" fmla="*/ 79 h 225"/>
                <a:gd name="T44" fmla="*/ 58 w 181"/>
                <a:gd name="T45" fmla="*/ 83 h 225"/>
                <a:gd name="T46" fmla="*/ 58 w 181"/>
                <a:gd name="T47" fmla="*/ 83 h 225"/>
                <a:gd name="T48" fmla="*/ 58 w 181"/>
                <a:gd name="T49" fmla="*/ 89 h 225"/>
                <a:gd name="T50" fmla="*/ 58 w 181"/>
                <a:gd name="T51" fmla="*/ 95 h 225"/>
                <a:gd name="T52" fmla="*/ 58 w 181"/>
                <a:gd name="T53" fmla="*/ 101 h 225"/>
                <a:gd name="T54" fmla="*/ 58 w 181"/>
                <a:gd name="T55" fmla="*/ 105 h 225"/>
                <a:gd name="T56" fmla="*/ 0 w 181"/>
                <a:gd name="T57" fmla="*/ 134 h 225"/>
                <a:gd name="T58" fmla="*/ 6 w 181"/>
                <a:gd name="T59" fmla="*/ 180 h 225"/>
                <a:gd name="T60" fmla="*/ 0 w 181"/>
                <a:gd name="T61" fmla="*/ 202 h 225"/>
                <a:gd name="T62" fmla="*/ 0 w 181"/>
                <a:gd name="T63" fmla="*/ 202 h 225"/>
                <a:gd name="T64" fmla="*/ 6 w 181"/>
                <a:gd name="T65" fmla="*/ 196 h 225"/>
                <a:gd name="T66" fmla="*/ 23 w 181"/>
                <a:gd name="T67" fmla="*/ 190 h 225"/>
                <a:gd name="T68" fmla="*/ 29 w 181"/>
                <a:gd name="T69" fmla="*/ 186 h 225"/>
                <a:gd name="T70" fmla="*/ 35 w 181"/>
                <a:gd name="T71" fmla="*/ 190 h 225"/>
                <a:gd name="T72" fmla="*/ 47 w 181"/>
                <a:gd name="T73" fmla="*/ 190 h 225"/>
                <a:gd name="T74" fmla="*/ 53 w 181"/>
                <a:gd name="T75" fmla="*/ 202 h 225"/>
                <a:gd name="T76" fmla="*/ 58 w 181"/>
                <a:gd name="T77" fmla="*/ 213 h 225"/>
                <a:gd name="T78" fmla="*/ 64 w 181"/>
                <a:gd name="T79" fmla="*/ 219 h 225"/>
                <a:gd name="T80" fmla="*/ 70 w 181"/>
                <a:gd name="T81"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1" h="225">
                  <a:moveTo>
                    <a:pt x="70" y="225"/>
                  </a:moveTo>
                  <a:lnTo>
                    <a:pt x="70" y="219"/>
                  </a:lnTo>
                  <a:lnTo>
                    <a:pt x="70" y="219"/>
                  </a:lnTo>
                  <a:lnTo>
                    <a:pt x="76" y="219"/>
                  </a:lnTo>
                  <a:lnTo>
                    <a:pt x="76" y="213"/>
                  </a:lnTo>
                  <a:lnTo>
                    <a:pt x="76" y="213"/>
                  </a:lnTo>
                  <a:lnTo>
                    <a:pt x="76" y="213"/>
                  </a:lnTo>
                  <a:lnTo>
                    <a:pt x="76" y="206"/>
                  </a:lnTo>
                  <a:lnTo>
                    <a:pt x="76" y="206"/>
                  </a:lnTo>
                  <a:lnTo>
                    <a:pt x="76" y="206"/>
                  </a:lnTo>
                  <a:lnTo>
                    <a:pt x="76" y="206"/>
                  </a:lnTo>
                  <a:lnTo>
                    <a:pt x="76" y="213"/>
                  </a:lnTo>
                  <a:lnTo>
                    <a:pt x="76" y="213"/>
                  </a:lnTo>
                  <a:lnTo>
                    <a:pt x="82" y="219"/>
                  </a:lnTo>
                  <a:lnTo>
                    <a:pt x="82" y="219"/>
                  </a:lnTo>
                  <a:lnTo>
                    <a:pt x="82" y="219"/>
                  </a:lnTo>
                  <a:lnTo>
                    <a:pt x="88" y="219"/>
                  </a:lnTo>
                  <a:lnTo>
                    <a:pt x="88" y="213"/>
                  </a:lnTo>
                  <a:lnTo>
                    <a:pt x="88" y="213"/>
                  </a:lnTo>
                  <a:lnTo>
                    <a:pt x="88" y="213"/>
                  </a:lnTo>
                  <a:lnTo>
                    <a:pt x="88" y="213"/>
                  </a:lnTo>
                  <a:lnTo>
                    <a:pt x="163" y="213"/>
                  </a:lnTo>
                  <a:lnTo>
                    <a:pt x="152" y="39"/>
                  </a:lnTo>
                  <a:lnTo>
                    <a:pt x="152" y="39"/>
                  </a:lnTo>
                  <a:lnTo>
                    <a:pt x="181" y="39"/>
                  </a:lnTo>
                  <a:lnTo>
                    <a:pt x="123" y="0"/>
                  </a:lnTo>
                  <a:lnTo>
                    <a:pt x="123" y="0"/>
                  </a:lnTo>
                  <a:lnTo>
                    <a:pt x="123" y="4"/>
                  </a:lnTo>
                  <a:lnTo>
                    <a:pt x="123" y="4"/>
                  </a:lnTo>
                  <a:lnTo>
                    <a:pt x="123" y="11"/>
                  </a:lnTo>
                  <a:lnTo>
                    <a:pt x="123" y="11"/>
                  </a:lnTo>
                  <a:lnTo>
                    <a:pt x="123" y="17"/>
                  </a:lnTo>
                  <a:lnTo>
                    <a:pt x="123" y="17"/>
                  </a:lnTo>
                  <a:lnTo>
                    <a:pt x="123" y="21"/>
                  </a:lnTo>
                  <a:lnTo>
                    <a:pt x="70" y="21"/>
                  </a:lnTo>
                  <a:lnTo>
                    <a:pt x="76" y="66"/>
                  </a:lnTo>
                  <a:lnTo>
                    <a:pt x="70" y="66"/>
                  </a:lnTo>
                  <a:lnTo>
                    <a:pt x="70" y="66"/>
                  </a:lnTo>
                  <a:lnTo>
                    <a:pt x="64" y="72"/>
                  </a:lnTo>
                  <a:lnTo>
                    <a:pt x="53" y="72"/>
                  </a:lnTo>
                  <a:lnTo>
                    <a:pt x="53" y="72"/>
                  </a:lnTo>
                  <a:lnTo>
                    <a:pt x="53" y="79"/>
                  </a:lnTo>
                  <a:lnTo>
                    <a:pt x="53" y="79"/>
                  </a:lnTo>
                  <a:lnTo>
                    <a:pt x="53" y="79"/>
                  </a:lnTo>
                  <a:lnTo>
                    <a:pt x="58" y="83"/>
                  </a:lnTo>
                  <a:lnTo>
                    <a:pt x="58" y="83"/>
                  </a:lnTo>
                  <a:lnTo>
                    <a:pt x="58" y="83"/>
                  </a:lnTo>
                  <a:lnTo>
                    <a:pt x="58" y="83"/>
                  </a:lnTo>
                  <a:lnTo>
                    <a:pt x="58" y="89"/>
                  </a:lnTo>
                  <a:lnTo>
                    <a:pt x="58" y="89"/>
                  </a:lnTo>
                  <a:lnTo>
                    <a:pt x="58" y="89"/>
                  </a:lnTo>
                  <a:lnTo>
                    <a:pt x="58" y="95"/>
                  </a:lnTo>
                  <a:lnTo>
                    <a:pt x="58" y="95"/>
                  </a:lnTo>
                  <a:lnTo>
                    <a:pt x="58" y="101"/>
                  </a:lnTo>
                  <a:lnTo>
                    <a:pt x="58" y="101"/>
                  </a:lnTo>
                  <a:lnTo>
                    <a:pt x="58" y="105"/>
                  </a:lnTo>
                  <a:lnTo>
                    <a:pt x="0" y="105"/>
                  </a:lnTo>
                  <a:lnTo>
                    <a:pt x="0" y="134"/>
                  </a:lnTo>
                  <a:lnTo>
                    <a:pt x="6" y="140"/>
                  </a:lnTo>
                  <a:lnTo>
                    <a:pt x="6" y="180"/>
                  </a:lnTo>
                  <a:lnTo>
                    <a:pt x="0" y="186"/>
                  </a:lnTo>
                  <a:lnTo>
                    <a:pt x="0" y="202"/>
                  </a:lnTo>
                  <a:lnTo>
                    <a:pt x="0" y="196"/>
                  </a:lnTo>
                  <a:lnTo>
                    <a:pt x="0" y="202"/>
                  </a:lnTo>
                  <a:lnTo>
                    <a:pt x="0" y="196"/>
                  </a:lnTo>
                  <a:lnTo>
                    <a:pt x="6" y="196"/>
                  </a:lnTo>
                  <a:lnTo>
                    <a:pt x="6" y="190"/>
                  </a:lnTo>
                  <a:lnTo>
                    <a:pt x="23" y="190"/>
                  </a:lnTo>
                  <a:lnTo>
                    <a:pt x="29" y="186"/>
                  </a:lnTo>
                  <a:lnTo>
                    <a:pt x="29" y="186"/>
                  </a:lnTo>
                  <a:lnTo>
                    <a:pt x="35" y="190"/>
                  </a:lnTo>
                  <a:lnTo>
                    <a:pt x="35" y="190"/>
                  </a:lnTo>
                  <a:lnTo>
                    <a:pt x="35" y="190"/>
                  </a:lnTo>
                  <a:lnTo>
                    <a:pt x="47" y="190"/>
                  </a:lnTo>
                  <a:lnTo>
                    <a:pt x="47" y="202"/>
                  </a:lnTo>
                  <a:lnTo>
                    <a:pt x="53" y="202"/>
                  </a:lnTo>
                  <a:lnTo>
                    <a:pt x="53" y="206"/>
                  </a:lnTo>
                  <a:lnTo>
                    <a:pt x="58" y="213"/>
                  </a:lnTo>
                  <a:lnTo>
                    <a:pt x="58" y="213"/>
                  </a:lnTo>
                  <a:lnTo>
                    <a:pt x="64" y="219"/>
                  </a:lnTo>
                  <a:lnTo>
                    <a:pt x="64" y="219"/>
                  </a:lnTo>
                  <a:lnTo>
                    <a:pt x="70" y="225"/>
                  </a:lnTo>
                  <a:lnTo>
                    <a:pt x="70" y="22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2" name="Freeform 458"/>
            <p:cNvSpPr>
              <a:spLocks/>
            </p:cNvSpPr>
            <p:nvPr/>
          </p:nvSpPr>
          <p:spPr bwMode="auto">
            <a:xfrm>
              <a:off x="4062413" y="2674938"/>
              <a:ext cx="287338" cy="357188"/>
            </a:xfrm>
            <a:custGeom>
              <a:avLst/>
              <a:gdLst>
                <a:gd name="T0" fmla="*/ 70 w 181"/>
                <a:gd name="T1" fmla="*/ 219 h 225"/>
                <a:gd name="T2" fmla="*/ 76 w 181"/>
                <a:gd name="T3" fmla="*/ 219 h 225"/>
                <a:gd name="T4" fmla="*/ 76 w 181"/>
                <a:gd name="T5" fmla="*/ 213 h 225"/>
                <a:gd name="T6" fmla="*/ 76 w 181"/>
                <a:gd name="T7" fmla="*/ 206 h 225"/>
                <a:gd name="T8" fmla="*/ 76 w 181"/>
                <a:gd name="T9" fmla="*/ 206 h 225"/>
                <a:gd name="T10" fmla="*/ 76 w 181"/>
                <a:gd name="T11" fmla="*/ 213 h 225"/>
                <a:gd name="T12" fmla="*/ 82 w 181"/>
                <a:gd name="T13" fmla="*/ 219 h 225"/>
                <a:gd name="T14" fmla="*/ 82 w 181"/>
                <a:gd name="T15" fmla="*/ 219 h 225"/>
                <a:gd name="T16" fmla="*/ 88 w 181"/>
                <a:gd name="T17" fmla="*/ 213 h 225"/>
                <a:gd name="T18" fmla="*/ 88 w 181"/>
                <a:gd name="T19" fmla="*/ 213 h 225"/>
                <a:gd name="T20" fmla="*/ 163 w 181"/>
                <a:gd name="T21" fmla="*/ 213 h 225"/>
                <a:gd name="T22" fmla="*/ 152 w 181"/>
                <a:gd name="T23" fmla="*/ 39 h 225"/>
                <a:gd name="T24" fmla="*/ 123 w 181"/>
                <a:gd name="T25" fmla="*/ 0 h 225"/>
                <a:gd name="T26" fmla="*/ 123 w 181"/>
                <a:gd name="T27" fmla="*/ 4 h 225"/>
                <a:gd name="T28" fmla="*/ 123 w 181"/>
                <a:gd name="T29" fmla="*/ 11 h 225"/>
                <a:gd name="T30" fmla="*/ 123 w 181"/>
                <a:gd name="T31" fmla="*/ 17 h 225"/>
                <a:gd name="T32" fmla="*/ 123 w 181"/>
                <a:gd name="T33" fmla="*/ 21 h 225"/>
                <a:gd name="T34" fmla="*/ 76 w 181"/>
                <a:gd name="T35" fmla="*/ 66 h 225"/>
                <a:gd name="T36" fmla="*/ 70 w 181"/>
                <a:gd name="T37" fmla="*/ 66 h 225"/>
                <a:gd name="T38" fmla="*/ 53 w 181"/>
                <a:gd name="T39" fmla="*/ 72 h 225"/>
                <a:gd name="T40" fmla="*/ 53 w 181"/>
                <a:gd name="T41" fmla="*/ 79 h 225"/>
                <a:gd name="T42" fmla="*/ 53 w 181"/>
                <a:gd name="T43" fmla="*/ 79 h 225"/>
                <a:gd name="T44" fmla="*/ 58 w 181"/>
                <a:gd name="T45" fmla="*/ 83 h 225"/>
                <a:gd name="T46" fmla="*/ 58 w 181"/>
                <a:gd name="T47" fmla="*/ 83 h 225"/>
                <a:gd name="T48" fmla="*/ 58 w 181"/>
                <a:gd name="T49" fmla="*/ 89 h 225"/>
                <a:gd name="T50" fmla="*/ 58 w 181"/>
                <a:gd name="T51" fmla="*/ 95 h 225"/>
                <a:gd name="T52" fmla="*/ 58 w 181"/>
                <a:gd name="T53" fmla="*/ 101 h 225"/>
                <a:gd name="T54" fmla="*/ 58 w 181"/>
                <a:gd name="T55" fmla="*/ 105 h 225"/>
                <a:gd name="T56" fmla="*/ 0 w 181"/>
                <a:gd name="T57" fmla="*/ 134 h 225"/>
                <a:gd name="T58" fmla="*/ 6 w 181"/>
                <a:gd name="T59" fmla="*/ 180 h 225"/>
                <a:gd name="T60" fmla="*/ 0 w 181"/>
                <a:gd name="T61" fmla="*/ 202 h 225"/>
                <a:gd name="T62" fmla="*/ 0 w 181"/>
                <a:gd name="T63" fmla="*/ 202 h 225"/>
                <a:gd name="T64" fmla="*/ 6 w 181"/>
                <a:gd name="T65" fmla="*/ 196 h 225"/>
                <a:gd name="T66" fmla="*/ 23 w 181"/>
                <a:gd name="T67" fmla="*/ 190 h 225"/>
                <a:gd name="T68" fmla="*/ 29 w 181"/>
                <a:gd name="T69" fmla="*/ 186 h 225"/>
                <a:gd name="T70" fmla="*/ 35 w 181"/>
                <a:gd name="T71" fmla="*/ 190 h 225"/>
                <a:gd name="T72" fmla="*/ 47 w 181"/>
                <a:gd name="T73" fmla="*/ 190 h 225"/>
                <a:gd name="T74" fmla="*/ 53 w 181"/>
                <a:gd name="T75" fmla="*/ 202 h 225"/>
                <a:gd name="T76" fmla="*/ 58 w 181"/>
                <a:gd name="T77" fmla="*/ 213 h 225"/>
                <a:gd name="T78" fmla="*/ 64 w 181"/>
                <a:gd name="T79" fmla="*/ 219 h 225"/>
                <a:gd name="T80" fmla="*/ 70 w 181"/>
                <a:gd name="T81"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1" h="225">
                  <a:moveTo>
                    <a:pt x="70" y="225"/>
                  </a:moveTo>
                  <a:lnTo>
                    <a:pt x="70" y="219"/>
                  </a:lnTo>
                  <a:lnTo>
                    <a:pt x="70" y="219"/>
                  </a:lnTo>
                  <a:lnTo>
                    <a:pt x="76" y="219"/>
                  </a:lnTo>
                  <a:lnTo>
                    <a:pt x="76" y="213"/>
                  </a:lnTo>
                  <a:lnTo>
                    <a:pt x="76" y="213"/>
                  </a:lnTo>
                  <a:lnTo>
                    <a:pt x="76" y="213"/>
                  </a:lnTo>
                  <a:lnTo>
                    <a:pt x="76" y="206"/>
                  </a:lnTo>
                  <a:lnTo>
                    <a:pt x="76" y="206"/>
                  </a:lnTo>
                  <a:lnTo>
                    <a:pt x="76" y="206"/>
                  </a:lnTo>
                  <a:lnTo>
                    <a:pt x="76" y="206"/>
                  </a:lnTo>
                  <a:lnTo>
                    <a:pt x="76" y="213"/>
                  </a:lnTo>
                  <a:lnTo>
                    <a:pt x="76" y="213"/>
                  </a:lnTo>
                  <a:lnTo>
                    <a:pt x="82" y="219"/>
                  </a:lnTo>
                  <a:lnTo>
                    <a:pt x="82" y="219"/>
                  </a:lnTo>
                  <a:lnTo>
                    <a:pt x="82" y="219"/>
                  </a:lnTo>
                  <a:lnTo>
                    <a:pt x="88" y="219"/>
                  </a:lnTo>
                  <a:lnTo>
                    <a:pt x="88" y="213"/>
                  </a:lnTo>
                  <a:lnTo>
                    <a:pt x="88" y="213"/>
                  </a:lnTo>
                  <a:lnTo>
                    <a:pt x="88" y="213"/>
                  </a:lnTo>
                  <a:lnTo>
                    <a:pt x="88" y="213"/>
                  </a:lnTo>
                  <a:lnTo>
                    <a:pt x="163" y="213"/>
                  </a:lnTo>
                  <a:lnTo>
                    <a:pt x="152" y="39"/>
                  </a:lnTo>
                  <a:lnTo>
                    <a:pt x="152" y="39"/>
                  </a:lnTo>
                  <a:lnTo>
                    <a:pt x="181" y="39"/>
                  </a:lnTo>
                  <a:lnTo>
                    <a:pt x="123" y="0"/>
                  </a:lnTo>
                  <a:lnTo>
                    <a:pt x="123" y="0"/>
                  </a:lnTo>
                  <a:lnTo>
                    <a:pt x="123" y="4"/>
                  </a:lnTo>
                  <a:lnTo>
                    <a:pt x="123" y="4"/>
                  </a:lnTo>
                  <a:lnTo>
                    <a:pt x="123" y="11"/>
                  </a:lnTo>
                  <a:lnTo>
                    <a:pt x="123" y="11"/>
                  </a:lnTo>
                  <a:lnTo>
                    <a:pt x="123" y="17"/>
                  </a:lnTo>
                  <a:lnTo>
                    <a:pt x="123" y="17"/>
                  </a:lnTo>
                  <a:lnTo>
                    <a:pt x="123" y="21"/>
                  </a:lnTo>
                  <a:lnTo>
                    <a:pt x="70" y="21"/>
                  </a:lnTo>
                  <a:lnTo>
                    <a:pt x="76" y="66"/>
                  </a:lnTo>
                  <a:lnTo>
                    <a:pt x="70" y="66"/>
                  </a:lnTo>
                  <a:lnTo>
                    <a:pt x="70" y="66"/>
                  </a:lnTo>
                  <a:lnTo>
                    <a:pt x="64" y="72"/>
                  </a:lnTo>
                  <a:lnTo>
                    <a:pt x="53" y="72"/>
                  </a:lnTo>
                  <a:lnTo>
                    <a:pt x="53" y="72"/>
                  </a:lnTo>
                  <a:lnTo>
                    <a:pt x="53" y="79"/>
                  </a:lnTo>
                  <a:lnTo>
                    <a:pt x="53" y="79"/>
                  </a:lnTo>
                  <a:lnTo>
                    <a:pt x="53" y="79"/>
                  </a:lnTo>
                  <a:lnTo>
                    <a:pt x="58" y="83"/>
                  </a:lnTo>
                  <a:lnTo>
                    <a:pt x="58" y="83"/>
                  </a:lnTo>
                  <a:lnTo>
                    <a:pt x="58" y="83"/>
                  </a:lnTo>
                  <a:lnTo>
                    <a:pt x="58" y="83"/>
                  </a:lnTo>
                  <a:lnTo>
                    <a:pt x="58" y="89"/>
                  </a:lnTo>
                  <a:lnTo>
                    <a:pt x="58" y="89"/>
                  </a:lnTo>
                  <a:lnTo>
                    <a:pt x="58" y="89"/>
                  </a:lnTo>
                  <a:lnTo>
                    <a:pt x="58" y="95"/>
                  </a:lnTo>
                  <a:lnTo>
                    <a:pt x="58" y="95"/>
                  </a:lnTo>
                  <a:lnTo>
                    <a:pt x="58" y="101"/>
                  </a:lnTo>
                  <a:lnTo>
                    <a:pt x="58" y="101"/>
                  </a:lnTo>
                  <a:lnTo>
                    <a:pt x="58" y="105"/>
                  </a:lnTo>
                  <a:lnTo>
                    <a:pt x="0" y="105"/>
                  </a:lnTo>
                  <a:lnTo>
                    <a:pt x="0" y="134"/>
                  </a:lnTo>
                  <a:lnTo>
                    <a:pt x="6" y="140"/>
                  </a:lnTo>
                  <a:lnTo>
                    <a:pt x="6" y="180"/>
                  </a:lnTo>
                  <a:lnTo>
                    <a:pt x="0" y="186"/>
                  </a:lnTo>
                  <a:lnTo>
                    <a:pt x="0" y="202"/>
                  </a:lnTo>
                  <a:lnTo>
                    <a:pt x="0" y="196"/>
                  </a:lnTo>
                  <a:lnTo>
                    <a:pt x="0" y="202"/>
                  </a:lnTo>
                  <a:lnTo>
                    <a:pt x="0" y="196"/>
                  </a:lnTo>
                  <a:lnTo>
                    <a:pt x="6" y="196"/>
                  </a:lnTo>
                  <a:lnTo>
                    <a:pt x="6" y="190"/>
                  </a:lnTo>
                  <a:lnTo>
                    <a:pt x="23" y="190"/>
                  </a:lnTo>
                  <a:lnTo>
                    <a:pt x="29" y="186"/>
                  </a:lnTo>
                  <a:lnTo>
                    <a:pt x="29" y="186"/>
                  </a:lnTo>
                  <a:lnTo>
                    <a:pt x="35" y="190"/>
                  </a:lnTo>
                  <a:lnTo>
                    <a:pt x="35" y="190"/>
                  </a:lnTo>
                  <a:lnTo>
                    <a:pt x="35" y="190"/>
                  </a:lnTo>
                  <a:lnTo>
                    <a:pt x="47" y="190"/>
                  </a:lnTo>
                  <a:lnTo>
                    <a:pt x="47" y="202"/>
                  </a:lnTo>
                  <a:lnTo>
                    <a:pt x="53" y="202"/>
                  </a:lnTo>
                  <a:lnTo>
                    <a:pt x="53" y="206"/>
                  </a:lnTo>
                  <a:lnTo>
                    <a:pt x="58" y="213"/>
                  </a:lnTo>
                  <a:lnTo>
                    <a:pt x="58" y="213"/>
                  </a:lnTo>
                  <a:lnTo>
                    <a:pt x="64" y="219"/>
                  </a:lnTo>
                  <a:lnTo>
                    <a:pt x="64" y="219"/>
                  </a:lnTo>
                  <a:lnTo>
                    <a:pt x="70" y="225"/>
                  </a:lnTo>
                  <a:lnTo>
                    <a:pt x="70" y="22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3" name="Freeform 459"/>
            <p:cNvSpPr>
              <a:spLocks/>
            </p:cNvSpPr>
            <p:nvPr/>
          </p:nvSpPr>
          <p:spPr bwMode="auto">
            <a:xfrm>
              <a:off x="4164013" y="2727326"/>
              <a:ext cx="388938" cy="428625"/>
            </a:xfrm>
            <a:custGeom>
              <a:avLst/>
              <a:gdLst>
                <a:gd name="T0" fmla="*/ 41 w 245"/>
                <a:gd name="T1" fmla="*/ 237 h 270"/>
                <a:gd name="T2" fmla="*/ 47 w 245"/>
                <a:gd name="T3" fmla="*/ 231 h 270"/>
                <a:gd name="T4" fmla="*/ 53 w 245"/>
                <a:gd name="T5" fmla="*/ 241 h 270"/>
                <a:gd name="T6" fmla="*/ 53 w 245"/>
                <a:gd name="T7" fmla="*/ 248 h 270"/>
                <a:gd name="T8" fmla="*/ 59 w 245"/>
                <a:gd name="T9" fmla="*/ 254 h 270"/>
                <a:gd name="T10" fmla="*/ 64 w 245"/>
                <a:gd name="T11" fmla="*/ 254 h 270"/>
                <a:gd name="T12" fmla="*/ 64 w 245"/>
                <a:gd name="T13" fmla="*/ 258 h 270"/>
                <a:gd name="T14" fmla="*/ 64 w 245"/>
                <a:gd name="T15" fmla="*/ 264 h 270"/>
                <a:gd name="T16" fmla="*/ 64 w 245"/>
                <a:gd name="T17" fmla="*/ 264 h 270"/>
                <a:gd name="T18" fmla="*/ 64 w 245"/>
                <a:gd name="T19" fmla="*/ 270 h 270"/>
                <a:gd name="T20" fmla="*/ 82 w 245"/>
                <a:gd name="T21" fmla="*/ 264 h 270"/>
                <a:gd name="T22" fmla="*/ 88 w 245"/>
                <a:gd name="T23" fmla="*/ 258 h 270"/>
                <a:gd name="T24" fmla="*/ 88 w 245"/>
                <a:gd name="T25" fmla="*/ 264 h 270"/>
                <a:gd name="T26" fmla="*/ 88 w 245"/>
                <a:gd name="T27" fmla="*/ 270 h 270"/>
                <a:gd name="T28" fmla="*/ 88 w 245"/>
                <a:gd name="T29" fmla="*/ 270 h 270"/>
                <a:gd name="T30" fmla="*/ 99 w 245"/>
                <a:gd name="T31" fmla="*/ 264 h 270"/>
                <a:gd name="T32" fmla="*/ 105 w 245"/>
                <a:gd name="T33" fmla="*/ 248 h 270"/>
                <a:gd name="T34" fmla="*/ 105 w 245"/>
                <a:gd name="T35" fmla="*/ 237 h 270"/>
                <a:gd name="T36" fmla="*/ 111 w 245"/>
                <a:gd name="T37" fmla="*/ 231 h 270"/>
                <a:gd name="T38" fmla="*/ 123 w 245"/>
                <a:gd name="T39" fmla="*/ 225 h 270"/>
                <a:gd name="T40" fmla="*/ 130 w 245"/>
                <a:gd name="T41" fmla="*/ 225 h 270"/>
                <a:gd name="T42" fmla="*/ 130 w 245"/>
                <a:gd name="T43" fmla="*/ 219 h 270"/>
                <a:gd name="T44" fmla="*/ 136 w 245"/>
                <a:gd name="T45" fmla="*/ 202 h 270"/>
                <a:gd name="T46" fmla="*/ 140 w 245"/>
                <a:gd name="T47" fmla="*/ 196 h 270"/>
                <a:gd name="T48" fmla="*/ 165 w 245"/>
                <a:gd name="T49" fmla="*/ 192 h 270"/>
                <a:gd name="T50" fmla="*/ 200 w 245"/>
                <a:gd name="T51" fmla="*/ 186 h 270"/>
                <a:gd name="T52" fmla="*/ 206 w 245"/>
                <a:gd name="T53" fmla="*/ 180 h 270"/>
                <a:gd name="T54" fmla="*/ 222 w 245"/>
                <a:gd name="T55" fmla="*/ 173 h 270"/>
                <a:gd name="T56" fmla="*/ 241 w 245"/>
                <a:gd name="T57" fmla="*/ 169 h 270"/>
                <a:gd name="T58" fmla="*/ 245 w 245"/>
                <a:gd name="T59" fmla="*/ 112 h 270"/>
                <a:gd name="T60" fmla="*/ 235 w 245"/>
                <a:gd name="T61" fmla="*/ 107 h 270"/>
                <a:gd name="T62" fmla="*/ 222 w 245"/>
                <a:gd name="T63" fmla="*/ 101 h 270"/>
                <a:gd name="T64" fmla="*/ 206 w 245"/>
                <a:gd name="T65" fmla="*/ 85 h 270"/>
                <a:gd name="T66" fmla="*/ 105 w 245"/>
                <a:gd name="T67" fmla="*/ 0 h 270"/>
                <a:gd name="T68" fmla="*/ 105 w 245"/>
                <a:gd name="T69" fmla="*/ 6 h 270"/>
                <a:gd name="T70" fmla="*/ 99 w 245"/>
                <a:gd name="T71" fmla="*/ 180 h 270"/>
                <a:gd name="T72" fmla="*/ 24 w 245"/>
                <a:gd name="T73" fmla="*/ 180 h 270"/>
                <a:gd name="T74" fmla="*/ 24 w 245"/>
                <a:gd name="T75" fmla="*/ 180 h 270"/>
                <a:gd name="T76" fmla="*/ 18 w 245"/>
                <a:gd name="T77" fmla="*/ 186 h 270"/>
                <a:gd name="T78" fmla="*/ 18 w 245"/>
                <a:gd name="T79" fmla="*/ 186 h 270"/>
                <a:gd name="T80" fmla="*/ 12 w 245"/>
                <a:gd name="T81" fmla="*/ 180 h 270"/>
                <a:gd name="T82" fmla="*/ 12 w 245"/>
                <a:gd name="T83" fmla="*/ 173 h 270"/>
                <a:gd name="T84" fmla="*/ 12 w 245"/>
                <a:gd name="T85" fmla="*/ 173 h 270"/>
                <a:gd name="T86" fmla="*/ 6 w 245"/>
                <a:gd name="T87" fmla="*/ 180 h 270"/>
                <a:gd name="T88" fmla="*/ 6 w 245"/>
                <a:gd name="T89" fmla="*/ 186 h 270"/>
                <a:gd name="T90" fmla="*/ 0 w 245"/>
                <a:gd name="T91" fmla="*/ 192 h 270"/>
                <a:gd name="T92" fmla="*/ 18 w 245"/>
                <a:gd name="T93" fmla="*/ 219 h 270"/>
                <a:gd name="T94" fmla="*/ 18 w 245"/>
                <a:gd name="T95" fmla="*/ 225 h 270"/>
                <a:gd name="T96" fmla="*/ 18 w 245"/>
                <a:gd name="T97" fmla="*/ 231 h 270"/>
                <a:gd name="T98" fmla="*/ 12 w 245"/>
                <a:gd name="T99" fmla="*/ 23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5" h="270">
                  <a:moveTo>
                    <a:pt x="12" y="237"/>
                  </a:moveTo>
                  <a:lnTo>
                    <a:pt x="41" y="237"/>
                  </a:lnTo>
                  <a:lnTo>
                    <a:pt x="41" y="231"/>
                  </a:lnTo>
                  <a:lnTo>
                    <a:pt x="47" y="231"/>
                  </a:lnTo>
                  <a:lnTo>
                    <a:pt x="47" y="237"/>
                  </a:lnTo>
                  <a:lnTo>
                    <a:pt x="53" y="241"/>
                  </a:lnTo>
                  <a:lnTo>
                    <a:pt x="53" y="241"/>
                  </a:lnTo>
                  <a:lnTo>
                    <a:pt x="53" y="248"/>
                  </a:lnTo>
                  <a:lnTo>
                    <a:pt x="59" y="254"/>
                  </a:lnTo>
                  <a:lnTo>
                    <a:pt x="59" y="254"/>
                  </a:lnTo>
                  <a:lnTo>
                    <a:pt x="59" y="254"/>
                  </a:lnTo>
                  <a:lnTo>
                    <a:pt x="64" y="254"/>
                  </a:lnTo>
                  <a:lnTo>
                    <a:pt x="64" y="258"/>
                  </a:lnTo>
                  <a:lnTo>
                    <a:pt x="64" y="258"/>
                  </a:lnTo>
                  <a:lnTo>
                    <a:pt x="64" y="258"/>
                  </a:lnTo>
                  <a:lnTo>
                    <a:pt x="64" y="264"/>
                  </a:lnTo>
                  <a:lnTo>
                    <a:pt x="64" y="264"/>
                  </a:lnTo>
                  <a:lnTo>
                    <a:pt x="64" y="264"/>
                  </a:lnTo>
                  <a:lnTo>
                    <a:pt x="64" y="270"/>
                  </a:lnTo>
                  <a:lnTo>
                    <a:pt x="64" y="270"/>
                  </a:lnTo>
                  <a:lnTo>
                    <a:pt x="82" y="270"/>
                  </a:lnTo>
                  <a:lnTo>
                    <a:pt x="82" y="264"/>
                  </a:lnTo>
                  <a:lnTo>
                    <a:pt x="88" y="264"/>
                  </a:lnTo>
                  <a:lnTo>
                    <a:pt x="88" y="258"/>
                  </a:lnTo>
                  <a:lnTo>
                    <a:pt x="88" y="264"/>
                  </a:lnTo>
                  <a:lnTo>
                    <a:pt x="88" y="264"/>
                  </a:lnTo>
                  <a:lnTo>
                    <a:pt x="88" y="264"/>
                  </a:lnTo>
                  <a:lnTo>
                    <a:pt x="88" y="270"/>
                  </a:lnTo>
                  <a:lnTo>
                    <a:pt x="88" y="270"/>
                  </a:lnTo>
                  <a:lnTo>
                    <a:pt x="88" y="270"/>
                  </a:lnTo>
                  <a:lnTo>
                    <a:pt x="99" y="270"/>
                  </a:lnTo>
                  <a:lnTo>
                    <a:pt x="99" y="264"/>
                  </a:lnTo>
                  <a:lnTo>
                    <a:pt x="105" y="264"/>
                  </a:lnTo>
                  <a:lnTo>
                    <a:pt x="105" y="248"/>
                  </a:lnTo>
                  <a:lnTo>
                    <a:pt x="105" y="248"/>
                  </a:lnTo>
                  <a:lnTo>
                    <a:pt x="105" y="237"/>
                  </a:lnTo>
                  <a:lnTo>
                    <a:pt x="111" y="237"/>
                  </a:lnTo>
                  <a:lnTo>
                    <a:pt x="111" y="231"/>
                  </a:lnTo>
                  <a:lnTo>
                    <a:pt x="117" y="231"/>
                  </a:lnTo>
                  <a:lnTo>
                    <a:pt x="123" y="225"/>
                  </a:lnTo>
                  <a:lnTo>
                    <a:pt x="123" y="225"/>
                  </a:lnTo>
                  <a:lnTo>
                    <a:pt x="130" y="225"/>
                  </a:lnTo>
                  <a:lnTo>
                    <a:pt x="130" y="219"/>
                  </a:lnTo>
                  <a:lnTo>
                    <a:pt x="130" y="219"/>
                  </a:lnTo>
                  <a:lnTo>
                    <a:pt x="136" y="219"/>
                  </a:lnTo>
                  <a:lnTo>
                    <a:pt x="136" y="202"/>
                  </a:lnTo>
                  <a:lnTo>
                    <a:pt x="140" y="202"/>
                  </a:lnTo>
                  <a:lnTo>
                    <a:pt x="140" y="196"/>
                  </a:lnTo>
                  <a:lnTo>
                    <a:pt x="158" y="196"/>
                  </a:lnTo>
                  <a:lnTo>
                    <a:pt x="165" y="192"/>
                  </a:lnTo>
                  <a:lnTo>
                    <a:pt x="165" y="186"/>
                  </a:lnTo>
                  <a:lnTo>
                    <a:pt x="200" y="186"/>
                  </a:lnTo>
                  <a:lnTo>
                    <a:pt x="206" y="180"/>
                  </a:lnTo>
                  <a:lnTo>
                    <a:pt x="206" y="180"/>
                  </a:lnTo>
                  <a:lnTo>
                    <a:pt x="216" y="180"/>
                  </a:lnTo>
                  <a:lnTo>
                    <a:pt x="222" y="173"/>
                  </a:lnTo>
                  <a:lnTo>
                    <a:pt x="235" y="173"/>
                  </a:lnTo>
                  <a:lnTo>
                    <a:pt x="241" y="169"/>
                  </a:lnTo>
                  <a:lnTo>
                    <a:pt x="245" y="157"/>
                  </a:lnTo>
                  <a:lnTo>
                    <a:pt x="245" y="112"/>
                  </a:lnTo>
                  <a:lnTo>
                    <a:pt x="241" y="107"/>
                  </a:lnTo>
                  <a:lnTo>
                    <a:pt x="235" y="107"/>
                  </a:lnTo>
                  <a:lnTo>
                    <a:pt x="228" y="101"/>
                  </a:lnTo>
                  <a:lnTo>
                    <a:pt x="222" y="101"/>
                  </a:lnTo>
                  <a:lnTo>
                    <a:pt x="206" y="85"/>
                  </a:lnTo>
                  <a:lnTo>
                    <a:pt x="206" y="85"/>
                  </a:lnTo>
                  <a:lnTo>
                    <a:pt x="200" y="72"/>
                  </a:lnTo>
                  <a:lnTo>
                    <a:pt x="105" y="0"/>
                  </a:lnTo>
                  <a:lnTo>
                    <a:pt x="105" y="0"/>
                  </a:lnTo>
                  <a:lnTo>
                    <a:pt x="105" y="6"/>
                  </a:lnTo>
                  <a:lnTo>
                    <a:pt x="88" y="6"/>
                  </a:lnTo>
                  <a:lnTo>
                    <a:pt x="99" y="180"/>
                  </a:lnTo>
                  <a:lnTo>
                    <a:pt x="24" y="180"/>
                  </a:lnTo>
                  <a:lnTo>
                    <a:pt x="24" y="180"/>
                  </a:lnTo>
                  <a:lnTo>
                    <a:pt x="24" y="180"/>
                  </a:lnTo>
                  <a:lnTo>
                    <a:pt x="24" y="180"/>
                  </a:lnTo>
                  <a:lnTo>
                    <a:pt x="18" y="186"/>
                  </a:lnTo>
                  <a:lnTo>
                    <a:pt x="18" y="186"/>
                  </a:lnTo>
                  <a:lnTo>
                    <a:pt x="18" y="186"/>
                  </a:lnTo>
                  <a:lnTo>
                    <a:pt x="18" y="186"/>
                  </a:lnTo>
                  <a:lnTo>
                    <a:pt x="12" y="180"/>
                  </a:lnTo>
                  <a:lnTo>
                    <a:pt x="12" y="180"/>
                  </a:lnTo>
                  <a:lnTo>
                    <a:pt x="12" y="173"/>
                  </a:lnTo>
                  <a:lnTo>
                    <a:pt x="12" y="173"/>
                  </a:lnTo>
                  <a:lnTo>
                    <a:pt x="12" y="173"/>
                  </a:lnTo>
                  <a:lnTo>
                    <a:pt x="12" y="173"/>
                  </a:lnTo>
                  <a:lnTo>
                    <a:pt x="12" y="180"/>
                  </a:lnTo>
                  <a:lnTo>
                    <a:pt x="6" y="180"/>
                  </a:lnTo>
                  <a:lnTo>
                    <a:pt x="6" y="186"/>
                  </a:lnTo>
                  <a:lnTo>
                    <a:pt x="6" y="186"/>
                  </a:lnTo>
                  <a:lnTo>
                    <a:pt x="6" y="186"/>
                  </a:lnTo>
                  <a:lnTo>
                    <a:pt x="0" y="192"/>
                  </a:lnTo>
                  <a:lnTo>
                    <a:pt x="0" y="215"/>
                  </a:lnTo>
                  <a:lnTo>
                    <a:pt x="18" y="219"/>
                  </a:lnTo>
                  <a:lnTo>
                    <a:pt x="18" y="225"/>
                  </a:lnTo>
                  <a:lnTo>
                    <a:pt x="18" y="225"/>
                  </a:lnTo>
                  <a:lnTo>
                    <a:pt x="18" y="231"/>
                  </a:lnTo>
                  <a:lnTo>
                    <a:pt x="18" y="231"/>
                  </a:lnTo>
                  <a:lnTo>
                    <a:pt x="18" y="231"/>
                  </a:lnTo>
                  <a:lnTo>
                    <a:pt x="12" y="237"/>
                  </a:lnTo>
                  <a:lnTo>
                    <a:pt x="12" y="23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4" name="Freeform 460"/>
            <p:cNvSpPr>
              <a:spLocks/>
            </p:cNvSpPr>
            <p:nvPr/>
          </p:nvSpPr>
          <p:spPr bwMode="auto">
            <a:xfrm>
              <a:off x="4164013" y="2727326"/>
              <a:ext cx="388938" cy="428625"/>
            </a:xfrm>
            <a:custGeom>
              <a:avLst/>
              <a:gdLst>
                <a:gd name="T0" fmla="*/ 41 w 245"/>
                <a:gd name="T1" fmla="*/ 237 h 270"/>
                <a:gd name="T2" fmla="*/ 47 w 245"/>
                <a:gd name="T3" fmla="*/ 231 h 270"/>
                <a:gd name="T4" fmla="*/ 53 w 245"/>
                <a:gd name="T5" fmla="*/ 241 h 270"/>
                <a:gd name="T6" fmla="*/ 53 w 245"/>
                <a:gd name="T7" fmla="*/ 248 h 270"/>
                <a:gd name="T8" fmla="*/ 59 w 245"/>
                <a:gd name="T9" fmla="*/ 254 h 270"/>
                <a:gd name="T10" fmla="*/ 64 w 245"/>
                <a:gd name="T11" fmla="*/ 254 h 270"/>
                <a:gd name="T12" fmla="*/ 64 w 245"/>
                <a:gd name="T13" fmla="*/ 258 h 270"/>
                <a:gd name="T14" fmla="*/ 64 w 245"/>
                <a:gd name="T15" fmla="*/ 264 h 270"/>
                <a:gd name="T16" fmla="*/ 64 w 245"/>
                <a:gd name="T17" fmla="*/ 264 h 270"/>
                <a:gd name="T18" fmla="*/ 64 w 245"/>
                <a:gd name="T19" fmla="*/ 270 h 270"/>
                <a:gd name="T20" fmla="*/ 82 w 245"/>
                <a:gd name="T21" fmla="*/ 264 h 270"/>
                <a:gd name="T22" fmla="*/ 88 w 245"/>
                <a:gd name="T23" fmla="*/ 258 h 270"/>
                <a:gd name="T24" fmla="*/ 88 w 245"/>
                <a:gd name="T25" fmla="*/ 264 h 270"/>
                <a:gd name="T26" fmla="*/ 88 w 245"/>
                <a:gd name="T27" fmla="*/ 270 h 270"/>
                <a:gd name="T28" fmla="*/ 88 w 245"/>
                <a:gd name="T29" fmla="*/ 270 h 270"/>
                <a:gd name="T30" fmla="*/ 99 w 245"/>
                <a:gd name="T31" fmla="*/ 264 h 270"/>
                <a:gd name="T32" fmla="*/ 105 w 245"/>
                <a:gd name="T33" fmla="*/ 248 h 270"/>
                <a:gd name="T34" fmla="*/ 105 w 245"/>
                <a:gd name="T35" fmla="*/ 237 h 270"/>
                <a:gd name="T36" fmla="*/ 111 w 245"/>
                <a:gd name="T37" fmla="*/ 231 h 270"/>
                <a:gd name="T38" fmla="*/ 123 w 245"/>
                <a:gd name="T39" fmla="*/ 225 h 270"/>
                <a:gd name="T40" fmla="*/ 130 w 245"/>
                <a:gd name="T41" fmla="*/ 225 h 270"/>
                <a:gd name="T42" fmla="*/ 130 w 245"/>
                <a:gd name="T43" fmla="*/ 219 h 270"/>
                <a:gd name="T44" fmla="*/ 136 w 245"/>
                <a:gd name="T45" fmla="*/ 202 h 270"/>
                <a:gd name="T46" fmla="*/ 140 w 245"/>
                <a:gd name="T47" fmla="*/ 196 h 270"/>
                <a:gd name="T48" fmla="*/ 165 w 245"/>
                <a:gd name="T49" fmla="*/ 192 h 270"/>
                <a:gd name="T50" fmla="*/ 200 w 245"/>
                <a:gd name="T51" fmla="*/ 186 h 270"/>
                <a:gd name="T52" fmla="*/ 206 w 245"/>
                <a:gd name="T53" fmla="*/ 180 h 270"/>
                <a:gd name="T54" fmla="*/ 222 w 245"/>
                <a:gd name="T55" fmla="*/ 173 h 270"/>
                <a:gd name="T56" fmla="*/ 241 w 245"/>
                <a:gd name="T57" fmla="*/ 169 h 270"/>
                <a:gd name="T58" fmla="*/ 245 w 245"/>
                <a:gd name="T59" fmla="*/ 112 h 270"/>
                <a:gd name="T60" fmla="*/ 235 w 245"/>
                <a:gd name="T61" fmla="*/ 107 h 270"/>
                <a:gd name="T62" fmla="*/ 222 w 245"/>
                <a:gd name="T63" fmla="*/ 101 h 270"/>
                <a:gd name="T64" fmla="*/ 206 w 245"/>
                <a:gd name="T65" fmla="*/ 85 h 270"/>
                <a:gd name="T66" fmla="*/ 105 w 245"/>
                <a:gd name="T67" fmla="*/ 0 h 270"/>
                <a:gd name="T68" fmla="*/ 105 w 245"/>
                <a:gd name="T69" fmla="*/ 6 h 270"/>
                <a:gd name="T70" fmla="*/ 99 w 245"/>
                <a:gd name="T71" fmla="*/ 180 h 270"/>
                <a:gd name="T72" fmla="*/ 24 w 245"/>
                <a:gd name="T73" fmla="*/ 180 h 270"/>
                <a:gd name="T74" fmla="*/ 24 w 245"/>
                <a:gd name="T75" fmla="*/ 180 h 270"/>
                <a:gd name="T76" fmla="*/ 18 w 245"/>
                <a:gd name="T77" fmla="*/ 186 h 270"/>
                <a:gd name="T78" fmla="*/ 18 w 245"/>
                <a:gd name="T79" fmla="*/ 186 h 270"/>
                <a:gd name="T80" fmla="*/ 12 w 245"/>
                <a:gd name="T81" fmla="*/ 180 h 270"/>
                <a:gd name="T82" fmla="*/ 12 w 245"/>
                <a:gd name="T83" fmla="*/ 173 h 270"/>
                <a:gd name="T84" fmla="*/ 12 w 245"/>
                <a:gd name="T85" fmla="*/ 173 h 270"/>
                <a:gd name="T86" fmla="*/ 6 w 245"/>
                <a:gd name="T87" fmla="*/ 180 h 270"/>
                <a:gd name="T88" fmla="*/ 6 w 245"/>
                <a:gd name="T89" fmla="*/ 186 h 270"/>
                <a:gd name="T90" fmla="*/ 0 w 245"/>
                <a:gd name="T91" fmla="*/ 192 h 270"/>
                <a:gd name="T92" fmla="*/ 18 w 245"/>
                <a:gd name="T93" fmla="*/ 219 h 270"/>
                <a:gd name="T94" fmla="*/ 18 w 245"/>
                <a:gd name="T95" fmla="*/ 225 h 270"/>
                <a:gd name="T96" fmla="*/ 18 w 245"/>
                <a:gd name="T97" fmla="*/ 231 h 270"/>
                <a:gd name="T98" fmla="*/ 12 w 245"/>
                <a:gd name="T99" fmla="*/ 23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5" h="270">
                  <a:moveTo>
                    <a:pt x="12" y="237"/>
                  </a:moveTo>
                  <a:lnTo>
                    <a:pt x="41" y="237"/>
                  </a:lnTo>
                  <a:lnTo>
                    <a:pt x="41" y="231"/>
                  </a:lnTo>
                  <a:lnTo>
                    <a:pt x="47" y="231"/>
                  </a:lnTo>
                  <a:lnTo>
                    <a:pt x="47" y="237"/>
                  </a:lnTo>
                  <a:lnTo>
                    <a:pt x="53" y="241"/>
                  </a:lnTo>
                  <a:lnTo>
                    <a:pt x="53" y="241"/>
                  </a:lnTo>
                  <a:lnTo>
                    <a:pt x="53" y="248"/>
                  </a:lnTo>
                  <a:lnTo>
                    <a:pt x="59" y="254"/>
                  </a:lnTo>
                  <a:lnTo>
                    <a:pt x="59" y="254"/>
                  </a:lnTo>
                  <a:lnTo>
                    <a:pt x="59" y="254"/>
                  </a:lnTo>
                  <a:lnTo>
                    <a:pt x="64" y="254"/>
                  </a:lnTo>
                  <a:lnTo>
                    <a:pt x="64" y="258"/>
                  </a:lnTo>
                  <a:lnTo>
                    <a:pt x="64" y="258"/>
                  </a:lnTo>
                  <a:lnTo>
                    <a:pt x="64" y="258"/>
                  </a:lnTo>
                  <a:lnTo>
                    <a:pt x="64" y="264"/>
                  </a:lnTo>
                  <a:lnTo>
                    <a:pt x="64" y="264"/>
                  </a:lnTo>
                  <a:lnTo>
                    <a:pt x="64" y="264"/>
                  </a:lnTo>
                  <a:lnTo>
                    <a:pt x="64" y="270"/>
                  </a:lnTo>
                  <a:lnTo>
                    <a:pt x="64" y="270"/>
                  </a:lnTo>
                  <a:lnTo>
                    <a:pt x="82" y="270"/>
                  </a:lnTo>
                  <a:lnTo>
                    <a:pt x="82" y="264"/>
                  </a:lnTo>
                  <a:lnTo>
                    <a:pt x="88" y="264"/>
                  </a:lnTo>
                  <a:lnTo>
                    <a:pt x="88" y="258"/>
                  </a:lnTo>
                  <a:lnTo>
                    <a:pt x="88" y="264"/>
                  </a:lnTo>
                  <a:lnTo>
                    <a:pt x="88" y="264"/>
                  </a:lnTo>
                  <a:lnTo>
                    <a:pt x="88" y="264"/>
                  </a:lnTo>
                  <a:lnTo>
                    <a:pt x="88" y="270"/>
                  </a:lnTo>
                  <a:lnTo>
                    <a:pt x="88" y="270"/>
                  </a:lnTo>
                  <a:lnTo>
                    <a:pt x="88" y="270"/>
                  </a:lnTo>
                  <a:lnTo>
                    <a:pt x="99" y="270"/>
                  </a:lnTo>
                  <a:lnTo>
                    <a:pt x="99" y="264"/>
                  </a:lnTo>
                  <a:lnTo>
                    <a:pt x="105" y="264"/>
                  </a:lnTo>
                  <a:lnTo>
                    <a:pt x="105" y="248"/>
                  </a:lnTo>
                  <a:lnTo>
                    <a:pt x="105" y="248"/>
                  </a:lnTo>
                  <a:lnTo>
                    <a:pt x="105" y="237"/>
                  </a:lnTo>
                  <a:lnTo>
                    <a:pt x="111" y="237"/>
                  </a:lnTo>
                  <a:lnTo>
                    <a:pt x="111" y="231"/>
                  </a:lnTo>
                  <a:lnTo>
                    <a:pt x="117" y="231"/>
                  </a:lnTo>
                  <a:lnTo>
                    <a:pt x="123" y="225"/>
                  </a:lnTo>
                  <a:lnTo>
                    <a:pt x="123" y="225"/>
                  </a:lnTo>
                  <a:lnTo>
                    <a:pt x="130" y="225"/>
                  </a:lnTo>
                  <a:lnTo>
                    <a:pt x="130" y="219"/>
                  </a:lnTo>
                  <a:lnTo>
                    <a:pt x="130" y="219"/>
                  </a:lnTo>
                  <a:lnTo>
                    <a:pt x="136" y="219"/>
                  </a:lnTo>
                  <a:lnTo>
                    <a:pt x="136" y="202"/>
                  </a:lnTo>
                  <a:lnTo>
                    <a:pt x="140" y="202"/>
                  </a:lnTo>
                  <a:lnTo>
                    <a:pt x="140" y="196"/>
                  </a:lnTo>
                  <a:lnTo>
                    <a:pt x="158" y="196"/>
                  </a:lnTo>
                  <a:lnTo>
                    <a:pt x="165" y="192"/>
                  </a:lnTo>
                  <a:lnTo>
                    <a:pt x="165" y="186"/>
                  </a:lnTo>
                  <a:lnTo>
                    <a:pt x="200" y="186"/>
                  </a:lnTo>
                  <a:lnTo>
                    <a:pt x="206" y="180"/>
                  </a:lnTo>
                  <a:lnTo>
                    <a:pt x="206" y="180"/>
                  </a:lnTo>
                  <a:lnTo>
                    <a:pt x="216" y="180"/>
                  </a:lnTo>
                  <a:lnTo>
                    <a:pt x="222" y="173"/>
                  </a:lnTo>
                  <a:lnTo>
                    <a:pt x="235" y="173"/>
                  </a:lnTo>
                  <a:lnTo>
                    <a:pt x="241" y="169"/>
                  </a:lnTo>
                  <a:lnTo>
                    <a:pt x="245" y="157"/>
                  </a:lnTo>
                  <a:lnTo>
                    <a:pt x="245" y="112"/>
                  </a:lnTo>
                  <a:lnTo>
                    <a:pt x="241" y="107"/>
                  </a:lnTo>
                  <a:lnTo>
                    <a:pt x="235" y="107"/>
                  </a:lnTo>
                  <a:lnTo>
                    <a:pt x="228" y="101"/>
                  </a:lnTo>
                  <a:lnTo>
                    <a:pt x="222" y="101"/>
                  </a:lnTo>
                  <a:lnTo>
                    <a:pt x="206" y="85"/>
                  </a:lnTo>
                  <a:lnTo>
                    <a:pt x="206" y="85"/>
                  </a:lnTo>
                  <a:lnTo>
                    <a:pt x="200" y="72"/>
                  </a:lnTo>
                  <a:lnTo>
                    <a:pt x="105" y="0"/>
                  </a:lnTo>
                  <a:lnTo>
                    <a:pt x="105" y="0"/>
                  </a:lnTo>
                  <a:lnTo>
                    <a:pt x="105" y="6"/>
                  </a:lnTo>
                  <a:lnTo>
                    <a:pt x="88" y="6"/>
                  </a:lnTo>
                  <a:lnTo>
                    <a:pt x="99" y="180"/>
                  </a:lnTo>
                  <a:lnTo>
                    <a:pt x="24" y="180"/>
                  </a:lnTo>
                  <a:lnTo>
                    <a:pt x="24" y="180"/>
                  </a:lnTo>
                  <a:lnTo>
                    <a:pt x="24" y="180"/>
                  </a:lnTo>
                  <a:lnTo>
                    <a:pt x="24" y="180"/>
                  </a:lnTo>
                  <a:lnTo>
                    <a:pt x="18" y="186"/>
                  </a:lnTo>
                  <a:lnTo>
                    <a:pt x="18" y="186"/>
                  </a:lnTo>
                  <a:lnTo>
                    <a:pt x="18" y="186"/>
                  </a:lnTo>
                  <a:lnTo>
                    <a:pt x="18" y="186"/>
                  </a:lnTo>
                  <a:lnTo>
                    <a:pt x="12" y="180"/>
                  </a:lnTo>
                  <a:lnTo>
                    <a:pt x="12" y="180"/>
                  </a:lnTo>
                  <a:lnTo>
                    <a:pt x="12" y="173"/>
                  </a:lnTo>
                  <a:lnTo>
                    <a:pt x="12" y="173"/>
                  </a:lnTo>
                  <a:lnTo>
                    <a:pt x="12" y="173"/>
                  </a:lnTo>
                  <a:lnTo>
                    <a:pt x="12" y="173"/>
                  </a:lnTo>
                  <a:lnTo>
                    <a:pt x="12" y="180"/>
                  </a:lnTo>
                  <a:lnTo>
                    <a:pt x="6" y="180"/>
                  </a:lnTo>
                  <a:lnTo>
                    <a:pt x="6" y="186"/>
                  </a:lnTo>
                  <a:lnTo>
                    <a:pt x="6" y="186"/>
                  </a:lnTo>
                  <a:lnTo>
                    <a:pt x="6" y="186"/>
                  </a:lnTo>
                  <a:lnTo>
                    <a:pt x="0" y="192"/>
                  </a:lnTo>
                  <a:lnTo>
                    <a:pt x="0" y="215"/>
                  </a:lnTo>
                  <a:lnTo>
                    <a:pt x="18" y="219"/>
                  </a:lnTo>
                  <a:lnTo>
                    <a:pt x="18" y="225"/>
                  </a:lnTo>
                  <a:lnTo>
                    <a:pt x="18" y="225"/>
                  </a:lnTo>
                  <a:lnTo>
                    <a:pt x="18" y="231"/>
                  </a:lnTo>
                  <a:lnTo>
                    <a:pt x="18" y="231"/>
                  </a:lnTo>
                  <a:lnTo>
                    <a:pt x="18" y="231"/>
                  </a:lnTo>
                  <a:lnTo>
                    <a:pt x="12" y="237"/>
                  </a:lnTo>
                  <a:lnTo>
                    <a:pt x="12" y="23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5" name="Freeform 461"/>
            <p:cNvSpPr>
              <a:spLocks/>
            </p:cNvSpPr>
            <p:nvPr/>
          </p:nvSpPr>
          <p:spPr bwMode="auto">
            <a:xfrm>
              <a:off x="4146550" y="2424113"/>
              <a:ext cx="288925" cy="231775"/>
            </a:xfrm>
            <a:custGeom>
              <a:avLst/>
              <a:gdLst>
                <a:gd name="T0" fmla="*/ 163 w 182"/>
                <a:gd name="T1" fmla="*/ 12 h 146"/>
                <a:gd name="T2" fmla="*/ 169 w 182"/>
                <a:gd name="T3" fmla="*/ 45 h 146"/>
                <a:gd name="T4" fmla="*/ 176 w 182"/>
                <a:gd name="T5" fmla="*/ 51 h 146"/>
                <a:gd name="T6" fmla="*/ 176 w 182"/>
                <a:gd name="T7" fmla="*/ 51 h 146"/>
                <a:gd name="T8" fmla="*/ 182 w 182"/>
                <a:gd name="T9" fmla="*/ 55 h 146"/>
                <a:gd name="T10" fmla="*/ 182 w 182"/>
                <a:gd name="T11" fmla="*/ 55 h 146"/>
                <a:gd name="T12" fmla="*/ 176 w 182"/>
                <a:gd name="T13" fmla="*/ 61 h 146"/>
                <a:gd name="T14" fmla="*/ 151 w 182"/>
                <a:gd name="T15" fmla="*/ 68 h 146"/>
                <a:gd name="T16" fmla="*/ 147 w 182"/>
                <a:gd name="T17" fmla="*/ 74 h 146"/>
                <a:gd name="T18" fmla="*/ 141 w 182"/>
                <a:gd name="T19" fmla="*/ 84 h 146"/>
                <a:gd name="T20" fmla="*/ 134 w 182"/>
                <a:gd name="T21" fmla="*/ 90 h 146"/>
                <a:gd name="T22" fmla="*/ 116 w 182"/>
                <a:gd name="T23" fmla="*/ 107 h 146"/>
                <a:gd name="T24" fmla="*/ 87 w 182"/>
                <a:gd name="T25" fmla="*/ 113 h 146"/>
                <a:gd name="T26" fmla="*/ 81 w 182"/>
                <a:gd name="T27" fmla="*/ 117 h 146"/>
                <a:gd name="T28" fmla="*/ 75 w 182"/>
                <a:gd name="T29" fmla="*/ 123 h 146"/>
                <a:gd name="T30" fmla="*/ 70 w 182"/>
                <a:gd name="T31" fmla="*/ 129 h 146"/>
                <a:gd name="T32" fmla="*/ 0 w 182"/>
                <a:gd name="T33" fmla="*/ 146 h 146"/>
                <a:gd name="T34" fmla="*/ 11 w 182"/>
                <a:gd name="T35" fmla="*/ 146 h 146"/>
                <a:gd name="T36" fmla="*/ 23 w 182"/>
                <a:gd name="T37" fmla="*/ 140 h 146"/>
                <a:gd name="T38" fmla="*/ 23 w 182"/>
                <a:gd name="T39" fmla="*/ 136 h 146"/>
                <a:gd name="T40" fmla="*/ 29 w 182"/>
                <a:gd name="T41" fmla="*/ 129 h 146"/>
                <a:gd name="T42" fmla="*/ 29 w 182"/>
                <a:gd name="T43" fmla="*/ 129 h 146"/>
                <a:gd name="T44" fmla="*/ 35 w 182"/>
                <a:gd name="T45" fmla="*/ 117 h 146"/>
                <a:gd name="T46" fmla="*/ 46 w 182"/>
                <a:gd name="T47" fmla="*/ 113 h 146"/>
                <a:gd name="T48" fmla="*/ 52 w 182"/>
                <a:gd name="T49" fmla="*/ 55 h 146"/>
                <a:gd name="T50" fmla="*/ 58 w 182"/>
                <a:gd name="T51" fmla="*/ 51 h 146"/>
                <a:gd name="T52" fmla="*/ 64 w 182"/>
                <a:gd name="T53" fmla="*/ 45 h 146"/>
                <a:gd name="T54" fmla="*/ 75 w 182"/>
                <a:gd name="T55" fmla="*/ 39 h 146"/>
                <a:gd name="T56" fmla="*/ 75 w 182"/>
                <a:gd name="T57" fmla="*/ 39 h 146"/>
                <a:gd name="T58" fmla="*/ 93 w 182"/>
                <a:gd name="T59" fmla="*/ 33 h 146"/>
                <a:gd name="T60" fmla="*/ 99 w 182"/>
                <a:gd name="T61" fmla="*/ 22 h 146"/>
                <a:gd name="T62" fmla="*/ 106 w 182"/>
                <a:gd name="T63" fmla="*/ 12 h 146"/>
                <a:gd name="T64" fmla="*/ 106 w 182"/>
                <a:gd name="T65" fmla="*/ 6 h 146"/>
                <a:gd name="T66" fmla="*/ 110 w 182"/>
                <a:gd name="T67" fmla="*/ 0 h 146"/>
                <a:gd name="T68" fmla="*/ 116 w 182"/>
                <a:gd name="T69" fmla="*/ 6 h 146"/>
                <a:gd name="T70" fmla="*/ 147 w 182"/>
                <a:gd name="T71" fmla="*/ 6 h 146"/>
                <a:gd name="T72" fmla="*/ 151 w 182"/>
                <a:gd name="T73" fmla="*/ 0 h 146"/>
                <a:gd name="T74" fmla="*/ 157 w 182"/>
                <a:gd name="T75" fmla="*/ 6 h 146"/>
                <a:gd name="T76" fmla="*/ 157 w 182"/>
                <a:gd name="T77" fmla="*/ 12 h 146"/>
                <a:gd name="T78" fmla="*/ 163 w 182"/>
                <a:gd name="T79" fmla="*/ 1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2" h="146">
                  <a:moveTo>
                    <a:pt x="163" y="12"/>
                  </a:moveTo>
                  <a:lnTo>
                    <a:pt x="163" y="12"/>
                  </a:lnTo>
                  <a:lnTo>
                    <a:pt x="176" y="12"/>
                  </a:lnTo>
                  <a:lnTo>
                    <a:pt x="169" y="45"/>
                  </a:lnTo>
                  <a:lnTo>
                    <a:pt x="169" y="45"/>
                  </a:lnTo>
                  <a:lnTo>
                    <a:pt x="176" y="51"/>
                  </a:lnTo>
                  <a:lnTo>
                    <a:pt x="176" y="51"/>
                  </a:lnTo>
                  <a:lnTo>
                    <a:pt x="176" y="51"/>
                  </a:lnTo>
                  <a:lnTo>
                    <a:pt x="176" y="51"/>
                  </a:lnTo>
                  <a:lnTo>
                    <a:pt x="182" y="55"/>
                  </a:lnTo>
                  <a:lnTo>
                    <a:pt x="182" y="55"/>
                  </a:lnTo>
                  <a:lnTo>
                    <a:pt x="182" y="55"/>
                  </a:lnTo>
                  <a:lnTo>
                    <a:pt x="182" y="61"/>
                  </a:lnTo>
                  <a:lnTo>
                    <a:pt x="176" y="61"/>
                  </a:lnTo>
                  <a:lnTo>
                    <a:pt x="176" y="68"/>
                  </a:lnTo>
                  <a:lnTo>
                    <a:pt x="151" y="68"/>
                  </a:lnTo>
                  <a:lnTo>
                    <a:pt x="151" y="74"/>
                  </a:lnTo>
                  <a:lnTo>
                    <a:pt x="147" y="74"/>
                  </a:lnTo>
                  <a:lnTo>
                    <a:pt x="147" y="78"/>
                  </a:lnTo>
                  <a:lnTo>
                    <a:pt x="141" y="84"/>
                  </a:lnTo>
                  <a:lnTo>
                    <a:pt x="141" y="90"/>
                  </a:lnTo>
                  <a:lnTo>
                    <a:pt x="134" y="90"/>
                  </a:lnTo>
                  <a:lnTo>
                    <a:pt x="116" y="107"/>
                  </a:lnTo>
                  <a:lnTo>
                    <a:pt x="116" y="107"/>
                  </a:lnTo>
                  <a:lnTo>
                    <a:pt x="106" y="113"/>
                  </a:lnTo>
                  <a:lnTo>
                    <a:pt x="87" y="113"/>
                  </a:lnTo>
                  <a:lnTo>
                    <a:pt x="87" y="117"/>
                  </a:lnTo>
                  <a:lnTo>
                    <a:pt x="81" y="117"/>
                  </a:lnTo>
                  <a:lnTo>
                    <a:pt x="81" y="117"/>
                  </a:lnTo>
                  <a:lnTo>
                    <a:pt x="75" y="123"/>
                  </a:lnTo>
                  <a:lnTo>
                    <a:pt x="75" y="123"/>
                  </a:lnTo>
                  <a:lnTo>
                    <a:pt x="70" y="129"/>
                  </a:lnTo>
                  <a:lnTo>
                    <a:pt x="70" y="146"/>
                  </a:lnTo>
                  <a:lnTo>
                    <a:pt x="0" y="146"/>
                  </a:lnTo>
                  <a:lnTo>
                    <a:pt x="0" y="146"/>
                  </a:lnTo>
                  <a:lnTo>
                    <a:pt x="11" y="146"/>
                  </a:lnTo>
                  <a:lnTo>
                    <a:pt x="11" y="140"/>
                  </a:lnTo>
                  <a:lnTo>
                    <a:pt x="23" y="140"/>
                  </a:lnTo>
                  <a:lnTo>
                    <a:pt x="23" y="136"/>
                  </a:lnTo>
                  <a:lnTo>
                    <a:pt x="23" y="136"/>
                  </a:lnTo>
                  <a:lnTo>
                    <a:pt x="29" y="136"/>
                  </a:lnTo>
                  <a:lnTo>
                    <a:pt x="29" y="129"/>
                  </a:lnTo>
                  <a:lnTo>
                    <a:pt x="29" y="129"/>
                  </a:lnTo>
                  <a:lnTo>
                    <a:pt x="29" y="129"/>
                  </a:lnTo>
                  <a:lnTo>
                    <a:pt x="35" y="123"/>
                  </a:lnTo>
                  <a:lnTo>
                    <a:pt x="35" y="117"/>
                  </a:lnTo>
                  <a:lnTo>
                    <a:pt x="46" y="117"/>
                  </a:lnTo>
                  <a:lnTo>
                    <a:pt x="46" y="113"/>
                  </a:lnTo>
                  <a:lnTo>
                    <a:pt x="52" y="107"/>
                  </a:lnTo>
                  <a:lnTo>
                    <a:pt x="52" y="55"/>
                  </a:lnTo>
                  <a:lnTo>
                    <a:pt x="58" y="55"/>
                  </a:lnTo>
                  <a:lnTo>
                    <a:pt x="58" y="51"/>
                  </a:lnTo>
                  <a:lnTo>
                    <a:pt x="64" y="51"/>
                  </a:lnTo>
                  <a:lnTo>
                    <a:pt x="64" y="45"/>
                  </a:lnTo>
                  <a:lnTo>
                    <a:pt x="70" y="45"/>
                  </a:lnTo>
                  <a:lnTo>
                    <a:pt x="75" y="39"/>
                  </a:lnTo>
                  <a:lnTo>
                    <a:pt x="75" y="39"/>
                  </a:lnTo>
                  <a:lnTo>
                    <a:pt x="75" y="39"/>
                  </a:lnTo>
                  <a:lnTo>
                    <a:pt x="87" y="39"/>
                  </a:lnTo>
                  <a:lnTo>
                    <a:pt x="93" y="33"/>
                  </a:lnTo>
                  <a:lnTo>
                    <a:pt x="93" y="29"/>
                  </a:lnTo>
                  <a:lnTo>
                    <a:pt x="99" y="22"/>
                  </a:lnTo>
                  <a:lnTo>
                    <a:pt x="99" y="16"/>
                  </a:lnTo>
                  <a:lnTo>
                    <a:pt x="106" y="12"/>
                  </a:lnTo>
                  <a:lnTo>
                    <a:pt x="106" y="6"/>
                  </a:lnTo>
                  <a:lnTo>
                    <a:pt x="106" y="6"/>
                  </a:lnTo>
                  <a:lnTo>
                    <a:pt x="110" y="0"/>
                  </a:lnTo>
                  <a:lnTo>
                    <a:pt x="110" y="0"/>
                  </a:lnTo>
                  <a:lnTo>
                    <a:pt x="116" y="6"/>
                  </a:lnTo>
                  <a:lnTo>
                    <a:pt x="116" y="6"/>
                  </a:lnTo>
                  <a:lnTo>
                    <a:pt x="116" y="6"/>
                  </a:lnTo>
                  <a:lnTo>
                    <a:pt x="147" y="6"/>
                  </a:lnTo>
                  <a:lnTo>
                    <a:pt x="147" y="0"/>
                  </a:lnTo>
                  <a:lnTo>
                    <a:pt x="151" y="0"/>
                  </a:lnTo>
                  <a:lnTo>
                    <a:pt x="151" y="6"/>
                  </a:lnTo>
                  <a:lnTo>
                    <a:pt x="157" y="6"/>
                  </a:lnTo>
                  <a:lnTo>
                    <a:pt x="157" y="12"/>
                  </a:lnTo>
                  <a:lnTo>
                    <a:pt x="157" y="12"/>
                  </a:lnTo>
                  <a:lnTo>
                    <a:pt x="157" y="12"/>
                  </a:lnTo>
                  <a:lnTo>
                    <a:pt x="163" y="12"/>
                  </a:lnTo>
                  <a:lnTo>
                    <a:pt x="163"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6" name="Freeform 462"/>
            <p:cNvSpPr>
              <a:spLocks/>
            </p:cNvSpPr>
            <p:nvPr/>
          </p:nvSpPr>
          <p:spPr bwMode="auto">
            <a:xfrm>
              <a:off x="4146550" y="2424113"/>
              <a:ext cx="288925" cy="231775"/>
            </a:xfrm>
            <a:custGeom>
              <a:avLst/>
              <a:gdLst>
                <a:gd name="T0" fmla="*/ 163 w 182"/>
                <a:gd name="T1" fmla="*/ 12 h 146"/>
                <a:gd name="T2" fmla="*/ 169 w 182"/>
                <a:gd name="T3" fmla="*/ 45 h 146"/>
                <a:gd name="T4" fmla="*/ 176 w 182"/>
                <a:gd name="T5" fmla="*/ 51 h 146"/>
                <a:gd name="T6" fmla="*/ 176 w 182"/>
                <a:gd name="T7" fmla="*/ 51 h 146"/>
                <a:gd name="T8" fmla="*/ 182 w 182"/>
                <a:gd name="T9" fmla="*/ 55 h 146"/>
                <a:gd name="T10" fmla="*/ 182 w 182"/>
                <a:gd name="T11" fmla="*/ 55 h 146"/>
                <a:gd name="T12" fmla="*/ 176 w 182"/>
                <a:gd name="T13" fmla="*/ 61 h 146"/>
                <a:gd name="T14" fmla="*/ 151 w 182"/>
                <a:gd name="T15" fmla="*/ 68 h 146"/>
                <a:gd name="T16" fmla="*/ 147 w 182"/>
                <a:gd name="T17" fmla="*/ 74 h 146"/>
                <a:gd name="T18" fmla="*/ 141 w 182"/>
                <a:gd name="T19" fmla="*/ 84 h 146"/>
                <a:gd name="T20" fmla="*/ 134 w 182"/>
                <a:gd name="T21" fmla="*/ 90 h 146"/>
                <a:gd name="T22" fmla="*/ 116 w 182"/>
                <a:gd name="T23" fmla="*/ 107 h 146"/>
                <a:gd name="T24" fmla="*/ 87 w 182"/>
                <a:gd name="T25" fmla="*/ 113 h 146"/>
                <a:gd name="T26" fmla="*/ 81 w 182"/>
                <a:gd name="T27" fmla="*/ 117 h 146"/>
                <a:gd name="T28" fmla="*/ 75 w 182"/>
                <a:gd name="T29" fmla="*/ 123 h 146"/>
                <a:gd name="T30" fmla="*/ 70 w 182"/>
                <a:gd name="T31" fmla="*/ 129 h 146"/>
                <a:gd name="T32" fmla="*/ 0 w 182"/>
                <a:gd name="T33" fmla="*/ 146 h 146"/>
                <a:gd name="T34" fmla="*/ 11 w 182"/>
                <a:gd name="T35" fmla="*/ 146 h 146"/>
                <a:gd name="T36" fmla="*/ 23 w 182"/>
                <a:gd name="T37" fmla="*/ 140 h 146"/>
                <a:gd name="T38" fmla="*/ 23 w 182"/>
                <a:gd name="T39" fmla="*/ 136 h 146"/>
                <a:gd name="T40" fmla="*/ 29 w 182"/>
                <a:gd name="T41" fmla="*/ 129 h 146"/>
                <a:gd name="T42" fmla="*/ 29 w 182"/>
                <a:gd name="T43" fmla="*/ 129 h 146"/>
                <a:gd name="T44" fmla="*/ 35 w 182"/>
                <a:gd name="T45" fmla="*/ 117 h 146"/>
                <a:gd name="T46" fmla="*/ 46 w 182"/>
                <a:gd name="T47" fmla="*/ 113 h 146"/>
                <a:gd name="T48" fmla="*/ 52 w 182"/>
                <a:gd name="T49" fmla="*/ 55 h 146"/>
                <a:gd name="T50" fmla="*/ 58 w 182"/>
                <a:gd name="T51" fmla="*/ 51 h 146"/>
                <a:gd name="T52" fmla="*/ 64 w 182"/>
                <a:gd name="T53" fmla="*/ 45 h 146"/>
                <a:gd name="T54" fmla="*/ 75 w 182"/>
                <a:gd name="T55" fmla="*/ 39 h 146"/>
                <a:gd name="T56" fmla="*/ 75 w 182"/>
                <a:gd name="T57" fmla="*/ 39 h 146"/>
                <a:gd name="T58" fmla="*/ 93 w 182"/>
                <a:gd name="T59" fmla="*/ 33 h 146"/>
                <a:gd name="T60" fmla="*/ 99 w 182"/>
                <a:gd name="T61" fmla="*/ 22 h 146"/>
                <a:gd name="T62" fmla="*/ 106 w 182"/>
                <a:gd name="T63" fmla="*/ 12 h 146"/>
                <a:gd name="T64" fmla="*/ 106 w 182"/>
                <a:gd name="T65" fmla="*/ 6 h 146"/>
                <a:gd name="T66" fmla="*/ 110 w 182"/>
                <a:gd name="T67" fmla="*/ 0 h 146"/>
                <a:gd name="T68" fmla="*/ 116 w 182"/>
                <a:gd name="T69" fmla="*/ 6 h 146"/>
                <a:gd name="T70" fmla="*/ 147 w 182"/>
                <a:gd name="T71" fmla="*/ 6 h 146"/>
                <a:gd name="T72" fmla="*/ 151 w 182"/>
                <a:gd name="T73" fmla="*/ 0 h 146"/>
                <a:gd name="T74" fmla="*/ 157 w 182"/>
                <a:gd name="T75" fmla="*/ 6 h 146"/>
                <a:gd name="T76" fmla="*/ 157 w 182"/>
                <a:gd name="T77" fmla="*/ 12 h 146"/>
                <a:gd name="T78" fmla="*/ 163 w 182"/>
                <a:gd name="T79" fmla="*/ 1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2" h="146">
                  <a:moveTo>
                    <a:pt x="163" y="12"/>
                  </a:moveTo>
                  <a:lnTo>
                    <a:pt x="163" y="12"/>
                  </a:lnTo>
                  <a:lnTo>
                    <a:pt x="176" y="12"/>
                  </a:lnTo>
                  <a:lnTo>
                    <a:pt x="169" y="45"/>
                  </a:lnTo>
                  <a:lnTo>
                    <a:pt x="169" y="45"/>
                  </a:lnTo>
                  <a:lnTo>
                    <a:pt x="176" y="51"/>
                  </a:lnTo>
                  <a:lnTo>
                    <a:pt x="176" y="51"/>
                  </a:lnTo>
                  <a:lnTo>
                    <a:pt x="176" y="51"/>
                  </a:lnTo>
                  <a:lnTo>
                    <a:pt x="176" y="51"/>
                  </a:lnTo>
                  <a:lnTo>
                    <a:pt x="182" y="55"/>
                  </a:lnTo>
                  <a:lnTo>
                    <a:pt x="182" y="55"/>
                  </a:lnTo>
                  <a:lnTo>
                    <a:pt x="182" y="55"/>
                  </a:lnTo>
                  <a:lnTo>
                    <a:pt x="182" y="61"/>
                  </a:lnTo>
                  <a:lnTo>
                    <a:pt x="176" y="61"/>
                  </a:lnTo>
                  <a:lnTo>
                    <a:pt x="176" y="68"/>
                  </a:lnTo>
                  <a:lnTo>
                    <a:pt x="151" y="68"/>
                  </a:lnTo>
                  <a:lnTo>
                    <a:pt x="151" y="74"/>
                  </a:lnTo>
                  <a:lnTo>
                    <a:pt x="147" y="74"/>
                  </a:lnTo>
                  <a:lnTo>
                    <a:pt x="147" y="78"/>
                  </a:lnTo>
                  <a:lnTo>
                    <a:pt x="141" y="84"/>
                  </a:lnTo>
                  <a:lnTo>
                    <a:pt x="141" y="90"/>
                  </a:lnTo>
                  <a:lnTo>
                    <a:pt x="134" y="90"/>
                  </a:lnTo>
                  <a:lnTo>
                    <a:pt x="116" y="107"/>
                  </a:lnTo>
                  <a:lnTo>
                    <a:pt x="116" y="107"/>
                  </a:lnTo>
                  <a:lnTo>
                    <a:pt x="106" y="113"/>
                  </a:lnTo>
                  <a:lnTo>
                    <a:pt x="87" y="113"/>
                  </a:lnTo>
                  <a:lnTo>
                    <a:pt x="87" y="117"/>
                  </a:lnTo>
                  <a:lnTo>
                    <a:pt x="81" y="117"/>
                  </a:lnTo>
                  <a:lnTo>
                    <a:pt x="81" y="117"/>
                  </a:lnTo>
                  <a:lnTo>
                    <a:pt x="75" y="123"/>
                  </a:lnTo>
                  <a:lnTo>
                    <a:pt x="75" y="123"/>
                  </a:lnTo>
                  <a:lnTo>
                    <a:pt x="70" y="129"/>
                  </a:lnTo>
                  <a:lnTo>
                    <a:pt x="70" y="146"/>
                  </a:lnTo>
                  <a:lnTo>
                    <a:pt x="0" y="146"/>
                  </a:lnTo>
                  <a:lnTo>
                    <a:pt x="0" y="146"/>
                  </a:lnTo>
                  <a:lnTo>
                    <a:pt x="11" y="146"/>
                  </a:lnTo>
                  <a:lnTo>
                    <a:pt x="11" y="140"/>
                  </a:lnTo>
                  <a:lnTo>
                    <a:pt x="23" y="140"/>
                  </a:lnTo>
                  <a:lnTo>
                    <a:pt x="23" y="136"/>
                  </a:lnTo>
                  <a:lnTo>
                    <a:pt x="23" y="136"/>
                  </a:lnTo>
                  <a:lnTo>
                    <a:pt x="29" y="136"/>
                  </a:lnTo>
                  <a:lnTo>
                    <a:pt x="29" y="129"/>
                  </a:lnTo>
                  <a:lnTo>
                    <a:pt x="29" y="129"/>
                  </a:lnTo>
                  <a:lnTo>
                    <a:pt x="29" y="129"/>
                  </a:lnTo>
                  <a:lnTo>
                    <a:pt x="35" y="123"/>
                  </a:lnTo>
                  <a:lnTo>
                    <a:pt x="35" y="117"/>
                  </a:lnTo>
                  <a:lnTo>
                    <a:pt x="46" y="117"/>
                  </a:lnTo>
                  <a:lnTo>
                    <a:pt x="46" y="113"/>
                  </a:lnTo>
                  <a:lnTo>
                    <a:pt x="52" y="107"/>
                  </a:lnTo>
                  <a:lnTo>
                    <a:pt x="52" y="55"/>
                  </a:lnTo>
                  <a:lnTo>
                    <a:pt x="58" y="55"/>
                  </a:lnTo>
                  <a:lnTo>
                    <a:pt x="58" y="51"/>
                  </a:lnTo>
                  <a:lnTo>
                    <a:pt x="64" y="51"/>
                  </a:lnTo>
                  <a:lnTo>
                    <a:pt x="64" y="45"/>
                  </a:lnTo>
                  <a:lnTo>
                    <a:pt x="70" y="45"/>
                  </a:lnTo>
                  <a:lnTo>
                    <a:pt x="75" y="39"/>
                  </a:lnTo>
                  <a:lnTo>
                    <a:pt x="75" y="39"/>
                  </a:lnTo>
                  <a:lnTo>
                    <a:pt x="75" y="39"/>
                  </a:lnTo>
                  <a:lnTo>
                    <a:pt x="87" y="39"/>
                  </a:lnTo>
                  <a:lnTo>
                    <a:pt x="93" y="33"/>
                  </a:lnTo>
                  <a:lnTo>
                    <a:pt x="93" y="29"/>
                  </a:lnTo>
                  <a:lnTo>
                    <a:pt x="99" y="22"/>
                  </a:lnTo>
                  <a:lnTo>
                    <a:pt x="99" y="16"/>
                  </a:lnTo>
                  <a:lnTo>
                    <a:pt x="106" y="12"/>
                  </a:lnTo>
                  <a:lnTo>
                    <a:pt x="106" y="6"/>
                  </a:lnTo>
                  <a:lnTo>
                    <a:pt x="106" y="6"/>
                  </a:lnTo>
                  <a:lnTo>
                    <a:pt x="110" y="0"/>
                  </a:lnTo>
                  <a:lnTo>
                    <a:pt x="110" y="0"/>
                  </a:lnTo>
                  <a:lnTo>
                    <a:pt x="116" y="6"/>
                  </a:lnTo>
                  <a:lnTo>
                    <a:pt x="116" y="6"/>
                  </a:lnTo>
                  <a:lnTo>
                    <a:pt x="116" y="6"/>
                  </a:lnTo>
                  <a:lnTo>
                    <a:pt x="147" y="6"/>
                  </a:lnTo>
                  <a:lnTo>
                    <a:pt x="147" y="0"/>
                  </a:lnTo>
                  <a:lnTo>
                    <a:pt x="151" y="0"/>
                  </a:lnTo>
                  <a:lnTo>
                    <a:pt x="151" y="6"/>
                  </a:lnTo>
                  <a:lnTo>
                    <a:pt x="157" y="6"/>
                  </a:lnTo>
                  <a:lnTo>
                    <a:pt x="157" y="12"/>
                  </a:lnTo>
                  <a:lnTo>
                    <a:pt x="157" y="12"/>
                  </a:lnTo>
                  <a:lnTo>
                    <a:pt x="157" y="12"/>
                  </a:lnTo>
                  <a:lnTo>
                    <a:pt x="163" y="12"/>
                  </a:lnTo>
                  <a:lnTo>
                    <a:pt x="163"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7" name="Freeform 463"/>
            <p:cNvSpPr>
              <a:spLocks/>
            </p:cNvSpPr>
            <p:nvPr/>
          </p:nvSpPr>
          <p:spPr bwMode="auto">
            <a:xfrm>
              <a:off x="4257675" y="2371726"/>
              <a:ext cx="471488" cy="525463"/>
            </a:xfrm>
            <a:custGeom>
              <a:avLst/>
              <a:gdLst>
                <a:gd name="T0" fmla="*/ 186 w 297"/>
                <a:gd name="T1" fmla="*/ 331 h 331"/>
                <a:gd name="T2" fmla="*/ 186 w 297"/>
                <a:gd name="T3" fmla="*/ 331 h 331"/>
                <a:gd name="T4" fmla="*/ 297 w 297"/>
                <a:gd name="T5" fmla="*/ 253 h 331"/>
                <a:gd name="T6" fmla="*/ 291 w 297"/>
                <a:gd name="T7" fmla="*/ 241 h 331"/>
                <a:gd name="T8" fmla="*/ 281 w 297"/>
                <a:gd name="T9" fmla="*/ 235 h 331"/>
                <a:gd name="T10" fmla="*/ 268 w 297"/>
                <a:gd name="T11" fmla="*/ 230 h 331"/>
                <a:gd name="T12" fmla="*/ 268 w 297"/>
                <a:gd name="T13" fmla="*/ 212 h 331"/>
                <a:gd name="T14" fmla="*/ 268 w 297"/>
                <a:gd name="T15" fmla="*/ 208 h 331"/>
                <a:gd name="T16" fmla="*/ 268 w 297"/>
                <a:gd name="T17" fmla="*/ 195 h 331"/>
                <a:gd name="T18" fmla="*/ 262 w 297"/>
                <a:gd name="T19" fmla="*/ 150 h 331"/>
                <a:gd name="T20" fmla="*/ 256 w 297"/>
                <a:gd name="T21" fmla="*/ 140 h 331"/>
                <a:gd name="T22" fmla="*/ 252 w 297"/>
                <a:gd name="T23" fmla="*/ 107 h 331"/>
                <a:gd name="T24" fmla="*/ 246 w 297"/>
                <a:gd name="T25" fmla="*/ 88 h 331"/>
                <a:gd name="T26" fmla="*/ 233 w 297"/>
                <a:gd name="T27" fmla="*/ 66 h 331"/>
                <a:gd name="T28" fmla="*/ 233 w 297"/>
                <a:gd name="T29" fmla="*/ 66 h 331"/>
                <a:gd name="T30" fmla="*/ 233 w 297"/>
                <a:gd name="T31" fmla="*/ 62 h 331"/>
                <a:gd name="T32" fmla="*/ 239 w 297"/>
                <a:gd name="T33" fmla="*/ 55 h 331"/>
                <a:gd name="T34" fmla="*/ 233 w 297"/>
                <a:gd name="T35" fmla="*/ 27 h 331"/>
                <a:gd name="T36" fmla="*/ 239 w 297"/>
                <a:gd name="T37" fmla="*/ 10 h 331"/>
                <a:gd name="T38" fmla="*/ 246 w 297"/>
                <a:gd name="T39" fmla="*/ 4 h 331"/>
                <a:gd name="T40" fmla="*/ 239 w 297"/>
                <a:gd name="T41" fmla="*/ 4 h 331"/>
                <a:gd name="T42" fmla="*/ 227 w 297"/>
                <a:gd name="T43" fmla="*/ 10 h 331"/>
                <a:gd name="T44" fmla="*/ 151 w 297"/>
                <a:gd name="T45" fmla="*/ 16 h 331"/>
                <a:gd name="T46" fmla="*/ 141 w 297"/>
                <a:gd name="T47" fmla="*/ 22 h 331"/>
                <a:gd name="T48" fmla="*/ 116 w 297"/>
                <a:gd name="T49" fmla="*/ 27 h 331"/>
                <a:gd name="T50" fmla="*/ 112 w 297"/>
                <a:gd name="T51" fmla="*/ 27 h 331"/>
                <a:gd name="T52" fmla="*/ 99 w 297"/>
                <a:gd name="T53" fmla="*/ 39 h 331"/>
                <a:gd name="T54" fmla="*/ 87 w 297"/>
                <a:gd name="T55" fmla="*/ 45 h 331"/>
                <a:gd name="T56" fmla="*/ 99 w 297"/>
                <a:gd name="T57" fmla="*/ 84 h 331"/>
                <a:gd name="T58" fmla="*/ 112 w 297"/>
                <a:gd name="T59" fmla="*/ 88 h 331"/>
                <a:gd name="T60" fmla="*/ 112 w 297"/>
                <a:gd name="T61" fmla="*/ 88 h 331"/>
                <a:gd name="T62" fmla="*/ 106 w 297"/>
                <a:gd name="T63" fmla="*/ 94 h 331"/>
                <a:gd name="T64" fmla="*/ 81 w 297"/>
                <a:gd name="T65" fmla="*/ 101 h 331"/>
                <a:gd name="T66" fmla="*/ 77 w 297"/>
                <a:gd name="T67" fmla="*/ 107 h 331"/>
                <a:gd name="T68" fmla="*/ 71 w 297"/>
                <a:gd name="T69" fmla="*/ 117 h 331"/>
                <a:gd name="T70" fmla="*/ 64 w 297"/>
                <a:gd name="T71" fmla="*/ 123 h 331"/>
                <a:gd name="T72" fmla="*/ 46 w 297"/>
                <a:gd name="T73" fmla="*/ 140 h 331"/>
                <a:gd name="T74" fmla="*/ 36 w 297"/>
                <a:gd name="T75" fmla="*/ 146 h 331"/>
                <a:gd name="T76" fmla="*/ 17 w 297"/>
                <a:gd name="T77" fmla="*/ 150 h 331"/>
                <a:gd name="T78" fmla="*/ 11 w 297"/>
                <a:gd name="T79" fmla="*/ 150 h 331"/>
                <a:gd name="T80" fmla="*/ 5 w 297"/>
                <a:gd name="T81" fmla="*/ 156 h 331"/>
                <a:gd name="T82" fmla="*/ 0 w 297"/>
                <a:gd name="T83" fmla="*/ 185 h 331"/>
                <a:gd name="T84" fmla="*/ 147 w 297"/>
                <a:gd name="T85" fmla="*/ 309 h 331"/>
                <a:gd name="T86" fmla="*/ 157 w 297"/>
                <a:gd name="T87" fmla="*/ 319 h 331"/>
                <a:gd name="T88" fmla="*/ 176 w 297"/>
                <a:gd name="T89" fmla="*/ 331 h 331"/>
                <a:gd name="T90" fmla="*/ 186 w 297"/>
                <a:gd name="T91"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331">
                  <a:moveTo>
                    <a:pt x="186" y="331"/>
                  </a:moveTo>
                  <a:lnTo>
                    <a:pt x="186" y="331"/>
                  </a:lnTo>
                  <a:lnTo>
                    <a:pt x="186" y="331"/>
                  </a:lnTo>
                  <a:lnTo>
                    <a:pt x="186" y="331"/>
                  </a:lnTo>
                  <a:lnTo>
                    <a:pt x="198" y="331"/>
                  </a:lnTo>
                  <a:lnTo>
                    <a:pt x="297" y="253"/>
                  </a:lnTo>
                  <a:lnTo>
                    <a:pt x="291" y="247"/>
                  </a:lnTo>
                  <a:lnTo>
                    <a:pt x="291" y="241"/>
                  </a:lnTo>
                  <a:lnTo>
                    <a:pt x="287" y="235"/>
                  </a:lnTo>
                  <a:lnTo>
                    <a:pt x="281" y="235"/>
                  </a:lnTo>
                  <a:lnTo>
                    <a:pt x="274" y="230"/>
                  </a:lnTo>
                  <a:lnTo>
                    <a:pt x="268" y="230"/>
                  </a:lnTo>
                  <a:lnTo>
                    <a:pt x="268" y="212"/>
                  </a:lnTo>
                  <a:lnTo>
                    <a:pt x="268" y="212"/>
                  </a:lnTo>
                  <a:lnTo>
                    <a:pt x="268" y="208"/>
                  </a:lnTo>
                  <a:lnTo>
                    <a:pt x="268" y="208"/>
                  </a:lnTo>
                  <a:lnTo>
                    <a:pt x="268" y="195"/>
                  </a:lnTo>
                  <a:lnTo>
                    <a:pt x="268" y="195"/>
                  </a:lnTo>
                  <a:lnTo>
                    <a:pt x="268" y="162"/>
                  </a:lnTo>
                  <a:lnTo>
                    <a:pt x="262" y="150"/>
                  </a:lnTo>
                  <a:lnTo>
                    <a:pt x="262" y="140"/>
                  </a:lnTo>
                  <a:lnTo>
                    <a:pt x="256" y="140"/>
                  </a:lnTo>
                  <a:lnTo>
                    <a:pt x="256" y="117"/>
                  </a:lnTo>
                  <a:lnTo>
                    <a:pt x="252" y="107"/>
                  </a:lnTo>
                  <a:lnTo>
                    <a:pt x="246" y="101"/>
                  </a:lnTo>
                  <a:lnTo>
                    <a:pt x="246" y="88"/>
                  </a:lnTo>
                  <a:lnTo>
                    <a:pt x="233" y="78"/>
                  </a:lnTo>
                  <a:lnTo>
                    <a:pt x="233" y="66"/>
                  </a:lnTo>
                  <a:lnTo>
                    <a:pt x="233" y="66"/>
                  </a:lnTo>
                  <a:lnTo>
                    <a:pt x="233" y="66"/>
                  </a:lnTo>
                  <a:lnTo>
                    <a:pt x="233" y="62"/>
                  </a:lnTo>
                  <a:lnTo>
                    <a:pt x="233" y="62"/>
                  </a:lnTo>
                  <a:lnTo>
                    <a:pt x="233" y="55"/>
                  </a:lnTo>
                  <a:lnTo>
                    <a:pt x="239" y="55"/>
                  </a:lnTo>
                  <a:lnTo>
                    <a:pt x="239" y="39"/>
                  </a:lnTo>
                  <a:lnTo>
                    <a:pt x="233" y="27"/>
                  </a:lnTo>
                  <a:lnTo>
                    <a:pt x="239" y="22"/>
                  </a:lnTo>
                  <a:lnTo>
                    <a:pt x="239" y="10"/>
                  </a:lnTo>
                  <a:lnTo>
                    <a:pt x="246" y="4"/>
                  </a:lnTo>
                  <a:lnTo>
                    <a:pt x="246" y="4"/>
                  </a:lnTo>
                  <a:lnTo>
                    <a:pt x="246" y="0"/>
                  </a:lnTo>
                  <a:lnTo>
                    <a:pt x="239" y="4"/>
                  </a:lnTo>
                  <a:lnTo>
                    <a:pt x="233" y="4"/>
                  </a:lnTo>
                  <a:lnTo>
                    <a:pt x="227" y="10"/>
                  </a:lnTo>
                  <a:lnTo>
                    <a:pt x="157" y="10"/>
                  </a:lnTo>
                  <a:lnTo>
                    <a:pt x="151" y="16"/>
                  </a:lnTo>
                  <a:lnTo>
                    <a:pt x="147" y="16"/>
                  </a:lnTo>
                  <a:lnTo>
                    <a:pt x="141" y="22"/>
                  </a:lnTo>
                  <a:lnTo>
                    <a:pt x="122" y="22"/>
                  </a:lnTo>
                  <a:lnTo>
                    <a:pt x="116" y="27"/>
                  </a:lnTo>
                  <a:lnTo>
                    <a:pt x="112" y="27"/>
                  </a:lnTo>
                  <a:lnTo>
                    <a:pt x="112" y="27"/>
                  </a:lnTo>
                  <a:lnTo>
                    <a:pt x="99" y="39"/>
                  </a:lnTo>
                  <a:lnTo>
                    <a:pt x="99" y="39"/>
                  </a:lnTo>
                  <a:lnTo>
                    <a:pt x="93" y="45"/>
                  </a:lnTo>
                  <a:lnTo>
                    <a:pt x="87" y="45"/>
                  </a:lnTo>
                  <a:lnTo>
                    <a:pt x="106" y="45"/>
                  </a:lnTo>
                  <a:lnTo>
                    <a:pt x="99" y="84"/>
                  </a:lnTo>
                  <a:lnTo>
                    <a:pt x="112" y="84"/>
                  </a:lnTo>
                  <a:lnTo>
                    <a:pt x="112" y="88"/>
                  </a:lnTo>
                  <a:lnTo>
                    <a:pt x="112" y="88"/>
                  </a:lnTo>
                  <a:lnTo>
                    <a:pt x="112" y="88"/>
                  </a:lnTo>
                  <a:lnTo>
                    <a:pt x="112" y="94"/>
                  </a:lnTo>
                  <a:lnTo>
                    <a:pt x="106" y="94"/>
                  </a:lnTo>
                  <a:lnTo>
                    <a:pt x="106" y="101"/>
                  </a:lnTo>
                  <a:lnTo>
                    <a:pt x="81" y="101"/>
                  </a:lnTo>
                  <a:lnTo>
                    <a:pt x="81" y="107"/>
                  </a:lnTo>
                  <a:lnTo>
                    <a:pt x="77" y="107"/>
                  </a:lnTo>
                  <a:lnTo>
                    <a:pt x="77" y="111"/>
                  </a:lnTo>
                  <a:lnTo>
                    <a:pt x="71" y="117"/>
                  </a:lnTo>
                  <a:lnTo>
                    <a:pt x="71" y="123"/>
                  </a:lnTo>
                  <a:lnTo>
                    <a:pt x="64" y="123"/>
                  </a:lnTo>
                  <a:lnTo>
                    <a:pt x="64" y="123"/>
                  </a:lnTo>
                  <a:lnTo>
                    <a:pt x="46" y="140"/>
                  </a:lnTo>
                  <a:lnTo>
                    <a:pt x="40" y="140"/>
                  </a:lnTo>
                  <a:lnTo>
                    <a:pt x="36" y="146"/>
                  </a:lnTo>
                  <a:lnTo>
                    <a:pt x="17" y="146"/>
                  </a:lnTo>
                  <a:lnTo>
                    <a:pt x="17" y="150"/>
                  </a:lnTo>
                  <a:lnTo>
                    <a:pt x="11" y="150"/>
                  </a:lnTo>
                  <a:lnTo>
                    <a:pt x="11" y="150"/>
                  </a:lnTo>
                  <a:lnTo>
                    <a:pt x="5" y="156"/>
                  </a:lnTo>
                  <a:lnTo>
                    <a:pt x="5" y="156"/>
                  </a:lnTo>
                  <a:lnTo>
                    <a:pt x="0" y="162"/>
                  </a:lnTo>
                  <a:lnTo>
                    <a:pt x="0" y="185"/>
                  </a:lnTo>
                  <a:lnTo>
                    <a:pt x="141" y="296"/>
                  </a:lnTo>
                  <a:lnTo>
                    <a:pt x="147" y="309"/>
                  </a:lnTo>
                  <a:lnTo>
                    <a:pt x="147" y="309"/>
                  </a:lnTo>
                  <a:lnTo>
                    <a:pt x="157" y="319"/>
                  </a:lnTo>
                  <a:lnTo>
                    <a:pt x="163" y="319"/>
                  </a:lnTo>
                  <a:lnTo>
                    <a:pt x="176" y="331"/>
                  </a:lnTo>
                  <a:lnTo>
                    <a:pt x="186" y="331"/>
                  </a:lnTo>
                  <a:lnTo>
                    <a:pt x="186" y="33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8" name="Freeform 464"/>
            <p:cNvSpPr>
              <a:spLocks/>
            </p:cNvSpPr>
            <p:nvPr/>
          </p:nvSpPr>
          <p:spPr bwMode="auto">
            <a:xfrm>
              <a:off x="4257675" y="2371726"/>
              <a:ext cx="471488" cy="525463"/>
            </a:xfrm>
            <a:custGeom>
              <a:avLst/>
              <a:gdLst>
                <a:gd name="T0" fmla="*/ 186 w 297"/>
                <a:gd name="T1" fmla="*/ 331 h 331"/>
                <a:gd name="T2" fmla="*/ 186 w 297"/>
                <a:gd name="T3" fmla="*/ 331 h 331"/>
                <a:gd name="T4" fmla="*/ 297 w 297"/>
                <a:gd name="T5" fmla="*/ 253 h 331"/>
                <a:gd name="T6" fmla="*/ 291 w 297"/>
                <a:gd name="T7" fmla="*/ 241 h 331"/>
                <a:gd name="T8" fmla="*/ 281 w 297"/>
                <a:gd name="T9" fmla="*/ 235 h 331"/>
                <a:gd name="T10" fmla="*/ 268 w 297"/>
                <a:gd name="T11" fmla="*/ 230 h 331"/>
                <a:gd name="T12" fmla="*/ 268 w 297"/>
                <a:gd name="T13" fmla="*/ 212 h 331"/>
                <a:gd name="T14" fmla="*/ 268 w 297"/>
                <a:gd name="T15" fmla="*/ 208 h 331"/>
                <a:gd name="T16" fmla="*/ 268 w 297"/>
                <a:gd name="T17" fmla="*/ 195 h 331"/>
                <a:gd name="T18" fmla="*/ 262 w 297"/>
                <a:gd name="T19" fmla="*/ 150 h 331"/>
                <a:gd name="T20" fmla="*/ 256 w 297"/>
                <a:gd name="T21" fmla="*/ 140 h 331"/>
                <a:gd name="T22" fmla="*/ 252 w 297"/>
                <a:gd name="T23" fmla="*/ 107 h 331"/>
                <a:gd name="T24" fmla="*/ 246 w 297"/>
                <a:gd name="T25" fmla="*/ 88 h 331"/>
                <a:gd name="T26" fmla="*/ 233 w 297"/>
                <a:gd name="T27" fmla="*/ 66 h 331"/>
                <a:gd name="T28" fmla="*/ 233 w 297"/>
                <a:gd name="T29" fmla="*/ 66 h 331"/>
                <a:gd name="T30" fmla="*/ 233 w 297"/>
                <a:gd name="T31" fmla="*/ 62 h 331"/>
                <a:gd name="T32" fmla="*/ 239 w 297"/>
                <a:gd name="T33" fmla="*/ 55 h 331"/>
                <a:gd name="T34" fmla="*/ 233 w 297"/>
                <a:gd name="T35" fmla="*/ 27 h 331"/>
                <a:gd name="T36" fmla="*/ 239 w 297"/>
                <a:gd name="T37" fmla="*/ 10 h 331"/>
                <a:gd name="T38" fmla="*/ 246 w 297"/>
                <a:gd name="T39" fmla="*/ 4 h 331"/>
                <a:gd name="T40" fmla="*/ 239 w 297"/>
                <a:gd name="T41" fmla="*/ 4 h 331"/>
                <a:gd name="T42" fmla="*/ 227 w 297"/>
                <a:gd name="T43" fmla="*/ 10 h 331"/>
                <a:gd name="T44" fmla="*/ 151 w 297"/>
                <a:gd name="T45" fmla="*/ 16 h 331"/>
                <a:gd name="T46" fmla="*/ 141 w 297"/>
                <a:gd name="T47" fmla="*/ 22 h 331"/>
                <a:gd name="T48" fmla="*/ 116 w 297"/>
                <a:gd name="T49" fmla="*/ 27 h 331"/>
                <a:gd name="T50" fmla="*/ 112 w 297"/>
                <a:gd name="T51" fmla="*/ 27 h 331"/>
                <a:gd name="T52" fmla="*/ 99 w 297"/>
                <a:gd name="T53" fmla="*/ 39 h 331"/>
                <a:gd name="T54" fmla="*/ 87 w 297"/>
                <a:gd name="T55" fmla="*/ 45 h 331"/>
                <a:gd name="T56" fmla="*/ 99 w 297"/>
                <a:gd name="T57" fmla="*/ 84 h 331"/>
                <a:gd name="T58" fmla="*/ 112 w 297"/>
                <a:gd name="T59" fmla="*/ 88 h 331"/>
                <a:gd name="T60" fmla="*/ 112 w 297"/>
                <a:gd name="T61" fmla="*/ 88 h 331"/>
                <a:gd name="T62" fmla="*/ 106 w 297"/>
                <a:gd name="T63" fmla="*/ 94 h 331"/>
                <a:gd name="T64" fmla="*/ 81 w 297"/>
                <a:gd name="T65" fmla="*/ 101 h 331"/>
                <a:gd name="T66" fmla="*/ 77 w 297"/>
                <a:gd name="T67" fmla="*/ 107 h 331"/>
                <a:gd name="T68" fmla="*/ 71 w 297"/>
                <a:gd name="T69" fmla="*/ 117 h 331"/>
                <a:gd name="T70" fmla="*/ 64 w 297"/>
                <a:gd name="T71" fmla="*/ 123 h 331"/>
                <a:gd name="T72" fmla="*/ 46 w 297"/>
                <a:gd name="T73" fmla="*/ 140 h 331"/>
                <a:gd name="T74" fmla="*/ 36 w 297"/>
                <a:gd name="T75" fmla="*/ 146 h 331"/>
                <a:gd name="T76" fmla="*/ 17 w 297"/>
                <a:gd name="T77" fmla="*/ 150 h 331"/>
                <a:gd name="T78" fmla="*/ 11 w 297"/>
                <a:gd name="T79" fmla="*/ 150 h 331"/>
                <a:gd name="T80" fmla="*/ 5 w 297"/>
                <a:gd name="T81" fmla="*/ 156 h 331"/>
                <a:gd name="T82" fmla="*/ 0 w 297"/>
                <a:gd name="T83" fmla="*/ 185 h 331"/>
                <a:gd name="T84" fmla="*/ 147 w 297"/>
                <a:gd name="T85" fmla="*/ 309 h 331"/>
                <a:gd name="T86" fmla="*/ 157 w 297"/>
                <a:gd name="T87" fmla="*/ 319 h 331"/>
                <a:gd name="T88" fmla="*/ 176 w 297"/>
                <a:gd name="T89" fmla="*/ 331 h 331"/>
                <a:gd name="T90" fmla="*/ 186 w 297"/>
                <a:gd name="T91" fmla="*/ 33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 h="331">
                  <a:moveTo>
                    <a:pt x="186" y="331"/>
                  </a:moveTo>
                  <a:lnTo>
                    <a:pt x="186" y="331"/>
                  </a:lnTo>
                  <a:lnTo>
                    <a:pt x="186" y="331"/>
                  </a:lnTo>
                  <a:lnTo>
                    <a:pt x="186" y="331"/>
                  </a:lnTo>
                  <a:lnTo>
                    <a:pt x="198" y="331"/>
                  </a:lnTo>
                  <a:lnTo>
                    <a:pt x="297" y="253"/>
                  </a:lnTo>
                  <a:lnTo>
                    <a:pt x="291" y="247"/>
                  </a:lnTo>
                  <a:lnTo>
                    <a:pt x="291" y="241"/>
                  </a:lnTo>
                  <a:lnTo>
                    <a:pt x="287" y="235"/>
                  </a:lnTo>
                  <a:lnTo>
                    <a:pt x="281" y="235"/>
                  </a:lnTo>
                  <a:lnTo>
                    <a:pt x="274" y="230"/>
                  </a:lnTo>
                  <a:lnTo>
                    <a:pt x="268" y="230"/>
                  </a:lnTo>
                  <a:lnTo>
                    <a:pt x="268" y="212"/>
                  </a:lnTo>
                  <a:lnTo>
                    <a:pt x="268" y="212"/>
                  </a:lnTo>
                  <a:lnTo>
                    <a:pt x="268" y="208"/>
                  </a:lnTo>
                  <a:lnTo>
                    <a:pt x="268" y="208"/>
                  </a:lnTo>
                  <a:lnTo>
                    <a:pt x="268" y="195"/>
                  </a:lnTo>
                  <a:lnTo>
                    <a:pt x="268" y="195"/>
                  </a:lnTo>
                  <a:lnTo>
                    <a:pt x="268" y="162"/>
                  </a:lnTo>
                  <a:lnTo>
                    <a:pt x="262" y="150"/>
                  </a:lnTo>
                  <a:lnTo>
                    <a:pt x="262" y="140"/>
                  </a:lnTo>
                  <a:lnTo>
                    <a:pt x="256" y="140"/>
                  </a:lnTo>
                  <a:lnTo>
                    <a:pt x="256" y="117"/>
                  </a:lnTo>
                  <a:lnTo>
                    <a:pt x="252" y="107"/>
                  </a:lnTo>
                  <a:lnTo>
                    <a:pt x="246" y="101"/>
                  </a:lnTo>
                  <a:lnTo>
                    <a:pt x="246" y="88"/>
                  </a:lnTo>
                  <a:lnTo>
                    <a:pt x="233" y="78"/>
                  </a:lnTo>
                  <a:lnTo>
                    <a:pt x="233" y="66"/>
                  </a:lnTo>
                  <a:lnTo>
                    <a:pt x="233" y="66"/>
                  </a:lnTo>
                  <a:lnTo>
                    <a:pt x="233" y="66"/>
                  </a:lnTo>
                  <a:lnTo>
                    <a:pt x="233" y="62"/>
                  </a:lnTo>
                  <a:lnTo>
                    <a:pt x="233" y="62"/>
                  </a:lnTo>
                  <a:lnTo>
                    <a:pt x="233" y="55"/>
                  </a:lnTo>
                  <a:lnTo>
                    <a:pt x="239" y="55"/>
                  </a:lnTo>
                  <a:lnTo>
                    <a:pt x="239" y="39"/>
                  </a:lnTo>
                  <a:lnTo>
                    <a:pt x="233" y="27"/>
                  </a:lnTo>
                  <a:lnTo>
                    <a:pt x="239" y="22"/>
                  </a:lnTo>
                  <a:lnTo>
                    <a:pt x="239" y="10"/>
                  </a:lnTo>
                  <a:lnTo>
                    <a:pt x="246" y="4"/>
                  </a:lnTo>
                  <a:lnTo>
                    <a:pt x="246" y="4"/>
                  </a:lnTo>
                  <a:lnTo>
                    <a:pt x="246" y="0"/>
                  </a:lnTo>
                  <a:lnTo>
                    <a:pt x="239" y="4"/>
                  </a:lnTo>
                  <a:lnTo>
                    <a:pt x="233" y="4"/>
                  </a:lnTo>
                  <a:lnTo>
                    <a:pt x="227" y="10"/>
                  </a:lnTo>
                  <a:lnTo>
                    <a:pt x="157" y="10"/>
                  </a:lnTo>
                  <a:lnTo>
                    <a:pt x="151" y="16"/>
                  </a:lnTo>
                  <a:lnTo>
                    <a:pt x="147" y="16"/>
                  </a:lnTo>
                  <a:lnTo>
                    <a:pt x="141" y="22"/>
                  </a:lnTo>
                  <a:lnTo>
                    <a:pt x="122" y="22"/>
                  </a:lnTo>
                  <a:lnTo>
                    <a:pt x="116" y="27"/>
                  </a:lnTo>
                  <a:lnTo>
                    <a:pt x="112" y="27"/>
                  </a:lnTo>
                  <a:lnTo>
                    <a:pt x="112" y="27"/>
                  </a:lnTo>
                  <a:lnTo>
                    <a:pt x="99" y="39"/>
                  </a:lnTo>
                  <a:lnTo>
                    <a:pt x="99" y="39"/>
                  </a:lnTo>
                  <a:lnTo>
                    <a:pt x="93" y="45"/>
                  </a:lnTo>
                  <a:lnTo>
                    <a:pt x="87" y="45"/>
                  </a:lnTo>
                  <a:lnTo>
                    <a:pt x="106" y="45"/>
                  </a:lnTo>
                  <a:lnTo>
                    <a:pt x="99" y="84"/>
                  </a:lnTo>
                  <a:lnTo>
                    <a:pt x="112" y="84"/>
                  </a:lnTo>
                  <a:lnTo>
                    <a:pt x="112" y="88"/>
                  </a:lnTo>
                  <a:lnTo>
                    <a:pt x="112" y="88"/>
                  </a:lnTo>
                  <a:lnTo>
                    <a:pt x="112" y="88"/>
                  </a:lnTo>
                  <a:lnTo>
                    <a:pt x="112" y="94"/>
                  </a:lnTo>
                  <a:lnTo>
                    <a:pt x="106" y="94"/>
                  </a:lnTo>
                  <a:lnTo>
                    <a:pt x="106" y="101"/>
                  </a:lnTo>
                  <a:lnTo>
                    <a:pt x="81" y="101"/>
                  </a:lnTo>
                  <a:lnTo>
                    <a:pt x="81" y="107"/>
                  </a:lnTo>
                  <a:lnTo>
                    <a:pt x="77" y="107"/>
                  </a:lnTo>
                  <a:lnTo>
                    <a:pt x="77" y="111"/>
                  </a:lnTo>
                  <a:lnTo>
                    <a:pt x="71" y="117"/>
                  </a:lnTo>
                  <a:lnTo>
                    <a:pt x="71" y="123"/>
                  </a:lnTo>
                  <a:lnTo>
                    <a:pt x="64" y="123"/>
                  </a:lnTo>
                  <a:lnTo>
                    <a:pt x="64" y="123"/>
                  </a:lnTo>
                  <a:lnTo>
                    <a:pt x="46" y="140"/>
                  </a:lnTo>
                  <a:lnTo>
                    <a:pt x="40" y="140"/>
                  </a:lnTo>
                  <a:lnTo>
                    <a:pt x="36" y="146"/>
                  </a:lnTo>
                  <a:lnTo>
                    <a:pt x="17" y="146"/>
                  </a:lnTo>
                  <a:lnTo>
                    <a:pt x="17" y="150"/>
                  </a:lnTo>
                  <a:lnTo>
                    <a:pt x="11" y="150"/>
                  </a:lnTo>
                  <a:lnTo>
                    <a:pt x="11" y="150"/>
                  </a:lnTo>
                  <a:lnTo>
                    <a:pt x="5" y="156"/>
                  </a:lnTo>
                  <a:lnTo>
                    <a:pt x="5" y="156"/>
                  </a:lnTo>
                  <a:lnTo>
                    <a:pt x="0" y="162"/>
                  </a:lnTo>
                  <a:lnTo>
                    <a:pt x="0" y="185"/>
                  </a:lnTo>
                  <a:lnTo>
                    <a:pt x="141" y="296"/>
                  </a:lnTo>
                  <a:lnTo>
                    <a:pt x="147" y="309"/>
                  </a:lnTo>
                  <a:lnTo>
                    <a:pt x="147" y="309"/>
                  </a:lnTo>
                  <a:lnTo>
                    <a:pt x="157" y="319"/>
                  </a:lnTo>
                  <a:lnTo>
                    <a:pt x="163" y="319"/>
                  </a:lnTo>
                  <a:lnTo>
                    <a:pt x="176" y="331"/>
                  </a:lnTo>
                  <a:lnTo>
                    <a:pt x="186" y="331"/>
                  </a:lnTo>
                  <a:lnTo>
                    <a:pt x="186" y="33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69" name="Freeform 465"/>
            <p:cNvSpPr>
              <a:spLocks/>
            </p:cNvSpPr>
            <p:nvPr/>
          </p:nvSpPr>
          <p:spPr bwMode="auto">
            <a:xfrm>
              <a:off x="4673600" y="2495551"/>
              <a:ext cx="354013" cy="401638"/>
            </a:xfrm>
            <a:custGeom>
              <a:avLst/>
              <a:gdLst>
                <a:gd name="T0" fmla="*/ 6 w 223"/>
                <a:gd name="T1" fmla="*/ 52 h 253"/>
                <a:gd name="T2" fmla="*/ 12 w 223"/>
                <a:gd name="T3" fmla="*/ 39 h 253"/>
                <a:gd name="T4" fmla="*/ 12 w 223"/>
                <a:gd name="T5" fmla="*/ 23 h 253"/>
                <a:gd name="T6" fmla="*/ 25 w 223"/>
                <a:gd name="T7" fmla="*/ 6 h 253"/>
                <a:gd name="T8" fmla="*/ 64 w 223"/>
                <a:gd name="T9" fmla="*/ 10 h 253"/>
                <a:gd name="T10" fmla="*/ 70 w 223"/>
                <a:gd name="T11" fmla="*/ 23 h 253"/>
                <a:gd name="T12" fmla="*/ 76 w 223"/>
                <a:gd name="T13" fmla="*/ 29 h 253"/>
                <a:gd name="T14" fmla="*/ 95 w 223"/>
                <a:gd name="T15" fmla="*/ 33 h 253"/>
                <a:gd name="T16" fmla="*/ 105 w 223"/>
                <a:gd name="T17" fmla="*/ 45 h 253"/>
                <a:gd name="T18" fmla="*/ 117 w 223"/>
                <a:gd name="T19" fmla="*/ 52 h 253"/>
                <a:gd name="T20" fmla="*/ 136 w 223"/>
                <a:gd name="T21" fmla="*/ 45 h 253"/>
                <a:gd name="T22" fmla="*/ 136 w 223"/>
                <a:gd name="T23" fmla="*/ 39 h 253"/>
                <a:gd name="T24" fmla="*/ 136 w 223"/>
                <a:gd name="T25" fmla="*/ 33 h 253"/>
                <a:gd name="T26" fmla="*/ 136 w 223"/>
                <a:gd name="T27" fmla="*/ 29 h 253"/>
                <a:gd name="T28" fmla="*/ 136 w 223"/>
                <a:gd name="T29" fmla="*/ 23 h 253"/>
                <a:gd name="T30" fmla="*/ 136 w 223"/>
                <a:gd name="T31" fmla="*/ 16 h 253"/>
                <a:gd name="T32" fmla="*/ 140 w 223"/>
                <a:gd name="T33" fmla="*/ 10 h 253"/>
                <a:gd name="T34" fmla="*/ 152 w 223"/>
                <a:gd name="T35" fmla="*/ 6 h 253"/>
                <a:gd name="T36" fmla="*/ 175 w 223"/>
                <a:gd name="T37" fmla="*/ 6 h 253"/>
                <a:gd name="T38" fmla="*/ 175 w 223"/>
                <a:gd name="T39" fmla="*/ 10 h 253"/>
                <a:gd name="T40" fmla="*/ 181 w 223"/>
                <a:gd name="T41" fmla="*/ 23 h 253"/>
                <a:gd name="T42" fmla="*/ 210 w 223"/>
                <a:gd name="T43" fmla="*/ 29 h 253"/>
                <a:gd name="T44" fmla="*/ 210 w 223"/>
                <a:gd name="T45" fmla="*/ 33 h 253"/>
                <a:gd name="T46" fmla="*/ 210 w 223"/>
                <a:gd name="T47" fmla="*/ 39 h 253"/>
                <a:gd name="T48" fmla="*/ 216 w 223"/>
                <a:gd name="T49" fmla="*/ 45 h 253"/>
                <a:gd name="T50" fmla="*/ 210 w 223"/>
                <a:gd name="T51" fmla="*/ 52 h 253"/>
                <a:gd name="T52" fmla="*/ 210 w 223"/>
                <a:gd name="T53" fmla="*/ 56 h 253"/>
                <a:gd name="T54" fmla="*/ 210 w 223"/>
                <a:gd name="T55" fmla="*/ 62 h 253"/>
                <a:gd name="T56" fmla="*/ 216 w 223"/>
                <a:gd name="T57" fmla="*/ 72 h 253"/>
                <a:gd name="T58" fmla="*/ 223 w 223"/>
                <a:gd name="T59" fmla="*/ 202 h 253"/>
                <a:gd name="T60" fmla="*/ 223 w 223"/>
                <a:gd name="T61" fmla="*/ 208 h 253"/>
                <a:gd name="T62" fmla="*/ 223 w 223"/>
                <a:gd name="T63" fmla="*/ 214 h 253"/>
                <a:gd name="T64" fmla="*/ 223 w 223"/>
                <a:gd name="T65" fmla="*/ 231 h 253"/>
                <a:gd name="T66" fmla="*/ 210 w 223"/>
                <a:gd name="T67" fmla="*/ 241 h 253"/>
                <a:gd name="T68" fmla="*/ 210 w 223"/>
                <a:gd name="T69" fmla="*/ 247 h 253"/>
                <a:gd name="T70" fmla="*/ 210 w 223"/>
                <a:gd name="T71" fmla="*/ 253 h 253"/>
                <a:gd name="T72" fmla="*/ 89 w 223"/>
                <a:gd name="T73" fmla="*/ 179 h 253"/>
                <a:gd name="T74" fmla="*/ 89 w 223"/>
                <a:gd name="T75" fmla="*/ 185 h 253"/>
                <a:gd name="T76" fmla="*/ 82 w 223"/>
                <a:gd name="T77" fmla="*/ 185 h 253"/>
                <a:gd name="T78" fmla="*/ 76 w 223"/>
                <a:gd name="T79" fmla="*/ 192 h 253"/>
                <a:gd name="T80" fmla="*/ 64 w 223"/>
                <a:gd name="T81" fmla="*/ 185 h 253"/>
                <a:gd name="T82" fmla="*/ 54 w 223"/>
                <a:gd name="T83" fmla="*/ 179 h 253"/>
                <a:gd name="T84" fmla="*/ 47 w 223"/>
                <a:gd name="T85" fmla="*/ 175 h 253"/>
                <a:gd name="T86" fmla="*/ 35 w 223"/>
                <a:gd name="T87" fmla="*/ 169 h 253"/>
                <a:gd name="T88" fmla="*/ 6 w 223"/>
                <a:gd name="T89" fmla="*/ 152 h 253"/>
                <a:gd name="T90" fmla="*/ 6 w 223"/>
                <a:gd name="T91" fmla="*/ 130 h 253"/>
                <a:gd name="T92" fmla="*/ 6 w 223"/>
                <a:gd name="T93" fmla="*/ 117 h 253"/>
                <a:gd name="T94" fmla="*/ 0 w 223"/>
                <a:gd name="T95" fmla="*/ 6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3" h="253">
                  <a:moveTo>
                    <a:pt x="0" y="62"/>
                  </a:moveTo>
                  <a:lnTo>
                    <a:pt x="0" y="56"/>
                  </a:lnTo>
                  <a:lnTo>
                    <a:pt x="6" y="52"/>
                  </a:lnTo>
                  <a:lnTo>
                    <a:pt x="6" y="52"/>
                  </a:lnTo>
                  <a:lnTo>
                    <a:pt x="6" y="39"/>
                  </a:lnTo>
                  <a:lnTo>
                    <a:pt x="12" y="39"/>
                  </a:lnTo>
                  <a:lnTo>
                    <a:pt x="12" y="23"/>
                  </a:lnTo>
                  <a:lnTo>
                    <a:pt x="12" y="23"/>
                  </a:lnTo>
                  <a:lnTo>
                    <a:pt x="12" y="23"/>
                  </a:lnTo>
                  <a:lnTo>
                    <a:pt x="19" y="23"/>
                  </a:lnTo>
                  <a:lnTo>
                    <a:pt x="25" y="16"/>
                  </a:lnTo>
                  <a:lnTo>
                    <a:pt x="25" y="6"/>
                  </a:lnTo>
                  <a:lnTo>
                    <a:pt x="54" y="6"/>
                  </a:lnTo>
                  <a:lnTo>
                    <a:pt x="60" y="10"/>
                  </a:lnTo>
                  <a:lnTo>
                    <a:pt x="64" y="10"/>
                  </a:lnTo>
                  <a:lnTo>
                    <a:pt x="70" y="16"/>
                  </a:lnTo>
                  <a:lnTo>
                    <a:pt x="70" y="16"/>
                  </a:lnTo>
                  <a:lnTo>
                    <a:pt x="70" y="23"/>
                  </a:lnTo>
                  <a:lnTo>
                    <a:pt x="76" y="23"/>
                  </a:lnTo>
                  <a:lnTo>
                    <a:pt x="76" y="29"/>
                  </a:lnTo>
                  <a:lnTo>
                    <a:pt x="76" y="29"/>
                  </a:lnTo>
                  <a:lnTo>
                    <a:pt x="76" y="33"/>
                  </a:lnTo>
                  <a:lnTo>
                    <a:pt x="76" y="33"/>
                  </a:lnTo>
                  <a:lnTo>
                    <a:pt x="95" y="33"/>
                  </a:lnTo>
                  <a:lnTo>
                    <a:pt x="101" y="39"/>
                  </a:lnTo>
                  <a:lnTo>
                    <a:pt x="101" y="39"/>
                  </a:lnTo>
                  <a:lnTo>
                    <a:pt x="105" y="45"/>
                  </a:lnTo>
                  <a:lnTo>
                    <a:pt x="111" y="45"/>
                  </a:lnTo>
                  <a:lnTo>
                    <a:pt x="117" y="52"/>
                  </a:lnTo>
                  <a:lnTo>
                    <a:pt x="117" y="52"/>
                  </a:lnTo>
                  <a:lnTo>
                    <a:pt x="136" y="52"/>
                  </a:lnTo>
                  <a:lnTo>
                    <a:pt x="136" y="45"/>
                  </a:lnTo>
                  <a:lnTo>
                    <a:pt x="136" y="45"/>
                  </a:lnTo>
                  <a:lnTo>
                    <a:pt x="136" y="45"/>
                  </a:lnTo>
                  <a:lnTo>
                    <a:pt x="136" y="39"/>
                  </a:lnTo>
                  <a:lnTo>
                    <a:pt x="136" y="39"/>
                  </a:lnTo>
                  <a:lnTo>
                    <a:pt x="140" y="39"/>
                  </a:lnTo>
                  <a:lnTo>
                    <a:pt x="140" y="33"/>
                  </a:lnTo>
                  <a:lnTo>
                    <a:pt x="136" y="33"/>
                  </a:lnTo>
                  <a:lnTo>
                    <a:pt x="136" y="33"/>
                  </a:lnTo>
                  <a:lnTo>
                    <a:pt x="136" y="29"/>
                  </a:lnTo>
                  <a:lnTo>
                    <a:pt x="136" y="29"/>
                  </a:lnTo>
                  <a:lnTo>
                    <a:pt x="136" y="29"/>
                  </a:lnTo>
                  <a:lnTo>
                    <a:pt x="136" y="23"/>
                  </a:lnTo>
                  <a:lnTo>
                    <a:pt x="136" y="23"/>
                  </a:lnTo>
                  <a:lnTo>
                    <a:pt x="136" y="23"/>
                  </a:lnTo>
                  <a:lnTo>
                    <a:pt x="136" y="23"/>
                  </a:lnTo>
                  <a:lnTo>
                    <a:pt x="136" y="16"/>
                  </a:lnTo>
                  <a:lnTo>
                    <a:pt x="136" y="16"/>
                  </a:lnTo>
                  <a:lnTo>
                    <a:pt x="140" y="16"/>
                  </a:lnTo>
                  <a:lnTo>
                    <a:pt x="140" y="10"/>
                  </a:lnTo>
                  <a:lnTo>
                    <a:pt x="146" y="10"/>
                  </a:lnTo>
                  <a:lnTo>
                    <a:pt x="152" y="6"/>
                  </a:lnTo>
                  <a:lnTo>
                    <a:pt x="152" y="6"/>
                  </a:lnTo>
                  <a:lnTo>
                    <a:pt x="159" y="0"/>
                  </a:lnTo>
                  <a:lnTo>
                    <a:pt x="171" y="0"/>
                  </a:lnTo>
                  <a:lnTo>
                    <a:pt x="175" y="6"/>
                  </a:lnTo>
                  <a:lnTo>
                    <a:pt x="175" y="6"/>
                  </a:lnTo>
                  <a:lnTo>
                    <a:pt x="175" y="10"/>
                  </a:lnTo>
                  <a:lnTo>
                    <a:pt x="175" y="10"/>
                  </a:lnTo>
                  <a:lnTo>
                    <a:pt x="175" y="10"/>
                  </a:lnTo>
                  <a:lnTo>
                    <a:pt x="181" y="16"/>
                  </a:lnTo>
                  <a:lnTo>
                    <a:pt x="181" y="23"/>
                  </a:lnTo>
                  <a:lnTo>
                    <a:pt x="210" y="23"/>
                  </a:lnTo>
                  <a:lnTo>
                    <a:pt x="210" y="29"/>
                  </a:lnTo>
                  <a:lnTo>
                    <a:pt x="210" y="29"/>
                  </a:lnTo>
                  <a:lnTo>
                    <a:pt x="210" y="29"/>
                  </a:lnTo>
                  <a:lnTo>
                    <a:pt x="210" y="33"/>
                  </a:lnTo>
                  <a:lnTo>
                    <a:pt x="210" y="33"/>
                  </a:lnTo>
                  <a:lnTo>
                    <a:pt x="210" y="33"/>
                  </a:lnTo>
                  <a:lnTo>
                    <a:pt x="210" y="39"/>
                  </a:lnTo>
                  <a:lnTo>
                    <a:pt x="210" y="39"/>
                  </a:lnTo>
                  <a:lnTo>
                    <a:pt x="216" y="39"/>
                  </a:lnTo>
                  <a:lnTo>
                    <a:pt x="216" y="45"/>
                  </a:lnTo>
                  <a:lnTo>
                    <a:pt x="216" y="45"/>
                  </a:lnTo>
                  <a:lnTo>
                    <a:pt x="216" y="45"/>
                  </a:lnTo>
                  <a:lnTo>
                    <a:pt x="216" y="52"/>
                  </a:lnTo>
                  <a:lnTo>
                    <a:pt x="210" y="52"/>
                  </a:lnTo>
                  <a:lnTo>
                    <a:pt x="210" y="52"/>
                  </a:lnTo>
                  <a:lnTo>
                    <a:pt x="210" y="52"/>
                  </a:lnTo>
                  <a:lnTo>
                    <a:pt x="210" y="56"/>
                  </a:lnTo>
                  <a:lnTo>
                    <a:pt x="210" y="56"/>
                  </a:lnTo>
                  <a:lnTo>
                    <a:pt x="210" y="62"/>
                  </a:lnTo>
                  <a:lnTo>
                    <a:pt x="210" y="62"/>
                  </a:lnTo>
                  <a:lnTo>
                    <a:pt x="210" y="68"/>
                  </a:lnTo>
                  <a:lnTo>
                    <a:pt x="216" y="72"/>
                  </a:lnTo>
                  <a:lnTo>
                    <a:pt x="216" y="72"/>
                  </a:lnTo>
                  <a:lnTo>
                    <a:pt x="216" y="72"/>
                  </a:lnTo>
                  <a:lnTo>
                    <a:pt x="223" y="72"/>
                  </a:lnTo>
                  <a:lnTo>
                    <a:pt x="223" y="202"/>
                  </a:lnTo>
                  <a:lnTo>
                    <a:pt x="223" y="202"/>
                  </a:lnTo>
                  <a:lnTo>
                    <a:pt x="223" y="202"/>
                  </a:lnTo>
                  <a:lnTo>
                    <a:pt x="223" y="208"/>
                  </a:lnTo>
                  <a:lnTo>
                    <a:pt x="223" y="208"/>
                  </a:lnTo>
                  <a:lnTo>
                    <a:pt x="223" y="208"/>
                  </a:lnTo>
                  <a:lnTo>
                    <a:pt x="223" y="214"/>
                  </a:lnTo>
                  <a:lnTo>
                    <a:pt x="223" y="214"/>
                  </a:lnTo>
                  <a:lnTo>
                    <a:pt x="223" y="231"/>
                  </a:lnTo>
                  <a:lnTo>
                    <a:pt x="223" y="231"/>
                  </a:lnTo>
                  <a:lnTo>
                    <a:pt x="223" y="237"/>
                  </a:lnTo>
                  <a:lnTo>
                    <a:pt x="210" y="237"/>
                  </a:lnTo>
                  <a:lnTo>
                    <a:pt x="210" y="241"/>
                  </a:lnTo>
                  <a:lnTo>
                    <a:pt x="210" y="241"/>
                  </a:lnTo>
                  <a:lnTo>
                    <a:pt x="210" y="241"/>
                  </a:lnTo>
                  <a:lnTo>
                    <a:pt x="210" y="247"/>
                  </a:lnTo>
                  <a:lnTo>
                    <a:pt x="210" y="247"/>
                  </a:lnTo>
                  <a:lnTo>
                    <a:pt x="210" y="247"/>
                  </a:lnTo>
                  <a:lnTo>
                    <a:pt x="210" y="253"/>
                  </a:lnTo>
                  <a:lnTo>
                    <a:pt x="95" y="179"/>
                  </a:lnTo>
                  <a:lnTo>
                    <a:pt x="89" y="179"/>
                  </a:lnTo>
                  <a:lnTo>
                    <a:pt x="89" y="179"/>
                  </a:lnTo>
                  <a:lnTo>
                    <a:pt x="89" y="179"/>
                  </a:lnTo>
                  <a:lnTo>
                    <a:pt x="89" y="179"/>
                  </a:lnTo>
                  <a:lnTo>
                    <a:pt x="89" y="185"/>
                  </a:lnTo>
                  <a:lnTo>
                    <a:pt x="82" y="185"/>
                  </a:lnTo>
                  <a:lnTo>
                    <a:pt x="82" y="185"/>
                  </a:lnTo>
                  <a:lnTo>
                    <a:pt x="82" y="185"/>
                  </a:lnTo>
                  <a:lnTo>
                    <a:pt x="82" y="185"/>
                  </a:lnTo>
                  <a:lnTo>
                    <a:pt x="82" y="185"/>
                  </a:lnTo>
                  <a:lnTo>
                    <a:pt x="76" y="192"/>
                  </a:lnTo>
                  <a:lnTo>
                    <a:pt x="64" y="192"/>
                  </a:lnTo>
                  <a:lnTo>
                    <a:pt x="64" y="192"/>
                  </a:lnTo>
                  <a:lnTo>
                    <a:pt x="64" y="185"/>
                  </a:lnTo>
                  <a:lnTo>
                    <a:pt x="60" y="185"/>
                  </a:lnTo>
                  <a:lnTo>
                    <a:pt x="60" y="185"/>
                  </a:lnTo>
                  <a:lnTo>
                    <a:pt x="54" y="179"/>
                  </a:lnTo>
                  <a:lnTo>
                    <a:pt x="54" y="179"/>
                  </a:lnTo>
                  <a:lnTo>
                    <a:pt x="54" y="179"/>
                  </a:lnTo>
                  <a:lnTo>
                    <a:pt x="47" y="175"/>
                  </a:lnTo>
                  <a:lnTo>
                    <a:pt x="35" y="175"/>
                  </a:lnTo>
                  <a:lnTo>
                    <a:pt x="35" y="175"/>
                  </a:lnTo>
                  <a:lnTo>
                    <a:pt x="35" y="169"/>
                  </a:lnTo>
                  <a:lnTo>
                    <a:pt x="25" y="157"/>
                  </a:lnTo>
                  <a:lnTo>
                    <a:pt x="12" y="157"/>
                  </a:lnTo>
                  <a:lnTo>
                    <a:pt x="6" y="152"/>
                  </a:lnTo>
                  <a:lnTo>
                    <a:pt x="6" y="134"/>
                  </a:lnTo>
                  <a:lnTo>
                    <a:pt x="6" y="134"/>
                  </a:lnTo>
                  <a:lnTo>
                    <a:pt x="6" y="130"/>
                  </a:lnTo>
                  <a:lnTo>
                    <a:pt x="6" y="130"/>
                  </a:lnTo>
                  <a:lnTo>
                    <a:pt x="6" y="117"/>
                  </a:lnTo>
                  <a:lnTo>
                    <a:pt x="6" y="117"/>
                  </a:lnTo>
                  <a:lnTo>
                    <a:pt x="6" y="78"/>
                  </a:lnTo>
                  <a:lnTo>
                    <a:pt x="0" y="72"/>
                  </a:lnTo>
                  <a:lnTo>
                    <a:pt x="0" y="62"/>
                  </a:lnTo>
                  <a:lnTo>
                    <a:pt x="0" y="6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0" name="Freeform 466"/>
            <p:cNvSpPr>
              <a:spLocks/>
            </p:cNvSpPr>
            <p:nvPr/>
          </p:nvSpPr>
          <p:spPr bwMode="auto">
            <a:xfrm>
              <a:off x="4673600" y="2495551"/>
              <a:ext cx="354013" cy="401638"/>
            </a:xfrm>
            <a:custGeom>
              <a:avLst/>
              <a:gdLst>
                <a:gd name="T0" fmla="*/ 6 w 223"/>
                <a:gd name="T1" fmla="*/ 52 h 253"/>
                <a:gd name="T2" fmla="*/ 12 w 223"/>
                <a:gd name="T3" fmla="*/ 39 h 253"/>
                <a:gd name="T4" fmla="*/ 12 w 223"/>
                <a:gd name="T5" fmla="*/ 23 h 253"/>
                <a:gd name="T6" fmla="*/ 25 w 223"/>
                <a:gd name="T7" fmla="*/ 6 h 253"/>
                <a:gd name="T8" fmla="*/ 64 w 223"/>
                <a:gd name="T9" fmla="*/ 10 h 253"/>
                <a:gd name="T10" fmla="*/ 70 w 223"/>
                <a:gd name="T11" fmla="*/ 23 h 253"/>
                <a:gd name="T12" fmla="*/ 76 w 223"/>
                <a:gd name="T13" fmla="*/ 29 h 253"/>
                <a:gd name="T14" fmla="*/ 95 w 223"/>
                <a:gd name="T15" fmla="*/ 33 h 253"/>
                <a:gd name="T16" fmla="*/ 105 w 223"/>
                <a:gd name="T17" fmla="*/ 45 h 253"/>
                <a:gd name="T18" fmla="*/ 117 w 223"/>
                <a:gd name="T19" fmla="*/ 52 h 253"/>
                <a:gd name="T20" fmla="*/ 136 w 223"/>
                <a:gd name="T21" fmla="*/ 45 h 253"/>
                <a:gd name="T22" fmla="*/ 136 w 223"/>
                <a:gd name="T23" fmla="*/ 39 h 253"/>
                <a:gd name="T24" fmla="*/ 136 w 223"/>
                <a:gd name="T25" fmla="*/ 33 h 253"/>
                <a:gd name="T26" fmla="*/ 136 w 223"/>
                <a:gd name="T27" fmla="*/ 29 h 253"/>
                <a:gd name="T28" fmla="*/ 136 w 223"/>
                <a:gd name="T29" fmla="*/ 23 h 253"/>
                <a:gd name="T30" fmla="*/ 136 w 223"/>
                <a:gd name="T31" fmla="*/ 16 h 253"/>
                <a:gd name="T32" fmla="*/ 140 w 223"/>
                <a:gd name="T33" fmla="*/ 10 h 253"/>
                <a:gd name="T34" fmla="*/ 152 w 223"/>
                <a:gd name="T35" fmla="*/ 6 h 253"/>
                <a:gd name="T36" fmla="*/ 175 w 223"/>
                <a:gd name="T37" fmla="*/ 6 h 253"/>
                <a:gd name="T38" fmla="*/ 175 w 223"/>
                <a:gd name="T39" fmla="*/ 10 h 253"/>
                <a:gd name="T40" fmla="*/ 181 w 223"/>
                <a:gd name="T41" fmla="*/ 23 h 253"/>
                <a:gd name="T42" fmla="*/ 210 w 223"/>
                <a:gd name="T43" fmla="*/ 29 h 253"/>
                <a:gd name="T44" fmla="*/ 210 w 223"/>
                <a:gd name="T45" fmla="*/ 33 h 253"/>
                <a:gd name="T46" fmla="*/ 210 w 223"/>
                <a:gd name="T47" fmla="*/ 39 h 253"/>
                <a:gd name="T48" fmla="*/ 216 w 223"/>
                <a:gd name="T49" fmla="*/ 45 h 253"/>
                <a:gd name="T50" fmla="*/ 210 w 223"/>
                <a:gd name="T51" fmla="*/ 52 h 253"/>
                <a:gd name="T52" fmla="*/ 210 w 223"/>
                <a:gd name="T53" fmla="*/ 56 h 253"/>
                <a:gd name="T54" fmla="*/ 210 w 223"/>
                <a:gd name="T55" fmla="*/ 62 h 253"/>
                <a:gd name="T56" fmla="*/ 216 w 223"/>
                <a:gd name="T57" fmla="*/ 72 h 253"/>
                <a:gd name="T58" fmla="*/ 223 w 223"/>
                <a:gd name="T59" fmla="*/ 202 h 253"/>
                <a:gd name="T60" fmla="*/ 223 w 223"/>
                <a:gd name="T61" fmla="*/ 208 h 253"/>
                <a:gd name="T62" fmla="*/ 223 w 223"/>
                <a:gd name="T63" fmla="*/ 214 h 253"/>
                <a:gd name="T64" fmla="*/ 223 w 223"/>
                <a:gd name="T65" fmla="*/ 231 h 253"/>
                <a:gd name="T66" fmla="*/ 210 w 223"/>
                <a:gd name="T67" fmla="*/ 241 h 253"/>
                <a:gd name="T68" fmla="*/ 210 w 223"/>
                <a:gd name="T69" fmla="*/ 247 h 253"/>
                <a:gd name="T70" fmla="*/ 210 w 223"/>
                <a:gd name="T71" fmla="*/ 253 h 253"/>
                <a:gd name="T72" fmla="*/ 89 w 223"/>
                <a:gd name="T73" fmla="*/ 179 h 253"/>
                <a:gd name="T74" fmla="*/ 89 w 223"/>
                <a:gd name="T75" fmla="*/ 185 h 253"/>
                <a:gd name="T76" fmla="*/ 82 w 223"/>
                <a:gd name="T77" fmla="*/ 185 h 253"/>
                <a:gd name="T78" fmla="*/ 76 w 223"/>
                <a:gd name="T79" fmla="*/ 192 h 253"/>
                <a:gd name="T80" fmla="*/ 64 w 223"/>
                <a:gd name="T81" fmla="*/ 185 h 253"/>
                <a:gd name="T82" fmla="*/ 54 w 223"/>
                <a:gd name="T83" fmla="*/ 179 h 253"/>
                <a:gd name="T84" fmla="*/ 47 w 223"/>
                <a:gd name="T85" fmla="*/ 175 h 253"/>
                <a:gd name="T86" fmla="*/ 35 w 223"/>
                <a:gd name="T87" fmla="*/ 169 h 253"/>
                <a:gd name="T88" fmla="*/ 6 w 223"/>
                <a:gd name="T89" fmla="*/ 152 h 253"/>
                <a:gd name="T90" fmla="*/ 6 w 223"/>
                <a:gd name="T91" fmla="*/ 130 h 253"/>
                <a:gd name="T92" fmla="*/ 6 w 223"/>
                <a:gd name="T93" fmla="*/ 117 h 253"/>
                <a:gd name="T94" fmla="*/ 0 w 223"/>
                <a:gd name="T95" fmla="*/ 6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3" h="253">
                  <a:moveTo>
                    <a:pt x="0" y="62"/>
                  </a:moveTo>
                  <a:lnTo>
                    <a:pt x="0" y="56"/>
                  </a:lnTo>
                  <a:lnTo>
                    <a:pt x="6" y="52"/>
                  </a:lnTo>
                  <a:lnTo>
                    <a:pt x="6" y="52"/>
                  </a:lnTo>
                  <a:lnTo>
                    <a:pt x="6" y="39"/>
                  </a:lnTo>
                  <a:lnTo>
                    <a:pt x="12" y="39"/>
                  </a:lnTo>
                  <a:lnTo>
                    <a:pt x="12" y="23"/>
                  </a:lnTo>
                  <a:lnTo>
                    <a:pt x="12" y="23"/>
                  </a:lnTo>
                  <a:lnTo>
                    <a:pt x="12" y="23"/>
                  </a:lnTo>
                  <a:lnTo>
                    <a:pt x="19" y="23"/>
                  </a:lnTo>
                  <a:lnTo>
                    <a:pt x="25" y="16"/>
                  </a:lnTo>
                  <a:lnTo>
                    <a:pt x="25" y="6"/>
                  </a:lnTo>
                  <a:lnTo>
                    <a:pt x="54" y="6"/>
                  </a:lnTo>
                  <a:lnTo>
                    <a:pt x="60" y="10"/>
                  </a:lnTo>
                  <a:lnTo>
                    <a:pt x="64" y="10"/>
                  </a:lnTo>
                  <a:lnTo>
                    <a:pt x="70" y="16"/>
                  </a:lnTo>
                  <a:lnTo>
                    <a:pt x="70" y="16"/>
                  </a:lnTo>
                  <a:lnTo>
                    <a:pt x="70" y="23"/>
                  </a:lnTo>
                  <a:lnTo>
                    <a:pt x="76" y="23"/>
                  </a:lnTo>
                  <a:lnTo>
                    <a:pt x="76" y="29"/>
                  </a:lnTo>
                  <a:lnTo>
                    <a:pt x="76" y="29"/>
                  </a:lnTo>
                  <a:lnTo>
                    <a:pt x="76" y="33"/>
                  </a:lnTo>
                  <a:lnTo>
                    <a:pt x="76" y="33"/>
                  </a:lnTo>
                  <a:lnTo>
                    <a:pt x="95" y="33"/>
                  </a:lnTo>
                  <a:lnTo>
                    <a:pt x="101" y="39"/>
                  </a:lnTo>
                  <a:lnTo>
                    <a:pt x="101" y="39"/>
                  </a:lnTo>
                  <a:lnTo>
                    <a:pt x="105" y="45"/>
                  </a:lnTo>
                  <a:lnTo>
                    <a:pt x="111" y="45"/>
                  </a:lnTo>
                  <a:lnTo>
                    <a:pt x="117" y="52"/>
                  </a:lnTo>
                  <a:lnTo>
                    <a:pt x="117" y="52"/>
                  </a:lnTo>
                  <a:lnTo>
                    <a:pt x="136" y="52"/>
                  </a:lnTo>
                  <a:lnTo>
                    <a:pt x="136" y="45"/>
                  </a:lnTo>
                  <a:lnTo>
                    <a:pt x="136" y="45"/>
                  </a:lnTo>
                  <a:lnTo>
                    <a:pt x="136" y="45"/>
                  </a:lnTo>
                  <a:lnTo>
                    <a:pt x="136" y="39"/>
                  </a:lnTo>
                  <a:lnTo>
                    <a:pt x="136" y="39"/>
                  </a:lnTo>
                  <a:lnTo>
                    <a:pt x="140" y="39"/>
                  </a:lnTo>
                  <a:lnTo>
                    <a:pt x="140" y="33"/>
                  </a:lnTo>
                  <a:lnTo>
                    <a:pt x="136" y="33"/>
                  </a:lnTo>
                  <a:lnTo>
                    <a:pt x="136" y="33"/>
                  </a:lnTo>
                  <a:lnTo>
                    <a:pt x="136" y="29"/>
                  </a:lnTo>
                  <a:lnTo>
                    <a:pt x="136" y="29"/>
                  </a:lnTo>
                  <a:lnTo>
                    <a:pt x="136" y="29"/>
                  </a:lnTo>
                  <a:lnTo>
                    <a:pt x="136" y="23"/>
                  </a:lnTo>
                  <a:lnTo>
                    <a:pt x="136" y="23"/>
                  </a:lnTo>
                  <a:lnTo>
                    <a:pt x="136" y="23"/>
                  </a:lnTo>
                  <a:lnTo>
                    <a:pt x="136" y="23"/>
                  </a:lnTo>
                  <a:lnTo>
                    <a:pt x="136" y="16"/>
                  </a:lnTo>
                  <a:lnTo>
                    <a:pt x="136" y="16"/>
                  </a:lnTo>
                  <a:lnTo>
                    <a:pt x="140" y="16"/>
                  </a:lnTo>
                  <a:lnTo>
                    <a:pt x="140" y="10"/>
                  </a:lnTo>
                  <a:lnTo>
                    <a:pt x="146" y="10"/>
                  </a:lnTo>
                  <a:lnTo>
                    <a:pt x="152" y="6"/>
                  </a:lnTo>
                  <a:lnTo>
                    <a:pt x="152" y="6"/>
                  </a:lnTo>
                  <a:lnTo>
                    <a:pt x="159" y="0"/>
                  </a:lnTo>
                  <a:lnTo>
                    <a:pt x="171" y="0"/>
                  </a:lnTo>
                  <a:lnTo>
                    <a:pt x="175" y="6"/>
                  </a:lnTo>
                  <a:lnTo>
                    <a:pt x="175" y="6"/>
                  </a:lnTo>
                  <a:lnTo>
                    <a:pt x="175" y="10"/>
                  </a:lnTo>
                  <a:lnTo>
                    <a:pt x="175" y="10"/>
                  </a:lnTo>
                  <a:lnTo>
                    <a:pt x="175" y="10"/>
                  </a:lnTo>
                  <a:lnTo>
                    <a:pt x="181" y="16"/>
                  </a:lnTo>
                  <a:lnTo>
                    <a:pt x="181" y="23"/>
                  </a:lnTo>
                  <a:lnTo>
                    <a:pt x="210" y="23"/>
                  </a:lnTo>
                  <a:lnTo>
                    <a:pt x="210" y="29"/>
                  </a:lnTo>
                  <a:lnTo>
                    <a:pt x="210" y="29"/>
                  </a:lnTo>
                  <a:lnTo>
                    <a:pt x="210" y="29"/>
                  </a:lnTo>
                  <a:lnTo>
                    <a:pt x="210" y="33"/>
                  </a:lnTo>
                  <a:lnTo>
                    <a:pt x="210" y="33"/>
                  </a:lnTo>
                  <a:lnTo>
                    <a:pt x="210" y="33"/>
                  </a:lnTo>
                  <a:lnTo>
                    <a:pt x="210" y="39"/>
                  </a:lnTo>
                  <a:lnTo>
                    <a:pt x="210" y="39"/>
                  </a:lnTo>
                  <a:lnTo>
                    <a:pt x="216" y="39"/>
                  </a:lnTo>
                  <a:lnTo>
                    <a:pt x="216" y="45"/>
                  </a:lnTo>
                  <a:lnTo>
                    <a:pt x="216" y="45"/>
                  </a:lnTo>
                  <a:lnTo>
                    <a:pt x="216" y="45"/>
                  </a:lnTo>
                  <a:lnTo>
                    <a:pt x="216" y="52"/>
                  </a:lnTo>
                  <a:lnTo>
                    <a:pt x="210" y="52"/>
                  </a:lnTo>
                  <a:lnTo>
                    <a:pt x="210" y="52"/>
                  </a:lnTo>
                  <a:lnTo>
                    <a:pt x="210" y="52"/>
                  </a:lnTo>
                  <a:lnTo>
                    <a:pt x="210" y="56"/>
                  </a:lnTo>
                  <a:lnTo>
                    <a:pt x="210" y="56"/>
                  </a:lnTo>
                  <a:lnTo>
                    <a:pt x="210" y="62"/>
                  </a:lnTo>
                  <a:lnTo>
                    <a:pt x="210" y="62"/>
                  </a:lnTo>
                  <a:lnTo>
                    <a:pt x="210" y="68"/>
                  </a:lnTo>
                  <a:lnTo>
                    <a:pt x="216" y="72"/>
                  </a:lnTo>
                  <a:lnTo>
                    <a:pt x="216" y="72"/>
                  </a:lnTo>
                  <a:lnTo>
                    <a:pt x="216" y="72"/>
                  </a:lnTo>
                  <a:lnTo>
                    <a:pt x="223" y="72"/>
                  </a:lnTo>
                  <a:lnTo>
                    <a:pt x="223" y="202"/>
                  </a:lnTo>
                  <a:lnTo>
                    <a:pt x="223" y="202"/>
                  </a:lnTo>
                  <a:lnTo>
                    <a:pt x="223" y="202"/>
                  </a:lnTo>
                  <a:lnTo>
                    <a:pt x="223" y="208"/>
                  </a:lnTo>
                  <a:lnTo>
                    <a:pt x="223" y="208"/>
                  </a:lnTo>
                  <a:lnTo>
                    <a:pt x="223" y="208"/>
                  </a:lnTo>
                  <a:lnTo>
                    <a:pt x="223" y="214"/>
                  </a:lnTo>
                  <a:lnTo>
                    <a:pt x="223" y="214"/>
                  </a:lnTo>
                  <a:lnTo>
                    <a:pt x="223" y="231"/>
                  </a:lnTo>
                  <a:lnTo>
                    <a:pt x="223" y="231"/>
                  </a:lnTo>
                  <a:lnTo>
                    <a:pt x="223" y="237"/>
                  </a:lnTo>
                  <a:lnTo>
                    <a:pt x="210" y="237"/>
                  </a:lnTo>
                  <a:lnTo>
                    <a:pt x="210" y="241"/>
                  </a:lnTo>
                  <a:lnTo>
                    <a:pt x="210" y="241"/>
                  </a:lnTo>
                  <a:lnTo>
                    <a:pt x="210" y="241"/>
                  </a:lnTo>
                  <a:lnTo>
                    <a:pt x="210" y="247"/>
                  </a:lnTo>
                  <a:lnTo>
                    <a:pt x="210" y="247"/>
                  </a:lnTo>
                  <a:lnTo>
                    <a:pt x="210" y="247"/>
                  </a:lnTo>
                  <a:lnTo>
                    <a:pt x="210" y="253"/>
                  </a:lnTo>
                  <a:lnTo>
                    <a:pt x="95" y="179"/>
                  </a:lnTo>
                  <a:lnTo>
                    <a:pt x="89" y="179"/>
                  </a:lnTo>
                  <a:lnTo>
                    <a:pt x="89" y="179"/>
                  </a:lnTo>
                  <a:lnTo>
                    <a:pt x="89" y="179"/>
                  </a:lnTo>
                  <a:lnTo>
                    <a:pt x="89" y="179"/>
                  </a:lnTo>
                  <a:lnTo>
                    <a:pt x="89" y="185"/>
                  </a:lnTo>
                  <a:lnTo>
                    <a:pt x="82" y="185"/>
                  </a:lnTo>
                  <a:lnTo>
                    <a:pt x="82" y="185"/>
                  </a:lnTo>
                  <a:lnTo>
                    <a:pt x="82" y="185"/>
                  </a:lnTo>
                  <a:lnTo>
                    <a:pt x="82" y="185"/>
                  </a:lnTo>
                  <a:lnTo>
                    <a:pt x="82" y="185"/>
                  </a:lnTo>
                  <a:lnTo>
                    <a:pt x="76" y="192"/>
                  </a:lnTo>
                  <a:lnTo>
                    <a:pt x="64" y="192"/>
                  </a:lnTo>
                  <a:lnTo>
                    <a:pt x="64" y="192"/>
                  </a:lnTo>
                  <a:lnTo>
                    <a:pt x="64" y="185"/>
                  </a:lnTo>
                  <a:lnTo>
                    <a:pt x="60" y="185"/>
                  </a:lnTo>
                  <a:lnTo>
                    <a:pt x="60" y="185"/>
                  </a:lnTo>
                  <a:lnTo>
                    <a:pt x="54" y="179"/>
                  </a:lnTo>
                  <a:lnTo>
                    <a:pt x="54" y="179"/>
                  </a:lnTo>
                  <a:lnTo>
                    <a:pt x="54" y="179"/>
                  </a:lnTo>
                  <a:lnTo>
                    <a:pt x="47" y="175"/>
                  </a:lnTo>
                  <a:lnTo>
                    <a:pt x="35" y="175"/>
                  </a:lnTo>
                  <a:lnTo>
                    <a:pt x="35" y="175"/>
                  </a:lnTo>
                  <a:lnTo>
                    <a:pt x="35" y="169"/>
                  </a:lnTo>
                  <a:lnTo>
                    <a:pt x="25" y="157"/>
                  </a:lnTo>
                  <a:lnTo>
                    <a:pt x="12" y="157"/>
                  </a:lnTo>
                  <a:lnTo>
                    <a:pt x="6" y="152"/>
                  </a:lnTo>
                  <a:lnTo>
                    <a:pt x="6" y="134"/>
                  </a:lnTo>
                  <a:lnTo>
                    <a:pt x="6" y="134"/>
                  </a:lnTo>
                  <a:lnTo>
                    <a:pt x="6" y="130"/>
                  </a:lnTo>
                  <a:lnTo>
                    <a:pt x="6" y="130"/>
                  </a:lnTo>
                  <a:lnTo>
                    <a:pt x="6" y="117"/>
                  </a:lnTo>
                  <a:lnTo>
                    <a:pt x="6" y="117"/>
                  </a:lnTo>
                  <a:lnTo>
                    <a:pt x="6" y="78"/>
                  </a:lnTo>
                  <a:lnTo>
                    <a:pt x="0" y="72"/>
                  </a:lnTo>
                  <a:lnTo>
                    <a:pt x="0" y="62"/>
                  </a:lnTo>
                  <a:lnTo>
                    <a:pt x="0" y="6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1" name="Freeform 467"/>
            <p:cNvSpPr>
              <a:spLocks/>
            </p:cNvSpPr>
            <p:nvPr/>
          </p:nvSpPr>
          <p:spPr bwMode="auto">
            <a:xfrm>
              <a:off x="4627563" y="2371726"/>
              <a:ext cx="85725" cy="212725"/>
            </a:xfrm>
            <a:custGeom>
              <a:avLst/>
              <a:gdLst>
                <a:gd name="T0" fmla="*/ 29 w 54"/>
                <a:gd name="T1" fmla="*/ 134 h 134"/>
                <a:gd name="T2" fmla="*/ 35 w 54"/>
                <a:gd name="T3" fmla="*/ 130 h 134"/>
                <a:gd name="T4" fmla="*/ 41 w 54"/>
                <a:gd name="T5" fmla="*/ 117 h 134"/>
                <a:gd name="T6" fmla="*/ 41 w 54"/>
                <a:gd name="T7" fmla="*/ 101 h 134"/>
                <a:gd name="T8" fmla="*/ 48 w 54"/>
                <a:gd name="T9" fmla="*/ 101 h 134"/>
                <a:gd name="T10" fmla="*/ 54 w 54"/>
                <a:gd name="T11" fmla="*/ 84 h 134"/>
                <a:gd name="T12" fmla="*/ 48 w 54"/>
                <a:gd name="T13" fmla="*/ 78 h 134"/>
                <a:gd name="T14" fmla="*/ 41 w 54"/>
                <a:gd name="T15" fmla="*/ 72 h 134"/>
                <a:gd name="T16" fmla="*/ 35 w 54"/>
                <a:gd name="T17" fmla="*/ 66 h 134"/>
                <a:gd name="T18" fmla="*/ 29 w 54"/>
                <a:gd name="T19" fmla="*/ 66 h 134"/>
                <a:gd name="T20" fmla="*/ 29 w 54"/>
                <a:gd name="T21" fmla="*/ 62 h 134"/>
                <a:gd name="T22" fmla="*/ 29 w 54"/>
                <a:gd name="T23" fmla="*/ 62 h 134"/>
                <a:gd name="T24" fmla="*/ 29 w 54"/>
                <a:gd name="T25" fmla="*/ 55 h 134"/>
                <a:gd name="T26" fmla="*/ 35 w 54"/>
                <a:gd name="T27" fmla="*/ 45 h 134"/>
                <a:gd name="T28" fmla="*/ 35 w 54"/>
                <a:gd name="T29" fmla="*/ 39 h 134"/>
                <a:gd name="T30" fmla="*/ 35 w 54"/>
                <a:gd name="T31" fmla="*/ 39 h 134"/>
                <a:gd name="T32" fmla="*/ 35 w 54"/>
                <a:gd name="T33" fmla="*/ 39 h 134"/>
                <a:gd name="T34" fmla="*/ 29 w 54"/>
                <a:gd name="T35" fmla="*/ 33 h 134"/>
                <a:gd name="T36" fmla="*/ 29 w 54"/>
                <a:gd name="T37" fmla="*/ 27 h 134"/>
                <a:gd name="T38" fmla="*/ 29 w 54"/>
                <a:gd name="T39" fmla="*/ 27 h 134"/>
                <a:gd name="T40" fmla="*/ 29 w 54"/>
                <a:gd name="T41" fmla="*/ 22 h 134"/>
                <a:gd name="T42" fmla="*/ 35 w 54"/>
                <a:gd name="T43" fmla="*/ 10 h 134"/>
                <a:gd name="T44" fmla="*/ 23 w 54"/>
                <a:gd name="T45" fmla="*/ 4 h 134"/>
                <a:gd name="T46" fmla="*/ 19 w 54"/>
                <a:gd name="T47" fmla="*/ 4 h 134"/>
                <a:gd name="T48" fmla="*/ 13 w 54"/>
                <a:gd name="T49" fmla="*/ 16 h 134"/>
                <a:gd name="T50" fmla="*/ 6 w 54"/>
                <a:gd name="T51" fmla="*/ 55 h 134"/>
                <a:gd name="T52" fmla="*/ 6 w 54"/>
                <a:gd name="T53" fmla="*/ 62 h 134"/>
                <a:gd name="T54" fmla="*/ 0 w 54"/>
                <a:gd name="T55" fmla="*/ 66 h 134"/>
                <a:gd name="T56" fmla="*/ 0 w 54"/>
                <a:gd name="T57" fmla="*/ 66 h 134"/>
                <a:gd name="T58" fmla="*/ 13 w 54"/>
                <a:gd name="T59" fmla="*/ 84 h 134"/>
                <a:gd name="T60" fmla="*/ 19 w 54"/>
                <a:gd name="T61" fmla="*/ 101 h 134"/>
                <a:gd name="T62" fmla="*/ 23 w 54"/>
                <a:gd name="T63" fmla="*/ 117 h 134"/>
                <a:gd name="T64" fmla="*/ 23 w 54"/>
                <a:gd name="T65"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134">
                  <a:moveTo>
                    <a:pt x="23" y="134"/>
                  </a:moveTo>
                  <a:lnTo>
                    <a:pt x="29" y="134"/>
                  </a:lnTo>
                  <a:lnTo>
                    <a:pt x="29" y="130"/>
                  </a:lnTo>
                  <a:lnTo>
                    <a:pt x="35" y="130"/>
                  </a:lnTo>
                  <a:lnTo>
                    <a:pt x="35" y="117"/>
                  </a:lnTo>
                  <a:lnTo>
                    <a:pt x="41" y="117"/>
                  </a:lnTo>
                  <a:lnTo>
                    <a:pt x="41" y="101"/>
                  </a:lnTo>
                  <a:lnTo>
                    <a:pt x="41" y="101"/>
                  </a:lnTo>
                  <a:lnTo>
                    <a:pt x="41" y="101"/>
                  </a:lnTo>
                  <a:lnTo>
                    <a:pt x="48" y="101"/>
                  </a:lnTo>
                  <a:lnTo>
                    <a:pt x="54" y="94"/>
                  </a:lnTo>
                  <a:lnTo>
                    <a:pt x="54" y="84"/>
                  </a:lnTo>
                  <a:lnTo>
                    <a:pt x="48" y="78"/>
                  </a:lnTo>
                  <a:lnTo>
                    <a:pt x="48" y="78"/>
                  </a:lnTo>
                  <a:lnTo>
                    <a:pt x="48" y="78"/>
                  </a:lnTo>
                  <a:lnTo>
                    <a:pt x="41" y="72"/>
                  </a:lnTo>
                  <a:lnTo>
                    <a:pt x="35" y="72"/>
                  </a:lnTo>
                  <a:lnTo>
                    <a:pt x="35" y="66"/>
                  </a:lnTo>
                  <a:lnTo>
                    <a:pt x="29" y="66"/>
                  </a:lnTo>
                  <a:lnTo>
                    <a:pt x="29" y="66"/>
                  </a:lnTo>
                  <a:lnTo>
                    <a:pt x="29" y="66"/>
                  </a:lnTo>
                  <a:lnTo>
                    <a:pt x="29" y="62"/>
                  </a:lnTo>
                  <a:lnTo>
                    <a:pt x="23" y="62"/>
                  </a:lnTo>
                  <a:lnTo>
                    <a:pt x="29" y="62"/>
                  </a:lnTo>
                  <a:lnTo>
                    <a:pt x="29" y="55"/>
                  </a:lnTo>
                  <a:lnTo>
                    <a:pt x="29" y="55"/>
                  </a:lnTo>
                  <a:lnTo>
                    <a:pt x="29" y="49"/>
                  </a:lnTo>
                  <a:lnTo>
                    <a:pt x="35" y="45"/>
                  </a:lnTo>
                  <a:lnTo>
                    <a:pt x="35" y="45"/>
                  </a:lnTo>
                  <a:lnTo>
                    <a:pt x="35" y="39"/>
                  </a:lnTo>
                  <a:lnTo>
                    <a:pt x="35" y="39"/>
                  </a:lnTo>
                  <a:lnTo>
                    <a:pt x="35" y="39"/>
                  </a:lnTo>
                  <a:lnTo>
                    <a:pt x="35" y="39"/>
                  </a:lnTo>
                  <a:lnTo>
                    <a:pt x="35" y="39"/>
                  </a:lnTo>
                  <a:lnTo>
                    <a:pt x="29" y="33"/>
                  </a:lnTo>
                  <a:lnTo>
                    <a:pt x="29" y="33"/>
                  </a:lnTo>
                  <a:lnTo>
                    <a:pt x="29" y="27"/>
                  </a:lnTo>
                  <a:lnTo>
                    <a:pt x="29" y="27"/>
                  </a:lnTo>
                  <a:lnTo>
                    <a:pt x="29" y="27"/>
                  </a:lnTo>
                  <a:lnTo>
                    <a:pt x="29" y="27"/>
                  </a:lnTo>
                  <a:lnTo>
                    <a:pt x="29" y="22"/>
                  </a:lnTo>
                  <a:lnTo>
                    <a:pt x="29" y="22"/>
                  </a:lnTo>
                  <a:lnTo>
                    <a:pt x="35" y="22"/>
                  </a:lnTo>
                  <a:lnTo>
                    <a:pt x="35" y="10"/>
                  </a:lnTo>
                  <a:lnTo>
                    <a:pt x="23" y="10"/>
                  </a:lnTo>
                  <a:lnTo>
                    <a:pt x="23" y="4"/>
                  </a:lnTo>
                  <a:lnTo>
                    <a:pt x="19" y="4"/>
                  </a:lnTo>
                  <a:lnTo>
                    <a:pt x="19" y="4"/>
                  </a:lnTo>
                  <a:lnTo>
                    <a:pt x="13" y="0"/>
                  </a:lnTo>
                  <a:lnTo>
                    <a:pt x="13" y="16"/>
                  </a:lnTo>
                  <a:lnTo>
                    <a:pt x="6" y="22"/>
                  </a:lnTo>
                  <a:lnTo>
                    <a:pt x="6" y="55"/>
                  </a:lnTo>
                  <a:lnTo>
                    <a:pt x="6" y="55"/>
                  </a:lnTo>
                  <a:lnTo>
                    <a:pt x="6" y="62"/>
                  </a:lnTo>
                  <a:lnTo>
                    <a:pt x="6" y="62"/>
                  </a:lnTo>
                  <a:lnTo>
                    <a:pt x="0" y="66"/>
                  </a:lnTo>
                  <a:lnTo>
                    <a:pt x="0" y="66"/>
                  </a:lnTo>
                  <a:lnTo>
                    <a:pt x="0" y="66"/>
                  </a:lnTo>
                  <a:lnTo>
                    <a:pt x="0" y="72"/>
                  </a:lnTo>
                  <a:lnTo>
                    <a:pt x="13" y="84"/>
                  </a:lnTo>
                  <a:lnTo>
                    <a:pt x="13" y="88"/>
                  </a:lnTo>
                  <a:lnTo>
                    <a:pt x="19" y="101"/>
                  </a:lnTo>
                  <a:lnTo>
                    <a:pt x="19" y="107"/>
                  </a:lnTo>
                  <a:lnTo>
                    <a:pt x="23" y="117"/>
                  </a:lnTo>
                  <a:lnTo>
                    <a:pt x="23" y="134"/>
                  </a:lnTo>
                  <a:lnTo>
                    <a:pt x="23" y="13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2" name="Freeform 468"/>
            <p:cNvSpPr>
              <a:spLocks/>
            </p:cNvSpPr>
            <p:nvPr/>
          </p:nvSpPr>
          <p:spPr bwMode="auto">
            <a:xfrm>
              <a:off x="4627563" y="2371726"/>
              <a:ext cx="85725" cy="212725"/>
            </a:xfrm>
            <a:custGeom>
              <a:avLst/>
              <a:gdLst>
                <a:gd name="T0" fmla="*/ 29 w 54"/>
                <a:gd name="T1" fmla="*/ 134 h 134"/>
                <a:gd name="T2" fmla="*/ 35 w 54"/>
                <a:gd name="T3" fmla="*/ 130 h 134"/>
                <a:gd name="T4" fmla="*/ 41 w 54"/>
                <a:gd name="T5" fmla="*/ 117 h 134"/>
                <a:gd name="T6" fmla="*/ 41 w 54"/>
                <a:gd name="T7" fmla="*/ 101 h 134"/>
                <a:gd name="T8" fmla="*/ 48 w 54"/>
                <a:gd name="T9" fmla="*/ 101 h 134"/>
                <a:gd name="T10" fmla="*/ 54 w 54"/>
                <a:gd name="T11" fmla="*/ 84 h 134"/>
                <a:gd name="T12" fmla="*/ 48 w 54"/>
                <a:gd name="T13" fmla="*/ 78 h 134"/>
                <a:gd name="T14" fmla="*/ 41 w 54"/>
                <a:gd name="T15" fmla="*/ 72 h 134"/>
                <a:gd name="T16" fmla="*/ 35 w 54"/>
                <a:gd name="T17" fmla="*/ 66 h 134"/>
                <a:gd name="T18" fmla="*/ 29 w 54"/>
                <a:gd name="T19" fmla="*/ 66 h 134"/>
                <a:gd name="T20" fmla="*/ 29 w 54"/>
                <a:gd name="T21" fmla="*/ 62 h 134"/>
                <a:gd name="T22" fmla="*/ 29 w 54"/>
                <a:gd name="T23" fmla="*/ 62 h 134"/>
                <a:gd name="T24" fmla="*/ 29 w 54"/>
                <a:gd name="T25" fmla="*/ 55 h 134"/>
                <a:gd name="T26" fmla="*/ 35 w 54"/>
                <a:gd name="T27" fmla="*/ 45 h 134"/>
                <a:gd name="T28" fmla="*/ 35 w 54"/>
                <a:gd name="T29" fmla="*/ 39 h 134"/>
                <a:gd name="T30" fmla="*/ 35 w 54"/>
                <a:gd name="T31" fmla="*/ 39 h 134"/>
                <a:gd name="T32" fmla="*/ 35 w 54"/>
                <a:gd name="T33" fmla="*/ 39 h 134"/>
                <a:gd name="T34" fmla="*/ 29 w 54"/>
                <a:gd name="T35" fmla="*/ 33 h 134"/>
                <a:gd name="T36" fmla="*/ 29 w 54"/>
                <a:gd name="T37" fmla="*/ 27 h 134"/>
                <a:gd name="T38" fmla="*/ 29 w 54"/>
                <a:gd name="T39" fmla="*/ 27 h 134"/>
                <a:gd name="T40" fmla="*/ 29 w 54"/>
                <a:gd name="T41" fmla="*/ 22 h 134"/>
                <a:gd name="T42" fmla="*/ 35 w 54"/>
                <a:gd name="T43" fmla="*/ 10 h 134"/>
                <a:gd name="T44" fmla="*/ 23 w 54"/>
                <a:gd name="T45" fmla="*/ 4 h 134"/>
                <a:gd name="T46" fmla="*/ 19 w 54"/>
                <a:gd name="T47" fmla="*/ 4 h 134"/>
                <a:gd name="T48" fmla="*/ 13 w 54"/>
                <a:gd name="T49" fmla="*/ 16 h 134"/>
                <a:gd name="T50" fmla="*/ 6 w 54"/>
                <a:gd name="T51" fmla="*/ 55 h 134"/>
                <a:gd name="T52" fmla="*/ 6 w 54"/>
                <a:gd name="T53" fmla="*/ 62 h 134"/>
                <a:gd name="T54" fmla="*/ 0 w 54"/>
                <a:gd name="T55" fmla="*/ 66 h 134"/>
                <a:gd name="T56" fmla="*/ 0 w 54"/>
                <a:gd name="T57" fmla="*/ 66 h 134"/>
                <a:gd name="T58" fmla="*/ 13 w 54"/>
                <a:gd name="T59" fmla="*/ 84 h 134"/>
                <a:gd name="T60" fmla="*/ 19 w 54"/>
                <a:gd name="T61" fmla="*/ 101 h 134"/>
                <a:gd name="T62" fmla="*/ 23 w 54"/>
                <a:gd name="T63" fmla="*/ 117 h 134"/>
                <a:gd name="T64" fmla="*/ 23 w 54"/>
                <a:gd name="T65"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134">
                  <a:moveTo>
                    <a:pt x="23" y="134"/>
                  </a:moveTo>
                  <a:lnTo>
                    <a:pt x="29" y="134"/>
                  </a:lnTo>
                  <a:lnTo>
                    <a:pt x="29" y="130"/>
                  </a:lnTo>
                  <a:lnTo>
                    <a:pt x="35" y="130"/>
                  </a:lnTo>
                  <a:lnTo>
                    <a:pt x="35" y="117"/>
                  </a:lnTo>
                  <a:lnTo>
                    <a:pt x="41" y="117"/>
                  </a:lnTo>
                  <a:lnTo>
                    <a:pt x="41" y="101"/>
                  </a:lnTo>
                  <a:lnTo>
                    <a:pt x="41" y="101"/>
                  </a:lnTo>
                  <a:lnTo>
                    <a:pt x="41" y="101"/>
                  </a:lnTo>
                  <a:lnTo>
                    <a:pt x="48" y="101"/>
                  </a:lnTo>
                  <a:lnTo>
                    <a:pt x="54" y="94"/>
                  </a:lnTo>
                  <a:lnTo>
                    <a:pt x="54" y="84"/>
                  </a:lnTo>
                  <a:lnTo>
                    <a:pt x="48" y="78"/>
                  </a:lnTo>
                  <a:lnTo>
                    <a:pt x="48" y="78"/>
                  </a:lnTo>
                  <a:lnTo>
                    <a:pt x="48" y="78"/>
                  </a:lnTo>
                  <a:lnTo>
                    <a:pt x="41" y="72"/>
                  </a:lnTo>
                  <a:lnTo>
                    <a:pt x="35" y="72"/>
                  </a:lnTo>
                  <a:lnTo>
                    <a:pt x="35" y="66"/>
                  </a:lnTo>
                  <a:lnTo>
                    <a:pt x="29" y="66"/>
                  </a:lnTo>
                  <a:lnTo>
                    <a:pt x="29" y="66"/>
                  </a:lnTo>
                  <a:lnTo>
                    <a:pt x="29" y="66"/>
                  </a:lnTo>
                  <a:lnTo>
                    <a:pt x="29" y="62"/>
                  </a:lnTo>
                  <a:lnTo>
                    <a:pt x="23" y="62"/>
                  </a:lnTo>
                  <a:lnTo>
                    <a:pt x="29" y="62"/>
                  </a:lnTo>
                  <a:lnTo>
                    <a:pt x="29" y="55"/>
                  </a:lnTo>
                  <a:lnTo>
                    <a:pt x="29" y="55"/>
                  </a:lnTo>
                  <a:lnTo>
                    <a:pt x="29" y="49"/>
                  </a:lnTo>
                  <a:lnTo>
                    <a:pt x="35" y="45"/>
                  </a:lnTo>
                  <a:lnTo>
                    <a:pt x="35" y="45"/>
                  </a:lnTo>
                  <a:lnTo>
                    <a:pt x="35" y="39"/>
                  </a:lnTo>
                  <a:lnTo>
                    <a:pt x="35" y="39"/>
                  </a:lnTo>
                  <a:lnTo>
                    <a:pt x="35" y="39"/>
                  </a:lnTo>
                  <a:lnTo>
                    <a:pt x="35" y="39"/>
                  </a:lnTo>
                  <a:lnTo>
                    <a:pt x="35" y="39"/>
                  </a:lnTo>
                  <a:lnTo>
                    <a:pt x="29" y="33"/>
                  </a:lnTo>
                  <a:lnTo>
                    <a:pt x="29" y="33"/>
                  </a:lnTo>
                  <a:lnTo>
                    <a:pt x="29" y="27"/>
                  </a:lnTo>
                  <a:lnTo>
                    <a:pt x="29" y="27"/>
                  </a:lnTo>
                  <a:lnTo>
                    <a:pt x="29" y="27"/>
                  </a:lnTo>
                  <a:lnTo>
                    <a:pt x="29" y="27"/>
                  </a:lnTo>
                  <a:lnTo>
                    <a:pt x="29" y="22"/>
                  </a:lnTo>
                  <a:lnTo>
                    <a:pt x="29" y="22"/>
                  </a:lnTo>
                  <a:lnTo>
                    <a:pt x="35" y="22"/>
                  </a:lnTo>
                  <a:lnTo>
                    <a:pt x="35" y="10"/>
                  </a:lnTo>
                  <a:lnTo>
                    <a:pt x="23" y="10"/>
                  </a:lnTo>
                  <a:lnTo>
                    <a:pt x="23" y="4"/>
                  </a:lnTo>
                  <a:lnTo>
                    <a:pt x="19" y="4"/>
                  </a:lnTo>
                  <a:lnTo>
                    <a:pt x="19" y="4"/>
                  </a:lnTo>
                  <a:lnTo>
                    <a:pt x="13" y="0"/>
                  </a:lnTo>
                  <a:lnTo>
                    <a:pt x="13" y="16"/>
                  </a:lnTo>
                  <a:lnTo>
                    <a:pt x="6" y="22"/>
                  </a:lnTo>
                  <a:lnTo>
                    <a:pt x="6" y="55"/>
                  </a:lnTo>
                  <a:lnTo>
                    <a:pt x="6" y="55"/>
                  </a:lnTo>
                  <a:lnTo>
                    <a:pt x="6" y="62"/>
                  </a:lnTo>
                  <a:lnTo>
                    <a:pt x="6" y="62"/>
                  </a:lnTo>
                  <a:lnTo>
                    <a:pt x="0" y="66"/>
                  </a:lnTo>
                  <a:lnTo>
                    <a:pt x="0" y="66"/>
                  </a:lnTo>
                  <a:lnTo>
                    <a:pt x="0" y="66"/>
                  </a:lnTo>
                  <a:lnTo>
                    <a:pt x="0" y="72"/>
                  </a:lnTo>
                  <a:lnTo>
                    <a:pt x="13" y="84"/>
                  </a:lnTo>
                  <a:lnTo>
                    <a:pt x="13" y="88"/>
                  </a:lnTo>
                  <a:lnTo>
                    <a:pt x="19" y="101"/>
                  </a:lnTo>
                  <a:lnTo>
                    <a:pt x="19" y="107"/>
                  </a:lnTo>
                  <a:lnTo>
                    <a:pt x="23" y="117"/>
                  </a:lnTo>
                  <a:lnTo>
                    <a:pt x="23" y="134"/>
                  </a:lnTo>
                  <a:lnTo>
                    <a:pt x="23" y="13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3" name="Freeform 469"/>
            <p:cNvSpPr>
              <a:spLocks/>
            </p:cNvSpPr>
            <p:nvPr/>
          </p:nvSpPr>
          <p:spPr bwMode="auto">
            <a:xfrm>
              <a:off x="4043363" y="2655888"/>
              <a:ext cx="214313" cy="196850"/>
            </a:xfrm>
            <a:custGeom>
              <a:avLst/>
              <a:gdLst>
                <a:gd name="T0" fmla="*/ 82 w 135"/>
                <a:gd name="T1" fmla="*/ 33 h 124"/>
                <a:gd name="T2" fmla="*/ 82 w 135"/>
                <a:gd name="T3" fmla="*/ 78 h 124"/>
                <a:gd name="T4" fmla="*/ 76 w 135"/>
                <a:gd name="T5" fmla="*/ 84 h 124"/>
                <a:gd name="T6" fmla="*/ 65 w 135"/>
                <a:gd name="T7" fmla="*/ 84 h 124"/>
                <a:gd name="T8" fmla="*/ 65 w 135"/>
                <a:gd name="T9" fmla="*/ 91 h 124"/>
                <a:gd name="T10" fmla="*/ 70 w 135"/>
                <a:gd name="T11" fmla="*/ 95 h 124"/>
                <a:gd name="T12" fmla="*/ 70 w 135"/>
                <a:gd name="T13" fmla="*/ 95 h 124"/>
                <a:gd name="T14" fmla="*/ 70 w 135"/>
                <a:gd name="T15" fmla="*/ 101 h 124"/>
                <a:gd name="T16" fmla="*/ 70 w 135"/>
                <a:gd name="T17" fmla="*/ 101 h 124"/>
                <a:gd name="T18" fmla="*/ 70 w 135"/>
                <a:gd name="T19" fmla="*/ 107 h 124"/>
                <a:gd name="T20" fmla="*/ 70 w 135"/>
                <a:gd name="T21" fmla="*/ 113 h 124"/>
                <a:gd name="T22" fmla="*/ 12 w 135"/>
                <a:gd name="T23" fmla="*/ 117 h 124"/>
                <a:gd name="T24" fmla="*/ 6 w 135"/>
                <a:gd name="T25" fmla="*/ 124 h 124"/>
                <a:gd name="T26" fmla="*/ 6 w 135"/>
                <a:gd name="T27" fmla="*/ 124 h 124"/>
                <a:gd name="T28" fmla="*/ 0 w 135"/>
                <a:gd name="T29" fmla="*/ 117 h 124"/>
                <a:gd name="T30" fmla="*/ 0 w 135"/>
                <a:gd name="T31" fmla="*/ 117 h 124"/>
                <a:gd name="T32" fmla="*/ 6 w 135"/>
                <a:gd name="T33" fmla="*/ 113 h 124"/>
                <a:gd name="T34" fmla="*/ 6 w 135"/>
                <a:gd name="T35" fmla="*/ 107 h 124"/>
                <a:gd name="T36" fmla="*/ 6 w 135"/>
                <a:gd name="T37" fmla="*/ 101 h 124"/>
                <a:gd name="T38" fmla="*/ 12 w 135"/>
                <a:gd name="T39" fmla="*/ 95 h 124"/>
                <a:gd name="T40" fmla="*/ 18 w 135"/>
                <a:gd name="T41" fmla="*/ 91 h 124"/>
                <a:gd name="T42" fmla="*/ 18 w 135"/>
                <a:gd name="T43" fmla="*/ 84 h 124"/>
                <a:gd name="T44" fmla="*/ 18 w 135"/>
                <a:gd name="T45" fmla="*/ 78 h 124"/>
                <a:gd name="T46" fmla="*/ 24 w 135"/>
                <a:gd name="T47" fmla="*/ 74 h 124"/>
                <a:gd name="T48" fmla="*/ 30 w 135"/>
                <a:gd name="T49" fmla="*/ 74 h 124"/>
                <a:gd name="T50" fmla="*/ 35 w 135"/>
                <a:gd name="T51" fmla="*/ 68 h 124"/>
                <a:gd name="T52" fmla="*/ 41 w 135"/>
                <a:gd name="T53" fmla="*/ 56 h 124"/>
                <a:gd name="T54" fmla="*/ 47 w 135"/>
                <a:gd name="T55" fmla="*/ 39 h 124"/>
                <a:gd name="T56" fmla="*/ 59 w 135"/>
                <a:gd name="T57" fmla="*/ 16 h 124"/>
                <a:gd name="T58" fmla="*/ 59 w 135"/>
                <a:gd name="T59" fmla="*/ 12 h 124"/>
                <a:gd name="T60" fmla="*/ 59 w 135"/>
                <a:gd name="T61" fmla="*/ 6 h 124"/>
                <a:gd name="T62" fmla="*/ 65 w 135"/>
                <a:gd name="T63" fmla="*/ 0 h 124"/>
                <a:gd name="T64" fmla="*/ 135 w 135"/>
                <a:gd name="T65" fmla="*/ 0 h 124"/>
                <a:gd name="T66" fmla="*/ 135 w 135"/>
                <a:gd name="T67" fmla="*/ 12 h 124"/>
                <a:gd name="T68" fmla="*/ 135 w 135"/>
                <a:gd name="T69" fmla="*/ 3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5" h="124">
                  <a:moveTo>
                    <a:pt x="135" y="33"/>
                  </a:moveTo>
                  <a:lnTo>
                    <a:pt x="82" y="33"/>
                  </a:lnTo>
                  <a:lnTo>
                    <a:pt x="88" y="78"/>
                  </a:lnTo>
                  <a:lnTo>
                    <a:pt x="82" y="78"/>
                  </a:lnTo>
                  <a:lnTo>
                    <a:pt x="82" y="78"/>
                  </a:lnTo>
                  <a:lnTo>
                    <a:pt x="76" y="84"/>
                  </a:lnTo>
                  <a:lnTo>
                    <a:pt x="65" y="84"/>
                  </a:lnTo>
                  <a:lnTo>
                    <a:pt x="65" y="84"/>
                  </a:lnTo>
                  <a:lnTo>
                    <a:pt x="65" y="91"/>
                  </a:lnTo>
                  <a:lnTo>
                    <a:pt x="65" y="91"/>
                  </a:lnTo>
                  <a:lnTo>
                    <a:pt x="65" y="91"/>
                  </a:lnTo>
                  <a:lnTo>
                    <a:pt x="70" y="95"/>
                  </a:lnTo>
                  <a:lnTo>
                    <a:pt x="70" y="95"/>
                  </a:lnTo>
                  <a:lnTo>
                    <a:pt x="70" y="95"/>
                  </a:lnTo>
                  <a:lnTo>
                    <a:pt x="70" y="95"/>
                  </a:lnTo>
                  <a:lnTo>
                    <a:pt x="70" y="101"/>
                  </a:lnTo>
                  <a:lnTo>
                    <a:pt x="70" y="101"/>
                  </a:lnTo>
                  <a:lnTo>
                    <a:pt x="70" y="101"/>
                  </a:lnTo>
                  <a:lnTo>
                    <a:pt x="70" y="107"/>
                  </a:lnTo>
                  <a:lnTo>
                    <a:pt x="70" y="107"/>
                  </a:lnTo>
                  <a:lnTo>
                    <a:pt x="70" y="113"/>
                  </a:lnTo>
                  <a:lnTo>
                    <a:pt x="70" y="113"/>
                  </a:lnTo>
                  <a:lnTo>
                    <a:pt x="70" y="117"/>
                  </a:lnTo>
                  <a:lnTo>
                    <a:pt x="12" y="117"/>
                  </a:lnTo>
                  <a:lnTo>
                    <a:pt x="12" y="124"/>
                  </a:lnTo>
                  <a:lnTo>
                    <a:pt x="6" y="124"/>
                  </a:lnTo>
                  <a:lnTo>
                    <a:pt x="6" y="124"/>
                  </a:lnTo>
                  <a:lnTo>
                    <a:pt x="6" y="124"/>
                  </a:lnTo>
                  <a:lnTo>
                    <a:pt x="6" y="124"/>
                  </a:lnTo>
                  <a:lnTo>
                    <a:pt x="0" y="117"/>
                  </a:lnTo>
                  <a:lnTo>
                    <a:pt x="0" y="117"/>
                  </a:lnTo>
                  <a:lnTo>
                    <a:pt x="0" y="117"/>
                  </a:lnTo>
                  <a:lnTo>
                    <a:pt x="0" y="113"/>
                  </a:lnTo>
                  <a:lnTo>
                    <a:pt x="6" y="113"/>
                  </a:lnTo>
                  <a:lnTo>
                    <a:pt x="6" y="107"/>
                  </a:lnTo>
                  <a:lnTo>
                    <a:pt x="6" y="107"/>
                  </a:lnTo>
                  <a:lnTo>
                    <a:pt x="6" y="107"/>
                  </a:lnTo>
                  <a:lnTo>
                    <a:pt x="6" y="101"/>
                  </a:lnTo>
                  <a:lnTo>
                    <a:pt x="12" y="101"/>
                  </a:lnTo>
                  <a:lnTo>
                    <a:pt x="12" y="95"/>
                  </a:lnTo>
                  <a:lnTo>
                    <a:pt x="18" y="95"/>
                  </a:lnTo>
                  <a:lnTo>
                    <a:pt x="18" y="91"/>
                  </a:lnTo>
                  <a:lnTo>
                    <a:pt x="18" y="91"/>
                  </a:lnTo>
                  <a:lnTo>
                    <a:pt x="18" y="84"/>
                  </a:lnTo>
                  <a:lnTo>
                    <a:pt x="18" y="84"/>
                  </a:lnTo>
                  <a:lnTo>
                    <a:pt x="18" y="78"/>
                  </a:lnTo>
                  <a:lnTo>
                    <a:pt x="18" y="78"/>
                  </a:lnTo>
                  <a:lnTo>
                    <a:pt x="24" y="74"/>
                  </a:lnTo>
                  <a:lnTo>
                    <a:pt x="24" y="74"/>
                  </a:lnTo>
                  <a:lnTo>
                    <a:pt x="30" y="74"/>
                  </a:lnTo>
                  <a:lnTo>
                    <a:pt x="30" y="68"/>
                  </a:lnTo>
                  <a:lnTo>
                    <a:pt x="35" y="68"/>
                  </a:lnTo>
                  <a:lnTo>
                    <a:pt x="35" y="62"/>
                  </a:lnTo>
                  <a:lnTo>
                    <a:pt x="41" y="56"/>
                  </a:lnTo>
                  <a:lnTo>
                    <a:pt x="41" y="45"/>
                  </a:lnTo>
                  <a:lnTo>
                    <a:pt x="47" y="39"/>
                  </a:lnTo>
                  <a:lnTo>
                    <a:pt x="47" y="29"/>
                  </a:lnTo>
                  <a:lnTo>
                    <a:pt x="59" y="16"/>
                  </a:lnTo>
                  <a:lnTo>
                    <a:pt x="59" y="16"/>
                  </a:lnTo>
                  <a:lnTo>
                    <a:pt x="59" y="12"/>
                  </a:lnTo>
                  <a:lnTo>
                    <a:pt x="59" y="12"/>
                  </a:lnTo>
                  <a:lnTo>
                    <a:pt x="59" y="6"/>
                  </a:lnTo>
                  <a:lnTo>
                    <a:pt x="65" y="6"/>
                  </a:lnTo>
                  <a:lnTo>
                    <a:pt x="65" y="0"/>
                  </a:lnTo>
                  <a:lnTo>
                    <a:pt x="65" y="0"/>
                  </a:lnTo>
                  <a:lnTo>
                    <a:pt x="135" y="0"/>
                  </a:lnTo>
                  <a:lnTo>
                    <a:pt x="135" y="12"/>
                  </a:lnTo>
                  <a:lnTo>
                    <a:pt x="135" y="12"/>
                  </a:lnTo>
                  <a:lnTo>
                    <a:pt x="135" y="33"/>
                  </a:lnTo>
                  <a:lnTo>
                    <a:pt x="135" y="3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4" name="Freeform 470"/>
            <p:cNvSpPr>
              <a:spLocks/>
            </p:cNvSpPr>
            <p:nvPr/>
          </p:nvSpPr>
          <p:spPr bwMode="auto">
            <a:xfrm>
              <a:off x="4043363" y="2655888"/>
              <a:ext cx="214313" cy="196850"/>
            </a:xfrm>
            <a:custGeom>
              <a:avLst/>
              <a:gdLst>
                <a:gd name="T0" fmla="*/ 82 w 135"/>
                <a:gd name="T1" fmla="*/ 33 h 124"/>
                <a:gd name="T2" fmla="*/ 82 w 135"/>
                <a:gd name="T3" fmla="*/ 78 h 124"/>
                <a:gd name="T4" fmla="*/ 76 w 135"/>
                <a:gd name="T5" fmla="*/ 84 h 124"/>
                <a:gd name="T6" fmla="*/ 65 w 135"/>
                <a:gd name="T7" fmla="*/ 84 h 124"/>
                <a:gd name="T8" fmla="*/ 65 w 135"/>
                <a:gd name="T9" fmla="*/ 91 h 124"/>
                <a:gd name="T10" fmla="*/ 70 w 135"/>
                <a:gd name="T11" fmla="*/ 95 h 124"/>
                <a:gd name="T12" fmla="*/ 70 w 135"/>
                <a:gd name="T13" fmla="*/ 95 h 124"/>
                <a:gd name="T14" fmla="*/ 70 w 135"/>
                <a:gd name="T15" fmla="*/ 101 h 124"/>
                <a:gd name="T16" fmla="*/ 70 w 135"/>
                <a:gd name="T17" fmla="*/ 101 h 124"/>
                <a:gd name="T18" fmla="*/ 70 w 135"/>
                <a:gd name="T19" fmla="*/ 107 h 124"/>
                <a:gd name="T20" fmla="*/ 70 w 135"/>
                <a:gd name="T21" fmla="*/ 113 h 124"/>
                <a:gd name="T22" fmla="*/ 12 w 135"/>
                <a:gd name="T23" fmla="*/ 117 h 124"/>
                <a:gd name="T24" fmla="*/ 6 w 135"/>
                <a:gd name="T25" fmla="*/ 124 h 124"/>
                <a:gd name="T26" fmla="*/ 6 w 135"/>
                <a:gd name="T27" fmla="*/ 124 h 124"/>
                <a:gd name="T28" fmla="*/ 0 w 135"/>
                <a:gd name="T29" fmla="*/ 117 h 124"/>
                <a:gd name="T30" fmla="*/ 0 w 135"/>
                <a:gd name="T31" fmla="*/ 117 h 124"/>
                <a:gd name="T32" fmla="*/ 6 w 135"/>
                <a:gd name="T33" fmla="*/ 113 h 124"/>
                <a:gd name="T34" fmla="*/ 6 w 135"/>
                <a:gd name="T35" fmla="*/ 107 h 124"/>
                <a:gd name="T36" fmla="*/ 6 w 135"/>
                <a:gd name="T37" fmla="*/ 101 h 124"/>
                <a:gd name="T38" fmla="*/ 12 w 135"/>
                <a:gd name="T39" fmla="*/ 95 h 124"/>
                <a:gd name="T40" fmla="*/ 18 w 135"/>
                <a:gd name="T41" fmla="*/ 91 h 124"/>
                <a:gd name="T42" fmla="*/ 18 w 135"/>
                <a:gd name="T43" fmla="*/ 84 h 124"/>
                <a:gd name="T44" fmla="*/ 18 w 135"/>
                <a:gd name="T45" fmla="*/ 78 h 124"/>
                <a:gd name="T46" fmla="*/ 24 w 135"/>
                <a:gd name="T47" fmla="*/ 74 h 124"/>
                <a:gd name="T48" fmla="*/ 30 w 135"/>
                <a:gd name="T49" fmla="*/ 74 h 124"/>
                <a:gd name="T50" fmla="*/ 35 w 135"/>
                <a:gd name="T51" fmla="*/ 68 h 124"/>
                <a:gd name="T52" fmla="*/ 41 w 135"/>
                <a:gd name="T53" fmla="*/ 56 h 124"/>
                <a:gd name="T54" fmla="*/ 47 w 135"/>
                <a:gd name="T55" fmla="*/ 39 h 124"/>
                <a:gd name="T56" fmla="*/ 59 w 135"/>
                <a:gd name="T57" fmla="*/ 16 h 124"/>
                <a:gd name="T58" fmla="*/ 59 w 135"/>
                <a:gd name="T59" fmla="*/ 12 h 124"/>
                <a:gd name="T60" fmla="*/ 59 w 135"/>
                <a:gd name="T61" fmla="*/ 6 h 124"/>
                <a:gd name="T62" fmla="*/ 65 w 135"/>
                <a:gd name="T63" fmla="*/ 0 h 124"/>
                <a:gd name="T64" fmla="*/ 135 w 135"/>
                <a:gd name="T65" fmla="*/ 0 h 124"/>
                <a:gd name="T66" fmla="*/ 135 w 135"/>
                <a:gd name="T67" fmla="*/ 12 h 124"/>
                <a:gd name="T68" fmla="*/ 135 w 135"/>
                <a:gd name="T69" fmla="*/ 3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5" h="124">
                  <a:moveTo>
                    <a:pt x="135" y="33"/>
                  </a:moveTo>
                  <a:lnTo>
                    <a:pt x="82" y="33"/>
                  </a:lnTo>
                  <a:lnTo>
                    <a:pt x="88" y="78"/>
                  </a:lnTo>
                  <a:lnTo>
                    <a:pt x="82" y="78"/>
                  </a:lnTo>
                  <a:lnTo>
                    <a:pt x="82" y="78"/>
                  </a:lnTo>
                  <a:lnTo>
                    <a:pt x="76" y="84"/>
                  </a:lnTo>
                  <a:lnTo>
                    <a:pt x="65" y="84"/>
                  </a:lnTo>
                  <a:lnTo>
                    <a:pt x="65" y="84"/>
                  </a:lnTo>
                  <a:lnTo>
                    <a:pt x="65" y="91"/>
                  </a:lnTo>
                  <a:lnTo>
                    <a:pt x="65" y="91"/>
                  </a:lnTo>
                  <a:lnTo>
                    <a:pt x="65" y="91"/>
                  </a:lnTo>
                  <a:lnTo>
                    <a:pt x="70" y="95"/>
                  </a:lnTo>
                  <a:lnTo>
                    <a:pt x="70" y="95"/>
                  </a:lnTo>
                  <a:lnTo>
                    <a:pt x="70" y="95"/>
                  </a:lnTo>
                  <a:lnTo>
                    <a:pt x="70" y="95"/>
                  </a:lnTo>
                  <a:lnTo>
                    <a:pt x="70" y="101"/>
                  </a:lnTo>
                  <a:lnTo>
                    <a:pt x="70" y="101"/>
                  </a:lnTo>
                  <a:lnTo>
                    <a:pt x="70" y="101"/>
                  </a:lnTo>
                  <a:lnTo>
                    <a:pt x="70" y="107"/>
                  </a:lnTo>
                  <a:lnTo>
                    <a:pt x="70" y="107"/>
                  </a:lnTo>
                  <a:lnTo>
                    <a:pt x="70" y="113"/>
                  </a:lnTo>
                  <a:lnTo>
                    <a:pt x="70" y="113"/>
                  </a:lnTo>
                  <a:lnTo>
                    <a:pt x="70" y="117"/>
                  </a:lnTo>
                  <a:lnTo>
                    <a:pt x="12" y="117"/>
                  </a:lnTo>
                  <a:lnTo>
                    <a:pt x="12" y="124"/>
                  </a:lnTo>
                  <a:lnTo>
                    <a:pt x="6" y="124"/>
                  </a:lnTo>
                  <a:lnTo>
                    <a:pt x="6" y="124"/>
                  </a:lnTo>
                  <a:lnTo>
                    <a:pt x="6" y="124"/>
                  </a:lnTo>
                  <a:lnTo>
                    <a:pt x="6" y="124"/>
                  </a:lnTo>
                  <a:lnTo>
                    <a:pt x="0" y="117"/>
                  </a:lnTo>
                  <a:lnTo>
                    <a:pt x="0" y="117"/>
                  </a:lnTo>
                  <a:lnTo>
                    <a:pt x="0" y="117"/>
                  </a:lnTo>
                  <a:lnTo>
                    <a:pt x="0" y="113"/>
                  </a:lnTo>
                  <a:lnTo>
                    <a:pt x="6" y="113"/>
                  </a:lnTo>
                  <a:lnTo>
                    <a:pt x="6" y="107"/>
                  </a:lnTo>
                  <a:lnTo>
                    <a:pt x="6" y="107"/>
                  </a:lnTo>
                  <a:lnTo>
                    <a:pt x="6" y="107"/>
                  </a:lnTo>
                  <a:lnTo>
                    <a:pt x="6" y="101"/>
                  </a:lnTo>
                  <a:lnTo>
                    <a:pt x="12" y="101"/>
                  </a:lnTo>
                  <a:lnTo>
                    <a:pt x="12" y="95"/>
                  </a:lnTo>
                  <a:lnTo>
                    <a:pt x="18" y="95"/>
                  </a:lnTo>
                  <a:lnTo>
                    <a:pt x="18" y="91"/>
                  </a:lnTo>
                  <a:lnTo>
                    <a:pt x="18" y="91"/>
                  </a:lnTo>
                  <a:lnTo>
                    <a:pt x="18" y="84"/>
                  </a:lnTo>
                  <a:lnTo>
                    <a:pt x="18" y="84"/>
                  </a:lnTo>
                  <a:lnTo>
                    <a:pt x="18" y="78"/>
                  </a:lnTo>
                  <a:lnTo>
                    <a:pt x="18" y="78"/>
                  </a:lnTo>
                  <a:lnTo>
                    <a:pt x="24" y="74"/>
                  </a:lnTo>
                  <a:lnTo>
                    <a:pt x="24" y="74"/>
                  </a:lnTo>
                  <a:lnTo>
                    <a:pt x="30" y="74"/>
                  </a:lnTo>
                  <a:lnTo>
                    <a:pt x="30" y="68"/>
                  </a:lnTo>
                  <a:lnTo>
                    <a:pt x="35" y="68"/>
                  </a:lnTo>
                  <a:lnTo>
                    <a:pt x="35" y="62"/>
                  </a:lnTo>
                  <a:lnTo>
                    <a:pt x="41" y="56"/>
                  </a:lnTo>
                  <a:lnTo>
                    <a:pt x="41" y="45"/>
                  </a:lnTo>
                  <a:lnTo>
                    <a:pt x="47" y="39"/>
                  </a:lnTo>
                  <a:lnTo>
                    <a:pt x="47" y="29"/>
                  </a:lnTo>
                  <a:lnTo>
                    <a:pt x="59" y="16"/>
                  </a:lnTo>
                  <a:lnTo>
                    <a:pt x="59" y="16"/>
                  </a:lnTo>
                  <a:lnTo>
                    <a:pt x="59" y="12"/>
                  </a:lnTo>
                  <a:lnTo>
                    <a:pt x="59" y="12"/>
                  </a:lnTo>
                  <a:lnTo>
                    <a:pt x="59" y="6"/>
                  </a:lnTo>
                  <a:lnTo>
                    <a:pt x="65" y="6"/>
                  </a:lnTo>
                  <a:lnTo>
                    <a:pt x="65" y="0"/>
                  </a:lnTo>
                  <a:lnTo>
                    <a:pt x="65" y="0"/>
                  </a:lnTo>
                  <a:lnTo>
                    <a:pt x="135" y="0"/>
                  </a:lnTo>
                  <a:lnTo>
                    <a:pt x="135" y="12"/>
                  </a:lnTo>
                  <a:lnTo>
                    <a:pt x="135" y="12"/>
                  </a:lnTo>
                  <a:lnTo>
                    <a:pt x="135" y="33"/>
                  </a:lnTo>
                  <a:lnTo>
                    <a:pt x="135" y="3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5" name="Freeform 471"/>
            <p:cNvSpPr>
              <a:spLocks/>
            </p:cNvSpPr>
            <p:nvPr/>
          </p:nvSpPr>
          <p:spPr bwMode="auto">
            <a:xfrm>
              <a:off x="5006975" y="2532063"/>
              <a:ext cx="252413" cy="284163"/>
            </a:xfrm>
            <a:custGeom>
              <a:avLst/>
              <a:gdLst>
                <a:gd name="T0" fmla="*/ 0 w 159"/>
                <a:gd name="T1" fmla="*/ 0 h 179"/>
                <a:gd name="T2" fmla="*/ 6 w 159"/>
                <a:gd name="T3" fmla="*/ 6 h 179"/>
                <a:gd name="T4" fmla="*/ 6 w 159"/>
                <a:gd name="T5" fmla="*/ 6 h 179"/>
                <a:gd name="T6" fmla="*/ 31 w 159"/>
                <a:gd name="T7" fmla="*/ 10 h 179"/>
                <a:gd name="T8" fmla="*/ 35 w 159"/>
                <a:gd name="T9" fmla="*/ 16 h 179"/>
                <a:gd name="T10" fmla="*/ 60 w 159"/>
                <a:gd name="T11" fmla="*/ 16 h 179"/>
                <a:gd name="T12" fmla="*/ 66 w 159"/>
                <a:gd name="T13" fmla="*/ 10 h 179"/>
                <a:gd name="T14" fmla="*/ 76 w 159"/>
                <a:gd name="T15" fmla="*/ 6 h 179"/>
                <a:gd name="T16" fmla="*/ 101 w 159"/>
                <a:gd name="T17" fmla="*/ 10 h 179"/>
                <a:gd name="T18" fmla="*/ 105 w 159"/>
                <a:gd name="T19" fmla="*/ 39 h 179"/>
                <a:gd name="T20" fmla="*/ 111 w 159"/>
                <a:gd name="T21" fmla="*/ 49 h 179"/>
                <a:gd name="T22" fmla="*/ 118 w 159"/>
                <a:gd name="T23" fmla="*/ 61 h 179"/>
                <a:gd name="T24" fmla="*/ 124 w 159"/>
                <a:gd name="T25" fmla="*/ 68 h 179"/>
                <a:gd name="T26" fmla="*/ 124 w 159"/>
                <a:gd name="T27" fmla="*/ 72 h 179"/>
                <a:gd name="T28" fmla="*/ 124 w 159"/>
                <a:gd name="T29" fmla="*/ 78 h 179"/>
                <a:gd name="T30" fmla="*/ 130 w 159"/>
                <a:gd name="T31" fmla="*/ 78 h 179"/>
                <a:gd name="T32" fmla="*/ 130 w 159"/>
                <a:gd name="T33" fmla="*/ 84 h 179"/>
                <a:gd name="T34" fmla="*/ 136 w 159"/>
                <a:gd name="T35" fmla="*/ 90 h 179"/>
                <a:gd name="T36" fmla="*/ 136 w 159"/>
                <a:gd name="T37" fmla="*/ 101 h 179"/>
                <a:gd name="T38" fmla="*/ 140 w 159"/>
                <a:gd name="T39" fmla="*/ 111 h 179"/>
                <a:gd name="T40" fmla="*/ 140 w 159"/>
                <a:gd name="T41" fmla="*/ 117 h 179"/>
                <a:gd name="T42" fmla="*/ 153 w 159"/>
                <a:gd name="T43" fmla="*/ 129 h 179"/>
                <a:gd name="T44" fmla="*/ 159 w 159"/>
                <a:gd name="T45" fmla="*/ 140 h 179"/>
                <a:gd name="T46" fmla="*/ 159 w 159"/>
                <a:gd name="T47" fmla="*/ 140 h 179"/>
                <a:gd name="T48" fmla="*/ 153 w 159"/>
                <a:gd name="T49" fmla="*/ 146 h 179"/>
                <a:gd name="T50" fmla="*/ 159 w 159"/>
                <a:gd name="T51" fmla="*/ 152 h 179"/>
                <a:gd name="T52" fmla="*/ 159 w 159"/>
                <a:gd name="T53" fmla="*/ 152 h 179"/>
                <a:gd name="T54" fmla="*/ 159 w 159"/>
                <a:gd name="T55" fmla="*/ 156 h 179"/>
                <a:gd name="T56" fmla="*/ 159 w 159"/>
                <a:gd name="T57" fmla="*/ 162 h 179"/>
                <a:gd name="T58" fmla="*/ 159 w 159"/>
                <a:gd name="T59" fmla="*/ 169 h 179"/>
                <a:gd name="T60" fmla="*/ 153 w 159"/>
                <a:gd name="T61" fmla="*/ 173 h 179"/>
                <a:gd name="T62" fmla="*/ 146 w 159"/>
                <a:gd name="T63" fmla="*/ 179 h 179"/>
                <a:gd name="T64" fmla="*/ 13 w 159"/>
                <a:gd name="T65" fmla="*/ 49 h 179"/>
                <a:gd name="T66" fmla="*/ 6 w 159"/>
                <a:gd name="T67" fmla="*/ 49 h 179"/>
                <a:gd name="T68" fmla="*/ 0 w 159"/>
                <a:gd name="T69" fmla="*/ 45 h 179"/>
                <a:gd name="T70" fmla="*/ 0 w 159"/>
                <a:gd name="T71" fmla="*/ 39 h 179"/>
                <a:gd name="T72" fmla="*/ 0 w 159"/>
                <a:gd name="T73" fmla="*/ 33 h 179"/>
                <a:gd name="T74" fmla="*/ 0 w 159"/>
                <a:gd name="T75" fmla="*/ 29 h 179"/>
                <a:gd name="T76" fmla="*/ 6 w 159"/>
                <a:gd name="T77" fmla="*/ 29 h 179"/>
                <a:gd name="T78" fmla="*/ 6 w 159"/>
                <a:gd name="T79" fmla="*/ 22 h 179"/>
                <a:gd name="T80" fmla="*/ 6 w 159"/>
                <a:gd name="T81" fmla="*/ 16 h 179"/>
                <a:gd name="T82" fmla="*/ 0 w 159"/>
                <a:gd name="T83" fmla="*/ 16 h 179"/>
                <a:gd name="T84" fmla="*/ 0 w 159"/>
                <a:gd name="T85" fmla="*/ 10 h 179"/>
                <a:gd name="T86" fmla="*/ 0 w 159"/>
                <a:gd name="T87" fmla="*/ 6 h 179"/>
                <a:gd name="T88" fmla="*/ 0 w 159"/>
                <a:gd name="T89" fmla="*/ 6 h 179"/>
                <a:gd name="T90" fmla="*/ 0 w 159"/>
                <a:gd name="T91"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9" h="179">
                  <a:moveTo>
                    <a:pt x="0" y="0"/>
                  </a:moveTo>
                  <a:lnTo>
                    <a:pt x="0" y="0"/>
                  </a:lnTo>
                  <a:lnTo>
                    <a:pt x="6" y="0"/>
                  </a:lnTo>
                  <a:lnTo>
                    <a:pt x="6" y="6"/>
                  </a:lnTo>
                  <a:lnTo>
                    <a:pt x="6" y="6"/>
                  </a:lnTo>
                  <a:lnTo>
                    <a:pt x="6" y="6"/>
                  </a:lnTo>
                  <a:lnTo>
                    <a:pt x="25" y="6"/>
                  </a:lnTo>
                  <a:lnTo>
                    <a:pt x="31" y="10"/>
                  </a:lnTo>
                  <a:lnTo>
                    <a:pt x="35" y="10"/>
                  </a:lnTo>
                  <a:lnTo>
                    <a:pt x="35" y="16"/>
                  </a:lnTo>
                  <a:lnTo>
                    <a:pt x="35" y="16"/>
                  </a:lnTo>
                  <a:lnTo>
                    <a:pt x="60" y="16"/>
                  </a:lnTo>
                  <a:lnTo>
                    <a:pt x="66" y="10"/>
                  </a:lnTo>
                  <a:lnTo>
                    <a:pt x="66" y="10"/>
                  </a:lnTo>
                  <a:lnTo>
                    <a:pt x="70" y="10"/>
                  </a:lnTo>
                  <a:lnTo>
                    <a:pt x="76" y="6"/>
                  </a:lnTo>
                  <a:lnTo>
                    <a:pt x="83" y="6"/>
                  </a:lnTo>
                  <a:lnTo>
                    <a:pt x="101" y="10"/>
                  </a:lnTo>
                  <a:lnTo>
                    <a:pt x="105" y="22"/>
                  </a:lnTo>
                  <a:lnTo>
                    <a:pt x="105" y="39"/>
                  </a:lnTo>
                  <a:lnTo>
                    <a:pt x="111" y="45"/>
                  </a:lnTo>
                  <a:lnTo>
                    <a:pt x="111" y="49"/>
                  </a:lnTo>
                  <a:lnTo>
                    <a:pt x="118" y="49"/>
                  </a:lnTo>
                  <a:lnTo>
                    <a:pt x="118" y="61"/>
                  </a:lnTo>
                  <a:lnTo>
                    <a:pt x="124" y="61"/>
                  </a:lnTo>
                  <a:lnTo>
                    <a:pt x="124" y="68"/>
                  </a:lnTo>
                  <a:lnTo>
                    <a:pt x="124" y="68"/>
                  </a:lnTo>
                  <a:lnTo>
                    <a:pt x="124" y="72"/>
                  </a:lnTo>
                  <a:lnTo>
                    <a:pt x="124" y="72"/>
                  </a:lnTo>
                  <a:lnTo>
                    <a:pt x="124" y="78"/>
                  </a:lnTo>
                  <a:lnTo>
                    <a:pt x="124" y="78"/>
                  </a:lnTo>
                  <a:lnTo>
                    <a:pt x="130" y="78"/>
                  </a:lnTo>
                  <a:lnTo>
                    <a:pt x="130" y="84"/>
                  </a:lnTo>
                  <a:lnTo>
                    <a:pt x="130" y="84"/>
                  </a:lnTo>
                  <a:lnTo>
                    <a:pt x="130" y="84"/>
                  </a:lnTo>
                  <a:lnTo>
                    <a:pt x="136" y="90"/>
                  </a:lnTo>
                  <a:lnTo>
                    <a:pt x="136" y="101"/>
                  </a:lnTo>
                  <a:lnTo>
                    <a:pt x="136" y="101"/>
                  </a:lnTo>
                  <a:lnTo>
                    <a:pt x="136" y="107"/>
                  </a:lnTo>
                  <a:lnTo>
                    <a:pt x="140" y="111"/>
                  </a:lnTo>
                  <a:lnTo>
                    <a:pt x="140" y="111"/>
                  </a:lnTo>
                  <a:lnTo>
                    <a:pt x="140" y="117"/>
                  </a:lnTo>
                  <a:lnTo>
                    <a:pt x="153" y="129"/>
                  </a:lnTo>
                  <a:lnTo>
                    <a:pt x="153" y="129"/>
                  </a:lnTo>
                  <a:lnTo>
                    <a:pt x="159" y="134"/>
                  </a:lnTo>
                  <a:lnTo>
                    <a:pt x="159" y="140"/>
                  </a:lnTo>
                  <a:lnTo>
                    <a:pt x="159" y="140"/>
                  </a:lnTo>
                  <a:lnTo>
                    <a:pt x="159" y="140"/>
                  </a:lnTo>
                  <a:lnTo>
                    <a:pt x="159" y="146"/>
                  </a:lnTo>
                  <a:lnTo>
                    <a:pt x="153" y="146"/>
                  </a:lnTo>
                  <a:lnTo>
                    <a:pt x="159" y="152"/>
                  </a:lnTo>
                  <a:lnTo>
                    <a:pt x="159" y="152"/>
                  </a:lnTo>
                  <a:lnTo>
                    <a:pt x="159" y="152"/>
                  </a:lnTo>
                  <a:lnTo>
                    <a:pt x="159" y="152"/>
                  </a:lnTo>
                  <a:lnTo>
                    <a:pt x="159" y="156"/>
                  </a:lnTo>
                  <a:lnTo>
                    <a:pt x="159" y="156"/>
                  </a:lnTo>
                  <a:lnTo>
                    <a:pt x="159" y="156"/>
                  </a:lnTo>
                  <a:lnTo>
                    <a:pt x="159" y="162"/>
                  </a:lnTo>
                  <a:lnTo>
                    <a:pt x="159" y="162"/>
                  </a:lnTo>
                  <a:lnTo>
                    <a:pt x="159" y="169"/>
                  </a:lnTo>
                  <a:lnTo>
                    <a:pt x="153" y="169"/>
                  </a:lnTo>
                  <a:lnTo>
                    <a:pt x="153" y="173"/>
                  </a:lnTo>
                  <a:lnTo>
                    <a:pt x="146" y="173"/>
                  </a:lnTo>
                  <a:lnTo>
                    <a:pt x="146" y="179"/>
                  </a:lnTo>
                  <a:lnTo>
                    <a:pt x="13" y="179"/>
                  </a:lnTo>
                  <a:lnTo>
                    <a:pt x="13" y="49"/>
                  </a:lnTo>
                  <a:lnTo>
                    <a:pt x="6" y="49"/>
                  </a:lnTo>
                  <a:lnTo>
                    <a:pt x="6" y="49"/>
                  </a:lnTo>
                  <a:lnTo>
                    <a:pt x="6" y="49"/>
                  </a:lnTo>
                  <a:lnTo>
                    <a:pt x="0" y="45"/>
                  </a:lnTo>
                  <a:lnTo>
                    <a:pt x="0" y="39"/>
                  </a:lnTo>
                  <a:lnTo>
                    <a:pt x="0" y="39"/>
                  </a:lnTo>
                  <a:lnTo>
                    <a:pt x="0" y="33"/>
                  </a:lnTo>
                  <a:lnTo>
                    <a:pt x="0" y="33"/>
                  </a:lnTo>
                  <a:lnTo>
                    <a:pt x="0" y="29"/>
                  </a:lnTo>
                  <a:lnTo>
                    <a:pt x="0" y="29"/>
                  </a:lnTo>
                  <a:lnTo>
                    <a:pt x="0" y="29"/>
                  </a:lnTo>
                  <a:lnTo>
                    <a:pt x="6" y="29"/>
                  </a:lnTo>
                  <a:lnTo>
                    <a:pt x="6" y="22"/>
                  </a:lnTo>
                  <a:lnTo>
                    <a:pt x="6" y="22"/>
                  </a:lnTo>
                  <a:lnTo>
                    <a:pt x="6" y="22"/>
                  </a:lnTo>
                  <a:lnTo>
                    <a:pt x="6" y="16"/>
                  </a:lnTo>
                  <a:lnTo>
                    <a:pt x="0" y="16"/>
                  </a:lnTo>
                  <a:lnTo>
                    <a:pt x="0" y="16"/>
                  </a:lnTo>
                  <a:lnTo>
                    <a:pt x="0" y="10"/>
                  </a:lnTo>
                  <a:lnTo>
                    <a:pt x="0" y="10"/>
                  </a:lnTo>
                  <a:lnTo>
                    <a:pt x="0" y="10"/>
                  </a:lnTo>
                  <a:lnTo>
                    <a:pt x="0" y="6"/>
                  </a:lnTo>
                  <a:lnTo>
                    <a:pt x="0" y="6"/>
                  </a:lnTo>
                  <a:lnTo>
                    <a:pt x="0" y="6"/>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6" name="Freeform 472"/>
            <p:cNvSpPr>
              <a:spLocks/>
            </p:cNvSpPr>
            <p:nvPr/>
          </p:nvSpPr>
          <p:spPr bwMode="auto">
            <a:xfrm>
              <a:off x="5006975" y="2532063"/>
              <a:ext cx="252413" cy="284163"/>
            </a:xfrm>
            <a:custGeom>
              <a:avLst/>
              <a:gdLst>
                <a:gd name="T0" fmla="*/ 0 w 159"/>
                <a:gd name="T1" fmla="*/ 0 h 179"/>
                <a:gd name="T2" fmla="*/ 6 w 159"/>
                <a:gd name="T3" fmla="*/ 6 h 179"/>
                <a:gd name="T4" fmla="*/ 6 w 159"/>
                <a:gd name="T5" fmla="*/ 6 h 179"/>
                <a:gd name="T6" fmla="*/ 31 w 159"/>
                <a:gd name="T7" fmla="*/ 10 h 179"/>
                <a:gd name="T8" fmla="*/ 35 w 159"/>
                <a:gd name="T9" fmla="*/ 16 h 179"/>
                <a:gd name="T10" fmla="*/ 60 w 159"/>
                <a:gd name="T11" fmla="*/ 16 h 179"/>
                <a:gd name="T12" fmla="*/ 66 w 159"/>
                <a:gd name="T13" fmla="*/ 10 h 179"/>
                <a:gd name="T14" fmla="*/ 76 w 159"/>
                <a:gd name="T15" fmla="*/ 6 h 179"/>
                <a:gd name="T16" fmla="*/ 101 w 159"/>
                <a:gd name="T17" fmla="*/ 10 h 179"/>
                <a:gd name="T18" fmla="*/ 105 w 159"/>
                <a:gd name="T19" fmla="*/ 39 h 179"/>
                <a:gd name="T20" fmla="*/ 111 w 159"/>
                <a:gd name="T21" fmla="*/ 49 h 179"/>
                <a:gd name="T22" fmla="*/ 118 w 159"/>
                <a:gd name="T23" fmla="*/ 61 h 179"/>
                <a:gd name="T24" fmla="*/ 124 w 159"/>
                <a:gd name="T25" fmla="*/ 68 h 179"/>
                <a:gd name="T26" fmla="*/ 124 w 159"/>
                <a:gd name="T27" fmla="*/ 72 h 179"/>
                <a:gd name="T28" fmla="*/ 124 w 159"/>
                <a:gd name="T29" fmla="*/ 78 h 179"/>
                <a:gd name="T30" fmla="*/ 130 w 159"/>
                <a:gd name="T31" fmla="*/ 78 h 179"/>
                <a:gd name="T32" fmla="*/ 130 w 159"/>
                <a:gd name="T33" fmla="*/ 84 h 179"/>
                <a:gd name="T34" fmla="*/ 136 w 159"/>
                <a:gd name="T35" fmla="*/ 90 h 179"/>
                <a:gd name="T36" fmla="*/ 136 w 159"/>
                <a:gd name="T37" fmla="*/ 101 h 179"/>
                <a:gd name="T38" fmla="*/ 140 w 159"/>
                <a:gd name="T39" fmla="*/ 111 h 179"/>
                <a:gd name="T40" fmla="*/ 140 w 159"/>
                <a:gd name="T41" fmla="*/ 117 h 179"/>
                <a:gd name="T42" fmla="*/ 153 w 159"/>
                <a:gd name="T43" fmla="*/ 129 h 179"/>
                <a:gd name="T44" fmla="*/ 159 w 159"/>
                <a:gd name="T45" fmla="*/ 140 h 179"/>
                <a:gd name="T46" fmla="*/ 159 w 159"/>
                <a:gd name="T47" fmla="*/ 140 h 179"/>
                <a:gd name="T48" fmla="*/ 153 w 159"/>
                <a:gd name="T49" fmla="*/ 146 h 179"/>
                <a:gd name="T50" fmla="*/ 159 w 159"/>
                <a:gd name="T51" fmla="*/ 152 h 179"/>
                <a:gd name="T52" fmla="*/ 159 w 159"/>
                <a:gd name="T53" fmla="*/ 152 h 179"/>
                <a:gd name="T54" fmla="*/ 159 w 159"/>
                <a:gd name="T55" fmla="*/ 156 h 179"/>
                <a:gd name="T56" fmla="*/ 159 w 159"/>
                <a:gd name="T57" fmla="*/ 162 h 179"/>
                <a:gd name="T58" fmla="*/ 159 w 159"/>
                <a:gd name="T59" fmla="*/ 169 h 179"/>
                <a:gd name="T60" fmla="*/ 153 w 159"/>
                <a:gd name="T61" fmla="*/ 173 h 179"/>
                <a:gd name="T62" fmla="*/ 146 w 159"/>
                <a:gd name="T63" fmla="*/ 179 h 179"/>
                <a:gd name="T64" fmla="*/ 13 w 159"/>
                <a:gd name="T65" fmla="*/ 49 h 179"/>
                <a:gd name="T66" fmla="*/ 6 w 159"/>
                <a:gd name="T67" fmla="*/ 49 h 179"/>
                <a:gd name="T68" fmla="*/ 0 w 159"/>
                <a:gd name="T69" fmla="*/ 45 h 179"/>
                <a:gd name="T70" fmla="*/ 0 w 159"/>
                <a:gd name="T71" fmla="*/ 39 h 179"/>
                <a:gd name="T72" fmla="*/ 0 w 159"/>
                <a:gd name="T73" fmla="*/ 33 h 179"/>
                <a:gd name="T74" fmla="*/ 0 w 159"/>
                <a:gd name="T75" fmla="*/ 29 h 179"/>
                <a:gd name="T76" fmla="*/ 6 w 159"/>
                <a:gd name="T77" fmla="*/ 29 h 179"/>
                <a:gd name="T78" fmla="*/ 6 w 159"/>
                <a:gd name="T79" fmla="*/ 22 h 179"/>
                <a:gd name="T80" fmla="*/ 6 w 159"/>
                <a:gd name="T81" fmla="*/ 16 h 179"/>
                <a:gd name="T82" fmla="*/ 0 w 159"/>
                <a:gd name="T83" fmla="*/ 16 h 179"/>
                <a:gd name="T84" fmla="*/ 0 w 159"/>
                <a:gd name="T85" fmla="*/ 10 h 179"/>
                <a:gd name="T86" fmla="*/ 0 w 159"/>
                <a:gd name="T87" fmla="*/ 6 h 179"/>
                <a:gd name="T88" fmla="*/ 0 w 159"/>
                <a:gd name="T89" fmla="*/ 6 h 179"/>
                <a:gd name="T90" fmla="*/ 0 w 159"/>
                <a:gd name="T91"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9" h="179">
                  <a:moveTo>
                    <a:pt x="0" y="0"/>
                  </a:moveTo>
                  <a:lnTo>
                    <a:pt x="0" y="0"/>
                  </a:lnTo>
                  <a:lnTo>
                    <a:pt x="6" y="0"/>
                  </a:lnTo>
                  <a:lnTo>
                    <a:pt x="6" y="6"/>
                  </a:lnTo>
                  <a:lnTo>
                    <a:pt x="6" y="6"/>
                  </a:lnTo>
                  <a:lnTo>
                    <a:pt x="6" y="6"/>
                  </a:lnTo>
                  <a:lnTo>
                    <a:pt x="25" y="6"/>
                  </a:lnTo>
                  <a:lnTo>
                    <a:pt x="31" y="10"/>
                  </a:lnTo>
                  <a:lnTo>
                    <a:pt x="35" y="10"/>
                  </a:lnTo>
                  <a:lnTo>
                    <a:pt x="35" y="16"/>
                  </a:lnTo>
                  <a:lnTo>
                    <a:pt x="35" y="16"/>
                  </a:lnTo>
                  <a:lnTo>
                    <a:pt x="60" y="16"/>
                  </a:lnTo>
                  <a:lnTo>
                    <a:pt x="66" y="10"/>
                  </a:lnTo>
                  <a:lnTo>
                    <a:pt x="66" y="10"/>
                  </a:lnTo>
                  <a:lnTo>
                    <a:pt x="70" y="10"/>
                  </a:lnTo>
                  <a:lnTo>
                    <a:pt x="76" y="6"/>
                  </a:lnTo>
                  <a:lnTo>
                    <a:pt x="83" y="6"/>
                  </a:lnTo>
                  <a:lnTo>
                    <a:pt x="101" y="10"/>
                  </a:lnTo>
                  <a:lnTo>
                    <a:pt x="105" y="22"/>
                  </a:lnTo>
                  <a:lnTo>
                    <a:pt x="105" y="39"/>
                  </a:lnTo>
                  <a:lnTo>
                    <a:pt x="111" y="45"/>
                  </a:lnTo>
                  <a:lnTo>
                    <a:pt x="111" y="49"/>
                  </a:lnTo>
                  <a:lnTo>
                    <a:pt x="118" y="49"/>
                  </a:lnTo>
                  <a:lnTo>
                    <a:pt x="118" y="61"/>
                  </a:lnTo>
                  <a:lnTo>
                    <a:pt x="124" y="61"/>
                  </a:lnTo>
                  <a:lnTo>
                    <a:pt x="124" y="68"/>
                  </a:lnTo>
                  <a:lnTo>
                    <a:pt x="124" y="68"/>
                  </a:lnTo>
                  <a:lnTo>
                    <a:pt x="124" y="72"/>
                  </a:lnTo>
                  <a:lnTo>
                    <a:pt x="124" y="72"/>
                  </a:lnTo>
                  <a:lnTo>
                    <a:pt x="124" y="78"/>
                  </a:lnTo>
                  <a:lnTo>
                    <a:pt x="124" y="78"/>
                  </a:lnTo>
                  <a:lnTo>
                    <a:pt x="130" y="78"/>
                  </a:lnTo>
                  <a:lnTo>
                    <a:pt x="130" y="84"/>
                  </a:lnTo>
                  <a:lnTo>
                    <a:pt x="130" y="84"/>
                  </a:lnTo>
                  <a:lnTo>
                    <a:pt x="130" y="84"/>
                  </a:lnTo>
                  <a:lnTo>
                    <a:pt x="136" y="90"/>
                  </a:lnTo>
                  <a:lnTo>
                    <a:pt x="136" y="101"/>
                  </a:lnTo>
                  <a:lnTo>
                    <a:pt x="136" y="101"/>
                  </a:lnTo>
                  <a:lnTo>
                    <a:pt x="136" y="107"/>
                  </a:lnTo>
                  <a:lnTo>
                    <a:pt x="140" y="111"/>
                  </a:lnTo>
                  <a:lnTo>
                    <a:pt x="140" y="111"/>
                  </a:lnTo>
                  <a:lnTo>
                    <a:pt x="140" y="117"/>
                  </a:lnTo>
                  <a:lnTo>
                    <a:pt x="153" y="129"/>
                  </a:lnTo>
                  <a:lnTo>
                    <a:pt x="153" y="129"/>
                  </a:lnTo>
                  <a:lnTo>
                    <a:pt x="159" y="134"/>
                  </a:lnTo>
                  <a:lnTo>
                    <a:pt x="159" y="140"/>
                  </a:lnTo>
                  <a:lnTo>
                    <a:pt x="159" y="140"/>
                  </a:lnTo>
                  <a:lnTo>
                    <a:pt x="159" y="140"/>
                  </a:lnTo>
                  <a:lnTo>
                    <a:pt x="159" y="146"/>
                  </a:lnTo>
                  <a:lnTo>
                    <a:pt x="153" y="146"/>
                  </a:lnTo>
                  <a:lnTo>
                    <a:pt x="159" y="152"/>
                  </a:lnTo>
                  <a:lnTo>
                    <a:pt x="159" y="152"/>
                  </a:lnTo>
                  <a:lnTo>
                    <a:pt x="159" y="152"/>
                  </a:lnTo>
                  <a:lnTo>
                    <a:pt x="159" y="152"/>
                  </a:lnTo>
                  <a:lnTo>
                    <a:pt x="159" y="156"/>
                  </a:lnTo>
                  <a:lnTo>
                    <a:pt x="159" y="156"/>
                  </a:lnTo>
                  <a:lnTo>
                    <a:pt x="159" y="156"/>
                  </a:lnTo>
                  <a:lnTo>
                    <a:pt x="159" y="162"/>
                  </a:lnTo>
                  <a:lnTo>
                    <a:pt x="159" y="162"/>
                  </a:lnTo>
                  <a:lnTo>
                    <a:pt x="159" y="169"/>
                  </a:lnTo>
                  <a:lnTo>
                    <a:pt x="153" y="169"/>
                  </a:lnTo>
                  <a:lnTo>
                    <a:pt x="153" y="173"/>
                  </a:lnTo>
                  <a:lnTo>
                    <a:pt x="146" y="173"/>
                  </a:lnTo>
                  <a:lnTo>
                    <a:pt x="146" y="179"/>
                  </a:lnTo>
                  <a:lnTo>
                    <a:pt x="13" y="179"/>
                  </a:lnTo>
                  <a:lnTo>
                    <a:pt x="13" y="49"/>
                  </a:lnTo>
                  <a:lnTo>
                    <a:pt x="6" y="49"/>
                  </a:lnTo>
                  <a:lnTo>
                    <a:pt x="6" y="49"/>
                  </a:lnTo>
                  <a:lnTo>
                    <a:pt x="6" y="49"/>
                  </a:lnTo>
                  <a:lnTo>
                    <a:pt x="0" y="45"/>
                  </a:lnTo>
                  <a:lnTo>
                    <a:pt x="0" y="39"/>
                  </a:lnTo>
                  <a:lnTo>
                    <a:pt x="0" y="39"/>
                  </a:lnTo>
                  <a:lnTo>
                    <a:pt x="0" y="33"/>
                  </a:lnTo>
                  <a:lnTo>
                    <a:pt x="0" y="33"/>
                  </a:lnTo>
                  <a:lnTo>
                    <a:pt x="0" y="29"/>
                  </a:lnTo>
                  <a:lnTo>
                    <a:pt x="0" y="29"/>
                  </a:lnTo>
                  <a:lnTo>
                    <a:pt x="0" y="29"/>
                  </a:lnTo>
                  <a:lnTo>
                    <a:pt x="6" y="29"/>
                  </a:lnTo>
                  <a:lnTo>
                    <a:pt x="6" y="22"/>
                  </a:lnTo>
                  <a:lnTo>
                    <a:pt x="6" y="22"/>
                  </a:lnTo>
                  <a:lnTo>
                    <a:pt x="6" y="22"/>
                  </a:lnTo>
                  <a:lnTo>
                    <a:pt x="6" y="16"/>
                  </a:lnTo>
                  <a:lnTo>
                    <a:pt x="0" y="16"/>
                  </a:lnTo>
                  <a:lnTo>
                    <a:pt x="0" y="16"/>
                  </a:lnTo>
                  <a:lnTo>
                    <a:pt x="0" y="10"/>
                  </a:lnTo>
                  <a:lnTo>
                    <a:pt x="0" y="10"/>
                  </a:lnTo>
                  <a:lnTo>
                    <a:pt x="0" y="10"/>
                  </a:lnTo>
                  <a:lnTo>
                    <a:pt x="0" y="6"/>
                  </a:lnTo>
                  <a:lnTo>
                    <a:pt x="0" y="6"/>
                  </a:lnTo>
                  <a:lnTo>
                    <a:pt x="0" y="6"/>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7" name="Freeform 473"/>
            <p:cNvSpPr>
              <a:spLocks/>
            </p:cNvSpPr>
            <p:nvPr/>
          </p:nvSpPr>
          <p:spPr bwMode="auto">
            <a:xfrm>
              <a:off x="4016375" y="1576388"/>
              <a:ext cx="176213" cy="79375"/>
            </a:xfrm>
            <a:custGeom>
              <a:avLst/>
              <a:gdLst>
                <a:gd name="T0" fmla="*/ 6 w 111"/>
                <a:gd name="T1" fmla="*/ 10 h 50"/>
                <a:gd name="T2" fmla="*/ 6 w 111"/>
                <a:gd name="T3" fmla="*/ 10 h 50"/>
                <a:gd name="T4" fmla="*/ 6 w 111"/>
                <a:gd name="T5" fmla="*/ 17 h 50"/>
                <a:gd name="T6" fmla="*/ 6 w 111"/>
                <a:gd name="T7" fmla="*/ 10 h 50"/>
                <a:gd name="T8" fmla="*/ 17 w 111"/>
                <a:gd name="T9" fmla="*/ 10 h 50"/>
                <a:gd name="T10" fmla="*/ 17 w 111"/>
                <a:gd name="T11" fmla="*/ 6 h 50"/>
                <a:gd name="T12" fmla="*/ 17 w 111"/>
                <a:gd name="T13" fmla="*/ 0 h 50"/>
                <a:gd name="T14" fmla="*/ 17 w 111"/>
                <a:gd name="T15" fmla="*/ 0 h 50"/>
                <a:gd name="T16" fmla="*/ 23 w 111"/>
                <a:gd name="T17" fmla="*/ 0 h 50"/>
                <a:gd name="T18" fmla="*/ 23 w 111"/>
                <a:gd name="T19" fmla="*/ 10 h 50"/>
                <a:gd name="T20" fmla="*/ 29 w 111"/>
                <a:gd name="T21" fmla="*/ 17 h 50"/>
                <a:gd name="T22" fmla="*/ 47 w 111"/>
                <a:gd name="T23" fmla="*/ 10 h 50"/>
                <a:gd name="T24" fmla="*/ 47 w 111"/>
                <a:gd name="T25" fmla="*/ 6 h 50"/>
                <a:gd name="T26" fmla="*/ 87 w 111"/>
                <a:gd name="T27" fmla="*/ 0 h 50"/>
                <a:gd name="T28" fmla="*/ 87 w 111"/>
                <a:gd name="T29" fmla="*/ 0 h 50"/>
                <a:gd name="T30" fmla="*/ 93 w 111"/>
                <a:gd name="T31" fmla="*/ 6 h 50"/>
                <a:gd name="T32" fmla="*/ 93 w 111"/>
                <a:gd name="T33" fmla="*/ 6 h 50"/>
                <a:gd name="T34" fmla="*/ 105 w 111"/>
                <a:gd name="T35" fmla="*/ 6 h 50"/>
                <a:gd name="T36" fmla="*/ 105 w 111"/>
                <a:gd name="T37" fmla="*/ 10 h 50"/>
                <a:gd name="T38" fmla="*/ 105 w 111"/>
                <a:gd name="T39" fmla="*/ 10 h 50"/>
                <a:gd name="T40" fmla="*/ 111 w 111"/>
                <a:gd name="T41" fmla="*/ 17 h 50"/>
                <a:gd name="T42" fmla="*/ 111 w 111"/>
                <a:gd name="T43" fmla="*/ 23 h 50"/>
                <a:gd name="T44" fmla="*/ 105 w 111"/>
                <a:gd name="T45" fmla="*/ 29 h 50"/>
                <a:gd name="T46" fmla="*/ 105 w 111"/>
                <a:gd name="T47" fmla="*/ 33 h 50"/>
                <a:gd name="T48" fmla="*/ 76 w 111"/>
                <a:gd name="T49" fmla="*/ 45 h 50"/>
                <a:gd name="T50" fmla="*/ 58 w 111"/>
                <a:gd name="T51" fmla="*/ 50 h 50"/>
                <a:gd name="T52" fmla="*/ 41 w 111"/>
                <a:gd name="T53" fmla="*/ 45 h 50"/>
                <a:gd name="T54" fmla="*/ 23 w 111"/>
                <a:gd name="T55" fmla="*/ 45 h 50"/>
                <a:gd name="T56" fmla="*/ 17 w 111"/>
                <a:gd name="T57" fmla="*/ 39 h 50"/>
                <a:gd name="T58" fmla="*/ 17 w 111"/>
                <a:gd name="T59" fmla="*/ 33 h 50"/>
                <a:gd name="T60" fmla="*/ 17 w 111"/>
                <a:gd name="T61" fmla="*/ 33 h 50"/>
                <a:gd name="T62" fmla="*/ 0 w 111"/>
                <a:gd name="T63" fmla="*/ 29 h 50"/>
                <a:gd name="T64" fmla="*/ 0 w 111"/>
                <a:gd name="T65" fmla="*/ 33 h 50"/>
                <a:gd name="T66" fmla="*/ 0 w 111"/>
                <a:gd name="T67" fmla="*/ 23 h 50"/>
                <a:gd name="T68" fmla="*/ 12 w 111"/>
                <a:gd name="T69" fmla="*/ 17 h 50"/>
                <a:gd name="T70" fmla="*/ 0 w 111"/>
                <a:gd name="T71" fmla="*/ 17 h 50"/>
                <a:gd name="T72" fmla="*/ 0 w 111"/>
                <a:gd name="T73" fmla="*/ 17 h 50"/>
                <a:gd name="T74" fmla="*/ 6 w 111"/>
                <a:gd name="T75" fmla="*/ 10 h 50"/>
                <a:gd name="T76" fmla="*/ 6 w 111"/>
                <a:gd name="T77"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1" h="50">
                  <a:moveTo>
                    <a:pt x="6" y="10"/>
                  </a:moveTo>
                  <a:lnTo>
                    <a:pt x="6" y="10"/>
                  </a:lnTo>
                  <a:lnTo>
                    <a:pt x="6" y="10"/>
                  </a:lnTo>
                  <a:lnTo>
                    <a:pt x="6" y="10"/>
                  </a:lnTo>
                  <a:lnTo>
                    <a:pt x="6" y="17"/>
                  </a:lnTo>
                  <a:lnTo>
                    <a:pt x="6" y="17"/>
                  </a:lnTo>
                  <a:lnTo>
                    <a:pt x="6" y="10"/>
                  </a:lnTo>
                  <a:lnTo>
                    <a:pt x="6" y="10"/>
                  </a:lnTo>
                  <a:lnTo>
                    <a:pt x="6" y="10"/>
                  </a:lnTo>
                  <a:lnTo>
                    <a:pt x="17" y="10"/>
                  </a:lnTo>
                  <a:lnTo>
                    <a:pt x="17" y="6"/>
                  </a:lnTo>
                  <a:lnTo>
                    <a:pt x="17" y="6"/>
                  </a:lnTo>
                  <a:lnTo>
                    <a:pt x="17" y="0"/>
                  </a:lnTo>
                  <a:lnTo>
                    <a:pt x="17" y="0"/>
                  </a:lnTo>
                  <a:lnTo>
                    <a:pt x="17" y="0"/>
                  </a:lnTo>
                  <a:lnTo>
                    <a:pt x="17" y="0"/>
                  </a:lnTo>
                  <a:lnTo>
                    <a:pt x="17" y="0"/>
                  </a:lnTo>
                  <a:lnTo>
                    <a:pt x="23" y="0"/>
                  </a:lnTo>
                  <a:lnTo>
                    <a:pt x="23" y="10"/>
                  </a:lnTo>
                  <a:lnTo>
                    <a:pt x="23" y="10"/>
                  </a:lnTo>
                  <a:lnTo>
                    <a:pt x="29" y="17"/>
                  </a:lnTo>
                  <a:lnTo>
                    <a:pt x="29" y="17"/>
                  </a:lnTo>
                  <a:lnTo>
                    <a:pt x="41" y="17"/>
                  </a:lnTo>
                  <a:lnTo>
                    <a:pt x="47" y="10"/>
                  </a:lnTo>
                  <a:lnTo>
                    <a:pt x="47" y="10"/>
                  </a:lnTo>
                  <a:lnTo>
                    <a:pt x="47" y="6"/>
                  </a:lnTo>
                  <a:lnTo>
                    <a:pt x="70" y="6"/>
                  </a:lnTo>
                  <a:lnTo>
                    <a:pt x="87" y="0"/>
                  </a:lnTo>
                  <a:lnTo>
                    <a:pt x="87" y="0"/>
                  </a:lnTo>
                  <a:lnTo>
                    <a:pt x="87" y="0"/>
                  </a:lnTo>
                  <a:lnTo>
                    <a:pt x="93" y="6"/>
                  </a:lnTo>
                  <a:lnTo>
                    <a:pt x="93" y="6"/>
                  </a:lnTo>
                  <a:lnTo>
                    <a:pt x="93" y="6"/>
                  </a:lnTo>
                  <a:lnTo>
                    <a:pt x="93" y="6"/>
                  </a:lnTo>
                  <a:lnTo>
                    <a:pt x="93" y="6"/>
                  </a:lnTo>
                  <a:lnTo>
                    <a:pt x="105" y="6"/>
                  </a:lnTo>
                  <a:lnTo>
                    <a:pt x="105" y="10"/>
                  </a:lnTo>
                  <a:lnTo>
                    <a:pt x="105" y="10"/>
                  </a:lnTo>
                  <a:lnTo>
                    <a:pt x="105" y="10"/>
                  </a:lnTo>
                  <a:lnTo>
                    <a:pt x="105" y="10"/>
                  </a:lnTo>
                  <a:lnTo>
                    <a:pt x="105" y="17"/>
                  </a:lnTo>
                  <a:lnTo>
                    <a:pt x="111" y="17"/>
                  </a:lnTo>
                  <a:lnTo>
                    <a:pt x="111" y="23"/>
                  </a:lnTo>
                  <a:lnTo>
                    <a:pt x="111" y="23"/>
                  </a:lnTo>
                  <a:lnTo>
                    <a:pt x="111" y="29"/>
                  </a:lnTo>
                  <a:lnTo>
                    <a:pt x="105" y="29"/>
                  </a:lnTo>
                  <a:lnTo>
                    <a:pt x="105" y="29"/>
                  </a:lnTo>
                  <a:lnTo>
                    <a:pt x="105" y="33"/>
                  </a:lnTo>
                  <a:lnTo>
                    <a:pt x="87" y="33"/>
                  </a:lnTo>
                  <a:lnTo>
                    <a:pt x="76" y="45"/>
                  </a:lnTo>
                  <a:lnTo>
                    <a:pt x="64" y="45"/>
                  </a:lnTo>
                  <a:lnTo>
                    <a:pt x="58" y="50"/>
                  </a:lnTo>
                  <a:lnTo>
                    <a:pt x="41" y="50"/>
                  </a:lnTo>
                  <a:lnTo>
                    <a:pt x="41" y="45"/>
                  </a:lnTo>
                  <a:lnTo>
                    <a:pt x="23" y="45"/>
                  </a:lnTo>
                  <a:lnTo>
                    <a:pt x="23" y="45"/>
                  </a:lnTo>
                  <a:lnTo>
                    <a:pt x="23" y="39"/>
                  </a:lnTo>
                  <a:lnTo>
                    <a:pt x="17" y="39"/>
                  </a:lnTo>
                  <a:lnTo>
                    <a:pt x="17" y="33"/>
                  </a:lnTo>
                  <a:lnTo>
                    <a:pt x="17" y="33"/>
                  </a:lnTo>
                  <a:lnTo>
                    <a:pt x="17" y="33"/>
                  </a:lnTo>
                  <a:lnTo>
                    <a:pt x="17" y="33"/>
                  </a:lnTo>
                  <a:lnTo>
                    <a:pt x="17" y="29"/>
                  </a:lnTo>
                  <a:lnTo>
                    <a:pt x="0" y="29"/>
                  </a:lnTo>
                  <a:lnTo>
                    <a:pt x="0" y="29"/>
                  </a:lnTo>
                  <a:lnTo>
                    <a:pt x="0" y="33"/>
                  </a:lnTo>
                  <a:lnTo>
                    <a:pt x="0" y="23"/>
                  </a:lnTo>
                  <a:lnTo>
                    <a:pt x="0" y="23"/>
                  </a:lnTo>
                  <a:lnTo>
                    <a:pt x="17" y="23"/>
                  </a:lnTo>
                  <a:lnTo>
                    <a:pt x="12" y="17"/>
                  </a:lnTo>
                  <a:lnTo>
                    <a:pt x="0" y="17"/>
                  </a:lnTo>
                  <a:lnTo>
                    <a:pt x="0" y="17"/>
                  </a:lnTo>
                  <a:lnTo>
                    <a:pt x="0" y="17"/>
                  </a:lnTo>
                  <a:lnTo>
                    <a:pt x="0" y="17"/>
                  </a:lnTo>
                  <a:lnTo>
                    <a:pt x="0" y="17"/>
                  </a:lnTo>
                  <a:lnTo>
                    <a:pt x="6" y="10"/>
                  </a:lnTo>
                  <a:lnTo>
                    <a:pt x="6" y="10"/>
                  </a:lnTo>
                  <a:lnTo>
                    <a:pt x="6"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8" name="Freeform 474"/>
            <p:cNvSpPr>
              <a:spLocks/>
            </p:cNvSpPr>
            <p:nvPr/>
          </p:nvSpPr>
          <p:spPr bwMode="auto">
            <a:xfrm>
              <a:off x="4016375" y="1576388"/>
              <a:ext cx="176213" cy="79375"/>
            </a:xfrm>
            <a:custGeom>
              <a:avLst/>
              <a:gdLst>
                <a:gd name="T0" fmla="*/ 6 w 111"/>
                <a:gd name="T1" fmla="*/ 10 h 50"/>
                <a:gd name="T2" fmla="*/ 6 w 111"/>
                <a:gd name="T3" fmla="*/ 10 h 50"/>
                <a:gd name="T4" fmla="*/ 6 w 111"/>
                <a:gd name="T5" fmla="*/ 17 h 50"/>
                <a:gd name="T6" fmla="*/ 6 w 111"/>
                <a:gd name="T7" fmla="*/ 10 h 50"/>
                <a:gd name="T8" fmla="*/ 17 w 111"/>
                <a:gd name="T9" fmla="*/ 10 h 50"/>
                <a:gd name="T10" fmla="*/ 17 w 111"/>
                <a:gd name="T11" fmla="*/ 6 h 50"/>
                <a:gd name="T12" fmla="*/ 17 w 111"/>
                <a:gd name="T13" fmla="*/ 0 h 50"/>
                <a:gd name="T14" fmla="*/ 17 w 111"/>
                <a:gd name="T15" fmla="*/ 0 h 50"/>
                <a:gd name="T16" fmla="*/ 23 w 111"/>
                <a:gd name="T17" fmla="*/ 0 h 50"/>
                <a:gd name="T18" fmla="*/ 23 w 111"/>
                <a:gd name="T19" fmla="*/ 10 h 50"/>
                <a:gd name="T20" fmla="*/ 29 w 111"/>
                <a:gd name="T21" fmla="*/ 17 h 50"/>
                <a:gd name="T22" fmla="*/ 47 w 111"/>
                <a:gd name="T23" fmla="*/ 10 h 50"/>
                <a:gd name="T24" fmla="*/ 47 w 111"/>
                <a:gd name="T25" fmla="*/ 6 h 50"/>
                <a:gd name="T26" fmla="*/ 87 w 111"/>
                <a:gd name="T27" fmla="*/ 0 h 50"/>
                <a:gd name="T28" fmla="*/ 87 w 111"/>
                <a:gd name="T29" fmla="*/ 0 h 50"/>
                <a:gd name="T30" fmla="*/ 93 w 111"/>
                <a:gd name="T31" fmla="*/ 6 h 50"/>
                <a:gd name="T32" fmla="*/ 93 w 111"/>
                <a:gd name="T33" fmla="*/ 6 h 50"/>
                <a:gd name="T34" fmla="*/ 105 w 111"/>
                <a:gd name="T35" fmla="*/ 6 h 50"/>
                <a:gd name="T36" fmla="*/ 105 w 111"/>
                <a:gd name="T37" fmla="*/ 10 h 50"/>
                <a:gd name="T38" fmla="*/ 105 w 111"/>
                <a:gd name="T39" fmla="*/ 10 h 50"/>
                <a:gd name="T40" fmla="*/ 111 w 111"/>
                <a:gd name="T41" fmla="*/ 17 h 50"/>
                <a:gd name="T42" fmla="*/ 111 w 111"/>
                <a:gd name="T43" fmla="*/ 23 h 50"/>
                <a:gd name="T44" fmla="*/ 105 w 111"/>
                <a:gd name="T45" fmla="*/ 29 h 50"/>
                <a:gd name="T46" fmla="*/ 105 w 111"/>
                <a:gd name="T47" fmla="*/ 33 h 50"/>
                <a:gd name="T48" fmla="*/ 76 w 111"/>
                <a:gd name="T49" fmla="*/ 45 h 50"/>
                <a:gd name="T50" fmla="*/ 58 w 111"/>
                <a:gd name="T51" fmla="*/ 50 h 50"/>
                <a:gd name="T52" fmla="*/ 41 w 111"/>
                <a:gd name="T53" fmla="*/ 45 h 50"/>
                <a:gd name="T54" fmla="*/ 23 w 111"/>
                <a:gd name="T55" fmla="*/ 45 h 50"/>
                <a:gd name="T56" fmla="*/ 17 w 111"/>
                <a:gd name="T57" fmla="*/ 39 h 50"/>
                <a:gd name="T58" fmla="*/ 17 w 111"/>
                <a:gd name="T59" fmla="*/ 33 h 50"/>
                <a:gd name="T60" fmla="*/ 17 w 111"/>
                <a:gd name="T61" fmla="*/ 33 h 50"/>
                <a:gd name="T62" fmla="*/ 0 w 111"/>
                <a:gd name="T63" fmla="*/ 29 h 50"/>
                <a:gd name="T64" fmla="*/ 0 w 111"/>
                <a:gd name="T65" fmla="*/ 33 h 50"/>
                <a:gd name="T66" fmla="*/ 0 w 111"/>
                <a:gd name="T67" fmla="*/ 23 h 50"/>
                <a:gd name="T68" fmla="*/ 12 w 111"/>
                <a:gd name="T69" fmla="*/ 17 h 50"/>
                <a:gd name="T70" fmla="*/ 0 w 111"/>
                <a:gd name="T71" fmla="*/ 17 h 50"/>
                <a:gd name="T72" fmla="*/ 0 w 111"/>
                <a:gd name="T73" fmla="*/ 17 h 50"/>
                <a:gd name="T74" fmla="*/ 6 w 111"/>
                <a:gd name="T75" fmla="*/ 10 h 50"/>
                <a:gd name="T76" fmla="*/ 6 w 111"/>
                <a:gd name="T77"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1" h="50">
                  <a:moveTo>
                    <a:pt x="6" y="10"/>
                  </a:moveTo>
                  <a:lnTo>
                    <a:pt x="6" y="10"/>
                  </a:lnTo>
                  <a:lnTo>
                    <a:pt x="6" y="10"/>
                  </a:lnTo>
                  <a:lnTo>
                    <a:pt x="6" y="10"/>
                  </a:lnTo>
                  <a:lnTo>
                    <a:pt x="6" y="17"/>
                  </a:lnTo>
                  <a:lnTo>
                    <a:pt x="6" y="17"/>
                  </a:lnTo>
                  <a:lnTo>
                    <a:pt x="6" y="10"/>
                  </a:lnTo>
                  <a:lnTo>
                    <a:pt x="6" y="10"/>
                  </a:lnTo>
                  <a:lnTo>
                    <a:pt x="6" y="10"/>
                  </a:lnTo>
                  <a:lnTo>
                    <a:pt x="17" y="10"/>
                  </a:lnTo>
                  <a:lnTo>
                    <a:pt x="17" y="6"/>
                  </a:lnTo>
                  <a:lnTo>
                    <a:pt x="17" y="6"/>
                  </a:lnTo>
                  <a:lnTo>
                    <a:pt x="17" y="0"/>
                  </a:lnTo>
                  <a:lnTo>
                    <a:pt x="17" y="0"/>
                  </a:lnTo>
                  <a:lnTo>
                    <a:pt x="17" y="0"/>
                  </a:lnTo>
                  <a:lnTo>
                    <a:pt x="17" y="0"/>
                  </a:lnTo>
                  <a:lnTo>
                    <a:pt x="17" y="0"/>
                  </a:lnTo>
                  <a:lnTo>
                    <a:pt x="23" y="0"/>
                  </a:lnTo>
                  <a:lnTo>
                    <a:pt x="23" y="10"/>
                  </a:lnTo>
                  <a:lnTo>
                    <a:pt x="23" y="10"/>
                  </a:lnTo>
                  <a:lnTo>
                    <a:pt x="29" y="17"/>
                  </a:lnTo>
                  <a:lnTo>
                    <a:pt x="29" y="17"/>
                  </a:lnTo>
                  <a:lnTo>
                    <a:pt x="41" y="17"/>
                  </a:lnTo>
                  <a:lnTo>
                    <a:pt x="47" y="10"/>
                  </a:lnTo>
                  <a:lnTo>
                    <a:pt x="47" y="10"/>
                  </a:lnTo>
                  <a:lnTo>
                    <a:pt x="47" y="6"/>
                  </a:lnTo>
                  <a:lnTo>
                    <a:pt x="70" y="6"/>
                  </a:lnTo>
                  <a:lnTo>
                    <a:pt x="87" y="0"/>
                  </a:lnTo>
                  <a:lnTo>
                    <a:pt x="87" y="0"/>
                  </a:lnTo>
                  <a:lnTo>
                    <a:pt x="87" y="0"/>
                  </a:lnTo>
                  <a:lnTo>
                    <a:pt x="93" y="6"/>
                  </a:lnTo>
                  <a:lnTo>
                    <a:pt x="93" y="6"/>
                  </a:lnTo>
                  <a:lnTo>
                    <a:pt x="93" y="6"/>
                  </a:lnTo>
                  <a:lnTo>
                    <a:pt x="93" y="6"/>
                  </a:lnTo>
                  <a:lnTo>
                    <a:pt x="93" y="6"/>
                  </a:lnTo>
                  <a:lnTo>
                    <a:pt x="105" y="6"/>
                  </a:lnTo>
                  <a:lnTo>
                    <a:pt x="105" y="10"/>
                  </a:lnTo>
                  <a:lnTo>
                    <a:pt x="105" y="10"/>
                  </a:lnTo>
                  <a:lnTo>
                    <a:pt x="105" y="10"/>
                  </a:lnTo>
                  <a:lnTo>
                    <a:pt x="105" y="10"/>
                  </a:lnTo>
                  <a:lnTo>
                    <a:pt x="105" y="17"/>
                  </a:lnTo>
                  <a:lnTo>
                    <a:pt x="111" y="17"/>
                  </a:lnTo>
                  <a:lnTo>
                    <a:pt x="111" y="23"/>
                  </a:lnTo>
                  <a:lnTo>
                    <a:pt x="111" y="23"/>
                  </a:lnTo>
                  <a:lnTo>
                    <a:pt x="111" y="29"/>
                  </a:lnTo>
                  <a:lnTo>
                    <a:pt x="105" y="29"/>
                  </a:lnTo>
                  <a:lnTo>
                    <a:pt x="105" y="29"/>
                  </a:lnTo>
                  <a:lnTo>
                    <a:pt x="105" y="33"/>
                  </a:lnTo>
                  <a:lnTo>
                    <a:pt x="87" y="33"/>
                  </a:lnTo>
                  <a:lnTo>
                    <a:pt x="76" y="45"/>
                  </a:lnTo>
                  <a:lnTo>
                    <a:pt x="64" y="45"/>
                  </a:lnTo>
                  <a:lnTo>
                    <a:pt x="58" y="50"/>
                  </a:lnTo>
                  <a:lnTo>
                    <a:pt x="41" y="50"/>
                  </a:lnTo>
                  <a:lnTo>
                    <a:pt x="41" y="45"/>
                  </a:lnTo>
                  <a:lnTo>
                    <a:pt x="23" y="45"/>
                  </a:lnTo>
                  <a:lnTo>
                    <a:pt x="23" y="45"/>
                  </a:lnTo>
                  <a:lnTo>
                    <a:pt x="23" y="39"/>
                  </a:lnTo>
                  <a:lnTo>
                    <a:pt x="17" y="39"/>
                  </a:lnTo>
                  <a:lnTo>
                    <a:pt x="17" y="33"/>
                  </a:lnTo>
                  <a:lnTo>
                    <a:pt x="17" y="33"/>
                  </a:lnTo>
                  <a:lnTo>
                    <a:pt x="17" y="33"/>
                  </a:lnTo>
                  <a:lnTo>
                    <a:pt x="17" y="33"/>
                  </a:lnTo>
                  <a:lnTo>
                    <a:pt x="17" y="29"/>
                  </a:lnTo>
                  <a:lnTo>
                    <a:pt x="0" y="29"/>
                  </a:lnTo>
                  <a:lnTo>
                    <a:pt x="0" y="29"/>
                  </a:lnTo>
                  <a:lnTo>
                    <a:pt x="0" y="33"/>
                  </a:lnTo>
                  <a:lnTo>
                    <a:pt x="0" y="23"/>
                  </a:lnTo>
                  <a:lnTo>
                    <a:pt x="0" y="23"/>
                  </a:lnTo>
                  <a:lnTo>
                    <a:pt x="17" y="23"/>
                  </a:lnTo>
                  <a:lnTo>
                    <a:pt x="12" y="17"/>
                  </a:lnTo>
                  <a:lnTo>
                    <a:pt x="0" y="17"/>
                  </a:lnTo>
                  <a:lnTo>
                    <a:pt x="0" y="17"/>
                  </a:lnTo>
                  <a:lnTo>
                    <a:pt x="0" y="17"/>
                  </a:lnTo>
                  <a:lnTo>
                    <a:pt x="0" y="17"/>
                  </a:lnTo>
                  <a:lnTo>
                    <a:pt x="0" y="17"/>
                  </a:lnTo>
                  <a:lnTo>
                    <a:pt x="6" y="10"/>
                  </a:lnTo>
                  <a:lnTo>
                    <a:pt x="6" y="10"/>
                  </a:lnTo>
                  <a:lnTo>
                    <a:pt x="6"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79" name="Freeform 475"/>
            <p:cNvSpPr>
              <a:spLocks/>
            </p:cNvSpPr>
            <p:nvPr/>
          </p:nvSpPr>
          <p:spPr bwMode="auto">
            <a:xfrm>
              <a:off x="4713288" y="2351088"/>
              <a:ext cx="61913" cy="46038"/>
            </a:xfrm>
            <a:custGeom>
              <a:avLst/>
              <a:gdLst>
                <a:gd name="T0" fmla="*/ 22 w 39"/>
                <a:gd name="T1" fmla="*/ 0 h 29"/>
                <a:gd name="T2" fmla="*/ 29 w 39"/>
                <a:gd name="T3" fmla="*/ 7 h 29"/>
                <a:gd name="T4" fmla="*/ 29 w 39"/>
                <a:gd name="T5" fmla="*/ 0 h 29"/>
                <a:gd name="T6" fmla="*/ 29 w 39"/>
                <a:gd name="T7" fmla="*/ 0 h 29"/>
                <a:gd name="T8" fmla="*/ 29 w 39"/>
                <a:gd name="T9" fmla="*/ 0 h 29"/>
                <a:gd name="T10" fmla="*/ 39 w 39"/>
                <a:gd name="T11" fmla="*/ 0 h 29"/>
                <a:gd name="T12" fmla="*/ 39 w 39"/>
                <a:gd name="T13" fmla="*/ 29 h 29"/>
                <a:gd name="T14" fmla="*/ 35 w 39"/>
                <a:gd name="T15" fmla="*/ 29 h 29"/>
                <a:gd name="T16" fmla="*/ 35 w 39"/>
                <a:gd name="T17" fmla="*/ 29 h 29"/>
                <a:gd name="T18" fmla="*/ 35 w 39"/>
                <a:gd name="T19" fmla="*/ 29 h 29"/>
                <a:gd name="T20" fmla="*/ 29 w 39"/>
                <a:gd name="T21" fmla="*/ 23 h 29"/>
                <a:gd name="T22" fmla="*/ 29 w 39"/>
                <a:gd name="T23" fmla="*/ 23 h 29"/>
                <a:gd name="T24" fmla="*/ 29 w 39"/>
                <a:gd name="T25" fmla="*/ 23 h 29"/>
                <a:gd name="T26" fmla="*/ 22 w 39"/>
                <a:gd name="T27" fmla="*/ 17 h 29"/>
                <a:gd name="T28" fmla="*/ 16 w 39"/>
                <a:gd name="T29" fmla="*/ 17 h 29"/>
                <a:gd name="T30" fmla="*/ 16 w 39"/>
                <a:gd name="T31" fmla="*/ 17 h 29"/>
                <a:gd name="T32" fmla="*/ 10 w 39"/>
                <a:gd name="T33" fmla="*/ 13 h 29"/>
                <a:gd name="T34" fmla="*/ 10 w 39"/>
                <a:gd name="T35" fmla="*/ 13 h 29"/>
                <a:gd name="T36" fmla="*/ 10 w 39"/>
                <a:gd name="T37" fmla="*/ 13 h 29"/>
                <a:gd name="T38" fmla="*/ 4 w 39"/>
                <a:gd name="T39" fmla="*/ 7 h 29"/>
                <a:gd name="T40" fmla="*/ 4 w 39"/>
                <a:gd name="T41" fmla="*/ 7 h 29"/>
                <a:gd name="T42" fmla="*/ 0 w 39"/>
                <a:gd name="T43" fmla="*/ 0 h 29"/>
                <a:gd name="T44" fmla="*/ 0 w 39"/>
                <a:gd name="T45" fmla="*/ 0 h 29"/>
                <a:gd name="T46" fmla="*/ 22 w 39"/>
                <a:gd name="T47" fmla="*/ 0 h 29"/>
                <a:gd name="T48" fmla="*/ 22 w 39"/>
                <a:gd name="T4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29">
                  <a:moveTo>
                    <a:pt x="22" y="0"/>
                  </a:moveTo>
                  <a:lnTo>
                    <a:pt x="29" y="7"/>
                  </a:lnTo>
                  <a:lnTo>
                    <a:pt x="29" y="0"/>
                  </a:lnTo>
                  <a:lnTo>
                    <a:pt x="29" y="0"/>
                  </a:lnTo>
                  <a:lnTo>
                    <a:pt x="29" y="0"/>
                  </a:lnTo>
                  <a:lnTo>
                    <a:pt x="39" y="0"/>
                  </a:lnTo>
                  <a:lnTo>
                    <a:pt x="39" y="29"/>
                  </a:lnTo>
                  <a:lnTo>
                    <a:pt x="35" y="29"/>
                  </a:lnTo>
                  <a:lnTo>
                    <a:pt x="35" y="29"/>
                  </a:lnTo>
                  <a:lnTo>
                    <a:pt x="35" y="29"/>
                  </a:lnTo>
                  <a:lnTo>
                    <a:pt x="29" y="23"/>
                  </a:lnTo>
                  <a:lnTo>
                    <a:pt x="29" y="23"/>
                  </a:lnTo>
                  <a:lnTo>
                    <a:pt x="29" y="23"/>
                  </a:lnTo>
                  <a:lnTo>
                    <a:pt x="22" y="17"/>
                  </a:lnTo>
                  <a:lnTo>
                    <a:pt x="16" y="17"/>
                  </a:lnTo>
                  <a:lnTo>
                    <a:pt x="16" y="17"/>
                  </a:lnTo>
                  <a:lnTo>
                    <a:pt x="10" y="13"/>
                  </a:lnTo>
                  <a:lnTo>
                    <a:pt x="10" y="13"/>
                  </a:lnTo>
                  <a:lnTo>
                    <a:pt x="10" y="13"/>
                  </a:lnTo>
                  <a:lnTo>
                    <a:pt x="4" y="7"/>
                  </a:lnTo>
                  <a:lnTo>
                    <a:pt x="4" y="7"/>
                  </a:lnTo>
                  <a:lnTo>
                    <a:pt x="0" y="0"/>
                  </a:lnTo>
                  <a:lnTo>
                    <a:pt x="0" y="0"/>
                  </a:lnTo>
                  <a:lnTo>
                    <a:pt x="22" y="0"/>
                  </a:lnTo>
                  <a:lnTo>
                    <a:pt x="2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0" name="Freeform 476"/>
            <p:cNvSpPr>
              <a:spLocks/>
            </p:cNvSpPr>
            <p:nvPr/>
          </p:nvSpPr>
          <p:spPr bwMode="auto">
            <a:xfrm>
              <a:off x="4713288" y="2351088"/>
              <a:ext cx="61913" cy="46038"/>
            </a:xfrm>
            <a:custGeom>
              <a:avLst/>
              <a:gdLst>
                <a:gd name="T0" fmla="*/ 22 w 39"/>
                <a:gd name="T1" fmla="*/ 0 h 29"/>
                <a:gd name="T2" fmla="*/ 29 w 39"/>
                <a:gd name="T3" fmla="*/ 7 h 29"/>
                <a:gd name="T4" fmla="*/ 29 w 39"/>
                <a:gd name="T5" fmla="*/ 0 h 29"/>
                <a:gd name="T6" fmla="*/ 29 w 39"/>
                <a:gd name="T7" fmla="*/ 0 h 29"/>
                <a:gd name="T8" fmla="*/ 29 w 39"/>
                <a:gd name="T9" fmla="*/ 0 h 29"/>
                <a:gd name="T10" fmla="*/ 39 w 39"/>
                <a:gd name="T11" fmla="*/ 0 h 29"/>
                <a:gd name="T12" fmla="*/ 39 w 39"/>
                <a:gd name="T13" fmla="*/ 29 h 29"/>
                <a:gd name="T14" fmla="*/ 35 w 39"/>
                <a:gd name="T15" fmla="*/ 29 h 29"/>
                <a:gd name="T16" fmla="*/ 35 w 39"/>
                <a:gd name="T17" fmla="*/ 29 h 29"/>
                <a:gd name="T18" fmla="*/ 35 w 39"/>
                <a:gd name="T19" fmla="*/ 29 h 29"/>
                <a:gd name="T20" fmla="*/ 29 w 39"/>
                <a:gd name="T21" fmla="*/ 23 h 29"/>
                <a:gd name="T22" fmla="*/ 29 w 39"/>
                <a:gd name="T23" fmla="*/ 23 h 29"/>
                <a:gd name="T24" fmla="*/ 29 w 39"/>
                <a:gd name="T25" fmla="*/ 23 h 29"/>
                <a:gd name="T26" fmla="*/ 22 w 39"/>
                <a:gd name="T27" fmla="*/ 17 h 29"/>
                <a:gd name="T28" fmla="*/ 16 w 39"/>
                <a:gd name="T29" fmla="*/ 17 h 29"/>
                <a:gd name="T30" fmla="*/ 16 w 39"/>
                <a:gd name="T31" fmla="*/ 17 h 29"/>
                <a:gd name="T32" fmla="*/ 10 w 39"/>
                <a:gd name="T33" fmla="*/ 13 h 29"/>
                <a:gd name="T34" fmla="*/ 10 w 39"/>
                <a:gd name="T35" fmla="*/ 13 h 29"/>
                <a:gd name="T36" fmla="*/ 10 w 39"/>
                <a:gd name="T37" fmla="*/ 13 h 29"/>
                <a:gd name="T38" fmla="*/ 4 w 39"/>
                <a:gd name="T39" fmla="*/ 7 h 29"/>
                <a:gd name="T40" fmla="*/ 4 w 39"/>
                <a:gd name="T41" fmla="*/ 7 h 29"/>
                <a:gd name="T42" fmla="*/ 0 w 39"/>
                <a:gd name="T43" fmla="*/ 0 h 29"/>
                <a:gd name="T44" fmla="*/ 0 w 39"/>
                <a:gd name="T45" fmla="*/ 0 h 29"/>
                <a:gd name="T46" fmla="*/ 22 w 39"/>
                <a:gd name="T47" fmla="*/ 0 h 29"/>
                <a:gd name="T48" fmla="*/ 22 w 39"/>
                <a:gd name="T4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29">
                  <a:moveTo>
                    <a:pt x="22" y="0"/>
                  </a:moveTo>
                  <a:lnTo>
                    <a:pt x="29" y="7"/>
                  </a:lnTo>
                  <a:lnTo>
                    <a:pt x="29" y="0"/>
                  </a:lnTo>
                  <a:lnTo>
                    <a:pt x="29" y="0"/>
                  </a:lnTo>
                  <a:lnTo>
                    <a:pt x="29" y="0"/>
                  </a:lnTo>
                  <a:lnTo>
                    <a:pt x="39" y="0"/>
                  </a:lnTo>
                  <a:lnTo>
                    <a:pt x="39" y="29"/>
                  </a:lnTo>
                  <a:lnTo>
                    <a:pt x="35" y="29"/>
                  </a:lnTo>
                  <a:lnTo>
                    <a:pt x="35" y="29"/>
                  </a:lnTo>
                  <a:lnTo>
                    <a:pt x="35" y="29"/>
                  </a:lnTo>
                  <a:lnTo>
                    <a:pt x="29" y="23"/>
                  </a:lnTo>
                  <a:lnTo>
                    <a:pt x="29" y="23"/>
                  </a:lnTo>
                  <a:lnTo>
                    <a:pt x="29" y="23"/>
                  </a:lnTo>
                  <a:lnTo>
                    <a:pt x="22" y="17"/>
                  </a:lnTo>
                  <a:lnTo>
                    <a:pt x="16" y="17"/>
                  </a:lnTo>
                  <a:lnTo>
                    <a:pt x="16" y="17"/>
                  </a:lnTo>
                  <a:lnTo>
                    <a:pt x="10" y="13"/>
                  </a:lnTo>
                  <a:lnTo>
                    <a:pt x="10" y="13"/>
                  </a:lnTo>
                  <a:lnTo>
                    <a:pt x="10" y="13"/>
                  </a:lnTo>
                  <a:lnTo>
                    <a:pt x="4" y="7"/>
                  </a:lnTo>
                  <a:lnTo>
                    <a:pt x="4" y="7"/>
                  </a:lnTo>
                  <a:lnTo>
                    <a:pt x="0" y="0"/>
                  </a:lnTo>
                  <a:lnTo>
                    <a:pt x="0" y="0"/>
                  </a:lnTo>
                  <a:lnTo>
                    <a:pt x="22" y="0"/>
                  </a:lnTo>
                  <a:lnTo>
                    <a:pt x="2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1" name="Freeform 477"/>
            <p:cNvSpPr>
              <a:spLocks/>
            </p:cNvSpPr>
            <p:nvPr/>
          </p:nvSpPr>
          <p:spPr bwMode="auto">
            <a:xfrm>
              <a:off x="4960938" y="2424113"/>
              <a:ext cx="55563" cy="19050"/>
            </a:xfrm>
            <a:custGeom>
              <a:avLst/>
              <a:gdLst>
                <a:gd name="T0" fmla="*/ 0 w 35"/>
                <a:gd name="T1" fmla="*/ 0 h 12"/>
                <a:gd name="T2" fmla="*/ 25 w 35"/>
                <a:gd name="T3" fmla="*/ 0 h 12"/>
                <a:gd name="T4" fmla="*/ 25 w 35"/>
                <a:gd name="T5" fmla="*/ 6 h 12"/>
                <a:gd name="T6" fmla="*/ 29 w 35"/>
                <a:gd name="T7" fmla="*/ 6 h 12"/>
                <a:gd name="T8" fmla="*/ 35 w 35"/>
                <a:gd name="T9" fmla="*/ 0 h 12"/>
                <a:gd name="T10" fmla="*/ 35 w 35"/>
                <a:gd name="T11" fmla="*/ 0 h 12"/>
                <a:gd name="T12" fmla="*/ 35 w 35"/>
                <a:gd name="T13" fmla="*/ 0 h 12"/>
                <a:gd name="T14" fmla="*/ 35 w 35"/>
                <a:gd name="T15" fmla="*/ 6 h 12"/>
                <a:gd name="T16" fmla="*/ 35 w 35"/>
                <a:gd name="T17" fmla="*/ 6 h 12"/>
                <a:gd name="T18" fmla="*/ 35 w 35"/>
                <a:gd name="T19" fmla="*/ 6 h 12"/>
                <a:gd name="T20" fmla="*/ 35 w 35"/>
                <a:gd name="T21" fmla="*/ 6 h 12"/>
                <a:gd name="T22" fmla="*/ 35 w 35"/>
                <a:gd name="T23" fmla="*/ 12 h 12"/>
                <a:gd name="T24" fmla="*/ 7 w 35"/>
                <a:gd name="T25" fmla="*/ 12 h 12"/>
                <a:gd name="T26" fmla="*/ 7 w 35"/>
                <a:gd name="T27" fmla="*/ 6 h 12"/>
                <a:gd name="T28" fmla="*/ 0 w 35"/>
                <a:gd name="T29" fmla="*/ 6 h 12"/>
                <a:gd name="T30" fmla="*/ 0 w 35"/>
                <a:gd name="T31" fmla="*/ 6 h 12"/>
                <a:gd name="T32" fmla="*/ 0 w 35"/>
                <a:gd name="T33" fmla="*/ 0 h 12"/>
                <a:gd name="T34" fmla="*/ 0 w 35"/>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0" y="0"/>
                  </a:moveTo>
                  <a:lnTo>
                    <a:pt x="25" y="0"/>
                  </a:lnTo>
                  <a:lnTo>
                    <a:pt x="25" y="6"/>
                  </a:lnTo>
                  <a:lnTo>
                    <a:pt x="29" y="6"/>
                  </a:lnTo>
                  <a:lnTo>
                    <a:pt x="35" y="0"/>
                  </a:lnTo>
                  <a:lnTo>
                    <a:pt x="35" y="0"/>
                  </a:lnTo>
                  <a:lnTo>
                    <a:pt x="35" y="0"/>
                  </a:lnTo>
                  <a:lnTo>
                    <a:pt x="35" y="6"/>
                  </a:lnTo>
                  <a:lnTo>
                    <a:pt x="35" y="6"/>
                  </a:lnTo>
                  <a:lnTo>
                    <a:pt x="35" y="6"/>
                  </a:lnTo>
                  <a:lnTo>
                    <a:pt x="35" y="6"/>
                  </a:lnTo>
                  <a:lnTo>
                    <a:pt x="35" y="12"/>
                  </a:lnTo>
                  <a:lnTo>
                    <a:pt x="7" y="12"/>
                  </a:lnTo>
                  <a:lnTo>
                    <a:pt x="7" y="6"/>
                  </a:lnTo>
                  <a:lnTo>
                    <a:pt x="0" y="6"/>
                  </a:lnTo>
                  <a:lnTo>
                    <a:pt x="0" y="6"/>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2" name="Freeform 478"/>
            <p:cNvSpPr>
              <a:spLocks/>
            </p:cNvSpPr>
            <p:nvPr/>
          </p:nvSpPr>
          <p:spPr bwMode="auto">
            <a:xfrm>
              <a:off x="4960938" y="2424113"/>
              <a:ext cx="55563" cy="19050"/>
            </a:xfrm>
            <a:custGeom>
              <a:avLst/>
              <a:gdLst>
                <a:gd name="T0" fmla="*/ 0 w 35"/>
                <a:gd name="T1" fmla="*/ 0 h 12"/>
                <a:gd name="T2" fmla="*/ 25 w 35"/>
                <a:gd name="T3" fmla="*/ 0 h 12"/>
                <a:gd name="T4" fmla="*/ 25 w 35"/>
                <a:gd name="T5" fmla="*/ 6 h 12"/>
                <a:gd name="T6" fmla="*/ 29 w 35"/>
                <a:gd name="T7" fmla="*/ 6 h 12"/>
                <a:gd name="T8" fmla="*/ 35 w 35"/>
                <a:gd name="T9" fmla="*/ 0 h 12"/>
                <a:gd name="T10" fmla="*/ 35 w 35"/>
                <a:gd name="T11" fmla="*/ 0 h 12"/>
                <a:gd name="T12" fmla="*/ 35 w 35"/>
                <a:gd name="T13" fmla="*/ 0 h 12"/>
                <a:gd name="T14" fmla="*/ 35 w 35"/>
                <a:gd name="T15" fmla="*/ 6 h 12"/>
                <a:gd name="T16" fmla="*/ 35 w 35"/>
                <a:gd name="T17" fmla="*/ 6 h 12"/>
                <a:gd name="T18" fmla="*/ 35 w 35"/>
                <a:gd name="T19" fmla="*/ 6 h 12"/>
                <a:gd name="T20" fmla="*/ 35 w 35"/>
                <a:gd name="T21" fmla="*/ 6 h 12"/>
                <a:gd name="T22" fmla="*/ 35 w 35"/>
                <a:gd name="T23" fmla="*/ 12 h 12"/>
                <a:gd name="T24" fmla="*/ 7 w 35"/>
                <a:gd name="T25" fmla="*/ 12 h 12"/>
                <a:gd name="T26" fmla="*/ 7 w 35"/>
                <a:gd name="T27" fmla="*/ 6 h 12"/>
                <a:gd name="T28" fmla="*/ 0 w 35"/>
                <a:gd name="T29" fmla="*/ 6 h 12"/>
                <a:gd name="T30" fmla="*/ 0 w 35"/>
                <a:gd name="T31" fmla="*/ 6 h 12"/>
                <a:gd name="T32" fmla="*/ 0 w 35"/>
                <a:gd name="T33" fmla="*/ 0 h 12"/>
                <a:gd name="T34" fmla="*/ 0 w 35"/>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0" y="0"/>
                  </a:moveTo>
                  <a:lnTo>
                    <a:pt x="25" y="0"/>
                  </a:lnTo>
                  <a:lnTo>
                    <a:pt x="25" y="6"/>
                  </a:lnTo>
                  <a:lnTo>
                    <a:pt x="29" y="6"/>
                  </a:lnTo>
                  <a:lnTo>
                    <a:pt x="35" y="0"/>
                  </a:lnTo>
                  <a:lnTo>
                    <a:pt x="35" y="0"/>
                  </a:lnTo>
                  <a:lnTo>
                    <a:pt x="35" y="0"/>
                  </a:lnTo>
                  <a:lnTo>
                    <a:pt x="35" y="6"/>
                  </a:lnTo>
                  <a:lnTo>
                    <a:pt x="35" y="6"/>
                  </a:lnTo>
                  <a:lnTo>
                    <a:pt x="35" y="6"/>
                  </a:lnTo>
                  <a:lnTo>
                    <a:pt x="35" y="6"/>
                  </a:lnTo>
                  <a:lnTo>
                    <a:pt x="35" y="12"/>
                  </a:lnTo>
                  <a:lnTo>
                    <a:pt x="7" y="12"/>
                  </a:lnTo>
                  <a:lnTo>
                    <a:pt x="7" y="6"/>
                  </a:lnTo>
                  <a:lnTo>
                    <a:pt x="0" y="6"/>
                  </a:lnTo>
                  <a:lnTo>
                    <a:pt x="0" y="6"/>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3" name="Freeform 479"/>
            <p:cNvSpPr>
              <a:spLocks/>
            </p:cNvSpPr>
            <p:nvPr/>
          </p:nvSpPr>
          <p:spPr bwMode="auto">
            <a:xfrm>
              <a:off x="4618038" y="2254251"/>
              <a:ext cx="39688" cy="80963"/>
            </a:xfrm>
            <a:custGeom>
              <a:avLst/>
              <a:gdLst>
                <a:gd name="T0" fmla="*/ 0 w 25"/>
                <a:gd name="T1" fmla="*/ 12 h 51"/>
                <a:gd name="T2" fmla="*/ 0 w 25"/>
                <a:gd name="T3" fmla="*/ 12 h 51"/>
                <a:gd name="T4" fmla="*/ 6 w 25"/>
                <a:gd name="T5" fmla="*/ 12 h 51"/>
                <a:gd name="T6" fmla="*/ 6 w 25"/>
                <a:gd name="T7" fmla="*/ 6 h 51"/>
                <a:gd name="T8" fmla="*/ 12 w 25"/>
                <a:gd name="T9" fmla="*/ 6 h 51"/>
                <a:gd name="T10" fmla="*/ 19 w 25"/>
                <a:gd name="T11" fmla="*/ 0 h 51"/>
                <a:gd name="T12" fmla="*/ 19 w 25"/>
                <a:gd name="T13" fmla="*/ 6 h 51"/>
                <a:gd name="T14" fmla="*/ 19 w 25"/>
                <a:gd name="T15" fmla="*/ 6 h 51"/>
                <a:gd name="T16" fmla="*/ 19 w 25"/>
                <a:gd name="T17" fmla="*/ 12 h 51"/>
                <a:gd name="T18" fmla="*/ 19 w 25"/>
                <a:gd name="T19" fmla="*/ 12 h 51"/>
                <a:gd name="T20" fmla="*/ 19 w 25"/>
                <a:gd name="T21" fmla="*/ 12 h 51"/>
                <a:gd name="T22" fmla="*/ 19 w 25"/>
                <a:gd name="T23" fmla="*/ 16 h 51"/>
                <a:gd name="T24" fmla="*/ 19 w 25"/>
                <a:gd name="T25" fmla="*/ 16 h 51"/>
                <a:gd name="T26" fmla="*/ 25 w 25"/>
                <a:gd name="T27" fmla="*/ 22 h 51"/>
                <a:gd name="T28" fmla="*/ 25 w 25"/>
                <a:gd name="T29" fmla="*/ 35 h 51"/>
                <a:gd name="T30" fmla="*/ 19 w 25"/>
                <a:gd name="T31" fmla="*/ 35 h 51"/>
                <a:gd name="T32" fmla="*/ 19 w 25"/>
                <a:gd name="T33" fmla="*/ 39 h 51"/>
                <a:gd name="T34" fmla="*/ 19 w 25"/>
                <a:gd name="T35" fmla="*/ 39 h 51"/>
                <a:gd name="T36" fmla="*/ 19 w 25"/>
                <a:gd name="T37" fmla="*/ 39 h 51"/>
                <a:gd name="T38" fmla="*/ 19 w 25"/>
                <a:gd name="T39" fmla="*/ 39 h 51"/>
                <a:gd name="T40" fmla="*/ 12 w 25"/>
                <a:gd name="T41" fmla="*/ 45 h 51"/>
                <a:gd name="T42" fmla="*/ 12 w 25"/>
                <a:gd name="T43" fmla="*/ 45 h 51"/>
                <a:gd name="T44" fmla="*/ 12 w 25"/>
                <a:gd name="T45" fmla="*/ 51 h 51"/>
                <a:gd name="T46" fmla="*/ 6 w 25"/>
                <a:gd name="T47" fmla="*/ 45 h 51"/>
                <a:gd name="T48" fmla="*/ 6 w 25"/>
                <a:gd name="T49" fmla="*/ 39 h 51"/>
                <a:gd name="T50" fmla="*/ 6 w 25"/>
                <a:gd name="T51" fmla="*/ 39 h 51"/>
                <a:gd name="T52" fmla="*/ 0 w 25"/>
                <a:gd name="T53" fmla="*/ 35 h 51"/>
                <a:gd name="T54" fmla="*/ 0 w 25"/>
                <a:gd name="T55" fmla="*/ 12 h 51"/>
                <a:gd name="T56" fmla="*/ 0 w 25"/>
                <a:gd name="T57" fmla="*/ 1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5" h="51">
                  <a:moveTo>
                    <a:pt x="0" y="12"/>
                  </a:moveTo>
                  <a:lnTo>
                    <a:pt x="0" y="12"/>
                  </a:lnTo>
                  <a:lnTo>
                    <a:pt x="6" y="12"/>
                  </a:lnTo>
                  <a:lnTo>
                    <a:pt x="6" y="6"/>
                  </a:lnTo>
                  <a:lnTo>
                    <a:pt x="12" y="6"/>
                  </a:lnTo>
                  <a:lnTo>
                    <a:pt x="19" y="0"/>
                  </a:lnTo>
                  <a:lnTo>
                    <a:pt x="19" y="6"/>
                  </a:lnTo>
                  <a:lnTo>
                    <a:pt x="19" y="6"/>
                  </a:lnTo>
                  <a:lnTo>
                    <a:pt x="19" y="12"/>
                  </a:lnTo>
                  <a:lnTo>
                    <a:pt x="19" y="12"/>
                  </a:lnTo>
                  <a:lnTo>
                    <a:pt x="19" y="12"/>
                  </a:lnTo>
                  <a:lnTo>
                    <a:pt x="19" y="16"/>
                  </a:lnTo>
                  <a:lnTo>
                    <a:pt x="19" y="16"/>
                  </a:lnTo>
                  <a:lnTo>
                    <a:pt x="25" y="22"/>
                  </a:lnTo>
                  <a:lnTo>
                    <a:pt x="25" y="35"/>
                  </a:lnTo>
                  <a:lnTo>
                    <a:pt x="19" y="35"/>
                  </a:lnTo>
                  <a:lnTo>
                    <a:pt x="19" y="39"/>
                  </a:lnTo>
                  <a:lnTo>
                    <a:pt x="19" y="39"/>
                  </a:lnTo>
                  <a:lnTo>
                    <a:pt x="19" y="39"/>
                  </a:lnTo>
                  <a:lnTo>
                    <a:pt x="19" y="39"/>
                  </a:lnTo>
                  <a:lnTo>
                    <a:pt x="12" y="45"/>
                  </a:lnTo>
                  <a:lnTo>
                    <a:pt x="12" y="45"/>
                  </a:lnTo>
                  <a:lnTo>
                    <a:pt x="12" y="51"/>
                  </a:lnTo>
                  <a:lnTo>
                    <a:pt x="6" y="45"/>
                  </a:lnTo>
                  <a:lnTo>
                    <a:pt x="6" y="39"/>
                  </a:lnTo>
                  <a:lnTo>
                    <a:pt x="6" y="39"/>
                  </a:lnTo>
                  <a:lnTo>
                    <a:pt x="0" y="35"/>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4" name="Freeform 480"/>
            <p:cNvSpPr>
              <a:spLocks/>
            </p:cNvSpPr>
            <p:nvPr/>
          </p:nvSpPr>
          <p:spPr bwMode="auto">
            <a:xfrm>
              <a:off x="4618038" y="2254251"/>
              <a:ext cx="39688" cy="80963"/>
            </a:xfrm>
            <a:custGeom>
              <a:avLst/>
              <a:gdLst>
                <a:gd name="T0" fmla="*/ 0 w 25"/>
                <a:gd name="T1" fmla="*/ 12 h 51"/>
                <a:gd name="T2" fmla="*/ 0 w 25"/>
                <a:gd name="T3" fmla="*/ 12 h 51"/>
                <a:gd name="T4" fmla="*/ 6 w 25"/>
                <a:gd name="T5" fmla="*/ 12 h 51"/>
                <a:gd name="T6" fmla="*/ 6 w 25"/>
                <a:gd name="T7" fmla="*/ 6 h 51"/>
                <a:gd name="T8" fmla="*/ 12 w 25"/>
                <a:gd name="T9" fmla="*/ 6 h 51"/>
                <a:gd name="T10" fmla="*/ 19 w 25"/>
                <a:gd name="T11" fmla="*/ 0 h 51"/>
                <a:gd name="T12" fmla="*/ 19 w 25"/>
                <a:gd name="T13" fmla="*/ 6 h 51"/>
                <a:gd name="T14" fmla="*/ 19 w 25"/>
                <a:gd name="T15" fmla="*/ 6 h 51"/>
                <a:gd name="T16" fmla="*/ 19 w 25"/>
                <a:gd name="T17" fmla="*/ 12 h 51"/>
                <a:gd name="T18" fmla="*/ 19 w 25"/>
                <a:gd name="T19" fmla="*/ 12 h 51"/>
                <a:gd name="T20" fmla="*/ 19 w 25"/>
                <a:gd name="T21" fmla="*/ 12 h 51"/>
                <a:gd name="T22" fmla="*/ 19 w 25"/>
                <a:gd name="T23" fmla="*/ 16 h 51"/>
                <a:gd name="T24" fmla="*/ 19 w 25"/>
                <a:gd name="T25" fmla="*/ 16 h 51"/>
                <a:gd name="T26" fmla="*/ 25 w 25"/>
                <a:gd name="T27" fmla="*/ 22 h 51"/>
                <a:gd name="T28" fmla="*/ 25 w 25"/>
                <a:gd name="T29" fmla="*/ 35 h 51"/>
                <a:gd name="T30" fmla="*/ 19 w 25"/>
                <a:gd name="T31" fmla="*/ 35 h 51"/>
                <a:gd name="T32" fmla="*/ 19 w 25"/>
                <a:gd name="T33" fmla="*/ 39 h 51"/>
                <a:gd name="T34" fmla="*/ 19 w 25"/>
                <a:gd name="T35" fmla="*/ 39 h 51"/>
                <a:gd name="T36" fmla="*/ 19 w 25"/>
                <a:gd name="T37" fmla="*/ 39 h 51"/>
                <a:gd name="T38" fmla="*/ 19 w 25"/>
                <a:gd name="T39" fmla="*/ 39 h 51"/>
                <a:gd name="T40" fmla="*/ 12 w 25"/>
                <a:gd name="T41" fmla="*/ 45 h 51"/>
                <a:gd name="T42" fmla="*/ 12 w 25"/>
                <a:gd name="T43" fmla="*/ 45 h 51"/>
                <a:gd name="T44" fmla="*/ 12 w 25"/>
                <a:gd name="T45" fmla="*/ 51 h 51"/>
                <a:gd name="T46" fmla="*/ 6 w 25"/>
                <a:gd name="T47" fmla="*/ 45 h 51"/>
                <a:gd name="T48" fmla="*/ 6 w 25"/>
                <a:gd name="T49" fmla="*/ 39 h 51"/>
                <a:gd name="T50" fmla="*/ 6 w 25"/>
                <a:gd name="T51" fmla="*/ 39 h 51"/>
                <a:gd name="T52" fmla="*/ 0 w 25"/>
                <a:gd name="T53" fmla="*/ 35 h 51"/>
                <a:gd name="T54" fmla="*/ 0 w 25"/>
                <a:gd name="T55" fmla="*/ 12 h 51"/>
                <a:gd name="T56" fmla="*/ 0 w 25"/>
                <a:gd name="T57" fmla="*/ 1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5" h="51">
                  <a:moveTo>
                    <a:pt x="0" y="12"/>
                  </a:moveTo>
                  <a:lnTo>
                    <a:pt x="0" y="12"/>
                  </a:lnTo>
                  <a:lnTo>
                    <a:pt x="6" y="12"/>
                  </a:lnTo>
                  <a:lnTo>
                    <a:pt x="6" y="6"/>
                  </a:lnTo>
                  <a:lnTo>
                    <a:pt x="12" y="6"/>
                  </a:lnTo>
                  <a:lnTo>
                    <a:pt x="19" y="0"/>
                  </a:lnTo>
                  <a:lnTo>
                    <a:pt x="19" y="6"/>
                  </a:lnTo>
                  <a:lnTo>
                    <a:pt x="19" y="6"/>
                  </a:lnTo>
                  <a:lnTo>
                    <a:pt x="19" y="12"/>
                  </a:lnTo>
                  <a:lnTo>
                    <a:pt x="19" y="12"/>
                  </a:lnTo>
                  <a:lnTo>
                    <a:pt x="19" y="12"/>
                  </a:lnTo>
                  <a:lnTo>
                    <a:pt x="19" y="16"/>
                  </a:lnTo>
                  <a:lnTo>
                    <a:pt x="19" y="16"/>
                  </a:lnTo>
                  <a:lnTo>
                    <a:pt x="25" y="22"/>
                  </a:lnTo>
                  <a:lnTo>
                    <a:pt x="25" y="35"/>
                  </a:lnTo>
                  <a:lnTo>
                    <a:pt x="19" y="35"/>
                  </a:lnTo>
                  <a:lnTo>
                    <a:pt x="19" y="39"/>
                  </a:lnTo>
                  <a:lnTo>
                    <a:pt x="19" y="39"/>
                  </a:lnTo>
                  <a:lnTo>
                    <a:pt x="19" y="39"/>
                  </a:lnTo>
                  <a:lnTo>
                    <a:pt x="19" y="39"/>
                  </a:lnTo>
                  <a:lnTo>
                    <a:pt x="12" y="45"/>
                  </a:lnTo>
                  <a:lnTo>
                    <a:pt x="12" y="45"/>
                  </a:lnTo>
                  <a:lnTo>
                    <a:pt x="12" y="51"/>
                  </a:lnTo>
                  <a:lnTo>
                    <a:pt x="6" y="45"/>
                  </a:lnTo>
                  <a:lnTo>
                    <a:pt x="6" y="39"/>
                  </a:lnTo>
                  <a:lnTo>
                    <a:pt x="6" y="39"/>
                  </a:lnTo>
                  <a:lnTo>
                    <a:pt x="0" y="35"/>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5" name="Freeform 481"/>
            <p:cNvSpPr>
              <a:spLocks/>
            </p:cNvSpPr>
            <p:nvPr/>
          </p:nvSpPr>
          <p:spPr bwMode="auto">
            <a:xfrm>
              <a:off x="4627563" y="2211388"/>
              <a:ext cx="20638" cy="42863"/>
            </a:xfrm>
            <a:custGeom>
              <a:avLst/>
              <a:gdLst>
                <a:gd name="T0" fmla="*/ 6 w 13"/>
                <a:gd name="T1" fmla="*/ 4 h 27"/>
                <a:gd name="T2" fmla="*/ 6 w 13"/>
                <a:gd name="T3" fmla="*/ 4 h 27"/>
                <a:gd name="T4" fmla="*/ 6 w 13"/>
                <a:gd name="T5" fmla="*/ 4 h 27"/>
                <a:gd name="T6" fmla="*/ 6 w 13"/>
                <a:gd name="T7" fmla="*/ 4 h 27"/>
                <a:gd name="T8" fmla="*/ 6 w 13"/>
                <a:gd name="T9" fmla="*/ 4 h 27"/>
                <a:gd name="T10" fmla="*/ 13 w 13"/>
                <a:gd name="T11" fmla="*/ 0 h 27"/>
                <a:gd name="T12" fmla="*/ 13 w 13"/>
                <a:gd name="T13" fmla="*/ 0 h 27"/>
                <a:gd name="T14" fmla="*/ 13 w 13"/>
                <a:gd name="T15" fmla="*/ 0 h 27"/>
                <a:gd name="T16" fmla="*/ 13 w 13"/>
                <a:gd name="T17" fmla="*/ 0 h 27"/>
                <a:gd name="T18" fmla="*/ 13 w 13"/>
                <a:gd name="T19" fmla="*/ 16 h 27"/>
                <a:gd name="T20" fmla="*/ 13 w 13"/>
                <a:gd name="T21" fmla="*/ 16 h 27"/>
                <a:gd name="T22" fmla="*/ 13 w 13"/>
                <a:gd name="T23" fmla="*/ 22 h 27"/>
                <a:gd name="T24" fmla="*/ 13 w 13"/>
                <a:gd name="T25" fmla="*/ 22 h 27"/>
                <a:gd name="T26" fmla="*/ 13 w 13"/>
                <a:gd name="T27" fmla="*/ 27 h 27"/>
                <a:gd name="T28" fmla="*/ 0 w 13"/>
                <a:gd name="T29" fmla="*/ 27 h 27"/>
                <a:gd name="T30" fmla="*/ 0 w 13"/>
                <a:gd name="T31" fmla="*/ 22 h 27"/>
                <a:gd name="T32" fmla="*/ 0 w 13"/>
                <a:gd name="T33" fmla="*/ 22 h 27"/>
                <a:gd name="T34" fmla="*/ 0 w 13"/>
                <a:gd name="T35" fmla="*/ 22 h 27"/>
                <a:gd name="T36" fmla="*/ 0 w 13"/>
                <a:gd name="T37" fmla="*/ 22 h 27"/>
                <a:gd name="T38" fmla="*/ 0 w 13"/>
                <a:gd name="T39" fmla="*/ 16 h 27"/>
                <a:gd name="T40" fmla="*/ 0 w 13"/>
                <a:gd name="T41" fmla="*/ 16 h 27"/>
                <a:gd name="T42" fmla="*/ 0 w 13"/>
                <a:gd name="T43" fmla="*/ 16 h 27"/>
                <a:gd name="T44" fmla="*/ 0 w 13"/>
                <a:gd name="T45" fmla="*/ 16 h 27"/>
                <a:gd name="T46" fmla="*/ 0 w 13"/>
                <a:gd name="T47" fmla="*/ 16 h 27"/>
                <a:gd name="T48" fmla="*/ 0 w 13"/>
                <a:gd name="T49" fmla="*/ 10 h 27"/>
                <a:gd name="T50" fmla="*/ 0 w 13"/>
                <a:gd name="T51" fmla="*/ 10 h 27"/>
                <a:gd name="T52" fmla="*/ 0 w 13"/>
                <a:gd name="T53" fmla="*/ 4 h 27"/>
                <a:gd name="T54" fmla="*/ 6 w 13"/>
                <a:gd name="T55" fmla="*/ 4 h 27"/>
                <a:gd name="T56" fmla="*/ 6 w 13"/>
                <a:gd name="T57"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27">
                  <a:moveTo>
                    <a:pt x="6" y="4"/>
                  </a:moveTo>
                  <a:lnTo>
                    <a:pt x="6" y="4"/>
                  </a:lnTo>
                  <a:lnTo>
                    <a:pt x="6" y="4"/>
                  </a:lnTo>
                  <a:lnTo>
                    <a:pt x="6" y="4"/>
                  </a:lnTo>
                  <a:lnTo>
                    <a:pt x="6" y="4"/>
                  </a:lnTo>
                  <a:lnTo>
                    <a:pt x="13" y="0"/>
                  </a:lnTo>
                  <a:lnTo>
                    <a:pt x="13" y="0"/>
                  </a:lnTo>
                  <a:lnTo>
                    <a:pt x="13" y="0"/>
                  </a:lnTo>
                  <a:lnTo>
                    <a:pt x="13" y="0"/>
                  </a:lnTo>
                  <a:lnTo>
                    <a:pt x="13" y="16"/>
                  </a:lnTo>
                  <a:lnTo>
                    <a:pt x="13" y="16"/>
                  </a:lnTo>
                  <a:lnTo>
                    <a:pt x="13" y="22"/>
                  </a:lnTo>
                  <a:lnTo>
                    <a:pt x="13" y="22"/>
                  </a:lnTo>
                  <a:lnTo>
                    <a:pt x="13" y="27"/>
                  </a:lnTo>
                  <a:lnTo>
                    <a:pt x="0" y="27"/>
                  </a:lnTo>
                  <a:lnTo>
                    <a:pt x="0" y="22"/>
                  </a:lnTo>
                  <a:lnTo>
                    <a:pt x="0" y="22"/>
                  </a:lnTo>
                  <a:lnTo>
                    <a:pt x="0" y="22"/>
                  </a:lnTo>
                  <a:lnTo>
                    <a:pt x="0" y="22"/>
                  </a:lnTo>
                  <a:lnTo>
                    <a:pt x="0" y="16"/>
                  </a:lnTo>
                  <a:lnTo>
                    <a:pt x="0" y="16"/>
                  </a:lnTo>
                  <a:lnTo>
                    <a:pt x="0" y="16"/>
                  </a:lnTo>
                  <a:lnTo>
                    <a:pt x="0" y="16"/>
                  </a:lnTo>
                  <a:lnTo>
                    <a:pt x="0" y="16"/>
                  </a:lnTo>
                  <a:lnTo>
                    <a:pt x="0" y="10"/>
                  </a:lnTo>
                  <a:lnTo>
                    <a:pt x="0" y="10"/>
                  </a:lnTo>
                  <a:lnTo>
                    <a:pt x="0" y="4"/>
                  </a:lnTo>
                  <a:lnTo>
                    <a:pt x="6" y="4"/>
                  </a:lnTo>
                  <a:lnTo>
                    <a:pt x="6"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6" name="Freeform 482"/>
            <p:cNvSpPr>
              <a:spLocks/>
            </p:cNvSpPr>
            <p:nvPr/>
          </p:nvSpPr>
          <p:spPr bwMode="auto">
            <a:xfrm>
              <a:off x="4627563" y="2211388"/>
              <a:ext cx="20638" cy="42863"/>
            </a:xfrm>
            <a:custGeom>
              <a:avLst/>
              <a:gdLst>
                <a:gd name="T0" fmla="*/ 6 w 13"/>
                <a:gd name="T1" fmla="*/ 4 h 27"/>
                <a:gd name="T2" fmla="*/ 6 w 13"/>
                <a:gd name="T3" fmla="*/ 4 h 27"/>
                <a:gd name="T4" fmla="*/ 6 w 13"/>
                <a:gd name="T5" fmla="*/ 4 h 27"/>
                <a:gd name="T6" fmla="*/ 6 w 13"/>
                <a:gd name="T7" fmla="*/ 4 h 27"/>
                <a:gd name="T8" fmla="*/ 6 w 13"/>
                <a:gd name="T9" fmla="*/ 4 h 27"/>
                <a:gd name="T10" fmla="*/ 13 w 13"/>
                <a:gd name="T11" fmla="*/ 0 h 27"/>
                <a:gd name="T12" fmla="*/ 13 w 13"/>
                <a:gd name="T13" fmla="*/ 0 h 27"/>
                <a:gd name="T14" fmla="*/ 13 w 13"/>
                <a:gd name="T15" fmla="*/ 0 h 27"/>
                <a:gd name="T16" fmla="*/ 13 w 13"/>
                <a:gd name="T17" fmla="*/ 0 h 27"/>
                <a:gd name="T18" fmla="*/ 13 w 13"/>
                <a:gd name="T19" fmla="*/ 16 h 27"/>
                <a:gd name="T20" fmla="*/ 13 w 13"/>
                <a:gd name="T21" fmla="*/ 16 h 27"/>
                <a:gd name="T22" fmla="*/ 13 w 13"/>
                <a:gd name="T23" fmla="*/ 22 h 27"/>
                <a:gd name="T24" fmla="*/ 13 w 13"/>
                <a:gd name="T25" fmla="*/ 22 h 27"/>
                <a:gd name="T26" fmla="*/ 13 w 13"/>
                <a:gd name="T27" fmla="*/ 27 h 27"/>
                <a:gd name="T28" fmla="*/ 0 w 13"/>
                <a:gd name="T29" fmla="*/ 27 h 27"/>
                <a:gd name="T30" fmla="*/ 0 w 13"/>
                <a:gd name="T31" fmla="*/ 22 h 27"/>
                <a:gd name="T32" fmla="*/ 0 w 13"/>
                <a:gd name="T33" fmla="*/ 22 h 27"/>
                <a:gd name="T34" fmla="*/ 0 w 13"/>
                <a:gd name="T35" fmla="*/ 22 h 27"/>
                <a:gd name="T36" fmla="*/ 0 w 13"/>
                <a:gd name="T37" fmla="*/ 22 h 27"/>
                <a:gd name="T38" fmla="*/ 0 w 13"/>
                <a:gd name="T39" fmla="*/ 16 h 27"/>
                <a:gd name="T40" fmla="*/ 0 w 13"/>
                <a:gd name="T41" fmla="*/ 16 h 27"/>
                <a:gd name="T42" fmla="*/ 0 w 13"/>
                <a:gd name="T43" fmla="*/ 16 h 27"/>
                <a:gd name="T44" fmla="*/ 0 w 13"/>
                <a:gd name="T45" fmla="*/ 16 h 27"/>
                <a:gd name="T46" fmla="*/ 0 w 13"/>
                <a:gd name="T47" fmla="*/ 16 h 27"/>
                <a:gd name="T48" fmla="*/ 0 w 13"/>
                <a:gd name="T49" fmla="*/ 10 h 27"/>
                <a:gd name="T50" fmla="*/ 0 w 13"/>
                <a:gd name="T51" fmla="*/ 10 h 27"/>
                <a:gd name="T52" fmla="*/ 0 w 13"/>
                <a:gd name="T53" fmla="*/ 4 h 27"/>
                <a:gd name="T54" fmla="*/ 6 w 13"/>
                <a:gd name="T55" fmla="*/ 4 h 27"/>
                <a:gd name="T56" fmla="*/ 6 w 13"/>
                <a:gd name="T57"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27">
                  <a:moveTo>
                    <a:pt x="6" y="4"/>
                  </a:moveTo>
                  <a:lnTo>
                    <a:pt x="6" y="4"/>
                  </a:lnTo>
                  <a:lnTo>
                    <a:pt x="6" y="4"/>
                  </a:lnTo>
                  <a:lnTo>
                    <a:pt x="6" y="4"/>
                  </a:lnTo>
                  <a:lnTo>
                    <a:pt x="6" y="4"/>
                  </a:lnTo>
                  <a:lnTo>
                    <a:pt x="13" y="0"/>
                  </a:lnTo>
                  <a:lnTo>
                    <a:pt x="13" y="0"/>
                  </a:lnTo>
                  <a:lnTo>
                    <a:pt x="13" y="0"/>
                  </a:lnTo>
                  <a:lnTo>
                    <a:pt x="13" y="0"/>
                  </a:lnTo>
                  <a:lnTo>
                    <a:pt x="13" y="16"/>
                  </a:lnTo>
                  <a:lnTo>
                    <a:pt x="13" y="16"/>
                  </a:lnTo>
                  <a:lnTo>
                    <a:pt x="13" y="22"/>
                  </a:lnTo>
                  <a:lnTo>
                    <a:pt x="13" y="22"/>
                  </a:lnTo>
                  <a:lnTo>
                    <a:pt x="13" y="27"/>
                  </a:lnTo>
                  <a:lnTo>
                    <a:pt x="0" y="27"/>
                  </a:lnTo>
                  <a:lnTo>
                    <a:pt x="0" y="22"/>
                  </a:lnTo>
                  <a:lnTo>
                    <a:pt x="0" y="22"/>
                  </a:lnTo>
                  <a:lnTo>
                    <a:pt x="0" y="22"/>
                  </a:lnTo>
                  <a:lnTo>
                    <a:pt x="0" y="22"/>
                  </a:lnTo>
                  <a:lnTo>
                    <a:pt x="0" y="16"/>
                  </a:lnTo>
                  <a:lnTo>
                    <a:pt x="0" y="16"/>
                  </a:lnTo>
                  <a:lnTo>
                    <a:pt x="0" y="16"/>
                  </a:lnTo>
                  <a:lnTo>
                    <a:pt x="0" y="16"/>
                  </a:lnTo>
                  <a:lnTo>
                    <a:pt x="0" y="16"/>
                  </a:lnTo>
                  <a:lnTo>
                    <a:pt x="0" y="10"/>
                  </a:lnTo>
                  <a:lnTo>
                    <a:pt x="0" y="10"/>
                  </a:lnTo>
                  <a:lnTo>
                    <a:pt x="0" y="4"/>
                  </a:lnTo>
                  <a:lnTo>
                    <a:pt x="6" y="4"/>
                  </a:lnTo>
                  <a:lnTo>
                    <a:pt x="6"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7" name="Freeform 483"/>
            <p:cNvSpPr>
              <a:spLocks/>
            </p:cNvSpPr>
            <p:nvPr/>
          </p:nvSpPr>
          <p:spPr bwMode="auto">
            <a:xfrm>
              <a:off x="4784725" y="1789113"/>
              <a:ext cx="30163" cy="30163"/>
            </a:xfrm>
            <a:custGeom>
              <a:avLst/>
              <a:gdLst>
                <a:gd name="T0" fmla="*/ 0 w 19"/>
                <a:gd name="T1" fmla="*/ 12 h 19"/>
                <a:gd name="T2" fmla="*/ 0 w 19"/>
                <a:gd name="T3" fmla="*/ 12 h 19"/>
                <a:gd name="T4" fmla="*/ 6 w 19"/>
                <a:gd name="T5" fmla="*/ 12 h 19"/>
                <a:gd name="T6" fmla="*/ 6 w 19"/>
                <a:gd name="T7" fmla="*/ 6 h 19"/>
                <a:gd name="T8" fmla="*/ 6 w 19"/>
                <a:gd name="T9" fmla="*/ 6 h 19"/>
                <a:gd name="T10" fmla="*/ 6 w 19"/>
                <a:gd name="T11" fmla="*/ 6 h 19"/>
                <a:gd name="T12" fmla="*/ 12 w 19"/>
                <a:gd name="T13" fmla="*/ 0 h 19"/>
                <a:gd name="T14" fmla="*/ 12 w 19"/>
                <a:gd name="T15" fmla="*/ 0 h 19"/>
                <a:gd name="T16" fmla="*/ 12 w 19"/>
                <a:gd name="T17" fmla="*/ 0 h 19"/>
                <a:gd name="T18" fmla="*/ 12 w 19"/>
                <a:gd name="T19" fmla="*/ 6 h 19"/>
                <a:gd name="T20" fmla="*/ 12 w 19"/>
                <a:gd name="T21" fmla="*/ 6 h 19"/>
                <a:gd name="T22" fmla="*/ 12 w 19"/>
                <a:gd name="T23" fmla="*/ 6 h 19"/>
                <a:gd name="T24" fmla="*/ 19 w 19"/>
                <a:gd name="T25" fmla="*/ 6 h 19"/>
                <a:gd name="T26" fmla="*/ 19 w 19"/>
                <a:gd name="T27" fmla="*/ 12 h 19"/>
                <a:gd name="T28" fmla="*/ 12 w 19"/>
                <a:gd name="T29" fmla="*/ 12 h 19"/>
                <a:gd name="T30" fmla="*/ 12 w 19"/>
                <a:gd name="T31" fmla="*/ 12 h 19"/>
                <a:gd name="T32" fmla="*/ 12 w 19"/>
                <a:gd name="T33" fmla="*/ 19 h 19"/>
                <a:gd name="T34" fmla="*/ 6 w 19"/>
                <a:gd name="T35" fmla="*/ 19 h 19"/>
                <a:gd name="T36" fmla="*/ 6 w 19"/>
                <a:gd name="T37" fmla="*/ 19 h 19"/>
                <a:gd name="T38" fmla="*/ 0 w 19"/>
                <a:gd name="T39" fmla="*/ 12 h 19"/>
                <a:gd name="T40" fmla="*/ 0 w 19"/>
                <a:gd name="T41"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0" y="12"/>
                  </a:moveTo>
                  <a:lnTo>
                    <a:pt x="0" y="12"/>
                  </a:lnTo>
                  <a:lnTo>
                    <a:pt x="6" y="12"/>
                  </a:lnTo>
                  <a:lnTo>
                    <a:pt x="6" y="6"/>
                  </a:lnTo>
                  <a:lnTo>
                    <a:pt x="6" y="6"/>
                  </a:lnTo>
                  <a:lnTo>
                    <a:pt x="6" y="6"/>
                  </a:lnTo>
                  <a:lnTo>
                    <a:pt x="12" y="0"/>
                  </a:lnTo>
                  <a:lnTo>
                    <a:pt x="12" y="0"/>
                  </a:lnTo>
                  <a:lnTo>
                    <a:pt x="12" y="0"/>
                  </a:lnTo>
                  <a:lnTo>
                    <a:pt x="12" y="6"/>
                  </a:lnTo>
                  <a:lnTo>
                    <a:pt x="12" y="6"/>
                  </a:lnTo>
                  <a:lnTo>
                    <a:pt x="12" y="6"/>
                  </a:lnTo>
                  <a:lnTo>
                    <a:pt x="19" y="6"/>
                  </a:lnTo>
                  <a:lnTo>
                    <a:pt x="19" y="12"/>
                  </a:lnTo>
                  <a:lnTo>
                    <a:pt x="12" y="12"/>
                  </a:lnTo>
                  <a:lnTo>
                    <a:pt x="12" y="12"/>
                  </a:lnTo>
                  <a:lnTo>
                    <a:pt x="12" y="19"/>
                  </a:lnTo>
                  <a:lnTo>
                    <a:pt x="6" y="19"/>
                  </a:lnTo>
                  <a:lnTo>
                    <a:pt x="6" y="19"/>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8" name="Freeform 484"/>
            <p:cNvSpPr>
              <a:spLocks/>
            </p:cNvSpPr>
            <p:nvPr/>
          </p:nvSpPr>
          <p:spPr bwMode="auto">
            <a:xfrm>
              <a:off x="4784725" y="1789113"/>
              <a:ext cx="30163" cy="30163"/>
            </a:xfrm>
            <a:custGeom>
              <a:avLst/>
              <a:gdLst>
                <a:gd name="T0" fmla="*/ 0 w 19"/>
                <a:gd name="T1" fmla="*/ 12 h 19"/>
                <a:gd name="T2" fmla="*/ 0 w 19"/>
                <a:gd name="T3" fmla="*/ 12 h 19"/>
                <a:gd name="T4" fmla="*/ 6 w 19"/>
                <a:gd name="T5" fmla="*/ 12 h 19"/>
                <a:gd name="T6" fmla="*/ 6 w 19"/>
                <a:gd name="T7" fmla="*/ 6 h 19"/>
                <a:gd name="T8" fmla="*/ 6 w 19"/>
                <a:gd name="T9" fmla="*/ 6 h 19"/>
                <a:gd name="T10" fmla="*/ 6 w 19"/>
                <a:gd name="T11" fmla="*/ 6 h 19"/>
                <a:gd name="T12" fmla="*/ 12 w 19"/>
                <a:gd name="T13" fmla="*/ 0 h 19"/>
                <a:gd name="T14" fmla="*/ 12 w 19"/>
                <a:gd name="T15" fmla="*/ 0 h 19"/>
                <a:gd name="T16" fmla="*/ 12 w 19"/>
                <a:gd name="T17" fmla="*/ 0 h 19"/>
                <a:gd name="T18" fmla="*/ 12 w 19"/>
                <a:gd name="T19" fmla="*/ 6 h 19"/>
                <a:gd name="T20" fmla="*/ 12 w 19"/>
                <a:gd name="T21" fmla="*/ 6 h 19"/>
                <a:gd name="T22" fmla="*/ 12 w 19"/>
                <a:gd name="T23" fmla="*/ 6 h 19"/>
                <a:gd name="T24" fmla="*/ 19 w 19"/>
                <a:gd name="T25" fmla="*/ 6 h 19"/>
                <a:gd name="T26" fmla="*/ 19 w 19"/>
                <a:gd name="T27" fmla="*/ 12 h 19"/>
                <a:gd name="T28" fmla="*/ 12 w 19"/>
                <a:gd name="T29" fmla="*/ 12 h 19"/>
                <a:gd name="T30" fmla="*/ 12 w 19"/>
                <a:gd name="T31" fmla="*/ 12 h 19"/>
                <a:gd name="T32" fmla="*/ 12 w 19"/>
                <a:gd name="T33" fmla="*/ 19 h 19"/>
                <a:gd name="T34" fmla="*/ 6 w 19"/>
                <a:gd name="T35" fmla="*/ 19 h 19"/>
                <a:gd name="T36" fmla="*/ 6 w 19"/>
                <a:gd name="T37" fmla="*/ 19 h 19"/>
                <a:gd name="T38" fmla="*/ 0 w 19"/>
                <a:gd name="T39" fmla="*/ 12 h 19"/>
                <a:gd name="T40" fmla="*/ 0 w 19"/>
                <a:gd name="T41"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9">
                  <a:moveTo>
                    <a:pt x="0" y="12"/>
                  </a:moveTo>
                  <a:lnTo>
                    <a:pt x="0" y="12"/>
                  </a:lnTo>
                  <a:lnTo>
                    <a:pt x="6" y="12"/>
                  </a:lnTo>
                  <a:lnTo>
                    <a:pt x="6" y="6"/>
                  </a:lnTo>
                  <a:lnTo>
                    <a:pt x="6" y="6"/>
                  </a:lnTo>
                  <a:lnTo>
                    <a:pt x="6" y="6"/>
                  </a:lnTo>
                  <a:lnTo>
                    <a:pt x="12" y="0"/>
                  </a:lnTo>
                  <a:lnTo>
                    <a:pt x="12" y="0"/>
                  </a:lnTo>
                  <a:lnTo>
                    <a:pt x="12" y="0"/>
                  </a:lnTo>
                  <a:lnTo>
                    <a:pt x="12" y="6"/>
                  </a:lnTo>
                  <a:lnTo>
                    <a:pt x="12" y="6"/>
                  </a:lnTo>
                  <a:lnTo>
                    <a:pt x="12" y="6"/>
                  </a:lnTo>
                  <a:lnTo>
                    <a:pt x="19" y="6"/>
                  </a:lnTo>
                  <a:lnTo>
                    <a:pt x="19" y="12"/>
                  </a:lnTo>
                  <a:lnTo>
                    <a:pt x="12" y="12"/>
                  </a:lnTo>
                  <a:lnTo>
                    <a:pt x="12" y="12"/>
                  </a:lnTo>
                  <a:lnTo>
                    <a:pt x="12" y="19"/>
                  </a:lnTo>
                  <a:lnTo>
                    <a:pt x="6" y="19"/>
                  </a:lnTo>
                  <a:lnTo>
                    <a:pt x="6" y="19"/>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89" name="Freeform 485"/>
            <p:cNvSpPr>
              <a:spLocks/>
            </p:cNvSpPr>
            <p:nvPr/>
          </p:nvSpPr>
          <p:spPr bwMode="auto">
            <a:xfrm>
              <a:off x="5259388" y="1495426"/>
              <a:ext cx="34925" cy="28575"/>
            </a:xfrm>
            <a:custGeom>
              <a:avLst/>
              <a:gdLst>
                <a:gd name="T0" fmla="*/ 12 w 22"/>
                <a:gd name="T1" fmla="*/ 0 h 18"/>
                <a:gd name="T2" fmla="*/ 12 w 22"/>
                <a:gd name="T3" fmla="*/ 0 h 18"/>
                <a:gd name="T4" fmla="*/ 18 w 22"/>
                <a:gd name="T5" fmla="*/ 0 h 18"/>
                <a:gd name="T6" fmla="*/ 18 w 22"/>
                <a:gd name="T7" fmla="*/ 6 h 18"/>
                <a:gd name="T8" fmla="*/ 18 w 22"/>
                <a:gd name="T9" fmla="*/ 6 h 18"/>
                <a:gd name="T10" fmla="*/ 22 w 22"/>
                <a:gd name="T11" fmla="*/ 12 h 18"/>
                <a:gd name="T12" fmla="*/ 22 w 22"/>
                <a:gd name="T13" fmla="*/ 12 h 18"/>
                <a:gd name="T14" fmla="*/ 22 w 22"/>
                <a:gd name="T15" fmla="*/ 12 h 18"/>
                <a:gd name="T16" fmla="*/ 22 w 22"/>
                <a:gd name="T17" fmla="*/ 12 h 18"/>
                <a:gd name="T18" fmla="*/ 18 w 22"/>
                <a:gd name="T19" fmla="*/ 18 h 18"/>
                <a:gd name="T20" fmla="*/ 6 w 22"/>
                <a:gd name="T21" fmla="*/ 18 h 18"/>
                <a:gd name="T22" fmla="*/ 6 w 22"/>
                <a:gd name="T23" fmla="*/ 12 h 18"/>
                <a:gd name="T24" fmla="*/ 0 w 22"/>
                <a:gd name="T25" fmla="*/ 12 h 18"/>
                <a:gd name="T26" fmla="*/ 0 w 22"/>
                <a:gd name="T27" fmla="*/ 12 h 18"/>
                <a:gd name="T28" fmla="*/ 0 w 22"/>
                <a:gd name="T29" fmla="*/ 6 h 18"/>
                <a:gd name="T30" fmla="*/ 6 w 22"/>
                <a:gd name="T31" fmla="*/ 6 h 18"/>
                <a:gd name="T32" fmla="*/ 12 w 22"/>
                <a:gd name="T33" fmla="*/ 0 h 18"/>
                <a:gd name="T34" fmla="*/ 12 w 22"/>
                <a:gd name="T35" fmla="*/ 0 h 18"/>
                <a:gd name="T36" fmla="*/ 12 w 22"/>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18">
                  <a:moveTo>
                    <a:pt x="12" y="0"/>
                  </a:moveTo>
                  <a:lnTo>
                    <a:pt x="12" y="0"/>
                  </a:lnTo>
                  <a:lnTo>
                    <a:pt x="18" y="0"/>
                  </a:lnTo>
                  <a:lnTo>
                    <a:pt x="18" y="6"/>
                  </a:lnTo>
                  <a:lnTo>
                    <a:pt x="18" y="6"/>
                  </a:lnTo>
                  <a:lnTo>
                    <a:pt x="22" y="12"/>
                  </a:lnTo>
                  <a:lnTo>
                    <a:pt x="22" y="12"/>
                  </a:lnTo>
                  <a:lnTo>
                    <a:pt x="22" y="12"/>
                  </a:lnTo>
                  <a:lnTo>
                    <a:pt x="22" y="12"/>
                  </a:lnTo>
                  <a:lnTo>
                    <a:pt x="18" y="18"/>
                  </a:lnTo>
                  <a:lnTo>
                    <a:pt x="6" y="18"/>
                  </a:lnTo>
                  <a:lnTo>
                    <a:pt x="6" y="12"/>
                  </a:lnTo>
                  <a:lnTo>
                    <a:pt x="0" y="12"/>
                  </a:lnTo>
                  <a:lnTo>
                    <a:pt x="0" y="12"/>
                  </a:lnTo>
                  <a:lnTo>
                    <a:pt x="0" y="6"/>
                  </a:lnTo>
                  <a:lnTo>
                    <a:pt x="6" y="6"/>
                  </a:lnTo>
                  <a:lnTo>
                    <a:pt x="12" y="0"/>
                  </a:lnTo>
                  <a:lnTo>
                    <a:pt x="12" y="0"/>
                  </a:lnTo>
                  <a:lnTo>
                    <a:pt x="1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0" name="Freeform 486"/>
            <p:cNvSpPr>
              <a:spLocks/>
            </p:cNvSpPr>
            <p:nvPr/>
          </p:nvSpPr>
          <p:spPr bwMode="auto">
            <a:xfrm>
              <a:off x="5259388" y="1495426"/>
              <a:ext cx="34925" cy="28575"/>
            </a:xfrm>
            <a:custGeom>
              <a:avLst/>
              <a:gdLst>
                <a:gd name="T0" fmla="*/ 12 w 22"/>
                <a:gd name="T1" fmla="*/ 0 h 18"/>
                <a:gd name="T2" fmla="*/ 12 w 22"/>
                <a:gd name="T3" fmla="*/ 0 h 18"/>
                <a:gd name="T4" fmla="*/ 18 w 22"/>
                <a:gd name="T5" fmla="*/ 0 h 18"/>
                <a:gd name="T6" fmla="*/ 18 w 22"/>
                <a:gd name="T7" fmla="*/ 6 h 18"/>
                <a:gd name="T8" fmla="*/ 18 w 22"/>
                <a:gd name="T9" fmla="*/ 6 h 18"/>
                <a:gd name="T10" fmla="*/ 22 w 22"/>
                <a:gd name="T11" fmla="*/ 12 h 18"/>
                <a:gd name="T12" fmla="*/ 22 w 22"/>
                <a:gd name="T13" fmla="*/ 12 h 18"/>
                <a:gd name="T14" fmla="*/ 22 w 22"/>
                <a:gd name="T15" fmla="*/ 12 h 18"/>
                <a:gd name="T16" fmla="*/ 22 w 22"/>
                <a:gd name="T17" fmla="*/ 12 h 18"/>
                <a:gd name="T18" fmla="*/ 18 w 22"/>
                <a:gd name="T19" fmla="*/ 18 h 18"/>
                <a:gd name="T20" fmla="*/ 6 w 22"/>
                <a:gd name="T21" fmla="*/ 18 h 18"/>
                <a:gd name="T22" fmla="*/ 6 w 22"/>
                <a:gd name="T23" fmla="*/ 12 h 18"/>
                <a:gd name="T24" fmla="*/ 0 w 22"/>
                <a:gd name="T25" fmla="*/ 12 h 18"/>
                <a:gd name="T26" fmla="*/ 0 w 22"/>
                <a:gd name="T27" fmla="*/ 12 h 18"/>
                <a:gd name="T28" fmla="*/ 0 w 22"/>
                <a:gd name="T29" fmla="*/ 6 h 18"/>
                <a:gd name="T30" fmla="*/ 6 w 22"/>
                <a:gd name="T31" fmla="*/ 6 h 18"/>
                <a:gd name="T32" fmla="*/ 12 w 22"/>
                <a:gd name="T33" fmla="*/ 0 h 18"/>
                <a:gd name="T34" fmla="*/ 12 w 22"/>
                <a:gd name="T35" fmla="*/ 0 h 18"/>
                <a:gd name="T36" fmla="*/ 12 w 22"/>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18">
                  <a:moveTo>
                    <a:pt x="12" y="0"/>
                  </a:moveTo>
                  <a:lnTo>
                    <a:pt x="12" y="0"/>
                  </a:lnTo>
                  <a:lnTo>
                    <a:pt x="18" y="0"/>
                  </a:lnTo>
                  <a:lnTo>
                    <a:pt x="18" y="6"/>
                  </a:lnTo>
                  <a:lnTo>
                    <a:pt x="18" y="6"/>
                  </a:lnTo>
                  <a:lnTo>
                    <a:pt x="22" y="12"/>
                  </a:lnTo>
                  <a:lnTo>
                    <a:pt x="22" y="12"/>
                  </a:lnTo>
                  <a:lnTo>
                    <a:pt x="22" y="12"/>
                  </a:lnTo>
                  <a:lnTo>
                    <a:pt x="22" y="12"/>
                  </a:lnTo>
                  <a:lnTo>
                    <a:pt x="18" y="18"/>
                  </a:lnTo>
                  <a:lnTo>
                    <a:pt x="6" y="18"/>
                  </a:lnTo>
                  <a:lnTo>
                    <a:pt x="6" y="12"/>
                  </a:lnTo>
                  <a:lnTo>
                    <a:pt x="0" y="12"/>
                  </a:lnTo>
                  <a:lnTo>
                    <a:pt x="0" y="12"/>
                  </a:lnTo>
                  <a:lnTo>
                    <a:pt x="0" y="6"/>
                  </a:lnTo>
                  <a:lnTo>
                    <a:pt x="6" y="6"/>
                  </a:lnTo>
                  <a:lnTo>
                    <a:pt x="12" y="0"/>
                  </a:lnTo>
                  <a:lnTo>
                    <a:pt x="12" y="0"/>
                  </a:lnTo>
                  <a:lnTo>
                    <a:pt x="1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1" name="Freeform 487"/>
            <p:cNvSpPr>
              <a:spLocks/>
            </p:cNvSpPr>
            <p:nvPr/>
          </p:nvSpPr>
          <p:spPr bwMode="auto">
            <a:xfrm>
              <a:off x="5294313" y="1323976"/>
              <a:ext cx="215900" cy="144463"/>
            </a:xfrm>
            <a:custGeom>
              <a:avLst/>
              <a:gdLst>
                <a:gd name="T0" fmla="*/ 101 w 136"/>
                <a:gd name="T1" fmla="*/ 7 h 91"/>
                <a:gd name="T2" fmla="*/ 105 w 136"/>
                <a:gd name="T3" fmla="*/ 0 h 91"/>
                <a:gd name="T4" fmla="*/ 124 w 136"/>
                <a:gd name="T5" fmla="*/ 13 h 91"/>
                <a:gd name="T6" fmla="*/ 112 w 136"/>
                <a:gd name="T7" fmla="*/ 19 h 91"/>
                <a:gd name="T8" fmla="*/ 95 w 136"/>
                <a:gd name="T9" fmla="*/ 23 h 91"/>
                <a:gd name="T10" fmla="*/ 77 w 136"/>
                <a:gd name="T11" fmla="*/ 29 h 91"/>
                <a:gd name="T12" fmla="*/ 60 w 136"/>
                <a:gd name="T13" fmla="*/ 35 h 91"/>
                <a:gd name="T14" fmla="*/ 48 w 136"/>
                <a:gd name="T15" fmla="*/ 42 h 91"/>
                <a:gd name="T16" fmla="*/ 42 w 136"/>
                <a:gd name="T17" fmla="*/ 42 h 91"/>
                <a:gd name="T18" fmla="*/ 48 w 136"/>
                <a:gd name="T19" fmla="*/ 46 h 91"/>
                <a:gd name="T20" fmla="*/ 42 w 136"/>
                <a:gd name="T21" fmla="*/ 52 h 91"/>
                <a:gd name="T22" fmla="*/ 42 w 136"/>
                <a:gd name="T23" fmla="*/ 52 h 91"/>
                <a:gd name="T24" fmla="*/ 42 w 136"/>
                <a:gd name="T25" fmla="*/ 52 h 91"/>
                <a:gd name="T26" fmla="*/ 35 w 136"/>
                <a:gd name="T27" fmla="*/ 58 h 91"/>
                <a:gd name="T28" fmla="*/ 35 w 136"/>
                <a:gd name="T29" fmla="*/ 58 h 91"/>
                <a:gd name="T30" fmla="*/ 31 w 136"/>
                <a:gd name="T31" fmla="*/ 64 h 91"/>
                <a:gd name="T32" fmla="*/ 35 w 136"/>
                <a:gd name="T33" fmla="*/ 68 h 91"/>
                <a:gd name="T34" fmla="*/ 48 w 136"/>
                <a:gd name="T35" fmla="*/ 81 h 91"/>
                <a:gd name="T36" fmla="*/ 66 w 136"/>
                <a:gd name="T37" fmla="*/ 91 h 91"/>
                <a:gd name="T38" fmla="*/ 31 w 136"/>
                <a:gd name="T39" fmla="*/ 91 h 91"/>
                <a:gd name="T40" fmla="*/ 31 w 136"/>
                <a:gd name="T41" fmla="*/ 91 h 91"/>
                <a:gd name="T42" fmla="*/ 31 w 136"/>
                <a:gd name="T43" fmla="*/ 81 h 91"/>
                <a:gd name="T44" fmla="*/ 19 w 136"/>
                <a:gd name="T45" fmla="*/ 81 h 91"/>
                <a:gd name="T46" fmla="*/ 13 w 136"/>
                <a:gd name="T47" fmla="*/ 85 h 91"/>
                <a:gd name="T48" fmla="*/ 7 w 136"/>
                <a:gd name="T49" fmla="*/ 81 h 91"/>
                <a:gd name="T50" fmla="*/ 7 w 136"/>
                <a:gd name="T51" fmla="*/ 81 h 91"/>
                <a:gd name="T52" fmla="*/ 0 w 136"/>
                <a:gd name="T53" fmla="*/ 75 h 91"/>
                <a:gd name="T54" fmla="*/ 0 w 136"/>
                <a:gd name="T55" fmla="*/ 68 h 91"/>
                <a:gd name="T56" fmla="*/ 7 w 136"/>
                <a:gd name="T57" fmla="*/ 64 h 91"/>
                <a:gd name="T58" fmla="*/ 7 w 136"/>
                <a:gd name="T59" fmla="*/ 64 h 91"/>
                <a:gd name="T60" fmla="*/ 7 w 136"/>
                <a:gd name="T61" fmla="*/ 58 h 91"/>
                <a:gd name="T62" fmla="*/ 7 w 136"/>
                <a:gd name="T63" fmla="*/ 52 h 91"/>
                <a:gd name="T64" fmla="*/ 25 w 136"/>
                <a:gd name="T65" fmla="*/ 52 h 91"/>
                <a:gd name="T66" fmla="*/ 13 w 136"/>
                <a:gd name="T67" fmla="*/ 46 h 91"/>
                <a:gd name="T68" fmla="*/ 13 w 136"/>
                <a:gd name="T69" fmla="*/ 42 h 91"/>
                <a:gd name="T70" fmla="*/ 25 w 136"/>
                <a:gd name="T71" fmla="*/ 35 h 91"/>
                <a:gd name="T72" fmla="*/ 25 w 136"/>
                <a:gd name="T73" fmla="*/ 35 h 91"/>
                <a:gd name="T74" fmla="*/ 31 w 136"/>
                <a:gd name="T75" fmla="*/ 29 h 91"/>
                <a:gd name="T76" fmla="*/ 25 w 136"/>
                <a:gd name="T77" fmla="*/ 29 h 91"/>
                <a:gd name="T78" fmla="*/ 25 w 136"/>
                <a:gd name="T79" fmla="*/ 29 h 91"/>
                <a:gd name="T80" fmla="*/ 25 w 136"/>
                <a:gd name="T81" fmla="*/ 23 h 91"/>
                <a:gd name="T82" fmla="*/ 31 w 136"/>
                <a:gd name="T83" fmla="*/ 19 h 91"/>
                <a:gd name="T84" fmla="*/ 54 w 136"/>
                <a:gd name="T85" fmla="*/ 13 h 91"/>
                <a:gd name="T86" fmla="*/ 70 w 136"/>
                <a:gd name="T87" fmla="*/ 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 h="91">
                  <a:moveTo>
                    <a:pt x="70" y="7"/>
                  </a:moveTo>
                  <a:lnTo>
                    <a:pt x="101" y="7"/>
                  </a:lnTo>
                  <a:lnTo>
                    <a:pt x="105" y="0"/>
                  </a:lnTo>
                  <a:lnTo>
                    <a:pt x="105" y="0"/>
                  </a:lnTo>
                  <a:lnTo>
                    <a:pt x="136" y="0"/>
                  </a:lnTo>
                  <a:lnTo>
                    <a:pt x="124" y="13"/>
                  </a:lnTo>
                  <a:lnTo>
                    <a:pt x="118" y="13"/>
                  </a:lnTo>
                  <a:lnTo>
                    <a:pt x="112" y="19"/>
                  </a:lnTo>
                  <a:lnTo>
                    <a:pt x="101" y="19"/>
                  </a:lnTo>
                  <a:lnTo>
                    <a:pt x="95" y="23"/>
                  </a:lnTo>
                  <a:lnTo>
                    <a:pt x="83" y="23"/>
                  </a:lnTo>
                  <a:lnTo>
                    <a:pt x="77" y="29"/>
                  </a:lnTo>
                  <a:lnTo>
                    <a:pt x="66" y="29"/>
                  </a:lnTo>
                  <a:lnTo>
                    <a:pt x="60" y="35"/>
                  </a:lnTo>
                  <a:lnTo>
                    <a:pt x="48" y="35"/>
                  </a:lnTo>
                  <a:lnTo>
                    <a:pt x="48" y="42"/>
                  </a:lnTo>
                  <a:lnTo>
                    <a:pt x="42" y="42"/>
                  </a:lnTo>
                  <a:lnTo>
                    <a:pt x="42" y="42"/>
                  </a:lnTo>
                  <a:lnTo>
                    <a:pt x="48" y="42"/>
                  </a:lnTo>
                  <a:lnTo>
                    <a:pt x="48" y="46"/>
                  </a:lnTo>
                  <a:lnTo>
                    <a:pt x="42" y="46"/>
                  </a:lnTo>
                  <a:lnTo>
                    <a:pt x="42" y="52"/>
                  </a:lnTo>
                  <a:lnTo>
                    <a:pt x="42" y="52"/>
                  </a:lnTo>
                  <a:lnTo>
                    <a:pt x="42" y="52"/>
                  </a:lnTo>
                  <a:lnTo>
                    <a:pt x="42" y="52"/>
                  </a:lnTo>
                  <a:lnTo>
                    <a:pt x="42" y="52"/>
                  </a:lnTo>
                  <a:lnTo>
                    <a:pt x="42" y="58"/>
                  </a:lnTo>
                  <a:lnTo>
                    <a:pt x="35" y="58"/>
                  </a:lnTo>
                  <a:lnTo>
                    <a:pt x="35" y="58"/>
                  </a:lnTo>
                  <a:lnTo>
                    <a:pt x="35" y="58"/>
                  </a:lnTo>
                  <a:lnTo>
                    <a:pt x="35" y="64"/>
                  </a:lnTo>
                  <a:lnTo>
                    <a:pt x="31" y="64"/>
                  </a:lnTo>
                  <a:lnTo>
                    <a:pt x="31" y="64"/>
                  </a:lnTo>
                  <a:lnTo>
                    <a:pt x="35" y="68"/>
                  </a:lnTo>
                  <a:lnTo>
                    <a:pt x="35" y="68"/>
                  </a:lnTo>
                  <a:lnTo>
                    <a:pt x="48" y="81"/>
                  </a:lnTo>
                  <a:lnTo>
                    <a:pt x="54" y="81"/>
                  </a:lnTo>
                  <a:lnTo>
                    <a:pt x="66" y="91"/>
                  </a:lnTo>
                  <a:lnTo>
                    <a:pt x="70" y="91"/>
                  </a:lnTo>
                  <a:lnTo>
                    <a:pt x="31" y="91"/>
                  </a:lnTo>
                  <a:lnTo>
                    <a:pt x="31" y="91"/>
                  </a:lnTo>
                  <a:lnTo>
                    <a:pt x="31" y="91"/>
                  </a:lnTo>
                  <a:lnTo>
                    <a:pt x="31" y="91"/>
                  </a:lnTo>
                  <a:lnTo>
                    <a:pt x="31" y="81"/>
                  </a:lnTo>
                  <a:lnTo>
                    <a:pt x="19" y="81"/>
                  </a:lnTo>
                  <a:lnTo>
                    <a:pt x="19" y="81"/>
                  </a:lnTo>
                  <a:lnTo>
                    <a:pt x="19" y="85"/>
                  </a:lnTo>
                  <a:lnTo>
                    <a:pt x="13" y="85"/>
                  </a:lnTo>
                  <a:lnTo>
                    <a:pt x="13" y="81"/>
                  </a:lnTo>
                  <a:lnTo>
                    <a:pt x="7" y="81"/>
                  </a:lnTo>
                  <a:lnTo>
                    <a:pt x="7" y="81"/>
                  </a:lnTo>
                  <a:lnTo>
                    <a:pt x="7" y="81"/>
                  </a:lnTo>
                  <a:lnTo>
                    <a:pt x="0" y="75"/>
                  </a:lnTo>
                  <a:lnTo>
                    <a:pt x="0" y="75"/>
                  </a:lnTo>
                  <a:lnTo>
                    <a:pt x="0" y="68"/>
                  </a:lnTo>
                  <a:lnTo>
                    <a:pt x="0" y="68"/>
                  </a:lnTo>
                  <a:lnTo>
                    <a:pt x="7" y="68"/>
                  </a:lnTo>
                  <a:lnTo>
                    <a:pt x="7" y="64"/>
                  </a:lnTo>
                  <a:lnTo>
                    <a:pt x="7" y="64"/>
                  </a:lnTo>
                  <a:lnTo>
                    <a:pt x="7" y="64"/>
                  </a:lnTo>
                  <a:lnTo>
                    <a:pt x="7" y="58"/>
                  </a:lnTo>
                  <a:lnTo>
                    <a:pt x="7" y="58"/>
                  </a:lnTo>
                  <a:lnTo>
                    <a:pt x="7" y="52"/>
                  </a:lnTo>
                  <a:lnTo>
                    <a:pt x="7" y="52"/>
                  </a:lnTo>
                  <a:lnTo>
                    <a:pt x="42" y="52"/>
                  </a:lnTo>
                  <a:lnTo>
                    <a:pt x="25" y="52"/>
                  </a:lnTo>
                  <a:lnTo>
                    <a:pt x="25" y="46"/>
                  </a:lnTo>
                  <a:lnTo>
                    <a:pt x="13" y="46"/>
                  </a:lnTo>
                  <a:lnTo>
                    <a:pt x="13" y="42"/>
                  </a:lnTo>
                  <a:lnTo>
                    <a:pt x="13" y="42"/>
                  </a:lnTo>
                  <a:lnTo>
                    <a:pt x="19" y="42"/>
                  </a:lnTo>
                  <a:lnTo>
                    <a:pt x="25" y="35"/>
                  </a:lnTo>
                  <a:lnTo>
                    <a:pt x="25" y="35"/>
                  </a:lnTo>
                  <a:lnTo>
                    <a:pt x="25" y="35"/>
                  </a:lnTo>
                  <a:lnTo>
                    <a:pt x="25" y="35"/>
                  </a:lnTo>
                  <a:lnTo>
                    <a:pt x="31" y="29"/>
                  </a:lnTo>
                  <a:lnTo>
                    <a:pt x="25" y="29"/>
                  </a:lnTo>
                  <a:lnTo>
                    <a:pt x="25" y="29"/>
                  </a:lnTo>
                  <a:lnTo>
                    <a:pt x="25" y="29"/>
                  </a:lnTo>
                  <a:lnTo>
                    <a:pt x="25" y="29"/>
                  </a:lnTo>
                  <a:lnTo>
                    <a:pt x="25" y="23"/>
                  </a:lnTo>
                  <a:lnTo>
                    <a:pt x="25" y="23"/>
                  </a:lnTo>
                  <a:lnTo>
                    <a:pt x="31" y="23"/>
                  </a:lnTo>
                  <a:lnTo>
                    <a:pt x="31" y="19"/>
                  </a:lnTo>
                  <a:lnTo>
                    <a:pt x="48" y="19"/>
                  </a:lnTo>
                  <a:lnTo>
                    <a:pt x="54" y="13"/>
                  </a:lnTo>
                  <a:lnTo>
                    <a:pt x="66" y="13"/>
                  </a:lnTo>
                  <a:lnTo>
                    <a:pt x="70" y="7"/>
                  </a:lnTo>
                  <a:lnTo>
                    <a:pt x="7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2" name="Freeform 488"/>
            <p:cNvSpPr>
              <a:spLocks/>
            </p:cNvSpPr>
            <p:nvPr/>
          </p:nvSpPr>
          <p:spPr bwMode="auto">
            <a:xfrm>
              <a:off x="5294313" y="1323976"/>
              <a:ext cx="215900" cy="144463"/>
            </a:xfrm>
            <a:custGeom>
              <a:avLst/>
              <a:gdLst>
                <a:gd name="T0" fmla="*/ 101 w 136"/>
                <a:gd name="T1" fmla="*/ 7 h 91"/>
                <a:gd name="T2" fmla="*/ 105 w 136"/>
                <a:gd name="T3" fmla="*/ 0 h 91"/>
                <a:gd name="T4" fmla="*/ 124 w 136"/>
                <a:gd name="T5" fmla="*/ 13 h 91"/>
                <a:gd name="T6" fmla="*/ 112 w 136"/>
                <a:gd name="T7" fmla="*/ 19 h 91"/>
                <a:gd name="T8" fmla="*/ 95 w 136"/>
                <a:gd name="T9" fmla="*/ 23 h 91"/>
                <a:gd name="T10" fmla="*/ 77 w 136"/>
                <a:gd name="T11" fmla="*/ 29 h 91"/>
                <a:gd name="T12" fmla="*/ 60 w 136"/>
                <a:gd name="T13" fmla="*/ 35 h 91"/>
                <a:gd name="T14" fmla="*/ 48 w 136"/>
                <a:gd name="T15" fmla="*/ 42 h 91"/>
                <a:gd name="T16" fmla="*/ 42 w 136"/>
                <a:gd name="T17" fmla="*/ 42 h 91"/>
                <a:gd name="T18" fmla="*/ 48 w 136"/>
                <a:gd name="T19" fmla="*/ 46 h 91"/>
                <a:gd name="T20" fmla="*/ 42 w 136"/>
                <a:gd name="T21" fmla="*/ 52 h 91"/>
                <a:gd name="T22" fmla="*/ 42 w 136"/>
                <a:gd name="T23" fmla="*/ 52 h 91"/>
                <a:gd name="T24" fmla="*/ 42 w 136"/>
                <a:gd name="T25" fmla="*/ 52 h 91"/>
                <a:gd name="T26" fmla="*/ 35 w 136"/>
                <a:gd name="T27" fmla="*/ 58 h 91"/>
                <a:gd name="T28" fmla="*/ 35 w 136"/>
                <a:gd name="T29" fmla="*/ 58 h 91"/>
                <a:gd name="T30" fmla="*/ 31 w 136"/>
                <a:gd name="T31" fmla="*/ 64 h 91"/>
                <a:gd name="T32" fmla="*/ 35 w 136"/>
                <a:gd name="T33" fmla="*/ 68 h 91"/>
                <a:gd name="T34" fmla="*/ 48 w 136"/>
                <a:gd name="T35" fmla="*/ 81 h 91"/>
                <a:gd name="T36" fmla="*/ 66 w 136"/>
                <a:gd name="T37" fmla="*/ 91 h 91"/>
                <a:gd name="T38" fmla="*/ 31 w 136"/>
                <a:gd name="T39" fmla="*/ 91 h 91"/>
                <a:gd name="T40" fmla="*/ 31 w 136"/>
                <a:gd name="T41" fmla="*/ 91 h 91"/>
                <a:gd name="T42" fmla="*/ 31 w 136"/>
                <a:gd name="T43" fmla="*/ 81 h 91"/>
                <a:gd name="T44" fmla="*/ 19 w 136"/>
                <a:gd name="T45" fmla="*/ 81 h 91"/>
                <a:gd name="T46" fmla="*/ 13 w 136"/>
                <a:gd name="T47" fmla="*/ 85 h 91"/>
                <a:gd name="T48" fmla="*/ 7 w 136"/>
                <a:gd name="T49" fmla="*/ 81 h 91"/>
                <a:gd name="T50" fmla="*/ 7 w 136"/>
                <a:gd name="T51" fmla="*/ 81 h 91"/>
                <a:gd name="T52" fmla="*/ 0 w 136"/>
                <a:gd name="T53" fmla="*/ 75 h 91"/>
                <a:gd name="T54" fmla="*/ 0 w 136"/>
                <a:gd name="T55" fmla="*/ 68 h 91"/>
                <a:gd name="T56" fmla="*/ 7 w 136"/>
                <a:gd name="T57" fmla="*/ 64 h 91"/>
                <a:gd name="T58" fmla="*/ 7 w 136"/>
                <a:gd name="T59" fmla="*/ 64 h 91"/>
                <a:gd name="T60" fmla="*/ 7 w 136"/>
                <a:gd name="T61" fmla="*/ 58 h 91"/>
                <a:gd name="T62" fmla="*/ 7 w 136"/>
                <a:gd name="T63" fmla="*/ 52 h 91"/>
                <a:gd name="T64" fmla="*/ 25 w 136"/>
                <a:gd name="T65" fmla="*/ 52 h 91"/>
                <a:gd name="T66" fmla="*/ 13 w 136"/>
                <a:gd name="T67" fmla="*/ 46 h 91"/>
                <a:gd name="T68" fmla="*/ 13 w 136"/>
                <a:gd name="T69" fmla="*/ 42 h 91"/>
                <a:gd name="T70" fmla="*/ 25 w 136"/>
                <a:gd name="T71" fmla="*/ 35 h 91"/>
                <a:gd name="T72" fmla="*/ 25 w 136"/>
                <a:gd name="T73" fmla="*/ 35 h 91"/>
                <a:gd name="T74" fmla="*/ 31 w 136"/>
                <a:gd name="T75" fmla="*/ 29 h 91"/>
                <a:gd name="T76" fmla="*/ 25 w 136"/>
                <a:gd name="T77" fmla="*/ 29 h 91"/>
                <a:gd name="T78" fmla="*/ 25 w 136"/>
                <a:gd name="T79" fmla="*/ 29 h 91"/>
                <a:gd name="T80" fmla="*/ 25 w 136"/>
                <a:gd name="T81" fmla="*/ 23 h 91"/>
                <a:gd name="T82" fmla="*/ 31 w 136"/>
                <a:gd name="T83" fmla="*/ 19 h 91"/>
                <a:gd name="T84" fmla="*/ 54 w 136"/>
                <a:gd name="T85" fmla="*/ 13 h 91"/>
                <a:gd name="T86" fmla="*/ 70 w 136"/>
                <a:gd name="T87" fmla="*/ 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 h="91">
                  <a:moveTo>
                    <a:pt x="70" y="7"/>
                  </a:moveTo>
                  <a:lnTo>
                    <a:pt x="101" y="7"/>
                  </a:lnTo>
                  <a:lnTo>
                    <a:pt x="105" y="0"/>
                  </a:lnTo>
                  <a:lnTo>
                    <a:pt x="105" y="0"/>
                  </a:lnTo>
                  <a:lnTo>
                    <a:pt x="136" y="0"/>
                  </a:lnTo>
                  <a:lnTo>
                    <a:pt x="124" y="13"/>
                  </a:lnTo>
                  <a:lnTo>
                    <a:pt x="118" y="13"/>
                  </a:lnTo>
                  <a:lnTo>
                    <a:pt x="112" y="19"/>
                  </a:lnTo>
                  <a:lnTo>
                    <a:pt x="101" y="19"/>
                  </a:lnTo>
                  <a:lnTo>
                    <a:pt x="95" y="23"/>
                  </a:lnTo>
                  <a:lnTo>
                    <a:pt x="83" y="23"/>
                  </a:lnTo>
                  <a:lnTo>
                    <a:pt x="77" y="29"/>
                  </a:lnTo>
                  <a:lnTo>
                    <a:pt x="66" y="29"/>
                  </a:lnTo>
                  <a:lnTo>
                    <a:pt x="60" y="35"/>
                  </a:lnTo>
                  <a:lnTo>
                    <a:pt x="48" y="35"/>
                  </a:lnTo>
                  <a:lnTo>
                    <a:pt x="48" y="42"/>
                  </a:lnTo>
                  <a:lnTo>
                    <a:pt x="42" y="42"/>
                  </a:lnTo>
                  <a:lnTo>
                    <a:pt x="42" y="42"/>
                  </a:lnTo>
                  <a:lnTo>
                    <a:pt x="48" y="42"/>
                  </a:lnTo>
                  <a:lnTo>
                    <a:pt x="48" y="46"/>
                  </a:lnTo>
                  <a:lnTo>
                    <a:pt x="42" y="46"/>
                  </a:lnTo>
                  <a:lnTo>
                    <a:pt x="42" y="52"/>
                  </a:lnTo>
                  <a:lnTo>
                    <a:pt x="42" y="52"/>
                  </a:lnTo>
                  <a:lnTo>
                    <a:pt x="42" y="52"/>
                  </a:lnTo>
                  <a:lnTo>
                    <a:pt x="42" y="52"/>
                  </a:lnTo>
                  <a:lnTo>
                    <a:pt x="42" y="52"/>
                  </a:lnTo>
                  <a:lnTo>
                    <a:pt x="42" y="58"/>
                  </a:lnTo>
                  <a:lnTo>
                    <a:pt x="35" y="58"/>
                  </a:lnTo>
                  <a:lnTo>
                    <a:pt x="35" y="58"/>
                  </a:lnTo>
                  <a:lnTo>
                    <a:pt x="35" y="58"/>
                  </a:lnTo>
                  <a:lnTo>
                    <a:pt x="35" y="64"/>
                  </a:lnTo>
                  <a:lnTo>
                    <a:pt x="31" y="64"/>
                  </a:lnTo>
                  <a:lnTo>
                    <a:pt x="31" y="64"/>
                  </a:lnTo>
                  <a:lnTo>
                    <a:pt x="35" y="68"/>
                  </a:lnTo>
                  <a:lnTo>
                    <a:pt x="35" y="68"/>
                  </a:lnTo>
                  <a:lnTo>
                    <a:pt x="48" y="81"/>
                  </a:lnTo>
                  <a:lnTo>
                    <a:pt x="54" y="81"/>
                  </a:lnTo>
                  <a:lnTo>
                    <a:pt x="66" y="91"/>
                  </a:lnTo>
                  <a:lnTo>
                    <a:pt x="70" y="91"/>
                  </a:lnTo>
                  <a:lnTo>
                    <a:pt x="31" y="91"/>
                  </a:lnTo>
                  <a:lnTo>
                    <a:pt x="31" y="91"/>
                  </a:lnTo>
                  <a:lnTo>
                    <a:pt x="31" y="91"/>
                  </a:lnTo>
                  <a:lnTo>
                    <a:pt x="31" y="91"/>
                  </a:lnTo>
                  <a:lnTo>
                    <a:pt x="31" y="81"/>
                  </a:lnTo>
                  <a:lnTo>
                    <a:pt x="19" y="81"/>
                  </a:lnTo>
                  <a:lnTo>
                    <a:pt x="19" y="81"/>
                  </a:lnTo>
                  <a:lnTo>
                    <a:pt x="19" y="85"/>
                  </a:lnTo>
                  <a:lnTo>
                    <a:pt x="13" y="85"/>
                  </a:lnTo>
                  <a:lnTo>
                    <a:pt x="13" y="81"/>
                  </a:lnTo>
                  <a:lnTo>
                    <a:pt x="7" y="81"/>
                  </a:lnTo>
                  <a:lnTo>
                    <a:pt x="7" y="81"/>
                  </a:lnTo>
                  <a:lnTo>
                    <a:pt x="7" y="81"/>
                  </a:lnTo>
                  <a:lnTo>
                    <a:pt x="0" y="75"/>
                  </a:lnTo>
                  <a:lnTo>
                    <a:pt x="0" y="75"/>
                  </a:lnTo>
                  <a:lnTo>
                    <a:pt x="0" y="68"/>
                  </a:lnTo>
                  <a:lnTo>
                    <a:pt x="0" y="68"/>
                  </a:lnTo>
                  <a:lnTo>
                    <a:pt x="7" y="68"/>
                  </a:lnTo>
                  <a:lnTo>
                    <a:pt x="7" y="64"/>
                  </a:lnTo>
                  <a:lnTo>
                    <a:pt x="7" y="64"/>
                  </a:lnTo>
                  <a:lnTo>
                    <a:pt x="7" y="64"/>
                  </a:lnTo>
                  <a:lnTo>
                    <a:pt x="7" y="58"/>
                  </a:lnTo>
                  <a:lnTo>
                    <a:pt x="7" y="58"/>
                  </a:lnTo>
                  <a:lnTo>
                    <a:pt x="7" y="52"/>
                  </a:lnTo>
                  <a:lnTo>
                    <a:pt x="7" y="52"/>
                  </a:lnTo>
                  <a:lnTo>
                    <a:pt x="42" y="52"/>
                  </a:lnTo>
                  <a:lnTo>
                    <a:pt x="25" y="52"/>
                  </a:lnTo>
                  <a:lnTo>
                    <a:pt x="25" y="46"/>
                  </a:lnTo>
                  <a:lnTo>
                    <a:pt x="13" y="46"/>
                  </a:lnTo>
                  <a:lnTo>
                    <a:pt x="13" y="42"/>
                  </a:lnTo>
                  <a:lnTo>
                    <a:pt x="13" y="42"/>
                  </a:lnTo>
                  <a:lnTo>
                    <a:pt x="19" y="42"/>
                  </a:lnTo>
                  <a:lnTo>
                    <a:pt x="25" y="35"/>
                  </a:lnTo>
                  <a:lnTo>
                    <a:pt x="25" y="35"/>
                  </a:lnTo>
                  <a:lnTo>
                    <a:pt x="25" y="35"/>
                  </a:lnTo>
                  <a:lnTo>
                    <a:pt x="25" y="35"/>
                  </a:lnTo>
                  <a:lnTo>
                    <a:pt x="31" y="29"/>
                  </a:lnTo>
                  <a:lnTo>
                    <a:pt x="25" y="29"/>
                  </a:lnTo>
                  <a:lnTo>
                    <a:pt x="25" y="29"/>
                  </a:lnTo>
                  <a:lnTo>
                    <a:pt x="25" y="29"/>
                  </a:lnTo>
                  <a:lnTo>
                    <a:pt x="25" y="29"/>
                  </a:lnTo>
                  <a:lnTo>
                    <a:pt x="25" y="23"/>
                  </a:lnTo>
                  <a:lnTo>
                    <a:pt x="25" y="23"/>
                  </a:lnTo>
                  <a:lnTo>
                    <a:pt x="31" y="23"/>
                  </a:lnTo>
                  <a:lnTo>
                    <a:pt x="31" y="19"/>
                  </a:lnTo>
                  <a:lnTo>
                    <a:pt x="48" y="19"/>
                  </a:lnTo>
                  <a:lnTo>
                    <a:pt x="54" y="13"/>
                  </a:lnTo>
                  <a:lnTo>
                    <a:pt x="66" y="13"/>
                  </a:lnTo>
                  <a:lnTo>
                    <a:pt x="70" y="7"/>
                  </a:lnTo>
                  <a:lnTo>
                    <a:pt x="7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3" name="Freeform 489"/>
            <p:cNvSpPr>
              <a:spLocks/>
            </p:cNvSpPr>
            <p:nvPr/>
          </p:nvSpPr>
          <p:spPr bwMode="auto">
            <a:xfrm>
              <a:off x="5092700" y="1603376"/>
              <a:ext cx="25400" cy="19050"/>
            </a:xfrm>
            <a:custGeom>
              <a:avLst/>
              <a:gdLst>
                <a:gd name="T0" fmla="*/ 12 w 16"/>
                <a:gd name="T1" fmla="*/ 0 h 12"/>
                <a:gd name="T2" fmla="*/ 12 w 16"/>
                <a:gd name="T3" fmla="*/ 0 h 12"/>
                <a:gd name="T4" fmla="*/ 12 w 16"/>
                <a:gd name="T5" fmla="*/ 6 h 12"/>
                <a:gd name="T6" fmla="*/ 16 w 16"/>
                <a:gd name="T7" fmla="*/ 6 h 12"/>
                <a:gd name="T8" fmla="*/ 16 w 16"/>
                <a:gd name="T9" fmla="*/ 12 h 12"/>
                <a:gd name="T10" fmla="*/ 0 w 16"/>
                <a:gd name="T11" fmla="*/ 12 h 12"/>
                <a:gd name="T12" fmla="*/ 0 w 16"/>
                <a:gd name="T13" fmla="*/ 12 h 12"/>
                <a:gd name="T14" fmla="*/ 0 w 16"/>
                <a:gd name="T15" fmla="*/ 12 h 12"/>
                <a:gd name="T16" fmla="*/ 0 w 16"/>
                <a:gd name="T17" fmla="*/ 6 h 12"/>
                <a:gd name="T18" fmla="*/ 0 w 16"/>
                <a:gd name="T19" fmla="*/ 6 h 12"/>
                <a:gd name="T20" fmla="*/ 0 w 16"/>
                <a:gd name="T21" fmla="*/ 6 h 12"/>
                <a:gd name="T22" fmla="*/ 0 w 16"/>
                <a:gd name="T23" fmla="*/ 6 h 12"/>
                <a:gd name="T24" fmla="*/ 6 w 16"/>
                <a:gd name="T25" fmla="*/ 6 h 12"/>
                <a:gd name="T26" fmla="*/ 12 w 16"/>
                <a:gd name="T27" fmla="*/ 0 h 12"/>
                <a:gd name="T28" fmla="*/ 12 w 16"/>
                <a:gd name="T29" fmla="*/ 0 h 12"/>
                <a:gd name="T30" fmla="*/ 12 w 16"/>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2">
                  <a:moveTo>
                    <a:pt x="12" y="0"/>
                  </a:moveTo>
                  <a:lnTo>
                    <a:pt x="12" y="0"/>
                  </a:lnTo>
                  <a:lnTo>
                    <a:pt x="12" y="6"/>
                  </a:lnTo>
                  <a:lnTo>
                    <a:pt x="16" y="6"/>
                  </a:lnTo>
                  <a:lnTo>
                    <a:pt x="16" y="12"/>
                  </a:lnTo>
                  <a:lnTo>
                    <a:pt x="0" y="12"/>
                  </a:lnTo>
                  <a:lnTo>
                    <a:pt x="0" y="12"/>
                  </a:lnTo>
                  <a:lnTo>
                    <a:pt x="0" y="12"/>
                  </a:lnTo>
                  <a:lnTo>
                    <a:pt x="0" y="6"/>
                  </a:lnTo>
                  <a:lnTo>
                    <a:pt x="0" y="6"/>
                  </a:lnTo>
                  <a:lnTo>
                    <a:pt x="0" y="6"/>
                  </a:lnTo>
                  <a:lnTo>
                    <a:pt x="0" y="6"/>
                  </a:lnTo>
                  <a:lnTo>
                    <a:pt x="6" y="6"/>
                  </a:lnTo>
                  <a:lnTo>
                    <a:pt x="12" y="0"/>
                  </a:lnTo>
                  <a:lnTo>
                    <a:pt x="12" y="0"/>
                  </a:lnTo>
                  <a:lnTo>
                    <a:pt x="1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4" name="Freeform 490"/>
            <p:cNvSpPr>
              <a:spLocks/>
            </p:cNvSpPr>
            <p:nvPr/>
          </p:nvSpPr>
          <p:spPr bwMode="auto">
            <a:xfrm>
              <a:off x="5092700" y="1603376"/>
              <a:ext cx="25400" cy="19050"/>
            </a:xfrm>
            <a:custGeom>
              <a:avLst/>
              <a:gdLst>
                <a:gd name="T0" fmla="*/ 12 w 16"/>
                <a:gd name="T1" fmla="*/ 0 h 12"/>
                <a:gd name="T2" fmla="*/ 12 w 16"/>
                <a:gd name="T3" fmla="*/ 0 h 12"/>
                <a:gd name="T4" fmla="*/ 12 w 16"/>
                <a:gd name="T5" fmla="*/ 6 h 12"/>
                <a:gd name="T6" fmla="*/ 16 w 16"/>
                <a:gd name="T7" fmla="*/ 6 h 12"/>
                <a:gd name="T8" fmla="*/ 16 w 16"/>
                <a:gd name="T9" fmla="*/ 12 h 12"/>
                <a:gd name="T10" fmla="*/ 0 w 16"/>
                <a:gd name="T11" fmla="*/ 12 h 12"/>
                <a:gd name="T12" fmla="*/ 0 w 16"/>
                <a:gd name="T13" fmla="*/ 12 h 12"/>
                <a:gd name="T14" fmla="*/ 0 w 16"/>
                <a:gd name="T15" fmla="*/ 12 h 12"/>
                <a:gd name="T16" fmla="*/ 0 w 16"/>
                <a:gd name="T17" fmla="*/ 6 h 12"/>
                <a:gd name="T18" fmla="*/ 0 w 16"/>
                <a:gd name="T19" fmla="*/ 6 h 12"/>
                <a:gd name="T20" fmla="*/ 0 w 16"/>
                <a:gd name="T21" fmla="*/ 6 h 12"/>
                <a:gd name="T22" fmla="*/ 0 w 16"/>
                <a:gd name="T23" fmla="*/ 6 h 12"/>
                <a:gd name="T24" fmla="*/ 6 w 16"/>
                <a:gd name="T25" fmla="*/ 6 h 12"/>
                <a:gd name="T26" fmla="*/ 12 w 16"/>
                <a:gd name="T27" fmla="*/ 0 h 12"/>
                <a:gd name="T28" fmla="*/ 12 w 16"/>
                <a:gd name="T29" fmla="*/ 0 h 12"/>
                <a:gd name="T30" fmla="*/ 12 w 16"/>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2">
                  <a:moveTo>
                    <a:pt x="12" y="0"/>
                  </a:moveTo>
                  <a:lnTo>
                    <a:pt x="12" y="0"/>
                  </a:lnTo>
                  <a:lnTo>
                    <a:pt x="12" y="6"/>
                  </a:lnTo>
                  <a:lnTo>
                    <a:pt x="16" y="6"/>
                  </a:lnTo>
                  <a:lnTo>
                    <a:pt x="16" y="12"/>
                  </a:lnTo>
                  <a:lnTo>
                    <a:pt x="0" y="12"/>
                  </a:lnTo>
                  <a:lnTo>
                    <a:pt x="0" y="12"/>
                  </a:lnTo>
                  <a:lnTo>
                    <a:pt x="0" y="12"/>
                  </a:lnTo>
                  <a:lnTo>
                    <a:pt x="0" y="6"/>
                  </a:lnTo>
                  <a:lnTo>
                    <a:pt x="0" y="6"/>
                  </a:lnTo>
                  <a:lnTo>
                    <a:pt x="0" y="6"/>
                  </a:lnTo>
                  <a:lnTo>
                    <a:pt x="0" y="6"/>
                  </a:lnTo>
                  <a:lnTo>
                    <a:pt x="6" y="6"/>
                  </a:lnTo>
                  <a:lnTo>
                    <a:pt x="12" y="0"/>
                  </a:lnTo>
                  <a:lnTo>
                    <a:pt x="12" y="0"/>
                  </a:lnTo>
                  <a:lnTo>
                    <a:pt x="1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5" name="Freeform 491"/>
            <p:cNvSpPr>
              <a:spLocks/>
            </p:cNvSpPr>
            <p:nvPr/>
          </p:nvSpPr>
          <p:spPr bwMode="auto">
            <a:xfrm>
              <a:off x="4314825" y="1773238"/>
              <a:ext cx="166688" cy="241300"/>
            </a:xfrm>
            <a:custGeom>
              <a:avLst/>
              <a:gdLst>
                <a:gd name="T0" fmla="*/ 28 w 105"/>
                <a:gd name="T1" fmla="*/ 0 h 152"/>
                <a:gd name="T2" fmla="*/ 22 w 105"/>
                <a:gd name="T3" fmla="*/ 10 h 152"/>
                <a:gd name="T4" fmla="*/ 22 w 105"/>
                <a:gd name="T5" fmla="*/ 16 h 152"/>
                <a:gd name="T6" fmla="*/ 51 w 105"/>
                <a:gd name="T7" fmla="*/ 29 h 152"/>
                <a:gd name="T8" fmla="*/ 51 w 105"/>
                <a:gd name="T9" fmla="*/ 33 h 152"/>
                <a:gd name="T10" fmla="*/ 51 w 105"/>
                <a:gd name="T11" fmla="*/ 39 h 152"/>
                <a:gd name="T12" fmla="*/ 57 w 105"/>
                <a:gd name="T13" fmla="*/ 49 h 152"/>
                <a:gd name="T14" fmla="*/ 63 w 105"/>
                <a:gd name="T15" fmla="*/ 62 h 152"/>
                <a:gd name="T16" fmla="*/ 63 w 105"/>
                <a:gd name="T17" fmla="*/ 68 h 152"/>
                <a:gd name="T18" fmla="*/ 70 w 105"/>
                <a:gd name="T19" fmla="*/ 68 h 152"/>
                <a:gd name="T20" fmla="*/ 70 w 105"/>
                <a:gd name="T21" fmla="*/ 72 h 152"/>
                <a:gd name="T22" fmla="*/ 76 w 105"/>
                <a:gd name="T23" fmla="*/ 84 h 152"/>
                <a:gd name="T24" fmla="*/ 76 w 105"/>
                <a:gd name="T25" fmla="*/ 84 h 152"/>
                <a:gd name="T26" fmla="*/ 80 w 105"/>
                <a:gd name="T27" fmla="*/ 94 h 152"/>
                <a:gd name="T28" fmla="*/ 86 w 105"/>
                <a:gd name="T29" fmla="*/ 101 h 152"/>
                <a:gd name="T30" fmla="*/ 105 w 105"/>
                <a:gd name="T31" fmla="*/ 107 h 152"/>
                <a:gd name="T32" fmla="*/ 98 w 105"/>
                <a:gd name="T33" fmla="*/ 113 h 152"/>
                <a:gd name="T34" fmla="*/ 92 w 105"/>
                <a:gd name="T35" fmla="*/ 117 h 152"/>
                <a:gd name="T36" fmla="*/ 92 w 105"/>
                <a:gd name="T37" fmla="*/ 123 h 152"/>
                <a:gd name="T38" fmla="*/ 92 w 105"/>
                <a:gd name="T39" fmla="*/ 123 h 152"/>
                <a:gd name="T40" fmla="*/ 92 w 105"/>
                <a:gd name="T41" fmla="*/ 134 h 152"/>
                <a:gd name="T42" fmla="*/ 92 w 105"/>
                <a:gd name="T43" fmla="*/ 140 h 152"/>
                <a:gd name="T44" fmla="*/ 22 w 105"/>
                <a:gd name="T45" fmla="*/ 146 h 152"/>
                <a:gd name="T46" fmla="*/ 10 w 105"/>
                <a:gd name="T47" fmla="*/ 146 h 152"/>
                <a:gd name="T48" fmla="*/ 28 w 105"/>
                <a:gd name="T49" fmla="*/ 134 h 152"/>
                <a:gd name="T50" fmla="*/ 45 w 105"/>
                <a:gd name="T51" fmla="*/ 130 h 152"/>
                <a:gd name="T52" fmla="*/ 22 w 105"/>
                <a:gd name="T53" fmla="*/ 123 h 152"/>
                <a:gd name="T54" fmla="*/ 16 w 105"/>
                <a:gd name="T55" fmla="*/ 117 h 152"/>
                <a:gd name="T56" fmla="*/ 22 w 105"/>
                <a:gd name="T57" fmla="*/ 113 h 152"/>
                <a:gd name="T58" fmla="*/ 28 w 105"/>
                <a:gd name="T59" fmla="*/ 113 h 152"/>
                <a:gd name="T60" fmla="*/ 22 w 105"/>
                <a:gd name="T61" fmla="*/ 94 h 152"/>
                <a:gd name="T62" fmla="*/ 41 w 105"/>
                <a:gd name="T63" fmla="*/ 90 h 152"/>
                <a:gd name="T64" fmla="*/ 41 w 105"/>
                <a:gd name="T65" fmla="*/ 84 h 152"/>
                <a:gd name="T66" fmla="*/ 35 w 105"/>
                <a:gd name="T67" fmla="*/ 78 h 152"/>
                <a:gd name="T68" fmla="*/ 28 w 105"/>
                <a:gd name="T69" fmla="*/ 72 h 152"/>
                <a:gd name="T70" fmla="*/ 22 w 105"/>
                <a:gd name="T71" fmla="*/ 68 h 152"/>
                <a:gd name="T72" fmla="*/ 16 w 105"/>
                <a:gd name="T73" fmla="*/ 62 h 152"/>
                <a:gd name="T74" fmla="*/ 22 w 105"/>
                <a:gd name="T75" fmla="*/ 55 h 152"/>
                <a:gd name="T76" fmla="*/ 28 w 105"/>
                <a:gd name="T77" fmla="*/ 49 h 152"/>
                <a:gd name="T78" fmla="*/ 22 w 105"/>
                <a:gd name="T79" fmla="*/ 49 h 152"/>
                <a:gd name="T80" fmla="*/ 16 w 105"/>
                <a:gd name="T81" fmla="*/ 55 h 152"/>
                <a:gd name="T82" fmla="*/ 16 w 105"/>
                <a:gd name="T83" fmla="*/ 62 h 152"/>
                <a:gd name="T84" fmla="*/ 4 w 105"/>
                <a:gd name="T85" fmla="*/ 45 h 152"/>
                <a:gd name="T86" fmla="*/ 4 w 105"/>
                <a:gd name="T87" fmla="*/ 45 h 152"/>
                <a:gd name="T88" fmla="*/ 4 w 105"/>
                <a:gd name="T89" fmla="*/ 33 h 152"/>
                <a:gd name="T90" fmla="*/ 4 w 105"/>
                <a:gd name="T91" fmla="*/ 16 h 152"/>
                <a:gd name="T92" fmla="*/ 0 w 105"/>
                <a:gd name="T93" fmla="*/ 10 h 152"/>
                <a:gd name="T94" fmla="*/ 4 w 105"/>
                <a:gd name="T95" fmla="*/ 0 h 152"/>
                <a:gd name="T96" fmla="*/ 0 w 105"/>
                <a:gd name="T9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5" h="152">
                  <a:moveTo>
                    <a:pt x="0" y="0"/>
                  </a:moveTo>
                  <a:lnTo>
                    <a:pt x="0" y="0"/>
                  </a:lnTo>
                  <a:lnTo>
                    <a:pt x="28" y="0"/>
                  </a:lnTo>
                  <a:lnTo>
                    <a:pt x="28" y="6"/>
                  </a:lnTo>
                  <a:lnTo>
                    <a:pt x="22" y="10"/>
                  </a:lnTo>
                  <a:lnTo>
                    <a:pt x="22" y="10"/>
                  </a:lnTo>
                  <a:lnTo>
                    <a:pt x="16" y="16"/>
                  </a:lnTo>
                  <a:lnTo>
                    <a:pt x="16" y="16"/>
                  </a:lnTo>
                  <a:lnTo>
                    <a:pt x="22" y="16"/>
                  </a:lnTo>
                  <a:lnTo>
                    <a:pt x="35" y="22"/>
                  </a:lnTo>
                  <a:lnTo>
                    <a:pt x="51" y="22"/>
                  </a:lnTo>
                  <a:lnTo>
                    <a:pt x="51" y="29"/>
                  </a:lnTo>
                  <a:lnTo>
                    <a:pt x="51" y="29"/>
                  </a:lnTo>
                  <a:lnTo>
                    <a:pt x="51" y="29"/>
                  </a:lnTo>
                  <a:lnTo>
                    <a:pt x="51" y="33"/>
                  </a:lnTo>
                  <a:lnTo>
                    <a:pt x="35" y="33"/>
                  </a:lnTo>
                  <a:lnTo>
                    <a:pt x="35" y="39"/>
                  </a:lnTo>
                  <a:lnTo>
                    <a:pt x="51" y="39"/>
                  </a:lnTo>
                  <a:lnTo>
                    <a:pt x="51" y="45"/>
                  </a:lnTo>
                  <a:lnTo>
                    <a:pt x="51" y="45"/>
                  </a:lnTo>
                  <a:lnTo>
                    <a:pt x="57" y="49"/>
                  </a:lnTo>
                  <a:lnTo>
                    <a:pt x="57" y="55"/>
                  </a:lnTo>
                  <a:lnTo>
                    <a:pt x="63" y="55"/>
                  </a:lnTo>
                  <a:lnTo>
                    <a:pt x="63" y="62"/>
                  </a:lnTo>
                  <a:lnTo>
                    <a:pt x="70" y="62"/>
                  </a:lnTo>
                  <a:lnTo>
                    <a:pt x="70" y="68"/>
                  </a:lnTo>
                  <a:lnTo>
                    <a:pt x="63" y="68"/>
                  </a:lnTo>
                  <a:lnTo>
                    <a:pt x="63" y="68"/>
                  </a:lnTo>
                  <a:lnTo>
                    <a:pt x="63" y="68"/>
                  </a:lnTo>
                  <a:lnTo>
                    <a:pt x="70" y="68"/>
                  </a:lnTo>
                  <a:lnTo>
                    <a:pt x="70" y="72"/>
                  </a:lnTo>
                  <a:lnTo>
                    <a:pt x="70" y="72"/>
                  </a:lnTo>
                  <a:lnTo>
                    <a:pt x="70" y="72"/>
                  </a:lnTo>
                  <a:lnTo>
                    <a:pt x="70" y="78"/>
                  </a:lnTo>
                  <a:lnTo>
                    <a:pt x="76" y="78"/>
                  </a:lnTo>
                  <a:lnTo>
                    <a:pt x="76" y="84"/>
                  </a:lnTo>
                  <a:lnTo>
                    <a:pt x="76" y="84"/>
                  </a:lnTo>
                  <a:lnTo>
                    <a:pt x="76" y="84"/>
                  </a:lnTo>
                  <a:lnTo>
                    <a:pt x="76" y="84"/>
                  </a:lnTo>
                  <a:lnTo>
                    <a:pt x="76" y="90"/>
                  </a:lnTo>
                  <a:lnTo>
                    <a:pt x="80" y="90"/>
                  </a:lnTo>
                  <a:lnTo>
                    <a:pt x="80" y="94"/>
                  </a:lnTo>
                  <a:lnTo>
                    <a:pt x="80" y="94"/>
                  </a:lnTo>
                  <a:lnTo>
                    <a:pt x="86" y="94"/>
                  </a:lnTo>
                  <a:lnTo>
                    <a:pt x="86" y="101"/>
                  </a:lnTo>
                  <a:lnTo>
                    <a:pt x="86" y="101"/>
                  </a:lnTo>
                  <a:lnTo>
                    <a:pt x="105" y="101"/>
                  </a:lnTo>
                  <a:lnTo>
                    <a:pt x="105" y="107"/>
                  </a:lnTo>
                  <a:lnTo>
                    <a:pt x="98" y="107"/>
                  </a:lnTo>
                  <a:lnTo>
                    <a:pt x="98" y="113"/>
                  </a:lnTo>
                  <a:lnTo>
                    <a:pt x="98" y="113"/>
                  </a:lnTo>
                  <a:lnTo>
                    <a:pt x="98" y="113"/>
                  </a:lnTo>
                  <a:lnTo>
                    <a:pt x="98" y="117"/>
                  </a:lnTo>
                  <a:lnTo>
                    <a:pt x="92" y="117"/>
                  </a:lnTo>
                  <a:lnTo>
                    <a:pt x="92" y="117"/>
                  </a:lnTo>
                  <a:lnTo>
                    <a:pt x="92" y="117"/>
                  </a:lnTo>
                  <a:lnTo>
                    <a:pt x="92" y="123"/>
                  </a:lnTo>
                  <a:lnTo>
                    <a:pt x="92" y="123"/>
                  </a:lnTo>
                  <a:lnTo>
                    <a:pt x="92" y="123"/>
                  </a:lnTo>
                  <a:lnTo>
                    <a:pt x="92" y="123"/>
                  </a:lnTo>
                  <a:lnTo>
                    <a:pt x="98" y="130"/>
                  </a:lnTo>
                  <a:lnTo>
                    <a:pt x="92" y="130"/>
                  </a:lnTo>
                  <a:lnTo>
                    <a:pt x="92" y="134"/>
                  </a:lnTo>
                  <a:lnTo>
                    <a:pt x="92" y="134"/>
                  </a:lnTo>
                  <a:lnTo>
                    <a:pt x="92" y="134"/>
                  </a:lnTo>
                  <a:lnTo>
                    <a:pt x="92" y="140"/>
                  </a:lnTo>
                  <a:lnTo>
                    <a:pt x="41" y="140"/>
                  </a:lnTo>
                  <a:lnTo>
                    <a:pt x="41" y="146"/>
                  </a:lnTo>
                  <a:lnTo>
                    <a:pt x="22" y="146"/>
                  </a:lnTo>
                  <a:lnTo>
                    <a:pt x="16" y="152"/>
                  </a:lnTo>
                  <a:lnTo>
                    <a:pt x="10" y="152"/>
                  </a:lnTo>
                  <a:lnTo>
                    <a:pt x="10" y="146"/>
                  </a:lnTo>
                  <a:lnTo>
                    <a:pt x="16" y="140"/>
                  </a:lnTo>
                  <a:lnTo>
                    <a:pt x="22" y="140"/>
                  </a:lnTo>
                  <a:lnTo>
                    <a:pt x="28" y="134"/>
                  </a:lnTo>
                  <a:lnTo>
                    <a:pt x="35" y="134"/>
                  </a:lnTo>
                  <a:lnTo>
                    <a:pt x="41" y="130"/>
                  </a:lnTo>
                  <a:lnTo>
                    <a:pt x="45" y="130"/>
                  </a:lnTo>
                  <a:lnTo>
                    <a:pt x="28" y="130"/>
                  </a:lnTo>
                  <a:lnTo>
                    <a:pt x="28" y="130"/>
                  </a:lnTo>
                  <a:lnTo>
                    <a:pt x="22" y="123"/>
                  </a:lnTo>
                  <a:lnTo>
                    <a:pt x="16" y="123"/>
                  </a:lnTo>
                  <a:lnTo>
                    <a:pt x="16" y="123"/>
                  </a:lnTo>
                  <a:lnTo>
                    <a:pt x="16" y="117"/>
                  </a:lnTo>
                  <a:lnTo>
                    <a:pt x="16" y="117"/>
                  </a:lnTo>
                  <a:lnTo>
                    <a:pt x="16" y="117"/>
                  </a:lnTo>
                  <a:lnTo>
                    <a:pt x="22" y="113"/>
                  </a:lnTo>
                  <a:lnTo>
                    <a:pt x="22" y="113"/>
                  </a:lnTo>
                  <a:lnTo>
                    <a:pt x="22" y="113"/>
                  </a:lnTo>
                  <a:lnTo>
                    <a:pt x="28" y="113"/>
                  </a:lnTo>
                  <a:lnTo>
                    <a:pt x="28" y="101"/>
                  </a:lnTo>
                  <a:lnTo>
                    <a:pt x="22" y="101"/>
                  </a:lnTo>
                  <a:lnTo>
                    <a:pt x="22" y="94"/>
                  </a:lnTo>
                  <a:lnTo>
                    <a:pt x="35" y="94"/>
                  </a:lnTo>
                  <a:lnTo>
                    <a:pt x="41" y="90"/>
                  </a:lnTo>
                  <a:lnTo>
                    <a:pt x="41" y="90"/>
                  </a:lnTo>
                  <a:lnTo>
                    <a:pt x="45" y="84"/>
                  </a:lnTo>
                  <a:lnTo>
                    <a:pt x="41" y="84"/>
                  </a:lnTo>
                  <a:lnTo>
                    <a:pt x="41" y="84"/>
                  </a:lnTo>
                  <a:lnTo>
                    <a:pt x="41" y="78"/>
                  </a:lnTo>
                  <a:lnTo>
                    <a:pt x="35" y="78"/>
                  </a:lnTo>
                  <a:lnTo>
                    <a:pt x="35" y="78"/>
                  </a:lnTo>
                  <a:lnTo>
                    <a:pt x="35" y="72"/>
                  </a:lnTo>
                  <a:lnTo>
                    <a:pt x="28" y="72"/>
                  </a:lnTo>
                  <a:lnTo>
                    <a:pt x="28" y="72"/>
                  </a:lnTo>
                  <a:lnTo>
                    <a:pt x="22" y="68"/>
                  </a:lnTo>
                  <a:lnTo>
                    <a:pt x="22" y="68"/>
                  </a:lnTo>
                  <a:lnTo>
                    <a:pt x="22" y="68"/>
                  </a:lnTo>
                  <a:lnTo>
                    <a:pt x="16" y="62"/>
                  </a:lnTo>
                  <a:lnTo>
                    <a:pt x="16" y="62"/>
                  </a:lnTo>
                  <a:lnTo>
                    <a:pt x="16" y="62"/>
                  </a:lnTo>
                  <a:lnTo>
                    <a:pt x="22" y="55"/>
                  </a:lnTo>
                  <a:lnTo>
                    <a:pt x="22" y="55"/>
                  </a:lnTo>
                  <a:lnTo>
                    <a:pt x="22" y="55"/>
                  </a:lnTo>
                  <a:lnTo>
                    <a:pt x="22" y="55"/>
                  </a:lnTo>
                  <a:lnTo>
                    <a:pt x="22" y="49"/>
                  </a:lnTo>
                  <a:lnTo>
                    <a:pt x="28" y="49"/>
                  </a:lnTo>
                  <a:lnTo>
                    <a:pt x="28" y="45"/>
                  </a:lnTo>
                  <a:lnTo>
                    <a:pt x="22" y="45"/>
                  </a:lnTo>
                  <a:lnTo>
                    <a:pt x="22" y="49"/>
                  </a:lnTo>
                  <a:lnTo>
                    <a:pt x="16" y="55"/>
                  </a:lnTo>
                  <a:lnTo>
                    <a:pt x="16" y="55"/>
                  </a:lnTo>
                  <a:lnTo>
                    <a:pt x="16" y="55"/>
                  </a:lnTo>
                  <a:lnTo>
                    <a:pt x="16" y="55"/>
                  </a:lnTo>
                  <a:lnTo>
                    <a:pt x="16" y="62"/>
                  </a:lnTo>
                  <a:lnTo>
                    <a:pt x="16" y="62"/>
                  </a:lnTo>
                  <a:lnTo>
                    <a:pt x="10" y="55"/>
                  </a:lnTo>
                  <a:lnTo>
                    <a:pt x="4" y="55"/>
                  </a:lnTo>
                  <a:lnTo>
                    <a:pt x="4" y="45"/>
                  </a:lnTo>
                  <a:lnTo>
                    <a:pt x="4" y="45"/>
                  </a:lnTo>
                  <a:lnTo>
                    <a:pt x="4" y="45"/>
                  </a:lnTo>
                  <a:lnTo>
                    <a:pt x="4" y="45"/>
                  </a:lnTo>
                  <a:lnTo>
                    <a:pt x="4" y="33"/>
                  </a:lnTo>
                  <a:lnTo>
                    <a:pt x="4" y="33"/>
                  </a:lnTo>
                  <a:lnTo>
                    <a:pt x="4" y="33"/>
                  </a:lnTo>
                  <a:lnTo>
                    <a:pt x="4" y="22"/>
                  </a:lnTo>
                  <a:lnTo>
                    <a:pt x="4" y="22"/>
                  </a:lnTo>
                  <a:lnTo>
                    <a:pt x="4" y="16"/>
                  </a:lnTo>
                  <a:lnTo>
                    <a:pt x="4" y="16"/>
                  </a:lnTo>
                  <a:lnTo>
                    <a:pt x="4" y="10"/>
                  </a:lnTo>
                  <a:lnTo>
                    <a:pt x="0" y="10"/>
                  </a:lnTo>
                  <a:lnTo>
                    <a:pt x="0" y="6"/>
                  </a:lnTo>
                  <a:lnTo>
                    <a:pt x="4" y="6"/>
                  </a:lnTo>
                  <a:lnTo>
                    <a:pt x="4"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6" name="Freeform 492"/>
            <p:cNvSpPr>
              <a:spLocks/>
            </p:cNvSpPr>
            <p:nvPr/>
          </p:nvSpPr>
          <p:spPr bwMode="auto">
            <a:xfrm>
              <a:off x="4314825" y="1773238"/>
              <a:ext cx="166688" cy="241300"/>
            </a:xfrm>
            <a:custGeom>
              <a:avLst/>
              <a:gdLst>
                <a:gd name="T0" fmla="*/ 28 w 105"/>
                <a:gd name="T1" fmla="*/ 0 h 152"/>
                <a:gd name="T2" fmla="*/ 22 w 105"/>
                <a:gd name="T3" fmla="*/ 10 h 152"/>
                <a:gd name="T4" fmla="*/ 22 w 105"/>
                <a:gd name="T5" fmla="*/ 16 h 152"/>
                <a:gd name="T6" fmla="*/ 51 w 105"/>
                <a:gd name="T7" fmla="*/ 29 h 152"/>
                <a:gd name="T8" fmla="*/ 51 w 105"/>
                <a:gd name="T9" fmla="*/ 33 h 152"/>
                <a:gd name="T10" fmla="*/ 51 w 105"/>
                <a:gd name="T11" fmla="*/ 39 h 152"/>
                <a:gd name="T12" fmla="*/ 57 w 105"/>
                <a:gd name="T13" fmla="*/ 49 h 152"/>
                <a:gd name="T14" fmla="*/ 63 w 105"/>
                <a:gd name="T15" fmla="*/ 62 h 152"/>
                <a:gd name="T16" fmla="*/ 63 w 105"/>
                <a:gd name="T17" fmla="*/ 68 h 152"/>
                <a:gd name="T18" fmla="*/ 70 w 105"/>
                <a:gd name="T19" fmla="*/ 68 h 152"/>
                <a:gd name="T20" fmla="*/ 70 w 105"/>
                <a:gd name="T21" fmla="*/ 72 h 152"/>
                <a:gd name="T22" fmla="*/ 76 w 105"/>
                <a:gd name="T23" fmla="*/ 84 h 152"/>
                <a:gd name="T24" fmla="*/ 76 w 105"/>
                <a:gd name="T25" fmla="*/ 84 h 152"/>
                <a:gd name="T26" fmla="*/ 80 w 105"/>
                <a:gd name="T27" fmla="*/ 94 h 152"/>
                <a:gd name="T28" fmla="*/ 86 w 105"/>
                <a:gd name="T29" fmla="*/ 101 h 152"/>
                <a:gd name="T30" fmla="*/ 105 w 105"/>
                <a:gd name="T31" fmla="*/ 107 h 152"/>
                <a:gd name="T32" fmla="*/ 98 w 105"/>
                <a:gd name="T33" fmla="*/ 113 h 152"/>
                <a:gd name="T34" fmla="*/ 92 w 105"/>
                <a:gd name="T35" fmla="*/ 117 h 152"/>
                <a:gd name="T36" fmla="*/ 92 w 105"/>
                <a:gd name="T37" fmla="*/ 123 h 152"/>
                <a:gd name="T38" fmla="*/ 92 w 105"/>
                <a:gd name="T39" fmla="*/ 123 h 152"/>
                <a:gd name="T40" fmla="*/ 92 w 105"/>
                <a:gd name="T41" fmla="*/ 134 h 152"/>
                <a:gd name="T42" fmla="*/ 92 w 105"/>
                <a:gd name="T43" fmla="*/ 140 h 152"/>
                <a:gd name="T44" fmla="*/ 22 w 105"/>
                <a:gd name="T45" fmla="*/ 146 h 152"/>
                <a:gd name="T46" fmla="*/ 10 w 105"/>
                <a:gd name="T47" fmla="*/ 146 h 152"/>
                <a:gd name="T48" fmla="*/ 28 w 105"/>
                <a:gd name="T49" fmla="*/ 134 h 152"/>
                <a:gd name="T50" fmla="*/ 45 w 105"/>
                <a:gd name="T51" fmla="*/ 130 h 152"/>
                <a:gd name="T52" fmla="*/ 22 w 105"/>
                <a:gd name="T53" fmla="*/ 123 h 152"/>
                <a:gd name="T54" fmla="*/ 16 w 105"/>
                <a:gd name="T55" fmla="*/ 117 h 152"/>
                <a:gd name="T56" fmla="*/ 22 w 105"/>
                <a:gd name="T57" fmla="*/ 113 h 152"/>
                <a:gd name="T58" fmla="*/ 28 w 105"/>
                <a:gd name="T59" fmla="*/ 113 h 152"/>
                <a:gd name="T60" fmla="*/ 22 w 105"/>
                <a:gd name="T61" fmla="*/ 94 h 152"/>
                <a:gd name="T62" fmla="*/ 41 w 105"/>
                <a:gd name="T63" fmla="*/ 90 h 152"/>
                <a:gd name="T64" fmla="*/ 41 w 105"/>
                <a:gd name="T65" fmla="*/ 84 h 152"/>
                <a:gd name="T66" fmla="*/ 35 w 105"/>
                <a:gd name="T67" fmla="*/ 78 h 152"/>
                <a:gd name="T68" fmla="*/ 28 w 105"/>
                <a:gd name="T69" fmla="*/ 72 h 152"/>
                <a:gd name="T70" fmla="*/ 22 w 105"/>
                <a:gd name="T71" fmla="*/ 68 h 152"/>
                <a:gd name="T72" fmla="*/ 16 w 105"/>
                <a:gd name="T73" fmla="*/ 62 h 152"/>
                <a:gd name="T74" fmla="*/ 22 w 105"/>
                <a:gd name="T75" fmla="*/ 55 h 152"/>
                <a:gd name="T76" fmla="*/ 28 w 105"/>
                <a:gd name="T77" fmla="*/ 49 h 152"/>
                <a:gd name="T78" fmla="*/ 22 w 105"/>
                <a:gd name="T79" fmla="*/ 49 h 152"/>
                <a:gd name="T80" fmla="*/ 16 w 105"/>
                <a:gd name="T81" fmla="*/ 55 h 152"/>
                <a:gd name="T82" fmla="*/ 16 w 105"/>
                <a:gd name="T83" fmla="*/ 62 h 152"/>
                <a:gd name="T84" fmla="*/ 4 w 105"/>
                <a:gd name="T85" fmla="*/ 45 h 152"/>
                <a:gd name="T86" fmla="*/ 4 w 105"/>
                <a:gd name="T87" fmla="*/ 45 h 152"/>
                <a:gd name="T88" fmla="*/ 4 w 105"/>
                <a:gd name="T89" fmla="*/ 33 h 152"/>
                <a:gd name="T90" fmla="*/ 4 w 105"/>
                <a:gd name="T91" fmla="*/ 16 h 152"/>
                <a:gd name="T92" fmla="*/ 0 w 105"/>
                <a:gd name="T93" fmla="*/ 10 h 152"/>
                <a:gd name="T94" fmla="*/ 4 w 105"/>
                <a:gd name="T95" fmla="*/ 0 h 152"/>
                <a:gd name="T96" fmla="*/ 0 w 105"/>
                <a:gd name="T9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5" h="152">
                  <a:moveTo>
                    <a:pt x="0" y="0"/>
                  </a:moveTo>
                  <a:lnTo>
                    <a:pt x="0" y="0"/>
                  </a:lnTo>
                  <a:lnTo>
                    <a:pt x="28" y="0"/>
                  </a:lnTo>
                  <a:lnTo>
                    <a:pt x="28" y="6"/>
                  </a:lnTo>
                  <a:lnTo>
                    <a:pt x="22" y="10"/>
                  </a:lnTo>
                  <a:lnTo>
                    <a:pt x="22" y="10"/>
                  </a:lnTo>
                  <a:lnTo>
                    <a:pt x="16" y="16"/>
                  </a:lnTo>
                  <a:lnTo>
                    <a:pt x="16" y="16"/>
                  </a:lnTo>
                  <a:lnTo>
                    <a:pt x="22" y="16"/>
                  </a:lnTo>
                  <a:lnTo>
                    <a:pt x="35" y="22"/>
                  </a:lnTo>
                  <a:lnTo>
                    <a:pt x="51" y="22"/>
                  </a:lnTo>
                  <a:lnTo>
                    <a:pt x="51" y="29"/>
                  </a:lnTo>
                  <a:lnTo>
                    <a:pt x="51" y="29"/>
                  </a:lnTo>
                  <a:lnTo>
                    <a:pt x="51" y="29"/>
                  </a:lnTo>
                  <a:lnTo>
                    <a:pt x="51" y="33"/>
                  </a:lnTo>
                  <a:lnTo>
                    <a:pt x="35" y="33"/>
                  </a:lnTo>
                  <a:lnTo>
                    <a:pt x="35" y="39"/>
                  </a:lnTo>
                  <a:lnTo>
                    <a:pt x="51" y="39"/>
                  </a:lnTo>
                  <a:lnTo>
                    <a:pt x="51" y="45"/>
                  </a:lnTo>
                  <a:lnTo>
                    <a:pt x="51" y="45"/>
                  </a:lnTo>
                  <a:lnTo>
                    <a:pt x="57" y="49"/>
                  </a:lnTo>
                  <a:lnTo>
                    <a:pt x="57" y="55"/>
                  </a:lnTo>
                  <a:lnTo>
                    <a:pt x="63" y="55"/>
                  </a:lnTo>
                  <a:lnTo>
                    <a:pt x="63" y="62"/>
                  </a:lnTo>
                  <a:lnTo>
                    <a:pt x="70" y="62"/>
                  </a:lnTo>
                  <a:lnTo>
                    <a:pt x="70" y="68"/>
                  </a:lnTo>
                  <a:lnTo>
                    <a:pt x="63" y="68"/>
                  </a:lnTo>
                  <a:lnTo>
                    <a:pt x="63" y="68"/>
                  </a:lnTo>
                  <a:lnTo>
                    <a:pt x="63" y="68"/>
                  </a:lnTo>
                  <a:lnTo>
                    <a:pt x="70" y="68"/>
                  </a:lnTo>
                  <a:lnTo>
                    <a:pt x="70" y="72"/>
                  </a:lnTo>
                  <a:lnTo>
                    <a:pt x="70" y="72"/>
                  </a:lnTo>
                  <a:lnTo>
                    <a:pt x="70" y="72"/>
                  </a:lnTo>
                  <a:lnTo>
                    <a:pt x="70" y="78"/>
                  </a:lnTo>
                  <a:lnTo>
                    <a:pt x="76" y="78"/>
                  </a:lnTo>
                  <a:lnTo>
                    <a:pt x="76" y="84"/>
                  </a:lnTo>
                  <a:lnTo>
                    <a:pt x="76" y="84"/>
                  </a:lnTo>
                  <a:lnTo>
                    <a:pt x="76" y="84"/>
                  </a:lnTo>
                  <a:lnTo>
                    <a:pt x="76" y="84"/>
                  </a:lnTo>
                  <a:lnTo>
                    <a:pt x="76" y="90"/>
                  </a:lnTo>
                  <a:lnTo>
                    <a:pt x="80" y="90"/>
                  </a:lnTo>
                  <a:lnTo>
                    <a:pt x="80" y="94"/>
                  </a:lnTo>
                  <a:lnTo>
                    <a:pt x="80" y="94"/>
                  </a:lnTo>
                  <a:lnTo>
                    <a:pt x="86" y="94"/>
                  </a:lnTo>
                  <a:lnTo>
                    <a:pt x="86" y="101"/>
                  </a:lnTo>
                  <a:lnTo>
                    <a:pt x="86" y="101"/>
                  </a:lnTo>
                  <a:lnTo>
                    <a:pt x="105" y="101"/>
                  </a:lnTo>
                  <a:lnTo>
                    <a:pt x="105" y="107"/>
                  </a:lnTo>
                  <a:lnTo>
                    <a:pt x="98" y="107"/>
                  </a:lnTo>
                  <a:lnTo>
                    <a:pt x="98" y="113"/>
                  </a:lnTo>
                  <a:lnTo>
                    <a:pt x="98" y="113"/>
                  </a:lnTo>
                  <a:lnTo>
                    <a:pt x="98" y="113"/>
                  </a:lnTo>
                  <a:lnTo>
                    <a:pt x="98" y="117"/>
                  </a:lnTo>
                  <a:lnTo>
                    <a:pt x="92" y="117"/>
                  </a:lnTo>
                  <a:lnTo>
                    <a:pt x="92" y="117"/>
                  </a:lnTo>
                  <a:lnTo>
                    <a:pt x="92" y="117"/>
                  </a:lnTo>
                  <a:lnTo>
                    <a:pt x="92" y="123"/>
                  </a:lnTo>
                  <a:lnTo>
                    <a:pt x="92" y="123"/>
                  </a:lnTo>
                  <a:lnTo>
                    <a:pt x="92" y="123"/>
                  </a:lnTo>
                  <a:lnTo>
                    <a:pt x="92" y="123"/>
                  </a:lnTo>
                  <a:lnTo>
                    <a:pt x="98" y="130"/>
                  </a:lnTo>
                  <a:lnTo>
                    <a:pt x="92" y="130"/>
                  </a:lnTo>
                  <a:lnTo>
                    <a:pt x="92" y="134"/>
                  </a:lnTo>
                  <a:lnTo>
                    <a:pt x="92" y="134"/>
                  </a:lnTo>
                  <a:lnTo>
                    <a:pt x="92" y="134"/>
                  </a:lnTo>
                  <a:lnTo>
                    <a:pt x="92" y="140"/>
                  </a:lnTo>
                  <a:lnTo>
                    <a:pt x="41" y="140"/>
                  </a:lnTo>
                  <a:lnTo>
                    <a:pt x="41" y="146"/>
                  </a:lnTo>
                  <a:lnTo>
                    <a:pt x="22" y="146"/>
                  </a:lnTo>
                  <a:lnTo>
                    <a:pt x="16" y="152"/>
                  </a:lnTo>
                  <a:lnTo>
                    <a:pt x="10" y="152"/>
                  </a:lnTo>
                  <a:lnTo>
                    <a:pt x="10" y="146"/>
                  </a:lnTo>
                  <a:lnTo>
                    <a:pt x="16" y="140"/>
                  </a:lnTo>
                  <a:lnTo>
                    <a:pt x="22" y="140"/>
                  </a:lnTo>
                  <a:lnTo>
                    <a:pt x="28" y="134"/>
                  </a:lnTo>
                  <a:lnTo>
                    <a:pt x="35" y="134"/>
                  </a:lnTo>
                  <a:lnTo>
                    <a:pt x="41" y="130"/>
                  </a:lnTo>
                  <a:lnTo>
                    <a:pt x="45" y="130"/>
                  </a:lnTo>
                  <a:lnTo>
                    <a:pt x="28" y="130"/>
                  </a:lnTo>
                  <a:lnTo>
                    <a:pt x="28" y="130"/>
                  </a:lnTo>
                  <a:lnTo>
                    <a:pt x="22" y="123"/>
                  </a:lnTo>
                  <a:lnTo>
                    <a:pt x="16" y="123"/>
                  </a:lnTo>
                  <a:lnTo>
                    <a:pt x="16" y="123"/>
                  </a:lnTo>
                  <a:lnTo>
                    <a:pt x="16" y="117"/>
                  </a:lnTo>
                  <a:lnTo>
                    <a:pt x="16" y="117"/>
                  </a:lnTo>
                  <a:lnTo>
                    <a:pt x="16" y="117"/>
                  </a:lnTo>
                  <a:lnTo>
                    <a:pt x="22" y="113"/>
                  </a:lnTo>
                  <a:lnTo>
                    <a:pt x="22" y="113"/>
                  </a:lnTo>
                  <a:lnTo>
                    <a:pt x="22" y="113"/>
                  </a:lnTo>
                  <a:lnTo>
                    <a:pt x="28" y="113"/>
                  </a:lnTo>
                  <a:lnTo>
                    <a:pt x="28" y="101"/>
                  </a:lnTo>
                  <a:lnTo>
                    <a:pt x="22" y="101"/>
                  </a:lnTo>
                  <a:lnTo>
                    <a:pt x="22" y="94"/>
                  </a:lnTo>
                  <a:lnTo>
                    <a:pt x="35" y="94"/>
                  </a:lnTo>
                  <a:lnTo>
                    <a:pt x="41" y="90"/>
                  </a:lnTo>
                  <a:lnTo>
                    <a:pt x="41" y="90"/>
                  </a:lnTo>
                  <a:lnTo>
                    <a:pt x="45" y="84"/>
                  </a:lnTo>
                  <a:lnTo>
                    <a:pt x="41" y="84"/>
                  </a:lnTo>
                  <a:lnTo>
                    <a:pt x="41" y="84"/>
                  </a:lnTo>
                  <a:lnTo>
                    <a:pt x="41" y="78"/>
                  </a:lnTo>
                  <a:lnTo>
                    <a:pt x="35" y="78"/>
                  </a:lnTo>
                  <a:lnTo>
                    <a:pt x="35" y="78"/>
                  </a:lnTo>
                  <a:lnTo>
                    <a:pt x="35" y="72"/>
                  </a:lnTo>
                  <a:lnTo>
                    <a:pt x="28" y="72"/>
                  </a:lnTo>
                  <a:lnTo>
                    <a:pt x="28" y="72"/>
                  </a:lnTo>
                  <a:lnTo>
                    <a:pt x="22" y="68"/>
                  </a:lnTo>
                  <a:lnTo>
                    <a:pt x="22" y="68"/>
                  </a:lnTo>
                  <a:lnTo>
                    <a:pt x="22" y="68"/>
                  </a:lnTo>
                  <a:lnTo>
                    <a:pt x="16" y="62"/>
                  </a:lnTo>
                  <a:lnTo>
                    <a:pt x="16" y="62"/>
                  </a:lnTo>
                  <a:lnTo>
                    <a:pt x="16" y="62"/>
                  </a:lnTo>
                  <a:lnTo>
                    <a:pt x="22" y="55"/>
                  </a:lnTo>
                  <a:lnTo>
                    <a:pt x="22" y="55"/>
                  </a:lnTo>
                  <a:lnTo>
                    <a:pt x="22" y="55"/>
                  </a:lnTo>
                  <a:lnTo>
                    <a:pt x="22" y="55"/>
                  </a:lnTo>
                  <a:lnTo>
                    <a:pt x="22" y="49"/>
                  </a:lnTo>
                  <a:lnTo>
                    <a:pt x="28" y="49"/>
                  </a:lnTo>
                  <a:lnTo>
                    <a:pt x="28" y="45"/>
                  </a:lnTo>
                  <a:lnTo>
                    <a:pt x="22" y="45"/>
                  </a:lnTo>
                  <a:lnTo>
                    <a:pt x="22" y="49"/>
                  </a:lnTo>
                  <a:lnTo>
                    <a:pt x="16" y="55"/>
                  </a:lnTo>
                  <a:lnTo>
                    <a:pt x="16" y="55"/>
                  </a:lnTo>
                  <a:lnTo>
                    <a:pt x="16" y="55"/>
                  </a:lnTo>
                  <a:lnTo>
                    <a:pt x="16" y="55"/>
                  </a:lnTo>
                  <a:lnTo>
                    <a:pt x="16" y="62"/>
                  </a:lnTo>
                  <a:lnTo>
                    <a:pt x="16" y="62"/>
                  </a:lnTo>
                  <a:lnTo>
                    <a:pt x="10" y="55"/>
                  </a:lnTo>
                  <a:lnTo>
                    <a:pt x="4" y="55"/>
                  </a:lnTo>
                  <a:lnTo>
                    <a:pt x="4" y="45"/>
                  </a:lnTo>
                  <a:lnTo>
                    <a:pt x="4" y="45"/>
                  </a:lnTo>
                  <a:lnTo>
                    <a:pt x="4" y="45"/>
                  </a:lnTo>
                  <a:lnTo>
                    <a:pt x="4" y="45"/>
                  </a:lnTo>
                  <a:lnTo>
                    <a:pt x="4" y="33"/>
                  </a:lnTo>
                  <a:lnTo>
                    <a:pt x="4" y="33"/>
                  </a:lnTo>
                  <a:lnTo>
                    <a:pt x="4" y="33"/>
                  </a:lnTo>
                  <a:lnTo>
                    <a:pt x="4" y="22"/>
                  </a:lnTo>
                  <a:lnTo>
                    <a:pt x="4" y="22"/>
                  </a:lnTo>
                  <a:lnTo>
                    <a:pt x="4" y="16"/>
                  </a:lnTo>
                  <a:lnTo>
                    <a:pt x="4" y="16"/>
                  </a:lnTo>
                  <a:lnTo>
                    <a:pt x="4" y="10"/>
                  </a:lnTo>
                  <a:lnTo>
                    <a:pt x="0" y="10"/>
                  </a:lnTo>
                  <a:lnTo>
                    <a:pt x="0" y="6"/>
                  </a:lnTo>
                  <a:lnTo>
                    <a:pt x="4" y="6"/>
                  </a:lnTo>
                  <a:lnTo>
                    <a:pt x="4"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7" name="Freeform 493"/>
            <p:cNvSpPr>
              <a:spLocks/>
            </p:cNvSpPr>
            <p:nvPr/>
          </p:nvSpPr>
          <p:spPr bwMode="auto">
            <a:xfrm>
              <a:off x="5157788" y="2414588"/>
              <a:ext cx="46038" cy="34925"/>
            </a:xfrm>
            <a:custGeom>
              <a:avLst/>
              <a:gdLst>
                <a:gd name="T0" fmla="*/ 0 w 29"/>
                <a:gd name="T1" fmla="*/ 18 h 22"/>
                <a:gd name="T2" fmla="*/ 6 w 29"/>
                <a:gd name="T3" fmla="*/ 22 h 22"/>
                <a:gd name="T4" fmla="*/ 10 w 29"/>
                <a:gd name="T5" fmla="*/ 22 h 22"/>
                <a:gd name="T6" fmla="*/ 16 w 29"/>
                <a:gd name="T7" fmla="*/ 18 h 22"/>
                <a:gd name="T8" fmla="*/ 16 w 29"/>
                <a:gd name="T9" fmla="*/ 18 h 22"/>
                <a:gd name="T10" fmla="*/ 23 w 29"/>
                <a:gd name="T11" fmla="*/ 18 h 22"/>
                <a:gd name="T12" fmla="*/ 23 w 29"/>
                <a:gd name="T13" fmla="*/ 12 h 22"/>
                <a:gd name="T14" fmla="*/ 23 w 29"/>
                <a:gd name="T15" fmla="*/ 12 h 22"/>
                <a:gd name="T16" fmla="*/ 23 w 29"/>
                <a:gd name="T17" fmla="*/ 6 h 22"/>
                <a:gd name="T18" fmla="*/ 29 w 29"/>
                <a:gd name="T19" fmla="*/ 6 h 22"/>
                <a:gd name="T20" fmla="*/ 29 w 29"/>
                <a:gd name="T21" fmla="*/ 0 h 22"/>
                <a:gd name="T22" fmla="*/ 29 w 29"/>
                <a:gd name="T23" fmla="*/ 0 h 22"/>
                <a:gd name="T24" fmla="*/ 23 w 29"/>
                <a:gd name="T25" fmla="*/ 6 h 22"/>
                <a:gd name="T26" fmla="*/ 16 w 29"/>
                <a:gd name="T27" fmla="*/ 6 h 22"/>
                <a:gd name="T28" fmla="*/ 10 w 29"/>
                <a:gd name="T29" fmla="*/ 12 h 22"/>
                <a:gd name="T30" fmla="*/ 6 w 29"/>
                <a:gd name="T31" fmla="*/ 12 h 22"/>
                <a:gd name="T32" fmla="*/ 6 w 29"/>
                <a:gd name="T33" fmla="*/ 12 h 22"/>
                <a:gd name="T34" fmla="*/ 0 w 29"/>
                <a:gd name="T35" fmla="*/ 18 h 22"/>
                <a:gd name="T36" fmla="*/ 0 w 29"/>
                <a:gd name="T3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2">
                  <a:moveTo>
                    <a:pt x="0" y="18"/>
                  </a:moveTo>
                  <a:lnTo>
                    <a:pt x="6" y="22"/>
                  </a:lnTo>
                  <a:lnTo>
                    <a:pt x="10" y="22"/>
                  </a:lnTo>
                  <a:lnTo>
                    <a:pt x="16" y="18"/>
                  </a:lnTo>
                  <a:lnTo>
                    <a:pt x="16" y="18"/>
                  </a:lnTo>
                  <a:lnTo>
                    <a:pt x="23" y="18"/>
                  </a:lnTo>
                  <a:lnTo>
                    <a:pt x="23" y="12"/>
                  </a:lnTo>
                  <a:lnTo>
                    <a:pt x="23" y="12"/>
                  </a:lnTo>
                  <a:lnTo>
                    <a:pt x="23" y="6"/>
                  </a:lnTo>
                  <a:lnTo>
                    <a:pt x="29" y="6"/>
                  </a:lnTo>
                  <a:lnTo>
                    <a:pt x="29" y="0"/>
                  </a:lnTo>
                  <a:lnTo>
                    <a:pt x="29" y="0"/>
                  </a:lnTo>
                  <a:lnTo>
                    <a:pt x="23" y="6"/>
                  </a:lnTo>
                  <a:lnTo>
                    <a:pt x="16" y="6"/>
                  </a:lnTo>
                  <a:lnTo>
                    <a:pt x="10" y="12"/>
                  </a:lnTo>
                  <a:lnTo>
                    <a:pt x="6" y="12"/>
                  </a:lnTo>
                  <a:lnTo>
                    <a:pt x="6" y="12"/>
                  </a:lnTo>
                  <a:lnTo>
                    <a:pt x="0" y="18"/>
                  </a:lnTo>
                  <a:lnTo>
                    <a:pt x="0" y="1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8" name="Freeform 494"/>
            <p:cNvSpPr>
              <a:spLocks/>
            </p:cNvSpPr>
            <p:nvPr/>
          </p:nvSpPr>
          <p:spPr bwMode="auto">
            <a:xfrm>
              <a:off x="5157788" y="2414588"/>
              <a:ext cx="46038" cy="34925"/>
            </a:xfrm>
            <a:custGeom>
              <a:avLst/>
              <a:gdLst>
                <a:gd name="T0" fmla="*/ 0 w 29"/>
                <a:gd name="T1" fmla="*/ 18 h 22"/>
                <a:gd name="T2" fmla="*/ 6 w 29"/>
                <a:gd name="T3" fmla="*/ 22 h 22"/>
                <a:gd name="T4" fmla="*/ 10 w 29"/>
                <a:gd name="T5" fmla="*/ 22 h 22"/>
                <a:gd name="T6" fmla="*/ 16 w 29"/>
                <a:gd name="T7" fmla="*/ 18 h 22"/>
                <a:gd name="T8" fmla="*/ 16 w 29"/>
                <a:gd name="T9" fmla="*/ 18 h 22"/>
                <a:gd name="T10" fmla="*/ 23 w 29"/>
                <a:gd name="T11" fmla="*/ 18 h 22"/>
                <a:gd name="T12" fmla="*/ 23 w 29"/>
                <a:gd name="T13" fmla="*/ 12 h 22"/>
                <a:gd name="T14" fmla="*/ 23 w 29"/>
                <a:gd name="T15" fmla="*/ 12 h 22"/>
                <a:gd name="T16" fmla="*/ 23 w 29"/>
                <a:gd name="T17" fmla="*/ 6 h 22"/>
                <a:gd name="T18" fmla="*/ 29 w 29"/>
                <a:gd name="T19" fmla="*/ 6 h 22"/>
                <a:gd name="T20" fmla="*/ 29 w 29"/>
                <a:gd name="T21" fmla="*/ 0 h 22"/>
                <a:gd name="T22" fmla="*/ 29 w 29"/>
                <a:gd name="T23" fmla="*/ 0 h 22"/>
                <a:gd name="T24" fmla="*/ 23 w 29"/>
                <a:gd name="T25" fmla="*/ 6 h 22"/>
                <a:gd name="T26" fmla="*/ 16 w 29"/>
                <a:gd name="T27" fmla="*/ 6 h 22"/>
                <a:gd name="T28" fmla="*/ 10 w 29"/>
                <a:gd name="T29" fmla="*/ 12 h 22"/>
                <a:gd name="T30" fmla="*/ 6 w 29"/>
                <a:gd name="T31" fmla="*/ 12 h 22"/>
                <a:gd name="T32" fmla="*/ 6 w 29"/>
                <a:gd name="T33" fmla="*/ 12 h 22"/>
                <a:gd name="T34" fmla="*/ 0 w 29"/>
                <a:gd name="T35" fmla="*/ 18 h 22"/>
                <a:gd name="T36" fmla="*/ 0 w 29"/>
                <a:gd name="T3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2">
                  <a:moveTo>
                    <a:pt x="0" y="18"/>
                  </a:moveTo>
                  <a:lnTo>
                    <a:pt x="6" y="22"/>
                  </a:lnTo>
                  <a:lnTo>
                    <a:pt x="10" y="22"/>
                  </a:lnTo>
                  <a:lnTo>
                    <a:pt x="16" y="18"/>
                  </a:lnTo>
                  <a:lnTo>
                    <a:pt x="16" y="18"/>
                  </a:lnTo>
                  <a:lnTo>
                    <a:pt x="23" y="18"/>
                  </a:lnTo>
                  <a:lnTo>
                    <a:pt x="23" y="12"/>
                  </a:lnTo>
                  <a:lnTo>
                    <a:pt x="23" y="12"/>
                  </a:lnTo>
                  <a:lnTo>
                    <a:pt x="23" y="6"/>
                  </a:lnTo>
                  <a:lnTo>
                    <a:pt x="29" y="6"/>
                  </a:lnTo>
                  <a:lnTo>
                    <a:pt x="29" y="0"/>
                  </a:lnTo>
                  <a:lnTo>
                    <a:pt x="29" y="0"/>
                  </a:lnTo>
                  <a:lnTo>
                    <a:pt x="23" y="6"/>
                  </a:lnTo>
                  <a:lnTo>
                    <a:pt x="16" y="6"/>
                  </a:lnTo>
                  <a:lnTo>
                    <a:pt x="10" y="12"/>
                  </a:lnTo>
                  <a:lnTo>
                    <a:pt x="6" y="12"/>
                  </a:lnTo>
                  <a:lnTo>
                    <a:pt x="6" y="12"/>
                  </a:lnTo>
                  <a:lnTo>
                    <a:pt x="0" y="18"/>
                  </a:lnTo>
                  <a:lnTo>
                    <a:pt x="0" y="1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499" name="Freeform 495"/>
            <p:cNvSpPr>
              <a:spLocks/>
            </p:cNvSpPr>
            <p:nvPr/>
          </p:nvSpPr>
          <p:spPr bwMode="auto">
            <a:xfrm>
              <a:off x="4657725" y="2041526"/>
              <a:ext cx="157163" cy="71438"/>
            </a:xfrm>
            <a:custGeom>
              <a:avLst/>
              <a:gdLst>
                <a:gd name="T0" fmla="*/ 51 w 99"/>
                <a:gd name="T1" fmla="*/ 6 h 45"/>
                <a:gd name="T2" fmla="*/ 45 w 99"/>
                <a:gd name="T3" fmla="*/ 6 h 45"/>
                <a:gd name="T4" fmla="*/ 45 w 99"/>
                <a:gd name="T5" fmla="*/ 6 h 45"/>
                <a:gd name="T6" fmla="*/ 45 w 99"/>
                <a:gd name="T7" fmla="*/ 10 h 45"/>
                <a:gd name="T8" fmla="*/ 45 w 99"/>
                <a:gd name="T9" fmla="*/ 10 h 45"/>
                <a:gd name="T10" fmla="*/ 45 w 99"/>
                <a:gd name="T11" fmla="*/ 10 h 45"/>
                <a:gd name="T12" fmla="*/ 45 w 99"/>
                <a:gd name="T13" fmla="*/ 10 h 45"/>
                <a:gd name="T14" fmla="*/ 45 w 99"/>
                <a:gd name="T15" fmla="*/ 16 h 45"/>
                <a:gd name="T16" fmla="*/ 45 w 99"/>
                <a:gd name="T17" fmla="*/ 16 h 45"/>
                <a:gd name="T18" fmla="*/ 45 w 99"/>
                <a:gd name="T19" fmla="*/ 16 h 45"/>
                <a:gd name="T20" fmla="*/ 45 w 99"/>
                <a:gd name="T21" fmla="*/ 16 h 45"/>
                <a:gd name="T22" fmla="*/ 45 w 99"/>
                <a:gd name="T23" fmla="*/ 22 h 45"/>
                <a:gd name="T24" fmla="*/ 45 w 99"/>
                <a:gd name="T25" fmla="*/ 22 h 45"/>
                <a:gd name="T26" fmla="*/ 45 w 99"/>
                <a:gd name="T27" fmla="*/ 22 h 45"/>
                <a:gd name="T28" fmla="*/ 45 w 99"/>
                <a:gd name="T29" fmla="*/ 22 h 45"/>
                <a:gd name="T30" fmla="*/ 45 w 99"/>
                <a:gd name="T31" fmla="*/ 22 h 45"/>
                <a:gd name="T32" fmla="*/ 45 w 99"/>
                <a:gd name="T33" fmla="*/ 26 h 45"/>
                <a:gd name="T34" fmla="*/ 29 w 99"/>
                <a:gd name="T35" fmla="*/ 26 h 45"/>
                <a:gd name="T36" fmla="*/ 22 w 99"/>
                <a:gd name="T37" fmla="*/ 33 h 45"/>
                <a:gd name="T38" fmla="*/ 16 w 99"/>
                <a:gd name="T39" fmla="*/ 26 h 45"/>
                <a:gd name="T40" fmla="*/ 10 w 99"/>
                <a:gd name="T41" fmla="*/ 26 h 45"/>
                <a:gd name="T42" fmla="*/ 0 w 99"/>
                <a:gd name="T43" fmla="*/ 33 h 45"/>
                <a:gd name="T44" fmla="*/ 0 w 99"/>
                <a:gd name="T45" fmla="*/ 39 h 45"/>
                <a:gd name="T46" fmla="*/ 0 w 99"/>
                <a:gd name="T47" fmla="*/ 39 h 45"/>
                <a:gd name="T48" fmla="*/ 0 w 99"/>
                <a:gd name="T49" fmla="*/ 39 h 45"/>
                <a:gd name="T50" fmla="*/ 0 w 99"/>
                <a:gd name="T51" fmla="*/ 39 h 45"/>
                <a:gd name="T52" fmla="*/ 29 w 99"/>
                <a:gd name="T53" fmla="*/ 39 h 45"/>
                <a:gd name="T54" fmla="*/ 35 w 99"/>
                <a:gd name="T55" fmla="*/ 45 h 45"/>
                <a:gd name="T56" fmla="*/ 35 w 99"/>
                <a:gd name="T57" fmla="*/ 45 h 45"/>
                <a:gd name="T58" fmla="*/ 74 w 99"/>
                <a:gd name="T59" fmla="*/ 45 h 45"/>
                <a:gd name="T60" fmla="*/ 80 w 99"/>
                <a:gd name="T61" fmla="*/ 39 h 45"/>
                <a:gd name="T62" fmla="*/ 80 w 99"/>
                <a:gd name="T63" fmla="*/ 39 h 45"/>
                <a:gd name="T64" fmla="*/ 86 w 99"/>
                <a:gd name="T65" fmla="*/ 39 h 45"/>
                <a:gd name="T66" fmla="*/ 86 w 99"/>
                <a:gd name="T67" fmla="*/ 33 h 45"/>
                <a:gd name="T68" fmla="*/ 92 w 99"/>
                <a:gd name="T69" fmla="*/ 33 h 45"/>
                <a:gd name="T70" fmla="*/ 92 w 99"/>
                <a:gd name="T71" fmla="*/ 26 h 45"/>
                <a:gd name="T72" fmla="*/ 92 w 99"/>
                <a:gd name="T73" fmla="*/ 26 h 45"/>
                <a:gd name="T74" fmla="*/ 92 w 99"/>
                <a:gd name="T75" fmla="*/ 22 h 45"/>
                <a:gd name="T76" fmla="*/ 99 w 99"/>
                <a:gd name="T77" fmla="*/ 22 h 45"/>
                <a:gd name="T78" fmla="*/ 99 w 99"/>
                <a:gd name="T79" fmla="*/ 16 h 45"/>
                <a:gd name="T80" fmla="*/ 92 w 99"/>
                <a:gd name="T81" fmla="*/ 16 h 45"/>
                <a:gd name="T82" fmla="*/ 92 w 99"/>
                <a:gd name="T83" fmla="*/ 16 h 45"/>
                <a:gd name="T84" fmla="*/ 92 w 99"/>
                <a:gd name="T85" fmla="*/ 10 h 45"/>
                <a:gd name="T86" fmla="*/ 92 w 99"/>
                <a:gd name="T87" fmla="*/ 10 h 45"/>
                <a:gd name="T88" fmla="*/ 92 w 99"/>
                <a:gd name="T89" fmla="*/ 6 h 45"/>
                <a:gd name="T90" fmla="*/ 80 w 99"/>
                <a:gd name="T91" fmla="*/ 6 h 45"/>
                <a:gd name="T92" fmla="*/ 80 w 99"/>
                <a:gd name="T93" fmla="*/ 0 h 45"/>
                <a:gd name="T94" fmla="*/ 74 w 99"/>
                <a:gd name="T95" fmla="*/ 0 h 45"/>
                <a:gd name="T96" fmla="*/ 51 w 99"/>
                <a:gd name="T97" fmla="*/ 6 h 45"/>
                <a:gd name="T98" fmla="*/ 51 w 99"/>
                <a:gd name="T99"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9" h="45">
                  <a:moveTo>
                    <a:pt x="51" y="6"/>
                  </a:moveTo>
                  <a:lnTo>
                    <a:pt x="45" y="6"/>
                  </a:lnTo>
                  <a:lnTo>
                    <a:pt x="45" y="6"/>
                  </a:lnTo>
                  <a:lnTo>
                    <a:pt x="45" y="10"/>
                  </a:lnTo>
                  <a:lnTo>
                    <a:pt x="45" y="10"/>
                  </a:lnTo>
                  <a:lnTo>
                    <a:pt x="45" y="10"/>
                  </a:lnTo>
                  <a:lnTo>
                    <a:pt x="45" y="10"/>
                  </a:lnTo>
                  <a:lnTo>
                    <a:pt x="45" y="16"/>
                  </a:lnTo>
                  <a:lnTo>
                    <a:pt x="45" y="16"/>
                  </a:lnTo>
                  <a:lnTo>
                    <a:pt x="45" y="16"/>
                  </a:lnTo>
                  <a:lnTo>
                    <a:pt x="45" y="16"/>
                  </a:lnTo>
                  <a:lnTo>
                    <a:pt x="45" y="22"/>
                  </a:lnTo>
                  <a:lnTo>
                    <a:pt x="45" y="22"/>
                  </a:lnTo>
                  <a:lnTo>
                    <a:pt x="45" y="22"/>
                  </a:lnTo>
                  <a:lnTo>
                    <a:pt x="45" y="22"/>
                  </a:lnTo>
                  <a:lnTo>
                    <a:pt x="45" y="22"/>
                  </a:lnTo>
                  <a:lnTo>
                    <a:pt x="45" y="26"/>
                  </a:lnTo>
                  <a:lnTo>
                    <a:pt x="29" y="26"/>
                  </a:lnTo>
                  <a:lnTo>
                    <a:pt x="22" y="33"/>
                  </a:lnTo>
                  <a:lnTo>
                    <a:pt x="16" y="26"/>
                  </a:lnTo>
                  <a:lnTo>
                    <a:pt x="10" y="26"/>
                  </a:lnTo>
                  <a:lnTo>
                    <a:pt x="0" y="33"/>
                  </a:lnTo>
                  <a:lnTo>
                    <a:pt x="0" y="39"/>
                  </a:lnTo>
                  <a:lnTo>
                    <a:pt x="0" y="39"/>
                  </a:lnTo>
                  <a:lnTo>
                    <a:pt x="0" y="39"/>
                  </a:lnTo>
                  <a:lnTo>
                    <a:pt x="0" y="39"/>
                  </a:lnTo>
                  <a:lnTo>
                    <a:pt x="29" y="39"/>
                  </a:lnTo>
                  <a:lnTo>
                    <a:pt x="35" y="45"/>
                  </a:lnTo>
                  <a:lnTo>
                    <a:pt x="35" y="45"/>
                  </a:lnTo>
                  <a:lnTo>
                    <a:pt x="74" y="45"/>
                  </a:lnTo>
                  <a:lnTo>
                    <a:pt x="80" y="39"/>
                  </a:lnTo>
                  <a:lnTo>
                    <a:pt x="80" y="39"/>
                  </a:lnTo>
                  <a:lnTo>
                    <a:pt x="86" y="39"/>
                  </a:lnTo>
                  <a:lnTo>
                    <a:pt x="86" y="33"/>
                  </a:lnTo>
                  <a:lnTo>
                    <a:pt x="92" y="33"/>
                  </a:lnTo>
                  <a:lnTo>
                    <a:pt x="92" y="26"/>
                  </a:lnTo>
                  <a:lnTo>
                    <a:pt x="92" y="26"/>
                  </a:lnTo>
                  <a:lnTo>
                    <a:pt x="92" y="22"/>
                  </a:lnTo>
                  <a:lnTo>
                    <a:pt x="99" y="22"/>
                  </a:lnTo>
                  <a:lnTo>
                    <a:pt x="99" y="16"/>
                  </a:lnTo>
                  <a:lnTo>
                    <a:pt x="92" y="16"/>
                  </a:lnTo>
                  <a:lnTo>
                    <a:pt x="92" y="16"/>
                  </a:lnTo>
                  <a:lnTo>
                    <a:pt x="92" y="10"/>
                  </a:lnTo>
                  <a:lnTo>
                    <a:pt x="92" y="10"/>
                  </a:lnTo>
                  <a:lnTo>
                    <a:pt x="92" y="6"/>
                  </a:lnTo>
                  <a:lnTo>
                    <a:pt x="80" y="6"/>
                  </a:lnTo>
                  <a:lnTo>
                    <a:pt x="80" y="0"/>
                  </a:lnTo>
                  <a:lnTo>
                    <a:pt x="74" y="0"/>
                  </a:lnTo>
                  <a:lnTo>
                    <a:pt x="51" y="6"/>
                  </a:lnTo>
                  <a:lnTo>
                    <a:pt x="51"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0" name="Freeform 496"/>
            <p:cNvSpPr>
              <a:spLocks/>
            </p:cNvSpPr>
            <p:nvPr/>
          </p:nvSpPr>
          <p:spPr bwMode="auto">
            <a:xfrm>
              <a:off x="4657725" y="2041526"/>
              <a:ext cx="157163" cy="71438"/>
            </a:xfrm>
            <a:custGeom>
              <a:avLst/>
              <a:gdLst>
                <a:gd name="T0" fmla="*/ 51 w 99"/>
                <a:gd name="T1" fmla="*/ 6 h 45"/>
                <a:gd name="T2" fmla="*/ 45 w 99"/>
                <a:gd name="T3" fmla="*/ 6 h 45"/>
                <a:gd name="T4" fmla="*/ 45 w 99"/>
                <a:gd name="T5" fmla="*/ 6 h 45"/>
                <a:gd name="T6" fmla="*/ 45 w 99"/>
                <a:gd name="T7" fmla="*/ 10 h 45"/>
                <a:gd name="T8" fmla="*/ 45 w 99"/>
                <a:gd name="T9" fmla="*/ 10 h 45"/>
                <a:gd name="T10" fmla="*/ 45 w 99"/>
                <a:gd name="T11" fmla="*/ 10 h 45"/>
                <a:gd name="T12" fmla="*/ 45 w 99"/>
                <a:gd name="T13" fmla="*/ 10 h 45"/>
                <a:gd name="T14" fmla="*/ 45 w 99"/>
                <a:gd name="T15" fmla="*/ 16 h 45"/>
                <a:gd name="T16" fmla="*/ 45 w 99"/>
                <a:gd name="T17" fmla="*/ 16 h 45"/>
                <a:gd name="T18" fmla="*/ 45 w 99"/>
                <a:gd name="T19" fmla="*/ 16 h 45"/>
                <a:gd name="T20" fmla="*/ 45 w 99"/>
                <a:gd name="T21" fmla="*/ 16 h 45"/>
                <a:gd name="T22" fmla="*/ 45 w 99"/>
                <a:gd name="T23" fmla="*/ 22 h 45"/>
                <a:gd name="T24" fmla="*/ 45 w 99"/>
                <a:gd name="T25" fmla="*/ 22 h 45"/>
                <a:gd name="T26" fmla="*/ 45 w 99"/>
                <a:gd name="T27" fmla="*/ 22 h 45"/>
                <a:gd name="T28" fmla="*/ 45 w 99"/>
                <a:gd name="T29" fmla="*/ 22 h 45"/>
                <a:gd name="T30" fmla="*/ 45 w 99"/>
                <a:gd name="T31" fmla="*/ 22 h 45"/>
                <a:gd name="T32" fmla="*/ 45 w 99"/>
                <a:gd name="T33" fmla="*/ 26 h 45"/>
                <a:gd name="T34" fmla="*/ 29 w 99"/>
                <a:gd name="T35" fmla="*/ 26 h 45"/>
                <a:gd name="T36" fmla="*/ 22 w 99"/>
                <a:gd name="T37" fmla="*/ 33 h 45"/>
                <a:gd name="T38" fmla="*/ 16 w 99"/>
                <a:gd name="T39" fmla="*/ 26 h 45"/>
                <a:gd name="T40" fmla="*/ 10 w 99"/>
                <a:gd name="T41" fmla="*/ 26 h 45"/>
                <a:gd name="T42" fmla="*/ 0 w 99"/>
                <a:gd name="T43" fmla="*/ 33 h 45"/>
                <a:gd name="T44" fmla="*/ 0 w 99"/>
                <a:gd name="T45" fmla="*/ 39 h 45"/>
                <a:gd name="T46" fmla="*/ 0 w 99"/>
                <a:gd name="T47" fmla="*/ 39 h 45"/>
                <a:gd name="T48" fmla="*/ 0 w 99"/>
                <a:gd name="T49" fmla="*/ 39 h 45"/>
                <a:gd name="T50" fmla="*/ 0 w 99"/>
                <a:gd name="T51" fmla="*/ 39 h 45"/>
                <a:gd name="T52" fmla="*/ 29 w 99"/>
                <a:gd name="T53" fmla="*/ 39 h 45"/>
                <a:gd name="T54" fmla="*/ 35 w 99"/>
                <a:gd name="T55" fmla="*/ 45 h 45"/>
                <a:gd name="T56" fmla="*/ 35 w 99"/>
                <a:gd name="T57" fmla="*/ 45 h 45"/>
                <a:gd name="T58" fmla="*/ 74 w 99"/>
                <a:gd name="T59" fmla="*/ 45 h 45"/>
                <a:gd name="T60" fmla="*/ 80 w 99"/>
                <a:gd name="T61" fmla="*/ 39 h 45"/>
                <a:gd name="T62" fmla="*/ 80 w 99"/>
                <a:gd name="T63" fmla="*/ 39 h 45"/>
                <a:gd name="T64" fmla="*/ 86 w 99"/>
                <a:gd name="T65" fmla="*/ 39 h 45"/>
                <a:gd name="T66" fmla="*/ 86 w 99"/>
                <a:gd name="T67" fmla="*/ 33 h 45"/>
                <a:gd name="T68" fmla="*/ 92 w 99"/>
                <a:gd name="T69" fmla="*/ 33 h 45"/>
                <a:gd name="T70" fmla="*/ 92 w 99"/>
                <a:gd name="T71" fmla="*/ 26 h 45"/>
                <a:gd name="T72" fmla="*/ 92 w 99"/>
                <a:gd name="T73" fmla="*/ 26 h 45"/>
                <a:gd name="T74" fmla="*/ 92 w 99"/>
                <a:gd name="T75" fmla="*/ 22 h 45"/>
                <a:gd name="T76" fmla="*/ 99 w 99"/>
                <a:gd name="T77" fmla="*/ 22 h 45"/>
                <a:gd name="T78" fmla="*/ 99 w 99"/>
                <a:gd name="T79" fmla="*/ 16 h 45"/>
                <a:gd name="T80" fmla="*/ 92 w 99"/>
                <a:gd name="T81" fmla="*/ 16 h 45"/>
                <a:gd name="T82" fmla="*/ 92 w 99"/>
                <a:gd name="T83" fmla="*/ 16 h 45"/>
                <a:gd name="T84" fmla="*/ 92 w 99"/>
                <a:gd name="T85" fmla="*/ 10 h 45"/>
                <a:gd name="T86" fmla="*/ 92 w 99"/>
                <a:gd name="T87" fmla="*/ 10 h 45"/>
                <a:gd name="T88" fmla="*/ 92 w 99"/>
                <a:gd name="T89" fmla="*/ 6 h 45"/>
                <a:gd name="T90" fmla="*/ 80 w 99"/>
                <a:gd name="T91" fmla="*/ 6 h 45"/>
                <a:gd name="T92" fmla="*/ 80 w 99"/>
                <a:gd name="T93" fmla="*/ 0 h 45"/>
                <a:gd name="T94" fmla="*/ 74 w 99"/>
                <a:gd name="T95" fmla="*/ 0 h 45"/>
                <a:gd name="T96" fmla="*/ 51 w 99"/>
                <a:gd name="T97" fmla="*/ 6 h 45"/>
                <a:gd name="T98" fmla="*/ 51 w 99"/>
                <a:gd name="T99"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9" h="45">
                  <a:moveTo>
                    <a:pt x="51" y="6"/>
                  </a:moveTo>
                  <a:lnTo>
                    <a:pt x="45" y="6"/>
                  </a:lnTo>
                  <a:lnTo>
                    <a:pt x="45" y="6"/>
                  </a:lnTo>
                  <a:lnTo>
                    <a:pt x="45" y="10"/>
                  </a:lnTo>
                  <a:lnTo>
                    <a:pt x="45" y="10"/>
                  </a:lnTo>
                  <a:lnTo>
                    <a:pt x="45" y="10"/>
                  </a:lnTo>
                  <a:lnTo>
                    <a:pt x="45" y="10"/>
                  </a:lnTo>
                  <a:lnTo>
                    <a:pt x="45" y="16"/>
                  </a:lnTo>
                  <a:lnTo>
                    <a:pt x="45" y="16"/>
                  </a:lnTo>
                  <a:lnTo>
                    <a:pt x="45" y="16"/>
                  </a:lnTo>
                  <a:lnTo>
                    <a:pt x="45" y="16"/>
                  </a:lnTo>
                  <a:lnTo>
                    <a:pt x="45" y="22"/>
                  </a:lnTo>
                  <a:lnTo>
                    <a:pt x="45" y="22"/>
                  </a:lnTo>
                  <a:lnTo>
                    <a:pt x="45" y="22"/>
                  </a:lnTo>
                  <a:lnTo>
                    <a:pt x="45" y="22"/>
                  </a:lnTo>
                  <a:lnTo>
                    <a:pt x="45" y="22"/>
                  </a:lnTo>
                  <a:lnTo>
                    <a:pt x="45" y="26"/>
                  </a:lnTo>
                  <a:lnTo>
                    <a:pt x="29" y="26"/>
                  </a:lnTo>
                  <a:lnTo>
                    <a:pt x="22" y="33"/>
                  </a:lnTo>
                  <a:lnTo>
                    <a:pt x="16" y="26"/>
                  </a:lnTo>
                  <a:lnTo>
                    <a:pt x="10" y="26"/>
                  </a:lnTo>
                  <a:lnTo>
                    <a:pt x="0" y="33"/>
                  </a:lnTo>
                  <a:lnTo>
                    <a:pt x="0" y="39"/>
                  </a:lnTo>
                  <a:lnTo>
                    <a:pt x="0" y="39"/>
                  </a:lnTo>
                  <a:lnTo>
                    <a:pt x="0" y="39"/>
                  </a:lnTo>
                  <a:lnTo>
                    <a:pt x="0" y="39"/>
                  </a:lnTo>
                  <a:lnTo>
                    <a:pt x="29" y="39"/>
                  </a:lnTo>
                  <a:lnTo>
                    <a:pt x="35" y="45"/>
                  </a:lnTo>
                  <a:lnTo>
                    <a:pt x="35" y="45"/>
                  </a:lnTo>
                  <a:lnTo>
                    <a:pt x="74" y="45"/>
                  </a:lnTo>
                  <a:lnTo>
                    <a:pt x="80" y="39"/>
                  </a:lnTo>
                  <a:lnTo>
                    <a:pt x="80" y="39"/>
                  </a:lnTo>
                  <a:lnTo>
                    <a:pt x="86" y="39"/>
                  </a:lnTo>
                  <a:lnTo>
                    <a:pt x="86" y="33"/>
                  </a:lnTo>
                  <a:lnTo>
                    <a:pt x="92" y="33"/>
                  </a:lnTo>
                  <a:lnTo>
                    <a:pt x="92" y="26"/>
                  </a:lnTo>
                  <a:lnTo>
                    <a:pt x="92" y="26"/>
                  </a:lnTo>
                  <a:lnTo>
                    <a:pt x="92" y="22"/>
                  </a:lnTo>
                  <a:lnTo>
                    <a:pt x="99" y="22"/>
                  </a:lnTo>
                  <a:lnTo>
                    <a:pt x="99" y="16"/>
                  </a:lnTo>
                  <a:lnTo>
                    <a:pt x="92" y="16"/>
                  </a:lnTo>
                  <a:lnTo>
                    <a:pt x="92" y="16"/>
                  </a:lnTo>
                  <a:lnTo>
                    <a:pt x="92" y="10"/>
                  </a:lnTo>
                  <a:lnTo>
                    <a:pt x="92" y="10"/>
                  </a:lnTo>
                  <a:lnTo>
                    <a:pt x="92" y="6"/>
                  </a:lnTo>
                  <a:lnTo>
                    <a:pt x="80" y="6"/>
                  </a:lnTo>
                  <a:lnTo>
                    <a:pt x="80" y="0"/>
                  </a:lnTo>
                  <a:lnTo>
                    <a:pt x="74" y="0"/>
                  </a:lnTo>
                  <a:lnTo>
                    <a:pt x="51" y="6"/>
                  </a:lnTo>
                  <a:lnTo>
                    <a:pt x="51"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1" name="Freeform 497"/>
            <p:cNvSpPr>
              <a:spLocks noEditPoints="1"/>
            </p:cNvSpPr>
            <p:nvPr/>
          </p:nvSpPr>
          <p:spPr bwMode="auto">
            <a:xfrm>
              <a:off x="4824413" y="4084638"/>
              <a:ext cx="369888" cy="366713"/>
            </a:xfrm>
            <a:custGeom>
              <a:avLst/>
              <a:gdLst>
                <a:gd name="T0" fmla="*/ 226 w 233"/>
                <a:gd name="T1" fmla="*/ 89 h 231"/>
                <a:gd name="T2" fmla="*/ 220 w 233"/>
                <a:gd name="T3" fmla="*/ 107 h 231"/>
                <a:gd name="T4" fmla="*/ 220 w 233"/>
                <a:gd name="T5" fmla="*/ 111 h 231"/>
                <a:gd name="T6" fmla="*/ 220 w 233"/>
                <a:gd name="T7" fmla="*/ 118 h 231"/>
                <a:gd name="T8" fmla="*/ 210 w 233"/>
                <a:gd name="T9" fmla="*/ 134 h 231"/>
                <a:gd name="T10" fmla="*/ 191 w 233"/>
                <a:gd name="T11" fmla="*/ 157 h 231"/>
                <a:gd name="T12" fmla="*/ 146 w 233"/>
                <a:gd name="T13" fmla="*/ 212 h 231"/>
                <a:gd name="T14" fmla="*/ 121 w 233"/>
                <a:gd name="T15" fmla="*/ 219 h 231"/>
                <a:gd name="T16" fmla="*/ 86 w 233"/>
                <a:gd name="T17" fmla="*/ 219 h 231"/>
                <a:gd name="T18" fmla="*/ 80 w 233"/>
                <a:gd name="T19" fmla="*/ 225 h 231"/>
                <a:gd name="T20" fmla="*/ 76 w 233"/>
                <a:gd name="T21" fmla="*/ 219 h 231"/>
                <a:gd name="T22" fmla="*/ 70 w 233"/>
                <a:gd name="T23" fmla="*/ 225 h 231"/>
                <a:gd name="T24" fmla="*/ 29 w 233"/>
                <a:gd name="T25" fmla="*/ 231 h 231"/>
                <a:gd name="T26" fmla="*/ 22 w 233"/>
                <a:gd name="T27" fmla="*/ 219 h 231"/>
                <a:gd name="T28" fmla="*/ 22 w 233"/>
                <a:gd name="T29" fmla="*/ 212 h 231"/>
                <a:gd name="T30" fmla="*/ 16 w 233"/>
                <a:gd name="T31" fmla="*/ 190 h 231"/>
                <a:gd name="T32" fmla="*/ 22 w 233"/>
                <a:gd name="T33" fmla="*/ 190 h 231"/>
                <a:gd name="T34" fmla="*/ 22 w 233"/>
                <a:gd name="T35" fmla="*/ 179 h 231"/>
                <a:gd name="T36" fmla="*/ 16 w 233"/>
                <a:gd name="T37" fmla="*/ 169 h 231"/>
                <a:gd name="T38" fmla="*/ 10 w 233"/>
                <a:gd name="T39" fmla="*/ 163 h 231"/>
                <a:gd name="T40" fmla="*/ 6 w 233"/>
                <a:gd name="T41" fmla="*/ 147 h 231"/>
                <a:gd name="T42" fmla="*/ 6 w 233"/>
                <a:gd name="T43" fmla="*/ 134 h 231"/>
                <a:gd name="T44" fmla="*/ 0 w 233"/>
                <a:gd name="T45" fmla="*/ 124 h 231"/>
                <a:gd name="T46" fmla="*/ 0 w 233"/>
                <a:gd name="T47" fmla="*/ 118 h 231"/>
                <a:gd name="T48" fmla="*/ 0 w 233"/>
                <a:gd name="T49" fmla="*/ 111 h 231"/>
                <a:gd name="T50" fmla="*/ 16 w 233"/>
                <a:gd name="T51" fmla="*/ 118 h 231"/>
                <a:gd name="T52" fmla="*/ 45 w 233"/>
                <a:gd name="T53" fmla="*/ 118 h 231"/>
                <a:gd name="T54" fmla="*/ 51 w 233"/>
                <a:gd name="T55" fmla="*/ 107 h 231"/>
                <a:gd name="T56" fmla="*/ 51 w 233"/>
                <a:gd name="T57" fmla="*/ 62 h 231"/>
                <a:gd name="T58" fmla="*/ 51 w 233"/>
                <a:gd name="T59" fmla="*/ 56 h 231"/>
                <a:gd name="T60" fmla="*/ 57 w 233"/>
                <a:gd name="T61" fmla="*/ 50 h 231"/>
                <a:gd name="T62" fmla="*/ 64 w 233"/>
                <a:gd name="T63" fmla="*/ 56 h 231"/>
                <a:gd name="T64" fmla="*/ 64 w 233"/>
                <a:gd name="T65" fmla="*/ 72 h 231"/>
                <a:gd name="T66" fmla="*/ 64 w 233"/>
                <a:gd name="T67" fmla="*/ 79 h 231"/>
                <a:gd name="T68" fmla="*/ 64 w 233"/>
                <a:gd name="T69" fmla="*/ 89 h 231"/>
                <a:gd name="T70" fmla="*/ 86 w 233"/>
                <a:gd name="T71" fmla="*/ 79 h 231"/>
                <a:gd name="T72" fmla="*/ 93 w 233"/>
                <a:gd name="T73" fmla="*/ 62 h 231"/>
                <a:gd name="T74" fmla="*/ 115 w 233"/>
                <a:gd name="T75" fmla="*/ 66 h 231"/>
                <a:gd name="T76" fmla="*/ 140 w 233"/>
                <a:gd name="T77" fmla="*/ 62 h 231"/>
                <a:gd name="T78" fmla="*/ 146 w 233"/>
                <a:gd name="T79" fmla="*/ 44 h 231"/>
                <a:gd name="T80" fmla="*/ 169 w 233"/>
                <a:gd name="T81" fmla="*/ 23 h 231"/>
                <a:gd name="T82" fmla="*/ 216 w 233"/>
                <a:gd name="T83" fmla="*/ 4 h 231"/>
                <a:gd name="T84" fmla="*/ 220 w 233"/>
                <a:gd name="T85" fmla="*/ 11 h 231"/>
                <a:gd name="T86" fmla="*/ 226 w 233"/>
                <a:gd name="T87" fmla="*/ 23 h 231"/>
                <a:gd name="T88" fmla="*/ 226 w 233"/>
                <a:gd name="T89" fmla="*/ 62 h 231"/>
                <a:gd name="T90" fmla="*/ 216 w 233"/>
                <a:gd name="T91" fmla="*/ 62 h 231"/>
                <a:gd name="T92" fmla="*/ 210 w 233"/>
                <a:gd name="T93" fmla="*/ 79 h 231"/>
                <a:gd name="T94" fmla="*/ 210 w 233"/>
                <a:gd name="T95" fmla="*/ 85 h 231"/>
                <a:gd name="T96" fmla="*/ 226 w 233"/>
                <a:gd name="T97" fmla="*/ 89 h 231"/>
                <a:gd name="T98" fmla="*/ 156 w 233"/>
                <a:gd name="T99" fmla="*/ 140 h 231"/>
                <a:gd name="T100" fmla="*/ 163 w 233"/>
                <a:gd name="T101" fmla="*/ 128 h 231"/>
                <a:gd name="T102" fmla="*/ 169 w 233"/>
                <a:gd name="T103" fmla="*/ 124 h 231"/>
                <a:gd name="T104" fmla="*/ 185 w 233"/>
                <a:gd name="T105" fmla="*/ 128 h 231"/>
                <a:gd name="T106" fmla="*/ 185 w 233"/>
                <a:gd name="T107" fmla="*/ 134 h 231"/>
                <a:gd name="T108" fmla="*/ 181 w 233"/>
                <a:gd name="T109" fmla="*/ 147 h 231"/>
                <a:gd name="T110" fmla="*/ 156 w 233"/>
                <a:gd name="T111" fmla="*/ 151 h 231"/>
                <a:gd name="T112" fmla="*/ 150 w 233"/>
                <a:gd name="T113" fmla="*/ 140 h 231"/>
                <a:gd name="T114" fmla="*/ 150 w 233"/>
                <a:gd name="T115" fmla="*/ 14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3" h="231">
                  <a:moveTo>
                    <a:pt x="226" y="89"/>
                  </a:moveTo>
                  <a:lnTo>
                    <a:pt x="226" y="89"/>
                  </a:lnTo>
                  <a:lnTo>
                    <a:pt x="226" y="89"/>
                  </a:lnTo>
                  <a:lnTo>
                    <a:pt x="226" y="89"/>
                  </a:lnTo>
                  <a:lnTo>
                    <a:pt x="233" y="89"/>
                  </a:lnTo>
                  <a:lnTo>
                    <a:pt x="220" y="107"/>
                  </a:lnTo>
                  <a:lnTo>
                    <a:pt x="220" y="111"/>
                  </a:lnTo>
                  <a:lnTo>
                    <a:pt x="220" y="111"/>
                  </a:lnTo>
                  <a:lnTo>
                    <a:pt x="220" y="111"/>
                  </a:lnTo>
                  <a:lnTo>
                    <a:pt x="220" y="118"/>
                  </a:lnTo>
                  <a:lnTo>
                    <a:pt x="220" y="118"/>
                  </a:lnTo>
                  <a:lnTo>
                    <a:pt x="220" y="118"/>
                  </a:lnTo>
                  <a:lnTo>
                    <a:pt x="220" y="124"/>
                  </a:lnTo>
                  <a:lnTo>
                    <a:pt x="216" y="124"/>
                  </a:lnTo>
                  <a:lnTo>
                    <a:pt x="210" y="134"/>
                  </a:lnTo>
                  <a:lnTo>
                    <a:pt x="198" y="147"/>
                  </a:lnTo>
                  <a:lnTo>
                    <a:pt x="198" y="151"/>
                  </a:lnTo>
                  <a:lnTo>
                    <a:pt x="191" y="157"/>
                  </a:lnTo>
                  <a:lnTo>
                    <a:pt x="191" y="163"/>
                  </a:lnTo>
                  <a:lnTo>
                    <a:pt x="146" y="208"/>
                  </a:lnTo>
                  <a:lnTo>
                    <a:pt x="146" y="212"/>
                  </a:lnTo>
                  <a:lnTo>
                    <a:pt x="128" y="212"/>
                  </a:lnTo>
                  <a:lnTo>
                    <a:pt x="128" y="212"/>
                  </a:lnTo>
                  <a:lnTo>
                    <a:pt x="121" y="219"/>
                  </a:lnTo>
                  <a:lnTo>
                    <a:pt x="86" y="219"/>
                  </a:lnTo>
                  <a:lnTo>
                    <a:pt x="86" y="219"/>
                  </a:lnTo>
                  <a:lnTo>
                    <a:pt x="86" y="219"/>
                  </a:lnTo>
                  <a:lnTo>
                    <a:pt x="86" y="225"/>
                  </a:lnTo>
                  <a:lnTo>
                    <a:pt x="80" y="225"/>
                  </a:lnTo>
                  <a:lnTo>
                    <a:pt x="80" y="225"/>
                  </a:lnTo>
                  <a:lnTo>
                    <a:pt x="80" y="219"/>
                  </a:lnTo>
                  <a:lnTo>
                    <a:pt x="76" y="219"/>
                  </a:lnTo>
                  <a:lnTo>
                    <a:pt x="76" y="219"/>
                  </a:lnTo>
                  <a:lnTo>
                    <a:pt x="76" y="219"/>
                  </a:lnTo>
                  <a:lnTo>
                    <a:pt x="76" y="219"/>
                  </a:lnTo>
                  <a:lnTo>
                    <a:pt x="70" y="225"/>
                  </a:lnTo>
                  <a:lnTo>
                    <a:pt x="45" y="225"/>
                  </a:lnTo>
                  <a:lnTo>
                    <a:pt x="45" y="231"/>
                  </a:lnTo>
                  <a:lnTo>
                    <a:pt x="29" y="231"/>
                  </a:lnTo>
                  <a:lnTo>
                    <a:pt x="29" y="225"/>
                  </a:lnTo>
                  <a:lnTo>
                    <a:pt x="22" y="225"/>
                  </a:lnTo>
                  <a:lnTo>
                    <a:pt x="22" y="219"/>
                  </a:lnTo>
                  <a:lnTo>
                    <a:pt x="16" y="219"/>
                  </a:lnTo>
                  <a:lnTo>
                    <a:pt x="16" y="212"/>
                  </a:lnTo>
                  <a:lnTo>
                    <a:pt x="22" y="212"/>
                  </a:lnTo>
                  <a:lnTo>
                    <a:pt x="16" y="196"/>
                  </a:lnTo>
                  <a:lnTo>
                    <a:pt x="16" y="196"/>
                  </a:lnTo>
                  <a:lnTo>
                    <a:pt x="16" y="190"/>
                  </a:lnTo>
                  <a:lnTo>
                    <a:pt x="16" y="190"/>
                  </a:lnTo>
                  <a:lnTo>
                    <a:pt x="16" y="190"/>
                  </a:lnTo>
                  <a:lnTo>
                    <a:pt x="22" y="190"/>
                  </a:lnTo>
                  <a:lnTo>
                    <a:pt x="22" y="186"/>
                  </a:lnTo>
                  <a:lnTo>
                    <a:pt x="22" y="186"/>
                  </a:lnTo>
                  <a:lnTo>
                    <a:pt x="22" y="179"/>
                  </a:lnTo>
                  <a:lnTo>
                    <a:pt x="16" y="173"/>
                  </a:lnTo>
                  <a:lnTo>
                    <a:pt x="16" y="173"/>
                  </a:lnTo>
                  <a:lnTo>
                    <a:pt x="16" y="169"/>
                  </a:lnTo>
                  <a:lnTo>
                    <a:pt x="10" y="169"/>
                  </a:lnTo>
                  <a:lnTo>
                    <a:pt x="10" y="169"/>
                  </a:lnTo>
                  <a:lnTo>
                    <a:pt x="10" y="163"/>
                  </a:lnTo>
                  <a:lnTo>
                    <a:pt x="6" y="157"/>
                  </a:lnTo>
                  <a:lnTo>
                    <a:pt x="6" y="157"/>
                  </a:lnTo>
                  <a:lnTo>
                    <a:pt x="6" y="147"/>
                  </a:lnTo>
                  <a:lnTo>
                    <a:pt x="6" y="147"/>
                  </a:lnTo>
                  <a:lnTo>
                    <a:pt x="6" y="134"/>
                  </a:lnTo>
                  <a:lnTo>
                    <a:pt x="6" y="134"/>
                  </a:lnTo>
                  <a:lnTo>
                    <a:pt x="0" y="128"/>
                  </a:lnTo>
                  <a:lnTo>
                    <a:pt x="0" y="128"/>
                  </a:lnTo>
                  <a:lnTo>
                    <a:pt x="0" y="124"/>
                  </a:lnTo>
                  <a:lnTo>
                    <a:pt x="0" y="124"/>
                  </a:lnTo>
                  <a:lnTo>
                    <a:pt x="0" y="118"/>
                  </a:lnTo>
                  <a:lnTo>
                    <a:pt x="0" y="118"/>
                  </a:lnTo>
                  <a:lnTo>
                    <a:pt x="0" y="111"/>
                  </a:lnTo>
                  <a:lnTo>
                    <a:pt x="0" y="111"/>
                  </a:lnTo>
                  <a:lnTo>
                    <a:pt x="0" y="111"/>
                  </a:lnTo>
                  <a:lnTo>
                    <a:pt x="10" y="111"/>
                  </a:lnTo>
                  <a:lnTo>
                    <a:pt x="10" y="118"/>
                  </a:lnTo>
                  <a:lnTo>
                    <a:pt x="16" y="118"/>
                  </a:lnTo>
                  <a:lnTo>
                    <a:pt x="16" y="124"/>
                  </a:lnTo>
                  <a:lnTo>
                    <a:pt x="41" y="124"/>
                  </a:lnTo>
                  <a:lnTo>
                    <a:pt x="45" y="118"/>
                  </a:lnTo>
                  <a:lnTo>
                    <a:pt x="45" y="118"/>
                  </a:lnTo>
                  <a:lnTo>
                    <a:pt x="45" y="107"/>
                  </a:lnTo>
                  <a:lnTo>
                    <a:pt x="51" y="107"/>
                  </a:lnTo>
                  <a:lnTo>
                    <a:pt x="51" y="66"/>
                  </a:lnTo>
                  <a:lnTo>
                    <a:pt x="51" y="66"/>
                  </a:lnTo>
                  <a:lnTo>
                    <a:pt x="51" y="62"/>
                  </a:lnTo>
                  <a:lnTo>
                    <a:pt x="51" y="62"/>
                  </a:lnTo>
                  <a:lnTo>
                    <a:pt x="51" y="56"/>
                  </a:lnTo>
                  <a:lnTo>
                    <a:pt x="51" y="56"/>
                  </a:lnTo>
                  <a:lnTo>
                    <a:pt x="51" y="50"/>
                  </a:lnTo>
                  <a:lnTo>
                    <a:pt x="51" y="50"/>
                  </a:lnTo>
                  <a:lnTo>
                    <a:pt x="57" y="50"/>
                  </a:lnTo>
                  <a:lnTo>
                    <a:pt x="57" y="56"/>
                  </a:lnTo>
                  <a:lnTo>
                    <a:pt x="57" y="56"/>
                  </a:lnTo>
                  <a:lnTo>
                    <a:pt x="64" y="56"/>
                  </a:lnTo>
                  <a:lnTo>
                    <a:pt x="64" y="66"/>
                  </a:lnTo>
                  <a:lnTo>
                    <a:pt x="64" y="66"/>
                  </a:lnTo>
                  <a:lnTo>
                    <a:pt x="64" y="72"/>
                  </a:lnTo>
                  <a:lnTo>
                    <a:pt x="64" y="72"/>
                  </a:lnTo>
                  <a:lnTo>
                    <a:pt x="64" y="79"/>
                  </a:lnTo>
                  <a:lnTo>
                    <a:pt x="64" y="79"/>
                  </a:lnTo>
                  <a:lnTo>
                    <a:pt x="64" y="85"/>
                  </a:lnTo>
                  <a:lnTo>
                    <a:pt x="64" y="85"/>
                  </a:lnTo>
                  <a:lnTo>
                    <a:pt x="64" y="89"/>
                  </a:lnTo>
                  <a:lnTo>
                    <a:pt x="80" y="89"/>
                  </a:lnTo>
                  <a:lnTo>
                    <a:pt x="80" y="85"/>
                  </a:lnTo>
                  <a:lnTo>
                    <a:pt x="86" y="79"/>
                  </a:lnTo>
                  <a:lnTo>
                    <a:pt x="86" y="72"/>
                  </a:lnTo>
                  <a:lnTo>
                    <a:pt x="93" y="66"/>
                  </a:lnTo>
                  <a:lnTo>
                    <a:pt x="93" y="62"/>
                  </a:lnTo>
                  <a:lnTo>
                    <a:pt x="115" y="62"/>
                  </a:lnTo>
                  <a:lnTo>
                    <a:pt x="115" y="66"/>
                  </a:lnTo>
                  <a:lnTo>
                    <a:pt x="115" y="66"/>
                  </a:lnTo>
                  <a:lnTo>
                    <a:pt x="134" y="66"/>
                  </a:lnTo>
                  <a:lnTo>
                    <a:pt x="134" y="62"/>
                  </a:lnTo>
                  <a:lnTo>
                    <a:pt x="140" y="62"/>
                  </a:lnTo>
                  <a:lnTo>
                    <a:pt x="140" y="50"/>
                  </a:lnTo>
                  <a:lnTo>
                    <a:pt x="140" y="50"/>
                  </a:lnTo>
                  <a:lnTo>
                    <a:pt x="146" y="44"/>
                  </a:lnTo>
                  <a:lnTo>
                    <a:pt x="146" y="39"/>
                  </a:lnTo>
                  <a:lnTo>
                    <a:pt x="156" y="27"/>
                  </a:lnTo>
                  <a:lnTo>
                    <a:pt x="169" y="23"/>
                  </a:lnTo>
                  <a:lnTo>
                    <a:pt x="191" y="0"/>
                  </a:lnTo>
                  <a:lnTo>
                    <a:pt x="216" y="0"/>
                  </a:lnTo>
                  <a:lnTo>
                    <a:pt x="216" y="4"/>
                  </a:lnTo>
                  <a:lnTo>
                    <a:pt x="220" y="4"/>
                  </a:lnTo>
                  <a:lnTo>
                    <a:pt x="220" y="11"/>
                  </a:lnTo>
                  <a:lnTo>
                    <a:pt x="220" y="11"/>
                  </a:lnTo>
                  <a:lnTo>
                    <a:pt x="220" y="17"/>
                  </a:lnTo>
                  <a:lnTo>
                    <a:pt x="226" y="23"/>
                  </a:lnTo>
                  <a:lnTo>
                    <a:pt x="226" y="23"/>
                  </a:lnTo>
                  <a:lnTo>
                    <a:pt x="226" y="33"/>
                  </a:lnTo>
                  <a:lnTo>
                    <a:pt x="226" y="33"/>
                  </a:lnTo>
                  <a:lnTo>
                    <a:pt x="226" y="62"/>
                  </a:lnTo>
                  <a:lnTo>
                    <a:pt x="216" y="62"/>
                  </a:lnTo>
                  <a:lnTo>
                    <a:pt x="216" y="62"/>
                  </a:lnTo>
                  <a:lnTo>
                    <a:pt x="216" y="62"/>
                  </a:lnTo>
                  <a:lnTo>
                    <a:pt x="216" y="66"/>
                  </a:lnTo>
                  <a:lnTo>
                    <a:pt x="210" y="72"/>
                  </a:lnTo>
                  <a:lnTo>
                    <a:pt x="210" y="79"/>
                  </a:lnTo>
                  <a:lnTo>
                    <a:pt x="210" y="79"/>
                  </a:lnTo>
                  <a:lnTo>
                    <a:pt x="210" y="85"/>
                  </a:lnTo>
                  <a:lnTo>
                    <a:pt x="210" y="85"/>
                  </a:lnTo>
                  <a:lnTo>
                    <a:pt x="216" y="89"/>
                  </a:lnTo>
                  <a:lnTo>
                    <a:pt x="216" y="89"/>
                  </a:lnTo>
                  <a:lnTo>
                    <a:pt x="226" y="89"/>
                  </a:lnTo>
                  <a:lnTo>
                    <a:pt x="226" y="89"/>
                  </a:lnTo>
                  <a:close/>
                  <a:moveTo>
                    <a:pt x="150" y="140"/>
                  </a:moveTo>
                  <a:lnTo>
                    <a:pt x="156" y="140"/>
                  </a:lnTo>
                  <a:lnTo>
                    <a:pt x="156" y="134"/>
                  </a:lnTo>
                  <a:lnTo>
                    <a:pt x="156" y="134"/>
                  </a:lnTo>
                  <a:lnTo>
                    <a:pt x="163" y="128"/>
                  </a:lnTo>
                  <a:lnTo>
                    <a:pt x="163" y="128"/>
                  </a:lnTo>
                  <a:lnTo>
                    <a:pt x="169" y="124"/>
                  </a:lnTo>
                  <a:lnTo>
                    <a:pt x="169" y="124"/>
                  </a:lnTo>
                  <a:lnTo>
                    <a:pt x="181" y="124"/>
                  </a:lnTo>
                  <a:lnTo>
                    <a:pt x="185" y="128"/>
                  </a:lnTo>
                  <a:lnTo>
                    <a:pt x="185" y="128"/>
                  </a:lnTo>
                  <a:lnTo>
                    <a:pt x="185" y="128"/>
                  </a:lnTo>
                  <a:lnTo>
                    <a:pt x="185" y="134"/>
                  </a:lnTo>
                  <a:lnTo>
                    <a:pt x="185" y="134"/>
                  </a:lnTo>
                  <a:lnTo>
                    <a:pt x="181" y="140"/>
                  </a:lnTo>
                  <a:lnTo>
                    <a:pt x="181" y="140"/>
                  </a:lnTo>
                  <a:lnTo>
                    <a:pt x="181" y="147"/>
                  </a:lnTo>
                  <a:lnTo>
                    <a:pt x="175" y="147"/>
                  </a:lnTo>
                  <a:lnTo>
                    <a:pt x="169" y="151"/>
                  </a:lnTo>
                  <a:lnTo>
                    <a:pt x="156" y="151"/>
                  </a:lnTo>
                  <a:lnTo>
                    <a:pt x="156" y="147"/>
                  </a:lnTo>
                  <a:lnTo>
                    <a:pt x="150" y="147"/>
                  </a:lnTo>
                  <a:lnTo>
                    <a:pt x="150" y="140"/>
                  </a:lnTo>
                  <a:lnTo>
                    <a:pt x="150" y="140"/>
                  </a:lnTo>
                  <a:lnTo>
                    <a:pt x="150" y="140"/>
                  </a:lnTo>
                  <a:lnTo>
                    <a:pt x="150" y="140"/>
                  </a:lnTo>
                  <a:lnTo>
                    <a:pt x="150" y="14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2" name="Freeform 498"/>
            <p:cNvSpPr>
              <a:spLocks noEditPoints="1"/>
            </p:cNvSpPr>
            <p:nvPr/>
          </p:nvSpPr>
          <p:spPr bwMode="auto">
            <a:xfrm>
              <a:off x="4824413" y="4084638"/>
              <a:ext cx="369888" cy="366713"/>
            </a:xfrm>
            <a:custGeom>
              <a:avLst/>
              <a:gdLst>
                <a:gd name="T0" fmla="*/ 226 w 233"/>
                <a:gd name="T1" fmla="*/ 89 h 231"/>
                <a:gd name="T2" fmla="*/ 220 w 233"/>
                <a:gd name="T3" fmla="*/ 107 h 231"/>
                <a:gd name="T4" fmla="*/ 220 w 233"/>
                <a:gd name="T5" fmla="*/ 111 h 231"/>
                <a:gd name="T6" fmla="*/ 220 w 233"/>
                <a:gd name="T7" fmla="*/ 118 h 231"/>
                <a:gd name="T8" fmla="*/ 210 w 233"/>
                <a:gd name="T9" fmla="*/ 134 h 231"/>
                <a:gd name="T10" fmla="*/ 191 w 233"/>
                <a:gd name="T11" fmla="*/ 157 h 231"/>
                <a:gd name="T12" fmla="*/ 146 w 233"/>
                <a:gd name="T13" fmla="*/ 212 h 231"/>
                <a:gd name="T14" fmla="*/ 121 w 233"/>
                <a:gd name="T15" fmla="*/ 219 h 231"/>
                <a:gd name="T16" fmla="*/ 86 w 233"/>
                <a:gd name="T17" fmla="*/ 219 h 231"/>
                <a:gd name="T18" fmla="*/ 80 w 233"/>
                <a:gd name="T19" fmla="*/ 225 h 231"/>
                <a:gd name="T20" fmla="*/ 76 w 233"/>
                <a:gd name="T21" fmla="*/ 219 h 231"/>
                <a:gd name="T22" fmla="*/ 70 w 233"/>
                <a:gd name="T23" fmla="*/ 225 h 231"/>
                <a:gd name="T24" fmla="*/ 29 w 233"/>
                <a:gd name="T25" fmla="*/ 231 h 231"/>
                <a:gd name="T26" fmla="*/ 22 w 233"/>
                <a:gd name="T27" fmla="*/ 219 h 231"/>
                <a:gd name="T28" fmla="*/ 22 w 233"/>
                <a:gd name="T29" fmla="*/ 212 h 231"/>
                <a:gd name="T30" fmla="*/ 16 w 233"/>
                <a:gd name="T31" fmla="*/ 190 h 231"/>
                <a:gd name="T32" fmla="*/ 22 w 233"/>
                <a:gd name="T33" fmla="*/ 190 h 231"/>
                <a:gd name="T34" fmla="*/ 22 w 233"/>
                <a:gd name="T35" fmla="*/ 179 h 231"/>
                <a:gd name="T36" fmla="*/ 16 w 233"/>
                <a:gd name="T37" fmla="*/ 169 h 231"/>
                <a:gd name="T38" fmla="*/ 10 w 233"/>
                <a:gd name="T39" fmla="*/ 163 h 231"/>
                <a:gd name="T40" fmla="*/ 6 w 233"/>
                <a:gd name="T41" fmla="*/ 147 h 231"/>
                <a:gd name="T42" fmla="*/ 6 w 233"/>
                <a:gd name="T43" fmla="*/ 134 h 231"/>
                <a:gd name="T44" fmla="*/ 0 w 233"/>
                <a:gd name="T45" fmla="*/ 124 h 231"/>
                <a:gd name="T46" fmla="*/ 0 w 233"/>
                <a:gd name="T47" fmla="*/ 118 h 231"/>
                <a:gd name="T48" fmla="*/ 0 w 233"/>
                <a:gd name="T49" fmla="*/ 111 h 231"/>
                <a:gd name="T50" fmla="*/ 16 w 233"/>
                <a:gd name="T51" fmla="*/ 118 h 231"/>
                <a:gd name="T52" fmla="*/ 45 w 233"/>
                <a:gd name="T53" fmla="*/ 118 h 231"/>
                <a:gd name="T54" fmla="*/ 51 w 233"/>
                <a:gd name="T55" fmla="*/ 107 h 231"/>
                <a:gd name="T56" fmla="*/ 51 w 233"/>
                <a:gd name="T57" fmla="*/ 62 h 231"/>
                <a:gd name="T58" fmla="*/ 51 w 233"/>
                <a:gd name="T59" fmla="*/ 56 h 231"/>
                <a:gd name="T60" fmla="*/ 57 w 233"/>
                <a:gd name="T61" fmla="*/ 50 h 231"/>
                <a:gd name="T62" fmla="*/ 64 w 233"/>
                <a:gd name="T63" fmla="*/ 56 h 231"/>
                <a:gd name="T64" fmla="*/ 64 w 233"/>
                <a:gd name="T65" fmla="*/ 72 h 231"/>
                <a:gd name="T66" fmla="*/ 64 w 233"/>
                <a:gd name="T67" fmla="*/ 79 h 231"/>
                <a:gd name="T68" fmla="*/ 64 w 233"/>
                <a:gd name="T69" fmla="*/ 89 h 231"/>
                <a:gd name="T70" fmla="*/ 86 w 233"/>
                <a:gd name="T71" fmla="*/ 79 h 231"/>
                <a:gd name="T72" fmla="*/ 93 w 233"/>
                <a:gd name="T73" fmla="*/ 62 h 231"/>
                <a:gd name="T74" fmla="*/ 115 w 233"/>
                <a:gd name="T75" fmla="*/ 66 h 231"/>
                <a:gd name="T76" fmla="*/ 140 w 233"/>
                <a:gd name="T77" fmla="*/ 62 h 231"/>
                <a:gd name="T78" fmla="*/ 146 w 233"/>
                <a:gd name="T79" fmla="*/ 44 h 231"/>
                <a:gd name="T80" fmla="*/ 169 w 233"/>
                <a:gd name="T81" fmla="*/ 23 h 231"/>
                <a:gd name="T82" fmla="*/ 216 w 233"/>
                <a:gd name="T83" fmla="*/ 4 h 231"/>
                <a:gd name="T84" fmla="*/ 220 w 233"/>
                <a:gd name="T85" fmla="*/ 11 h 231"/>
                <a:gd name="T86" fmla="*/ 226 w 233"/>
                <a:gd name="T87" fmla="*/ 23 h 231"/>
                <a:gd name="T88" fmla="*/ 226 w 233"/>
                <a:gd name="T89" fmla="*/ 62 h 231"/>
                <a:gd name="T90" fmla="*/ 216 w 233"/>
                <a:gd name="T91" fmla="*/ 62 h 231"/>
                <a:gd name="T92" fmla="*/ 210 w 233"/>
                <a:gd name="T93" fmla="*/ 79 h 231"/>
                <a:gd name="T94" fmla="*/ 210 w 233"/>
                <a:gd name="T95" fmla="*/ 85 h 231"/>
                <a:gd name="T96" fmla="*/ 226 w 233"/>
                <a:gd name="T97" fmla="*/ 89 h 231"/>
                <a:gd name="T98" fmla="*/ 156 w 233"/>
                <a:gd name="T99" fmla="*/ 140 h 231"/>
                <a:gd name="T100" fmla="*/ 163 w 233"/>
                <a:gd name="T101" fmla="*/ 128 h 231"/>
                <a:gd name="T102" fmla="*/ 169 w 233"/>
                <a:gd name="T103" fmla="*/ 124 h 231"/>
                <a:gd name="T104" fmla="*/ 185 w 233"/>
                <a:gd name="T105" fmla="*/ 128 h 231"/>
                <a:gd name="T106" fmla="*/ 185 w 233"/>
                <a:gd name="T107" fmla="*/ 134 h 231"/>
                <a:gd name="T108" fmla="*/ 181 w 233"/>
                <a:gd name="T109" fmla="*/ 147 h 231"/>
                <a:gd name="T110" fmla="*/ 156 w 233"/>
                <a:gd name="T111" fmla="*/ 151 h 231"/>
                <a:gd name="T112" fmla="*/ 150 w 233"/>
                <a:gd name="T113" fmla="*/ 140 h 231"/>
                <a:gd name="T114" fmla="*/ 150 w 233"/>
                <a:gd name="T115" fmla="*/ 14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3" h="231">
                  <a:moveTo>
                    <a:pt x="226" y="89"/>
                  </a:moveTo>
                  <a:lnTo>
                    <a:pt x="226" y="89"/>
                  </a:lnTo>
                  <a:lnTo>
                    <a:pt x="226" y="89"/>
                  </a:lnTo>
                  <a:lnTo>
                    <a:pt x="226" y="89"/>
                  </a:lnTo>
                  <a:lnTo>
                    <a:pt x="233" y="89"/>
                  </a:lnTo>
                  <a:lnTo>
                    <a:pt x="220" y="107"/>
                  </a:lnTo>
                  <a:lnTo>
                    <a:pt x="220" y="111"/>
                  </a:lnTo>
                  <a:lnTo>
                    <a:pt x="220" y="111"/>
                  </a:lnTo>
                  <a:lnTo>
                    <a:pt x="220" y="111"/>
                  </a:lnTo>
                  <a:lnTo>
                    <a:pt x="220" y="118"/>
                  </a:lnTo>
                  <a:lnTo>
                    <a:pt x="220" y="118"/>
                  </a:lnTo>
                  <a:lnTo>
                    <a:pt x="220" y="118"/>
                  </a:lnTo>
                  <a:lnTo>
                    <a:pt x="220" y="124"/>
                  </a:lnTo>
                  <a:lnTo>
                    <a:pt x="216" y="124"/>
                  </a:lnTo>
                  <a:lnTo>
                    <a:pt x="210" y="134"/>
                  </a:lnTo>
                  <a:lnTo>
                    <a:pt x="198" y="147"/>
                  </a:lnTo>
                  <a:lnTo>
                    <a:pt x="198" y="151"/>
                  </a:lnTo>
                  <a:lnTo>
                    <a:pt x="191" y="157"/>
                  </a:lnTo>
                  <a:lnTo>
                    <a:pt x="191" y="163"/>
                  </a:lnTo>
                  <a:lnTo>
                    <a:pt x="146" y="208"/>
                  </a:lnTo>
                  <a:lnTo>
                    <a:pt x="146" y="212"/>
                  </a:lnTo>
                  <a:lnTo>
                    <a:pt x="128" y="212"/>
                  </a:lnTo>
                  <a:lnTo>
                    <a:pt x="128" y="212"/>
                  </a:lnTo>
                  <a:lnTo>
                    <a:pt x="121" y="219"/>
                  </a:lnTo>
                  <a:lnTo>
                    <a:pt x="86" y="219"/>
                  </a:lnTo>
                  <a:lnTo>
                    <a:pt x="86" y="219"/>
                  </a:lnTo>
                  <a:lnTo>
                    <a:pt x="86" y="219"/>
                  </a:lnTo>
                  <a:lnTo>
                    <a:pt x="86" y="225"/>
                  </a:lnTo>
                  <a:lnTo>
                    <a:pt x="80" y="225"/>
                  </a:lnTo>
                  <a:lnTo>
                    <a:pt x="80" y="225"/>
                  </a:lnTo>
                  <a:lnTo>
                    <a:pt x="80" y="219"/>
                  </a:lnTo>
                  <a:lnTo>
                    <a:pt x="76" y="219"/>
                  </a:lnTo>
                  <a:lnTo>
                    <a:pt x="76" y="219"/>
                  </a:lnTo>
                  <a:lnTo>
                    <a:pt x="76" y="219"/>
                  </a:lnTo>
                  <a:lnTo>
                    <a:pt x="76" y="219"/>
                  </a:lnTo>
                  <a:lnTo>
                    <a:pt x="70" y="225"/>
                  </a:lnTo>
                  <a:lnTo>
                    <a:pt x="45" y="225"/>
                  </a:lnTo>
                  <a:lnTo>
                    <a:pt x="45" y="231"/>
                  </a:lnTo>
                  <a:lnTo>
                    <a:pt x="29" y="231"/>
                  </a:lnTo>
                  <a:lnTo>
                    <a:pt x="29" y="225"/>
                  </a:lnTo>
                  <a:lnTo>
                    <a:pt x="22" y="225"/>
                  </a:lnTo>
                  <a:lnTo>
                    <a:pt x="22" y="219"/>
                  </a:lnTo>
                  <a:lnTo>
                    <a:pt x="16" y="219"/>
                  </a:lnTo>
                  <a:lnTo>
                    <a:pt x="16" y="212"/>
                  </a:lnTo>
                  <a:lnTo>
                    <a:pt x="22" y="212"/>
                  </a:lnTo>
                  <a:lnTo>
                    <a:pt x="16" y="196"/>
                  </a:lnTo>
                  <a:lnTo>
                    <a:pt x="16" y="196"/>
                  </a:lnTo>
                  <a:lnTo>
                    <a:pt x="16" y="190"/>
                  </a:lnTo>
                  <a:lnTo>
                    <a:pt x="16" y="190"/>
                  </a:lnTo>
                  <a:lnTo>
                    <a:pt x="16" y="190"/>
                  </a:lnTo>
                  <a:lnTo>
                    <a:pt x="22" y="190"/>
                  </a:lnTo>
                  <a:lnTo>
                    <a:pt x="22" y="186"/>
                  </a:lnTo>
                  <a:lnTo>
                    <a:pt x="22" y="186"/>
                  </a:lnTo>
                  <a:lnTo>
                    <a:pt x="22" y="179"/>
                  </a:lnTo>
                  <a:lnTo>
                    <a:pt x="16" y="173"/>
                  </a:lnTo>
                  <a:lnTo>
                    <a:pt x="16" y="173"/>
                  </a:lnTo>
                  <a:lnTo>
                    <a:pt x="16" y="169"/>
                  </a:lnTo>
                  <a:lnTo>
                    <a:pt x="10" y="169"/>
                  </a:lnTo>
                  <a:lnTo>
                    <a:pt x="10" y="169"/>
                  </a:lnTo>
                  <a:lnTo>
                    <a:pt x="10" y="163"/>
                  </a:lnTo>
                  <a:lnTo>
                    <a:pt x="6" y="157"/>
                  </a:lnTo>
                  <a:lnTo>
                    <a:pt x="6" y="157"/>
                  </a:lnTo>
                  <a:lnTo>
                    <a:pt x="6" y="147"/>
                  </a:lnTo>
                  <a:lnTo>
                    <a:pt x="6" y="147"/>
                  </a:lnTo>
                  <a:lnTo>
                    <a:pt x="6" y="134"/>
                  </a:lnTo>
                  <a:lnTo>
                    <a:pt x="6" y="134"/>
                  </a:lnTo>
                  <a:lnTo>
                    <a:pt x="0" y="128"/>
                  </a:lnTo>
                  <a:lnTo>
                    <a:pt x="0" y="128"/>
                  </a:lnTo>
                  <a:lnTo>
                    <a:pt x="0" y="124"/>
                  </a:lnTo>
                  <a:lnTo>
                    <a:pt x="0" y="124"/>
                  </a:lnTo>
                  <a:lnTo>
                    <a:pt x="0" y="118"/>
                  </a:lnTo>
                  <a:lnTo>
                    <a:pt x="0" y="118"/>
                  </a:lnTo>
                  <a:lnTo>
                    <a:pt x="0" y="111"/>
                  </a:lnTo>
                  <a:lnTo>
                    <a:pt x="0" y="111"/>
                  </a:lnTo>
                  <a:lnTo>
                    <a:pt x="0" y="111"/>
                  </a:lnTo>
                  <a:lnTo>
                    <a:pt x="10" y="111"/>
                  </a:lnTo>
                  <a:lnTo>
                    <a:pt x="10" y="118"/>
                  </a:lnTo>
                  <a:lnTo>
                    <a:pt x="16" y="118"/>
                  </a:lnTo>
                  <a:lnTo>
                    <a:pt x="16" y="124"/>
                  </a:lnTo>
                  <a:lnTo>
                    <a:pt x="41" y="124"/>
                  </a:lnTo>
                  <a:lnTo>
                    <a:pt x="45" y="118"/>
                  </a:lnTo>
                  <a:lnTo>
                    <a:pt x="45" y="118"/>
                  </a:lnTo>
                  <a:lnTo>
                    <a:pt x="45" y="107"/>
                  </a:lnTo>
                  <a:lnTo>
                    <a:pt x="51" y="107"/>
                  </a:lnTo>
                  <a:lnTo>
                    <a:pt x="51" y="66"/>
                  </a:lnTo>
                  <a:lnTo>
                    <a:pt x="51" y="66"/>
                  </a:lnTo>
                  <a:lnTo>
                    <a:pt x="51" y="62"/>
                  </a:lnTo>
                  <a:lnTo>
                    <a:pt x="51" y="62"/>
                  </a:lnTo>
                  <a:lnTo>
                    <a:pt x="51" y="56"/>
                  </a:lnTo>
                  <a:lnTo>
                    <a:pt x="51" y="56"/>
                  </a:lnTo>
                  <a:lnTo>
                    <a:pt x="51" y="50"/>
                  </a:lnTo>
                  <a:lnTo>
                    <a:pt x="51" y="50"/>
                  </a:lnTo>
                  <a:lnTo>
                    <a:pt x="57" y="50"/>
                  </a:lnTo>
                  <a:lnTo>
                    <a:pt x="57" y="56"/>
                  </a:lnTo>
                  <a:lnTo>
                    <a:pt x="57" y="56"/>
                  </a:lnTo>
                  <a:lnTo>
                    <a:pt x="64" y="56"/>
                  </a:lnTo>
                  <a:lnTo>
                    <a:pt x="64" y="66"/>
                  </a:lnTo>
                  <a:lnTo>
                    <a:pt x="64" y="66"/>
                  </a:lnTo>
                  <a:lnTo>
                    <a:pt x="64" y="72"/>
                  </a:lnTo>
                  <a:lnTo>
                    <a:pt x="64" y="72"/>
                  </a:lnTo>
                  <a:lnTo>
                    <a:pt x="64" y="79"/>
                  </a:lnTo>
                  <a:lnTo>
                    <a:pt x="64" y="79"/>
                  </a:lnTo>
                  <a:lnTo>
                    <a:pt x="64" y="85"/>
                  </a:lnTo>
                  <a:lnTo>
                    <a:pt x="64" y="85"/>
                  </a:lnTo>
                  <a:lnTo>
                    <a:pt x="64" y="89"/>
                  </a:lnTo>
                  <a:lnTo>
                    <a:pt x="80" y="89"/>
                  </a:lnTo>
                  <a:lnTo>
                    <a:pt x="80" y="85"/>
                  </a:lnTo>
                  <a:lnTo>
                    <a:pt x="86" y="79"/>
                  </a:lnTo>
                  <a:lnTo>
                    <a:pt x="86" y="72"/>
                  </a:lnTo>
                  <a:lnTo>
                    <a:pt x="93" y="66"/>
                  </a:lnTo>
                  <a:lnTo>
                    <a:pt x="93" y="62"/>
                  </a:lnTo>
                  <a:lnTo>
                    <a:pt x="115" y="62"/>
                  </a:lnTo>
                  <a:lnTo>
                    <a:pt x="115" y="66"/>
                  </a:lnTo>
                  <a:lnTo>
                    <a:pt x="115" y="66"/>
                  </a:lnTo>
                  <a:lnTo>
                    <a:pt x="134" y="66"/>
                  </a:lnTo>
                  <a:lnTo>
                    <a:pt x="134" y="62"/>
                  </a:lnTo>
                  <a:lnTo>
                    <a:pt x="140" y="62"/>
                  </a:lnTo>
                  <a:lnTo>
                    <a:pt x="140" y="50"/>
                  </a:lnTo>
                  <a:lnTo>
                    <a:pt x="140" y="50"/>
                  </a:lnTo>
                  <a:lnTo>
                    <a:pt x="146" y="44"/>
                  </a:lnTo>
                  <a:lnTo>
                    <a:pt x="146" y="39"/>
                  </a:lnTo>
                  <a:lnTo>
                    <a:pt x="156" y="27"/>
                  </a:lnTo>
                  <a:lnTo>
                    <a:pt x="169" y="23"/>
                  </a:lnTo>
                  <a:lnTo>
                    <a:pt x="191" y="0"/>
                  </a:lnTo>
                  <a:lnTo>
                    <a:pt x="216" y="0"/>
                  </a:lnTo>
                  <a:lnTo>
                    <a:pt x="216" y="4"/>
                  </a:lnTo>
                  <a:lnTo>
                    <a:pt x="220" y="4"/>
                  </a:lnTo>
                  <a:lnTo>
                    <a:pt x="220" y="11"/>
                  </a:lnTo>
                  <a:lnTo>
                    <a:pt x="220" y="11"/>
                  </a:lnTo>
                  <a:lnTo>
                    <a:pt x="220" y="17"/>
                  </a:lnTo>
                  <a:lnTo>
                    <a:pt x="226" y="23"/>
                  </a:lnTo>
                  <a:lnTo>
                    <a:pt x="226" y="23"/>
                  </a:lnTo>
                  <a:lnTo>
                    <a:pt x="226" y="33"/>
                  </a:lnTo>
                  <a:lnTo>
                    <a:pt x="226" y="33"/>
                  </a:lnTo>
                  <a:lnTo>
                    <a:pt x="226" y="62"/>
                  </a:lnTo>
                  <a:lnTo>
                    <a:pt x="216" y="62"/>
                  </a:lnTo>
                  <a:lnTo>
                    <a:pt x="216" y="62"/>
                  </a:lnTo>
                  <a:lnTo>
                    <a:pt x="216" y="62"/>
                  </a:lnTo>
                  <a:lnTo>
                    <a:pt x="216" y="66"/>
                  </a:lnTo>
                  <a:lnTo>
                    <a:pt x="210" y="72"/>
                  </a:lnTo>
                  <a:lnTo>
                    <a:pt x="210" y="79"/>
                  </a:lnTo>
                  <a:lnTo>
                    <a:pt x="210" y="79"/>
                  </a:lnTo>
                  <a:lnTo>
                    <a:pt x="210" y="85"/>
                  </a:lnTo>
                  <a:lnTo>
                    <a:pt x="210" y="85"/>
                  </a:lnTo>
                  <a:lnTo>
                    <a:pt x="216" y="89"/>
                  </a:lnTo>
                  <a:lnTo>
                    <a:pt x="216" y="89"/>
                  </a:lnTo>
                  <a:lnTo>
                    <a:pt x="226" y="89"/>
                  </a:lnTo>
                  <a:lnTo>
                    <a:pt x="226" y="89"/>
                  </a:lnTo>
                  <a:close/>
                  <a:moveTo>
                    <a:pt x="150" y="140"/>
                  </a:moveTo>
                  <a:lnTo>
                    <a:pt x="156" y="140"/>
                  </a:lnTo>
                  <a:lnTo>
                    <a:pt x="156" y="134"/>
                  </a:lnTo>
                  <a:lnTo>
                    <a:pt x="156" y="134"/>
                  </a:lnTo>
                  <a:lnTo>
                    <a:pt x="163" y="128"/>
                  </a:lnTo>
                  <a:lnTo>
                    <a:pt x="163" y="128"/>
                  </a:lnTo>
                  <a:lnTo>
                    <a:pt x="169" y="124"/>
                  </a:lnTo>
                  <a:lnTo>
                    <a:pt x="169" y="124"/>
                  </a:lnTo>
                  <a:lnTo>
                    <a:pt x="181" y="124"/>
                  </a:lnTo>
                  <a:lnTo>
                    <a:pt x="185" y="128"/>
                  </a:lnTo>
                  <a:lnTo>
                    <a:pt x="185" y="128"/>
                  </a:lnTo>
                  <a:lnTo>
                    <a:pt x="185" y="128"/>
                  </a:lnTo>
                  <a:lnTo>
                    <a:pt x="185" y="134"/>
                  </a:lnTo>
                  <a:lnTo>
                    <a:pt x="185" y="134"/>
                  </a:lnTo>
                  <a:lnTo>
                    <a:pt x="181" y="140"/>
                  </a:lnTo>
                  <a:lnTo>
                    <a:pt x="181" y="140"/>
                  </a:lnTo>
                  <a:lnTo>
                    <a:pt x="181" y="147"/>
                  </a:lnTo>
                  <a:lnTo>
                    <a:pt x="175" y="147"/>
                  </a:lnTo>
                  <a:lnTo>
                    <a:pt x="169" y="151"/>
                  </a:lnTo>
                  <a:lnTo>
                    <a:pt x="156" y="151"/>
                  </a:lnTo>
                  <a:lnTo>
                    <a:pt x="156" y="147"/>
                  </a:lnTo>
                  <a:lnTo>
                    <a:pt x="150" y="147"/>
                  </a:lnTo>
                  <a:lnTo>
                    <a:pt x="150" y="140"/>
                  </a:lnTo>
                  <a:lnTo>
                    <a:pt x="150" y="140"/>
                  </a:lnTo>
                  <a:lnTo>
                    <a:pt x="150" y="140"/>
                  </a:lnTo>
                  <a:lnTo>
                    <a:pt x="150" y="140"/>
                  </a:lnTo>
                  <a:lnTo>
                    <a:pt x="150" y="14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3" name="Freeform 499"/>
            <p:cNvSpPr>
              <a:spLocks/>
            </p:cNvSpPr>
            <p:nvPr/>
          </p:nvSpPr>
          <p:spPr bwMode="auto">
            <a:xfrm>
              <a:off x="5062538" y="4281488"/>
              <a:ext cx="55563" cy="42863"/>
            </a:xfrm>
            <a:custGeom>
              <a:avLst/>
              <a:gdLst>
                <a:gd name="T0" fmla="*/ 0 w 35"/>
                <a:gd name="T1" fmla="*/ 16 h 27"/>
                <a:gd name="T2" fmla="*/ 6 w 35"/>
                <a:gd name="T3" fmla="*/ 16 h 27"/>
                <a:gd name="T4" fmla="*/ 6 w 35"/>
                <a:gd name="T5" fmla="*/ 10 h 27"/>
                <a:gd name="T6" fmla="*/ 6 w 35"/>
                <a:gd name="T7" fmla="*/ 10 h 27"/>
                <a:gd name="T8" fmla="*/ 13 w 35"/>
                <a:gd name="T9" fmla="*/ 4 h 27"/>
                <a:gd name="T10" fmla="*/ 13 w 35"/>
                <a:gd name="T11" fmla="*/ 4 h 27"/>
                <a:gd name="T12" fmla="*/ 19 w 35"/>
                <a:gd name="T13" fmla="*/ 0 h 27"/>
                <a:gd name="T14" fmla="*/ 19 w 35"/>
                <a:gd name="T15" fmla="*/ 0 h 27"/>
                <a:gd name="T16" fmla="*/ 31 w 35"/>
                <a:gd name="T17" fmla="*/ 0 h 27"/>
                <a:gd name="T18" fmla="*/ 35 w 35"/>
                <a:gd name="T19" fmla="*/ 4 h 27"/>
                <a:gd name="T20" fmla="*/ 35 w 35"/>
                <a:gd name="T21" fmla="*/ 4 h 27"/>
                <a:gd name="T22" fmla="*/ 35 w 35"/>
                <a:gd name="T23" fmla="*/ 4 h 27"/>
                <a:gd name="T24" fmla="*/ 35 w 35"/>
                <a:gd name="T25" fmla="*/ 10 h 27"/>
                <a:gd name="T26" fmla="*/ 35 w 35"/>
                <a:gd name="T27" fmla="*/ 10 h 27"/>
                <a:gd name="T28" fmla="*/ 31 w 35"/>
                <a:gd name="T29" fmla="*/ 16 h 27"/>
                <a:gd name="T30" fmla="*/ 31 w 35"/>
                <a:gd name="T31" fmla="*/ 16 h 27"/>
                <a:gd name="T32" fmla="*/ 31 w 35"/>
                <a:gd name="T33" fmla="*/ 23 h 27"/>
                <a:gd name="T34" fmla="*/ 25 w 35"/>
                <a:gd name="T35" fmla="*/ 23 h 27"/>
                <a:gd name="T36" fmla="*/ 19 w 35"/>
                <a:gd name="T37" fmla="*/ 27 h 27"/>
                <a:gd name="T38" fmla="*/ 6 w 35"/>
                <a:gd name="T39" fmla="*/ 27 h 27"/>
                <a:gd name="T40" fmla="*/ 6 w 35"/>
                <a:gd name="T41" fmla="*/ 23 h 27"/>
                <a:gd name="T42" fmla="*/ 0 w 35"/>
                <a:gd name="T43" fmla="*/ 23 h 27"/>
                <a:gd name="T44" fmla="*/ 0 w 35"/>
                <a:gd name="T45" fmla="*/ 16 h 27"/>
                <a:gd name="T46" fmla="*/ 0 w 35"/>
                <a:gd name="T47" fmla="*/ 16 h 27"/>
                <a:gd name="T48" fmla="*/ 0 w 35"/>
                <a:gd name="T49"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27">
                  <a:moveTo>
                    <a:pt x="0" y="16"/>
                  </a:moveTo>
                  <a:lnTo>
                    <a:pt x="6" y="16"/>
                  </a:lnTo>
                  <a:lnTo>
                    <a:pt x="6" y="10"/>
                  </a:lnTo>
                  <a:lnTo>
                    <a:pt x="6" y="10"/>
                  </a:lnTo>
                  <a:lnTo>
                    <a:pt x="13" y="4"/>
                  </a:lnTo>
                  <a:lnTo>
                    <a:pt x="13" y="4"/>
                  </a:lnTo>
                  <a:lnTo>
                    <a:pt x="19" y="0"/>
                  </a:lnTo>
                  <a:lnTo>
                    <a:pt x="19" y="0"/>
                  </a:lnTo>
                  <a:lnTo>
                    <a:pt x="31" y="0"/>
                  </a:lnTo>
                  <a:lnTo>
                    <a:pt x="35" y="4"/>
                  </a:lnTo>
                  <a:lnTo>
                    <a:pt x="35" y="4"/>
                  </a:lnTo>
                  <a:lnTo>
                    <a:pt x="35" y="4"/>
                  </a:lnTo>
                  <a:lnTo>
                    <a:pt x="35" y="10"/>
                  </a:lnTo>
                  <a:lnTo>
                    <a:pt x="35" y="10"/>
                  </a:lnTo>
                  <a:lnTo>
                    <a:pt x="31" y="16"/>
                  </a:lnTo>
                  <a:lnTo>
                    <a:pt x="31" y="16"/>
                  </a:lnTo>
                  <a:lnTo>
                    <a:pt x="31" y="23"/>
                  </a:lnTo>
                  <a:lnTo>
                    <a:pt x="25" y="23"/>
                  </a:lnTo>
                  <a:lnTo>
                    <a:pt x="19" y="27"/>
                  </a:lnTo>
                  <a:lnTo>
                    <a:pt x="6" y="27"/>
                  </a:lnTo>
                  <a:lnTo>
                    <a:pt x="6" y="23"/>
                  </a:lnTo>
                  <a:lnTo>
                    <a:pt x="0" y="23"/>
                  </a:lnTo>
                  <a:lnTo>
                    <a:pt x="0"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4" name="Freeform 500"/>
            <p:cNvSpPr>
              <a:spLocks/>
            </p:cNvSpPr>
            <p:nvPr/>
          </p:nvSpPr>
          <p:spPr bwMode="auto">
            <a:xfrm>
              <a:off x="4784725" y="3136901"/>
              <a:ext cx="307975" cy="231775"/>
            </a:xfrm>
            <a:custGeom>
              <a:avLst/>
              <a:gdLst>
                <a:gd name="T0" fmla="*/ 31 w 194"/>
                <a:gd name="T1" fmla="*/ 142 h 146"/>
                <a:gd name="T2" fmla="*/ 12 w 194"/>
                <a:gd name="T3" fmla="*/ 136 h 146"/>
                <a:gd name="T4" fmla="*/ 6 w 194"/>
                <a:gd name="T5" fmla="*/ 130 h 146"/>
                <a:gd name="T6" fmla="*/ 6 w 194"/>
                <a:gd name="T7" fmla="*/ 123 h 146"/>
                <a:gd name="T8" fmla="*/ 6 w 194"/>
                <a:gd name="T9" fmla="*/ 119 h 146"/>
                <a:gd name="T10" fmla="*/ 0 w 194"/>
                <a:gd name="T11" fmla="*/ 113 h 146"/>
                <a:gd name="T12" fmla="*/ 0 w 194"/>
                <a:gd name="T13" fmla="*/ 107 h 146"/>
                <a:gd name="T14" fmla="*/ 6 w 194"/>
                <a:gd name="T15" fmla="*/ 84 h 146"/>
                <a:gd name="T16" fmla="*/ 12 w 194"/>
                <a:gd name="T17" fmla="*/ 74 h 146"/>
                <a:gd name="T18" fmla="*/ 19 w 194"/>
                <a:gd name="T19" fmla="*/ 62 h 146"/>
                <a:gd name="T20" fmla="*/ 35 w 194"/>
                <a:gd name="T21" fmla="*/ 57 h 146"/>
                <a:gd name="T22" fmla="*/ 60 w 194"/>
                <a:gd name="T23" fmla="*/ 51 h 146"/>
                <a:gd name="T24" fmla="*/ 66 w 194"/>
                <a:gd name="T25" fmla="*/ 45 h 146"/>
                <a:gd name="T26" fmla="*/ 70 w 194"/>
                <a:gd name="T27" fmla="*/ 41 h 146"/>
                <a:gd name="T28" fmla="*/ 70 w 194"/>
                <a:gd name="T29" fmla="*/ 35 h 146"/>
                <a:gd name="T30" fmla="*/ 89 w 194"/>
                <a:gd name="T31" fmla="*/ 35 h 146"/>
                <a:gd name="T32" fmla="*/ 105 w 194"/>
                <a:gd name="T33" fmla="*/ 12 h 146"/>
                <a:gd name="T34" fmla="*/ 111 w 194"/>
                <a:gd name="T35" fmla="*/ 6 h 146"/>
                <a:gd name="T36" fmla="*/ 130 w 194"/>
                <a:gd name="T37" fmla="*/ 0 h 146"/>
                <a:gd name="T38" fmla="*/ 130 w 194"/>
                <a:gd name="T39" fmla="*/ 6 h 146"/>
                <a:gd name="T40" fmla="*/ 136 w 194"/>
                <a:gd name="T41" fmla="*/ 12 h 146"/>
                <a:gd name="T42" fmla="*/ 140 w 194"/>
                <a:gd name="T43" fmla="*/ 22 h 146"/>
                <a:gd name="T44" fmla="*/ 140 w 194"/>
                <a:gd name="T45" fmla="*/ 35 h 146"/>
                <a:gd name="T46" fmla="*/ 146 w 194"/>
                <a:gd name="T47" fmla="*/ 45 h 146"/>
                <a:gd name="T48" fmla="*/ 153 w 194"/>
                <a:gd name="T49" fmla="*/ 51 h 146"/>
                <a:gd name="T50" fmla="*/ 165 w 194"/>
                <a:gd name="T51" fmla="*/ 51 h 146"/>
                <a:gd name="T52" fmla="*/ 194 w 194"/>
                <a:gd name="T53" fmla="*/ 97 h 146"/>
                <a:gd name="T54" fmla="*/ 175 w 194"/>
                <a:gd name="T55" fmla="*/ 107 h 146"/>
                <a:gd name="T56" fmla="*/ 165 w 194"/>
                <a:gd name="T57" fmla="*/ 103 h 146"/>
                <a:gd name="T58" fmla="*/ 140 w 194"/>
                <a:gd name="T59" fmla="*/ 107 h 146"/>
                <a:gd name="T60" fmla="*/ 136 w 194"/>
                <a:gd name="T61" fmla="*/ 113 h 146"/>
                <a:gd name="T62" fmla="*/ 130 w 194"/>
                <a:gd name="T63" fmla="*/ 119 h 146"/>
                <a:gd name="T64" fmla="*/ 124 w 194"/>
                <a:gd name="T65" fmla="*/ 123 h 146"/>
                <a:gd name="T66" fmla="*/ 105 w 194"/>
                <a:gd name="T67" fmla="*/ 123 h 146"/>
                <a:gd name="T68" fmla="*/ 101 w 194"/>
                <a:gd name="T69" fmla="*/ 119 h 146"/>
                <a:gd name="T70" fmla="*/ 95 w 194"/>
                <a:gd name="T71" fmla="*/ 113 h 146"/>
                <a:gd name="T72" fmla="*/ 76 w 194"/>
                <a:gd name="T73" fmla="*/ 107 h 146"/>
                <a:gd name="T74" fmla="*/ 70 w 194"/>
                <a:gd name="T75" fmla="*/ 113 h 146"/>
                <a:gd name="T76" fmla="*/ 66 w 194"/>
                <a:gd name="T77" fmla="*/ 119 h 146"/>
                <a:gd name="T78" fmla="*/ 60 w 194"/>
                <a:gd name="T79" fmla="*/ 130 h 146"/>
                <a:gd name="T80" fmla="*/ 35 w 194"/>
                <a:gd name="T81" fmla="*/ 136 h 146"/>
                <a:gd name="T82" fmla="*/ 31 w 194"/>
                <a:gd name="T83" fmla="*/ 142 h 146"/>
                <a:gd name="T84" fmla="*/ 31 w 194"/>
                <a:gd name="T8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4" h="146">
                  <a:moveTo>
                    <a:pt x="31" y="146"/>
                  </a:moveTo>
                  <a:lnTo>
                    <a:pt x="31" y="142"/>
                  </a:lnTo>
                  <a:lnTo>
                    <a:pt x="25" y="136"/>
                  </a:lnTo>
                  <a:lnTo>
                    <a:pt x="12" y="136"/>
                  </a:lnTo>
                  <a:lnTo>
                    <a:pt x="12" y="136"/>
                  </a:lnTo>
                  <a:lnTo>
                    <a:pt x="6" y="130"/>
                  </a:lnTo>
                  <a:lnTo>
                    <a:pt x="6" y="130"/>
                  </a:lnTo>
                  <a:lnTo>
                    <a:pt x="6" y="123"/>
                  </a:lnTo>
                  <a:lnTo>
                    <a:pt x="6" y="123"/>
                  </a:lnTo>
                  <a:lnTo>
                    <a:pt x="6" y="119"/>
                  </a:lnTo>
                  <a:lnTo>
                    <a:pt x="0" y="113"/>
                  </a:lnTo>
                  <a:lnTo>
                    <a:pt x="0" y="113"/>
                  </a:lnTo>
                  <a:lnTo>
                    <a:pt x="0" y="107"/>
                  </a:lnTo>
                  <a:lnTo>
                    <a:pt x="0" y="107"/>
                  </a:lnTo>
                  <a:lnTo>
                    <a:pt x="6" y="103"/>
                  </a:lnTo>
                  <a:lnTo>
                    <a:pt x="6" y="84"/>
                  </a:lnTo>
                  <a:lnTo>
                    <a:pt x="12" y="84"/>
                  </a:lnTo>
                  <a:lnTo>
                    <a:pt x="12" y="74"/>
                  </a:lnTo>
                  <a:lnTo>
                    <a:pt x="19" y="74"/>
                  </a:lnTo>
                  <a:lnTo>
                    <a:pt x="19" y="62"/>
                  </a:lnTo>
                  <a:lnTo>
                    <a:pt x="31" y="62"/>
                  </a:lnTo>
                  <a:lnTo>
                    <a:pt x="35" y="57"/>
                  </a:lnTo>
                  <a:lnTo>
                    <a:pt x="54" y="57"/>
                  </a:lnTo>
                  <a:lnTo>
                    <a:pt x="60" y="51"/>
                  </a:lnTo>
                  <a:lnTo>
                    <a:pt x="66" y="51"/>
                  </a:lnTo>
                  <a:lnTo>
                    <a:pt x="66" y="45"/>
                  </a:lnTo>
                  <a:lnTo>
                    <a:pt x="70" y="41"/>
                  </a:lnTo>
                  <a:lnTo>
                    <a:pt x="70" y="41"/>
                  </a:lnTo>
                  <a:lnTo>
                    <a:pt x="70" y="41"/>
                  </a:lnTo>
                  <a:lnTo>
                    <a:pt x="70" y="35"/>
                  </a:lnTo>
                  <a:lnTo>
                    <a:pt x="70" y="35"/>
                  </a:lnTo>
                  <a:lnTo>
                    <a:pt x="89" y="35"/>
                  </a:lnTo>
                  <a:lnTo>
                    <a:pt x="101" y="22"/>
                  </a:lnTo>
                  <a:lnTo>
                    <a:pt x="105" y="12"/>
                  </a:lnTo>
                  <a:lnTo>
                    <a:pt x="111" y="6"/>
                  </a:lnTo>
                  <a:lnTo>
                    <a:pt x="111" y="6"/>
                  </a:lnTo>
                  <a:lnTo>
                    <a:pt x="118" y="0"/>
                  </a:lnTo>
                  <a:lnTo>
                    <a:pt x="130" y="0"/>
                  </a:lnTo>
                  <a:lnTo>
                    <a:pt x="130" y="6"/>
                  </a:lnTo>
                  <a:lnTo>
                    <a:pt x="130" y="6"/>
                  </a:lnTo>
                  <a:lnTo>
                    <a:pt x="130" y="12"/>
                  </a:lnTo>
                  <a:lnTo>
                    <a:pt x="136" y="12"/>
                  </a:lnTo>
                  <a:lnTo>
                    <a:pt x="140" y="18"/>
                  </a:lnTo>
                  <a:lnTo>
                    <a:pt x="140" y="22"/>
                  </a:lnTo>
                  <a:lnTo>
                    <a:pt x="140" y="22"/>
                  </a:lnTo>
                  <a:lnTo>
                    <a:pt x="140" y="35"/>
                  </a:lnTo>
                  <a:lnTo>
                    <a:pt x="146" y="41"/>
                  </a:lnTo>
                  <a:lnTo>
                    <a:pt x="146" y="45"/>
                  </a:lnTo>
                  <a:lnTo>
                    <a:pt x="146" y="45"/>
                  </a:lnTo>
                  <a:lnTo>
                    <a:pt x="153" y="51"/>
                  </a:lnTo>
                  <a:lnTo>
                    <a:pt x="153" y="51"/>
                  </a:lnTo>
                  <a:lnTo>
                    <a:pt x="165" y="51"/>
                  </a:lnTo>
                  <a:lnTo>
                    <a:pt x="165" y="68"/>
                  </a:lnTo>
                  <a:lnTo>
                    <a:pt x="194" y="97"/>
                  </a:lnTo>
                  <a:lnTo>
                    <a:pt x="194" y="107"/>
                  </a:lnTo>
                  <a:lnTo>
                    <a:pt x="175" y="107"/>
                  </a:lnTo>
                  <a:lnTo>
                    <a:pt x="175" y="103"/>
                  </a:lnTo>
                  <a:lnTo>
                    <a:pt x="165" y="103"/>
                  </a:lnTo>
                  <a:lnTo>
                    <a:pt x="165" y="107"/>
                  </a:lnTo>
                  <a:lnTo>
                    <a:pt x="140" y="107"/>
                  </a:lnTo>
                  <a:lnTo>
                    <a:pt x="140" y="107"/>
                  </a:lnTo>
                  <a:lnTo>
                    <a:pt x="136" y="113"/>
                  </a:lnTo>
                  <a:lnTo>
                    <a:pt x="130" y="113"/>
                  </a:lnTo>
                  <a:lnTo>
                    <a:pt x="130" y="119"/>
                  </a:lnTo>
                  <a:lnTo>
                    <a:pt x="124" y="119"/>
                  </a:lnTo>
                  <a:lnTo>
                    <a:pt x="124" y="123"/>
                  </a:lnTo>
                  <a:lnTo>
                    <a:pt x="105" y="123"/>
                  </a:lnTo>
                  <a:lnTo>
                    <a:pt x="105" y="123"/>
                  </a:lnTo>
                  <a:lnTo>
                    <a:pt x="101" y="119"/>
                  </a:lnTo>
                  <a:lnTo>
                    <a:pt x="101" y="119"/>
                  </a:lnTo>
                  <a:lnTo>
                    <a:pt x="101" y="113"/>
                  </a:lnTo>
                  <a:lnTo>
                    <a:pt x="95" y="113"/>
                  </a:lnTo>
                  <a:lnTo>
                    <a:pt x="89" y="107"/>
                  </a:lnTo>
                  <a:lnTo>
                    <a:pt x="76" y="107"/>
                  </a:lnTo>
                  <a:lnTo>
                    <a:pt x="76" y="107"/>
                  </a:lnTo>
                  <a:lnTo>
                    <a:pt x="70" y="113"/>
                  </a:lnTo>
                  <a:lnTo>
                    <a:pt x="70" y="119"/>
                  </a:lnTo>
                  <a:lnTo>
                    <a:pt x="66" y="119"/>
                  </a:lnTo>
                  <a:lnTo>
                    <a:pt x="66" y="123"/>
                  </a:lnTo>
                  <a:lnTo>
                    <a:pt x="60" y="130"/>
                  </a:lnTo>
                  <a:lnTo>
                    <a:pt x="60" y="136"/>
                  </a:lnTo>
                  <a:lnTo>
                    <a:pt x="35" y="136"/>
                  </a:lnTo>
                  <a:lnTo>
                    <a:pt x="35" y="136"/>
                  </a:lnTo>
                  <a:lnTo>
                    <a:pt x="31" y="142"/>
                  </a:lnTo>
                  <a:lnTo>
                    <a:pt x="31" y="146"/>
                  </a:lnTo>
                  <a:lnTo>
                    <a:pt x="31" y="14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5" name="Freeform 501"/>
            <p:cNvSpPr>
              <a:spLocks/>
            </p:cNvSpPr>
            <p:nvPr/>
          </p:nvSpPr>
          <p:spPr bwMode="auto">
            <a:xfrm>
              <a:off x="4784725" y="3136901"/>
              <a:ext cx="307975" cy="231775"/>
            </a:xfrm>
            <a:custGeom>
              <a:avLst/>
              <a:gdLst>
                <a:gd name="T0" fmla="*/ 31 w 194"/>
                <a:gd name="T1" fmla="*/ 142 h 146"/>
                <a:gd name="T2" fmla="*/ 12 w 194"/>
                <a:gd name="T3" fmla="*/ 136 h 146"/>
                <a:gd name="T4" fmla="*/ 6 w 194"/>
                <a:gd name="T5" fmla="*/ 130 h 146"/>
                <a:gd name="T6" fmla="*/ 6 w 194"/>
                <a:gd name="T7" fmla="*/ 123 h 146"/>
                <a:gd name="T8" fmla="*/ 6 w 194"/>
                <a:gd name="T9" fmla="*/ 119 h 146"/>
                <a:gd name="T10" fmla="*/ 0 w 194"/>
                <a:gd name="T11" fmla="*/ 113 h 146"/>
                <a:gd name="T12" fmla="*/ 0 w 194"/>
                <a:gd name="T13" fmla="*/ 107 h 146"/>
                <a:gd name="T14" fmla="*/ 6 w 194"/>
                <a:gd name="T15" fmla="*/ 84 h 146"/>
                <a:gd name="T16" fmla="*/ 12 w 194"/>
                <a:gd name="T17" fmla="*/ 74 h 146"/>
                <a:gd name="T18" fmla="*/ 19 w 194"/>
                <a:gd name="T19" fmla="*/ 62 h 146"/>
                <a:gd name="T20" fmla="*/ 35 w 194"/>
                <a:gd name="T21" fmla="*/ 57 h 146"/>
                <a:gd name="T22" fmla="*/ 60 w 194"/>
                <a:gd name="T23" fmla="*/ 51 h 146"/>
                <a:gd name="T24" fmla="*/ 66 w 194"/>
                <a:gd name="T25" fmla="*/ 45 h 146"/>
                <a:gd name="T26" fmla="*/ 70 w 194"/>
                <a:gd name="T27" fmla="*/ 41 h 146"/>
                <a:gd name="T28" fmla="*/ 70 w 194"/>
                <a:gd name="T29" fmla="*/ 35 h 146"/>
                <a:gd name="T30" fmla="*/ 89 w 194"/>
                <a:gd name="T31" fmla="*/ 35 h 146"/>
                <a:gd name="T32" fmla="*/ 105 w 194"/>
                <a:gd name="T33" fmla="*/ 12 h 146"/>
                <a:gd name="T34" fmla="*/ 111 w 194"/>
                <a:gd name="T35" fmla="*/ 6 h 146"/>
                <a:gd name="T36" fmla="*/ 130 w 194"/>
                <a:gd name="T37" fmla="*/ 0 h 146"/>
                <a:gd name="T38" fmla="*/ 130 w 194"/>
                <a:gd name="T39" fmla="*/ 6 h 146"/>
                <a:gd name="T40" fmla="*/ 136 w 194"/>
                <a:gd name="T41" fmla="*/ 12 h 146"/>
                <a:gd name="T42" fmla="*/ 140 w 194"/>
                <a:gd name="T43" fmla="*/ 22 h 146"/>
                <a:gd name="T44" fmla="*/ 140 w 194"/>
                <a:gd name="T45" fmla="*/ 35 h 146"/>
                <a:gd name="T46" fmla="*/ 146 w 194"/>
                <a:gd name="T47" fmla="*/ 45 h 146"/>
                <a:gd name="T48" fmla="*/ 153 w 194"/>
                <a:gd name="T49" fmla="*/ 51 h 146"/>
                <a:gd name="T50" fmla="*/ 165 w 194"/>
                <a:gd name="T51" fmla="*/ 51 h 146"/>
                <a:gd name="T52" fmla="*/ 194 w 194"/>
                <a:gd name="T53" fmla="*/ 97 h 146"/>
                <a:gd name="T54" fmla="*/ 175 w 194"/>
                <a:gd name="T55" fmla="*/ 107 h 146"/>
                <a:gd name="T56" fmla="*/ 165 w 194"/>
                <a:gd name="T57" fmla="*/ 103 h 146"/>
                <a:gd name="T58" fmla="*/ 140 w 194"/>
                <a:gd name="T59" fmla="*/ 107 h 146"/>
                <a:gd name="T60" fmla="*/ 136 w 194"/>
                <a:gd name="T61" fmla="*/ 113 h 146"/>
                <a:gd name="T62" fmla="*/ 130 w 194"/>
                <a:gd name="T63" fmla="*/ 119 h 146"/>
                <a:gd name="T64" fmla="*/ 124 w 194"/>
                <a:gd name="T65" fmla="*/ 123 h 146"/>
                <a:gd name="T66" fmla="*/ 105 w 194"/>
                <a:gd name="T67" fmla="*/ 123 h 146"/>
                <a:gd name="T68" fmla="*/ 101 w 194"/>
                <a:gd name="T69" fmla="*/ 119 h 146"/>
                <a:gd name="T70" fmla="*/ 95 w 194"/>
                <a:gd name="T71" fmla="*/ 113 h 146"/>
                <a:gd name="T72" fmla="*/ 76 w 194"/>
                <a:gd name="T73" fmla="*/ 107 h 146"/>
                <a:gd name="T74" fmla="*/ 70 w 194"/>
                <a:gd name="T75" fmla="*/ 113 h 146"/>
                <a:gd name="T76" fmla="*/ 66 w 194"/>
                <a:gd name="T77" fmla="*/ 119 h 146"/>
                <a:gd name="T78" fmla="*/ 60 w 194"/>
                <a:gd name="T79" fmla="*/ 130 h 146"/>
                <a:gd name="T80" fmla="*/ 35 w 194"/>
                <a:gd name="T81" fmla="*/ 136 h 146"/>
                <a:gd name="T82" fmla="*/ 31 w 194"/>
                <a:gd name="T83" fmla="*/ 142 h 146"/>
                <a:gd name="T84" fmla="*/ 31 w 194"/>
                <a:gd name="T8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4" h="146">
                  <a:moveTo>
                    <a:pt x="31" y="146"/>
                  </a:moveTo>
                  <a:lnTo>
                    <a:pt x="31" y="142"/>
                  </a:lnTo>
                  <a:lnTo>
                    <a:pt x="25" y="136"/>
                  </a:lnTo>
                  <a:lnTo>
                    <a:pt x="12" y="136"/>
                  </a:lnTo>
                  <a:lnTo>
                    <a:pt x="12" y="136"/>
                  </a:lnTo>
                  <a:lnTo>
                    <a:pt x="6" y="130"/>
                  </a:lnTo>
                  <a:lnTo>
                    <a:pt x="6" y="130"/>
                  </a:lnTo>
                  <a:lnTo>
                    <a:pt x="6" y="123"/>
                  </a:lnTo>
                  <a:lnTo>
                    <a:pt x="6" y="123"/>
                  </a:lnTo>
                  <a:lnTo>
                    <a:pt x="6" y="119"/>
                  </a:lnTo>
                  <a:lnTo>
                    <a:pt x="0" y="113"/>
                  </a:lnTo>
                  <a:lnTo>
                    <a:pt x="0" y="113"/>
                  </a:lnTo>
                  <a:lnTo>
                    <a:pt x="0" y="107"/>
                  </a:lnTo>
                  <a:lnTo>
                    <a:pt x="0" y="107"/>
                  </a:lnTo>
                  <a:lnTo>
                    <a:pt x="6" y="103"/>
                  </a:lnTo>
                  <a:lnTo>
                    <a:pt x="6" y="84"/>
                  </a:lnTo>
                  <a:lnTo>
                    <a:pt x="12" y="84"/>
                  </a:lnTo>
                  <a:lnTo>
                    <a:pt x="12" y="74"/>
                  </a:lnTo>
                  <a:lnTo>
                    <a:pt x="19" y="74"/>
                  </a:lnTo>
                  <a:lnTo>
                    <a:pt x="19" y="62"/>
                  </a:lnTo>
                  <a:lnTo>
                    <a:pt x="31" y="62"/>
                  </a:lnTo>
                  <a:lnTo>
                    <a:pt x="35" y="57"/>
                  </a:lnTo>
                  <a:lnTo>
                    <a:pt x="54" y="57"/>
                  </a:lnTo>
                  <a:lnTo>
                    <a:pt x="60" y="51"/>
                  </a:lnTo>
                  <a:lnTo>
                    <a:pt x="66" y="51"/>
                  </a:lnTo>
                  <a:lnTo>
                    <a:pt x="66" y="45"/>
                  </a:lnTo>
                  <a:lnTo>
                    <a:pt x="70" y="41"/>
                  </a:lnTo>
                  <a:lnTo>
                    <a:pt x="70" y="41"/>
                  </a:lnTo>
                  <a:lnTo>
                    <a:pt x="70" y="41"/>
                  </a:lnTo>
                  <a:lnTo>
                    <a:pt x="70" y="35"/>
                  </a:lnTo>
                  <a:lnTo>
                    <a:pt x="70" y="35"/>
                  </a:lnTo>
                  <a:lnTo>
                    <a:pt x="89" y="35"/>
                  </a:lnTo>
                  <a:lnTo>
                    <a:pt x="101" y="22"/>
                  </a:lnTo>
                  <a:lnTo>
                    <a:pt x="105" y="12"/>
                  </a:lnTo>
                  <a:lnTo>
                    <a:pt x="111" y="6"/>
                  </a:lnTo>
                  <a:lnTo>
                    <a:pt x="111" y="6"/>
                  </a:lnTo>
                  <a:lnTo>
                    <a:pt x="118" y="0"/>
                  </a:lnTo>
                  <a:lnTo>
                    <a:pt x="130" y="0"/>
                  </a:lnTo>
                  <a:lnTo>
                    <a:pt x="130" y="6"/>
                  </a:lnTo>
                  <a:lnTo>
                    <a:pt x="130" y="6"/>
                  </a:lnTo>
                  <a:lnTo>
                    <a:pt x="130" y="12"/>
                  </a:lnTo>
                  <a:lnTo>
                    <a:pt x="136" y="12"/>
                  </a:lnTo>
                  <a:lnTo>
                    <a:pt x="140" y="18"/>
                  </a:lnTo>
                  <a:lnTo>
                    <a:pt x="140" y="22"/>
                  </a:lnTo>
                  <a:lnTo>
                    <a:pt x="140" y="22"/>
                  </a:lnTo>
                  <a:lnTo>
                    <a:pt x="140" y="35"/>
                  </a:lnTo>
                  <a:lnTo>
                    <a:pt x="146" y="41"/>
                  </a:lnTo>
                  <a:lnTo>
                    <a:pt x="146" y="45"/>
                  </a:lnTo>
                  <a:lnTo>
                    <a:pt x="146" y="45"/>
                  </a:lnTo>
                  <a:lnTo>
                    <a:pt x="153" y="51"/>
                  </a:lnTo>
                  <a:lnTo>
                    <a:pt x="153" y="51"/>
                  </a:lnTo>
                  <a:lnTo>
                    <a:pt x="165" y="51"/>
                  </a:lnTo>
                  <a:lnTo>
                    <a:pt x="165" y="68"/>
                  </a:lnTo>
                  <a:lnTo>
                    <a:pt x="194" y="97"/>
                  </a:lnTo>
                  <a:lnTo>
                    <a:pt x="194" y="107"/>
                  </a:lnTo>
                  <a:lnTo>
                    <a:pt x="175" y="107"/>
                  </a:lnTo>
                  <a:lnTo>
                    <a:pt x="175" y="103"/>
                  </a:lnTo>
                  <a:lnTo>
                    <a:pt x="165" y="103"/>
                  </a:lnTo>
                  <a:lnTo>
                    <a:pt x="165" y="107"/>
                  </a:lnTo>
                  <a:lnTo>
                    <a:pt x="140" y="107"/>
                  </a:lnTo>
                  <a:lnTo>
                    <a:pt x="140" y="107"/>
                  </a:lnTo>
                  <a:lnTo>
                    <a:pt x="136" y="113"/>
                  </a:lnTo>
                  <a:lnTo>
                    <a:pt x="130" y="113"/>
                  </a:lnTo>
                  <a:lnTo>
                    <a:pt x="130" y="119"/>
                  </a:lnTo>
                  <a:lnTo>
                    <a:pt x="124" y="119"/>
                  </a:lnTo>
                  <a:lnTo>
                    <a:pt x="124" y="123"/>
                  </a:lnTo>
                  <a:lnTo>
                    <a:pt x="105" y="123"/>
                  </a:lnTo>
                  <a:lnTo>
                    <a:pt x="105" y="123"/>
                  </a:lnTo>
                  <a:lnTo>
                    <a:pt x="101" y="119"/>
                  </a:lnTo>
                  <a:lnTo>
                    <a:pt x="101" y="119"/>
                  </a:lnTo>
                  <a:lnTo>
                    <a:pt x="101" y="113"/>
                  </a:lnTo>
                  <a:lnTo>
                    <a:pt x="95" y="113"/>
                  </a:lnTo>
                  <a:lnTo>
                    <a:pt x="89" y="107"/>
                  </a:lnTo>
                  <a:lnTo>
                    <a:pt x="76" y="107"/>
                  </a:lnTo>
                  <a:lnTo>
                    <a:pt x="76" y="107"/>
                  </a:lnTo>
                  <a:lnTo>
                    <a:pt x="70" y="113"/>
                  </a:lnTo>
                  <a:lnTo>
                    <a:pt x="70" y="119"/>
                  </a:lnTo>
                  <a:lnTo>
                    <a:pt x="66" y="119"/>
                  </a:lnTo>
                  <a:lnTo>
                    <a:pt x="66" y="123"/>
                  </a:lnTo>
                  <a:lnTo>
                    <a:pt x="60" y="130"/>
                  </a:lnTo>
                  <a:lnTo>
                    <a:pt x="60" y="136"/>
                  </a:lnTo>
                  <a:lnTo>
                    <a:pt x="35" y="136"/>
                  </a:lnTo>
                  <a:lnTo>
                    <a:pt x="35" y="136"/>
                  </a:lnTo>
                  <a:lnTo>
                    <a:pt x="31" y="142"/>
                  </a:lnTo>
                  <a:lnTo>
                    <a:pt x="31" y="146"/>
                  </a:lnTo>
                  <a:lnTo>
                    <a:pt x="31" y="14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6" name="Freeform 502"/>
            <p:cNvSpPr>
              <a:spLocks/>
            </p:cNvSpPr>
            <p:nvPr/>
          </p:nvSpPr>
          <p:spPr bwMode="auto">
            <a:xfrm>
              <a:off x="4729163" y="3300413"/>
              <a:ext cx="465138" cy="490538"/>
            </a:xfrm>
            <a:custGeom>
              <a:avLst/>
              <a:gdLst>
                <a:gd name="T0" fmla="*/ 276 w 293"/>
                <a:gd name="T1" fmla="*/ 16 h 309"/>
                <a:gd name="T2" fmla="*/ 280 w 293"/>
                <a:gd name="T3" fmla="*/ 27 h 309"/>
                <a:gd name="T4" fmla="*/ 286 w 293"/>
                <a:gd name="T5" fmla="*/ 43 h 309"/>
                <a:gd name="T6" fmla="*/ 293 w 293"/>
                <a:gd name="T7" fmla="*/ 55 h 309"/>
                <a:gd name="T8" fmla="*/ 270 w 293"/>
                <a:gd name="T9" fmla="*/ 78 h 309"/>
                <a:gd name="T10" fmla="*/ 264 w 293"/>
                <a:gd name="T11" fmla="*/ 95 h 309"/>
                <a:gd name="T12" fmla="*/ 264 w 293"/>
                <a:gd name="T13" fmla="*/ 105 h 309"/>
                <a:gd name="T14" fmla="*/ 264 w 293"/>
                <a:gd name="T15" fmla="*/ 117 h 309"/>
                <a:gd name="T16" fmla="*/ 258 w 293"/>
                <a:gd name="T17" fmla="*/ 128 h 309"/>
                <a:gd name="T18" fmla="*/ 251 w 293"/>
                <a:gd name="T19" fmla="*/ 140 h 309"/>
                <a:gd name="T20" fmla="*/ 258 w 293"/>
                <a:gd name="T21" fmla="*/ 144 h 309"/>
                <a:gd name="T22" fmla="*/ 258 w 293"/>
                <a:gd name="T23" fmla="*/ 156 h 309"/>
                <a:gd name="T24" fmla="*/ 264 w 293"/>
                <a:gd name="T25" fmla="*/ 179 h 309"/>
                <a:gd name="T26" fmla="*/ 264 w 293"/>
                <a:gd name="T27" fmla="*/ 196 h 309"/>
                <a:gd name="T28" fmla="*/ 276 w 293"/>
                <a:gd name="T29" fmla="*/ 218 h 309"/>
                <a:gd name="T30" fmla="*/ 280 w 293"/>
                <a:gd name="T31" fmla="*/ 235 h 309"/>
                <a:gd name="T32" fmla="*/ 280 w 293"/>
                <a:gd name="T33" fmla="*/ 247 h 309"/>
                <a:gd name="T34" fmla="*/ 251 w 293"/>
                <a:gd name="T35" fmla="*/ 257 h 309"/>
                <a:gd name="T36" fmla="*/ 241 w 293"/>
                <a:gd name="T37" fmla="*/ 303 h 309"/>
                <a:gd name="T38" fmla="*/ 229 w 293"/>
                <a:gd name="T39" fmla="*/ 303 h 309"/>
                <a:gd name="T40" fmla="*/ 200 w 293"/>
                <a:gd name="T41" fmla="*/ 303 h 309"/>
                <a:gd name="T42" fmla="*/ 181 w 293"/>
                <a:gd name="T43" fmla="*/ 296 h 309"/>
                <a:gd name="T44" fmla="*/ 153 w 293"/>
                <a:gd name="T45" fmla="*/ 286 h 309"/>
                <a:gd name="T46" fmla="*/ 146 w 293"/>
                <a:gd name="T47" fmla="*/ 274 h 309"/>
                <a:gd name="T48" fmla="*/ 146 w 293"/>
                <a:gd name="T49" fmla="*/ 270 h 309"/>
                <a:gd name="T50" fmla="*/ 146 w 293"/>
                <a:gd name="T51" fmla="*/ 257 h 309"/>
                <a:gd name="T52" fmla="*/ 146 w 293"/>
                <a:gd name="T53" fmla="*/ 251 h 309"/>
                <a:gd name="T54" fmla="*/ 146 w 293"/>
                <a:gd name="T55" fmla="*/ 247 h 309"/>
                <a:gd name="T56" fmla="*/ 146 w 293"/>
                <a:gd name="T57" fmla="*/ 235 h 309"/>
                <a:gd name="T58" fmla="*/ 146 w 293"/>
                <a:gd name="T59" fmla="*/ 224 h 309"/>
                <a:gd name="T60" fmla="*/ 111 w 293"/>
                <a:gd name="T61" fmla="*/ 224 h 309"/>
                <a:gd name="T62" fmla="*/ 105 w 293"/>
                <a:gd name="T63" fmla="*/ 235 h 309"/>
                <a:gd name="T64" fmla="*/ 89 w 293"/>
                <a:gd name="T65" fmla="*/ 235 h 309"/>
                <a:gd name="T66" fmla="*/ 76 w 293"/>
                <a:gd name="T67" fmla="*/ 202 h 309"/>
                <a:gd name="T68" fmla="*/ 0 w 293"/>
                <a:gd name="T69" fmla="*/ 196 h 309"/>
                <a:gd name="T70" fmla="*/ 12 w 293"/>
                <a:gd name="T71" fmla="*/ 185 h 309"/>
                <a:gd name="T72" fmla="*/ 12 w 293"/>
                <a:gd name="T73" fmla="*/ 179 h 309"/>
                <a:gd name="T74" fmla="*/ 47 w 293"/>
                <a:gd name="T75" fmla="*/ 173 h 309"/>
                <a:gd name="T76" fmla="*/ 54 w 293"/>
                <a:gd name="T77" fmla="*/ 167 h 309"/>
                <a:gd name="T78" fmla="*/ 66 w 293"/>
                <a:gd name="T79" fmla="*/ 163 h 309"/>
                <a:gd name="T80" fmla="*/ 70 w 293"/>
                <a:gd name="T81" fmla="*/ 128 h 309"/>
                <a:gd name="T82" fmla="*/ 76 w 293"/>
                <a:gd name="T83" fmla="*/ 117 h 309"/>
                <a:gd name="T84" fmla="*/ 89 w 293"/>
                <a:gd name="T85" fmla="*/ 105 h 309"/>
                <a:gd name="T86" fmla="*/ 95 w 293"/>
                <a:gd name="T87" fmla="*/ 49 h 309"/>
                <a:gd name="T88" fmla="*/ 95 w 293"/>
                <a:gd name="T89" fmla="*/ 43 h 309"/>
                <a:gd name="T90" fmla="*/ 101 w 293"/>
                <a:gd name="T91" fmla="*/ 20 h 309"/>
                <a:gd name="T92" fmla="*/ 111 w 293"/>
                <a:gd name="T93" fmla="*/ 4 h 309"/>
                <a:gd name="T94" fmla="*/ 136 w 293"/>
                <a:gd name="T95" fmla="*/ 10 h 309"/>
                <a:gd name="T96" fmla="*/ 140 w 293"/>
                <a:gd name="T97" fmla="*/ 20 h 309"/>
                <a:gd name="T98" fmla="*/ 165 w 293"/>
                <a:gd name="T99" fmla="*/ 10 h 309"/>
                <a:gd name="T100" fmla="*/ 200 w 293"/>
                <a:gd name="T101" fmla="*/ 4 h 309"/>
                <a:gd name="T102" fmla="*/ 229 w 293"/>
                <a:gd name="T103" fmla="*/ 4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3" h="309">
                  <a:moveTo>
                    <a:pt x="229" y="4"/>
                  </a:moveTo>
                  <a:lnTo>
                    <a:pt x="229" y="10"/>
                  </a:lnTo>
                  <a:lnTo>
                    <a:pt x="235" y="16"/>
                  </a:lnTo>
                  <a:lnTo>
                    <a:pt x="276" y="16"/>
                  </a:lnTo>
                  <a:lnTo>
                    <a:pt x="276" y="20"/>
                  </a:lnTo>
                  <a:lnTo>
                    <a:pt x="280" y="20"/>
                  </a:lnTo>
                  <a:lnTo>
                    <a:pt x="280" y="27"/>
                  </a:lnTo>
                  <a:lnTo>
                    <a:pt x="280" y="27"/>
                  </a:lnTo>
                  <a:lnTo>
                    <a:pt x="286" y="33"/>
                  </a:lnTo>
                  <a:lnTo>
                    <a:pt x="286" y="33"/>
                  </a:lnTo>
                  <a:lnTo>
                    <a:pt x="286" y="43"/>
                  </a:lnTo>
                  <a:lnTo>
                    <a:pt x="286" y="43"/>
                  </a:lnTo>
                  <a:lnTo>
                    <a:pt x="286" y="49"/>
                  </a:lnTo>
                  <a:lnTo>
                    <a:pt x="286" y="49"/>
                  </a:lnTo>
                  <a:lnTo>
                    <a:pt x="293" y="55"/>
                  </a:lnTo>
                  <a:lnTo>
                    <a:pt x="293" y="55"/>
                  </a:lnTo>
                  <a:lnTo>
                    <a:pt x="286" y="62"/>
                  </a:lnTo>
                  <a:lnTo>
                    <a:pt x="286" y="66"/>
                  </a:lnTo>
                  <a:lnTo>
                    <a:pt x="280" y="66"/>
                  </a:lnTo>
                  <a:lnTo>
                    <a:pt x="270" y="78"/>
                  </a:lnTo>
                  <a:lnTo>
                    <a:pt x="270" y="78"/>
                  </a:lnTo>
                  <a:lnTo>
                    <a:pt x="264" y="82"/>
                  </a:lnTo>
                  <a:lnTo>
                    <a:pt x="264" y="95"/>
                  </a:lnTo>
                  <a:lnTo>
                    <a:pt x="264" y="95"/>
                  </a:lnTo>
                  <a:lnTo>
                    <a:pt x="264" y="95"/>
                  </a:lnTo>
                  <a:lnTo>
                    <a:pt x="264" y="101"/>
                  </a:lnTo>
                  <a:lnTo>
                    <a:pt x="264" y="101"/>
                  </a:lnTo>
                  <a:lnTo>
                    <a:pt x="264" y="105"/>
                  </a:lnTo>
                  <a:lnTo>
                    <a:pt x="264" y="105"/>
                  </a:lnTo>
                  <a:lnTo>
                    <a:pt x="264" y="117"/>
                  </a:lnTo>
                  <a:lnTo>
                    <a:pt x="264" y="117"/>
                  </a:lnTo>
                  <a:lnTo>
                    <a:pt x="264" y="117"/>
                  </a:lnTo>
                  <a:lnTo>
                    <a:pt x="264" y="123"/>
                  </a:lnTo>
                  <a:lnTo>
                    <a:pt x="258" y="123"/>
                  </a:lnTo>
                  <a:lnTo>
                    <a:pt x="258" y="128"/>
                  </a:lnTo>
                  <a:lnTo>
                    <a:pt x="258" y="128"/>
                  </a:lnTo>
                  <a:lnTo>
                    <a:pt x="251" y="134"/>
                  </a:lnTo>
                  <a:lnTo>
                    <a:pt x="251" y="134"/>
                  </a:lnTo>
                  <a:lnTo>
                    <a:pt x="251" y="134"/>
                  </a:lnTo>
                  <a:lnTo>
                    <a:pt x="251" y="140"/>
                  </a:lnTo>
                  <a:lnTo>
                    <a:pt x="251" y="140"/>
                  </a:lnTo>
                  <a:lnTo>
                    <a:pt x="258" y="140"/>
                  </a:lnTo>
                  <a:lnTo>
                    <a:pt x="258" y="144"/>
                  </a:lnTo>
                  <a:lnTo>
                    <a:pt x="258" y="144"/>
                  </a:lnTo>
                  <a:lnTo>
                    <a:pt x="258" y="150"/>
                  </a:lnTo>
                  <a:lnTo>
                    <a:pt x="258" y="150"/>
                  </a:lnTo>
                  <a:lnTo>
                    <a:pt x="258" y="156"/>
                  </a:lnTo>
                  <a:lnTo>
                    <a:pt x="258" y="156"/>
                  </a:lnTo>
                  <a:lnTo>
                    <a:pt x="258" y="167"/>
                  </a:lnTo>
                  <a:lnTo>
                    <a:pt x="264" y="173"/>
                  </a:lnTo>
                  <a:lnTo>
                    <a:pt x="264" y="179"/>
                  </a:lnTo>
                  <a:lnTo>
                    <a:pt x="264" y="179"/>
                  </a:lnTo>
                  <a:lnTo>
                    <a:pt x="264" y="179"/>
                  </a:lnTo>
                  <a:lnTo>
                    <a:pt x="264" y="185"/>
                  </a:lnTo>
                  <a:lnTo>
                    <a:pt x="264" y="185"/>
                  </a:lnTo>
                  <a:lnTo>
                    <a:pt x="264" y="196"/>
                  </a:lnTo>
                  <a:lnTo>
                    <a:pt x="264" y="196"/>
                  </a:lnTo>
                  <a:lnTo>
                    <a:pt x="264" y="212"/>
                  </a:lnTo>
                  <a:lnTo>
                    <a:pt x="270" y="218"/>
                  </a:lnTo>
                  <a:lnTo>
                    <a:pt x="276" y="218"/>
                  </a:lnTo>
                  <a:lnTo>
                    <a:pt x="276" y="228"/>
                  </a:lnTo>
                  <a:lnTo>
                    <a:pt x="280" y="228"/>
                  </a:lnTo>
                  <a:lnTo>
                    <a:pt x="280" y="235"/>
                  </a:lnTo>
                  <a:lnTo>
                    <a:pt x="280" y="235"/>
                  </a:lnTo>
                  <a:lnTo>
                    <a:pt x="280" y="241"/>
                  </a:lnTo>
                  <a:lnTo>
                    <a:pt x="280" y="241"/>
                  </a:lnTo>
                  <a:lnTo>
                    <a:pt x="280" y="241"/>
                  </a:lnTo>
                  <a:lnTo>
                    <a:pt x="280" y="247"/>
                  </a:lnTo>
                  <a:lnTo>
                    <a:pt x="258" y="247"/>
                  </a:lnTo>
                  <a:lnTo>
                    <a:pt x="258" y="247"/>
                  </a:lnTo>
                  <a:lnTo>
                    <a:pt x="258" y="251"/>
                  </a:lnTo>
                  <a:lnTo>
                    <a:pt x="251" y="257"/>
                  </a:lnTo>
                  <a:lnTo>
                    <a:pt x="251" y="280"/>
                  </a:lnTo>
                  <a:lnTo>
                    <a:pt x="245" y="290"/>
                  </a:lnTo>
                  <a:lnTo>
                    <a:pt x="245" y="296"/>
                  </a:lnTo>
                  <a:lnTo>
                    <a:pt x="241" y="303"/>
                  </a:lnTo>
                  <a:lnTo>
                    <a:pt x="229" y="303"/>
                  </a:lnTo>
                  <a:lnTo>
                    <a:pt x="229" y="303"/>
                  </a:lnTo>
                  <a:lnTo>
                    <a:pt x="229" y="303"/>
                  </a:lnTo>
                  <a:lnTo>
                    <a:pt x="229" y="303"/>
                  </a:lnTo>
                  <a:lnTo>
                    <a:pt x="223" y="309"/>
                  </a:lnTo>
                  <a:lnTo>
                    <a:pt x="200" y="309"/>
                  </a:lnTo>
                  <a:lnTo>
                    <a:pt x="200" y="309"/>
                  </a:lnTo>
                  <a:lnTo>
                    <a:pt x="200" y="303"/>
                  </a:lnTo>
                  <a:lnTo>
                    <a:pt x="200" y="303"/>
                  </a:lnTo>
                  <a:lnTo>
                    <a:pt x="200" y="296"/>
                  </a:lnTo>
                  <a:lnTo>
                    <a:pt x="181" y="296"/>
                  </a:lnTo>
                  <a:lnTo>
                    <a:pt x="181" y="296"/>
                  </a:lnTo>
                  <a:lnTo>
                    <a:pt x="181" y="290"/>
                  </a:lnTo>
                  <a:lnTo>
                    <a:pt x="153" y="290"/>
                  </a:lnTo>
                  <a:lnTo>
                    <a:pt x="153" y="290"/>
                  </a:lnTo>
                  <a:lnTo>
                    <a:pt x="153" y="286"/>
                  </a:lnTo>
                  <a:lnTo>
                    <a:pt x="153" y="286"/>
                  </a:lnTo>
                  <a:lnTo>
                    <a:pt x="153" y="280"/>
                  </a:lnTo>
                  <a:lnTo>
                    <a:pt x="146" y="280"/>
                  </a:lnTo>
                  <a:lnTo>
                    <a:pt x="146" y="274"/>
                  </a:lnTo>
                  <a:lnTo>
                    <a:pt x="146" y="274"/>
                  </a:lnTo>
                  <a:lnTo>
                    <a:pt x="146" y="274"/>
                  </a:lnTo>
                  <a:lnTo>
                    <a:pt x="146" y="270"/>
                  </a:lnTo>
                  <a:lnTo>
                    <a:pt x="146" y="270"/>
                  </a:lnTo>
                  <a:lnTo>
                    <a:pt x="146" y="264"/>
                  </a:lnTo>
                  <a:lnTo>
                    <a:pt x="146" y="264"/>
                  </a:lnTo>
                  <a:lnTo>
                    <a:pt x="146" y="264"/>
                  </a:lnTo>
                  <a:lnTo>
                    <a:pt x="146" y="257"/>
                  </a:lnTo>
                  <a:lnTo>
                    <a:pt x="146" y="257"/>
                  </a:lnTo>
                  <a:lnTo>
                    <a:pt x="146" y="257"/>
                  </a:lnTo>
                  <a:lnTo>
                    <a:pt x="146" y="251"/>
                  </a:lnTo>
                  <a:lnTo>
                    <a:pt x="146" y="251"/>
                  </a:lnTo>
                  <a:lnTo>
                    <a:pt x="146" y="251"/>
                  </a:lnTo>
                  <a:lnTo>
                    <a:pt x="146" y="247"/>
                  </a:lnTo>
                  <a:lnTo>
                    <a:pt x="146" y="247"/>
                  </a:lnTo>
                  <a:lnTo>
                    <a:pt x="146" y="247"/>
                  </a:lnTo>
                  <a:lnTo>
                    <a:pt x="146" y="241"/>
                  </a:lnTo>
                  <a:lnTo>
                    <a:pt x="146" y="241"/>
                  </a:lnTo>
                  <a:lnTo>
                    <a:pt x="146" y="241"/>
                  </a:lnTo>
                  <a:lnTo>
                    <a:pt x="146" y="235"/>
                  </a:lnTo>
                  <a:lnTo>
                    <a:pt x="146" y="235"/>
                  </a:lnTo>
                  <a:lnTo>
                    <a:pt x="146" y="228"/>
                  </a:lnTo>
                  <a:lnTo>
                    <a:pt x="146" y="228"/>
                  </a:lnTo>
                  <a:lnTo>
                    <a:pt x="146" y="224"/>
                  </a:lnTo>
                  <a:lnTo>
                    <a:pt x="136" y="224"/>
                  </a:lnTo>
                  <a:lnTo>
                    <a:pt x="124" y="218"/>
                  </a:lnTo>
                  <a:lnTo>
                    <a:pt x="111" y="218"/>
                  </a:lnTo>
                  <a:lnTo>
                    <a:pt x="111" y="224"/>
                  </a:lnTo>
                  <a:lnTo>
                    <a:pt x="111" y="224"/>
                  </a:lnTo>
                  <a:lnTo>
                    <a:pt x="111" y="228"/>
                  </a:lnTo>
                  <a:lnTo>
                    <a:pt x="111" y="228"/>
                  </a:lnTo>
                  <a:lnTo>
                    <a:pt x="105" y="235"/>
                  </a:lnTo>
                  <a:lnTo>
                    <a:pt x="105" y="235"/>
                  </a:lnTo>
                  <a:lnTo>
                    <a:pt x="101" y="241"/>
                  </a:lnTo>
                  <a:lnTo>
                    <a:pt x="89" y="241"/>
                  </a:lnTo>
                  <a:lnTo>
                    <a:pt x="89" y="235"/>
                  </a:lnTo>
                  <a:lnTo>
                    <a:pt x="82" y="228"/>
                  </a:lnTo>
                  <a:lnTo>
                    <a:pt x="82" y="228"/>
                  </a:lnTo>
                  <a:lnTo>
                    <a:pt x="76" y="218"/>
                  </a:lnTo>
                  <a:lnTo>
                    <a:pt x="76" y="202"/>
                  </a:lnTo>
                  <a:lnTo>
                    <a:pt x="0" y="202"/>
                  </a:lnTo>
                  <a:lnTo>
                    <a:pt x="0" y="202"/>
                  </a:lnTo>
                  <a:lnTo>
                    <a:pt x="0" y="196"/>
                  </a:lnTo>
                  <a:lnTo>
                    <a:pt x="0" y="196"/>
                  </a:lnTo>
                  <a:lnTo>
                    <a:pt x="0" y="196"/>
                  </a:lnTo>
                  <a:lnTo>
                    <a:pt x="0" y="196"/>
                  </a:lnTo>
                  <a:lnTo>
                    <a:pt x="12" y="196"/>
                  </a:lnTo>
                  <a:lnTo>
                    <a:pt x="12" y="185"/>
                  </a:lnTo>
                  <a:lnTo>
                    <a:pt x="0" y="185"/>
                  </a:lnTo>
                  <a:lnTo>
                    <a:pt x="6" y="185"/>
                  </a:lnTo>
                  <a:lnTo>
                    <a:pt x="12" y="179"/>
                  </a:lnTo>
                  <a:lnTo>
                    <a:pt x="12" y="179"/>
                  </a:lnTo>
                  <a:lnTo>
                    <a:pt x="12" y="179"/>
                  </a:lnTo>
                  <a:lnTo>
                    <a:pt x="12" y="179"/>
                  </a:lnTo>
                  <a:lnTo>
                    <a:pt x="47" y="179"/>
                  </a:lnTo>
                  <a:lnTo>
                    <a:pt x="47" y="173"/>
                  </a:lnTo>
                  <a:lnTo>
                    <a:pt x="54" y="173"/>
                  </a:lnTo>
                  <a:lnTo>
                    <a:pt x="54" y="167"/>
                  </a:lnTo>
                  <a:lnTo>
                    <a:pt x="54" y="167"/>
                  </a:lnTo>
                  <a:lnTo>
                    <a:pt x="54" y="167"/>
                  </a:lnTo>
                  <a:lnTo>
                    <a:pt x="60" y="167"/>
                  </a:lnTo>
                  <a:lnTo>
                    <a:pt x="60" y="163"/>
                  </a:lnTo>
                  <a:lnTo>
                    <a:pt x="60" y="163"/>
                  </a:lnTo>
                  <a:lnTo>
                    <a:pt x="66" y="163"/>
                  </a:lnTo>
                  <a:lnTo>
                    <a:pt x="66" y="156"/>
                  </a:lnTo>
                  <a:lnTo>
                    <a:pt x="66" y="156"/>
                  </a:lnTo>
                  <a:lnTo>
                    <a:pt x="66" y="128"/>
                  </a:lnTo>
                  <a:lnTo>
                    <a:pt x="70" y="128"/>
                  </a:lnTo>
                  <a:lnTo>
                    <a:pt x="70" y="123"/>
                  </a:lnTo>
                  <a:lnTo>
                    <a:pt x="70" y="123"/>
                  </a:lnTo>
                  <a:lnTo>
                    <a:pt x="76" y="117"/>
                  </a:lnTo>
                  <a:lnTo>
                    <a:pt x="76" y="117"/>
                  </a:lnTo>
                  <a:lnTo>
                    <a:pt x="76" y="117"/>
                  </a:lnTo>
                  <a:lnTo>
                    <a:pt x="82" y="111"/>
                  </a:lnTo>
                  <a:lnTo>
                    <a:pt x="82" y="111"/>
                  </a:lnTo>
                  <a:lnTo>
                    <a:pt x="89" y="105"/>
                  </a:lnTo>
                  <a:lnTo>
                    <a:pt x="89" y="95"/>
                  </a:lnTo>
                  <a:lnTo>
                    <a:pt x="95" y="88"/>
                  </a:lnTo>
                  <a:lnTo>
                    <a:pt x="95" y="49"/>
                  </a:lnTo>
                  <a:lnTo>
                    <a:pt x="95" y="49"/>
                  </a:lnTo>
                  <a:lnTo>
                    <a:pt x="95" y="49"/>
                  </a:lnTo>
                  <a:lnTo>
                    <a:pt x="95" y="43"/>
                  </a:lnTo>
                  <a:lnTo>
                    <a:pt x="95" y="43"/>
                  </a:lnTo>
                  <a:lnTo>
                    <a:pt x="95" y="43"/>
                  </a:lnTo>
                  <a:lnTo>
                    <a:pt x="95" y="33"/>
                  </a:lnTo>
                  <a:lnTo>
                    <a:pt x="95" y="33"/>
                  </a:lnTo>
                  <a:lnTo>
                    <a:pt x="101" y="27"/>
                  </a:lnTo>
                  <a:lnTo>
                    <a:pt x="101" y="20"/>
                  </a:lnTo>
                  <a:lnTo>
                    <a:pt x="101" y="20"/>
                  </a:lnTo>
                  <a:lnTo>
                    <a:pt x="105" y="16"/>
                  </a:lnTo>
                  <a:lnTo>
                    <a:pt x="105" y="10"/>
                  </a:lnTo>
                  <a:lnTo>
                    <a:pt x="111" y="4"/>
                  </a:lnTo>
                  <a:lnTo>
                    <a:pt x="111" y="4"/>
                  </a:lnTo>
                  <a:lnTo>
                    <a:pt x="124" y="4"/>
                  </a:lnTo>
                  <a:lnTo>
                    <a:pt x="130" y="10"/>
                  </a:lnTo>
                  <a:lnTo>
                    <a:pt x="136" y="10"/>
                  </a:lnTo>
                  <a:lnTo>
                    <a:pt x="136" y="16"/>
                  </a:lnTo>
                  <a:lnTo>
                    <a:pt x="136" y="16"/>
                  </a:lnTo>
                  <a:lnTo>
                    <a:pt x="140" y="20"/>
                  </a:lnTo>
                  <a:lnTo>
                    <a:pt x="140" y="20"/>
                  </a:lnTo>
                  <a:lnTo>
                    <a:pt x="159" y="20"/>
                  </a:lnTo>
                  <a:lnTo>
                    <a:pt x="159" y="16"/>
                  </a:lnTo>
                  <a:lnTo>
                    <a:pt x="165" y="16"/>
                  </a:lnTo>
                  <a:lnTo>
                    <a:pt x="165" y="10"/>
                  </a:lnTo>
                  <a:lnTo>
                    <a:pt x="171" y="10"/>
                  </a:lnTo>
                  <a:lnTo>
                    <a:pt x="175" y="4"/>
                  </a:lnTo>
                  <a:lnTo>
                    <a:pt x="175" y="4"/>
                  </a:lnTo>
                  <a:lnTo>
                    <a:pt x="200" y="4"/>
                  </a:lnTo>
                  <a:lnTo>
                    <a:pt x="200" y="0"/>
                  </a:lnTo>
                  <a:lnTo>
                    <a:pt x="210" y="0"/>
                  </a:lnTo>
                  <a:lnTo>
                    <a:pt x="210" y="4"/>
                  </a:lnTo>
                  <a:lnTo>
                    <a:pt x="229" y="4"/>
                  </a:lnTo>
                  <a:lnTo>
                    <a:pt x="229"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7" name="Freeform 503"/>
            <p:cNvSpPr>
              <a:spLocks/>
            </p:cNvSpPr>
            <p:nvPr/>
          </p:nvSpPr>
          <p:spPr bwMode="auto">
            <a:xfrm>
              <a:off x="4729163" y="3300413"/>
              <a:ext cx="465138" cy="490538"/>
            </a:xfrm>
            <a:custGeom>
              <a:avLst/>
              <a:gdLst>
                <a:gd name="T0" fmla="*/ 276 w 293"/>
                <a:gd name="T1" fmla="*/ 16 h 309"/>
                <a:gd name="T2" fmla="*/ 280 w 293"/>
                <a:gd name="T3" fmla="*/ 27 h 309"/>
                <a:gd name="T4" fmla="*/ 286 w 293"/>
                <a:gd name="T5" fmla="*/ 43 h 309"/>
                <a:gd name="T6" fmla="*/ 293 w 293"/>
                <a:gd name="T7" fmla="*/ 55 h 309"/>
                <a:gd name="T8" fmla="*/ 270 w 293"/>
                <a:gd name="T9" fmla="*/ 78 h 309"/>
                <a:gd name="T10" fmla="*/ 264 w 293"/>
                <a:gd name="T11" fmla="*/ 95 h 309"/>
                <a:gd name="T12" fmla="*/ 264 w 293"/>
                <a:gd name="T13" fmla="*/ 105 h 309"/>
                <a:gd name="T14" fmla="*/ 264 w 293"/>
                <a:gd name="T15" fmla="*/ 117 h 309"/>
                <a:gd name="T16" fmla="*/ 258 w 293"/>
                <a:gd name="T17" fmla="*/ 128 h 309"/>
                <a:gd name="T18" fmla="*/ 251 w 293"/>
                <a:gd name="T19" fmla="*/ 140 h 309"/>
                <a:gd name="T20" fmla="*/ 258 w 293"/>
                <a:gd name="T21" fmla="*/ 144 h 309"/>
                <a:gd name="T22" fmla="*/ 258 w 293"/>
                <a:gd name="T23" fmla="*/ 156 h 309"/>
                <a:gd name="T24" fmla="*/ 264 w 293"/>
                <a:gd name="T25" fmla="*/ 179 h 309"/>
                <a:gd name="T26" fmla="*/ 264 w 293"/>
                <a:gd name="T27" fmla="*/ 196 h 309"/>
                <a:gd name="T28" fmla="*/ 276 w 293"/>
                <a:gd name="T29" fmla="*/ 218 h 309"/>
                <a:gd name="T30" fmla="*/ 280 w 293"/>
                <a:gd name="T31" fmla="*/ 235 h 309"/>
                <a:gd name="T32" fmla="*/ 280 w 293"/>
                <a:gd name="T33" fmla="*/ 247 h 309"/>
                <a:gd name="T34" fmla="*/ 251 w 293"/>
                <a:gd name="T35" fmla="*/ 257 h 309"/>
                <a:gd name="T36" fmla="*/ 241 w 293"/>
                <a:gd name="T37" fmla="*/ 303 h 309"/>
                <a:gd name="T38" fmla="*/ 229 w 293"/>
                <a:gd name="T39" fmla="*/ 303 h 309"/>
                <a:gd name="T40" fmla="*/ 200 w 293"/>
                <a:gd name="T41" fmla="*/ 303 h 309"/>
                <a:gd name="T42" fmla="*/ 181 w 293"/>
                <a:gd name="T43" fmla="*/ 296 h 309"/>
                <a:gd name="T44" fmla="*/ 153 w 293"/>
                <a:gd name="T45" fmla="*/ 286 h 309"/>
                <a:gd name="T46" fmla="*/ 146 w 293"/>
                <a:gd name="T47" fmla="*/ 274 h 309"/>
                <a:gd name="T48" fmla="*/ 146 w 293"/>
                <a:gd name="T49" fmla="*/ 270 h 309"/>
                <a:gd name="T50" fmla="*/ 146 w 293"/>
                <a:gd name="T51" fmla="*/ 257 h 309"/>
                <a:gd name="T52" fmla="*/ 146 w 293"/>
                <a:gd name="T53" fmla="*/ 251 h 309"/>
                <a:gd name="T54" fmla="*/ 146 w 293"/>
                <a:gd name="T55" fmla="*/ 247 h 309"/>
                <a:gd name="T56" fmla="*/ 146 w 293"/>
                <a:gd name="T57" fmla="*/ 235 h 309"/>
                <a:gd name="T58" fmla="*/ 146 w 293"/>
                <a:gd name="T59" fmla="*/ 224 h 309"/>
                <a:gd name="T60" fmla="*/ 111 w 293"/>
                <a:gd name="T61" fmla="*/ 224 h 309"/>
                <a:gd name="T62" fmla="*/ 105 w 293"/>
                <a:gd name="T63" fmla="*/ 235 h 309"/>
                <a:gd name="T64" fmla="*/ 89 w 293"/>
                <a:gd name="T65" fmla="*/ 235 h 309"/>
                <a:gd name="T66" fmla="*/ 76 w 293"/>
                <a:gd name="T67" fmla="*/ 202 h 309"/>
                <a:gd name="T68" fmla="*/ 0 w 293"/>
                <a:gd name="T69" fmla="*/ 196 h 309"/>
                <a:gd name="T70" fmla="*/ 12 w 293"/>
                <a:gd name="T71" fmla="*/ 185 h 309"/>
                <a:gd name="T72" fmla="*/ 12 w 293"/>
                <a:gd name="T73" fmla="*/ 179 h 309"/>
                <a:gd name="T74" fmla="*/ 47 w 293"/>
                <a:gd name="T75" fmla="*/ 173 h 309"/>
                <a:gd name="T76" fmla="*/ 54 w 293"/>
                <a:gd name="T77" fmla="*/ 167 h 309"/>
                <a:gd name="T78" fmla="*/ 66 w 293"/>
                <a:gd name="T79" fmla="*/ 163 h 309"/>
                <a:gd name="T80" fmla="*/ 70 w 293"/>
                <a:gd name="T81" fmla="*/ 128 h 309"/>
                <a:gd name="T82" fmla="*/ 76 w 293"/>
                <a:gd name="T83" fmla="*/ 117 h 309"/>
                <a:gd name="T84" fmla="*/ 89 w 293"/>
                <a:gd name="T85" fmla="*/ 105 h 309"/>
                <a:gd name="T86" fmla="*/ 95 w 293"/>
                <a:gd name="T87" fmla="*/ 49 h 309"/>
                <a:gd name="T88" fmla="*/ 95 w 293"/>
                <a:gd name="T89" fmla="*/ 43 h 309"/>
                <a:gd name="T90" fmla="*/ 101 w 293"/>
                <a:gd name="T91" fmla="*/ 20 h 309"/>
                <a:gd name="T92" fmla="*/ 111 w 293"/>
                <a:gd name="T93" fmla="*/ 4 h 309"/>
                <a:gd name="T94" fmla="*/ 136 w 293"/>
                <a:gd name="T95" fmla="*/ 10 h 309"/>
                <a:gd name="T96" fmla="*/ 140 w 293"/>
                <a:gd name="T97" fmla="*/ 20 h 309"/>
                <a:gd name="T98" fmla="*/ 165 w 293"/>
                <a:gd name="T99" fmla="*/ 10 h 309"/>
                <a:gd name="T100" fmla="*/ 200 w 293"/>
                <a:gd name="T101" fmla="*/ 4 h 309"/>
                <a:gd name="T102" fmla="*/ 229 w 293"/>
                <a:gd name="T103" fmla="*/ 4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3" h="309">
                  <a:moveTo>
                    <a:pt x="229" y="4"/>
                  </a:moveTo>
                  <a:lnTo>
                    <a:pt x="229" y="10"/>
                  </a:lnTo>
                  <a:lnTo>
                    <a:pt x="235" y="16"/>
                  </a:lnTo>
                  <a:lnTo>
                    <a:pt x="276" y="16"/>
                  </a:lnTo>
                  <a:lnTo>
                    <a:pt x="276" y="20"/>
                  </a:lnTo>
                  <a:lnTo>
                    <a:pt x="280" y="20"/>
                  </a:lnTo>
                  <a:lnTo>
                    <a:pt x="280" y="27"/>
                  </a:lnTo>
                  <a:lnTo>
                    <a:pt x="280" y="27"/>
                  </a:lnTo>
                  <a:lnTo>
                    <a:pt x="286" y="33"/>
                  </a:lnTo>
                  <a:lnTo>
                    <a:pt x="286" y="33"/>
                  </a:lnTo>
                  <a:lnTo>
                    <a:pt x="286" y="43"/>
                  </a:lnTo>
                  <a:lnTo>
                    <a:pt x="286" y="43"/>
                  </a:lnTo>
                  <a:lnTo>
                    <a:pt x="286" y="49"/>
                  </a:lnTo>
                  <a:lnTo>
                    <a:pt x="286" y="49"/>
                  </a:lnTo>
                  <a:lnTo>
                    <a:pt x="293" y="55"/>
                  </a:lnTo>
                  <a:lnTo>
                    <a:pt x="293" y="55"/>
                  </a:lnTo>
                  <a:lnTo>
                    <a:pt x="286" y="62"/>
                  </a:lnTo>
                  <a:lnTo>
                    <a:pt x="286" y="66"/>
                  </a:lnTo>
                  <a:lnTo>
                    <a:pt x="280" y="66"/>
                  </a:lnTo>
                  <a:lnTo>
                    <a:pt x="270" y="78"/>
                  </a:lnTo>
                  <a:lnTo>
                    <a:pt x="270" y="78"/>
                  </a:lnTo>
                  <a:lnTo>
                    <a:pt x="264" y="82"/>
                  </a:lnTo>
                  <a:lnTo>
                    <a:pt x="264" y="95"/>
                  </a:lnTo>
                  <a:lnTo>
                    <a:pt x="264" y="95"/>
                  </a:lnTo>
                  <a:lnTo>
                    <a:pt x="264" y="95"/>
                  </a:lnTo>
                  <a:lnTo>
                    <a:pt x="264" y="101"/>
                  </a:lnTo>
                  <a:lnTo>
                    <a:pt x="264" y="101"/>
                  </a:lnTo>
                  <a:lnTo>
                    <a:pt x="264" y="105"/>
                  </a:lnTo>
                  <a:lnTo>
                    <a:pt x="264" y="105"/>
                  </a:lnTo>
                  <a:lnTo>
                    <a:pt x="264" y="117"/>
                  </a:lnTo>
                  <a:lnTo>
                    <a:pt x="264" y="117"/>
                  </a:lnTo>
                  <a:lnTo>
                    <a:pt x="264" y="117"/>
                  </a:lnTo>
                  <a:lnTo>
                    <a:pt x="264" y="123"/>
                  </a:lnTo>
                  <a:lnTo>
                    <a:pt x="258" y="123"/>
                  </a:lnTo>
                  <a:lnTo>
                    <a:pt x="258" y="128"/>
                  </a:lnTo>
                  <a:lnTo>
                    <a:pt x="258" y="128"/>
                  </a:lnTo>
                  <a:lnTo>
                    <a:pt x="251" y="134"/>
                  </a:lnTo>
                  <a:lnTo>
                    <a:pt x="251" y="134"/>
                  </a:lnTo>
                  <a:lnTo>
                    <a:pt x="251" y="134"/>
                  </a:lnTo>
                  <a:lnTo>
                    <a:pt x="251" y="140"/>
                  </a:lnTo>
                  <a:lnTo>
                    <a:pt x="251" y="140"/>
                  </a:lnTo>
                  <a:lnTo>
                    <a:pt x="258" y="140"/>
                  </a:lnTo>
                  <a:lnTo>
                    <a:pt x="258" y="144"/>
                  </a:lnTo>
                  <a:lnTo>
                    <a:pt x="258" y="144"/>
                  </a:lnTo>
                  <a:lnTo>
                    <a:pt x="258" y="150"/>
                  </a:lnTo>
                  <a:lnTo>
                    <a:pt x="258" y="150"/>
                  </a:lnTo>
                  <a:lnTo>
                    <a:pt x="258" y="156"/>
                  </a:lnTo>
                  <a:lnTo>
                    <a:pt x="258" y="156"/>
                  </a:lnTo>
                  <a:lnTo>
                    <a:pt x="258" y="167"/>
                  </a:lnTo>
                  <a:lnTo>
                    <a:pt x="264" y="173"/>
                  </a:lnTo>
                  <a:lnTo>
                    <a:pt x="264" y="179"/>
                  </a:lnTo>
                  <a:lnTo>
                    <a:pt x="264" y="179"/>
                  </a:lnTo>
                  <a:lnTo>
                    <a:pt x="264" y="179"/>
                  </a:lnTo>
                  <a:lnTo>
                    <a:pt x="264" y="185"/>
                  </a:lnTo>
                  <a:lnTo>
                    <a:pt x="264" y="185"/>
                  </a:lnTo>
                  <a:lnTo>
                    <a:pt x="264" y="196"/>
                  </a:lnTo>
                  <a:lnTo>
                    <a:pt x="264" y="196"/>
                  </a:lnTo>
                  <a:lnTo>
                    <a:pt x="264" y="212"/>
                  </a:lnTo>
                  <a:lnTo>
                    <a:pt x="270" y="218"/>
                  </a:lnTo>
                  <a:lnTo>
                    <a:pt x="276" y="218"/>
                  </a:lnTo>
                  <a:lnTo>
                    <a:pt x="276" y="228"/>
                  </a:lnTo>
                  <a:lnTo>
                    <a:pt x="280" y="228"/>
                  </a:lnTo>
                  <a:lnTo>
                    <a:pt x="280" y="235"/>
                  </a:lnTo>
                  <a:lnTo>
                    <a:pt x="280" y="235"/>
                  </a:lnTo>
                  <a:lnTo>
                    <a:pt x="280" y="241"/>
                  </a:lnTo>
                  <a:lnTo>
                    <a:pt x="280" y="241"/>
                  </a:lnTo>
                  <a:lnTo>
                    <a:pt x="280" y="241"/>
                  </a:lnTo>
                  <a:lnTo>
                    <a:pt x="280" y="247"/>
                  </a:lnTo>
                  <a:lnTo>
                    <a:pt x="258" y="247"/>
                  </a:lnTo>
                  <a:lnTo>
                    <a:pt x="258" y="247"/>
                  </a:lnTo>
                  <a:lnTo>
                    <a:pt x="258" y="251"/>
                  </a:lnTo>
                  <a:lnTo>
                    <a:pt x="251" y="257"/>
                  </a:lnTo>
                  <a:lnTo>
                    <a:pt x="251" y="280"/>
                  </a:lnTo>
                  <a:lnTo>
                    <a:pt x="245" y="290"/>
                  </a:lnTo>
                  <a:lnTo>
                    <a:pt x="245" y="296"/>
                  </a:lnTo>
                  <a:lnTo>
                    <a:pt x="241" y="303"/>
                  </a:lnTo>
                  <a:lnTo>
                    <a:pt x="229" y="303"/>
                  </a:lnTo>
                  <a:lnTo>
                    <a:pt x="229" y="303"/>
                  </a:lnTo>
                  <a:lnTo>
                    <a:pt x="229" y="303"/>
                  </a:lnTo>
                  <a:lnTo>
                    <a:pt x="229" y="303"/>
                  </a:lnTo>
                  <a:lnTo>
                    <a:pt x="223" y="309"/>
                  </a:lnTo>
                  <a:lnTo>
                    <a:pt x="200" y="309"/>
                  </a:lnTo>
                  <a:lnTo>
                    <a:pt x="200" y="309"/>
                  </a:lnTo>
                  <a:lnTo>
                    <a:pt x="200" y="303"/>
                  </a:lnTo>
                  <a:lnTo>
                    <a:pt x="200" y="303"/>
                  </a:lnTo>
                  <a:lnTo>
                    <a:pt x="200" y="296"/>
                  </a:lnTo>
                  <a:lnTo>
                    <a:pt x="181" y="296"/>
                  </a:lnTo>
                  <a:lnTo>
                    <a:pt x="181" y="296"/>
                  </a:lnTo>
                  <a:lnTo>
                    <a:pt x="181" y="290"/>
                  </a:lnTo>
                  <a:lnTo>
                    <a:pt x="153" y="290"/>
                  </a:lnTo>
                  <a:lnTo>
                    <a:pt x="153" y="290"/>
                  </a:lnTo>
                  <a:lnTo>
                    <a:pt x="153" y="286"/>
                  </a:lnTo>
                  <a:lnTo>
                    <a:pt x="153" y="286"/>
                  </a:lnTo>
                  <a:lnTo>
                    <a:pt x="153" y="280"/>
                  </a:lnTo>
                  <a:lnTo>
                    <a:pt x="146" y="280"/>
                  </a:lnTo>
                  <a:lnTo>
                    <a:pt x="146" y="274"/>
                  </a:lnTo>
                  <a:lnTo>
                    <a:pt x="146" y="274"/>
                  </a:lnTo>
                  <a:lnTo>
                    <a:pt x="146" y="274"/>
                  </a:lnTo>
                  <a:lnTo>
                    <a:pt x="146" y="270"/>
                  </a:lnTo>
                  <a:lnTo>
                    <a:pt x="146" y="270"/>
                  </a:lnTo>
                  <a:lnTo>
                    <a:pt x="146" y="264"/>
                  </a:lnTo>
                  <a:lnTo>
                    <a:pt x="146" y="264"/>
                  </a:lnTo>
                  <a:lnTo>
                    <a:pt x="146" y="264"/>
                  </a:lnTo>
                  <a:lnTo>
                    <a:pt x="146" y="257"/>
                  </a:lnTo>
                  <a:lnTo>
                    <a:pt x="146" y="257"/>
                  </a:lnTo>
                  <a:lnTo>
                    <a:pt x="146" y="257"/>
                  </a:lnTo>
                  <a:lnTo>
                    <a:pt x="146" y="251"/>
                  </a:lnTo>
                  <a:lnTo>
                    <a:pt x="146" y="251"/>
                  </a:lnTo>
                  <a:lnTo>
                    <a:pt x="146" y="251"/>
                  </a:lnTo>
                  <a:lnTo>
                    <a:pt x="146" y="247"/>
                  </a:lnTo>
                  <a:lnTo>
                    <a:pt x="146" y="247"/>
                  </a:lnTo>
                  <a:lnTo>
                    <a:pt x="146" y="247"/>
                  </a:lnTo>
                  <a:lnTo>
                    <a:pt x="146" y="241"/>
                  </a:lnTo>
                  <a:lnTo>
                    <a:pt x="146" y="241"/>
                  </a:lnTo>
                  <a:lnTo>
                    <a:pt x="146" y="241"/>
                  </a:lnTo>
                  <a:lnTo>
                    <a:pt x="146" y="235"/>
                  </a:lnTo>
                  <a:lnTo>
                    <a:pt x="146" y="235"/>
                  </a:lnTo>
                  <a:lnTo>
                    <a:pt x="146" y="228"/>
                  </a:lnTo>
                  <a:lnTo>
                    <a:pt x="146" y="228"/>
                  </a:lnTo>
                  <a:lnTo>
                    <a:pt x="146" y="224"/>
                  </a:lnTo>
                  <a:lnTo>
                    <a:pt x="136" y="224"/>
                  </a:lnTo>
                  <a:lnTo>
                    <a:pt x="124" y="218"/>
                  </a:lnTo>
                  <a:lnTo>
                    <a:pt x="111" y="218"/>
                  </a:lnTo>
                  <a:lnTo>
                    <a:pt x="111" y="224"/>
                  </a:lnTo>
                  <a:lnTo>
                    <a:pt x="111" y="224"/>
                  </a:lnTo>
                  <a:lnTo>
                    <a:pt x="111" y="228"/>
                  </a:lnTo>
                  <a:lnTo>
                    <a:pt x="111" y="228"/>
                  </a:lnTo>
                  <a:lnTo>
                    <a:pt x="105" y="235"/>
                  </a:lnTo>
                  <a:lnTo>
                    <a:pt x="105" y="235"/>
                  </a:lnTo>
                  <a:lnTo>
                    <a:pt x="101" y="241"/>
                  </a:lnTo>
                  <a:lnTo>
                    <a:pt x="89" y="241"/>
                  </a:lnTo>
                  <a:lnTo>
                    <a:pt x="89" y="235"/>
                  </a:lnTo>
                  <a:lnTo>
                    <a:pt x="82" y="228"/>
                  </a:lnTo>
                  <a:lnTo>
                    <a:pt x="82" y="228"/>
                  </a:lnTo>
                  <a:lnTo>
                    <a:pt x="76" y="218"/>
                  </a:lnTo>
                  <a:lnTo>
                    <a:pt x="76" y="202"/>
                  </a:lnTo>
                  <a:lnTo>
                    <a:pt x="0" y="202"/>
                  </a:lnTo>
                  <a:lnTo>
                    <a:pt x="0" y="202"/>
                  </a:lnTo>
                  <a:lnTo>
                    <a:pt x="0" y="196"/>
                  </a:lnTo>
                  <a:lnTo>
                    <a:pt x="0" y="196"/>
                  </a:lnTo>
                  <a:lnTo>
                    <a:pt x="0" y="196"/>
                  </a:lnTo>
                  <a:lnTo>
                    <a:pt x="0" y="196"/>
                  </a:lnTo>
                  <a:lnTo>
                    <a:pt x="12" y="196"/>
                  </a:lnTo>
                  <a:lnTo>
                    <a:pt x="12" y="185"/>
                  </a:lnTo>
                  <a:lnTo>
                    <a:pt x="0" y="185"/>
                  </a:lnTo>
                  <a:lnTo>
                    <a:pt x="6" y="185"/>
                  </a:lnTo>
                  <a:lnTo>
                    <a:pt x="12" y="179"/>
                  </a:lnTo>
                  <a:lnTo>
                    <a:pt x="12" y="179"/>
                  </a:lnTo>
                  <a:lnTo>
                    <a:pt x="12" y="179"/>
                  </a:lnTo>
                  <a:lnTo>
                    <a:pt x="12" y="179"/>
                  </a:lnTo>
                  <a:lnTo>
                    <a:pt x="47" y="179"/>
                  </a:lnTo>
                  <a:lnTo>
                    <a:pt x="47" y="173"/>
                  </a:lnTo>
                  <a:lnTo>
                    <a:pt x="54" y="173"/>
                  </a:lnTo>
                  <a:lnTo>
                    <a:pt x="54" y="167"/>
                  </a:lnTo>
                  <a:lnTo>
                    <a:pt x="54" y="167"/>
                  </a:lnTo>
                  <a:lnTo>
                    <a:pt x="54" y="167"/>
                  </a:lnTo>
                  <a:lnTo>
                    <a:pt x="60" y="167"/>
                  </a:lnTo>
                  <a:lnTo>
                    <a:pt x="60" y="163"/>
                  </a:lnTo>
                  <a:lnTo>
                    <a:pt x="60" y="163"/>
                  </a:lnTo>
                  <a:lnTo>
                    <a:pt x="66" y="163"/>
                  </a:lnTo>
                  <a:lnTo>
                    <a:pt x="66" y="156"/>
                  </a:lnTo>
                  <a:lnTo>
                    <a:pt x="66" y="156"/>
                  </a:lnTo>
                  <a:lnTo>
                    <a:pt x="66" y="128"/>
                  </a:lnTo>
                  <a:lnTo>
                    <a:pt x="70" y="128"/>
                  </a:lnTo>
                  <a:lnTo>
                    <a:pt x="70" y="123"/>
                  </a:lnTo>
                  <a:lnTo>
                    <a:pt x="70" y="123"/>
                  </a:lnTo>
                  <a:lnTo>
                    <a:pt x="76" y="117"/>
                  </a:lnTo>
                  <a:lnTo>
                    <a:pt x="76" y="117"/>
                  </a:lnTo>
                  <a:lnTo>
                    <a:pt x="76" y="117"/>
                  </a:lnTo>
                  <a:lnTo>
                    <a:pt x="82" y="111"/>
                  </a:lnTo>
                  <a:lnTo>
                    <a:pt x="82" y="111"/>
                  </a:lnTo>
                  <a:lnTo>
                    <a:pt x="89" y="105"/>
                  </a:lnTo>
                  <a:lnTo>
                    <a:pt x="89" y="95"/>
                  </a:lnTo>
                  <a:lnTo>
                    <a:pt x="95" y="88"/>
                  </a:lnTo>
                  <a:lnTo>
                    <a:pt x="95" y="49"/>
                  </a:lnTo>
                  <a:lnTo>
                    <a:pt x="95" y="49"/>
                  </a:lnTo>
                  <a:lnTo>
                    <a:pt x="95" y="49"/>
                  </a:lnTo>
                  <a:lnTo>
                    <a:pt x="95" y="43"/>
                  </a:lnTo>
                  <a:lnTo>
                    <a:pt x="95" y="43"/>
                  </a:lnTo>
                  <a:lnTo>
                    <a:pt x="95" y="43"/>
                  </a:lnTo>
                  <a:lnTo>
                    <a:pt x="95" y="33"/>
                  </a:lnTo>
                  <a:lnTo>
                    <a:pt x="95" y="33"/>
                  </a:lnTo>
                  <a:lnTo>
                    <a:pt x="101" y="27"/>
                  </a:lnTo>
                  <a:lnTo>
                    <a:pt x="101" y="20"/>
                  </a:lnTo>
                  <a:lnTo>
                    <a:pt x="101" y="20"/>
                  </a:lnTo>
                  <a:lnTo>
                    <a:pt x="105" y="16"/>
                  </a:lnTo>
                  <a:lnTo>
                    <a:pt x="105" y="10"/>
                  </a:lnTo>
                  <a:lnTo>
                    <a:pt x="111" y="4"/>
                  </a:lnTo>
                  <a:lnTo>
                    <a:pt x="111" y="4"/>
                  </a:lnTo>
                  <a:lnTo>
                    <a:pt x="124" y="4"/>
                  </a:lnTo>
                  <a:lnTo>
                    <a:pt x="130" y="10"/>
                  </a:lnTo>
                  <a:lnTo>
                    <a:pt x="136" y="10"/>
                  </a:lnTo>
                  <a:lnTo>
                    <a:pt x="136" y="16"/>
                  </a:lnTo>
                  <a:lnTo>
                    <a:pt x="136" y="16"/>
                  </a:lnTo>
                  <a:lnTo>
                    <a:pt x="140" y="20"/>
                  </a:lnTo>
                  <a:lnTo>
                    <a:pt x="140" y="20"/>
                  </a:lnTo>
                  <a:lnTo>
                    <a:pt x="159" y="20"/>
                  </a:lnTo>
                  <a:lnTo>
                    <a:pt x="159" y="16"/>
                  </a:lnTo>
                  <a:lnTo>
                    <a:pt x="165" y="16"/>
                  </a:lnTo>
                  <a:lnTo>
                    <a:pt x="165" y="10"/>
                  </a:lnTo>
                  <a:lnTo>
                    <a:pt x="171" y="10"/>
                  </a:lnTo>
                  <a:lnTo>
                    <a:pt x="175" y="4"/>
                  </a:lnTo>
                  <a:lnTo>
                    <a:pt x="175" y="4"/>
                  </a:lnTo>
                  <a:lnTo>
                    <a:pt x="200" y="4"/>
                  </a:lnTo>
                  <a:lnTo>
                    <a:pt x="200" y="0"/>
                  </a:lnTo>
                  <a:lnTo>
                    <a:pt x="210" y="0"/>
                  </a:lnTo>
                  <a:lnTo>
                    <a:pt x="210" y="4"/>
                  </a:lnTo>
                  <a:lnTo>
                    <a:pt x="229" y="4"/>
                  </a:lnTo>
                  <a:lnTo>
                    <a:pt x="229"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8" name="Freeform 504"/>
            <p:cNvSpPr>
              <a:spLocks/>
            </p:cNvSpPr>
            <p:nvPr/>
          </p:nvSpPr>
          <p:spPr bwMode="auto">
            <a:xfrm>
              <a:off x="4664075" y="3387726"/>
              <a:ext cx="55563" cy="36513"/>
            </a:xfrm>
            <a:custGeom>
              <a:avLst/>
              <a:gdLst>
                <a:gd name="T0" fmla="*/ 35 w 35"/>
                <a:gd name="T1" fmla="*/ 0 h 23"/>
                <a:gd name="T2" fmla="*/ 35 w 35"/>
                <a:gd name="T3" fmla="*/ 17 h 23"/>
                <a:gd name="T4" fmla="*/ 31 w 35"/>
                <a:gd name="T5" fmla="*/ 17 h 23"/>
                <a:gd name="T6" fmla="*/ 25 w 35"/>
                <a:gd name="T7" fmla="*/ 23 h 23"/>
                <a:gd name="T8" fmla="*/ 6 w 35"/>
                <a:gd name="T9" fmla="*/ 23 h 23"/>
                <a:gd name="T10" fmla="*/ 6 w 35"/>
                <a:gd name="T11" fmla="*/ 23 h 23"/>
                <a:gd name="T12" fmla="*/ 6 w 35"/>
                <a:gd name="T13" fmla="*/ 17 h 23"/>
                <a:gd name="T14" fmla="*/ 6 w 35"/>
                <a:gd name="T15" fmla="*/ 17 h 23"/>
                <a:gd name="T16" fmla="*/ 6 w 35"/>
                <a:gd name="T17" fmla="*/ 17 h 23"/>
                <a:gd name="T18" fmla="*/ 6 w 35"/>
                <a:gd name="T19" fmla="*/ 11 h 23"/>
                <a:gd name="T20" fmla="*/ 0 w 35"/>
                <a:gd name="T21" fmla="*/ 11 h 23"/>
                <a:gd name="T22" fmla="*/ 0 w 35"/>
                <a:gd name="T23" fmla="*/ 11 h 23"/>
                <a:gd name="T24" fmla="*/ 6 w 35"/>
                <a:gd name="T25" fmla="*/ 7 h 23"/>
                <a:gd name="T26" fmla="*/ 6 w 35"/>
                <a:gd name="T27" fmla="*/ 7 h 23"/>
                <a:gd name="T28" fmla="*/ 6 w 35"/>
                <a:gd name="T29" fmla="*/ 7 h 23"/>
                <a:gd name="T30" fmla="*/ 6 w 35"/>
                <a:gd name="T31" fmla="*/ 7 h 23"/>
                <a:gd name="T32" fmla="*/ 6 w 35"/>
                <a:gd name="T33" fmla="*/ 0 h 23"/>
                <a:gd name="T34" fmla="*/ 6 w 35"/>
                <a:gd name="T35" fmla="*/ 0 h 23"/>
                <a:gd name="T36" fmla="*/ 6 w 35"/>
                <a:gd name="T37" fmla="*/ 0 h 23"/>
                <a:gd name="T38" fmla="*/ 35 w 35"/>
                <a:gd name="T39" fmla="*/ 0 h 23"/>
                <a:gd name="T40" fmla="*/ 35 w 35"/>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23">
                  <a:moveTo>
                    <a:pt x="35" y="0"/>
                  </a:moveTo>
                  <a:lnTo>
                    <a:pt x="35" y="17"/>
                  </a:lnTo>
                  <a:lnTo>
                    <a:pt x="31" y="17"/>
                  </a:lnTo>
                  <a:lnTo>
                    <a:pt x="25" y="23"/>
                  </a:lnTo>
                  <a:lnTo>
                    <a:pt x="6" y="23"/>
                  </a:lnTo>
                  <a:lnTo>
                    <a:pt x="6" y="23"/>
                  </a:lnTo>
                  <a:lnTo>
                    <a:pt x="6" y="17"/>
                  </a:lnTo>
                  <a:lnTo>
                    <a:pt x="6" y="17"/>
                  </a:lnTo>
                  <a:lnTo>
                    <a:pt x="6" y="17"/>
                  </a:lnTo>
                  <a:lnTo>
                    <a:pt x="6" y="11"/>
                  </a:lnTo>
                  <a:lnTo>
                    <a:pt x="0" y="11"/>
                  </a:lnTo>
                  <a:lnTo>
                    <a:pt x="0" y="11"/>
                  </a:lnTo>
                  <a:lnTo>
                    <a:pt x="6" y="7"/>
                  </a:lnTo>
                  <a:lnTo>
                    <a:pt x="6" y="7"/>
                  </a:lnTo>
                  <a:lnTo>
                    <a:pt x="6" y="7"/>
                  </a:lnTo>
                  <a:lnTo>
                    <a:pt x="6" y="7"/>
                  </a:lnTo>
                  <a:lnTo>
                    <a:pt x="6" y="0"/>
                  </a:lnTo>
                  <a:lnTo>
                    <a:pt x="6" y="0"/>
                  </a:lnTo>
                  <a:lnTo>
                    <a:pt x="6" y="0"/>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09" name="Freeform 505"/>
            <p:cNvSpPr>
              <a:spLocks/>
            </p:cNvSpPr>
            <p:nvPr/>
          </p:nvSpPr>
          <p:spPr bwMode="auto">
            <a:xfrm>
              <a:off x="4664075" y="3387726"/>
              <a:ext cx="55563" cy="36513"/>
            </a:xfrm>
            <a:custGeom>
              <a:avLst/>
              <a:gdLst>
                <a:gd name="T0" fmla="*/ 35 w 35"/>
                <a:gd name="T1" fmla="*/ 0 h 23"/>
                <a:gd name="T2" fmla="*/ 35 w 35"/>
                <a:gd name="T3" fmla="*/ 17 h 23"/>
                <a:gd name="T4" fmla="*/ 31 w 35"/>
                <a:gd name="T5" fmla="*/ 17 h 23"/>
                <a:gd name="T6" fmla="*/ 25 w 35"/>
                <a:gd name="T7" fmla="*/ 23 h 23"/>
                <a:gd name="T8" fmla="*/ 6 w 35"/>
                <a:gd name="T9" fmla="*/ 23 h 23"/>
                <a:gd name="T10" fmla="*/ 6 w 35"/>
                <a:gd name="T11" fmla="*/ 23 h 23"/>
                <a:gd name="T12" fmla="*/ 6 w 35"/>
                <a:gd name="T13" fmla="*/ 17 h 23"/>
                <a:gd name="T14" fmla="*/ 6 w 35"/>
                <a:gd name="T15" fmla="*/ 17 h 23"/>
                <a:gd name="T16" fmla="*/ 6 w 35"/>
                <a:gd name="T17" fmla="*/ 17 h 23"/>
                <a:gd name="T18" fmla="*/ 6 w 35"/>
                <a:gd name="T19" fmla="*/ 11 h 23"/>
                <a:gd name="T20" fmla="*/ 0 w 35"/>
                <a:gd name="T21" fmla="*/ 11 h 23"/>
                <a:gd name="T22" fmla="*/ 0 w 35"/>
                <a:gd name="T23" fmla="*/ 11 h 23"/>
                <a:gd name="T24" fmla="*/ 6 w 35"/>
                <a:gd name="T25" fmla="*/ 7 h 23"/>
                <a:gd name="T26" fmla="*/ 6 w 35"/>
                <a:gd name="T27" fmla="*/ 7 h 23"/>
                <a:gd name="T28" fmla="*/ 6 w 35"/>
                <a:gd name="T29" fmla="*/ 7 h 23"/>
                <a:gd name="T30" fmla="*/ 6 w 35"/>
                <a:gd name="T31" fmla="*/ 7 h 23"/>
                <a:gd name="T32" fmla="*/ 6 w 35"/>
                <a:gd name="T33" fmla="*/ 0 h 23"/>
                <a:gd name="T34" fmla="*/ 6 w 35"/>
                <a:gd name="T35" fmla="*/ 0 h 23"/>
                <a:gd name="T36" fmla="*/ 6 w 35"/>
                <a:gd name="T37" fmla="*/ 0 h 23"/>
                <a:gd name="T38" fmla="*/ 35 w 35"/>
                <a:gd name="T39" fmla="*/ 0 h 23"/>
                <a:gd name="T40" fmla="*/ 35 w 35"/>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23">
                  <a:moveTo>
                    <a:pt x="35" y="0"/>
                  </a:moveTo>
                  <a:lnTo>
                    <a:pt x="35" y="17"/>
                  </a:lnTo>
                  <a:lnTo>
                    <a:pt x="31" y="17"/>
                  </a:lnTo>
                  <a:lnTo>
                    <a:pt x="25" y="23"/>
                  </a:lnTo>
                  <a:lnTo>
                    <a:pt x="6" y="23"/>
                  </a:lnTo>
                  <a:lnTo>
                    <a:pt x="6" y="23"/>
                  </a:lnTo>
                  <a:lnTo>
                    <a:pt x="6" y="17"/>
                  </a:lnTo>
                  <a:lnTo>
                    <a:pt x="6" y="17"/>
                  </a:lnTo>
                  <a:lnTo>
                    <a:pt x="6" y="17"/>
                  </a:lnTo>
                  <a:lnTo>
                    <a:pt x="6" y="11"/>
                  </a:lnTo>
                  <a:lnTo>
                    <a:pt x="0" y="11"/>
                  </a:lnTo>
                  <a:lnTo>
                    <a:pt x="0" y="11"/>
                  </a:lnTo>
                  <a:lnTo>
                    <a:pt x="6" y="7"/>
                  </a:lnTo>
                  <a:lnTo>
                    <a:pt x="6" y="7"/>
                  </a:lnTo>
                  <a:lnTo>
                    <a:pt x="6" y="7"/>
                  </a:lnTo>
                  <a:lnTo>
                    <a:pt x="6" y="7"/>
                  </a:lnTo>
                  <a:lnTo>
                    <a:pt x="6" y="0"/>
                  </a:lnTo>
                  <a:lnTo>
                    <a:pt x="6" y="0"/>
                  </a:lnTo>
                  <a:lnTo>
                    <a:pt x="6" y="0"/>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0" name="Freeform 506"/>
            <p:cNvSpPr>
              <a:spLocks/>
            </p:cNvSpPr>
            <p:nvPr/>
          </p:nvSpPr>
          <p:spPr bwMode="auto">
            <a:xfrm>
              <a:off x="4657725" y="3387726"/>
              <a:ext cx="136525" cy="177800"/>
            </a:xfrm>
            <a:custGeom>
              <a:avLst/>
              <a:gdLst>
                <a:gd name="T0" fmla="*/ 64 w 86"/>
                <a:gd name="T1" fmla="*/ 0 h 112"/>
                <a:gd name="T2" fmla="*/ 64 w 86"/>
                <a:gd name="T3" fmla="*/ 7 h 112"/>
                <a:gd name="T4" fmla="*/ 64 w 86"/>
                <a:gd name="T5" fmla="*/ 11 h 112"/>
                <a:gd name="T6" fmla="*/ 70 w 86"/>
                <a:gd name="T7" fmla="*/ 17 h 112"/>
                <a:gd name="T8" fmla="*/ 86 w 86"/>
                <a:gd name="T9" fmla="*/ 17 h 112"/>
                <a:gd name="T10" fmla="*/ 86 w 86"/>
                <a:gd name="T11" fmla="*/ 23 h 112"/>
                <a:gd name="T12" fmla="*/ 86 w 86"/>
                <a:gd name="T13" fmla="*/ 27 h 112"/>
                <a:gd name="T14" fmla="*/ 86 w 86"/>
                <a:gd name="T15" fmla="*/ 33 h 112"/>
                <a:gd name="T16" fmla="*/ 80 w 86"/>
                <a:gd name="T17" fmla="*/ 40 h 112"/>
                <a:gd name="T18" fmla="*/ 80 w 86"/>
                <a:gd name="T19" fmla="*/ 40 h 112"/>
                <a:gd name="T20" fmla="*/ 86 w 86"/>
                <a:gd name="T21" fmla="*/ 50 h 112"/>
                <a:gd name="T22" fmla="*/ 86 w 86"/>
                <a:gd name="T23" fmla="*/ 62 h 112"/>
                <a:gd name="T24" fmla="*/ 86 w 86"/>
                <a:gd name="T25" fmla="*/ 73 h 112"/>
                <a:gd name="T26" fmla="*/ 80 w 86"/>
                <a:gd name="T27" fmla="*/ 79 h 112"/>
                <a:gd name="T28" fmla="*/ 64 w 86"/>
                <a:gd name="T29" fmla="*/ 79 h 112"/>
                <a:gd name="T30" fmla="*/ 57 w 86"/>
                <a:gd name="T31" fmla="*/ 73 h 112"/>
                <a:gd name="T32" fmla="*/ 51 w 86"/>
                <a:gd name="T33" fmla="*/ 79 h 112"/>
                <a:gd name="T34" fmla="*/ 45 w 86"/>
                <a:gd name="T35" fmla="*/ 85 h 112"/>
                <a:gd name="T36" fmla="*/ 45 w 86"/>
                <a:gd name="T37" fmla="*/ 95 h 112"/>
                <a:gd name="T38" fmla="*/ 39 w 86"/>
                <a:gd name="T39" fmla="*/ 101 h 112"/>
                <a:gd name="T40" fmla="*/ 35 w 86"/>
                <a:gd name="T41" fmla="*/ 112 h 112"/>
                <a:gd name="T42" fmla="*/ 29 w 86"/>
                <a:gd name="T43" fmla="*/ 112 h 112"/>
                <a:gd name="T44" fmla="*/ 29 w 86"/>
                <a:gd name="T45" fmla="*/ 108 h 112"/>
                <a:gd name="T46" fmla="*/ 16 w 86"/>
                <a:gd name="T47" fmla="*/ 89 h 112"/>
                <a:gd name="T48" fmla="*/ 0 w 86"/>
                <a:gd name="T49" fmla="*/ 68 h 112"/>
                <a:gd name="T50" fmla="*/ 0 w 86"/>
                <a:gd name="T51" fmla="*/ 50 h 112"/>
                <a:gd name="T52" fmla="*/ 4 w 86"/>
                <a:gd name="T53" fmla="*/ 40 h 112"/>
                <a:gd name="T54" fmla="*/ 10 w 86"/>
                <a:gd name="T55" fmla="*/ 33 h 112"/>
                <a:gd name="T56" fmla="*/ 10 w 86"/>
                <a:gd name="T57" fmla="*/ 23 h 112"/>
                <a:gd name="T58" fmla="*/ 39 w 86"/>
                <a:gd name="T59" fmla="*/ 11 h 112"/>
                <a:gd name="T60" fmla="*/ 39 w 86"/>
                <a:gd name="T61" fmla="*/ 0 h 112"/>
                <a:gd name="T62" fmla="*/ 70 w 86"/>
                <a:gd name="T6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112">
                  <a:moveTo>
                    <a:pt x="70" y="0"/>
                  </a:moveTo>
                  <a:lnTo>
                    <a:pt x="64" y="0"/>
                  </a:lnTo>
                  <a:lnTo>
                    <a:pt x="64" y="0"/>
                  </a:lnTo>
                  <a:lnTo>
                    <a:pt x="64" y="7"/>
                  </a:lnTo>
                  <a:lnTo>
                    <a:pt x="64" y="7"/>
                  </a:lnTo>
                  <a:lnTo>
                    <a:pt x="64" y="11"/>
                  </a:lnTo>
                  <a:lnTo>
                    <a:pt x="64" y="11"/>
                  </a:lnTo>
                  <a:lnTo>
                    <a:pt x="70" y="17"/>
                  </a:lnTo>
                  <a:lnTo>
                    <a:pt x="70" y="17"/>
                  </a:lnTo>
                  <a:lnTo>
                    <a:pt x="86" y="17"/>
                  </a:lnTo>
                  <a:lnTo>
                    <a:pt x="86" y="23"/>
                  </a:lnTo>
                  <a:lnTo>
                    <a:pt x="86" y="23"/>
                  </a:lnTo>
                  <a:lnTo>
                    <a:pt x="86" y="27"/>
                  </a:lnTo>
                  <a:lnTo>
                    <a:pt x="86" y="27"/>
                  </a:lnTo>
                  <a:lnTo>
                    <a:pt x="86" y="33"/>
                  </a:lnTo>
                  <a:lnTo>
                    <a:pt x="86" y="33"/>
                  </a:lnTo>
                  <a:lnTo>
                    <a:pt x="80" y="40"/>
                  </a:lnTo>
                  <a:lnTo>
                    <a:pt x="80" y="40"/>
                  </a:lnTo>
                  <a:lnTo>
                    <a:pt x="80" y="40"/>
                  </a:lnTo>
                  <a:lnTo>
                    <a:pt x="80" y="40"/>
                  </a:lnTo>
                  <a:lnTo>
                    <a:pt x="86" y="46"/>
                  </a:lnTo>
                  <a:lnTo>
                    <a:pt x="86" y="50"/>
                  </a:lnTo>
                  <a:lnTo>
                    <a:pt x="86" y="50"/>
                  </a:lnTo>
                  <a:lnTo>
                    <a:pt x="86" y="62"/>
                  </a:lnTo>
                  <a:lnTo>
                    <a:pt x="86" y="62"/>
                  </a:lnTo>
                  <a:lnTo>
                    <a:pt x="86" y="73"/>
                  </a:lnTo>
                  <a:lnTo>
                    <a:pt x="86" y="73"/>
                  </a:lnTo>
                  <a:lnTo>
                    <a:pt x="80" y="79"/>
                  </a:lnTo>
                  <a:lnTo>
                    <a:pt x="64" y="79"/>
                  </a:lnTo>
                  <a:lnTo>
                    <a:pt x="64" y="79"/>
                  </a:lnTo>
                  <a:lnTo>
                    <a:pt x="64" y="73"/>
                  </a:lnTo>
                  <a:lnTo>
                    <a:pt x="57" y="73"/>
                  </a:lnTo>
                  <a:lnTo>
                    <a:pt x="57" y="73"/>
                  </a:lnTo>
                  <a:lnTo>
                    <a:pt x="51" y="79"/>
                  </a:lnTo>
                  <a:lnTo>
                    <a:pt x="45" y="79"/>
                  </a:lnTo>
                  <a:lnTo>
                    <a:pt x="45" y="85"/>
                  </a:lnTo>
                  <a:lnTo>
                    <a:pt x="45" y="85"/>
                  </a:lnTo>
                  <a:lnTo>
                    <a:pt x="45" y="95"/>
                  </a:lnTo>
                  <a:lnTo>
                    <a:pt x="51" y="101"/>
                  </a:lnTo>
                  <a:lnTo>
                    <a:pt x="39" y="101"/>
                  </a:lnTo>
                  <a:lnTo>
                    <a:pt x="35" y="108"/>
                  </a:lnTo>
                  <a:lnTo>
                    <a:pt x="35" y="112"/>
                  </a:lnTo>
                  <a:lnTo>
                    <a:pt x="29" y="112"/>
                  </a:lnTo>
                  <a:lnTo>
                    <a:pt x="29" y="112"/>
                  </a:lnTo>
                  <a:lnTo>
                    <a:pt x="29" y="108"/>
                  </a:lnTo>
                  <a:lnTo>
                    <a:pt x="29" y="108"/>
                  </a:lnTo>
                  <a:lnTo>
                    <a:pt x="29" y="101"/>
                  </a:lnTo>
                  <a:lnTo>
                    <a:pt x="16" y="89"/>
                  </a:lnTo>
                  <a:lnTo>
                    <a:pt x="16" y="85"/>
                  </a:lnTo>
                  <a:lnTo>
                    <a:pt x="0" y="68"/>
                  </a:lnTo>
                  <a:lnTo>
                    <a:pt x="0" y="50"/>
                  </a:lnTo>
                  <a:lnTo>
                    <a:pt x="0" y="50"/>
                  </a:lnTo>
                  <a:lnTo>
                    <a:pt x="0" y="46"/>
                  </a:lnTo>
                  <a:lnTo>
                    <a:pt x="4" y="40"/>
                  </a:lnTo>
                  <a:lnTo>
                    <a:pt x="4" y="40"/>
                  </a:lnTo>
                  <a:lnTo>
                    <a:pt x="10" y="33"/>
                  </a:lnTo>
                  <a:lnTo>
                    <a:pt x="10" y="33"/>
                  </a:lnTo>
                  <a:lnTo>
                    <a:pt x="10" y="23"/>
                  </a:lnTo>
                  <a:lnTo>
                    <a:pt x="39" y="23"/>
                  </a:lnTo>
                  <a:lnTo>
                    <a:pt x="39" y="11"/>
                  </a:lnTo>
                  <a:lnTo>
                    <a:pt x="39" y="11"/>
                  </a:lnTo>
                  <a:lnTo>
                    <a:pt x="39" y="0"/>
                  </a:lnTo>
                  <a:lnTo>
                    <a:pt x="70" y="0"/>
                  </a:lnTo>
                  <a:lnTo>
                    <a:pt x="7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1" name="Freeform 507"/>
            <p:cNvSpPr>
              <a:spLocks/>
            </p:cNvSpPr>
            <p:nvPr/>
          </p:nvSpPr>
          <p:spPr bwMode="auto">
            <a:xfrm>
              <a:off x="4657725" y="3387726"/>
              <a:ext cx="136525" cy="177800"/>
            </a:xfrm>
            <a:custGeom>
              <a:avLst/>
              <a:gdLst>
                <a:gd name="T0" fmla="*/ 64 w 86"/>
                <a:gd name="T1" fmla="*/ 0 h 112"/>
                <a:gd name="T2" fmla="*/ 64 w 86"/>
                <a:gd name="T3" fmla="*/ 7 h 112"/>
                <a:gd name="T4" fmla="*/ 64 w 86"/>
                <a:gd name="T5" fmla="*/ 11 h 112"/>
                <a:gd name="T6" fmla="*/ 70 w 86"/>
                <a:gd name="T7" fmla="*/ 17 h 112"/>
                <a:gd name="T8" fmla="*/ 86 w 86"/>
                <a:gd name="T9" fmla="*/ 17 h 112"/>
                <a:gd name="T10" fmla="*/ 86 w 86"/>
                <a:gd name="T11" fmla="*/ 23 h 112"/>
                <a:gd name="T12" fmla="*/ 86 w 86"/>
                <a:gd name="T13" fmla="*/ 27 h 112"/>
                <a:gd name="T14" fmla="*/ 86 w 86"/>
                <a:gd name="T15" fmla="*/ 33 h 112"/>
                <a:gd name="T16" fmla="*/ 80 w 86"/>
                <a:gd name="T17" fmla="*/ 40 h 112"/>
                <a:gd name="T18" fmla="*/ 80 w 86"/>
                <a:gd name="T19" fmla="*/ 40 h 112"/>
                <a:gd name="T20" fmla="*/ 86 w 86"/>
                <a:gd name="T21" fmla="*/ 50 h 112"/>
                <a:gd name="T22" fmla="*/ 86 w 86"/>
                <a:gd name="T23" fmla="*/ 62 h 112"/>
                <a:gd name="T24" fmla="*/ 86 w 86"/>
                <a:gd name="T25" fmla="*/ 73 h 112"/>
                <a:gd name="T26" fmla="*/ 80 w 86"/>
                <a:gd name="T27" fmla="*/ 79 h 112"/>
                <a:gd name="T28" fmla="*/ 64 w 86"/>
                <a:gd name="T29" fmla="*/ 79 h 112"/>
                <a:gd name="T30" fmla="*/ 57 w 86"/>
                <a:gd name="T31" fmla="*/ 73 h 112"/>
                <a:gd name="T32" fmla="*/ 51 w 86"/>
                <a:gd name="T33" fmla="*/ 79 h 112"/>
                <a:gd name="T34" fmla="*/ 45 w 86"/>
                <a:gd name="T35" fmla="*/ 85 h 112"/>
                <a:gd name="T36" fmla="*/ 45 w 86"/>
                <a:gd name="T37" fmla="*/ 95 h 112"/>
                <a:gd name="T38" fmla="*/ 39 w 86"/>
                <a:gd name="T39" fmla="*/ 101 h 112"/>
                <a:gd name="T40" fmla="*/ 35 w 86"/>
                <a:gd name="T41" fmla="*/ 112 h 112"/>
                <a:gd name="T42" fmla="*/ 29 w 86"/>
                <a:gd name="T43" fmla="*/ 112 h 112"/>
                <a:gd name="T44" fmla="*/ 29 w 86"/>
                <a:gd name="T45" fmla="*/ 108 h 112"/>
                <a:gd name="T46" fmla="*/ 16 w 86"/>
                <a:gd name="T47" fmla="*/ 89 h 112"/>
                <a:gd name="T48" fmla="*/ 0 w 86"/>
                <a:gd name="T49" fmla="*/ 68 h 112"/>
                <a:gd name="T50" fmla="*/ 0 w 86"/>
                <a:gd name="T51" fmla="*/ 50 h 112"/>
                <a:gd name="T52" fmla="*/ 4 w 86"/>
                <a:gd name="T53" fmla="*/ 40 h 112"/>
                <a:gd name="T54" fmla="*/ 10 w 86"/>
                <a:gd name="T55" fmla="*/ 33 h 112"/>
                <a:gd name="T56" fmla="*/ 10 w 86"/>
                <a:gd name="T57" fmla="*/ 23 h 112"/>
                <a:gd name="T58" fmla="*/ 39 w 86"/>
                <a:gd name="T59" fmla="*/ 11 h 112"/>
                <a:gd name="T60" fmla="*/ 39 w 86"/>
                <a:gd name="T61" fmla="*/ 0 h 112"/>
                <a:gd name="T62" fmla="*/ 70 w 86"/>
                <a:gd name="T6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112">
                  <a:moveTo>
                    <a:pt x="70" y="0"/>
                  </a:moveTo>
                  <a:lnTo>
                    <a:pt x="64" y="0"/>
                  </a:lnTo>
                  <a:lnTo>
                    <a:pt x="64" y="0"/>
                  </a:lnTo>
                  <a:lnTo>
                    <a:pt x="64" y="7"/>
                  </a:lnTo>
                  <a:lnTo>
                    <a:pt x="64" y="7"/>
                  </a:lnTo>
                  <a:lnTo>
                    <a:pt x="64" y="11"/>
                  </a:lnTo>
                  <a:lnTo>
                    <a:pt x="64" y="11"/>
                  </a:lnTo>
                  <a:lnTo>
                    <a:pt x="70" y="17"/>
                  </a:lnTo>
                  <a:lnTo>
                    <a:pt x="70" y="17"/>
                  </a:lnTo>
                  <a:lnTo>
                    <a:pt x="86" y="17"/>
                  </a:lnTo>
                  <a:lnTo>
                    <a:pt x="86" y="23"/>
                  </a:lnTo>
                  <a:lnTo>
                    <a:pt x="86" y="23"/>
                  </a:lnTo>
                  <a:lnTo>
                    <a:pt x="86" y="27"/>
                  </a:lnTo>
                  <a:lnTo>
                    <a:pt x="86" y="27"/>
                  </a:lnTo>
                  <a:lnTo>
                    <a:pt x="86" y="33"/>
                  </a:lnTo>
                  <a:lnTo>
                    <a:pt x="86" y="33"/>
                  </a:lnTo>
                  <a:lnTo>
                    <a:pt x="80" y="40"/>
                  </a:lnTo>
                  <a:lnTo>
                    <a:pt x="80" y="40"/>
                  </a:lnTo>
                  <a:lnTo>
                    <a:pt x="80" y="40"/>
                  </a:lnTo>
                  <a:lnTo>
                    <a:pt x="80" y="40"/>
                  </a:lnTo>
                  <a:lnTo>
                    <a:pt x="86" y="46"/>
                  </a:lnTo>
                  <a:lnTo>
                    <a:pt x="86" y="50"/>
                  </a:lnTo>
                  <a:lnTo>
                    <a:pt x="86" y="50"/>
                  </a:lnTo>
                  <a:lnTo>
                    <a:pt x="86" y="62"/>
                  </a:lnTo>
                  <a:lnTo>
                    <a:pt x="86" y="62"/>
                  </a:lnTo>
                  <a:lnTo>
                    <a:pt x="86" y="73"/>
                  </a:lnTo>
                  <a:lnTo>
                    <a:pt x="86" y="73"/>
                  </a:lnTo>
                  <a:lnTo>
                    <a:pt x="80" y="79"/>
                  </a:lnTo>
                  <a:lnTo>
                    <a:pt x="64" y="79"/>
                  </a:lnTo>
                  <a:lnTo>
                    <a:pt x="64" y="79"/>
                  </a:lnTo>
                  <a:lnTo>
                    <a:pt x="64" y="73"/>
                  </a:lnTo>
                  <a:lnTo>
                    <a:pt x="57" y="73"/>
                  </a:lnTo>
                  <a:lnTo>
                    <a:pt x="57" y="73"/>
                  </a:lnTo>
                  <a:lnTo>
                    <a:pt x="51" y="79"/>
                  </a:lnTo>
                  <a:lnTo>
                    <a:pt x="45" y="79"/>
                  </a:lnTo>
                  <a:lnTo>
                    <a:pt x="45" y="85"/>
                  </a:lnTo>
                  <a:lnTo>
                    <a:pt x="45" y="85"/>
                  </a:lnTo>
                  <a:lnTo>
                    <a:pt x="45" y="95"/>
                  </a:lnTo>
                  <a:lnTo>
                    <a:pt x="51" y="101"/>
                  </a:lnTo>
                  <a:lnTo>
                    <a:pt x="39" y="101"/>
                  </a:lnTo>
                  <a:lnTo>
                    <a:pt x="35" y="108"/>
                  </a:lnTo>
                  <a:lnTo>
                    <a:pt x="35" y="112"/>
                  </a:lnTo>
                  <a:lnTo>
                    <a:pt x="29" y="112"/>
                  </a:lnTo>
                  <a:lnTo>
                    <a:pt x="29" y="112"/>
                  </a:lnTo>
                  <a:lnTo>
                    <a:pt x="29" y="108"/>
                  </a:lnTo>
                  <a:lnTo>
                    <a:pt x="29" y="108"/>
                  </a:lnTo>
                  <a:lnTo>
                    <a:pt x="29" y="101"/>
                  </a:lnTo>
                  <a:lnTo>
                    <a:pt x="16" y="89"/>
                  </a:lnTo>
                  <a:lnTo>
                    <a:pt x="16" y="85"/>
                  </a:lnTo>
                  <a:lnTo>
                    <a:pt x="0" y="68"/>
                  </a:lnTo>
                  <a:lnTo>
                    <a:pt x="0" y="50"/>
                  </a:lnTo>
                  <a:lnTo>
                    <a:pt x="0" y="50"/>
                  </a:lnTo>
                  <a:lnTo>
                    <a:pt x="0" y="46"/>
                  </a:lnTo>
                  <a:lnTo>
                    <a:pt x="4" y="40"/>
                  </a:lnTo>
                  <a:lnTo>
                    <a:pt x="4" y="40"/>
                  </a:lnTo>
                  <a:lnTo>
                    <a:pt x="10" y="33"/>
                  </a:lnTo>
                  <a:lnTo>
                    <a:pt x="10" y="33"/>
                  </a:lnTo>
                  <a:lnTo>
                    <a:pt x="10" y="23"/>
                  </a:lnTo>
                  <a:lnTo>
                    <a:pt x="39" y="23"/>
                  </a:lnTo>
                  <a:lnTo>
                    <a:pt x="39" y="11"/>
                  </a:lnTo>
                  <a:lnTo>
                    <a:pt x="39" y="11"/>
                  </a:lnTo>
                  <a:lnTo>
                    <a:pt x="39" y="0"/>
                  </a:lnTo>
                  <a:lnTo>
                    <a:pt x="70" y="0"/>
                  </a:lnTo>
                  <a:lnTo>
                    <a:pt x="7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2" name="Freeform 508"/>
            <p:cNvSpPr>
              <a:spLocks/>
            </p:cNvSpPr>
            <p:nvPr/>
          </p:nvSpPr>
          <p:spPr bwMode="auto">
            <a:xfrm>
              <a:off x="4713288" y="3352801"/>
              <a:ext cx="166688" cy="241300"/>
            </a:xfrm>
            <a:custGeom>
              <a:avLst/>
              <a:gdLst>
                <a:gd name="T0" fmla="*/ 105 w 105"/>
                <a:gd name="T1" fmla="*/ 10 h 152"/>
                <a:gd name="T2" fmla="*/ 105 w 105"/>
                <a:gd name="T3" fmla="*/ 10 h 152"/>
                <a:gd name="T4" fmla="*/ 105 w 105"/>
                <a:gd name="T5" fmla="*/ 16 h 152"/>
                <a:gd name="T6" fmla="*/ 105 w 105"/>
                <a:gd name="T7" fmla="*/ 55 h 152"/>
                <a:gd name="T8" fmla="*/ 99 w 105"/>
                <a:gd name="T9" fmla="*/ 72 h 152"/>
                <a:gd name="T10" fmla="*/ 92 w 105"/>
                <a:gd name="T11" fmla="*/ 78 h 152"/>
                <a:gd name="T12" fmla="*/ 86 w 105"/>
                <a:gd name="T13" fmla="*/ 84 h 152"/>
                <a:gd name="T14" fmla="*/ 80 w 105"/>
                <a:gd name="T15" fmla="*/ 90 h 152"/>
                <a:gd name="T16" fmla="*/ 80 w 105"/>
                <a:gd name="T17" fmla="*/ 95 h 152"/>
                <a:gd name="T18" fmla="*/ 76 w 105"/>
                <a:gd name="T19" fmla="*/ 123 h 152"/>
                <a:gd name="T20" fmla="*/ 76 w 105"/>
                <a:gd name="T21" fmla="*/ 130 h 152"/>
                <a:gd name="T22" fmla="*/ 70 w 105"/>
                <a:gd name="T23" fmla="*/ 130 h 152"/>
                <a:gd name="T24" fmla="*/ 64 w 105"/>
                <a:gd name="T25" fmla="*/ 134 h 152"/>
                <a:gd name="T26" fmla="*/ 64 w 105"/>
                <a:gd name="T27" fmla="*/ 134 h 152"/>
                <a:gd name="T28" fmla="*/ 57 w 105"/>
                <a:gd name="T29" fmla="*/ 140 h 152"/>
                <a:gd name="T30" fmla="*/ 16 w 105"/>
                <a:gd name="T31" fmla="*/ 146 h 152"/>
                <a:gd name="T32" fmla="*/ 16 w 105"/>
                <a:gd name="T33" fmla="*/ 152 h 152"/>
                <a:gd name="T34" fmla="*/ 10 w 105"/>
                <a:gd name="T35" fmla="*/ 152 h 152"/>
                <a:gd name="T36" fmla="*/ 10 w 105"/>
                <a:gd name="T37" fmla="*/ 146 h 152"/>
                <a:gd name="T38" fmla="*/ 4 w 105"/>
                <a:gd name="T39" fmla="*/ 140 h 152"/>
                <a:gd name="T40" fmla="*/ 0 w 105"/>
                <a:gd name="T41" fmla="*/ 134 h 152"/>
                <a:gd name="T42" fmla="*/ 0 w 105"/>
                <a:gd name="T43" fmla="*/ 134 h 152"/>
                <a:gd name="T44" fmla="*/ 4 w 105"/>
                <a:gd name="T45" fmla="*/ 123 h 152"/>
                <a:gd name="T46" fmla="*/ 16 w 105"/>
                <a:gd name="T47" fmla="*/ 123 h 152"/>
                <a:gd name="T48" fmla="*/ 10 w 105"/>
                <a:gd name="T49" fmla="*/ 107 h 152"/>
                <a:gd name="T50" fmla="*/ 10 w 105"/>
                <a:gd name="T51" fmla="*/ 101 h 152"/>
                <a:gd name="T52" fmla="*/ 22 w 105"/>
                <a:gd name="T53" fmla="*/ 95 h 152"/>
                <a:gd name="T54" fmla="*/ 29 w 105"/>
                <a:gd name="T55" fmla="*/ 95 h 152"/>
                <a:gd name="T56" fmla="*/ 29 w 105"/>
                <a:gd name="T57" fmla="*/ 101 h 152"/>
                <a:gd name="T58" fmla="*/ 45 w 105"/>
                <a:gd name="T59" fmla="*/ 101 h 152"/>
                <a:gd name="T60" fmla="*/ 51 w 105"/>
                <a:gd name="T61" fmla="*/ 95 h 152"/>
                <a:gd name="T62" fmla="*/ 51 w 105"/>
                <a:gd name="T63" fmla="*/ 84 h 152"/>
                <a:gd name="T64" fmla="*/ 51 w 105"/>
                <a:gd name="T65" fmla="*/ 72 h 152"/>
                <a:gd name="T66" fmla="*/ 45 w 105"/>
                <a:gd name="T67" fmla="*/ 62 h 152"/>
                <a:gd name="T68" fmla="*/ 45 w 105"/>
                <a:gd name="T69" fmla="*/ 62 h 152"/>
                <a:gd name="T70" fmla="*/ 51 w 105"/>
                <a:gd name="T71" fmla="*/ 55 h 152"/>
                <a:gd name="T72" fmla="*/ 51 w 105"/>
                <a:gd name="T73" fmla="*/ 49 h 152"/>
                <a:gd name="T74" fmla="*/ 51 w 105"/>
                <a:gd name="T75" fmla="*/ 45 h 152"/>
                <a:gd name="T76" fmla="*/ 35 w 105"/>
                <a:gd name="T77" fmla="*/ 39 h 152"/>
                <a:gd name="T78" fmla="*/ 29 w 105"/>
                <a:gd name="T79" fmla="*/ 33 h 152"/>
                <a:gd name="T80" fmla="*/ 29 w 105"/>
                <a:gd name="T81" fmla="*/ 29 h 152"/>
                <a:gd name="T82" fmla="*/ 29 w 105"/>
                <a:gd name="T83" fmla="*/ 22 h 152"/>
                <a:gd name="T84" fmla="*/ 70 w 105"/>
                <a:gd name="T85" fmla="*/ 29 h 152"/>
                <a:gd name="T86" fmla="*/ 76 w 105"/>
                <a:gd name="T87" fmla="*/ 6 h 152"/>
                <a:gd name="T88" fmla="*/ 105 w 105"/>
                <a:gd name="T8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5" h="152">
                  <a:moveTo>
                    <a:pt x="105" y="0"/>
                  </a:moveTo>
                  <a:lnTo>
                    <a:pt x="105" y="10"/>
                  </a:lnTo>
                  <a:lnTo>
                    <a:pt x="105" y="10"/>
                  </a:lnTo>
                  <a:lnTo>
                    <a:pt x="105" y="10"/>
                  </a:lnTo>
                  <a:lnTo>
                    <a:pt x="105" y="16"/>
                  </a:lnTo>
                  <a:lnTo>
                    <a:pt x="105" y="16"/>
                  </a:lnTo>
                  <a:lnTo>
                    <a:pt x="105" y="16"/>
                  </a:lnTo>
                  <a:lnTo>
                    <a:pt x="105" y="55"/>
                  </a:lnTo>
                  <a:lnTo>
                    <a:pt x="99" y="62"/>
                  </a:lnTo>
                  <a:lnTo>
                    <a:pt x="99" y="72"/>
                  </a:lnTo>
                  <a:lnTo>
                    <a:pt x="92" y="78"/>
                  </a:lnTo>
                  <a:lnTo>
                    <a:pt x="92" y="78"/>
                  </a:lnTo>
                  <a:lnTo>
                    <a:pt x="86" y="84"/>
                  </a:lnTo>
                  <a:lnTo>
                    <a:pt x="86" y="84"/>
                  </a:lnTo>
                  <a:lnTo>
                    <a:pt x="86" y="84"/>
                  </a:lnTo>
                  <a:lnTo>
                    <a:pt x="80" y="90"/>
                  </a:lnTo>
                  <a:lnTo>
                    <a:pt x="80" y="90"/>
                  </a:lnTo>
                  <a:lnTo>
                    <a:pt x="80" y="95"/>
                  </a:lnTo>
                  <a:lnTo>
                    <a:pt x="76" y="95"/>
                  </a:lnTo>
                  <a:lnTo>
                    <a:pt x="76" y="123"/>
                  </a:lnTo>
                  <a:lnTo>
                    <a:pt x="76" y="123"/>
                  </a:lnTo>
                  <a:lnTo>
                    <a:pt x="76" y="130"/>
                  </a:lnTo>
                  <a:lnTo>
                    <a:pt x="70" y="130"/>
                  </a:lnTo>
                  <a:lnTo>
                    <a:pt x="70" y="130"/>
                  </a:lnTo>
                  <a:lnTo>
                    <a:pt x="70" y="134"/>
                  </a:lnTo>
                  <a:lnTo>
                    <a:pt x="64" y="134"/>
                  </a:lnTo>
                  <a:lnTo>
                    <a:pt x="64" y="134"/>
                  </a:lnTo>
                  <a:lnTo>
                    <a:pt x="64" y="134"/>
                  </a:lnTo>
                  <a:lnTo>
                    <a:pt x="64" y="140"/>
                  </a:lnTo>
                  <a:lnTo>
                    <a:pt x="57" y="140"/>
                  </a:lnTo>
                  <a:lnTo>
                    <a:pt x="57" y="146"/>
                  </a:lnTo>
                  <a:lnTo>
                    <a:pt x="16" y="146"/>
                  </a:lnTo>
                  <a:lnTo>
                    <a:pt x="16" y="146"/>
                  </a:lnTo>
                  <a:lnTo>
                    <a:pt x="16" y="152"/>
                  </a:lnTo>
                  <a:lnTo>
                    <a:pt x="10" y="152"/>
                  </a:lnTo>
                  <a:lnTo>
                    <a:pt x="10" y="152"/>
                  </a:lnTo>
                  <a:lnTo>
                    <a:pt x="10" y="152"/>
                  </a:lnTo>
                  <a:lnTo>
                    <a:pt x="10" y="146"/>
                  </a:lnTo>
                  <a:lnTo>
                    <a:pt x="4" y="146"/>
                  </a:lnTo>
                  <a:lnTo>
                    <a:pt x="4" y="140"/>
                  </a:lnTo>
                  <a:lnTo>
                    <a:pt x="4" y="140"/>
                  </a:lnTo>
                  <a:lnTo>
                    <a:pt x="0" y="134"/>
                  </a:lnTo>
                  <a:lnTo>
                    <a:pt x="0" y="134"/>
                  </a:lnTo>
                  <a:lnTo>
                    <a:pt x="0" y="134"/>
                  </a:lnTo>
                  <a:lnTo>
                    <a:pt x="0" y="130"/>
                  </a:lnTo>
                  <a:lnTo>
                    <a:pt x="4" y="123"/>
                  </a:lnTo>
                  <a:lnTo>
                    <a:pt x="4" y="123"/>
                  </a:lnTo>
                  <a:lnTo>
                    <a:pt x="16" y="123"/>
                  </a:lnTo>
                  <a:lnTo>
                    <a:pt x="10" y="117"/>
                  </a:lnTo>
                  <a:lnTo>
                    <a:pt x="10" y="107"/>
                  </a:lnTo>
                  <a:lnTo>
                    <a:pt x="10" y="107"/>
                  </a:lnTo>
                  <a:lnTo>
                    <a:pt x="10" y="101"/>
                  </a:lnTo>
                  <a:lnTo>
                    <a:pt x="16" y="101"/>
                  </a:lnTo>
                  <a:lnTo>
                    <a:pt x="22" y="95"/>
                  </a:lnTo>
                  <a:lnTo>
                    <a:pt x="22" y="95"/>
                  </a:lnTo>
                  <a:lnTo>
                    <a:pt x="29" y="95"/>
                  </a:lnTo>
                  <a:lnTo>
                    <a:pt x="29" y="101"/>
                  </a:lnTo>
                  <a:lnTo>
                    <a:pt x="29" y="101"/>
                  </a:lnTo>
                  <a:lnTo>
                    <a:pt x="29" y="101"/>
                  </a:lnTo>
                  <a:lnTo>
                    <a:pt x="45" y="101"/>
                  </a:lnTo>
                  <a:lnTo>
                    <a:pt x="51" y="95"/>
                  </a:lnTo>
                  <a:lnTo>
                    <a:pt x="51" y="95"/>
                  </a:lnTo>
                  <a:lnTo>
                    <a:pt x="51" y="84"/>
                  </a:lnTo>
                  <a:lnTo>
                    <a:pt x="51" y="84"/>
                  </a:lnTo>
                  <a:lnTo>
                    <a:pt x="51" y="72"/>
                  </a:lnTo>
                  <a:lnTo>
                    <a:pt x="51" y="72"/>
                  </a:lnTo>
                  <a:lnTo>
                    <a:pt x="51" y="68"/>
                  </a:lnTo>
                  <a:lnTo>
                    <a:pt x="45" y="62"/>
                  </a:lnTo>
                  <a:lnTo>
                    <a:pt x="39" y="62"/>
                  </a:lnTo>
                  <a:lnTo>
                    <a:pt x="45" y="62"/>
                  </a:lnTo>
                  <a:lnTo>
                    <a:pt x="51" y="55"/>
                  </a:lnTo>
                  <a:lnTo>
                    <a:pt x="51" y="55"/>
                  </a:lnTo>
                  <a:lnTo>
                    <a:pt x="51" y="49"/>
                  </a:lnTo>
                  <a:lnTo>
                    <a:pt x="51" y="49"/>
                  </a:lnTo>
                  <a:lnTo>
                    <a:pt x="51" y="45"/>
                  </a:lnTo>
                  <a:lnTo>
                    <a:pt x="51" y="45"/>
                  </a:lnTo>
                  <a:lnTo>
                    <a:pt x="51" y="39"/>
                  </a:lnTo>
                  <a:lnTo>
                    <a:pt x="35" y="39"/>
                  </a:lnTo>
                  <a:lnTo>
                    <a:pt x="35" y="39"/>
                  </a:lnTo>
                  <a:lnTo>
                    <a:pt x="29" y="33"/>
                  </a:lnTo>
                  <a:lnTo>
                    <a:pt x="29" y="33"/>
                  </a:lnTo>
                  <a:lnTo>
                    <a:pt x="29" y="29"/>
                  </a:lnTo>
                  <a:lnTo>
                    <a:pt x="29" y="29"/>
                  </a:lnTo>
                  <a:lnTo>
                    <a:pt x="29" y="22"/>
                  </a:lnTo>
                  <a:lnTo>
                    <a:pt x="29" y="22"/>
                  </a:lnTo>
                  <a:lnTo>
                    <a:pt x="70" y="29"/>
                  </a:lnTo>
                  <a:lnTo>
                    <a:pt x="76" y="10"/>
                  </a:lnTo>
                  <a:lnTo>
                    <a:pt x="76" y="6"/>
                  </a:lnTo>
                  <a:lnTo>
                    <a:pt x="80" y="0"/>
                  </a:lnTo>
                  <a:lnTo>
                    <a:pt x="105" y="0"/>
                  </a:lnTo>
                  <a:lnTo>
                    <a:pt x="10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3" name="Freeform 509"/>
            <p:cNvSpPr>
              <a:spLocks/>
            </p:cNvSpPr>
            <p:nvPr/>
          </p:nvSpPr>
          <p:spPr bwMode="auto">
            <a:xfrm>
              <a:off x="4713288" y="3352801"/>
              <a:ext cx="166688" cy="241300"/>
            </a:xfrm>
            <a:custGeom>
              <a:avLst/>
              <a:gdLst>
                <a:gd name="T0" fmla="*/ 105 w 105"/>
                <a:gd name="T1" fmla="*/ 10 h 152"/>
                <a:gd name="T2" fmla="*/ 105 w 105"/>
                <a:gd name="T3" fmla="*/ 10 h 152"/>
                <a:gd name="T4" fmla="*/ 105 w 105"/>
                <a:gd name="T5" fmla="*/ 16 h 152"/>
                <a:gd name="T6" fmla="*/ 105 w 105"/>
                <a:gd name="T7" fmla="*/ 55 h 152"/>
                <a:gd name="T8" fmla="*/ 99 w 105"/>
                <a:gd name="T9" fmla="*/ 72 h 152"/>
                <a:gd name="T10" fmla="*/ 92 w 105"/>
                <a:gd name="T11" fmla="*/ 78 h 152"/>
                <a:gd name="T12" fmla="*/ 86 w 105"/>
                <a:gd name="T13" fmla="*/ 84 h 152"/>
                <a:gd name="T14" fmla="*/ 80 w 105"/>
                <a:gd name="T15" fmla="*/ 90 h 152"/>
                <a:gd name="T16" fmla="*/ 80 w 105"/>
                <a:gd name="T17" fmla="*/ 95 h 152"/>
                <a:gd name="T18" fmla="*/ 76 w 105"/>
                <a:gd name="T19" fmla="*/ 123 h 152"/>
                <a:gd name="T20" fmla="*/ 76 w 105"/>
                <a:gd name="T21" fmla="*/ 130 h 152"/>
                <a:gd name="T22" fmla="*/ 70 w 105"/>
                <a:gd name="T23" fmla="*/ 130 h 152"/>
                <a:gd name="T24" fmla="*/ 64 w 105"/>
                <a:gd name="T25" fmla="*/ 134 h 152"/>
                <a:gd name="T26" fmla="*/ 64 w 105"/>
                <a:gd name="T27" fmla="*/ 134 h 152"/>
                <a:gd name="T28" fmla="*/ 57 w 105"/>
                <a:gd name="T29" fmla="*/ 140 h 152"/>
                <a:gd name="T30" fmla="*/ 16 w 105"/>
                <a:gd name="T31" fmla="*/ 146 h 152"/>
                <a:gd name="T32" fmla="*/ 16 w 105"/>
                <a:gd name="T33" fmla="*/ 152 h 152"/>
                <a:gd name="T34" fmla="*/ 10 w 105"/>
                <a:gd name="T35" fmla="*/ 152 h 152"/>
                <a:gd name="T36" fmla="*/ 10 w 105"/>
                <a:gd name="T37" fmla="*/ 146 h 152"/>
                <a:gd name="T38" fmla="*/ 4 w 105"/>
                <a:gd name="T39" fmla="*/ 140 h 152"/>
                <a:gd name="T40" fmla="*/ 0 w 105"/>
                <a:gd name="T41" fmla="*/ 134 h 152"/>
                <a:gd name="T42" fmla="*/ 0 w 105"/>
                <a:gd name="T43" fmla="*/ 134 h 152"/>
                <a:gd name="T44" fmla="*/ 4 w 105"/>
                <a:gd name="T45" fmla="*/ 123 h 152"/>
                <a:gd name="T46" fmla="*/ 16 w 105"/>
                <a:gd name="T47" fmla="*/ 123 h 152"/>
                <a:gd name="T48" fmla="*/ 10 w 105"/>
                <a:gd name="T49" fmla="*/ 107 h 152"/>
                <a:gd name="T50" fmla="*/ 10 w 105"/>
                <a:gd name="T51" fmla="*/ 101 h 152"/>
                <a:gd name="T52" fmla="*/ 22 w 105"/>
                <a:gd name="T53" fmla="*/ 95 h 152"/>
                <a:gd name="T54" fmla="*/ 29 w 105"/>
                <a:gd name="T55" fmla="*/ 95 h 152"/>
                <a:gd name="T56" fmla="*/ 29 w 105"/>
                <a:gd name="T57" fmla="*/ 101 h 152"/>
                <a:gd name="T58" fmla="*/ 45 w 105"/>
                <a:gd name="T59" fmla="*/ 101 h 152"/>
                <a:gd name="T60" fmla="*/ 51 w 105"/>
                <a:gd name="T61" fmla="*/ 95 h 152"/>
                <a:gd name="T62" fmla="*/ 51 w 105"/>
                <a:gd name="T63" fmla="*/ 84 h 152"/>
                <a:gd name="T64" fmla="*/ 51 w 105"/>
                <a:gd name="T65" fmla="*/ 72 h 152"/>
                <a:gd name="T66" fmla="*/ 45 w 105"/>
                <a:gd name="T67" fmla="*/ 62 h 152"/>
                <a:gd name="T68" fmla="*/ 45 w 105"/>
                <a:gd name="T69" fmla="*/ 62 h 152"/>
                <a:gd name="T70" fmla="*/ 51 w 105"/>
                <a:gd name="T71" fmla="*/ 55 h 152"/>
                <a:gd name="T72" fmla="*/ 51 w 105"/>
                <a:gd name="T73" fmla="*/ 49 h 152"/>
                <a:gd name="T74" fmla="*/ 51 w 105"/>
                <a:gd name="T75" fmla="*/ 45 h 152"/>
                <a:gd name="T76" fmla="*/ 35 w 105"/>
                <a:gd name="T77" fmla="*/ 39 h 152"/>
                <a:gd name="T78" fmla="*/ 29 w 105"/>
                <a:gd name="T79" fmla="*/ 33 h 152"/>
                <a:gd name="T80" fmla="*/ 29 w 105"/>
                <a:gd name="T81" fmla="*/ 29 h 152"/>
                <a:gd name="T82" fmla="*/ 29 w 105"/>
                <a:gd name="T83" fmla="*/ 22 h 152"/>
                <a:gd name="T84" fmla="*/ 70 w 105"/>
                <a:gd name="T85" fmla="*/ 29 h 152"/>
                <a:gd name="T86" fmla="*/ 76 w 105"/>
                <a:gd name="T87" fmla="*/ 6 h 152"/>
                <a:gd name="T88" fmla="*/ 105 w 105"/>
                <a:gd name="T8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5" h="152">
                  <a:moveTo>
                    <a:pt x="105" y="0"/>
                  </a:moveTo>
                  <a:lnTo>
                    <a:pt x="105" y="10"/>
                  </a:lnTo>
                  <a:lnTo>
                    <a:pt x="105" y="10"/>
                  </a:lnTo>
                  <a:lnTo>
                    <a:pt x="105" y="10"/>
                  </a:lnTo>
                  <a:lnTo>
                    <a:pt x="105" y="16"/>
                  </a:lnTo>
                  <a:lnTo>
                    <a:pt x="105" y="16"/>
                  </a:lnTo>
                  <a:lnTo>
                    <a:pt x="105" y="16"/>
                  </a:lnTo>
                  <a:lnTo>
                    <a:pt x="105" y="55"/>
                  </a:lnTo>
                  <a:lnTo>
                    <a:pt x="99" y="62"/>
                  </a:lnTo>
                  <a:lnTo>
                    <a:pt x="99" y="72"/>
                  </a:lnTo>
                  <a:lnTo>
                    <a:pt x="92" y="78"/>
                  </a:lnTo>
                  <a:lnTo>
                    <a:pt x="92" y="78"/>
                  </a:lnTo>
                  <a:lnTo>
                    <a:pt x="86" y="84"/>
                  </a:lnTo>
                  <a:lnTo>
                    <a:pt x="86" y="84"/>
                  </a:lnTo>
                  <a:lnTo>
                    <a:pt x="86" y="84"/>
                  </a:lnTo>
                  <a:lnTo>
                    <a:pt x="80" y="90"/>
                  </a:lnTo>
                  <a:lnTo>
                    <a:pt x="80" y="90"/>
                  </a:lnTo>
                  <a:lnTo>
                    <a:pt x="80" y="95"/>
                  </a:lnTo>
                  <a:lnTo>
                    <a:pt x="76" y="95"/>
                  </a:lnTo>
                  <a:lnTo>
                    <a:pt x="76" y="123"/>
                  </a:lnTo>
                  <a:lnTo>
                    <a:pt x="76" y="123"/>
                  </a:lnTo>
                  <a:lnTo>
                    <a:pt x="76" y="130"/>
                  </a:lnTo>
                  <a:lnTo>
                    <a:pt x="70" y="130"/>
                  </a:lnTo>
                  <a:lnTo>
                    <a:pt x="70" y="130"/>
                  </a:lnTo>
                  <a:lnTo>
                    <a:pt x="70" y="134"/>
                  </a:lnTo>
                  <a:lnTo>
                    <a:pt x="64" y="134"/>
                  </a:lnTo>
                  <a:lnTo>
                    <a:pt x="64" y="134"/>
                  </a:lnTo>
                  <a:lnTo>
                    <a:pt x="64" y="134"/>
                  </a:lnTo>
                  <a:lnTo>
                    <a:pt x="64" y="140"/>
                  </a:lnTo>
                  <a:lnTo>
                    <a:pt x="57" y="140"/>
                  </a:lnTo>
                  <a:lnTo>
                    <a:pt x="57" y="146"/>
                  </a:lnTo>
                  <a:lnTo>
                    <a:pt x="16" y="146"/>
                  </a:lnTo>
                  <a:lnTo>
                    <a:pt x="16" y="146"/>
                  </a:lnTo>
                  <a:lnTo>
                    <a:pt x="16" y="152"/>
                  </a:lnTo>
                  <a:lnTo>
                    <a:pt x="10" y="152"/>
                  </a:lnTo>
                  <a:lnTo>
                    <a:pt x="10" y="152"/>
                  </a:lnTo>
                  <a:lnTo>
                    <a:pt x="10" y="152"/>
                  </a:lnTo>
                  <a:lnTo>
                    <a:pt x="10" y="146"/>
                  </a:lnTo>
                  <a:lnTo>
                    <a:pt x="4" y="146"/>
                  </a:lnTo>
                  <a:lnTo>
                    <a:pt x="4" y="140"/>
                  </a:lnTo>
                  <a:lnTo>
                    <a:pt x="4" y="140"/>
                  </a:lnTo>
                  <a:lnTo>
                    <a:pt x="0" y="134"/>
                  </a:lnTo>
                  <a:lnTo>
                    <a:pt x="0" y="134"/>
                  </a:lnTo>
                  <a:lnTo>
                    <a:pt x="0" y="134"/>
                  </a:lnTo>
                  <a:lnTo>
                    <a:pt x="0" y="130"/>
                  </a:lnTo>
                  <a:lnTo>
                    <a:pt x="4" y="123"/>
                  </a:lnTo>
                  <a:lnTo>
                    <a:pt x="4" y="123"/>
                  </a:lnTo>
                  <a:lnTo>
                    <a:pt x="16" y="123"/>
                  </a:lnTo>
                  <a:lnTo>
                    <a:pt x="10" y="117"/>
                  </a:lnTo>
                  <a:lnTo>
                    <a:pt x="10" y="107"/>
                  </a:lnTo>
                  <a:lnTo>
                    <a:pt x="10" y="107"/>
                  </a:lnTo>
                  <a:lnTo>
                    <a:pt x="10" y="101"/>
                  </a:lnTo>
                  <a:lnTo>
                    <a:pt x="16" y="101"/>
                  </a:lnTo>
                  <a:lnTo>
                    <a:pt x="22" y="95"/>
                  </a:lnTo>
                  <a:lnTo>
                    <a:pt x="22" y="95"/>
                  </a:lnTo>
                  <a:lnTo>
                    <a:pt x="29" y="95"/>
                  </a:lnTo>
                  <a:lnTo>
                    <a:pt x="29" y="101"/>
                  </a:lnTo>
                  <a:lnTo>
                    <a:pt x="29" y="101"/>
                  </a:lnTo>
                  <a:lnTo>
                    <a:pt x="29" y="101"/>
                  </a:lnTo>
                  <a:lnTo>
                    <a:pt x="45" y="101"/>
                  </a:lnTo>
                  <a:lnTo>
                    <a:pt x="51" y="95"/>
                  </a:lnTo>
                  <a:lnTo>
                    <a:pt x="51" y="95"/>
                  </a:lnTo>
                  <a:lnTo>
                    <a:pt x="51" y="84"/>
                  </a:lnTo>
                  <a:lnTo>
                    <a:pt x="51" y="84"/>
                  </a:lnTo>
                  <a:lnTo>
                    <a:pt x="51" y="72"/>
                  </a:lnTo>
                  <a:lnTo>
                    <a:pt x="51" y="72"/>
                  </a:lnTo>
                  <a:lnTo>
                    <a:pt x="51" y="68"/>
                  </a:lnTo>
                  <a:lnTo>
                    <a:pt x="45" y="62"/>
                  </a:lnTo>
                  <a:lnTo>
                    <a:pt x="39" y="62"/>
                  </a:lnTo>
                  <a:lnTo>
                    <a:pt x="45" y="62"/>
                  </a:lnTo>
                  <a:lnTo>
                    <a:pt x="51" y="55"/>
                  </a:lnTo>
                  <a:lnTo>
                    <a:pt x="51" y="55"/>
                  </a:lnTo>
                  <a:lnTo>
                    <a:pt x="51" y="49"/>
                  </a:lnTo>
                  <a:lnTo>
                    <a:pt x="51" y="49"/>
                  </a:lnTo>
                  <a:lnTo>
                    <a:pt x="51" y="45"/>
                  </a:lnTo>
                  <a:lnTo>
                    <a:pt x="51" y="45"/>
                  </a:lnTo>
                  <a:lnTo>
                    <a:pt x="51" y="39"/>
                  </a:lnTo>
                  <a:lnTo>
                    <a:pt x="35" y="39"/>
                  </a:lnTo>
                  <a:lnTo>
                    <a:pt x="35" y="39"/>
                  </a:lnTo>
                  <a:lnTo>
                    <a:pt x="29" y="33"/>
                  </a:lnTo>
                  <a:lnTo>
                    <a:pt x="29" y="33"/>
                  </a:lnTo>
                  <a:lnTo>
                    <a:pt x="29" y="29"/>
                  </a:lnTo>
                  <a:lnTo>
                    <a:pt x="29" y="29"/>
                  </a:lnTo>
                  <a:lnTo>
                    <a:pt x="29" y="22"/>
                  </a:lnTo>
                  <a:lnTo>
                    <a:pt x="29" y="22"/>
                  </a:lnTo>
                  <a:lnTo>
                    <a:pt x="70" y="29"/>
                  </a:lnTo>
                  <a:lnTo>
                    <a:pt x="76" y="10"/>
                  </a:lnTo>
                  <a:lnTo>
                    <a:pt x="76" y="6"/>
                  </a:lnTo>
                  <a:lnTo>
                    <a:pt x="80" y="0"/>
                  </a:lnTo>
                  <a:lnTo>
                    <a:pt x="105" y="0"/>
                  </a:lnTo>
                  <a:lnTo>
                    <a:pt x="10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4" name="Freeform 510"/>
            <p:cNvSpPr>
              <a:spLocks/>
            </p:cNvSpPr>
            <p:nvPr/>
          </p:nvSpPr>
          <p:spPr bwMode="auto">
            <a:xfrm>
              <a:off x="4657725" y="3074988"/>
              <a:ext cx="176213" cy="323850"/>
            </a:xfrm>
            <a:custGeom>
              <a:avLst/>
              <a:gdLst>
                <a:gd name="T0" fmla="*/ 80 w 111"/>
                <a:gd name="T1" fmla="*/ 6 h 204"/>
                <a:gd name="T2" fmla="*/ 80 w 111"/>
                <a:gd name="T3" fmla="*/ 12 h 204"/>
                <a:gd name="T4" fmla="*/ 86 w 111"/>
                <a:gd name="T5" fmla="*/ 18 h 204"/>
                <a:gd name="T6" fmla="*/ 86 w 111"/>
                <a:gd name="T7" fmla="*/ 18 h 204"/>
                <a:gd name="T8" fmla="*/ 80 w 111"/>
                <a:gd name="T9" fmla="*/ 29 h 204"/>
                <a:gd name="T10" fmla="*/ 74 w 111"/>
                <a:gd name="T11" fmla="*/ 39 h 204"/>
                <a:gd name="T12" fmla="*/ 70 w 111"/>
                <a:gd name="T13" fmla="*/ 45 h 204"/>
                <a:gd name="T14" fmla="*/ 64 w 111"/>
                <a:gd name="T15" fmla="*/ 61 h 204"/>
                <a:gd name="T16" fmla="*/ 57 w 111"/>
                <a:gd name="T17" fmla="*/ 74 h 204"/>
                <a:gd name="T18" fmla="*/ 51 w 111"/>
                <a:gd name="T19" fmla="*/ 96 h 204"/>
                <a:gd name="T20" fmla="*/ 45 w 111"/>
                <a:gd name="T21" fmla="*/ 113 h 204"/>
                <a:gd name="T22" fmla="*/ 45 w 111"/>
                <a:gd name="T23" fmla="*/ 113 h 204"/>
                <a:gd name="T24" fmla="*/ 45 w 111"/>
                <a:gd name="T25" fmla="*/ 119 h 204"/>
                <a:gd name="T26" fmla="*/ 39 w 111"/>
                <a:gd name="T27" fmla="*/ 123 h 204"/>
                <a:gd name="T28" fmla="*/ 35 w 111"/>
                <a:gd name="T29" fmla="*/ 119 h 204"/>
                <a:gd name="T30" fmla="*/ 35 w 111"/>
                <a:gd name="T31" fmla="*/ 119 h 204"/>
                <a:gd name="T32" fmla="*/ 16 w 111"/>
                <a:gd name="T33" fmla="*/ 113 h 204"/>
                <a:gd name="T34" fmla="*/ 10 w 111"/>
                <a:gd name="T35" fmla="*/ 129 h 204"/>
                <a:gd name="T36" fmla="*/ 4 w 111"/>
                <a:gd name="T37" fmla="*/ 142 h 204"/>
                <a:gd name="T38" fmla="*/ 0 w 111"/>
                <a:gd name="T39" fmla="*/ 152 h 204"/>
                <a:gd name="T40" fmla="*/ 0 w 111"/>
                <a:gd name="T41" fmla="*/ 158 h 204"/>
                <a:gd name="T42" fmla="*/ 0 w 111"/>
                <a:gd name="T43" fmla="*/ 158 h 204"/>
                <a:gd name="T44" fmla="*/ 0 w 111"/>
                <a:gd name="T45" fmla="*/ 162 h 204"/>
                <a:gd name="T46" fmla="*/ 0 w 111"/>
                <a:gd name="T47" fmla="*/ 162 h 204"/>
                <a:gd name="T48" fmla="*/ 16 w 111"/>
                <a:gd name="T49" fmla="*/ 169 h 204"/>
                <a:gd name="T50" fmla="*/ 16 w 111"/>
                <a:gd name="T51" fmla="*/ 175 h 204"/>
                <a:gd name="T52" fmla="*/ 16 w 111"/>
                <a:gd name="T53" fmla="*/ 185 h 204"/>
                <a:gd name="T54" fmla="*/ 16 w 111"/>
                <a:gd name="T55" fmla="*/ 185 h 204"/>
                <a:gd name="T56" fmla="*/ 16 w 111"/>
                <a:gd name="T57" fmla="*/ 191 h 204"/>
                <a:gd name="T58" fmla="*/ 16 w 111"/>
                <a:gd name="T59" fmla="*/ 197 h 204"/>
                <a:gd name="T60" fmla="*/ 105 w 111"/>
                <a:gd name="T61" fmla="*/ 204 h 204"/>
                <a:gd name="T62" fmla="*/ 111 w 111"/>
                <a:gd name="T63" fmla="*/ 181 h 204"/>
                <a:gd name="T64" fmla="*/ 105 w 111"/>
                <a:gd name="T65" fmla="*/ 175 h 204"/>
                <a:gd name="T66" fmla="*/ 92 w 111"/>
                <a:gd name="T67" fmla="*/ 175 h 204"/>
                <a:gd name="T68" fmla="*/ 86 w 111"/>
                <a:gd name="T69" fmla="*/ 169 h 204"/>
                <a:gd name="T70" fmla="*/ 86 w 111"/>
                <a:gd name="T71" fmla="*/ 162 h 204"/>
                <a:gd name="T72" fmla="*/ 80 w 111"/>
                <a:gd name="T73" fmla="*/ 152 h 204"/>
                <a:gd name="T74" fmla="*/ 80 w 111"/>
                <a:gd name="T75" fmla="*/ 146 h 204"/>
                <a:gd name="T76" fmla="*/ 86 w 111"/>
                <a:gd name="T77" fmla="*/ 136 h 204"/>
                <a:gd name="T78" fmla="*/ 92 w 111"/>
                <a:gd name="T79" fmla="*/ 119 h 204"/>
                <a:gd name="T80" fmla="*/ 92 w 111"/>
                <a:gd name="T81" fmla="*/ 113 h 204"/>
                <a:gd name="T82" fmla="*/ 99 w 111"/>
                <a:gd name="T83" fmla="*/ 84 h 204"/>
                <a:gd name="T84" fmla="*/ 92 w 111"/>
                <a:gd name="T85" fmla="*/ 74 h 204"/>
                <a:gd name="T86" fmla="*/ 86 w 111"/>
                <a:gd name="T87" fmla="*/ 61 h 204"/>
                <a:gd name="T88" fmla="*/ 86 w 111"/>
                <a:gd name="T89" fmla="*/ 57 h 204"/>
                <a:gd name="T90" fmla="*/ 86 w 111"/>
                <a:gd name="T91" fmla="*/ 51 h 204"/>
                <a:gd name="T92" fmla="*/ 99 w 111"/>
                <a:gd name="T93" fmla="*/ 51 h 204"/>
                <a:gd name="T94" fmla="*/ 99 w 111"/>
                <a:gd name="T95" fmla="*/ 45 h 204"/>
                <a:gd name="T96" fmla="*/ 92 w 111"/>
                <a:gd name="T97" fmla="*/ 12 h 204"/>
                <a:gd name="T98" fmla="*/ 92 w 111"/>
                <a:gd name="T99" fmla="*/ 12 h 204"/>
                <a:gd name="T100" fmla="*/ 92 w 111"/>
                <a:gd name="T101" fmla="*/ 6 h 204"/>
                <a:gd name="T102" fmla="*/ 86 w 111"/>
                <a:gd name="T103" fmla="*/ 0 h 204"/>
                <a:gd name="T104" fmla="*/ 80 w 111"/>
                <a:gd name="T105" fmla="*/ 0 h 204"/>
                <a:gd name="T106" fmla="*/ 80 w 111"/>
                <a:gd name="T10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 h="204">
                  <a:moveTo>
                    <a:pt x="80" y="0"/>
                  </a:moveTo>
                  <a:lnTo>
                    <a:pt x="80" y="6"/>
                  </a:lnTo>
                  <a:lnTo>
                    <a:pt x="80" y="6"/>
                  </a:lnTo>
                  <a:lnTo>
                    <a:pt x="80" y="12"/>
                  </a:lnTo>
                  <a:lnTo>
                    <a:pt x="80" y="12"/>
                  </a:lnTo>
                  <a:lnTo>
                    <a:pt x="86" y="18"/>
                  </a:lnTo>
                  <a:lnTo>
                    <a:pt x="86" y="18"/>
                  </a:lnTo>
                  <a:lnTo>
                    <a:pt x="86" y="18"/>
                  </a:lnTo>
                  <a:lnTo>
                    <a:pt x="86" y="22"/>
                  </a:lnTo>
                  <a:lnTo>
                    <a:pt x="80" y="29"/>
                  </a:lnTo>
                  <a:lnTo>
                    <a:pt x="80" y="35"/>
                  </a:lnTo>
                  <a:lnTo>
                    <a:pt x="74" y="39"/>
                  </a:lnTo>
                  <a:lnTo>
                    <a:pt x="74" y="39"/>
                  </a:lnTo>
                  <a:lnTo>
                    <a:pt x="70" y="45"/>
                  </a:lnTo>
                  <a:lnTo>
                    <a:pt x="70" y="57"/>
                  </a:lnTo>
                  <a:lnTo>
                    <a:pt x="64" y="61"/>
                  </a:lnTo>
                  <a:lnTo>
                    <a:pt x="64" y="74"/>
                  </a:lnTo>
                  <a:lnTo>
                    <a:pt x="57" y="74"/>
                  </a:lnTo>
                  <a:lnTo>
                    <a:pt x="57" y="90"/>
                  </a:lnTo>
                  <a:lnTo>
                    <a:pt x="51" y="96"/>
                  </a:lnTo>
                  <a:lnTo>
                    <a:pt x="51" y="101"/>
                  </a:lnTo>
                  <a:lnTo>
                    <a:pt x="45" y="113"/>
                  </a:lnTo>
                  <a:lnTo>
                    <a:pt x="45" y="113"/>
                  </a:lnTo>
                  <a:lnTo>
                    <a:pt x="45" y="113"/>
                  </a:lnTo>
                  <a:lnTo>
                    <a:pt x="45" y="113"/>
                  </a:lnTo>
                  <a:lnTo>
                    <a:pt x="45" y="119"/>
                  </a:lnTo>
                  <a:lnTo>
                    <a:pt x="39" y="119"/>
                  </a:lnTo>
                  <a:lnTo>
                    <a:pt x="39" y="123"/>
                  </a:lnTo>
                  <a:lnTo>
                    <a:pt x="39" y="123"/>
                  </a:lnTo>
                  <a:lnTo>
                    <a:pt x="35" y="119"/>
                  </a:lnTo>
                  <a:lnTo>
                    <a:pt x="35" y="119"/>
                  </a:lnTo>
                  <a:lnTo>
                    <a:pt x="35" y="119"/>
                  </a:lnTo>
                  <a:lnTo>
                    <a:pt x="29" y="113"/>
                  </a:lnTo>
                  <a:lnTo>
                    <a:pt x="16" y="113"/>
                  </a:lnTo>
                  <a:lnTo>
                    <a:pt x="10" y="119"/>
                  </a:lnTo>
                  <a:lnTo>
                    <a:pt x="10" y="129"/>
                  </a:lnTo>
                  <a:lnTo>
                    <a:pt x="4" y="136"/>
                  </a:lnTo>
                  <a:lnTo>
                    <a:pt x="4" y="142"/>
                  </a:lnTo>
                  <a:lnTo>
                    <a:pt x="0" y="146"/>
                  </a:lnTo>
                  <a:lnTo>
                    <a:pt x="0" y="152"/>
                  </a:lnTo>
                  <a:lnTo>
                    <a:pt x="0" y="152"/>
                  </a:lnTo>
                  <a:lnTo>
                    <a:pt x="0" y="158"/>
                  </a:lnTo>
                  <a:lnTo>
                    <a:pt x="0" y="158"/>
                  </a:lnTo>
                  <a:lnTo>
                    <a:pt x="0" y="158"/>
                  </a:lnTo>
                  <a:lnTo>
                    <a:pt x="0" y="162"/>
                  </a:lnTo>
                  <a:lnTo>
                    <a:pt x="0" y="162"/>
                  </a:lnTo>
                  <a:lnTo>
                    <a:pt x="0" y="162"/>
                  </a:lnTo>
                  <a:lnTo>
                    <a:pt x="0" y="162"/>
                  </a:lnTo>
                  <a:lnTo>
                    <a:pt x="16" y="162"/>
                  </a:lnTo>
                  <a:lnTo>
                    <a:pt x="16" y="169"/>
                  </a:lnTo>
                  <a:lnTo>
                    <a:pt x="16" y="169"/>
                  </a:lnTo>
                  <a:lnTo>
                    <a:pt x="16" y="175"/>
                  </a:lnTo>
                  <a:lnTo>
                    <a:pt x="16" y="175"/>
                  </a:lnTo>
                  <a:lnTo>
                    <a:pt x="16" y="185"/>
                  </a:lnTo>
                  <a:lnTo>
                    <a:pt x="16" y="185"/>
                  </a:lnTo>
                  <a:lnTo>
                    <a:pt x="16" y="185"/>
                  </a:lnTo>
                  <a:lnTo>
                    <a:pt x="16" y="191"/>
                  </a:lnTo>
                  <a:lnTo>
                    <a:pt x="16" y="191"/>
                  </a:lnTo>
                  <a:lnTo>
                    <a:pt x="16" y="191"/>
                  </a:lnTo>
                  <a:lnTo>
                    <a:pt x="16" y="197"/>
                  </a:lnTo>
                  <a:lnTo>
                    <a:pt x="16" y="197"/>
                  </a:lnTo>
                  <a:lnTo>
                    <a:pt x="105" y="204"/>
                  </a:lnTo>
                  <a:lnTo>
                    <a:pt x="111" y="185"/>
                  </a:lnTo>
                  <a:lnTo>
                    <a:pt x="111" y="181"/>
                  </a:lnTo>
                  <a:lnTo>
                    <a:pt x="105" y="181"/>
                  </a:lnTo>
                  <a:lnTo>
                    <a:pt x="105" y="175"/>
                  </a:lnTo>
                  <a:lnTo>
                    <a:pt x="92" y="175"/>
                  </a:lnTo>
                  <a:lnTo>
                    <a:pt x="92" y="175"/>
                  </a:lnTo>
                  <a:lnTo>
                    <a:pt x="86" y="169"/>
                  </a:lnTo>
                  <a:lnTo>
                    <a:pt x="86" y="169"/>
                  </a:lnTo>
                  <a:lnTo>
                    <a:pt x="86" y="162"/>
                  </a:lnTo>
                  <a:lnTo>
                    <a:pt x="86" y="162"/>
                  </a:lnTo>
                  <a:lnTo>
                    <a:pt x="86" y="158"/>
                  </a:lnTo>
                  <a:lnTo>
                    <a:pt x="80" y="152"/>
                  </a:lnTo>
                  <a:lnTo>
                    <a:pt x="80" y="152"/>
                  </a:lnTo>
                  <a:lnTo>
                    <a:pt x="80" y="146"/>
                  </a:lnTo>
                  <a:lnTo>
                    <a:pt x="80" y="146"/>
                  </a:lnTo>
                  <a:lnTo>
                    <a:pt x="86" y="136"/>
                  </a:lnTo>
                  <a:lnTo>
                    <a:pt x="86" y="123"/>
                  </a:lnTo>
                  <a:lnTo>
                    <a:pt x="92" y="119"/>
                  </a:lnTo>
                  <a:lnTo>
                    <a:pt x="92" y="113"/>
                  </a:lnTo>
                  <a:lnTo>
                    <a:pt x="92" y="113"/>
                  </a:lnTo>
                  <a:lnTo>
                    <a:pt x="99" y="107"/>
                  </a:lnTo>
                  <a:lnTo>
                    <a:pt x="99" y="84"/>
                  </a:lnTo>
                  <a:lnTo>
                    <a:pt x="92" y="80"/>
                  </a:lnTo>
                  <a:lnTo>
                    <a:pt x="92" y="74"/>
                  </a:lnTo>
                  <a:lnTo>
                    <a:pt x="86" y="74"/>
                  </a:lnTo>
                  <a:lnTo>
                    <a:pt x="86" y="61"/>
                  </a:lnTo>
                  <a:lnTo>
                    <a:pt x="80" y="57"/>
                  </a:lnTo>
                  <a:lnTo>
                    <a:pt x="86" y="57"/>
                  </a:lnTo>
                  <a:lnTo>
                    <a:pt x="86" y="51"/>
                  </a:lnTo>
                  <a:lnTo>
                    <a:pt x="86" y="51"/>
                  </a:lnTo>
                  <a:lnTo>
                    <a:pt x="105" y="51"/>
                  </a:lnTo>
                  <a:lnTo>
                    <a:pt x="99" y="51"/>
                  </a:lnTo>
                  <a:lnTo>
                    <a:pt x="99" y="51"/>
                  </a:lnTo>
                  <a:lnTo>
                    <a:pt x="99" y="45"/>
                  </a:lnTo>
                  <a:lnTo>
                    <a:pt x="92" y="39"/>
                  </a:lnTo>
                  <a:lnTo>
                    <a:pt x="92" y="12"/>
                  </a:lnTo>
                  <a:lnTo>
                    <a:pt x="92" y="12"/>
                  </a:lnTo>
                  <a:lnTo>
                    <a:pt x="92" y="12"/>
                  </a:lnTo>
                  <a:lnTo>
                    <a:pt x="92" y="12"/>
                  </a:lnTo>
                  <a:lnTo>
                    <a:pt x="92" y="6"/>
                  </a:lnTo>
                  <a:lnTo>
                    <a:pt x="86" y="6"/>
                  </a:lnTo>
                  <a:lnTo>
                    <a:pt x="86" y="0"/>
                  </a:lnTo>
                  <a:lnTo>
                    <a:pt x="80" y="0"/>
                  </a:lnTo>
                  <a:lnTo>
                    <a:pt x="80" y="0"/>
                  </a:lnTo>
                  <a:lnTo>
                    <a:pt x="80" y="0"/>
                  </a:lnTo>
                  <a:lnTo>
                    <a:pt x="8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5" name="Freeform 511"/>
            <p:cNvSpPr>
              <a:spLocks/>
            </p:cNvSpPr>
            <p:nvPr/>
          </p:nvSpPr>
          <p:spPr bwMode="auto">
            <a:xfrm>
              <a:off x="4657725" y="3074988"/>
              <a:ext cx="176213" cy="323850"/>
            </a:xfrm>
            <a:custGeom>
              <a:avLst/>
              <a:gdLst>
                <a:gd name="T0" fmla="*/ 80 w 111"/>
                <a:gd name="T1" fmla="*/ 6 h 204"/>
                <a:gd name="T2" fmla="*/ 80 w 111"/>
                <a:gd name="T3" fmla="*/ 12 h 204"/>
                <a:gd name="T4" fmla="*/ 86 w 111"/>
                <a:gd name="T5" fmla="*/ 18 h 204"/>
                <a:gd name="T6" fmla="*/ 86 w 111"/>
                <a:gd name="T7" fmla="*/ 18 h 204"/>
                <a:gd name="T8" fmla="*/ 80 w 111"/>
                <a:gd name="T9" fmla="*/ 29 h 204"/>
                <a:gd name="T10" fmla="*/ 74 w 111"/>
                <a:gd name="T11" fmla="*/ 39 h 204"/>
                <a:gd name="T12" fmla="*/ 70 w 111"/>
                <a:gd name="T13" fmla="*/ 45 h 204"/>
                <a:gd name="T14" fmla="*/ 64 w 111"/>
                <a:gd name="T15" fmla="*/ 61 h 204"/>
                <a:gd name="T16" fmla="*/ 57 w 111"/>
                <a:gd name="T17" fmla="*/ 74 h 204"/>
                <a:gd name="T18" fmla="*/ 51 w 111"/>
                <a:gd name="T19" fmla="*/ 96 h 204"/>
                <a:gd name="T20" fmla="*/ 45 w 111"/>
                <a:gd name="T21" fmla="*/ 113 h 204"/>
                <a:gd name="T22" fmla="*/ 45 w 111"/>
                <a:gd name="T23" fmla="*/ 113 h 204"/>
                <a:gd name="T24" fmla="*/ 45 w 111"/>
                <a:gd name="T25" fmla="*/ 119 h 204"/>
                <a:gd name="T26" fmla="*/ 39 w 111"/>
                <a:gd name="T27" fmla="*/ 123 h 204"/>
                <a:gd name="T28" fmla="*/ 35 w 111"/>
                <a:gd name="T29" fmla="*/ 119 h 204"/>
                <a:gd name="T30" fmla="*/ 35 w 111"/>
                <a:gd name="T31" fmla="*/ 119 h 204"/>
                <a:gd name="T32" fmla="*/ 16 w 111"/>
                <a:gd name="T33" fmla="*/ 113 h 204"/>
                <a:gd name="T34" fmla="*/ 10 w 111"/>
                <a:gd name="T35" fmla="*/ 129 h 204"/>
                <a:gd name="T36" fmla="*/ 4 w 111"/>
                <a:gd name="T37" fmla="*/ 142 h 204"/>
                <a:gd name="T38" fmla="*/ 0 w 111"/>
                <a:gd name="T39" fmla="*/ 152 h 204"/>
                <a:gd name="T40" fmla="*/ 0 w 111"/>
                <a:gd name="T41" fmla="*/ 158 h 204"/>
                <a:gd name="T42" fmla="*/ 0 w 111"/>
                <a:gd name="T43" fmla="*/ 158 h 204"/>
                <a:gd name="T44" fmla="*/ 0 w 111"/>
                <a:gd name="T45" fmla="*/ 162 h 204"/>
                <a:gd name="T46" fmla="*/ 0 w 111"/>
                <a:gd name="T47" fmla="*/ 162 h 204"/>
                <a:gd name="T48" fmla="*/ 16 w 111"/>
                <a:gd name="T49" fmla="*/ 169 h 204"/>
                <a:gd name="T50" fmla="*/ 16 w 111"/>
                <a:gd name="T51" fmla="*/ 175 h 204"/>
                <a:gd name="T52" fmla="*/ 16 w 111"/>
                <a:gd name="T53" fmla="*/ 185 h 204"/>
                <a:gd name="T54" fmla="*/ 16 w 111"/>
                <a:gd name="T55" fmla="*/ 185 h 204"/>
                <a:gd name="T56" fmla="*/ 16 w 111"/>
                <a:gd name="T57" fmla="*/ 191 h 204"/>
                <a:gd name="T58" fmla="*/ 16 w 111"/>
                <a:gd name="T59" fmla="*/ 197 h 204"/>
                <a:gd name="T60" fmla="*/ 105 w 111"/>
                <a:gd name="T61" fmla="*/ 204 h 204"/>
                <a:gd name="T62" fmla="*/ 111 w 111"/>
                <a:gd name="T63" fmla="*/ 181 h 204"/>
                <a:gd name="T64" fmla="*/ 105 w 111"/>
                <a:gd name="T65" fmla="*/ 175 h 204"/>
                <a:gd name="T66" fmla="*/ 92 w 111"/>
                <a:gd name="T67" fmla="*/ 175 h 204"/>
                <a:gd name="T68" fmla="*/ 86 w 111"/>
                <a:gd name="T69" fmla="*/ 169 h 204"/>
                <a:gd name="T70" fmla="*/ 86 w 111"/>
                <a:gd name="T71" fmla="*/ 162 h 204"/>
                <a:gd name="T72" fmla="*/ 80 w 111"/>
                <a:gd name="T73" fmla="*/ 152 h 204"/>
                <a:gd name="T74" fmla="*/ 80 w 111"/>
                <a:gd name="T75" fmla="*/ 146 h 204"/>
                <a:gd name="T76" fmla="*/ 86 w 111"/>
                <a:gd name="T77" fmla="*/ 136 h 204"/>
                <a:gd name="T78" fmla="*/ 92 w 111"/>
                <a:gd name="T79" fmla="*/ 119 h 204"/>
                <a:gd name="T80" fmla="*/ 92 w 111"/>
                <a:gd name="T81" fmla="*/ 113 h 204"/>
                <a:gd name="T82" fmla="*/ 99 w 111"/>
                <a:gd name="T83" fmla="*/ 84 h 204"/>
                <a:gd name="T84" fmla="*/ 92 w 111"/>
                <a:gd name="T85" fmla="*/ 74 h 204"/>
                <a:gd name="T86" fmla="*/ 86 w 111"/>
                <a:gd name="T87" fmla="*/ 61 h 204"/>
                <a:gd name="T88" fmla="*/ 86 w 111"/>
                <a:gd name="T89" fmla="*/ 57 h 204"/>
                <a:gd name="T90" fmla="*/ 86 w 111"/>
                <a:gd name="T91" fmla="*/ 51 h 204"/>
                <a:gd name="T92" fmla="*/ 99 w 111"/>
                <a:gd name="T93" fmla="*/ 51 h 204"/>
                <a:gd name="T94" fmla="*/ 99 w 111"/>
                <a:gd name="T95" fmla="*/ 45 h 204"/>
                <a:gd name="T96" fmla="*/ 92 w 111"/>
                <a:gd name="T97" fmla="*/ 12 h 204"/>
                <a:gd name="T98" fmla="*/ 92 w 111"/>
                <a:gd name="T99" fmla="*/ 12 h 204"/>
                <a:gd name="T100" fmla="*/ 92 w 111"/>
                <a:gd name="T101" fmla="*/ 6 h 204"/>
                <a:gd name="T102" fmla="*/ 86 w 111"/>
                <a:gd name="T103" fmla="*/ 0 h 204"/>
                <a:gd name="T104" fmla="*/ 80 w 111"/>
                <a:gd name="T105" fmla="*/ 0 h 204"/>
                <a:gd name="T106" fmla="*/ 80 w 111"/>
                <a:gd name="T10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 h="204">
                  <a:moveTo>
                    <a:pt x="80" y="0"/>
                  </a:moveTo>
                  <a:lnTo>
                    <a:pt x="80" y="6"/>
                  </a:lnTo>
                  <a:lnTo>
                    <a:pt x="80" y="6"/>
                  </a:lnTo>
                  <a:lnTo>
                    <a:pt x="80" y="12"/>
                  </a:lnTo>
                  <a:lnTo>
                    <a:pt x="80" y="12"/>
                  </a:lnTo>
                  <a:lnTo>
                    <a:pt x="86" y="18"/>
                  </a:lnTo>
                  <a:lnTo>
                    <a:pt x="86" y="18"/>
                  </a:lnTo>
                  <a:lnTo>
                    <a:pt x="86" y="18"/>
                  </a:lnTo>
                  <a:lnTo>
                    <a:pt x="86" y="22"/>
                  </a:lnTo>
                  <a:lnTo>
                    <a:pt x="80" y="29"/>
                  </a:lnTo>
                  <a:lnTo>
                    <a:pt x="80" y="35"/>
                  </a:lnTo>
                  <a:lnTo>
                    <a:pt x="74" y="39"/>
                  </a:lnTo>
                  <a:lnTo>
                    <a:pt x="74" y="39"/>
                  </a:lnTo>
                  <a:lnTo>
                    <a:pt x="70" y="45"/>
                  </a:lnTo>
                  <a:lnTo>
                    <a:pt x="70" y="57"/>
                  </a:lnTo>
                  <a:lnTo>
                    <a:pt x="64" y="61"/>
                  </a:lnTo>
                  <a:lnTo>
                    <a:pt x="64" y="74"/>
                  </a:lnTo>
                  <a:lnTo>
                    <a:pt x="57" y="74"/>
                  </a:lnTo>
                  <a:lnTo>
                    <a:pt x="57" y="90"/>
                  </a:lnTo>
                  <a:lnTo>
                    <a:pt x="51" y="96"/>
                  </a:lnTo>
                  <a:lnTo>
                    <a:pt x="51" y="101"/>
                  </a:lnTo>
                  <a:lnTo>
                    <a:pt x="45" y="113"/>
                  </a:lnTo>
                  <a:lnTo>
                    <a:pt x="45" y="113"/>
                  </a:lnTo>
                  <a:lnTo>
                    <a:pt x="45" y="113"/>
                  </a:lnTo>
                  <a:lnTo>
                    <a:pt x="45" y="113"/>
                  </a:lnTo>
                  <a:lnTo>
                    <a:pt x="45" y="119"/>
                  </a:lnTo>
                  <a:lnTo>
                    <a:pt x="39" y="119"/>
                  </a:lnTo>
                  <a:lnTo>
                    <a:pt x="39" y="123"/>
                  </a:lnTo>
                  <a:lnTo>
                    <a:pt x="39" y="123"/>
                  </a:lnTo>
                  <a:lnTo>
                    <a:pt x="35" y="119"/>
                  </a:lnTo>
                  <a:lnTo>
                    <a:pt x="35" y="119"/>
                  </a:lnTo>
                  <a:lnTo>
                    <a:pt x="35" y="119"/>
                  </a:lnTo>
                  <a:lnTo>
                    <a:pt x="29" y="113"/>
                  </a:lnTo>
                  <a:lnTo>
                    <a:pt x="16" y="113"/>
                  </a:lnTo>
                  <a:lnTo>
                    <a:pt x="10" y="119"/>
                  </a:lnTo>
                  <a:lnTo>
                    <a:pt x="10" y="129"/>
                  </a:lnTo>
                  <a:lnTo>
                    <a:pt x="4" y="136"/>
                  </a:lnTo>
                  <a:lnTo>
                    <a:pt x="4" y="142"/>
                  </a:lnTo>
                  <a:lnTo>
                    <a:pt x="0" y="146"/>
                  </a:lnTo>
                  <a:lnTo>
                    <a:pt x="0" y="152"/>
                  </a:lnTo>
                  <a:lnTo>
                    <a:pt x="0" y="152"/>
                  </a:lnTo>
                  <a:lnTo>
                    <a:pt x="0" y="158"/>
                  </a:lnTo>
                  <a:lnTo>
                    <a:pt x="0" y="158"/>
                  </a:lnTo>
                  <a:lnTo>
                    <a:pt x="0" y="158"/>
                  </a:lnTo>
                  <a:lnTo>
                    <a:pt x="0" y="162"/>
                  </a:lnTo>
                  <a:lnTo>
                    <a:pt x="0" y="162"/>
                  </a:lnTo>
                  <a:lnTo>
                    <a:pt x="0" y="162"/>
                  </a:lnTo>
                  <a:lnTo>
                    <a:pt x="0" y="162"/>
                  </a:lnTo>
                  <a:lnTo>
                    <a:pt x="16" y="162"/>
                  </a:lnTo>
                  <a:lnTo>
                    <a:pt x="16" y="169"/>
                  </a:lnTo>
                  <a:lnTo>
                    <a:pt x="16" y="169"/>
                  </a:lnTo>
                  <a:lnTo>
                    <a:pt x="16" y="175"/>
                  </a:lnTo>
                  <a:lnTo>
                    <a:pt x="16" y="175"/>
                  </a:lnTo>
                  <a:lnTo>
                    <a:pt x="16" y="185"/>
                  </a:lnTo>
                  <a:lnTo>
                    <a:pt x="16" y="185"/>
                  </a:lnTo>
                  <a:lnTo>
                    <a:pt x="16" y="185"/>
                  </a:lnTo>
                  <a:lnTo>
                    <a:pt x="16" y="191"/>
                  </a:lnTo>
                  <a:lnTo>
                    <a:pt x="16" y="191"/>
                  </a:lnTo>
                  <a:lnTo>
                    <a:pt x="16" y="191"/>
                  </a:lnTo>
                  <a:lnTo>
                    <a:pt x="16" y="197"/>
                  </a:lnTo>
                  <a:lnTo>
                    <a:pt x="16" y="197"/>
                  </a:lnTo>
                  <a:lnTo>
                    <a:pt x="105" y="204"/>
                  </a:lnTo>
                  <a:lnTo>
                    <a:pt x="111" y="185"/>
                  </a:lnTo>
                  <a:lnTo>
                    <a:pt x="111" y="181"/>
                  </a:lnTo>
                  <a:lnTo>
                    <a:pt x="105" y="181"/>
                  </a:lnTo>
                  <a:lnTo>
                    <a:pt x="105" y="175"/>
                  </a:lnTo>
                  <a:lnTo>
                    <a:pt x="92" y="175"/>
                  </a:lnTo>
                  <a:lnTo>
                    <a:pt x="92" y="175"/>
                  </a:lnTo>
                  <a:lnTo>
                    <a:pt x="86" y="169"/>
                  </a:lnTo>
                  <a:lnTo>
                    <a:pt x="86" y="169"/>
                  </a:lnTo>
                  <a:lnTo>
                    <a:pt x="86" y="162"/>
                  </a:lnTo>
                  <a:lnTo>
                    <a:pt x="86" y="162"/>
                  </a:lnTo>
                  <a:lnTo>
                    <a:pt x="86" y="158"/>
                  </a:lnTo>
                  <a:lnTo>
                    <a:pt x="80" y="152"/>
                  </a:lnTo>
                  <a:lnTo>
                    <a:pt x="80" y="152"/>
                  </a:lnTo>
                  <a:lnTo>
                    <a:pt x="80" y="146"/>
                  </a:lnTo>
                  <a:lnTo>
                    <a:pt x="80" y="146"/>
                  </a:lnTo>
                  <a:lnTo>
                    <a:pt x="86" y="136"/>
                  </a:lnTo>
                  <a:lnTo>
                    <a:pt x="86" y="123"/>
                  </a:lnTo>
                  <a:lnTo>
                    <a:pt x="92" y="119"/>
                  </a:lnTo>
                  <a:lnTo>
                    <a:pt x="92" y="113"/>
                  </a:lnTo>
                  <a:lnTo>
                    <a:pt x="92" y="113"/>
                  </a:lnTo>
                  <a:lnTo>
                    <a:pt x="99" y="107"/>
                  </a:lnTo>
                  <a:lnTo>
                    <a:pt x="99" y="84"/>
                  </a:lnTo>
                  <a:lnTo>
                    <a:pt x="92" y="80"/>
                  </a:lnTo>
                  <a:lnTo>
                    <a:pt x="92" y="74"/>
                  </a:lnTo>
                  <a:lnTo>
                    <a:pt x="86" y="74"/>
                  </a:lnTo>
                  <a:lnTo>
                    <a:pt x="86" y="61"/>
                  </a:lnTo>
                  <a:lnTo>
                    <a:pt x="80" y="57"/>
                  </a:lnTo>
                  <a:lnTo>
                    <a:pt x="86" y="57"/>
                  </a:lnTo>
                  <a:lnTo>
                    <a:pt x="86" y="51"/>
                  </a:lnTo>
                  <a:lnTo>
                    <a:pt x="86" y="51"/>
                  </a:lnTo>
                  <a:lnTo>
                    <a:pt x="105" y="51"/>
                  </a:lnTo>
                  <a:lnTo>
                    <a:pt x="99" y="51"/>
                  </a:lnTo>
                  <a:lnTo>
                    <a:pt x="99" y="51"/>
                  </a:lnTo>
                  <a:lnTo>
                    <a:pt x="99" y="45"/>
                  </a:lnTo>
                  <a:lnTo>
                    <a:pt x="92" y="39"/>
                  </a:lnTo>
                  <a:lnTo>
                    <a:pt x="92" y="12"/>
                  </a:lnTo>
                  <a:lnTo>
                    <a:pt x="92" y="12"/>
                  </a:lnTo>
                  <a:lnTo>
                    <a:pt x="92" y="12"/>
                  </a:lnTo>
                  <a:lnTo>
                    <a:pt x="92" y="12"/>
                  </a:lnTo>
                  <a:lnTo>
                    <a:pt x="92" y="6"/>
                  </a:lnTo>
                  <a:lnTo>
                    <a:pt x="86" y="6"/>
                  </a:lnTo>
                  <a:lnTo>
                    <a:pt x="86" y="0"/>
                  </a:lnTo>
                  <a:lnTo>
                    <a:pt x="80" y="0"/>
                  </a:lnTo>
                  <a:lnTo>
                    <a:pt x="80" y="0"/>
                  </a:lnTo>
                  <a:lnTo>
                    <a:pt x="80" y="0"/>
                  </a:lnTo>
                  <a:lnTo>
                    <a:pt x="8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6" name="Freeform 512"/>
            <p:cNvSpPr>
              <a:spLocks/>
            </p:cNvSpPr>
            <p:nvPr/>
          </p:nvSpPr>
          <p:spPr bwMode="auto">
            <a:xfrm>
              <a:off x="5259388" y="3316288"/>
              <a:ext cx="176213" cy="249238"/>
            </a:xfrm>
            <a:custGeom>
              <a:avLst/>
              <a:gdLst>
                <a:gd name="T0" fmla="*/ 105 w 111"/>
                <a:gd name="T1" fmla="*/ 113 h 157"/>
                <a:gd name="T2" fmla="*/ 105 w 111"/>
                <a:gd name="T3" fmla="*/ 33 h 157"/>
                <a:gd name="T4" fmla="*/ 99 w 111"/>
                <a:gd name="T5" fmla="*/ 33 h 157"/>
                <a:gd name="T6" fmla="*/ 105 w 111"/>
                <a:gd name="T7" fmla="*/ 33 h 157"/>
                <a:gd name="T8" fmla="*/ 105 w 111"/>
                <a:gd name="T9" fmla="*/ 23 h 157"/>
                <a:gd name="T10" fmla="*/ 111 w 111"/>
                <a:gd name="T11" fmla="*/ 23 h 157"/>
                <a:gd name="T12" fmla="*/ 111 w 111"/>
                <a:gd name="T13" fmla="*/ 17 h 157"/>
                <a:gd name="T14" fmla="*/ 111 w 111"/>
                <a:gd name="T15" fmla="*/ 17 h 157"/>
                <a:gd name="T16" fmla="*/ 111 w 111"/>
                <a:gd name="T17" fmla="*/ 10 h 157"/>
                <a:gd name="T18" fmla="*/ 99 w 111"/>
                <a:gd name="T19" fmla="*/ 10 h 157"/>
                <a:gd name="T20" fmla="*/ 99 w 111"/>
                <a:gd name="T21" fmla="*/ 6 h 157"/>
                <a:gd name="T22" fmla="*/ 92 w 111"/>
                <a:gd name="T23" fmla="*/ 10 h 157"/>
                <a:gd name="T24" fmla="*/ 88 w 111"/>
                <a:gd name="T25" fmla="*/ 10 h 157"/>
                <a:gd name="T26" fmla="*/ 88 w 111"/>
                <a:gd name="T27" fmla="*/ 17 h 157"/>
                <a:gd name="T28" fmla="*/ 82 w 111"/>
                <a:gd name="T29" fmla="*/ 17 h 157"/>
                <a:gd name="T30" fmla="*/ 82 w 111"/>
                <a:gd name="T31" fmla="*/ 17 h 157"/>
                <a:gd name="T32" fmla="*/ 76 w 111"/>
                <a:gd name="T33" fmla="*/ 23 h 157"/>
                <a:gd name="T34" fmla="*/ 70 w 111"/>
                <a:gd name="T35" fmla="*/ 17 h 157"/>
                <a:gd name="T36" fmla="*/ 64 w 111"/>
                <a:gd name="T37" fmla="*/ 17 h 157"/>
                <a:gd name="T38" fmla="*/ 64 w 111"/>
                <a:gd name="T39" fmla="*/ 17 h 157"/>
                <a:gd name="T40" fmla="*/ 57 w 111"/>
                <a:gd name="T41" fmla="*/ 10 h 157"/>
                <a:gd name="T42" fmla="*/ 53 w 111"/>
                <a:gd name="T43" fmla="*/ 10 h 157"/>
                <a:gd name="T44" fmla="*/ 53 w 111"/>
                <a:gd name="T45" fmla="*/ 6 h 157"/>
                <a:gd name="T46" fmla="*/ 29 w 111"/>
                <a:gd name="T47" fmla="*/ 6 h 157"/>
                <a:gd name="T48" fmla="*/ 29 w 111"/>
                <a:gd name="T49" fmla="*/ 6 h 157"/>
                <a:gd name="T50" fmla="*/ 29 w 111"/>
                <a:gd name="T51" fmla="*/ 6 h 157"/>
                <a:gd name="T52" fmla="*/ 22 w 111"/>
                <a:gd name="T53" fmla="*/ 0 h 157"/>
                <a:gd name="T54" fmla="*/ 0 w 111"/>
                <a:gd name="T55" fmla="*/ 0 h 157"/>
                <a:gd name="T56" fmla="*/ 0 w 111"/>
                <a:gd name="T57" fmla="*/ 0 h 157"/>
                <a:gd name="T58" fmla="*/ 0 w 111"/>
                <a:gd name="T59" fmla="*/ 6 h 157"/>
                <a:gd name="T60" fmla="*/ 0 w 111"/>
                <a:gd name="T61" fmla="*/ 6 h 157"/>
                <a:gd name="T62" fmla="*/ 0 w 111"/>
                <a:gd name="T63" fmla="*/ 6 h 157"/>
                <a:gd name="T64" fmla="*/ 0 w 111"/>
                <a:gd name="T65" fmla="*/ 10 h 157"/>
                <a:gd name="T66" fmla="*/ 0 w 111"/>
                <a:gd name="T67" fmla="*/ 10 h 157"/>
                <a:gd name="T68" fmla="*/ 0 w 111"/>
                <a:gd name="T69" fmla="*/ 10 h 157"/>
                <a:gd name="T70" fmla="*/ 0 w 111"/>
                <a:gd name="T71" fmla="*/ 17 h 157"/>
                <a:gd name="T72" fmla="*/ 0 w 111"/>
                <a:gd name="T73" fmla="*/ 17 h 157"/>
                <a:gd name="T74" fmla="*/ 0 w 111"/>
                <a:gd name="T75" fmla="*/ 23 h 157"/>
                <a:gd name="T76" fmla="*/ 0 w 111"/>
                <a:gd name="T77" fmla="*/ 23 h 157"/>
                <a:gd name="T78" fmla="*/ 6 w 111"/>
                <a:gd name="T79" fmla="*/ 29 h 157"/>
                <a:gd name="T80" fmla="*/ 6 w 111"/>
                <a:gd name="T81" fmla="*/ 72 h 157"/>
                <a:gd name="T82" fmla="*/ 0 w 111"/>
                <a:gd name="T83" fmla="*/ 78 h 157"/>
                <a:gd name="T84" fmla="*/ 0 w 111"/>
                <a:gd name="T85" fmla="*/ 78 h 157"/>
                <a:gd name="T86" fmla="*/ 0 w 111"/>
                <a:gd name="T87" fmla="*/ 95 h 157"/>
                <a:gd name="T88" fmla="*/ 18 w 111"/>
                <a:gd name="T89" fmla="*/ 113 h 157"/>
                <a:gd name="T90" fmla="*/ 29 w 111"/>
                <a:gd name="T91" fmla="*/ 113 h 157"/>
                <a:gd name="T92" fmla="*/ 47 w 111"/>
                <a:gd name="T93" fmla="*/ 130 h 157"/>
                <a:gd name="T94" fmla="*/ 47 w 111"/>
                <a:gd name="T95" fmla="*/ 140 h 157"/>
                <a:gd name="T96" fmla="*/ 47 w 111"/>
                <a:gd name="T97" fmla="*/ 140 h 157"/>
                <a:gd name="T98" fmla="*/ 53 w 111"/>
                <a:gd name="T99" fmla="*/ 146 h 157"/>
                <a:gd name="T100" fmla="*/ 53 w 111"/>
                <a:gd name="T101" fmla="*/ 146 h 157"/>
                <a:gd name="T102" fmla="*/ 64 w 111"/>
                <a:gd name="T103" fmla="*/ 157 h 157"/>
                <a:gd name="T104" fmla="*/ 70 w 111"/>
                <a:gd name="T105" fmla="*/ 157 h 157"/>
                <a:gd name="T106" fmla="*/ 82 w 111"/>
                <a:gd name="T107" fmla="*/ 146 h 157"/>
                <a:gd name="T108" fmla="*/ 82 w 111"/>
                <a:gd name="T109" fmla="*/ 140 h 157"/>
                <a:gd name="T110" fmla="*/ 92 w 111"/>
                <a:gd name="T111" fmla="*/ 130 h 157"/>
                <a:gd name="T112" fmla="*/ 92 w 111"/>
                <a:gd name="T113" fmla="*/ 124 h 157"/>
                <a:gd name="T114" fmla="*/ 105 w 111"/>
                <a:gd name="T115" fmla="*/ 113 h 157"/>
                <a:gd name="T116" fmla="*/ 105 w 111"/>
                <a:gd name="T117" fmla="*/ 113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157">
                  <a:moveTo>
                    <a:pt x="105" y="113"/>
                  </a:moveTo>
                  <a:lnTo>
                    <a:pt x="105" y="33"/>
                  </a:lnTo>
                  <a:lnTo>
                    <a:pt x="99" y="33"/>
                  </a:lnTo>
                  <a:lnTo>
                    <a:pt x="105" y="33"/>
                  </a:lnTo>
                  <a:lnTo>
                    <a:pt x="105" y="23"/>
                  </a:lnTo>
                  <a:lnTo>
                    <a:pt x="111" y="23"/>
                  </a:lnTo>
                  <a:lnTo>
                    <a:pt x="111" y="17"/>
                  </a:lnTo>
                  <a:lnTo>
                    <a:pt x="111" y="17"/>
                  </a:lnTo>
                  <a:lnTo>
                    <a:pt x="111" y="10"/>
                  </a:lnTo>
                  <a:lnTo>
                    <a:pt x="99" y="10"/>
                  </a:lnTo>
                  <a:lnTo>
                    <a:pt x="99" y="6"/>
                  </a:lnTo>
                  <a:lnTo>
                    <a:pt x="92" y="10"/>
                  </a:lnTo>
                  <a:lnTo>
                    <a:pt x="88" y="10"/>
                  </a:lnTo>
                  <a:lnTo>
                    <a:pt x="88" y="17"/>
                  </a:lnTo>
                  <a:lnTo>
                    <a:pt x="82" y="17"/>
                  </a:lnTo>
                  <a:lnTo>
                    <a:pt x="82" y="17"/>
                  </a:lnTo>
                  <a:lnTo>
                    <a:pt x="76" y="23"/>
                  </a:lnTo>
                  <a:lnTo>
                    <a:pt x="70" y="17"/>
                  </a:lnTo>
                  <a:lnTo>
                    <a:pt x="64" y="17"/>
                  </a:lnTo>
                  <a:lnTo>
                    <a:pt x="64" y="17"/>
                  </a:lnTo>
                  <a:lnTo>
                    <a:pt x="57" y="10"/>
                  </a:lnTo>
                  <a:lnTo>
                    <a:pt x="53" y="10"/>
                  </a:lnTo>
                  <a:lnTo>
                    <a:pt x="53" y="6"/>
                  </a:lnTo>
                  <a:lnTo>
                    <a:pt x="29" y="6"/>
                  </a:lnTo>
                  <a:lnTo>
                    <a:pt x="29" y="6"/>
                  </a:lnTo>
                  <a:lnTo>
                    <a:pt x="29" y="6"/>
                  </a:lnTo>
                  <a:lnTo>
                    <a:pt x="22" y="0"/>
                  </a:lnTo>
                  <a:lnTo>
                    <a:pt x="0" y="0"/>
                  </a:lnTo>
                  <a:lnTo>
                    <a:pt x="0" y="0"/>
                  </a:lnTo>
                  <a:lnTo>
                    <a:pt x="0" y="6"/>
                  </a:lnTo>
                  <a:lnTo>
                    <a:pt x="0" y="6"/>
                  </a:lnTo>
                  <a:lnTo>
                    <a:pt x="0" y="6"/>
                  </a:lnTo>
                  <a:lnTo>
                    <a:pt x="0" y="10"/>
                  </a:lnTo>
                  <a:lnTo>
                    <a:pt x="0" y="10"/>
                  </a:lnTo>
                  <a:lnTo>
                    <a:pt x="0" y="10"/>
                  </a:lnTo>
                  <a:lnTo>
                    <a:pt x="0" y="17"/>
                  </a:lnTo>
                  <a:lnTo>
                    <a:pt x="0" y="17"/>
                  </a:lnTo>
                  <a:lnTo>
                    <a:pt x="0" y="23"/>
                  </a:lnTo>
                  <a:lnTo>
                    <a:pt x="0" y="23"/>
                  </a:lnTo>
                  <a:lnTo>
                    <a:pt x="6" y="29"/>
                  </a:lnTo>
                  <a:lnTo>
                    <a:pt x="6" y="72"/>
                  </a:lnTo>
                  <a:lnTo>
                    <a:pt x="0" y="78"/>
                  </a:lnTo>
                  <a:lnTo>
                    <a:pt x="0" y="78"/>
                  </a:lnTo>
                  <a:lnTo>
                    <a:pt x="0" y="95"/>
                  </a:lnTo>
                  <a:lnTo>
                    <a:pt x="18" y="113"/>
                  </a:lnTo>
                  <a:lnTo>
                    <a:pt x="29" y="113"/>
                  </a:lnTo>
                  <a:lnTo>
                    <a:pt x="47" y="130"/>
                  </a:lnTo>
                  <a:lnTo>
                    <a:pt x="47" y="140"/>
                  </a:lnTo>
                  <a:lnTo>
                    <a:pt x="47" y="140"/>
                  </a:lnTo>
                  <a:lnTo>
                    <a:pt x="53" y="146"/>
                  </a:lnTo>
                  <a:lnTo>
                    <a:pt x="53" y="146"/>
                  </a:lnTo>
                  <a:lnTo>
                    <a:pt x="64" y="157"/>
                  </a:lnTo>
                  <a:lnTo>
                    <a:pt x="70" y="157"/>
                  </a:lnTo>
                  <a:lnTo>
                    <a:pt x="82" y="146"/>
                  </a:lnTo>
                  <a:lnTo>
                    <a:pt x="82" y="140"/>
                  </a:lnTo>
                  <a:lnTo>
                    <a:pt x="92" y="130"/>
                  </a:lnTo>
                  <a:lnTo>
                    <a:pt x="92" y="124"/>
                  </a:lnTo>
                  <a:lnTo>
                    <a:pt x="105" y="113"/>
                  </a:lnTo>
                  <a:lnTo>
                    <a:pt x="105" y="1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7" name="Freeform 513"/>
            <p:cNvSpPr>
              <a:spLocks/>
            </p:cNvSpPr>
            <p:nvPr/>
          </p:nvSpPr>
          <p:spPr bwMode="auto">
            <a:xfrm>
              <a:off x="5259388" y="3316288"/>
              <a:ext cx="176213" cy="249238"/>
            </a:xfrm>
            <a:custGeom>
              <a:avLst/>
              <a:gdLst>
                <a:gd name="T0" fmla="*/ 105 w 111"/>
                <a:gd name="T1" fmla="*/ 113 h 157"/>
                <a:gd name="T2" fmla="*/ 105 w 111"/>
                <a:gd name="T3" fmla="*/ 33 h 157"/>
                <a:gd name="T4" fmla="*/ 99 w 111"/>
                <a:gd name="T5" fmla="*/ 33 h 157"/>
                <a:gd name="T6" fmla="*/ 105 w 111"/>
                <a:gd name="T7" fmla="*/ 33 h 157"/>
                <a:gd name="T8" fmla="*/ 105 w 111"/>
                <a:gd name="T9" fmla="*/ 23 h 157"/>
                <a:gd name="T10" fmla="*/ 111 w 111"/>
                <a:gd name="T11" fmla="*/ 23 h 157"/>
                <a:gd name="T12" fmla="*/ 111 w 111"/>
                <a:gd name="T13" fmla="*/ 17 h 157"/>
                <a:gd name="T14" fmla="*/ 111 w 111"/>
                <a:gd name="T15" fmla="*/ 17 h 157"/>
                <a:gd name="T16" fmla="*/ 111 w 111"/>
                <a:gd name="T17" fmla="*/ 10 h 157"/>
                <a:gd name="T18" fmla="*/ 99 w 111"/>
                <a:gd name="T19" fmla="*/ 10 h 157"/>
                <a:gd name="T20" fmla="*/ 99 w 111"/>
                <a:gd name="T21" fmla="*/ 6 h 157"/>
                <a:gd name="T22" fmla="*/ 92 w 111"/>
                <a:gd name="T23" fmla="*/ 10 h 157"/>
                <a:gd name="T24" fmla="*/ 88 w 111"/>
                <a:gd name="T25" fmla="*/ 10 h 157"/>
                <a:gd name="T26" fmla="*/ 88 w 111"/>
                <a:gd name="T27" fmla="*/ 17 h 157"/>
                <a:gd name="T28" fmla="*/ 82 w 111"/>
                <a:gd name="T29" fmla="*/ 17 h 157"/>
                <a:gd name="T30" fmla="*/ 82 w 111"/>
                <a:gd name="T31" fmla="*/ 17 h 157"/>
                <a:gd name="T32" fmla="*/ 76 w 111"/>
                <a:gd name="T33" fmla="*/ 23 h 157"/>
                <a:gd name="T34" fmla="*/ 70 w 111"/>
                <a:gd name="T35" fmla="*/ 17 h 157"/>
                <a:gd name="T36" fmla="*/ 64 w 111"/>
                <a:gd name="T37" fmla="*/ 17 h 157"/>
                <a:gd name="T38" fmla="*/ 64 w 111"/>
                <a:gd name="T39" fmla="*/ 17 h 157"/>
                <a:gd name="T40" fmla="*/ 57 w 111"/>
                <a:gd name="T41" fmla="*/ 10 h 157"/>
                <a:gd name="T42" fmla="*/ 53 w 111"/>
                <a:gd name="T43" fmla="*/ 10 h 157"/>
                <a:gd name="T44" fmla="*/ 53 w 111"/>
                <a:gd name="T45" fmla="*/ 6 h 157"/>
                <a:gd name="T46" fmla="*/ 29 w 111"/>
                <a:gd name="T47" fmla="*/ 6 h 157"/>
                <a:gd name="T48" fmla="*/ 29 w 111"/>
                <a:gd name="T49" fmla="*/ 6 h 157"/>
                <a:gd name="T50" fmla="*/ 29 w 111"/>
                <a:gd name="T51" fmla="*/ 6 h 157"/>
                <a:gd name="T52" fmla="*/ 22 w 111"/>
                <a:gd name="T53" fmla="*/ 0 h 157"/>
                <a:gd name="T54" fmla="*/ 0 w 111"/>
                <a:gd name="T55" fmla="*/ 0 h 157"/>
                <a:gd name="T56" fmla="*/ 0 w 111"/>
                <a:gd name="T57" fmla="*/ 0 h 157"/>
                <a:gd name="T58" fmla="*/ 0 w 111"/>
                <a:gd name="T59" fmla="*/ 6 h 157"/>
                <a:gd name="T60" fmla="*/ 0 w 111"/>
                <a:gd name="T61" fmla="*/ 6 h 157"/>
                <a:gd name="T62" fmla="*/ 0 w 111"/>
                <a:gd name="T63" fmla="*/ 6 h 157"/>
                <a:gd name="T64" fmla="*/ 0 w 111"/>
                <a:gd name="T65" fmla="*/ 10 h 157"/>
                <a:gd name="T66" fmla="*/ 0 w 111"/>
                <a:gd name="T67" fmla="*/ 10 h 157"/>
                <a:gd name="T68" fmla="*/ 0 w 111"/>
                <a:gd name="T69" fmla="*/ 10 h 157"/>
                <a:gd name="T70" fmla="*/ 0 w 111"/>
                <a:gd name="T71" fmla="*/ 17 h 157"/>
                <a:gd name="T72" fmla="*/ 0 w 111"/>
                <a:gd name="T73" fmla="*/ 17 h 157"/>
                <a:gd name="T74" fmla="*/ 0 w 111"/>
                <a:gd name="T75" fmla="*/ 23 h 157"/>
                <a:gd name="T76" fmla="*/ 0 w 111"/>
                <a:gd name="T77" fmla="*/ 23 h 157"/>
                <a:gd name="T78" fmla="*/ 6 w 111"/>
                <a:gd name="T79" fmla="*/ 29 h 157"/>
                <a:gd name="T80" fmla="*/ 6 w 111"/>
                <a:gd name="T81" fmla="*/ 72 h 157"/>
                <a:gd name="T82" fmla="*/ 0 w 111"/>
                <a:gd name="T83" fmla="*/ 78 h 157"/>
                <a:gd name="T84" fmla="*/ 0 w 111"/>
                <a:gd name="T85" fmla="*/ 78 h 157"/>
                <a:gd name="T86" fmla="*/ 0 w 111"/>
                <a:gd name="T87" fmla="*/ 95 h 157"/>
                <a:gd name="T88" fmla="*/ 18 w 111"/>
                <a:gd name="T89" fmla="*/ 113 h 157"/>
                <a:gd name="T90" fmla="*/ 29 w 111"/>
                <a:gd name="T91" fmla="*/ 113 h 157"/>
                <a:gd name="T92" fmla="*/ 47 w 111"/>
                <a:gd name="T93" fmla="*/ 130 h 157"/>
                <a:gd name="T94" fmla="*/ 47 w 111"/>
                <a:gd name="T95" fmla="*/ 140 h 157"/>
                <a:gd name="T96" fmla="*/ 47 w 111"/>
                <a:gd name="T97" fmla="*/ 140 h 157"/>
                <a:gd name="T98" fmla="*/ 53 w 111"/>
                <a:gd name="T99" fmla="*/ 146 h 157"/>
                <a:gd name="T100" fmla="*/ 53 w 111"/>
                <a:gd name="T101" fmla="*/ 146 h 157"/>
                <a:gd name="T102" fmla="*/ 64 w 111"/>
                <a:gd name="T103" fmla="*/ 157 h 157"/>
                <a:gd name="T104" fmla="*/ 70 w 111"/>
                <a:gd name="T105" fmla="*/ 157 h 157"/>
                <a:gd name="T106" fmla="*/ 82 w 111"/>
                <a:gd name="T107" fmla="*/ 146 h 157"/>
                <a:gd name="T108" fmla="*/ 82 w 111"/>
                <a:gd name="T109" fmla="*/ 140 h 157"/>
                <a:gd name="T110" fmla="*/ 92 w 111"/>
                <a:gd name="T111" fmla="*/ 130 h 157"/>
                <a:gd name="T112" fmla="*/ 92 w 111"/>
                <a:gd name="T113" fmla="*/ 124 h 157"/>
                <a:gd name="T114" fmla="*/ 105 w 111"/>
                <a:gd name="T115" fmla="*/ 113 h 157"/>
                <a:gd name="T116" fmla="*/ 105 w 111"/>
                <a:gd name="T117" fmla="*/ 113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 h="157">
                  <a:moveTo>
                    <a:pt x="105" y="113"/>
                  </a:moveTo>
                  <a:lnTo>
                    <a:pt x="105" y="33"/>
                  </a:lnTo>
                  <a:lnTo>
                    <a:pt x="99" y="33"/>
                  </a:lnTo>
                  <a:lnTo>
                    <a:pt x="105" y="33"/>
                  </a:lnTo>
                  <a:lnTo>
                    <a:pt x="105" y="23"/>
                  </a:lnTo>
                  <a:lnTo>
                    <a:pt x="111" y="23"/>
                  </a:lnTo>
                  <a:lnTo>
                    <a:pt x="111" y="17"/>
                  </a:lnTo>
                  <a:lnTo>
                    <a:pt x="111" y="17"/>
                  </a:lnTo>
                  <a:lnTo>
                    <a:pt x="111" y="10"/>
                  </a:lnTo>
                  <a:lnTo>
                    <a:pt x="99" y="10"/>
                  </a:lnTo>
                  <a:lnTo>
                    <a:pt x="99" y="6"/>
                  </a:lnTo>
                  <a:lnTo>
                    <a:pt x="92" y="10"/>
                  </a:lnTo>
                  <a:lnTo>
                    <a:pt x="88" y="10"/>
                  </a:lnTo>
                  <a:lnTo>
                    <a:pt x="88" y="17"/>
                  </a:lnTo>
                  <a:lnTo>
                    <a:pt x="82" y="17"/>
                  </a:lnTo>
                  <a:lnTo>
                    <a:pt x="82" y="17"/>
                  </a:lnTo>
                  <a:lnTo>
                    <a:pt x="76" y="23"/>
                  </a:lnTo>
                  <a:lnTo>
                    <a:pt x="70" y="17"/>
                  </a:lnTo>
                  <a:lnTo>
                    <a:pt x="64" y="17"/>
                  </a:lnTo>
                  <a:lnTo>
                    <a:pt x="64" y="17"/>
                  </a:lnTo>
                  <a:lnTo>
                    <a:pt x="57" y="10"/>
                  </a:lnTo>
                  <a:lnTo>
                    <a:pt x="53" y="10"/>
                  </a:lnTo>
                  <a:lnTo>
                    <a:pt x="53" y="6"/>
                  </a:lnTo>
                  <a:lnTo>
                    <a:pt x="29" y="6"/>
                  </a:lnTo>
                  <a:lnTo>
                    <a:pt x="29" y="6"/>
                  </a:lnTo>
                  <a:lnTo>
                    <a:pt x="29" y="6"/>
                  </a:lnTo>
                  <a:lnTo>
                    <a:pt x="22" y="0"/>
                  </a:lnTo>
                  <a:lnTo>
                    <a:pt x="0" y="0"/>
                  </a:lnTo>
                  <a:lnTo>
                    <a:pt x="0" y="0"/>
                  </a:lnTo>
                  <a:lnTo>
                    <a:pt x="0" y="6"/>
                  </a:lnTo>
                  <a:lnTo>
                    <a:pt x="0" y="6"/>
                  </a:lnTo>
                  <a:lnTo>
                    <a:pt x="0" y="6"/>
                  </a:lnTo>
                  <a:lnTo>
                    <a:pt x="0" y="10"/>
                  </a:lnTo>
                  <a:lnTo>
                    <a:pt x="0" y="10"/>
                  </a:lnTo>
                  <a:lnTo>
                    <a:pt x="0" y="10"/>
                  </a:lnTo>
                  <a:lnTo>
                    <a:pt x="0" y="17"/>
                  </a:lnTo>
                  <a:lnTo>
                    <a:pt x="0" y="17"/>
                  </a:lnTo>
                  <a:lnTo>
                    <a:pt x="0" y="23"/>
                  </a:lnTo>
                  <a:lnTo>
                    <a:pt x="0" y="23"/>
                  </a:lnTo>
                  <a:lnTo>
                    <a:pt x="6" y="29"/>
                  </a:lnTo>
                  <a:lnTo>
                    <a:pt x="6" y="72"/>
                  </a:lnTo>
                  <a:lnTo>
                    <a:pt x="0" y="78"/>
                  </a:lnTo>
                  <a:lnTo>
                    <a:pt x="0" y="78"/>
                  </a:lnTo>
                  <a:lnTo>
                    <a:pt x="0" y="95"/>
                  </a:lnTo>
                  <a:lnTo>
                    <a:pt x="18" y="113"/>
                  </a:lnTo>
                  <a:lnTo>
                    <a:pt x="29" y="113"/>
                  </a:lnTo>
                  <a:lnTo>
                    <a:pt x="47" y="130"/>
                  </a:lnTo>
                  <a:lnTo>
                    <a:pt x="47" y="140"/>
                  </a:lnTo>
                  <a:lnTo>
                    <a:pt x="47" y="140"/>
                  </a:lnTo>
                  <a:lnTo>
                    <a:pt x="53" y="146"/>
                  </a:lnTo>
                  <a:lnTo>
                    <a:pt x="53" y="146"/>
                  </a:lnTo>
                  <a:lnTo>
                    <a:pt x="64" y="157"/>
                  </a:lnTo>
                  <a:lnTo>
                    <a:pt x="70" y="157"/>
                  </a:lnTo>
                  <a:lnTo>
                    <a:pt x="82" y="146"/>
                  </a:lnTo>
                  <a:lnTo>
                    <a:pt x="82" y="140"/>
                  </a:lnTo>
                  <a:lnTo>
                    <a:pt x="92" y="130"/>
                  </a:lnTo>
                  <a:lnTo>
                    <a:pt x="92" y="124"/>
                  </a:lnTo>
                  <a:lnTo>
                    <a:pt x="105" y="113"/>
                  </a:lnTo>
                  <a:lnTo>
                    <a:pt x="105" y="1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8" name="Freeform 514"/>
            <p:cNvSpPr>
              <a:spLocks/>
            </p:cNvSpPr>
            <p:nvPr/>
          </p:nvSpPr>
          <p:spPr bwMode="auto">
            <a:xfrm>
              <a:off x="5148263" y="3343276"/>
              <a:ext cx="120650" cy="142875"/>
            </a:xfrm>
            <a:custGeom>
              <a:avLst/>
              <a:gdLst>
                <a:gd name="T0" fmla="*/ 70 w 76"/>
                <a:gd name="T1" fmla="*/ 0 h 90"/>
                <a:gd name="T2" fmla="*/ 70 w 76"/>
                <a:gd name="T3" fmla="*/ 0 h 90"/>
                <a:gd name="T4" fmla="*/ 70 w 76"/>
                <a:gd name="T5" fmla="*/ 6 h 90"/>
                <a:gd name="T6" fmla="*/ 70 w 76"/>
                <a:gd name="T7" fmla="*/ 6 h 90"/>
                <a:gd name="T8" fmla="*/ 76 w 76"/>
                <a:gd name="T9" fmla="*/ 12 h 90"/>
                <a:gd name="T10" fmla="*/ 76 w 76"/>
                <a:gd name="T11" fmla="*/ 51 h 90"/>
                <a:gd name="T12" fmla="*/ 70 w 76"/>
                <a:gd name="T13" fmla="*/ 55 h 90"/>
                <a:gd name="T14" fmla="*/ 70 w 76"/>
                <a:gd name="T15" fmla="*/ 61 h 90"/>
                <a:gd name="T16" fmla="*/ 70 w 76"/>
                <a:gd name="T17" fmla="*/ 61 h 90"/>
                <a:gd name="T18" fmla="*/ 70 w 76"/>
                <a:gd name="T19" fmla="*/ 68 h 90"/>
                <a:gd name="T20" fmla="*/ 64 w 76"/>
                <a:gd name="T21" fmla="*/ 74 h 90"/>
                <a:gd name="T22" fmla="*/ 70 w 76"/>
                <a:gd name="T23" fmla="*/ 78 h 90"/>
                <a:gd name="T24" fmla="*/ 16 w 76"/>
                <a:gd name="T25" fmla="*/ 78 h 90"/>
                <a:gd name="T26" fmla="*/ 16 w 76"/>
                <a:gd name="T27" fmla="*/ 84 h 90"/>
                <a:gd name="T28" fmla="*/ 12 w 76"/>
                <a:gd name="T29" fmla="*/ 84 h 90"/>
                <a:gd name="T30" fmla="*/ 12 w 76"/>
                <a:gd name="T31" fmla="*/ 84 h 90"/>
                <a:gd name="T32" fmla="*/ 12 w 76"/>
                <a:gd name="T33" fmla="*/ 90 h 90"/>
                <a:gd name="T34" fmla="*/ 6 w 76"/>
                <a:gd name="T35" fmla="*/ 90 h 90"/>
                <a:gd name="T36" fmla="*/ 6 w 76"/>
                <a:gd name="T37" fmla="*/ 84 h 90"/>
                <a:gd name="T38" fmla="*/ 0 w 76"/>
                <a:gd name="T39" fmla="*/ 84 h 90"/>
                <a:gd name="T40" fmla="*/ 0 w 76"/>
                <a:gd name="T41" fmla="*/ 84 h 90"/>
                <a:gd name="T42" fmla="*/ 0 w 76"/>
                <a:gd name="T43" fmla="*/ 78 h 90"/>
                <a:gd name="T44" fmla="*/ 0 w 76"/>
                <a:gd name="T45" fmla="*/ 78 h 90"/>
                <a:gd name="T46" fmla="*/ 0 w 76"/>
                <a:gd name="T47" fmla="*/ 74 h 90"/>
                <a:gd name="T48" fmla="*/ 0 w 76"/>
                <a:gd name="T49" fmla="*/ 74 h 90"/>
                <a:gd name="T50" fmla="*/ 0 w 76"/>
                <a:gd name="T51" fmla="*/ 68 h 90"/>
                <a:gd name="T52" fmla="*/ 0 w 76"/>
                <a:gd name="T53" fmla="*/ 68 h 90"/>
                <a:gd name="T54" fmla="*/ 0 w 76"/>
                <a:gd name="T55" fmla="*/ 68 h 90"/>
                <a:gd name="T56" fmla="*/ 0 w 76"/>
                <a:gd name="T57" fmla="*/ 55 h 90"/>
                <a:gd name="T58" fmla="*/ 6 w 76"/>
                <a:gd name="T59" fmla="*/ 51 h 90"/>
                <a:gd name="T60" fmla="*/ 6 w 76"/>
                <a:gd name="T61" fmla="*/ 51 h 90"/>
                <a:gd name="T62" fmla="*/ 16 w 76"/>
                <a:gd name="T63" fmla="*/ 39 h 90"/>
                <a:gd name="T64" fmla="*/ 22 w 76"/>
                <a:gd name="T65" fmla="*/ 39 h 90"/>
                <a:gd name="T66" fmla="*/ 22 w 76"/>
                <a:gd name="T67" fmla="*/ 35 h 90"/>
                <a:gd name="T68" fmla="*/ 29 w 76"/>
                <a:gd name="T69" fmla="*/ 28 h 90"/>
                <a:gd name="T70" fmla="*/ 29 w 76"/>
                <a:gd name="T71" fmla="*/ 28 h 90"/>
                <a:gd name="T72" fmla="*/ 22 w 76"/>
                <a:gd name="T73" fmla="*/ 22 h 90"/>
                <a:gd name="T74" fmla="*/ 22 w 76"/>
                <a:gd name="T75" fmla="*/ 22 h 90"/>
                <a:gd name="T76" fmla="*/ 22 w 76"/>
                <a:gd name="T77" fmla="*/ 16 h 90"/>
                <a:gd name="T78" fmla="*/ 22 w 76"/>
                <a:gd name="T79" fmla="*/ 16 h 90"/>
                <a:gd name="T80" fmla="*/ 22 w 76"/>
                <a:gd name="T81" fmla="*/ 12 h 90"/>
                <a:gd name="T82" fmla="*/ 16 w 76"/>
                <a:gd name="T83" fmla="*/ 6 h 90"/>
                <a:gd name="T84" fmla="*/ 16 w 76"/>
                <a:gd name="T85" fmla="*/ 6 h 90"/>
                <a:gd name="T86" fmla="*/ 47 w 76"/>
                <a:gd name="T87" fmla="*/ 6 h 90"/>
                <a:gd name="T88" fmla="*/ 47 w 76"/>
                <a:gd name="T89" fmla="*/ 0 h 90"/>
                <a:gd name="T90" fmla="*/ 70 w 76"/>
                <a:gd name="T91" fmla="*/ 0 h 90"/>
                <a:gd name="T92" fmla="*/ 70 w 76"/>
                <a:gd name="T9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90">
                  <a:moveTo>
                    <a:pt x="70" y="0"/>
                  </a:moveTo>
                  <a:lnTo>
                    <a:pt x="70" y="0"/>
                  </a:lnTo>
                  <a:lnTo>
                    <a:pt x="70" y="6"/>
                  </a:lnTo>
                  <a:lnTo>
                    <a:pt x="70" y="6"/>
                  </a:lnTo>
                  <a:lnTo>
                    <a:pt x="76" y="12"/>
                  </a:lnTo>
                  <a:lnTo>
                    <a:pt x="76" y="51"/>
                  </a:lnTo>
                  <a:lnTo>
                    <a:pt x="70" y="55"/>
                  </a:lnTo>
                  <a:lnTo>
                    <a:pt x="70" y="61"/>
                  </a:lnTo>
                  <a:lnTo>
                    <a:pt x="70" y="61"/>
                  </a:lnTo>
                  <a:lnTo>
                    <a:pt x="70" y="68"/>
                  </a:lnTo>
                  <a:lnTo>
                    <a:pt x="64" y="74"/>
                  </a:lnTo>
                  <a:lnTo>
                    <a:pt x="70" y="78"/>
                  </a:lnTo>
                  <a:lnTo>
                    <a:pt x="16" y="78"/>
                  </a:lnTo>
                  <a:lnTo>
                    <a:pt x="16" y="84"/>
                  </a:lnTo>
                  <a:lnTo>
                    <a:pt x="12" y="84"/>
                  </a:lnTo>
                  <a:lnTo>
                    <a:pt x="12" y="84"/>
                  </a:lnTo>
                  <a:lnTo>
                    <a:pt x="12" y="90"/>
                  </a:lnTo>
                  <a:lnTo>
                    <a:pt x="6" y="90"/>
                  </a:lnTo>
                  <a:lnTo>
                    <a:pt x="6" y="84"/>
                  </a:lnTo>
                  <a:lnTo>
                    <a:pt x="0" y="84"/>
                  </a:lnTo>
                  <a:lnTo>
                    <a:pt x="0" y="84"/>
                  </a:lnTo>
                  <a:lnTo>
                    <a:pt x="0" y="78"/>
                  </a:lnTo>
                  <a:lnTo>
                    <a:pt x="0" y="78"/>
                  </a:lnTo>
                  <a:lnTo>
                    <a:pt x="0" y="74"/>
                  </a:lnTo>
                  <a:lnTo>
                    <a:pt x="0" y="74"/>
                  </a:lnTo>
                  <a:lnTo>
                    <a:pt x="0" y="68"/>
                  </a:lnTo>
                  <a:lnTo>
                    <a:pt x="0" y="68"/>
                  </a:lnTo>
                  <a:lnTo>
                    <a:pt x="0" y="68"/>
                  </a:lnTo>
                  <a:lnTo>
                    <a:pt x="0" y="55"/>
                  </a:lnTo>
                  <a:lnTo>
                    <a:pt x="6" y="51"/>
                  </a:lnTo>
                  <a:lnTo>
                    <a:pt x="6" y="51"/>
                  </a:lnTo>
                  <a:lnTo>
                    <a:pt x="16" y="39"/>
                  </a:lnTo>
                  <a:lnTo>
                    <a:pt x="22" y="39"/>
                  </a:lnTo>
                  <a:lnTo>
                    <a:pt x="22" y="35"/>
                  </a:lnTo>
                  <a:lnTo>
                    <a:pt x="29" y="28"/>
                  </a:lnTo>
                  <a:lnTo>
                    <a:pt x="29" y="28"/>
                  </a:lnTo>
                  <a:lnTo>
                    <a:pt x="22" y="22"/>
                  </a:lnTo>
                  <a:lnTo>
                    <a:pt x="22" y="22"/>
                  </a:lnTo>
                  <a:lnTo>
                    <a:pt x="22" y="16"/>
                  </a:lnTo>
                  <a:lnTo>
                    <a:pt x="22" y="16"/>
                  </a:lnTo>
                  <a:lnTo>
                    <a:pt x="22" y="12"/>
                  </a:lnTo>
                  <a:lnTo>
                    <a:pt x="16" y="6"/>
                  </a:lnTo>
                  <a:lnTo>
                    <a:pt x="16" y="6"/>
                  </a:lnTo>
                  <a:lnTo>
                    <a:pt x="47" y="6"/>
                  </a:lnTo>
                  <a:lnTo>
                    <a:pt x="47" y="0"/>
                  </a:lnTo>
                  <a:lnTo>
                    <a:pt x="70" y="0"/>
                  </a:lnTo>
                  <a:lnTo>
                    <a:pt x="7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19" name="Freeform 515"/>
            <p:cNvSpPr>
              <a:spLocks/>
            </p:cNvSpPr>
            <p:nvPr/>
          </p:nvSpPr>
          <p:spPr bwMode="auto">
            <a:xfrm>
              <a:off x="5148263" y="3343276"/>
              <a:ext cx="120650" cy="142875"/>
            </a:xfrm>
            <a:custGeom>
              <a:avLst/>
              <a:gdLst>
                <a:gd name="T0" fmla="*/ 70 w 76"/>
                <a:gd name="T1" fmla="*/ 0 h 90"/>
                <a:gd name="T2" fmla="*/ 70 w 76"/>
                <a:gd name="T3" fmla="*/ 0 h 90"/>
                <a:gd name="T4" fmla="*/ 70 w 76"/>
                <a:gd name="T5" fmla="*/ 6 h 90"/>
                <a:gd name="T6" fmla="*/ 70 w 76"/>
                <a:gd name="T7" fmla="*/ 6 h 90"/>
                <a:gd name="T8" fmla="*/ 76 w 76"/>
                <a:gd name="T9" fmla="*/ 12 h 90"/>
                <a:gd name="T10" fmla="*/ 76 w 76"/>
                <a:gd name="T11" fmla="*/ 51 h 90"/>
                <a:gd name="T12" fmla="*/ 70 w 76"/>
                <a:gd name="T13" fmla="*/ 55 h 90"/>
                <a:gd name="T14" fmla="*/ 70 w 76"/>
                <a:gd name="T15" fmla="*/ 61 h 90"/>
                <a:gd name="T16" fmla="*/ 70 w 76"/>
                <a:gd name="T17" fmla="*/ 61 h 90"/>
                <a:gd name="T18" fmla="*/ 70 w 76"/>
                <a:gd name="T19" fmla="*/ 68 h 90"/>
                <a:gd name="T20" fmla="*/ 64 w 76"/>
                <a:gd name="T21" fmla="*/ 74 h 90"/>
                <a:gd name="T22" fmla="*/ 70 w 76"/>
                <a:gd name="T23" fmla="*/ 78 h 90"/>
                <a:gd name="T24" fmla="*/ 16 w 76"/>
                <a:gd name="T25" fmla="*/ 78 h 90"/>
                <a:gd name="T26" fmla="*/ 16 w 76"/>
                <a:gd name="T27" fmla="*/ 84 h 90"/>
                <a:gd name="T28" fmla="*/ 12 w 76"/>
                <a:gd name="T29" fmla="*/ 84 h 90"/>
                <a:gd name="T30" fmla="*/ 12 w 76"/>
                <a:gd name="T31" fmla="*/ 84 h 90"/>
                <a:gd name="T32" fmla="*/ 12 w 76"/>
                <a:gd name="T33" fmla="*/ 90 h 90"/>
                <a:gd name="T34" fmla="*/ 6 w 76"/>
                <a:gd name="T35" fmla="*/ 90 h 90"/>
                <a:gd name="T36" fmla="*/ 6 w 76"/>
                <a:gd name="T37" fmla="*/ 84 h 90"/>
                <a:gd name="T38" fmla="*/ 0 w 76"/>
                <a:gd name="T39" fmla="*/ 84 h 90"/>
                <a:gd name="T40" fmla="*/ 0 w 76"/>
                <a:gd name="T41" fmla="*/ 84 h 90"/>
                <a:gd name="T42" fmla="*/ 0 w 76"/>
                <a:gd name="T43" fmla="*/ 78 h 90"/>
                <a:gd name="T44" fmla="*/ 0 w 76"/>
                <a:gd name="T45" fmla="*/ 78 h 90"/>
                <a:gd name="T46" fmla="*/ 0 w 76"/>
                <a:gd name="T47" fmla="*/ 74 h 90"/>
                <a:gd name="T48" fmla="*/ 0 w 76"/>
                <a:gd name="T49" fmla="*/ 74 h 90"/>
                <a:gd name="T50" fmla="*/ 0 w 76"/>
                <a:gd name="T51" fmla="*/ 68 h 90"/>
                <a:gd name="T52" fmla="*/ 0 w 76"/>
                <a:gd name="T53" fmla="*/ 68 h 90"/>
                <a:gd name="T54" fmla="*/ 0 w 76"/>
                <a:gd name="T55" fmla="*/ 68 h 90"/>
                <a:gd name="T56" fmla="*/ 0 w 76"/>
                <a:gd name="T57" fmla="*/ 55 h 90"/>
                <a:gd name="T58" fmla="*/ 6 w 76"/>
                <a:gd name="T59" fmla="*/ 51 h 90"/>
                <a:gd name="T60" fmla="*/ 6 w 76"/>
                <a:gd name="T61" fmla="*/ 51 h 90"/>
                <a:gd name="T62" fmla="*/ 16 w 76"/>
                <a:gd name="T63" fmla="*/ 39 h 90"/>
                <a:gd name="T64" fmla="*/ 22 w 76"/>
                <a:gd name="T65" fmla="*/ 39 h 90"/>
                <a:gd name="T66" fmla="*/ 22 w 76"/>
                <a:gd name="T67" fmla="*/ 35 h 90"/>
                <a:gd name="T68" fmla="*/ 29 w 76"/>
                <a:gd name="T69" fmla="*/ 28 h 90"/>
                <a:gd name="T70" fmla="*/ 29 w 76"/>
                <a:gd name="T71" fmla="*/ 28 h 90"/>
                <a:gd name="T72" fmla="*/ 22 w 76"/>
                <a:gd name="T73" fmla="*/ 22 h 90"/>
                <a:gd name="T74" fmla="*/ 22 w 76"/>
                <a:gd name="T75" fmla="*/ 22 h 90"/>
                <a:gd name="T76" fmla="*/ 22 w 76"/>
                <a:gd name="T77" fmla="*/ 16 h 90"/>
                <a:gd name="T78" fmla="*/ 22 w 76"/>
                <a:gd name="T79" fmla="*/ 16 h 90"/>
                <a:gd name="T80" fmla="*/ 22 w 76"/>
                <a:gd name="T81" fmla="*/ 12 h 90"/>
                <a:gd name="T82" fmla="*/ 16 w 76"/>
                <a:gd name="T83" fmla="*/ 6 h 90"/>
                <a:gd name="T84" fmla="*/ 16 w 76"/>
                <a:gd name="T85" fmla="*/ 6 h 90"/>
                <a:gd name="T86" fmla="*/ 47 w 76"/>
                <a:gd name="T87" fmla="*/ 6 h 90"/>
                <a:gd name="T88" fmla="*/ 47 w 76"/>
                <a:gd name="T89" fmla="*/ 0 h 90"/>
                <a:gd name="T90" fmla="*/ 70 w 76"/>
                <a:gd name="T91" fmla="*/ 0 h 90"/>
                <a:gd name="T92" fmla="*/ 70 w 76"/>
                <a:gd name="T9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90">
                  <a:moveTo>
                    <a:pt x="70" y="0"/>
                  </a:moveTo>
                  <a:lnTo>
                    <a:pt x="70" y="0"/>
                  </a:lnTo>
                  <a:lnTo>
                    <a:pt x="70" y="6"/>
                  </a:lnTo>
                  <a:lnTo>
                    <a:pt x="70" y="6"/>
                  </a:lnTo>
                  <a:lnTo>
                    <a:pt x="76" y="12"/>
                  </a:lnTo>
                  <a:lnTo>
                    <a:pt x="76" y="51"/>
                  </a:lnTo>
                  <a:lnTo>
                    <a:pt x="70" y="55"/>
                  </a:lnTo>
                  <a:lnTo>
                    <a:pt x="70" y="61"/>
                  </a:lnTo>
                  <a:lnTo>
                    <a:pt x="70" y="61"/>
                  </a:lnTo>
                  <a:lnTo>
                    <a:pt x="70" y="68"/>
                  </a:lnTo>
                  <a:lnTo>
                    <a:pt x="64" y="74"/>
                  </a:lnTo>
                  <a:lnTo>
                    <a:pt x="70" y="78"/>
                  </a:lnTo>
                  <a:lnTo>
                    <a:pt x="16" y="78"/>
                  </a:lnTo>
                  <a:lnTo>
                    <a:pt x="16" y="84"/>
                  </a:lnTo>
                  <a:lnTo>
                    <a:pt x="12" y="84"/>
                  </a:lnTo>
                  <a:lnTo>
                    <a:pt x="12" y="84"/>
                  </a:lnTo>
                  <a:lnTo>
                    <a:pt x="12" y="90"/>
                  </a:lnTo>
                  <a:lnTo>
                    <a:pt x="6" y="90"/>
                  </a:lnTo>
                  <a:lnTo>
                    <a:pt x="6" y="84"/>
                  </a:lnTo>
                  <a:lnTo>
                    <a:pt x="0" y="84"/>
                  </a:lnTo>
                  <a:lnTo>
                    <a:pt x="0" y="84"/>
                  </a:lnTo>
                  <a:lnTo>
                    <a:pt x="0" y="78"/>
                  </a:lnTo>
                  <a:lnTo>
                    <a:pt x="0" y="78"/>
                  </a:lnTo>
                  <a:lnTo>
                    <a:pt x="0" y="74"/>
                  </a:lnTo>
                  <a:lnTo>
                    <a:pt x="0" y="74"/>
                  </a:lnTo>
                  <a:lnTo>
                    <a:pt x="0" y="68"/>
                  </a:lnTo>
                  <a:lnTo>
                    <a:pt x="0" y="68"/>
                  </a:lnTo>
                  <a:lnTo>
                    <a:pt x="0" y="68"/>
                  </a:lnTo>
                  <a:lnTo>
                    <a:pt x="0" y="55"/>
                  </a:lnTo>
                  <a:lnTo>
                    <a:pt x="6" y="51"/>
                  </a:lnTo>
                  <a:lnTo>
                    <a:pt x="6" y="51"/>
                  </a:lnTo>
                  <a:lnTo>
                    <a:pt x="16" y="39"/>
                  </a:lnTo>
                  <a:lnTo>
                    <a:pt x="22" y="39"/>
                  </a:lnTo>
                  <a:lnTo>
                    <a:pt x="22" y="35"/>
                  </a:lnTo>
                  <a:lnTo>
                    <a:pt x="29" y="28"/>
                  </a:lnTo>
                  <a:lnTo>
                    <a:pt x="29" y="28"/>
                  </a:lnTo>
                  <a:lnTo>
                    <a:pt x="22" y="22"/>
                  </a:lnTo>
                  <a:lnTo>
                    <a:pt x="22" y="22"/>
                  </a:lnTo>
                  <a:lnTo>
                    <a:pt x="22" y="16"/>
                  </a:lnTo>
                  <a:lnTo>
                    <a:pt x="22" y="16"/>
                  </a:lnTo>
                  <a:lnTo>
                    <a:pt x="22" y="12"/>
                  </a:lnTo>
                  <a:lnTo>
                    <a:pt x="16" y="6"/>
                  </a:lnTo>
                  <a:lnTo>
                    <a:pt x="16" y="6"/>
                  </a:lnTo>
                  <a:lnTo>
                    <a:pt x="47" y="6"/>
                  </a:lnTo>
                  <a:lnTo>
                    <a:pt x="47" y="0"/>
                  </a:lnTo>
                  <a:lnTo>
                    <a:pt x="70" y="0"/>
                  </a:lnTo>
                  <a:lnTo>
                    <a:pt x="7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0" name="Freeform 516"/>
            <p:cNvSpPr>
              <a:spLocks/>
            </p:cNvSpPr>
            <p:nvPr/>
          </p:nvSpPr>
          <p:spPr bwMode="auto">
            <a:xfrm>
              <a:off x="5148263" y="3467101"/>
              <a:ext cx="250825" cy="314325"/>
            </a:xfrm>
            <a:custGeom>
              <a:avLst/>
              <a:gdLst>
                <a:gd name="T0" fmla="*/ 64 w 158"/>
                <a:gd name="T1" fmla="*/ 0 h 198"/>
                <a:gd name="T2" fmla="*/ 92 w 158"/>
                <a:gd name="T3" fmla="*/ 23 h 198"/>
                <a:gd name="T4" fmla="*/ 117 w 158"/>
                <a:gd name="T5" fmla="*/ 39 h 198"/>
                <a:gd name="T6" fmla="*/ 117 w 158"/>
                <a:gd name="T7" fmla="*/ 45 h 198"/>
                <a:gd name="T8" fmla="*/ 123 w 158"/>
                <a:gd name="T9" fmla="*/ 51 h 198"/>
                <a:gd name="T10" fmla="*/ 127 w 158"/>
                <a:gd name="T11" fmla="*/ 62 h 198"/>
                <a:gd name="T12" fmla="*/ 140 w 158"/>
                <a:gd name="T13" fmla="*/ 68 h 198"/>
                <a:gd name="T14" fmla="*/ 140 w 158"/>
                <a:gd name="T15" fmla="*/ 68 h 198"/>
                <a:gd name="T16" fmla="*/ 140 w 158"/>
                <a:gd name="T17" fmla="*/ 74 h 198"/>
                <a:gd name="T18" fmla="*/ 134 w 158"/>
                <a:gd name="T19" fmla="*/ 80 h 198"/>
                <a:gd name="T20" fmla="*/ 134 w 158"/>
                <a:gd name="T21" fmla="*/ 84 h 198"/>
                <a:gd name="T22" fmla="*/ 134 w 158"/>
                <a:gd name="T23" fmla="*/ 91 h 198"/>
                <a:gd name="T24" fmla="*/ 134 w 158"/>
                <a:gd name="T25" fmla="*/ 91 h 198"/>
                <a:gd name="T26" fmla="*/ 140 w 158"/>
                <a:gd name="T27" fmla="*/ 97 h 198"/>
                <a:gd name="T28" fmla="*/ 140 w 158"/>
                <a:gd name="T29" fmla="*/ 97 h 198"/>
                <a:gd name="T30" fmla="*/ 140 w 158"/>
                <a:gd name="T31" fmla="*/ 136 h 198"/>
                <a:gd name="T32" fmla="*/ 140 w 158"/>
                <a:gd name="T33" fmla="*/ 142 h 198"/>
                <a:gd name="T34" fmla="*/ 140 w 158"/>
                <a:gd name="T35" fmla="*/ 142 h 198"/>
                <a:gd name="T36" fmla="*/ 140 w 158"/>
                <a:gd name="T37" fmla="*/ 146 h 198"/>
                <a:gd name="T38" fmla="*/ 140 w 158"/>
                <a:gd name="T39" fmla="*/ 152 h 198"/>
                <a:gd name="T40" fmla="*/ 140 w 158"/>
                <a:gd name="T41" fmla="*/ 159 h 198"/>
                <a:gd name="T42" fmla="*/ 140 w 158"/>
                <a:gd name="T43" fmla="*/ 159 h 198"/>
                <a:gd name="T44" fmla="*/ 146 w 158"/>
                <a:gd name="T45" fmla="*/ 165 h 198"/>
                <a:gd name="T46" fmla="*/ 152 w 158"/>
                <a:gd name="T47" fmla="*/ 169 h 198"/>
                <a:gd name="T48" fmla="*/ 158 w 158"/>
                <a:gd name="T49" fmla="*/ 175 h 198"/>
                <a:gd name="T50" fmla="*/ 140 w 158"/>
                <a:gd name="T51" fmla="*/ 185 h 198"/>
                <a:gd name="T52" fmla="*/ 123 w 158"/>
                <a:gd name="T53" fmla="*/ 198 h 198"/>
                <a:gd name="T54" fmla="*/ 105 w 158"/>
                <a:gd name="T55" fmla="*/ 198 h 198"/>
                <a:gd name="T56" fmla="*/ 92 w 158"/>
                <a:gd name="T57" fmla="*/ 191 h 198"/>
                <a:gd name="T58" fmla="*/ 88 w 158"/>
                <a:gd name="T59" fmla="*/ 198 h 198"/>
                <a:gd name="T60" fmla="*/ 76 w 158"/>
                <a:gd name="T61" fmla="*/ 191 h 198"/>
                <a:gd name="T62" fmla="*/ 76 w 158"/>
                <a:gd name="T63" fmla="*/ 185 h 198"/>
                <a:gd name="T64" fmla="*/ 76 w 158"/>
                <a:gd name="T65" fmla="*/ 175 h 198"/>
                <a:gd name="T66" fmla="*/ 70 w 158"/>
                <a:gd name="T67" fmla="*/ 169 h 198"/>
                <a:gd name="T68" fmla="*/ 64 w 158"/>
                <a:gd name="T69" fmla="*/ 165 h 198"/>
                <a:gd name="T70" fmla="*/ 64 w 158"/>
                <a:gd name="T71" fmla="*/ 159 h 198"/>
                <a:gd name="T72" fmla="*/ 47 w 158"/>
                <a:gd name="T73" fmla="*/ 159 h 198"/>
                <a:gd name="T74" fmla="*/ 35 w 158"/>
                <a:gd name="T75" fmla="*/ 152 h 198"/>
                <a:gd name="T76" fmla="*/ 22 w 158"/>
                <a:gd name="T77" fmla="*/ 146 h 198"/>
                <a:gd name="T78" fmla="*/ 16 w 158"/>
                <a:gd name="T79" fmla="*/ 142 h 198"/>
                <a:gd name="T80" fmla="*/ 16 w 158"/>
                <a:gd name="T81" fmla="*/ 136 h 198"/>
                <a:gd name="T82" fmla="*/ 16 w 158"/>
                <a:gd name="T83" fmla="*/ 130 h 198"/>
                <a:gd name="T84" fmla="*/ 16 w 158"/>
                <a:gd name="T85" fmla="*/ 123 h 198"/>
                <a:gd name="T86" fmla="*/ 12 w 158"/>
                <a:gd name="T87" fmla="*/ 113 h 198"/>
                <a:gd name="T88" fmla="*/ 0 w 158"/>
                <a:gd name="T89" fmla="*/ 107 h 198"/>
                <a:gd name="T90" fmla="*/ 0 w 158"/>
                <a:gd name="T91" fmla="*/ 91 h 198"/>
                <a:gd name="T92" fmla="*/ 0 w 158"/>
                <a:gd name="T93" fmla="*/ 80 h 198"/>
                <a:gd name="T94" fmla="*/ 0 w 158"/>
                <a:gd name="T95" fmla="*/ 74 h 198"/>
                <a:gd name="T96" fmla="*/ 0 w 158"/>
                <a:gd name="T97" fmla="*/ 68 h 198"/>
                <a:gd name="T98" fmla="*/ 0 w 158"/>
                <a:gd name="T99" fmla="*/ 68 h 198"/>
                <a:gd name="T100" fmla="*/ 6 w 158"/>
                <a:gd name="T101" fmla="*/ 62 h 198"/>
                <a:gd name="T102" fmla="*/ 16 w 158"/>
                <a:gd name="T103" fmla="*/ 58 h 198"/>
                <a:gd name="T104" fmla="*/ 16 w 158"/>
                <a:gd name="T105" fmla="*/ 29 h 198"/>
                <a:gd name="T106" fmla="*/ 16 w 158"/>
                <a:gd name="T107" fmla="*/ 12 h 198"/>
                <a:gd name="T108" fmla="*/ 16 w 158"/>
                <a:gd name="T109"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8" h="198">
                  <a:moveTo>
                    <a:pt x="16" y="0"/>
                  </a:moveTo>
                  <a:lnTo>
                    <a:pt x="64" y="0"/>
                  </a:lnTo>
                  <a:lnTo>
                    <a:pt x="76" y="6"/>
                  </a:lnTo>
                  <a:lnTo>
                    <a:pt x="92" y="23"/>
                  </a:lnTo>
                  <a:lnTo>
                    <a:pt x="99" y="23"/>
                  </a:lnTo>
                  <a:lnTo>
                    <a:pt x="117" y="39"/>
                  </a:lnTo>
                  <a:lnTo>
                    <a:pt x="117" y="45"/>
                  </a:lnTo>
                  <a:lnTo>
                    <a:pt x="117" y="45"/>
                  </a:lnTo>
                  <a:lnTo>
                    <a:pt x="123" y="51"/>
                  </a:lnTo>
                  <a:lnTo>
                    <a:pt x="123" y="51"/>
                  </a:lnTo>
                  <a:lnTo>
                    <a:pt x="127" y="58"/>
                  </a:lnTo>
                  <a:lnTo>
                    <a:pt x="127" y="62"/>
                  </a:lnTo>
                  <a:lnTo>
                    <a:pt x="140" y="62"/>
                  </a:lnTo>
                  <a:lnTo>
                    <a:pt x="140" y="68"/>
                  </a:lnTo>
                  <a:lnTo>
                    <a:pt x="146" y="68"/>
                  </a:lnTo>
                  <a:lnTo>
                    <a:pt x="140" y="68"/>
                  </a:lnTo>
                  <a:lnTo>
                    <a:pt x="140" y="74"/>
                  </a:lnTo>
                  <a:lnTo>
                    <a:pt x="140" y="74"/>
                  </a:lnTo>
                  <a:lnTo>
                    <a:pt x="140" y="80"/>
                  </a:lnTo>
                  <a:lnTo>
                    <a:pt x="134" y="80"/>
                  </a:lnTo>
                  <a:lnTo>
                    <a:pt x="134" y="84"/>
                  </a:lnTo>
                  <a:lnTo>
                    <a:pt x="134" y="84"/>
                  </a:lnTo>
                  <a:lnTo>
                    <a:pt x="134" y="84"/>
                  </a:lnTo>
                  <a:lnTo>
                    <a:pt x="134" y="91"/>
                  </a:lnTo>
                  <a:lnTo>
                    <a:pt x="134" y="91"/>
                  </a:lnTo>
                  <a:lnTo>
                    <a:pt x="134" y="91"/>
                  </a:lnTo>
                  <a:lnTo>
                    <a:pt x="134" y="91"/>
                  </a:lnTo>
                  <a:lnTo>
                    <a:pt x="140" y="97"/>
                  </a:lnTo>
                  <a:lnTo>
                    <a:pt x="140" y="97"/>
                  </a:lnTo>
                  <a:lnTo>
                    <a:pt x="140" y="97"/>
                  </a:lnTo>
                  <a:lnTo>
                    <a:pt x="140" y="136"/>
                  </a:lnTo>
                  <a:lnTo>
                    <a:pt x="140" y="136"/>
                  </a:lnTo>
                  <a:lnTo>
                    <a:pt x="140" y="136"/>
                  </a:lnTo>
                  <a:lnTo>
                    <a:pt x="140" y="142"/>
                  </a:lnTo>
                  <a:lnTo>
                    <a:pt x="140" y="142"/>
                  </a:lnTo>
                  <a:lnTo>
                    <a:pt x="140" y="142"/>
                  </a:lnTo>
                  <a:lnTo>
                    <a:pt x="140" y="146"/>
                  </a:lnTo>
                  <a:lnTo>
                    <a:pt x="140" y="146"/>
                  </a:lnTo>
                  <a:lnTo>
                    <a:pt x="140" y="152"/>
                  </a:lnTo>
                  <a:lnTo>
                    <a:pt x="140" y="152"/>
                  </a:lnTo>
                  <a:lnTo>
                    <a:pt x="140" y="152"/>
                  </a:lnTo>
                  <a:lnTo>
                    <a:pt x="140" y="159"/>
                  </a:lnTo>
                  <a:lnTo>
                    <a:pt x="140" y="159"/>
                  </a:lnTo>
                  <a:lnTo>
                    <a:pt x="140" y="159"/>
                  </a:lnTo>
                  <a:lnTo>
                    <a:pt x="146" y="165"/>
                  </a:lnTo>
                  <a:lnTo>
                    <a:pt x="146" y="165"/>
                  </a:lnTo>
                  <a:lnTo>
                    <a:pt x="146" y="169"/>
                  </a:lnTo>
                  <a:lnTo>
                    <a:pt x="152" y="169"/>
                  </a:lnTo>
                  <a:lnTo>
                    <a:pt x="152" y="175"/>
                  </a:lnTo>
                  <a:lnTo>
                    <a:pt x="158" y="175"/>
                  </a:lnTo>
                  <a:lnTo>
                    <a:pt x="146" y="185"/>
                  </a:lnTo>
                  <a:lnTo>
                    <a:pt x="140" y="185"/>
                  </a:lnTo>
                  <a:lnTo>
                    <a:pt x="127" y="191"/>
                  </a:lnTo>
                  <a:lnTo>
                    <a:pt x="123" y="198"/>
                  </a:lnTo>
                  <a:lnTo>
                    <a:pt x="105" y="198"/>
                  </a:lnTo>
                  <a:lnTo>
                    <a:pt x="105" y="198"/>
                  </a:lnTo>
                  <a:lnTo>
                    <a:pt x="105" y="191"/>
                  </a:lnTo>
                  <a:lnTo>
                    <a:pt x="92" y="191"/>
                  </a:lnTo>
                  <a:lnTo>
                    <a:pt x="92" y="191"/>
                  </a:lnTo>
                  <a:lnTo>
                    <a:pt x="88" y="198"/>
                  </a:lnTo>
                  <a:lnTo>
                    <a:pt x="76" y="198"/>
                  </a:lnTo>
                  <a:lnTo>
                    <a:pt x="76" y="191"/>
                  </a:lnTo>
                  <a:lnTo>
                    <a:pt x="76" y="191"/>
                  </a:lnTo>
                  <a:lnTo>
                    <a:pt x="76" y="185"/>
                  </a:lnTo>
                  <a:lnTo>
                    <a:pt x="76" y="185"/>
                  </a:lnTo>
                  <a:lnTo>
                    <a:pt x="76" y="175"/>
                  </a:lnTo>
                  <a:lnTo>
                    <a:pt x="76" y="175"/>
                  </a:lnTo>
                  <a:lnTo>
                    <a:pt x="70" y="169"/>
                  </a:lnTo>
                  <a:lnTo>
                    <a:pt x="70" y="165"/>
                  </a:lnTo>
                  <a:lnTo>
                    <a:pt x="64" y="165"/>
                  </a:lnTo>
                  <a:lnTo>
                    <a:pt x="64" y="165"/>
                  </a:lnTo>
                  <a:lnTo>
                    <a:pt x="64" y="159"/>
                  </a:lnTo>
                  <a:lnTo>
                    <a:pt x="47" y="159"/>
                  </a:lnTo>
                  <a:lnTo>
                    <a:pt x="47" y="159"/>
                  </a:lnTo>
                  <a:lnTo>
                    <a:pt x="41" y="152"/>
                  </a:lnTo>
                  <a:lnTo>
                    <a:pt x="35" y="152"/>
                  </a:lnTo>
                  <a:lnTo>
                    <a:pt x="29" y="146"/>
                  </a:lnTo>
                  <a:lnTo>
                    <a:pt x="22" y="146"/>
                  </a:lnTo>
                  <a:lnTo>
                    <a:pt x="16" y="142"/>
                  </a:lnTo>
                  <a:lnTo>
                    <a:pt x="16" y="142"/>
                  </a:lnTo>
                  <a:lnTo>
                    <a:pt x="16" y="136"/>
                  </a:lnTo>
                  <a:lnTo>
                    <a:pt x="16" y="136"/>
                  </a:lnTo>
                  <a:lnTo>
                    <a:pt x="16" y="136"/>
                  </a:lnTo>
                  <a:lnTo>
                    <a:pt x="16" y="130"/>
                  </a:lnTo>
                  <a:lnTo>
                    <a:pt x="16" y="130"/>
                  </a:lnTo>
                  <a:lnTo>
                    <a:pt x="16" y="123"/>
                  </a:lnTo>
                  <a:lnTo>
                    <a:pt x="12" y="123"/>
                  </a:lnTo>
                  <a:lnTo>
                    <a:pt x="12" y="113"/>
                  </a:lnTo>
                  <a:lnTo>
                    <a:pt x="6" y="113"/>
                  </a:lnTo>
                  <a:lnTo>
                    <a:pt x="0" y="107"/>
                  </a:lnTo>
                  <a:lnTo>
                    <a:pt x="0" y="91"/>
                  </a:lnTo>
                  <a:lnTo>
                    <a:pt x="0" y="91"/>
                  </a:lnTo>
                  <a:lnTo>
                    <a:pt x="0" y="80"/>
                  </a:lnTo>
                  <a:lnTo>
                    <a:pt x="0" y="80"/>
                  </a:lnTo>
                  <a:lnTo>
                    <a:pt x="0" y="74"/>
                  </a:lnTo>
                  <a:lnTo>
                    <a:pt x="0" y="74"/>
                  </a:lnTo>
                  <a:lnTo>
                    <a:pt x="0" y="74"/>
                  </a:lnTo>
                  <a:lnTo>
                    <a:pt x="0" y="68"/>
                  </a:lnTo>
                  <a:lnTo>
                    <a:pt x="0" y="68"/>
                  </a:lnTo>
                  <a:lnTo>
                    <a:pt x="0" y="68"/>
                  </a:lnTo>
                  <a:lnTo>
                    <a:pt x="6" y="62"/>
                  </a:lnTo>
                  <a:lnTo>
                    <a:pt x="6" y="62"/>
                  </a:lnTo>
                  <a:lnTo>
                    <a:pt x="12" y="62"/>
                  </a:lnTo>
                  <a:lnTo>
                    <a:pt x="16" y="58"/>
                  </a:lnTo>
                  <a:lnTo>
                    <a:pt x="16" y="58"/>
                  </a:lnTo>
                  <a:lnTo>
                    <a:pt x="16" y="29"/>
                  </a:lnTo>
                  <a:lnTo>
                    <a:pt x="16" y="29"/>
                  </a:lnTo>
                  <a:lnTo>
                    <a:pt x="16" y="12"/>
                  </a:lnTo>
                  <a:lnTo>
                    <a:pt x="16" y="12"/>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1" name="Freeform 517"/>
            <p:cNvSpPr>
              <a:spLocks/>
            </p:cNvSpPr>
            <p:nvPr/>
          </p:nvSpPr>
          <p:spPr bwMode="auto">
            <a:xfrm>
              <a:off x="5148263" y="3467101"/>
              <a:ext cx="250825" cy="314325"/>
            </a:xfrm>
            <a:custGeom>
              <a:avLst/>
              <a:gdLst>
                <a:gd name="T0" fmla="*/ 64 w 158"/>
                <a:gd name="T1" fmla="*/ 0 h 198"/>
                <a:gd name="T2" fmla="*/ 92 w 158"/>
                <a:gd name="T3" fmla="*/ 23 h 198"/>
                <a:gd name="T4" fmla="*/ 117 w 158"/>
                <a:gd name="T5" fmla="*/ 39 h 198"/>
                <a:gd name="T6" fmla="*/ 117 w 158"/>
                <a:gd name="T7" fmla="*/ 45 h 198"/>
                <a:gd name="T8" fmla="*/ 123 w 158"/>
                <a:gd name="T9" fmla="*/ 51 h 198"/>
                <a:gd name="T10" fmla="*/ 127 w 158"/>
                <a:gd name="T11" fmla="*/ 62 h 198"/>
                <a:gd name="T12" fmla="*/ 140 w 158"/>
                <a:gd name="T13" fmla="*/ 68 h 198"/>
                <a:gd name="T14" fmla="*/ 140 w 158"/>
                <a:gd name="T15" fmla="*/ 68 h 198"/>
                <a:gd name="T16" fmla="*/ 140 w 158"/>
                <a:gd name="T17" fmla="*/ 74 h 198"/>
                <a:gd name="T18" fmla="*/ 134 w 158"/>
                <a:gd name="T19" fmla="*/ 80 h 198"/>
                <a:gd name="T20" fmla="*/ 134 w 158"/>
                <a:gd name="T21" fmla="*/ 84 h 198"/>
                <a:gd name="T22" fmla="*/ 134 w 158"/>
                <a:gd name="T23" fmla="*/ 91 h 198"/>
                <a:gd name="T24" fmla="*/ 134 w 158"/>
                <a:gd name="T25" fmla="*/ 91 h 198"/>
                <a:gd name="T26" fmla="*/ 140 w 158"/>
                <a:gd name="T27" fmla="*/ 97 h 198"/>
                <a:gd name="T28" fmla="*/ 140 w 158"/>
                <a:gd name="T29" fmla="*/ 97 h 198"/>
                <a:gd name="T30" fmla="*/ 140 w 158"/>
                <a:gd name="T31" fmla="*/ 136 h 198"/>
                <a:gd name="T32" fmla="*/ 140 w 158"/>
                <a:gd name="T33" fmla="*/ 142 h 198"/>
                <a:gd name="T34" fmla="*/ 140 w 158"/>
                <a:gd name="T35" fmla="*/ 142 h 198"/>
                <a:gd name="T36" fmla="*/ 140 w 158"/>
                <a:gd name="T37" fmla="*/ 146 h 198"/>
                <a:gd name="T38" fmla="*/ 140 w 158"/>
                <a:gd name="T39" fmla="*/ 152 h 198"/>
                <a:gd name="T40" fmla="*/ 140 w 158"/>
                <a:gd name="T41" fmla="*/ 159 h 198"/>
                <a:gd name="T42" fmla="*/ 140 w 158"/>
                <a:gd name="T43" fmla="*/ 159 h 198"/>
                <a:gd name="T44" fmla="*/ 146 w 158"/>
                <a:gd name="T45" fmla="*/ 165 h 198"/>
                <a:gd name="T46" fmla="*/ 152 w 158"/>
                <a:gd name="T47" fmla="*/ 169 h 198"/>
                <a:gd name="T48" fmla="*/ 158 w 158"/>
                <a:gd name="T49" fmla="*/ 175 h 198"/>
                <a:gd name="T50" fmla="*/ 140 w 158"/>
                <a:gd name="T51" fmla="*/ 185 h 198"/>
                <a:gd name="T52" fmla="*/ 123 w 158"/>
                <a:gd name="T53" fmla="*/ 198 h 198"/>
                <a:gd name="T54" fmla="*/ 105 w 158"/>
                <a:gd name="T55" fmla="*/ 198 h 198"/>
                <a:gd name="T56" fmla="*/ 92 w 158"/>
                <a:gd name="T57" fmla="*/ 191 h 198"/>
                <a:gd name="T58" fmla="*/ 88 w 158"/>
                <a:gd name="T59" fmla="*/ 198 h 198"/>
                <a:gd name="T60" fmla="*/ 76 w 158"/>
                <a:gd name="T61" fmla="*/ 191 h 198"/>
                <a:gd name="T62" fmla="*/ 76 w 158"/>
                <a:gd name="T63" fmla="*/ 185 h 198"/>
                <a:gd name="T64" fmla="*/ 76 w 158"/>
                <a:gd name="T65" fmla="*/ 175 h 198"/>
                <a:gd name="T66" fmla="*/ 70 w 158"/>
                <a:gd name="T67" fmla="*/ 169 h 198"/>
                <a:gd name="T68" fmla="*/ 64 w 158"/>
                <a:gd name="T69" fmla="*/ 165 h 198"/>
                <a:gd name="T70" fmla="*/ 64 w 158"/>
                <a:gd name="T71" fmla="*/ 159 h 198"/>
                <a:gd name="T72" fmla="*/ 47 w 158"/>
                <a:gd name="T73" fmla="*/ 159 h 198"/>
                <a:gd name="T74" fmla="*/ 35 w 158"/>
                <a:gd name="T75" fmla="*/ 152 h 198"/>
                <a:gd name="T76" fmla="*/ 22 w 158"/>
                <a:gd name="T77" fmla="*/ 146 h 198"/>
                <a:gd name="T78" fmla="*/ 16 w 158"/>
                <a:gd name="T79" fmla="*/ 142 h 198"/>
                <a:gd name="T80" fmla="*/ 16 w 158"/>
                <a:gd name="T81" fmla="*/ 136 h 198"/>
                <a:gd name="T82" fmla="*/ 16 w 158"/>
                <a:gd name="T83" fmla="*/ 130 h 198"/>
                <a:gd name="T84" fmla="*/ 16 w 158"/>
                <a:gd name="T85" fmla="*/ 123 h 198"/>
                <a:gd name="T86" fmla="*/ 12 w 158"/>
                <a:gd name="T87" fmla="*/ 113 h 198"/>
                <a:gd name="T88" fmla="*/ 0 w 158"/>
                <a:gd name="T89" fmla="*/ 107 h 198"/>
                <a:gd name="T90" fmla="*/ 0 w 158"/>
                <a:gd name="T91" fmla="*/ 91 h 198"/>
                <a:gd name="T92" fmla="*/ 0 w 158"/>
                <a:gd name="T93" fmla="*/ 80 h 198"/>
                <a:gd name="T94" fmla="*/ 0 w 158"/>
                <a:gd name="T95" fmla="*/ 74 h 198"/>
                <a:gd name="T96" fmla="*/ 0 w 158"/>
                <a:gd name="T97" fmla="*/ 68 h 198"/>
                <a:gd name="T98" fmla="*/ 0 w 158"/>
                <a:gd name="T99" fmla="*/ 68 h 198"/>
                <a:gd name="T100" fmla="*/ 6 w 158"/>
                <a:gd name="T101" fmla="*/ 62 h 198"/>
                <a:gd name="T102" fmla="*/ 16 w 158"/>
                <a:gd name="T103" fmla="*/ 58 h 198"/>
                <a:gd name="T104" fmla="*/ 16 w 158"/>
                <a:gd name="T105" fmla="*/ 29 h 198"/>
                <a:gd name="T106" fmla="*/ 16 w 158"/>
                <a:gd name="T107" fmla="*/ 12 h 198"/>
                <a:gd name="T108" fmla="*/ 16 w 158"/>
                <a:gd name="T109"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8" h="198">
                  <a:moveTo>
                    <a:pt x="16" y="0"/>
                  </a:moveTo>
                  <a:lnTo>
                    <a:pt x="64" y="0"/>
                  </a:lnTo>
                  <a:lnTo>
                    <a:pt x="76" y="6"/>
                  </a:lnTo>
                  <a:lnTo>
                    <a:pt x="92" y="23"/>
                  </a:lnTo>
                  <a:lnTo>
                    <a:pt x="99" y="23"/>
                  </a:lnTo>
                  <a:lnTo>
                    <a:pt x="117" y="39"/>
                  </a:lnTo>
                  <a:lnTo>
                    <a:pt x="117" y="45"/>
                  </a:lnTo>
                  <a:lnTo>
                    <a:pt x="117" y="45"/>
                  </a:lnTo>
                  <a:lnTo>
                    <a:pt x="123" y="51"/>
                  </a:lnTo>
                  <a:lnTo>
                    <a:pt x="123" y="51"/>
                  </a:lnTo>
                  <a:lnTo>
                    <a:pt x="127" y="58"/>
                  </a:lnTo>
                  <a:lnTo>
                    <a:pt x="127" y="62"/>
                  </a:lnTo>
                  <a:lnTo>
                    <a:pt x="140" y="62"/>
                  </a:lnTo>
                  <a:lnTo>
                    <a:pt x="140" y="68"/>
                  </a:lnTo>
                  <a:lnTo>
                    <a:pt x="146" y="68"/>
                  </a:lnTo>
                  <a:lnTo>
                    <a:pt x="140" y="68"/>
                  </a:lnTo>
                  <a:lnTo>
                    <a:pt x="140" y="74"/>
                  </a:lnTo>
                  <a:lnTo>
                    <a:pt x="140" y="74"/>
                  </a:lnTo>
                  <a:lnTo>
                    <a:pt x="140" y="80"/>
                  </a:lnTo>
                  <a:lnTo>
                    <a:pt x="134" y="80"/>
                  </a:lnTo>
                  <a:lnTo>
                    <a:pt x="134" y="84"/>
                  </a:lnTo>
                  <a:lnTo>
                    <a:pt x="134" y="84"/>
                  </a:lnTo>
                  <a:lnTo>
                    <a:pt x="134" y="84"/>
                  </a:lnTo>
                  <a:lnTo>
                    <a:pt x="134" y="91"/>
                  </a:lnTo>
                  <a:lnTo>
                    <a:pt x="134" y="91"/>
                  </a:lnTo>
                  <a:lnTo>
                    <a:pt x="134" y="91"/>
                  </a:lnTo>
                  <a:lnTo>
                    <a:pt x="134" y="91"/>
                  </a:lnTo>
                  <a:lnTo>
                    <a:pt x="140" y="97"/>
                  </a:lnTo>
                  <a:lnTo>
                    <a:pt x="140" y="97"/>
                  </a:lnTo>
                  <a:lnTo>
                    <a:pt x="140" y="97"/>
                  </a:lnTo>
                  <a:lnTo>
                    <a:pt x="140" y="136"/>
                  </a:lnTo>
                  <a:lnTo>
                    <a:pt x="140" y="136"/>
                  </a:lnTo>
                  <a:lnTo>
                    <a:pt x="140" y="136"/>
                  </a:lnTo>
                  <a:lnTo>
                    <a:pt x="140" y="142"/>
                  </a:lnTo>
                  <a:lnTo>
                    <a:pt x="140" y="142"/>
                  </a:lnTo>
                  <a:lnTo>
                    <a:pt x="140" y="142"/>
                  </a:lnTo>
                  <a:lnTo>
                    <a:pt x="140" y="146"/>
                  </a:lnTo>
                  <a:lnTo>
                    <a:pt x="140" y="146"/>
                  </a:lnTo>
                  <a:lnTo>
                    <a:pt x="140" y="152"/>
                  </a:lnTo>
                  <a:lnTo>
                    <a:pt x="140" y="152"/>
                  </a:lnTo>
                  <a:lnTo>
                    <a:pt x="140" y="152"/>
                  </a:lnTo>
                  <a:lnTo>
                    <a:pt x="140" y="159"/>
                  </a:lnTo>
                  <a:lnTo>
                    <a:pt x="140" y="159"/>
                  </a:lnTo>
                  <a:lnTo>
                    <a:pt x="140" y="159"/>
                  </a:lnTo>
                  <a:lnTo>
                    <a:pt x="146" y="165"/>
                  </a:lnTo>
                  <a:lnTo>
                    <a:pt x="146" y="165"/>
                  </a:lnTo>
                  <a:lnTo>
                    <a:pt x="146" y="169"/>
                  </a:lnTo>
                  <a:lnTo>
                    <a:pt x="152" y="169"/>
                  </a:lnTo>
                  <a:lnTo>
                    <a:pt x="152" y="175"/>
                  </a:lnTo>
                  <a:lnTo>
                    <a:pt x="158" y="175"/>
                  </a:lnTo>
                  <a:lnTo>
                    <a:pt x="146" y="185"/>
                  </a:lnTo>
                  <a:lnTo>
                    <a:pt x="140" y="185"/>
                  </a:lnTo>
                  <a:lnTo>
                    <a:pt x="127" y="191"/>
                  </a:lnTo>
                  <a:lnTo>
                    <a:pt x="123" y="198"/>
                  </a:lnTo>
                  <a:lnTo>
                    <a:pt x="105" y="198"/>
                  </a:lnTo>
                  <a:lnTo>
                    <a:pt x="105" y="198"/>
                  </a:lnTo>
                  <a:lnTo>
                    <a:pt x="105" y="191"/>
                  </a:lnTo>
                  <a:lnTo>
                    <a:pt x="92" y="191"/>
                  </a:lnTo>
                  <a:lnTo>
                    <a:pt x="92" y="191"/>
                  </a:lnTo>
                  <a:lnTo>
                    <a:pt x="88" y="198"/>
                  </a:lnTo>
                  <a:lnTo>
                    <a:pt x="76" y="198"/>
                  </a:lnTo>
                  <a:lnTo>
                    <a:pt x="76" y="191"/>
                  </a:lnTo>
                  <a:lnTo>
                    <a:pt x="76" y="191"/>
                  </a:lnTo>
                  <a:lnTo>
                    <a:pt x="76" y="185"/>
                  </a:lnTo>
                  <a:lnTo>
                    <a:pt x="76" y="185"/>
                  </a:lnTo>
                  <a:lnTo>
                    <a:pt x="76" y="175"/>
                  </a:lnTo>
                  <a:lnTo>
                    <a:pt x="76" y="175"/>
                  </a:lnTo>
                  <a:lnTo>
                    <a:pt x="70" y="169"/>
                  </a:lnTo>
                  <a:lnTo>
                    <a:pt x="70" y="165"/>
                  </a:lnTo>
                  <a:lnTo>
                    <a:pt x="64" y="165"/>
                  </a:lnTo>
                  <a:lnTo>
                    <a:pt x="64" y="165"/>
                  </a:lnTo>
                  <a:lnTo>
                    <a:pt x="64" y="159"/>
                  </a:lnTo>
                  <a:lnTo>
                    <a:pt x="47" y="159"/>
                  </a:lnTo>
                  <a:lnTo>
                    <a:pt x="47" y="159"/>
                  </a:lnTo>
                  <a:lnTo>
                    <a:pt x="41" y="152"/>
                  </a:lnTo>
                  <a:lnTo>
                    <a:pt x="35" y="152"/>
                  </a:lnTo>
                  <a:lnTo>
                    <a:pt x="29" y="146"/>
                  </a:lnTo>
                  <a:lnTo>
                    <a:pt x="22" y="146"/>
                  </a:lnTo>
                  <a:lnTo>
                    <a:pt x="16" y="142"/>
                  </a:lnTo>
                  <a:lnTo>
                    <a:pt x="16" y="142"/>
                  </a:lnTo>
                  <a:lnTo>
                    <a:pt x="16" y="136"/>
                  </a:lnTo>
                  <a:lnTo>
                    <a:pt x="16" y="136"/>
                  </a:lnTo>
                  <a:lnTo>
                    <a:pt x="16" y="136"/>
                  </a:lnTo>
                  <a:lnTo>
                    <a:pt x="16" y="130"/>
                  </a:lnTo>
                  <a:lnTo>
                    <a:pt x="16" y="130"/>
                  </a:lnTo>
                  <a:lnTo>
                    <a:pt x="16" y="123"/>
                  </a:lnTo>
                  <a:lnTo>
                    <a:pt x="12" y="123"/>
                  </a:lnTo>
                  <a:lnTo>
                    <a:pt x="12" y="113"/>
                  </a:lnTo>
                  <a:lnTo>
                    <a:pt x="6" y="113"/>
                  </a:lnTo>
                  <a:lnTo>
                    <a:pt x="0" y="107"/>
                  </a:lnTo>
                  <a:lnTo>
                    <a:pt x="0" y="91"/>
                  </a:lnTo>
                  <a:lnTo>
                    <a:pt x="0" y="91"/>
                  </a:lnTo>
                  <a:lnTo>
                    <a:pt x="0" y="80"/>
                  </a:lnTo>
                  <a:lnTo>
                    <a:pt x="0" y="80"/>
                  </a:lnTo>
                  <a:lnTo>
                    <a:pt x="0" y="74"/>
                  </a:lnTo>
                  <a:lnTo>
                    <a:pt x="0" y="74"/>
                  </a:lnTo>
                  <a:lnTo>
                    <a:pt x="0" y="74"/>
                  </a:lnTo>
                  <a:lnTo>
                    <a:pt x="0" y="68"/>
                  </a:lnTo>
                  <a:lnTo>
                    <a:pt x="0" y="68"/>
                  </a:lnTo>
                  <a:lnTo>
                    <a:pt x="0" y="68"/>
                  </a:lnTo>
                  <a:lnTo>
                    <a:pt x="6" y="62"/>
                  </a:lnTo>
                  <a:lnTo>
                    <a:pt x="6" y="62"/>
                  </a:lnTo>
                  <a:lnTo>
                    <a:pt x="12" y="62"/>
                  </a:lnTo>
                  <a:lnTo>
                    <a:pt x="16" y="58"/>
                  </a:lnTo>
                  <a:lnTo>
                    <a:pt x="16" y="58"/>
                  </a:lnTo>
                  <a:lnTo>
                    <a:pt x="16" y="29"/>
                  </a:lnTo>
                  <a:lnTo>
                    <a:pt x="16" y="29"/>
                  </a:lnTo>
                  <a:lnTo>
                    <a:pt x="16" y="12"/>
                  </a:lnTo>
                  <a:lnTo>
                    <a:pt x="16" y="12"/>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2" name="Freeform 518"/>
            <p:cNvSpPr>
              <a:spLocks noEditPoints="1"/>
            </p:cNvSpPr>
            <p:nvPr/>
          </p:nvSpPr>
          <p:spPr bwMode="auto">
            <a:xfrm>
              <a:off x="4719638" y="3594101"/>
              <a:ext cx="296863" cy="363538"/>
            </a:xfrm>
            <a:custGeom>
              <a:avLst/>
              <a:gdLst>
                <a:gd name="T0" fmla="*/ 12 w 187"/>
                <a:gd name="T1" fmla="*/ 225 h 229"/>
                <a:gd name="T2" fmla="*/ 41 w 187"/>
                <a:gd name="T3" fmla="*/ 219 h 229"/>
                <a:gd name="T4" fmla="*/ 171 w 187"/>
                <a:gd name="T5" fmla="*/ 229 h 229"/>
                <a:gd name="T6" fmla="*/ 171 w 187"/>
                <a:gd name="T7" fmla="*/ 225 h 229"/>
                <a:gd name="T8" fmla="*/ 165 w 187"/>
                <a:gd name="T9" fmla="*/ 219 h 229"/>
                <a:gd name="T10" fmla="*/ 159 w 187"/>
                <a:gd name="T11" fmla="*/ 212 h 229"/>
                <a:gd name="T12" fmla="*/ 152 w 187"/>
                <a:gd name="T13" fmla="*/ 208 h 229"/>
                <a:gd name="T14" fmla="*/ 181 w 187"/>
                <a:gd name="T15" fmla="*/ 146 h 229"/>
                <a:gd name="T16" fmla="*/ 187 w 187"/>
                <a:gd name="T17" fmla="*/ 140 h 229"/>
                <a:gd name="T18" fmla="*/ 187 w 187"/>
                <a:gd name="T19" fmla="*/ 111 h 229"/>
                <a:gd name="T20" fmla="*/ 187 w 187"/>
                <a:gd name="T21" fmla="*/ 105 h 229"/>
                <a:gd name="T22" fmla="*/ 159 w 187"/>
                <a:gd name="T23" fmla="*/ 105 h 229"/>
                <a:gd name="T24" fmla="*/ 159 w 187"/>
                <a:gd name="T25" fmla="*/ 101 h 229"/>
                <a:gd name="T26" fmla="*/ 152 w 187"/>
                <a:gd name="T27" fmla="*/ 95 h 229"/>
                <a:gd name="T28" fmla="*/ 152 w 187"/>
                <a:gd name="T29" fmla="*/ 89 h 229"/>
                <a:gd name="T30" fmla="*/ 152 w 187"/>
                <a:gd name="T31" fmla="*/ 85 h 229"/>
                <a:gd name="T32" fmla="*/ 152 w 187"/>
                <a:gd name="T33" fmla="*/ 79 h 229"/>
                <a:gd name="T34" fmla="*/ 152 w 187"/>
                <a:gd name="T35" fmla="*/ 79 h 229"/>
                <a:gd name="T36" fmla="*/ 152 w 187"/>
                <a:gd name="T37" fmla="*/ 72 h 229"/>
                <a:gd name="T38" fmla="*/ 152 w 187"/>
                <a:gd name="T39" fmla="*/ 66 h 229"/>
                <a:gd name="T40" fmla="*/ 152 w 187"/>
                <a:gd name="T41" fmla="*/ 66 h 229"/>
                <a:gd name="T42" fmla="*/ 152 w 187"/>
                <a:gd name="T43" fmla="*/ 62 h 229"/>
                <a:gd name="T44" fmla="*/ 152 w 187"/>
                <a:gd name="T45" fmla="*/ 56 h 229"/>
                <a:gd name="T46" fmla="*/ 152 w 187"/>
                <a:gd name="T47" fmla="*/ 56 h 229"/>
                <a:gd name="T48" fmla="*/ 152 w 187"/>
                <a:gd name="T49" fmla="*/ 50 h 229"/>
                <a:gd name="T50" fmla="*/ 152 w 187"/>
                <a:gd name="T51" fmla="*/ 43 h 229"/>
                <a:gd name="T52" fmla="*/ 142 w 187"/>
                <a:gd name="T53" fmla="*/ 39 h 229"/>
                <a:gd name="T54" fmla="*/ 117 w 187"/>
                <a:gd name="T55" fmla="*/ 33 h 229"/>
                <a:gd name="T56" fmla="*/ 117 w 187"/>
                <a:gd name="T57" fmla="*/ 39 h 229"/>
                <a:gd name="T58" fmla="*/ 117 w 187"/>
                <a:gd name="T59" fmla="*/ 43 h 229"/>
                <a:gd name="T60" fmla="*/ 111 w 187"/>
                <a:gd name="T61" fmla="*/ 50 h 229"/>
                <a:gd name="T62" fmla="*/ 95 w 187"/>
                <a:gd name="T63" fmla="*/ 56 h 229"/>
                <a:gd name="T64" fmla="*/ 88 w 187"/>
                <a:gd name="T65" fmla="*/ 43 h 229"/>
                <a:gd name="T66" fmla="*/ 82 w 187"/>
                <a:gd name="T67" fmla="*/ 27 h 229"/>
                <a:gd name="T68" fmla="*/ 76 w 187"/>
                <a:gd name="T69" fmla="*/ 17 h 229"/>
                <a:gd name="T70" fmla="*/ 6 w 187"/>
                <a:gd name="T71" fmla="*/ 23 h 229"/>
                <a:gd name="T72" fmla="*/ 6 w 187"/>
                <a:gd name="T73" fmla="*/ 23 h 229"/>
                <a:gd name="T74" fmla="*/ 12 w 187"/>
                <a:gd name="T75" fmla="*/ 27 h 229"/>
                <a:gd name="T76" fmla="*/ 12 w 187"/>
                <a:gd name="T77" fmla="*/ 33 h 229"/>
                <a:gd name="T78" fmla="*/ 18 w 187"/>
                <a:gd name="T79" fmla="*/ 43 h 229"/>
                <a:gd name="T80" fmla="*/ 25 w 187"/>
                <a:gd name="T81" fmla="*/ 56 h 229"/>
                <a:gd name="T82" fmla="*/ 31 w 187"/>
                <a:gd name="T83" fmla="*/ 66 h 229"/>
                <a:gd name="T84" fmla="*/ 25 w 187"/>
                <a:gd name="T85" fmla="*/ 66 h 229"/>
                <a:gd name="T86" fmla="*/ 25 w 187"/>
                <a:gd name="T87" fmla="*/ 72 h 229"/>
                <a:gd name="T88" fmla="*/ 25 w 187"/>
                <a:gd name="T89" fmla="*/ 79 h 229"/>
                <a:gd name="T90" fmla="*/ 25 w 187"/>
                <a:gd name="T91" fmla="*/ 89 h 229"/>
                <a:gd name="T92" fmla="*/ 31 w 187"/>
                <a:gd name="T93" fmla="*/ 95 h 229"/>
                <a:gd name="T94" fmla="*/ 31 w 187"/>
                <a:gd name="T95" fmla="*/ 134 h 229"/>
                <a:gd name="T96" fmla="*/ 18 w 187"/>
                <a:gd name="T97" fmla="*/ 151 h 229"/>
                <a:gd name="T98" fmla="*/ 6 w 187"/>
                <a:gd name="T99" fmla="*/ 190 h 229"/>
                <a:gd name="T100" fmla="*/ 6 w 187"/>
                <a:gd name="T101" fmla="*/ 202 h 229"/>
                <a:gd name="T102" fmla="*/ 0 w 187"/>
                <a:gd name="T103" fmla="*/ 225 h 229"/>
                <a:gd name="T104" fmla="*/ 0 w 187"/>
                <a:gd name="T105" fmla="*/ 225 h 229"/>
                <a:gd name="T106" fmla="*/ 6 w 187"/>
                <a:gd name="T107" fmla="*/ 11 h 229"/>
                <a:gd name="T108" fmla="*/ 18 w 187"/>
                <a:gd name="T109" fmla="*/ 0 h 229"/>
                <a:gd name="T110" fmla="*/ 6 w 187"/>
                <a:gd name="T111" fmla="*/ 11 h 229"/>
                <a:gd name="T112" fmla="*/ 6 w 187"/>
                <a:gd name="T113" fmla="*/ 11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7" h="229">
                  <a:moveTo>
                    <a:pt x="0" y="225"/>
                  </a:moveTo>
                  <a:lnTo>
                    <a:pt x="12" y="225"/>
                  </a:lnTo>
                  <a:lnTo>
                    <a:pt x="12" y="219"/>
                  </a:lnTo>
                  <a:lnTo>
                    <a:pt x="41" y="219"/>
                  </a:lnTo>
                  <a:lnTo>
                    <a:pt x="53" y="229"/>
                  </a:lnTo>
                  <a:lnTo>
                    <a:pt x="171" y="229"/>
                  </a:lnTo>
                  <a:lnTo>
                    <a:pt x="171" y="225"/>
                  </a:lnTo>
                  <a:lnTo>
                    <a:pt x="171" y="225"/>
                  </a:lnTo>
                  <a:lnTo>
                    <a:pt x="165" y="219"/>
                  </a:lnTo>
                  <a:lnTo>
                    <a:pt x="165" y="219"/>
                  </a:lnTo>
                  <a:lnTo>
                    <a:pt x="165" y="212"/>
                  </a:lnTo>
                  <a:lnTo>
                    <a:pt x="159" y="212"/>
                  </a:lnTo>
                  <a:lnTo>
                    <a:pt x="159" y="208"/>
                  </a:lnTo>
                  <a:lnTo>
                    <a:pt x="152" y="208"/>
                  </a:lnTo>
                  <a:lnTo>
                    <a:pt x="152" y="146"/>
                  </a:lnTo>
                  <a:lnTo>
                    <a:pt x="181" y="146"/>
                  </a:lnTo>
                  <a:lnTo>
                    <a:pt x="181" y="140"/>
                  </a:lnTo>
                  <a:lnTo>
                    <a:pt x="187" y="140"/>
                  </a:lnTo>
                  <a:lnTo>
                    <a:pt x="187" y="111"/>
                  </a:lnTo>
                  <a:lnTo>
                    <a:pt x="187" y="111"/>
                  </a:lnTo>
                  <a:lnTo>
                    <a:pt x="187" y="111"/>
                  </a:lnTo>
                  <a:lnTo>
                    <a:pt x="187" y="105"/>
                  </a:lnTo>
                  <a:lnTo>
                    <a:pt x="159" y="105"/>
                  </a:lnTo>
                  <a:lnTo>
                    <a:pt x="159" y="105"/>
                  </a:lnTo>
                  <a:lnTo>
                    <a:pt x="159" y="101"/>
                  </a:lnTo>
                  <a:lnTo>
                    <a:pt x="159" y="101"/>
                  </a:lnTo>
                  <a:lnTo>
                    <a:pt x="159" y="95"/>
                  </a:lnTo>
                  <a:lnTo>
                    <a:pt x="152" y="95"/>
                  </a:lnTo>
                  <a:lnTo>
                    <a:pt x="152" y="89"/>
                  </a:lnTo>
                  <a:lnTo>
                    <a:pt x="152" y="89"/>
                  </a:lnTo>
                  <a:lnTo>
                    <a:pt x="152" y="89"/>
                  </a:lnTo>
                  <a:lnTo>
                    <a:pt x="152" y="85"/>
                  </a:lnTo>
                  <a:lnTo>
                    <a:pt x="152" y="85"/>
                  </a:lnTo>
                  <a:lnTo>
                    <a:pt x="152" y="79"/>
                  </a:lnTo>
                  <a:lnTo>
                    <a:pt x="152" y="79"/>
                  </a:lnTo>
                  <a:lnTo>
                    <a:pt x="152" y="79"/>
                  </a:lnTo>
                  <a:lnTo>
                    <a:pt x="152" y="72"/>
                  </a:lnTo>
                  <a:lnTo>
                    <a:pt x="152" y="72"/>
                  </a:lnTo>
                  <a:lnTo>
                    <a:pt x="152" y="72"/>
                  </a:lnTo>
                  <a:lnTo>
                    <a:pt x="152" y="66"/>
                  </a:lnTo>
                  <a:lnTo>
                    <a:pt x="152" y="66"/>
                  </a:lnTo>
                  <a:lnTo>
                    <a:pt x="152" y="66"/>
                  </a:lnTo>
                  <a:lnTo>
                    <a:pt x="152" y="62"/>
                  </a:lnTo>
                  <a:lnTo>
                    <a:pt x="152" y="62"/>
                  </a:lnTo>
                  <a:lnTo>
                    <a:pt x="152" y="62"/>
                  </a:lnTo>
                  <a:lnTo>
                    <a:pt x="152" y="56"/>
                  </a:lnTo>
                  <a:lnTo>
                    <a:pt x="152" y="56"/>
                  </a:lnTo>
                  <a:lnTo>
                    <a:pt x="152" y="56"/>
                  </a:lnTo>
                  <a:lnTo>
                    <a:pt x="152" y="50"/>
                  </a:lnTo>
                  <a:lnTo>
                    <a:pt x="152" y="50"/>
                  </a:lnTo>
                  <a:lnTo>
                    <a:pt x="152" y="43"/>
                  </a:lnTo>
                  <a:lnTo>
                    <a:pt x="152" y="43"/>
                  </a:lnTo>
                  <a:lnTo>
                    <a:pt x="152" y="39"/>
                  </a:lnTo>
                  <a:lnTo>
                    <a:pt x="142" y="39"/>
                  </a:lnTo>
                  <a:lnTo>
                    <a:pt x="130" y="33"/>
                  </a:lnTo>
                  <a:lnTo>
                    <a:pt x="117" y="33"/>
                  </a:lnTo>
                  <a:lnTo>
                    <a:pt x="117" y="39"/>
                  </a:lnTo>
                  <a:lnTo>
                    <a:pt x="117" y="39"/>
                  </a:lnTo>
                  <a:lnTo>
                    <a:pt x="117" y="43"/>
                  </a:lnTo>
                  <a:lnTo>
                    <a:pt x="117" y="43"/>
                  </a:lnTo>
                  <a:lnTo>
                    <a:pt x="111" y="50"/>
                  </a:lnTo>
                  <a:lnTo>
                    <a:pt x="111" y="50"/>
                  </a:lnTo>
                  <a:lnTo>
                    <a:pt x="107" y="56"/>
                  </a:lnTo>
                  <a:lnTo>
                    <a:pt x="95" y="56"/>
                  </a:lnTo>
                  <a:lnTo>
                    <a:pt x="95" y="50"/>
                  </a:lnTo>
                  <a:lnTo>
                    <a:pt x="88" y="43"/>
                  </a:lnTo>
                  <a:lnTo>
                    <a:pt x="82" y="43"/>
                  </a:lnTo>
                  <a:lnTo>
                    <a:pt x="82" y="27"/>
                  </a:lnTo>
                  <a:lnTo>
                    <a:pt x="76" y="23"/>
                  </a:lnTo>
                  <a:lnTo>
                    <a:pt x="76" y="17"/>
                  </a:lnTo>
                  <a:lnTo>
                    <a:pt x="6" y="17"/>
                  </a:lnTo>
                  <a:lnTo>
                    <a:pt x="6" y="23"/>
                  </a:lnTo>
                  <a:lnTo>
                    <a:pt x="6" y="23"/>
                  </a:lnTo>
                  <a:lnTo>
                    <a:pt x="6" y="23"/>
                  </a:lnTo>
                  <a:lnTo>
                    <a:pt x="6" y="23"/>
                  </a:lnTo>
                  <a:lnTo>
                    <a:pt x="12" y="27"/>
                  </a:lnTo>
                  <a:lnTo>
                    <a:pt x="12" y="27"/>
                  </a:lnTo>
                  <a:lnTo>
                    <a:pt x="12" y="33"/>
                  </a:lnTo>
                  <a:lnTo>
                    <a:pt x="18" y="33"/>
                  </a:lnTo>
                  <a:lnTo>
                    <a:pt x="18" y="43"/>
                  </a:lnTo>
                  <a:lnTo>
                    <a:pt x="25" y="43"/>
                  </a:lnTo>
                  <a:lnTo>
                    <a:pt x="25" y="56"/>
                  </a:lnTo>
                  <a:lnTo>
                    <a:pt x="31" y="62"/>
                  </a:lnTo>
                  <a:lnTo>
                    <a:pt x="31" y="66"/>
                  </a:lnTo>
                  <a:lnTo>
                    <a:pt x="25" y="66"/>
                  </a:lnTo>
                  <a:lnTo>
                    <a:pt x="25" y="66"/>
                  </a:lnTo>
                  <a:lnTo>
                    <a:pt x="25" y="72"/>
                  </a:lnTo>
                  <a:lnTo>
                    <a:pt x="25" y="72"/>
                  </a:lnTo>
                  <a:lnTo>
                    <a:pt x="25" y="72"/>
                  </a:lnTo>
                  <a:lnTo>
                    <a:pt x="25" y="79"/>
                  </a:lnTo>
                  <a:lnTo>
                    <a:pt x="25" y="79"/>
                  </a:lnTo>
                  <a:lnTo>
                    <a:pt x="25" y="89"/>
                  </a:lnTo>
                  <a:lnTo>
                    <a:pt x="25" y="89"/>
                  </a:lnTo>
                  <a:lnTo>
                    <a:pt x="31" y="95"/>
                  </a:lnTo>
                  <a:lnTo>
                    <a:pt x="31" y="95"/>
                  </a:lnTo>
                  <a:lnTo>
                    <a:pt x="31" y="134"/>
                  </a:lnTo>
                  <a:lnTo>
                    <a:pt x="18" y="146"/>
                  </a:lnTo>
                  <a:lnTo>
                    <a:pt x="18" y="151"/>
                  </a:lnTo>
                  <a:lnTo>
                    <a:pt x="6" y="163"/>
                  </a:lnTo>
                  <a:lnTo>
                    <a:pt x="6" y="190"/>
                  </a:lnTo>
                  <a:lnTo>
                    <a:pt x="6" y="190"/>
                  </a:lnTo>
                  <a:lnTo>
                    <a:pt x="6" y="202"/>
                  </a:lnTo>
                  <a:lnTo>
                    <a:pt x="0" y="202"/>
                  </a:lnTo>
                  <a:lnTo>
                    <a:pt x="0" y="225"/>
                  </a:lnTo>
                  <a:lnTo>
                    <a:pt x="0" y="225"/>
                  </a:lnTo>
                  <a:lnTo>
                    <a:pt x="0" y="225"/>
                  </a:lnTo>
                  <a:close/>
                  <a:moveTo>
                    <a:pt x="6" y="11"/>
                  </a:moveTo>
                  <a:lnTo>
                    <a:pt x="6" y="11"/>
                  </a:lnTo>
                  <a:lnTo>
                    <a:pt x="18" y="11"/>
                  </a:lnTo>
                  <a:lnTo>
                    <a:pt x="18" y="0"/>
                  </a:lnTo>
                  <a:lnTo>
                    <a:pt x="6" y="0"/>
                  </a:lnTo>
                  <a:lnTo>
                    <a:pt x="6" y="11"/>
                  </a:lnTo>
                  <a:lnTo>
                    <a:pt x="6" y="11"/>
                  </a:lnTo>
                  <a:lnTo>
                    <a:pt x="6"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3" name="Freeform 519"/>
            <p:cNvSpPr>
              <a:spLocks noEditPoints="1"/>
            </p:cNvSpPr>
            <p:nvPr/>
          </p:nvSpPr>
          <p:spPr bwMode="auto">
            <a:xfrm>
              <a:off x="4719638" y="3594101"/>
              <a:ext cx="296863" cy="363538"/>
            </a:xfrm>
            <a:custGeom>
              <a:avLst/>
              <a:gdLst>
                <a:gd name="T0" fmla="*/ 12 w 187"/>
                <a:gd name="T1" fmla="*/ 225 h 229"/>
                <a:gd name="T2" fmla="*/ 41 w 187"/>
                <a:gd name="T3" fmla="*/ 219 h 229"/>
                <a:gd name="T4" fmla="*/ 171 w 187"/>
                <a:gd name="T5" fmla="*/ 229 h 229"/>
                <a:gd name="T6" fmla="*/ 171 w 187"/>
                <a:gd name="T7" fmla="*/ 225 h 229"/>
                <a:gd name="T8" fmla="*/ 165 w 187"/>
                <a:gd name="T9" fmla="*/ 219 h 229"/>
                <a:gd name="T10" fmla="*/ 159 w 187"/>
                <a:gd name="T11" fmla="*/ 212 h 229"/>
                <a:gd name="T12" fmla="*/ 152 w 187"/>
                <a:gd name="T13" fmla="*/ 208 h 229"/>
                <a:gd name="T14" fmla="*/ 181 w 187"/>
                <a:gd name="T15" fmla="*/ 146 h 229"/>
                <a:gd name="T16" fmla="*/ 187 w 187"/>
                <a:gd name="T17" fmla="*/ 140 h 229"/>
                <a:gd name="T18" fmla="*/ 187 w 187"/>
                <a:gd name="T19" fmla="*/ 111 h 229"/>
                <a:gd name="T20" fmla="*/ 187 w 187"/>
                <a:gd name="T21" fmla="*/ 105 h 229"/>
                <a:gd name="T22" fmla="*/ 159 w 187"/>
                <a:gd name="T23" fmla="*/ 105 h 229"/>
                <a:gd name="T24" fmla="*/ 159 w 187"/>
                <a:gd name="T25" fmla="*/ 101 h 229"/>
                <a:gd name="T26" fmla="*/ 152 w 187"/>
                <a:gd name="T27" fmla="*/ 95 h 229"/>
                <a:gd name="T28" fmla="*/ 152 w 187"/>
                <a:gd name="T29" fmla="*/ 89 h 229"/>
                <a:gd name="T30" fmla="*/ 152 w 187"/>
                <a:gd name="T31" fmla="*/ 85 h 229"/>
                <a:gd name="T32" fmla="*/ 152 w 187"/>
                <a:gd name="T33" fmla="*/ 79 h 229"/>
                <a:gd name="T34" fmla="*/ 152 w 187"/>
                <a:gd name="T35" fmla="*/ 79 h 229"/>
                <a:gd name="T36" fmla="*/ 152 w 187"/>
                <a:gd name="T37" fmla="*/ 72 h 229"/>
                <a:gd name="T38" fmla="*/ 152 w 187"/>
                <a:gd name="T39" fmla="*/ 66 h 229"/>
                <a:gd name="T40" fmla="*/ 152 w 187"/>
                <a:gd name="T41" fmla="*/ 66 h 229"/>
                <a:gd name="T42" fmla="*/ 152 w 187"/>
                <a:gd name="T43" fmla="*/ 62 h 229"/>
                <a:gd name="T44" fmla="*/ 152 w 187"/>
                <a:gd name="T45" fmla="*/ 56 h 229"/>
                <a:gd name="T46" fmla="*/ 152 w 187"/>
                <a:gd name="T47" fmla="*/ 56 h 229"/>
                <a:gd name="T48" fmla="*/ 152 w 187"/>
                <a:gd name="T49" fmla="*/ 50 h 229"/>
                <a:gd name="T50" fmla="*/ 152 w 187"/>
                <a:gd name="T51" fmla="*/ 43 h 229"/>
                <a:gd name="T52" fmla="*/ 142 w 187"/>
                <a:gd name="T53" fmla="*/ 39 h 229"/>
                <a:gd name="T54" fmla="*/ 117 w 187"/>
                <a:gd name="T55" fmla="*/ 33 h 229"/>
                <a:gd name="T56" fmla="*/ 117 w 187"/>
                <a:gd name="T57" fmla="*/ 39 h 229"/>
                <a:gd name="T58" fmla="*/ 117 w 187"/>
                <a:gd name="T59" fmla="*/ 43 h 229"/>
                <a:gd name="T60" fmla="*/ 111 w 187"/>
                <a:gd name="T61" fmla="*/ 50 h 229"/>
                <a:gd name="T62" fmla="*/ 95 w 187"/>
                <a:gd name="T63" fmla="*/ 56 h 229"/>
                <a:gd name="T64" fmla="*/ 88 w 187"/>
                <a:gd name="T65" fmla="*/ 43 h 229"/>
                <a:gd name="T66" fmla="*/ 82 w 187"/>
                <a:gd name="T67" fmla="*/ 27 h 229"/>
                <a:gd name="T68" fmla="*/ 76 w 187"/>
                <a:gd name="T69" fmla="*/ 17 h 229"/>
                <a:gd name="T70" fmla="*/ 6 w 187"/>
                <a:gd name="T71" fmla="*/ 23 h 229"/>
                <a:gd name="T72" fmla="*/ 6 w 187"/>
                <a:gd name="T73" fmla="*/ 23 h 229"/>
                <a:gd name="T74" fmla="*/ 12 w 187"/>
                <a:gd name="T75" fmla="*/ 27 h 229"/>
                <a:gd name="T76" fmla="*/ 12 w 187"/>
                <a:gd name="T77" fmla="*/ 33 h 229"/>
                <a:gd name="T78" fmla="*/ 18 w 187"/>
                <a:gd name="T79" fmla="*/ 43 h 229"/>
                <a:gd name="T80" fmla="*/ 25 w 187"/>
                <a:gd name="T81" fmla="*/ 56 h 229"/>
                <a:gd name="T82" fmla="*/ 31 w 187"/>
                <a:gd name="T83" fmla="*/ 66 h 229"/>
                <a:gd name="T84" fmla="*/ 25 w 187"/>
                <a:gd name="T85" fmla="*/ 66 h 229"/>
                <a:gd name="T86" fmla="*/ 25 w 187"/>
                <a:gd name="T87" fmla="*/ 72 h 229"/>
                <a:gd name="T88" fmla="*/ 25 w 187"/>
                <a:gd name="T89" fmla="*/ 79 h 229"/>
                <a:gd name="T90" fmla="*/ 25 w 187"/>
                <a:gd name="T91" fmla="*/ 89 h 229"/>
                <a:gd name="T92" fmla="*/ 31 w 187"/>
                <a:gd name="T93" fmla="*/ 95 h 229"/>
                <a:gd name="T94" fmla="*/ 31 w 187"/>
                <a:gd name="T95" fmla="*/ 134 h 229"/>
                <a:gd name="T96" fmla="*/ 18 w 187"/>
                <a:gd name="T97" fmla="*/ 151 h 229"/>
                <a:gd name="T98" fmla="*/ 6 w 187"/>
                <a:gd name="T99" fmla="*/ 190 h 229"/>
                <a:gd name="T100" fmla="*/ 6 w 187"/>
                <a:gd name="T101" fmla="*/ 202 h 229"/>
                <a:gd name="T102" fmla="*/ 0 w 187"/>
                <a:gd name="T103" fmla="*/ 225 h 229"/>
                <a:gd name="T104" fmla="*/ 0 w 187"/>
                <a:gd name="T105" fmla="*/ 225 h 229"/>
                <a:gd name="T106" fmla="*/ 6 w 187"/>
                <a:gd name="T107" fmla="*/ 11 h 229"/>
                <a:gd name="T108" fmla="*/ 18 w 187"/>
                <a:gd name="T109" fmla="*/ 0 h 229"/>
                <a:gd name="T110" fmla="*/ 6 w 187"/>
                <a:gd name="T111" fmla="*/ 11 h 229"/>
                <a:gd name="T112" fmla="*/ 6 w 187"/>
                <a:gd name="T113" fmla="*/ 11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7" h="229">
                  <a:moveTo>
                    <a:pt x="0" y="225"/>
                  </a:moveTo>
                  <a:lnTo>
                    <a:pt x="12" y="225"/>
                  </a:lnTo>
                  <a:lnTo>
                    <a:pt x="12" y="219"/>
                  </a:lnTo>
                  <a:lnTo>
                    <a:pt x="41" y="219"/>
                  </a:lnTo>
                  <a:lnTo>
                    <a:pt x="53" y="229"/>
                  </a:lnTo>
                  <a:lnTo>
                    <a:pt x="171" y="229"/>
                  </a:lnTo>
                  <a:lnTo>
                    <a:pt x="171" y="225"/>
                  </a:lnTo>
                  <a:lnTo>
                    <a:pt x="171" y="225"/>
                  </a:lnTo>
                  <a:lnTo>
                    <a:pt x="165" y="219"/>
                  </a:lnTo>
                  <a:lnTo>
                    <a:pt x="165" y="219"/>
                  </a:lnTo>
                  <a:lnTo>
                    <a:pt x="165" y="212"/>
                  </a:lnTo>
                  <a:lnTo>
                    <a:pt x="159" y="212"/>
                  </a:lnTo>
                  <a:lnTo>
                    <a:pt x="159" y="208"/>
                  </a:lnTo>
                  <a:lnTo>
                    <a:pt x="152" y="208"/>
                  </a:lnTo>
                  <a:lnTo>
                    <a:pt x="152" y="146"/>
                  </a:lnTo>
                  <a:lnTo>
                    <a:pt x="181" y="146"/>
                  </a:lnTo>
                  <a:lnTo>
                    <a:pt x="181" y="140"/>
                  </a:lnTo>
                  <a:lnTo>
                    <a:pt x="187" y="140"/>
                  </a:lnTo>
                  <a:lnTo>
                    <a:pt x="187" y="111"/>
                  </a:lnTo>
                  <a:lnTo>
                    <a:pt x="187" y="111"/>
                  </a:lnTo>
                  <a:lnTo>
                    <a:pt x="187" y="111"/>
                  </a:lnTo>
                  <a:lnTo>
                    <a:pt x="187" y="105"/>
                  </a:lnTo>
                  <a:lnTo>
                    <a:pt x="159" y="105"/>
                  </a:lnTo>
                  <a:lnTo>
                    <a:pt x="159" y="105"/>
                  </a:lnTo>
                  <a:lnTo>
                    <a:pt x="159" y="101"/>
                  </a:lnTo>
                  <a:lnTo>
                    <a:pt x="159" y="101"/>
                  </a:lnTo>
                  <a:lnTo>
                    <a:pt x="159" y="95"/>
                  </a:lnTo>
                  <a:lnTo>
                    <a:pt x="152" y="95"/>
                  </a:lnTo>
                  <a:lnTo>
                    <a:pt x="152" y="89"/>
                  </a:lnTo>
                  <a:lnTo>
                    <a:pt x="152" y="89"/>
                  </a:lnTo>
                  <a:lnTo>
                    <a:pt x="152" y="89"/>
                  </a:lnTo>
                  <a:lnTo>
                    <a:pt x="152" y="85"/>
                  </a:lnTo>
                  <a:lnTo>
                    <a:pt x="152" y="85"/>
                  </a:lnTo>
                  <a:lnTo>
                    <a:pt x="152" y="79"/>
                  </a:lnTo>
                  <a:lnTo>
                    <a:pt x="152" y="79"/>
                  </a:lnTo>
                  <a:lnTo>
                    <a:pt x="152" y="79"/>
                  </a:lnTo>
                  <a:lnTo>
                    <a:pt x="152" y="72"/>
                  </a:lnTo>
                  <a:lnTo>
                    <a:pt x="152" y="72"/>
                  </a:lnTo>
                  <a:lnTo>
                    <a:pt x="152" y="72"/>
                  </a:lnTo>
                  <a:lnTo>
                    <a:pt x="152" y="66"/>
                  </a:lnTo>
                  <a:lnTo>
                    <a:pt x="152" y="66"/>
                  </a:lnTo>
                  <a:lnTo>
                    <a:pt x="152" y="66"/>
                  </a:lnTo>
                  <a:lnTo>
                    <a:pt x="152" y="62"/>
                  </a:lnTo>
                  <a:lnTo>
                    <a:pt x="152" y="62"/>
                  </a:lnTo>
                  <a:lnTo>
                    <a:pt x="152" y="62"/>
                  </a:lnTo>
                  <a:lnTo>
                    <a:pt x="152" y="56"/>
                  </a:lnTo>
                  <a:lnTo>
                    <a:pt x="152" y="56"/>
                  </a:lnTo>
                  <a:lnTo>
                    <a:pt x="152" y="56"/>
                  </a:lnTo>
                  <a:lnTo>
                    <a:pt x="152" y="50"/>
                  </a:lnTo>
                  <a:lnTo>
                    <a:pt x="152" y="50"/>
                  </a:lnTo>
                  <a:lnTo>
                    <a:pt x="152" y="43"/>
                  </a:lnTo>
                  <a:lnTo>
                    <a:pt x="152" y="43"/>
                  </a:lnTo>
                  <a:lnTo>
                    <a:pt x="152" y="39"/>
                  </a:lnTo>
                  <a:lnTo>
                    <a:pt x="142" y="39"/>
                  </a:lnTo>
                  <a:lnTo>
                    <a:pt x="130" y="33"/>
                  </a:lnTo>
                  <a:lnTo>
                    <a:pt x="117" y="33"/>
                  </a:lnTo>
                  <a:lnTo>
                    <a:pt x="117" y="39"/>
                  </a:lnTo>
                  <a:lnTo>
                    <a:pt x="117" y="39"/>
                  </a:lnTo>
                  <a:lnTo>
                    <a:pt x="117" y="43"/>
                  </a:lnTo>
                  <a:lnTo>
                    <a:pt x="117" y="43"/>
                  </a:lnTo>
                  <a:lnTo>
                    <a:pt x="111" y="50"/>
                  </a:lnTo>
                  <a:lnTo>
                    <a:pt x="111" y="50"/>
                  </a:lnTo>
                  <a:lnTo>
                    <a:pt x="107" y="56"/>
                  </a:lnTo>
                  <a:lnTo>
                    <a:pt x="95" y="56"/>
                  </a:lnTo>
                  <a:lnTo>
                    <a:pt x="95" y="50"/>
                  </a:lnTo>
                  <a:lnTo>
                    <a:pt x="88" y="43"/>
                  </a:lnTo>
                  <a:lnTo>
                    <a:pt x="82" y="43"/>
                  </a:lnTo>
                  <a:lnTo>
                    <a:pt x="82" y="27"/>
                  </a:lnTo>
                  <a:lnTo>
                    <a:pt x="76" y="23"/>
                  </a:lnTo>
                  <a:lnTo>
                    <a:pt x="76" y="17"/>
                  </a:lnTo>
                  <a:lnTo>
                    <a:pt x="6" y="17"/>
                  </a:lnTo>
                  <a:lnTo>
                    <a:pt x="6" y="23"/>
                  </a:lnTo>
                  <a:lnTo>
                    <a:pt x="6" y="23"/>
                  </a:lnTo>
                  <a:lnTo>
                    <a:pt x="6" y="23"/>
                  </a:lnTo>
                  <a:lnTo>
                    <a:pt x="6" y="23"/>
                  </a:lnTo>
                  <a:lnTo>
                    <a:pt x="12" y="27"/>
                  </a:lnTo>
                  <a:lnTo>
                    <a:pt x="12" y="27"/>
                  </a:lnTo>
                  <a:lnTo>
                    <a:pt x="12" y="33"/>
                  </a:lnTo>
                  <a:lnTo>
                    <a:pt x="18" y="33"/>
                  </a:lnTo>
                  <a:lnTo>
                    <a:pt x="18" y="43"/>
                  </a:lnTo>
                  <a:lnTo>
                    <a:pt x="25" y="43"/>
                  </a:lnTo>
                  <a:lnTo>
                    <a:pt x="25" y="56"/>
                  </a:lnTo>
                  <a:lnTo>
                    <a:pt x="31" y="62"/>
                  </a:lnTo>
                  <a:lnTo>
                    <a:pt x="31" y="66"/>
                  </a:lnTo>
                  <a:lnTo>
                    <a:pt x="25" y="66"/>
                  </a:lnTo>
                  <a:lnTo>
                    <a:pt x="25" y="66"/>
                  </a:lnTo>
                  <a:lnTo>
                    <a:pt x="25" y="72"/>
                  </a:lnTo>
                  <a:lnTo>
                    <a:pt x="25" y="72"/>
                  </a:lnTo>
                  <a:lnTo>
                    <a:pt x="25" y="72"/>
                  </a:lnTo>
                  <a:lnTo>
                    <a:pt x="25" y="79"/>
                  </a:lnTo>
                  <a:lnTo>
                    <a:pt x="25" y="79"/>
                  </a:lnTo>
                  <a:lnTo>
                    <a:pt x="25" y="89"/>
                  </a:lnTo>
                  <a:lnTo>
                    <a:pt x="25" y="89"/>
                  </a:lnTo>
                  <a:lnTo>
                    <a:pt x="31" y="95"/>
                  </a:lnTo>
                  <a:lnTo>
                    <a:pt x="31" y="95"/>
                  </a:lnTo>
                  <a:lnTo>
                    <a:pt x="31" y="134"/>
                  </a:lnTo>
                  <a:lnTo>
                    <a:pt x="18" y="146"/>
                  </a:lnTo>
                  <a:lnTo>
                    <a:pt x="18" y="151"/>
                  </a:lnTo>
                  <a:lnTo>
                    <a:pt x="6" y="163"/>
                  </a:lnTo>
                  <a:lnTo>
                    <a:pt x="6" y="190"/>
                  </a:lnTo>
                  <a:lnTo>
                    <a:pt x="6" y="190"/>
                  </a:lnTo>
                  <a:lnTo>
                    <a:pt x="6" y="202"/>
                  </a:lnTo>
                  <a:lnTo>
                    <a:pt x="0" y="202"/>
                  </a:lnTo>
                  <a:lnTo>
                    <a:pt x="0" y="225"/>
                  </a:lnTo>
                  <a:lnTo>
                    <a:pt x="0" y="225"/>
                  </a:lnTo>
                  <a:lnTo>
                    <a:pt x="0" y="225"/>
                  </a:lnTo>
                  <a:close/>
                  <a:moveTo>
                    <a:pt x="6" y="11"/>
                  </a:moveTo>
                  <a:lnTo>
                    <a:pt x="6" y="11"/>
                  </a:lnTo>
                  <a:lnTo>
                    <a:pt x="18" y="11"/>
                  </a:lnTo>
                  <a:lnTo>
                    <a:pt x="18" y="0"/>
                  </a:lnTo>
                  <a:lnTo>
                    <a:pt x="6" y="0"/>
                  </a:lnTo>
                  <a:lnTo>
                    <a:pt x="6" y="11"/>
                  </a:lnTo>
                  <a:lnTo>
                    <a:pt x="6" y="11"/>
                  </a:lnTo>
                  <a:lnTo>
                    <a:pt x="6"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4" name="Freeform 520"/>
            <p:cNvSpPr>
              <a:spLocks/>
            </p:cNvSpPr>
            <p:nvPr/>
          </p:nvSpPr>
          <p:spPr bwMode="auto">
            <a:xfrm>
              <a:off x="4729163" y="3594101"/>
              <a:ext cx="19050" cy="17463"/>
            </a:xfrm>
            <a:custGeom>
              <a:avLst/>
              <a:gdLst>
                <a:gd name="T0" fmla="*/ 0 w 12"/>
                <a:gd name="T1" fmla="*/ 11 h 11"/>
                <a:gd name="T2" fmla="*/ 0 w 12"/>
                <a:gd name="T3" fmla="*/ 11 h 11"/>
                <a:gd name="T4" fmla="*/ 12 w 12"/>
                <a:gd name="T5" fmla="*/ 11 h 11"/>
                <a:gd name="T6" fmla="*/ 12 w 12"/>
                <a:gd name="T7" fmla="*/ 0 h 11"/>
                <a:gd name="T8" fmla="*/ 0 w 12"/>
                <a:gd name="T9" fmla="*/ 0 h 11"/>
                <a:gd name="T10" fmla="*/ 0 w 12"/>
                <a:gd name="T11" fmla="*/ 11 h 11"/>
              </a:gdLst>
              <a:ahLst/>
              <a:cxnLst>
                <a:cxn ang="0">
                  <a:pos x="T0" y="T1"/>
                </a:cxn>
                <a:cxn ang="0">
                  <a:pos x="T2" y="T3"/>
                </a:cxn>
                <a:cxn ang="0">
                  <a:pos x="T4" y="T5"/>
                </a:cxn>
                <a:cxn ang="0">
                  <a:pos x="T6" y="T7"/>
                </a:cxn>
                <a:cxn ang="0">
                  <a:pos x="T8" y="T9"/>
                </a:cxn>
                <a:cxn ang="0">
                  <a:pos x="T10" y="T11"/>
                </a:cxn>
              </a:cxnLst>
              <a:rect l="0" t="0" r="r" b="b"/>
              <a:pathLst>
                <a:path w="12" h="11">
                  <a:moveTo>
                    <a:pt x="0" y="11"/>
                  </a:moveTo>
                  <a:lnTo>
                    <a:pt x="0" y="11"/>
                  </a:lnTo>
                  <a:lnTo>
                    <a:pt x="12" y="11"/>
                  </a:lnTo>
                  <a:lnTo>
                    <a:pt x="12" y="0"/>
                  </a:lnTo>
                  <a:lnTo>
                    <a:pt x="0" y="0"/>
                  </a:lnTo>
                  <a:lnTo>
                    <a:pt x="0"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5" name="Freeform 521"/>
            <p:cNvSpPr>
              <a:spLocks/>
            </p:cNvSpPr>
            <p:nvPr/>
          </p:nvSpPr>
          <p:spPr bwMode="auto">
            <a:xfrm>
              <a:off x="4960938" y="3692526"/>
              <a:ext cx="277813" cy="265113"/>
            </a:xfrm>
            <a:custGeom>
              <a:avLst/>
              <a:gdLst>
                <a:gd name="T0" fmla="*/ 134 w 175"/>
                <a:gd name="T1" fmla="*/ 0 h 167"/>
                <a:gd name="T2" fmla="*/ 147 w 175"/>
                <a:gd name="T3" fmla="*/ 4 h 167"/>
                <a:gd name="T4" fmla="*/ 159 w 175"/>
                <a:gd name="T5" fmla="*/ 10 h 167"/>
                <a:gd name="T6" fmla="*/ 165 w 175"/>
                <a:gd name="T7" fmla="*/ 17 h 167"/>
                <a:gd name="T8" fmla="*/ 169 w 175"/>
                <a:gd name="T9" fmla="*/ 23 h 167"/>
                <a:gd name="T10" fmla="*/ 169 w 175"/>
                <a:gd name="T11" fmla="*/ 23 h 167"/>
                <a:gd name="T12" fmla="*/ 175 w 175"/>
                <a:gd name="T13" fmla="*/ 27 h 167"/>
                <a:gd name="T14" fmla="*/ 175 w 175"/>
                <a:gd name="T15" fmla="*/ 33 h 167"/>
                <a:gd name="T16" fmla="*/ 175 w 175"/>
                <a:gd name="T17" fmla="*/ 33 h 167"/>
                <a:gd name="T18" fmla="*/ 169 w 175"/>
                <a:gd name="T19" fmla="*/ 43 h 167"/>
                <a:gd name="T20" fmla="*/ 169 w 175"/>
                <a:gd name="T21" fmla="*/ 49 h 167"/>
                <a:gd name="T22" fmla="*/ 165 w 175"/>
                <a:gd name="T23" fmla="*/ 56 h 167"/>
                <a:gd name="T24" fmla="*/ 165 w 175"/>
                <a:gd name="T25" fmla="*/ 105 h 167"/>
                <a:gd name="T26" fmla="*/ 124 w 175"/>
                <a:gd name="T27" fmla="*/ 111 h 167"/>
                <a:gd name="T28" fmla="*/ 124 w 175"/>
                <a:gd name="T29" fmla="*/ 117 h 167"/>
                <a:gd name="T30" fmla="*/ 124 w 175"/>
                <a:gd name="T31" fmla="*/ 124 h 167"/>
                <a:gd name="T32" fmla="*/ 124 w 175"/>
                <a:gd name="T33" fmla="*/ 128 h 167"/>
                <a:gd name="T34" fmla="*/ 112 w 175"/>
                <a:gd name="T35" fmla="*/ 134 h 167"/>
                <a:gd name="T36" fmla="*/ 112 w 175"/>
                <a:gd name="T37" fmla="*/ 134 h 167"/>
                <a:gd name="T38" fmla="*/ 112 w 175"/>
                <a:gd name="T39" fmla="*/ 140 h 167"/>
                <a:gd name="T40" fmla="*/ 112 w 175"/>
                <a:gd name="T41" fmla="*/ 140 h 167"/>
                <a:gd name="T42" fmla="*/ 99 w 175"/>
                <a:gd name="T43" fmla="*/ 146 h 167"/>
                <a:gd name="T44" fmla="*/ 95 w 175"/>
                <a:gd name="T45" fmla="*/ 150 h 167"/>
                <a:gd name="T46" fmla="*/ 83 w 175"/>
                <a:gd name="T47" fmla="*/ 157 h 167"/>
                <a:gd name="T48" fmla="*/ 77 w 175"/>
                <a:gd name="T49" fmla="*/ 167 h 167"/>
                <a:gd name="T50" fmla="*/ 48 w 175"/>
                <a:gd name="T51" fmla="*/ 163 h 167"/>
                <a:gd name="T52" fmla="*/ 29 w 175"/>
                <a:gd name="T53" fmla="*/ 163 h 167"/>
                <a:gd name="T54" fmla="*/ 19 w 175"/>
                <a:gd name="T55" fmla="*/ 167 h 167"/>
                <a:gd name="T56" fmla="*/ 19 w 175"/>
                <a:gd name="T57" fmla="*/ 163 h 167"/>
                <a:gd name="T58" fmla="*/ 13 w 175"/>
                <a:gd name="T59" fmla="*/ 157 h 167"/>
                <a:gd name="T60" fmla="*/ 7 w 175"/>
                <a:gd name="T61" fmla="*/ 150 h 167"/>
                <a:gd name="T62" fmla="*/ 0 w 175"/>
                <a:gd name="T63" fmla="*/ 146 h 167"/>
                <a:gd name="T64" fmla="*/ 29 w 175"/>
                <a:gd name="T65" fmla="*/ 84 h 167"/>
                <a:gd name="T66" fmla="*/ 35 w 175"/>
                <a:gd name="T67" fmla="*/ 78 h 167"/>
                <a:gd name="T68" fmla="*/ 35 w 175"/>
                <a:gd name="T69" fmla="*/ 56 h 167"/>
                <a:gd name="T70" fmla="*/ 35 w 175"/>
                <a:gd name="T71" fmla="*/ 49 h 167"/>
                <a:gd name="T72" fmla="*/ 54 w 175"/>
                <a:gd name="T73" fmla="*/ 56 h 167"/>
                <a:gd name="T74" fmla="*/ 54 w 175"/>
                <a:gd name="T75" fmla="*/ 62 h 167"/>
                <a:gd name="T76" fmla="*/ 77 w 175"/>
                <a:gd name="T77" fmla="*/ 62 h 167"/>
                <a:gd name="T78" fmla="*/ 83 w 175"/>
                <a:gd name="T79" fmla="*/ 56 h 167"/>
                <a:gd name="T80" fmla="*/ 83 w 175"/>
                <a:gd name="T81" fmla="*/ 56 h 167"/>
                <a:gd name="T82" fmla="*/ 99 w 175"/>
                <a:gd name="T83" fmla="*/ 49 h 167"/>
                <a:gd name="T84" fmla="*/ 105 w 175"/>
                <a:gd name="T85" fmla="*/ 33 h 167"/>
                <a:gd name="T86" fmla="*/ 112 w 175"/>
                <a:gd name="T87" fmla="*/ 4 h 167"/>
                <a:gd name="T88" fmla="*/ 112 w 175"/>
                <a:gd name="T89" fmla="*/ 0 h 167"/>
                <a:gd name="T90" fmla="*/ 134 w 175"/>
                <a:gd name="T9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5" h="167">
                  <a:moveTo>
                    <a:pt x="134" y="0"/>
                  </a:moveTo>
                  <a:lnTo>
                    <a:pt x="134" y="0"/>
                  </a:lnTo>
                  <a:lnTo>
                    <a:pt x="140" y="4"/>
                  </a:lnTo>
                  <a:lnTo>
                    <a:pt x="147" y="4"/>
                  </a:lnTo>
                  <a:lnTo>
                    <a:pt x="153" y="10"/>
                  </a:lnTo>
                  <a:lnTo>
                    <a:pt x="159" y="10"/>
                  </a:lnTo>
                  <a:lnTo>
                    <a:pt x="165" y="17"/>
                  </a:lnTo>
                  <a:lnTo>
                    <a:pt x="165" y="17"/>
                  </a:lnTo>
                  <a:lnTo>
                    <a:pt x="169" y="17"/>
                  </a:lnTo>
                  <a:lnTo>
                    <a:pt x="169" y="23"/>
                  </a:lnTo>
                  <a:lnTo>
                    <a:pt x="169" y="23"/>
                  </a:lnTo>
                  <a:lnTo>
                    <a:pt x="169" y="23"/>
                  </a:lnTo>
                  <a:lnTo>
                    <a:pt x="169" y="27"/>
                  </a:lnTo>
                  <a:lnTo>
                    <a:pt x="175" y="27"/>
                  </a:lnTo>
                  <a:lnTo>
                    <a:pt x="175" y="33"/>
                  </a:lnTo>
                  <a:lnTo>
                    <a:pt x="175" y="33"/>
                  </a:lnTo>
                  <a:lnTo>
                    <a:pt x="175" y="33"/>
                  </a:lnTo>
                  <a:lnTo>
                    <a:pt x="175" y="33"/>
                  </a:lnTo>
                  <a:lnTo>
                    <a:pt x="175" y="43"/>
                  </a:lnTo>
                  <a:lnTo>
                    <a:pt x="169" y="43"/>
                  </a:lnTo>
                  <a:lnTo>
                    <a:pt x="169" y="43"/>
                  </a:lnTo>
                  <a:lnTo>
                    <a:pt x="169" y="49"/>
                  </a:lnTo>
                  <a:lnTo>
                    <a:pt x="169" y="49"/>
                  </a:lnTo>
                  <a:lnTo>
                    <a:pt x="165" y="56"/>
                  </a:lnTo>
                  <a:lnTo>
                    <a:pt x="165" y="56"/>
                  </a:lnTo>
                  <a:lnTo>
                    <a:pt x="165" y="105"/>
                  </a:lnTo>
                  <a:lnTo>
                    <a:pt x="124" y="111"/>
                  </a:lnTo>
                  <a:lnTo>
                    <a:pt x="124" y="111"/>
                  </a:lnTo>
                  <a:lnTo>
                    <a:pt x="124" y="117"/>
                  </a:lnTo>
                  <a:lnTo>
                    <a:pt x="124" y="117"/>
                  </a:lnTo>
                  <a:lnTo>
                    <a:pt x="124" y="124"/>
                  </a:lnTo>
                  <a:lnTo>
                    <a:pt x="124" y="124"/>
                  </a:lnTo>
                  <a:lnTo>
                    <a:pt x="124" y="124"/>
                  </a:lnTo>
                  <a:lnTo>
                    <a:pt x="124" y="128"/>
                  </a:lnTo>
                  <a:lnTo>
                    <a:pt x="112" y="128"/>
                  </a:lnTo>
                  <a:lnTo>
                    <a:pt x="112" y="134"/>
                  </a:lnTo>
                  <a:lnTo>
                    <a:pt x="112" y="134"/>
                  </a:lnTo>
                  <a:lnTo>
                    <a:pt x="112" y="134"/>
                  </a:lnTo>
                  <a:lnTo>
                    <a:pt x="112" y="134"/>
                  </a:lnTo>
                  <a:lnTo>
                    <a:pt x="112" y="140"/>
                  </a:lnTo>
                  <a:lnTo>
                    <a:pt x="112" y="140"/>
                  </a:lnTo>
                  <a:lnTo>
                    <a:pt x="112" y="140"/>
                  </a:lnTo>
                  <a:lnTo>
                    <a:pt x="105" y="146"/>
                  </a:lnTo>
                  <a:lnTo>
                    <a:pt x="99" y="146"/>
                  </a:lnTo>
                  <a:lnTo>
                    <a:pt x="99" y="146"/>
                  </a:lnTo>
                  <a:lnTo>
                    <a:pt x="95" y="150"/>
                  </a:lnTo>
                  <a:lnTo>
                    <a:pt x="83" y="150"/>
                  </a:lnTo>
                  <a:lnTo>
                    <a:pt x="83" y="157"/>
                  </a:lnTo>
                  <a:lnTo>
                    <a:pt x="77" y="157"/>
                  </a:lnTo>
                  <a:lnTo>
                    <a:pt x="77" y="167"/>
                  </a:lnTo>
                  <a:lnTo>
                    <a:pt x="48" y="167"/>
                  </a:lnTo>
                  <a:lnTo>
                    <a:pt x="48" y="163"/>
                  </a:lnTo>
                  <a:lnTo>
                    <a:pt x="29" y="163"/>
                  </a:lnTo>
                  <a:lnTo>
                    <a:pt x="29" y="163"/>
                  </a:lnTo>
                  <a:lnTo>
                    <a:pt x="25" y="167"/>
                  </a:lnTo>
                  <a:lnTo>
                    <a:pt x="19" y="167"/>
                  </a:lnTo>
                  <a:lnTo>
                    <a:pt x="19" y="163"/>
                  </a:lnTo>
                  <a:lnTo>
                    <a:pt x="19" y="163"/>
                  </a:lnTo>
                  <a:lnTo>
                    <a:pt x="13" y="157"/>
                  </a:lnTo>
                  <a:lnTo>
                    <a:pt x="13" y="157"/>
                  </a:lnTo>
                  <a:lnTo>
                    <a:pt x="13" y="150"/>
                  </a:lnTo>
                  <a:lnTo>
                    <a:pt x="7" y="150"/>
                  </a:lnTo>
                  <a:lnTo>
                    <a:pt x="7" y="146"/>
                  </a:lnTo>
                  <a:lnTo>
                    <a:pt x="0" y="146"/>
                  </a:lnTo>
                  <a:lnTo>
                    <a:pt x="0" y="84"/>
                  </a:lnTo>
                  <a:lnTo>
                    <a:pt x="29" y="84"/>
                  </a:lnTo>
                  <a:lnTo>
                    <a:pt x="35" y="78"/>
                  </a:lnTo>
                  <a:lnTo>
                    <a:pt x="35" y="78"/>
                  </a:lnTo>
                  <a:lnTo>
                    <a:pt x="35" y="56"/>
                  </a:lnTo>
                  <a:lnTo>
                    <a:pt x="35" y="56"/>
                  </a:lnTo>
                  <a:lnTo>
                    <a:pt x="35" y="43"/>
                  </a:lnTo>
                  <a:lnTo>
                    <a:pt x="35" y="49"/>
                  </a:lnTo>
                  <a:lnTo>
                    <a:pt x="54" y="49"/>
                  </a:lnTo>
                  <a:lnTo>
                    <a:pt x="54" y="56"/>
                  </a:lnTo>
                  <a:lnTo>
                    <a:pt x="54" y="56"/>
                  </a:lnTo>
                  <a:lnTo>
                    <a:pt x="54" y="62"/>
                  </a:lnTo>
                  <a:lnTo>
                    <a:pt x="54" y="62"/>
                  </a:lnTo>
                  <a:lnTo>
                    <a:pt x="77" y="62"/>
                  </a:lnTo>
                  <a:lnTo>
                    <a:pt x="83" y="56"/>
                  </a:lnTo>
                  <a:lnTo>
                    <a:pt x="83" y="56"/>
                  </a:lnTo>
                  <a:lnTo>
                    <a:pt x="83" y="56"/>
                  </a:lnTo>
                  <a:lnTo>
                    <a:pt x="83" y="56"/>
                  </a:lnTo>
                  <a:lnTo>
                    <a:pt x="95" y="56"/>
                  </a:lnTo>
                  <a:lnTo>
                    <a:pt x="99" y="49"/>
                  </a:lnTo>
                  <a:lnTo>
                    <a:pt x="99" y="43"/>
                  </a:lnTo>
                  <a:lnTo>
                    <a:pt x="105" y="33"/>
                  </a:lnTo>
                  <a:lnTo>
                    <a:pt x="105" y="10"/>
                  </a:lnTo>
                  <a:lnTo>
                    <a:pt x="112" y="4"/>
                  </a:lnTo>
                  <a:lnTo>
                    <a:pt x="112" y="0"/>
                  </a:lnTo>
                  <a:lnTo>
                    <a:pt x="112" y="0"/>
                  </a:lnTo>
                  <a:lnTo>
                    <a:pt x="134" y="0"/>
                  </a:lnTo>
                  <a:lnTo>
                    <a:pt x="134"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6" name="Freeform 522"/>
            <p:cNvSpPr>
              <a:spLocks/>
            </p:cNvSpPr>
            <p:nvPr/>
          </p:nvSpPr>
          <p:spPr bwMode="auto">
            <a:xfrm>
              <a:off x="4960938" y="3692526"/>
              <a:ext cx="277813" cy="265113"/>
            </a:xfrm>
            <a:custGeom>
              <a:avLst/>
              <a:gdLst>
                <a:gd name="T0" fmla="*/ 134 w 175"/>
                <a:gd name="T1" fmla="*/ 0 h 167"/>
                <a:gd name="T2" fmla="*/ 147 w 175"/>
                <a:gd name="T3" fmla="*/ 4 h 167"/>
                <a:gd name="T4" fmla="*/ 159 w 175"/>
                <a:gd name="T5" fmla="*/ 10 h 167"/>
                <a:gd name="T6" fmla="*/ 165 w 175"/>
                <a:gd name="T7" fmla="*/ 17 h 167"/>
                <a:gd name="T8" fmla="*/ 169 w 175"/>
                <a:gd name="T9" fmla="*/ 23 h 167"/>
                <a:gd name="T10" fmla="*/ 169 w 175"/>
                <a:gd name="T11" fmla="*/ 23 h 167"/>
                <a:gd name="T12" fmla="*/ 175 w 175"/>
                <a:gd name="T13" fmla="*/ 27 h 167"/>
                <a:gd name="T14" fmla="*/ 175 w 175"/>
                <a:gd name="T15" fmla="*/ 33 h 167"/>
                <a:gd name="T16" fmla="*/ 175 w 175"/>
                <a:gd name="T17" fmla="*/ 33 h 167"/>
                <a:gd name="T18" fmla="*/ 169 w 175"/>
                <a:gd name="T19" fmla="*/ 43 h 167"/>
                <a:gd name="T20" fmla="*/ 169 w 175"/>
                <a:gd name="T21" fmla="*/ 49 h 167"/>
                <a:gd name="T22" fmla="*/ 165 w 175"/>
                <a:gd name="T23" fmla="*/ 56 h 167"/>
                <a:gd name="T24" fmla="*/ 165 w 175"/>
                <a:gd name="T25" fmla="*/ 105 h 167"/>
                <a:gd name="T26" fmla="*/ 124 w 175"/>
                <a:gd name="T27" fmla="*/ 111 h 167"/>
                <a:gd name="T28" fmla="*/ 124 w 175"/>
                <a:gd name="T29" fmla="*/ 117 h 167"/>
                <a:gd name="T30" fmla="*/ 124 w 175"/>
                <a:gd name="T31" fmla="*/ 124 h 167"/>
                <a:gd name="T32" fmla="*/ 124 w 175"/>
                <a:gd name="T33" fmla="*/ 128 h 167"/>
                <a:gd name="T34" fmla="*/ 112 w 175"/>
                <a:gd name="T35" fmla="*/ 134 h 167"/>
                <a:gd name="T36" fmla="*/ 112 w 175"/>
                <a:gd name="T37" fmla="*/ 134 h 167"/>
                <a:gd name="T38" fmla="*/ 112 w 175"/>
                <a:gd name="T39" fmla="*/ 140 h 167"/>
                <a:gd name="T40" fmla="*/ 112 w 175"/>
                <a:gd name="T41" fmla="*/ 140 h 167"/>
                <a:gd name="T42" fmla="*/ 99 w 175"/>
                <a:gd name="T43" fmla="*/ 146 h 167"/>
                <a:gd name="T44" fmla="*/ 95 w 175"/>
                <a:gd name="T45" fmla="*/ 150 h 167"/>
                <a:gd name="T46" fmla="*/ 83 w 175"/>
                <a:gd name="T47" fmla="*/ 157 h 167"/>
                <a:gd name="T48" fmla="*/ 77 w 175"/>
                <a:gd name="T49" fmla="*/ 167 h 167"/>
                <a:gd name="T50" fmla="*/ 48 w 175"/>
                <a:gd name="T51" fmla="*/ 163 h 167"/>
                <a:gd name="T52" fmla="*/ 29 w 175"/>
                <a:gd name="T53" fmla="*/ 163 h 167"/>
                <a:gd name="T54" fmla="*/ 19 w 175"/>
                <a:gd name="T55" fmla="*/ 167 h 167"/>
                <a:gd name="T56" fmla="*/ 19 w 175"/>
                <a:gd name="T57" fmla="*/ 163 h 167"/>
                <a:gd name="T58" fmla="*/ 13 w 175"/>
                <a:gd name="T59" fmla="*/ 157 h 167"/>
                <a:gd name="T60" fmla="*/ 7 w 175"/>
                <a:gd name="T61" fmla="*/ 150 h 167"/>
                <a:gd name="T62" fmla="*/ 0 w 175"/>
                <a:gd name="T63" fmla="*/ 146 h 167"/>
                <a:gd name="T64" fmla="*/ 29 w 175"/>
                <a:gd name="T65" fmla="*/ 84 h 167"/>
                <a:gd name="T66" fmla="*/ 35 w 175"/>
                <a:gd name="T67" fmla="*/ 78 h 167"/>
                <a:gd name="T68" fmla="*/ 35 w 175"/>
                <a:gd name="T69" fmla="*/ 56 h 167"/>
                <a:gd name="T70" fmla="*/ 35 w 175"/>
                <a:gd name="T71" fmla="*/ 49 h 167"/>
                <a:gd name="T72" fmla="*/ 54 w 175"/>
                <a:gd name="T73" fmla="*/ 56 h 167"/>
                <a:gd name="T74" fmla="*/ 54 w 175"/>
                <a:gd name="T75" fmla="*/ 62 h 167"/>
                <a:gd name="T76" fmla="*/ 77 w 175"/>
                <a:gd name="T77" fmla="*/ 62 h 167"/>
                <a:gd name="T78" fmla="*/ 83 w 175"/>
                <a:gd name="T79" fmla="*/ 56 h 167"/>
                <a:gd name="T80" fmla="*/ 83 w 175"/>
                <a:gd name="T81" fmla="*/ 56 h 167"/>
                <a:gd name="T82" fmla="*/ 99 w 175"/>
                <a:gd name="T83" fmla="*/ 49 h 167"/>
                <a:gd name="T84" fmla="*/ 105 w 175"/>
                <a:gd name="T85" fmla="*/ 33 h 167"/>
                <a:gd name="T86" fmla="*/ 112 w 175"/>
                <a:gd name="T87" fmla="*/ 4 h 167"/>
                <a:gd name="T88" fmla="*/ 112 w 175"/>
                <a:gd name="T89" fmla="*/ 0 h 167"/>
                <a:gd name="T90" fmla="*/ 134 w 175"/>
                <a:gd name="T9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5" h="167">
                  <a:moveTo>
                    <a:pt x="134" y="0"/>
                  </a:moveTo>
                  <a:lnTo>
                    <a:pt x="134" y="0"/>
                  </a:lnTo>
                  <a:lnTo>
                    <a:pt x="140" y="4"/>
                  </a:lnTo>
                  <a:lnTo>
                    <a:pt x="147" y="4"/>
                  </a:lnTo>
                  <a:lnTo>
                    <a:pt x="153" y="10"/>
                  </a:lnTo>
                  <a:lnTo>
                    <a:pt x="159" y="10"/>
                  </a:lnTo>
                  <a:lnTo>
                    <a:pt x="165" y="17"/>
                  </a:lnTo>
                  <a:lnTo>
                    <a:pt x="165" y="17"/>
                  </a:lnTo>
                  <a:lnTo>
                    <a:pt x="169" y="17"/>
                  </a:lnTo>
                  <a:lnTo>
                    <a:pt x="169" y="23"/>
                  </a:lnTo>
                  <a:lnTo>
                    <a:pt x="169" y="23"/>
                  </a:lnTo>
                  <a:lnTo>
                    <a:pt x="169" y="23"/>
                  </a:lnTo>
                  <a:lnTo>
                    <a:pt x="169" y="27"/>
                  </a:lnTo>
                  <a:lnTo>
                    <a:pt x="175" y="27"/>
                  </a:lnTo>
                  <a:lnTo>
                    <a:pt x="175" y="33"/>
                  </a:lnTo>
                  <a:lnTo>
                    <a:pt x="175" y="33"/>
                  </a:lnTo>
                  <a:lnTo>
                    <a:pt x="175" y="33"/>
                  </a:lnTo>
                  <a:lnTo>
                    <a:pt x="175" y="33"/>
                  </a:lnTo>
                  <a:lnTo>
                    <a:pt x="175" y="43"/>
                  </a:lnTo>
                  <a:lnTo>
                    <a:pt x="169" y="43"/>
                  </a:lnTo>
                  <a:lnTo>
                    <a:pt x="169" y="43"/>
                  </a:lnTo>
                  <a:lnTo>
                    <a:pt x="169" y="49"/>
                  </a:lnTo>
                  <a:lnTo>
                    <a:pt x="169" y="49"/>
                  </a:lnTo>
                  <a:lnTo>
                    <a:pt x="165" y="56"/>
                  </a:lnTo>
                  <a:lnTo>
                    <a:pt x="165" y="56"/>
                  </a:lnTo>
                  <a:lnTo>
                    <a:pt x="165" y="105"/>
                  </a:lnTo>
                  <a:lnTo>
                    <a:pt x="124" y="111"/>
                  </a:lnTo>
                  <a:lnTo>
                    <a:pt x="124" y="111"/>
                  </a:lnTo>
                  <a:lnTo>
                    <a:pt x="124" y="117"/>
                  </a:lnTo>
                  <a:lnTo>
                    <a:pt x="124" y="117"/>
                  </a:lnTo>
                  <a:lnTo>
                    <a:pt x="124" y="124"/>
                  </a:lnTo>
                  <a:lnTo>
                    <a:pt x="124" y="124"/>
                  </a:lnTo>
                  <a:lnTo>
                    <a:pt x="124" y="124"/>
                  </a:lnTo>
                  <a:lnTo>
                    <a:pt x="124" y="128"/>
                  </a:lnTo>
                  <a:lnTo>
                    <a:pt x="112" y="128"/>
                  </a:lnTo>
                  <a:lnTo>
                    <a:pt x="112" y="134"/>
                  </a:lnTo>
                  <a:lnTo>
                    <a:pt x="112" y="134"/>
                  </a:lnTo>
                  <a:lnTo>
                    <a:pt x="112" y="134"/>
                  </a:lnTo>
                  <a:lnTo>
                    <a:pt x="112" y="134"/>
                  </a:lnTo>
                  <a:lnTo>
                    <a:pt x="112" y="140"/>
                  </a:lnTo>
                  <a:lnTo>
                    <a:pt x="112" y="140"/>
                  </a:lnTo>
                  <a:lnTo>
                    <a:pt x="112" y="140"/>
                  </a:lnTo>
                  <a:lnTo>
                    <a:pt x="105" y="146"/>
                  </a:lnTo>
                  <a:lnTo>
                    <a:pt x="99" y="146"/>
                  </a:lnTo>
                  <a:lnTo>
                    <a:pt x="99" y="146"/>
                  </a:lnTo>
                  <a:lnTo>
                    <a:pt x="95" y="150"/>
                  </a:lnTo>
                  <a:lnTo>
                    <a:pt x="83" y="150"/>
                  </a:lnTo>
                  <a:lnTo>
                    <a:pt x="83" y="157"/>
                  </a:lnTo>
                  <a:lnTo>
                    <a:pt x="77" y="157"/>
                  </a:lnTo>
                  <a:lnTo>
                    <a:pt x="77" y="167"/>
                  </a:lnTo>
                  <a:lnTo>
                    <a:pt x="48" y="167"/>
                  </a:lnTo>
                  <a:lnTo>
                    <a:pt x="48" y="163"/>
                  </a:lnTo>
                  <a:lnTo>
                    <a:pt x="29" y="163"/>
                  </a:lnTo>
                  <a:lnTo>
                    <a:pt x="29" y="163"/>
                  </a:lnTo>
                  <a:lnTo>
                    <a:pt x="25" y="167"/>
                  </a:lnTo>
                  <a:lnTo>
                    <a:pt x="19" y="167"/>
                  </a:lnTo>
                  <a:lnTo>
                    <a:pt x="19" y="163"/>
                  </a:lnTo>
                  <a:lnTo>
                    <a:pt x="19" y="163"/>
                  </a:lnTo>
                  <a:lnTo>
                    <a:pt x="13" y="157"/>
                  </a:lnTo>
                  <a:lnTo>
                    <a:pt x="13" y="157"/>
                  </a:lnTo>
                  <a:lnTo>
                    <a:pt x="13" y="150"/>
                  </a:lnTo>
                  <a:lnTo>
                    <a:pt x="7" y="150"/>
                  </a:lnTo>
                  <a:lnTo>
                    <a:pt x="7" y="146"/>
                  </a:lnTo>
                  <a:lnTo>
                    <a:pt x="0" y="146"/>
                  </a:lnTo>
                  <a:lnTo>
                    <a:pt x="0" y="84"/>
                  </a:lnTo>
                  <a:lnTo>
                    <a:pt x="29" y="84"/>
                  </a:lnTo>
                  <a:lnTo>
                    <a:pt x="35" y="78"/>
                  </a:lnTo>
                  <a:lnTo>
                    <a:pt x="35" y="78"/>
                  </a:lnTo>
                  <a:lnTo>
                    <a:pt x="35" y="56"/>
                  </a:lnTo>
                  <a:lnTo>
                    <a:pt x="35" y="56"/>
                  </a:lnTo>
                  <a:lnTo>
                    <a:pt x="35" y="43"/>
                  </a:lnTo>
                  <a:lnTo>
                    <a:pt x="35" y="49"/>
                  </a:lnTo>
                  <a:lnTo>
                    <a:pt x="54" y="49"/>
                  </a:lnTo>
                  <a:lnTo>
                    <a:pt x="54" y="56"/>
                  </a:lnTo>
                  <a:lnTo>
                    <a:pt x="54" y="56"/>
                  </a:lnTo>
                  <a:lnTo>
                    <a:pt x="54" y="62"/>
                  </a:lnTo>
                  <a:lnTo>
                    <a:pt x="54" y="62"/>
                  </a:lnTo>
                  <a:lnTo>
                    <a:pt x="77" y="62"/>
                  </a:lnTo>
                  <a:lnTo>
                    <a:pt x="83" y="56"/>
                  </a:lnTo>
                  <a:lnTo>
                    <a:pt x="83" y="56"/>
                  </a:lnTo>
                  <a:lnTo>
                    <a:pt x="83" y="56"/>
                  </a:lnTo>
                  <a:lnTo>
                    <a:pt x="83" y="56"/>
                  </a:lnTo>
                  <a:lnTo>
                    <a:pt x="95" y="56"/>
                  </a:lnTo>
                  <a:lnTo>
                    <a:pt x="99" y="49"/>
                  </a:lnTo>
                  <a:lnTo>
                    <a:pt x="99" y="43"/>
                  </a:lnTo>
                  <a:lnTo>
                    <a:pt x="105" y="33"/>
                  </a:lnTo>
                  <a:lnTo>
                    <a:pt x="105" y="10"/>
                  </a:lnTo>
                  <a:lnTo>
                    <a:pt x="112" y="4"/>
                  </a:lnTo>
                  <a:lnTo>
                    <a:pt x="112" y="0"/>
                  </a:lnTo>
                  <a:lnTo>
                    <a:pt x="112" y="0"/>
                  </a:lnTo>
                  <a:lnTo>
                    <a:pt x="134" y="0"/>
                  </a:lnTo>
                  <a:lnTo>
                    <a:pt x="134"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7" name="Freeform 523"/>
            <p:cNvSpPr>
              <a:spLocks/>
            </p:cNvSpPr>
            <p:nvPr/>
          </p:nvSpPr>
          <p:spPr bwMode="auto">
            <a:xfrm>
              <a:off x="5222875" y="3719513"/>
              <a:ext cx="71438" cy="222250"/>
            </a:xfrm>
            <a:custGeom>
              <a:avLst/>
              <a:gdLst>
                <a:gd name="T0" fmla="*/ 4 w 45"/>
                <a:gd name="T1" fmla="*/ 88 h 140"/>
                <a:gd name="T2" fmla="*/ 17 w 45"/>
                <a:gd name="T3" fmla="*/ 88 h 140"/>
                <a:gd name="T4" fmla="*/ 23 w 45"/>
                <a:gd name="T5" fmla="*/ 94 h 140"/>
                <a:gd name="T6" fmla="*/ 23 w 45"/>
                <a:gd name="T7" fmla="*/ 107 h 140"/>
                <a:gd name="T8" fmla="*/ 23 w 45"/>
                <a:gd name="T9" fmla="*/ 111 h 140"/>
                <a:gd name="T10" fmla="*/ 17 w 45"/>
                <a:gd name="T11" fmla="*/ 117 h 140"/>
                <a:gd name="T12" fmla="*/ 17 w 45"/>
                <a:gd name="T13" fmla="*/ 117 h 140"/>
                <a:gd name="T14" fmla="*/ 17 w 45"/>
                <a:gd name="T15" fmla="*/ 123 h 140"/>
                <a:gd name="T16" fmla="*/ 23 w 45"/>
                <a:gd name="T17" fmla="*/ 129 h 140"/>
                <a:gd name="T18" fmla="*/ 29 w 45"/>
                <a:gd name="T19" fmla="*/ 133 h 140"/>
                <a:gd name="T20" fmla="*/ 35 w 45"/>
                <a:gd name="T21" fmla="*/ 140 h 140"/>
                <a:gd name="T22" fmla="*/ 35 w 45"/>
                <a:gd name="T23" fmla="*/ 133 h 140"/>
                <a:gd name="T24" fmla="*/ 35 w 45"/>
                <a:gd name="T25" fmla="*/ 129 h 140"/>
                <a:gd name="T26" fmla="*/ 35 w 45"/>
                <a:gd name="T27" fmla="*/ 129 h 140"/>
                <a:gd name="T28" fmla="*/ 35 w 45"/>
                <a:gd name="T29" fmla="*/ 123 h 140"/>
                <a:gd name="T30" fmla="*/ 41 w 45"/>
                <a:gd name="T31" fmla="*/ 117 h 140"/>
                <a:gd name="T32" fmla="*/ 45 w 45"/>
                <a:gd name="T33" fmla="*/ 107 h 140"/>
                <a:gd name="T34" fmla="*/ 41 w 45"/>
                <a:gd name="T35" fmla="*/ 100 h 140"/>
                <a:gd name="T36" fmla="*/ 41 w 45"/>
                <a:gd name="T37" fmla="*/ 88 h 140"/>
                <a:gd name="T38" fmla="*/ 41 w 45"/>
                <a:gd name="T39" fmla="*/ 88 h 140"/>
                <a:gd name="T40" fmla="*/ 35 w 45"/>
                <a:gd name="T41" fmla="*/ 78 h 140"/>
                <a:gd name="T42" fmla="*/ 29 w 45"/>
                <a:gd name="T43" fmla="*/ 67 h 140"/>
                <a:gd name="T44" fmla="*/ 23 w 45"/>
                <a:gd name="T45" fmla="*/ 61 h 140"/>
                <a:gd name="T46" fmla="*/ 23 w 45"/>
                <a:gd name="T47" fmla="*/ 55 h 140"/>
                <a:gd name="T48" fmla="*/ 23 w 45"/>
                <a:gd name="T49" fmla="*/ 49 h 140"/>
                <a:gd name="T50" fmla="*/ 23 w 45"/>
                <a:gd name="T51" fmla="*/ 45 h 140"/>
                <a:gd name="T52" fmla="*/ 29 w 45"/>
                <a:gd name="T53" fmla="*/ 39 h 140"/>
                <a:gd name="T54" fmla="*/ 29 w 45"/>
                <a:gd name="T55" fmla="*/ 26 h 140"/>
                <a:gd name="T56" fmla="*/ 29 w 45"/>
                <a:gd name="T57" fmla="*/ 16 h 140"/>
                <a:gd name="T58" fmla="*/ 23 w 45"/>
                <a:gd name="T59" fmla="*/ 10 h 140"/>
                <a:gd name="T60" fmla="*/ 17 w 45"/>
                <a:gd name="T61" fmla="*/ 6 h 140"/>
                <a:gd name="T62" fmla="*/ 17 w 45"/>
                <a:gd name="T63" fmla="*/ 0 h 140"/>
                <a:gd name="T64" fmla="*/ 4 w 45"/>
                <a:gd name="T65" fmla="*/ 0 h 140"/>
                <a:gd name="T66" fmla="*/ 4 w 45"/>
                <a:gd name="T67" fmla="*/ 6 h 140"/>
                <a:gd name="T68" fmla="*/ 4 w 45"/>
                <a:gd name="T69" fmla="*/ 10 h 140"/>
                <a:gd name="T70" fmla="*/ 10 w 45"/>
                <a:gd name="T71" fmla="*/ 16 h 140"/>
                <a:gd name="T72" fmla="*/ 10 w 45"/>
                <a:gd name="T73" fmla="*/ 16 h 140"/>
                <a:gd name="T74" fmla="*/ 10 w 45"/>
                <a:gd name="T75" fmla="*/ 26 h 140"/>
                <a:gd name="T76" fmla="*/ 4 w 45"/>
                <a:gd name="T77" fmla="*/ 26 h 140"/>
                <a:gd name="T78" fmla="*/ 4 w 45"/>
                <a:gd name="T79" fmla="*/ 32 h 140"/>
                <a:gd name="T80" fmla="*/ 0 w 45"/>
                <a:gd name="T81" fmla="*/ 39 h 140"/>
                <a:gd name="T82" fmla="*/ 4 w 45"/>
                <a:gd name="T83" fmla="*/ 8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 h="140">
                  <a:moveTo>
                    <a:pt x="4" y="84"/>
                  </a:moveTo>
                  <a:lnTo>
                    <a:pt x="4" y="88"/>
                  </a:lnTo>
                  <a:lnTo>
                    <a:pt x="4" y="88"/>
                  </a:lnTo>
                  <a:lnTo>
                    <a:pt x="17" y="88"/>
                  </a:lnTo>
                  <a:lnTo>
                    <a:pt x="17" y="94"/>
                  </a:lnTo>
                  <a:lnTo>
                    <a:pt x="23" y="94"/>
                  </a:lnTo>
                  <a:lnTo>
                    <a:pt x="23" y="107"/>
                  </a:lnTo>
                  <a:lnTo>
                    <a:pt x="23" y="107"/>
                  </a:lnTo>
                  <a:lnTo>
                    <a:pt x="23" y="107"/>
                  </a:lnTo>
                  <a:lnTo>
                    <a:pt x="23" y="111"/>
                  </a:lnTo>
                  <a:lnTo>
                    <a:pt x="17" y="111"/>
                  </a:lnTo>
                  <a:lnTo>
                    <a:pt x="17" y="117"/>
                  </a:lnTo>
                  <a:lnTo>
                    <a:pt x="17" y="117"/>
                  </a:lnTo>
                  <a:lnTo>
                    <a:pt x="17" y="117"/>
                  </a:lnTo>
                  <a:lnTo>
                    <a:pt x="17" y="123"/>
                  </a:lnTo>
                  <a:lnTo>
                    <a:pt x="17" y="123"/>
                  </a:lnTo>
                  <a:lnTo>
                    <a:pt x="23" y="129"/>
                  </a:lnTo>
                  <a:lnTo>
                    <a:pt x="23" y="129"/>
                  </a:lnTo>
                  <a:lnTo>
                    <a:pt x="29" y="133"/>
                  </a:lnTo>
                  <a:lnTo>
                    <a:pt x="29" y="133"/>
                  </a:lnTo>
                  <a:lnTo>
                    <a:pt x="29" y="140"/>
                  </a:lnTo>
                  <a:lnTo>
                    <a:pt x="35" y="140"/>
                  </a:lnTo>
                  <a:lnTo>
                    <a:pt x="35" y="133"/>
                  </a:lnTo>
                  <a:lnTo>
                    <a:pt x="35" y="133"/>
                  </a:lnTo>
                  <a:lnTo>
                    <a:pt x="35" y="133"/>
                  </a:lnTo>
                  <a:lnTo>
                    <a:pt x="35" y="129"/>
                  </a:lnTo>
                  <a:lnTo>
                    <a:pt x="35" y="129"/>
                  </a:lnTo>
                  <a:lnTo>
                    <a:pt x="35" y="129"/>
                  </a:lnTo>
                  <a:lnTo>
                    <a:pt x="35" y="123"/>
                  </a:lnTo>
                  <a:lnTo>
                    <a:pt x="35" y="123"/>
                  </a:lnTo>
                  <a:lnTo>
                    <a:pt x="41" y="123"/>
                  </a:lnTo>
                  <a:lnTo>
                    <a:pt x="41" y="117"/>
                  </a:lnTo>
                  <a:lnTo>
                    <a:pt x="45" y="117"/>
                  </a:lnTo>
                  <a:lnTo>
                    <a:pt x="45" y="107"/>
                  </a:lnTo>
                  <a:lnTo>
                    <a:pt x="45" y="107"/>
                  </a:lnTo>
                  <a:lnTo>
                    <a:pt x="41" y="100"/>
                  </a:lnTo>
                  <a:lnTo>
                    <a:pt x="41" y="100"/>
                  </a:lnTo>
                  <a:lnTo>
                    <a:pt x="41" y="88"/>
                  </a:lnTo>
                  <a:lnTo>
                    <a:pt x="41" y="88"/>
                  </a:lnTo>
                  <a:lnTo>
                    <a:pt x="41" y="88"/>
                  </a:lnTo>
                  <a:lnTo>
                    <a:pt x="41" y="84"/>
                  </a:lnTo>
                  <a:lnTo>
                    <a:pt x="35" y="78"/>
                  </a:lnTo>
                  <a:lnTo>
                    <a:pt x="29" y="78"/>
                  </a:lnTo>
                  <a:lnTo>
                    <a:pt x="29" y="67"/>
                  </a:lnTo>
                  <a:lnTo>
                    <a:pt x="23" y="67"/>
                  </a:lnTo>
                  <a:lnTo>
                    <a:pt x="23" y="61"/>
                  </a:lnTo>
                  <a:lnTo>
                    <a:pt x="23" y="61"/>
                  </a:lnTo>
                  <a:lnTo>
                    <a:pt x="23" y="55"/>
                  </a:lnTo>
                  <a:lnTo>
                    <a:pt x="23" y="55"/>
                  </a:lnTo>
                  <a:lnTo>
                    <a:pt x="23" y="49"/>
                  </a:lnTo>
                  <a:lnTo>
                    <a:pt x="23" y="49"/>
                  </a:lnTo>
                  <a:lnTo>
                    <a:pt x="23" y="45"/>
                  </a:lnTo>
                  <a:lnTo>
                    <a:pt x="29" y="39"/>
                  </a:lnTo>
                  <a:lnTo>
                    <a:pt x="29" y="39"/>
                  </a:lnTo>
                  <a:lnTo>
                    <a:pt x="29" y="39"/>
                  </a:lnTo>
                  <a:lnTo>
                    <a:pt x="29" y="26"/>
                  </a:lnTo>
                  <a:lnTo>
                    <a:pt x="29" y="26"/>
                  </a:lnTo>
                  <a:lnTo>
                    <a:pt x="29" y="16"/>
                  </a:lnTo>
                  <a:lnTo>
                    <a:pt x="29" y="16"/>
                  </a:lnTo>
                  <a:lnTo>
                    <a:pt x="23" y="10"/>
                  </a:lnTo>
                  <a:lnTo>
                    <a:pt x="23" y="6"/>
                  </a:lnTo>
                  <a:lnTo>
                    <a:pt x="17" y="6"/>
                  </a:lnTo>
                  <a:lnTo>
                    <a:pt x="17" y="6"/>
                  </a:lnTo>
                  <a:lnTo>
                    <a:pt x="17" y="0"/>
                  </a:lnTo>
                  <a:lnTo>
                    <a:pt x="4" y="0"/>
                  </a:lnTo>
                  <a:lnTo>
                    <a:pt x="4" y="0"/>
                  </a:lnTo>
                  <a:lnTo>
                    <a:pt x="4" y="6"/>
                  </a:lnTo>
                  <a:lnTo>
                    <a:pt x="4" y="6"/>
                  </a:lnTo>
                  <a:lnTo>
                    <a:pt x="4" y="6"/>
                  </a:lnTo>
                  <a:lnTo>
                    <a:pt x="4" y="10"/>
                  </a:lnTo>
                  <a:lnTo>
                    <a:pt x="10" y="10"/>
                  </a:lnTo>
                  <a:lnTo>
                    <a:pt x="10" y="16"/>
                  </a:lnTo>
                  <a:lnTo>
                    <a:pt x="10" y="16"/>
                  </a:lnTo>
                  <a:lnTo>
                    <a:pt x="10" y="16"/>
                  </a:lnTo>
                  <a:lnTo>
                    <a:pt x="10" y="16"/>
                  </a:lnTo>
                  <a:lnTo>
                    <a:pt x="10" y="26"/>
                  </a:lnTo>
                  <a:lnTo>
                    <a:pt x="4" y="26"/>
                  </a:lnTo>
                  <a:lnTo>
                    <a:pt x="4" y="26"/>
                  </a:lnTo>
                  <a:lnTo>
                    <a:pt x="4" y="32"/>
                  </a:lnTo>
                  <a:lnTo>
                    <a:pt x="4" y="32"/>
                  </a:lnTo>
                  <a:lnTo>
                    <a:pt x="0" y="39"/>
                  </a:lnTo>
                  <a:lnTo>
                    <a:pt x="0" y="39"/>
                  </a:lnTo>
                  <a:lnTo>
                    <a:pt x="4" y="84"/>
                  </a:lnTo>
                  <a:lnTo>
                    <a:pt x="4" y="8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8" name="Freeform 524"/>
            <p:cNvSpPr>
              <a:spLocks/>
            </p:cNvSpPr>
            <p:nvPr/>
          </p:nvSpPr>
          <p:spPr bwMode="auto">
            <a:xfrm>
              <a:off x="5222875" y="3719513"/>
              <a:ext cx="71438" cy="222250"/>
            </a:xfrm>
            <a:custGeom>
              <a:avLst/>
              <a:gdLst>
                <a:gd name="T0" fmla="*/ 4 w 45"/>
                <a:gd name="T1" fmla="*/ 88 h 140"/>
                <a:gd name="T2" fmla="*/ 17 w 45"/>
                <a:gd name="T3" fmla="*/ 88 h 140"/>
                <a:gd name="T4" fmla="*/ 23 w 45"/>
                <a:gd name="T5" fmla="*/ 94 h 140"/>
                <a:gd name="T6" fmla="*/ 23 w 45"/>
                <a:gd name="T7" fmla="*/ 107 h 140"/>
                <a:gd name="T8" fmla="*/ 23 w 45"/>
                <a:gd name="T9" fmla="*/ 111 h 140"/>
                <a:gd name="T10" fmla="*/ 17 w 45"/>
                <a:gd name="T11" fmla="*/ 117 h 140"/>
                <a:gd name="T12" fmla="*/ 17 w 45"/>
                <a:gd name="T13" fmla="*/ 117 h 140"/>
                <a:gd name="T14" fmla="*/ 17 w 45"/>
                <a:gd name="T15" fmla="*/ 123 h 140"/>
                <a:gd name="T16" fmla="*/ 23 w 45"/>
                <a:gd name="T17" fmla="*/ 129 h 140"/>
                <a:gd name="T18" fmla="*/ 29 w 45"/>
                <a:gd name="T19" fmla="*/ 133 h 140"/>
                <a:gd name="T20" fmla="*/ 35 w 45"/>
                <a:gd name="T21" fmla="*/ 140 h 140"/>
                <a:gd name="T22" fmla="*/ 35 w 45"/>
                <a:gd name="T23" fmla="*/ 133 h 140"/>
                <a:gd name="T24" fmla="*/ 35 w 45"/>
                <a:gd name="T25" fmla="*/ 129 h 140"/>
                <a:gd name="T26" fmla="*/ 35 w 45"/>
                <a:gd name="T27" fmla="*/ 129 h 140"/>
                <a:gd name="T28" fmla="*/ 35 w 45"/>
                <a:gd name="T29" fmla="*/ 123 h 140"/>
                <a:gd name="T30" fmla="*/ 41 w 45"/>
                <a:gd name="T31" fmla="*/ 117 h 140"/>
                <a:gd name="T32" fmla="*/ 45 w 45"/>
                <a:gd name="T33" fmla="*/ 107 h 140"/>
                <a:gd name="T34" fmla="*/ 41 w 45"/>
                <a:gd name="T35" fmla="*/ 100 h 140"/>
                <a:gd name="T36" fmla="*/ 41 w 45"/>
                <a:gd name="T37" fmla="*/ 88 h 140"/>
                <a:gd name="T38" fmla="*/ 41 w 45"/>
                <a:gd name="T39" fmla="*/ 88 h 140"/>
                <a:gd name="T40" fmla="*/ 35 w 45"/>
                <a:gd name="T41" fmla="*/ 78 h 140"/>
                <a:gd name="T42" fmla="*/ 29 w 45"/>
                <a:gd name="T43" fmla="*/ 67 h 140"/>
                <a:gd name="T44" fmla="*/ 23 w 45"/>
                <a:gd name="T45" fmla="*/ 61 h 140"/>
                <a:gd name="T46" fmla="*/ 23 w 45"/>
                <a:gd name="T47" fmla="*/ 55 h 140"/>
                <a:gd name="T48" fmla="*/ 23 w 45"/>
                <a:gd name="T49" fmla="*/ 49 h 140"/>
                <a:gd name="T50" fmla="*/ 23 w 45"/>
                <a:gd name="T51" fmla="*/ 45 h 140"/>
                <a:gd name="T52" fmla="*/ 29 w 45"/>
                <a:gd name="T53" fmla="*/ 39 h 140"/>
                <a:gd name="T54" fmla="*/ 29 w 45"/>
                <a:gd name="T55" fmla="*/ 26 h 140"/>
                <a:gd name="T56" fmla="*/ 29 w 45"/>
                <a:gd name="T57" fmla="*/ 16 h 140"/>
                <a:gd name="T58" fmla="*/ 23 w 45"/>
                <a:gd name="T59" fmla="*/ 10 h 140"/>
                <a:gd name="T60" fmla="*/ 17 w 45"/>
                <a:gd name="T61" fmla="*/ 6 h 140"/>
                <a:gd name="T62" fmla="*/ 17 w 45"/>
                <a:gd name="T63" fmla="*/ 0 h 140"/>
                <a:gd name="T64" fmla="*/ 4 w 45"/>
                <a:gd name="T65" fmla="*/ 0 h 140"/>
                <a:gd name="T66" fmla="*/ 4 w 45"/>
                <a:gd name="T67" fmla="*/ 6 h 140"/>
                <a:gd name="T68" fmla="*/ 4 w 45"/>
                <a:gd name="T69" fmla="*/ 10 h 140"/>
                <a:gd name="T70" fmla="*/ 10 w 45"/>
                <a:gd name="T71" fmla="*/ 16 h 140"/>
                <a:gd name="T72" fmla="*/ 10 w 45"/>
                <a:gd name="T73" fmla="*/ 16 h 140"/>
                <a:gd name="T74" fmla="*/ 10 w 45"/>
                <a:gd name="T75" fmla="*/ 26 h 140"/>
                <a:gd name="T76" fmla="*/ 4 w 45"/>
                <a:gd name="T77" fmla="*/ 26 h 140"/>
                <a:gd name="T78" fmla="*/ 4 w 45"/>
                <a:gd name="T79" fmla="*/ 32 h 140"/>
                <a:gd name="T80" fmla="*/ 0 w 45"/>
                <a:gd name="T81" fmla="*/ 39 h 140"/>
                <a:gd name="T82" fmla="*/ 4 w 45"/>
                <a:gd name="T83" fmla="*/ 8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 h="140">
                  <a:moveTo>
                    <a:pt x="4" y="84"/>
                  </a:moveTo>
                  <a:lnTo>
                    <a:pt x="4" y="88"/>
                  </a:lnTo>
                  <a:lnTo>
                    <a:pt x="4" y="88"/>
                  </a:lnTo>
                  <a:lnTo>
                    <a:pt x="17" y="88"/>
                  </a:lnTo>
                  <a:lnTo>
                    <a:pt x="17" y="94"/>
                  </a:lnTo>
                  <a:lnTo>
                    <a:pt x="23" y="94"/>
                  </a:lnTo>
                  <a:lnTo>
                    <a:pt x="23" y="107"/>
                  </a:lnTo>
                  <a:lnTo>
                    <a:pt x="23" y="107"/>
                  </a:lnTo>
                  <a:lnTo>
                    <a:pt x="23" y="107"/>
                  </a:lnTo>
                  <a:lnTo>
                    <a:pt x="23" y="111"/>
                  </a:lnTo>
                  <a:lnTo>
                    <a:pt x="17" y="111"/>
                  </a:lnTo>
                  <a:lnTo>
                    <a:pt x="17" y="117"/>
                  </a:lnTo>
                  <a:lnTo>
                    <a:pt x="17" y="117"/>
                  </a:lnTo>
                  <a:lnTo>
                    <a:pt x="17" y="117"/>
                  </a:lnTo>
                  <a:lnTo>
                    <a:pt x="17" y="123"/>
                  </a:lnTo>
                  <a:lnTo>
                    <a:pt x="17" y="123"/>
                  </a:lnTo>
                  <a:lnTo>
                    <a:pt x="23" y="129"/>
                  </a:lnTo>
                  <a:lnTo>
                    <a:pt x="23" y="129"/>
                  </a:lnTo>
                  <a:lnTo>
                    <a:pt x="29" y="133"/>
                  </a:lnTo>
                  <a:lnTo>
                    <a:pt x="29" y="133"/>
                  </a:lnTo>
                  <a:lnTo>
                    <a:pt x="29" y="140"/>
                  </a:lnTo>
                  <a:lnTo>
                    <a:pt x="35" y="140"/>
                  </a:lnTo>
                  <a:lnTo>
                    <a:pt x="35" y="133"/>
                  </a:lnTo>
                  <a:lnTo>
                    <a:pt x="35" y="133"/>
                  </a:lnTo>
                  <a:lnTo>
                    <a:pt x="35" y="133"/>
                  </a:lnTo>
                  <a:lnTo>
                    <a:pt x="35" y="129"/>
                  </a:lnTo>
                  <a:lnTo>
                    <a:pt x="35" y="129"/>
                  </a:lnTo>
                  <a:lnTo>
                    <a:pt x="35" y="129"/>
                  </a:lnTo>
                  <a:lnTo>
                    <a:pt x="35" y="123"/>
                  </a:lnTo>
                  <a:lnTo>
                    <a:pt x="35" y="123"/>
                  </a:lnTo>
                  <a:lnTo>
                    <a:pt x="41" y="123"/>
                  </a:lnTo>
                  <a:lnTo>
                    <a:pt x="41" y="117"/>
                  </a:lnTo>
                  <a:lnTo>
                    <a:pt x="45" y="117"/>
                  </a:lnTo>
                  <a:lnTo>
                    <a:pt x="45" y="107"/>
                  </a:lnTo>
                  <a:lnTo>
                    <a:pt x="45" y="107"/>
                  </a:lnTo>
                  <a:lnTo>
                    <a:pt x="41" y="100"/>
                  </a:lnTo>
                  <a:lnTo>
                    <a:pt x="41" y="100"/>
                  </a:lnTo>
                  <a:lnTo>
                    <a:pt x="41" y="88"/>
                  </a:lnTo>
                  <a:lnTo>
                    <a:pt x="41" y="88"/>
                  </a:lnTo>
                  <a:lnTo>
                    <a:pt x="41" y="88"/>
                  </a:lnTo>
                  <a:lnTo>
                    <a:pt x="41" y="84"/>
                  </a:lnTo>
                  <a:lnTo>
                    <a:pt x="35" y="78"/>
                  </a:lnTo>
                  <a:lnTo>
                    <a:pt x="29" y="78"/>
                  </a:lnTo>
                  <a:lnTo>
                    <a:pt x="29" y="67"/>
                  </a:lnTo>
                  <a:lnTo>
                    <a:pt x="23" y="67"/>
                  </a:lnTo>
                  <a:lnTo>
                    <a:pt x="23" y="61"/>
                  </a:lnTo>
                  <a:lnTo>
                    <a:pt x="23" y="61"/>
                  </a:lnTo>
                  <a:lnTo>
                    <a:pt x="23" y="55"/>
                  </a:lnTo>
                  <a:lnTo>
                    <a:pt x="23" y="55"/>
                  </a:lnTo>
                  <a:lnTo>
                    <a:pt x="23" y="49"/>
                  </a:lnTo>
                  <a:lnTo>
                    <a:pt x="23" y="49"/>
                  </a:lnTo>
                  <a:lnTo>
                    <a:pt x="23" y="45"/>
                  </a:lnTo>
                  <a:lnTo>
                    <a:pt x="29" y="39"/>
                  </a:lnTo>
                  <a:lnTo>
                    <a:pt x="29" y="39"/>
                  </a:lnTo>
                  <a:lnTo>
                    <a:pt x="29" y="39"/>
                  </a:lnTo>
                  <a:lnTo>
                    <a:pt x="29" y="26"/>
                  </a:lnTo>
                  <a:lnTo>
                    <a:pt x="29" y="26"/>
                  </a:lnTo>
                  <a:lnTo>
                    <a:pt x="29" y="16"/>
                  </a:lnTo>
                  <a:lnTo>
                    <a:pt x="29" y="16"/>
                  </a:lnTo>
                  <a:lnTo>
                    <a:pt x="23" y="10"/>
                  </a:lnTo>
                  <a:lnTo>
                    <a:pt x="23" y="6"/>
                  </a:lnTo>
                  <a:lnTo>
                    <a:pt x="17" y="6"/>
                  </a:lnTo>
                  <a:lnTo>
                    <a:pt x="17" y="6"/>
                  </a:lnTo>
                  <a:lnTo>
                    <a:pt x="17" y="0"/>
                  </a:lnTo>
                  <a:lnTo>
                    <a:pt x="4" y="0"/>
                  </a:lnTo>
                  <a:lnTo>
                    <a:pt x="4" y="0"/>
                  </a:lnTo>
                  <a:lnTo>
                    <a:pt x="4" y="6"/>
                  </a:lnTo>
                  <a:lnTo>
                    <a:pt x="4" y="6"/>
                  </a:lnTo>
                  <a:lnTo>
                    <a:pt x="4" y="6"/>
                  </a:lnTo>
                  <a:lnTo>
                    <a:pt x="4" y="10"/>
                  </a:lnTo>
                  <a:lnTo>
                    <a:pt x="10" y="10"/>
                  </a:lnTo>
                  <a:lnTo>
                    <a:pt x="10" y="16"/>
                  </a:lnTo>
                  <a:lnTo>
                    <a:pt x="10" y="16"/>
                  </a:lnTo>
                  <a:lnTo>
                    <a:pt x="10" y="16"/>
                  </a:lnTo>
                  <a:lnTo>
                    <a:pt x="10" y="16"/>
                  </a:lnTo>
                  <a:lnTo>
                    <a:pt x="10" y="26"/>
                  </a:lnTo>
                  <a:lnTo>
                    <a:pt x="4" y="26"/>
                  </a:lnTo>
                  <a:lnTo>
                    <a:pt x="4" y="26"/>
                  </a:lnTo>
                  <a:lnTo>
                    <a:pt x="4" y="32"/>
                  </a:lnTo>
                  <a:lnTo>
                    <a:pt x="4" y="32"/>
                  </a:lnTo>
                  <a:lnTo>
                    <a:pt x="0" y="39"/>
                  </a:lnTo>
                  <a:lnTo>
                    <a:pt x="0" y="39"/>
                  </a:lnTo>
                  <a:lnTo>
                    <a:pt x="4" y="84"/>
                  </a:lnTo>
                  <a:lnTo>
                    <a:pt x="4" y="8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29" name="Freeform 525"/>
            <p:cNvSpPr>
              <a:spLocks/>
            </p:cNvSpPr>
            <p:nvPr/>
          </p:nvSpPr>
          <p:spPr bwMode="auto">
            <a:xfrm>
              <a:off x="5157788" y="3744913"/>
              <a:ext cx="241300" cy="481013"/>
            </a:xfrm>
            <a:custGeom>
              <a:avLst/>
              <a:gdLst>
                <a:gd name="T0" fmla="*/ 0 w 152"/>
                <a:gd name="T1" fmla="*/ 91 h 303"/>
                <a:gd name="T2" fmla="*/ 0 w 152"/>
                <a:gd name="T3" fmla="*/ 84 h 303"/>
                <a:gd name="T4" fmla="*/ 0 w 152"/>
                <a:gd name="T5" fmla="*/ 78 h 303"/>
                <a:gd name="T6" fmla="*/ 64 w 152"/>
                <a:gd name="T7" fmla="*/ 78 h 303"/>
                <a:gd name="T8" fmla="*/ 64 w 152"/>
                <a:gd name="T9" fmla="*/ 91 h 303"/>
                <a:gd name="T10" fmla="*/ 64 w 152"/>
                <a:gd name="T11" fmla="*/ 101 h 303"/>
                <a:gd name="T12" fmla="*/ 58 w 152"/>
                <a:gd name="T13" fmla="*/ 107 h 303"/>
                <a:gd name="T14" fmla="*/ 64 w 152"/>
                <a:gd name="T15" fmla="*/ 113 h 303"/>
                <a:gd name="T16" fmla="*/ 70 w 152"/>
                <a:gd name="T17" fmla="*/ 124 h 303"/>
                <a:gd name="T18" fmla="*/ 76 w 152"/>
                <a:gd name="T19" fmla="*/ 117 h 303"/>
                <a:gd name="T20" fmla="*/ 76 w 152"/>
                <a:gd name="T21" fmla="*/ 113 h 303"/>
                <a:gd name="T22" fmla="*/ 76 w 152"/>
                <a:gd name="T23" fmla="*/ 107 h 303"/>
                <a:gd name="T24" fmla="*/ 86 w 152"/>
                <a:gd name="T25" fmla="*/ 101 h 303"/>
                <a:gd name="T26" fmla="*/ 86 w 152"/>
                <a:gd name="T27" fmla="*/ 84 h 303"/>
                <a:gd name="T28" fmla="*/ 82 w 152"/>
                <a:gd name="T29" fmla="*/ 72 h 303"/>
                <a:gd name="T30" fmla="*/ 82 w 152"/>
                <a:gd name="T31" fmla="*/ 68 h 303"/>
                <a:gd name="T32" fmla="*/ 70 w 152"/>
                <a:gd name="T33" fmla="*/ 51 h 303"/>
                <a:gd name="T34" fmla="*/ 64 w 152"/>
                <a:gd name="T35" fmla="*/ 45 h 303"/>
                <a:gd name="T36" fmla="*/ 64 w 152"/>
                <a:gd name="T37" fmla="*/ 33 h 303"/>
                <a:gd name="T38" fmla="*/ 70 w 152"/>
                <a:gd name="T39" fmla="*/ 23 h 303"/>
                <a:gd name="T40" fmla="*/ 70 w 152"/>
                <a:gd name="T41" fmla="*/ 23 h 303"/>
                <a:gd name="T42" fmla="*/ 86 w 152"/>
                <a:gd name="T43" fmla="*/ 16 h 303"/>
                <a:gd name="T44" fmla="*/ 99 w 152"/>
                <a:gd name="T45" fmla="*/ 23 h 303"/>
                <a:gd name="T46" fmla="*/ 134 w 152"/>
                <a:gd name="T47" fmla="*/ 16 h 303"/>
                <a:gd name="T48" fmla="*/ 152 w 152"/>
                <a:gd name="T49" fmla="*/ 6 h 303"/>
                <a:gd name="T50" fmla="*/ 152 w 152"/>
                <a:gd name="T51" fmla="*/ 10 h 303"/>
                <a:gd name="T52" fmla="*/ 152 w 152"/>
                <a:gd name="T53" fmla="*/ 16 h 303"/>
                <a:gd name="T54" fmla="*/ 140 w 152"/>
                <a:gd name="T55" fmla="*/ 107 h 303"/>
                <a:gd name="T56" fmla="*/ 93 w 152"/>
                <a:gd name="T57" fmla="*/ 134 h 303"/>
                <a:gd name="T58" fmla="*/ 58 w 152"/>
                <a:gd name="T59" fmla="*/ 185 h 303"/>
                <a:gd name="T60" fmla="*/ 58 w 152"/>
                <a:gd name="T61" fmla="*/ 192 h 303"/>
                <a:gd name="T62" fmla="*/ 64 w 152"/>
                <a:gd name="T63" fmla="*/ 196 h 303"/>
                <a:gd name="T64" fmla="*/ 64 w 152"/>
                <a:gd name="T65" fmla="*/ 202 h 303"/>
                <a:gd name="T66" fmla="*/ 64 w 152"/>
                <a:gd name="T67" fmla="*/ 208 h 303"/>
                <a:gd name="T68" fmla="*/ 64 w 152"/>
                <a:gd name="T69" fmla="*/ 214 h 303"/>
                <a:gd name="T70" fmla="*/ 64 w 152"/>
                <a:gd name="T71" fmla="*/ 218 h 303"/>
                <a:gd name="T72" fmla="*/ 70 w 152"/>
                <a:gd name="T73" fmla="*/ 231 h 303"/>
                <a:gd name="T74" fmla="*/ 70 w 152"/>
                <a:gd name="T75" fmla="*/ 237 h 303"/>
                <a:gd name="T76" fmla="*/ 70 w 152"/>
                <a:gd name="T77" fmla="*/ 241 h 303"/>
                <a:gd name="T78" fmla="*/ 64 w 152"/>
                <a:gd name="T79" fmla="*/ 247 h 303"/>
                <a:gd name="T80" fmla="*/ 51 w 152"/>
                <a:gd name="T81" fmla="*/ 258 h 303"/>
                <a:gd name="T82" fmla="*/ 23 w 152"/>
                <a:gd name="T83" fmla="*/ 270 h 303"/>
                <a:gd name="T84" fmla="*/ 23 w 152"/>
                <a:gd name="T85" fmla="*/ 280 h 303"/>
                <a:gd name="T86" fmla="*/ 23 w 152"/>
                <a:gd name="T87" fmla="*/ 286 h 303"/>
                <a:gd name="T88" fmla="*/ 23 w 152"/>
                <a:gd name="T89" fmla="*/ 286 h 303"/>
                <a:gd name="T90" fmla="*/ 16 w 152"/>
                <a:gd name="T91" fmla="*/ 303 h 303"/>
                <a:gd name="T92" fmla="*/ 16 w 152"/>
                <a:gd name="T93" fmla="*/ 247 h 303"/>
                <a:gd name="T94" fmla="*/ 10 w 152"/>
                <a:gd name="T95" fmla="*/ 231 h 303"/>
                <a:gd name="T96" fmla="*/ 10 w 152"/>
                <a:gd name="T97" fmla="*/ 214 h 303"/>
                <a:gd name="T98" fmla="*/ 16 w 152"/>
                <a:gd name="T99" fmla="*/ 208 h 303"/>
                <a:gd name="T100" fmla="*/ 23 w 152"/>
                <a:gd name="T101" fmla="*/ 202 h 303"/>
                <a:gd name="T102" fmla="*/ 23 w 152"/>
                <a:gd name="T103" fmla="*/ 196 h 303"/>
                <a:gd name="T104" fmla="*/ 23 w 152"/>
                <a:gd name="T105" fmla="*/ 192 h 303"/>
                <a:gd name="T106" fmla="*/ 29 w 152"/>
                <a:gd name="T107" fmla="*/ 179 h 303"/>
                <a:gd name="T108" fmla="*/ 41 w 152"/>
                <a:gd name="T109" fmla="*/ 175 h 303"/>
                <a:gd name="T110" fmla="*/ 41 w 152"/>
                <a:gd name="T111" fmla="*/ 134 h 303"/>
                <a:gd name="T112" fmla="*/ 29 w 152"/>
                <a:gd name="T113" fmla="*/ 113 h 303"/>
                <a:gd name="T114" fmla="*/ 16 w 152"/>
                <a:gd name="T115" fmla="*/ 101 h 303"/>
                <a:gd name="T116" fmla="*/ 0 w 152"/>
                <a:gd name="T117" fmla="*/ 95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 h="303">
                  <a:moveTo>
                    <a:pt x="0" y="95"/>
                  </a:moveTo>
                  <a:lnTo>
                    <a:pt x="0" y="95"/>
                  </a:lnTo>
                  <a:lnTo>
                    <a:pt x="0" y="91"/>
                  </a:lnTo>
                  <a:lnTo>
                    <a:pt x="0" y="91"/>
                  </a:lnTo>
                  <a:lnTo>
                    <a:pt x="0" y="84"/>
                  </a:lnTo>
                  <a:lnTo>
                    <a:pt x="0" y="84"/>
                  </a:lnTo>
                  <a:lnTo>
                    <a:pt x="0" y="84"/>
                  </a:lnTo>
                  <a:lnTo>
                    <a:pt x="0" y="78"/>
                  </a:lnTo>
                  <a:lnTo>
                    <a:pt x="0" y="78"/>
                  </a:lnTo>
                  <a:lnTo>
                    <a:pt x="58" y="72"/>
                  </a:lnTo>
                  <a:lnTo>
                    <a:pt x="58" y="78"/>
                  </a:lnTo>
                  <a:lnTo>
                    <a:pt x="64" y="78"/>
                  </a:lnTo>
                  <a:lnTo>
                    <a:pt x="64" y="91"/>
                  </a:lnTo>
                  <a:lnTo>
                    <a:pt x="64" y="91"/>
                  </a:lnTo>
                  <a:lnTo>
                    <a:pt x="64" y="91"/>
                  </a:lnTo>
                  <a:lnTo>
                    <a:pt x="64" y="95"/>
                  </a:lnTo>
                  <a:lnTo>
                    <a:pt x="64" y="95"/>
                  </a:lnTo>
                  <a:lnTo>
                    <a:pt x="64" y="101"/>
                  </a:lnTo>
                  <a:lnTo>
                    <a:pt x="58" y="101"/>
                  </a:lnTo>
                  <a:lnTo>
                    <a:pt x="58" y="101"/>
                  </a:lnTo>
                  <a:lnTo>
                    <a:pt x="58" y="107"/>
                  </a:lnTo>
                  <a:lnTo>
                    <a:pt x="64" y="107"/>
                  </a:lnTo>
                  <a:lnTo>
                    <a:pt x="64" y="113"/>
                  </a:lnTo>
                  <a:lnTo>
                    <a:pt x="64" y="113"/>
                  </a:lnTo>
                  <a:lnTo>
                    <a:pt x="70" y="117"/>
                  </a:lnTo>
                  <a:lnTo>
                    <a:pt x="70" y="117"/>
                  </a:lnTo>
                  <a:lnTo>
                    <a:pt x="70" y="124"/>
                  </a:lnTo>
                  <a:lnTo>
                    <a:pt x="76" y="124"/>
                  </a:lnTo>
                  <a:lnTo>
                    <a:pt x="76" y="117"/>
                  </a:lnTo>
                  <a:lnTo>
                    <a:pt x="76" y="117"/>
                  </a:lnTo>
                  <a:lnTo>
                    <a:pt x="76" y="117"/>
                  </a:lnTo>
                  <a:lnTo>
                    <a:pt x="76" y="113"/>
                  </a:lnTo>
                  <a:lnTo>
                    <a:pt x="76" y="113"/>
                  </a:lnTo>
                  <a:lnTo>
                    <a:pt x="76" y="113"/>
                  </a:lnTo>
                  <a:lnTo>
                    <a:pt x="76" y="107"/>
                  </a:lnTo>
                  <a:lnTo>
                    <a:pt x="76" y="107"/>
                  </a:lnTo>
                  <a:lnTo>
                    <a:pt x="82" y="107"/>
                  </a:lnTo>
                  <a:lnTo>
                    <a:pt x="86" y="101"/>
                  </a:lnTo>
                  <a:lnTo>
                    <a:pt x="86" y="101"/>
                  </a:lnTo>
                  <a:lnTo>
                    <a:pt x="86" y="91"/>
                  </a:lnTo>
                  <a:lnTo>
                    <a:pt x="86" y="91"/>
                  </a:lnTo>
                  <a:lnTo>
                    <a:pt x="86" y="84"/>
                  </a:lnTo>
                  <a:lnTo>
                    <a:pt x="86" y="84"/>
                  </a:lnTo>
                  <a:lnTo>
                    <a:pt x="82" y="78"/>
                  </a:lnTo>
                  <a:lnTo>
                    <a:pt x="82" y="72"/>
                  </a:lnTo>
                  <a:lnTo>
                    <a:pt x="82" y="72"/>
                  </a:lnTo>
                  <a:lnTo>
                    <a:pt x="82" y="72"/>
                  </a:lnTo>
                  <a:lnTo>
                    <a:pt x="82" y="68"/>
                  </a:lnTo>
                  <a:lnTo>
                    <a:pt x="76" y="62"/>
                  </a:lnTo>
                  <a:lnTo>
                    <a:pt x="70" y="62"/>
                  </a:lnTo>
                  <a:lnTo>
                    <a:pt x="70" y="51"/>
                  </a:lnTo>
                  <a:lnTo>
                    <a:pt x="64" y="51"/>
                  </a:lnTo>
                  <a:lnTo>
                    <a:pt x="64" y="45"/>
                  </a:lnTo>
                  <a:lnTo>
                    <a:pt x="64" y="45"/>
                  </a:lnTo>
                  <a:lnTo>
                    <a:pt x="64" y="39"/>
                  </a:lnTo>
                  <a:lnTo>
                    <a:pt x="64" y="39"/>
                  </a:lnTo>
                  <a:lnTo>
                    <a:pt x="64" y="33"/>
                  </a:lnTo>
                  <a:lnTo>
                    <a:pt x="64" y="33"/>
                  </a:lnTo>
                  <a:lnTo>
                    <a:pt x="64" y="29"/>
                  </a:lnTo>
                  <a:lnTo>
                    <a:pt x="70" y="23"/>
                  </a:lnTo>
                  <a:lnTo>
                    <a:pt x="70" y="23"/>
                  </a:lnTo>
                  <a:lnTo>
                    <a:pt x="70" y="23"/>
                  </a:lnTo>
                  <a:lnTo>
                    <a:pt x="70" y="23"/>
                  </a:lnTo>
                  <a:lnTo>
                    <a:pt x="86" y="23"/>
                  </a:lnTo>
                  <a:lnTo>
                    <a:pt x="86" y="16"/>
                  </a:lnTo>
                  <a:lnTo>
                    <a:pt x="86" y="16"/>
                  </a:lnTo>
                  <a:lnTo>
                    <a:pt x="99" y="16"/>
                  </a:lnTo>
                  <a:lnTo>
                    <a:pt x="99" y="23"/>
                  </a:lnTo>
                  <a:lnTo>
                    <a:pt x="99" y="23"/>
                  </a:lnTo>
                  <a:lnTo>
                    <a:pt x="117" y="23"/>
                  </a:lnTo>
                  <a:lnTo>
                    <a:pt x="121" y="16"/>
                  </a:lnTo>
                  <a:lnTo>
                    <a:pt x="134" y="16"/>
                  </a:lnTo>
                  <a:lnTo>
                    <a:pt x="140" y="10"/>
                  </a:lnTo>
                  <a:lnTo>
                    <a:pt x="146" y="10"/>
                  </a:lnTo>
                  <a:lnTo>
                    <a:pt x="152" y="6"/>
                  </a:lnTo>
                  <a:lnTo>
                    <a:pt x="152" y="0"/>
                  </a:lnTo>
                  <a:lnTo>
                    <a:pt x="152" y="10"/>
                  </a:lnTo>
                  <a:lnTo>
                    <a:pt x="152" y="10"/>
                  </a:lnTo>
                  <a:lnTo>
                    <a:pt x="152" y="10"/>
                  </a:lnTo>
                  <a:lnTo>
                    <a:pt x="152" y="10"/>
                  </a:lnTo>
                  <a:lnTo>
                    <a:pt x="152" y="16"/>
                  </a:lnTo>
                  <a:lnTo>
                    <a:pt x="152" y="16"/>
                  </a:lnTo>
                  <a:lnTo>
                    <a:pt x="152" y="84"/>
                  </a:lnTo>
                  <a:lnTo>
                    <a:pt x="140" y="107"/>
                  </a:lnTo>
                  <a:lnTo>
                    <a:pt x="121" y="124"/>
                  </a:lnTo>
                  <a:lnTo>
                    <a:pt x="117" y="124"/>
                  </a:lnTo>
                  <a:lnTo>
                    <a:pt x="93" y="134"/>
                  </a:lnTo>
                  <a:lnTo>
                    <a:pt x="93" y="140"/>
                  </a:lnTo>
                  <a:lnTo>
                    <a:pt x="58" y="175"/>
                  </a:lnTo>
                  <a:lnTo>
                    <a:pt x="58" y="185"/>
                  </a:lnTo>
                  <a:lnTo>
                    <a:pt x="58" y="185"/>
                  </a:lnTo>
                  <a:lnTo>
                    <a:pt x="58" y="185"/>
                  </a:lnTo>
                  <a:lnTo>
                    <a:pt x="58" y="192"/>
                  </a:lnTo>
                  <a:lnTo>
                    <a:pt x="64" y="192"/>
                  </a:lnTo>
                  <a:lnTo>
                    <a:pt x="64" y="196"/>
                  </a:lnTo>
                  <a:lnTo>
                    <a:pt x="64" y="196"/>
                  </a:lnTo>
                  <a:lnTo>
                    <a:pt x="64" y="196"/>
                  </a:lnTo>
                  <a:lnTo>
                    <a:pt x="64" y="196"/>
                  </a:lnTo>
                  <a:lnTo>
                    <a:pt x="64" y="202"/>
                  </a:lnTo>
                  <a:lnTo>
                    <a:pt x="64" y="202"/>
                  </a:lnTo>
                  <a:lnTo>
                    <a:pt x="64" y="202"/>
                  </a:lnTo>
                  <a:lnTo>
                    <a:pt x="64" y="208"/>
                  </a:lnTo>
                  <a:lnTo>
                    <a:pt x="64" y="208"/>
                  </a:lnTo>
                  <a:lnTo>
                    <a:pt x="64" y="214"/>
                  </a:lnTo>
                  <a:lnTo>
                    <a:pt x="64" y="214"/>
                  </a:lnTo>
                  <a:lnTo>
                    <a:pt x="64" y="218"/>
                  </a:lnTo>
                  <a:lnTo>
                    <a:pt x="64" y="218"/>
                  </a:lnTo>
                  <a:lnTo>
                    <a:pt x="64" y="218"/>
                  </a:lnTo>
                  <a:lnTo>
                    <a:pt x="70" y="225"/>
                  </a:lnTo>
                  <a:lnTo>
                    <a:pt x="70" y="225"/>
                  </a:lnTo>
                  <a:lnTo>
                    <a:pt x="70" y="231"/>
                  </a:lnTo>
                  <a:lnTo>
                    <a:pt x="70" y="231"/>
                  </a:lnTo>
                  <a:lnTo>
                    <a:pt x="70" y="237"/>
                  </a:lnTo>
                  <a:lnTo>
                    <a:pt x="70" y="237"/>
                  </a:lnTo>
                  <a:lnTo>
                    <a:pt x="70" y="237"/>
                  </a:lnTo>
                  <a:lnTo>
                    <a:pt x="70" y="241"/>
                  </a:lnTo>
                  <a:lnTo>
                    <a:pt x="70" y="241"/>
                  </a:lnTo>
                  <a:lnTo>
                    <a:pt x="70" y="241"/>
                  </a:lnTo>
                  <a:lnTo>
                    <a:pt x="70" y="247"/>
                  </a:lnTo>
                  <a:lnTo>
                    <a:pt x="64" y="247"/>
                  </a:lnTo>
                  <a:lnTo>
                    <a:pt x="64" y="253"/>
                  </a:lnTo>
                  <a:lnTo>
                    <a:pt x="58" y="258"/>
                  </a:lnTo>
                  <a:lnTo>
                    <a:pt x="51" y="258"/>
                  </a:lnTo>
                  <a:lnTo>
                    <a:pt x="51" y="264"/>
                  </a:lnTo>
                  <a:lnTo>
                    <a:pt x="45" y="270"/>
                  </a:lnTo>
                  <a:lnTo>
                    <a:pt x="23" y="270"/>
                  </a:lnTo>
                  <a:lnTo>
                    <a:pt x="23" y="276"/>
                  </a:lnTo>
                  <a:lnTo>
                    <a:pt x="23" y="276"/>
                  </a:lnTo>
                  <a:lnTo>
                    <a:pt x="23" y="280"/>
                  </a:lnTo>
                  <a:lnTo>
                    <a:pt x="23" y="280"/>
                  </a:lnTo>
                  <a:lnTo>
                    <a:pt x="23" y="280"/>
                  </a:lnTo>
                  <a:lnTo>
                    <a:pt x="23" y="286"/>
                  </a:lnTo>
                  <a:lnTo>
                    <a:pt x="23" y="286"/>
                  </a:lnTo>
                  <a:lnTo>
                    <a:pt x="23" y="286"/>
                  </a:lnTo>
                  <a:lnTo>
                    <a:pt x="23" y="286"/>
                  </a:lnTo>
                  <a:lnTo>
                    <a:pt x="23" y="303"/>
                  </a:lnTo>
                  <a:lnTo>
                    <a:pt x="16" y="303"/>
                  </a:lnTo>
                  <a:lnTo>
                    <a:pt x="16" y="303"/>
                  </a:lnTo>
                  <a:lnTo>
                    <a:pt x="16" y="303"/>
                  </a:lnTo>
                  <a:lnTo>
                    <a:pt x="16" y="247"/>
                  </a:lnTo>
                  <a:lnTo>
                    <a:pt x="16" y="247"/>
                  </a:lnTo>
                  <a:lnTo>
                    <a:pt x="16" y="237"/>
                  </a:lnTo>
                  <a:lnTo>
                    <a:pt x="16" y="237"/>
                  </a:lnTo>
                  <a:lnTo>
                    <a:pt x="10" y="231"/>
                  </a:lnTo>
                  <a:lnTo>
                    <a:pt x="10" y="225"/>
                  </a:lnTo>
                  <a:lnTo>
                    <a:pt x="10" y="225"/>
                  </a:lnTo>
                  <a:lnTo>
                    <a:pt x="10" y="214"/>
                  </a:lnTo>
                  <a:lnTo>
                    <a:pt x="10" y="214"/>
                  </a:lnTo>
                  <a:lnTo>
                    <a:pt x="16" y="214"/>
                  </a:lnTo>
                  <a:lnTo>
                    <a:pt x="16" y="208"/>
                  </a:lnTo>
                  <a:lnTo>
                    <a:pt x="23" y="208"/>
                  </a:lnTo>
                  <a:lnTo>
                    <a:pt x="23" y="202"/>
                  </a:lnTo>
                  <a:lnTo>
                    <a:pt x="23" y="202"/>
                  </a:lnTo>
                  <a:lnTo>
                    <a:pt x="23" y="202"/>
                  </a:lnTo>
                  <a:lnTo>
                    <a:pt x="23" y="196"/>
                  </a:lnTo>
                  <a:lnTo>
                    <a:pt x="23" y="196"/>
                  </a:lnTo>
                  <a:lnTo>
                    <a:pt x="23" y="196"/>
                  </a:lnTo>
                  <a:lnTo>
                    <a:pt x="23" y="192"/>
                  </a:lnTo>
                  <a:lnTo>
                    <a:pt x="23" y="192"/>
                  </a:lnTo>
                  <a:lnTo>
                    <a:pt x="23" y="185"/>
                  </a:lnTo>
                  <a:lnTo>
                    <a:pt x="29" y="185"/>
                  </a:lnTo>
                  <a:lnTo>
                    <a:pt x="29" y="179"/>
                  </a:lnTo>
                  <a:lnTo>
                    <a:pt x="35" y="179"/>
                  </a:lnTo>
                  <a:lnTo>
                    <a:pt x="35" y="175"/>
                  </a:lnTo>
                  <a:lnTo>
                    <a:pt x="41" y="175"/>
                  </a:lnTo>
                  <a:lnTo>
                    <a:pt x="41" y="163"/>
                  </a:lnTo>
                  <a:lnTo>
                    <a:pt x="41" y="163"/>
                  </a:lnTo>
                  <a:lnTo>
                    <a:pt x="41" y="134"/>
                  </a:lnTo>
                  <a:lnTo>
                    <a:pt x="41" y="134"/>
                  </a:lnTo>
                  <a:lnTo>
                    <a:pt x="41" y="113"/>
                  </a:lnTo>
                  <a:lnTo>
                    <a:pt x="29" y="113"/>
                  </a:lnTo>
                  <a:lnTo>
                    <a:pt x="23" y="107"/>
                  </a:lnTo>
                  <a:lnTo>
                    <a:pt x="16" y="107"/>
                  </a:lnTo>
                  <a:lnTo>
                    <a:pt x="16" y="101"/>
                  </a:lnTo>
                  <a:lnTo>
                    <a:pt x="6" y="101"/>
                  </a:lnTo>
                  <a:lnTo>
                    <a:pt x="0" y="95"/>
                  </a:lnTo>
                  <a:lnTo>
                    <a:pt x="0" y="9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0" name="Freeform 526"/>
            <p:cNvSpPr>
              <a:spLocks/>
            </p:cNvSpPr>
            <p:nvPr/>
          </p:nvSpPr>
          <p:spPr bwMode="auto">
            <a:xfrm>
              <a:off x="5157788" y="3744913"/>
              <a:ext cx="241300" cy="481013"/>
            </a:xfrm>
            <a:custGeom>
              <a:avLst/>
              <a:gdLst>
                <a:gd name="T0" fmla="*/ 0 w 152"/>
                <a:gd name="T1" fmla="*/ 91 h 303"/>
                <a:gd name="T2" fmla="*/ 0 w 152"/>
                <a:gd name="T3" fmla="*/ 84 h 303"/>
                <a:gd name="T4" fmla="*/ 0 w 152"/>
                <a:gd name="T5" fmla="*/ 78 h 303"/>
                <a:gd name="T6" fmla="*/ 64 w 152"/>
                <a:gd name="T7" fmla="*/ 78 h 303"/>
                <a:gd name="T8" fmla="*/ 64 w 152"/>
                <a:gd name="T9" fmla="*/ 91 h 303"/>
                <a:gd name="T10" fmla="*/ 64 w 152"/>
                <a:gd name="T11" fmla="*/ 101 h 303"/>
                <a:gd name="T12" fmla="*/ 58 w 152"/>
                <a:gd name="T13" fmla="*/ 107 h 303"/>
                <a:gd name="T14" fmla="*/ 64 w 152"/>
                <a:gd name="T15" fmla="*/ 113 h 303"/>
                <a:gd name="T16" fmla="*/ 70 w 152"/>
                <a:gd name="T17" fmla="*/ 124 h 303"/>
                <a:gd name="T18" fmla="*/ 76 w 152"/>
                <a:gd name="T19" fmla="*/ 117 h 303"/>
                <a:gd name="T20" fmla="*/ 76 w 152"/>
                <a:gd name="T21" fmla="*/ 113 h 303"/>
                <a:gd name="T22" fmla="*/ 76 w 152"/>
                <a:gd name="T23" fmla="*/ 107 h 303"/>
                <a:gd name="T24" fmla="*/ 86 w 152"/>
                <a:gd name="T25" fmla="*/ 101 h 303"/>
                <a:gd name="T26" fmla="*/ 86 w 152"/>
                <a:gd name="T27" fmla="*/ 84 h 303"/>
                <a:gd name="T28" fmla="*/ 82 w 152"/>
                <a:gd name="T29" fmla="*/ 72 h 303"/>
                <a:gd name="T30" fmla="*/ 82 w 152"/>
                <a:gd name="T31" fmla="*/ 68 h 303"/>
                <a:gd name="T32" fmla="*/ 70 w 152"/>
                <a:gd name="T33" fmla="*/ 51 h 303"/>
                <a:gd name="T34" fmla="*/ 64 w 152"/>
                <a:gd name="T35" fmla="*/ 45 h 303"/>
                <a:gd name="T36" fmla="*/ 64 w 152"/>
                <a:gd name="T37" fmla="*/ 33 h 303"/>
                <a:gd name="T38" fmla="*/ 70 w 152"/>
                <a:gd name="T39" fmla="*/ 23 h 303"/>
                <a:gd name="T40" fmla="*/ 70 w 152"/>
                <a:gd name="T41" fmla="*/ 23 h 303"/>
                <a:gd name="T42" fmla="*/ 86 w 152"/>
                <a:gd name="T43" fmla="*/ 16 h 303"/>
                <a:gd name="T44" fmla="*/ 99 w 152"/>
                <a:gd name="T45" fmla="*/ 23 h 303"/>
                <a:gd name="T46" fmla="*/ 134 w 152"/>
                <a:gd name="T47" fmla="*/ 16 h 303"/>
                <a:gd name="T48" fmla="*/ 152 w 152"/>
                <a:gd name="T49" fmla="*/ 6 h 303"/>
                <a:gd name="T50" fmla="*/ 152 w 152"/>
                <a:gd name="T51" fmla="*/ 10 h 303"/>
                <a:gd name="T52" fmla="*/ 152 w 152"/>
                <a:gd name="T53" fmla="*/ 16 h 303"/>
                <a:gd name="T54" fmla="*/ 140 w 152"/>
                <a:gd name="T55" fmla="*/ 107 h 303"/>
                <a:gd name="T56" fmla="*/ 93 w 152"/>
                <a:gd name="T57" fmla="*/ 134 h 303"/>
                <a:gd name="T58" fmla="*/ 58 w 152"/>
                <a:gd name="T59" fmla="*/ 185 h 303"/>
                <a:gd name="T60" fmla="*/ 58 w 152"/>
                <a:gd name="T61" fmla="*/ 192 h 303"/>
                <a:gd name="T62" fmla="*/ 64 w 152"/>
                <a:gd name="T63" fmla="*/ 196 h 303"/>
                <a:gd name="T64" fmla="*/ 64 w 152"/>
                <a:gd name="T65" fmla="*/ 202 h 303"/>
                <a:gd name="T66" fmla="*/ 64 w 152"/>
                <a:gd name="T67" fmla="*/ 208 h 303"/>
                <a:gd name="T68" fmla="*/ 64 w 152"/>
                <a:gd name="T69" fmla="*/ 214 h 303"/>
                <a:gd name="T70" fmla="*/ 64 w 152"/>
                <a:gd name="T71" fmla="*/ 218 h 303"/>
                <a:gd name="T72" fmla="*/ 70 w 152"/>
                <a:gd name="T73" fmla="*/ 231 h 303"/>
                <a:gd name="T74" fmla="*/ 70 w 152"/>
                <a:gd name="T75" fmla="*/ 237 h 303"/>
                <a:gd name="T76" fmla="*/ 70 w 152"/>
                <a:gd name="T77" fmla="*/ 241 h 303"/>
                <a:gd name="T78" fmla="*/ 64 w 152"/>
                <a:gd name="T79" fmla="*/ 247 h 303"/>
                <a:gd name="T80" fmla="*/ 51 w 152"/>
                <a:gd name="T81" fmla="*/ 258 h 303"/>
                <a:gd name="T82" fmla="*/ 23 w 152"/>
                <a:gd name="T83" fmla="*/ 270 h 303"/>
                <a:gd name="T84" fmla="*/ 23 w 152"/>
                <a:gd name="T85" fmla="*/ 280 h 303"/>
                <a:gd name="T86" fmla="*/ 23 w 152"/>
                <a:gd name="T87" fmla="*/ 286 h 303"/>
                <a:gd name="T88" fmla="*/ 23 w 152"/>
                <a:gd name="T89" fmla="*/ 286 h 303"/>
                <a:gd name="T90" fmla="*/ 16 w 152"/>
                <a:gd name="T91" fmla="*/ 303 h 303"/>
                <a:gd name="T92" fmla="*/ 16 w 152"/>
                <a:gd name="T93" fmla="*/ 247 h 303"/>
                <a:gd name="T94" fmla="*/ 10 w 152"/>
                <a:gd name="T95" fmla="*/ 231 h 303"/>
                <a:gd name="T96" fmla="*/ 10 w 152"/>
                <a:gd name="T97" fmla="*/ 214 h 303"/>
                <a:gd name="T98" fmla="*/ 16 w 152"/>
                <a:gd name="T99" fmla="*/ 208 h 303"/>
                <a:gd name="T100" fmla="*/ 23 w 152"/>
                <a:gd name="T101" fmla="*/ 202 h 303"/>
                <a:gd name="T102" fmla="*/ 23 w 152"/>
                <a:gd name="T103" fmla="*/ 196 h 303"/>
                <a:gd name="T104" fmla="*/ 23 w 152"/>
                <a:gd name="T105" fmla="*/ 192 h 303"/>
                <a:gd name="T106" fmla="*/ 29 w 152"/>
                <a:gd name="T107" fmla="*/ 179 h 303"/>
                <a:gd name="T108" fmla="*/ 41 w 152"/>
                <a:gd name="T109" fmla="*/ 175 h 303"/>
                <a:gd name="T110" fmla="*/ 41 w 152"/>
                <a:gd name="T111" fmla="*/ 134 h 303"/>
                <a:gd name="T112" fmla="*/ 29 w 152"/>
                <a:gd name="T113" fmla="*/ 113 h 303"/>
                <a:gd name="T114" fmla="*/ 16 w 152"/>
                <a:gd name="T115" fmla="*/ 101 h 303"/>
                <a:gd name="T116" fmla="*/ 0 w 152"/>
                <a:gd name="T117" fmla="*/ 95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 h="303">
                  <a:moveTo>
                    <a:pt x="0" y="95"/>
                  </a:moveTo>
                  <a:lnTo>
                    <a:pt x="0" y="95"/>
                  </a:lnTo>
                  <a:lnTo>
                    <a:pt x="0" y="91"/>
                  </a:lnTo>
                  <a:lnTo>
                    <a:pt x="0" y="91"/>
                  </a:lnTo>
                  <a:lnTo>
                    <a:pt x="0" y="84"/>
                  </a:lnTo>
                  <a:lnTo>
                    <a:pt x="0" y="84"/>
                  </a:lnTo>
                  <a:lnTo>
                    <a:pt x="0" y="84"/>
                  </a:lnTo>
                  <a:lnTo>
                    <a:pt x="0" y="78"/>
                  </a:lnTo>
                  <a:lnTo>
                    <a:pt x="0" y="78"/>
                  </a:lnTo>
                  <a:lnTo>
                    <a:pt x="58" y="72"/>
                  </a:lnTo>
                  <a:lnTo>
                    <a:pt x="58" y="78"/>
                  </a:lnTo>
                  <a:lnTo>
                    <a:pt x="64" y="78"/>
                  </a:lnTo>
                  <a:lnTo>
                    <a:pt x="64" y="91"/>
                  </a:lnTo>
                  <a:lnTo>
                    <a:pt x="64" y="91"/>
                  </a:lnTo>
                  <a:lnTo>
                    <a:pt x="64" y="91"/>
                  </a:lnTo>
                  <a:lnTo>
                    <a:pt x="64" y="95"/>
                  </a:lnTo>
                  <a:lnTo>
                    <a:pt x="64" y="95"/>
                  </a:lnTo>
                  <a:lnTo>
                    <a:pt x="64" y="101"/>
                  </a:lnTo>
                  <a:lnTo>
                    <a:pt x="58" y="101"/>
                  </a:lnTo>
                  <a:lnTo>
                    <a:pt x="58" y="101"/>
                  </a:lnTo>
                  <a:lnTo>
                    <a:pt x="58" y="107"/>
                  </a:lnTo>
                  <a:lnTo>
                    <a:pt x="64" y="107"/>
                  </a:lnTo>
                  <a:lnTo>
                    <a:pt x="64" y="113"/>
                  </a:lnTo>
                  <a:lnTo>
                    <a:pt x="64" y="113"/>
                  </a:lnTo>
                  <a:lnTo>
                    <a:pt x="70" y="117"/>
                  </a:lnTo>
                  <a:lnTo>
                    <a:pt x="70" y="117"/>
                  </a:lnTo>
                  <a:lnTo>
                    <a:pt x="70" y="124"/>
                  </a:lnTo>
                  <a:lnTo>
                    <a:pt x="76" y="124"/>
                  </a:lnTo>
                  <a:lnTo>
                    <a:pt x="76" y="117"/>
                  </a:lnTo>
                  <a:lnTo>
                    <a:pt x="76" y="117"/>
                  </a:lnTo>
                  <a:lnTo>
                    <a:pt x="76" y="117"/>
                  </a:lnTo>
                  <a:lnTo>
                    <a:pt x="76" y="113"/>
                  </a:lnTo>
                  <a:lnTo>
                    <a:pt x="76" y="113"/>
                  </a:lnTo>
                  <a:lnTo>
                    <a:pt x="76" y="113"/>
                  </a:lnTo>
                  <a:lnTo>
                    <a:pt x="76" y="107"/>
                  </a:lnTo>
                  <a:lnTo>
                    <a:pt x="76" y="107"/>
                  </a:lnTo>
                  <a:lnTo>
                    <a:pt x="82" y="107"/>
                  </a:lnTo>
                  <a:lnTo>
                    <a:pt x="86" y="101"/>
                  </a:lnTo>
                  <a:lnTo>
                    <a:pt x="86" y="101"/>
                  </a:lnTo>
                  <a:lnTo>
                    <a:pt x="86" y="91"/>
                  </a:lnTo>
                  <a:lnTo>
                    <a:pt x="86" y="91"/>
                  </a:lnTo>
                  <a:lnTo>
                    <a:pt x="86" y="84"/>
                  </a:lnTo>
                  <a:lnTo>
                    <a:pt x="86" y="84"/>
                  </a:lnTo>
                  <a:lnTo>
                    <a:pt x="82" y="78"/>
                  </a:lnTo>
                  <a:lnTo>
                    <a:pt x="82" y="72"/>
                  </a:lnTo>
                  <a:lnTo>
                    <a:pt x="82" y="72"/>
                  </a:lnTo>
                  <a:lnTo>
                    <a:pt x="82" y="72"/>
                  </a:lnTo>
                  <a:lnTo>
                    <a:pt x="82" y="68"/>
                  </a:lnTo>
                  <a:lnTo>
                    <a:pt x="76" y="62"/>
                  </a:lnTo>
                  <a:lnTo>
                    <a:pt x="70" y="62"/>
                  </a:lnTo>
                  <a:lnTo>
                    <a:pt x="70" y="51"/>
                  </a:lnTo>
                  <a:lnTo>
                    <a:pt x="64" y="51"/>
                  </a:lnTo>
                  <a:lnTo>
                    <a:pt x="64" y="45"/>
                  </a:lnTo>
                  <a:lnTo>
                    <a:pt x="64" y="45"/>
                  </a:lnTo>
                  <a:lnTo>
                    <a:pt x="64" y="39"/>
                  </a:lnTo>
                  <a:lnTo>
                    <a:pt x="64" y="39"/>
                  </a:lnTo>
                  <a:lnTo>
                    <a:pt x="64" y="33"/>
                  </a:lnTo>
                  <a:lnTo>
                    <a:pt x="64" y="33"/>
                  </a:lnTo>
                  <a:lnTo>
                    <a:pt x="64" y="29"/>
                  </a:lnTo>
                  <a:lnTo>
                    <a:pt x="70" y="23"/>
                  </a:lnTo>
                  <a:lnTo>
                    <a:pt x="70" y="23"/>
                  </a:lnTo>
                  <a:lnTo>
                    <a:pt x="70" y="23"/>
                  </a:lnTo>
                  <a:lnTo>
                    <a:pt x="70" y="23"/>
                  </a:lnTo>
                  <a:lnTo>
                    <a:pt x="86" y="23"/>
                  </a:lnTo>
                  <a:lnTo>
                    <a:pt x="86" y="16"/>
                  </a:lnTo>
                  <a:lnTo>
                    <a:pt x="86" y="16"/>
                  </a:lnTo>
                  <a:lnTo>
                    <a:pt x="99" y="16"/>
                  </a:lnTo>
                  <a:lnTo>
                    <a:pt x="99" y="23"/>
                  </a:lnTo>
                  <a:lnTo>
                    <a:pt x="99" y="23"/>
                  </a:lnTo>
                  <a:lnTo>
                    <a:pt x="117" y="23"/>
                  </a:lnTo>
                  <a:lnTo>
                    <a:pt x="121" y="16"/>
                  </a:lnTo>
                  <a:lnTo>
                    <a:pt x="134" y="16"/>
                  </a:lnTo>
                  <a:lnTo>
                    <a:pt x="140" y="10"/>
                  </a:lnTo>
                  <a:lnTo>
                    <a:pt x="146" y="10"/>
                  </a:lnTo>
                  <a:lnTo>
                    <a:pt x="152" y="6"/>
                  </a:lnTo>
                  <a:lnTo>
                    <a:pt x="152" y="0"/>
                  </a:lnTo>
                  <a:lnTo>
                    <a:pt x="152" y="10"/>
                  </a:lnTo>
                  <a:lnTo>
                    <a:pt x="152" y="10"/>
                  </a:lnTo>
                  <a:lnTo>
                    <a:pt x="152" y="10"/>
                  </a:lnTo>
                  <a:lnTo>
                    <a:pt x="152" y="10"/>
                  </a:lnTo>
                  <a:lnTo>
                    <a:pt x="152" y="16"/>
                  </a:lnTo>
                  <a:lnTo>
                    <a:pt x="152" y="16"/>
                  </a:lnTo>
                  <a:lnTo>
                    <a:pt x="152" y="84"/>
                  </a:lnTo>
                  <a:lnTo>
                    <a:pt x="140" y="107"/>
                  </a:lnTo>
                  <a:lnTo>
                    <a:pt x="121" y="124"/>
                  </a:lnTo>
                  <a:lnTo>
                    <a:pt x="117" y="124"/>
                  </a:lnTo>
                  <a:lnTo>
                    <a:pt x="93" y="134"/>
                  </a:lnTo>
                  <a:lnTo>
                    <a:pt x="93" y="140"/>
                  </a:lnTo>
                  <a:lnTo>
                    <a:pt x="58" y="175"/>
                  </a:lnTo>
                  <a:lnTo>
                    <a:pt x="58" y="185"/>
                  </a:lnTo>
                  <a:lnTo>
                    <a:pt x="58" y="185"/>
                  </a:lnTo>
                  <a:lnTo>
                    <a:pt x="58" y="185"/>
                  </a:lnTo>
                  <a:lnTo>
                    <a:pt x="58" y="192"/>
                  </a:lnTo>
                  <a:lnTo>
                    <a:pt x="64" y="192"/>
                  </a:lnTo>
                  <a:lnTo>
                    <a:pt x="64" y="196"/>
                  </a:lnTo>
                  <a:lnTo>
                    <a:pt x="64" y="196"/>
                  </a:lnTo>
                  <a:lnTo>
                    <a:pt x="64" y="196"/>
                  </a:lnTo>
                  <a:lnTo>
                    <a:pt x="64" y="196"/>
                  </a:lnTo>
                  <a:lnTo>
                    <a:pt x="64" y="202"/>
                  </a:lnTo>
                  <a:lnTo>
                    <a:pt x="64" y="202"/>
                  </a:lnTo>
                  <a:lnTo>
                    <a:pt x="64" y="202"/>
                  </a:lnTo>
                  <a:lnTo>
                    <a:pt x="64" y="208"/>
                  </a:lnTo>
                  <a:lnTo>
                    <a:pt x="64" y="208"/>
                  </a:lnTo>
                  <a:lnTo>
                    <a:pt x="64" y="214"/>
                  </a:lnTo>
                  <a:lnTo>
                    <a:pt x="64" y="214"/>
                  </a:lnTo>
                  <a:lnTo>
                    <a:pt x="64" y="218"/>
                  </a:lnTo>
                  <a:lnTo>
                    <a:pt x="64" y="218"/>
                  </a:lnTo>
                  <a:lnTo>
                    <a:pt x="64" y="218"/>
                  </a:lnTo>
                  <a:lnTo>
                    <a:pt x="70" y="225"/>
                  </a:lnTo>
                  <a:lnTo>
                    <a:pt x="70" y="225"/>
                  </a:lnTo>
                  <a:lnTo>
                    <a:pt x="70" y="231"/>
                  </a:lnTo>
                  <a:lnTo>
                    <a:pt x="70" y="231"/>
                  </a:lnTo>
                  <a:lnTo>
                    <a:pt x="70" y="237"/>
                  </a:lnTo>
                  <a:lnTo>
                    <a:pt x="70" y="237"/>
                  </a:lnTo>
                  <a:lnTo>
                    <a:pt x="70" y="237"/>
                  </a:lnTo>
                  <a:lnTo>
                    <a:pt x="70" y="241"/>
                  </a:lnTo>
                  <a:lnTo>
                    <a:pt x="70" y="241"/>
                  </a:lnTo>
                  <a:lnTo>
                    <a:pt x="70" y="241"/>
                  </a:lnTo>
                  <a:lnTo>
                    <a:pt x="70" y="247"/>
                  </a:lnTo>
                  <a:lnTo>
                    <a:pt x="64" y="247"/>
                  </a:lnTo>
                  <a:lnTo>
                    <a:pt x="64" y="253"/>
                  </a:lnTo>
                  <a:lnTo>
                    <a:pt x="58" y="258"/>
                  </a:lnTo>
                  <a:lnTo>
                    <a:pt x="51" y="258"/>
                  </a:lnTo>
                  <a:lnTo>
                    <a:pt x="51" y="264"/>
                  </a:lnTo>
                  <a:lnTo>
                    <a:pt x="45" y="270"/>
                  </a:lnTo>
                  <a:lnTo>
                    <a:pt x="23" y="270"/>
                  </a:lnTo>
                  <a:lnTo>
                    <a:pt x="23" y="276"/>
                  </a:lnTo>
                  <a:lnTo>
                    <a:pt x="23" y="276"/>
                  </a:lnTo>
                  <a:lnTo>
                    <a:pt x="23" y="280"/>
                  </a:lnTo>
                  <a:lnTo>
                    <a:pt x="23" y="280"/>
                  </a:lnTo>
                  <a:lnTo>
                    <a:pt x="23" y="280"/>
                  </a:lnTo>
                  <a:lnTo>
                    <a:pt x="23" y="286"/>
                  </a:lnTo>
                  <a:lnTo>
                    <a:pt x="23" y="286"/>
                  </a:lnTo>
                  <a:lnTo>
                    <a:pt x="23" y="286"/>
                  </a:lnTo>
                  <a:lnTo>
                    <a:pt x="23" y="286"/>
                  </a:lnTo>
                  <a:lnTo>
                    <a:pt x="23" y="303"/>
                  </a:lnTo>
                  <a:lnTo>
                    <a:pt x="16" y="303"/>
                  </a:lnTo>
                  <a:lnTo>
                    <a:pt x="16" y="303"/>
                  </a:lnTo>
                  <a:lnTo>
                    <a:pt x="16" y="303"/>
                  </a:lnTo>
                  <a:lnTo>
                    <a:pt x="16" y="247"/>
                  </a:lnTo>
                  <a:lnTo>
                    <a:pt x="16" y="247"/>
                  </a:lnTo>
                  <a:lnTo>
                    <a:pt x="16" y="237"/>
                  </a:lnTo>
                  <a:lnTo>
                    <a:pt x="16" y="237"/>
                  </a:lnTo>
                  <a:lnTo>
                    <a:pt x="10" y="231"/>
                  </a:lnTo>
                  <a:lnTo>
                    <a:pt x="10" y="225"/>
                  </a:lnTo>
                  <a:lnTo>
                    <a:pt x="10" y="225"/>
                  </a:lnTo>
                  <a:lnTo>
                    <a:pt x="10" y="214"/>
                  </a:lnTo>
                  <a:lnTo>
                    <a:pt x="10" y="214"/>
                  </a:lnTo>
                  <a:lnTo>
                    <a:pt x="16" y="214"/>
                  </a:lnTo>
                  <a:lnTo>
                    <a:pt x="16" y="208"/>
                  </a:lnTo>
                  <a:lnTo>
                    <a:pt x="23" y="208"/>
                  </a:lnTo>
                  <a:lnTo>
                    <a:pt x="23" y="202"/>
                  </a:lnTo>
                  <a:lnTo>
                    <a:pt x="23" y="202"/>
                  </a:lnTo>
                  <a:lnTo>
                    <a:pt x="23" y="202"/>
                  </a:lnTo>
                  <a:lnTo>
                    <a:pt x="23" y="196"/>
                  </a:lnTo>
                  <a:lnTo>
                    <a:pt x="23" y="196"/>
                  </a:lnTo>
                  <a:lnTo>
                    <a:pt x="23" y="196"/>
                  </a:lnTo>
                  <a:lnTo>
                    <a:pt x="23" y="192"/>
                  </a:lnTo>
                  <a:lnTo>
                    <a:pt x="23" y="192"/>
                  </a:lnTo>
                  <a:lnTo>
                    <a:pt x="23" y="185"/>
                  </a:lnTo>
                  <a:lnTo>
                    <a:pt x="29" y="185"/>
                  </a:lnTo>
                  <a:lnTo>
                    <a:pt x="29" y="179"/>
                  </a:lnTo>
                  <a:lnTo>
                    <a:pt x="35" y="179"/>
                  </a:lnTo>
                  <a:lnTo>
                    <a:pt x="35" y="175"/>
                  </a:lnTo>
                  <a:lnTo>
                    <a:pt x="41" y="175"/>
                  </a:lnTo>
                  <a:lnTo>
                    <a:pt x="41" y="163"/>
                  </a:lnTo>
                  <a:lnTo>
                    <a:pt x="41" y="163"/>
                  </a:lnTo>
                  <a:lnTo>
                    <a:pt x="41" y="134"/>
                  </a:lnTo>
                  <a:lnTo>
                    <a:pt x="41" y="134"/>
                  </a:lnTo>
                  <a:lnTo>
                    <a:pt x="41" y="113"/>
                  </a:lnTo>
                  <a:lnTo>
                    <a:pt x="29" y="113"/>
                  </a:lnTo>
                  <a:lnTo>
                    <a:pt x="23" y="107"/>
                  </a:lnTo>
                  <a:lnTo>
                    <a:pt x="16" y="107"/>
                  </a:lnTo>
                  <a:lnTo>
                    <a:pt x="16" y="101"/>
                  </a:lnTo>
                  <a:lnTo>
                    <a:pt x="6" y="101"/>
                  </a:lnTo>
                  <a:lnTo>
                    <a:pt x="0" y="95"/>
                  </a:lnTo>
                  <a:lnTo>
                    <a:pt x="0" y="9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1" name="Freeform 527"/>
            <p:cNvSpPr>
              <a:spLocks/>
            </p:cNvSpPr>
            <p:nvPr/>
          </p:nvSpPr>
          <p:spPr bwMode="auto">
            <a:xfrm>
              <a:off x="5046663" y="3895726"/>
              <a:ext cx="176213" cy="195263"/>
            </a:xfrm>
            <a:custGeom>
              <a:avLst/>
              <a:gdLst>
                <a:gd name="T0" fmla="*/ 76 w 111"/>
                <a:gd name="T1" fmla="*/ 0 h 123"/>
                <a:gd name="T2" fmla="*/ 80 w 111"/>
                <a:gd name="T3" fmla="*/ 6 h 123"/>
                <a:gd name="T4" fmla="*/ 93 w 111"/>
                <a:gd name="T5" fmla="*/ 12 h 123"/>
                <a:gd name="T6" fmla="*/ 111 w 111"/>
                <a:gd name="T7" fmla="*/ 18 h 123"/>
                <a:gd name="T8" fmla="*/ 111 w 111"/>
                <a:gd name="T9" fmla="*/ 39 h 123"/>
                <a:gd name="T10" fmla="*/ 111 w 111"/>
                <a:gd name="T11" fmla="*/ 68 h 123"/>
                <a:gd name="T12" fmla="*/ 105 w 111"/>
                <a:gd name="T13" fmla="*/ 84 h 123"/>
                <a:gd name="T14" fmla="*/ 105 w 111"/>
                <a:gd name="T15" fmla="*/ 90 h 123"/>
                <a:gd name="T16" fmla="*/ 99 w 111"/>
                <a:gd name="T17" fmla="*/ 90 h 123"/>
                <a:gd name="T18" fmla="*/ 99 w 111"/>
                <a:gd name="T19" fmla="*/ 97 h 123"/>
                <a:gd name="T20" fmla="*/ 93 w 111"/>
                <a:gd name="T21" fmla="*/ 101 h 123"/>
                <a:gd name="T22" fmla="*/ 93 w 111"/>
                <a:gd name="T23" fmla="*/ 101 h 123"/>
                <a:gd name="T24" fmla="*/ 93 w 111"/>
                <a:gd name="T25" fmla="*/ 107 h 123"/>
                <a:gd name="T26" fmla="*/ 93 w 111"/>
                <a:gd name="T27" fmla="*/ 113 h 123"/>
                <a:gd name="T28" fmla="*/ 86 w 111"/>
                <a:gd name="T29" fmla="*/ 119 h 123"/>
                <a:gd name="T30" fmla="*/ 80 w 111"/>
                <a:gd name="T31" fmla="*/ 119 h 123"/>
                <a:gd name="T32" fmla="*/ 51 w 111"/>
                <a:gd name="T33" fmla="*/ 119 h 123"/>
                <a:gd name="T34" fmla="*/ 45 w 111"/>
                <a:gd name="T35" fmla="*/ 113 h 123"/>
                <a:gd name="T36" fmla="*/ 35 w 111"/>
                <a:gd name="T37" fmla="*/ 101 h 123"/>
                <a:gd name="T38" fmla="*/ 29 w 111"/>
                <a:gd name="T39" fmla="*/ 84 h 123"/>
                <a:gd name="T40" fmla="*/ 16 w 111"/>
                <a:gd name="T41" fmla="*/ 80 h 123"/>
                <a:gd name="T42" fmla="*/ 10 w 111"/>
                <a:gd name="T43" fmla="*/ 74 h 123"/>
                <a:gd name="T44" fmla="*/ 6 w 111"/>
                <a:gd name="T45" fmla="*/ 57 h 123"/>
                <a:gd name="T46" fmla="*/ 0 w 111"/>
                <a:gd name="T47" fmla="*/ 39 h 123"/>
                <a:gd name="T48" fmla="*/ 23 w 111"/>
                <a:gd name="T49" fmla="*/ 29 h 123"/>
                <a:gd name="T50" fmla="*/ 29 w 111"/>
                <a:gd name="T51" fmla="*/ 22 h 123"/>
                <a:gd name="T52" fmla="*/ 45 w 111"/>
                <a:gd name="T53" fmla="*/ 18 h 123"/>
                <a:gd name="T54" fmla="*/ 51 w 111"/>
                <a:gd name="T55" fmla="*/ 18 h 123"/>
                <a:gd name="T56" fmla="*/ 58 w 111"/>
                <a:gd name="T57" fmla="*/ 12 h 123"/>
                <a:gd name="T58" fmla="*/ 58 w 111"/>
                <a:gd name="T59" fmla="*/ 6 h 123"/>
                <a:gd name="T60" fmla="*/ 58 w 111"/>
                <a:gd name="T61" fmla="*/ 6 h 123"/>
                <a:gd name="T62" fmla="*/ 58 w 111"/>
                <a:gd name="T63" fmla="*/ 0 h 123"/>
                <a:gd name="T64" fmla="*/ 70 w 111"/>
                <a:gd name="T6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123">
                  <a:moveTo>
                    <a:pt x="70" y="0"/>
                  </a:moveTo>
                  <a:lnTo>
                    <a:pt x="76" y="0"/>
                  </a:lnTo>
                  <a:lnTo>
                    <a:pt x="76" y="6"/>
                  </a:lnTo>
                  <a:lnTo>
                    <a:pt x="80" y="6"/>
                  </a:lnTo>
                  <a:lnTo>
                    <a:pt x="86" y="12"/>
                  </a:lnTo>
                  <a:lnTo>
                    <a:pt x="93" y="12"/>
                  </a:lnTo>
                  <a:lnTo>
                    <a:pt x="99" y="18"/>
                  </a:lnTo>
                  <a:lnTo>
                    <a:pt x="111" y="18"/>
                  </a:lnTo>
                  <a:lnTo>
                    <a:pt x="111" y="39"/>
                  </a:lnTo>
                  <a:lnTo>
                    <a:pt x="111" y="39"/>
                  </a:lnTo>
                  <a:lnTo>
                    <a:pt x="111" y="68"/>
                  </a:lnTo>
                  <a:lnTo>
                    <a:pt x="111" y="68"/>
                  </a:lnTo>
                  <a:lnTo>
                    <a:pt x="111" y="80"/>
                  </a:lnTo>
                  <a:lnTo>
                    <a:pt x="105" y="84"/>
                  </a:lnTo>
                  <a:lnTo>
                    <a:pt x="105" y="84"/>
                  </a:lnTo>
                  <a:lnTo>
                    <a:pt x="105" y="90"/>
                  </a:lnTo>
                  <a:lnTo>
                    <a:pt x="99" y="90"/>
                  </a:lnTo>
                  <a:lnTo>
                    <a:pt x="99" y="90"/>
                  </a:lnTo>
                  <a:lnTo>
                    <a:pt x="99" y="97"/>
                  </a:lnTo>
                  <a:lnTo>
                    <a:pt x="99" y="97"/>
                  </a:lnTo>
                  <a:lnTo>
                    <a:pt x="99" y="101"/>
                  </a:lnTo>
                  <a:lnTo>
                    <a:pt x="93" y="101"/>
                  </a:lnTo>
                  <a:lnTo>
                    <a:pt x="93" y="101"/>
                  </a:lnTo>
                  <a:lnTo>
                    <a:pt x="93" y="101"/>
                  </a:lnTo>
                  <a:lnTo>
                    <a:pt x="93" y="107"/>
                  </a:lnTo>
                  <a:lnTo>
                    <a:pt x="93" y="107"/>
                  </a:lnTo>
                  <a:lnTo>
                    <a:pt x="93" y="107"/>
                  </a:lnTo>
                  <a:lnTo>
                    <a:pt x="93" y="113"/>
                  </a:lnTo>
                  <a:lnTo>
                    <a:pt x="86" y="113"/>
                  </a:lnTo>
                  <a:lnTo>
                    <a:pt x="86" y="119"/>
                  </a:lnTo>
                  <a:lnTo>
                    <a:pt x="80" y="119"/>
                  </a:lnTo>
                  <a:lnTo>
                    <a:pt x="80" y="119"/>
                  </a:lnTo>
                  <a:lnTo>
                    <a:pt x="80" y="123"/>
                  </a:lnTo>
                  <a:lnTo>
                    <a:pt x="51" y="119"/>
                  </a:lnTo>
                  <a:lnTo>
                    <a:pt x="51" y="113"/>
                  </a:lnTo>
                  <a:lnTo>
                    <a:pt x="45" y="113"/>
                  </a:lnTo>
                  <a:lnTo>
                    <a:pt x="35" y="101"/>
                  </a:lnTo>
                  <a:lnTo>
                    <a:pt x="35" y="101"/>
                  </a:lnTo>
                  <a:lnTo>
                    <a:pt x="29" y="97"/>
                  </a:lnTo>
                  <a:lnTo>
                    <a:pt x="29" y="84"/>
                  </a:lnTo>
                  <a:lnTo>
                    <a:pt x="23" y="80"/>
                  </a:lnTo>
                  <a:lnTo>
                    <a:pt x="16" y="80"/>
                  </a:lnTo>
                  <a:lnTo>
                    <a:pt x="16" y="74"/>
                  </a:lnTo>
                  <a:lnTo>
                    <a:pt x="10" y="74"/>
                  </a:lnTo>
                  <a:lnTo>
                    <a:pt x="6" y="68"/>
                  </a:lnTo>
                  <a:lnTo>
                    <a:pt x="6" y="57"/>
                  </a:lnTo>
                  <a:lnTo>
                    <a:pt x="0" y="51"/>
                  </a:lnTo>
                  <a:lnTo>
                    <a:pt x="0" y="39"/>
                  </a:lnTo>
                  <a:lnTo>
                    <a:pt x="23" y="39"/>
                  </a:lnTo>
                  <a:lnTo>
                    <a:pt x="23" y="29"/>
                  </a:lnTo>
                  <a:lnTo>
                    <a:pt x="29" y="29"/>
                  </a:lnTo>
                  <a:lnTo>
                    <a:pt x="29" y="22"/>
                  </a:lnTo>
                  <a:lnTo>
                    <a:pt x="41" y="22"/>
                  </a:lnTo>
                  <a:lnTo>
                    <a:pt x="45" y="18"/>
                  </a:lnTo>
                  <a:lnTo>
                    <a:pt x="45" y="18"/>
                  </a:lnTo>
                  <a:lnTo>
                    <a:pt x="51" y="18"/>
                  </a:lnTo>
                  <a:lnTo>
                    <a:pt x="58" y="12"/>
                  </a:lnTo>
                  <a:lnTo>
                    <a:pt x="58" y="12"/>
                  </a:lnTo>
                  <a:lnTo>
                    <a:pt x="58" y="12"/>
                  </a:lnTo>
                  <a:lnTo>
                    <a:pt x="58" y="6"/>
                  </a:lnTo>
                  <a:lnTo>
                    <a:pt x="58" y="6"/>
                  </a:lnTo>
                  <a:lnTo>
                    <a:pt x="58" y="6"/>
                  </a:lnTo>
                  <a:lnTo>
                    <a:pt x="58" y="6"/>
                  </a:lnTo>
                  <a:lnTo>
                    <a:pt x="58" y="0"/>
                  </a:lnTo>
                  <a:lnTo>
                    <a:pt x="70" y="0"/>
                  </a:lnTo>
                  <a:lnTo>
                    <a:pt x="7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2" name="Freeform 528"/>
            <p:cNvSpPr>
              <a:spLocks/>
            </p:cNvSpPr>
            <p:nvPr/>
          </p:nvSpPr>
          <p:spPr bwMode="auto">
            <a:xfrm>
              <a:off x="5046663" y="3895726"/>
              <a:ext cx="176213" cy="195263"/>
            </a:xfrm>
            <a:custGeom>
              <a:avLst/>
              <a:gdLst>
                <a:gd name="T0" fmla="*/ 76 w 111"/>
                <a:gd name="T1" fmla="*/ 0 h 123"/>
                <a:gd name="T2" fmla="*/ 80 w 111"/>
                <a:gd name="T3" fmla="*/ 6 h 123"/>
                <a:gd name="T4" fmla="*/ 93 w 111"/>
                <a:gd name="T5" fmla="*/ 12 h 123"/>
                <a:gd name="T6" fmla="*/ 111 w 111"/>
                <a:gd name="T7" fmla="*/ 18 h 123"/>
                <a:gd name="T8" fmla="*/ 111 w 111"/>
                <a:gd name="T9" fmla="*/ 39 h 123"/>
                <a:gd name="T10" fmla="*/ 111 w 111"/>
                <a:gd name="T11" fmla="*/ 68 h 123"/>
                <a:gd name="T12" fmla="*/ 105 w 111"/>
                <a:gd name="T13" fmla="*/ 84 h 123"/>
                <a:gd name="T14" fmla="*/ 105 w 111"/>
                <a:gd name="T15" fmla="*/ 90 h 123"/>
                <a:gd name="T16" fmla="*/ 99 w 111"/>
                <a:gd name="T17" fmla="*/ 90 h 123"/>
                <a:gd name="T18" fmla="*/ 99 w 111"/>
                <a:gd name="T19" fmla="*/ 97 h 123"/>
                <a:gd name="T20" fmla="*/ 93 w 111"/>
                <a:gd name="T21" fmla="*/ 101 h 123"/>
                <a:gd name="T22" fmla="*/ 93 w 111"/>
                <a:gd name="T23" fmla="*/ 101 h 123"/>
                <a:gd name="T24" fmla="*/ 93 w 111"/>
                <a:gd name="T25" fmla="*/ 107 h 123"/>
                <a:gd name="T26" fmla="*/ 93 w 111"/>
                <a:gd name="T27" fmla="*/ 113 h 123"/>
                <a:gd name="T28" fmla="*/ 86 w 111"/>
                <a:gd name="T29" fmla="*/ 119 h 123"/>
                <a:gd name="T30" fmla="*/ 80 w 111"/>
                <a:gd name="T31" fmla="*/ 119 h 123"/>
                <a:gd name="T32" fmla="*/ 51 w 111"/>
                <a:gd name="T33" fmla="*/ 119 h 123"/>
                <a:gd name="T34" fmla="*/ 45 w 111"/>
                <a:gd name="T35" fmla="*/ 113 h 123"/>
                <a:gd name="T36" fmla="*/ 35 w 111"/>
                <a:gd name="T37" fmla="*/ 101 h 123"/>
                <a:gd name="T38" fmla="*/ 29 w 111"/>
                <a:gd name="T39" fmla="*/ 84 h 123"/>
                <a:gd name="T40" fmla="*/ 16 w 111"/>
                <a:gd name="T41" fmla="*/ 80 h 123"/>
                <a:gd name="T42" fmla="*/ 10 w 111"/>
                <a:gd name="T43" fmla="*/ 74 h 123"/>
                <a:gd name="T44" fmla="*/ 6 w 111"/>
                <a:gd name="T45" fmla="*/ 57 h 123"/>
                <a:gd name="T46" fmla="*/ 0 w 111"/>
                <a:gd name="T47" fmla="*/ 39 h 123"/>
                <a:gd name="T48" fmla="*/ 23 w 111"/>
                <a:gd name="T49" fmla="*/ 29 h 123"/>
                <a:gd name="T50" fmla="*/ 29 w 111"/>
                <a:gd name="T51" fmla="*/ 22 h 123"/>
                <a:gd name="T52" fmla="*/ 45 w 111"/>
                <a:gd name="T53" fmla="*/ 18 h 123"/>
                <a:gd name="T54" fmla="*/ 51 w 111"/>
                <a:gd name="T55" fmla="*/ 18 h 123"/>
                <a:gd name="T56" fmla="*/ 58 w 111"/>
                <a:gd name="T57" fmla="*/ 12 h 123"/>
                <a:gd name="T58" fmla="*/ 58 w 111"/>
                <a:gd name="T59" fmla="*/ 6 h 123"/>
                <a:gd name="T60" fmla="*/ 58 w 111"/>
                <a:gd name="T61" fmla="*/ 6 h 123"/>
                <a:gd name="T62" fmla="*/ 58 w 111"/>
                <a:gd name="T63" fmla="*/ 0 h 123"/>
                <a:gd name="T64" fmla="*/ 70 w 111"/>
                <a:gd name="T6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123">
                  <a:moveTo>
                    <a:pt x="70" y="0"/>
                  </a:moveTo>
                  <a:lnTo>
                    <a:pt x="76" y="0"/>
                  </a:lnTo>
                  <a:lnTo>
                    <a:pt x="76" y="6"/>
                  </a:lnTo>
                  <a:lnTo>
                    <a:pt x="80" y="6"/>
                  </a:lnTo>
                  <a:lnTo>
                    <a:pt x="86" y="12"/>
                  </a:lnTo>
                  <a:lnTo>
                    <a:pt x="93" y="12"/>
                  </a:lnTo>
                  <a:lnTo>
                    <a:pt x="99" y="18"/>
                  </a:lnTo>
                  <a:lnTo>
                    <a:pt x="111" y="18"/>
                  </a:lnTo>
                  <a:lnTo>
                    <a:pt x="111" y="39"/>
                  </a:lnTo>
                  <a:lnTo>
                    <a:pt x="111" y="39"/>
                  </a:lnTo>
                  <a:lnTo>
                    <a:pt x="111" y="68"/>
                  </a:lnTo>
                  <a:lnTo>
                    <a:pt x="111" y="68"/>
                  </a:lnTo>
                  <a:lnTo>
                    <a:pt x="111" y="80"/>
                  </a:lnTo>
                  <a:lnTo>
                    <a:pt x="105" y="84"/>
                  </a:lnTo>
                  <a:lnTo>
                    <a:pt x="105" y="84"/>
                  </a:lnTo>
                  <a:lnTo>
                    <a:pt x="105" y="90"/>
                  </a:lnTo>
                  <a:lnTo>
                    <a:pt x="99" y="90"/>
                  </a:lnTo>
                  <a:lnTo>
                    <a:pt x="99" y="90"/>
                  </a:lnTo>
                  <a:lnTo>
                    <a:pt x="99" y="97"/>
                  </a:lnTo>
                  <a:lnTo>
                    <a:pt x="99" y="97"/>
                  </a:lnTo>
                  <a:lnTo>
                    <a:pt x="99" y="101"/>
                  </a:lnTo>
                  <a:lnTo>
                    <a:pt x="93" y="101"/>
                  </a:lnTo>
                  <a:lnTo>
                    <a:pt x="93" y="101"/>
                  </a:lnTo>
                  <a:lnTo>
                    <a:pt x="93" y="101"/>
                  </a:lnTo>
                  <a:lnTo>
                    <a:pt x="93" y="107"/>
                  </a:lnTo>
                  <a:lnTo>
                    <a:pt x="93" y="107"/>
                  </a:lnTo>
                  <a:lnTo>
                    <a:pt x="93" y="107"/>
                  </a:lnTo>
                  <a:lnTo>
                    <a:pt x="93" y="113"/>
                  </a:lnTo>
                  <a:lnTo>
                    <a:pt x="86" y="113"/>
                  </a:lnTo>
                  <a:lnTo>
                    <a:pt x="86" y="119"/>
                  </a:lnTo>
                  <a:lnTo>
                    <a:pt x="80" y="119"/>
                  </a:lnTo>
                  <a:lnTo>
                    <a:pt x="80" y="119"/>
                  </a:lnTo>
                  <a:lnTo>
                    <a:pt x="80" y="123"/>
                  </a:lnTo>
                  <a:lnTo>
                    <a:pt x="51" y="119"/>
                  </a:lnTo>
                  <a:lnTo>
                    <a:pt x="51" y="113"/>
                  </a:lnTo>
                  <a:lnTo>
                    <a:pt x="45" y="113"/>
                  </a:lnTo>
                  <a:lnTo>
                    <a:pt x="35" y="101"/>
                  </a:lnTo>
                  <a:lnTo>
                    <a:pt x="35" y="101"/>
                  </a:lnTo>
                  <a:lnTo>
                    <a:pt x="29" y="97"/>
                  </a:lnTo>
                  <a:lnTo>
                    <a:pt x="29" y="84"/>
                  </a:lnTo>
                  <a:lnTo>
                    <a:pt x="23" y="80"/>
                  </a:lnTo>
                  <a:lnTo>
                    <a:pt x="16" y="80"/>
                  </a:lnTo>
                  <a:lnTo>
                    <a:pt x="16" y="74"/>
                  </a:lnTo>
                  <a:lnTo>
                    <a:pt x="10" y="74"/>
                  </a:lnTo>
                  <a:lnTo>
                    <a:pt x="6" y="68"/>
                  </a:lnTo>
                  <a:lnTo>
                    <a:pt x="6" y="57"/>
                  </a:lnTo>
                  <a:lnTo>
                    <a:pt x="0" y="51"/>
                  </a:lnTo>
                  <a:lnTo>
                    <a:pt x="0" y="39"/>
                  </a:lnTo>
                  <a:lnTo>
                    <a:pt x="23" y="39"/>
                  </a:lnTo>
                  <a:lnTo>
                    <a:pt x="23" y="29"/>
                  </a:lnTo>
                  <a:lnTo>
                    <a:pt x="29" y="29"/>
                  </a:lnTo>
                  <a:lnTo>
                    <a:pt x="29" y="22"/>
                  </a:lnTo>
                  <a:lnTo>
                    <a:pt x="41" y="22"/>
                  </a:lnTo>
                  <a:lnTo>
                    <a:pt x="45" y="18"/>
                  </a:lnTo>
                  <a:lnTo>
                    <a:pt x="45" y="18"/>
                  </a:lnTo>
                  <a:lnTo>
                    <a:pt x="51" y="18"/>
                  </a:lnTo>
                  <a:lnTo>
                    <a:pt x="58" y="12"/>
                  </a:lnTo>
                  <a:lnTo>
                    <a:pt x="58" y="12"/>
                  </a:lnTo>
                  <a:lnTo>
                    <a:pt x="58" y="12"/>
                  </a:lnTo>
                  <a:lnTo>
                    <a:pt x="58" y="6"/>
                  </a:lnTo>
                  <a:lnTo>
                    <a:pt x="58" y="6"/>
                  </a:lnTo>
                  <a:lnTo>
                    <a:pt x="58" y="6"/>
                  </a:lnTo>
                  <a:lnTo>
                    <a:pt x="58" y="6"/>
                  </a:lnTo>
                  <a:lnTo>
                    <a:pt x="58" y="0"/>
                  </a:lnTo>
                  <a:lnTo>
                    <a:pt x="70" y="0"/>
                  </a:lnTo>
                  <a:lnTo>
                    <a:pt x="7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3" name="Freeform 529"/>
            <p:cNvSpPr>
              <a:spLocks/>
            </p:cNvSpPr>
            <p:nvPr/>
          </p:nvSpPr>
          <p:spPr bwMode="auto">
            <a:xfrm>
              <a:off x="4719638" y="3941763"/>
              <a:ext cx="327025" cy="339725"/>
            </a:xfrm>
            <a:custGeom>
              <a:avLst/>
              <a:gdLst>
                <a:gd name="T0" fmla="*/ 206 w 206"/>
                <a:gd name="T1" fmla="*/ 10 h 214"/>
                <a:gd name="T2" fmla="*/ 200 w 206"/>
                <a:gd name="T3" fmla="*/ 10 h 214"/>
                <a:gd name="T4" fmla="*/ 181 w 206"/>
                <a:gd name="T5" fmla="*/ 6 h 214"/>
                <a:gd name="T6" fmla="*/ 177 w 206"/>
                <a:gd name="T7" fmla="*/ 10 h 214"/>
                <a:gd name="T8" fmla="*/ 41 w 206"/>
                <a:gd name="T9" fmla="*/ 0 h 214"/>
                <a:gd name="T10" fmla="*/ 12 w 206"/>
                <a:gd name="T11" fmla="*/ 6 h 214"/>
                <a:gd name="T12" fmla="*/ 0 w 206"/>
                <a:gd name="T13" fmla="*/ 6 h 214"/>
                <a:gd name="T14" fmla="*/ 0 w 206"/>
                <a:gd name="T15" fmla="*/ 10 h 214"/>
                <a:gd name="T16" fmla="*/ 0 w 206"/>
                <a:gd name="T17" fmla="*/ 10 h 214"/>
                <a:gd name="T18" fmla="*/ 0 w 206"/>
                <a:gd name="T19" fmla="*/ 16 h 214"/>
                <a:gd name="T20" fmla="*/ 6 w 206"/>
                <a:gd name="T21" fmla="*/ 33 h 214"/>
                <a:gd name="T22" fmla="*/ 12 w 206"/>
                <a:gd name="T23" fmla="*/ 55 h 214"/>
                <a:gd name="T24" fmla="*/ 25 w 206"/>
                <a:gd name="T25" fmla="*/ 72 h 214"/>
                <a:gd name="T26" fmla="*/ 31 w 206"/>
                <a:gd name="T27" fmla="*/ 84 h 214"/>
                <a:gd name="T28" fmla="*/ 41 w 206"/>
                <a:gd name="T29" fmla="*/ 84 h 214"/>
                <a:gd name="T30" fmla="*/ 41 w 206"/>
                <a:gd name="T31" fmla="*/ 90 h 214"/>
                <a:gd name="T32" fmla="*/ 41 w 206"/>
                <a:gd name="T33" fmla="*/ 90 h 214"/>
                <a:gd name="T34" fmla="*/ 41 w 206"/>
                <a:gd name="T35" fmla="*/ 94 h 214"/>
                <a:gd name="T36" fmla="*/ 41 w 206"/>
                <a:gd name="T37" fmla="*/ 101 h 214"/>
                <a:gd name="T38" fmla="*/ 41 w 206"/>
                <a:gd name="T39" fmla="*/ 101 h 214"/>
                <a:gd name="T40" fmla="*/ 41 w 206"/>
                <a:gd name="T41" fmla="*/ 107 h 214"/>
                <a:gd name="T42" fmla="*/ 35 w 206"/>
                <a:gd name="T43" fmla="*/ 113 h 214"/>
                <a:gd name="T44" fmla="*/ 35 w 206"/>
                <a:gd name="T45" fmla="*/ 117 h 214"/>
                <a:gd name="T46" fmla="*/ 41 w 206"/>
                <a:gd name="T47" fmla="*/ 140 h 214"/>
                <a:gd name="T48" fmla="*/ 47 w 206"/>
                <a:gd name="T49" fmla="*/ 185 h 214"/>
                <a:gd name="T50" fmla="*/ 53 w 206"/>
                <a:gd name="T51" fmla="*/ 197 h 214"/>
                <a:gd name="T52" fmla="*/ 60 w 206"/>
                <a:gd name="T53" fmla="*/ 208 h 214"/>
                <a:gd name="T54" fmla="*/ 66 w 206"/>
                <a:gd name="T55" fmla="*/ 214 h 214"/>
                <a:gd name="T56" fmla="*/ 66 w 206"/>
                <a:gd name="T57" fmla="*/ 208 h 214"/>
                <a:gd name="T58" fmla="*/ 66 w 206"/>
                <a:gd name="T59" fmla="*/ 201 h 214"/>
                <a:gd name="T60" fmla="*/ 66 w 206"/>
                <a:gd name="T61" fmla="*/ 201 h 214"/>
                <a:gd name="T62" fmla="*/ 76 w 206"/>
                <a:gd name="T63" fmla="*/ 208 h 214"/>
                <a:gd name="T64" fmla="*/ 82 w 206"/>
                <a:gd name="T65" fmla="*/ 214 h 214"/>
                <a:gd name="T66" fmla="*/ 111 w 206"/>
                <a:gd name="T67" fmla="*/ 208 h 214"/>
                <a:gd name="T68" fmla="*/ 111 w 206"/>
                <a:gd name="T69" fmla="*/ 197 h 214"/>
                <a:gd name="T70" fmla="*/ 117 w 206"/>
                <a:gd name="T71" fmla="*/ 156 h 214"/>
                <a:gd name="T72" fmla="*/ 117 w 206"/>
                <a:gd name="T73" fmla="*/ 146 h 214"/>
                <a:gd name="T74" fmla="*/ 117 w 206"/>
                <a:gd name="T75" fmla="*/ 140 h 214"/>
                <a:gd name="T76" fmla="*/ 117 w 206"/>
                <a:gd name="T77" fmla="*/ 134 h 214"/>
                <a:gd name="T78" fmla="*/ 117 w 206"/>
                <a:gd name="T79" fmla="*/ 129 h 214"/>
                <a:gd name="T80" fmla="*/ 117 w 206"/>
                <a:gd name="T81" fmla="*/ 123 h 214"/>
                <a:gd name="T82" fmla="*/ 117 w 206"/>
                <a:gd name="T83" fmla="*/ 117 h 214"/>
                <a:gd name="T84" fmla="*/ 117 w 206"/>
                <a:gd name="T85" fmla="*/ 113 h 214"/>
                <a:gd name="T86" fmla="*/ 117 w 206"/>
                <a:gd name="T87" fmla="*/ 107 h 214"/>
                <a:gd name="T88" fmla="*/ 123 w 206"/>
                <a:gd name="T89" fmla="*/ 101 h 214"/>
                <a:gd name="T90" fmla="*/ 130 w 206"/>
                <a:gd name="T91" fmla="*/ 94 h 214"/>
                <a:gd name="T92" fmla="*/ 136 w 206"/>
                <a:gd name="T93" fmla="*/ 94 h 214"/>
                <a:gd name="T94" fmla="*/ 142 w 206"/>
                <a:gd name="T95" fmla="*/ 55 h 214"/>
                <a:gd name="T96" fmla="*/ 142 w 206"/>
                <a:gd name="T97" fmla="*/ 39 h 214"/>
                <a:gd name="T98" fmla="*/ 142 w 206"/>
                <a:gd name="T99" fmla="*/ 33 h 214"/>
                <a:gd name="T100" fmla="*/ 136 w 206"/>
                <a:gd name="T101" fmla="*/ 33 h 214"/>
                <a:gd name="T102" fmla="*/ 136 w 206"/>
                <a:gd name="T103" fmla="*/ 28 h 214"/>
                <a:gd name="T104" fmla="*/ 136 w 206"/>
                <a:gd name="T105" fmla="*/ 22 h 214"/>
                <a:gd name="T106" fmla="*/ 152 w 206"/>
                <a:gd name="T107" fmla="*/ 22 h 214"/>
                <a:gd name="T108" fmla="*/ 165 w 206"/>
                <a:gd name="T109" fmla="*/ 16 h 214"/>
                <a:gd name="T110" fmla="*/ 206 w 206"/>
                <a:gd name="T111" fmla="*/ 16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6" h="214">
                  <a:moveTo>
                    <a:pt x="206" y="16"/>
                  </a:moveTo>
                  <a:lnTo>
                    <a:pt x="206" y="10"/>
                  </a:lnTo>
                  <a:lnTo>
                    <a:pt x="200" y="10"/>
                  </a:lnTo>
                  <a:lnTo>
                    <a:pt x="200" y="10"/>
                  </a:lnTo>
                  <a:lnTo>
                    <a:pt x="200" y="6"/>
                  </a:lnTo>
                  <a:lnTo>
                    <a:pt x="181" y="6"/>
                  </a:lnTo>
                  <a:lnTo>
                    <a:pt x="181" y="6"/>
                  </a:lnTo>
                  <a:lnTo>
                    <a:pt x="177" y="10"/>
                  </a:lnTo>
                  <a:lnTo>
                    <a:pt x="53" y="10"/>
                  </a:lnTo>
                  <a:lnTo>
                    <a:pt x="41" y="0"/>
                  </a:lnTo>
                  <a:lnTo>
                    <a:pt x="12" y="0"/>
                  </a:lnTo>
                  <a:lnTo>
                    <a:pt x="12" y="6"/>
                  </a:lnTo>
                  <a:lnTo>
                    <a:pt x="0" y="6"/>
                  </a:lnTo>
                  <a:lnTo>
                    <a:pt x="0" y="6"/>
                  </a:lnTo>
                  <a:lnTo>
                    <a:pt x="0" y="10"/>
                  </a:lnTo>
                  <a:lnTo>
                    <a:pt x="0" y="10"/>
                  </a:lnTo>
                  <a:lnTo>
                    <a:pt x="0" y="10"/>
                  </a:lnTo>
                  <a:lnTo>
                    <a:pt x="0" y="10"/>
                  </a:lnTo>
                  <a:lnTo>
                    <a:pt x="0" y="16"/>
                  </a:lnTo>
                  <a:lnTo>
                    <a:pt x="0" y="16"/>
                  </a:lnTo>
                  <a:lnTo>
                    <a:pt x="6" y="16"/>
                  </a:lnTo>
                  <a:lnTo>
                    <a:pt x="6" y="33"/>
                  </a:lnTo>
                  <a:lnTo>
                    <a:pt x="12" y="45"/>
                  </a:lnTo>
                  <a:lnTo>
                    <a:pt x="12" y="55"/>
                  </a:lnTo>
                  <a:lnTo>
                    <a:pt x="18" y="61"/>
                  </a:lnTo>
                  <a:lnTo>
                    <a:pt x="25" y="72"/>
                  </a:lnTo>
                  <a:lnTo>
                    <a:pt x="31" y="78"/>
                  </a:lnTo>
                  <a:lnTo>
                    <a:pt x="31" y="84"/>
                  </a:lnTo>
                  <a:lnTo>
                    <a:pt x="31" y="84"/>
                  </a:lnTo>
                  <a:lnTo>
                    <a:pt x="41" y="84"/>
                  </a:lnTo>
                  <a:lnTo>
                    <a:pt x="41" y="90"/>
                  </a:lnTo>
                  <a:lnTo>
                    <a:pt x="41" y="90"/>
                  </a:lnTo>
                  <a:lnTo>
                    <a:pt x="41" y="90"/>
                  </a:lnTo>
                  <a:lnTo>
                    <a:pt x="41" y="90"/>
                  </a:lnTo>
                  <a:lnTo>
                    <a:pt x="41" y="94"/>
                  </a:lnTo>
                  <a:lnTo>
                    <a:pt x="41" y="94"/>
                  </a:lnTo>
                  <a:lnTo>
                    <a:pt x="41" y="94"/>
                  </a:lnTo>
                  <a:lnTo>
                    <a:pt x="41" y="101"/>
                  </a:lnTo>
                  <a:lnTo>
                    <a:pt x="41" y="101"/>
                  </a:lnTo>
                  <a:lnTo>
                    <a:pt x="41" y="101"/>
                  </a:lnTo>
                  <a:lnTo>
                    <a:pt x="41" y="107"/>
                  </a:lnTo>
                  <a:lnTo>
                    <a:pt x="41" y="107"/>
                  </a:lnTo>
                  <a:lnTo>
                    <a:pt x="35" y="113"/>
                  </a:lnTo>
                  <a:lnTo>
                    <a:pt x="35" y="113"/>
                  </a:lnTo>
                  <a:lnTo>
                    <a:pt x="35" y="113"/>
                  </a:lnTo>
                  <a:lnTo>
                    <a:pt x="35" y="117"/>
                  </a:lnTo>
                  <a:lnTo>
                    <a:pt x="41" y="123"/>
                  </a:lnTo>
                  <a:lnTo>
                    <a:pt x="41" y="140"/>
                  </a:lnTo>
                  <a:lnTo>
                    <a:pt x="47" y="140"/>
                  </a:lnTo>
                  <a:lnTo>
                    <a:pt x="47" y="185"/>
                  </a:lnTo>
                  <a:lnTo>
                    <a:pt x="53" y="191"/>
                  </a:lnTo>
                  <a:lnTo>
                    <a:pt x="53" y="197"/>
                  </a:lnTo>
                  <a:lnTo>
                    <a:pt x="60" y="208"/>
                  </a:lnTo>
                  <a:lnTo>
                    <a:pt x="60" y="208"/>
                  </a:lnTo>
                  <a:lnTo>
                    <a:pt x="66" y="208"/>
                  </a:lnTo>
                  <a:lnTo>
                    <a:pt x="66" y="214"/>
                  </a:lnTo>
                  <a:lnTo>
                    <a:pt x="66" y="208"/>
                  </a:lnTo>
                  <a:lnTo>
                    <a:pt x="66" y="208"/>
                  </a:lnTo>
                  <a:lnTo>
                    <a:pt x="66" y="208"/>
                  </a:lnTo>
                  <a:lnTo>
                    <a:pt x="66" y="201"/>
                  </a:lnTo>
                  <a:lnTo>
                    <a:pt x="66" y="201"/>
                  </a:lnTo>
                  <a:lnTo>
                    <a:pt x="66" y="201"/>
                  </a:lnTo>
                  <a:lnTo>
                    <a:pt x="76" y="201"/>
                  </a:lnTo>
                  <a:lnTo>
                    <a:pt x="76" y="208"/>
                  </a:lnTo>
                  <a:lnTo>
                    <a:pt x="82" y="208"/>
                  </a:lnTo>
                  <a:lnTo>
                    <a:pt x="82" y="214"/>
                  </a:lnTo>
                  <a:lnTo>
                    <a:pt x="107" y="214"/>
                  </a:lnTo>
                  <a:lnTo>
                    <a:pt x="111" y="208"/>
                  </a:lnTo>
                  <a:lnTo>
                    <a:pt x="111" y="208"/>
                  </a:lnTo>
                  <a:lnTo>
                    <a:pt x="111" y="197"/>
                  </a:lnTo>
                  <a:lnTo>
                    <a:pt x="117" y="197"/>
                  </a:lnTo>
                  <a:lnTo>
                    <a:pt x="117" y="156"/>
                  </a:lnTo>
                  <a:lnTo>
                    <a:pt x="117" y="156"/>
                  </a:lnTo>
                  <a:lnTo>
                    <a:pt x="117" y="146"/>
                  </a:lnTo>
                  <a:lnTo>
                    <a:pt x="117" y="146"/>
                  </a:lnTo>
                  <a:lnTo>
                    <a:pt x="117" y="140"/>
                  </a:lnTo>
                  <a:lnTo>
                    <a:pt x="117" y="140"/>
                  </a:lnTo>
                  <a:lnTo>
                    <a:pt x="117" y="134"/>
                  </a:lnTo>
                  <a:lnTo>
                    <a:pt x="117" y="134"/>
                  </a:lnTo>
                  <a:lnTo>
                    <a:pt x="117" y="129"/>
                  </a:lnTo>
                  <a:lnTo>
                    <a:pt x="117" y="129"/>
                  </a:lnTo>
                  <a:lnTo>
                    <a:pt x="117" y="123"/>
                  </a:lnTo>
                  <a:lnTo>
                    <a:pt x="117" y="123"/>
                  </a:lnTo>
                  <a:lnTo>
                    <a:pt x="117" y="117"/>
                  </a:lnTo>
                  <a:lnTo>
                    <a:pt x="117" y="117"/>
                  </a:lnTo>
                  <a:lnTo>
                    <a:pt x="117" y="113"/>
                  </a:lnTo>
                  <a:lnTo>
                    <a:pt x="117" y="113"/>
                  </a:lnTo>
                  <a:lnTo>
                    <a:pt x="117" y="107"/>
                  </a:lnTo>
                  <a:lnTo>
                    <a:pt x="117" y="107"/>
                  </a:lnTo>
                  <a:lnTo>
                    <a:pt x="123" y="101"/>
                  </a:lnTo>
                  <a:lnTo>
                    <a:pt x="123" y="101"/>
                  </a:lnTo>
                  <a:lnTo>
                    <a:pt x="130" y="94"/>
                  </a:lnTo>
                  <a:lnTo>
                    <a:pt x="130" y="94"/>
                  </a:lnTo>
                  <a:lnTo>
                    <a:pt x="136" y="94"/>
                  </a:lnTo>
                  <a:lnTo>
                    <a:pt x="136" y="61"/>
                  </a:lnTo>
                  <a:lnTo>
                    <a:pt x="142" y="55"/>
                  </a:lnTo>
                  <a:lnTo>
                    <a:pt x="142" y="39"/>
                  </a:lnTo>
                  <a:lnTo>
                    <a:pt x="142" y="39"/>
                  </a:lnTo>
                  <a:lnTo>
                    <a:pt x="142" y="39"/>
                  </a:lnTo>
                  <a:lnTo>
                    <a:pt x="142" y="33"/>
                  </a:lnTo>
                  <a:lnTo>
                    <a:pt x="136" y="33"/>
                  </a:lnTo>
                  <a:lnTo>
                    <a:pt x="136" y="33"/>
                  </a:lnTo>
                  <a:lnTo>
                    <a:pt x="136" y="33"/>
                  </a:lnTo>
                  <a:lnTo>
                    <a:pt x="136" y="28"/>
                  </a:lnTo>
                  <a:lnTo>
                    <a:pt x="136" y="28"/>
                  </a:lnTo>
                  <a:lnTo>
                    <a:pt x="136" y="22"/>
                  </a:lnTo>
                  <a:lnTo>
                    <a:pt x="136" y="22"/>
                  </a:lnTo>
                  <a:lnTo>
                    <a:pt x="152" y="22"/>
                  </a:lnTo>
                  <a:lnTo>
                    <a:pt x="165" y="16"/>
                  </a:lnTo>
                  <a:lnTo>
                    <a:pt x="165" y="16"/>
                  </a:lnTo>
                  <a:lnTo>
                    <a:pt x="206" y="16"/>
                  </a:lnTo>
                  <a:lnTo>
                    <a:pt x="206"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4" name="Freeform 530"/>
            <p:cNvSpPr>
              <a:spLocks/>
            </p:cNvSpPr>
            <p:nvPr/>
          </p:nvSpPr>
          <p:spPr bwMode="auto">
            <a:xfrm>
              <a:off x="4719638" y="3941763"/>
              <a:ext cx="327025" cy="339725"/>
            </a:xfrm>
            <a:custGeom>
              <a:avLst/>
              <a:gdLst>
                <a:gd name="T0" fmla="*/ 206 w 206"/>
                <a:gd name="T1" fmla="*/ 10 h 214"/>
                <a:gd name="T2" fmla="*/ 200 w 206"/>
                <a:gd name="T3" fmla="*/ 10 h 214"/>
                <a:gd name="T4" fmla="*/ 181 w 206"/>
                <a:gd name="T5" fmla="*/ 6 h 214"/>
                <a:gd name="T6" fmla="*/ 177 w 206"/>
                <a:gd name="T7" fmla="*/ 10 h 214"/>
                <a:gd name="T8" fmla="*/ 41 w 206"/>
                <a:gd name="T9" fmla="*/ 0 h 214"/>
                <a:gd name="T10" fmla="*/ 12 w 206"/>
                <a:gd name="T11" fmla="*/ 6 h 214"/>
                <a:gd name="T12" fmla="*/ 0 w 206"/>
                <a:gd name="T13" fmla="*/ 6 h 214"/>
                <a:gd name="T14" fmla="*/ 0 w 206"/>
                <a:gd name="T15" fmla="*/ 10 h 214"/>
                <a:gd name="T16" fmla="*/ 0 w 206"/>
                <a:gd name="T17" fmla="*/ 10 h 214"/>
                <a:gd name="T18" fmla="*/ 0 w 206"/>
                <a:gd name="T19" fmla="*/ 16 h 214"/>
                <a:gd name="T20" fmla="*/ 6 w 206"/>
                <a:gd name="T21" fmla="*/ 33 h 214"/>
                <a:gd name="T22" fmla="*/ 12 w 206"/>
                <a:gd name="T23" fmla="*/ 55 h 214"/>
                <a:gd name="T24" fmla="*/ 25 w 206"/>
                <a:gd name="T25" fmla="*/ 72 h 214"/>
                <a:gd name="T26" fmla="*/ 31 w 206"/>
                <a:gd name="T27" fmla="*/ 84 h 214"/>
                <a:gd name="T28" fmla="*/ 41 w 206"/>
                <a:gd name="T29" fmla="*/ 84 h 214"/>
                <a:gd name="T30" fmla="*/ 41 w 206"/>
                <a:gd name="T31" fmla="*/ 90 h 214"/>
                <a:gd name="T32" fmla="*/ 41 w 206"/>
                <a:gd name="T33" fmla="*/ 90 h 214"/>
                <a:gd name="T34" fmla="*/ 41 w 206"/>
                <a:gd name="T35" fmla="*/ 94 h 214"/>
                <a:gd name="T36" fmla="*/ 41 w 206"/>
                <a:gd name="T37" fmla="*/ 101 h 214"/>
                <a:gd name="T38" fmla="*/ 41 w 206"/>
                <a:gd name="T39" fmla="*/ 101 h 214"/>
                <a:gd name="T40" fmla="*/ 41 w 206"/>
                <a:gd name="T41" fmla="*/ 107 h 214"/>
                <a:gd name="T42" fmla="*/ 35 w 206"/>
                <a:gd name="T43" fmla="*/ 113 h 214"/>
                <a:gd name="T44" fmla="*/ 35 w 206"/>
                <a:gd name="T45" fmla="*/ 117 h 214"/>
                <a:gd name="T46" fmla="*/ 41 w 206"/>
                <a:gd name="T47" fmla="*/ 140 h 214"/>
                <a:gd name="T48" fmla="*/ 47 w 206"/>
                <a:gd name="T49" fmla="*/ 185 h 214"/>
                <a:gd name="T50" fmla="*/ 53 w 206"/>
                <a:gd name="T51" fmla="*/ 197 h 214"/>
                <a:gd name="T52" fmla="*/ 60 w 206"/>
                <a:gd name="T53" fmla="*/ 208 h 214"/>
                <a:gd name="T54" fmla="*/ 66 w 206"/>
                <a:gd name="T55" fmla="*/ 214 h 214"/>
                <a:gd name="T56" fmla="*/ 66 w 206"/>
                <a:gd name="T57" fmla="*/ 208 h 214"/>
                <a:gd name="T58" fmla="*/ 66 w 206"/>
                <a:gd name="T59" fmla="*/ 201 h 214"/>
                <a:gd name="T60" fmla="*/ 66 w 206"/>
                <a:gd name="T61" fmla="*/ 201 h 214"/>
                <a:gd name="T62" fmla="*/ 76 w 206"/>
                <a:gd name="T63" fmla="*/ 208 h 214"/>
                <a:gd name="T64" fmla="*/ 82 w 206"/>
                <a:gd name="T65" fmla="*/ 214 h 214"/>
                <a:gd name="T66" fmla="*/ 111 w 206"/>
                <a:gd name="T67" fmla="*/ 208 h 214"/>
                <a:gd name="T68" fmla="*/ 111 w 206"/>
                <a:gd name="T69" fmla="*/ 197 h 214"/>
                <a:gd name="T70" fmla="*/ 117 w 206"/>
                <a:gd name="T71" fmla="*/ 156 h 214"/>
                <a:gd name="T72" fmla="*/ 117 w 206"/>
                <a:gd name="T73" fmla="*/ 146 h 214"/>
                <a:gd name="T74" fmla="*/ 117 w 206"/>
                <a:gd name="T75" fmla="*/ 140 h 214"/>
                <a:gd name="T76" fmla="*/ 117 w 206"/>
                <a:gd name="T77" fmla="*/ 134 h 214"/>
                <a:gd name="T78" fmla="*/ 117 w 206"/>
                <a:gd name="T79" fmla="*/ 129 h 214"/>
                <a:gd name="T80" fmla="*/ 117 w 206"/>
                <a:gd name="T81" fmla="*/ 123 h 214"/>
                <a:gd name="T82" fmla="*/ 117 w 206"/>
                <a:gd name="T83" fmla="*/ 117 h 214"/>
                <a:gd name="T84" fmla="*/ 117 w 206"/>
                <a:gd name="T85" fmla="*/ 113 h 214"/>
                <a:gd name="T86" fmla="*/ 117 w 206"/>
                <a:gd name="T87" fmla="*/ 107 h 214"/>
                <a:gd name="T88" fmla="*/ 123 w 206"/>
                <a:gd name="T89" fmla="*/ 101 h 214"/>
                <a:gd name="T90" fmla="*/ 130 w 206"/>
                <a:gd name="T91" fmla="*/ 94 h 214"/>
                <a:gd name="T92" fmla="*/ 136 w 206"/>
                <a:gd name="T93" fmla="*/ 94 h 214"/>
                <a:gd name="T94" fmla="*/ 142 w 206"/>
                <a:gd name="T95" fmla="*/ 55 h 214"/>
                <a:gd name="T96" fmla="*/ 142 w 206"/>
                <a:gd name="T97" fmla="*/ 39 h 214"/>
                <a:gd name="T98" fmla="*/ 142 w 206"/>
                <a:gd name="T99" fmla="*/ 33 h 214"/>
                <a:gd name="T100" fmla="*/ 136 w 206"/>
                <a:gd name="T101" fmla="*/ 33 h 214"/>
                <a:gd name="T102" fmla="*/ 136 w 206"/>
                <a:gd name="T103" fmla="*/ 28 h 214"/>
                <a:gd name="T104" fmla="*/ 136 w 206"/>
                <a:gd name="T105" fmla="*/ 22 h 214"/>
                <a:gd name="T106" fmla="*/ 152 w 206"/>
                <a:gd name="T107" fmla="*/ 22 h 214"/>
                <a:gd name="T108" fmla="*/ 165 w 206"/>
                <a:gd name="T109" fmla="*/ 16 h 214"/>
                <a:gd name="T110" fmla="*/ 206 w 206"/>
                <a:gd name="T111" fmla="*/ 16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6" h="214">
                  <a:moveTo>
                    <a:pt x="206" y="16"/>
                  </a:moveTo>
                  <a:lnTo>
                    <a:pt x="206" y="10"/>
                  </a:lnTo>
                  <a:lnTo>
                    <a:pt x="200" y="10"/>
                  </a:lnTo>
                  <a:lnTo>
                    <a:pt x="200" y="10"/>
                  </a:lnTo>
                  <a:lnTo>
                    <a:pt x="200" y="6"/>
                  </a:lnTo>
                  <a:lnTo>
                    <a:pt x="181" y="6"/>
                  </a:lnTo>
                  <a:lnTo>
                    <a:pt x="181" y="6"/>
                  </a:lnTo>
                  <a:lnTo>
                    <a:pt x="177" y="10"/>
                  </a:lnTo>
                  <a:lnTo>
                    <a:pt x="53" y="10"/>
                  </a:lnTo>
                  <a:lnTo>
                    <a:pt x="41" y="0"/>
                  </a:lnTo>
                  <a:lnTo>
                    <a:pt x="12" y="0"/>
                  </a:lnTo>
                  <a:lnTo>
                    <a:pt x="12" y="6"/>
                  </a:lnTo>
                  <a:lnTo>
                    <a:pt x="0" y="6"/>
                  </a:lnTo>
                  <a:lnTo>
                    <a:pt x="0" y="6"/>
                  </a:lnTo>
                  <a:lnTo>
                    <a:pt x="0" y="10"/>
                  </a:lnTo>
                  <a:lnTo>
                    <a:pt x="0" y="10"/>
                  </a:lnTo>
                  <a:lnTo>
                    <a:pt x="0" y="10"/>
                  </a:lnTo>
                  <a:lnTo>
                    <a:pt x="0" y="10"/>
                  </a:lnTo>
                  <a:lnTo>
                    <a:pt x="0" y="16"/>
                  </a:lnTo>
                  <a:lnTo>
                    <a:pt x="0" y="16"/>
                  </a:lnTo>
                  <a:lnTo>
                    <a:pt x="6" y="16"/>
                  </a:lnTo>
                  <a:lnTo>
                    <a:pt x="6" y="33"/>
                  </a:lnTo>
                  <a:lnTo>
                    <a:pt x="12" y="45"/>
                  </a:lnTo>
                  <a:lnTo>
                    <a:pt x="12" y="55"/>
                  </a:lnTo>
                  <a:lnTo>
                    <a:pt x="18" y="61"/>
                  </a:lnTo>
                  <a:lnTo>
                    <a:pt x="25" y="72"/>
                  </a:lnTo>
                  <a:lnTo>
                    <a:pt x="31" y="78"/>
                  </a:lnTo>
                  <a:lnTo>
                    <a:pt x="31" y="84"/>
                  </a:lnTo>
                  <a:lnTo>
                    <a:pt x="31" y="84"/>
                  </a:lnTo>
                  <a:lnTo>
                    <a:pt x="41" y="84"/>
                  </a:lnTo>
                  <a:lnTo>
                    <a:pt x="41" y="90"/>
                  </a:lnTo>
                  <a:lnTo>
                    <a:pt x="41" y="90"/>
                  </a:lnTo>
                  <a:lnTo>
                    <a:pt x="41" y="90"/>
                  </a:lnTo>
                  <a:lnTo>
                    <a:pt x="41" y="90"/>
                  </a:lnTo>
                  <a:lnTo>
                    <a:pt x="41" y="94"/>
                  </a:lnTo>
                  <a:lnTo>
                    <a:pt x="41" y="94"/>
                  </a:lnTo>
                  <a:lnTo>
                    <a:pt x="41" y="94"/>
                  </a:lnTo>
                  <a:lnTo>
                    <a:pt x="41" y="101"/>
                  </a:lnTo>
                  <a:lnTo>
                    <a:pt x="41" y="101"/>
                  </a:lnTo>
                  <a:lnTo>
                    <a:pt x="41" y="101"/>
                  </a:lnTo>
                  <a:lnTo>
                    <a:pt x="41" y="107"/>
                  </a:lnTo>
                  <a:lnTo>
                    <a:pt x="41" y="107"/>
                  </a:lnTo>
                  <a:lnTo>
                    <a:pt x="35" y="113"/>
                  </a:lnTo>
                  <a:lnTo>
                    <a:pt x="35" y="113"/>
                  </a:lnTo>
                  <a:lnTo>
                    <a:pt x="35" y="113"/>
                  </a:lnTo>
                  <a:lnTo>
                    <a:pt x="35" y="117"/>
                  </a:lnTo>
                  <a:lnTo>
                    <a:pt x="41" y="123"/>
                  </a:lnTo>
                  <a:lnTo>
                    <a:pt x="41" y="140"/>
                  </a:lnTo>
                  <a:lnTo>
                    <a:pt x="47" y="140"/>
                  </a:lnTo>
                  <a:lnTo>
                    <a:pt x="47" y="185"/>
                  </a:lnTo>
                  <a:lnTo>
                    <a:pt x="53" y="191"/>
                  </a:lnTo>
                  <a:lnTo>
                    <a:pt x="53" y="197"/>
                  </a:lnTo>
                  <a:lnTo>
                    <a:pt x="60" y="208"/>
                  </a:lnTo>
                  <a:lnTo>
                    <a:pt x="60" y="208"/>
                  </a:lnTo>
                  <a:lnTo>
                    <a:pt x="66" y="208"/>
                  </a:lnTo>
                  <a:lnTo>
                    <a:pt x="66" y="214"/>
                  </a:lnTo>
                  <a:lnTo>
                    <a:pt x="66" y="208"/>
                  </a:lnTo>
                  <a:lnTo>
                    <a:pt x="66" y="208"/>
                  </a:lnTo>
                  <a:lnTo>
                    <a:pt x="66" y="208"/>
                  </a:lnTo>
                  <a:lnTo>
                    <a:pt x="66" y="201"/>
                  </a:lnTo>
                  <a:lnTo>
                    <a:pt x="66" y="201"/>
                  </a:lnTo>
                  <a:lnTo>
                    <a:pt x="66" y="201"/>
                  </a:lnTo>
                  <a:lnTo>
                    <a:pt x="76" y="201"/>
                  </a:lnTo>
                  <a:lnTo>
                    <a:pt x="76" y="208"/>
                  </a:lnTo>
                  <a:lnTo>
                    <a:pt x="82" y="208"/>
                  </a:lnTo>
                  <a:lnTo>
                    <a:pt x="82" y="214"/>
                  </a:lnTo>
                  <a:lnTo>
                    <a:pt x="107" y="214"/>
                  </a:lnTo>
                  <a:lnTo>
                    <a:pt x="111" y="208"/>
                  </a:lnTo>
                  <a:lnTo>
                    <a:pt x="111" y="208"/>
                  </a:lnTo>
                  <a:lnTo>
                    <a:pt x="111" y="197"/>
                  </a:lnTo>
                  <a:lnTo>
                    <a:pt x="117" y="197"/>
                  </a:lnTo>
                  <a:lnTo>
                    <a:pt x="117" y="156"/>
                  </a:lnTo>
                  <a:lnTo>
                    <a:pt x="117" y="156"/>
                  </a:lnTo>
                  <a:lnTo>
                    <a:pt x="117" y="146"/>
                  </a:lnTo>
                  <a:lnTo>
                    <a:pt x="117" y="146"/>
                  </a:lnTo>
                  <a:lnTo>
                    <a:pt x="117" y="140"/>
                  </a:lnTo>
                  <a:lnTo>
                    <a:pt x="117" y="140"/>
                  </a:lnTo>
                  <a:lnTo>
                    <a:pt x="117" y="134"/>
                  </a:lnTo>
                  <a:lnTo>
                    <a:pt x="117" y="134"/>
                  </a:lnTo>
                  <a:lnTo>
                    <a:pt x="117" y="129"/>
                  </a:lnTo>
                  <a:lnTo>
                    <a:pt x="117" y="129"/>
                  </a:lnTo>
                  <a:lnTo>
                    <a:pt x="117" y="123"/>
                  </a:lnTo>
                  <a:lnTo>
                    <a:pt x="117" y="123"/>
                  </a:lnTo>
                  <a:lnTo>
                    <a:pt x="117" y="117"/>
                  </a:lnTo>
                  <a:lnTo>
                    <a:pt x="117" y="117"/>
                  </a:lnTo>
                  <a:lnTo>
                    <a:pt x="117" y="113"/>
                  </a:lnTo>
                  <a:lnTo>
                    <a:pt x="117" y="113"/>
                  </a:lnTo>
                  <a:lnTo>
                    <a:pt x="117" y="107"/>
                  </a:lnTo>
                  <a:lnTo>
                    <a:pt x="117" y="107"/>
                  </a:lnTo>
                  <a:lnTo>
                    <a:pt x="123" y="101"/>
                  </a:lnTo>
                  <a:lnTo>
                    <a:pt x="123" y="101"/>
                  </a:lnTo>
                  <a:lnTo>
                    <a:pt x="130" y="94"/>
                  </a:lnTo>
                  <a:lnTo>
                    <a:pt x="130" y="94"/>
                  </a:lnTo>
                  <a:lnTo>
                    <a:pt x="136" y="94"/>
                  </a:lnTo>
                  <a:lnTo>
                    <a:pt x="136" y="61"/>
                  </a:lnTo>
                  <a:lnTo>
                    <a:pt x="142" y="55"/>
                  </a:lnTo>
                  <a:lnTo>
                    <a:pt x="142" y="39"/>
                  </a:lnTo>
                  <a:lnTo>
                    <a:pt x="142" y="39"/>
                  </a:lnTo>
                  <a:lnTo>
                    <a:pt x="142" y="39"/>
                  </a:lnTo>
                  <a:lnTo>
                    <a:pt x="142" y="33"/>
                  </a:lnTo>
                  <a:lnTo>
                    <a:pt x="136" y="33"/>
                  </a:lnTo>
                  <a:lnTo>
                    <a:pt x="136" y="33"/>
                  </a:lnTo>
                  <a:lnTo>
                    <a:pt x="136" y="33"/>
                  </a:lnTo>
                  <a:lnTo>
                    <a:pt x="136" y="28"/>
                  </a:lnTo>
                  <a:lnTo>
                    <a:pt x="136" y="28"/>
                  </a:lnTo>
                  <a:lnTo>
                    <a:pt x="136" y="22"/>
                  </a:lnTo>
                  <a:lnTo>
                    <a:pt x="136" y="22"/>
                  </a:lnTo>
                  <a:lnTo>
                    <a:pt x="152" y="22"/>
                  </a:lnTo>
                  <a:lnTo>
                    <a:pt x="165" y="16"/>
                  </a:lnTo>
                  <a:lnTo>
                    <a:pt x="165" y="16"/>
                  </a:lnTo>
                  <a:lnTo>
                    <a:pt x="206" y="16"/>
                  </a:lnTo>
                  <a:lnTo>
                    <a:pt x="206"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5" name="Freeform 531"/>
            <p:cNvSpPr>
              <a:spLocks/>
            </p:cNvSpPr>
            <p:nvPr/>
          </p:nvSpPr>
          <p:spPr bwMode="auto">
            <a:xfrm>
              <a:off x="4905375" y="3967163"/>
              <a:ext cx="222250" cy="258763"/>
            </a:xfrm>
            <a:custGeom>
              <a:avLst/>
              <a:gdLst>
                <a:gd name="T0" fmla="*/ 6 w 140"/>
                <a:gd name="T1" fmla="*/ 124 h 163"/>
                <a:gd name="T2" fmla="*/ 6 w 140"/>
                <a:gd name="T3" fmla="*/ 130 h 163"/>
                <a:gd name="T4" fmla="*/ 13 w 140"/>
                <a:gd name="T5" fmla="*/ 140 h 163"/>
                <a:gd name="T6" fmla="*/ 13 w 140"/>
                <a:gd name="T7" fmla="*/ 146 h 163"/>
                <a:gd name="T8" fmla="*/ 13 w 140"/>
                <a:gd name="T9" fmla="*/ 153 h 163"/>
                <a:gd name="T10" fmla="*/ 13 w 140"/>
                <a:gd name="T11" fmla="*/ 159 h 163"/>
                <a:gd name="T12" fmla="*/ 13 w 140"/>
                <a:gd name="T13" fmla="*/ 163 h 163"/>
                <a:gd name="T14" fmla="*/ 29 w 140"/>
                <a:gd name="T15" fmla="*/ 159 h 163"/>
                <a:gd name="T16" fmla="*/ 35 w 140"/>
                <a:gd name="T17" fmla="*/ 146 h 163"/>
                <a:gd name="T18" fmla="*/ 42 w 140"/>
                <a:gd name="T19" fmla="*/ 136 h 163"/>
                <a:gd name="T20" fmla="*/ 64 w 140"/>
                <a:gd name="T21" fmla="*/ 140 h 163"/>
                <a:gd name="T22" fmla="*/ 83 w 140"/>
                <a:gd name="T23" fmla="*/ 140 h 163"/>
                <a:gd name="T24" fmla="*/ 89 w 140"/>
                <a:gd name="T25" fmla="*/ 136 h 163"/>
                <a:gd name="T26" fmla="*/ 89 w 140"/>
                <a:gd name="T27" fmla="*/ 124 h 163"/>
                <a:gd name="T28" fmla="*/ 95 w 140"/>
                <a:gd name="T29" fmla="*/ 113 h 163"/>
                <a:gd name="T30" fmla="*/ 118 w 140"/>
                <a:gd name="T31" fmla="*/ 97 h 163"/>
                <a:gd name="T32" fmla="*/ 140 w 140"/>
                <a:gd name="T33" fmla="*/ 68 h 163"/>
                <a:gd name="T34" fmla="*/ 124 w 140"/>
                <a:gd name="T35" fmla="*/ 56 h 163"/>
                <a:gd name="T36" fmla="*/ 118 w 140"/>
                <a:gd name="T37" fmla="*/ 52 h 163"/>
                <a:gd name="T38" fmla="*/ 112 w 140"/>
                <a:gd name="T39" fmla="*/ 35 h 163"/>
                <a:gd name="T40" fmla="*/ 105 w 140"/>
                <a:gd name="T41" fmla="*/ 29 h 163"/>
                <a:gd name="T42" fmla="*/ 99 w 140"/>
                <a:gd name="T43" fmla="*/ 23 h 163"/>
                <a:gd name="T44" fmla="*/ 95 w 140"/>
                <a:gd name="T45" fmla="*/ 12 h 163"/>
                <a:gd name="T46" fmla="*/ 89 w 140"/>
                <a:gd name="T47" fmla="*/ 0 h 163"/>
                <a:gd name="T48" fmla="*/ 35 w 140"/>
                <a:gd name="T49" fmla="*/ 6 h 163"/>
                <a:gd name="T50" fmla="*/ 19 w 140"/>
                <a:gd name="T51" fmla="*/ 6 h 163"/>
                <a:gd name="T52" fmla="*/ 19 w 140"/>
                <a:gd name="T53" fmla="*/ 12 h 163"/>
                <a:gd name="T54" fmla="*/ 19 w 140"/>
                <a:gd name="T55" fmla="*/ 17 h 163"/>
                <a:gd name="T56" fmla="*/ 25 w 140"/>
                <a:gd name="T57" fmla="*/ 17 h 163"/>
                <a:gd name="T58" fmla="*/ 25 w 140"/>
                <a:gd name="T59" fmla="*/ 23 h 163"/>
                <a:gd name="T60" fmla="*/ 25 w 140"/>
                <a:gd name="T61" fmla="*/ 39 h 163"/>
                <a:gd name="T62" fmla="*/ 19 w 140"/>
                <a:gd name="T63" fmla="*/ 78 h 163"/>
                <a:gd name="T64" fmla="*/ 13 w 140"/>
                <a:gd name="T65" fmla="*/ 78 h 163"/>
                <a:gd name="T66" fmla="*/ 6 w 140"/>
                <a:gd name="T67" fmla="*/ 85 h 163"/>
                <a:gd name="T68" fmla="*/ 0 w 140"/>
                <a:gd name="T69" fmla="*/ 91 h 163"/>
                <a:gd name="T70" fmla="*/ 0 w 140"/>
                <a:gd name="T71" fmla="*/ 97 h 163"/>
                <a:gd name="T72" fmla="*/ 0 w 140"/>
                <a:gd name="T73" fmla="*/ 101 h 163"/>
                <a:gd name="T74" fmla="*/ 0 w 140"/>
                <a:gd name="T75" fmla="*/ 107 h 163"/>
                <a:gd name="T76" fmla="*/ 0 w 140"/>
                <a:gd name="T77" fmla="*/ 118 h 163"/>
                <a:gd name="T78" fmla="*/ 0 w 140"/>
                <a:gd name="T79" fmla="*/ 12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 h="163">
                  <a:moveTo>
                    <a:pt x="0" y="124"/>
                  </a:moveTo>
                  <a:lnTo>
                    <a:pt x="6" y="124"/>
                  </a:lnTo>
                  <a:lnTo>
                    <a:pt x="6" y="130"/>
                  </a:lnTo>
                  <a:lnTo>
                    <a:pt x="6" y="130"/>
                  </a:lnTo>
                  <a:lnTo>
                    <a:pt x="13" y="130"/>
                  </a:lnTo>
                  <a:lnTo>
                    <a:pt x="13" y="140"/>
                  </a:lnTo>
                  <a:lnTo>
                    <a:pt x="13" y="140"/>
                  </a:lnTo>
                  <a:lnTo>
                    <a:pt x="13" y="146"/>
                  </a:lnTo>
                  <a:lnTo>
                    <a:pt x="13" y="146"/>
                  </a:lnTo>
                  <a:lnTo>
                    <a:pt x="13" y="153"/>
                  </a:lnTo>
                  <a:lnTo>
                    <a:pt x="13" y="153"/>
                  </a:lnTo>
                  <a:lnTo>
                    <a:pt x="13" y="159"/>
                  </a:lnTo>
                  <a:lnTo>
                    <a:pt x="13" y="159"/>
                  </a:lnTo>
                  <a:lnTo>
                    <a:pt x="13" y="163"/>
                  </a:lnTo>
                  <a:lnTo>
                    <a:pt x="29" y="163"/>
                  </a:lnTo>
                  <a:lnTo>
                    <a:pt x="29" y="159"/>
                  </a:lnTo>
                  <a:lnTo>
                    <a:pt x="35" y="153"/>
                  </a:lnTo>
                  <a:lnTo>
                    <a:pt x="35" y="146"/>
                  </a:lnTo>
                  <a:lnTo>
                    <a:pt x="42" y="140"/>
                  </a:lnTo>
                  <a:lnTo>
                    <a:pt x="42" y="136"/>
                  </a:lnTo>
                  <a:lnTo>
                    <a:pt x="64" y="136"/>
                  </a:lnTo>
                  <a:lnTo>
                    <a:pt x="64" y="140"/>
                  </a:lnTo>
                  <a:lnTo>
                    <a:pt x="64" y="140"/>
                  </a:lnTo>
                  <a:lnTo>
                    <a:pt x="83" y="140"/>
                  </a:lnTo>
                  <a:lnTo>
                    <a:pt x="83" y="136"/>
                  </a:lnTo>
                  <a:lnTo>
                    <a:pt x="89" y="136"/>
                  </a:lnTo>
                  <a:lnTo>
                    <a:pt x="89" y="124"/>
                  </a:lnTo>
                  <a:lnTo>
                    <a:pt x="89" y="124"/>
                  </a:lnTo>
                  <a:lnTo>
                    <a:pt x="95" y="118"/>
                  </a:lnTo>
                  <a:lnTo>
                    <a:pt x="95" y="113"/>
                  </a:lnTo>
                  <a:lnTo>
                    <a:pt x="105" y="101"/>
                  </a:lnTo>
                  <a:lnTo>
                    <a:pt x="118" y="97"/>
                  </a:lnTo>
                  <a:lnTo>
                    <a:pt x="140" y="74"/>
                  </a:lnTo>
                  <a:lnTo>
                    <a:pt x="140" y="68"/>
                  </a:lnTo>
                  <a:lnTo>
                    <a:pt x="134" y="68"/>
                  </a:lnTo>
                  <a:lnTo>
                    <a:pt x="124" y="56"/>
                  </a:lnTo>
                  <a:lnTo>
                    <a:pt x="124" y="56"/>
                  </a:lnTo>
                  <a:lnTo>
                    <a:pt x="118" y="52"/>
                  </a:lnTo>
                  <a:lnTo>
                    <a:pt x="118" y="39"/>
                  </a:lnTo>
                  <a:lnTo>
                    <a:pt x="112" y="35"/>
                  </a:lnTo>
                  <a:lnTo>
                    <a:pt x="105" y="35"/>
                  </a:lnTo>
                  <a:lnTo>
                    <a:pt x="105" y="29"/>
                  </a:lnTo>
                  <a:lnTo>
                    <a:pt x="99" y="29"/>
                  </a:lnTo>
                  <a:lnTo>
                    <a:pt x="99" y="23"/>
                  </a:lnTo>
                  <a:lnTo>
                    <a:pt x="95" y="17"/>
                  </a:lnTo>
                  <a:lnTo>
                    <a:pt x="95" y="12"/>
                  </a:lnTo>
                  <a:lnTo>
                    <a:pt x="89" y="6"/>
                  </a:lnTo>
                  <a:lnTo>
                    <a:pt x="89" y="0"/>
                  </a:lnTo>
                  <a:lnTo>
                    <a:pt x="48" y="0"/>
                  </a:lnTo>
                  <a:lnTo>
                    <a:pt x="35" y="6"/>
                  </a:lnTo>
                  <a:lnTo>
                    <a:pt x="19" y="6"/>
                  </a:lnTo>
                  <a:lnTo>
                    <a:pt x="19" y="6"/>
                  </a:lnTo>
                  <a:lnTo>
                    <a:pt x="19" y="12"/>
                  </a:lnTo>
                  <a:lnTo>
                    <a:pt x="19" y="12"/>
                  </a:lnTo>
                  <a:lnTo>
                    <a:pt x="19" y="17"/>
                  </a:lnTo>
                  <a:lnTo>
                    <a:pt x="19" y="17"/>
                  </a:lnTo>
                  <a:lnTo>
                    <a:pt x="19" y="17"/>
                  </a:lnTo>
                  <a:lnTo>
                    <a:pt x="25" y="17"/>
                  </a:lnTo>
                  <a:lnTo>
                    <a:pt x="25" y="23"/>
                  </a:lnTo>
                  <a:lnTo>
                    <a:pt x="25" y="23"/>
                  </a:lnTo>
                  <a:lnTo>
                    <a:pt x="25" y="23"/>
                  </a:lnTo>
                  <a:lnTo>
                    <a:pt x="25" y="39"/>
                  </a:lnTo>
                  <a:lnTo>
                    <a:pt x="19" y="45"/>
                  </a:lnTo>
                  <a:lnTo>
                    <a:pt x="19" y="78"/>
                  </a:lnTo>
                  <a:lnTo>
                    <a:pt x="13" y="78"/>
                  </a:lnTo>
                  <a:lnTo>
                    <a:pt x="13" y="78"/>
                  </a:lnTo>
                  <a:lnTo>
                    <a:pt x="6" y="85"/>
                  </a:lnTo>
                  <a:lnTo>
                    <a:pt x="6" y="85"/>
                  </a:lnTo>
                  <a:lnTo>
                    <a:pt x="0" y="91"/>
                  </a:lnTo>
                  <a:lnTo>
                    <a:pt x="0" y="91"/>
                  </a:lnTo>
                  <a:lnTo>
                    <a:pt x="0" y="97"/>
                  </a:lnTo>
                  <a:lnTo>
                    <a:pt x="0" y="97"/>
                  </a:lnTo>
                  <a:lnTo>
                    <a:pt x="0" y="101"/>
                  </a:lnTo>
                  <a:lnTo>
                    <a:pt x="0" y="101"/>
                  </a:lnTo>
                  <a:lnTo>
                    <a:pt x="0" y="107"/>
                  </a:lnTo>
                  <a:lnTo>
                    <a:pt x="0" y="107"/>
                  </a:lnTo>
                  <a:lnTo>
                    <a:pt x="0" y="118"/>
                  </a:lnTo>
                  <a:lnTo>
                    <a:pt x="0" y="118"/>
                  </a:lnTo>
                  <a:lnTo>
                    <a:pt x="0" y="118"/>
                  </a:lnTo>
                  <a:lnTo>
                    <a:pt x="0" y="124"/>
                  </a:lnTo>
                  <a:lnTo>
                    <a:pt x="0" y="12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6" name="Freeform 532"/>
            <p:cNvSpPr>
              <a:spLocks/>
            </p:cNvSpPr>
            <p:nvPr/>
          </p:nvSpPr>
          <p:spPr bwMode="auto">
            <a:xfrm>
              <a:off x="4905375" y="3967163"/>
              <a:ext cx="222250" cy="258763"/>
            </a:xfrm>
            <a:custGeom>
              <a:avLst/>
              <a:gdLst>
                <a:gd name="T0" fmla="*/ 6 w 140"/>
                <a:gd name="T1" fmla="*/ 124 h 163"/>
                <a:gd name="T2" fmla="*/ 6 w 140"/>
                <a:gd name="T3" fmla="*/ 130 h 163"/>
                <a:gd name="T4" fmla="*/ 13 w 140"/>
                <a:gd name="T5" fmla="*/ 140 h 163"/>
                <a:gd name="T6" fmla="*/ 13 w 140"/>
                <a:gd name="T7" fmla="*/ 146 h 163"/>
                <a:gd name="T8" fmla="*/ 13 w 140"/>
                <a:gd name="T9" fmla="*/ 153 h 163"/>
                <a:gd name="T10" fmla="*/ 13 w 140"/>
                <a:gd name="T11" fmla="*/ 159 h 163"/>
                <a:gd name="T12" fmla="*/ 13 w 140"/>
                <a:gd name="T13" fmla="*/ 163 h 163"/>
                <a:gd name="T14" fmla="*/ 29 w 140"/>
                <a:gd name="T15" fmla="*/ 159 h 163"/>
                <a:gd name="T16" fmla="*/ 35 w 140"/>
                <a:gd name="T17" fmla="*/ 146 h 163"/>
                <a:gd name="T18" fmla="*/ 42 w 140"/>
                <a:gd name="T19" fmla="*/ 136 h 163"/>
                <a:gd name="T20" fmla="*/ 64 w 140"/>
                <a:gd name="T21" fmla="*/ 140 h 163"/>
                <a:gd name="T22" fmla="*/ 83 w 140"/>
                <a:gd name="T23" fmla="*/ 140 h 163"/>
                <a:gd name="T24" fmla="*/ 89 w 140"/>
                <a:gd name="T25" fmla="*/ 136 h 163"/>
                <a:gd name="T26" fmla="*/ 89 w 140"/>
                <a:gd name="T27" fmla="*/ 124 h 163"/>
                <a:gd name="T28" fmla="*/ 95 w 140"/>
                <a:gd name="T29" fmla="*/ 113 h 163"/>
                <a:gd name="T30" fmla="*/ 118 w 140"/>
                <a:gd name="T31" fmla="*/ 97 h 163"/>
                <a:gd name="T32" fmla="*/ 140 w 140"/>
                <a:gd name="T33" fmla="*/ 68 h 163"/>
                <a:gd name="T34" fmla="*/ 124 w 140"/>
                <a:gd name="T35" fmla="*/ 56 h 163"/>
                <a:gd name="T36" fmla="*/ 118 w 140"/>
                <a:gd name="T37" fmla="*/ 52 h 163"/>
                <a:gd name="T38" fmla="*/ 112 w 140"/>
                <a:gd name="T39" fmla="*/ 35 h 163"/>
                <a:gd name="T40" fmla="*/ 105 w 140"/>
                <a:gd name="T41" fmla="*/ 29 h 163"/>
                <a:gd name="T42" fmla="*/ 99 w 140"/>
                <a:gd name="T43" fmla="*/ 23 h 163"/>
                <a:gd name="T44" fmla="*/ 95 w 140"/>
                <a:gd name="T45" fmla="*/ 12 h 163"/>
                <a:gd name="T46" fmla="*/ 89 w 140"/>
                <a:gd name="T47" fmla="*/ 0 h 163"/>
                <a:gd name="T48" fmla="*/ 35 w 140"/>
                <a:gd name="T49" fmla="*/ 6 h 163"/>
                <a:gd name="T50" fmla="*/ 19 w 140"/>
                <a:gd name="T51" fmla="*/ 6 h 163"/>
                <a:gd name="T52" fmla="*/ 19 w 140"/>
                <a:gd name="T53" fmla="*/ 12 h 163"/>
                <a:gd name="T54" fmla="*/ 19 w 140"/>
                <a:gd name="T55" fmla="*/ 17 h 163"/>
                <a:gd name="T56" fmla="*/ 25 w 140"/>
                <a:gd name="T57" fmla="*/ 17 h 163"/>
                <a:gd name="T58" fmla="*/ 25 w 140"/>
                <a:gd name="T59" fmla="*/ 23 h 163"/>
                <a:gd name="T60" fmla="*/ 25 w 140"/>
                <a:gd name="T61" fmla="*/ 39 h 163"/>
                <a:gd name="T62" fmla="*/ 19 w 140"/>
                <a:gd name="T63" fmla="*/ 78 h 163"/>
                <a:gd name="T64" fmla="*/ 13 w 140"/>
                <a:gd name="T65" fmla="*/ 78 h 163"/>
                <a:gd name="T66" fmla="*/ 6 w 140"/>
                <a:gd name="T67" fmla="*/ 85 h 163"/>
                <a:gd name="T68" fmla="*/ 0 w 140"/>
                <a:gd name="T69" fmla="*/ 91 h 163"/>
                <a:gd name="T70" fmla="*/ 0 w 140"/>
                <a:gd name="T71" fmla="*/ 97 h 163"/>
                <a:gd name="T72" fmla="*/ 0 w 140"/>
                <a:gd name="T73" fmla="*/ 101 h 163"/>
                <a:gd name="T74" fmla="*/ 0 w 140"/>
                <a:gd name="T75" fmla="*/ 107 h 163"/>
                <a:gd name="T76" fmla="*/ 0 w 140"/>
                <a:gd name="T77" fmla="*/ 118 h 163"/>
                <a:gd name="T78" fmla="*/ 0 w 140"/>
                <a:gd name="T79" fmla="*/ 12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 h="163">
                  <a:moveTo>
                    <a:pt x="0" y="124"/>
                  </a:moveTo>
                  <a:lnTo>
                    <a:pt x="6" y="124"/>
                  </a:lnTo>
                  <a:lnTo>
                    <a:pt x="6" y="130"/>
                  </a:lnTo>
                  <a:lnTo>
                    <a:pt x="6" y="130"/>
                  </a:lnTo>
                  <a:lnTo>
                    <a:pt x="13" y="130"/>
                  </a:lnTo>
                  <a:lnTo>
                    <a:pt x="13" y="140"/>
                  </a:lnTo>
                  <a:lnTo>
                    <a:pt x="13" y="140"/>
                  </a:lnTo>
                  <a:lnTo>
                    <a:pt x="13" y="146"/>
                  </a:lnTo>
                  <a:lnTo>
                    <a:pt x="13" y="146"/>
                  </a:lnTo>
                  <a:lnTo>
                    <a:pt x="13" y="153"/>
                  </a:lnTo>
                  <a:lnTo>
                    <a:pt x="13" y="153"/>
                  </a:lnTo>
                  <a:lnTo>
                    <a:pt x="13" y="159"/>
                  </a:lnTo>
                  <a:lnTo>
                    <a:pt x="13" y="159"/>
                  </a:lnTo>
                  <a:lnTo>
                    <a:pt x="13" y="163"/>
                  </a:lnTo>
                  <a:lnTo>
                    <a:pt x="29" y="163"/>
                  </a:lnTo>
                  <a:lnTo>
                    <a:pt x="29" y="159"/>
                  </a:lnTo>
                  <a:lnTo>
                    <a:pt x="35" y="153"/>
                  </a:lnTo>
                  <a:lnTo>
                    <a:pt x="35" y="146"/>
                  </a:lnTo>
                  <a:lnTo>
                    <a:pt x="42" y="140"/>
                  </a:lnTo>
                  <a:lnTo>
                    <a:pt x="42" y="136"/>
                  </a:lnTo>
                  <a:lnTo>
                    <a:pt x="64" y="136"/>
                  </a:lnTo>
                  <a:lnTo>
                    <a:pt x="64" y="140"/>
                  </a:lnTo>
                  <a:lnTo>
                    <a:pt x="64" y="140"/>
                  </a:lnTo>
                  <a:lnTo>
                    <a:pt x="83" y="140"/>
                  </a:lnTo>
                  <a:lnTo>
                    <a:pt x="83" y="136"/>
                  </a:lnTo>
                  <a:lnTo>
                    <a:pt x="89" y="136"/>
                  </a:lnTo>
                  <a:lnTo>
                    <a:pt x="89" y="124"/>
                  </a:lnTo>
                  <a:lnTo>
                    <a:pt x="89" y="124"/>
                  </a:lnTo>
                  <a:lnTo>
                    <a:pt x="95" y="118"/>
                  </a:lnTo>
                  <a:lnTo>
                    <a:pt x="95" y="113"/>
                  </a:lnTo>
                  <a:lnTo>
                    <a:pt x="105" y="101"/>
                  </a:lnTo>
                  <a:lnTo>
                    <a:pt x="118" y="97"/>
                  </a:lnTo>
                  <a:lnTo>
                    <a:pt x="140" y="74"/>
                  </a:lnTo>
                  <a:lnTo>
                    <a:pt x="140" y="68"/>
                  </a:lnTo>
                  <a:lnTo>
                    <a:pt x="134" y="68"/>
                  </a:lnTo>
                  <a:lnTo>
                    <a:pt x="124" y="56"/>
                  </a:lnTo>
                  <a:lnTo>
                    <a:pt x="124" y="56"/>
                  </a:lnTo>
                  <a:lnTo>
                    <a:pt x="118" y="52"/>
                  </a:lnTo>
                  <a:lnTo>
                    <a:pt x="118" y="39"/>
                  </a:lnTo>
                  <a:lnTo>
                    <a:pt x="112" y="35"/>
                  </a:lnTo>
                  <a:lnTo>
                    <a:pt x="105" y="35"/>
                  </a:lnTo>
                  <a:lnTo>
                    <a:pt x="105" y="29"/>
                  </a:lnTo>
                  <a:lnTo>
                    <a:pt x="99" y="29"/>
                  </a:lnTo>
                  <a:lnTo>
                    <a:pt x="99" y="23"/>
                  </a:lnTo>
                  <a:lnTo>
                    <a:pt x="95" y="17"/>
                  </a:lnTo>
                  <a:lnTo>
                    <a:pt x="95" y="12"/>
                  </a:lnTo>
                  <a:lnTo>
                    <a:pt x="89" y="6"/>
                  </a:lnTo>
                  <a:lnTo>
                    <a:pt x="89" y="0"/>
                  </a:lnTo>
                  <a:lnTo>
                    <a:pt x="48" y="0"/>
                  </a:lnTo>
                  <a:lnTo>
                    <a:pt x="35" y="6"/>
                  </a:lnTo>
                  <a:lnTo>
                    <a:pt x="19" y="6"/>
                  </a:lnTo>
                  <a:lnTo>
                    <a:pt x="19" y="6"/>
                  </a:lnTo>
                  <a:lnTo>
                    <a:pt x="19" y="12"/>
                  </a:lnTo>
                  <a:lnTo>
                    <a:pt x="19" y="12"/>
                  </a:lnTo>
                  <a:lnTo>
                    <a:pt x="19" y="17"/>
                  </a:lnTo>
                  <a:lnTo>
                    <a:pt x="19" y="17"/>
                  </a:lnTo>
                  <a:lnTo>
                    <a:pt x="19" y="17"/>
                  </a:lnTo>
                  <a:lnTo>
                    <a:pt x="25" y="17"/>
                  </a:lnTo>
                  <a:lnTo>
                    <a:pt x="25" y="23"/>
                  </a:lnTo>
                  <a:lnTo>
                    <a:pt x="25" y="23"/>
                  </a:lnTo>
                  <a:lnTo>
                    <a:pt x="25" y="23"/>
                  </a:lnTo>
                  <a:lnTo>
                    <a:pt x="25" y="39"/>
                  </a:lnTo>
                  <a:lnTo>
                    <a:pt x="19" y="45"/>
                  </a:lnTo>
                  <a:lnTo>
                    <a:pt x="19" y="78"/>
                  </a:lnTo>
                  <a:lnTo>
                    <a:pt x="13" y="78"/>
                  </a:lnTo>
                  <a:lnTo>
                    <a:pt x="13" y="78"/>
                  </a:lnTo>
                  <a:lnTo>
                    <a:pt x="6" y="85"/>
                  </a:lnTo>
                  <a:lnTo>
                    <a:pt x="6" y="85"/>
                  </a:lnTo>
                  <a:lnTo>
                    <a:pt x="0" y="91"/>
                  </a:lnTo>
                  <a:lnTo>
                    <a:pt x="0" y="91"/>
                  </a:lnTo>
                  <a:lnTo>
                    <a:pt x="0" y="97"/>
                  </a:lnTo>
                  <a:lnTo>
                    <a:pt x="0" y="97"/>
                  </a:lnTo>
                  <a:lnTo>
                    <a:pt x="0" y="101"/>
                  </a:lnTo>
                  <a:lnTo>
                    <a:pt x="0" y="101"/>
                  </a:lnTo>
                  <a:lnTo>
                    <a:pt x="0" y="107"/>
                  </a:lnTo>
                  <a:lnTo>
                    <a:pt x="0" y="107"/>
                  </a:lnTo>
                  <a:lnTo>
                    <a:pt x="0" y="118"/>
                  </a:lnTo>
                  <a:lnTo>
                    <a:pt x="0" y="118"/>
                  </a:lnTo>
                  <a:lnTo>
                    <a:pt x="0" y="118"/>
                  </a:lnTo>
                  <a:lnTo>
                    <a:pt x="0" y="124"/>
                  </a:lnTo>
                  <a:lnTo>
                    <a:pt x="0" y="12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7" name="Freeform 533"/>
            <p:cNvSpPr>
              <a:spLocks/>
            </p:cNvSpPr>
            <p:nvPr/>
          </p:nvSpPr>
          <p:spPr bwMode="auto">
            <a:xfrm>
              <a:off x="5445125" y="3790951"/>
              <a:ext cx="184150" cy="392113"/>
            </a:xfrm>
            <a:custGeom>
              <a:avLst/>
              <a:gdLst>
                <a:gd name="T0" fmla="*/ 23 w 116"/>
                <a:gd name="T1" fmla="*/ 78 h 247"/>
                <a:gd name="T2" fmla="*/ 35 w 116"/>
                <a:gd name="T3" fmla="*/ 72 h 247"/>
                <a:gd name="T4" fmla="*/ 35 w 116"/>
                <a:gd name="T5" fmla="*/ 72 h 247"/>
                <a:gd name="T6" fmla="*/ 45 w 116"/>
                <a:gd name="T7" fmla="*/ 66 h 247"/>
                <a:gd name="T8" fmla="*/ 45 w 116"/>
                <a:gd name="T9" fmla="*/ 66 h 247"/>
                <a:gd name="T10" fmla="*/ 52 w 116"/>
                <a:gd name="T11" fmla="*/ 62 h 247"/>
                <a:gd name="T12" fmla="*/ 58 w 116"/>
                <a:gd name="T13" fmla="*/ 62 h 247"/>
                <a:gd name="T14" fmla="*/ 58 w 116"/>
                <a:gd name="T15" fmla="*/ 55 h 247"/>
                <a:gd name="T16" fmla="*/ 58 w 116"/>
                <a:gd name="T17" fmla="*/ 49 h 247"/>
                <a:gd name="T18" fmla="*/ 70 w 116"/>
                <a:gd name="T19" fmla="*/ 49 h 247"/>
                <a:gd name="T20" fmla="*/ 87 w 116"/>
                <a:gd name="T21" fmla="*/ 22 h 247"/>
                <a:gd name="T22" fmla="*/ 93 w 116"/>
                <a:gd name="T23" fmla="*/ 0 h 247"/>
                <a:gd name="T24" fmla="*/ 99 w 116"/>
                <a:gd name="T25" fmla="*/ 4 h 247"/>
                <a:gd name="T26" fmla="*/ 105 w 116"/>
                <a:gd name="T27" fmla="*/ 10 h 247"/>
                <a:gd name="T28" fmla="*/ 111 w 116"/>
                <a:gd name="T29" fmla="*/ 16 h 247"/>
                <a:gd name="T30" fmla="*/ 116 w 116"/>
                <a:gd name="T31" fmla="*/ 22 h 247"/>
                <a:gd name="T32" fmla="*/ 111 w 116"/>
                <a:gd name="T33" fmla="*/ 27 h 247"/>
                <a:gd name="T34" fmla="*/ 111 w 116"/>
                <a:gd name="T35" fmla="*/ 33 h 247"/>
                <a:gd name="T36" fmla="*/ 116 w 116"/>
                <a:gd name="T37" fmla="*/ 49 h 247"/>
                <a:gd name="T38" fmla="*/ 116 w 116"/>
                <a:gd name="T39" fmla="*/ 55 h 247"/>
                <a:gd name="T40" fmla="*/ 111 w 116"/>
                <a:gd name="T41" fmla="*/ 66 h 247"/>
                <a:gd name="T42" fmla="*/ 105 w 116"/>
                <a:gd name="T43" fmla="*/ 72 h 247"/>
                <a:gd name="T44" fmla="*/ 105 w 116"/>
                <a:gd name="T45" fmla="*/ 84 h 247"/>
                <a:gd name="T46" fmla="*/ 105 w 116"/>
                <a:gd name="T47" fmla="*/ 84 h 247"/>
                <a:gd name="T48" fmla="*/ 99 w 116"/>
                <a:gd name="T49" fmla="*/ 88 h 247"/>
                <a:gd name="T50" fmla="*/ 99 w 116"/>
                <a:gd name="T51" fmla="*/ 95 h 247"/>
                <a:gd name="T52" fmla="*/ 93 w 116"/>
                <a:gd name="T53" fmla="*/ 111 h 247"/>
                <a:gd name="T54" fmla="*/ 87 w 116"/>
                <a:gd name="T55" fmla="*/ 123 h 247"/>
                <a:gd name="T56" fmla="*/ 80 w 116"/>
                <a:gd name="T57" fmla="*/ 150 h 247"/>
                <a:gd name="T58" fmla="*/ 76 w 116"/>
                <a:gd name="T59" fmla="*/ 167 h 247"/>
                <a:gd name="T60" fmla="*/ 70 w 116"/>
                <a:gd name="T61" fmla="*/ 185 h 247"/>
                <a:gd name="T62" fmla="*/ 64 w 116"/>
                <a:gd name="T63" fmla="*/ 196 h 247"/>
                <a:gd name="T64" fmla="*/ 58 w 116"/>
                <a:gd name="T65" fmla="*/ 218 h 247"/>
                <a:gd name="T66" fmla="*/ 52 w 116"/>
                <a:gd name="T67" fmla="*/ 235 h 247"/>
                <a:gd name="T68" fmla="*/ 17 w 116"/>
                <a:gd name="T69" fmla="*/ 247 h 247"/>
                <a:gd name="T70" fmla="*/ 17 w 116"/>
                <a:gd name="T71" fmla="*/ 247 h 247"/>
                <a:gd name="T72" fmla="*/ 17 w 116"/>
                <a:gd name="T73" fmla="*/ 241 h 247"/>
                <a:gd name="T74" fmla="*/ 6 w 116"/>
                <a:gd name="T75" fmla="*/ 235 h 247"/>
                <a:gd name="T76" fmla="*/ 0 w 116"/>
                <a:gd name="T77" fmla="*/ 229 h 247"/>
                <a:gd name="T78" fmla="*/ 0 w 116"/>
                <a:gd name="T79" fmla="*/ 218 h 247"/>
                <a:gd name="T80" fmla="*/ 0 w 116"/>
                <a:gd name="T81" fmla="*/ 208 h 247"/>
                <a:gd name="T82" fmla="*/ 0 w 116"/>
                <a:gd name="T83" fmla="*/ 208 h 247"/>
                <a:gd name="T84" fmla="*/ 6 w 116"/>
                <a:gd name="T85" fmla="*/ 202 h 247"/>
                <a:gd name="T86" fmla="*/ 0 w 116"/>
                <a:gd name="T87" fmla="*/ 196 h 247"/>
                <a:gd name="T88" fmla="*/ 0 w 116"/>
                <a:gd name="T89" fmla="*/ 196 h 247"/>
                <a:gd name="T90" fmla="*/ 0 w 116"/>
                <a:gd name="T91" fmla="*/ 189 h 247"/>
                <a:gd name="T92" fmla="*/ 0 w 116"/>
                <a:gd name="T93" fmla="*/ 185 h 247"/>
                <a:gd name="T94" fmla="*/ 0 w 116"/>
                <a:gd name="T95" fmla="*/ 185 h 247"/>
                <a:gd name="T96" fmla="*/ 0 w 116"/>
                <a:gd name="T97" fmla="*/ 179 h 247"/>
                <a:gd name="T98" fmla="*/ 6 w 116"/>
                <a:gd name="T99" fmla="*/ 173 h 247"/>
                <a:gd name="T100" fmla="*/ 10 w 116"/>
                <a:gd name="T101" fmla="*/ 167 h 247"/>
                <a:gd name="T102" fmla="*/ 17 w 116"/>
                <a:gd name="T103" fmla="*/ 156 h 247"/>
                <a:gd name="T104" fmla="*/ 17 w 116"/>
                <a:gd name="T105" fmla="*/ 140 h 247"/>
                <a:gd name="T106" fmla="*/ 17 w 116"/>
                <a:gd name="T107" fmla="*/ 123 h 247"/>
                <a:gd name="T108" fmla="*/ 10 w 116"/>
                <a:gd name="T109" fmla="*/ 111 h 247"/>
                <a:gd name="T110" fmla="*/ 10 w 116"/>
                <a:gd name="T111" fmla="*/ 105 h 247"/>
                <a:gd name="T112" fmla="*/ 23 w 116"/>
                <a:gd name="T113" fmla="*/ 7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 h="247">
                  <a:moveTo>
                    <a:pt x="23" y="78"/>
                  </a:moveTo>
                  <a:lnTo>
                    <a:pt x="23" y="78"/>
                  </a:lnTo>
                  <a:lnTo>
                    <a:pt x="29" y="78"/>
                  </a:lnTo>
                  <a:lnTo>
                    <a:pt x="35" y="72"/>
                  </a:lnTo>
                  <a:lnTo>
                    <a:pt x="35" y="72"/>
                  </a:lnTo>
                  <a:lnTo>
                    <a:pt x="35" y="72"/>
                  </a:lnTo>
                  <a:lnTo>
                    <a:pt x="41" y="72"/>
                  </a:lnTo>
                  <a:lnTo>
                    <a:pt x="45" y="66"/>
                  </a:lnTo>
                  <a:lnTo>
                    <a:pt x="45" y="66"/>
                  </a:lnTo>
                  <a:lnTo>
                    <a:pt x="45" y="66"/>
                  </a:lnTo>
                  <a:lnTo>
                    <a:pt x="45" y="66"/>
                  </a:lnTo>
                  <a:lnTo>
                    <a:pt x="52" y="62"/>
                  </a:lnTo>
                  <a:lnTo>
                    <a:pt x="52" y="62"/>
                  </a:lnTo>
                  <a:lnTo>
                    <a:pt x="58" y="62"/>
                  </a:lnTo>
                  <a:lnTo>
                    <a:pt x="58" y="55"/>
                  </a:lnTo>
                  <a:lnTo>
                    <a:pt x="58" y="55"/>
                  </a:lnTo>
                  <a:lnTo>
                    <a:pt x="58" y="55"/>
                  </a:lnTo>
                  <a:lnTo>
                    <a:pt x="58" y="49"/>
                  </a:lnTo>
                  <a:lnTo>
                    <a:pt x="58" y="49"/>
                  </a:lnTo>
                  <a:lnTo>
                    <a:pt x="70" y="49"/>
                  </a:lnTo>
                  <a:lnTo>
                    <a:pt x="87" y="33"/>
                  </a:lnTo>
                  <a:lnTo>
                    <a:pt x="87" y="22"/>
                  </a:lnTo>
                  <a:lnTo>
                    <a:pt x="93" y="10"/>
                  </a:lnTo>
                  <a:lnTo>
                    <a:pt x="93" y="0"/>
                  </a:lnTo>
                  <a:lnTo>
                    <a:pt x="99" y="4"/>
                  </a:lnTo>
                  <a:lnTo>
                    <a:pt x="99" y="4"/>
                  </a:lnTo>
                  <a:lnTo>
                    <a:pt x="99" y="10"/>
                  </a:lnTo>
                  <a:lnTo>
                    <a:pt x="105" y="10"/>
                  </a:lnTo>
                  <a:lnTo>
                    <a:pt x="105" y="16"/>
                  </a:lnTo>
                  <a:lnTo>
                    <a:pt x="111" y="16"/>
                  </a:lnTo>
                  <a:lnTo>
                    <a:pt x="111" y="22"/>
                  </a:lnTo>
                  <a:lnTo>
                    <a:pt x="116" y="22"/>
                  </a:lnTo>
                  <a:lnTo>
                    <a:pt x="111" y="27"/>
                  </a:lnTo>
                  <a:lnTo>
                    <a:pt x="111" y="27"/>
                  </a:lnTo>
                  <a:lnTo>
                    <a:pt x="111" y="33"/>
                  </a:lnTo>
                  <a:lnTo>
                    <a:pt x="111" y="33"/>
                  </a:lnTo>
                  <a:lnTo>
                    <a:pt x="111" y="43"/>
                  </a:lnTo>
                  <a:lnTo>
                    <a:pt x="116" y="49"/>
                  </a:lnTo>
                  <a:lnTo>
                    <a:pt x="116" y="55"/>
                  </a:lnTo>
                  <a:lnTo>
                    <a:pt x="116" y="55"/>
                  </a:lnTo>
                  <a:lnTo>
                    <a:pt x="111" y="62"/>
                  </a:lnTo>
                  <a:lnTo>
                    <a:pt x="111" y="66"/>
                  </a:lnTo>
                  <a:lnTo>
                    <a:pt x="111" y="66"/>
                  </a:lnTo>
                  <a:lnTo>
                    <a:pt x="105" y="72"/>
                  </a:lnTo>
                  <a:lnTo>
                    <a:pt x="105" y="72"/>
                  </a:lnTo>
                  <a:lnTo>
                    <a:pt x="105" y="84"/>
                  </a:lnTo>
                  <a:lnTo>
                    <a:pt x="105" y="84"/>
                  </a:lnTo>
                  <a:lnTo>
                    <a:pt x="105" y="84"/>
                  </a:lnTo>
                  <a:lnTo>
                    <a:pt x="105" y="88"/>
                  </a:lnTo>
                  <a:lnTo>
                    <a:pt x="99" y="88"/>
                  </a:lnTo>
                  <a:lnTo>
                    <a:pt x="99" y="88"/>
                  </a:lnTo>
                  <a:lnTo>
                    <a:pt x="99" y="95"/>
                  </a:lnTo>
                  <a:lnTo>
                    <a:pt x="93" y="95"/>
                  </a:lnTo>
                  <a:lnTo>
                    <a:pt x="93" y="111"/>
                  </a:lnTo>
                  <a:lnTo>
                    <a:pt x="87" y="117"/>
                  </a:lnTo>
                  <a:lnTo>
                    <a:pt x="87" y="123"/>
                  </a:lnTo>
                  <a:lnTo>
                    <a:pt x="80" y="134"/>
                  </a:lnTo>
                  <a:lnTo>
                    <a:pt x="80" y="150"/>
                  </a:lnTo>
                  <a:lnTo>
                    <a:pt x="76" y="156"/>
                  </a:lnTo>
                  <a:lnTo>
                    <a:pt x="76" y="167"/>
                  </a:lnTo>
                  <a:lnTo>
                    <a:pt x="70" y="173"/>
                  </a:lnTo>
                  <a:lnTo>
                    <a:pt x="70" y="185"/>
                  </a:lnTo>
                  <a:lnTo>
                    <a:pt x="64" y="189"/>
                  </a:lnTo>
                  <a:lnTo>
                    <a:pt x="64" y="196"/>
                  </a:lnTo>
                  <a:lnTo>
                    <a:pt x="58" y="196"/>
                  </a:lnTo>
                  <a:lnTo>
                    <a:pt x="58" y="218"/>
                  </a:lnTo>
                  <a:lnTo>
                    <a:pt x="52" y="229"/>
                  </a:lnTo>
                  <a:lnTo>
                    <a:pt x="52" y="235"/>
                  </a:lnTo>
                  <a:lnTo>
                    <a:pt x="41" y="247"/>
                  </a:lnTo>
                  <a:lnTo>
                    <a:pt x="17" y="247"/>
                  </a:lnTo>
                  <a:lnTo>
                    <a:pt x="17" y="247"/>
                  </a:lnTo>
                  <a:lnTo>
                    <a:pt x="17" y="247"/>
                  </a:lnTo>
                  <a:lnTo>
                    <a:pt x="17" y="247"/>
                  </a:lnTo>
                  <a:lnTo>
                    <a:pt x="17" y="241"/>
                  </a:lnTo>
                  <a:lnTo>
                    <a:pt x="6" y="241"/>
                  </a:lnTo>
                  <a:lnTo>
                    <a:pt x="6" y="235"/>
                  </a:lnTo>
                  <a:lnTo>
                    <a:pt x="0" y="229"/>
                  </a:lnTo>
                  <a:lnTo>
                    <a:pt x="0" y="229"/>
                  </a:lnTo>
                  <a:lnTo>
                    <a:pt x="0" y="218"/>
                  </a:lnTo>
                  <a:lnTo>
                    <a:pt x="0" y="218"/>
                  </a:lnTo>
                  <a:lnTo>
                    <a:pt x="0" y="208"/>
                  </a:lnTo>
                  <a:lnTo>
                    <a:pt x="0" y="208"/>
                  </a:lnTo>
                  <a:lnTo>
                    <a:pt x="0" y="208"/>
                  </a:lnTo>
                  <a:lnTo>
                    <a:pt x="0" y="208"/>
                  </a:lnTo>
                  <a:lnTo>
                    <a:pt x="0" y="202"/>
                  </a:lnTo>
                  <a:lnTo>
                    <a:pt x="6" y="202"/>
                  </a:lnTo>
                  <a:lnTo>
                    <a:pt x="0" y="202"/>
                  </a:lnTo>
                  <a:lnTo>
                    <a:pt x="0" y="196"/>
                  </a:lnTo>
                  <a:lnTo>
                    <a:pt x="0" y="196"/>
                  </a:lnTo>
                  <a:lnTo>
                    <a:pt x="0" y="196"/>
                  </a:lnTo>
                  <a:lnTo>
                    <a:pt x="0" y="196"/>
                  </a:lnTo>
                  <a:lnTo>
                    <a:pt x="0" y="189"/>
                  </a:lnTo>
                  <a:lnTo>
                    <a:pt x="0" y="189"/>
                  </a:lnTo>
                  <a:lnTo>
                    <a:pt x="0" y="185"/>
                  </a:lnTo>
                  <a:lnTo>
                    <a:pt x="0" y="185"/>
                  </a:lnTo>
                  <a:lnTo>
                    <a:pt x="0" y="185"/>
                  </a:lnTo>
                  <a:lnTo>
                    <a:pt x="0" y="179"/>
                  </a:lnTo>
                  <a:lnTo>
                    <a:pt x="0" y="179"/>
                  </a:lnTo>
                  <a:lnTo>
                    <a:pt x="0" y="173"/>
                  </a:lnTo>
                  <a:lnTo>
                    <a:pt x="6" y="173"/>
                  </a:lnTo>
                  <a:lnTo>
                    <a:pt x="6" y="167"/>
                  </a:lnTo>
                  <a:lnTo>
                    <a:pt x="10" y="167"/>
                  </a:lnTo>
                  <a:lnTo>
                    <a:pt x="17" y="156"/>
                  </a:lnTo>
                  <a:lnTo>
                    <a:pt x="17" y="156"/>
                  </a:lnTo>
                  <a:lnTo>
                    <a:pt x="17" y="140"/>
                  </a:lnTo>
                  <a:lnTo>
                    <a:pt x="17" y="140"/>
                  </a:lnTo>
                  <a:lnTo>
                    <a:pt x="17" y="123"/>
                  </a:lnTo>
                  <a:lnTo>
                    <a:pt x="17" y="123"/>
                  </a:lnTo>
                  <a:lnTo>
                    <a:pt x="17" y="117"/>
                  </a:lnTo>
                  <a:lnTo>
                    <a:pt x="10" y="111"/>
                  </a:lnTo>
                  <a:lnTo>
                    <a:pt x="10" y="111"/>
                  </a:lnTo>
                  <a:lnTo>
                    <a:pt x="10" y="105"/>
                  </a:lnTo>
                  <a:lnTo>
                    <a:pt x="23" y="78"/>
                  </a:lnTo>
                  <a:lnTo>
                    <a:pt x="23" y="7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8" name="Freeform 534"/>
            <p:cNvSpPr>
              <a:spLocks/>
            </p:cNvSpPr>
            <p:nvPr/>
          </p:nvSpPr>
          <p:spPr bwMode="auto">
            <a:xfrm>
              <a:off x="5445125" y="3790951"/>
              <a:ext cx="184150" cy="392113"/>
            </a:xfrm>
            <a:custGeom>
              <a:avLst/>
              <a:gdLst>
                <a:gd name="T0" fmla="*/ 23 w 116"/>
                <a:gd name="T1" fmla="*/ 78 h 247"/>
                <a:gd name="T2" fmla="*/ 35 w 116"/>
                <a:gd name="T3" fmla="*/ 72 h 247"/>
                <a:gd name="T4" fmla="*/ 35 w 116"/>
                <a:gd name="T5" fmla="*/ 72 h 247"/>
                <a:gd name="T6" fmla="*/ 45 w 116"/>
                <a:gd name="T7" fmla="*/ 66 h 247"/>
                <a:gd name="T8" fmla="*/ 45 w 116"/>
                <a:gd name="T9" fmla="*/ 66 h 247"/>
                <a:gd name="T10" fmla="*/ 52 w 116"/>
                <a:gd name="T11" fmla="*/ 62 h 247"/>
                <a:gd name="T12" fmla="*/ 58 w 116"/>
                <a:gd name="T13" fmla="*/ 62 h 247"/>
                <a:gd name="T14" fmla="*/ 58 w 116"/>
                <a:gd name="T15" fmla="*/ 55 h 247"/>
                <a:gd name="T16" fmla="*/ 58 w 116"/>
                <a:gd name="T17" fmla="*/ 49 h 247"/>
                <a:gd name="T18" fmla="*/ 70 w 116"/>
                <a:gd name="T19" fmla="*/ 49 h 247"/>
                <a:gd name="T20" fmla="*/ 87 w 116"/>
                <a:gd name="T21" fmla="*/ 22 h 247"/>
                <a:gd name="T22" fmla="*/ 93 w 116"/>
                <a:gd name="T23" fmla="*/ 0 h 247"/>
                <a:gd name="T24" fmla="*/ 99 w 116"/>
                <a:gd name="T25" fmla="*/ 4 h 247"/>
                <a:gd name="T26" fmla="*/ 105 w 116"/>
                <a:gd name="T27" fmla="*/ 10 h 247"/>
                <a:gd name="T28" fmla="*/ 111 w 116"/>
                <a:gd name="T29" fmla="*/ 16 h 247"/>
                <a:gd name="T30" fmla="*/ 116 w 116"/>
                <a:gd name="T31" fmla="*/ 22 h 247"/>
                <a:gd name="T32" fmla="*/ 111 w 116"/>
                <a:gd name="T33" fmla="*/ 27 h 247"/>
                <a:gd name="T34" fmla="*/ 111 w 116"/>
                <a:gd name="T35" fmla="*/ 33 h 247"/>
                <a:gd name="T36" fmla="*/ 116 w 116"/>
                <a:gd name="T37" fmla="*/ 49 h 247"/>
                <a:gd name="T38" fmla="*/ 116 w 116"/>
                <a:gd name="T39" fmla="*/ 55 h 247"/>
                <a:gd name="T40" fmla="*/ 111 w 116"/>
                <a:gd name="T41" fmla="*/ 66 h 247"/>
                <a:gd name="T42" fmla="*/ 105 w 116"/>
                <a:gd name="T43" fmla="*/ 72 h 247"/>
                <a:gd name="T44" fmla="*/ 105 w 116"/>
                <a:gd name="T45" fmla="*/ 84 h 247"/>
                <a:gd name="T46" fmla="*/ 105 w 116"/>
                <a:gd name="T47" fmla="*/ 84 h 247"/>
                <a:gd name="T48" fmla="*/ 99 w 116"/>
                <a:gd name="T49" fmla="*/ 88 h 247"/>
                <a:gd name="T50" fmla="*/ 99 w 116"/>
                <a:gd name="T51" fmla="*/ 95 h 247"/>
                <a:gd name="T52" fmla="*/ 93 w 116"/>
                <a:gd name="T53" fmla="*/ 111 h 247"/>
                <a:gd name="T54" fmla="*/ 87 w 116"/>
                <a:gd name="T55" fmla="*/ 123 h 247"/>
                <a:gd name="T56" fmla="*/ 80 w 116"/>
                <a:gd name="T57" fmla="*/ 150 h 247"/>
                <a:gd name="T58" fmla="*/ 76 w 116"/>
                <a:gd name="T59" fmla="*/ 167 h 247"/>
                <a:gd name="T60" fmla="*/ 70 w 116"/>
                <a:gd name="T61" fmla="*/ 185 h 247"/>
                <a:gd name="T62" fmla="*/ 64 w 116"/>
                <a:gd name="T63" fmla="*/ 196 h 247"/>
                <a:gd name="T64" fmla="*/ 58 w 116"/>
                <a:gd name="T65" fmla="*/ 218 h 247"/>
                <a:gd name="T66" fmla="*/ 52 w 116"/>
                <a:gd name="T67" fmla="*/ 235 h 247"/>
                <a:gd name="T68" fmla="*/ 17 w 116"/>
                <a:gd name="T69" fmla="*/ 247 h 247"/>
                <a:gd name="T70" fmla="*/ 17 w 116"/>
                <a:gd name="T71" fmla="*/ 247 h 247"/>
                <a:gd name="T72" fmla="*/ 17 w 116"/>
                <a:gd name="T73" fmla="*/ 241 h 247"/>
                <a:gd name="T74" fmla="*/ 6 w 116"/>
                <a:gd name="T75" fmla="*/ 235 h 247"/>
                <a:gd name="T76" fmla="*/ 0 w 116"/>
                <a:gd name="T77" fmla="*/ 229 h 247"/>
                <a:gd name="T78" fmla="*/ 0 w 116"/>
                <a:gd name="T79" fmla="*/ 218 h 247"/>
                <a:gd name="T80" fmla="*/ 0 w 116"/>
                <a:gd name="T81" fmla="*/ 208 h 247"/>
                <a:gd name="T82" fmla="*/ 0 w 116"/>
                <a:gd name="T83" fmla="*/ 208 h 247"/>
                <a:gd name="T84" fmla="*/ 6 w 116"/>
                <a:gd name="T85" fmla="*/ 202 h 247"/>
                <a:gd name="T86" fmla="*/ 0 w 116"/>
                <a:gd name="T87" fmla="*/ 196 h 247"/>
                <a:gd name="T88" fmla="*/ 0 w 116"/>
                <a:gd name="T89" fmla="*/ 196 h 247"/>
                <a:gd name="T90" fmla="*/ 0 w 116"/>
                <a:gd name="T91" fmla="*/ 189 h 247"/>
                <a:gd name="T92" fmla="*/ 0 w 116"/>
                <a:gd name="T93" fmla="*/ 185 h 247"/>
                <a:gd name="T94" fmla="*/ 0 w 116"/>
                <a:gd name="T95" fmla="*/ 185 h 247"/>
                <a:gd name="T96" fmla="*/ 0 w 116"/>
                <a:gd name="T97" fmla="*/ 179 h 247"/>
                <a:gd name="T98" fmla="*/ 6 w 116"/>
                <a:gd name="T99" fmla="*/ 173 h 247"/>
                <a:gd name="T100" fmla="*/ 10 w 116"/>
                <a:gd name="T101" fmla="*/ 167 h 247"/>
                <a:gd name="T102" fmla="*/ 17 w 116"/>
                <a:gd name="T103" fmla="*/ 156 h 247"/>
                <a:gd name="T104" fmla="*/ 17 w 116"/>
                <a:gd name="T105" fmla="*/ 140 h 247"/>
                <a:gd name="T106" fmla="*/ 17 w 116"/>
                <a:gd name="T107" fmla="*/ 123 h 247"/>
                <a:gd name="T108" fmla="*/ 10 w 116"/>
                <a:gd name="T109" fmla="*/ 111 h 247"/>
                <a:gd name="T110" fmla="*/ 10 w 116"/>
                <a:gd name="T111" fmla="*/ 105 h 247"/>
                <a:gd name="T112" fmla="*/ 23 w 116"/>
                <a:gd name="T113" fmla="*/ 7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 h="247">
                  <a:moveTo>
                    <a:pt x="23" y="78"/>
                  </a:moveTo>
                  <a:lnTo>
                    <a:pt x="23" y="78"/>
                  </a:lnTo>
                  <a:lnTo>
                    <a:pt x="29" y="78"/>
                  </a:lnTo>
                  <a:lnTo>
                    <a:pt x="35" y="72"/>
                  </a:lnTo>
                  <a:lnTo>
                    <a:pt x="35" y="72"/>
                  </a:lnTo>
                  <a:lnTo>
                    <a:pt x="35" y="72"/>
                  </a:lnTo>
                  <a:lnTo>
                    <a:pt x="41" y="72"/>
                  </a:lnTo>
                  <a:lnTo>
                    <a:pt x="45" y="66"/>
                  </a:lnTo>
                  <a:lnTo>
                    <a:pt x="45" y="66"/>
                  </a:lnTo>
                  <a:lnTo>
                    <a:pt x="45" y="66"/>
                  </a:lnTo>
                  <a:lnTo>
                    <a:pt x="45" y="66"/>
                  </a:lnTo>
                  <a:lnTo>
                    <a:pt x="52" y="62"/>
                  </a:lnTo>
                  <a:lnTo>
                    <a:pt x="52" y="62"/>
                  </a:lnTo>
                  <a:lnTo>
                    <a:pt x="58" y="62"/>
                  </a:lnTo>
                  <a:lnTo>
                    <a:pt x="58" y="55"/>
                  </a:lnTo>
                  <a:lnTo>
                    <a:pt x="58" y="55"/>
                  </a:lnTo>
                  <a:lnTo>
                    <a:pt x="58" y="55"/>
                  </a:lnTo>
                  <a:lnTo>
                    <a:pt x="58" y="49"/>
                  </a:lnTo>
                  <a:lnTo>
                    <a:pt x="58" y="49"/>
                  </a:lnTo>
                  <a:lnTo>
                    <a:pt x="70" y="49"/>
                  </a:lnTo>
                  <a:lnTo>
                    <a:pt x="87" y="33"/>
                  </a:lnTo>
                  <a:lnTo>
                    <a:pt x="87" y="22"/>
                  </a:lnTo>
                  <a:lnTo>
                    <a:pt x="93" y="10"/>
                  </a:lnTo>
                  <a:lnTo>
                    <a:pt x="93" y="0"/>
                  </a:lnTo>
                  <a:lnTo>
                    <a:pt x="99" y="4"/>
                  </a:lnTo>
                  <a:lnTo>
                    <a:pt x="99" y="4"/>
                  </a:lnTo>
                  <a:lnTo>
                    <a:pt x="99" y="10"/>
                  </a:lnTo>
                  <a:lnTo>
                    <a:pt x="105" y="10"/>
                  </a:lnTo>
                  <a:lnTo>
                    <a:pt x="105" y="16"/>
                  </a:lnTo>
                  <a:lnTo>
                    <a:pt x="111" y="16"/>
                  </a:lnTo>
                  <a:lnTo>
                    <a:pt x="111" y="22"/>
                  </a:lnTo>
                  <a:lnTo>
                    <a:pt x="116" y="22"/>
                  </a:lnTo>
                  <a:lnTo>
                    <a:pt x="111" y="27"/>
                  </a:lnTo>
                  <a:lnTo>
                    <a:pt x="111" y="27"/>
                  </a:lnTo>
                  <a:lnTo>
                    <a:pt x="111" y="33"/>
                  </a:lnTo>
                  <a:lnTo>
                    <a:pt x="111" y="33"/>
                  </a:lnTo>
                  <a:lnTo>
                    <a:pt x="111" y="43"/>
                  </a:lnTo>
                  <a:lnTo>
                    <a:pt x="116" y="49"/>
                  </a:lnTo>
                  <a:lnTo>
                    <a:pt x="116" y="55"/>
                  </a:lnTo>
                  <a:lnTo>
                    <a:pt x="116" y="55"/>
                  </a:lnTo>
                  <a:lnTo>
                    <a:pt x="111" y="62"/>
                  </a:lnTo>
                  <a:lnTo>
                    <a:pt x="111" y="66"/>
                  </a:lnTo>
                  <a:lnTo>
                    <a:pt x="111" y="66"/>
                  </a:lnTo>
                  <a:lnTo>
                    <a:pt x="105" y="72"/>
                  </a:lnTo>
                  <a:lnTo>
                    <a:pt x="105" y="72"/>
                  </a:lnTo>
                  <a:lnTo>
                    <a:pt x="105" y="84"/>
                  </a:lnTo>
                  <a:lnTo>
                    <a:pt x="105" y="84"/>
                  </a:lnTo>
                  <a:lnTo>
                    <a:pt x="105" y="84"/>
                  </a:lnTo>
                  <a:lnTo>
                    <a:pt x="105" y="88"/>
                  </a:lnTo>
                  <a:lnTo>
                    <a:pt x="99" y="88"/>
                  </a:lnTo>
                  <a:lnTo>
                    <a:pt x="99" y="88"/>
                  </a:lnTo>
                  <a:lnTo>
                    <a:pt x="99" y="95"/>
                  </a:lnTo>
                  <a:lnTo>
                    <a:pt x="93" y="95"/>
                  </a:lnTo>
                  <a:lnTo>
                    <a:pt x="93" y="111"/>
                  </a:lnTo>
                  <a:lnTo>
                    <a:pt x="87" y="117"/>
                  </a:lnTo>
                  <a:lnTo>
                    <a:pt x="87" y="123"/>
                  </a:lnTo>
                  <a:lnTo>
                    <a:pt x="80" y="134"/>
                  </a:lnTo>
                  <a:lnTo>
                    <a:pt x="80" y="150"/>
                  </a:lnTo>
                  <a:lnTo>
                    <a:pt x="76" y="156"/>
                  </a:lnTo>
                  <a:lnTo>
                    <a:pt x="76" y="167"/>
                  </a:lnTo>
                  <a:lnTo>
                    <a:pt x="70" y="173"/>
                  </a:lnTo>
                  <a:lnTo>
                    <a:pt x="70" y="185"/>
                  </a:lnTo>
                  <a:lnTo>
                    <a:pt x="64" y="189"/>
                  </a:lnTo>
                  <a:lnTo>
                    <a:pt x="64" y="196"/>
                  </a:lnTo>
                  <a:lnTo>
                    <a:pt x="58" y="196"/>
                  </a:lnTo>
                  <a:lnTo>
                    <a:pt x="58" y="218"/>
                  </a:lnTo>
                  <a:lnTo>
                    <a:pt x="52" y="229"/>
                  </a:lnTo>
                  <a:lnTo>
                    <a:pt x="52" y="235"/>
                  </a:lnTo>
                  <a:lnTo>
                    <a:pt x="41" y="247"/>
                  </a:lnTo>
                  <a:lnTo>
                    <a:pt x="17" y="247"/>
                  </a:lnTo>
                  <a:lnTo>
                    <a:pt x="17" y="247"/>
                  </a:lnTo>
                  <a:lnTo>
                    <a:pt x="17" y="247"/>
                  </a:lnTo>
                  <a:lnTo>
                    <a:pt x="17" y="247"/>
                  </a:lnTo>
                  <a:lnTo>
                    <a:pt x="17" y="241"/>
                  </a:lnTo>
                  <a:lnTo>
                    <a:pt x="6" y="241"/>
                  </a:lnTo>
                  <a:lnTo>
                    <a:pt x="6" y="235"/>
                  </a:lnTo>
                  <a:lnTo>
                    <a:pt x="0" y="229"/>
                  </a:lnTo>
                  <a:lnTo>
                    <a:pt x="0" y="229"/>
                  </a:lnTo>
                  <a:lnTo>
                    <a:pt x="0" y="218"/>
                  </a:lnTo>
                  <a:lnTo>
                    <a:pt x="0" y="218"/>
                  </a:lnTo>
                  <a:lnTo>
                    <a:pt x="0" y="208"/>
                  </a:lnTo>
                  <a:lnTo>
                    <a:pt x="0" y="208"/>
                  </a:lnTo>
                  <a:lnTo>
                    <a:pt x="0" y="208"/>
                  </a:lnTo>
                  <a:lnTo>
                    <a:pt x="0" y="208"/>
                  </a:lnTo>
                  <a:lnTo>
                    <a:pt x="0" y="202"/>
                  </a:lnTo>
                  <a:lnTo>
                    <a:pt x="6" y="202"/>
                  </a:lnTo>
                  <a:lnTo>
                    <a:pt x="0" y="202"/>
                  </a:lnTo>
                  <a:lnTo>
                    <a:pt x="0" y="196"/>
                  </a:lnTo>
                  <a:lnTo>
                    <a:pt x="0" y="196"/>
                  </a:lnTo>
                  <a:lnTo>
                    <a:pt x="0" y="196"/>
                  </a:lnTo>
                  <a:lnTo>
                    <a:pt x="0" y="196"/>
                  </a:lnTo>
                  <a:lnTo>
                    <a:pt x="0" y="189"/>
                  </a:lnTo>
                  <a:lnTo>
                    <a:pt x="0" y="189"/>
                  </a:lnTo>
                  <a:lnTo>
                    <a:pt x="0" y="185"/>
                  </a:lnTo>
                  <a:lnTo>
                    <a:pt x="0" y="185"/>
                  </a:lnTo>
                  <a:lnTo>
                    <a:pt x="0" y="185"/>
                  </a:lnTo>
                  <a:lnTo>
                    <a:pt x="0" y="179"/>
                  </a:lnTo>
                  <a:lnTo>
                    <a:pt x="0" y="179"/>
                  </a:lnTo>
                  <a:lnTo>
                    <a:pt x="0" y="173"/>
                  </a:lnTo>
                  <a:lnTo>
                    <a:pt x="6" y="173"/>
                  </a:lnTo>
                  <a:lnTo>
                    <a:pt x="6" y="167"/>
                  </a:lnTo>
                  <a:lnTo>
                    <a:pt x="10" y="167"/>
                  </a:lnTo>
                  <a:lnTo>
                    <a:pt x="17" y="156"/>
                  </a:lnTo>
                  <a:lnTo>
                    <a:pt x="17" y="156"/>
                  </a:lnTo>
                  <a:lnTo>
                    <a:pt x="17" y="140"/>
                  </a:lnTo>
                  <a:lnTo>
                    <a:pt x="17" y="140"/>
                  </a:lnTo>
                  <a:lnTo>
                    <a:pt x="17" y="123"/>
                  </a:lnTo>
                  <a:lnTo>
                    <a:pt x="17" y="123"/>
                  </a:lnTo>
                  <a:lnTo>
                    <a:pt x="17" y="117"/>
                  </a:lnTo>
                  <a:lnTo>
                    <a:pt x="10" y="111"/>
                  </a:lnTo>
                  <a:lnTo>
                    <a:pt x="10" y="111"/>
                  </a:lnTo>
                  <a:lnTo>
                    <a:pt x="10" y="105"/>
                  </a:lnTo>
                  <a:lnTo>
                    <a:pt x="23" y="78"/>
                  </a:lnTo>
                  <a:lnTo>
                    <a:pt x="23" y="7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39" name="Freeform 535"/>
            <p:cNvSpPr>
              <a:spLocks/>
            </p:cNvSpPr>
            <p:nvPr/>
          </p:nvSpPr>
          <p:spPr bwMode="auto">
            <a:xfrm>
              <a:off x="5138738" y="3513138"/>
              <a:ext cx="34925" cy="61913"/>
            </a:xfrm>
            <a:custGeom>
              <a:avLst/>
              <a:gdLst>
                <a:gd name="T0" fmla="*/ 22 w 22"/>
                <a:gd name="T1" fmla="*/ 0 h 39"/>
                <a:gd name="T2" fmla="*/ 22 w 22"/>
                <a:gd name="T3" fmla="*/ 29 h 39"/>
                <a:gd name="T4" fmla="*/ 18 w 22"/>
                <a:gd name="T5" fmla="*/ 33 h 39"/>
                <a:gd name="T6" fmla="*/ 6 w 22"/>
                <a:gd name="T7" fmla="*/ 33 h 39"/>
                <a:gd name="T8" fmla="*/ 6 w 22"/>
                <a:gd name="T9" fmla="*/ 33 h 39"/>
                <a:gd name="T10" fmla="*/ 6 w 22"/>
                <a:gd name="T11" fmla="*/ 33 h 39"/>
                <a:gd name="T12" fmla="*/ 0 w 22"/>
                <a:gd name="T13" fmla="*/ 39 h 39"/>
                <a:gd name="T14" fmla="*/ 6 w 22"/>
                <a:gd name="T15" fmla="*/ 10 h 39"/>
                <a:gd name="T16" fmla="*/ 6 w 22"/>
                <a:gd name="T17" fmla="*/ 10 h 39"/>
                <a:gd name="T18" fmla="*/ 6 w 22"/>
                <a:gd name="T19" fmla="*/ 10 h 39"/>
                <a:gd name="T20" fmla="*/ 6 w 22"/>
                <a:gd name="T21" fmla="*/ 6 h 39"/>
                <a:gd name="T22" fmla="*/ 12 w 22"/>
                <a:gd name="T23" fmla="*/ 6 h 39"/>
                <a:gd name="T24" fmla="*/ 12 w 22"/>
                <a:gd name="T25" fmla="*/ 0 h 39"/>
                <a:gd name="T26" fmla="*/ 22 w 22"/>
                <a:gd name="T27" fmla="*/ 0 h 39"/>
                <a:gd name="T28" fmla="*/ 22 w 22"/>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9">
                  <a:moveTo>
                    <a:pt x="22" y="0"/>
                  </a:moveTo>
                  <a:lnTo>
                    <a:pt x="22" y="29"/>
                  </a:lnTo>
                  <a:lnTo>
                    <a:pt x="18" y="33"/>
                  </a:lnTo>
                  <a:lnTo>
                    <a:pt x="6" y="33"/>
                  </a:lnTo>
                  <a:lnTo>
                    <a:pt x="6" y="33"/>
                  </a:lnTo>
                  <a:lnTo>
                    <a:pt x="6" y="33"/>
                  </a:lnTo>
                  <a:lnTo>
                    <a:pt x="0" y="39"/>
                  </a:lnTo>
                  <a:lnTo>
                    <a:pt x="6" y="10"/>
                  </a:lnTo>
                  <a:lnTo>
                    <a:pt x="6" y="10"/>
                  </a:lnTo>
                  <a:lnTo>
                    <a:pt x="6" y="10"/>
                  </a:lnTo>
                  <a:lnTo>
                    <a:pt x="6" y="6"/>
                  </a:lnTo>
                  <a:lnTo>
                    <a:pt x="12" y="6"/>
                  </a:lnTo>
                  <a:lnTo>
                    <a:pt x="12" y="0"/>
                  </a:lnTo>
                  <a:lnTo>
                    <a:pt x="22" y="0"/>
                  </a:lnTo>
                  <a:lnTo>
                    <a:pt x="2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0" name="Freeform 536"/>
            <p:cNvSpPr>
              <a:spLocks/>
            </p:cNvSpPr>
            <p:nvPr/>
          </p:nvSpPr>
          <p:spPr bwMode="auto">
            <a:xfrm>
              <a:off x="5138738" y="3513138"/>
              <a:ext cx="34925" cy="61913"/>
            </a:xfrm>
            <a:custGeom>
              <a:avLst/>
              <a:gdLst>
                <a:gd name="T0" fmla="*/ 22 w 22"/>
                <a:gd name="T1" fmla="*/ 0 h 39"/>
                <a:gd name="T2" fmla="*/ 22 w 22"/>
                <a:gd name="T3" fmla="*/ 29 h 39"/>
                <a:gd name="T4" fmla="*/ 18 w 22"/>
                <a:gd name="T5" fmla="*/ 33 h 39"/>
                <a:gd name="T6" fmla="*/ 6 w 22"/>
                <a:gd name="T7" fmla="*/ 33 h 39"/>
                <a:gd name="T8" fmla="*/ 6 w 22"/>
                <a:gd name="T9" fmla="*/ 33 h 39"/>
                <a:gd name="T10" fmla="*/ 6 w 22"/>
                <a:gd name="T11" fmla="*/ 33 h 39"/>
                <a:gd name="T12" fmla="*/ 0 w 22"/>
                <a:gd name="T13" fmla="*/ 39 h 39"/>
                <a:gd name="T14" fmla="*/ 6 w 22"/>
                <a:gd name="T15" fmla="*/ 10 h 39"/>
                <a:gd name="T16" fmla="*/ 6 w 22"/>
                <a:gd name="T17" fmla="*/ 10 h 39"/>
                <a:gd name="T18" fmla="*/ 6 w 22"/>
                <a:gd name="T19" fmla="*/ 10 h 39"/>
                <a:gd name="T20" fmla="*/ 6 w 22"/>
                <a:gd name="T21" fmla="*/ 6 h 39"/>
                <a:gd name="T22" fmla="*/ 12 w 22"/>
                <a:gd name="T23" fmla="*/ 6 h 39"/>
                <a:gd name="T24" fmla="*/ 12 w 22"/>
                <a:gd name="T25" fmla="*/ 0 h 39"/>
                <a:gd name="T26" fmla="*/ 22 w 22"/>
                <a:gd name="T27" fmla="*/ 0 h 39"/>
                <a:gd name="T28" fmla="*/ 22 w 22"/>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9">
                  <a:moveTo>
                    <a:pt x="22" y="0"/>
                  </a:moveTo>
                  <a:lnTo>
                    <a:pt x="22" y="29"/>
                  </a:lnTo>
                  <a:lnTo>
                    <a:pt x="18" y="33"/>
                  </a:lnTo>
                  <a:lnTo>
                    <a:pt x="6" y="33"/>
                  </a:lnTo>
                  <a:lnTo>
                    <a:pt x="6" y="33"/>
                  </a:lnTo>
                  <a:lnTo>
                    <a:pt x="6" y="33"/>
                  </a:lnTo>
                  <a:lnTo>
                    <a:pt x="0" y="39"/>
                  </a:lnTo>
                  <a:lnTo>
                    <a:pt x="6" y="10"/>
                  </a:lnTo>
                  <a:lnTo>
                    <a:pt x="6" y="10"/>
                  </a:lnTo>
                  <a:lnTo>
                    <a:pt x="6" y="10"/>
                  </a:lnTo>
                  <a:lnTo>
                    <a:pt x="6" y="6"/>
                  </a:lnTo>
                  <a:lnTo>
                    <a:pt x="12" y="6"/>
                  </a:lnTo>
                  <a:lnTo>
                    <a:pt x="12" y="0"/>
                  </a:lnTo>
                  <a:lnTo>
                    <a:pt x="22" y="0"/>
                  </a:lnTo>
                  <a:lnTo>
                    <a:pt x="2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1" name="Freeform 537"/>
            <p:cNvSpPr>
              <a:spLocks/>
            </p:cNvSpPr>
            <p:nvPr/>
          </p:nvSpPr>
          <p:spPr bwMode="auto">
            <a:xfrm>
              <a:off x="5127625" y="3467101"/>
              <a:ext cx="46038" cy="61913"/>
            </a:xfrm>
            <a:custGeom>
              <a:avLst/>
              <a:gdLst>
                <a:gd name="T0" fmla="*/ 29 w 29"/>
                <a:gd name="T1" fmla="*/ 0 h 39"/>
                <a:gd name="T2" fmla="*/ 29 w 29"/>
                <a:gd name="T3" fmla="*/ 12 h 39"/>
                <a:gd name="T4" fmla="*/ 29 w 29"/>
                <a:gd name="T5" fmla="*/ 12 h 39"/>
                <a:gd name="T6" fmla="*/ 29 w 29"/>
                <a:gd name="T7" fmla="*/ 18 h 39"/>
                <a:gd name="T8" fmla="*/ 29 w 29"/>
                <a:gd name="T9" fmla="*/ 18 h 39"/>
                <a:gd name="T10" fmla="*/ 29 w 29"/>
                <a:gd name="T11" fmla="*/ 23 h 39"/>
                <a:gd name="T12" fmla="*/ 29 w 29"/>
                <a:gd name="T13" fmla="*/ 23 h 39"/>
                <a:gd name="T14" fmla="*/ 29 w 29"/>
                <a:gd name="T15" fmla="*/ 29 h 39"/>
                <a:gd name="T16" fmla="*/ 19 w 29"/>
                <a:gd name="T17" fmla="*/ 29 h 39"/>
                <a:gd name="T18" fmla="*/ 13 w 29"/>
                <a:gd name="T19" fmla="*/ 35 h 39"/>
                <a:gd name="T20" fmla="*/ 13 w 29"/>
                <a:gd name="T21" fmla="*/ 35 h 39"/>
                <a:gd name="T22" fmla="*/ 13 w 29"/>
                <a:gd name="T23" fmla="*/ 39 h 39"/>
                <a:gd name="T24" fmla="*/ 7 w 29"/>
                <a:gd name="T25" fmla="*/ 39 h 39"/>
                <a:gd name="T26" fmla="*/ 7 w 29"/>
                <a:gd name="T27" fmla="*/ 39 h 39"/>
                <a:gd name="T28" fmla="*/ 7 w 29"/>
                <a:gd name="T29" fmla="*/ 39 h 39"/>
                <a:gd name="T30" fmla="*/ 7 w 29"/>
                <a:gd name="T31" fmla="*/ 35 h 39"/>
                <a:gd name="T32" fmla="*/ 0 w 29"/>
                <a:gd name="T33" fmla="*/ 35 h 39"/>
                <a:gd name="T34" fmla="*/ 0 w 29"/>
                <a:gd name="T35" fmla="*/ 29 h 39"/>
                <a:gd name="T36" fmla="*/ 0 w 29"/>
                <a:gd name="T37" fmla="*/ 29 h 39"/>
                <a:gd name="T38" fmla="*/ 0 w 29"/>
                <a:gd name="T39" fmla="*/ 29 h 39"/>
                <a:gd name="T40" fmla="*/ 7 w 29"/>
                <a:gd name="T41" fmla="*/ 23 h 39"/>
                <a:gd name="T42" fmla="*/ 7 w 29"/>
                <a:gd name="T43" fmla="*/ 23 h 39"/>
                <a:gd name="T44" fmla="*/ 7 w 29"/>
                <a:gd name="T45" fmla="*/ 18 h 39"/>
                <a:gd name="T46" fmla="*/ 13 w 29"/>
                <a:gd name="T47" fmla="*/ 18 h 39"/>
                <a:gd name="T48" fmla="*/ 13 w 29"/>
                <a:gd name="T49" fmla="*/ 12 h 39"/>
                <a:gd name="T50" fmla="*/ 13 w 29"/>
                <a:gd name="T51" fmla="*/ 12 h 39"/>
                <a:gd name="T52" fmla="*/ 13 w 29"/>
                <a:gd name="T53" fmla="*/ 12 h 39"/>
                <a:gd name="T54" fmla="*/ 25 w 29"/>
                <a:gd name="T55" fmla="*/ 12 h 39"/>
                <a:gd name="T56" fmla="*/ 25 w 29"/>
                <a:gd name="T57" fmla="*/ 6 h 39"/>
                <a:gd name="T58" fmla="*/ 25 w 29"/>
                <a:gd name="T59" fmla="*/ 6 h 39"/>
                <a:gd name="T60" fmla="*/ 29 w 29"/>
                <a:gd name="T61" fmla="*/ 6 h 39"/>
                <a:gd name="T62" fmla="*/ 29 w 29"/>
                <a:gd name="T63" fmla="*/ 0 h 39"/>
                <a:gd name="T64" fmla="*/ 29 w 29"/>
                <a:gd name="T6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 h="39">
                  <a:moveTo>
                    <a:pt x="29" y="0"/>
                  </a:moveTo>
                  <a:lnTo>
                    <a:pt x="29" y="12"/>
                  </a:lnTo>
                  <a:lnTo>
                    <a:pt x="29" y="12"/>
                  </a:lnTo>
                  <a:lnTo>
                    <a:pt x="29" y="18"/>
                  </a:lnTo>
                  <a:lnTo>
                    <a:pt x="29" y="18"/>
                  </a:lnTo>
                  <a:lnTo>
                    <a:pt x="29" y="23"/>
                  </a:lnTo>
                  <a:lnTo>
                    <a:pt x="29" y="23"/>
                  </a:lnTo>
                  <a:lnTo>
                    <a:pt x="29" y="29"/>
                  </a:lnTo>
                  <a:lnTo>
                    <a:pt x="19" y="29"/>
                  </a:lnTo>
                  <a:lnTo>
                    <a:pt x="13" y="35"/>
                  </a:lnTo>
                  <a:lnTo>
                    <a:pt x="13" y="35"/>
                  </a:lnTo>
                  <a:lnTo>
                    <a:pt x="13" y="39"/>
                  </a:lnTo>
                  <a:lnTo>
                    <a:pt x="7" y="39"/>
                  </a:lnTo>
                  <a:lnTo>
                    <a:pt x="7" y="39"/>
                  </a:lnTo>
                  <a:lnTo>
                    <a:pt x="7" y="39"/>
                  </a:lnTo>
                  <a:lnTo>
                    <a:pt x="7" y="35"/>
                  </a:lnTo>
                  <a:lnTo>
                    <a:pt x="0" y="35"/>
                  </a:lnTo>
                  <a:lnTo>
                    <a:pt x="0" y="29"/>
                  </a:lnTo>
                  <a:lnTo>
                    <a:pt x="0" y="29"/>
                  </a:lnTo>
                  <a:lnTo>
                    <a:pt x="0" y="29"/>
                  </a:lnTo>
                  <a:lnTo>
                    <a:pt x="7" y="23"/>
                  </a:lnTo>
                  <a:lnTo>
                    <a:pt x="7" y="23"/>
                  </a:lnTo>
                  <a:lnTo>
                    <a:pt x="7" y="18"/>
                  </a:lnTo>
                  <a:lnTo>
                    <a:pt x="13" y="18"/>
                  </a:lnTo>
                  <a:lnTo>
                    <a:pt x="13" y="12"/>
                  </a:lnTo>
                  <a:lnTo>
                    <a:pt x="13" y="12"/>
                  </a:lnTo>
                  <a:lnTo>
                    <a:pt x="13" y="12"/>
                  </a:lnTo>
                  <a:lnTo>
                    <a:pt x="25" y="12"/>
                  </a:lnTo>
                  <a:lnTo>
                    <a:pt x="25" y="6"/>
                  </a:lnTo>
                  <a:lnTo>
                    <a:pt x="25" y="6"/>
                  </a:lnTo>
                  <a:lnTo>
                    <a:pt x="29" y="6"/>
                  </a:lnTo>
                  <a:lnTo>
                    <a:pt x="29" y="0"/>
                  </a:lnTo>
                  <a:lnTo>
                    <a:pt x="2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2" name="Freeform 538"/>
            <p:cNvSpPr>
              <a:spLocks/>
            </p:cNvSpPr>
            <p:nvPr/>
          </p:nvSpPr>
          <p:spPr bwMode="auto">
            <a:xfrm>
              <a:off x="5127625" y="3467101"/>
              <a:ext cx="46038" cy="61913"/>
            </a:xfrm>
            <a:custGeom>
              <a:avLst/>
              <a:gdLst>
                <a:gd name="T0" fmla="*/ 29 w 29"/>
                <a:gd name="T1" fmla="*/ 0 h 39"/>
                <a:gd name="T2" fmla="*/ 29 w 29"/>
                <a:gd name="T3" fmla="*/ 12 h 39"/>
                <a:gd name="T4" fmla="*/ 29 w 29"/>
                <a:gd name="T5" fmla="*/ 12 h 39"/>
                <a:gd name="T6" fmla="*/ 29 w 29"/>
                <a:gd name="T7" fmla="*/ 18 h 39"/>
                <a:gd name="T8" fmla="*/ 29 w 29"/>
                <a:gd name="T9" fmla="*/ 18 h 39"/>
                <a:gd name="T10" fmla="*/ 29 w 29"/>
                <a:gd name="T11" fmla="*/ 23 h 39"/>
                <a:gd name="T12" fmla="*/ 29 w 29"/>
                <a:gd name="T13" fmla="*/ 23 h 39"/>
                <a:gd name="T14" fmla="*/ 29 w 29"/>
                <a:gd name="T15" fmla="*/ 29 h 39"/>
                <a:gd name="T16" fmla="*/ 19 w 29"/>
                <a:gd name="T17" fmla="*/ 29 h 39"/>
                <a:gd name="T18" fmla="*/ 13 w 29"/>
                <a:gd name="T19" fmla="*/ 35 h 39"/>
                <a:gd name="T20" fmla="*/ 13 w 29"/>
                <a:gd name="T21" fmla="*/ 35 h 39"/>
                <a:gd name="T22" fmla="*/ 13 w 29"/>
                <a:gd name="T23" fmla="*/ 39 h 39"/>
                <a:gd name="T24" fmla="*/ 7 w 29"/>
                <a:gd name="T25" fmla="*/ 39 h 39"/>
                <a:gd name="T26" fmla="*/ 7 w 29"/>
                <a:gd name="T27" fmla="*/ 39 h 39"/>
                <a:gd name="T28" fmla="*/ 7 w 29"/>
                <a:gd name="T29" fmla="*/ 39 h 39"/>
                <a:gd name="T30" fmla="*/ 7 w 29"/>
                <a:gd name="T31" fmla="*/ 35 h 39"/>
                <a:gd name="T32" fmla="*/ 0 w 29"/>
                <a:gd name="T33" fmla="*/ 35 h 39"/>
                <a:gd name="T34" fmla="*/ 0 w 29"/>
                <a:gd name="T35" fmla="*/ 29 h 39"/>
                <a:gd name="T36" fmla="*/ 0 w 29"/>
                <a:gd name="T37" fmla="*/ 29 h 39"/>
                <a:gd name="T38" fmla="*/ 0 w 29"/>
                <a:gd name="T39" fmla="*/ 29 h 39"/>
                <a:gd name="T40" fmla="*/ 7 w 29"/>
                <a:gd name="T41" fmla="*/ 23 h 39"/>
                <a:gd name="T42" fmla="*/ 7 w 29"/>
                <a:gd name="T43" fmla="*/ 23 h 39"/>
                <a:gd name="T44" fmla="*/ 7 w 29"/>
                <a:gd name="T45" fmla="*/ 18 h 39"/>
                <a:gd name="T46" fmla="*/ 13 w 29"/>
                <a:gd name="T47" fmla="*/ 18 h 39"/>
                <a:gd name="T48" fmla="*/ 13 w 29"/>
                <a:gd name="T49" fmla="*/ 12 h 39"/>
                <a:gd name="T50" fmla="*/ 13 w 29"/>
                <a:gd name="T51" fmla="*/ 12 h 39"/>
                <a:gd name="T52" fmla="*/ 13 w 29"/>
                <a:gd name="T53" fmla="*/ 12 h 39"/>
                <a:gd name="T54" fmla="*/ 25 w 29"/>
                <a:gd name="T55" fmla="*/ 12 h 39"/>
                <a:gd name="T56" fmla="*/ 25 w 29"/>
                <a:gd name="T57" fmla="*/ 6 h 39"/>
                <a:gd name="T58" fmla="*/ 25 w 29"/>
                <a:gd name="T59" fmla="*/ 6 h 39"/>
                <a:gd name="T60" fmla="*/ 29 w 29"/>
                <a:gd name="T61" fmla="*/ 6 h 39"/>
                <a:gd name="T62" fmla="*/ 29 w 29"/>
                <a:gd name="T63" fmla="*/ 0 h 39"/>
                <a:gd name="T64" fmla="*/ 29 w 29"/>
                <a:gd name="T6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 h="39">
                  <a:moveTo>
                    <a:pt x="29" y="0"/>
                  </a:moveTo>
                  <a:lnTo>
                    <a:pt x="29" y="12"/>
                  </a:lnTo>
                  <a:lnTo>
                    <a:pt x="29" y="12"/>
                  </a:lnTo>
                  <a:lnTo>
                    <a:pt x="29" y="18"/>
                  </a:lnTo>
                  <a:lnTo>
                    <a:pt x="29" y="18"/>
                  </a:lnTo>
                  <a:lnTo>
                    <a:pt x="29" y="23"/>
                  </a:lnTo>
                  <a:lnTo>
                    <a:pt x="29" y="23"/>
                  </a:lnTo>
                  <a:lnTo>
                    <a:pt x="29" y="29"/>
                  </a:lnTo>
                  <a:lnTo>
                    <a:pt x="19" y="29"/>
                  </a:lnTo>
                  <a:lnTo>
                    <a:pt x="13" y="35"/>
                  </a:lnTo>
                  <a:lnTo>
                    <a:pt x="13" y="35"/>
                  </a:lnTo>
                  <a:lnTo>
                    <a:pt x="13" y="39"/>
                  </a:lnTo>
                  <a:lnTo>
                    <a:pt x="7" y="39"/>
                  </a:lnTo>
                  <a:lnTo>
                    <a:pt x="7" y="39"/>
                  </a:lnTo>
                  <a:lnTo>
                    <a:pt x="7" y="39"/>
                  </a:lnTo>
                  <a:lnTo>
                    <a:pt x="7" y="35"/>
                  </a:lnTo>
                  <a:lnTo>
                    <a:pt x="0" y="35"/>
                  </a:lnTo>
                  <a:lnTo>
                    <a:pt x="0" y="29"/>
                  </a:lnTo>
                  <a:lnTo>
                    <a:pt x="0" y="29"/>
                  </a:lnTo>
                  <a:lnTo>
                    <a:pt x="0" y="29"/>
                  </a:lnTo>
                  <a:lnTo>
                    <a:pt x="7" y="23"/>
                  </a:lnTo>
                  <a:lnTo>
                    <a:pt x="7" y="23"/>
                  </a:lnTo>
                  <a:lnTo>
                    <a:pt x="7" y="18"/>
                  </a:lnTo>
                  <a:lnTo>
                    <a:pt x="13" y="18"/>
                  </a:lnTo>
                  <a:lnTo>
                    <a:pt x="13" y="12"/>
                  </a:lnTo>
                  <a:lnTo>
                    <a:pt x="13" y="12"/>
                  </a:lnTo>
                  <a:lnTo>
                    <a:pt x="13" y="12"/>
                  </a:lnTo>
                  <a:lnTo>
                    <a:pt x="25" y="12"/>
                  </a:lnTo>
                  <a:lnTo>
                    <a:pt x="25" y="6"/>
                  </a:lnTo>
                  <a:lnTo>
                    <a:pt x="25" y="6"/>
                  </a:lnTo>
                  <a:lnTo>
                    <a:pt x="29" y="6"/>
                  </a:lnTo>
                  <a:lnTo>
                    <a:pt x="29" y="0"/>
                  </a:lnTo>
                  <a:lnTo>
                    <a:pt x="2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3" name="Freeform 539"/>
            <p:cNvSpPr>
              <a:spLocks/>
            </p:cNvSpPr>
            <p:nvPr/>
          </p:nvSpPr>
          <p:spPr bwMode="auto">
            <a:xfrm>
              <a:off x="5416550" y="2298701"/>
              <a:ext cx="473075" cy="428625"/>
            </a:xfrm>
            <a:custGeom>
              <a:avLst/>
              <a:gdLst>
                <a:gd name="T0" fmla="*/ 245 w 298"/>
                <a:gd name="T1" fmla="*/ 73 h 270"/>
                <a:gd name="T2" fmla="*/ 228 w 298"/>
                <a:gd name="T3" fmla="*/ 56 h 270"/>
                <a:gd name="T4" fmla="*/ 164 w 298"/>
                <a:gd name="T5" fmla="*/ 29 h 270"/>
                <a:gd name="T6" fmla="*/ 152 w 298"/>
                <a:gd name="T7" fmla="*/ 40 h 270"/>
                <a:gd name="T8" fmla="*/ 134 w 298"/>
                <a:gd name="T9" fmla="*/ 50 h 270"/>
                <a:gd name="T10" fmla="*/ 117 w 298"/>
                <a:gd name="T11" fmla="*/ 62 h 270"/>
                <a:gd name="T12" fmla="*/ 94 w 298"/>
                <a:gd name="T13" fmla="*/ 56 h 270"/>
                <a:gd name="T14" fmla="*/ 88 w 298"/>
                <a:gd name="T15" fmla="*/ 46 h 270"/>
                <a:gd name="T16" fmla="*/ 63 w 298"/>
                <a:gd name="T17" fmla="*/ 40 h 270"/>
                <a:gd name="T18" fmla="*/ 59 w 298"/>
                <a:gd name="T19" fmla="*/ 23 h 270"/>
                <a:gd name="T20" fmla="*/ 53 w 298"/>
                <a:gd name="T21" fmla="*/ 0 h 270"/>
                <a:gd name="T22" fmla="*/ 41 w 298"/>
                <a:gd name="T23" fmla="*/ 7 h 270"/>
                <a:gd name="T24" fmla="*/ 35 w 298"/>
                <a:gd name="T25" fmla="*/ 17 h 270"/>
                <a:gd name="T26" fmla="*/ 24 w 298"/>
                <a:gd name="T27" fmla="*/ 17 h 270"/>
                <a:gd name="T28" fmla="*/ 6 w 298"/>
                <a:gd name="T29" fmla="*/ 7 h 270"/>
                <a:gd name="T30" fmla="*/ 0 w 298"/>
                <a:gd name="T31" fmla="*/ 7 h 270"/>
                <a:gd name="T32" fmla="*/ 0 w 298"/>
                <a:gd name="T33" fmla="*/ 23 h 270"/>
                <a:gd name="T34" fmla="*/ 12 w 298"/>
                <a:gd name="T35" fmla="*/ 40 h 270"/>
                <a:gd name="T36" fmla="*/ 18 w 298"/>
                <a:gd name="T37" fmla="*/ 62 h 270"/>
                <a:gd name="T38" fmla="*/ 35 w 298"/>
                <a:gd name="T39" fmla="*/ 85 h 270"/>
                <a:gd name="T40" fmla="*/ 35 w 298"/>
                <a:gd name="T41" fmla="*/ 91 h 270"/>
                <a:gd name="T42" fmla="*/ 35 w 298"/>
                <a:gd name="T43" fmla="*/ 108 h 270"/>
                <a:gd name="T44" fmla="*/ 53 w 298"/>
                <a:gd name="T45" fmla="*/ 134 h 270"/>
                <a:gd name="T46" fmla="*/ 70 w 298"/>
                <a:gd name="T47" fmla="*/ 147 h 270"/>
                <a:gd name="T48" fmla="*/ 63 w 298"/>
                <a:gd name="T49" fmla="*/ 157 h 270"/>
                <a:gd name="T50" fmla="*/ 105 w 298"/>
                <a:gd name="T51" fmla="*/ 192 h 270"/>
                <a:gd name="T52" fmla="*/ 123 w 298"/>
                <a:gd name="T53" fmla="*/ 215 h 270"/>
                <a:gd name="T54" fmla="*/ 123 w 298"/>
                <a:gd name="T55" fmla="*/ 219 h 270"/>
                <a:gd name="T56" fmla="*/ 152 w 298"/>
                <a:gd name="T57" fmla="*/ 237 h 270"/>
                <a:gd name="T58" fmla="*/ 206 w 298"/>
                <a:gd name="T59" fmla="*/ 231 h 270"/>
                <a:gd name="T60" fmla="*/ 210 w 298"/>
                <a:gd name="T61" fmla="*/ 254 h 270"/>
                <a:gd name="T62" fmla="*/ 263 w 298"/>
                <a:gd name="T63" fmla="*/ 264 h 270"/>
                <a:gd name="T64" fmla="*/ 280 w 298"/>
                <a:gd name="T65" fmla="*/ 264 h 270"/>
                <a:gd name="T66" fmla="*/ 280 w 298"/>
                <a:gd name="T67" fmla="*/ 258 h 270"/>
                <a:gd name="T68" fmla="*/ 286 w 298"/>
                <a:gd name="T69" fmla="*/ 248 h 270"/>
                <a:gd name="T70" fmla="*/ 298 w 298"/>
                <a:gd name="T71" fmla="*/ 237 h 270"/>
                <a:gd name="T72" fmla="*/ 292 w 298"/>
                <a:gd name="T73" fmla="*/ 225 h 270"/>
                <a:gd name="T74" fmla="*/ 292 w 298"/>
                <a:gd name="T75" fmla="*/ 215 h 270"/>
                <a:gd name="T76" fmla="*/ 269 w 298"/>
                <a:gd name="T77" fmla="*/ 192 h 270"/>
                <a:gd name="T78" fmla="*/ 263 w 298"/>
                <a:gd name="T79" fmla="*/ 180 h 270"/>
                <a:gd name="T80" fmla="*/ 269 w 298"/>
                <a:gd name="T81" fmla="*/ 169 h 270"/>
                <a:gd name="T82" fmla="*/ 269 w 298"/>
                <a:gd name="T83" fmla="*/ 157 h 270"/>
                <a:gd name="T84" fmla="*/ 245 w 298"/>
                <a:gd name="T85" fmla="*/ 140 h 270"/>
                <a:gd name="T86" fmla="*/ 241 w 298"/>
                <a:gd name="T87" fmla="*/ 108 h 270"/>
                <a:gd name="T88" fmla="*/ 241 w 298"/>
                <a:gd name="T89" fmla="*/ 101 h 270"/>
                <a:gd name="T90" fmla="*/ 245 w 298"/>
                <a:gd name="T91" fmla="*/ 95 h 270"/>
                <a:gd name="T92" fmla="*/ 245 w 298"/>
                <a:gd name="T93" fmla="*/ 85 h 270"/>
                <a:gd name="T94" fmla="*/ 245 w 298"/>
                <a:gd name="T95" fmla="*/ 8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8" h="270">
                  <a:moveTo>
                    <a:pt x="245" y="85"/>
                  </a:moveTo>
                  <a:lnTo>
                    <a:pt x="245" y="73"/>
                  </a:lnTo>
                  <a:lnTo>
                    <a:pt x="245" y="73"/>
                  </a:lnTo>
                  <a:lnTo>
                    <a:pt x="245" y="73"/>
                  </a:lnTo>
                  <a:lnTo>
                    <a:pt x="245" y="62"/>
                  </a:lnTo>
                  <a:lnTo>
                    <a:pt x="245" y="62"/>
                  </a:lnTo>
                  <a:lnTo>
                    <a:pt x="245" y="56"/>
                  </a:lnTo>
                  <a:lnTo>
                    <a:pt x="228" y="56"/>
                  </a:lnTo>
                  <a:lnTo>
                    <a:pt x="206" y="33"/>
                  </a:lnTo>
                  <a:lnTo>
                    <a:pt x="193" y="33"/>
                  </a:lnTo>
                  <a:lnTo>
                    <a:pt x="187" y="29"/>
                  </a:lnTo>
                  <a:lnTo>
                    <a:pt x="164" y="29"/>
                  </a:lnTo>
                  <a:lnTo>
                    <a:pt x="158" y="33"/>
                  </a:lnTo>
                  <a:lnTo>
                    <a:pt x="152" y="33"/>
                  </a:lnTo>
                  <a:lnTo>
                    <a:pt x="152" y="40"/>
                  </a:lnTo>
                  <a:lnTo>
                    <a:pt x="152" y="40"/>
                  </a:lnTo>
                  <a:lnTo>
                    <a:pt x="146" y="46"/>
                  </a:lnTo>
                  <a:lnTo>
                    <a:pt x="134" y="46"/>
                  </a:lnTo>
                  <a:lnTo>
                    <a:pt x="134" y="46"/>
                  </a:lnTo>
                  <a:lnTo>
                    <a:pt x="134" y="50"/>
                  </a:lnTo>
                  <a:lnTo>
                    <a:pt x="134" y="50"/>
                  </a:lnTo>
                  <a:lnTo>
                    <a:pt x="129" y="56"/>
                  </a:lnTo>
                  <a:lnTo>
                    <a:pt x="117" y="56"/>
                  </a:lnTo>
                  <a:lnTo>
                    <a:pt x="117" y="62"/>
                  </a:lnTo>
                  <a:lnTo>
                    <a:pt x="98" y="62"/>
                  </a:lnTo>
                  <a:lnTo>
                    <a:pt x="98" y="62"/>
                  </a:lnTo>
                  <a:lnTo>
                    <a:pt x="98" y="56"/>
                  </a:lnTo>
                  <a:lnTo>
                    <a:pt x="94" y="56"/>
                  </a:lnTo>
                  <a:lnTo>
                    <a:pt x="94" y="56"/>
                  </a:lnTo>
                  <a:lnTo>
                    <a:pt x="94" y="50"/>
                  </a:lnTo>
                  <a:lnTo>
                    <a:pt x="88" y="50"/>
                  </a:lnTo>
                  <a:lnTo>
                    <a:pt x="88" y="46"/>
                  </a:lnTo>
                  <a:lnTo>
                    <a:pt x="76" y="46"/>
                  </a:lnTo>
                  <a:lnTo>
                    <a:pt x="70" y="40"/>
                  </a:lnTo>
                  <a:lnTo>
                    <a:pt x="63" y="40"/>
                  </a:lnTo>
                  <a:lnTo>
                    <a:pt x="63" y="40"/>
                  </a:lnTo>
                  <a:lnTo>
                    <a:pt x="59" y="33"/>
                  </a:lnTo>
                  <a:lnTo>
                    <a:pt x="59" y="33"/>
                  </a:lnTo>
                  <a:lnTo>
                    <a:pt x="59" y="23"/>
                  </a:lnTo>
                  <a:lnTo>
                    <a:pt x="59" y="23"/>
                  </a:lnTo>
                  <a:lnTo>
                    <a:pt x="59" y="11"/>
                  </a:lnTo>
                  <a:lnTo>
                    <a:pt x="59" y="11"/>
                  </a:lnTo>
                  <a:lnTo>
                    <a:pt x="59" y="7"/>
                  </a:lnTo>
                  <a:lnTo>
                    <a:pt x="53" y="0"/>
                  </a:lnTo>
                  <a:lnTo>
                    <a:pt x="47" y="0"/>
                  </a:lnTo>
                  <a:lnTo>
                    <a:pt x="47" y="0"/>
                  </a:lnTo>
                  <a:lnTo>
                    <a:pt x="47" y="7"/>
                  </a:lnTo>
                  <a:lnTo>
                    <a:pt x="41" y="7"/>
                  </a:lnTo>
                  <a:lnTo>
                    <a:pt x="41" y="11"/>
                  </a:lnTo>
                  <a:lnTo>
                    <a:pt x="41" y="11"/>
                  </a:lnTo>
                  <a:lnTo>
                    <a:pt x="41" y="17"/>
                  </a:lnTo>
                  <a:lnTo>
                    <a:pt x="35" y="17"/>
                  </a:lnTo>
                  <a:lnTo>
                    <a:pt x="35" y="23"/>
                  </a:lnTo>
                  <a:lnTo>
                    <a:pt x="28" y="23"/>
                  </a:lnTo>
                  <a:lnTo>
                    <a:pt x="28" y="17"/>
                  </a:lnTo>
                  <a:lnTo>
                    <a:pt x="24" y="17"/>
                  </a:lnTo>
                  <a:lnTo>
                    <a:pt x="18" y="11"/>
                  </a:lnTo>
                  <a:lnTo>
                    <a:pt x="12" y="11"/>
                  </a:lnTo>
                  <a:lnTo>
                    <a:pt x="6" y="7"/>
                  </a:lnTo>
                  <a:lnTo>
                    <a:pt x="6" y="7"/>
                  </a:lnTo>
                  <a:lnTo>
                    <a:pt x="0" y="0"/>
                  </a:lnTo>
                  <a:lnTo>
                    <a:pt x="0" y="7"/>
                  </a:lnTo>
                  <a:lnTo>
                    <a:pt x="0" y="7"/>
                  </a:lnTo>
                  <a:lnTo>
                    <a:pt x="0" y="7"/>
                  </a:lnTo>
                  <a:lnTo>
                    <a:pt x="0" y="11"/>
                  </a:lnTo>
                  <a:lnTo>
                    <a:pt x="0" y="11"/>
                  </a:lnTo>
                  <a:lnTo>
                    <a:pt x="0" y="11"/>
                  </a:lnTo>
                  <a:lnTo>
                    <a:pt x="0" y="23"/>
                  </a:lnTo>
                  <a:lnTo>
                    <a:pt x="6" y="23"/>
                  </a:lnTo>
                  <a:lnTo>
                    <a:pt x="6" y="33"/>
                  </a:lnTo>
                  <a:lnTo>
                    <a:pt x="12" y="33"/>
                  </a:lnTo>
                  <a:lnTo>
                    <a:pt x="12" y="40"/>
                  </a:lnTo>
                  <a:lnTo>
                    <a:pt x="18" y="46"/>
                  </a:lnTo>
                  <a:lnTo>
                    <a:pt x="18" y="50"/>
                  </a:lnTo>
                  <a:lnTo>
                    <a:pt x="18" y="50"/>
                  </a:lnTo>
                  <a:lnTo>
                    <a:pt x="18" y="62"/>
                  </a:lnTo>
                  <a:lnTo>
                    <a:pt x="28" y="73"/>
                  </a:lnTo>
                  <a:lnTo>
                    <a:pt x="28" y="73"/>
                  </a:lnTo>
                  <a:lnTo>
                    <a:pt x="35" y="79"/>
                  </a:lnTo>
                  <a:lnTo>
                    <a:pt x="35" y="85"/>
                  </a:lnTo>
                  <a:lnTo>
                    <a:pt x="41" y="85"/>
                  </a:lnTo>
                  <a:lnTo>
                    <a:pt x="35" y="91"/>
                  </a:lnTo>
                  <a:lnTo>
                    <a:pt x="35" y="91"/>
                  </a:lnTo>
                  <a:lnTo>
                    <a:pt x="35" y="91"/>
                  </a:lnTo>
                  <a:lnTo>
                    <a:pt x="35" y="95"/>
                  </a:lnTo>
                  <a:lnTo>
                    <a:pt x="28" y="95"/>
                  </a:lnTo>
                  <a:lnTo>
                    <a:pt x="28" y="101"/>
                  </a:lnTo>
                  <a:lnTo>
                    <a:pt x="35" y="108"/>
                  </a:lnTo>
                  <a:lnTo>
                    <a:pt x="35" y="112"/>
                  </a:lnTo>
                  <a:lnTo>
                    <a:pt x="47" y="124"/>
                  </a:lnTo>
                  <a:lnTo>
                    <a:pt x="47" y="130"/>
                  </a:lnTo>
                  <a:lnTo>
                    <a:pt x="53" y="134"/>
                  </a:lnTo>
                  <a:lnTo>
                    <a:pt x="70" y="134"/>
                  </a:lnTo>
                  <a:lnTo>
                    <a:pt x="70" y="140"/>
                  </a:lnTo>
                  <a:lnTo>
                    <a:pt x="70" y="140"/>
                  </a:lnTo>
                  <a:lnTo>
                    <a:pt x="70" y="147"/>
                  </a:lnTo>
                  <a:lnTo>
                    <a:pt x="70" y="147"/>
                  </a:lnTo>
                  <a:lnTo>
                    <a:pt x="70" y="153"/>
                  </a:lnTo>
                  <a:lnTo>
                    <a:pt x="70" y="153"/>
                  </a:lnTo>
                  <a:lnTo>
                    <a:pt x="63" y="157"/>
                  </a:lnTo>
                  <a:lnTo>
                    <a:pt x="76" y="176"/>
                  </a:lnTo>
                  <a:lnTo>
                    <a:pt x="94" y="176"/>
                  </a:lnTo>
                  <a:lnTo>
                    <a:pt x="105" y="186"/>
                  </a:lnTo>
                  <a:lnTo>
                    <a:pt x="105" y="192"/>
                  </a:lnTo>
                  <a:lnTo>
                    <a:pt x="111" y="196"/>
                  </a:lnTo>
                  <a:lnTo>
                    <a:pt x="117" y="208"/>
                  </a:lnTo>
                  <a:lnTo>
                    <a:pt x="117" y="208"/>
                  </a:lnTo>
                  <a:lnTo>
                    <a:pt x="123" y="215"/>
                  </a:lnTo>
                  <a:lnTo>
                    <a:pt x="123" y="215"/>
                  </a:lnTo>
                  <a:lnTo>
                    <a:pt x="123" y="215"/>
                  </a:lnTo>
                  <a:lnTo>
                    <a:pt x="123" y="215"/>
                  </a:lnTo>
                  <a:lnTo>
                    <a:pt x="123" y="219"/>
                  </a:lnTo>
                  <a:lnTo>
                    <a:pt x="140" y="219"/>
                  </a:lnTo>
                  <a:lnTo>
                    <a:pt x="140" y="231"/>
                  </a:lnTo>
                  <a:lnTo>
                    <a:pt x="146" y="231"/>
                  </a:lnTo>
                  <a:lnTo>
                    <a:pt x="152" y="237"/>
                  </a:lnTo>
                  <a:lnTo>
                    <a:pt x="187" y="237"/>
                  </a:lnTo>
                  <a:lnTo>
                    <a:pt x="193" y="231"/>
                  </a:lnTo>
                  <a:lnTo>
                    <a:pt x="193" y="231"/>
                  </a:lnTo>
                  <a:lnTo>
                    <a:pt x="206" y="231"/>
                  </a:lnTo>
                  <a:lnTo>
                    <a:pt x="206" y="237"/>
                  </a:lnTo>
                  <a:lnTo>
                    <a:pt x="210" y="241"/>
                  </a:lnTo>
                  <a:lnTo>
                    <a:pt x="210" y="254"/>
                  </a:lnTo>
                  <a:lnTo>
                    <a:pt x="210" y="254"/>
                  </a:lnTo>
                  <a:lnTo>
                    <a:pt x="210" y="258"/>
                  </a:lnTo>
                  <a:lnTo>
                    <a:pt x="241" y="258"/>
                  </a:lnTo>
                  <a:lnTo>
                    <a:pt x="245" y="264"/>
                  </a:lnTo>
                  <a:lnTo>
                    <a:pt x="263" y="264"/>
                  </a:lnTo>
                  <a:lnTo>
                    <a:pt x="269" y="270"/>
                  </a:lnTo>
                  <a:lnTo>
                    <a:pt x="280" y="270"/>
                  </a:lnTo>
                  <a:lnTo>
                    <a:pt x="280" y="264"/>
                  </a:lnTo>
                  <a:lnTo>
                    <a:pt x="280" y="264"/>
                  </a:lnTo>
                  <a:lnTo>
                    <a:pt x="280" y="258"/>
                  </a:lnTo>
                  <a:lnTo>
                    <a:pt x="280" y="258"/>
                  </a:lnTo>
                  <a:lnTo>
                    <a:pt x="280" y="258"/>
                  </a:lnTo>
                  <a:lnTo>
                    <a:pt x="280" y="258"/>
                  </a:lnTo>
                  <a:lnTo>
                    <a:pt x="280" y="254"/>
                  </a:lnTo>
                  <a:lnTo>
                    <a:pt x="286" y="254"/>
                  </a:lnTo>
                  <a:lnTo>
                    <a:pt x="286" y="248"/>
                  </a:lnTo>
                  <a:lnTo>
                    <a:pt x="286" y="248"/>
                  </a:lnTo>
                  <a:lnTo>
                    <a:pt x="286" y="241"/>
                  </a:lnTo>
                  <a:lnTo>
                    <a:pt x="292" y="241"/>
                  </a:lnTo>
                  <a:lnTo>
                    <a:pt x="298" y="237"/>
                  </a:lnTo>
                  <a:lnTo>
                    <a:pt x="298" y="237"/>
                  </a:lnTo>
                  <a:lnTo>
                    <a:pt x="298" y="231"/>
                  </a:lnTo>
                  <a:lnTo>
                    <a:pt x="292" y="231"/>
                  </a:lnTo>
                  <a:lnTo>
                    <a:pt x="292" y="225"/>
                  </a:lnTo>
                  <a:lnTo>
                    <a:pt x="292" y="225"/>
                  </a:lnTo>
                  <a:lnTo>
                    <a:pt x="292" y="225"/>
                  </a:lnTo>
                  <a:lnTo>
                    <a:pt x="292" y="219"/>
                  </a:lnTo>
                  <a:lnTo>
                    <a:pt x="292" y="219"/>
                  </a:lnTo>
                  <a:lnTo>
                    <a:pt x="292" y="215"/>
                  </a:lnTo>
                  <a:lnTo>
                    <a:pt x="286" y="215"/>
                  </a:lnTo>
                  <a:lnTo>
                    <a:pt x="286" y="215"/>
                  </a:lnTo>
                  <a:lnTo>
                    <a:pt x="269" y="196"/>
                  </a:lnTo>
                  <a:lnTo>
                    <a:pt x="269" y="192"/>
                  </a:lnTo>
                  <a:lnTo>
                    <a:pt x="263" y="186"/>
                  </a:lnTo>
                  <a:lnTo>
                    <a:pt x="263" y="186"/>
                  </a:lnTo>
                  <a:lnTo>
                    <a:pt x="263" y="180"/>
                  </a:lnTo>
                  <a:lnTo>
                    <a:pt x="263" y="180"/>
                  </a:lnTo>
                  <a:lnTo>
                    <a:pt x="263" y="176"/>
                  </a:lnTo>
                  <a:lnTo>
                    <a:pt x="269" y="176"/>
                  </a:lnTo>
                  <a:lnTo>
                    <a:pt x="269" y="169"/>
                  </a:lnTo>
                  <a:lnTo>
                    <a:pt x="269" y="169"/>
                  </a:lnTo>
                  <a:lnTo>
                    <a:pt x="269" y="163"/>
                  </a:lnTo>
                  <a:lnTo>
                    <a:pt x="269" y="163"/>
                  </a:lnTo>
                  <a:lnTo>
                    <a:pt x="269" y="157"/>
                  </a:lnTo>
                  <a:lnTo>
                    <a:pt x="269" y="157"/>
                  </a:lnTo>
                  <a:lnTo>
                    <a:pt x="269" y="153"/>
                  </a:lnTo>
                  <a:lnTo>
                    <a:pt x="251" y="153"/>
                  </a:lnTo>
                  <a:lnTo>
                    <a:pt x="251" y="147"/>
                  </a:lnTo>
                  <a:lnTo>
                    <a:pt x="245" y="140"/>
                  </a:lnTo>
                  <a:lnTo>
                    <a:pt x="245" y="112"/>
                  </a:lnTo>
                  <a:lnTo>
                    <a:pt x="241" y="112"/>
                  </a:lnTo>
                  <a:lnTo>
                    <a:pt x="241" y="108"/>
                  </a:lnTo>
                  <a:lnTo>
                    <a:pt x="241" y="108"/>
                  </a:lnTo>
                  <a:lnTo>
                    <a:pt x="241" y="108"/>
                  </a:lnTo>
                  <a:lnTo>
                    <a:pt x="241" y="108"/>
                  </a:lnTo>
                  <a:lnTo>
                    <a:pt x="241" y="101"/>
                  </a:lnTo>
                  <a:lnTo>
                    <a:pt x="241" y="101"/>
                  </a:lnTo>
                  <a:lnTo>
                    <a:pt x="245" y="101"/>
                  </a:lnTo>
                  <a:lnTo>
                    <a:pt x="245" y="95"/>
                  </a:lnTo>
                  <a:lnTo>
                    <a:pt x="245" y="95"/>
                  </a:lnTo>
                  <a:lnTo>
                    <a:pt x="245" y="95"/>
                  </a:lnTo>
                  <a:lnTo>
                    <a:pt x="245" y="91"/>
                  </a:lnTo>
                  <a:lnTo>
                    <a:pt x="245" y="91"/>
                  </a:lnTo>
                  <a:lnTo>
                    <a:pt x="245" y="91"/>
                  </a:lnTo>
                  <a:lnTo>
                    <a:pt x="245" y="85"/>
                  </a:lnTo>
                  <a:lnTo>
                    <a:pt x="245" y="85"/>
                  </a:lnTo>
                  <a:lnTo>
                    <a:pt x="245" y="85"/>
                  </a:lnTo>
                  <a:lnTo>
                    <a:pt x="245" y="85"/>
                  </a:lnTo>
                  <a:lnTo>
                    <a:pt x="245" y="8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4" name="Freeform 540"/>
            <p:cNvSpPr>
              <a:spLocks/>
            </p:cNvSpPr>
            <p:nvPr/>
          </p:nvSpPr>
          <p:spPr bwMode="auto">
            <a:xfrm>
              <a:off x="5416550" y="2298701"/>
              <a:ext cx="473075" cy="428625"/>
            </a:xfrm>
            <a:custGeom>
              <a:avLst/>
              <a:gdLst>
                <a:gd name="T0" fmla="*/ 245 w 298"/>
                <a:gd name="T1" fmla="*/ 73 h 270"/>
                <a:gd name="T2" fmla="*/ 228 w 298"/>
                <a:gd name="T3" fmla="*/ 56 h 270"/>
                <a:gd name="T4" fmla="*/ 164 w 298"/>
                <a:gd name="T5" fmla="*/ 29 h 270"/>
                <a:gd name="T6" fmla="*/ 152 w 298"/>
                <a:gd name="T7" fmla="*/ 40 h 270"/>
                <a:gd name="T8" fmla="*/ 134 w 298"/>
                <a:gd name="T9" fmla="*/ 50 h 270"/>
                <a:gd name="T10" fmla="*/ 117 w 298"/>
                <a:gd name="T11" fmla="*/ 62 h 270"/>
                <a:gd name="T12" fmla="*/ 94 w 298"/>
                <a:gd name="T13" fmla="*/ 56 h 270"/>
                <a:gd name="T14" fmla="*/ 88 w 298"/>
                <a:gd name="T15" fmla="*/ 46 h 270"/>
                <a:gd name="T16" fmla="*/ 63 w 298"/>
                <a:gd name="T17" fmla="*/ 40 h 270"/>
                <a:gd name="T18" fmla="*/ 59 w 298"/>
                <a:gd name="T19" fmla="*/ 23 h 270"/>
                <a:gd name="T20" fmla="*/ 53 w 298"/>
                <a:gd name="T21" fmla="*/ 0 h 270"/>
                <a:gd name="T22" fmla="*/ 41 w 298"/>
                <a:gd name="T23" fmla="*/ 7 h 270"/>
                <a:gd name="T24" fmla="*/ 35 w 298"/>
                <a:gd name="T25" fmla="*/ 17 h 270"/>
                <a:gd name="T26" fmla="*/ 24 w 298"/>
                <a:gd name="T27" fmla="*/ 17 h 270"/>
                <a:gd name="T28" fmla="*/ 6 w 298"/>
                <a:gd name="T29" fmla="*/ 7 h 270"/>
                <a:gd name="T30" fmla="*/ 0 w 298"/>
                <a:gd name="T31" fmla="*/ 7 h 270"/>
                <a:gd name="T32" fmla="*/ 0 w 298"/>
                <a:gd name="T33" fmla="*/ 23 h 270"/>
                <a:gd name="T34" fmla="*/ 12 w 298"/>
                <a:gd name="T35" fmla="*/ 40 h 270"/>
                <a:gd name="T36" fmla="*/ 18 w 298"/>
                <a:gd name="T37" fmla="*/ 62 h 270"/>
                <a:gd name="T38" fmla="*/ 35 w 298"/>
                <a:gd name="T39" fmla="*/ 85 h 270"/>
                <a:gd name="T40" fmla="*/ 35 w 298"/>
                <a:gd name="T41" fmla="*/ 91 h 270"/>
                <a:gd name="T42" fmla="*/ 35 w 298"/>
                <a:gd name="T43" fmla="*/ 108 h 270"/>
                <a:gd name="T44" fmla="*/ 53 w 298"/>
                <a:gd name="T45" fmla="*/ 134 h 270"/>
                <a:gd name="T46" fmla="*/ 70 w 298"/>
                <a:gd name="T47" fmla="*/ 147 h 270"/>
                <a:gd name="T48" fmla="*/ 63 w 298"/>
                <a:gd name="T49" fmla="*/ 157 h 270"/>
                <a:gd name="T50" fmla="*/ 105 w 298"/>
                <a:gd name="T51" fmla="*/ 192 h 270"/>
                <a:gd name="T52" fmla="*/ 123 w 298"/>
                <a:gd name="T53" fmla="*/ 215 h 270"/>
                <a:gd name="T54" fmla="*/ 123 w 298"/>
                <a:gd name="T55" fmla="*/ 219 h 270"/>
                <a:gd name="T56" fmla="*/ 152 w 298"/>
                <a:gd name="T57" fmla="*/ 237 h 270"/>
                <a:gd name="T58" fmla="*/ 206 w 298"/>
                <a:gd name="T59" fmla="*/ 231 h 270"/>
                <a:gd name="T60" fmla="*/ 210 w 298"/>
                <a:gd name="T61" fmla="*/ 254 h 270"/>
                <a:gd name="T62" fmla="*/ 263 w 298"/>
                <a:gd name="T63" fmla="*/ 264 h 270"/>
                <a:gd name="T64" fmla="*/ 280 w 298"/>
                <a:gd name="T65" fmla="*/ 264 h 270"/>
                <a:gd name="T66" fmla="*/ 280 w 298"/>
                <a:gd name="T67" fmla="*/ 258 h 270"/>
                <a:gd name="T68" fmla="*/ 286 w 298"/>
                <a:gd name="T69" fmla="*/ 248 h 270"/>
                <a:gd name="T70" fmla="*/ 298 w 298"/>
                <a:gd name="T71" fmla="*/ 237 h 270"/>
                <a:gd name="T72" fmla="*/ 292 w 298"/>
                <a:gd name="T73" fmla="*/ 225 h 270"/>
                <a:gd name="T74" fmla="*/ 292 w 298"/>
                <a:gd name="T75" fmla="*/ 215 h 270"/>
                <a:gd name="T76" fmla="*/ 269 w 298"/>
                <a:gd name="T77" fmla="*/ 192 h 270"/>
                <a:gd name="T78" fmla="*/ 263 w 298"/>
                <a:gd name="T79" fmla="*/ 180 h 270"/>
                <a:gd name="T80" fmla="*/ 269 w 298"/>
                <a:gd name="T81" fmla="*/ 169 h 270"/>
                <a:gd name="T82" fmla="*/ 269 w 298"/>
                <a:gd name="T83" fmla="*/ 157 h 270"/>
                <a:gd name="T84" fmla="*/ 245 w 298"/>
                <a:gd name="T85" fmla="*/ 140 h 270"/>
                <a:gd name="T86" fmla="*/ 241 w 298"/>
                <a:gd name="T87" fmla="*/ 108 h 270"/>
                <a:gd name="T88" fmla="*/ 241 w 298"/>
                <a:gd name="T89" fmla="*/ 101 h 270"/>
                <a:gd name="T90" fmla="*/ 245 w 298"/>
                <a:gd name="T91" fmla="*/ 95 h 270"/>
                <a:gd name="T92" fmla="*/ 245 w 298"/>
                <a:gd name="T93" fmla="*/ 85 h 270"/>
                <a:gd name="T94" fmla="*/ 245 w 298"/>
                <a:gd name="T95" fmla="*/ 8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8" h="270">
                  <a:moveTo>
                    <a:pt x="245" y="85"/>
                  </a:moveTo>
                  <a:lnTo>
                    <a:pt x="245" y="73"/>
                  </a:lnTo>
                  <a:lnTo>
                    <a:pt x="245" y="73"/>
                  </a:lnTo>
                  <a:lnTo>
                    <a:pt x="245" y="73"/>
                  </a:lnTo>
                  <a:lnTo>
                    <a:pt x="245" y="62"/>
                  </a:lnTo>
                  <a:lnTo>
                    <a:pt x="245" y="62"/>
                  </a:lnTo>
                  <a:lnTo>
                    <a:pt x="245" y="56"/>
                  </a:lnTo>
                  <a:lnTo>
                    <a:pt x="228" y="56"/>
                  </a:lnTo>
                  <a:lnTo>
                    <a:pt x="206" y="33"/>
                  </a:lnTo>
                  <a:lnTo>
                    <a:pt x="193" y="33"/>
                  </a:lnTo>
                  <a:lnTo>
                    <a:pt x="187" y="29"/>
                  </a:lnTo>
                  <a:lnTo>
                    <a:pt x="164" y="29"/>
                  </a:lnTo>
                  <a:lnTo>
                    <a:pt x="158" y="33"/>
                  </a:lnTo>
                  <a:lnTo>
                    <a:pt x="152" y="33"/>
                  </a:lnTo>
                  <a:lnTo>
                    <a:pt x="152" y="40"/>
                  </a:lnTo>
                  <a:lnTo>
                    <a:pt x="152" y="40"/>
                  </a:lnTo>
                  <a:lnTo>
                    <a:pt x="146" y="46"/>
                  </a:lnTo>
                  <a:lnTo>
                    <a:pt x="134" y="46"/>
                  </a:lnTo>
                  <a:lnTo>
                    <a:pt x="134" y="46"/>
                  </a:lnTo>
                  <a:lnTo>
                    <a:pt x="134" y="50"/>
                  </a:lnTo>
                  <a:lnTo>
                    <a:pt x="134" y="50"/>
                  </a:lnTo>
                  <a:lnTo>
                    <a:pt x="129" y="56"/>
                  </a:lnTo>
                  <a:lnTo>
                    <a:pt x="117" y="56"/>
                  </a:lnTo>
                  <a:lnTo>
                    <a:pt x="117" y="62"/>
                  </a:lnTo>
                  <a:lnTo>
                    <a:pt x="98" y="62"/>
                  </a:lnTo>
                  <a:lnTo>
                    <a:pt x="98" y="62"/>
                  </a:lnTo>
                  <a:lnTo>
                    <a:pt x="98" y="56"/>
                  </a:lnTo>
                  <a:lnTo>
                    <a:pt x="94" y="56"/>
                  </a:lnTo>
                  <a:lnTo>
                    <a:pt x="94" y="56"/>
                  </a:lnTo>
                  <a:lnTo>
                    <a:pt x="94" y="50"/>
                  </a:lnTo>
                  <a:lnTo>
                    <a:pt x="88" y="50"/>
                  </a:lnTo>
                  <a:lnTo>
                    <a:pt x="88" y="46"/>
                  </a:lnTo>
                  <a:lnTo>
                    <a:pt x="76" y="46"/>
                  </a:lnTo>
                  <a:lnTo>
                    <a:pt x="70" y="40"/>
                  </a:lnTo>
                  <a:lnTo>
                    <a:pt x="63" y="40"/>
                  </a:lnTo>
                  <a:lnTo>
                    <a:pt x="63" y="40"/>
                  </a:lnTo>
                  <a:lnTo>
                    <a:pt x="59" y="33"/>
                  </a:lnTo>
                  <a:lnTo>
                    <a:pt x="59" y="33"/>
                  </a:lnTo>
                  <a:lnTo>
                    <a:pt x="59" y="23"/>
                  </a:lnTo>
                  <a:lnTo>
                    <a:pt x="59" y="23"/>
                  </a:lnTo>
                  <a:lnTo>
                    <a:pt x="59" y="11"/>
                  </a:lnTo>
                  <a:lnTo>
                    <a:pt x="59" y="11"/>
                  </a:lnTo>
                  <a:lnTo>
                    <a:pt x="59" y="7"/>
                  </a:lnTo>
                  <a:lnTo>
                    <a:pt x="53" y="0"/>
                  </a:lnTo>
                  <a:lnTo>
                    <a:pt x="47" y="0"/>
                  </a:lnTo>
                  <a:lnTo>
                    <a:pt x="47" y="0"/>
                  </a:lnTo>
                  <a:lnTo>
                    <a:pt x="47" y="7"/>
                  </a:lnTo>
                  <a:lnTo>
                    <a:pt x="41" y="7"/>
                  </a:lnTo>
                  <a:lnTo>
                    <a:pt x="41" y="11"/>
                  </a:lnTo>
                  <a:lnTo>
                    <a:pt x="41" y="11"/>
                  </a:lnTo>
                  <a:lnTo>
                    <a:pt x="41" y="17"/>
                  </a:lnTo>
                  <a:lnTo>
                    <a:pt x="35" y="17"/>
                  </a:lnTo>
                  <a:lnTo>
                    <a:pt x="35" y="23"/>
                  </a:lnTo>
                  <a:lnTo>
                    <a:pt x="28" y="23"/>
                  </a:lnTo>
                  <a:lnTo>
                    <a:pt x="28" y="17"/>
                  </a:lnTo>
                  <a:lnTo>
                    <a:pt x="24" y="17"/>
                  </a:lnTo>
                  <a:lnTo>
                    <a:pt x="18" y="11"/>
                  </a:lnTo>
                  <a:lnTo>
                    <a:pt x="12" y="11"/>
                  </a:lnTo>
                  <a:lnTo>
                    <a:pt x="6" y="7"/>
                  </a:lnTo>
                  <a:lnTo>
                    <a:pt x="6" y="7"/>
                  </a:lnTo>
                  <a:lnTo>
                    <a:pt x="0" y="0"/>
                  </a:lnTo>
                  <a:lnTo>
                    <a:pt x="0" y="7"/>
                  </a:lnTo>
                  <a:lnTo>
                    <a:pt x="0" y="7"/>
                  </a:lnTo>
                  <a:lnTo>
                    <a:pt x="0" y="7"/>
                  </a:lnTo>
                  <a:lnTo>
                    <a:pt x="0" y="11"/>
                  </a:lnTo>
                  <a:lnTo>
                    <a:pt x="0" y="11"/>
                  </a:lnTo>
                  <a:lnTo>
                    <a:pt x="0" y="11"/>
                  </a:lnTo>
                  <a:lnTo>
                    <a:pt x="0" y="23"/>
                  </a:lnTo>
                  <a:lnTo>
                    <a:pt x="6" y="23"/>
                  </a:lnTo>
                  <a:lnTo>
                    <a:pt x="6" y="33"/>
                  </a:lnTo>
                  <a:lnTo>
                    <a:pt x="12" y="33"/>
                  </a:lnTo>
                  <a:lnTo>
                    <a:pt x="12" y="40"/>
                  </a:lnTo>
                  <a:lnTo>
                    <a:pt x="18" y="46"/>
                  </a:lnTo>
                  <a:lnTo>
                    <a:pt x="18" y="50"/>
                  </a:lnTo>
                  <a:lnTo>
                    <a:pt x="18" y="50"/>
                  </a:lnTo>
                  <a:lnTo>
                    <a:pt x="18" y="62"/>
                  </a:lnTo>
                  <a:lnTo>
                    <a:pt x="28" y="73"/>
                  </a:lnTo>
                  <a:lnTo>
                    <a:pt x="28" y="73"/>
                  </a:lnTo>
                  <a:lnTo>
                    <a:pt x="35" y="79"/>
                  </a:lnTo>
                  <a:lnTo>
                    <a:pt x="35" y="85"/>
                  </a:lnTo>
                  <a:lnTo>
                    <a:pt x="41" y="85"/>
                  </a:lnTo>
                  <a:lnTo>
                    <a:pt x="35" y="91"/>
                  </a:lnTo>
                  <a:lnTo>
                    <a:pt x="35" y="91"/>
                  </a:lnTo>
                  <a:lnTo>
                    <a:pt x="35" y="91"/>
                  </a:lnTo>
                  <a:lnTo>
                    <a:pt x="35" y="95"/>
                  </a:lnTo>
                  <a:lnTo>
                    <a:pt x="28" y="95"/>
                  </a:lnTo>
                  <a:lnTo>
                    <a:pt x="28" y="101"/>
                  </a:lnTo>
                  <a:lnTo>
                    <a:pt x="35" y="108"/>
                  </a:lnTo>
                  <a:lnTo>
                    <a:pt x="35" y="112"/>
                  </a:lnTo>
                  <a:lnTo>
                    <a:pt x="47" y="124"/>
                  </a:lnTo>
                  <a:lnTo>
                    <a:pt x="47" y="130"/>
                  </a:lnTo>
                  <a:lnTo>
                    <a:pt x="53" y="134"/>
                  </a:lnTo>
                  <a:lnTo>
                    <a:pt x="70" y="134"/>
                  </a:lnTo>
                  <a:lnTo>
                    <a:pt x="70" y="140"/>
                  </a:lnTo>
                  <a:lnTo>
                    <a:pt x="70" y="140"/>
                  </a:lnTo>
                  <a:lnTo>
                    <a:pt x="70" y="147"/>
                  </a:lnTo>
                  <a:lnTo>
                    <a:pt x="70" y="147"/>
                  </a:lnTo>
                  <a:lnTo>
                    <a:pt x="70" y="153"/>
                  </a:lnTo>
                  <a:lnTo>
                    <a:pt x="70" y="153"/>
                  </a:lnTo>
                  <a:lnTo>
                    <a:pt x="63" y="157"/>
                  </a:lnTo>
                  <a:lnTo>
                    <a:pt x="76" y="176"/>
                  </a:lnTo>
                  <a:lnTo>
                    <a:pt x="94" y="176"/>
                  </a:lnTo>
                  <a:lnTo>
                    <a:pt x="105" y="186"/>
                  </a:lnTo>
                  <a:lnTo>
                    <a:pt x="105" y="192"/>
                  </a:lnTo>
                  <a:lnTo>
                    <a:pt x="111" y="196"/>
                  </a:lnTo>
                  <a:lnTo>
                    <a:pt x="117" y="208"/>
                  </a:lnTo>
                  <a:lnTo>
                    <a:pt x="117" y="208"/>
                  </a:lnTo>
                  <a:lnTo>
                    <a:pt x="123" y="215"/>
                  </a:lnTo>
                  <a:lnTo>
                    <a:pt x="123" y="215"/>
                  </a:lnTo>
                  <a:lnTo>
                    <a:pt x="123" y="215"/>
                  </a:lnTo>
                  <a:lnTo>
                    <a:pt x="123" y="215"/>
                  </a:lnTo>
                  <a:lnTo>
                    <a:pt x="123" y="219"/>
                  </a:lnTo>
                  <a:lnTo>
                    <a:pt x="140" y="219"/>
                  </a:lnTo>
                  <a:lnTo>
                    <a:pt x="140" y="231"/>
                  </a:lnTo>
                  <a:lnTo>
                    <a:pt x="146" y="231"/>
                  </a:lnTo>
                  <a:lnTo>
                    <a:pt x="152" y="237"/>
                  </a:lnTo>
                  <a:lnTo>
                    <a:pt x="187" y="237"/>
                  </a:lnTo>
                  <a:lnTo>
                    <a:pt x="193" y="231"/>
                  </a:lnTo>
                  <a:lnTo>
                    <a:pt x="193" y="231"/>
                  </a:lnTo>
                  <a:lnTo>
                    <a:pt x="206" y="231"/>
                  </a:lnTo>
                  <a:lnTo>
                    <a:pt x="206" y="237"/>
                  </a:lnTo>
                  <a:lnTo>
                    <a:pt x="210" y="241"/>
                  </a:lnTo>
                  <a:lnTo>
                    <a:pt x="210" y="254"/>
                  </a:lnTo>
                  <a:lnTo>
                    <a:pt x="210" y="254"/>
                  </a:lnTo>
                  <a:lnTo>
                    <a:pt x="210" y="258"/>
                  </a:lnTo>
                  <a:lnTo>
                    <a:pt x="241" y="258"/>
                  </a:lnTo>
                  <a:lnTo>
                    <a:pt x="245" y="264"/>
                  </a:lnTo>
                  <a:lnTo>
                    <a:pt x="263" y="264"/>
                  </a:lnTo>
                  <a:lnTo>
                    <a:pt x="269" y="270"/>
                  </a:lnTo>
                  <a:lnTo>
                    <a:pt x="280" y="270"/>
                  </a:lnTo>
                  <a:lnTo>
                    <a:pt x="280" y="264"/>
                  </a:lnTo>
                  <a:lnTo>
                    <a:pt x="280" y="264"/>
                  </a:lnTo>
                  <a:lnTo>
                    <a:pt x="280" y="258"/>
                  </a:lnTo>
                  <a:lnTo>
                    <a:pt x="280" y="258"/>
                  </a:lnTo>
                  <a:lnTo>
                    <a:pt x="280" y="258"/>
                  </a:lnTo>
                  <a:lnTo>
                    <a:pt x="280" y="258"/>
                  </a:lnTo>
                  <a:lnTo>
                    <a:pt x="280" y="254"/>
                  </a:lnTo>
                  <a:lnTo>
                    <a:pt x="286" y="254"/>
                  </a:lnTo>
                  <a:lnTo>
                    <a:pt x="286" y="248"/>
                  </a:lnTo>
                  <a:lnTo>
                    <a:pt x="286" y="248"/>
                  </a:lnTo>
                  <a:lnTo>
                    <a:pt x="286" y="241"/>
                  </a:lnTo>
                  <a:lnTo>
                    <a:pt x="292" y="241"/>
                  </a:lnTo>
                  <a:lnTo>
                    <a:pt x="298" y="237"/>
                  </a:lnTo>
                  <a:lnTo>
                    <a:pt x="298" y="237"/>
                  </a:lnTo>
                  <a:lnTo>
                    <a:pt x="298" y="231"/>
                  </a:lnTo>
                  <a:lnTo>
                    <a:pt x="292" y="231"/>
                  </a:lnTo>
                  <a:lnTo>
                    <a:pt x="292" y="225"/>
                  </a:lnTo>
                  <a:lnTo>
                    <a:pt x="292" y="225"/>
                  </a:lnTo>
                  <a:lnTo>
                    <a:pt x="292" y="225"/>
                  </a:lnTo>
                  <a:lnTo>
                    <a:pt x="292" y="219"/>
                  </a:lnTo>
                  <a:lnTo>
                    <a:pt x="292" y="219"/>
                  </a:lnTo>
                  <a:lnTo>
                    <a:pt x="292" y="215"/>
                  </a:lnTo>
                  <a:lnTo>
                    <a:pt x="286" y="215"/>
                  </a:lnTo>
                  <a:lnTo>
                    <a:pt x="286" y="215"/>
                  </a:lnTo>
                  <a:lnTo>
                    <a:pt x="269" y="196"/>
                  </a:lnTo>
                  <a:lnTo>
                    <a:pt x="269" y="192"/>
                  </a:lnTo>
                  <a:lnTo>
                    <a:pt x="263" y="186"/>
                  </a:lnTo>
                  <a:lnTo>
                    <a:pt x="263" y="186"/>
                  </a:lnTo>
                  <a:lnTo>
                    <a:pt x="263" y="180"/>
                  </a:lnTo>
                  <a:lnTo>
                    <a:pt x="263" y="180"/>
                  </a:lnTo>
                  <a:lnTo>
                    <a:pt x="263" y="176"/>
                  </a:lnTo>
                  <a:lnTo>
                    <a:pt x="269" y="176"/>
                  </a:lnTo>
                  <a:lnTo>
                    <a:pt x="269" y="169"/>
                  </a:lnTo>
                  <a:lnTo>
                    <a:pt x="269" y="169"/>
                  </a:lnTo>
                  <a:lnTo>
                    <a:pt x="269" y="163"/>
                  </a:lnTo>
                  <a:lnTo>
                    <a:pt x="269" y="163"/>
                  </a:lnTo>
                  <a:lnTo>
                    <a:pt x="269" y="157"/>
                  </a:lnTo>
                  <a:lnTo>
                    <a:pt x="269" y="157"/>
                  </a:lnTo>
                  <a:lnTo>
                    <a:pt x="269" y="153"/>
                  </a:lnTo>
                  <a:lnTo>
                    <a:pt x="251" y="153"/>
                  </a:lnTo>
                  <a:lnTo>
                    <a:pt x="251" y="147"/>
                  </a:lnTo>
                  <a:lnTo>
                    <a:pt x="245" y="140"/>
                  </a:lnTo>
                  <a:lnTo>
                    <a:pt x="245" y="112"/>
                  </a:lnTo>
                  <a:lnTo>
                    <a:pt x="241" y="112"/>
                  </a:lnTo>
                  <a:lnTo>
                    <a:pt x="241" y="108"/>
                  </a:lnTo>
                  <a:lnTo>
                    <a:pt x="241" y="108"/>
                  </a:lnTo>
                  <a:lnTo>
                    <a:pt x="241" y="108"/>
                  </a:lnTo>
                  <a:lnTo>
                    <a:pt x="241" y="108"/>
                  </a:lnTo>
                  <a:lnTo>
                    <a:pt x="241" y="101"/>
                  </a:lnTo>
                  <a:lnTo>
                    <a:pt x="241" y="101"/>
                  </a:lnTo>
                  <a:lnTo>
                    <a:pt x="245" y="101"/>
                  </a:lnTo>
                  <a:lnTo>
                    <a:pt x="245" y="95"/>
                  </a:lnTo>
                  <a:lnTo>
                    <a:pt x="245" y="95"/>
                  </a:lnTo>
                  <a:lnTo>
                    <a:pt x="245" y="95"/>
                  </a:lnTo>
                  <a:lnTo>
                    <a:pt x="245" y="91"/>
                  </a:lnTo>
                  <a:lnTo>
                    <a:pt x="245" y="91"/>
                  </a:lnTo>
                  <a:lnTo>
                    <a:pt x="245" y="91"/>
                  </a:lnTo>
                  <a:lnTo>
                    <a:pt x="245" y="85"/>
                  </a:lnTo>
                  <a:lnTo>
                    <a:pt x="245" y="85"/>
                  </a:lnTo>
                  <a:lnTo>
                    <a:pt x="245" y="85"/>
                  </a:lnTo>
                  <a:lnTo>
                    <a:pt x="245" y="85"/>
                  </a:lnTo>
                  <a:lnTo>
                    <a:pt x="245" y="8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5" name="Freeform 541"/>
            <p:cNvSpPr>
              <a:spLocks/>
            </p:cNvSpPr>
            <p:nvPr/>
          </p:nvSpPr>
          <p:spPr bwMode="auto">
            <a:xfrm>
              <a:off x="5238750" y="2486026"/>
              <a:ext cx="95250" cy="123825"/>
            </a:xfrm>
            <a:custGeom>
              <a:avLst/>
              <a:gdLst>
                <a:gd name="T0" fmla="*/ 0 w 60"/>
                <a:gd name="T1" fmla="*/ 68 h 78"/>
                <a:gd name="T2" fmla="*/ 0 w 60"/>
                <a:gd name="T3" fmla="*/ 68 h 78"/>
                <a:gd name="T4" fmla="*/ 7 w 60"/>
                <a:gd name="T5" fmla="*/ 74 h 78"/>
                <a:gd name="T6" fmla="*/ 7 w 60"/>
                <a:gd name="T7" fmla="*/ 74 h 78"/>
                <a:gd name="T8" fmla="*/ 7 w 60"/>
                <a:gd name="T9" fmla="*/ 74 h 78"/>
                <a:gd name="T10" fmla="*/ 7 w 60"/>
                <a:gd name="T11" fmla="*/ 74 h 78"/>
                <a:gd name="T12" fmla="*/ 13 w 60"/>
                <a:gd name="T13" fmla="*/ 74 h 78"/>
                <a:gd name="T14" fmla="*/ 13 w 60"/>
                <a:gd name="T15" fmla="*/ 78 h 78"/>
                <a:gd name="T16" fmla="*/ 19 w 60"/>
                <a:gd name="T17" fmla="*/ 78 h 78"/>
                <a:gd name="T18" fmla="*/ 19 w 60"/>
                <a:gd name="T19" fmla="*/ 74 h 78"/>
                <a:gd name="T20" fmla="*/ 31 w 60"/>
                <a:gd name="T21" fmla="*/ 74 h 78"/>
                <a:gd name="T22" fmla="*/ 31 w 60"/>
                <a:gd name="T23" fmla="*/ 68 h 78"/>
                <a:gd name="T24" fmla="*/ 35 w 60"/>
                <a:gd name="T25" fmla="*/ 62 h 78"/>
                <a:gd name="T26" fmla="*/ 42 w 60"/>
                <a:gd name="T27" fmla="*/ 62 h 78"/>
                <a:gd name="T28" fmla="*/ 42 w 60"/>
                <a:gd name="T29" fmla="*/ 58 h 78"/>
                <a:gd name="T30" fmla="*/ 42 w 60"/>
                <a:gd name="T31" fmla="*/ 58 h 78"/>
                <a:gd name="T32" fmla="*/ 42 w 60"/>
                <a:gd name="T33" fmla="*/ 58 h 78"/>
                <a:gd name="T34" fmla="*/ 42 w 60"/>
                <a:gd name="T35" fmla="*/ 51 h 78"/>
                <a:gd name="T36" fmla="*/ 35 w 60"/>
                <a:gd name="T37" fmla="*/ 51 h 78"/>
                <a:gd name="T38" fmla="*/ 35 w 60"/>
                <a:gd name="T39" fmla="*/ 45 h 78"/>
                <a:gd name="T40" fmla="*/ 35 w 60"/>
                <a:gd name="T41" fmla="*/ 45 h 78"/>
                <a:gd name="T42" fmla="*/ 35 w 60"/>
                <a:gd name="T43" fmla="*/ 39 h 78"/>
                <a:gd name="T44" fmla="*/ 35 w 60"/>
                <a:gd name="T45" fmla="*/ 39 h 78"/>
                <a:gd name="T46" fmla="*/ 35 w 60"/>
                <a:gd name="T47" fmla="*/ 35 h 78"/>
                <a:gd name="T48" fmla="*/ 42 w 60"/>
                <a:gd name="T49" fmla="*/ 35 h 78"/>
                <a:gd name="T50" fmla="*/ 42 w 60"/>
                <a:gd name="T51" fmla="*/ 29 h 78"/>
                <a:gd name="T52" fmla="*/ 48 w 60"/>
                <a:gd name="T53" fmla="*/ 29 h 78"/>
                <a:gd name="T54" fmla="*/ 54 w 60"/>
                <a:gd name="T55" fmla="*/ 22 h 78"/>
                <a:gd name="T56" fmla="*/ 54 w 60"/>
                <a:gd name="T57" fmla="*/ 22 h 78"/>
                <a:gd name="T58" fmla="*/ 60 w 60"/>
                <a:gd name="T59" fmla="*/ 16 h 78"/>
                <a:gd name="T60" fmla="*/ 60 w 60"/>
                <a:gd name="T61" fmla="*/ 16 h 78"/>
                <a:gd name="T62" fmla="*/ 60 w 60"/>
                <a:gd name="T63" fmla="*/ 16 h 78"/>
                <a:gd name="T64" fmla="*/ 54 w 60"/>
                <a:gd name="T65" fmla="*/ 12 h 78"/>
                <a:gd name="T66" fmla="*/ 54 w 60"/>
                <a:gd name="T67" fmla="*/ 12 h 78"/>
                <a:gd name="T68" fmla="*/ 54 w 60"/>
                <a:gd name="T69" fmla="*/ 6 h 78"/>
                <a:gd name="T70" fmla="*/ 54 w 60"/>
                <a:gd name="T71" fmla="*/ 6 h 78"/>
                <a:gd name="T72" fmla="*/ 54 w 60"/>
                <a:gd name="T73" fmla="*/ 6 h 78"/>
                <a:gd name="T74" fmla="*/ 54 w 60"/>
                <a:gd name="T75" fmla="*/ 0 h 78"/>
                <a:gd name="T76" fmla="*/ 48 w 60"/>
                <a:gd name="T77" fmla="*/ 6 h 78"/>
                <a:gd name="T78" fmla="*/ 42 w 60"/>
                <a:gd name="T79" fmla="*/ 6 h 78"/>
                <a:gd name="T80" fmla="*/ 42 w 60"/>
                <a:gd name="T81" fmla="*/ 12 h 78"/>
                <a:gd name="T82" fmla="*/ 35 w 60"/>
                <a:gd name="T83" fmla="*/ 12 h 78"/>
                <a:gd name="T84" fmla="*/ 31 w 60"/>
                <a:gd name="T85" fmla="*/ 16 h 78"/>
                <a:gd name="T86" fmla="*/ 13 w 60"/>
                <a:gd name="T87" fmla="*/ 16 h 78"/>
                <a:gd name="T88" fmla="*/ 13 w 60"/>
                <a:gd name="T89" fmla="*/ 16 h 78"/>
                <a:gd name="T90" fmla="*/ 13 w 60"/>
                <a:gd name="T91" fmla="*/ 16 h 78"/>
                <a:gd name="T92" fmla="*/ 7 w 60"/>
                <a:gd name="T93" fmla="*/ 12 h 78"/>
                <a:gd name="T94" fmla="*/ 7 w 60"/>
                <a:gd name="T95" fmla="*/ 12 h 78"/>
                <a:gd name="T96" fmla="*/ 7 w 60"/>
                <a:gd name="T97" fmla="*/ 12 h 78"/>
                <a:gd name="T98" fmla="*/ 7 w 60"/>
                <a:gd name="T99" fmla="*/ 39 h 78"/>
                <a:gd name="T100" fmla="*/ 0 w 60"/>
                <a:gd name="T101" fmla="*/ 51 h 78"/>
                <a:gd name="T102" fmla="*/ 0 w 60"/>
                <a:gd name="T103" fmla="*/ 68 h 78"/>
                <a:gd name="T104" fmla="*/ 0 w 60"/>
                <a:gd name="T105" fmla="*/ 68 h 78"/>
                <a:gd name="T106" fmla="*/ 0 w 60"/>
                <a:gd name="T107" fmla="*/ 6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78">
                  <a:moveTo>
                    <a:pt x="0" y="68"/>
                  </a:moveTo>
                  <a:lnTo>
                    <a:pt x="0" y="68"/>
                  </a:lnTo>
                  <a:lnTo>
                    <a:pt x="7" y="74"/>
                  </a:lnTo>
                  <a:lnTo>
                    <a:pt x="7" y="74"/>
                  </a:lnTo>
                  <a:lnTo>
                    <a:pt x="7" y="74"/>
                  </a:lnTo>
                  <a:lnTo>
                    <a:pt x="7" y="74"/>
                  </a:lnTo>
                  <a:lnTo>
                    <a:pt x="13" y="74"/>
                  </a:lnTo>
                  <a:lnTo>
                    <a:pt x="13" y="78"/>
                  </a:lnTo>
                  <a:lnTo>
                    <a:pt x="19" y="78"/>
                  </a:lnTo>
                  <a:lnTo>
                    <a:pt x="19" y="74"/>
                  </a:lnTo>
                  <a:lnTo>
                    <a:pt x="31" y="74"/>
                  </a:lnTo>
                  <a:lnTo>
                    <a:pt x="31" y="68"/>
                  </a:lnTo>
                  <a:lnTo>
                    <a:pt x="35" y="62"/>
                  </a:lnTo>
                  <a:lnTo>
                    <a:pt x="42" y="62"/>
                  </a:lnTo>
                  <a:lnTo>
                    <a:pt x="42" y="58"/>
                  </a:lnTo>
                  <a:lnTo>
                    <a:pt x="42" y="58"/>
                  </a:lnTo>
                  <a:lnTo>
                    <a:pt x="42" y="58"/>
                  </a:lnTo>
                  <a:lnTo>
                    <a:pt x="42" y="51"/>
                  </a:lnTo>
                  <a:lnTo>
                    <a:pt x="35" y="51"/>
                  </a:lnTo>
                  <a:lnTo>
                    <a:pt x="35" y="45"/>
                  </a:lnTo>
                  <a:lnTo>
                    <a:pt x="35" y="45"/>
                  </a:lnTo>
                  <a:lnTo>
                    <a:pt x="35" y="39"/>
                  </a:lnTo>
                  <a:lnTo>
                    <a:pt x="35" y="39"/>
                  </a:lnTo>
                  <a:lnTo>
                    <a:pt x="35" y="35"/>
                  </a:lnTo>
                  <a:lnTo>
                    <a:pt x="42" y="35"/>
                  </a:lnTo>
                  <a:lnTo>
                    <a:pt x="42" y="29"/>
                  </a:lnTo>
                  <a:lnTo>
                    <a:pt x="48" y="29"/>
                  </a:lnTo>
                  <a:lnTo>
                    <a:pt x="54" y="22"/>
                  </a:lnTo>
                  <a:lnTo>
                    <a:pt x="54" y="22"/>
                  </a:lnTo>
                  <a:lnTo>
                    <a:pt x="60" y="16"/>
                  </a:lnTo>
                  <a:lnTo>
                    <a:pt x="60" y="16"/>
                  </a:lnTo>
                  <a:lnTo>
                    <a:pt x="60" y="16"/>
                  </a:lnTo>
                  <a:lnTo>
                    <a:pt x="54" y="12"/>
                  </a:lnTo>
                  <a:lnTo>
                    <a:pt x="54" y="12"/>
                  </a:lnTo>
                  <a:lnTo>
                    <a:pt x="54" y="6"/>
                  </a:lnTo>
                  <a:lnTo>
                    <a:pt x="54" y="6"/>
                  </a:lnTo>
                  <a:lnTo>
                    <a:pt x="54" y="6"/>
                  </a:lnTo>
                  <a:lnTo>
                    <a:pt x="54" y="0"/>
                  </a:lnTo>
                  <a:lnTo>
                    <a:pt x="48" y="6"/>
                  </a:lnTo>
                  <a:lnTo>
                    <a:pt x="42" y="6"/>
                  </a:lnTo>
                  <a:lnTo>
                    <a:pt x="42" y="12"/>
                  </a:lnTo>
                  <a:lnTo>
                    <a:pt x="35" y="12"/>
                  </a:lnTo>
                  <a:lnTo>
                    <a:pt x="31" y="16"/>
                  </a:lnTo>
                  <a:lnTo>
                    <a:pt x="13" y="16"/>
                  </a:lnTo>
                  <a:lnTo>
                    <a:pt x="13" y="16"/>
                  </a:lnTo>
                  <a:lnTo>
                    <a:pt x="13" y="16"/>
                  </a:lnTo>
                  <a:lnTo>
                    <a:pt x="7" y="12"/>
                  </a:lnTo>
                  <a:lnTo>
                    <a:pt x="7" y="12"/>
                  </a:lnTo>
                  <a:lnTo>
                    <a:pt x="7" y="12"/>
                  </a:lnTo>
                  <a:lnTo>
                    <a:pt x="7" y="39"/>
                  </a:lnTo>
                  <a:lnTo>
                    <a:pt x="0" y="51"/>
                  </a:lnTo>
                  <a:lnTo>
                    <a:pt x="0" y="68"/>
                  </a:lnTo>
                  <a:lnTo>
                    <a:pt x="0" y="68"/>
                  </a:lnTo>
                  <a:lnTo>
                    <a:pt x="0" y="6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6" name="Freeform 542"/>
            <p:cNvSpPr>
              <a:spLocks/>
            </p:cNvSpPr>
            <p:nvPr/>
          </p:nvSpPr>
          <p:spPr bwMode="auto">
            <a:xfrm>
              <a:off x="5238750" y="2486026"/>
              <a:ext cx="95250" cy="123825"/>
            </a:xfrm>
            <a:custGeom>
              <a:avLst/>
              <a:gdLst>
                <a:gd name="T0" fmla="*/ 0 w 60"/>
                <a:gd name="T1" fmla="*/ 68 h 78"/>
                <a:gd name="T2" fmla="*/ 0 w 60"/>
                <a:gd name="T3" fmla="*/ 68 h 78"/>
                <a:gd name="T4" fmla="*/ 7 w 60"/>
                <a:gd name="T5" fmla="*/ 74 h 78"/>
                <a:gd name="T6" fmla="*/ 7 w 60"/>
                <a:gd name="T7" fmla="*/ 74 h 78"/>
                <a:gd name="T8" fmla="*/ 7 w 60"/>
                <a:gd name="T9" fmla="*/ 74 h 78"/>
                <a:gd name="T10" fmla="*/ 7 w 60"/>
                <a:gd name="T11" fmla="*/ 74 h 78"/>
                <a:gd name="T12" fmla="*/ 13 w 60"/>
                <a:gd name="T13" fmla="*/ 74 h 78"/>
                <a:gd name="T14" fmla="*/ 13 w 60"/>
                <a:gd name="T15" fmla="*/ 78 h 78"/>
                <a:gd name="T16" fmla="*/ 19 w 60"/>
                <a:gd name="T17" fmla="*/ 78 h 78"/>
                <a:gd name="T18" fmla="*/ 19 w 60"/>
                <a:gd name="T19" fmla="*/ 74 h 78"/>
                <a:gd name="T20" fmla="*/ 31 w 60"/>
                <a:gd name="T21" fmla="*/ 74 h 78"/>
                <a:gd name="T22" fmla="*/ 31 w 60"/>
                <a:gd name="T23" fmla="*/ 68 h 78"/>
                <a:gd name="T24" fmla="*/ 35 w 60"/>
                <a:gd name="T25" fmla="*/ 62 h 78"/>
                <a:gd name="T26" fmla="*/ 42 w 60"/>
                <a:gd name="T27" fmla="*/ 62 h 78"/>
                <a:gd name="T28" fmla="*/ 42 w 60"/>
                <a:gd name="T29" fmla="*/ 58 h 78"/>
                <a:gd name="T30" fmla="*/ 42 w 60"/>
                <a:gd name="T31" fmla="*/ 58 h 78"/>
                <a:gd name="T32" fmla="*/ 42 w 60"/>
                <a:gd name="T33" fmla="*/ 58 h 78"/>
                <a:gd name="T34" fmla="*/ 42 w 60"/>
                <a:gd name="T35" fmla="*/ 51 h 78"/>
                <a:gd name="T36" fmla="*/ 35 w 60"/>
                <a:gd name="T37" fmla="*/ 51 h 78"/>
                <a:gd name="T38" fmla="*/ 35 w 60"/>
                <a:gd name="T39" fmla="*/ 45 h 78"/>
                <a:gd name="T40" fmla="*/ 35 w 60"/>
                <a:gd name="T41" fmla="*/ 45 h 78"/>
                <a:gd name="T42" fmla="*/ 35 w 60"/>
                <a:gd name="T43" fmla="*/ 39 h 78"/>
                <a:gd name="T44" fmla="*/ 35 w 60"/>
                <a:gd name="T45" fmla="*/ 39 h 78"/>
                <a:gd name="T46" fmla="*/ 35 w 60"/>
                <a:gd name="T47" fmla="*/ 35 h 78"/>
                <a:gd name="T48" fmla="*/ 42 w 60"/>
                <a:gd name="T49" fmla="*/ 35 h 78"/>
                <a:gd name="T50" fmla="*/ 42 w 60"/>
                <a:gd name="T51" fmla="*/ 29 h 78"/>
                <a:gd name="T52" fmla="*/ 48 w 60"/>
                <a:gd name="T53" fmla="*/ 29 h 78"/>
                <a:gd name="T54" fmla="*/ 54 w 60"/>
                <a:gd name="T55" fmla="*/ 22 h 78"/>
                <a:gd name="T56" fmla="*/ 54 w 60"/>
                <a:gd name="T57" fmla="*/ 22 h 78"/>
                <a:gd name="T58" fmla="*/ 60 w 60"/>
                <a:gd name="T59" fmla="*/ 16 h 78"/>
                <a:gd name="T60" fmla="*/ 60 w 60"/>
                <a:gd name="T61" fmla="*/ 16 h 78"/>
                <a:gd name="T62" fmla="*/ 60 w 60"/>
                <a:gd name="T63" fmla="*/ 16 h 78"/>
                <a:gd name="T64" fmla="*/ 54 w 60"/>
                <a:gd name="T65" fmla="*/ 12 h 78"/>
                <a:gd name="T66" fmla="*/ 54 w 60"/>
                <a:gd name="T67" fmla="*/ 12 h 78"/>
                <a:gd name="T68" fmla="*/ 54 w 60"/>
                <a:gd name="T69" fmla="*/ 6 h 78"/>
                <a:gd name="T70" fmla="*/ 54 w 60"/>
                <a:gd name="T71" fmla="*/ 6 h 78"/>
                <a:gd name="T72" fmla="*/ 54 w 60"/>
                <a:gd name="T73" fmla="*/ 6 h 78"/>
                <a:gd name="T74" fmla="*/ 54 w 60"/>
                <a:gd name="T75" fmla="*/ 0 h 78"/>
                <a:gd name="T76" fmla="*/ 48 w 60"/>
                <a:gd name="T77" fmla="*/ 6 h 78"/>
                <a:gd name="T78" fmla="*/ 42 w 60"/>
                <a:gd name="T79" fmla="*/ 6 h 78"/>
                <a:gd name="T80" fmla="*/ 42 w 60"/>
                <a:gd name="T81" fmla="*/ 12 h 78"/>
                <a:gd name="T82" fmla="*/ 35 w 60"/>
                <a:gd name="T83" fmla="*/ 12 h 78"/>
                <a:gd name="T84" fmla="*/ 31 w 60"/>
                <a:gd name="T85" fmla="*/ 16 h 78"/>
                <a:gd name="T86" fmla="*/ 13 w 60"/>
                <a:gd name="T87" fmla="*/ 16 h 78"/>
                <a:gd name="T88" fmla="*/ 13 w 60"/>
                <a:gd name="T89" fmla="*/ 16 h 78"/>
                <a:gd name="T90" fmla="*/ 13 w 60"/>
                <a:gd name="T91" fmla="*/ 16 h 78"/>
                <a:gd name="T92" fmla="*/ 7 w 60"/>
                <a:gd name="T93" fmla="*/ 12 h 78"/>
                <a:gd name="T94" fmla="*/ 7 w 60"/>
                <a:gd name="T95" fmla="*/ 12 h 78"/>
                <a:gd name="T96" fmla="*/ 7 w 60"/>
                <a:gd name="T97" fmla="*/ 12 h 78"/>
                <a:gd name="T98" fmla="*/ 7 w 60"/>
                <a:gd name="T99" fmla="*/ 39 h 78"/>
                <a:gd name="T100" fmla="*/ 0 w 60"/>
                <a:gd name="T101" fmla="*/ 51 h 78"/>
                <a:gd name="T102" fmla="*/ 0 w 60"/>
                <a:gd name="T103" fmla="*/ 68 h 78"/>
                <a:gd name="T104" fmla="*/ 0 w 60"/>
                <a:gd name="T105" fmla="*/ 68 h 78"/>
                <a:gd name="T106" fmla="*/ 0 w 60"/>
                <a:gd name="T107" fmla="*/ 6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78">
                  <a:moveTo>
                    <a:pt x="0" y="68"/>
                  </a:moveTo>
                  <a:lnTo>
                    <a:pt x="0" y="68"/>
                  </a:lnTo>
                  <a:lnTo>
                    <a:pt x="7" y="74"/>
                  </a:lnTo>
                  <a:lnTo>
                    <a:pt x="7" y="74"/>
                  </a:lnTo>
                  <a:lnTo>
                    <a:pt x="7" y="74"/>
                  </a:lnTo>
                  <a:lnTo>
                    <a:pt x="7" y="74"/>
                  </a:lnTo>
                  <a:lnTo>
                    <a:pt x="13" y="74"/>
                  </a:lnTo>
                  <a:lnTo>
                    <a:pt x="13" y="78"/>
                  </a:lnTo>
                  <a:lnTo>
                    <a:pt x="19" y="78"/>
                  </a:lnTo>
                  <a:lnTo>
                    <a:pt x="19" y="74"/>
                  </a:lnTo>
                  <a:lnTo>
                    <a:pt x="31" y="74"/>
                  </a:lnTo>
                  <a:lnTo>
                    <a:pt x="31" y="68"/>
                  </a:lnTo>
                  <a:lnTo>
                    <a:pt x="35" y="62"/>
                  </a:lnTo>
                  <a:lnTo>
                    <a:pt x="42" y="62"/>
                  </a:lnTo>
                  <a:lnTo>
                    <a:pt x="42" y="58"/>
                  </a:lnTo>
                  <a:lnTo>
                    <a:pt x="42" y="58"/>
                  </a:lnTo>
                  <a:lnTo>
                    <a:pt x="42" y="58"/>
                  </a:lnTo>
                  <a:lnTo>
                    <a:pt x="42" y="51"/>
                  </a:lnTo>
                  <a:lnTo>
                    <a:pt x="35" y="51"/>
                  </a:lnTo>
                  <a:lnTo>
                    <a:pt x="35" y="45"/>
                  </a:lnTo>
                  <a:lnTo>
                    <a:pt x="35" y="45"/>
                  </a:lnTo>
                  <a:lnTo>
                    <a:pt x="35" y="39"/>
                  </a:lnTo>
                  <a:lnTo>
                    <a:pt x="35" y="39"/>
                  </a:lnTo>
                  <a:lnTo>
                    <a:pt x="35" y="35"/>
                  </a:lnTo>
                  <a:lnTo>
                    <a:pt x="42" y="35"/>
                  </a:lnTo>
                  <a:lnTo>
                    <a:pt x="42" y="29"/>
                  </a:lnTo>
                  <a:lnTo>
                    <a:pt x="48" y="29"/>
                  </a:lnTo>
                  <a:lnTo>
                    <a:pt x="54" y="22"/>
                  </a:lnTo>
                  <a:lnTo>
                    <a:pt x="54" y="22"/>
                  </a:lnTo>
                  <a:lnTo>
                    <a:pt x="60" y="16"/>
                  </a:lnTo>
                  <a:lnTo>
                    <a:pt x="60" y="16"/>
                  </a:lnTo>
                  <a:lnTo>
                    <a:pt x="60" y="16"/>
                  </a:lnTo>
                  <a:lnTo>
                    <a:pt x="54" y="12"/>
                  </a:lnTo>
                  <a:lnTo>
                    <a:pt x="54" y="12"/>
                  </a:lnTo>
                  <a:lnTo>
                    <a:pt x="54" y="6"/>
                  </a:lnTo>
                  <a:lnTo>
                    <a:pt x="54" y="6"/>
                  </a:lnTo>
                  <a:lnTo>
                    <a:pt x="54" y="6"/>
                  </a:lnTo>
                  <a:lnTo>
                    <a:pt x="54" y="0"/>
                  </a:lnTo>
                  <a:lnTo>
                    <a:pt x="48" y="6"/>
                  </a:lnTo>
                  <a:lnTo>
                    <a:pt x="42" y="6"/>
                  </a:lnTo>
                  <a:lnTo>
                    <a:pt x="42" y="12"/>
                  </a:lnTo>
                  <a:lnTo>
                    <a:pt x="35" y="12"/>
                  </a:lnTo>
                  <a:lnTo>
                    <a:pt x="31" y="16"/>
                  </a:lnTo>
                  <a:lnTo>
                    <a:pt x="13" y="16"/>
                  </a:lnTo>
                  <a:lnTo>
                    <a:pt x="13" y="16"/>
                  </a:lnTo>
                  <a:lnTo>
                    <a:pt x="13" y="16"/>
                  </a:lnTo>
                  <a:lnTo>
                    <a:pt x="7" y="12"/>
                  </a:lnTo>
                  <a:lnTo>
                    <a:pt x="7" y="12"/>
                  </a:lnTo>
                  <a:lnTo>
                    <a:pt x="7" y="12"/>
                  </a:lnTo>
                  <a:lnTo>
                    <a:pt x="7" y="39"/>
                  </a:lnTo>
                  <a:lnTo>
                    <a:pt x="0" y="51"/>
                  </a:lnTo>
                  <a:lnTo>
                    <a:pt x="0" y="68"/>
                  </a:lnTo>
                  <a:lnTo>
                    <a:pt x="0" y="68"/>
                  </a:lnTo>
                  <a:lnTo>
                    <a:pt x="0" y="6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7" name="Freeform 543"/>
            <p:cNvSpPr>
              <a:spLocks/>
            </p:cNvSpPr>
            <p:nvPr/>
          </p:nvSpPr>
          <p:spPr bwMode="auto">
            <a:xfrm>
              <a:off x="5238750" y="2520951"/>
              <a:ext cx="493713" cy="455613"/>
            </a:xfrm>
            <a:custGeom>
              <a:avLst/>
              <a:gdLst>
                <a:gd name="T0" fmla="*/ 235 w 311"/>
                <a:gd name="T1" fmla="*/ 136 h 287"/>
                <a:gd name="T2" fmla="*/ 241 w 311"/>
                <a:gd name="T3" fmla="*/ 124 h 287"/>
                <a:gd name="T4" fmla="*/ 235 w 311"/>
                <a:gd name="T5" fmla="*/ 118 h 287"/>
                <a:gd name="T6" fmla="*/ 229 w 311"/>
                <a:gd name="T7" fmla="*/ 114 h 287"/>
                <a:gd name="T8" fmla="*/ 223 w 311"/>
                <a:gd name="T9" fmla="*/ 101 h 287"/>
                <a:gd name="T10" fmla="*/ 200 w 311"/>
                <a:gd name="T11" fmla="*/ 85 h 287"/>
                <a:gd name="T12" fmla="*/ 194 w 311"/>
                <a:gd name="T13" fmla="*/ 75 h 287"/>
                <a:gd name="T14" fmla="*/ 194 w 311"/>
                <a:gd name="T15" fmla="*/ 68 h 287"/>
                <a:gd name="T16" fmla="*/ 182 w 311"/>
                <a:gd name="T17" fmla="*/ 62 h 287"/>
                <a:gd name="T18" fmla="*/ 175 w 311"/>
                <a:gd name="T19" fmla="*/ 56 h 287"/>
                <a:gd name="T20" fmla="*/ 130 w 311"/>
                <a:gd name="T21" fmla="*/ 52 h 287"/>
                <a:gd name="T22" fmla="*/ 130 w 311"/>
                <a:gd name="T23" fmla="*/ 52 h 287"/>
                <a:gd name="T24" fmla="*/ 118 w 311"/>
                <a:gd name="T25" fmla="*/ 29 h 287"/>
                <a:gd name="T26" fmla="*/ 95 w 311"/>
                <a:gd name="T27" fmla="*/ 17 h 287"/>
                <a:gd name="T28" fmla="*/ 83 w 311"/>
                <a:gd name="T29" fmla="*/ 13 h 287"/>
                <a:gd name="T30" fmla="*/ 60 w 311"/>
                <a:gd name="T31" fmla="*/ 0 h 287"/>
                <a:gd name="T32" fmla="*/ 42 w 311"/>
                <a:gd name="T33" fmla="*/ 7 h 287"/>
                <a:gd name="T34" fmla="*/ 35 w 311"/>
                <a:gd name="T35" fmla="*/ 17 h 287"/>
                <a:gd name="T36" fmla="*/ 42 w 311"/>
                <a:gd name="T37" fmla="*/ 23 h 287"/>
                <a:gd name="T38" fmla="*/ 42 w 311"/>
                <a:gd name="T39" fmla="*/ 29 h 287"/>
                <a:gd name="T40" fmla="*/ 42 w 311"/>
                <a:gd name="T41" fmla="*/ 36 h 287"/>
                <a:gd name="T42" fmla="*/ 35 w 311"/>
                <a:gd name="T43" fmla="*/ 46 h 287"/>
                <a:gd name="T44" fmla="*/ 19 w 311"/>
                <a:gd name="T45" fmla="*/ 56 h 287"/>
                <a:gd name="T46" fmla="*/ 13 w 311"/>
                <a:gd name="T47" fmla="*/ 52 h 287"/>
                <a:gd name="T48" fmla="*/ 0 w 311"/>
                <a:gd name="T49" fmla="*/ 56 h 287"/>
                <a:gd name="T50" fmla="*/ 7 w 311"/>
                <a:gd name="T51" fmla="*/ 79 h 287"/>
                <a:gd name="T52" fmla="*/ 13 w 311"/>
                <a:gd name="T53" fmla="*/ 97 h 287"/>
                <a:gd name="T54" fmla="*/ 25 w 311"/>
                <a:gd name="T55" fmla="*/ 118 h 287"/>
                <a:gd name="T56" fmla="*/ 35 w 311"/>
                <a:gd name="T57" fmla="*/ 130 h 287"/>
                <a:gd name="T58" fmla="*/ 35 w 311"/>
                <a:gd name="T59" fmla="*/ 136 h 287"/>
                <a:gd name="T60" fmla="*/ 48 w 311"/>
                <a:gd name="T61" fmla="*/ 147 h 287"/>
                <a:gd name="T62" fmla="*/ 60 w 311"/>
                <a:gd name="T63" fmla="*/ 169 h 287"/>
                <a:gd name="T64" fmla="*/ 89 w 311"/>
                <a:gd name="T65" fmla="*/ 221 h 287"/>
                <a:gd name="T66" fmla="*/ 101 w 311"/>
                <a:gd name="T67" fmla="*/ 242 h 287"/>
                <a:gd name="T68" fmla="*/ 112 w 311"/>
                <a:gd name="T69" fmla="*/ 264 h 287"/>
                <a:gd name="T70" fmla="*/ 124 w 311"/>
                <a:gd name="T71" fmla="*/ 283 h 287"/>
                <a:gd name="T72" fmla="*/ 136 w 311"/>
                <a:gd name="T73" fmla="*/ 283 h 287"/>
                <a:gd name="T74" fmla="*/ 140 w 311"/>
                <a:gd name="T75" fmla="*/ 270 h 287"/>
                <a:gd name="T76" fmla="*/ 140 w 311"/>
                <a:gd name="T77" fmla="*/ 264 h 287"/>
                <a:gd name="T78" fmla="*/ 165 w 311"/>
                <a:gd name="T79" fmla="*/ 264 h 287"/>
                <a:gd name="T80" fmla="*/ 175 w 311"/>
                <a:gd name="T81" fmla="*/ 277 h 287"/>
                <a:gd name="T82" fmla="*/ 188 w 311"/>
                <a:gd name="T83" fmla="*/ 270 h 287"/>
                <a:gd name="T84" fmla="*/ 194 w 311"/>
                <a:gd name="T85" fmla="*/ 254 h 287"/>
                <a:gd name="T86" fmla="*/ 200 w 311"/>
                <a:gd name="T87" fmla="*/ 248 h 287"/>
                <a:gd name="T88" fmla="*/ 311 w 311"/>
                <a:gd name="T89" fmla="*/ 180 h 287"/>
                <a:gd name="T90" fmla="*/ 252 w 311"/>
                <a:gd name="T91" fmla="*/ 169 h 287"/>
                <a:gd name="T92" fmla="*/ 241 w 311"/>
                <a:gd name="T93" fmla="*/ 13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1" h="287">
                  <a:moveTo>
                    <a:pt x="241" y="136"/>
                  </a:moveTo>
                  <a:lnTo>
                    <a:pt x="235" y="136"/>
                  </a:lnTo>
                  <a:lnTo>
                    <a:pt x="235" y="136"/>
                  </a:lnTo>
                  <a:lnTo>
                    <a:pt x="235" y="130"/>
                  </a:lnTo>
                  <a:lnTo>
                    <a:pt x="235" y="130"/>
                  </a:lnTo>
                  <a:lnTo>
                    <a:pt x="241" y="124"/>
                  </a:lnTo>
                  <a:lnTo>
                    <a:pt x="241" y="124"/>
                  </a:lnTo>
                  <a:lnTo>
                    <a:pt x="235" y="118"/>
                  </a:lnTo>
                  <a:lnTo>
                    <a:pt x="235" y="118"/>
                  </a:lnTo>
                  <a:lnTo>
                    <a:pt x="235" y="118"/>
                  </a:lnTo>
                  <a:lnTo>
                    <a:pt x="235" y="114"/>
                  </a:lnTo>
                  <a:lnTo>
                    <a:pt x="229" y="114"/>
                  </a:lnTo>
                  <a:lnTo>
                    <a:pt x="229" y="108"/>
                  </a:lnTo>
                  <a:lnTo>
                    <a:pt x="229" y="108"/>
                  </a:lnTo>
                  <a:lnTo>
                    <a:pt x="223" y="101"/>
                  </a:lnTo>
                  <a:lnTo>
                    <a:pt x="210" y="97"/>
                  </a:lnTo>
                  <a:lnTo>
                    <a:pt x="200" y="85"/>
                  </a:lnTo>
                  <a:lnTo>
                    <a:pt x="200" y="85"/>
                  </a:lnTo>
                  <a:lnTo>
                    <a:pt x="200" y="79"/>
                  </a:lnTo>
                  <a:lnTo>
                    <a:pt x="194" y="79"/>
                  </a:lnTo>
                  <a:lnTo>
                    <a:pt x="194" y="75"/>
                  </a:lnTo>
                  <a:lnTo>
                    <a:pt x="194" y="75"/>
                  </a:lnTo>
                  <a:lnTo>
                    <a:pt x="194" y="75"/>
                  </a:lnTo>
                  <a:lnTo>
                    <a:pt x="194" y="68"/>
                  </a:lnTo>
                  <a:lnTo>
                    <a:pt x="188" y="68"/>
                  </a:lnTo>
                  <a:lnTo>
                    <a:pt x="188" y="62"/>
                  </a:lnTo>
                  <a:lnTo>
                    <a:pt x="182" y="62"/>
                  </a:lnTo>
                  <a:lnTo>
                    <a:pt x="182" y="62"/>
                  </a:lnTo>
                  <a:lnTo>
                    <a:pt x="182" y="62"/>
                  </a:lnTo>
                  <a:lnTo>
                    <a:pt x="175" y="56"/>
                  </a:lnTo>
                  <a:lnTo>
                    <a:pt x="130" y="56"/>
                  </a:lnTo>
                  <a:lnTo>
                    <a:pt x="130" y="56"/>
                  </a:lnTo>
                  <a:lnTo>
                    <a:pt x="130" y="52"/>
                  </a:lnTo>
                  <a:lnTo>
                    <a:pt x="130" y="52"/>
                  </a:lnTo>
                  <a:lnTo>
                    <a:pt x="130" y="52"/>
                  </a:lnTo>
                  <a:lnTo>
                    <a:pt x="130" y="52"/>
                  </a:lnTo>
                  <a:lnTo>
                    <a:pt x="124" y="46"/>
                  </a:lnTo>
                  <a:lnTo>
                    <a:pt x="124" y="36"/>
                  </a:lnTo>
                  <a:lnTo>
                    <a:pt x="118" y="29"/>
                  </a:lnTo>
                  <a:lnTo>
                    <a:pt x="118" y="23"/>
                  </a:lnTo>
                  <a:lnTo>
                    <a:pt x="105" y="23"/>
                  </a:lnTo>
                  <a:lnTo>
                    <a:pt x="95" y="17"/>
                  </a:lnTo>
                  <a:lnTo>
                    <a:pt x="89" y="17"/>
                  </a:lnTo>
                  <a:lnTo>
                    <a:pt x="83" y="13"/>
                  </a:lnTo>
                  <a:lnTo>
                    <a:pt x="83" y="13"/>
                  </a:lnTo>
                  <a:lnTo>
                    <a:pt x="77" y="7"/>
                  </a:lnTo>
                  <a:lnTo>
                    <a:pt x="66" y="7"/>
                  </a:lnTo>
                  <a:lnTo>
                    <a:pt x="60" y="0"/>
                  </a:lnTo>
                  <a:lnTo>
                    <a:pt x="54" y="0"/>
                  </a:lnTo>
                  <a:lnTo>
                    <a:pt x="48" y="7"/>
                  </a:lnTo>
                  <a:lnTo>
                    <a:pt x="42" y="7"/>
                  </a:lnTo>
                  <a:lnTo>
                    <a:pt x="42" y="13"/>
                  </a:lnTo>
                  <a:lnTo>
                    <a:pt x="42" y="13"/>
                  </a:lnTo>
                  <a:lnTo>
                    <a:pt x="35" y="17"/>
                  </a:lnTo>
                  <a:lnTo>
                    <a:pt x="35" y="17"/>
                  </a:lnTo>
                  <a:lnTo>
                    <a:pt x="35" y="23"/>
                  </a:lnTo>
                  <a:lnTo>
                    <a:pt x="42" y="23"/>
                  </a:lnTo>
                  <a:lnTo>
                    <a:pt x="42" y="29"/>
                  </a:lnTo>
                  <a:lnTo>
                    <a:pt x="42" y="29"/>
                  </a:lnTo>
                  <a:lnTo>
                    <a:pt x="42" y="29"/>
                  </a:lnTo>
                  <a:lnTo>
                    <a:pt x="42" y="36"/>
                  </a:lnTo>
                  <a:lnTo>
                    <a:pt x="42" y="36"/>
                  </a:lnTo>
                  <a:lnTo>
                    <a:pt x="42" y="36"/>
                  </a:lnTo>
                  <a:lnTo>
                    <a:pt x="42" y="40"/>
                  </a:lnTo>
                  <a:lnTo>
                    <a:pt x="35" y="40"/>
                  </a:lnTo>
                  <a:lnTo>
                    <a:pt x="35" y="46"/>
                  </a:lnTo>
                  <a:lnTo>
                    <a:pt x="31" y="52"/>
                  </a:lnTo>
                  <a:lnTo>
                    <a:pt x="19" y="52"/>
                  </a:lnTo>
                  <a:lnTo>
                    <a:pt x="19" y="56"/>
                  </a:lnTo>
                  <a:lnTo>
                    <a:pt x="13" y="56"/>
                  </a:lnTo>
                  <a:lnTo>
                    <a:pt x="13" y="56"/>
                  </a:lnTo>
                  <a:lnTo>
                    <a:pt x="13" y="52"/>
                  </a:lnTo>
                  <a:lnTo>
                    <a:pt x="0" y="52"/>
                  </a:lnTo>
                  <a:lnTo>
                    <a:pt x="0" y="52"/>
                  </a:lnTo>
                  <a:lnTo>
                    <a:pt x="0" y="56"/>
                  </a:lnTo>
                  <a:lnTo>
                    <a:pt x="0" y="56"/>
                  </a:lnTo>
                  <a:lnTo>
                    <a:pt x="0" y="79"/>
                  </a:lnTo>
                  <a:lnTo>
                    <a:pt x="7" y="79"/>
                  </a:lnTo>
                  <a:lnTo>
                    <a:pt x="7" y="85"/>
                  </a:lnTo>
                  <a:lnTo>
                    <a:pt x="13" y="91"/>
                  </a:lnTo>
                  <a:lnTo>
                    <a:pt x="13" y="97"/>
                  </a:lnTo>
                  <a:lnTo>
                    <a:pt x="19" y="101"/>
                  </a:lnTo>
                  <a:lnTo>
                    <a:pt x="19" y="114"/>
                  </a:lnTo>
                  <a:lnTo>
                    <a:pt x="25" y="118"/>
                  </a:lnTo>
                  <a:lnTo>
                    <a:pt x="25" y="124"/>
                  </a:lnTo>
                  <a:lnTo>
                    <a:pt x="31" y="124"/>
                  </a:lnTo>
                  <a:lnTo>
                    <a:pt x="35" y="130"/>
                  </a:lnTo>
                  <a:lnTo>
                    <a:pt x="35" y="130"/>
                  </a:lnTo>
                  <a:lnTo>
                    <a:pt x="35" y="136"/>
                  </a:lnTo>
                  <a:lnTo>
                    <a:pt x="35" y="136"/>
                  </a:lnTo>
                  <a:lnTo>
                    <a:pt x="42" y="141"/>
                  </a:lnTo>
                  <a:lnTo>
                    <a:pt x="42" y="141"/>
                  </a:lnTo>
                  <a:lnTo>
                    <a:pt x="48" y="147"/>
                  </a:lnTo>
                  <a:lnTo>
                    <a:pt x="48" y="153"/>
                  </a:lnTo>
                  <a:lnTo>
                    <a:pt x="60" y="163"/>
                  </a:lnTo>
                  <a:lnTo>
                    <a:pt x="60" y="169"/>
                  </a:lnTo>
                  <a:lnTo>
                    <a:pt x="66" y="176"/>
                  </a:lnTo>
                  <a:lnTo>
                    <a:pt x="66" y="198"/>
                  </a:lnTo>
                  <a:lnTo>
                    <a:pt x="89" y="221"/>
                  </a:lnTo>
                  <a:lnTo>
                    <a:pt x="95" y="231"/>
                  </a:lnTo>
                  <a:lnTo>
                    <a:pt x="95" y="237"/>
                  </a:lnTo>
                  <a:lnTo>
                    <a:pt x="101" y="242"/>
                  </a:lnTo>
                  <a:lnTo>
                    <a:pt x="101" y="248"/>
                  </a:lnTo>
                  <a:lnTo>
                    <a:pt x="105" y="254"/>
                  </a:lnTo>
                  <a:lnTo>
                    <a:pt x="112" y="264"/>
                  </a:lnTo>
                  <a:lnTo>
                    <a:pt x="118" y="270"/>
                  </a:lnTo>
                  <a:lnTo>
                    <a:pt x="118" y="277"/>
                  </a:lnTo>
                  <a:lnTo>
                    <a:pt x="124" y="283"/>
                  </a:lnTo>
                  <a:lnTo>
                    <a:pt x="124" y="287"/>
                  </a:lnTo>
                  <a:lnTo>
                    <a:pt x="136" y="287"/>
                  </a:lnTo>
                  <a:lnTo>
                    <a:pt x="136" y="283"/>
                  </a:lnTo>
                  <a:lnTo>
                    <a:pt x="140" y="283"/>
                  </a:lnTo>
                  <a:lnTo>
                    <a:pt x="140" y="270"/>
                  </a:lnTo>
                  <a:lnTo>
                    <a:pt x="140" y="270"/>
                  </a:lnTo>
                  <a:lnTo>
                    <a:pt x="140" y="270"/>
                  </a:lnTo>
                  <a:lnTo>
                    <a:pt x="140" y="270"/>
                  </a:lnTo>
                  <a:lnTo>
                    <a:pt x="140" y="264"/>
                  </a:lnTo>
                  <a:lnTo>
                    <a:pt x="140" y="264"/>
                  </a:lnTo>
                  <a:lnTo>
                    <a:pt x="140" y="264"/>
                  </a:lnTo>
                  <a:lnTo>
                    <a:pt x="165" y="264"/>
                  </a:lnTo>
                  <a:lnTo>
                    <a:pt x="165" y="270"/>
                  </a:lnTo>
                  <a:lnTo>
                    <a:pt x="171" y="270"/>
                  </a:lnTo>
                  <a:lnTo>
                    <a:pt x="175" y="277"/>
                  </a:lnTo>
                  <a:lnTo>
                    <a:pt x="175" y="277"/>
                  </a:lnTo>
                  <a:lnTo>
                    <a:pt x="175" y="283"/>
                  </a:lnTo>
                  <a:lnTo>
                    <a:pt x="188" y="270"/>
                  </a:lnTo>
                  <a:lnTo>
                    <a:pt x="188" y="264"/>
                  </a:lnTo>
                  <a:lnTo>
                    <a:pt x="194" y="260"/>
                  </a:lnTo>
                  <a:lnTo>
                    <a:pt x="194" y="254"/>
                  </a:lnTo>
                  <a:lnTo>
                    <a:pt x="200" y="254"/>
                  </a:lnTo>
                  <a:lnTo>
                    <a:pt x="200" y="248"/>
                  </a:lnTo>
                  <a:lnTo>
                    <a:pt x="200" y="248"/>
                  </a:lnTo>
                  <a:lnTo>
                    <a:pt x="264" y="237"/>
                  </a:lnTo>
                  <a:lnTo>
                    <a:pt x="293" y="225"/>
                  </a:lnTo>
                  <a:lnTo>
                    <a:pt x="311" y="180"/>
                  </a:lnTo>
                  <a:lnTo>
                    <a:pt x="305" y="169"/>
                  </a:lnTo>
                  <a:lnTo>
                    <a:pt x="299" y="176"/>
                  </a:lnTo>
                  <a:lnTo>
                    <a:pt x="252" y="169"/>
                  </a:lnTo>
                  <a:lnTo>
                    <a:pt x="241" y="141"/>
                  </a:lnTo>
                  <a:lnTo>
                    <a:pt x="241" y="136"/>
                  </a:lnTo>
                  <a:lnTo>
                    <a:pt x="241" y="13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8" name="Freeform 544"/>
            <p:cNvSpPr>
              <a:spLocks/>
            </p:cNvSpPr>
            <p:nvPr/>
          </p:nvSpPr>
          <p:spPr bwMode="auto">
            <a:xfrm>
              <a:off x="5238750" y="2520951"/>
              <a:ext cx="493713" cy="455613"/>
            </a:xfrm>
            <a:custGeom>
              <a:avLst/>
              <a:gdLst>
                <a:gd name="T0" fmla="*/ 235 w 311"/>
                <a:gd name="T1" fmla="*/ 136 h 287"/>
                <a:gd name="T2" fmla="*/ 241 w 311"/>
                <a:gd name="T3" fmla="*/ 124 h 287"/>
                <a:gd name="T4" fmla="*/ 235 w 311"/>
                <a:gd name="T5" fmla="*/ 118 h 287"/>
                <a:gd name="T6" fmla="*/ 229 w 311"/>
                <a:gd name="T7" fmla="*/ 114 h 287"/>
                <a:gd name="T8" fmla="*/ 223 w 311"/>
                <a:gd name="T9" fmla="*/ 101 h 287"/>
                <a:gd name="T10" fmla="*/ 200 w 311"/>
                <a:gd name="T11" fmla="*/ 85 h 287"/>
                <a:gd name="T12" fmla="*/ 194 w 311"/>
                <a:gd name="T13" fmla="*/ 75 h 287"/>
                <a:gd name="T14" fmla="*/ 194 w 311"/>
                <a:gd name="T15" fmla="*/ 68 h 287"/>
                <a:gd name="T16" fmla="*/ 182 w 311"/>
                <a:gd name="T17" fmla="*/ 62 h 287"/>
                <a:gd name="T18" fmla="*/ 175 w 311"/>
                <a:gd name="T19" fmla="*/ 56 h 287"/>
                <a:gd name="T20" fmla="*/ 130 w 311"/>
                <a:gd name="T21" fmla="*/ 52 h 287"/>
                <a:gd name="T22" fmla="*/ 130 w 311"/>
                <a:gd name="T23" fmla="*/ 52 h 287"/>
                <a:gd name="T24" fmla="*/ 118 w 311"/>
                <a:gd name="T25" fmla="*/ 29 h 287"/>
                <a:gd name="T26" fmla="*/ 95 w 311"/>
                <a:gd name="T27" fmla="*/ 17 h 287"/>
                <a:gd name="T28" fmla="*/ 83 w 311"/>
                <a:gd name="T29" fmla="*/ 13 h 287"/>
                <a:gd name="T30" fmla="*/ 60 w 311"/>
                <a:gd name="T31" fmla="*/ 0 h 287"/>
                <a:gd name="T32" fmla="*/ 42 w 311"/>
                <a:gd name="T33" fmla="*/ 7 h 287"/>
                <a:gd name="T34" fmla="*/ 35 w 311"/>
                <a:gd name="T35" fmla="*/ 17 h 287"/>
                <a:gd name="T36" fmla="*/ 42 w 311"/>
                <a:gd name="T37" fmla="*/ 23 h 287"/>
                <a:gd name="T38" fmla="*/ 42 w 311"/>
                <a:gd name="T39" fmla="*/ 29 h 287"/>
                <a:gd name="T40" fmla="*/ 42 w 311"/>
                <a:gd name="T41" fmla="*/ 36 h 287"/>
                <a:gd name="T42" fmla="*/ 35 w 311"/>
                <a:gd name="T43" fmla="*/ 46 h 287"/>
                <a:gd name="T44" fmla="*/ 19 w 311"/>
                <a:gd name="T45" fmla="*/ 56 h 287"/>
                <a:gd name="T46" fmla="*/ 13 w 311"/>
                <a:gd name="T47" fmla="*/ 52 h 287"/>
                <a:gd name="T48" fmla="*/ 0 w 311"/>
                <a:gd name="T49" fmla="*/ 56 h 287"/>
                <a:gd name="T50" fmla="*/ 7 w 311"/>
                <a:gd name="T51" fmla="*/ 79 h 287"/>
                <a:gd name="T52" fmla="*/ 13 w 311"/>
                <a:gd name="T53" fmla="*/ 97 h 287"/>
                <a:gd name="T54" fmla="*/ 25 w 311"/>
                <a:gd name="T55" fmla="*/ 118 h 287"/>
                <a:gd name="T56" fmla="*/ 35 w 311"/>
                <a:gd name="T57" fmla="*/ 130 h 287"/>
                <a:gd name="T58" fmla="*/ 35 w 311"/>
                <a:gd name="T59" fmla="*/ 136 h 287"/>
                <a:gd name="T60" fmla="*/ 48 w 311"/>
                <a:gd name="T61" fmla="*/ 147 h 287"/>
                <a:gd name="T62" fmla="*/ 60 w 311"/>
                <a:gd name="T63" fmla="*/ 169 h 287"/>
                <a:gd name="T64" fmla="*/ 89 w 311"/>
                <a:gd name="T65" fmla="*/ 221 h 287"/>
                <a:gd name="T66" fmla="*/ 101 w 311"/>
                <a:gd name="T67" fmla="*/ 242 h 287"/>
                <a:gd name="T68" fmla="*/ 112 w 311"/>
                <a:gd name="T69" fmla="*/ 264 h 287"/>
                <a:gd name="T70" fmla="*/ 124 w 311"/>
                <a:gd name="T71" fmla="*/ 283 h 287"/>
                <a:gd name="T72" fmla="*/ 136 w 311"/>
                <a:gd name="T73" fmla="*/ 283 h 287"/>
                <a:gd name="T74" fmla="*/ 140 w 311"/>
                <a:gd name="T75" fmla="*/ 270 h 287"/>
                <a:gd name="T76" fmla="*/ 140 w 311"/>
                <a:gd name="T77" fmla="*/ 264 h 287"/>
                <a:gd name="T78" fmla="*/ 165 w 311"/>
                <a:gd name="T79" fmla="*/ 264 h 287"/>
                <a:gd name="T80" fmla="*/ 175 w 311"/>
                <a:gd name="T81" fmla="*/ 277 h 287"/>
                <a:gd name="T82" fmla="*/ 188 w 311"/>
                <a:gd name="T83" fmla="*/ 270 h 287"/>
                <a:gd name="T84" fmla="*/ 194 w 311"/>
                <a:gd name="T85" fmla="*/ 254 h 287"/>
                <a:gd name="T86" fmla="*/ 200 w 311"/>
                <a:gd name="T87" fmla="*/ 248 h 287"/>
                <a:gd name="T88" fmla="*/ 311 w 311"/>
                <a:gd name="T89" fmla="*/ 180 h 287"/>
                <a:gd name="T90" fmla="*/ 252 w 311"/>
                <a:gd name="T91" fmla="*/ 169 h 287"/>
                <a:gd name="T92" fmla="*/ 241 w 311"/>
                <a:gd name="T93" fmla="*/ 13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1" h="287">
                  <a:moveTo>
                    <a:pt x="241" y="136"/>
                  </a:moveTo>
                  <a:lnTo>
                    <a:pt x="235" y="136"/>
                  </a:lnTo>
                  <a:lnTo>
                    <a:pt x="235" y="136"/>
                  </a:lnTo>
                  <a:lnTo>
                    <a:pt x="235" y="130"/>
                  </a:lnTo>
                  <a:lnTo>
                    <a:pt x="235" y="130"/>
                  </a:lnTo>
                  <a:lnTo>
                    <a:pt x="241" y="124"/>
                  </a:lnTo>
                  <a:lnTo>
                    <a:pt x="241" y="124"/>
                  </a:lnTo>
                  <a:lnTo>
                    <a:pt x="235" y="118"/>
                  </a:lnTo>
                  <a:lnTo>
                    <a:pt x="235" y="118"/>
                  </a:lnTo>
                  <a:lnTo>
                    <a:pt x="235" y="118"/>
                  </a:lnTo>
                  <a:lnTo>
                    <a:pt x="235" y="114"/>
                  </a:lnTo>
                  <a:lnTo>
                    <a:pt x="229" y="114"/>
                  </a:lnTo>
                  <a:lnTo>
                    <a:pt x="229" y="108"/>
                  </a:lnTo>
                  <a:lnTo>
                    <a:pt x="229" y="108"/>
                  </a:lnTo>
                  <a:lnTo>
                    <a:pt x="223" y="101"/>
                  </a:lnTo>
                  <a:lnTo>
                    <a:pt x="210" y="97"/>
                  </a:lnTo>
                  <a:lnTo>
                    <a:pt x="200" y="85"/>
                  </a:lnTo>
                  <a:lnTo>
                    <a:pt x="200" y="85"/>
                  </a:lnTo>
                  <a:lnTo>
                    <a:pt x="200" y="79"/>
                  </a:lnTo>
                  <a:lnTo>
                    <a:pt x="194" y="79"/>
                  </a:lnTo>
                  <a:lnTo>
                    <a:pt x="194" y="75"/>
                  </a:lnTo>
                  <a:lnTo>
                    <a:pt x="194" y="75"/>
                  </a:lnTo>
                  <a:lnTo>
                    <a:pt x="194" y="75"/>
                  </a:lnTo>
                  <a:lnTo>
                    <a:pt x="194" y="68"/>
                  </a:lnTo>
                  <a:lnTo>
                    <a:pt x="188" y="68"/>
                  </a:lnTo>
                  <a:lnTo>
                    <a:pt x="188" y="62"/>
                  </a:lnTo>
                  <a:lnTo>
                    <a:pt x="182" y="62"/>
                  </a:lnTo>
                  <a:lnTo>
                    <a:pt x="182" y="62"/>
                  </a:lnTo>
                  <a:lnTo>
                    <a:pt x="182" y="62"/>
                  </a:lnTo>
                  <a:lnTo>
                    <a:pt x="175" y="56"/>
                  </a:lnTo>
                  <a:lnTo>
                    <a:pt x="130" y="56"/>
                  </a:lnTo>
                  <a:lnTo>
                    <a:pt x="130" y="56"/>
                  </a:lnTo>
                  <a:lnTo>
                    <a:pt x="130" y="52"/>
                  </a:lnTo>
                  <a:lnTo>
                    <a:pt x="130" y="52"/>
                  </a:lnTo>
                  <a:lnTo>
                    <a:pt x="130" y="52"/>
                  </a:lnTo>
                  <a:lnTo>
                    <a:pt x="130" y="52"/>
                  </a:lnTo>
                  <a:lnTo>
                    <a:pt x="124" y="46"/>
                  </a:lnTo>
                  <a:lnTo>
                    <a:pt x="124" y="36"/>
                  </a:lnTo>
                  <a:lnTo>
                    <a:pt x="118" y="29"/>
                  </a:lnTo>
                  <a:lnTo>
                    <a:pt x="118" y="23"/>
                  </a:lnTo>
                  <a:lnTo>
                    <a:pt x="105" y="23"/>
                  </a:lnTo>
                  <a:lnTo>
                    <a:pt x="95" y="17"/>
                  </a:lnTo>
                  <a:lnTo>
                    <a:pt x="89" y="17"/>
                  </a:lnTo>
                  <a:lnTo>
                    <a:pt x="83" y="13"/>
                  </a:lnTo>
                  <a:lnTo>
                    <a:pt x="83" y="13"/>
                  </a:lnTo>
                  <a:lnTo>
                    <a:pt x="77" y="7"/>
                  </a:lnTo>
                  <a:lnTo>
                    <a:pt x="66" y="7"/>
                  </a:lnTo>
                  <a:lnTo>
                    <a:pt x="60" y="0"/>
                  </a:lnTo>
                  <a:lnTo>
                    <a:pt x="54" y="0"/>
                  </a:lnTo>
                  <a:lnTo>
                    <a:pt x="48" y="7"/>
                  </a:lnTo>
                  <a:lnTo>
                    <a:pt x="42" y="7"/>
                  </a:lnTo>
                  <a:lnTo>
                    <a:pt x="42" y="13"/>
                  </a:lnTo>
                  <a:lnTo>
                    <a:pt x="42" y="13"/>
                  </a:lnTo>
                  <a:lnTo>
                    <a:pt x="35" y="17"/>
                  </a:lnTo>
                  <a:lnTo>
                    <a:pt x="35" y="17"/>
                  </a:lnTo>
                  <a:lnTo>
                    <a:pt x="35" y="23"/>
                  </a:lnTo>
                  <a:lnTo>
                    <a:pt x="42" y="23"/>
                  </a:lnTo>
                  <a:lnTo>
                    <a:pt x="42" y="29"/>
                  </a:lnTo>
                  <a:lnTo>
                    <a:pt x="42" y="29"/>
                  </a:lnTo>
                  <a:lnTo>
                    <a:pt x="42" y="29"/>
                  </a:lnTo>
                  <a:lnTo>
                    <a:pt x="42" y="36"/>
                  </a:lnTo>
                  <a:lnTo>
                    <a:pt x="42" y="36"/>
                  </a:lnTo>
                  <a:lnTo>
                    <a:pt x="42" y="36"/>
                  </a:lnTo>
                  <a:lnTo>
                    <a:pt x="42" y="40"/>
                  </a:lnTo>
                  <a:lnTo>
                    <a:pt x="35" y="40"/>
                  </a:lnTo>
                  <a:lnTo>
                    <a:pt x="35" y="46"/>
                  </a:lnTo>
                  <a:lnTo>
                    <a:pt x="31" y="52"/>
                  </a:lnTo>
                  <a:lnTo>
                    <a:pt x="19" y="52"/>
                  </a:lnTo>
                  <a:lnTo>
                    <a:pt x="19" y="56"/>
                  </a:lnTo>
                  <a:lnTo>
                    <a:pt x="13" y="56"/>
                  </a:lnTo>
                  <a:lnTo>
                    <a:pt x="13" y="56"/>
                  </a:lnTo>
                  <a:lnTo>
                    <a:pt x="13" y="52"/>
                  </a:lnTo>
                  <a:lnTo>
                    <a:pt x="0" y="52"/>
                  </a:lnTo>
                  <a:lnTo>
                    <a:pt x="0" y="52"/>
                  </a:lnTo>
                  <a:lnTo>
                    <a:pt x="0" y="56"/>
                  </a:lnTo>
                  <a:lnTo>
                    <a:pt x="0" y="56"/>
                  </a:lnTo>
                  <a:lnTo>
                    <a:pt x="0" y="79"/>
                  </a:lnTo>
                  <a:lnTo>
                    <a:pt x="7" y="79"/>
                  </a:lnTo>
                  <a:lnTo>
                    <a:pt x="7" y="85"/>
                  </a:lnTo>
                  <a:lnTo>
                    <a:pt x="13" y="91"/>
                  </a:lnTo>
                  <a:lnTo>
                    <a:pt x="13" y="97"/>
                  </a:lnTo>
                  <a:lnTo>
                    <a:pt x="19" y="101"/>
                  </a:lnTo>
                  <a:lnTo>
                    <a:pt x="19" y="114"/>
                  </a:lnTo>
                  <a:lnTo>
                    <a:pt x="25" y="118"/>
                  </a:lnTo>
                  <a:lnTo>
                    <a:pt x="25" y="124"/>
                  </a:lnTo>
                  <a:lnTo>
                    <a:pt x="31" y="124"/>
                  </a:lnTo>
                  <a:lnTo>
                    <a:pt x="35" y="130"/>
                  </a:lnTo>
                  <a:lnTo>
                    <a:pt x="35" y="130"/>
                  </a:lnTo>
                  <a:lnTo>
                    <a:pt x="35" y="136"/>
                  </a:lnTo>
                  <a:lnTo>
                    <a:pt x="35" y="136"/>
                  </a:lnTo>
                  <a:lnTo>
                    <a:pt x="42" y="141"/>
                  </a:lnTo>
                  <a:lnTo>
                    <a:pt x="42" y="141"/>
                  </a:lnTo>
                  <a:lnTo>
                    <a:pt x="48" y="147"/>
                  </a:lnTo>
                  <a:lnTo>
                    <a:pt x="48" y="153"/>
                  </a:lnTo>
                  <a:lnTo>
                    <a:pt x="60" y="163"/>
                  </a:lnTo>
                  <a:lnTo>
                    <a:pt x="60" y="169"/>
                  </a:lnTo>
                  <a:lnTo>
                    <a:pt x="66" y="176"/>
                  </a:lnTo>
                  <a:lnTo>
                    <a:pt x="66" y="198"/>
                  </a:lnTo>
                  <a:lnTo>
                    <a:pt x="89" y="221"/>
                  </a:lnTo>
                  <a:lnTo>
                    <a:pt x="95" y="231"/>
                  </a:lnTo>
                  <a:lnTo>
                    <a:pt x="95" y="237"/>
                  </a:lnTo>
                  <a:lnTo>
                    <a:pt x="101" y="242"/>
                  </a:lnTo>
                  <a:lnTo>
                    <a:pt x="101" y="248"/>
                  </a:lnTo>
                  <a:lnTo>
                    <a:pt x="105" y="254"/>
                  </a:lnTo>
                  <a:lnTo>
                    <a:pt x="112" y="264"/>
                  </a:lnTo>
                  <a:lnTo>
                    <a:pt x="118" y="270"/>
                  </a:lnTo>
                  <a:lnTo>
                    <a:pt x="118" y="277"/>
                  </a:lnTo>
                  <a:lnTo>
                    <a:pt x="124" y="283"/>
                  </a:lnTo>
                  <a:lnTo>
                    <a:pt x="124" y="287"/>
                  </a:lnTo>
                  <a:lnTo>
                    <a:pt x="136" y="287"/>
                  </a:lnTo>
                  <a:lnTo>
                    <a:pt x="136" y="283"/>
                  </a:lnTo>
                  <a:lnTo>
                    <a:pt x="140" y="283"/>
                  </a:lnTo>
                  <a:lnTo>
                    <a:pt x="140" y="270"/>
                  </a:lnTo>
                  <a:lnTo>
                    <a:pt x="140" y="270"/>
                  </a:lnTo>
                  <a:lnTo>
                    <a:pt x="140" y="270"/>
                  </a:lnTo>
                  <a:lnTo>
                    <a:pt x="140" y="270"/>
                  </a:lnTo>
                  <a:lnTo>
                    <a:pt x="140" y="264"/>
                  </a:lnTo>
                  <a:lnTo>
                    <a:pt x="140" y="264"/>
                  </a:lnTo>
                  <a:lnTo>
                    <a:pt x="140" y="264"/>
                  </a:lnTo>
                  <a:lnTo>
                    <a:pt x="165" y="264"/>
                  </a:lnTo>
                  <a:lnTo>
                    <a:pt x="165" y="270"/>
                  </a:lnTo>
                  <a:lnTo>
                    <a:pt x="171" y="270"/>
                  </a:lnTo>
                  <a:lnTo>
                    <a:pt x="175" y="277"/>
                  </a:lnTo>
                  <a:lnTo>
                    <a:pt x="175" y="277"/>
                  </a:lnTo>
                  <a:lnTo>
                    <a:pt x="175" y="283"/>
                  </a:lnTo>
                  <a:lnTo>
                    <a:pt x="188" y="270"/>
                  </a:lnTo>
                  <a:lnTo>
                    <a:pt x="188" y="264"/>
                  </a:lnTo>
                  <a:lnTo>
                    <a:pt x="194" y="260"/>
                  </a:lnTo>
                  <a:lnTo>
                    <a:pt x="194" y="254"/>
                  </a:lnTo>
                  <a:lnTo>
                    <a:pt x="200" y="254"/>
                  </a:lnTo>
                  <a:lnTo>
                    <a:pt x="200" y="248"/>
                  </a:lnTo>
                  <a:lnTo>
                    <a:pt x="200" y="248"/>
                  </a:lnTo>
                  <a:lnTo>
                    <a:pt x="264" y="237"/>
                  </a:lnTo>
                  <a:lnTo>
                    <a:pt x="293" y="225"/>
                  </a:lnTo>
                  <a:lnTo>
                    <a:pt x="311" y="180"/>
                  </a:lnTo>
                  <a:lnTo>
                    <a:pt x="305" y="169"/>
                  </a:lnTo>
                  <a:lnTo>
                    <a:pt x="299" y="176"/>
                  </a:lnTo>
                  <a:lnTo>
                    <a:pt x="252" y="169"/>
                  </a:lnTo>
                  <a:lnTo>
                    <a:pt x="241" y="141"/>
                  </a:lnTo>
                  <a:lnTo>
                    <a:pt x="241" y="136"/>
                  </a:lnTo>
                  <a:lnTo>
                    <a:pt x="241" y="13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49" name="Freeform 545"/>
            <p:cNvSpPr>
              <a:spLocks/>
            </p:cNvSpPr>
            <p:nvPr/>
          </p:nvSpPr>
          <p:spPr bwMode="auto">
            <a:xfrm>
              <a:off x="5657850" y="2717801"/>
              <a:ext cx="157163" cy="252413"/>
            </a:xfrm>
            <a:custGeom>
              <a:avLst/>
              <a:gdLst>
                <a:gd name="T0" fmla="*/ 54 w 99"/>
                <a:gd name="T1" fmla="*/ 0 h 159"/>
                <a:gd name="T2" fmla="*/ 54 w 99"/>
                <a:gd name="T3" fmla="*/ 12 h 159"/>
                <a:gd name="T4" fmla="*/ 54 w 99"/>
                <a:gd name="T5" fmla="*/ 12 h 159"/>
                <a:gd name="T6" fmla="*/ 58 w 99"/>
                <a:gd name="T7" fmla="*/ 17 h 159"/>
                <a:gd name="T8" fmla="*/ 58 w 99"/>
                <a:gd name="T9" fmla="*/ 29 h 159"/>
                <a:gd name="T10" fmla="*/ 70 w 99"/>
                <a:gd name="T11" fmla="*/ 29 h 159"/>
                <a:gd name="T12" fmla="*/ 76 w 99"/>
                <a:gd name="T13" fmla="*/ 35 h 159"/>
                <a:gd name="T14" fmla="*/ 93 w 99"/>
                <a:gd name="T15" fmla="*/ 35 h 159"/>
                <a:gd name="T16" fmla="*/ 93 w 99"/>
                <a:gd name="T17" fmla="*/ 39 h 159"/>
                <a:gd name="T18" fmla="*/ 99 w 99"/>
                <a:gd name="T19" fmla="*/ 39 h 159"/>
                <a:gd name="T20" fmla="*/ 99 w 99"/>
                <a:gd name="T21" fmla="*/ 68 h 159"/>
                <a:gd name="T22" fmla="*/ 89 w 99"/>
                <a:gd name="T23" fmla="*/ 78 h 159"/>
                <a:gd name="T24" fmla="*/ 89 w 99"/>
                <a:gd name="T25" fmla="*/ 91 h 159"/>
                <a:gd name="T26" fmla="*/ 82 w 99"/>
                <a:gd name="T27" fmla="*/ 97 h 159"/>
                <a:gd name="T28" fmla="*/ 82 w 99"/>
                <a:gd name="T29" fmla="*/ 107 h 159"/>
                <a:gd name="T30" fmla="*/ 76 w 99"/>
                <a:gd name="T31" fmla="*/ 113 h 159"/>
                <a:gd name="T32" fmla="*/ 70 w 99"/>
                <a:gd name="T33" fmla="*/ 113 h 159"/>
                <a:gd name="T34" fmla="*/ 70 w 99"/>
                <a:gd name="T35" fmla="*/ 118 h 159"/>
                <a:gd name="T36" fmla="*/ 64 w 99"/>
                <a:gd name="T37" fmla="*/ 118 h 159"/>
                <a:gd name="T38" fmla="*/ 64 w 99"/>
                <a:gd name="T39" fmla="*/ 124 h 159"/>
                <a:gd name="T40" fmla="*/ 58 w 99"/>
                <a:gd name="T41" fmla="*/ 124 h 159"/>
                <a:gd name="T42" fmla="*/ 58 w 99"/>
                <a:gd name="T43" fmla="*/ 130 h 159"/>
                <a:gd name="T44" fmla="*/ 58 w 99"/>
                <a:gd name="T45" fmla="*/ 130 h 159"/>
                <a:gd name="T46" fmla="*/ 58 w 99"/>
                <a:gd name="T47" fmla="*/ 130 h 159"/>
                <a:gd name="T48" fmla="*/ 58 w 99"/>
                <a:gd name="T49" fmla="*/ 136 h 159"/>
                <a:gd name="T50" fmla="*/ 41 w 99"/>
                <a:gd name="T51" fmla="*/ 136 h 159"/>
                <a:gd name="T52" fmla="*/ 41 w 99"/>
                <a:gd name="T53" fmla="*/ 146 h 159"/>
                <a:gd name="T54" fmla="*/ 35 w 99"/>
                <a:gd name="T55" fmla="*/ 153 h 159"/>
                <a:gd name="T56" fmla="*/ 17 w 99"/>
                <a:gd name="T57" fmla="*/ 153 h 159"/>
                <a:gd name="T58" fmla="*/ 17 w 99"/>
                <a:gd name="T59" fmla="*/ 153 h 159"/>
                <a:gd name="T60" fmla="*/ 12 w 99"/>
                <a:gd name="T61" fmla="*/ 159 h 159"/>
                <a:gd name="T62" fmla="*/ 12 w 99"/>
                <a:gd name="T63" fmla="*/ 159 h 159"/>
                <a:gd name="T64" fmla="*/ 12 w 99"/>
                <a:gd name="T65" fmla="*/ 153 h 159"/>
                <a:gd name="T66" fmla="*/ 6 w 99"/>
                <a:gd name="T67" fmla="*/ 153 h 159"/>
                <a:gd name="T68" fmla="*/ 6 w 99"/>
                <a:gd name="T69" fmla="*/ 146 h 159"/>
                <a:gd name="T70" fmla="*/ 6 w 99"/>
                <a:gd name="T71" fmla="*/ 146 h 159"/>
                <a:gd name="T72" fmla="*/ 6 w 99"/>
                <a:gd name="T73" fmla="*/ 140 h 159"/>
                <a:gd name="T74" fmla="*/ 6 w 99"/>
                <a:gd name="T75" fmla="*/ 140 h 159"/>
                <a:gd name="T76" fmla="*/ 6 w 99"/>
                <a:gd name="T77" fmla="*/ 136 h 159"/>
                <a:gd name="T78" fmla="*/ 6 w 99"/>
                <a:gd name="T79" fmla="*/ 136 h 159"/>
                <a:gd name="T80" fmla="*/ 6 w 99"/>
                <a:gd name="T81" fmla="*/ 124 h 159"/>
                <a:gd name="T82" fmla="*/ 0 w 99"/>
                <a:gd name="T83" fmla="*/ 124 h 159"/>
                <a:gd name="T84" fmla="*/ 0 w 99"/>
                <a:gd name="T85" fmla="*/ 113 h 159"/>
                <a:gd name="T86" fmla="*/ 29 w 99"/>
                <a:gd name="T87" fmla="*/ 101 h 159"/>
                <a:gd name="T88" fmla="*/ 47 w 99"/>
                <a:gd name="T89" fmla="*/ 56 h 159"/>
                <a:gd name="T90" fmla="*/ 41 w 99"/>
                <a:gd name="T91" fmla="*/ 45 h 159"/>
                <a:gd name="T92" fmla="*/ 54 w 99"/>
                <a:gd name="T93" fmla="*/ 0 h 159"/>
                <a:gd name="T94" fmla="*/ 54 w 99"/>
                <a:gd name="T95"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9" h="159">
                  <a:moveTo>
                    <a:pt x="54" y="0"/>
                  </a:moveTo>
                  <a:lnTo>
                    <a:pt x="54" y="12"/>
                  </a:lnTo>
                  <a:lnTo>
                    <a:pt x="54" y="12"/>
                  </a:lnTo>
                  <a:lnTo>
                    <a:pt x="58" y="17"/>
                  </a:lnTo>
                  <a:lnTo>
                    <a:pt x="58" y="29"/>
                  </a:lnTo>
                  <a:lnTo>
                    <a:pt x="70" y="29"/>
                  </a:lnTo>
                  <a:lnTo>
                    <a:pt x="76" y="35"/>
                  </a:lnTo>
                  <a:lnTo>
                    <a:pt x="93" y="35"/>
                  </a:lnTo>
                  <a:lnTo>
                    <a:pt x="93" y="39"/>
                  </a:lnTo>
                  <a:lnTo>
                    <a:pt x="99" y="39"/>
                  </a:lnTo>
                  <a:lnTo>
                    <a:pt x="99" y="68"/>
                  </a:lnTo>
                  <a:lnTo>
                    <a:pt x="89" y="78"/>
                  </a:lnTo>
                  <a:lnTo>
                    <a:pt x="89" y="91"/>
                  </a:lnTo>
                  <a:lnTo>
                    <a:pt x="82" y="97"/>
                  </a:lnTo>
                  <a:lnTo>
                    <a:pt x="82" y="107"/>
                  </a:lnTo>
                  <a:lnTo>
                    <a:pt x="76" y="113"/>
                  </a:lnTo>
                  <a:lnTo>
                    <a:pt x="70" y="113"/>
                  </a:lnTo>
                  <a:lnTo>
                    <a:pt x="70" y="118"/>
                  </a:lnTo>
                  <a:lnTo>
                    <a:pt x="64" y="118"/>
                  </a:lnTo>
                  <a:lnTo>
                    <a:pt x="64" y="124"/>
                  </a:lnTo>
                  <a:lnTo>
                    <a:pt x="58" y="124"/>
                  </a:lnTo>
                  <a:lnTo>
                    <a:pt x="58" y="130"/>
                  </a:lnTo>
                  <a:lnTo>
                    <a:pt x="58" y="130"/>
                  </a:lnTo>
                  <a:lnTo>
                    <a:pt x="58" y="130"/>
                  </a:lnTo>
                  <a:lnTo>
                    <a:pt x="58" y="136"/>
                  </a:lnTo>
                  <a:lnTo>
                    <a:pt x="41" y="136"/>
                  </a:lnTo>
                  <a:lnTo>
                    <a:pt x="41" y="146"/>
                  </a:lnTo>
                  <a:lnTo>
                    <a:pt x="35" y="153"/>
                  </a:lnTo>
                  <a:lnTo>
                    <a:pt x="17" y="153"/>
                  </a:lnTo>
                  <a:lnTo>
                    <a:pt x="17" y="153"/>
                  </a:lnTo>
                  <a:lnTo>
                    <a:pt x="12" y="159"/>
                  </a:lnTo>
                  <a:lnTo>
                    <a:pt x="12" y="159"/>
                  </a:lnTo>
                  <a:lnTo>
                    <a:pt x="12" y="153"/>
                  </a:lnTo>
                  <a:lnTo>
                    <a:pt x="6" y="153"/>
                  </a:lnTo>
                  <a:lnTo>
                    <a:pt x="6" y="146"/>
                  </a:lnTo>
                  <a:lnTo>
                    <a:pt x="6" y="146"/>
                  </a:lnTo>
                  <a:lnTo>
                    <a:pt x="6" y="140"/>
                  </a:lnTo>
                  <a:lnTo>
                    <a:pt x="6" y="140"/>
                  </a:lnTo>
                  <a:lnTo>
                    <a:pt x="6" y="136"/>
                  </a:lnTo>
                  <a:lnTo>
                    <a:pt x="6" y="136"/>
                  </a:lnTo>
                  <a:lnTo>
                    <a:pt x="6" y="124"/>
                  </a:lnTo>
                  <a:lnTo>
                    <a:pt x="0" y="124"/>
                  </a:lnTo>
                  <a:lnTo>
                    <a:pt x="0" y="113"/>
                  </a:lnTo>
                  <a:lnTo>
                    <a:pt x="29" y="101"/>
                  </a:lnTo>
                  <a:lnTo>
                    <a:pt x="47" y="56"/>
                  </a:lnTo>
                  <a:lnTo>
                    <a:pt x="41" y="45"/>
                  </a:lnTo>
                  <a:lnTo>
                    <a:pt x="54" y="0"/>
                  </a:lnTo>
                  <a:lnTo>
                    <a:pt x="54"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0" name="Freeform 546"/>
            <p:cNvSpPr>
              <a:spLocks/>
            </p:cNvSpPr>
            <p:nvPr/>
          </p:nvSpPr>
          <p:spPr bwMode="auto">
            <a:xfrm>
              <a:off x="5657850" y="2717801"/>
              <a:ext cx="157163" cy="252413"/>
            </a:xfrm>
            <a:custGeom>
              <a:avLst/>
              <a:gdLst>
                <a:gd name="T0" fmla="*/ 54 w 99"/>
                <a:gd name="T1" fmla="*/ 0 h 159"/>
                <a:gd name="T2" fmla="*/ 54 w 99"/>
                <a:gd name="T3" fmla="*/ 12 h 159"/>
                <a:gd name="T4" fmla="*/ 54 w 99"/>
                <a:gd name="T5" fmla="*/ 12 h 159"/>
                <a:gd name="T6" fmla="*/ 58 w 99"/>
                <a:gd name="T7" fmla="*/ 17 h 159"/>
                <a:gd name="T8" fmla="*/ 58 w 99"/>
                <a:gd name="T9" fmla="*/ 29 h 159"/>
                <a:gd name="T10" fmla="*/ 70 w 99"/>
                <a:gd name="T11" fmla="*/ 29 h 159"/>
                <a:gd name="T12" fmla="*/ 76 w 99"/>
                <a:gd name="T13" fmla="*/ 35 h 159"/>
                <a:gd name="T14" fmla="*/ 93 w 99"/>
                <a:gd name="T15" fmla="*/ 35 h 159"/>
                <a:gd name="T16" fmla="*/ 93 w 99"/>
                <a:gd name="T17" fmla="*/ 39 h 159"/>
                <a:gd name="T18" fmla="*/ 99 w 99"/>
                <a:gd name="T19" fmla="*/ 39 h 159"/>
                <a:gd name="T20" fmla="*/ 99 w 99"/>
                <a:gd name="T21" fmla="*/ 68 h 159"/>
                <a:gd name="T22" fmla="*/ 89 w 99"/>
                <a:gd name="T23" fmla="*/ 78 h 159"/>
                <a:gd name="T24" fmla="*/ 89 w 99"/>
                <a:gd name="T25" fmla="*/ 91 h 159"/>
                <a:gd name="T26" fmla="*/ 82 w 99"/>
                <a:gd name="T27" fmla="*/ 97 h 159"/>
                <a:gd name="T28" fmla="*/ 82 w 99"/>
                <a:gd name="T29" fmla="*/ 107 h 159"/>
                <a:gd name="T30" fmla="*/ 76 w 99"/>
                <a:gd name="T31" fmla="*/ 113 h 159"/>
                <a:gd name="T32" fmla="*/ 70 w 99"/>
                <a:gd name="T33" fmla="*/ 113 h 159"/>
                <a:gd name="T34" fmla="*/ 70 w 99"/>
                <a:gd name="T35" fmla="*/ 118 h 159"/>
                <a:gd name="T36" fmla="*/ 64 w 99"/>
                <a:gd name="T37" fmla="*/ 118 h 159"/>
                <a:gd name="T38" fmla="*/ 64 w 99"/>
                <a:gd name="T39" fmla="*/ 124 h 159"/>
                <a:gd name="T40" fmla="*/ 58 w 99"/>
                <a:gd name="T41" fmla="*/ 124 h 159"/>
                <a:gd name="T42" fmla="*/ 58 w 99"/>
                <a:gd name="T43" fmla="*/ 130 h 159"/>
                <a:gd name="T44" fmla="*/ 58 w 99"/>
                <a:gd name="T45" fmla="*/ 130 h 159"/>
                <a:gd name="T46" fmla="*/ 58 w 99"/>
                <a:gd name="T47" fmla="*/ 130 h 159"/>
                <a:gd name="T48" fmla="*/ 58 w 99"/>
                <a:gd name="T49" fmla="*/ 136 h 159"/>
                <a:gd name="T50" fmla="*/ 41 w 99"/>
                <a:gd name="T51" fmla="*/ 136 h 159"/>
                <a:gd name="T52" fmla="*/ 41 w 99"/>
                <a:gd name="T53" fmla="*/ 146 h 159"/>
                <a:gd name="T54" fmla="*/ 35 w 99"/>
                <a:gd name="T55" fmla="*/ 153 h 159"/>
                <a:gd name="T56" fmla="*/ 17 w 99"/>
                <a:gd name="T57" fmla="*/ 153 h 159"/>
                <a:gd name="T58" fmla="*/ 17 w 99"/>
                <a:gd name="T59" fmla="*/ 153 h 159"/>
                <a:gd name="T60" fmla="*/ 12 w 99"/>
                <a:gd name="T61" fmla="*/ 159 h 159"/>
                <a:gd name="T62" fmla="*/ 12 w 99"/>
                <a:gd name="T63" fmla="*/ 159 h 159"/>
                <a:gd name="T64" fmla="*/ 12 w 99"/>
                <a:gd name="T65" fmla="*/ 153 h 159"/>
                <a:gd name="T66" fmla="*/ 6 w 99"/>
                <a:gd name="T67" fmla="*/ 153 h 159"/>
                <a:gd name="T68" fmla="*/ 6 w 99"/>
                <a:gd name="T69" fmla="*/ 146 h 159"/>
                <a:gd name="T70" fmla="*/ 6 w 99"/>
                <a:gd name="T71" fmla="*/ 146 h 159"/>
                <a:gd name="T72" fmla="*/ 6 w 99"/>
                <a:gd name="T73" fmla="*/ 140 h 159"/>
                <a:gd name="T74" fmla="*/ 6 w 99"/>
                <a:gd name="T75" fmla="*/ 140 h 159"/>
                <a:gd name="T76" fmla="*/ 6 w 99"/>
                <a:gd name="T77" fmla="*/ 136 h 159"/>
                <a:gd name="T78" fmla="*/ 6 w 99"/>
                <a:gd name="T79" fmla="*/ 136 h 159"/>
                <a:gd name="T80" fmla="*/ 6 w 99"/>
                <a:gd name="T81" fmla="*/ 124 h 159"/>
                <a:gd name="T82" fmla="*/ 0 w 99"/>
                <a:gd name="T83" fmla="*/ 124 h 159"/>
                <a:gd name="T84" fmla="*/ 0 w 99"/>
                <a:gd name="T85" fmla="*/ 113 h 159"/>
                <a:gd name="T86" fmla="*/ 29 w 99"/>
                <a:gd name="T87" fmla="*/ 101 h 159"/>
                <a:gd name="T88" fmla="*/ 47 w 99"/>
                <a:gd name="T89" fmla="*/ 56 h 159"/>
                <a:gd name="T90" fmla="*/ 41 w 99"/>
                <a:gd name="T91" fmla="*/ 45 h 159"/>
                <a:gd name="T92" fmla="*/ 54 w 99"/>
                <a:gd name="T93" fmla="*/ 0 h 159"/>
                <a:gd name="T94" fmla="*/ 54 w 99"/>
                <a:gd name="T95"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9" h="159">
                  <a:moveTo>
                    <a:pt x="54" y="0"/>
                  </a:moveTo>
                  <a:lnTo>
                    <a:pt x="54" y="12"/>
                  </a:lnTo>
                  <a:lnTo>
                    <a:pt x="54" y="12"/>
                  </a:lnTo>
                  <a:lnTo>
                    <a:pt x="58" y="17"/>
                  </a:lnTo>
                  <a:lnTo>
                    <a:pt x="58" y="29"/>
                  </a:lnTo>
                  <a:lnTo>
                    <a:pt x="70" y="29"/>
                  </a:lnTo>
                  <a:lnTo>
                    <a:pt x="76" y="35"/>
                  </a:lnTo>
                  <a:lnTo>
                    <a:pt x="93" y="35"/>
                  </a:lnTo>
                  <a:lnTo>
                    <a:pt x="93" y="39"/>
                  </a:lnTo>
                  <a:lnTo>
                    <a:pt x="99" y="39"/>
                  </a:lnTo>
                  <a:lnTo>
                    <a:pt x="99" y="68"/>
                  </a:lnTo>
                  <a:lnTo>
                    <a:pt x="89" y="78"/>
                  </a:lnTo>
                  <a:lnTo>
                    <a:pt x="89" y="91"/>
                  </a:lnTo>
                  <a:lnTo>
                    <a:pt x="82" y="97"/>
                  </a:lnTo>
                  <a:lnTo>
                    <a:pt x="82" y="107"/>
                  </a:lnTo>
                  <a:lnTo>
                    <a:pt x="76" y="113"/>
                  </a:lnTo>
                  <a:lnTo>
                    <a:pt x="70" y="113"/>
                  </a:lnTo>
                  <a:lnTo>
                    <a:pt x="70" y="118"/>
                  </a:lnTo>
                  <a:lnTo>
                    <a:pt x="64" y="118"/>
                  </a:lnTo>
                  <a:lnTo>
                    <a:pt x="64" y="124"/>
                  </a:lnTo>
                  <a:lnTo>
                    <a:pt x="58" y="124"/>
                  </a:lnTo>
                  <a:lnTo>
                    <a:pt x="58" y="130"/>
                  </a:lnTo>
                  <a:lnTo>
                    <a:pt x="58" y="130"/>
                  </a:lnTo>
                  <a:lnTo>
                    <a:pt x="58" y="130"/>
                  </a:lnTo>
                  <a:lnTo>
                    <a:pt x="58" y="136"/>
                  </a:lnTo>
                  <a:lnTo>
                    <a:pt x="41" y="136"/>
                  </a:lnTo>
                  <a:lnTo>
                    <a:pt x="41" y="146"/>
                  </a:lnTo>
                  <a:lnTo>
                    <a:pt x="35" y="153"/>
                  </a:lnTo>
                  <a:lnTo>
                    <a:pt x="17" y="153"/>
                  </a:lnTo>
                  <a:lnTo>
                    <a:pt x="17" y="153"/>
                  </a:lnTo>
                  <a:lnTo>
                    <a:pt x="12" y="159"/>
                  </a:lnTo>
                  <a:lnTo>
                    <a:pt x="12" y="159"/>
                  </a:lnTo>
                  <a:lnTo>
                    <a:pt x="12" y="153"/>
                  </a:lnTo>
                  <a:lnTo>
                    <a:pt x="6" y="153"/>
                  </a:lnTo>
                  <a:lnTo>
                    <a:pt x="6" y="146"/>
                  </a:lnTo>
                  <a:lnTo>
                    <a:pt x="6" y="146"/>
                  </a:lnTo>
                  <a:lnTo>
                    <a:pt x="6" y="140"/>
                  </a:lnTo>
                  <a:lnTo>
                    <a:pt x="6" y="140"/>
                  </a:lnTo>
                  <a:lnTo>
                    <a:pt x="6" y="136"/>
                  </a:lnTo>
                  <a:lnTo>
                    <a:pt x="6" y="136"/>
                  </a:lnTo>
                  <a:lnTo>
                    <a:pt x="6" y="124"/>
                  </a:lnTo>
                  <a:lnTo>
                    <a:pt x="0" y="124"/>
                  </a:lnTo>
                  <a:lnTo>
                    <a:pt x="0" y="113"/>
                  </a:lnTo>
                  <a:lnTo>
                    <a:pt x="29" y="101"/>
                  </a:lnTo>
                  <a:lnTo>
                    <a:pt x="47" y="56"/>
                  </a:lnTo>
                  <a:lnTo>
                    <a:pt x="41" y="45"/>
                  </a:lnTo>
                  <a:lnTo>
                    <a:pt x="54" y="0"/>
                  </a:lnTo>
                  <a:lnTo>
                    <a:pt x="54"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1" name="Freeform 547"/>
            <p:cNvSpPr>
              <a:spLocks/>
            </p:cNvSpPr>
            <p:nvPr/>
          </p:nvSpPr>
          <p:spPr bwMode="auto">
            <a:xfrm>
              <a:off x="5435600" y="2887663"/>
              <a:ext cx="241300" cy="215900"/>
            </a:xfrm>
            <a:custGeom>
              <a:avLst/>
              <a:gdLst>
                <a:gd name="T0" fmla="*/ 12 w 152"/>
                <a:gd name="T1" fmla="*/ 56 h 136"/>
                <a:gd name="T2" fmla="*/ 12 w 152"/>
                <a:gd name="T3" fmla="*/ 56 h 136"/>
                <a:gd name="T4" fmla="*/ 12 w 152"/>
                <a:gd name="T5" fmla="*/ 52 h 136"/>
                <a:gd name="T6" fmla="*/ 16 w 152"/>
                <a:gd name="T7" fmla="*/ 39 h 136"/>
                <a:gd name="T8" fmla="*/ 16 w 152"/>
                <a:gd name="T9" fmla="*/ 39 h 136"/>
                <a:gd name="T10" fmla="*/ 16 w 152"/>
                <a:gd name="T11" fmla="*/ 33 h 136"/>
                <a:gd name="T12" fmla="*/ 16 w 152"/>
                <a:gd name="T13" fmla="*/ 33 h 136"/>
                <a:gd name="T14" fmla="*/ 41 w 152"/>
                <a:gd name="T15" fmla="*/ 39 h 136"/>
                <a:gd name="T16" fmla="*/ 51 w 152"/>
                <a:gd name="T17" fmla="*/ 46 h 136"/>
                <a:gd name="T18" fmla="*/ 51 w 152"/>
                <a:gd name="T19" fmla="*/ 52 h 136"/>
                <a:gd name="T20" fmla="*/ 64 w 152"/>
                <a:gd name="T21" fmla="*/ 33 h 136"/>
                <a:gd name="T22" fmla="*/ 70 w 152"/>
                <a:gd name="T23" fmla="*/ 23 h 136"/>
                <a:gd name="T24" fmla="*/ 76 w 152"/>
                <a:gd name="T25" fmla="*/ 17 h 136"/>
                <a:gd name="T26" fmla="*/ 140 w 152"/>
                <a:gd name="T27" fmla="*/ 0 h 136"/>
                <a:gd name="T28" fmla="*/ 140 w 152"/>
                <a:gd name="T29" fmla="*/ 17 h 136"/>
                <a:gd name="T30" fmla="*/ 146 w 152"/>
                <a:gd name="T31" fmla="*/ 29 h 136"/>
                <a:gd name="T32" fmla="*/ 146 w 152"/>
                <a:gd name="T33" fmla="*/ 33 h 136"/>
                <a:gd name="T34" fmla="*/ 146 w 152"/>
                <a:gd name="T35" fmla="*/ 39 h 136"/>
                <a:gd name="T36" fmla="*/ 146 w 152"/>
                <a:gd name="T37" fmla="*/ 46 h 136"/>
                <a:gd name="T38" fmla="*/ 146 w 152"/>
                <a:gd name="T39" fmla="*/ 52 h 136"/>
                <a:gd name="T40" fmla="*/ 152 w 152"/>
                <a:gd name="T41" fmla="*/ 56 h 136"/>
                <a:gd name="T42" fmla="*/ 146 w 152"/>
                <a:gd name="T43" fmla="*/ 56 h 136"/>
                <a:gd name="T44" fmla="*/ 140 w 152"/>
                <a:gd name="T45" fmla="*/ 68 h 136"/>
                <a:gd name="T46" fmla="*/ 122 w 152"/>
                <a:gd name="T47" fmla="*/ 79 h 136"/>
                <a:gd name="T48" fmla="*/ 105 w 152"/>
                <a:gd name="T49" fmla="*/ 85 h 136"/>
                <a:gd name="T50" fmla="*/ 86 w 152"/>
                <a:gd name="T51" fmla="*/ 95 h 136"/>
                <a:gd name="T52" fmla="*/ 76 w 152"/>
                <a:gd name="T53" fmla="*/ 101 h 136"/>
                <a:gd name="T54" fmla="*/ 58 w 152"/>
                <a:gd name="T55" fmla="*/ 107 h 136"/>
                <a:gd name="T56" fmla="*/ 47 w 152"/>
                <a:gd name="T57" fmla="*/ 114 h 136"/>
                <a:gd name="T58" fmla="*/ 35 w 152"/>
                <a:gd name="T59" fmla="*/ 118 h 136"/>
                <a:gd name="T60" fmla="*/ 29 w 152"/>
                <a:gd name="T61" fmla="*/ 130 h 136"/>
                <a:gd name="T62" fmla="*/ 23 w 152"/>
                <a:gd name="T63" fmla="*/ 136 h 136"/>
                <a:gd name="T64" fmla="*/ 16 w 152"/>
                <a:gd name="T65" fmla="*/ 118 h 136"/>
                <a:gd name="T66" fmla="*/ 12 w 152"/>
                <a:gd name="T67" fmla="*/ 101 h 136"/>
                <a:gd name="T68" fmla="*/ 6 w 152"/>
                <a:gd name="T69" fmla="*/ 68 h 136"/>
                <a:gd name="T70" fmla="*/ 0 w 152"/>
                <a:gd name="T71" fmla="*/ 6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2" h="136">
                  <a:moveTo>
                    <a:pt x="0" y="62"/>
                  </a:moveTo>
                  <a:lnTo>
                    <a:pt x="12" y="56"/>
                  </a:lnTo>
                  <a:lnTo>
                    <a:pt x="12" y="56"/>
                  </a:lnTo>
                  <a:lnTo>
                    <a:pt x="12" y="56"/>
                  </a:lnTo>
                  <a:lnTo>
                    <a:pt x="12" y="56"/>
                  </a:lnTo>
                  <a:lnTo>
                    <a:pt x="12" y="52"/>
                  </a:lnTo>
                  <a:lnTo>
                    <a:pt x="16" y="52"/>
                  </a:lnTo>
                  <a:lnTo>
                    <a:pt x="16" y="39"/>
                  </a:lnTo>
                  <a:lnTo>
                    <a:pt x="16" y="39"/>
                  </a:lnTo>
                  <a:lnTo>
                    <a:pt x="16" y="39"/>
                  </a:lnTo>
                  <a:lnTo>
                    <a:pt x="16" y="39"/>
                  </a:lnTo>
                  <a:lnTo>
                    <a:pt x="16" y="33"/>
                  </a:lnTo>
                  <a:lnTo>
                    <a:pt x="16" y="33"/>
                  </a:lnTo>
                  <a:lnTo>
                    <a:pt x="16" y="33"/>
                  </a:lnTo>
                  <a:lnTo>
                    <a:pt x="41" y="33"/>
                  </a:lnTo>
                  <a:lnTo>
                    <a:pt x="41" y="39"/>
                  </a:lnTo>
                  <a:lnTo>
                    <a:pt x="47" y="39"/>
                  </a:lnTo>
                  <a:lnTo>
                    <a:pt x="51" y="46"/>
                  </a:lnTo>
                  <a:lnTo>
                    <a:pt x="51" y="46"/>
                  </a:lnTo>
                  <a:lnTo>
                    <a:pt x="51" y="52"/>
                  </a:lnTo>
                  <a:lnTo>
                    <a:pt x="64" y="39"/>
                  </a:lnTo>
                  <a:lnTo>
                    <a:pt x="64" y="33"/>
                  </a:lnTo>
                  <a:lnTo>
                    <a:pt x="70" y="29"/>
                  </a:lnTo>
                  <a:lnTo>
                    <a:pt x="70" y="23"/>
                  </a:lnTo>
                  <a:lnTo>
                    <a:pt x="76" y="23"/>
                  </a:lnTo>
                  <a:lnTo>
                    <a:pt x="76" y="17"/>
                  </a:lnTo>
                  <a:lnTo>
                    <a:pt x="76" y="17"/>
                  </a:lnTo>
                  <a:lnTo>
                    <a:pt x="140" y="0"/>
                  </a:lnTo>
                  <a:lnTo>
                    <a:pt x="140" y="17"/>
                  </a:lnTo>
                  <a:lnTo>
                    <a:pt x="140" y="17"/>
                  </a:lnTo>
                  <a:lnTo>
                    <a:pt x="140" y="23"/>
                  </a:lnTo>
                  <a:lnTo>
                    <a:pt x="146" y="29"/>
                  </a:lnTo>
                  <a:lnTo>
                    <a:pt x="146" y="29"/>
                  </a:lnTo>
                  <a:lnTo>
                    <a:pt x="146" y="33"/>
                  </a:lnTo>
                  <a:lnTo>
                    <a:pt x="146" y="33"/>
                  </a:lnTo>
                  <a:lnTo>
                    <a:pt x="146" y="39"/>
                  </a:lnTo>
                  <a:lnTo>
                    <a:pt x="146" y="39"/>
                  </a:lnTo>
                  <a:lnTo>
                    <a:pt x="146" y="46"/>
                  </a:lnTo>
                  <a:lnTo>
                    <a:pt x="146" y="46"/>
                  </a:lnTo>
                  <a:lnTo>
                    <a:pt x="146" y="52"/>
                  </a:lnTo>
                  <a:lnTo>
                    <a:pt x="152" y="52"/>
                  </a:lnTo>
                  <a:lnTo>
                    <a:pt x="152" y="56"/>
                  </a:lnTo>
                  <a:lnTo>
                    <a:pt x="146" y="56"/>
                  </a:lnTo>
                  <a:lnTo>
                    <a:pt x="146" y="56"/>
                  </a:lnTo>
                  <a:lnTo>
                    <a:pt x="140" y="68"/>
                  </a:lnTo>
                  <a:lnTo>
                    <a:pt x="140" y="68"/>
                  </a:lnTo>
                  <a:lnTo>
                    <a:pt x="128" y="79"/>
                  </a:lnTo>
                  <a:lnTo>
                    <a:pt x="122" y="79"/>
                  </a:lnTo>
                  <a:lnTo>
                    <a:pt x="117" y="85"/>
                  </a:lnTo>
                  <a:lnTo>
                    <a:pt x="105" y="85"/>
                  </a:lnTo>
                  <a:lnTo>
                    <a:pt x="93" y="95"/>
                  </a:lnTo>
                  <a:lnTo>
                    <a:pt x="86" y="95"/>
                  </a:lnTo>
                  <a:lnTo>
                    <a:pt x="82" y="101"/>
                  </a:lnTo>
                  <a:lnTo>
                    <a:pt x="76" y="101"/>
                  </a:lnTo>
                  <a:lnTo>
                    <a:pt x="64" y="107"/>
                  </a:lnTo>
                  <a:lnTo>
                    <a:pt x="58" y="107"/>
                  </a:lnTo>
                  <a:lnTo>
                    <a:pt x="51" y="114"/>
                  </a:lnTo>
                  <a:lnTo>
                    <a:pt x="47" y="114"/>
                  </a:lnTo>
                  <a:lnTo>
                    <a:pt x="41" y="118"/>
                  </a:lnTo>
                  <a:lnTo>
                    <a:pt x="35" y="118"/>
                  </a:lnTo>
                  <a:lnTo>
                    <a:pt x="35" y="124"/>
                  </a:lnTo>
                  <a:lnTo>
                    <a:pt x="29" y="130"/>
                  </a:lnTo>
                  <a:lnTo>
                    <a:pt x="23" y="130"/>
                  </a:lnTo>
                  <a:lnTo>
                    <a:pt x="23" y="136"/>
                  </a:lnTo>
                  <a:lnTo>
                    <a:pt x="16" y="130"/>
                  </a:lnTo>
                  <a:lnTo>
                    <a:pt x="16" y="118"/>
                  </a:lnTo>
                  <a:lnTo>
                    <a:pt x="12" y="107"/>
                  </a:lnTo>
                  <a:lnTo>
                    <a:pt x="12" y="101"/>
                  </a:lnTo>
                  <a:lnTo>
                    <a:pt x="6" y="91"/>
                  </a:lnTo>
                  <a:lnTo>
                    <a:pt x="6" y="68"/>
                  </a:lnTo>
                  <a:lnTo>
                    <a:pt x="0" y="62"/>
                  </a:lnTo>
                  <a:lnTo>
                    <a:pt x="0" y="6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2" name="Freeform 548"/>
            <p:cNvSpPr>
              <a:spLocks/>
            </p:cNvSpPr>
            <p:nvPr/>
          </p:nvSpPr>
          <p:spPr bwMode="auto">
            <a:xfrm>
              <a:off x="5435600" y="2887663"/>
              <a:ext cx="241300" cy="215900"/>
            </a:xfrm>
            <a:custGeom>
              <a:avLst/>
              <a:gdLst>
                <a:gd name="T0" fmla="*/ 12 w 152"/>
                <a:gd name="T1" fmla="*/ 56 h 136"/>
                <a:gd name="T2" fmla="*/ 12 w 152"/>
                <a:gd name="T3" fmla="*/ 56 h 136"/>
                <a:gd name="T4" fmla="*/ 12 w 152"/>
                <a:gd name="T5" fmla="*/ 52 h 136"/>
                <a:gd name="T6" fmla="*/ 16 w 152"/>
                <a:gd name="T7" fmla="*/ 39 h 136"/>
                <a:gd name="T8" fmla="*/ 16 w 152"/>
                <a:gd name="T9" fmla="*/ 39 h 136"/>
                <a:gd name="T10" fmla="*/ 16 w 152"/>
                <a:gd name="T11" fmla="*/ 33 h 136"/>
                <a:gd name="T12" fmla="*/ 16 w 152"/>
                <a:gd name="T13" fmla="*/ 33 h 136"/>
                <a:gd name="T14" fmla="*/ 41 w 152"/>
                <a:gd name="T15" fmla="*/ 39 h 136"/>
                <a:gd name="T16" fmla="*/ 51 w 152"/>
                <a:gd name="T17" fmla="*/ 46 h 136"/>
                <a:gd name="T18" fmla="*/ 51 w 152"/>
                <a:gd name="T19" fmla="*/ 52 h 136"/>
                <a:gd name="T20" fmla="*/ 64 w 152"/>
                <a:gd name="T21" fmla="*/ 33 h 136"/>
                <a:gd name="T22" fmla="*/ 70 w 152"/>
                <a:gd name="T23" fmla="*/ 23 h 136"/>
                <a:gd name="T24" fmla="*/ 76 w 152"/>
                <a:gd name="T25" fmla="*/ 17 h 136"/>
                <a:gd name="T26" fmla="*/ 140 w 152"/>
                <a:gd name="T27" fmla="*/ 0 h 136"/>
                <a:gd name="T28" fmla="*/ 140 w 152"/>
                <a:gd name="T29" fmla="*/ 17 h 136"/>
                <a:gd name="T30" fmla="*/ 146 w 152"/>
                <a:gd name="T31" fmla="*/ 29 h 136"/>
                <a:gd name="T32" fmla="*/ 146 w 152"/>
                <a:gd name="T33" fmla="*/ 33 h 136"/>
                <a:gd name="T34" fmla="*/ 146 w 152"/>
                <a:gd name="T35" fmla="*/ 39 h 136"/>
                <a:gd name="T36" fmla="*/ 146 w 152"/>
                <a:gd name="T37" fmla="*/ 46 h 136"/>
                <a:gd name="T38" fmla="*/ 146 w 152"/>
                <a:gd name="T39" fmla="*/ 52 h 136"/>
                <a:gd name="T40" fmla="*/ 152 w 152"/>
                <a:gd name="T41" fmla="*/ 56 h 136"/>
                <a:gd name="T42" fmla="*/ 146 w 152"/>
                <a:gd name="T43" fmla="*/ 56 h 136"/>
                <a:gd name="T44" fmla="*/ 140 w 152"/>
                <a:gd name="T45" fmla="*/ 68 h 136"/>
                <a:gd name="T46" fmla="*/ 122 w 152"/>
                <a:gd name="T47" fmla="*/ 79 h 136"/>
                <a:gd name="T48" fmla="*/ 105 w 152"/>
                <a:gd name="T49" fmla="*/ 85 h 136"/>
                <a:gd name="T50" fmla="*/ 86 w 152"/>
                <a:gd name="T51" fmla="*/ 95 h 136"/>
                <a:gd name="T52" fmla="*/ 76 w 152"/>
                <a:gd name="T53" fmla="*/ 101 h 136"/>
                <a:gd name="T54" fmla="*/ 58 w 152"/>
                <a:gd name="T55" fmla="*/ 107 h 136"/>
                <a:gd name="T56" fmla="*/ 47 w 152"/>
                <a:gd name="T57" fmla="*/ 114 h 136"/>
                <a:gd name="T58" fmla="*/ 35 w 152"/>
                <a:gd name="T59" fmla="*/ 118 h 136"/>
                <a:gd name="T60" fmla="*/ 29 w 152"/>
                <a:gd name="T61" fmla="*/ 130 h 136"/>
                <a:gd name="T62" fmla="*/ 23 w 152"/>
                <a:gd name="T63" fmla="*/ 136 h 136"/>
                <a:gd name="T64" fmla="*/ 16 w 152"/>
                <a:gd name="T65" fmla="*/ 118 h 136"/>
                <a:gd name="T66" fmla="*/ 12 w 152"/>
                <a:gd name="T67" fmla="*/ 101 h 136"/>
                <a:gd name="T68" fmla="*/ 6 w 152"/>
                <a:gd name="T69" fmla="*/ 68 h 136"/>
                <a:gd name="T70" fmla="*/ 0 w 152"/>
                <a:gd name="T71" fmla="*/ 6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2" h="136">
                  <a:moveTo>
                    <a:pt x="0" y="62"/>
                  </a:moveTo>
                  <a:lnTo>
                    <a:pt x="12" y="56"/>
                  </a:lnTo>
                  <a:lnTo>
                    <a:pt x="12" y="56"/>
                  </a:lnTo>
                  <a:lnTo>
                    <a:pt x="12" y="56"/>
                  </a:lnTo>
                  <a:lnTo>
                    <a:pt x="12" y="56"/>
                  </a:lnTo>
                  <a:lnTo>
                    <a:pt x="12" y="52"/>
                  </a:lnTo>
                  <a:lnTo>
                    <a:pt x="16" y="52"/>
                  </a:lnTo>
                  <a:lnTo>
                    <a:pt x="16" y="39"/>
                  </a:lnTo>
                  <a:lnTo>
                    <a:pt x="16" y="39"/>
                  </a:lnTo>
                  <a:lnTo>
                    <a:pt x="16" y="39"/>
                  </a:lnTo>
                  <a:lnTo>
                    <a:pt x="16" y="39"/>
                  </a:lnTo>
                  <a:lnTo>
                    <a:pt x="16" y="33"/>
                  </a:lnTo>
                  <a:lnTo>
                    <a:pt x="16" y="33"/>
                  </a:lnTo>
                  <a:lnTo>
                    <a:pt x="16" y="33"/>
                  </a:lnTo>
                  <a:lnTo>
                    <a:pt x="41" y="33"/>
                  </a:lnTo>
                  <a:lnTo>
                    <a:pt x="41" y="39"/>
                  </a:lnTo>
                  <a:lnTo>
                    <a:pt x="47" y="39"/>
                  </a:lnTo>
                  <a:lnTo>
                    <a:pt x="51" y="46"/>
                  </a:lnTo>
                  <a:lnTo>
                    <a:pt x="51" y="46"/>
                  </a:lnTo>
                  <a:lnTo>
                    <a:pt x="51" y="52"/>
                  </a:lnTo>
                  <a:lnTo>
                    <a:pt x="64" y="39"/>
                  </a:lnTo>
                  <a:lnTo>
                    <a:pt x="64" y="33"/>
                  </a:lnTo>
                  <a:lnTo>
                    <a:pt x="70" y="29"/>
                  </a:lnTo>
                  <a:lnTo>
                    <a:pt x="70" y="23"/>
                  </a:lnTo>
                  <a:lnTo>
                    <a:pt x="76" y="23"/>
                  </a:lnTo>
                  <a:lnTo>
                    <a:pt x="76" y="17"/>
                  </a:lnTo>
                  <a:lnTo>
                    <a:pt x="76" y="17"/>
                  </a:lnTo>
                  <a:lnTo>
                    <a:pt x="140" y="0"/>
                  </a:lnTo>
                  <a:lnTo>
                    <a:pt x="140" y="17"/>
                  </a:lnTo>
                  <a:lnTo>
                    <a:pt x="140" y="17"/>
                  </a:lnTo>
                  <a:lnTo>
                    <a:pt x="140" y="23"/>
                  </a:lnTo>
                  <a:lnTo>
                    <a:pt x="146" y="29"/>
                  </a:lnTo>
                  <a:lnTo>
                    <a:pt x="146" y="29"/>
                  </a:lnTo>
                  <a:lnTo>
                    <a:pt x="146" y="33"/>
                  </a:lnTo>
                  <a:lnTo>
                    <a:pt x="146" y="33"/>
                  </a:lnTo>
                  <a:lnTo>
                    <a:pt x="146" y="39"/>
                  </a:lnTo>
                  <a:lnTo>
                    <a:pt x="146" y="39"/>
                  </a:lnTo>
                  <a:lnTo>
                    <a:pt x="146" y="46"/>
                  </a:lnTo>
                  <a:lnTo>
                    <a:pt x="146" y="46"/>
                  </a:lnTo>
                  <a:lnTo>
                    <a:pt x="146" y="52"/>
                  </a:lnTo>
                  <a:lnTo>
                    <a:pt x="152" y="52"/>
                  </a:lnTo>
                  <a:lnTo>
                    <a:pt x="152" y="56"/>
                  </a:lnTo>
                  <a:lnTo>
                    <a:pt x="146" y="56"/>
                  </a:lnTo>
                  <a:lnTo>
                    <a:pt x="146" y="56"/>
                  </a:lnTo>
                  <a:lnTo>
                    <a:pt x="140" y="68"/>
                  </a:lnTo>
                  <a:lnTo>
                    <a:pt x="140" y="68"/>
                  </a:lnTo>
                  <a:lnTo>
                    <a:pt x="128" y="79"/>
                  </a:lnTo>
                  <a:lnTo>
                    <a:pt x="122" y="79"/>
                  </a:lnTo>
                  <a:lnTo>
                    <a:pt x="117" y="85"/>
                  </a:lnTo>
                  <a:lnTo>
                    <a:pt x="105" y="85"/>
                  </a:lnTo>
                  <a:lnTo>
                    <a:pt x="93" y="95"/>
                  </a:lnTo>
                  <a:lnTo>
                    <a:pt x="86" y="95"/>
                  </a:lnTo>
                  <a:lnTo>
                    <a:pt x="82" y="101"/>
                  </a:lnTo>
                  <a:lnTo>
                    <a:pt x="76" y="101"/>
                  </a:lnTo>
                  <a:lnTo>
                    <a:pt x="64" y="107"/>
                  </a:lnTo>
                  <a:lnTo>
                    <a:pt x="58" y="107"/>
                  </a:lnTo>
                  <a:lnTo>
                    <a:pt x="51" y="114"/>
                  </a:lnTo>
                  <a:lnTo>
                    <a:pt x="47" y="114"/>
                  </a:lnTo>
                  <a:lnTo>
                    <a:pt x="41" y="118"/>
                  </a:lnTo>
                  <a:lnTo>
                    <a:pt x="35" y="118"/>
                  </a:lnTo>
                  <a:lnTo>
                    <a:pt x="35" y="124"/>
                  </a:lnTo>
                  <a:lnTo>
                    <a:pt x="29" y="130"/>
                  </a:lnTo>
                  <a:lnTo>
                    <a:pt x="23" y="130"/>
                  </a:lnTo>
                  <a:lnTo>
                    <a:pt x="23" y="136"/>
                  </a:lnTo>
                  <a:lnTo>
                    <a:pt x="16" y="130"/>
                  </a:lnTo>
                  <a:lnTo>
                    <a:pt x="16" y="118"/>
                  </a:lnTo>
                  <a:lnTo>
                    <a:pt x="12" y="107"/>
                  </a:lnTo>
                  <a:lnTo>
                    <a:pt x="12" y="101"/>
                  </a:lnTo>
                  <a:lnTo>
                    <a:pt x="6" y="91"/>
                  </a:lnTo>
                  <a:lnTo>
                    <a:pt x="6" y="68"/>
                  </a:lnTo>
                  <a:lnTo>
                    <a:pt x="0" y="62"/>
                  </a:lnTo>
                  <a:lnTo>
                    <a:pt x="0" y="6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3" name="Freeform 549"/>
            <p:cNvSpPr>
              <a:spLocks/>
            </p:cNvSpPr>
            <p:nvPr/>
          </p:nvSpPr>
          <p:spPr bwMode="auto">
            <a:xfrm>
              <a:off x="5621338" y="2692401"/>
              <a:ext cx="122238" cy="107950"/>
            </a:xfrm>
            <a:custGeom>
              <a:avLst/>
              <a:gdLst>
                <a:gd name="T0" fmla="*/ 0 w 77"/>
                <a:gd name="T1" fmla="*/ 33 h 68"/>
                <a:gd name="T2" fmla="*/ 0 w 77"/>
                <a:gd name="T3" fmla="*/ 28 h 68"/>
                <a:gd name="T4" fmla="*/ 0 w 77"/>
                <a:gd name="T5" fmla="*/ 33 h 68"/>
                <a:gd name="T6" fmla="*/ 5 w 77"/>
                <a:gd name="T7" fmla="*/ 33 h 68"/>
                <a:gd name="T8" fmla="*/ 5 w 77"/>
                <a:gd name="T9" fmla="*/ 39 h 68"/>
                <a:gd name="T10" fmla="*/ 17 w 77"/>
                <a:gd name="T11" fmla="*/ 39 h 68"/>
                <a:gd name="T12" fmla="*/ 23 w 77"/>
                <a:gd name="T13" fmla="*/ 33 h 68"/>
                <a:gd name="T14" fmla="*/ 40 w 77"/>
                <a:gd name="T15" fmla="*/ 33 h 68"/>
                <a:gd name="T16" fmla="*/ 64 w 77"/>
                <a:gd name="T17" fmla="*/ 10 h 68"/>
                <a:gd name="T18" fmla="*/ 70 w 77"/>
                <a:gd name="T19" fmla="*/ 0 h 68"/>
                <a:gd name="T20" fmla="*/ 70 w 77"/>
                <a:gd name="T21" fmla="*/ 0 h 68"/>
                <a:gd name="T22" fmla="*/ 70 w 77"/>
                <a:gd name="T23" fmla="*/ 0 h 68"/>
                <a:gd name="T24" fmla="*/ 70 w 77"/>
                <a:gd name="T25" fmla="*/ 6 h 68"/>
                <a:gd name="T26" fmla="*/ 70 w 77"/>
                <a:gd name="T27" fmla="*/ 6 h 68"/>
                <a:gd name="T28" fmla="*/ 70 w 77"/>
                <a:gd name="T29" fmla="*/ 10 h 68"/>
                <a:gd name="T30" fmla="*/ 77 w 77"/>
                <a:gd name="T31" fmla="*/ 10 h 68"/>
                <a:gd name="T32" fmla="*/ 77 w 77"/>
                <a:gd name="T33" fmla="*/ 16 h 68"/>
                <a:gd name="T34" fmla="*/ 58 w 77"/>
                <a:gd name="T35" fmla="*/ 68 h 68"/>
                <a:gd name="T36" fmla="*/ 11 w 77"/>
                <a:gd name="T37" fmla="*/ 61 h 68"/>
                <a:gd name="T38" fmla="*/ 0 w 77"/>
                <a:gd name="T39" fmla="*/ 33 h 68"/>
                <a:gd name="T40" fmla="*/ 0 w 77"/>
                <a:gd name="T41"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68">
                  <a:moveTo>
                    <a:pt x="0" y="33"/>
                  </a:moveTo>
                  <a:lnTo>
                    <a:pt x="0" y="28"/>
                  </a:lnTo>
                  <a:lnTo>
                    <a:pt x="0" y="33"/>
                  </a:lnTo>
                  <a:lnTo>
                    <a:pt x="5" y="33"/>
                  </a:lnTo>
                  <a:lnTo>
                    <a:pt x="5" y="39"/>
                  </a:lnTo>
                  <a:lnTo>
                    <a:pt x="17" y="39"/>
                  </a:lnTo>
                  <a:lnTo>
                    <a:pt x="23" y="33"/>
                  </a:lnTo>
                  <a:lnTo>
                    <a:pt x="40" y="33"/>
                  </a:lnTo>
                  <a:lnTo>
                    <a:pt x="64" y="10"/>
                  </a:lnTo>
                  <a:lnTo>
                    <a:pt x="70" y="0"/>
                  </a:lnTo>
                  <a:lnTo>
                    <a:pt x="70" y="0"/>
                  </a:lnTo>
                  <a:lnTo>
                    <a:pt x="70" y="0"/>
                  </a:lnTo>
                  <a:lnTo>
                    <a:pt x="70" y="6"/>
                  </a:lnTo>
                  <a:lnTo>
                    <a:pt x="70" y="6"/>
                  </a:lnTo>
                  <a:lnTo>
                    <a:pt x="70" y="10"/>
                  </a:lnTo>
                  <a:lnTo>
                    <a:pt x="77" y="10"/>
                  </a:lnTo>
                  <a:lnTo>
                    <a:pt x="77" y="16"/>
                  </a:lnTo>
                  <a:lnTo>
                    <a:pt x="58" y="68"/>
                  </a:lnTo>
                  <a:lnTo>
                    <a:pt x="11" y="61"/>
                  </a:lnTo>
                  <a:lnTo>
                    <a:pt x="0" y="33"/>
                  </a:lnTo>
                  <a:lnTo>
                    <a:pt x="0" y="3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4" name="Freeform 550"/>
            <p:cNvSpPr>
              <a:spLocks/>
            </p:cNvSpPr>
            <p:nvPr/>
          </p:nvSpPr>
          <p:spPr bwMode="auto">
            <a:xfrm>
              <a:off x="5621338" y="2692401"/>
              <a:ext cx="122238" cy="107950"/>
            </a:xfrm>
            <a:custGeom>
              <a:avLst/>
              <a:gdLst>
                <a:gd name="T0" fmla="*/ 0 w 77"/>
                <a:gd name="T1" fmla="*/ 33 h 68"/>
                <a:gd name="T2" fmla="*/ 0 w 77"/>
                <a:gd name="T3" fmla="*/ 28 h 68"/>
                <a:gd name="T4" fmla="*/ 0 w 77"/>
                <a:gd name="T5" fmla="*/ 33 h 68"/>
                <a:gd name="T6" fmla="*/ 5 w 77"/>
                <a:gd name="T7" fmla="*/ 33 h 68"/>
                <a:gd name="T8" fmla="*/ 5 w 77"/>
                <a:gd name="T9" fmla="*/ 39 h 68"/>
                <a:gd name="T10" fmla="*/ 17 w 77"/>
                <a:gd name="T11" fmla="*/ 39 h 68"/>
                <a:gd name="T12" fmla="*/ 23 w 77"/>
                <a:gd name="T13" fmla="*/ 33 h 68"/>
                <a:gd name="T14" fmla="*/ 40 w 77"/>
                <a:gd name="T15" fmla="*/ 33 h 68"/>
                <a:gd name="T16" fmla="*/ 64 w 77"/>
                <a:gd name="T17" fmla="*/ 10 h 68"/>
                <a:gd name="T18" fmla="*/ 70 w 77"/>
                <a:gd name="T19" fmla="*/ 0 h 68"/>
                <a:gd name="T20" fmla="*/ 70 w 77"/>
                <a:gd name="T21" fmla="*/ 0 h 68"/>
                <a:gd name="T22" fmla="*/ 70 w 77"/>
                <a:gd name="T23" fmla="*/ 0 h 68"/>
                <a:gd name="T24" fmla="*/ 70 w 77"/>
                <a:gd name="T25" fmla="*/ 6 h 68"/>
                <a:gd name="T26" fmla="*/ 70 w 77"/>
                <a:gd name="T27" fmla="*/ 6 h 68"/>
                <a:gd name="T28" fmla="*/ 70 w 77"/>
                <a:gd name="T29" fmla="*/ 10 h 68"/>
                <a:gd name="T30" fmla="*/ 77 w 77"/>
                <a:gd name="T31" fmla="*/ 10 h 68"/>
                <a:gd name="T32" fmla="*/ 77 w 77"/>
                <a:gd name="T33" fmla="*/ 16 h 68"/>
                <a:gd name="T34" fmla="*/ 58 w 77"/>
                <a:gd name="T35" fmla="*/ 68 h 68"/>
                <a:gd name="T36" fmla="*/ 11 w 77"/>
                <a:gd name="T37" fmla="*/ 61 h 68"/>
                <a:gd name="T38" fmla="*/ 0 w 77"/>
                <a:gd name="T39" fmla="*/ 33 h 68"/>
                <a:gd name="T40" fmla="*/ 0 w 77"/>
                <a:gd name="T41"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68">
                  <a:moveTo>
                    <a:pt x="0" y="33"/>
                  </a:moveTo>
                  <a:lnTo>
                    <a:pt x="0" y="28"/>
                  </a:lnTo>
                  <a:lnTo>
                    <a:pt x="0" y="33"/>
                  </a:lnTo>
                  <a:lnTo>
                    <a:pt x="5" y="33"/>
                  </a:lnTo>
                  <a:lnTo>
                    <a:pt x="5" y="39"/>
                  </a:lnTo>
                  <a:lnTo>
                    <a:pt x="17" y="39"/>
                  </a:lnTo>
                  <a:lnTo>
                    <a:pt x="23" y="33"/>
                  </a:lnTo>
                  <a:lnTo>
                    <a:pt x="40" y="33"/>
                  </a:lnTo>
                  <a:lnTo>
                    <a:pt x="64" y="10"/>
                  </a:lnTo>
                  <a:lnTo>
                    <a:pt x="70" y="0"/>
                  </a:lnTo>
                  <a:lnTo>
                    <a:pt x="70" y="0"/>
                  </a:lnTo>
                  <a:lnTo>
                    <a:pt x="70" y="0"/>
                  </a:lnTo>
                  <a:lnTo>
                    <a:pt x="70" y="6"/>
                  </a:lnTo>
                  <a:lnTo>
                    <a:pt x="70" y="6"/>
                  </a:lnTo>
                  <a:lnTo>
                    <a:pt x="70" y="10"/>
                  </a:lnTo>
                  <a:lnTo>
                    <a:pt x="77" y="10"/>
                  </a:lnTo>
                  <a:lnTo>
                    <a:pt x="77" y="16"/>
                  </a:lnTo>
                  <a:lnTo>
                    <a:pt x="58" y="68"/>
                  </a:lnTo>
                  <a:lnTo>
                    <a:pt x="11" y="61"/>
                  </a:lnTo>
                  <a:lnTo>
                    <a:pt x="0" y="33"/>
                  </a:lnTo>
                  <a:lnTo>
                    <a:pt x="0" y="3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5" name="Freeform 551"/>
            <p:cNvSpPr>
              <a:spLocks/>
            </p:cNvSpPr>
            <p:nvPr/>
          </p:nvSpPr>
          <p:spPr bwMode="auto">
            <a:xfrm>
              <a:off x="5334000" y="2371726"/>
              <a:ext cx="203200" cy="238125"/>
            </a:xfrm>
            <a:custGeom>
              <a:avLst/>
              <a:gdLst>
                <a:gd name="T0" fmla="*/ 115 w 128"/>
                <a:gd name="T1" fmla="*/ 111 h 150"/>
                <a:gd name="T2" fmla="*/ 122 w 128"/>
                <a:gd name="T3" fmla="*/ 107 h 150"/>
                <a:gd name="T4" fmla="*/ 122 w 128"/>
                <a:gd name="T5" fmla="*/ 101 h 150"/>
                <a:gd name="T6" fmla="*/ 122 w 128"/>
                <a:gd name="T7" fmla="*/ 94 h 150"/>
                <a:gd name="T8" fmla="*/ 105 w 128"/>
                <a:gd name="T9" fmla="*/ 88 h 150"/>
                <a:gd name="T10" fmla="*/ 93 w 128"/>
                <a:gd name="T11" fmla="*/ 72 h 150"/>
                <a:gd name="T12" fmla="*/ 87 w 128"/>
                <a:gd name="T13" fmla="*/ 62 h 150"/>
                <a:gd name="T14" fmla="*/ 80 w 128"/>
                <a:gd name="T15" fmla="*/ 49 h 150"/>
                <a:gd name="T16" fmla="*/ 87 w 128"/>
                <a:gd name="T17" fmla="*/ 45 h 150"/>
                <a:gd name="T18" fmla="*/ 87 w 128"/>
                <a:gd name="T19" fmla="*/ 45 h 150"/>
                <a:gd name="T20" fmla="*/ 87 w 128"/>
                <a:gd name="T21" fmla="*/ 39 h 150"/>
                <a:gd name="T22" fmla="*/ 80 w 128"/>
                <a:gd name="T23" fmla="*/ 27 h 150"/>
                <a:gd name="T24" fmla="*/ 70 w 128"/>
                <a:gd name="T25" fmla="*/ 16 h 150"/>
                <a:gd name="T26" fmla="*/ 52 w 128"/>
                <a:gd name="T27" fmla="*/ 4 h 150"/>
                <a:gd name="T28" fmla="*/ 35 w 128"/>
                <a:gd name="T29" fmla="*/ 0 h 150"/>
                <a:gd name="T30" fmla="*/ 35 w 128"/>
                <a:gd name="T31" fmla="*/ 4 h 150"/>
                <a:gd name="T32" fmla="*/ 23 w 128"/>
                <a:gd name="T33" fmla="*/ 10 h 150"/>
                <a:gd name="T34" fmla="*/ 23 w 128"/>
                <a:gd name="T35" fmla="*/ 16 h 150"/>
                <a:gd name="T36" fmla="*/ 23 w 128"/>
                <a:gd name="T37" fmla="*/ 27 h 150"/>
                <a:gd name="T38" fmla="*/ 23 w 128"/>
                <a:gd name="T39" fmla="*/ 39 h 150"/>
                <a:gd name="T40" fmla="*/ 23 w 128"/>
                <a:gd name="T41" fmla="*/ 49 h 150"/>
                <a:gd name="T42" fmla="*/ 17 w 128"/>
                <a:gd name="T43" fmla="*/ 55 h 150"/>
                <a:gd name="T44" fmla="*/ 10 w 128"/>
                <a:gd name="T45" fmla="*/ 62 h 150"/>
                <a:gd name="T46" fmla="*/ 0 w 128"/>
                <a:gd name="T47" fmla="*/ 66 h 150"/>
                <a:gd name="T48" fmla="*/ 0 w 128"/>
                <a:gd name="T49" fmla="*/ 84 h 150"/>
                <a:gd name="T50" fmla="*/ 0 w 128"/>
                <a:gd name="T51" fmla="*/ 88 h 150"/>
                <a:gd name="T52" fmla="*/ 35 w 128"/>
                <a:gd name="T53" fmla="*/ 111 h 150"/>
                <a:gd name="T54" fmla="*/ 58 w 128"/>
                <a:gd name="T55" fmla="*/ 117 h 150"/>
                <a:gd name="T56" fmla="*/ 64 w 128"/>
                <a:gd name="T57" fmla="*/ 130 h 150"/>
                <a:gd name="T58" fmla="*/ 70 w 128"/>
                <a:gd name="T59" fmla="*/ 140 h 150"/>
                <a:gd name="T60" fmla="*/ 70 w 128"/>
                <a:gd name="T61" fmla="*/ 146 h 150"/>
                <a:gd name="T62" fmla="*/ 70 w 128"/>
                <a:gd name="T63" fmla="*/ 146 h 150"/>
                <a:gd name="T64" fmla="*/ 111 w 128"/>
                <a:gd name="T65" fmla="*/ 150 h 150"/>
                <a:gd name="T66" fmla="*/ 115 w 128"/>
                <a:gd name="T67" fmla="*/ 134 h 150"/>
                <a:gd name="T68" fmla="*/ 122 w 128"/>
                <a:gd name="T69" fmla="*/ 134 h 150"/>
                <a:gd name="T70" fmla="*/ 128 w 128"/>
                <a:gd name="T71" fmla="*/ 13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8" h="150">
                  <a:moveTo>
                    <a:pt x="128" y="130"/>
                  </a:moveTo>
                  <a:lnTo>
                    <a:pt x="115" y="111"/>
                  </a:lnTo>
                  <a:lnTo>
                    <a:pt x="122" y="107"/>
                  </a:lnTo>
                  <a:lnTo>
                    <a:pt x="122" y="107"/>
                  </a:lnTo>
                  <a:lnTo>
                    <a:pt x="122" y="101"/>
                  </a:lnTo>
                  <a:lnTo>
                    <a:pt x="122" y="101"/>
                  </a:lnTo>
                  <a:lnTo>
                    <a:pt x="122" y="94"/>
                  </a:lnTo>
                  <a:lnTo>
                    <a:pt x="122" y="94"/>
                  </a:lnTo>
                  <a:lnTo>
                    <a:pt x="122" y="88"/>
                  </a:lnTo>
                  <a:lnTo>
                    <a:pt x="105" y="88"/>
                  </a:lnTo>
                  <a:lnTo>
                    <a:pt x="93" y="78"/>
                  </a:lnTo>
                  <a:lnTo>
                    <a:pt x="93" y="72"/>
                  </a:lnTo>
                  <a:lnTo>
                    <a:pt x="87" y="66"/>
                  </a:lnTo>
                  <a:lnTo>
                    <a:pt x="87" y="62"/>
                  </a:lnTo>
                  <a:lnTo>
                    <a:pt x="80" y="55"/>
                  </a:lnTo>
                  <a:lnTo>
                    <a:pt x="80" y="49"/>
                  </a:lnTo>
                  <a:lnTo>
                    <a:pt x="87" y="49"/>
                  </a:lnTo>
                  <a:lnTo>
                    <a:pt x="87" y="45"/>
                  </a:lnTo>
                  <a:lnTo>
                    <a:pt x="87" y="45"/>
                  </a:lnTo>
                  <a:lnTo>
                    <a:pt x="87" y="45"/>
                  </a:lnTo>
                  <a:lnTo>
                    <a:pt x="93" y="39"/>
                  </a:lnTo>
                  <a:lnTo>
                    <a:pt x="87" y="39"/>
                  </a:lnTo>
                  <a:lnTo>
                    <a:pt x="87" y="33"/>
                  </a:lnTo>
                  <a:lnTo>
                    <a:pt x="80" y="27"/>
                  </a:lnTo>
                  <a:lnTo>
                    <a:pt x="80" y="27"/>
                  </a:lnTo>
                  <a:lnTo>
                    <a:pt x="70" y="16"/>
                  </a:lnTo>
                  <a:lnTo>
                    <a:pt x="70" y="4"/>
                  </a:lnTo>
                  <a:lnTo>
                    <a:pt x="52" y="4"/>
                  </a:lnTo>
                  <a:lnTo>
                    <a:pt x="52" y="0"/>
                  </a:lnTo>
                  <a:lnTo>
                    <a:pt x="35" y="0"/>
                  </a:lnTo>
                  <a:lnTo>
                    <a:pt x="35" y="4"/>
                  </a:lnTo>
                  <a:lnTo>
                    <a:pt x="35" y="4"/>
                  </a:lnTo>
                  <a:lnTo>
                    <a:pt x="29" y="10"/>
                  </a:lnTo>
                  <a:lnTo>
                    <a:pt x="23" y="10"/>
                  </a:lnTo>
                  <a:lnTo>
                    <a:pt x="23" y="16"/>
                  </a:lnTo>
                  <a:lnTo>
                    <a:pt x="23" y="16"/>
                  </a:lnTo>
                  <a:lnTo>
                    <a:pt x="23" y="27"/>
                  </a:lnTo>
                  <a:lnTo>
                    <a:pt x="23" y="27"/>
                  </a:lnTo>
                  <a:lnTo>
                    <a:pt x="23" y="39"/>
                  </a:lnTo>
                  <a:lnTo>
                    <a:pt x="23" y="39"/>
                  </a:lnTo>
                  <a:lnTo>
                    <a:pt x="23" y="49"/>
                  </a:lnTo>
                  <a:lnTo>
                    <a:pt x="23" y="49"/>
                  </a:lnTo>
                  <a:lnTo>
                    <a:pt x="17" y="55"/>
                  </a:lnTo>
                  <a:lnTo>
                    <a:pt x="17" y="55"/>
                  </a:lnTo>
                  <a:lnTo>
                    <a:pt x="17" y="62"/>
                  </a:lnTo>
                  <a:lnTo>
                    <a:pt x="10" y="62"/>
                  </a:lnTo>
                  <a:lnTo>
                    <a:pt x="6" y="66"/>
                  </a:lnTo>
                  <a:lnTo>
                    <a:pt x="0" y="66"/>
                  </a:lnTo>
                  <a:lnTo>
                    <a:pt x="0" y="84"/>
                  </a:lnTo>
                  <a:lnTo>
                    <a:pt x="0" y="84"/>
                  </a:lnTo>
                  <a:lnTo>
                    <a:pt x="0" y="88"/>
                  </a:lnTo>
                  <a:lnTo>
                    <a:pt x="0" y="88"/>
                  </a:lnTo>
                  <a:lnTo>
                    <a:pt x="6" y="94"/>
                  </a:lnTo>
                  <a:lnTo>
                    <a:pt x="35" y="111"/>
                  </a:lnTo>
                  <a:lnTo>
                    <a:pt x="45" y="111"/>
                  </a:lnTo>
                  <a:lnTo>
                    <a:pt x="58" y="117"/>
                  </a:lnTo>
                  <a:lnTo>
                    <a:pt x="58" y="123"/>
                  </a:lnTo>
                  <a:lnTo>
                    <a:pt x="64" y="130"/>
                  </a:lnTo>
                  <a:lnTo>
                    <a:pt x="64" y="134"/>
                  </a:lnTo>
                  <a:lnTo>
                    <a:pt x="70" y="140"/>
                  </a:lnTo>
                  <a:lnTo>
                    <a:pt x="70" y="140"/>
                  </a:lnTo>
                  <a:lnTo>
                    <a:pt x="70" y="146"/>
                  </a:lnTo>
                  <a:lnTo>
                    <a:pt x="70" y="146"/>
                  </a:lnTo>
                  <a:lnTo>
                    <a:pt x="70" y="146"/>
                  </a:lnTo>
                  <a:lnTo>
                    <a:pt x="70" y="150"/>
                  </a:lnTo>
                  <a:lnTo>
                    <a:pt x="111" y="150"/>
                  </a:lnTo>
                  <a:lnTo>
                    <a:pt x="115" y="134"/>
                  </a:lnTo>
                  <a:lnTo>
                    <a:pt x="115" y="134"/>
                  </a:lnTo>
                  <a:lnTo>
                    <a:pt x="115" y="134"/>
                  </a:lnTo>
                  <a:lnTo>
                    <a:pt x="122" y="134"/>
                  </a:lnTo>
                  <a:lnTo>
                    <a:pt x="122" y="130"/>
                  </a:lnTo>
                  <a:lnTo>
                    <a:pt x="128" y="130"/>
                  </a:lnTo>
                  <a:lnTo>
                    <a:pt x="128" y="13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6" name="Freeform 552"/>
            <p:cNvSpPr>
              <a:spLocks/>
            </p:cNvSpPr>
            <p:nvPr/>
          </p:nvSpPr>
          <p:spPr bwMode="auto">
            <a:xfrm>
              <a:off x="5334000" y="2371726"/>
              <a:ext cx="203200" cy="238125"/>
            </a:xfrm>
            <a:custGeom>
              <a:avLst/>
              <a:gdLst>
                <a:gd name="T0" fmla="*/ 115 w 128"/>
                <a:gd name="T1" fmla="*/ 111 h 150"/>
                <a:gd name="T2" fmla="*/ 122 w 128"/>
                <a:gd name="T3" fmla="*/ 107 h 150"/>
                <a:gd name="T4" fmla="*/ 122 w 128"/>
                <a:gd name="T5" fmla="*/ 101 h 150"/>
                <a:gd name="T6" fmla="*/ 122 w 128"/>
                <a:gd name="T7" fmla="*/ 94 h 150"/>
                <a:gd name="T8" fmla="*/ 105 w 128"/>
                <a:gd name="T9" fmla="*/ 88 h 150"/>
                <a:gd name="T10" fmla="*/ 93 w 128"/>
                <a:gd name="T11" fmla="*/ 72 h 150"/>
                <a:gd name="T12" fmla="*/ 87 w 128"/>
                <a:gd name="T13" fmla="*/ 62 h 150"/>
                <a:gd name="T14" fmla="*/ 80 w 128"/>
                <a:gd name="T15" fmla="*/ 49 h 150"/>
                <a:gd name="T16" fmla="*/ 87 w 128"/>
                <a:gd name="T17" fmla="*/ 45 h 150"/>
                <a:gd name="T18" fmla="*/ 87 w 128"/>
                <a:gd name="T19" fmla="*/ 45 h 150"/>
                <a:gd name="T20" fmla="*/ 87 w 128"/>
                <a:gd name="T21" fmla="*/ 39 h 150"/>
                <a:gd name="T22" fmla="*/ 80 w 128"/>
                <a:gd name="T23" fmla="*/ 27 h 150"/>
                <a:gd name="T24" fmla="*/ 70 w 128"/>
                <a:gd name="T25" fmla="*/ 16 h 150"/>
                <a:gd name="T26" fmla="*/ 52 w 128"/>
                <a:gd name="T27" fmla="*/ 4 h 150"/>
                <a:gd name="T28" fmla="*/ 35 w 128"/>
                <a:gd name="T29" fmla="*/ 0 h 150"/>
                <a:gd name="T30" fmla="*/ 35 w 128"/>
                <a:gd name="T31" fmla="*/ 4 h 150"/>
                <a:gd name="T32" fmla="*/ 23 w 128"/>
                <a:gd name="T33" fmla="*/ 10 h 150"/>
                <a:gd name="T34" fmla="*/ 23 w 128"/>
                <a:gd name="T35" fmla="*/ 16 h 150"/>
                <a:gd name="T36" fmla="*/ 23 w 128"/>
                <a:gd name="T37" fmla="*/ 27 h 150"/>
                <a:gd name="T38" fmla="*/ 23 w 128"/>
                <a:gd name="T39" fmla="*/ 39 h 150"/>
                <a:gd name="T40" fmla="*/ 23 w 128"/>
                <a:gd name="T41" fmla="*/ 49 h 150"/>
                <a:gd name="T42" fmla="*/ 17 w 128"/>
                <a:gd name="T43" fmla="*/ 55 h 150"/>
                <a:gd name="T44" fmla="*/ 10 w 128"/>
                <a:gd name="T45" fmla="*/ 62 h 150"/>
                <a:gd name="T46" fmla="*/ 0 w 128"/>
                <a:gd name="T47" fmla="*/ 66 h 150"/>
                <a:gd name="T48" fmla="*/ 0 w 128"/>
                <a:gd name="T49" fmla="*/ 84 h 150"/>
                <a:gd name="T50" fmla="*/ 0 w 128"/>
                <a:gd name="T51" fmla="*/ 88 h 150"/>
                <a:gd name="T52" fmla="*/ 35 w 128"/>
                <a:gd name="T53" fmla="*/ 111 h 150"/>
                <a:gd name="T54" fmla="*/ 58 w 128"/>
                <a:gd name="T55" fmla="*/ 117 h 150"/>
                <a:gd name="T56" fmla="*/ 64 w 128"/>
                <a:gd name="T57" fmla="*/ 130 h 150"/>
                <a:gd name="T58" fmla="*/ 70 w 128"/>
                <a:gd name="T59" fmla="*/ 140 h 150"/>
                <a:gd name="T60" fmla="*/ 70 w 128"/>
                <a:gd name="T61" fmla="*/ 146 h 150"/>
                <a:gd name="T62" fmla="*/ 70 w 128"/>
                <a:gd name="T63" fmla="*/ 146 h 150"/>
                <a:gd name="T64" fmla="*/ 111 w 128"/>
                <a:gd name="T65" fmla="*/ 150 h 150"/>
                <a:gd name="T66" fmla="*/ 115 w 128"/>
                <a:gd name="T67" fmla="*/ 134 h 150"/>
                <a:gd name="T68" fmla="*/ 122 w 128"/>
                <a:gd name="T69" fmla="*/ 134 h 150"/>
                <a:gd name="T70" fmla="*/ 128 w 128"/>
                <a:gd name="T71" fmla="*/ 13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8" h="150">
                  <a:moveTo>
                    <a:pt x="128" y="130"/>
                  </a:moveTo>
                  <a:lnTo>
                    <a:pt x="115" y="111"/>
                  </a:lnTo>
                  <a:lnTo>
                    <a:pt x="122" y="107"/>
                  </a:lnTo>
                  <a:lnTo>
                    <a:pt x="122" y="107"/>
                  </a:lnTo>
                  <a:lnTo>
                    <a:pt x="122" y="101"/>
                  </a:lnTo>
                  <a:lnTo>
                    <a:pt x="122" y="101"/>
                  </a:lnTo>
                  <a:lnTo>
                    <a:pt x="122" y="94"/>
                  </a:lnTo>
                  <a:lnTo>
                    <a:pt x="122" y="94"/>
                  </a:lnTo>
                  <a:lnTo>
                    <a:pt x="122" y="88"/>
                  </a:lnTo>
                  <a:lnTo>
                    <a:pt x="105" y="88"/>
                  </a:lnTo>
                  <a:lnTo>
                    <a:pt x="93" y="78"/>
                  </a:lnTo>
                  <a:lnTo>
                    <a:pt x="93" y="72"/>
                  </a:lnTo>
                  <a:lnTo>
                    <a:pt x="87" y="66"/>
                  </a:lnTo>
                  <a:lnTo>
                    <a:pt x="87" y="62"/>
                  </a:lnTo>
                  <a:lnTo>
                    <a:pt x="80" y="55"/>
                  </a:lnTo>
                  <a:lnTo>
                    <a:pt x="80" y="49"/>
                  </a:lnTo>
                  <a:lnTo>
                    <a:pt x="87" y="49"/>
                  </a:lnTo>
                  <a:lnTo>
                    <a:pt x="87" y="45"/>
                  </a:lnTo>
                  <a:lnTo>
                    <a:pt x="87" y="45"/>
                  </a:lnTo>
                  <a:lnTo>
                    <a:pt x="87" y="45"/>
                  </a:lnTo>
                  <a:lnTo>
                    <a:pt x="93" y="39"/>
                  </a:lnTo>
                  <a:lnTo>
                    <a:pt x="87" y="39"/>
                  </a:lnTo>
                  <a:lnTo>
                    <a:pt x="87" y="33"/>
                  </a:lnTo>
                  <a:lnTo>
                    <a:pt x="80" y="27"/>
                  </a:lnTo>
                  <a:lnTo>
                    <a:pt x="80" y="27"/>
                  </a:lnTo>
                  <a:lnTo>
                    <a:pt x="70" y="16"/>
                  </a:lnTo>
                  <a:lnTo>
                    <a:pt x="70" y="4"/>
                  </a:lnTo>
                  <a:lnTo>
                    <a:pt x="52" y="4"/>
                  </a:lnTo>
                  <a:lnTo>
                    <a:pt x="52" y="0"/>
                  </a:lnTo>
                  <a:lnTo>
                    <a:pt x="35" y="0"/>
                  </a:lnTo>
                  <a:lnTo>
                    <a:pt x="35" y="4"/>
                  </a:lnTo>
                  <a:lnTo>
                    <a:pt x="35" y="4"/>
                  </a:lnTo>
                  <a:lnTo>
                    <a:pt x="29" y="10"/>
                  </a:lnTo>
                  <a:lnTo>
                    <a:pt x="23" y="10"/>
                  </a:lnTo>
                  <a:lnTo>
                    <a:pt x="23" y="16"/>
                  </a:lnTo>
                  <a:lnTo>
                    <a:pt x="23" y="16"/>
                  </a:lnTo>
                  <a:lnTo>
                    <a:pt x="23" y="27"/>
                  </a:lnTo>
                  <a:lnTo>
                    <a:pt x="23" y="27"/>
                  </a:lnTo>
                  <a:lnTo>
                    <a:pt x="23" y="39"/>
                  </a:lnTo>
                  <a:lnTo>
                    <a:pt x="23" y="39"/>
                  </a:lnTo>
                  <a:lnTo>
                    <a:pt x="23" y="49"/>
                  </a:lnTo>
                  <a:lnTo>
                    <a:pt x="23" y="49"/>
                  </a:lnTo>
                  <a:lnTo>
                    <a:pt x="17" y="55"/>
                  </a:lnTo>
                  <a:lnTo>
                    <a:pt x="17" y="55"/>
                  </a:lnTo>
                  <a:lnTo>
                    <a:pt x="17" y="62"/>
                  </a:lnTo>
                  <a:lnTo>
                    <a:pt x="10" y="62"/>
                  </a:lnTo>
                  <a:lnTo>
                    <a:pt x="6" y="66"/>
                  </a:lnTo>
                  <a:lnTo>
                    <a:pt x="0" y="66"/>
                  </a:lnTo>
                  <a:lnTo>
                    <a:pt x="0" y="84"/>
                  </a:lnTo>
                  <a:lnTo>
                    <a:pt x="0" y="84"/>
                  </a:lnTo>
                  <a:lnTo>
                    <a:pt x="0" y="88"/>
                  </a:lnTo>
                  <a:lnTo>
                    <a:pt x="0" y="88"/>
                  </a:lnTo>
                  <a:lnTo>
                    <a:pt x="6" y="94"/>
                  </a:lnTo>
                  <a:lnTo>
                    <a:pt x="35" y="111"/>
                  </a:lnTo>
                  <a:lnTo>
                    <a:pt x="45" y="111"/>
                  </a:lnTo>
                  <a:lnTo>
                    <a:pt x="58" y="117"/>
                  </a:lnTo>
                  <a:lnTo>
                    <a:pt x="58" y="123"/>
                  </a:lnTo>
                  <a:lnTo>
                    <a:pt x="64" y="130"/>
                  </a:lnTo>
                  <a:lnTo>
                    <a:pt x="64" y="134"/>
                  </a:lnTo>
                  <a:lnTo>
                    <a:pt x="70" y="140"/>
                  </a:lnTo>
                  <a:lnTo>
                    <a:pt x="70" y="140"/>
                  </a:lnTo>
                  <a:lnTo>
                    <a:pt x="70" y="146"/>
                  </a:lnTo>
                  <a:lnTo>
                    <a:pt x="70" y="146"/>
                  </a:lnTo>
                  <a:lnTo>
                    <a:pt x="70" y="146"/>
                  </a:lnTo>
                  <a:lnTo>
                    <a:pt x="70" y="150"/>
                  </a:lnTo>
                  <a:lnTo>
                    <a:pt x="111" y="150"/>
                  </a:lnTo>
                  <a:lnTo>
                    <a:pt x="115" y="134"/>
                  </a:lnTo>
                  <a:lnTo>
                    <a:pt x="115" y="134"/>
                  </a:lnTo>
                  <a:lnTo>
                    <a:pt x="115" y="134"/>
                  </a:lnTo>
                  <a:lnTo>
                    <a:pt x="122" y="134"/>
                  </a:lnTo>
                  <a:lnTo>
                    <a:pt x="122" y="130"/>
                  </a:lnTo>
                  <a:lnTo>
                    <a:pt x="128" y="130"/>
                  </a:lnTo>
                  <a:lnTo>
                    <a:pt x="128" y="13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7" name="Freeform 553"/>
            <p:cNvSpPr>
              <a:spLocks/>
            </p:cNvSpPr>
            <p:nvPr/>
          </p:nvSpPr>
          <p:spPr bwMode="auto">
            <a:xfrm>
              <a:off x="5799138" y="2335213"/>
              <a:ext cx="303213" cy="268288"/>
            </a:xfrm>
            <a:custGeom>
              <a:avLst/>
              <a:gdLst>
                <a:gd name="T0" fmla="*/ 28 w 191"/>
                <a:gd name="T1" fmla="*/ 56 h 169"/>
                <a:gd name="T2" fmla="*/ 39 w 191"/>
                <a:gd name="T3" fmla="*/ 50 h 169"/>
                <a:gd name="T4" fmla="*/ 51 w 191"/>
                <a:gd name="T5" fmla="*/ 39 h 169"/>
                <a:gd name="T6" fmla="*/ 51 w 191"/>
                <a:gd name="T7" fmla="*/ 27 h 169"/>
                <a:gd name="T8" fmla="*/ 51 w 191"/>
                <a:gd name="T9" fmla="*/ 23 h 169"/>
                <a:gd name="T10" fmla="*/ 70 w 191"/>
                <a:gd name="T11" fmla="*/ 23 h 169"/>
                <a:gd name="T12" fmla="*/ 105 w 191"/>
                <a:gd name="T13" fmla="*/ 27 h 169"/>
                <a:gd name="T14" fmla="*/ 115 w 191"/>
                <a:gd name="T15" fmla="*/ 23 h 169"/>
                <a:gd name="T16" fmla="*/ 121 w 191"/>
                <a:gd name="T17" fmla="*/ 10 h 169"/>
                <a:gd name="T18" fmla="*/ 127 w 191"/>
                <a:gd name="T19" fmla="*/ 6 h 169"/>
                <a:gd name="T20" fmla="*/ 127 w 191"/>
                <a:gd name="T21" fmla="*/ 0 h 169"/>
                <a:gd name="T22" fmla="*/ 134 w 191"/>
                <a:gd name="T23" fmla="*/ 6 h 169"/>
                <a:gd name="T24" fmla="*/ 140 w 191"/>
                <a:gd name="T25" fmla="*/ 10 h 169"/>
                <a:gd name="T26" fmla="*/ 140 w 191"/>
                <a:gd name="T27" fmla="*/ 23 h 169"/>
                <a:gd name="T28" fmla="*/ 144 w 191"/>
                <a:gd name="T29" fmla="*/ 27 h 169"/>
                <a:gd name="T30" fmla="*/ 150 w 191"/>
                <a:gd name="T31" fmla="*/ 27 h 169"/>
                <a:gd name="T32" fmla="*/ 156 w 191"/>
                <a:gd name="T33" fmla="*/ 23 h 169"/>
                <a:gd name="T34" fmla="*/ 191 w 191"/>
                <a:gd name="T35" fmla="*/ 27 h 169"/>
                <a:gd name="T36" fmla="*/ 156 w 191"/>
                <a:gd name="T37" fmla="*/ 33 h 169"/>
                <a:gd name="T38" fmla="*/ 144 w 191"/>
                <a:gd name="T39" fmla="*/ 50 h 169"/>
                <a:gd name="T40" fmla="*/ 150 w 191"/>
                <a:gd name="T41" fmla="*/ 56 h 169"/>
                <a:gd name="T42" fmla="*/ 150 w 191"/>
                <a:gd name="T43" fmla="*/ 62 h 169"/>
                <a:gd name="T44" fmla="*/ 150 w 191"/>
                <a:gd name="T45" fmla="*/ 68 h 169"/>
                <a:gd name="T46" fmla="*/ 140 w 191"/>
                <a:gd name="T47" fmla="*/ 78 h 169"/>
                <a:gd name="T48" fmla="*/ 127 w 191"/>
                <a:gd name="T49" fmla="*/ 130 h 169"/>
                <a:gd name="T50" fmla="*/ 109 w 191"/>
                <a:gd name="T51" fmla="*/ 124 h 169"/>
                <a:gd name="T52" fmla="*/ 105 w 191"/>
                <a:gd name="T53" fmla="*/ 130 h 169"/>
                <a:gd name="T54" fmla="*/ 98 w 191"/>
                <a:gd name="T55" fmla="*/ 134 h 169"/>
                <a:gd name="T56" fmla="*/ 92 w 191"/>
                <a:gd name="T57" fmla="*/ 146 h 169"/>
                <a:gd name="T58" fmla="*/ 92 w 191"/>
                <a:gd name="T59" fmla="*/ 157 h 169"/>
                <a:gd name="T60" fmla="*/ 63 w 191"/>
                <a:gd name="T61" fmla="*/ 169 h 169"/>
                <a:gd name="T62" fmla="*/ 22 w 191"/>
                <a:gd name="T63" fmla="*/ 163 h 169"/>
                <a:gd name="T64" fmla="*/ 22 w 191"/>
                <a:gd name="T65" fmla="*/ 157 h 169"/>
                <a:gd name="T66" fmla="*/ 28 w 191"/>
                <a:gd name="T67" fmla="*/ 146 h 169"/>
                <a:gd name="T68" fmla="*/ 28 w 191"/>
                <a:gd name="T69" fmla="*/ 140 h 169"/>
                <a:gd name="T70" fmla="*/ 28 w 191"/>
                <a:gd name="T71" fmla="*/ 130 h 169"/>
                <a:gd name="T72" fmla="*/ 4 w 191"/>
                <a:gd name="T73" fmla="*/ 117 h 169"/>
                <a:gd name="T74" fmla="*/ 0 w 191"/>
                <a:gd name="T75" fmla="*/ 85 h 169"/>
                <a:gd name="T76" fmla="*/ 0 w 191"/>
                <a:gd name="T77" fmla="*/ 85 h 169"/>
                <a:gd name="T78" fmla="*/ 4 w 191"/>
                <a:gd name="T79" fmla="*/ 78 h 169"/>
                <a:gd name="T80" fmla="*/ 4 w 191"/>
                <a:gd name="T81" fmla="*/ 72 h 169"/>
                <a:gd name="T82" fmla="*/ 4 w 191"/>
                <a:gd name="T83" fmla="*/ 68 h 169"/>
                <a:gd name="T84" fmla="*/ 4 w 191"/>
                <a:gd name="T85" fmla="*/ 6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1" h="169">
                  <a:moveTo>
                    <a:pt x="4" y="62"/>
                  </a:moveTo>
                  <a:lnTo>
                    <a:pt x="22" y="62"/>
                  </a:lnTo>
                  <a:lnTo>
                    <a:pt x="28" y="56"/>
                  </a:lnTo>
                  <a:lnTo>
                    <a:pt x="28" y="56"/>
                  </a:lnTo>
                  <a:lnTo>
                    <a:pt x="35" y="50"/>
                  </a:lnTo>
                  <a:lnTo>
                    <a:pt x="39" y="50"/>
                  </a:lnTo>
                  <a:lnTo>
                    <a:pt x="45" y="45"/>
                  </a:lnTo>
                  <a:lnTo>
                    <a:pt x="45" y="45"/>
                  </a:lnTo>
                  <a:lnTo>
                    <a:pt x="51" y="39"/>
                  </a:lnTo>
                  <a:lnTo>
                    <a:pt x="51" y="39"/>
                  </a:lnTo>
                  <a:lnTo>
                    <a:pt x="51" y="27"/>
                  </a:lnTo>
                  <a:lnTo>
                    <a:pt x="51" y="27"/>
                  </a:lnTo>
                  <a:lnTo>
                    <a:pt x="51" y="23"/>
                  </a:lnTo>
                  <a:lnTo>
                    <a:pt x="51" y="23"/>
                  </a:lnTo>
                  <a:lnTo>
                    <a:pt x="51" y="23"/>
                  </a:lnTo>
                  <a:lnTo>
                    <a:pt x="51" y="17"/>
                  </a:lnTo>
                  <a:lnTo>
                    <a:pt x="63" y="17"/>
                  </a:lnTo>
                  <a:lnTo>
                    <a:pt x="70" y="23"/>
                  </a:lnTo>
                  <a:lnTo>
                    <a:pt x="86" y="23"/>
                  </a:lnTo>
                  <a:lnTo>
                    <a:pt x="86" y="27"/>
                  </a:lnTo>
                  <a:lnTo>
                    <a:pt x="105" y="27"/>
                  </a:lnTo>
                  <a:lnTo>
                    <a:pt x="109" y="23"/>
                  </a:lnTo>
                  <a:lnTo>
                    <a:pt x="109" y="23"/>
                  </a:lnTo>
                  <a:lnTo>
                    <a:pt x="115" y="23"/>
                  </a:lnTo>
                  <a:lnTo>
                    <a:pt x="115" y="17"/>
                  </a:lnTo>
                  <a:lnTo>
                    <a:pt x="121" y="17"/>
                  </a:lnTo>
                  <a:lnTo>
                    <a:pt x="121" y="10"/>
                  </a:lnTo>
                  <a:lnTo>
                    <a:pt x="121" y="10"/>
                  </a:lnTo>
                  <a:lnTo>
                    <a:pt x="121" y="6"/>
                  </a:lnTo>
                  <a:lnTo>
                    <a:pt x="127" y="6"/>
                  </a:lnTo>
                  <a:lnTo>
                    <a:pt x="127" y="0"/>
                  </a:lnTo>
                  <a:lnTo>
                    <a:pt x="127" y="0"/>
                  </a:lnTo>
                  <a:lnTo>
                    <a:pt x="127" y="0"/>
                  </a:lnTo>
                  <a:lnTo>
                    <a:pt x="127" y="0"/>
                  </a:lnTo>
                  <a:lnTo>
                    <a:pt x="134" y="6"/>
                  </a:lnTo>
                  <a:lnTo>
                    <a:pt x="134" y="6"/>
                  </a:lnTo>
                  <a:lnTo>
                    <a:pt x="134" y="6"/>
                  </a:lnTo>
                  <a:lnTo>
                    <a:pt x="140" y="6"/>
                  </a:lnTo>
                  <a:lnTo>
                    <a:pt x="140" y="10"/>
                  </a:lnTo>
                  <a:lnTo>
                    <a:pt x="140" y="10"/>
                  </a:lnTo>
                  <a:lnTo>
                    <a:pt x="140" y="10"/>
                  </a:lnTo>
                  <a:lnTo>
                    <a:pt x="140" y="23"/>
                  </a:lnTo>
                  <a:lnTo>
                    <a:pt x="140" y="23"/>
                  </a:lnTo>
                  <a:lnTo>
                    <a:pt x="144" y="27"/>
                  </a:lnTo>
                  <a:lnTo>
                    <a:pt x="144" y="27"/>
                  </a:lnTo>
                  <a:lnTo>
                    <a:pt x="144" y="33"/>
                  </a:lnTo>
                  <a:lnTo>
                    <a:pt x="150" y="33"/>
                  </a:lnTo>
                  <a:lnTo>
                    <a:pt x="150" y="27"/>
                  </a:lnTo>
                  <a:lnTo>
                    <a:pt x="150" y="27"/>
                  </a:lnTo>
                  <a:lnTo>
                    <a:pt x="156" y="27"/>
                  </a:lnTo>
                  <a:lnTo>
                    <a:pt x="156" y="23"/>
                  </a:lnTo>
                  <a:lnTo>
                    <a:pt x="156" y="23"/>
                  </a:lnTo>
                  <a:lnTo>
                    <a:pt x="191" y="23"/>
                  </a:lnTo>
                  <a:lnTo>
                    <a:pt x="191" y="27"/>
                  </a:lnTo>
                  <a:lnTo>
                    <a:pt x="185" y="27"/>
                  </a:lnTo>
                  <a:lnTo>
                    <a:pt x="179" y="33"/>
                  </a:lnTo>
                  <a:lnTo>
                    <a:pt x="156" y="33"/>
                  </a:lnTo>
                  <a:lnTo>
                    <a:pt x="150" y="39"/>
                  </a:lnTo>
                  <a:lnTo>
                    <a:pt x="144" y="39"/>
                  </a:lnTo>
                  <a:lnTo>
                    <a:pt x="144" y="50"/>
                  </a:lnTo>
                  <a:lnTo>
                    <a:pt x="144" y="50"/>
                  </a:lnTo>
                  <a:lnTo>
                    <a:pt x="150" y="50"/>
                  </a:lnTo>
                  <a:lnTo>
                    <a:pt x="150" y="56"/>
                  </a:lnTo>
                  <a:lnTo>
                    <a:pt x="150" y="56"/>
                  </a:lnTo>
                  <a:lnTo>
                    <a:pt x="156" y="62"/>
                  </a:lnTo>
                  <a:lnTo>
                    <a:pt x="150" y="62"/>
                  </a:lnTo>
                  <a:lnTo>
                    <a:pt x="150" y="62"/>
                  </a:lnTo>
                  <a:lnTo>
                    <a:pt x="150" y="62"/>
                  </a:lnTo>
                  <a:lnTo>
                    <a:pt x="150" y="68"/>
                  </a:lnTo>
                  <a:lnTo>
                    <a:pt x="144" y="68"/>
                  </a:lnTo>
                  <a:lnTo>
                    <a:pt x="144" y="78"/>
                  </a:lnTo>
                  <a:lnTo>
                    <a:pt x="140" y="78"/>
                  </a:lnTo>
                  <a:lnTo>
                    <a:pt x="140" y="85"/>
                  </a:lnTo>
                  <a:lnTo>
                    <a:pt x="127" y="95"/>
                  </a:lnTo>
                  <a:lnTo>
                    <a:pt x="127" y="130"/>
                  </a:lnTo>
                  <a:lnTo>
                    <a:pt x="127" y="130"/>
                  </a:lnTo>
                  <a:lnTo>
                    <a:pt x="121" y="124"/>
                  </a:lnTo>
                  <a:lnTo>
                    <a:pt x="109" y="124"/>
                  </a:lnTo>
                  <a:lnTo>
                    <a:pt x="109" y="124"/>
                  </a:lnTo>
                  <a:lnTo>
                    <a:pt x="109" y="130"/>
                  </a:lnTo>
                  <a:lnTo>
                    <a:pt x="105" y="130"/>
                  </a:lnTo>
                  <a:lnTo>
                    <a:pt x="105" y="134"/>
                  </a:lnTo>
                  <a:lnTo>
                    <a:pt x="98" y="134"/>
                  </a:lnTo>
                  <a:lnTo>
                    <a:pt x="98" y="134"/>
                  </a:lnTo>
                  <a:lnTo>
                    <a:pt x="92" y="140"/>
                  </a:lnTo>
                  <a:lnTo>
                    <a:pt x="92" y="146"/>
                  </a:lnTo>
                  <a:lnTo>
                    <a:pt x="92" y="146"/>
                  </a:lnTo>
                  <a:lnTo>
                    <a:pt x="92" y="157"/>
                  </a:lnTo>
                  <a:lnTo>
                    <a:pt x="92" y="157"/>
                  </a:lnTo>
                  <a:lnTo>
                    <a:pt x="92" y="157"/>
                  </a:lnTo>
                  <a:lnTo>
                    <a:pt x="86" y="163"/>
                  </a:lnTo>
                  <a:lnTo>
                    <a:pt x="70" y="163"/>
                  </a:lnTo>
                  <a:lnTo>
                    <a:pt x="63" y="169"/>
                  </a:lnTo>
                  <a:lnTo>
                    <a:pt x="35" y="169"/>
                  </a:lnTo>
                  <a:lnTo>
                    <a:pt x="28" y="163"/>
                  </a:lnTo>
                  <a:lnTo>
                    <a:pt x="22" y="163"/>
                  </a:lnTo>
                  <a:lnTo>
                    <a:pt x="22" y="163"/>
                  </a:lnTo>
                  <a:lnTo>
                    <a:pt x="22" y="157"/>
                  </a:lnTo>
                  <a:lnTo>
                    <a:pt x="22" y="157"/>
                  </a:lnTo>
                  <a:lnTo>
                    <a:pt x="22" y="153"/>
                  </a:lnTo>
                  <a:lnTo>
                    <a:pt x="28" y="153"/>
                  </a:lnTo>
                  <a:lnTo>
                    <a:pt x="28" y="146"/>
                  </a:lnTo>
                  <a:lnTo>
                    <a:pt x="28" y="146"/>
                  </a:lnTo>
                  <a:lnTo>
                    <a:pt x="28" y="140"/>
                  </a:lnTo>
                  <a:lnTo>
                    <a:pt x="28" y="140"/>
                  </a:lnTo>
                  <a:lnTo>
                    <a:pt x="28" y="134"/>
                  </a:lnTo>
                  <a:lnTo>
                    <a:pt x="28" y="134"/>
                  </a:lnTo>
                  <a:lnTo>
                    <a:pt x="28" y="130"/>
                  </a:lnTo>
                  <a:lnTo>
                    <a:pt x="10" y="130"/>
                  </a:lnTo>
                  <a:lnTo>
                    <a:pt x="10" y="124"/>
                  </a:lnTo>
                  <a:lnTo>
                    <a:pt x="4" y="117"/>
                  </a:lnTo>
                  <a:lnTo>
                    <a:pt x="4" y="89"/>
                  </a:lnTo>
                  <a:lnTo>
                    <a:pt x="0" y="89"/>
                  </a:lnTo>
                  <a:lnTo>
                    <a:pt x="0" y="85"/>
                  </a:lnTo>
                  <a:lnTo>
                    <a:pt x="0" y="85"/>
                  </a:lnTo>
                  <a:lnTo>
                    <a:pt x="0" y="85"/>
                  </a:lnTo>
                  <a:lnTo>
                    <a:pt x="0" y="85"/>
                  </a:lnTo>
                  <a:lnTo>
                    <a:pt x="0" y="78"/>
                  </a:lnTo>
                  <a:lnTo>
                    <a:pt x="0" y="78"/>
                  </a:lnTo>
                  <a:lnTo>
                    <a:pt x="4" y="78"/>
                  </a:lnTo>
                  <a:lnTo>
                    <a:pt x="4" y="72"/>
                  </a:lnTo>
                  <a:lnTo>
                    <a:pt x="4" y="72"/>
                  </a:lnTo>
                  <a:lnTo>
                    <a:pt x="4" y="72"/>
                  </a:lnTo>
                  <a:lnTo>
                    <a:pt x="4" y="68"/>
                  </a:lnTo>
                  <a:lnTo>
                    <a:pt x="4" y="68"/>
                  </a:lnTo>
                  <a:lnTo>
                    <a:pt x="4" y="68"/>
                  </a:lnTo>
                  <a:lnTo>
                    <a:pt x="4" y="62"/>
                  </a:lnTo>
                  <a:lnTo>
                    <a:pt x="4" y="62"/>
                  </a:lnTo>
                  <a:lnTo>
                    <a:pt x="4" y="62"/>
                  </a:lnTo>
                  <a:lnTo>
                    <a:pt x="4" y="62"/>
                  </a:lnTo>
                  <a:lnTo>
                    <a:pt x="4" y="6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8" name="Freeform 554"/>
            <p:cNvSpPr>
              <a:spLocks/>
            </p:cNvSpPr>
            <p:nvPr/>
          </p:nvSpPr>
          <p:spPr bwMode="auto">
            <a:xfrm>
              <a:off x="5799138" y="2335213"/>
              <a:ext cx="303213" cy="268288"/>
            </a:xfrm>
            <a:custGeom>
              <a:avLst/>
              <a:gdLst>
                <a:gd name="T0" fmla="*/ 28 w 191"/>
                <a:gd name="T1" fmla="*/ 56 h 169"/>
                <a:gd name="T2" fmla="*/ 39 w 191"/>
                <a:gd name="T3" fmla="*/ 50 h 169"/>
                <a:gd name="T4" fmla="*/ 51 w 191"/>
                <a:gd name="T5" fmla="*/ 39 h 169"/>
                <a:gd name="T6" fmla="*/ 51 w 191"/>
                <a:gd name="T7" fmla="*/ 27 h 169"/>
                <a:gd name="T8" fmla="*/ 51 w 191"/>
                <a:gd name="T9" fmla="*/ 23 h 169"/>
                <a:gd name="T10" fmla="*/ 70 w 191"/>
                <a:gd name="T11" fmla="*/ 23 h 169"/>
                <a:gd name="T12" fmla="*/ 105 w 191"/>
                <a:gd name="T13" fmla="*/ 27 h 169"/>
                <a:gd name="T14" fmla="*/ 115 w 191"/>
                <a:gd name="T15" fmla="*/ 23 h 169"/>
                <a:gd name="T16" fmla="*/ 121 w 191"/>
                <a:gd name="T17" fmla="*/ 10 h 169"/>
                <a:gd name="T18" fmla="*/ 127 w 191"/>
                <a:gd name="T19" fmla="*/ 6 h 169"/>
                <a:gd name="T20" fmla="*/ 127 w 191"/>
                <a:gd name="T21" fmla="*/ 0 h 169"/>
                <a:gd name="T22" fmla="*/ 134 w 191"/>
                <a:gd name="T23" fmla="*/ 6 h 169"/>
                <a:gd name="T24" fmla="*/ 140 w 191"/>
                <a:gd name="T25" fmla="*/ 10 h 169"/>
                <a:gd name="T26" fmla="*/ 140 w 191"/>
                <a:gd name="T27" fmla="*/ 23 h 169"/>
                <a:gd name="T28" fmla="*/ 144 w 191"/>
                <a:gd name="T29" fmla="*/ 27 h 169"/>
                <a:gd name="T30" fmla="*/ 150 w 191"/>
                <a:gd name="T31" fmla="*/ 27 h 169"/>
                <a:gd name="T32" fmla="*/ 156 w 191"/>
                <a:gd name="T33" fmla="*/ 23 h 169"/>
                <a:gd name="T34" fmla="*/ 191 w 191"/>
                <a:gd name="T35" fmla="*/ 27 h 169"/>
                <a:gd name="T36" fmla="*/ 156 w 191"/>
                <a:gd name="T37" fmla="*/ 33 h 169"/>
                <a:gd name="T38" fmla="*/ 144 w 191"/>
                <a:gd name="T39" fmla="*/ 50 h 169"/>
                <a:gd name="T40" fmla="*/ 150 w 191"/>
                <a:gd name="T41" fmla="*/ 56 h 169"/>
                <a:gd name="T42" fmla="*/ 150 w 191"/>
                <a:gd name="T43" fmla="*/ 62 h 169"/>
                <a:gd name="T44" fmla="*/ 150 w 191"/>
                <a:gd name="T45" fmla="*/ 68 h 169"/>
                <a:gd name="T46" fmla="*/ 140 w 191"/>
                <a:gd name="T47" fmla="*/ 78 h 169"/>
                <a:gd name="T48" fmla="*/ 127 w 191"/>
                <a:gd name="T49" fmla="*/ 130 h 169"/>
                <a:gd name="T50" fmla="*/ 109 w 191"/>
                <a:gd name="T51" fmla="*/ 124 h 169"/>
                <a:gd name="T52" fmla="*/ 105 w 191"/>
                <a:gd name="T53" fmla="*/ 130 h 169"/>
                <a:gd name="T54" fmla="*/ 98 w 191"/>
                <a:gd name="T55" fmla="*/ 134 h 169"/>
                <a:gd name="T56" fmla="*/ 92 w 191"/>
                <a:gd name="T57" fmla="*/ 146 h 169"/>
                <a:gd name="T58" fmla="*/ 92 w 191"/>
                <a:gd name="T59" fmla="*/ 157 h 169"/>
                <a:gd name="T60" fmla="*/ 63 w 191"/>
                <a:gd name="T61" fmla="*/ 169 h 169"/>
                <a:gd name="T62" fmla="*/ 22 w 191"/>
                <a:gd name="T63" fmla="*/ 163 h 169"/>
                <a:gd name="T64" fmla="*/ 22 w 191"/>
                <a:gd name="T65" fmla="*/ 157 h 169"/>
                <a:gd name="T66" fmla="*/ 28 w 191"/>
                <a:gd name="T67" fmla="*/ 146 h 169"/>
                <a:gd name="T68" fmla="*/ 28 w 191"/>
                <a:gd name="T69" fmla="*/ 140 h 169"/>
                <a:gd name="T70" fmla="*/ 28 w 191"/>
                <a:gd name="T71" fmla="*/ 130 h 169"/>
                <a:gd name="T72" fmla="*/ 4 w 191"/>
                <a:gd name="T73" fmla="*/ 117 h 169"/>
                <a:gd name="T74" fmla="*/ 0 w 191"/>
                <a:gd name="T75" fmla="*/ 85 h 169"/>
                <a:gd name="T76" fmla="*/ 0 w 191"/>
                <a:gd name="T77" fmla="*/ 85 h 169"/>
                <a:gd name="T78" fmla="*/ 4 w 191"/>
                <a:gd name="T79" fmla="*/ 78 h 169"/>
                <a:gd name="T80" fmla="*/ 4 w 191"/>
                <a:gd name="T81" fmla="*/ 72 h 169"/>
                <a:gd name="T82" fmla="*/ 4 w 191"/>
                <a:gd name="T83" fmla="*/ 68 h 169"/>
                <a:gd name="T84" fmla="*/ 4 w 191"/>
                <a:gd name="T85" fmla="*/ 6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1" h="169">
                  <a:moveTo>
                    <a:pt x="4" y="62"/>
                  </a:moveTo>
                  <a:lnTo>
                    <a:pt x="22" y="62"/>
                  </a:lnTo>
                  <a:lnTo>
                    <a:pt x="28" y="56"/>
                  </a:lnTo>
                  <a:lnTo>
                    <a:pt x="28" y="56"/>
                  </a:lnTo>
                  <a:lnTo>
                    <a:pt x="35" y="50"/>
                  </a:lnTo>
                  <a:lnTo>
                    <a:pt x="39" y="50"/>
                  </a:lnTo>
                  <a:lnTo>
                    <a:pt x="45" y="45"/>
                  </a:lnTo>
                  <a:lnTo>
                    <a:pt x="45" y="45"/>
                  </a:lnTo>
                  <a:lnTo>
                    <a:pt x="51" y="39"/>
                  </a:lnTo>
                  <a:lnTo>
                    <a:pt x="51" y="39"/>
                  </a:lnTo>
                  <a:lnTo>
                    <a:pt x="51" y="27"/>
                  </a:lnTo>
                  <a:lnTo>
                    <a:pt x="51" y="27"/>
                  </a:lnTo>
                  <a:lnTo>
                    <a:pt x="51" y="23"/>
                  </a:lnTo>
                  <a:lnTo>
                    <a:pt x="51" y="23"/>
                  </a:lnTo>
                  <a:lnTo>
                    <a:pt x="51" y="23"/>
                  </a:lnTo>
                  <a:lnTo>
                    <a:pt x="51" y="17"/>
                  </a:lnTo>
                  <a:lnTo>
                    <a:pt x="63" y="17"/>
                  </a:lnTo>
                  <a:lnTo>
                    <a:pt x="70" y="23"/>
                  </a:lnTo>
                  <a:lnTo>
                    <a:pt x="86" y="23"/>
                  </a:lnTo>
                  <a:lnTo>
                    <a:pt x="86" y="27"/>
                  </a:lnTo>
                  <a:lnTo>
                    <a:pt x="105" y="27"/>
                  </a:lnTo>
                  <a:lnTo>
                    <a:pt x="109" y="23"/>
                  </a:lnTo>
                  <a:lnTo>
                    <a:pt x="109" y="23"/>
                  </a:lnTo>
                  <a:lnTo>
                    <a:pt x="115" y="23"/>
                  </a:lnTo>
                  <a:lnTo>
                    <a:pt x="115" y="17"/>
                  </a:lnTo>
                  <a:lnTo>
                    <a:pt x="121" y="17"/>
                  </a:lnTo>
                  <a:lnTo>
                    <a:pt x="121" y="10"/>
                  </a:lnTo>
                  <a:lnTo>
                    <a:pt x="121" y="10"/>
                  </a:lnTo>
                  <a:lnTo>
                    <a:pt x="121" y="6"/>
                  </a:lnTo>
                  <a:lnTo>
                    <a:pt x="127" y="6"/>
                  </a:lnTo>
                  <a:lnTo>
                    <a:pt x="127" y="0"/>
                  </a:lnTo>
                  <a:lnTo>
                    <a:pt x="127" y="0"/>
                  </a:lnTo>
                  <a:lnTo>
                    <a:pt x="127" y="0"/>
                  </a:lnTo>
                  <a:lnTo>
                    <a:pt x="127" y="0"/>
                  </a:lnTo>
                  <a:lnTo>
                    <a:pt x="134" y="6"/>
                  </a:lnTo>
                  <a:lnTo>
                    <a:pt x="134" y="6"/>
                  </a:lnTo>
                  <a:lnTo>
                    <a:pt x="134" y="6"/>
                  </a:lnTo>
                  <a:lnTo>
                    <a:pt x="140" y="6"/>
                  </a:lnTo>
                  <a:lnTo>
                    <a:pt x="140" y="10"/>
                  </a:lnTo>
                  <a:lnTo>
                    <a:pt x="140" y="10"/>
                  </a:lnTo>
                  <a:lnTo>
                    <a:pt x="140" y="10"/>
                  </a:lnTo>
                  <a:lnTo>
                    <a:pt x="140" y="23"/>
                  </a:lnTo>
                  <a:lnTo>
                    <a:pt x="140" y="23"/>
                  </a:lnTo>
                  <a:lnTo>
                    <a:pt x="144" y="27"/>
                  </a:lnTo>
                  <a:lnTo>
                    <a:pt x="144" y="27"/>
                  </a:lnTo>
                  <a:lnTo>
                    <a:pt x="144" y="33"/>
                  </a:lnTo>
                  <a:lnTo>
                    <a:pt x="150" y="33"/>
                  </a:lnTo>
                  <a:lnTo>
                    <a:pt x="150" y="27"/>
                  </a:lnTo>
                  <a:lnTo>
                    <a:pt x="150" y="27"/>
                  </a:lnTo>
                  <a:lnTo>
                    <a:pt x="156" y="27"/>
                  </a:lnTo>
                  <a:lnTo>
                    <a:pt x="156" y="23"/>
                  </a:lnTo>
                  <a:lnTo>
                    <a:pt x="156" y="23"/>
                  </a:lnTo>
                  <a:lnTo>
                    <a:pt x="191" y="23"/>
                  </a:lnTo>
                  <a:lnTo>
                    <a:pt x="191" y="27"/>
                  </a:lnTo>
                  <a:lnTo>
                    <a:pt x="185" y="27"/>
                  </a:lnTo>
                  <a:lnTo>
                    <a:pt x="179" y="33"/>
                  </a:lnTo>
                  <a:lnTo>
                    <a:pt x="156" y="33"/>
                  </a:lnTo>
                  <a:lnTo>
                    <a:pt x="150" y="39"/>
                  </a:lnTo>
                  <a:lnTo>
                    <a:pt x="144" y="39"/>
                  </a:lnTo>
                  <a:lnTo>
                    <a:pt x="144" y="50"/>
                  </a:lnTo>
                  <a:lnTo>
                    <a:pt x="144" y="50"/>
                  </a:lnTo>
                  <a:lnTo>
                    <a:pt x="150" y="50"/>
                  </a:lnTo>
                  <a:lnTo>
                    <a:pt x="150" y="56"/>
                  </a:lnTo>
                  <a:lnTo>
                    <a:pt x="150" y="56"/>
                  </a:lnTo>
                  <a:lnTo>
                    <a:pt x="156" y="62"/>
                  </a:lnTo>
                  <a:lnTo>
                    <a:pt x="150" y="62"/>
                  </a:lnTo>
                  <a:lnTo>
                    <a:pt x="150" y="62"/>
                  </a:lnTo>
                  <a:lnTo>
                    <a:pt x="150" y="62"/>
                  </a:lnTo>
                  <a:lnTo>
                    <a:pt x="150" y="68"/>
                  </a:lnTo>
                  <a:lnTo>
                    <a:pt x="144" y="68"/>
                  </a:lnTo>
                  <a:lnTo>
                    <a:pt x="144" y="78"/>
                  </a:lnTo>
                  <a:lnTo>
                    <a:pt x="140" y="78"/>
                  </a:lnTo>
                  <a:lnTo>
                    <a:pt x="140" y="85"/>
                  </a:lnTo>
                  <a:lnTo>
                    <a:pt x="127" y="95"/>
                  </a:lnTo>
                  <a:lnTo>
                    <a:pt x="127" y="130"/>
                  </a:lnTo>
                  <a:lnTo>
                    <a:pt x="127" y="130"/>
                  </a:lnTo>
                  <a:lnTo>
                    <a:pt x="121" y="124"/>
                  </a:lnTo>
                  <a:lnTo>
                    <a:pt x="109" y="124"/>
                  </a:lnTo>
                  <a:lnTo>
                    <a:pt x="109" y="124"/>
                  </a:lnTo>
                  <a:lnTo>
                    <a:pt x="109" y="130"/>
                  </a:lnTo>
                  <a:lnTo>
                    <a:pt x="105" y="130"/>
                  </a:lnTo>
                  <a:lnTo>
                    <a:pt x="105" y="134"/>
                  </a:lnTo>
                  <a:lnTo>
                    <a:pt x="98" y="134"/>
                  </a:lnTo>
                  <a:lnTo>
                    <a:pt x="98" y="134"/>
                  </a:lnTo>
                  <a:lnTo>
                    <a:pt x="92" y="140"/>
                  </a:lnTo>
                  <a:lnTo>
                    <a:pt x="92" y="146"/>
                  </a:lnTo>
                  <a:lnTo>
                    <a:pt x="92" y="146"/>
                  </a:lnTo>
                  <a:lnTo>
                    <a:pt x="92" y="157"/>
                  </a:lnTo>
                  <a:lnTo>
                    <a:pt x="92" y="157"/>
                  </a:lnTo>
                  <a:lnTo>
                    <a:pt x="92" y="157"/>
                  </a:lnTo>
                  <a:lnTo>
                    <a:pt x="86" y="163"/>
                  </a:lnTo>
                  <a:lnTo>
                    <a:pt x="70" y="163"/>
                  </a:lnTo>
                  <a:lnTo>
                    <a:pt x="63" y="169"/>
                  </a:lnTo>
                  <a:lnTo>
                    <a:pt x="35" y="169"/>
                  </a:lnTo>
                  <a:lnTo>
                    <a:pt x="28" y="163"/>
                  </a:lnTo>
                  <a:lnTo>
                    <a:pt x="22" y="163"/>
                  </a:lnTo>
                  <a:lnTo>
                    <a:pt x="22" y="163"/>
                  </a:lnTo>
                  <a:lnTo>
                    <a:pt x="22" y="157"/>
                  </a:lnTo>
                  <a:lnTo>
                    <a:pt x="22" y="157"/>
                  </a:lnTo>
                  <a:lnTo>
                    <a:pt x="22" y="153"/>
                  </a:lnTo>
                  <a:lnTo>
                    <a:pt x="28" y="153"/>
                  </a:lnTo>
                  <a:lnTo>
                    <a:pt x="28" y="146"/>
                  </a:lnTo>
                  <a:lnTo>
                    <a:pt x="28" y="146"/>
                  </a:lnTo>
                  <a:lnTo>
                    <a:pt x="28" y="140"/>
                  </a:lnTo>
                  <a:lnTo>
                    <a:pt x="28" y="140"/>
                  </a:lnTo>
                  <a:lnTo>
                    <a:pt x="28" y="134"/>
                  </a:lnTo>
                  <a:lnTo>
                    <a:pt x="28" y="134"/>
                  </a:lnTo>
                  <a:lnTo>
                    <a:pt x="28" y="130"/>
                  </a:lnTo>
                  <a:lnTo>
                    <a:pt x="10" y="130"/>
                  </a:lnTo>
                  <a:lnTo>
                    <a:pt x="10" y="124"/>
                  </a:lnTo>
                  <a:lnTo>
                    <a:pt x="4" y="117"/>
                  </a:lnTo>
                  <a:lnTo>
                    <a:pt x="4" y="89"/>
                  </a:lnTo>
                  <a:lnTo>
                    <a:pt x="0" y="89"/>
                  </a:lnTo>
                  <a:lnTo>
                    <a:pt x="0" y="85"/>
                  </a:lnTo>
                  <a:lnTo>
                    <a:pt x="0" y="85"/>
                  </a:lnTo>
                  <a:lnTo>
                    <a:pt x="0" y="85"/>
                  </a:lnTo>
                  <a:lnTo>
                    <a:pt x="0" y="85"/>
                  </a:lnTo>
                  <a:lnTo>
                    <a:pt x="0" y="78"/>
                  </a:lnTo>
                  <a:lnTo>
                    <a:pt x="0" y="78"/>
                  </a:lnTo>
                  <a:lnTo>
                    <a:pt x="4" y="78"/>
                  </a:lnTo>
                  <a:lnTo>
                    <a:pt x="4" y="72"/>
                  </a:lnTo>
                  <a:lnTo>
                    <a:pt x="4" y="72"/>
                  </a:lnTo>
                  <a:lnTo>
                    <a:pt x="4" y="72"/>
                  </a:lnTo>
                  <a:lnTo>
                    <a:pt x="4" y="68"/>
                  </a:lnTo>
                  <a:lnTo>
                    <a:pt x="4" y="68"/>
                  </a:lnTo>
                  <a:lnTo>
                    <a:pt x="4" y="68"/>
                  </a:lnTo>
                  <a:lnTo>
                    <a:pt x="4" y="62"/>
                  </a:lnTo>
                  <a:lnTo>
                    <a:pt x="4" y="62"/>
                  </a:lnTo>
                  <a:lnTo>
                    <a:pt x="4" y="62"/>
                  </a:lnTo>
                  <a:lnTo>
                    <a:pt x="4" y="62"/>
                  </a:lnTo>
                  <a:lnTo>
                    <a:pt x="4" y="6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59" name="Freeform 555"/>
            <p:cNvSpPr>
              <a:spLocks/>
            </p:cNvSpPr>
            <p:nvPr/>
          </p:nvSpPr>
          <p:spPr bwMode="auto">
            <a:xfrm>
              <a:off x="5834063" y="2378076"/>
              <a:ext cx="333375" cy="385763"/>
            </a:xfrm>
            <a:custGeom>
              <a:avLst/>
              <a:gdLst>
                <a:gd name="T0" fmla="*/ 198 w 210"/>
                <a:gd name="T1" fmla="*/ 29 h 243"/>
                <a:gd name="T2" fmla="*/ 182 w 210"/>
                <a:gd name="T3" fmla="*/ 18 h 243"/>
                <a:gd name="T4" fmla="*/ 163 w 210"/>
                <a:gd name="T5" fmla="*/ 0 h 243"/>
                <a:gd name="T6" fmla="*/ 128 w 210"/>
                <a:gd name="T7" fmla="*/ 12 h 243"/>
                <a:gd name="T8" fmla="*/ 122 w 210"/>
                <a:gd name="T9" fmla="*/ 23 h 243"/>
                <a:gd name="T10" fmla="*/ 128 w 210"/>
                <a:gd name="T11" fmla="*/ 29 h 243"/>
                <a:gd name="T12" fmla="*/ 128 w 210"/>
                <a:gd name="T13" fmla="*/ 35 h 243"/>
                <a:gd name="T14" fmla="*/ 128 w 210"/>
                <a:gd name="T15" fmla="*/ 41 h 243"/>
                <a:gd name="T16" fmla="*/ 122 w 210"/>
                <a:gd name="T17" fmla="*/ 51 h 243"/>
                <a:gd name="T18" fmla="*/ 105 w 210"/>
                <a:gd name="T19" fmla="*/ 68 h 243"/>
                <a:gd name="T20" fmla="*/ 99 w 210"/>
                <a:gd name="T21" fmla="*/ 97 h 243"/>
                <a:gd name="T22" fmla="*/ 87 w 210"/>
                <a:gd name="T23" fmla="*/ 103 h 243"/>
                <a:gd name="T24" fmla="*/ 76 w 210"/>
                <a:gd name="T25" fmla="*/ 107 h 243"/>
                <a:gd name="T26" fmla="*/ 70 w 210"/>
                <a:gd name="T27" fmla="*/ 113 h 243"/>
                <a:gd name="T28" fmla="*/ 70 w 210"/>
                <a:gd name="T29" fmla="*/ 130 h 243"/>
                <a:gd name="T30" fmla="*/ 64 w 210"/>
                <a:gd name="T31" fmla="*/ 136 h 243"/>
                <a:gd name="T32" fmla="*/ 13 w 210"/>
                <a:gd name="T33" fmla="*/ 142 h 243"/>
                <a:gd name="T34" fmla="*/ 0 w 210"/>
                <a:gd name="T35" fmla="*/ 136 h 243"/>
                <a:gd name="T36" fmla="*/ 6 w 210"/>
                <a:gd name="T37" fmla="*/ 146 h 243"/>
                <a:gd name="T38" fmla="*/ 29 w 210"/>
                <a:gd name="T39" fmla="*/ 165 h 243"/>
                <a:gd name="T40" fmla="*/ 29 w 210"/>
                <a:gd name="T41" fmla="*/ 175 h 243"/>
                <a:gd name="T42" fmla="*/ 29 w 210"/>
                <a:gd name="T43" fmla="*/ 181 h 243"/>
                <a:gd name="T44" fmla="*/ 35 w 210"/>
                <a:gd name="T45" fmla="*/ 187 h 243"/>
                <a:gd name="T46" fmla="*/ 23 w 210"/>
                <a:gd name="T47" fmla="*/ 198 h 243"/>
                <a:gd name="T48" fmla="*/ 17 w 210"/>
                <a:gd name="T49" fmla="*/ 204 h 243"/>
                <a:gd name="T50" fmla="*/ 17 w 210"/>
                <a:gd name="T51" fmla="*/ 208 h 243"/>
                <a:gd name="T52" fmla="*/ 17 w 210"/>
                <a:gd name="T53" fmla="*/ 214 h 243"/>
                <a:gd name="T54" fmla="*/ 93 w 210"/>
                <a:gd name="T55" fmla="*/ 231 h 243"/>
                <a:gd name="T56" fmla="*/ 105 w 210"/>
                <a:gd name="T57" fmla="*/ 237 h 243"/>
                <a:gd name="T58" fmla="*/ 112 w 210"/>
                <a:gd name="T59" fmla="*/ 243 h 243"/>
                <a:gd name="T60" fmla="*/ 118 w 210"/>
                <a:gd name="T61" fmla="*/ 237 h 243"/>
                <a:gd name="T62" fmla="*/ 140 w 210"/>
                <a:gd name="T63" fmla="*/ 231 h 243"/>
                <a:gd name="T64" fmla="*/ 157 w 210"/>
                <a:gd name="T65" fmla="*/ 220 h 243"/>
                <a:gd name="T66" fmla="*/ 147 w 210"/>
                <a:gd name="T67" fmla="*/ 208 h 243"/>
                <a:gd name="T68" fmla="*/ 140 w 210"/>
                <a:gd name="T69" fmla="*/ 198 h 243"/>
                <a:gd name="T70" fmla="*/ 134 w 210"/>
                <a:gd name="T71" fmla="*/ 191 h 243"/>
                <a:gd name="T72" fmla="*/ 128 w 210"/>
                <a:gd name="T73" fmla="*/ 187 h 243"/>
                <a:gd name="T74" fmla="*/ 128 w 210"/>
                <a:gd name="T75" fmla="*/ 175 h 243"/>
                <a:gd name="T76" fmla="*/ 153 w 210"/>
                <a:gd name="T77" fmla="*/ 169 h 243"/>
                <a:gd name="T78" fmla="*/ 182 w 210"/>
                <a:gd name="T79" fmla="*/ 119 h 243"/>
                <a:gd name="T80" fmla="*/ 182 w 210"/>
                <a:gd name="T81" fmla="*/ 103 h 243"/>
                <a:gd name="T82" fmla="*/ 188 w 210"/>
                <a:gd name="T83" fmla="*/ 90 h 243"/>
                <a:gd name="T84" fmla="*/ 188 w 210"/>
                <a:gd name="T85" fmla="*/ 84 h 243"/>
                <a:gd name="T86" fmla="*/ 175 w 210"/>
                <a:gd name="T87" fmla="*/ 74 h 243"/>
                <a:gd name="T88" fmla="*/ 169 w 210"/>
                <a:gd name="T89" fmla="*/ 62 h 243"/>
                <a:gd name="T90" fmla="*/ 188 w 210"/>
                <a:gd name="T91" fmla="*/ 45 h 243"/>
                <a:gd name="T92" fmla="*/ 204 w 210"/>
                <a:gd name="T93" fmla="*/ 3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0" h="243">
                  <a:moveTo>
                    <a:pt x="210" y="35"/>
                  </a:moveTo>
                  <a:lnTo>
                    <a:pt x="204" y="29"/>
                  </a:lnTo>
                  <a:lnTo>
                    <a:pt x="198" y="29"/>
                  </a:lnTo>
                  <a:lnTo>
                    <a:pt x="192" y="23"/>
                  </a:lnTo>
                  <a:lnTo>
                    <a:pt x="188" y="23"/>
                  </a:lnTo>
                  <a:lnTo>
                    <a:pt x="182" y="18"/>
                  </a:lnTo>
                  <a:lnTo>
                    <a:pt x="182" y="12"/>
                  </a:lnTo>
                  <a:lnTo>
                    <a:pt x="169" y="0"/>
                  </a:lnTo>
                  <a:lnTo>
                    <a:pt x="163" y="0"/>
                  </a:lnTo>
                  <a:lnTo>
                    <a:pt x="157" y="6"/>
                  </a:lnTo>
                  <a:lnTo>
                    <a:pt x="134" y="6"/>
                  </a:lnTo>
                  <a:lnTo>
                    <a:pt x="128" y="12"/>
                  </a:lnTo>
                  <a:lnTo>
                    <a:pt x="122" y="12"/>
                  </a:lnTo>
                  <a:lnTo>
                    <a:pt x="122" y="23"/>
                  </a:lnTo>
                  <a:lnTo>
                    <a:pt x="122" y="23"/>
                  </a:lnTo>
                  <a:lnTo>
                    <a:pt x="122" y="23"/>
                  </a:lnTo>
                  <a:lnTo>
                    <a:pt x="128" y="23"/>
                  </a:lnTo>
                  <a:lnTo>
                    <a:pt x="128" y="29"/>
                  </a:lnTo>
                  <a:lnTo>
                    <a:pt x="128" y="29"/>
                  </a:lnTo>
                  <a:lnTo>
                    <a:pt x="134" y="35"/>
                  </a:lnTo>
                  <a:lnTo>
                    <a:pt x="128" y="35"/>
                  </a:lnTo>
                  <a:lnTo>
                    <a:pt x="128" y="35"/>
                  </a:lnTo>
                  <a:lnTo>
                    <a:pt x="128" y="35"/>
                  </a:lnTo>
                  <a:lnTo>
                    <a:pt x="128" y="41"/>
                  </a:lnTo>
                  <a:lnTo>
                    <a:pt x="122" y="41"/>
                  </a:lnTo>
                  <a:lnTo>
                    <a:pt x="122" y="41"/>
                  </a:lnTo>
                  <a:lnTo>
                    <a:pt x="122" y="51"/>
                  </a:lnTo>
                  <a:lnTo>
                    <a:pt x="118" y="51"/>
                  </a:lnTo>
                  <a:lnTo>
                    <a:pt x="118" y="58"/>
                  </a:lnTo>
                  <a:lnTo>
                    <a:pt x="105" y="68"/>
                  </a:lnTo>
                  <a:lnTo>
                    <a:pt x="105" y="103"/>
                  </a:lnTo>
                  <a:lnTo>
                    <a:pt x="105" y="103"/>
                  </a:lnTo>
                  <a:lnTo>
                    <a:pt x="99" y="97"/>
                  </a:lnTo>
                  <a:lnTo>
                    <a:pt x="87" y="97"/>
                  </a:lnTo>
                  <a:lnTo>
                    <a:pt x="87" y="97"/>
                  </a:lnTo>
                  <a:lnTo>
                    <a:pt x="87" y="103"/>
                  </a:lnTo>
                  <a:lnTo>
                    <a:pt x="83" y="103"/>
                  </a:lnTo>
                  <a:lnTo>
                    <a:pt x="83" y="107"/>
                  </a:lnTo>
                  <a:lnTo>
                    <a:pt x="76" y="107"/>
                  </a:lnTo>
                  <a:lnTo>
                    <a:pt x="76" y="107"/>
                  </a:lnTo>
                  <a:lnTo>
                    <a:pt x="76" y="107"/>
                  </a:lnTo>
                  <a:lnTo>
                    <a:pt x="70" y="113"/>
                  </a:lnTo>
                  <a:lnTo>
                    <a:pt x="70" y="119"/>
                  </a:lnTo>
                  <a:lnTo>
                    <a:pt x="70" y="119"/>
                  </a:lnTo>
                  <a:lnTo>
                    <a:pt x="70" y="130"/>
                  </a:lnTo>
                  <a:lnTo>
                    <a:pt x="70" y="130"/>
                  </a:lnTo>
                  <a:lnTo>
                    <a:pt x="70" y="130"/>
                  </a:lnTo>
                  <a:lnTo>
                    <a:pt x="64" y="136"/>
                  </a:lnTo>
                  <a:lnTo>
                    <a:pt x="48" y="136"/>
                  </a:lnTo>
                  <a:lnTo>
                    <a:pt x="41" y="142"/>
                  </a:lnTo>
                  <a:lnTo>
                    <a:pt x="13" y="142"/>
                  </a:lnTo>
                  <a:lnTo>
                    <a:pt x="6" y="136"/>
                  </a:lnTo>
                  <a:lnTo>
                    <a:pt x="0" y="136"/>
                  </a:lnTo>
                  <a:lnTo>
                    <a:pt x="0" y="136"/>
                  </a:lnTo>
                  <a:lnTo>
                    <a:pt x="0" y="136"/>
                  </a:lnTo>
                  <a:lnTo>
                    <a:pt x="6" y="142"/>
                  </a:lnTo>
                  <a:lnTo>
                    <a:pt x="6" y="146"/>
                  </a:lnTo>
                  <a:lnTo>
                    <a:pt x="23" y="165"/>
                  </a:lnTo>
                  <a:lnTo>
                    <a:pt x="23" y="165"/>
                  </a:lnTo>
                  <a:lnTo>
                    <a:pt x="29" y="165"/>
                  </a:lnTo>
                  <a:lnTo>
                    <a:pt x="29" y="169"/>
                  </a:lnTo>
                  <a:lnTo>
                    <a:pt x="29" y="169"/>
                  </a:lnTo>
                  <a:lnTo>
                    <a:pt x="29" y="175"/>
                  </a:lnTo>
                  <a:lnTo>
                    <a:pt x="29" y="175"/>
                  </a:lnTo>
                  <a:lnTo>
                    <a:pt x="29" y="175"/>
                  </a:lnTo>
                  <a:lnTo>
                    <a:pt x="29" y="181"/>
                  </a:lnTo>
                  <a:lnTo>
                    <a:pt x="35" y="181"/>
                  </a:lnTo>
                  <a:lnTo>
                    <a:pt x="35" y="187"/>
                  </a:lnTo>
                  <a:lnTo>
                    <a:pt x="35" y="187"/>
                  </a:lnTo>
                  <a:lnTo>
                    <a:pt x="29" y="191"/>
                  </a:lnTo>
                  <a:lnTo>
                    <a:pt x="23" y="191"/>
                  </a:lnTo>
                  <a:lnTo>
                    <a:pt x="23" y="198"/>
                  </a:lnTo>
                  <a:lnTo>
                    <a:pt x="23" y="198"/>
                  </a:lnTo>
                  <a:lnTo>
                    <a:pt x="23" y="204"/>
                  </a:lnTo>
                  <a:lnTo>
                    <a:pt x="17" y="204"/>
                  </a:lnTo>
                  <a:lnTo>
                    <a:pt x="17" y="208"/>
                  </a:lnTo>
                  <a:lnTo>
                    <a:pt x="17" y="208"/>
                  </a:lnTo>
                  <a:lnTo>
                    <a:pt x="17" y="208"/>
                  </a:lnTo>
                  <a:lnTo>
                    <a:pt x="17" y="208"/>
                  </a:lnTo>
                  <a:lnTo>
                    <a:pt x="17" y="214"/>
                  </a:lnTo>
                  <a:lnTo>
                    <a:pt x="17" y="214"/>
                  </a:lnTo>
                  <a:lnTo>
                    <a:pt x="83" y="214"/>
                  </a:lnTo>
                  <a:lnTo>
                    <a:pt x="83" y="220"/>
                  </a:lnTo>
                  <a:lnTo>
                    <a:pt x="93" y="231"/>
                  </a:lnTo>
                  <a:lnTo>
                    <a:pt x="99" y="231"/>
                  </a:lnTo>
                  <a:lnTo>
                    <a:pt x="105" y="237"/>
                  </a:lnTo>
                  <a:lnTo>
                    <a:pt x="105" y="237"/>
                  </a:lnTo>
                  <a:lnTo>
                    <a:pt x="112" y="237"/>
                  </a:lnTo>
                  <a:lnTo>
                    <a:pt x="112" y="243"/>
                  </a:lnTo>
                  <a:lnTo>
                    <a:pt x="112" y="243"/>
                  </a:lnTo>
                  <a:lnTo>
                    <a:pt x="118" y="243"/>
                  </a:lnTo>
                  <a:lnTo>
                    <a:pt x="118" y="237"/>
                  </a:lnTo>
                  <a:lnTo>
                    <a:pt x="118" y="237"/>
                  </a:lnTo>
                  <a:lnTo>
                    <a:pt x="118" y="237"/>
                  </a:lnTo>
                  <a:lnTo>
                    <a:pt x="122" y="231"/>
                  </a:lnTo>
                  <a:lnTo>
                    <a:pt x="140" y="231"/>
                  </a:lnTo>
                  <a:lnTo>
                    <a:pt x="147" y="226"/>
                  </a:lnTo>
                  <a:lnTo>
                    <a:pt x="153" y="226"/>
                  </a:lnTo>
                  <a:lnTo>
                    <a:pt x="157" y="220"/>
                  </a:lnTo>
                  <a:lnTo>
                    <a:pt x="153" y="220"/>
                  </a:lnTo>
                  <a:lnTo>
                    <a:pt x="153" y="214"/>
                  </a:lnTo>
                  <a:lnTo>
                    <a:pt x="147" y="208"/>
                  </a:lnTo>
                  <a:lnTo>
                    <a:pt x="147" y="208"/>
                  </a:lnTo>
                  <a:lnTo>
                    <a:pt x="140" y="204"/>
                  </a:lnTo>
                  <a:lnTo>
                    <a:pt x="140" y="198"/>
                  </a:lnTo>
                  <a:lnTo>
                    <a:pt x="134" y="191"/>
                  </a:lnTo>
                  <a:lnTo>
                    <a:pt x="134" y="191"/>
                  </a:lnTo>
                  <a:lnTo>
                    <a:pt x="134" y="191"/>
                  </a:lnTo>
                  <a:lnTo>
                    <a:pt x="134" y="191"/>
                  </a:lnTo>
                  <a:lnTo>
                    <a:pt x="134" y="187"/>
                  </a:lnTo>
                  <a:lnTo>
                    <a:pt x="128" y="187"/>
                  </a:lnTo>
                  <a:lnTo>
                    <a:pt x="128" y="187"/>
                  </a:lnTo>
                  <a:lnTo>
                    <a:pt x="128" y="187"/>
                  </a:lnTo>
                  <a:lnTo>
                    <a:pt x="128" y="175"/>
                  </a:lnTo>
                  <a:lnTo>
                    <a:pt x="140" y="175"/>
                  </a:lnTo>
                  <a:lnTo>
                    <a:pt x="147" y="169"/>
                  </a:lnTo>
                  <a:lnTo>
                    <a:pt x="153" y="169"/>
                  </a:lnTo>
                  <a:lnTo>
                    <a:pt x="163" y="146"/>
                  </a:lnTo>
                  <a:lnTo>
                    <a:pt x="169" y="142"/>
                  </a:lnTo>
                  <a:lnTo>
                    <a:pt x="182" y="119"/>
                  </a:lnTo>
                  <a:lnTo>
                    <a:pt x="188" y="113"/>
                  </a:lnTo>
                  <a:lnTo>
                    <a:pt x="188" y="103"/>
                  </a:lnTo>
                  <a:lnTo>
                    <a:pt x="182" y="103"/>
                  </a:lnTo>
                  <a:lnTo>
                    <a:pt x="182" y="97"/>
                  </a:lnTo>
                  <a:lnTo>
                    <a:pt x="188" y="97"/>
                  </a:lnTo>
                  <a:lnTo>
                    <a:pt x="188" y="90"/>
                  </a:lnTo>
                  <a:lnTo>
                    <a:pt x="188" y="90"/>
                  </a:lnTo>
                  <a:lnTo>
                    <a:pt x="192" y="84"/>
                  </a:lnTo>
                  <a:lnTo>
                    <a:pt x="188" y="84"/>
                  </a:lnTo>
                  <a:lnTo>
                    <a:pt x="182" y="80"/>
                  </a:lnTo>
                  <a:lnTo>
                    <a:pt x="182" y="80"/>
                  </a:lnTo>
                  <a:lnTo>
                    <a:pt x="175" y="74"/>
                  </a:lnTo>
                  <a:lnTo>
                    <a:pt x="175" y="74"/>
                  </a:lnTo>
                  <a:lnTo>
                    <a:pt x="169" y="68"/>
                  </a:lnTo>
                  <a:lnTo>
                    <a:pt x="169" y="62"/>
                  </a:lnTo>
                  <a:lnTo>
                    <a:pt x="163" y="58"/>
                  </a:lnTo>
                  <a:lnTo>
                    <a:pt x="163" y="45"/>
                  </a:lnTo>
                  <a:lnTo>
                    <a:pt x="188" y="45"/>
                  </a:lnTo>
                  <a:lnTo>
                    <a:pt x="192" y="41"/>
                  </a:lnTo>
                  <a:lnTo>
                    <a:pt x="204" y="41"/>
                  </a:lnTo>
                  <a:lnTo>
                    <a:pt x="204" y="35"/>
                  </a:lnTo>
                  <a:lnTo>
                    <a:pt x="210" y="35"/>
                  </a:lnTo>
                  <a:lnTo>
                    <a:pt x="210" y="3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0" name="Freeform 556"/>
            <p:cNvSpPr>
              <a:spLocks/>
            </p:cNvSpPr>
            <p:nvPr/>
          </p:nvSpPr>
          <p:spPr bwMode="auto">
            <a:xfrm>
              <a:off x="5834063" y="2378076"/>
              <a:ext cx="333375" cy="385763"/>
            </a:xfrm>
            <a:custGeom>
              <a:avLst/>
              <a:gdLst>
                <a:gd name="T0" fmla="*/ 198 w 210"/>
                <a:gd name="T1" fmla="*/ 29 h 243"/>
                <a:gd name="T2" fmla="*/ 182 w 210"/>
                <a:gd name="T3" fmla="*/ 18 h 243"/>
                <a:gd name="T4" fmla="*/ 163 w 210"/>
                <a:gd name="T5" fmla="*/ 0 h 243"/>
                <a:gd name="T6" fmla="*/ 128 w 210"/>
                <a:gd name="T7" fmla="*/ 12 h 243"/>
                <a:gd name="T8" fmla="*/ 122 w 210"/>
                <a:gd name="T9" fmla="*/ 23 h 243"/>
                <a:gd name="T10" fmla="*/ 128 w 210"/>
                <a:gd name="T11" fmla="*/ 29 h 243"/>
                <a:gd name="T12" fmla="*/ 128 w 210"/>
                <a:gd name="T13" fmla="*/ 35 h 243"/>
                <a:gd name="T14" fmla="*/ 128 w 210"/>
                <a:gd name="T15" fmla="*/ 41 h 243"/>
                <a:gd name="T16" fmla="*/ 122 w 210"/>
                <a:gd name="T17" fmla="*/ 51 h 243"/>
                <a:gd name="T18" fmla="*/ 105 w 210"/>
                <a:gd name="T19" fmla="*/ 68 h 243"/>
                <a:gd name="T20" fmla="*/ 99 w 210"/>
                <a:gd name="T21" fmla="*/ 97 h 243"/>
                <a:gd name="T22" fmla="*/ 87 w 210"/>
                <a:gd name="T23" fmla="*/ 103 h 243"/>
                <a:gd name="T24" fmla="*/ 76 w 210"/>
                <a:gd name="T25" fmla="*/ 107 h 243"/>
                <a:gd name="T26" fmla="*/ 70 w 210"/>
                <a:gd name="T27" fmla="*/ 113 h 243"/>
                <a:gd name="T28" fmla="*/ 70 w 210"/>
                <a:gd name="T29" fmla="*/ 130 h 243"/>
                <a:gd name="T30" fmla="*/ 64 w 210"/>
                <a:gd name="T31" fmla="*/ 136 h 243"/>
                <a:gd name="T32" fmla="*/ 13 w 210"/>
                <a:gd name="T33" fmla="*/ 142 h 243"/>
                <a:gd name="T34" fmla="*/ 0 w 210"/>
                <a:gd name="T35" fmla="*/ 136 h 243"/>
                <a:gd name="T36" fmla="*/ 6 w 210"/>
                <a:gd name="T37" fmla="*/ 146 h 243"/>
                <a:gd name="T38" fmla="*/ 29 w 210"/>
                <a:gd name="T39" fmla="*/ 165 h 243"/>
                <a:gd name="T40" fmla="*/ 29 w 210"/>
                <a:gd name="T41" fmla="*/ 175 h 243"/>
                <a:gd name="T42" fmla="*/ 29 w 210"/>
                <a:gd name="T43" fmla="*/ 181 h 243"/>
                <a:gd name="T44" fmla="*/ 35 w 210"/>
                <a:gd name="T45" fmla="*/ 187 h 243"/>
                <a:gd name="T46" fmla="*/ 23 w 210"/>
                <a:gd name="T47" fmla="*/ 198 h 243"/>
                <a:gd name="T48" fmla="*/ 17 w 210"/>
                <a:gd name="T49" fmla="*/ 204 h 243"/>
                <a:gd name="T50" fmla="*/ 17 w 210"/>
                <a:gd name="T51" fmla="*/ 208 h 243"/>
                <a:gd name="T52" fmla="*/ 17 w 210"/>
                <a:gd name="T53" fmla="*/ 214 h 243"/>
                <a:gd name="T54" fmla="*/ 93 w 210"/>
                <a:gd name="T55" fmla="*/ 231 h 243"/>
                <a:gd name="T56" fmla="*/ 105 w 210"/>
                <a:gd name="T57" fmla="*/ 237 h 243"/>
                <a:gd name="T58" fmla="*/ 112 w 210"/>
                <a:gd name="T59" fmla="*/ 243 h 243"/>
                <a:gd name="T60" fmla="*/ 118 w 210"/>
                <a:gd name="T61" fmla="*/ 237 h 243"/>
                <a:gd name="T62" fmla="*/ 140 w 210"/>
                <a:gd name="T63" fmla="*/ 231 h 243"/>
                <a:gd name="T64" fmla="*/ 157 w 210"/>
                <a:gd name="T65" fmla="*/ 220 h 243"/>
                <a:gd name="T66" fmla="*/ 147 w 210"/>
                <a:gd name="T67" fmla="*/ 208 h 243"/>
                <a:gd name="T68" fmla="*/ 140 w 210"/>
                <a:gd name="T69" fmla="*/ 198 h 243"/>
                <a:gd name="T70" fmla="*/ 134 w 210"/>
                <a:gd name="T71" fmla="*/ 191 h 243"/>
                <a:gd name="T72" fmla="*/ 128 w 210"/>
                <a:gd name="T73" fmla="*/ 187 h 243"/>
                <a:gd name="T74" fmla="*/ 128 w 210"/>
                <a:gd name="T75" fmla="*/ 175 h 243"/>
                <a:gd name="T76" fmla="*/ 153 w 210"/>
                <a:gd name="T77" fmla="*/ 169 h 243"/>
                <a:gd name="T78" fmla="*/ 182 w 210"/>
                <a:gd name="T79" fmla="*/ 119 h 243"/>
                <a:gd name="T80" fmla="*/ 182 w 210"/>
                <a:gd name="T81" fmla="*/ 103 h 243"/>
                <a:gd name="T82" fmla="*/ 188 w 210"/>
                <a:gd name="T83" fmla="*/ 90 h 243"/>
                <a:gd name="T84" fmla="*/ 188 w 210"/>
                <a:gd name="T85" fmla="*/ 84 h 243"/>
                <a:gd name="T86" fmla="*/ 175 w 210"/>
                <a:gd name="T87" fmla="*/ 74 h 243"/>
                <a:gd name="T88" fmla="*/ 169 w 210"/>
                <a:gd name="T89" fmla="*/ 62 h 243"/>
                <a:gd name="T90" fmla="*/ 188 w 210"/>
                <a:gd name="T91" fmla="*/ 45 h 243"/>
                <a:gd name="T92" fmla="*/ 204 w 210"/>
                <a:gd name="T93" fmla="*/ 3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0" h="243">
                  <a:moveTo>
                    <a:pt x="210" y="35"/>
                  </a:moveTo>
                  <a:lnTo>
                    <a:pt x="204" y="29"/>
                  </a:lnTo>
                  <a:lnTo>
                    <a:pt x="198" y="29"/>
                  </a:lnTo>
                  <a:lnTo>
                    <a:pt x="192" y="23"/>
                  </a:lnTo>
                  <a:lnTo>
                    <a:pt x="188" y="23"/>
                  </a:lnTo>
                  <a:lnTo>
                    <a:pt x="182" y="18"/>
                  </a:lnTo>
                  <a:lnTo>
                    <a:pt x="182" y="12"/>
                  </a:lnTo>
                  <a:lnTo>
                    <a:pt x="169" y="0"/>
                  </a:lnTo>
                  <a:lnTo>
                    <a:pt x="163" y="0"/>
                  </a:lnTo>
                  <a:lnTo>
                    <a:pt x="157" y="6"/>
                  </a:lnTo>
                  <a:lnTo>
                    <a:pt x="134" y="6"/>
                  </a:lnTo>
                  <a:lnTo>
                    <a:pt x="128" y="12"/>
                  </a:lnTo>
                  <a:lnTo>
                    <a:pt x="122" y="12"/>
                  </a:lnTo>
                  <a:lnTo>
                    <a:pt x="122" y="23"/>
                  </a:lnTo>
                  <a:lnTo>
                    <a:pt x="122" y="23"/>
                  </a:lnTo>
                  <a:lnTo>
                    <a:pt x="122" y="23"/>
                  </a:lnTo>
                  <a:lnTo>
                    <a:pt x="128" y="23"/>
                  </a:lnTo>
                  <a:lnTo>
                    <a:pt x="128" y="29"/>
                  </a:lnTo>
                  <a:lnTo>
                    <a:pt x="128" y="29"/>
                  </a:lnTo>
                  <a:lnTo>
                    <a:pt x="134" y="35"/>
                  </a:lnTo>
                  <a:lnTo>
                    <a:pt x="128" y="35"/>
                  </a:lnTo>
                  <a:lnTo>
                    <a:pt x="128" y="35"/>
                  </a:lnTo>
                  <a:lnTo>
                    <a:pt x="128" y="35"/>
                  </a:lnTo>
                  <a:lnTo>
                    <a:pt x="128" y="41"/>
                  </a:lnTo>
                  <a:lnTo>
                    <a:pt x="122" y="41"/>
                  </a:lnTo>
                  <a:lnTo>
                    <a:pt x="122" y="41"/>
                  </a:lnTo>
                  <a:lnTo>
                    <a:pt x="122" y="51"/>
                  </a:lnTo>
                  <a:lnTo>
                    <a:pt x="118" y="51"/>
                  </a:lnTo>
                  <a:lnTo>
                    <a:pt x="118" y="58"/>
                  </a:lnTo>
                  <a:lnTo>
                    <a:pt x="105" y="68"/>
                  </a:lnTo>
                  <a:lnTo>
                    <a:pt x="105" y="103"/>
                  </a:lnTo>
                  <a:lnTo>
                    <a:pt x="105" y="103"/>
                  </a:lnTo>
                  <a:lnTo>
                    <a:pt x="99" y="97"/>
                  </a:lnTo>
                  <a:lnTo>
                    <a:pt x="87" y="97"/>
                  </a:lnTo>
                  <a:lnTo>
                    <a:pt x="87" y="97"/>
                  </a:lnTo>
                  <a:lnTo>
                    <a:pt x="87" y="103"/>
                  </a:lnTo>
                  <a:lnTo>
                    <a:pt x="83" y="103"/>
                  </a:lnTo>
                  <a:lnTo>
                    <a:pt x="83" y="107"/>
                  </a:lnTo>
                  <a:lnTo>
                    <a:pt x="76" y="107"/>
                  </a:lnTo>
                  <a:lnTo>
                    <a:pt x="76" y="107"/>
                  </a:lnTo>
                  <a:lnTo>
                    <a:pt x="76" y="107"/>
                  </a:lnTo>
                  <a:lnTo>
                    <a:pt x="70" y="113"/>
                  </a:lnTo>
                  <a:lnTo>
                    <a:pt x="70" y="119"/>
                  </a:lnTo>
                  <a:lnTo>
                    <a:pt x="70" y="119"/>
                  </a:lnTo>
                  <a:lnTo>
                    <a:pt x="70" y="130"/>
                  </a:lnTo>
                  <a:lnTo>
                    <a:pt x="70" y="130"/>
                  </a:lnTo>
                  <a:lnTo>
                    <a:pt x="70" y="130"/>
                  </a:lnTo>
                  <a:lnTo>
                    <a:pt x="64" y="136"/>
                  </a:lnTo>
                  <a:lnTo>
                    <a:pt x="48" y="136"/>
                  </a:lnTo>
                  <a:lnTo>
                    <a:pt x="41" y="142"/>
                  </a:lnTo>
                  <a:lnTo>
                    <a:pt x="13" y="142"/>
                  </a:lnTo>
                  <a:lnTo>
                    <a:pt x="6" y="136"/>
                  </a:lnTo>
                  <a:lnTo>
                    <a:pt x="0" y="136"/>
                  </a:lnTo>
                  <a:lnTo>
                    <a:pt x="0" y="136"/>
                  </a:lnTo>
                  <a:lnTo>
                    <a:pt x="0" y="136"/>
                  </a:lnTo>
                  <a:lnTo>
                    <a:pt x="6" y="142"/>
                  </a:lnTo>
                  <a:lnTo>
                    <a:pt x="6" y="146"/>
                  </a:lnTo>
                  <a:lnTo>
                    <a:pt x="23" y="165"/>
                  </a:lnTo>
                  <a:lnTo>
                    <a:pt x="23" y="165"/>
                  </a:lnTo>
                  <a:lnTo>
                    <a:pt x="29" y="165"/>
                  </a:lnTo>
                  <a:lnTo>
                    <a:pt x="29" y="169"/>
                  </a:lnTo>
                  <a:lnTo>
                    <a:pt x="29" y="169"/>
                  </a:lnTo>
                  <a:lnTo>
                    <a:pt x="29" y="175"/>
                  </a:lnTo>
                  <a:lnTo>
                    <a:pt x="29" y="175"/>
                  </a:lnTo>
                  <a:lnTo>
                    <a:pt x="29" y="175"/>
                  </a:lnTo>
                  <a:lnTo>
                    <a:pt x="29" y="181"/>
                  </a:lnTo>
                  <a:lnTo>
                    <a:pt x="35" y="181"/>
                  </a:lnTo>
                  <a:lnTo>
                    <a:pt x="35" y="187"/>
                  </a:lnTo>
                  <a:lnTo>
                    <a:pt x="35" y="187"/>
                  </a:lnTo>
                  <a:lnTo>
                    <a:pt x="29" y="191"/>
                  </a:lnTo>
                  <a:lnTo>
                    <a:pt x="23" y="191"/>
                  </a:lnTo>
                  <a:lnTo>
                    <a:pt x="23" y="198"/>
                  </a:lnTo>
                  <a:lnTo>
                    <a:pt x="23" y="198"/>
                  </a:lnTo>
                  <a:lnTo>
                    <a:pt x="23" y="204"/>
                  </a:lnTo>
                  <a:lnTo>
                    <a:pt x="17" y="204"/>
                  </a:lnTo>
                  <a:lnTo>
                    <a:pt x="17" y="208"/>
                  </a:lnTo>
                  <a:lnTo>
                    <a:pt x="17" y="208"/>
                  </a:lnTo>
                  <a:lnTo>
                    <a:pt x="17" y="208"/>
                  </a:lnTo>
                  <a:lnTo>
                    <a:pt x="17" y="208"/>
                  </a:lnTo>
                  <a:lnTo>
                    <a:pt x="17" y="214"/>
                  </a:lnTo>
                  <a:lnTo>
                    <a:pt x="17" y="214"/>
                  </a:lnTo>
                  <a:lnTo>
                    <a:pt x="83" y="214"/>
                  </a:lnTo>
                  <a:lnTo>
                    <a:pt x="83" y="220"/>
                  </a:lnTo>
                  <a:lnTo>
                    <a:pt x="93" y="231"/>
                  </a:lnTo>
                  <a:lnTo>
                    <a:pt x="99" y="231"/>
                  </a:lnTo>
                  <a:lnTo>
                    <a:pt x="105" y="237"/>
                  </a:lnTo>
                  <a:lnTo>
                    <a:pt x="105" y="237"/>
                  </a:lnTo>
                  <a:lnTo>
                    <a:pt x="112" y="237"/>
                  </a:lnTo>
                  <a:lnTo>
                    <a:pt x="112" y="243"/>
                  </a:lnTo>
                  <a:lnTo>
                    <a:pt x="112" y="243"/>
                  </a:lnTo>
                  <a:lnTo>
                    <a:pt x="118" y="243"/>
                  </a:lnTo>
                  <a:lnTo>
                    <a:pt x="118" y="237"/>
                  </a:lnTo>
                  <a:lnTo>
                    <a:pt x="118" y="237"/>
                  </a:lnTo>
                  <a:lnTo>
                    <a:pt x="118" y="237"/>
                  </a:lnTo>
                  <a:lnTo>
                    <a:pt x="122" y="231"/>
                  </a:lnTo>
                  <a:lnTo>
                    <a:pt x="140" y="231"/>
                  </a:lnTo>
                  <a:lnTo>
                    <a:pt x="147" y="226"/>
                  </a:lnTo>
                  <a:lnTo>
                    <a:pt x="153" y="226"/>
                  </a:lnTo>
                  <a:lnTo>
                    <a:pt x="157" y="220"/>
                  </a:lnTo>
                  <a:lnTo>
                    <a:pt x="153" y="220"/>
                  </a:lnTo>
                  <a:lnTo>
                    <a:pt x="153" y="214"/>
                  </a:lnTo>
                  <a:lnTo>
                    <a:pt x="147" y="208"/>
                  </a:lnTo>
                  <a:lnTo>
                    <a:pt x="147" y="208"/>
                  </a:lnTo>
                  <a:lnTo>
                    <a:pt x="140" y="204"/>
                  </a:lnTo>
                  <a:lnTo>
                    <a:pt x="140" y="198"/>
                  </a:lnTo>
                  <a:lnTo>
                    <a:pt x="134" y="191"/>
                  </a:lnTo>
                  <a:lnTo>
                    <a:pt x="134" y="191"/>
                  </a:lnTo>
                  <a:lnTo>
                    <a:pt x="134" y="191"/>
                  </a:lnTo>
                  <a:lnTo>
                    <a:pt x="134" y="191"/>
                  </a:lnTo>
                  <a:lnTo>
                    <a:pt x="134" y="187"/>
                  </a:lnTo>
                  <a:lnTo>
                    <a:pt x="128" y="187"/>
                  </a:lnTo>
                  <a:lnTo>
                    <a:pt x="128" y="187"/>
                  </a:lnTo>
                  <a:lnTo>
                    <a:pt x="128" y="187"/>
                  </a:lnTo>
                  <a:lnTo>
                    <a:pt x="128" y="175"/>
                  </a:lnTo>
                  <a:lnTo>
                    <a:pt x="140" y="175"/>
                  </a:lnTo>
                  <a:lnTo>
                    <a:pt x="147" y="169"/>
                  </a:lnTo>
                  <a:lnTo>
                    <a:pt x="153" y="169"/>
                  </a:lnTo>
                  <a:lnTo>
                    <a:pt x="163" y="146"/>
                  </a:lnTo>
                  <a:lnTo>
                    <a:pt x="169" y="142"/>
                  </a:lnTo>
                  <a:lnTo>
                    <a:pt x="182" y="119"/>
                  </a:lnTo>
                  <a:lnTo>
                    <a:pt x="188" y="113"/>
                  </a:lnTo>
                  <a:lnTo>
                    <a:pt x="188" y="103"/>
                  </a:lnTo>
                  <a:lnTo>
                    <a:pt x="182" y="103"/>
                  </a:lnTo>
                  <a:lnTo>
                    <a:pt x="182" y="97"/>
                  </a:lnTo>
                  <a:lnTo>
                    <a:pt x="188" y="97"/>
                  </a:lnTo>
                  <a:lnTo>
                    <a:pt x="188" y="90"/>
                  </a:lnTo>
                  <a:lnTo>
                    <a:pt x="188" y="90"/>
                  </a:lnTo>
                  <a:lnTo>
                    <a:pt x="192" y="84"/>
                  </a:lnTo>
                  <a:lnTo>
                    <a:pt x="188" y="84"/>
                  </a:lnTo>
                  <a:lnTo>
                    <a:pt x="182" y="80"/>
                  </a:lnTo>
                  <a:lnTo>
                    <a:pt x="182" y="80"/>
                  </a:lnTo>
                  <a:lnTo>
                    <a:pt x="175" y="74"/>
                  </a:lnTo>
                  <a:lnTo>
                    <a:pt x="175" y="74"/>
                  </a:lnTo>
                  <a:lnTo>
                    <a:pt x="169" y="68"/>
                  </a:lnTo>
                  <a:lnTo>
                    <a:pt x="169" y="62"/>
                  </a:lnTo>
                  <a:lnTo>
                    <a:pt x="163" y="58"/>
                  </a:lnTo>
                  <a:lnTo>
                    <a:pt x="163" y="45"/>
                  </a:lnTo>
                  <a:lnTo>
                    <a:pt x="188" y="45"/>
                  </a:lnTo>
                  <a:lnTo>
                    <a:pt x="192" y="41"/>
                  </a:lnTo>
                  <a:lnTo>
                    <a:pt x="204" y="41"/>
                  </a:lnTo>
                  <a:lnTo>
                    <a:pt x="204" y="35"/>
                  </a:lnTo>
                  <a:lnTo>
                    <a:pt x="210" y="35"/>
                  </a:lnTo>
                  <a:lnTo>
                    <a:pt x="210" y="3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1" name="Freeform 557"/>
            <p:cNvSpPr>
              <a:spLocks/>
            </p:cNvSpPr>
            <p:nvPr/>
          </p:nvSpPr>
          <p:spPr bwMode="auto">
            <a:xfrm>
              <a:off x="6577013" y="2619376"/>
              <a:ext cx="203200" cy="536575"/>
            </a:xfrm>
            <a:custGeom>
              <a:avLst/>
              <a:gdLst>
                <a:gd name="T0" fmla="*/ 111 w 128"/>
                <a:gd name="T1" fmla="*/ 322 h 338"/>
                <a:gd name="T2" fmla="*/ 111 w 128"/>
                <a:gd name="T3" fmla="*/ 316 h 338"/>
                <a:gd name="T4" fmla="*/ 99 w 128"/>
                <a:gd name="T5" fmla="*/ 309 h 338"/>
                <a:gd name="T6" fmla="*/ 99 w 128"/>
                <a:gd name="T7" fmla="*/ 299 h 338"/>
                <a:gd name="T8" fmla="*/ 99 w 128"/>
                <a:gd name="T9" fmla="*/ 299 h 338"/>
                <a:gd name="T10" fmla="*/ 99 w 128"/>
                <a:gd name="T11" fmla="*/ 287 h 338"/>
                <a:gd name="T12" fmla="*/ 105 w 128"/>
                <a:gd name="T13" fmla="*/ 283 h 338"/>
                <a:gd name="T14" fmla="*/ 105 w 128"/>
                <a:gd name="T15" fmla="*/ 276 h 338"/>
                <a:gd name="T16" fmla="*/ 105 w 128"/>
                <a:gd name="T17" fmla="*/ 270 h 338"/>
                <a:gd name="T18" fmla="*/ 99 w 128"/>
                <a:gd name="T19" fmla="*/ 270 h 338"/>
                <a:gd name="T20" fmla="*/ 99 w 128"/>
                <a:gd name="T21" fmla="*/ 264 h 338"/>
                <a:gd name="T22" fmla="*/ 93 w 128"/>
                <a:gd name="T23" fmla="*/ 254 h 338"/>
                <a:gd name="T24" fmla="*/ 86 w 128"/>
                <a:gd name="T25" fmla="*/ 231 h 338"/>
                <a:gd name="T26" fmla="*/ 76 w 128"/>
                <a:gd name="T27" fmla="*/ 215 h 338"/>
                <a:gd name="T28" fmla="*/ 70 w 128"/>
                <a:gd name="T29" fmla="*/ 215 h 338"/>
                <a:gd name="T30" fmla="*/ 64 w 128"/>
                <a:gd name="T31" fmla="*/ 221 h 338"/>
                <a:gd name="T32" fmla="*/ 41 w 128"/>
                <a:gd name="T33" fmla="*/ 198 h 338"/>
                <a:gd name="T34" fmla="*/ 29 w 128"/>
                <a:gd name="T35" fmla="*/ 169 h 338"/>
                <a:gd name="T36" fmla="*/ 22 w 128"/>
                <a:gd name="T37" fmla="*/ 163 h 338"/>
                <a:gd name="T38" fmla="*/ 16 w 128"/>
                <a:gd name="T39" fmla="*/ 159 h 338"/>
                <a:gd name="T40" fmla="*/ 16 w 128"/>
                <a:gd name="T41" fmla="*/ 153 h 338"/>
                <a:gd name="T42" fmla="*/ 6 w 128"/>
                <a:gd name="T43" fmla="*/ 147 h 338"/>
                <a:gd name="T44" fmla="*/ 0 w 128"/>
                <a:gd name="T45" fmla="*/ 140 h 338"/>
                <a:gd name="T46" fmla="*/ 6 w 128"/>
                <a:gd name="T47" fmla="*/ 130 h 338"/>
                <a:gd name="T48" fmla="*/ 10 w 128"/>
                <a:gd name="T49" fmla="*/ 124 h 338"/>
                <a:gd name="T50" fmla="*/ 10 w 128"/>
                <a:gd name="T51" fmla="*/ 107 h 338"/>
                <a:gd name="T52" fmla="*/ 10 w 128"/>
                <a:gd name="T53" fmla="*/ 91 h 338"/>
                <a:gd name="T54" fmla="*/ 22 w 128"/>
                <a:gd name="T55" fmla="*/ 79 h 338"/>
                <a:gd name="T56" fmla="*/ 29 w 128"/>
                <a:gd name="T57" fmla="*/ 79 h 338"/>
                <a:gd name="T58" fmla="*/ 35 w 128"/>
                <a:gd name="T59" fmla="*/ 35 h 338"/>
                <a:gd name="T60" fmla="*/ 41 w 128"/>
                <a:gd name="T61" fmla="*/ 29 h 338"/>
                <a:gd name="T62" fmla="*/ 51 w 128"/>
                <a:gd name="T63" fmla="*/ 23 h 338"/>
                <a:gd name="T64" fmla="*/ 51 w 128"/>
                <a:gd name="T65" fmla="*/ 17 h 338"/>
                <a:gd name="T66" fmla="*/ 58 w 128"/>
                <a:gd name="T67" fmla="*/ 6 h 338"/>
                <a:gd name="T68" fmla="*/ 64 w 128"/>
                <a:gd name="T69" fmla="*/ 6 h 338"/>
                <a:gd name="T70" fmla="*/ 70 w 128"/>
                <a:gd name="T71" fmla="*/ 17 h 338"/>
                <a:gd name="T72" fmla="*/ 82 w 128"/>
                <a:gd name="T73" fmla="*/ 29 h 338"/>
                <a:gd name="T74" fmla="*/ 82 w 128"/>
                <a:gd name="T75" fmla="*/ 35 h 338"/>
                <a:gd name="T76" fmla="*/ 82 w 128"/>
                <a:gd name="T77" fmla="*/ 56 h 338"/>
                <a:gd name="T78" fmla="*/ 76 w 128"/>
                <a:gd name="T79" fmla="*/ 62 h 338"/>
                <a:gd name="T80" fmla="*/ 76 w 128"/>
                <a:gd name="T81" fmla="*/ 79 h 338"/>
                <a:gd name="T82" fmla="*/ 76 w 128"/>
                <a:gd name="T83" fmla="*/ 85 h 338"/>
                <a:gd name="T84" fmla="*/ 93 w 128"/>
                <a:gd name="T85" fmla="*/ 91 h 338"/>
                <a:gd name="T86" fmla="*/ 93 w 128"/>
                <a:gd name="T87" fmla="*/ 97 h 338"/>
                <a:gd name="T88" fmla="*/ 99 w 128"/>
                <a:gd name="T89" fmla="*/ 114 h 338"/>
                <a:gd name="T90" fmla="*/ 105 w 128"/>
                <a:gd name="T91" fmla="*/ 124 h 338"/>
                <a:gd name="T92" fmla="*/ 121 w 128"/>
                <a:gd name="T93" fmla="*/ 130 h 338"/>
                <a:gd name="T94" fmla="*/ 121 w 128"/>
                <a:gd name="T95" fmla="*/ 136 h 338"/>
                <a:gd name="T96" fmla="*/ 121 w 128"/>
                <a:gd name="T97" fmla="*/ 140 h 338"/>
                <a:gd name="T98" fmla="*/ 111 w 128"/>
                <a:gd name="T99" fmla="*/ 159 h 338"/>
                <a:gd name="T100" fmla="*/ 93 w 128"/>
                <a:gd name="T101" fmla="*/ 169 h 338"/>
                <a:gd name="T102" fmla="*/ 93 w 128"/>
                <a:gd name="T103" fmla="*/ 192 h 338"/>
                <a:gd name="T104" fmla="*/ 99 w 128"/>
                <a:gd name="T105" fmla="*/ 208 h 338"/>
                <a:gd name="T106" fmla="*/ 111 w 128"/>
                <a:gd name="T107" fmla="*/ 237 h 338"/>
                <a:gd name="T108" fmla="*/ 105 w 128"/>
                <a:gd name="T109" fmla="*/ 237 h 338"/>
                <a:gd name="T110" fmla="*/ 105 w 128"/>
                <a:gd name="T111" fmla="*/ 241 h 338"/>
                <a:gd name="T112" fmla="*/ 111 w 128"/>
                <a:gd name="T113" fmla="*/ 270 h 338"/>
                <a:gd name="T114" fmla="*/ 121 w 128"/>
                <a:gd name="T115" fmla="*/ 287 h 338"/>
                <a:gd name="T116" fmla="*/ 117 w 128"/>
                <a:gd name="T117" fmla="*/ 326 h 338"/>
                <a:gd name="T118" fmla="*/ 111 w 128"/>
                <a:gd name="T119" fmla="*/ 338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8" h="338">
                  <a:moveTo>
                    <a:pt x="111" y="338"/>
                  </a:moveTo>
                  <a:lnTo>
                    <a:pt x="111" y="338"/>
                  </a:lnTo>
                  <a:lnTo>
                    <a:pt x="111" y="322"/>
                  </a:lnTo>
                  <a:lnTo>
                    <a:pt x="111" y="322"/>
                  </a:lnTo>
                  <a:lnTo>
                    <a:pt x="111" y="316"/>
                  </a:lnTo>
                  <a:lnTo>
                    <a:pt x="111" y="316"/>
                  </a:lnTo>
                  <a:lnTo>
                    <a:pt x="111" y="309"/>
                  </a:lnTo>
                  <a:lnTo>
                    <a:pt x="99" y="309"/>
                  </a:lnTo>
                  <a:lnTo>
                    <a:pt x="99" y="309"/>
                  </a:lnTo>
                  <a:lnTo>
                    <a:pt x="99" y="305"/>
                  </a:lnTo>
                  <a:lnTo>
                    <a:pt x="99" y="305"/>
                  </a:lnTo>
                  <a:lnTo>
                    <a:pt x="99" y="299"/>
                  </a:lnTo>
                  <a:lnTo>
                    <a:pt x="99" y="299"/>
                  </a:lnTo>
                  <a:lnTo>
                    <a:pt x="99" y="299"/>
                  </a:lnTo>
                  <a:lnTo>
                    <a:pt x="99" y="299"/>
                  </a:lnTo>
                  <a:lnTo>
                    <a:pt x="99" y="293"/>
                  </a:lnTo>
                  <a:lnTo>
                    <a:pt x="99" y="293"/>
                  </a:lnTo>
                  <a:lnTo>
                    <a:pt x="99" y="287"/>
                  </a:lnTo>
                  <a:lnTo>
                    <a:pt x="99" y="287"/>
                  </a:lnTo>
                  <a:lnTo>
                    <a:pt x="105" y="287"/>
                  </a:lnTo>
                  <a:lnTo>
                    <a:pt x="105" y="283"/>
                  </a:lnTo>
                  <a:lnTo>
                    <a:pt x="105" y="283"/>
                  </a:lnTo>
                  <a:lnTo>
                    <a:pt x="105" y="283"/>
                  </a:lnTo>
                  <a:lnTo>
                    <a:pt x="105" y="276"/>
                  </a:lnTo>
                  <a:lnTo>
                    <a:pt x="105" y="276"/>
                  </a:lnTo>
                  <a:lnTo>
                    <a:pt x="105" y="276"/>
                  </a:lnTo>
                  <a:lnTo>
                    <a:pt x="105" y="270"/>
                  </a:lnTo>
                  <a:lnTo>
                    <a:pt x="99" y="270"/>
                  </a:lnTo>
                  <a:lnTo>
                    <a:pt x="99" y="270"/>
                  </a:lnTo>
                  <a:lnTo>
                    <a:pt x="99" y="270"/>
                  </a:lnTo>
                  <a:lnTo>
                    <a:pt x="99" y="270"/>
                  </a:lnTo>
                  <a:lnTo>
                    <a:pt x="99" y="270"/>
                  </a:lnTo>
                  <a:lnTo>
                    <a:pt x="99" y="264"/>
                  </a:lnTo>
                  <a:lnTo>
                    <a:pt x="99" y="264"/>
                  </a:lnTo>
                  <a:lnTo>
                    <a:pt x="99" y="264"/>
                  </a:lnTo>
                  <a:lnTo>
                    <a:pt x="93" y="254"/>
                  </a:lnTo>
                  <a:lnTo>
                    <a:pt x="93" y="248"/>
                  </a:lnTo>
                  <a:lnTo>
                    <a:pt x="86" y="237"/>
                  </a:lnTo>
                  <a:lnTo>
                    <a:pt x="86" y="231"/>
                  </a:lnTo>
                  <a:lnTo>
                    <a:pt x="82" y="225"/>
                  </a:lnTo>
                  <a:lnTo>
                    <a:pt x="82" y="221"/>
                  </a:lnTo>
                  <a:lnTo>
                    <a:pt x="76" y="215"/>
                  </a:lnTo>
                  <a:lnTo>
                    <a:pt x="76" y="202"/>
                  </a:lnTo>
                  <a:lnTo>
                    <a:pt x="76" y="215"/>
                  </a:lnTo>
                  <a:lnTo>
                    <a:pt x="70" y="215"/>
                  </a:lnTo>
                  <a:lnTo>
                    <a:pt x="70" y="215"/>
                  </a:lnTo>
                  <a:lnTo>
                    <a:pt x="70" y="221"/>
                  </a:lnTo>
                  <a:lnTo>
                    <a:pt x="64" y="221"/>
                  </a:lnTo>
                  <a:lnTo>
                    <a:pt x="58" y="225"/>
                  </a:lnTo>
                  <a:lnTo>
                    <a:pt x="35" y="225"/>
                  </a:lnTo>
                  <a:lnTo>
                    <a:pt x="41" y="198"/>
                  </a:lnTo>
                  <a:lnTo>
                    <a:pt x="29" y="175"/>
                  </a:lnTo>
                  <a:lnTo>
                    <a:pt x="29" y="175"/>
                  </a:lnTo>
                  <a:lnTo>
                    <a:pt x="29" y="169"/>
                  </a:lnTo>
                  <a:lnTo>
                    <a:pt x="29" y="169"/>
                  </a:lnTo>
                  <a:lnTo>
                    <a:pt x="29" y="163"/>
                  </a:lnTo>
                  <a:lnTo>
                    <a:pt x="22" y="163"/>
                  </a:lnTo>
                  <a:lnTo>
                    <a:pt x="22" y="163"/>
                  </a:lnTo>
                  <a:lnTo>
                    <a:pt x="22" y="159"/>
                  </a:lnTo>
                  <a:lnTo>
                    <a:pt x="16" y="159"/>
                  </a:lnTo>
                  <a:lnTo>
                    <a:pt x="16" y="159"/>
                  </a:lnTo>
                  <a:lnTo>
                    <a:pt x="16" y="159"/>
                  </a:lnTo>
                  <a:lnTo>
                    <a:pt x="16" y="153"/>
                  </a:lnTo>
                  <a:lnTo>
                    <a:pt x="6" y="153"/>
                  </a:lnTo>
                  <a:lnTo>
                    <a:pt x="6" y="153"/>
                  </a:lnTo>
                  <a:lnTo>
                    <a:pt x="6" y="147"/>
                  </a:lnTo>
                  <a:lnTo>
                    <a:pt x="0" y="147"/>
                  </a:lnTo>
                  <a:lnTo>
                    <a:pt x="0" y="140"/>
                  </a:lnTo>
                  <a:lnTo>
                    <a:pt x="0" y="140"/>
                  </a:lnTo>
                  <a:lnTo>
                    <a:pt x="0" y="140"/>
                  </a:lnTo>
                  <a:lnTo>
                    <a:pt x="6" y="136"/>
                  </a:lnTo>
                  <a:lnTo>
                    <a:pt x="6" y="130"/>
                  </a:lnTo>
                  <a:lnTo>
                    <a:pt x="6" y="130"/>
                  </a:lnTo>
                  <a:lnTo>
                    <a:pt x="6" y="124"/>
                  </a:lnTo>
                  <a:lnTo>
                    <a:pt x="10" y="124"/>
                  </a:lnTo>
                  <a:lnTo>
                    <a:pt x="10" y="114"/>
                  </a:lnTo>
                  <a:lnTo>
                    <a:pt x="10" y="114"/>
                  </a:lnTo>
                  <a:lnTo>
                    <a:pt x="10" y="107"/>
                  </a:lnTo>
                  <a:lnTo>
                    <a:pt x="10" y="107"/>
                  </a:lnTo>
                  <a:lnTo>
                    <a:pt x="10" y="91"/>
                  </a:lnTo>
                  <a:lnTo>
                    <a:pt x="10" y="91"/>
                  </a:lnTo>
                  <a:lnTo>
                    <a:pt x="10" y="85"/>
                  </a:lnTo>
                  <a:lnTo>
                    <a:pt x="16" y="85"/>
                  </a:lnTo>
                  <a:lnTo>
                    <a:pt x="22" y="79"/>
                  </a:lnTo>
                  <a:lnTo>
                    <a:pt x="22" y="79"/>
                  </a:lnTo>
                  <a:lnTo>
                    <a:pt x="22" y="79"/>
                  </a:lnTo>
                  <a:lnTo>
                    <a:pt x="29" y="79"/>
                  </a:lnTo>
                  <a:lnTo>
                    <a:pt x="29" y="68"/>
                  </a:lnTo>
                  <a:lnTo>
                    <a:pt x="35" y="62"/>
                  </a:lnTo>
                  <a:lnTo>
                    <a:pt x="35" y="35"/>
                  </a:lnTo>
                  <a:lnTo>
                    <a:pt x="35" y="35"/>
                  </a:lnTo>
                  <a:lnTo>
                    <a:pt x="41" y="35"/>
                  </a:lnTo>
                  <a:lnTo>
                    <a:pt x="41" y="29"/>
                  </a:lnTo>
                  <a:lnTo>
                    <a:pt x="41" y="29"/>
                  </a:lnTo>
                  <a:lnTo>
                    <a:pt x="51" y="29"/>
                  </a:lnTo>
                  <a:lnTo>
                    <a:pt x="51" y="23"/>
                  </a:lnTo>
                  <a:lnTo>
                    <a:pt x="51" y="23"/>
                  </a:lnTo>
                  <a:lnTo>
                    <a:pt x="51" y="17"/>
                  </a:lnTo>
                  <a:lnTo>
                    <a:pt x="51" y="17"/>
                  </a:lnTo>
                  <a:lnTo>
                    <a:pt x="58" y="13"/>
                  </a:lnTo>
                  <a:lnTo>
                    <a:pt x="58" y="6"/>
                  </a:lnTo>
                  <a:lnTo>
                    <a:pt x="58" y="6"/>
                  </a:lnTo>
                  <a:lnTo>
                    <a:pt x="58" y="0"/>
                  </a:lnTo>
                  <a:lnTo>
                    <a:pt x="58" y="6"/>
                  </a:lnTo>
                  <a:lnTo>
                    <a:pt x="64" y="6"/>
                  </a:lnTo>
                  <a:lnTo>
                    <a:pt x="64" y="13"/>
                  </a:lnTo>
                  <a:lnTo>
                    <a:pt x="70" y="13"/>
                  </a:lnTo>
                  <a:lnTo>
                    <a:pt x="70" y="17"/>
                  </a:lnTo>
                  <a:lnTo>
                    <a:pt x="76" y="17"/>
                  </a:lnTo>
                  <a:lnTo>
                    <a:pt x="76" y="23"/>
                  </a:lnTo>
                  <a:lnTo>
                    <a:pt x="82" y="29"/>
                  </a:lnTo>
                  <a:lnTo>
                    <a:pt x="82" y="29"/>
                  </a:lnTo>
                  <a:lnTo>
                    <a:pt x="82" y="35"/>
                  </a:lnTo>
                  <a:lnTo>
                    <a:pt x="82" y="35"/>
                  </a:lnTo>
                  <a:lnTo>
                    <a:pt x="82" y="52"/>
                  </a:lnTo>
                  <a:lnTo>
                    <a:pt x="82" y="52"/>
                  </a:lnTo>
                  <a:lnTo>
                    <a:pt x="82" y="56"/>
                  </a:lnTo>
                  <a:lnTo>
                    <a:pt x="82" y="56"/>
                  </a:lnTo>
                  <a:lnTo>
                    <a:pt x="76" y="62"/>
                  </a:lnTo>
                  <a:lnTo>
                    <a:pt x="76" y="62"/>
                  </a:lnTo>
                  <a:lnTo>
                    <a:pt x="76" y="68"/>
                  </a:lnTo>
                  <a:lnTo>
                    <a:pt x="76" y="68"/>
                  </a:lnTo>
                  <a:lnTo>
                    <a:pt x="76" y="79"/>
                  </a:lnTo>
                  <a:lnTo>
                    <a:pt x="76" y="79"/>
                  </a:lnTo>
                  <a:lnTo>
                    <a:pt x="76" y="79"/>
                  </a:lnTo>
                  <a:lnTo>
                    <a:pt x="76" y="85"/>
                  </a:lnTo>
                  <a:lnTo>
                    <a:pt x="86" y="85"/>
                  </a:lnTo>
                  <a:lnTo>
                    <a:pt x="93" y="91"/>
                  </a:lnTo>
                  <a:lnTo>
                    <a:pt x="93" y="91"/>
                  </a:lnTo>
                  <a:lnTo>
                    <a:pt x="93" y="97"/>
                  </a:lnTo>
                  <a:lnTo>
                    <a:pt x="93" y="97"/>
                  </a:lnTo>
                  <a:lnTo>
                    <a:pt x="93" y="97"/>
                  </a:lnTo>
                  <a:lnTo>
                    <a:pt x="99" y="101"/>
                  </a:lnTo>
                  <a:lnTo>
                    <a:pt x="99" y="101"/>
                  </a:lnTo>
                  <a:lnTo>
                    <a:pt x="99" y="114"/>
                  </a:lnTo>
                  <a:lnTo>
                    <a:pt x="105" y="118"/>
                  </a:lnTo>
                  <a:lnTo>
                    <a:pt x="105" y="118"/>
                  </a:lnTo>
                  <a:lnTo>
                    <a:pt x="105" y="124"/>
                  </a:lnTo>
                  <a:lnTo>
                    <a:pt x="111" y="124"/>
                  </a:lnTo>
                  <a:lnTo>
                    <a:pt x="111" y="130"/>
                  </a:lnTo>
                  <a:lnTo>
                    <a:pt x="121" y="130"/>
                  </a:lnTo>
                  <a:lnTo>
                    <a:pt x="128" y="124"/>
                  </a:lnTo>
                  <a:lnTo>
                    <a:pt x="121" y="130"/>
                  </a:lnTo>
                  <a:lnTo>
                    <a:pt x="121" y="136"/>
                  </a:lnTo>
                  <a:lnTo>
                    <a:pt x="121" y="136"/>
                  </a:lnTo>
                  <a:lnTo>
                    <a:pt x="121" y="140"/>
                  </a:lnTo>
                  <a:lnTo>
                    <a:pt x="121" y="140"/>
                  </a:lnTo>
                  <a:lnTo>
                    <a:pt x="121" y="153"/>
                  </a:lnTo>
                  <a:lnTo>
                    <a:pt x="111" y="153"/>
                  </a:lnTo>
                  <a:lnTo>
                    <a:pt x="111" y="159"/>
                  </a:lnTo>
                  <a:lnTo>
                    <a:pt x="99" y="159"/>
                  </a:lnTo>
                  <a:lnTo>
                    <a:pt x="93" y="163"/>
                  </a:lnTo>
                  <a:lnTo>
                    <a:pt x="93" y="169"/>
                  </a:lnTo>
                  <a:lnTo>
                    <a:pt x="86" y="175"/>
                  </a:lnTo>
                  <a:lnTo>
                    <a:pt x="86" y="186"/>
                  </a:lnTo>
                  <a:lnTo>
                    <a:pt x="93" y="192"/>
                  </a:lnTo>
                  <a:lnTo>
                    <a:pt x="93" y="198"/>
                  </a:lnTo>
                  <a:lnTo>
                    <a:pt x="99" y="202"/>
                  </a:lnTo>
                  <a:lnTo>
                    <a:pt x="99" y="208"/>
                  </a:lnTo>
                  <a:lnTo>
                    <a:pt x="105" y="215"/>
                  </a:lnTo>
                  <a:lnTo>
                    <a:pt x="111" y="225"/>
                  </a:lnTo>
                  <a:lnTo>
                    <a:pt x="111" y="237"/>
                  </a:lnTo>
                  <a:lnTo>
                    <a:pt x="105" y="237"/>
                  </a:lnTo>
                  <a:lnTo>
                    <a:pt x="105" y="237"/>
                  </a:lnTo>
                  <a:lnTo>
                    <a:pt x="105" y="237"/>
                  </a:lnTo>
                  <a:lnTo>
                    <a:pt x="105" y="237"/>
                  </a:lnTo>
                  <a:lnTo>
                    <a:pt x="105" y="241"/>
                  </a:lnTo>
                  <a:lnTo>
                    <a:pt x="105" y="241"/>
                  </a:lnTo>
                  <a:lnTo>
                    <a:pt x="105" y="254"/>
                  </a:lnTo>
                  <a:lnTo>
                    <a:pt x="111" y="260"/>
                  </a:lnTo>
                  <a:lnTo>
                    <a:pt x="111" y="270"/>
                  </a:lnTo>
                  <a:lnTo>
                    <a:pt x="117" y="276"/>
                  </a:lnTo>
                  <a:lnTo>
                    <a:pt x="117" y="283"/>
                  </a:lnTo>
                  <a:lnTo>
                    <a:pt x="121" y="287"/>
                  </a:lnTo>
                  <a:lnTo>
                    <a:pt x="121" y="305"/>
                  </a:lnTo>
                  <a:lnTo>
                    <a:pt x="117" y="309"/>
                  </a:lnTo>
                  <a:lnTo>
                    <a:pt x="117" y="326"/>
                  </a:lnTo>
                  <a:lnTo>
                    <a:pt x="111" y="338"/>
                  </a:lnTo>
                  <a:lnTo>
                    <a:pt x="111" y="338"/>
                  </a:lnTo>
                  <a:lnTo>
                    <a:pt x="111" y="338"/>
                  </a:lnTo>
                  <a:lnTo>
                    <a:pt x="111" y="33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2" name="Freeform 558"/>
            <p:cNvSpPr>
              <a:spLocks/>
            </p:cNvSpPr>
            <p:nvPr/>
          </p:nvSpPr>
          <p:spPr bwMode="auto">
            <a:xfrm>
              <a:off x="6577013" y="2619376"/>
              <a:ext cx="203200" cy="536575"/>
            </a:xfrm>
            <a:custGeom>
              <a:avLst/>
              <a:gdLst>
                <a:gd name="T0" fmla="*/ 111 w 128"/>
                <a:gd name="T1" fmla="*/ 322 h 338"/>
                <a:gd name="T2" fmla="*/ 111 w 128"/>
                <a:gd name="T3" fmla="*/ 316 h 338"/>
                <a:gd name="T4" fmla="*/ 99 w 128"/>
                <a:gd name="T5" fmla="*/ 309 h 338"/>
                <a:gd name="T6" fmla="*/ 99 w 128"/>
                <a:gd name="T7" fmla="*/ 299 h 338"/>
                <a:gd name="T8" fmla="*/ 99 w 128"/>
                <a:gd name="T9" fmla="*/ 299 h 338"/>
                <a:gd name="T10" fmla="*/ 99 w 128"/>
                <a:gd name="T11" fmla="*/ 287 h 338"/>
                <a:gd name="T12" fmla="*/ 105 w 128"/>
                <a:gd name="T13" fmla="*/ 283 h 338"/>
                <a:gd name="T14" fmla="*/ 105 w 128"/>
                <a:gd name="T15" fmla="*/ 276 h 338"/>
                <a:gd name="T16" fmla="*/ 105 w 128"/>
                <a:gd name="T17" fmla="*/ 270 h 338"/>
                <a:gd name="T18" fmla="*/ 99 w 128"/>
                <a:gd name="T19" fmla="*/ 270 h 338"/>
                <a:gd name="T20" fmla="*/ 99 w 128"/>
                <a:gd name="T21" fmla="*/ 264 h 338"/>
                <a:gd name="T22" fmla="*/ 93 w 128"/>
                <a:gd name="T23" fmla="*/ 254 h 338"/>
                <a:gd name="T24" fmla="*/ 86 w 128"/>
                <a:gd name="T25" fmla="*/ 231 h 338"/>
                <a:gd name="T26" fmla="*/ 76 w 128"/>
                <a:gd name="T27" fmla="*/ 215 h 338"/>
                <a:gd name="T28" fmla="*/ 70 w 128"/>
                <a:gd name="T29" fmla="*/ 215 h 338"/>
                <a:gd name="T30" fmla="*/ 64 w 128"/>
                <a:gd name="T31" fmla="*/ 221 h 338"/>
                <a:gd name="T32" fmla="*/ 41 w 128"/>
                <a:gd name="T33" fmla="*/ 198 h 338"/>
                <a:gd name="T34" fmla="*/ 29 w 128"/>
                <a:gd name="T35" fmla="*/ 169 h 338"/>
                <a:gd name="T36" fmla="*/ 22 w 128"/>
                <a:gd name="T37" fmla="*/ 163 h 338"/>
                <a:gd name="T38" fmla="*/ 16 w 128"/>
                <a:gd name="T39" fmla="*/ 159 h 338"/>
                <a:gd name="T40" fmla="*/ 16 w 128"/>
                <a:gd name="T41" fmla="*/ 153 h 338"/>
                <a:gd name="T42" fmla="*/ 6 w 128"/>
                <a:gd name="T43" fmla="*/ 147 h 338"/>
                <a:gd name="T44" fmla="*/ 0 w 128"/>
                <a:gd name="T45" fmla="*/ 140 h 338"/>
                <a:gd name="T46" fmla="*/ 6 w 128"/>
                <a:gd name="T47" fmla="*/ 130 h 338"/>
                <a:gd name="T48" fmla="*/ 10 w 128"/>
                <a:gd name="T49" fmla="*/ 124 h 338"/>
                <a:gd name="T50" fmla="*/ 10 w 128"/>
                <a:gd name="T51" fmla="*/ 107 h 338"/>
                <a:gd name="T52" fmla="*/ 10 w 128"/>
                <a:gd name="T53" fmla="*/ 91 h 338"/>
                <a:gd name="T54" fmla="*/ 22 w 128"/>
                <a:gd name="T55" fmla="*/ 79 h 338"/>
                <a:gd name="T56" fmla="*/ 29 w 128"/>
                <a:gd name="T57" fmla="*/ 79 h 338"/>
                <a:gd name="T58" fmla="*/ 35 w 128"/>
                <a:gd name="T59" fmla="*/ 35 h 338"/>
                <a:gd name="T60" fmla="*/ 41 w 128"/>
                <a:gd name="T61" fmla="*/ 29 h 338"/>
                <a:gd name="T62" fmla="*/ 51 w 128"/>
                <a:gd name="T63" fmla="*/ 23 h 338"/>
                <a:gd name="T64" fmla="*/ 51 w 128"/>
                <a:gd name="T65" fmla="*/ 17 h 338"/>
                <a:gd name="T66" fmla="*/ 58 w 128"/>
                <a:gd name="T67" fmla="*/ 6 h 338"/>
                <a:gd name="T68" fmla="*/ 64 w 128"/>
                <a:gd name="T69" fmla="*/ 6 h 338"/>
                <a:gd name="T70" fmla="*/ 70 w 128"/>
                <a:gd name="T71" fmla="*/ 17 h 338"/>
                <a:gd name="T72" fmla="*/ 82 w 128"/>
                <a:gd name="T73" fmla="*/ 29 h 338"/>
                <a:gd name="T74" fmla="*/ 82 w 128"/>
                <a:gd name="T75" fmla="*/ 35 h 338"/>
                <a:gd name="T76" fmla="*/ 82 w 128"/>
                <a:gd name="T77" fmla="*/ 56 h 338"/>
                <a:gd name="T78" fmla="*/ 76 w 128"/>
                <a:gd name="T79" fmla="*/ 62 h 338"/>
                <a:gd name="T80" fmla="*/ 76 w 128"/>
                <a:gd name="T81" fmla="*/ 79 h 338"/>
                <a:gd name="T82" fmla="*/ 76 w 128"/>
                <a:gd name="T83" fmla="*/ 85 h 338"/>
                <a:gd name="T84" fmla="*/ 93 w 128"/>
                <a:gd name="T85" fmla="*/ 91 h 338"/>
                <a:gd name="T86" fmla="*/ 93 w 128"/>
                <a:gd name="T87" fmla="*/ 97 h 338"/>
                <a:gd name="T88" fmla="*/ 99 w 128"/>
                <a:gd name="T89" fmla="*/ 114 h 338"/>
                <a:gd name="T90" fmla="*/ 105 w 128"/>
                <a:gd name="T91" fmla="*/ 124 h 338"/>
                <a:gd name="T92" fmla="*/ 121 w 128"/>
                <a:gd name="T93" fmla="*/ 130 h 338"/>
                <a:gd name="T94" fmla="*/ 121 w 128"/>
                <a:gd name="T95" fmla="*/ 136 h 338"/>
                <a:gd name="T96" fmla="*/ 121 w 128"/>
                <a:gd name="T97" fmla="*/ 140 h 338"/>
                <a:gd name="T98" fmla="*/ 111 w 128"/>
                <a:gd name="T99" fmla="*/ 159 h 338"/>
                <a:gd name="T100" fmla="*/ 93 w 128"/>
                <a:gd name="T101" fmla="*/ 169 h 338"/>
                <a:gd name="T102" fmla="*/ 93 w 128"/>
                <a:gd name="T103" fmla="*/ 192 h 338"/>
                <a:gd name="T104" fmla="*/ 99 w 128"/>
                <a:gd name="T105" fmla="*/ 208 h 338"/>
                <a:gd name="T106" fmla="*/ 111 w 128"/>
                <a:gd name="T107" fmla="*/ 237 h 338"/>
                <a:gd name="T108" fmla="*/ 105 w 128"/>
                <a:gd name="T109" fmla="*/ 237 h 338"/>
                <a:gd name="T110" fmla="*/ 105 w 128"/>
                <a:gd name="T111" fmla="*/ 241 h 338"/>
                <a:gd name="T112" fmla="*/ 111 w 128"/>
                <a:gd name="T113" fmla="*/ 270 h 338"/>
                <a:gd name="T114" fmla="*/ 121 w 128"/>
                <a:gd name="T115" fmla="*/ 287 h 338"/>
                <a:gd name="T116" fmla="*/ 117 w 128"/>
                <a:gd name="T117" fmla="*/ 326 h 338"/>
                <a:gd name="T118" fmla="*/ 111 w 128"/>
                <a:gd name="T119" fmla="*/ 338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8" h="338">
                  <a:moveTo>
                    <a:pt x="111" y="338"/>
                  </a:moveTo>
                  <a:lnTo>
                    <a:pt x="111" y="338"/>
                  </a:lnTo>
                  <a:lnTo>
                    <a:pt x="111" y="322"/>
                  </a:lnTo>
                  <a:lnTo>
                    <a:pt x="111" y="322"/>
                  </a:lnTo>
                  <a:lnTo>
                    <a:pt x="111" y="316"/>
                  </a:lnTo>
                  <a:lnTo>
                    <a:pt x="111" y="316"/>
                  </a:lnTo>
                  <a:lnTo>
                    <a:pt x="111" y="309"/>
                  </a:lnTo>
                  <a:lnTo>
                    <a:pt x="99" y="309"/>
                  </a:lnTo>
                  <a:lnTo>
                    <a:pt x="99" y="309"/>
                  </a:lnTo>
                  <a:lnTo>
                    <a:pt x="99" y="305"/>
                  </a:lnTo>
                  <a:lnTo>
                    <a:pt x="99" y="305"/>
                  </a:lnTo>
                  <a:lnTo>
                    <a:pt x="99" y="299"/>
                  </a:lnTo>
                  <a:lnTo>
                    <a:pt x="99" y="299"/>
                  </a:lnTo>
                  <a:lnTo>
                    <a:pt x="99" y="299"/>
                  </a:lnTo>
                  <a:lnTo>
                    <a:pt x="99" y="299"/>
                  </a:lnTo>
                  <a:lnTo>
                    <a:pt x="99" y="293"/>
                  </a:lnTo>
                  <a:lnTo>
                    <a:pt x="99" y="293"/>
                  </a:lnTo>
                  <a:lnTo>
                    <a:pt x="99" y="287"/>
                  </a:lnTo>
                  <a:lnTo>
                    <a:pt x="99" y="287"/>
                  </a:lnTo>
                  <a:lnTo>
                    <a:pt x="105" y="287"/>
                  </a:lnTo>
                  <a:lnTo>
                    <a:pt x="105" y="283"/>
                  </a:lnTo>
                  <a:lnTo>
                    <a:pt x="105" y="283"/>
                  </a:lnTo>
                  <a:lnTo>
                    <a:pt x="105" y="283"/>
                  </a:lnTo>
                  <a:lnTo>
                    <a:pt x="105" y="276"/>
                  </a:lnTo>
                  <a:lnTo>
                    <a:pt x="105" y="276"/>
                  </a:lnTo>
                  <a:lnTo>
                    <a:pt x="105" y="276"/>
                  </a:lnTo>
                  <a:lnTo>
                    <a:pt x="105" y="270"/>
                  </a:lnTo>
                  <a:lnTo>
                    <a:pt x="99" y="270"/>
                  </a:lnTo>
                  <a:lnTo>
                    <a:pt x="99" y="270"/>
                  </a:lnTo>
                  <a:lnTo>
                    <a:pt x="99" y="270"/>
                  </a:lnTo>
                  <a:lnTo>
                    <a:pt x="99" y="270"/>
                  </a:lnTo>
                  <a:lnTo>
                    <a:pt x="99" y="270"/>
                  </a:lnTo>
                  <a:lnTo>
                    <a:pt x="99" y="264"/>
                  </a:lnTo>
                  <a:lnTo>
                    <a:pt x="99" y="264"/>
                  </a:lnTo>
                  <a:lnTo>
                    <a:pt x="99" y="264"/>
                  </a:lnTo>
                  <a:lnTo>
                    <a:pt x="93" y="254"/>
                  </a:lnTo>
                  <a:lnTo>
                    <a:pt x="93" y="248"/>
                  </a:lnTo>
                  <a:lnTo>
                    <a:pt x="86" y="237"/>
                  </a:lnTo>
                  <a:lnTo>
                    <a:pt x="86" y="231"/>
                  </a:lnTo>
                  <a:lnTo>
                    <a:pt x="82" y="225"/>
                  </a:lnTo>
                  <a:lnTo>
                    <a:pt x="82" y="221"/>
                  </a:lnTo>
                  <a:lnTo>
                    <a:pt x="76" y="215"/>
                  </a:lnTo>
                  <a:lnTo>
                    <a:pt x="76" y="202"/>
                  </a:lnTo>
                  <a:lnTo>
                    <a:pt x="76" y="215"/>
                  </a:lnTo>
                  <a:lnTo>
                    <a:pt x="70" y="215"/>
                  </a:lnTo>
                  <a:lnTo>
                    <a:pt x="70" y="215"/>
                  </a:lnTo>
                  <a:lnTo>
                    <a:pt x="70" y="221"/>
                  </a:lnTo>
                  <a:lnTo>
                    <a:pt x="64" y="221"/>
                  </a:lnTo>
                  <a:lnTo>
                    <a:pt x="58" y="225"/>
                  </a:lnTo>
                  <a:lnTo>
                    <a:pt x="35" y="225"/>
                  </a:lnTo>
                  <a:lnTo>
                    <a:pt x="41" y="198"/>
                  </a:lnTo>
                  <a:lnTo>
                    <a:pt x="29" y="175"/>
                  </a:lnTo>
                  <a:lnTo>
                    <a:pt x="29" y="175"/>
                  </a:lnTo>
                  <a:lnTo>
                    <a:pt x="29" y="169"/>
                  </a:lnTo>
                  <a:lnTo>
                    <a:pt x="29" y="169"/>
                  </a:lnTo>
                  <a:lnTo>
                    <a:pt x="29" y="163"/>
                  </a:lnTo>
                  <a:lnTo>
                    <a:pt x="22" y="163"/>
                  </a:lnTo>
                  <a:lnTo>
                    <a:pt x="22" y="163"/>
                  </a:lnTo>
                  <a:lnTo>
                    <a:pt x="22" y="159"/>
                  </a:lnTo>
                  <a:lnTo>
                    <a:pt x="16" y="159"/>
                  </a:lnTo>
                  <a:lnTo>
                    <a:pt x="16" y="159"/>
                  </a:lnTo>
                  <a:lnTo>
                    <a:pt x="16" y="159"/>
                  </a:lnTo>
                  <a:lnTo>
                    <a:pt x="16" y="153"/>
                  </a:lnTo>
                  <a:lnTo>
                    <a:pt x="6" y="153"/>
                  </a:lnTo>
                  <a:lnTo>
                    <a:pt x="6" y="153"/>
                  </a:lnTo>
                  <a:lnTo>
                    <a:pt x="6" y="147"/>
                  </a:lnTo>
                  <a:lnTo>
                    <a:pt x="0" y="147"/>
                  </a:lnTo>
                  <a:lnTo>
                    <a:pt x="0" y="140"/>
                  </a:lnTo>
                  <a:lnTo>
                    <a:pt x="0" y="140"/>
                  </a:lnTo>
                  <a:lnTo>
                    <a:pt x="0" y="140"/>
                  </a:lnTo>
                  <a:lnTo>
                    <a:pt x="6" y="136"/>
                  </a:lnTo>
                  <a:lnTo>
                    <a:pt x="6" y="130"/>
                  </a:lnTo>
                  <a:lnTo>
                    <a:pt x="6" y="130"/>
                  </a:lnTo>
                  <a:lnTo>
                    <a:pt x="6" y="124"/>
                  </a:lnTo>
                  <a:lnTo>
                    <a:pt x="10" y="124"/>
                  </a:lnTo>
                  <a:lnTo>
                    <a:pt x="10" y="114"/>
                  </a:lnTo>
                  <a:lnTo>
                    <a:pt x="10" y="114"/>
                  </a:lnTo>
                  <a:lnTo>
                    <a:pt x="10" y="107"/>
                  </a:lnTo>
                  <a:lnTo>
                    <a:pt x="10" y="107"/>
                  </a:lnTo>
                  <a:lnTo>
                    <a:pt x="10" y="91"/>
                  </a:lnTo>
                  <a:lnTo>
                    <a:pt x="10" y="91"/>
                  </a:lnTo>
                  <a:lnTo>
                    <a:pt x="10" y="85"/>
                  </a:lnTo>
                  <a:lnTo>
                    <a:pt x="16" y="85"/>
                  </a:lnTo>
                  <a:lnTo>
                    <a:pt x="22" y="79"/>
                  </a:lnTo>
                  <a:lnTo>
                    <a:pt x="22" y="79"/>
                  </a:lnTo>
                  <a:lnTo>
                    <a:pt x="22" y="79"/>
                  </a:lnTo>
                  <a:lnTo>
                    <a:pt x="29" y="79"/>
                  </a:lnTo>
                  <a:lnTo>
                    <a:pt x="29" y="68"/>
                  </a:lnTo>
                  <a:lnTo>
                    <a:pt x="35" y="62"/>
                  </a:lnTo>
                  <a:lnTo>
                    <a:pt x="35" y="35"/>
                  </a:lnTo>
                  <a:lnTo>
                    <a:pt x="35" y="35"/>
                  </a:lnTo>
                  <a:lnTo>
                    <a:pt x="41" y="35"/>
                  </a:lnTo>
                  <a:lnTo>
                    <a:pt x="41" y="29"/>
                  </a:lnTo>
                  <a:lnTo>
                    <a:pt x="41" y="29"/>
                  </a:lnTo>
                  <a:lnTo>
                    <a:pt x="51" y="29"/>
                  </a:lnTo>
                  <a:lnTo>
                    <a:pt x="51" y="23"/>
                  </a:lnTo>
                  <a:lnTo>
                    <a:pt x="51" y="23"/>
                  </a:lnTo>
                  <a:lnTo>
                    <a:pt x="51" y="17"/>
                  </a:lnTo>
                  <a:lnTo>
                    <a:pt x="51" y="17"/>
                  </a:lnTo>
                  <a:lnTo>
                    <a:pt x="58" y="13"/>
                  </a:lnTo>
                  <a:lnTo>
                    <a:pt x="58" y="6"/>
                  </a:lnTo>
                  <a:lnTo>
                    <a:pt x="58" y="6"/>
                  </a:lnTo>
                  <a:lnTo>
                    <a:pt x="58" y="0"/>
                  </a:lnTo>
                  <a:lnTo>
                    <a:pt x="58" y="6"/>
                  </a:lnTo>
                  <a:lnTo>
                    <a:pt x="64" y="6"/>
                  </a:lnTo>
                  <a:lnTo>
                    <a:pt x="64" y="13"/>
                  </a:lnTo>
                  <a:lnTo>
                    <a:pt x="70" y="13"/>
                  </a:lnTo>
                  <a:lnTo>
                    <a:pt x="70" y="17"/>
                  </a:lnTo>
                  <a:lnTo>
                    <a:pt x="76" y="17"/>
                  </a:lnTo>
                  <a:lnTo>
                    <a:pt x="76" y="23"/>
                  </a:lnTo>
                  <a:lnTo>
                    <a:pt x="82" y="29"/>
                  </a:lnTo>
                  <a:lnTo>
                    <a:pt x="82" y="29"/>
                  </a:lnTo>
                  <a:lnTo>
                    <a:pt x="82" y="35"/>
                  </a:lnTo>
                  <a:lnTo>
                    <a:pt x="82" y="35"/>
                  </a:lnTo>
                  <a:lnTo>
                    <a:pt x="82" y="52"/>
                  </a:lnTo>
                  <a:lnTo>
                    <a:pt x="82" y="52"/>
                  </a:lnTo>
                  <a:lnTo>
                    <a:pt x="82" y="56"/>
                  </a:lnTo>
                  <a:lnTo>
                    <a:pt x="82" y="56"/>
                  </a:lnTo>
                  <a:lnTo>
                    <a:pt x="76" y="62"/>
                  </a:lnTo>
                  <a:lnTo>
                    <a:pt x="76" y="62"/>
                  </a:lnTo>
                  <a:lnTo>
                    <a:pt x="76" y="68"/>
                  </a:lnTo>
                  <a:lnTo>
                    <a:pt x="76" y="68"/>
                  </a:lnTo>
                  <a:lnTo>
                    <a:pt x="76" y="79"/>
                  </a:lnTo>
                  <a:lnTo>
                    <a:pt x="76" y="79"/>
                  </a:lnTo>
                  <a:lnTo>
                    <a:pt x="76" y="79"/>
                  </a:lnTo>
                  <a:lnTo>
                    <a:pt x="76" y="85"/>
                  </a:lnTo>
                  <a:lnTo>
                    <a:pt x="86" y="85"/>
                  </a:lnTo>
                  <a:lnTo>
                    <a:pt x="93" y="91"/>
                  </a:lnTo>
                  <a:lnTo>
                    <a:pt x="93" y="91"/>
                  </a:lnTo>
                  <a:lnTo>
                    <a:pt x="93" y="97"/>
                  </a:lnTo>
                  <a:lnTo>
                    <a:pt x="93" y="97"/>
                  </a:lnTo>
                  <a:lnTo>
                    <a:pt x="93" y="97"/>
                  </a:lnTo>
                  <a:lnTo>
                    <a:pt x="99" y="101"/>
                  </a:lnTo>
                  <a:lnTo>
                    <a:pt x="99" y="101"/>
                  </a:lnTo>
                  <a:lnTo>
                    <a:pt x="99" y="114"/>
                  </a:lnTo>
                  <a:lnTo>
                    <a:pt x="105" y="118"/>
                  </a:lnTo>
                  <a:lnTo>
                    <a:pt x="105" y="118"/>
                  </a:lnTo>
                  <a:lnTo>
                    <a:pt x="105" y="124"/>
                  </a:lnTo>
                  <a:lnTo>
                    <a:pt x="111" y="124"/>
                  </a:lnTo>
                  <a:lnTo>
                    <a:pt x="111" y="130"/>
                  </a:lnTo>
                  <a:lnTo>
                    <a:pt x="121" y="130"/>
                  </a:lnTo>
                  <a:lnTo>
                    <a:pt x="128" y="124"/>
                  </a:lnTo>
                  <a:lnTo>
                    <a:pt x="121" y="130"/>
                  </a:lnTo>
                  <a:lnTo>
                    <a:pt x="121" y="136"/>
                  </a:lnTo>
                  <a:lnTo>
                    <a:pt x="121" y="136"/>
                  </a:lnTo>
                  <a:lnTo>
                    <a:pt x="121" y="140"/>
                  </a:lnTo>
                  <a:lnTo>
                    <a:pt x="121" y="140"/>
                  </a:lnTo>
                  <a:lnTo>
                    <a:pt x="121" y="153"/>
                  </a:lnTo>
                  <a:lnTo>
                    <a:pt x="111" y="153"/>
                  </a:lnTo>
                  <a:lnTo>
                    <a:pt x="111" y="159"/>
                  </a:lnTo>
                  <a:lnTo>
                    <a:pt x="99" y="159"/>
                  </a:lnTo>
                  <a:lnTo>
                    <a:pt x="93" y="163"/>
                  </a:lnTo>
                  <a:lnTo>
                    <a:pt x="93" y="169"/>
                  </a:lnTo>
                  <a:lnTo>
                    <a:pt x="86" y="175"/>
                  </a:lnTo>
                  <a:lnTo>
                    <a:pt x="86" y="186"/>
                  </a:lnTo>
                  <a:lnTo>
                    <a:pt x="93" y="192"/>
                  </a:lnTo>
                  <a:lnTo>
                    <a:pt x="93" y="198"/>
                  </a:lnTo>
                  <a:lnTo>
                    <a:pt x="99" y="202"/>
                  </a:lnTo>
                  <a:lnTo>
                    <a:pt x="99" y="208"/>
                  </a:lnTo>
                  <a:lnTo>
                    <a:pt x="105" y="215"/>
                  </a:lnTo>
                  <a:lnTo>
                    <a:pt x="111" y="225"/>
                  </a:lnTo>
                  <a:lnTo>
                    <a:pt x="111" y="237"/>
                  </a:lnTo>
                  <a:lnTo>
                    <a:pt x="105" y="237"/>
                  </a:lnTo>
                  <a:lnTo>
                    <a:pt x="105" y="237"/>
                  </a:lnTo>
                  <a:lnTo>
                    <a:pt x="105" y="237"/>
                  </a:lnTo>
                  <a:lnTo>
                    <a:pt x="105" y="237"/>
                  </a:lnTo>
                  <a:lnTo>
                    <a:pt x="105" y="241"/>
                  </a:lnTo>
                  <a:lnTo>
                    <a:pt x="105" y="241"/>
                  </a:lnTo>
                  <a:lnTo>
                    <a:pt x="105" y="254"/>
                  </a:lnTo>
                  <a:lnTo>
                    <a:pt x="111" y="260"/>
                  </a:lnTo>
                  <a:lnTo>
                    <a:pt x="111" y="270"/>
                  </a:lnTo>
                  <a:lnTo>
                    <a:pt x="117" y="276"/>
                  </a:lnTo>
                  <a:lnTo>
                    <a:pt x="117" y="283"/>
                  </a:lnTo>
                  <a:lnTo>
                    <a:pt x="121" y="287"/>
                  </a:lnTo>
                  <a:lnTo>
                    <a:pt x="121" y="305"/>
                  </a:lnTo>
                  <a:lnTo>
                    <a:pt x="117" y="309"/>
                  </a:lnTo>
                  <a:lnTo>
                    <a:pt x="117" y="326"/>
                  </a:lnTo>
                  <a:lnTo>
                    <a:pt x="111" y="338"/>
                  </a:lnTo>
                  <a:lnTo>
                    <a:pt x="111" y="338"/>
                  </a:lnTo>
                  <a:lnTo>
                    <a:pt x="111" y="338"/>
                  </a:lnTo>
                  <a:lnTo>
                    <a:pt x="111" y="33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3" name="Freeform 559"/>
            <p:cNvSpPr>
              <a:spLocks/>
            </p:cNvSpPr>
            <p:nvPr/>
          </p:nvSpPr>
          <p:spPr bwMode="auto">
            <a:xfrm>
              <a:off x="4321175" y="3022601"/>
              <a:ext cx="169863" cy="149225"/>
            </a:xfrm>
            <a:custGeom>
              <a:avLst/>
              <a:gdLst>
                <a:gd name="T0" fmla="*/ 6 w 107"/>
                <a:gd name="T1" fmla="*/ 78 h 94"/>
                <a:gd name="T2" fmla="*/ 6 w 107"/>
                <a:gd name="T3" fmla="*/ 68 h 94"/>
                <a:gd name="T4" fmla="*/ 6 w 107"/>
                <a:gd name="T5" fmla="*/ 55 h 94"/>
                <a:gd name="T6" fmla="*/ 12 w 107"/>
                <a:gd name="T7" fmla="*/ 51 h 94"/>
                <a:gd name="T8" fmla="*/ 18 w 107"/>
                <a:gd name="T9" fmla="*/ 45 h 94"/>
                <a:gd name="T10" fmla="*/ 24 w 107"/>
                <a:gd name="T11" fmla="*/ 39 h 94"/>
                <a:gd name="T12" fmla="*/ 31 w 107"/>
                <a:gd name="T13" fmla="*/ 33 h 94"/>
                <a:gd name="T14" fmla="*/ 37 w 107"/>
                <a:gd name="T15" fmla="*/ 16 h 94"/>
                <a:gd name="T16" fmla="*/ 47 w 107"/>
                <a:gd name="T17" fmla="*/ 10 h 94"/>
                <a:gd name="T18" fmla="*/ 59 w 107"/>
                <a:gd name="T19" fmla="*/ 10 h 94"/>
                <a:gd name="T20" fmla="*/ 66 w 107"/>
                <a:gd name="T21" fmla="*/ 0 h 94"/>
                <a:gd name="T22" fmla="*/ 88 w 107"/>
                <a:gd name="T23" fmla="*/ 10 h 94"/>
                <a:gd name="T24" fmla="*/ 94 w 107"/>
                <a:gd name="T25" fmla="*/ 16 h 94"/>
                <a:gd name="T26" fmla="*/ 101 w 107"/>
                <a:gd name="T27" fmla="*/ 22 h 94"/>
                <a:gd name="T28" fmla="*/ 107 w 107"/>
                <a:gd name="T29" fmla="*/ 29 h 94"/>
                <a:gd name="T30" fmla="*/ 107 w 107"/>
                <a:gd name="T31" fmla="*/ 33 h 94"/>
                <a:gd name="T32" fmla="*/ 107 w 107"/>
                <a:gd name="T33" fmla="*/ 45 h 94"/>
                <a:gd name="T34" fmla="*/ 107 w 107"/>
                <a:gd name="T35" fmla="*/ 51 h 94"/>
                <a:gd name="T36" fmla="*/ 107 w 107"/>
                <a:gd name="T37" fmla="*/ 62 h 94"/>
                <a:gd name="T38" fmla="*/ 41 w 107"/>
                <a:gd name="T39" fmla="*/ 68 h 94"/>
                <a:gd name="T40" fmla="*/ 41 w 107"/>
                <a:gd name="T41" fmla="*/ 78 h 94"/>
                <a:gd name="T42" fmla="*/ 41 w 107"/>
                <a:gd name="T43" fmla="*/ 84 h 94"/>
                <a:gd name="T44" fmla="*/ 41 w 107"/>
                <a:gd name="T45" fmla="*/ 94 h 94"/>
                <a:gd name="T46" fmla="*/ 41 w 107"/>
                <a:gd name="T47" fmla="*/ 90 h 94"/>
                <a:gd name="T48" fmla="*/ 37 w 107"/>
                <a:gd name="T49" fmla="*/ 90 h 94"/>
                <a:gd name="T50" fmla="*/ 37 w 107"/>
                <a:gd name="T51" fmla="*/ 84 h 94"/>
                <a:gd name="T52" fmla="*/ 31 w 107"/>
                <a:gd name="T53" fmla="*/ 84 h 94"/>
                <a:gd name="T54" fmla="*/ 24 w 107"/>
                <a:gd name="T55" fmla="*/ 90 h 94"/>
                <a:gd name="T56" fmla="*/ 24 w 107"/>
                <a:gd name="T57" fmla="*/ 94 h 94"/>
                <a:gd name="T58" fmla="*/ 18 w 107"/>
                <a:gd name="T59" fmla="*/ 90 h 94"/>
                <a:gd name="T60" fmla="*/ 18 w 107"/>
                <a:gd name="T61" fmla="*/ 90 h 94"/>
                <a:gd name="T62" fmla="*/ 0 w 107"/>
                <a:gd name="T63" fmla="*/ 84 h 94"/>
                <a:gd name="T64" fmla="*/ 0 w 107"/>
                <a:gd name="T65" fmla="*/ 8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 h="94">
                  <a:moveTo>
                    <a:pt x="0" y="84"/>
                  </a:moveTo>
                  <a:lnTo>
                    <a:pt x="6" y="78"/>
                  </a:lnTo>
                  <a:lnTo>
                    <a:pt x="6" y="68"/>
                  </a:lnTo>
                  <a:lnTo>
                    <a:pt x="6" y="68"/>
                  </a:lnTo>
                  <a:lnTo>
                    <a:pt x="6" y="55"/>
                  </a:lnTo>
                  <a:lnTo>
                    <a:pt x="6" y="55"/>
                  </a:lnTo>
                  <a:lnTo>
                    <a:pt x="12" y="51"/>
                  </a:lnTo>
                  <a:lnTo>
                    <a:pt x="12" y="51"/>
                  </a:lnTo>
                  <a:lnTo>
                    <a:pt x="12" y="45"/>
                  </a:lnTo>
                  <a:lnTo>
                    <a:pt x="18" y="45"/>
                  </a:lnTo>
                  <a:lnTo>
                    <a:pt x="24" y="39"/>
                  </a:lnTo>
                  <a:lnTo>
                    <a:pt x="24" y="39"/>
                  </a:lnTo>
                  <a:lnTo>
                    <a:pt x="31" y="39"/>
                  </a:lnTo>
                  <a:lnTo>
                    <a:pt x="31" y="33"/>
                  </a:lnTo>
                  <a:lnTo>
                    <a:pt x="37" y="33"/>
                  </a:lnTo>
                  <a:lnTo>
                    <a:pt x="37" y="16"/>
                  </a:lnTo>
                  <a:lnTo>
                    <a:pt x="41" y="16"/>
                  </a:lnTo>
                  <a:lnTo>
                    <a:pt x="47" y="10"/>
                  </a:lnTo>
                  <a:lnTo>
                    <a:pt x="47" y="10"/>
                  </a:lnTo>
                  <a:lnTo>
                    <a:pt x="59" y="10"/>
                  </a:lnTo>
                  <a:lnTo>
                    <a:pt x="66" y="6"/>
                  </a:lnTo>
                  <a:lnTo>
                    <a:pt x="66" y="0"/>
                  </a:lnTo>
                  <a:lnTo>
                    <a:pt x="88" y="0"/>
                  </a:lnTo>
                  <a:lnTo>
                    <a:pt x="88" y="10"/>
                  </a:lnTo>
                  <a:lnTo>
                    <a:pt x="94" y="16"/>
                  </a:lnTo>
                  <a:lnTo>
                    <a:pt x="94" y="16"/>
                  </a:lnTo>
                  <a:lnTo>
                    <a:pt x="101" y="22"/>
                  </a:lnTo>
                  <a:lnTo>
                    <a:pt x="101" y="22"/>
                  </a:lnTo>
                  <a:lnTo>
                    <a:pt x="101" y="29"/>
                  </a:lnTo>
                  <a:lnTo>
                    <a:pt x="107" y="29"/>
                  </a:lnTo>
                  <a:lnTo>
                    <a:pt x="107" y="33"/>
                  </a:lnTo>
                  <a:lnTo>
                    <a:pt x="107" y="33"/>
                  </a:lnTo>
                  <a:lnTo>
                    <a:pt x="107" y="45"/>
                  </a:lnTo>
                  <a:lnTo>
                    <a:pt x="107" y="45"/>
                  </a:lnTo>
                  <a:lnTo>
                    <a:pt x="107" y="51"/>
                  </a:lnTo>
                  <a:lnTo>
                    <a:pt x="107" y="51"/>
                  </a:lnTo>
                  <a:lnTo>
                    <a:pt x="107" y="62"/>
                  </a:lnTo>
                  <a:lnTo>
                    <a:pt x="107" y="62"/>
                  </a:lnTo>
                  <a:lnTo>
                    <a:pt x="107" y="68"/>
                  </a:lnTo>
                  <a:lnTo>
                    <a:pt x="41" y="68"/>
                  </a:lnTo>
                  <a:lnTo>
                    <a:pt x="41" y="78"/>
                  </a:lnTo>
                  <a:lnTo>
                    <a:pt x="41" y="78"/>
                  </a:lnTo>
                  <a:lnTo>
                    <a:pt x="41" y="84"/>
                  </a:lnTo>
                  <a:lnTo>
                    <a:pt x="41" y="84"/>
                  </a:lnTo>
                  <a:lnTo>
                    <a:pt x="41" y="84"/>
                  </a:lnTo>
                  <a:lnTo>
                    <a:pt x="41" y="94"/>
                  </a:lnTo>
                  <a:lnTo>
                    <a:pt x="41" y="94"/>
                  </a:lnTo>
                  <a:lnTo>
                    <a:pt x="41" y="90"/>
                  </a:lnTo>
                  <a:lnTo>
                    <a:pt x="37" y="90"/>
                  </a:lnTo>
                  <a:lnTo>
                    <a:pt x="37" y="90"/>
                  </a:lnTo>
                  <a:lnTo>
                    <a:pt x="37" y="90"/>
                  </a:lnTo>
                  <a:lnTo>
                    <a:pt x="37" y="84"/>
                  </a:lnTo>
                  <a:lnTo>
                    <a:pt x="31" y="84"/>
                  </a:lnTo>
                  <a:lnTo>
                    <a:pt x="31" y="84"/>
                  </a:lnTo>
                  <a:lnTo>
                    <a:pt x="31" y="90"/>
                  </a:lnTo>
                  <a:lnTo>
                    <a:pt x="24" y="90"/>
                  </a:lnTo>
                  <a:lnTo>
                    <a:pt x="24" y="94"/>
                  </a:lnTo>
                  <a:lnTo>
                    <a:pt x="24" y="94"/>
                  </a:lnTo>
                  <a:lnTo>
                    <a:pt x="24" y="94"/>
                  </a:lnTo>
                  <a:lnTo>
                    <a:pt x="18" y="90"/>
                  </a:lnTo>
                  <a:lnTo>
                    <a:pt x="18" y="90"/>
                  </a:lnTo>
                  <a:lnTo>
                    <a:pt x="18" y="90"/>
                  </a:lnTo>
                  <a:lnTo>
                    <a:pt x="12" y="84"/>
                  </a:lnTo>
                  <a:lnTo>
                    <a:pt x="0" y="84"/>
                  </a:lnTo>
                  <a:lnTo>
                    <a:pt x="0" y="84"/>
                  </a:lnTo>
                  <a:lnTo>
                    <a:pt x="0" y="8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4" name="Freeform 560"/>
            <p:cNvSpPr>
              <a:spLocks/>
            </p:cNvSpPr>
            <p:nvPr/>
          </p:nvSpPr>
          <p:spPr bwMode="auto">
            <a:xfrm>
              <a:off x="4321175" y="3022601"/>
              <a:ext cx="169863" cy="149225"/>
            </a:xfrm>
            <a:custGeom>
              <a:avLst/>
              <a:gdLst>
                <a:gd name="T0" fmla="*/ 6 w 107"/>
                <a:gd name="T1" fmla="*/ 78 h 94"/>
                <a:gd name="T2" fmla="*/ 6 w 107"/>
                <a:gd name="T3" fmla="*/ 68 h 94"/>
                <a:gd name="T4" fmla="*/ 6 w 107"/>
                <a:gd name="T5" fmla="*/ 55 h 94"/>
                <a:gd name="T6" fmla="*/ 12 w 107"/>
                <a:gd name="T7" fmla="*/ 51 h 94"/>
                <a:gd name="T8" fmla="*/ 18 w 107"/>
                <a:gd name="T9" fmla="*/ 45 h 94"/>
                <a:gd name="T10" fmla="*/ 24 w 107"/>
                <a:gd name="T11" fmla="*/ 39 h 94"/>
                <a:gd name="T12" fmla="*/ 31 w 107"/>
                <a:gd name="T13" fmla="*/ 33 h 94"/>
                <a:gd name="T14" fmla="*/ 37 w 107"/>
                <a:gd name="T15" fmla="*/ 16 h 94"/>
                <a:gd name="T16" fmla="*/ 47 w 107"/>
                <a:gd name="T17" fmla="*/ 10 h 94"/>
                <a:gd name="T18" fmla="*/ 59 w 107"/>
                <a:gd name="T19" fmla="*/ 10 h 94"/>
                <a:gd name="T20" fmla="*/ 66 w 107"/>
                <a:gd name="T21" fmla="*/ 0 h 94"/>
                <a:gd name="T22" fmla="*/ 88 w 107"/>
                <a:gd name="T23" fmla="*/ 10 h 94"/>
                <a:gd name="T24" fmla="*/ 94 w 107"/>
                <a:gd name="T25" fmla="*/ 16 h 94"/>
                <a:gd name="T26" fmla="*/ 101 w 107"/>
                <a:gd name="T27" fmla="*/ 22 h 94"/>
                <a:gd name="T28" fmla="*/ 107 w 107"/>
                <a:gd name="T29" fmla="*/ 29 h 94"/>
                <a:gd name="T30" fmla="*/ 107 w 107"/>
                <a:gd name="T31" fmla="*/ 33 h 94"/>
                <a:gd name="T32" fmla="*/ 107 w 107"/>
                <a:gd name="T33" fmla="*/ 45 h 94"/>
                <a:gd name="T34" fmla="*/ 107 w 107"/>
                <a:gd name="T35" fmla="*/ 51 h 94"/>
                <a:gd name="T36" fmla="*/ 107 w 107"/>
                <a:gd name="T37" fmla="*/ 62 h 94"/>
                <a:gd name="T38" fmla="*/ 41 w 107"/>
                <a:gd name="T39" fmla="*/ 68 h 94"/>
                <a:gd name="T40" fmla="*/ 41 w 107"/>
                <a:gd name="T41" fmla="*/ 78 h 94"/>
                <a:gd name="T42" fmla="*/ 41 w 107"/>
                <a:gd name="T43" fmla="*/ 84 h 94"/>
                <a:gd name="T44" fmla="*/ 41 w 107"/>
                <a:gd name="T45" fmla="*/ 94 h 94"/>
                <a:gd name="T46" fmla="*/ 41 w 107"/>
                <a:gd name="T47" fmla="*/ 90 h 94"/>
                <a:gd name="T48" fmla="*/ 37 w 107"/>
                <a:gd name="T49" fmla="*/ 90 h 94"/>
                <a:gd name="T50" fmla="*/ 37 w 107"/>
                <a:gd name="T51" fmla="*/ 84 h 94"/>
                <a:gd name="T52" fmla="*/ 31 w 107"/>
                <a:gd name="T53" fmla="*/ 84 h 94"/>
                <a:gd name="T54" fmla="*/ 24 w 107"/>
                <a:gd name="T55" fmla="*/ 90 h 94"/>
                <a:gd name="T56" fmla="*/ 24 w 107"/>
                <a:gd name="T57" fmla="*/ 94 h 94"/>
                <a:gd name="T58" fmla="*/ 18 w 107"/>
                <a:gd name="T59" fmla="*/ 90 h 94"/>
                <a:gd name="T60" fmla="*/ 18 w 107"/>
                <a:gd name="T61" fmla="*/ 90 h 94"/>
                <a:gd name="T62" fmla="*/ 0 w 107"/>
                <a:gd name="T63" fmla="*/ 84 h 94"/>
                <a:gd name="T64" fmla="*/ 0 w 107"/>
                <a:gd name="T65" fmla="*/ 8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 h="94">
                  <a:moveTo>
                    <a:pt x="0" y="84"/>
                  </a:moveTo>
                  <a:lnTo>
                    <a:pt x="6" y="78"/>
                  </a:lnTo>
                  <a:lnTo>
                    <a:pt x="6" y="68"/>
                  </a:lnTo>
                  <a:lnTo>
                    <a:pt x="6" y="68"/>
                  </a:lnTo>
                  <a:lnTo>
                    <a:pt x="6" y="55"/>
                  </a:lnTo>
                  <a:lnTo>
                    <a:pt x="6" y="55"/>
                  </a:lnTo>
                  <a:lnTo>
                    <a:pt x="12" y="51"/>
                  </a:lnTo>
                  <a:lnTo>
                    <a:pt x="12" y="51"/>
                  </a:lnTo>
                  <a:lnTo>
                    <a:pt x="12" y="45"/>
                  </a:lnTo>
                  <a:lnTo>
                    <a:pt x="18" y="45"/>
                  </a:lnTo>
                  <a:lnTo>
                    <a:pt x="24" y="39"/>
                  </a:lnTo>
                  <a:lnTo>
                    <a:pt x="24" y="39"/>
                  </a:lnTo>
                  <a:lnTo>
                    <a:pt x="31" y="39"/>
                  </a:lnTo>
                  <a:lnTo>
                    <a:pt x="31" y="33"/>
                  </a:lnTo>
                  <a:lnTo>
                    <a:pt x="37" y="33"/>
                  </a:lnTo>
                  <a:lnTo>
                    <a:pt x="37" y="16"/>
                  </a:lnTo>
                  <a:lnTo>
                    <a:pt x="41" y="16"/>
                  </a:lnTo>
                  <a:lnTo>
                    <a:pt x="47" y="10"/>
                  </a:lnTo>
                  <a:lnTo>
                    <a:pt x="47" y="10"/>
                  </a:lnTo>
                  <a:lnTo>
                    <a:pt x="59" y="10"/>
                  </a:lnTo>
                  <a:lnTo>
                    <a:pt x="66" y="6"/>
                  </a:lnTo>
                  <a:lnTo>
                    <a:pt x="66" y="0"/>
                  </a:lnTo>
                  <a:lnTo>
                    <a:pt x="88" y="0"/>
                  </a:lnTo>
                  <a:lnTo>
                    <a:pt x="88" y="10"/>
                  </a:lnTo>
                  <a:lnTo>
                    <a:pt x="94" y="16"/>
                  </a:lnTo>
                  <a:lnTo>
                    <a:pt x="94" y="16"/>
                  </a:lnTo>
                  <a:lnTo>
                    <a:pt x="101" y="22"/>
                  </a:lnTo>
                  <a:lnTo>
                    <a:pt x="101" y="22"/>
                  </a:lnTo>
                  <a:lnTo>
                    <a:pt x="101" y="29"/>
                  </a:lnTo>
                  <a:lnTo>
                    <a:pt x="107" y="29"/>
                  </a:lnTo>
                  <a:lnTo>
                    <a:pt x="107" y="33"/>
                  </a:lnTo>
                  <a:lnTo>
                    <a:pt x="107" y="33"/>
                  </a:lnTo>
                  <a:lnTo>
                    <a:pt x="107" y="45"/>
                  </a:lnTo>
                  <a:lnTo>
                    <a:pt x="107" y="45"/>
                  </a:lnTo>
                  <a:lnTo>
                    <a:pt x="107" y="51"/>
                  </a:lnTo>
                  <a:lnTo>
                    <a:pt x="107" y="51"/>
                  </a:lnTo>
                  <a:lnTo>
                    <a:pt x="107" y="62"/>
                  </a:lnTo>
                  <a:lnTo>
                    <a:pt x="107" y="62"/>
                  </a:lnTo>
                  <a:lnTo>
                    <a:pt x="107" y="68"/>
                  </a:lnTo>
                  <a:lnTo>
                    <a:pt x="41" y="68"/>
                  </a:lnTo>
                  <a:lnTo>
                    <a:pt x="41" y="78"/>
                  </a:lnTo>
                  <a:lnTo>
                    <a:pt x="41" y="78"/>
                  </a:lnTo>
                  <a:lnTo>
                    <a:pt x="41" y="84"/>
                  </a:lnTo>
                  <a:lnTo>
                    <a:pt x="41" y="84"/>
                  </a:lnTo>
                  <a:lnTo>
                    <a:pt x="41" y="84"/>
                  </a:lnTo>
                  <a:lnTo>
                    <a:pt x="41" y="94"/>
                  </a:lnTo>
                  <a:lnTo>
                    <a:pt x="41" y="94"/>
                  </a:lnTo>
                  <a:lnTo>
                    <a:pt x="41" y="90"/>
                  </a:lnTo>
                  <a:lnTo>
                    <a:pt x="37" y="90"/>
                  </a:lnTo>
                  <a:lnTo>
                    <a:pt x="37" y="90"/>
                  </a:lnTo>
                  <a:lnTo>
                    <a:pt x="37" y="90"/>
                  </a:lnTo>
                  <a:lnTo>
                    <a:pt x="37" y="84"/>
                  </a:lnTo>
                  <a:lnTo>
                    <a:pt x="31" y="84"/>
                  </a:lnTo>
                  <a:lnTo>
                    <a:pt x="31" y="84"/>
                  </a:lnTo>
                  <a:lnTo>
                    <a:pt x="31" y="90"/>
                  </a:lnTo>
                  <a:lnTo>
                    <a:pt x="24" y="90"/>
                  </a:lnTo>
                  <a:lnTo>
                    <a:pt x="24" y="94"/>
                  </a:lnTo>
                  <a:lnTo>
                    <a:pt x="24" y="94"/>
                  </a:lnTo>
                  <a:lnTo>
                    <a:pt x="24" y="94"/>
                  </a:lnTo>
                  <a:lnTo>
                    <a:pt x="18" y="90"/>
                  </a:lnTo>
                  <a:lnTo>
                    <a:pt x="18" y="90"/>
                  </a:lnTo>
                  <a:lnTo>
                    <a:pt x="18" y="90"/>
                  </a:lnTo>
                  <a:lnTo>
                    <a:pt x="12" y="84"/>
                  </a:lnTo>
                  <a:lnTo>
                    <a:pt x="0" y="84"/>
                  </a:lnTo>
                  <a:lnTo>
                    <a:pt x="0" y="84"/>
                  </a:lnTo>
                  <a:lnTo>
                    <a:pt x="0" y="8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5" name="Freeform 561"/>
            <p:cNvSpPr>
              <a:spLocks/>
            </p:cNvSpPr>
            <p:nvPr/>
          </p:nvSpPr>
          <p:spPr bwMode="auto">
            <a:xfrm>
              <a:off x="4460875" y="2773363"/>
              <a:ext cx="354013" cy="347663"/>
            </a:xfrm>
            <a:custGeom>
              <a:avLst/>
              <a:gdLst>
                <a:gd name="T0" fmla="*/ 58 w 223"/>
                <a:gd name="T1" fmla="*/ 78 h 219"/>
                <a:gd name="T2" fmla="*/ 169 w 223"/>
                <a:gd name="T3" fmla="*/ 0 h 219"/>
                <a:gd name="T4" fmla="*/ 181 w 223"/>
                <a:gd name="T5" fmla="*/ 0 h 219"/>
                <a:gd name="T6" fmla="*/ 188 w 223"/>
                <a:gd name="T7" fmla="*/ 4 h 219"/>
                <a:gd name="T8" fmla="*/ 194 w 223"/>
                <a:gd name="T9" fmla="*/ 10 h 219"/>
                <a:gd name="T10" fmla="*/ 198 w 223"/>
                <a:gd name="T11" fmla="*/ 10 h 219"/>
                <a:gd name="T12" fmla="*/ 210 w 223"/>
                <a:gd name="T13" fmla="*/ 17 h 219"/>
                <a:gd name="T14" fmla="*/ 216 w 223"/>
                <a:gd name="T15" fmla="*/ 10 h 219"/>
                <a:gd name="T16" fmla="*/ 216 w 223"/>
                <a:gd name="T17" fmla="*/ 33 h 219"/>
                <a:gd name="T18" fmla="*/ 223 w 223"/>
                <a:gd name="T19" fmla="*/ 66 h 219"/>
                <a:gd name="T20" fmla="*/ 223 w 223"/>
                <a:gd name="T21" fmla="*/ 111 h 219"/>
                <a:gd name="T22" fmla="*/ 216 w 223"/>
                <a:gd name="T23" fmla="*/ 128 h 219"/>
                <a:gd name="T24" fmla="*/ 204 w 223"/>
                <a:gd name="T25" fmla="*/ 144 h 219"/>
                <a:gd name="T26" fmla="*/ 198 w 223"/>
                <a:gd name="T27" fmla="*/ 173 h 219"/>
                <a:gd name="T28" fmla="*/ 194 w 223"/>
                <a:gd name="T29" fmla="*/ 186 h 219"/>
                <a:gd name="T30" fmla="*/ 169 w 223"/>
                <a:gd name="T31" fmla="*/ 190 h 219"/>
                <a:gd name="T32" fmla="*/ 153 w 223"/>
                <a:gd name="T33" fmla="*/ 186 h 219"/>
                <a:gd name="T34" fmla="*/ 140 w 223"/>
                <a:gd name="T35" fmla="*/ 190 h 219"/>
                <a:gd name="T36" fmla="*/ 140 w 223"/>
                <a:gd name="T37" fmla="*/ 196 h 219"/>
                <a:gd name="T38" fmla="*/ 128 w 223"/>
                <a:gd name="T39" fmla="*/ 202 h 219"/>
                <a:gd name="T40" fmla="*/ 128 w 223"/>
                <a:gd name="T41" fmla="*/ 202 h 219"/>
                <a:gd name="T42" fmla="*/ 124 w 223"/>
                <a:gd name="T43" fmla="*/ 196 h 219"/>
                <a:gd name="T44" fmla="*/ 93 w 223"/>
                <a:gd name="T45" fmla="*/ 190 h 219"/>
                <a:gd name="T46" fmla="*/ 89 w 223"/>
                <a:gd name="T47" fmla="*/ 186 h 219"/>
                <a:gd name="T48" fmla="*/ 83 w 223"/>
                <a:gd name="T49" fmla="*/ 179 h 219"/>
                <a:gd name="T50" fmla="*/ 58 w 223"/>
                <a:gd name="T51" fmla="*/ 186 h 219"/>
                <a:gd name="T52" fmla="*/ 54 w 223"/>
                <a:gd name="T53" fmla="*/ 196 h 219"/>
                <a:gd name="T54" fmla="*/ 48 w 223"/>
                <a:gd name="T55" fmla="*/ 212 h 219"/>
                <a:gd name="T56" fmla="*/ 48 w 223"/>
                <a:gd name="T57" fmla="*/ 212 h 219"/>
                <a:gd name="T58" fmla="*/ 35 w 223"/>
                <a:gd name="T59" fmla="*/ 208 h 219"/>
                <a:gd name="T60" fmla="*/ 35 w 223"/>
                <a:gd name="T61" fmla="*/ 202 h 219"/>
                <a:gd name="T62" fmla="*/ 19 w 223"/>
                <a:gd name="T63" fmla="*/ 219 h 219"/>
                <a:gd name="T64" fmla="*/ 19 w 223"/>
                <a:gd name="T65" fmla="*/ 208 h 219"/>
                <a:gd name="T66" fmla="*/ 19 w 223"/>
                <a:gd name="T67" fmla="*/ 202 h 219"/>
                <a:gd name="T68" fmla="*/ 19 w 223"/>
                <a:gd name="T69" fmla="*/ 190 h 219"/>
                <a:gd name="T70" fmla="*/ 13 w 223"/>
                <a:gd name="T71" fmla="*/ 186 h 219"/>
                <a:gd name="T72" fmla="*/ 13 w 223"/>
                <a:gd name="T73" fmla="*/ 179 h 219"/>
                <a:gd name="T74" fmla="*/ 6 w 223"/>
                <a:gd name="T75" fmla="*/ 173 h 219"/>
                <a:gd name="T76" fmla="*/ 0 w 223"/>
                <a:gd name="T77" fmla="*/ 157 h 219"/>
                <a:gd name="T78" fmla="*/ 19 w 223"/>
                <a:gd name="T79" fmla="*/ 151 h 219"/>
                <a:gd name="T80" fmla="*/ 29 w 223"/>
                <a:gd name="T81" fmla="*/ 151 h 219"/>
                <a:gd name="T82" fmla="*/ 48 w 223"/>
                <a:gd name="T83" fmla="*/ 144 h 219"/>
                <a:gd name="T84" fmla="*/ 58 w 223"/>
                <a:gd name="T85" fmla="*/ 128 h 219"/>
                <a:gd name="T86" fmla="*/ 58 w 223"/>
                <a:gd name="T87" fmla="*/ 7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3" h="219">
                  <a:moveTo>
                    <a:pt x="58" y="78"/>
                  </a:moveTo>
                  <a:lnTo>
                    <a:pt x="58" y="78"/>
                  </a:lnTo>
                  <a:lnTo>
                    <a:pt x="70" y="78"/>
                  </a:lnTo>
                  <a:lnTo>
                    <a:pt x="169" y="0"/>
                  </a:lnTo>
                  <a:lnTo>
                    <a:pt x="169" y="0"/>
                  </a:lnTo>
                  <a:lnTo>
                    <a:pt x="181" y="0"/>
                  </a:lnTo>
                  <a:lnTo>
                    <a:pt x="188" y="4"/>
                  </a:lnTo>
                  <a:lnTo>
                    <a:pt x="188" y="4"/>
                  </a:lnTo>
                  <a:lnTo>
                    <a:pt x="194" y="4"/>
                  </a:lnTo>
                  <a:lnTo>
                    <a:pt x="194" y="10"/>
                  </a:lnTo>
                  <a:lnTo>
                    <a:pt x="194" y="10"/>
                  </a:lnTo>
                  <a:lnTo>
                    <a:pt x="198" y="10"/>
                  </a:lnTo>
                  <a:lnTo>
                    <a:pt x="198" y="17"/>
                  </a:lnTo>
                  <a:lnTo>
                    <a:pt x="210" y="17"/>
                  </a:lnTo>
                  <a:lnTo>
                    <a:pt x="216" y="10"/>
                  </a:lnTo>
                  <a:lnTo>
                    <a:pt x="216" y="10"/>
                  </a:lnTo>
                  <a:lnTo>
                    <a:pt x="216" y="10"/>
                  </a:lnTo>
                  <a:lnTo>
                    <a:pt x="216" y="33"/>
                  </a:lnTo>
                  <a:lnTo>
                    <a:pt x="223" y="43"/>
                  </a:lnTo>
                  <a:lnTo>
                    <a:pt x="223" y="66"/>
                  </a:lnTo>
                  <a:lnTo>
                    <a:pt x="223" y="66"/>
                  </a:lnTo>
                  <a:lnTo>
                    <a:pt x="223" y="111"/>
                  </a:lnTo>
                  <a:lnTo>
                    <a:pt x="216" y="118"/>
                  </a:lnTo>
                  <a:lnTo>
                    <a:pt x="216" y="128"/>
                  </a:lnTo>
                  <a:lnTo>
                    <a:pt x="204" y="140"/>
                  </a:lnTo>
                  <a:lnTo>
                    <a:pt x="204" y="144"/>
                  </a:lnTo>
                  <a:lnTo>
                    <a:pt x="198" y="151"/>
                  </a:lnTo>
                  <a:lnTo>
                    <a:pt x="198" y="173"/>
                  </a:lnTo>
                  <a:lnTo>
                    <a:pt x="194" y="179"/>
                  </a:lnTo>
                  <a:lnTo>
                    <a:pt x="194" y="186"/>
                  </a:lnTo>
                  <a:lnTo>
                    <a:pt x="188" y="190"/>
                  </a:lnTo>
                  <a:lnTo>
                    <a:pt x="169" y="190"/>
                  </a:lnTo>
                  <a:lnTo>
                    <a:pt x="163" y="186"/>
                  </a:lnTo>
                  <a:lnTo>
                    <a:pt x="153" y="186"/>
                  </a:lnTo>
                  <a:lnTo>
                    <a:pt x="146" y="190"/>
                  </a:lnTo>
                  <a:lnTo>
                    <a:pt x="140" y="190"/>
                  </a:lnTo>
                  <a:lnTo>
                    <a:pt x="140" y="196"/>
                  </a:lnTo>
                  <a:lnTo>
                    <a:pt x="140" y="196"/>
                  </a:lnTo>
                  <a:lnTo>
                    <a:pt x="134" y="202"/>
                  </a:lnTo>
                  <a:lnTo>
                    <a:pt x="128" y="202"/>
                  </a:lnTo>
                  <a:lnTo>
                    <a:pt x="128" y="202"/>
                  </a:lnTo>
                  <a:lnTo>
                    <a:pt x="128" y="202"/>
                  </a:lnTo>
                  <a:lnTo>
                    <a:pt x="124" y="196"/>
                  </a:lnTo>
                  <a:lnTo>
                    <a:pt x="124" y="196"/>
                  </a:lnTo>
                  <a:lnTo>
                    <a:pt x="124" y="190"/>
                  </a:lnTo>
                  <a:lnTo>
                    <a:pt x="93" y="190"/>
                  </a:lnTo>
                  <a:lnTo>
                    <a:pt x="93" y="190"/>
                  </a:lnTo>
                  <a:lnTo>
                    <a:pt x="89" y="186"/>
                  </a:lnTo>
                  <a:lnTo>
                    <a:pt x="83" y="186"/>
                  </a:lnTo>
                  <a:lnTo>
                    <a:pt x="83" y="179"/>
                  </a:lnTo>
                  <a:lnTo>
                    <a:pt x="64" y="179"/>
                  </a:lnTo>
                  <a:lnTo>
                    <a:pt x="58" y="186"/>
                  </a:lnTo>
                  <a:lnTo>
                    <a:pt x="58" y="190"/>
                  </a:lnTo>
                  <a:lnTo>
                    <a:pt x="54" y="196"/>
                  </a:lnTo>
                  <a:lnTo>
                    <a:pt x="54" y="208"/>
                  </a:lnTo>
                  <a:lnTo>
                    <a:pt x="48" y="212"/>
                  </a:lnTo>
                  <a:lnTo>
                    <a:pt x="48" y="212"/>
                  </a:lnTo>
                  <a:lnTo>
                    <a:pt x="48" y="212"/>
                  </a:lnTo>
                  <a:lnTo>
                    <a:pt x="48" y="208"/>
                  </a:lnTo>
                  <a:lnTo>
                    <a:pt x="35" y="208"/>
                  </a:lnTo>
                  <a:lnTo>
                    <a:pt x="35" y="202"/>
                  </a:lnTo>
                  <a:lnTo>
                    <a:pt x="35" y="202"/>
                  </a:lnTo>
                  <a:lnTo>
                    <a:pt x="29" y="219"/>
                  </a:lnTo>
                  <a:lnTo>
                    <a:pt x="19" y="219"/>
                  </a:lnTo>
                  <a:lnTo>
                    <a:pt x="19" y="208"/>
                  </a:lnTo>
                  <a:lnTo>
                    <a:pt x="19" y="208"/>
                  </a:lnTo>
                  <a:lnTo>
                    <a:pt x="19" y="202"/>
                  </a:lnTo>
                  <a:lnTo>
                    <a:pt x="19" y="202"/>
                  </a:lnTo>
                  <a:lnTo>
                    <a:pt x="19" y="190"/>
                  </a:lnTo>
                  <a:lnTo>
                    <a:pt x="19" y="190"/>
                  </a:lnTo>
                  <a:lnTo>
                    <a:pt x="19" y="186"/>
                  </a:lnTo>
                  <a:lnTo>
                    <a:pt x="13" y="186"/>
                  </a:lnTo>
                  <a:lnTo>
                    <a:pt x="13" y="179"/>
                  </a:lnTo>
                  <a:lnTo>
                    <a:pt x="13" y="179"/>
                  </a:lnTo>
                  <a:lnTo>
                    <a:pt x="6" y="173"/>
                  </a:lnTo>
                  <a:lnTo>
                    <a:pt x="6" y="173"/>
                  </a:lnTo>
                  <a:lnTo>
                    <a:pt x="0" y="167"/>
                  </a:lnTo>
                  <a:lnTo>
                    <a:pt x="0" y="157"/>
                  </a:lnTo>
                  <a:lnTo>
                    <a:pt x="13" y="157"/>
                  </a:lnTo>
                  <a:lnTo>
                    <a:pt x="19" y="151"/>
                  </a:lnTo>
                  <a:lnTo>
                    <a:pt x="19" y="151"/>
                  </a:lnTo>
                  <a:lnTo>
                    <a:pt x="29" y="151"/>
                  </a:lnTo>
                  <a:lnTo>
                    <a:pt x="35" y="144"/>
                  </a:lnTo>
                  <a:lnTo>
                    <a:pt x="48" y="144"/>
                  </a:lnTo>
                  <a:lnTo>
                    <a:pt x="54" y="140"/>
                  </a:lnTo>
                  <a:lnTo>
                    <a:pt x="58" y="128"/>
                  </a:lnTo>
                  <a:lnTo>
                    <a:pt x="58" y="78"/>
                  </a:lnTo>
                  <a:lnTo>
                    <a:pt x="58" y="7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6" name="Freeform 562"/>
            <p:cNvSpPr>
              <a:spLocks/>
            </p:cNvSpPr>
            <p:nvPr/>
          </p:nvSpPr>
          <p:spPr bwMode="auto">
            <a:xfrm>
              <a:off x="4460875" y="2773363"/>
              <a:ext cx="354013" cy="347663"/>
            </a:xfrm>
            <a:custGeom>
              <a:avLst/>
              <a:gdLst>
                <a:gd name="T0" fmla="*/ 58 w 223"/>
                <a:gd name="T1" fmla="*/ 78 h 219"/>
                <a:gd name="T2" fmla="*/ 169 w 223"/>
                <a:gd name="T3" fmla="*/ 0 h 219"/>
                <a:gd name="T4" fmla="*/ 181 w 223"/>
                <a:gd name="T5" fmla="*/ 0 h 219"/>
                <a:gd name="T6" fmla="*/ 188 w 223"/>
                <a:gd name="T7" fmla="*/ 4 h 219"/>
                <a:gd name="T8" fmla="*/ 194 w 223"/>
                <a:gd name="T9" fmla="*/ 10 h 219"/>
                <a:gd name="T10" fmla="*/ 198 w 223"/>
                <a:gd name="T11" fmla="*/ 10 h 219"/>
                <a:gd name="T12" fmla="*/ 210 w 223"/>
                <a:gd name="T13" fmla="*/ 17 h 219"/>
                <a:gd name="T14" fmla="*/ 216 w 223"/>
                <a:gd name="T15" fmla="*/ 10 h 219"/>
                <a:gd name="T16" fmla="*/ 216 w 223"/>
                <a:gd name="T17" fmla="*/ 33 h 219"/>
                <a:gd name="T18" fmla="*/ 223 w 223"/>
                <a:gd name="T19" fmla="*/ 66 h 219"/>
                <a:gd name="T20" fmla="*/ 223 w 223"/>
                <a:gd name="T21" fmla="*/ 111 h 219"/>
                <a:gd name="T22" fmla="*/ 216 w 223"/>
                <a:gd name="T23" fmla="*/ 128 h 219"/>
                <a:gd name="T24" fmla="*/ 204 w 223"/>
                <a:gd name="T25" fmla="*/ 144 h 219"/>
                <a:gd name="T26" fmla="*/ 198 w 223"/>
                <a:gd name="T27" fmla="*/ 173 h 219"/>
                <a:gd name="T28" fmla="*/ 194 w 223"/>
                <a:gd name="T29" fmla="*/ 186 h 219"/>
                <a:gd name="T30" fmla="*/ 169 w 223"/>
                <a:gd name="T31" fmla="*/ 190 h 219"/>
                <a:gd name="T32" fmla="*/ 153 w 223"/>
                <a:gd name="T33" fmla="*/ 186 h 219"/>
                <a:gd name="T34" fmla="*/ 140 w 223"/>
                <a:gd name="T35" fmla="*/ 190 h 219"/>
                <a:gd name="T36" fmla="*/ 140 w 223"/>
                <a:gd name="T37" fmla="*/ 196 h 219"/>
                <a:gd name="T38" fmla="*/ 128 w 223"/>
                <a:gd name="T39" fmla="*/ 202 h 219"/>
                <a:gd name="T40" fmla="*/ 128 w 223"/>
                <a:gd name="T41" fmla="*/ 202 h 219"/>
                <a:gd name="T42" fmla="*/ 124 w 223"/>
                <a:gd name="T43" fmla="*/ 196 h 219"/>
                <a:gd name="T44" fmla="*/ 93 w 223"/>
                <a:gd name="T45" fmla="*/ 190 h 219"/>
                <a:gd name="T46" fmla="*/ 89 w 223"/>
                <a:gd name="T47" fmla="*/ 186 h 219"/>
                <a:gd name="T48" fmla="*/ 83 w 223"/>
                <a:gd name="T49" fmla="*/ 179 h 219"/>
                <a:gd name="T50" fmla="*/ 58 w 223"/>
                <a:gd name="T51" fmla="*/ 186 h 219"/>
                <a:gd name="T52" fmla="*/ 54 w 223"/>
                <a:gd name="T53" fmla="*/ 196 h 219"/>
                <a:gd name="T54" fmla="*/ 48 w 223"/>
                <a:gd name="T55" fmla="*/ 212 h 219"/>
                <a:gd name="T56" fmla="*/ 48 w 223"/>
                <a:gd name="T57" fmla="*/ 212 h 219"/>
                <a:gd name="T58" fmla="*/ 35 w 223"/>
                <a:gd name="T59" fmla="*/ 208 h 219"/>
                <a:gd name="T60" fmla="*/ 35 w 223"/>
                <a:gd name="T61" fmla="*/ 202 h 219"/>
                <a:gd name="T62" fmla="*/ 19 w 223"/>
                <a:gd name="T63" fmla="*/ 219 h 219"/>
                <a:gd name="T64" fmla="*/ 19 w 223"/>
                <a:gd name="T65" fmla="*/ 208 h 219"/>
                <a:gd name="T66" fmla="*/ 19 w 223"/>
                <a:gd name="T67" fmla="*/ 202 h 219"/>
                <a:gd name="T68" fmla="*/ 19 w 223"/>
                <a:gd name="T69" fmla="*/ 190 h 219"/>
                <a:gd name="T70" fmla="*/ 13 w 223"/>
                <a:gd name="T71" fmla="*/ 186 h 219"/>
                <a:gd name="T72" fmla="*/ 13 w 223"/>
                <a:gd name="T73" fmla="*/ 179 h 219"/>
                <a:gd name="T74" fmla="*/ 6 w 223"/>
                <a:gd name="T75" fmla="*/ 173 h 219"/>
                <a:gd name="T76" fmla="*/ 0 w 223"/>
                <a:gd name="T77" fmla="*/ 157 h 219"/>
                <a:gd name="T78" fmla="*/ 19 w 223"/>
                <a:gd name="T79" fmla="*/ 151 h 219"/>
                <a:gd name="T80" fmla="*/ 29 w 223"/>
                <a:gd name="T81" fmla="*/ 151 h 219"/>
                <a:gd name="T82" fmla="*/ 48 w 223"/>
                <a:gd name="T83" fmla="*/ 144 h 219"/>
                <a:gd name="T84" fmla="*/ 58 w 223"/>
                <a:gd name="T85" fmla="*/ 128 h 219"/>
                <a:gd name="T86" fmla="*/ 58 w 223"/>
                <a:gd name="T87" fmla="*/ 7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3" h="219">
                  <a:moveTo>
                    <a:pt x="58" y="78"/>
                  </a:moveTo>
                  <a:lnTo>
                    <a:pt x="58" y="78"/>
                  </a:lnTo>
                  <a:lnTo>
                    <a:pt x="70" y="78"/>
                  </a:lnTo>
                  <a:lnTo>
                    <a:pt x="169" y="0"/>
                  </a:lnTo>
                  <a:lnTo>
                    <a:pt x="169" y="0"/>
                  </a:lnTo>
                  <a:lnTo>
                    <a:pt x="181" y="0"/>
                  </a:lnTo>
                  <a:lnTo>
                    <a:pt x="188" y="4"/>
                  </a:lnTo>
                  <a:lnTo>
                    <a:pt x="188" y="4"/>
                  </a:lnTo>
                  <a:lnTo>
                    <a:pt x="194" y="4"/>
                  </a:lnTo>
                  <a:lnTo>
                    <a:pt x="194" y="10"/>
                  </a:lnTo>
                  <a:lnTo>
                    <a:pt x="194" y="10"/>
                  </a:lnTo>
                  <a:lnTo>
                    <a:pt x="198" y="10"/>
                  </a:lnTo>
                  <a:lnTo>
                    <a:pt x="198" y="17"/>
                  </a:lnTo>
                  <a:lnTo>
                    <a:pt x="210" y="17"/>
                  </a:lnTo>
                  <a:lnTo>
                    <a:pt x="216" y="10"/>
                  </a:lnTo>
                  <a:lnTo>
                    <a:pt x="216" y="10"/>
                  </a:lnTo>
                  <a:lnTo>
                    <a:pt x="216" y="10"/>
                  </a:lnTo>
                  <a:lnTo>
                    <a:pt x="216" y="33"/>
                  </a:lnTo>
                  <a:lnTo>
                    <a:pt x="223" y="43"/>
                  </a:lnTo>
                  <a:lnTo>
                    <a:pt x="223" y="66"/>
                  </a:lnTo>
                  <a:lnTo>
                    <a:pt x="223" y="66"/>
                  </a:lnTo>
                  <a:lnTo>
                    <a:pt x="223" y="111"/>
                  </a:lnTo>
                  <a:lnTo>
                    <a:pt x="216" y="118"/>
                  </a:lnTo>
                  <a:lnTo>
                    <a:pt x="216" y="128"/>
                  </a:lnTo>
                  <a:lnTo>
                    <a:pt x="204" y="140"/>
                  </a:lnTo>
                  <a:lnTo>
                    <a:pt x="204" y="144"/>
                  </a:lnTo>
                  <a:lnTo>
                    <a:pt x="198" y="151"/>
                  </a:lnTo>
                  <a:lnTo>
                    <a:pt x="198" y="173"/>
                  </a:lnTo>
                  <a:lnTo>
                    <a:pt x="194" y="179"/>
                  </a:lnTo>
                  <a:lnTo>
                    <a:pt x="194" y="186"/>
                  </a:lnTo>
                  <a:lnTo>
                    <a:pt x="188" y="190"/>
                  </a:lnTo>
                  <a:lnTo>
                    <a:pt x="169" y="190"/>
                  </a:lnTo>
                  <a:lnTo>
                    <a:pt x="163" y="186"/>
                  </a:lnTo>
                  <a:lnTo>
                    <a:pt x="153" y="186"/>
                  </a:lnTo>
                  <a:lnTo>
                    <a:pt x="146" y="190"/>
                  </a:lnTo>
                  <a:lnTo>
                    <a:pt x="140" y="190"/>
                  </a:lnTo>
                  <a:lnTo>
                    <a:pt x="140" y="196"/>
                  </a:lnTo>
                  <a:lnTo>
                    <a:pt x="140" y="196"/>
                  </a:lnTo>
                  <a:lnTo>
                    <a:pt x="134" y="202"/>
                  </a:lnTo>
                  <a:lnTo>
                    <a:pt x="128" y="202"/>
                  </a:lnTo>
                  <a:lnTo>
                    <a:pt x="128" y="202"/>
                  </a:lnTo>
                  <a:lnTo>
                    <a:pt x="128" y="202"/>
                  </a:lnTo>
                  <a:lnTo>
                    <a:pt x="124" y="196"/>
                  </a:lnTo>
                  <a:lnTo>
                    <a:pt x="124" y="196"/>
                  </a:lnTo>
                  <a:lnTo>
                    <a:pt x="124" y="190"/>
                  </a:lnTo>
                  <a:lnTo>
                    <a:pt x="93" y="190"/>
                  </a:lnTo>
                  <a:lnTo>
                    <a:pt x="93" y="190"/>
                  </a:lnTo>
                  <a:lnTo>
                    <a:pt x="89" y="186"/>
                  </a:lnTo>
                  <a:lnTo>
                    <a:pt x="83" y="186"/>
                  </a:lnTo>
                  <a:lnTo>
                    <a:pt x="83" y="179"/>
                  </a:lnTo>
                  <a:lnTo>
                    <a:pt x="64" y="179"/>
                  </a:lnTo>
                  <a:lnTo>
                    <a:pt x="58" y="186"/>
                  </a:lnTo>
                  <a:lnTo>
                    <a:pt x="58" y="190"/>
                  </a:lnTo>
                  <a:lnTo>
                    <a:pt x="54" y="196"/>
                  </a:lnTo>
                  <a:lnTo>
                    <a:pt x="54" y="208"/>
                  </a:lnTo>
                  <a:lnTo>
                    <a:pt x="48" y="212"/>
                  </a:lnTo>
                  <a:lnTo>
                    <a:pt x="48" y="212"/>
                  </a:lnTo>
                  <a:lnTo>
                    <a:pt x="48" y="212"/>
                  </a:lnTo>
                  <a:lnTo>
                    <a:pt x="48" y="208"/>
                  </a:lnTo>
                  <a:lnTo>
                    <a:pt x="35" y="208"/>
                  </a:lnTo>
                  <a:lnTo>
                    <a:pt x="35" y="202"/>
                  </a:lnTo>
                  <a:lnTo>
                    <a:pt x="35" y="202"/>
                  </a:lnTo>
                  <a:lnTo>
                    <a:pt x="29" y="219"/>
                  </a:lnTo>
                  <a:lnTo>
                    <a:pt x="19" y="219"/>
                  </a:lnTo>
                  <a:lnTo>
                    <a:pt x="19" y="208"/>
                  </a:lnTo>
                  <a:lnTo>
                    <a:pt x="19" y="208"/>
                  </a:lnTo>
                  <a:lnTo>
                    <a:pt x="19" y="202"/>
                  </a:lnTo>
                  <a:lnTo>
                    <a:pt x="19" y="202"/>
                  </a:lnTo>
                  <a:lnTo>
                    <a:pt x="19" y="190"/>
                  </a:lnTo>
                  <a:lnTo>
                    <a:pt x="19" y="190"/>
                  </a:lnTo>
                  <a:lnTo>
                    <a:pt x="19" y="186"/>
                  </a:lnTo>
                  <a:lnTo>
                    <a:pt x="13" y="186"/>
                  </a:lnTo>
                  <a:lnTo>
                    <a:pt x="13" y="179"/>
                  </a:lnTo>
                  <a:lnTo>
                    <a:pt x="13" y="179"/>
                  </a:lnTo>
                  <a:lnTo>
                    <a:pt x="6" y="173"/>
                  </a:lnTo>
                  <a:lnTo>
                    <a:pt x="6" y="173"/>
                  </a:lnTo>
                  <a:lnTo>
                    <a:pt x="0" y="167"/>
                  </a:lnTo>
                  <a:lnTo>
                    <a:pt x="0" y="157"/>
                  </a:lnTo>
                  <a:lnTo>
                    <a:pt x="13" y="157"/>
                  </a:lnTo>
                  <a:lnTo>
                    <a:pt x="19" y="151"/>
                  </a:lnTo>
                  <a:lnTo>
                    <a:pt x="19" y="151"/>
                  </a:lnTo>
                  <a:lnTo>
                    <a:pt x="29" y="151"/>
                  </a:lnTo>
                  <a:lnTo>
                    <a:pt x="35" y="144"/>
                  </a:lnTo>
                  <a:lnTo>
                    <a:pt x="48" y="144"/>
                  </a:lnTo>
                  <a:lnTo>
                    <a:pt x="54" y="140"/>
                  </a:lnTo>
                  <a:lnTo>
                    <a:pt x="58" y="128"/>
                  </a:lnTo>
                  <a:lnTo>
                    <a:pt x="58" y="78"/>
                  </a:lnTo>
                  <a:lnTo>
                    <a:pt x="58" y="7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7" name="Freeform 563"/>
            <p:cNvSpPr>
              <a:spLocks/>
            </p:cNvSpPr>
            <p:nvPr/>
          </p:nvSpPr>
          <p:spPr bwMode="auto">
            <a:xfrm>
              <a:off x="4768850" y="2779713"/>
              <a:ext cx="238125" cy="455613"/>
            </a:xfrm>
            <a:custGeom>
              <a:avLst/>
              <a:gdLst>
                <a:gd name="T0" fmla="*/ 22 w 150"/>
                <a:gd name="T1" fmla="*/ 29 h 287"/>
                <a:gd name="T2" fmla="*/ 29 w 150"/>
                <a:gd name="T3" fmla="*/ 62 h 287"/>
                <a:gd name="T4" fmla="*/ 29 w 150"/>
                <a:gd name="T5" fmla="*/ 120 h 287"/>
                <a:gd name="T6" fmla="*/ 22 w 150"/>
                <a:gd name="T7" fmla="*/ 130 h 287"/>
                <a:gd name="T8" fmla="*/ 4 w 150"/>
                <a:gd name="T9" fmla="*/ 175 h 287"/>
                <a:gd name="T10" fmla="*/ 4 w 150"/>
                <a:gd name="T11" fmla="*/ 182 h 287"/>
                <a:gd name="T12" fmla="*/ 4 w 150"/>
                <a:gd name="T13" fmla="*/ 182 h 287"/>
                <a:gd name="T14" fmla="*/ 4 w 150"/>
                <a:gd name="T15" fmla="*/ 186 h 287"/>
                <a:gd name="T16" fmla="*/ 4 w 150"/>
                <a:gd name="T17" fmla="*/ 186 h 287"/>
                <a:gd name="T18" fmla="*/ 16 w 150"/>
                <a:gd name="T19" fmla="*/ 192 h 287"/>
                <a:gd name="T20" fmla="*/ 22 w 150"/>
                <a:gd name="T21" fmla="*/ 198 h 287"/>
                <a:gd name="T22" fmla="*/ 22 w 150"/>
                <a:gd name="T23" fmla="*/ 198 h 287"/>
                <a:gd name="T24" fmla="*/ 22 w 150"/>
                <a:gd name="T25" fmla="*/ 225 h 287"/>
                <a:gd name="T26" fmla="*/ 29 w 150"/>
                <a:gd name="T27" fmla="*/ 237 h 287"/>
                <a:gd name="T28" fmla="*/ 35 w 150"/>
                <a:gd name="T29" fmla="*/ 237 h 287"/>
                <a:gd name="T30" fmla="*/ 16 w 150"/>
                <a:gd name="T31" fmla="*/ 237 h 287"/>
                <a:gd name="T32" fmla="*/ 10 w 150"/>
                <a:gd name="T33" fmla="*/ 243 h 287"/>
                <a:gd name="T34" fmla="*/ 16 w 150"/>
                <a:gd name="T35" fmla="*/ 260 h 287"/>
                <a:gd name="T36" fmla="*/ 22 w 150"/>
                <a:gd name="T37" fmla="*/ 266 h 287"/>
                <a:gd name="T38" fmla="*/ 29 w 150"/>
                <a:gd name="T39" fmla="*/ 287 h 287"/>
                <a:gd name="T40" fmla="*/ 45 w 150"/>
                <a:gd name="T41" fmla="*/ 282 h 287"/>
                <a:gd name="T42" fmla="*/ 70 w 150"/>
                <a:gd name="T43" fmla="*/ 276 h 287"/>
                <a:gd name="T44" fmla="*/ 76 w 150"/>
                <a:gd name="T45" fmla="*/ 270 h 287"/>
                <a:gd name="T46" fmla="*/ 80 w 150"/>
                <a:gd name="T47" fmla="*/ 266 h 287"/>
                <a:gd name="T48" fmla="*/ 80 w 150"/>
                <a:gd name="T49" fmla="*/ 260 h 287"/>
                <a:gd name="T50" fmla="*/ 99 w 150"/>
                <a:gd name="T51" fmla="*/ 260 h 287"/>
                <a:gd name="T52" fmla="*/ 115 w 150"/>
                <a:gd name="T53" fmla="*/ 237 h 287"/>
                <a:gd name="T54" fmla="*/ 121 w 150"/>
                <a:gd name="T55" fmla="*/ 231 h 287"/>
                <a:gd name="T56" fmla="*/ 134 w 150"/>
                <a:gd name="T57" fmla="*/ 225 h 287"/>
                <a:gd name="T58" fmla="*/ 128 w 150"/>
                <a:gd name="T59" fmla="*/ 204 h 287"/>
                <a:gd name="T60" fmla="*/ 128 w 150"/>
                <a:gd name="T61" fmla="*/ 198 h 287"/>
                <a:gd name="T62" fmla="*/ 121 w 150"/>
                <a:gd name="T63" fmla="*/ 186 h 287"/>
                <a:gd name="T64" fmla="*/ 128 w 150"/>
                <a:gd name="T65" fmla="*/ 186 h 287"/>
                <a:gd name="T66" fmla="*/ 128 w 150"/>
                <a:gd name="T67" fmla="*/ 175 h 287"/>
                <a:gd name="T68" fmla="*/ 128 w 150"/>
                <a:gd name="T69" fmla="*/ 163 h 287"/>
                <a:gd name="T70" fmla="*/ 134 w 150"/>
                <a:gd name="T71" fmla="*/ 147 h 287"/>
                <a:gd name="T72" fmla="*/ 146 w 150"/>
                <a:gd name="T73" fmla="*/ 140 h 287"/>
                <a:gd name="T74" fmla="*/ 150 w 150"/>
                <a:gd name="T75" fmla="*/ 136 h 287"/>
                <a:gd name="T76" fmla="*/ 150 w 150"/>
                <a:gd name="T77" fmla="*/ 74 h 287"/>
                <a:gd name="T78" fmla="*/ 22 w 150"/>
                <a:gd name="T79" fmla="*/ 0 h 287"/>
                <a:gd name="T80" fmla="*/ 22 w 150"/>
                <a:gd name="T81" fmla="*/ 6 h 287"/>
                <a:gd name="T82" fmla="*/ 22 w 150"/>
                <a:gd name="T83" fmla="*/ 6 h 287"/>
                <a:gd name="T84" fmla="*/ 22 w 150"/>
                <a:gd name="T85" fmla="*/ 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0" h="287">
                  <a:moveTo>
                    <a:pt x="22" y="6"/>
                  </a:moveTo>
                  <a:lnTo>
                    <a:pt x="22" y="29"/>
                  </a:lnTo>
                  <a:lnTo>
                    <a:pt x="29" y="39"/>
                  </a:lnTo>
                  <a:lnTo>
                    <a:pt x="29" y="62"/>
                  </a:lnTo>
                  <a:lnTo>
                    <a:pt x="29" y="62"/>
                  </a:lnTo>
                  <a:lnTo>
                    <a:pt x="29" y="120"/>
                  </a:lnTo>
                  <a:lnTo>
                    <a:pt x="22" y="124"/>
                  </a:lnTo>
                  <a:lnTo>
                    <a:pt x="22" y="130"/>
                  </a:lnTo>
                  <a:lnTo>
                    <a:pt x="4" y="147"/>
                  </a:lnTo>
                  <a:lnTo>
                    <a:pt x="4" y="175"/>
                  </a:lnTo>
                  <a:lnTo>
                    <a:pt x="0" y="175"/>
                  </a:lnTo>
                  <a:lnTo>
                    <a:pt x="4" y="182"/>
                  </a:lnTo>
                  <a:lnTo>
                    <a:pt x="4" y="182"/>
                  </a:lnTo>
                  <a:lnTo>
                    <a:pt x="4" y="182"/>
                  </a:lnTo>
                  <a:lnTo>
                    <a:pt x="4" y="182"/>
                  </a:lnTo>
                  <a:lnTo>
                    <a:pt x="4" y="186"/>
                  </a:lnTo>
                  <a:lnTo>
                    <a:pt x="4" y="186"/>
                  </a:lnTo>
                  <a:lnTo>
                    <a:pt x="4" y="186"/>
                  </a:lnTo>
                  <a:lnTo>
                    <a:pt x="16" y="186"/>
                  </a:lnTo>
                  <a:lnTo>
                    <a:pt x="16" y="192"/>
                  </a:lnTo>
                  <a:lnTo>
                    <a:pt x="22" y="192"/>
                  </a:lnTo>
                  <a:lnTo>
                    <a:pt x="22" y="198"/>
                  </a:lnTo>
                  <a:lnTo>
                    <a:pt x="22" y="198"/>
                  </a:lnTo>
                  <a:lnTo>
                    <a:pt x="22" y="198"/>
                  </a:lnTo>
                  <a:lnTo>
                    <a:pt x="22" y="198"/>
                  </a:lnTo>
                  <a:lnTo>
                    <a:pt x="22" y="225"/>
                  </a:lnTo>
                  <a:lnTo>
                    <a:pt x="29" y="231"/>
                  </a:lnTo>
                  <a:lnTo>
                    <a:pt x="29" y="237"/>
                  </a:lnTo>
                  <a:lnTo>
                    <a:pt x="29" y="237"/>
                  </a:lnTo>
                  <a:lnTo>
                    <a:pt x="35" y="237"/>
                  </a:lnTo>
                  <a:lnTo>
                    <a:pt x="16" y="237"/>
                  </a:lnTo>
                  <a:lnTo>
                    <a:pt x="16" y="237"/>
                  </a:lnTo>
                  <a:lnTo>
                    <a:pt x="16" y="243"/>
                  </a:lnTo>
                  <a:lnTo>
                    <a:pt x="10" y="243"/>
                  </a:lnTo>
                  <a:lnTo>
                    <a:pt x="16" y="247"/>
                  </a:lnTo>
                  <a:lnTo>
                    <a:pt x="16" y="260"/>
                  </a:lnTo>
                  <a:lnTo>
                    <a:pt x="22" y="266"/>
                  </a:lnTo>
                  <a:lnTo>
                    <a:pt x="22" y="266"/>
                  </a:lnTo>
                  <a:lnTo>
                    <a:pt x="29" y="270"/>
                  </a:lnTo>
                  <a:lnTo>
                    <a:pt x="29" y="287"/>
                  </a:lnTo>
                  <a:lnTo>
                    <a:pt x="41" y="287"/>
                  </a:lnTo>
                  <a:lnTo>
                    <a:pt x="45" y="282"/>
                  </a:lnTo>
                  <a:lnTo>
                    <a:pt x="64" y="282"/>
                  </a:lnTo>
                  <a:lnTo>
                    <a:pt x="70" y="276"/>
                  </a:lnTo>
                  <a:lnTo>
                    <a:pt x="76" y="276"/>
                  </a:lnTo>
                  <a:lnTo>
                    <a:pt x="76" y="270"/>
                  </a:lnTo>
                  <a:lnTo>
                    <a:pt x="80" y="266"/>
                  </a:lnTo>
                  <a:lnTo>
                    <a:pt x="80" y="266"/>
                  </a:lnTo>
                  <a:lnTo>
                    <a:pt x="80" y="266"/>
                  </a:lnTo>
                  <a:lnTo>
                    <a:pt x="80" y="260"/>
                  </a:lnTo>
                  <a:lnTo>
                    <a:pt x="80" y="260"/>
                  </a:lnTo>
                  <a:lnTo>
                    <a:pt x="99" y="260"/>
                  </a:lnTo>
                  <a:lnTo>
                    <a:pt x="111" y="247"/>
                  </a:lnTo>
                  <a:lnTo>
                    <a:pt x="115" y="237"/>
                  </a:lnTo>
                  <a:lnTo>
                    <a:pt x="121" y="231"/>
                  </a:lnTo>
                  <a:lnTo>
                    <a:pt x="121" y="231"/>
                  </a:lnTo>
                  <a:lnTo>
                    <a:pt x="128" y="225"/>
                  </a:lnTo>
                  <a:lnTo>
                    <a:pt x="134" y="225"/>
                  </a:lnTo>
                  <a:lnTo>
                    <a:pt x="134" y="208"/>
                  </a:lnTo>
                  <a:lnTo>
                    <a:pt x="128" y="204"/>
                  </a:lnTo>
                  <a:lnTo>
                    <a:pt x="128" y="198"/>
                  </a:lnTo>
                  <a:lnTo>
                    <a:pt x="128" y="198"/>
                  </a:lnTo>
                  <a:lnTo>
                    <a:pt x="121" y="192"/>
                  </a:lnTo>
                  <a:lnTo>
                    <a:pt x="121" y="186"/>
                  </a:lnTo>
                  <a:lnTo>
                    <a:pt x="121" y="186"/>
                  </a:lnTo>
                  <a:lnTo>
                    <a:pt x="128" y="186"/>
                  </a:lnTo>
                  <a:lnTo>
                    <a:pt x="128" y="175"/>
                  </a:lnTo>
                  <a:lnTo>
                    <a:pt x="128" y="175"/>
                  </a:lnTo>
                  <a:lnTo>
                    <a:pt x="128" y="163"/>
                  </a:lnTo>
                  <a:lnTo>
                    <a:pt x="128" y="163"/>
                  </a:lnTo>
                  <a:lnTo>
                    <a:pt x="134" y="159"/>
                  </a:lnTo>
                  <a:lnTo>
                    <a:pt x="134" y="147"/>
                  </a:lnTo>
                  <a:lnTo>
                    <a:pt x="140" y="147"/>
                  </a:lnTo>
                  <a:lnTo>
                    <a:pt x="146" y="140"/>
                  </a:lnTo>
                  <a:lnTo>
                    <a:pt x="146" y="140"/>
                  </a:lnTo>
                  <a:lnTo>
                    <a:pt x="150" y="136"/>
                  </a:lnTo>
                  <a:lnTo>
                    <a:pt x="150" y="136"/>
                  </a:lnTo>
                  <a:lnTo>
                    <a:pt x="150" y="74"/>
                  </a:lnTo>
                  <a:lnTo>
                    <a:pt x="35" y="0"/>
                  </a:lnTo>
                  <a:lnTo>
                    <a:pt x="22" y="0"/>
                  </a:lnTo>
                  <a:lnTo>
                    <a:pt x="22" y="6"/>
                  </a:lnTo>
                  <a:lnTo>
                    <a:pt x="22" y="6"/>
                  </a:lnTo>
                  <a:lnTo>
                    <a:pt x="22" y="6"/>
                  </a:lnTo>
                  <a:lnTo>
                    <a:pt x="22" y="6"/>
                  </a:lnTo>
                  <a:lnTo>
                    <a:pt x="22" y="6"/>
                  </a:lnTo>
                  <a:lnTo>
                    <a:pt x="22"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8" name="Freeform 564"/>
            <p:cNvSpPr>
              <a:spLocks/>
            </p:cNvSpPr>
            <p:nvPr/>
          </p:nvSpPr>
          <p:spPr bwMode="auto">
            <a:xfrm>
              <a:off x="4768850" y="2779713"/>
              <a:ext cx="238125" cy="455613"/>
            </a:xfrm>
            <a:custGeom>
              <a:avLst/>
              <a:gdLst>
                <a:gd name="T0" fmla="*/ 22 w 150"/>
                <a:gd name="T1" fmla="*/ 29 h 287"/>
                <a:gd name="T2" fmla="*/ 29 w 150"/>
                <a:gd name="T3" fmla="*/ 62 h 287"/>
                <a:gd name="T4" fmla="*/ 29 w 150"/>
                <a:gd name="T5" fmla="*/ 120 h 287"/>
                <a:gd name="T6" fmla="*/ 22 w 150"/>
                <a:gd name="T7" fmla="*/ 130 h 287"/>
                <a:gd name="T8" fmla="*/ 4 w 150"/>
                <a:gd name="T9" fmla="*/ 175 h 287"/>
                <a:gd name="T10" fmla="*/ 4 w 150"/>
                <a:gd name="T11" fmla="*/ 182 h 287"/>
                <a:gd name="T12" fmla="*/ 4 w 150"/>
                <a:gd name="T13" fmla="*/ 182 h 287"/>
                <a:gd name="T14" fmla="*/ 4 w 150"/>
                <a:gd name="T15" fmla="*/ 186 h 287"/>
                <a:gd name="T16" fmla="*/ 4 w 150"/>
                <a:gd name="T17" fmla="*/ 186 h 287"/>
                <a:gd name="T18" fmla="*/ 16 w 150"/>
                <a:gd name="T19" fmla="*/ 192 h 287"/>
                <a:gd name="T20" fmla="*/ 22 w 150"/>
                <a:gd name="T21" fmla="*/ 198 h 287"/>
                <a:gd name="T22" fmla="*/ 22 w 150"/>
                <a:gd name="T23" fmla="*/ 198 h 287"/>
                <a:gd name="T24" fmla="*/ 22 w 150"/>
                <a:gd name="T25" fmla="*/ 225 h 287"/>
                <a:gd name="T26" fmla="*/ 29 w 150"/>
                <a:gd name="T27" fmla="*/ 237 h 287"/>
                <a:gd name="T28" fmla="*/ 35 w 150"/>
                <a:gd name="T29" fmla="*/ 237 h 287"/>
                <a:gd name="T30" fmla="*/ 16 w 150"/>
                <a:gd name="T31" fmla="*/ 237 h 287"/>
                <a:gd name="T32" fmla="*/ 10 w 150"/>
                <a:gd name="T33" fmla="*/ 243 h 287"/>
                <a:gd name="T34" fmla="*/ 16 w 150"/>
                <a:gd name="T35" fmla="*/ 260 h 287"/>
                <a:gd name="T36" fmla="*/ 22 w 150"/>
                <a:gd name="T37" fmla="*/ 266 h 287"/>
                <a:gd name="T38" fmla="*/ 29 w 150"/>
                <a:gd name="T39" fmla="*/ 287 h 287"/>
                <a:gd name="T40" fmla="*/ 45 w 150"/>
                <a:gd name="T41" fmla="*/ 282 h 287"/>
                <a:gd name="T42" fmla="*/ 70 w 150"/>
                <a:gd name="T43" fmla="*/ 276 h 287"/>
                <a:gd name="T44" fmla="*/ 76 w 150"/>
                <a:gd name="T45" fmla="*/ 270 h 287"/>
                <a:gd name="T46" fmla="*/ 80 w 150"/>
                <a:gd name="T47" fmla="*/ 266 h 287"/>
                <a:gd name="T48" fmla="*/ 80 w 150"/>
                <a:gd name="T49" fmla="*/ 260 h 287"/>
                <a:gd name="T50" fmla="*/ 99 w 150"/>
                <a:gd name="T51" fmla="*/ 260 h 287"/>
                <a:gd name="T52" fmla="*/ 115 w 150"/>
                <a:gd name="T53" fmla="*/ 237 h 287"/>
                <a:gd name="T54" fmla="*/ 121 w 150"/>
                <a:gd name="T55" fmla="*/ 231 h 287"/>
                <a:gd name="T56" fmla="*/ 134 w 150"/>
                <a:gd name="T57" fmla="*/ 225 h 287"/>
                <a:gd name="T58" fmla="*/ 128 w 150"/>
                <a:gd name="T59" fmla="*/ 204 h 287"/>
                <a:gd name="T60" fmla="*/ 128 w 150"/>
                <a:gd name="T61" fmla="*/ 198 h 287"/>
                <a:gd name="T62" fmla="*/ 121 w 150"/>
                <a:gd name="T63" fmla="*/ 186 h 287"/>
                <a:gd name="T64" fmla="*/ 128 w 150"/>
                <a:gd name="T65" fmla="*/ 186 h 287"/>
                <a:gd name="T66" fmla="*/ 128 w 150"/>
                <a:gd name="T67" fmla="*/ 175 h 287"/>
                <a:gd name="T68" fmla="*/ 128 w 150"/>
                <a:gd name="T69" fmla="*/ 163 h 287"/>
                <a:gd name="T70" fmla="*/ 134 w 150"/>
                <a:gd name="T71" fmla="*/ 147 h 287"/>
                <a:gd name="T72" fmla="*/ 146 w 150"/>
                <a:gd name="T73" fmla="*/ 140 h 287"/>
                <a:gd name="T74" fmla="*/ 150 w 150"/>
                <a:gd name="T75" fmla="*/ 136 h 287"/>
                <a:gd name="T76" fmla="*/ 150 w 150"/>
                <a:gd name="T77" fmla="*/ 74 h 287"/>
                <a:gd name="T78" fmla="*/ 22 w 150"/>
                <a:gd name="T79" fmla="*/ 0 h 287"/>
                <a:gd name="T80" fmla="*/ 22 w 150"/>
                <a:gd name="T81" fmla="*/ 6 h 287"/>
                <a:gd name="T82" fmla="*/ 22 w 150"/>
                <a:gd name="T83" fmla="*/ 6 h 287"/>
                <a:gd name="T84" fmla="*/ 22 w 150"/>
                <a:gd name="T85" fmla="*/ 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0" h="287">
                  <a:moveTo>
                    <a:pt x="22" y="6"/>
                  </a:moveTo>
                  <a:lnTo>
                    <a:pt x="22" y="29"/>
                  </a:lnTo>
                  <a:lnTo>
                    <a:pt x="29" y="39"/>
                  </a:lnTo>
                  <a:lnTo>
                    <a:pt x="29" y="62"/>
                  </a:lnTo>
                  <a:lnTo>
                    <a:pt x="29" y="62"/>
                  </a:lnTo>
                  <a:lnTo>
                    <a:pt x="29" y="120"/>
                  </a:lnTo>
                  <a:lnTo>
                    <a:pt x="22" y="124"/>
                  </a:lnTo>
                  <a:lnTo>
                    <a:pt x="22" y="130"/>
                  </a:lnTo>
                  <a:lnTo>
                    <a:pt x="4" y="147"/>
                  </a:lnTo>
                  <a:lnTo>
                    <a:pt x="4" y="175"/>
                  </a:lnTo>
                  <a:lnTo>
                    <a:pt x="0" y="175"/>
                  </a:lnTo>
                  <a:lnTo>
                    <a:pt x="4" y="182"/>
                  </a:lnTo>
                  <a:lnTo>
                    <a:pt x="4" y="182"/>
                  </a:lnTo>
                  <a:lnTo>
                    <a:pt x="4" y="182"/>
                  </a:lnTo>
                  <a:lnTo>
                    <a:pt x="4" y="182"/>
                  </a:lnTo>
                  <a:lnTo>
                    <a:pt x="4" y="186"/>
                  </a:lnTo>
                  <a:lnTo>
                    <a:pt x="4" y="186"/>
                  </a:lnTo>
                  <a:lnTo>
                    <a:pt x="4" y="186"/>
                  </a:lnTo>
                  <a:lnTo>
                    <a:pt x="16" y="186"/>
                  </a:lnTo>
                  <a:lnTo>
                    <a:pt x="16" y="192"/>
                  </a:lnTo>
                  <a:lnTo>
                    <a:pt x="22" y="192"/>
                  </a:lnTo>
                  <a:lnTo>
                    <a:pt x="22" y="198"/>
                  </a:lnTo>
                  <a:lnTo>
                    <a:pt x="22" y="198"/>
                  </a:lnTo>
                  <a:lnTo>
                    <a:pt x="22" y="198"/>
                  </a:lnTo>
                  <a:lnTo>
                    <a:pt x="22" y="198"/>
                  </a:lnTo>
                  <a:lnTo>
                    <a:pt x="22" y="225"/>
                  </a:lnTo>
                  <a:lnTo>
                    <a:pt x="29" y="231"/>
                  </a:lnTo>
                  <a:lnTo>
                    <a:pt x="29" y="237"/>
                  </a:lnTo>
                  <a:lnTo>
                    <a:pt x="29" y="237"/>
                  </a:lnTo>
                  <a:lnTo>
                    <a:pt x="35" y="237"/>
                  </a:lnTo>
                  <a:lnTo>
                    <a:pt x="16" y="237"/>
                  </a:lnTo>
                  <a:lnTo>
                    <a:pt x="16" y="237"/>
                  </a:lnTo>
                  <a:lnTo>
                    <a:pt x="16" y="243"/>
                  </a:lnTo>
                  <a:lnTo>
                    <a:pt x="10" y="243"/>
                  </a:lnTo>
                  <a:lnTo>
                    <a:pt x="16" y="247"/>
                  </a:lnTo>
                  <a:lnTo>
                    <a:pt x="16" y="260"/>
                  </a:lnTo>
                  <a:lnTo>
                    <a:pt x="22" y="266"/>
                  </a:lnTo>
                  <a:lnTo>
                    <a:pt x="22" y="266"/>
                  </a:lnTo>
                  <a:lnTo>
                    <a:pt x="29" y="270"/>
                  </a:lnTo>
                  <a:lnTo>
                    <a:pt x="29" y="287"/>
                  </a:lnTo>
                  <a:lnTo>
                    <a:pt x="41" y="287"/>
                  </a:lnTo>
                  <a:lnTo>
                    <a:pt x="45" y="282"/>
                  </a:lnTo>
                  <a:lnTo>
                    <a:pt x="64" y="282"/>
                  </a:lnTo>
                  <a:lnTo>
                    <a:pt x="70" y="276"/>
                  </a:lnTo>
                  <a:lnTo>
                    <a:pt x="76" y="276"/>
                  </a:lnTo>
                  <a:lnTo>
                    <a:pt x="76" y="270"/>
                  </a:lnTo>
                  <a:lnTo>
                    <a:pt x="80" y="266"/>
                  </a:lnTo>
                  <a:lnTo>
                    <a:pt x="80" y="266"/>
                  </a:lnTo>
                  <a:lnTo>
                    <a:pt x="80" y="266"/>
                  </a:lnTo>
                  <a:lnTo>
                    <a:pt x="80" y="260"/>
                  </a:lnTo>
                  <a:lnTo>
                    <a:pt x="80" y="260"/>
                  </a:lnTo>
                  <a:lnTo>
                    <a:pt x="99" y="260"/>
                  </a:lnTo>
                  <a:lnTo>
                    <a:pt x="111" y="247"/>
                  </a:lnTo>
                  <a:lnTo>
                    <a:pt x="115" y="237"/>
                  </a:lnTo>
                  <a:lnTo>
                    <a:pt x="121" y="231"/>
                  </a:lnTo>
                  <a:lnTo>
                    <a:pt x="121" y="231"/>
                  </a:lnTo>
                  <a:lnTo>
                    <a:pt x="128" y="225"/>
                  </a:lnTo>
                  <a:lnTo>
                    <a:pt x="134" y="225"/>
                  </a:lnTo>
                  <a:lnTo>
                    <a:pt x="134" y="208"/>
                  </a:lnTo>
                  <a:lnTo>
                    <a:pt x="128" y="204"/>
                  </a:lnTo>
                  <a:lnTo>
                    <a:pt x="128" y="198"/>
                  </a:lnTo>
                  <a:lnTo>
                    <a:pt x="128" y="198"/>
                  </a:lnTo>
                  <a:lnTo>
                    <a:pt x="121" y="192"/>
                  </a:lnTo>
                  <a:lnTo>
                    <a:pt x="121" y="186"/>
                  </a:lnTo>
                  <a:lnTo>
                    <a:pt x="121" y="186"/>
                  </a:lnTo>
                  <a:lnTo>
                    <a:pt x="128" y="186"/>
                  </a:lnTo>
                  <a:lnTo>
                    <a:pt x="128" y="175"/>
                  </a:lnTo>
                  <a:lnTo>
                    <a:pt x="128" y="175"/>
                  </a:lnTo>
                  <a:lnTo>
                    <a:pt x="128" y="163"/>
                  </a:lnTo>
                  <a:lnTo>
                    <a:pt x="128" y="163"/>
                  </a:lnTo>
                  <a:lnTo>
                    <a:pt x="134" y="159"/>
                  </a:lnTo>
                  <a:lnTo>
                    <a:pt x="134" y="147"/>
                  </a:lnTo>
                  <a:lnTo>
                    <a:pt x="140" y="147"/>
                  </a:lnTo>
                  <a:lnTo>
                    <a:pt x="146" y="140"/>
                  </a:lnTo>
                  <a:lnTo>
                    <a:pt x="146" y="140"/>
                  </a:lnTo>
                  <a:lnTo>
                    <a:pt x="150" y="136"/>
                  </a:lnTo>
                  <a:lnTo>
                    <a:pt x="150" y="136"/>
                  </a:lnTo>
                  <a:lnTo>
                    <a:pt x="150" y="74"/>
                  </a:lnTo>
                  <a:lnTo>
                    <a:pt x="35" y="0"/>
                  </a:lnTo>
                  <a:lnTo>
                    <a:pt x="22" y="0"/>
                  </a:lnTo>
                  <a:lnTo>
                    <a:pt x="22" y="6"/>
                  </a:lnTo>
                  <a:lnTo>
                    <a:pt x="22" y="6"/>
                  </a:lnTo>
                  <a:lnTo>
                    <a:pt x="22" y="6"/>
                  </a:lnTo>
                  <a:lnTo>
                    <a:pt x="22" y="6"/>
                  </a:lnTo>
                  <a:lnTo>
                    <a:pt x="22" y="6"/>
                  </a:lnTo>
                  <a:lnTo>
                    <a:pt x="22"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69" name="Freeform 565"/>
            <p:cNvSpPr>
              <a:spLocks/>
            </p:cNvSpPr>
            <p:nvPr/>
          </p:nvSpPr>
          <p:spPr bwMode="auto">
            <a:xfrm>
              <a:off x="4043363" y="2970213"/>
              <a:ext cx="149225" cy="123825"/>
            </a:xfrm>
            <a:custGeom>
              <a:avLst/>
              <a:gdLst>
                <a:gd name="T0" fmla="*/ 53 w 94"/>
                <a:gd name="T1" fmla="*/ 78 h 78"/>
                <a:gd name="T2" fmla="*/ 24 w 94"/>
                <a:gd name="T3" fmla="*/ 72 h 78"/>
                <a:gd name="T4" fmla="*/ 6 w 94"/>
                <a:gd name="T5" fmla="*/ 78 h 78"/>
                <a:gd name="T6" fmla="*/ 6 w 94"/>
                <a:gd name="T7" fmla="*/ 78 h 78"/>
                <a:gd name="T8" fmla="*/ 6 w 94"/>
                <a:gd name="T9" fmla="*/ 78 h 78"/>
                <a:gd name="T10" fmla="*/ 6 w 94"/>
                <a:gd name="T11" fmla="*/ 72 h 78"/>
                <a:gd name="T12" fmla="*/ 6 w 94"/>
                <a:gd name="T13" fmla="*/ 66 h 78"/>
                <a:gd name="T14" fmla="*/ 59 w 94"/>
                <a:gd name="T15" fmla="*/ 62 h 78"/>
                <a:gd name="T16" fmla="*/ 53 w 94"/>
                <a:gd name="T17" fmla="*/ 62 h 78"/>
                <a:gd name="T18" fmla="*/ 18 w 94"/>
                <a:gd name="T19" fmla="*/ 55 h 78"/>
                <a:gd name="T20" fmla="*/ 12 w 94"/>
                <a:gd name="T21" fmla="*/ 62 h 78"/>
                <a:gd name="T22" fmla="*/ 6 w 94"/>
                <a:gd name="T23" fmla="*/ 62 h 78"/>
                <a:gd name="T24" fmla="*/ 6 w 94"/>
                <a:gd name="T25" fmla="*/ 55 h 78"/>
                <a:gd name="T26" fmla="*/ 12 w 94"/>
                <a:gd name="T27" fmla="*/ 49 h 78"/>
                <a:gd name="T28" fmla="*/ 6 w 94"/>
                <a:gd name="T29" fmla="*/ 49 h 78"/>
                <a:gd name="T30" fmla="*/ 6 w 94"/>
                <a:gd name="T31" fmla="*/ 49 h 78"/>
                <a:gd name="T32" fmla="*/ 0 w 94"/>
                <a:gd name="T33" fmla="*/ 43 h 78"/>
                <a:gd name="T34" fmla="*/ 0 w 94"/>
                <a:gd name="T35" fmla="*/ 43 h 78"/>
                <a:gd name="T36" fmla="*/ 0 w 94"/>
                <a:gd name="T37" fmla="*/ 39 h 78"/>
                <a:gd name="T38" fmla="*/ 0 w 94"/>
                <a:gd name="T39" fmla="*/ 27 h 78"/>
                <a:gd name="T40" fmla="*/ 6 w 94"/>
                <a:gd name="T41" fmla="*/ 20 h 78"/>
                <a:gd name="T42" fmla="*/ 6 w 94"/>
                <a:gd name="T43" fmla="*/ 16 h 78"/>
                <a:gd name="T44" fmla="*/ 12 w 94"/>
                <a:gd name="T45" fmla="*/ 10 h 78"/>
                <a:gd name="T46" fmla="*/ 12 w 94"/>
                <a:gd name="T47" fmla="*/ 10 h 78"/>
                <a:gd name="T48" fmla="*/ 18 w 94"/>
                <a:gd name="T49" fmla="*/ 4 h 78"/>
                <a:gd name="T50" fmla="*/ 41 w 94"/>
                <a:gd name="T51" fmla="*/ 0 h 78"/>
                <a:gd name="T52" fmla="*/ 47 w 94"/>
                <a:gd name="T53" fmla="*/ 4 h 78"/>
                <a:gd name="T54" fmla="*/ 47 w 94"/>
                <a:gd name="T55" fmla="*/ 4 h 78"/>
                <a:gd name="T56" fmla="*/ 59 w 94"/>
                <a:gd name="T57" fmla="*/ 16 h 78"/>
                <a:gd name="T58" fmla="*/ 65 w 94"/>
                <a:gd name="T59" fmla="*/ 27 h 78"/>
                <a:gd name="T60" fmla="*/ 76 w 94"/>
                <a:gd name="T61" fmla="*/ 33 h 78"/>
                <a:gd name="T62" fmla="*/ 82 w 94"/>
                <a:gd name="T63" fmla="*/ 39 h 78"/>
                <a:gd name="T64" fmla="*/ 94 w 94"/>
                <a:gd name="T65" fmla="*/ 66 h 78"/>
                <a:gd name="T66" fmla="*/ 94 w 94"/>
                <a:gd name="T67" fmla="*/ 72 h 78"/>
                <a:gd name="T68" fmla="*/ 59 w 94"/>
                <a:gd name="T6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 h="78">
                  <a:moveTo>
                    <a:pt x="59" y="78"/>
                  </a:moveTo>
                  <a:lnTo>
                    <a:pt x="53" y="78"/>
                  </a:lnTo>
                  <a:lnTo>
                    <a:pt x="47" y="72"/>
                  </a:lnTo>
                  <a:lnTo>
                    <a:pt x="24" y="72"/>
                  </a:lnTo>
                  <a:lnTo>
                    <a:pt x="18" y="78"/>
                  </a:lnTo>
                  <a:lnTo>
                    <a:pt x="6" y="78"/>
                  </a:lnTo>
                  <a:lnTo>
                    <a:pt x="6" y="78"/>
                  </a:lnTo>
                  <a:lnTo>
                    <a:pt x="6" y="78"/>
                  </a:lnTo>
                  <a:lnTo>
                    <a:pt x="6" y="78"/>
                  </a:lnTo>
                  <a:lnTo>
                    <a:pt x="6" y="78"/>
                  </a:lnTo>
                  <a:lnTo>
                    <a:pt x="6" y="72"/>
                  </a:lnTo>
                  <a:lnTo>
                    <a:pt x="6" y="72"/>
                  </a:lnTo>
                  <a:lnTo>
                    <a:pt x="6" y="66"/>
                  </a:lnTo>
                  <a:lnTo>
                    <a:pt x="6" y="66"/>
                  </a:lnTo>
                  <a:lnTo>
                    <a:pt x="59" y="66"/>
                  </a:lnTo>
                  <a:lnTo>
                    <a:pt x="59" y="62"/>
                  </a:lnTo>
                  <a:lnTo>
                    <a:pt x="53" y="62"/>
                  </a:lnTo>
                  <a:lnTo>
                    <a:pt x="53" y="62"/>
                  </a:lnTo>
                  <a:lnTo>
                    <a:pt x="53" y="55"/>
                  </a:lnTo>
                  <a:lnTo>
                    <a:pt x="18" y="55"/>
                  </a:lnTo>
                  <a:lnTo>
                    <a:pt x="18" y="55"/>
                  </a:lnTo>
                  <a:lnTo>
                    <a:pt x="12" y="62"/>
                  </a:lnTo>
                  <a:lnTo>
                    <a:pt x="6" y="62"/>
                  </a:lnTo>
                  <a:lnTo>
                    <a:pt x="6" y="62"/>
                  </a:lnTo>
                  <a:lnTo>
                    <a:pt x="6" y="55"/>
                  </a:lnTo>
                  <a:lnTo>
                    <a:pt x="6" y="55"/>
                  </a:lnTo>
                  <a:lnTo>
                    <a:pt x="6" y="55"/>
                  </a:lnTo>
                  <a:lnTo>
                    <a:pt x="12" y="49"/>
                  </a:lnTo>
                  <a:lnTo>
                    <a:pt x="6" y="49"/>
                  </a:lnTo>
                  <a:lnTo>
                    <a:pt x="6" y="49"/>
                  </a:lnTo>
                  <a:lnTo>
                    <a:pt x="6" y="49"/>
                  </a:lnTo>
                  <a:lnTo>
                    <a:pt x="6" y="49"/>
                  </a:lnTo>
                  <a:lnTo>
                    <a:pt x="6" y="43"/>
                  </a:lnTo>
                  <a:lnTo>
                    <a:pt x="0" y="43"/>
                  </a:lnTo>
                  <a:lnTo>
                    <a:pt x="0" y="43"/>
                  </a:lnTo>
                  <a:lnTo>
                    <a:pt x="0" y="43"/>
                  </a:lnTo>
                  <a:lnTo>
                    <a:pt x="0" y="39"/>
                  </a:lnTo>
                  <a:lnTo>
                    <a:pt x="0" y="39"/>
                  </a:lnTo>
                  <a:lnTo>
                    <a:pt x="0" y="39"/>
                  </a:lnTo>
                  <a:lnTo>
                    <a:pt x="0" y="27"/>
                  </a:lnTo>
                  <a:lnTo>
                    <a:pt x="6" y="27"/>
                  </a:lnTo>
                  <a:lnTo>
                    <a:pt x="6" y="20"/>
                  </a:lnTo>
                  <a:lnTo>
                    <a:pt x="6" y="20"/>
                  </a:lnTo>
                  <a:lnTo>
                    <a:pt x="6" y="16"/>
                  </a:lnTo>
                  <a:lnTo>
                    <a:pt x="12" y="16"/>
                  </a:lnTo>
                  <a:lnTo>
                    <a:pt x="12" y="10"/>
                  </a:lnTo>
                  <a:lnTo>
                    <a:pt x="12" y="16"/>
                  </a:lnTo>
                  <a:lnTo>
                    <a:pt x="12" y="10"/>
                  </a:lnTo>
                  <a:lnTo>
                    <a:pt x="18" y="10"/>
                  </a:lnTo>
                  <a:lnTo>
                    <a:pt x="18" y="4"/>
                  </a:lnTo>
                  <a:lnTo>
                    <a:pt x="35" y="4"/>
                  </a:lnTo>
                  <a:lnTo>
                    <a:pt x="41" y="0"/>
                  </a:lnTo>
                  <a:lnTo>
                    <a:pt x="41" y="0"/>
                  </a:lnTo>
                  <a:lnTo>
                    <a:pt x="47" y="4"/>
                  </a:lnTo>
                  <a:lnTo>
                    <a:pt x="47" y="4"/>
                  </a:lnTo>
                  <a:lnTo>
                    <a:pt x="47" y="4"/>
                  </a:lnTo>
                  <a:lnTo>
                    <a:pt x="59" y="4"/>
                  </a:lnTo>
                  <a:lnTo>
                    <a:pt x="59" y="16"/>
                  </a:lnTo>
                  <a:lnTo>
                    <a:pt x="65" y="16"/>
                  </a:lnTo>
                  <a:lnTo>
                    <a:pt x="65" y="27"/>
                  </a:lnTo>
                  <a:lnTo>
                    <a:pt x="70" y="27"/>
                  </a:lnTo>
                  <a:lnTo>
                    <a:pt x="76" y="33"/>
                  </a:lnTo>
                  <a:lnTo>
                    <a:pt x="76" y="33"/>
                  </a:lnTo>
                  <a:lnTo>
                    <a:pt x="82" y="39"/>
                  </a:lnTo>
                  <a:lnTo>
                    <a:pt x="82" y="62"/>
                  </a:lnTo>
                  <a:lnTo>
                    <a:pt x="94" y="66"/>
                  </a:lnTo>
                  <a:lnTo>
                    <a:pt x="94" y="72"/>
                  </a:lnTo>
                  <a:lnTo>
                    <a:pt x="94" y="72"/>
                  </a:lnTo>
                  <a:lnTo>
                    <a:pt x="94" y="78"/>
                  </a:lnTo>
                  <a:lnTo>
                    <a:pt x="59" y="78"/>
                  </a:lnTo>
                  <a:lnTo>
                    <a:pt x="59" y="7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0" name="Freeform 566"/>
            <p:cNvSpPr>
              <a:spLocks/>
            </p:cNvSpPr>
            <p:nvPr/>
          </p:nvSpPr>
          <p:spPr bwMode="auto">
            <a:xfrm>
              <a:off x="4043363" y="2970213"/>
              <a:ext cx="149225" cy="123825"/>
            </a:xfrm>
            <a:custGeom>
              <a:avLst/>
              <a:gdLst>
                <a:gd name="T0" fmla="*/ 53 w 94"/>
                <a:gd name="T1" fmla="*/ 78 h 78"/>
                <a:gd name="T2" fmla="*/ 24 w 94"/>
                <a:gd name="T3" fmla="*/ 72 h 78"/>
                <a:gd name="T4" fmla="*/ 6 w 94"/>
                <a:gd name="T5" fmla="*/ 78 h 78"/>
                <a:gd name="T6" fmla="*/ 6 w 94"/>
                <a:gd name="T7" fmla="*/ 78 h 78"/>
                <a:gd name="T8" fmla="*/ 6 w 94"/>
                <a:gd name="T9" fmla="*/ 78 h 78"/>
                <a:gd name="T10" fmla="*/ 6 w 94"/>
                <a:gd name="T11" fmla="*/ 72 h 78"/>
                <a:gd name="T12" fmla="*/ 6 w 94"/>
                <a:gd name="T13" fmla="*/ 66 h 78"/>
                <a:gd name="T14" fmla="*/ 59 w 94"/>
                <a:gd name="T15" fmla="*/ 62 h 78"/>
                <a:gd name="T16" fmla="*/ 53 w 94"/>
                <a:gd name="T17" fmla="*/ 62 h 78"/>
                <a:gd name="T18" fmla="*/ 18 w 94"/>
                <a:gd name="T19" fmla="*/ 55 h 78"/>
                <a:gd name="T20" fmla="*/ 12 w 94"/>
                <a:gd name="T21" fmla="*/ 62 h 78"/>
                <a:gd name="T22" fmla="*/ 6 w 94"/>
                <a:gd name="T23" fmla="*/ 62 h 78"/>
                <a:gd name="T24" fmla="*/ 6 w 94"/>
                <a:gd name="T25" fmla="*/ 55 h 78"/>
                <a:gd name="T26" fmla="*/ 12 w 94"/>
                <a:gd name="T27" fmla="*/ 49 h 78"/>
                <a:gd name="T28" fmla="*/ 6 w 94"/>
                <a:gd name="T29" fmla="*/ 49 h 78"/>
                <a:gd name="T30" fmla="*/ 6 w 94"/>
                <a:gd name="T31" fmla="*/ 49 h 78"/>
                <a:gd name="T32" fmla="*/ 0 w 94"/>
                <a:gd name="T33" fmla="*/ 43 h 78"/>
                <a:gd name="T34" fmla="*/ 0 w 94"/>
                <a:gd name="T35" fmla="*/ 43 h 78"/>
                <a:gd name="T36" fmla="*/ 0 w 94"/>
                <a:gd name="T37" fmla="*/ 39 h 78"/>
                <a:gd name="T38" fmla="*/ 0 w 94"/>
                <a:gd name="T39" fmla="*/ 27 h 78"/>
                <a:gd name="T40" fmla="*/ 6 w 94"/>
                <a:gd name="T41" fmla="*/ 20 h 78"/>
                <a:gd name="T42" fmla="*/ 6 w 94"/>
                <a:gd name="T43" fmla="*/ 16 h 78"/>
                <a:gd name="T44" fmla="*/ 12 w 94"/>
                <a:gd name="T45" fmla="*/ 10 h 78"/>
                <a:gd name="T46" fmla="*/ 12 w 94"/>
                <a:gd name="T47" fmla="*/ 10 h 78"/>
                <a:gd name="T48" fmla="*/ 18 w 94"/>
                <a:gd name="T49" fmla="*/ 4 h 78"/>
                <a:gd name="T50" fmla="*/ 41 w 94"/>
                <a:gd name="T51" fmla="*/ 0 h 78"/>
                <a:gd name="T52" fmla="*/ 47 w 94"/>
                <a:gd name="T53" fmla="*/ 4 h 78"/>
                <a:gd name="T54" fmla="*/ 47 w 94"/>
                <a:gd name="T55" fmla="*/ 4 h 78"/>
                <a:gd name="T56" fmla="*/ 59 w 94"/>
                <a:gd name="T57" fmla="*/ 16 h 78"/>
                <a:gd name="T58" fmla="*/ 65 w 94"/>
                <a:gd name="T59" fmla="*/ 27 h 78"/>
                <a:gd name="T60" fmla="*/ 76 w 94"/>
                <a:gd name="T61" fmla="*/ 33 h 78"/>
                <a:gd name="T62" fmla="*/ 82 w 94"/>
                <a:gd name="T63" fmla="*/ 39 h 78"/>
                <a:gd name="T64" fmla="*/ 94 w 94"/>
                <a:gd name="T65" fmla="*/ 66 h 78"/>
                <a:gd name="T66" fmla="*/ 94 w 94"/>
                <a:gd name="T67" fmla="*/ 72 h 78"/>
                <a:gd name="T68" fmla="*/ 59 w 94"/>
                <a:gd name="T6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 h="78">
                  <a:moveTo>
                    <a:pt x="59" y="78"/>
                  </a:moveTo>
                  <a:lnTo>
                    <a:pt x="53" y="78"/>
                  </a:lnTo>
                  <a:lnTo>
                    <a:pt x="47" y="72"/>
                  </a:lnTo>
                  <a:lnTo>
                    <a:pt x="24" y="72"/>
                  </a:lnTo>
                  <a:lnTo>
                    <a:pt x="18" y="78"/>
                  </a:lnTo>
                  <a:lnTo>
                    <a:pt x="6" y="78"/>
                  </a:lnTo>
                  <a:lnTo>
                    <a:pt x="6" y="78"/>
                  </a:lnTo>
                  <a:lnTo>
                    <a:pt x="6" y="78"/>
                  </a:lnTo>
                  <a:lnTo>
                    <a:pt x="6" y="78"/>
                  </a:lnTo>
                  <a:lnTo>
                    <a:pt x="6" y="78"/>
                  </a:lnTo>
                  <a:lnTo>
                    <a:pt x="6" y="72"/>
                  </a:lnTo>
                  <a:lnTo>
                    <a:pt x="6" y="72"/>
                  </a:lnTo>
                  <a:lnTo>
                    <a:pt x="6" y="66"/>
                  </a:lnTo>
                  <a:lnTo>
                    <a:pt x="6" y="66"/>
                  </a:lnTo>
                  <a:lnTo>
                    <a:pt x="59" y="66"/>
                  </a:lnTo>
                  <a:lnTo>
                    <a:pt x="59" y="62"/>
                  </a:lnTo>
                  <a:lnTo>
                    <a:pt x="53" y="62"/>
                  </a:lnTo>
                  <a:lnTo>
                    <a:pt x="53" y="62"/>
                  </a:lnTo>
                  <a:lnTo>
                    <a:pt x="53" y="55"/>
                  </a:lnTo>
                  <a:lnTo>
                    <a:pt x="18" y="55"/>
                  </a:lnTo>
                  <a:lnTo>
                    <a:pt x="18" y="55"/>
                  </a:lnTo>
                  <a:lnTo>
                    <a:pt x="12" y="62"/>
                  </a:lnTo>
                  <a:lnTo>
                    <a:pt x="6" y="62"/>
                  </a:lnTo>
                  <a:lnTo>
                    <a:pt x="6" y="62"/>
                  </a:lnTo>
                  <a:lnTo>
                    <a:pt x="6" y="55"/>
                  </a:lnTo>
                  <a:lnTo>
                    <a:pt x="6" y="55"/>
                  </a:lnTo>
                  <a:lnTo>
                    <a:pt x="6" y="55"/>
                  </a:lnTo>
                  <a:lnTo>
                    <a:pt x="12" y="49"/>
                  </a:lnTo>
                  <a:lnTo>
                    <a:pt x="6" y="49"/>
                  </a:lnTo>
                  <a:lnTo>
                    <a:pt x="6" y="49"/>
                  </a:lnTo>
                  <a:lnTo>
                    <a:pt x="6" y="49"/>
                  </a:lnTo>
                  <a:lnTo>
                    <a:pt x="6" y="49"/>
                  </a:lnTo>
                  <a:lnTo>
                    <a:pt x="6" y="43"/>
                  </a:lnTo>
                  <a:lnTo>
                    <a:pt x="0" y="43"/>
                  </a:lnTo>
                  <a:lnTo>
                    <a:pt x="0" y="43"/>
                  </a:lnTo>
                  <a:lnTo>
                    <a:pt x="0" y="43"/>
                  </a:lnTo>
                  <a:lnTo>
                    <a:pt x="0" y="39"/>
                  </a:lnTo>
                  <a:lnTo>
                    <a:pt x="0" y="39"/>
                  </a:lnTo>
                  <a:lnTo>
                    <a:pt x="0" y="39"/>
                  </a:lnTo>
                  <a:lnTo>
                    <a:pt x="0" y="27"/>
                  </a:lnTo>
                  <a:lnTo>
                    <a:pt x="6" y="27"/>
                  </a:lnTo>
                  <a:lnTo>
                    <a:pt x="6" y="20"/>
                  </a:lnTo>
                  <a:lnTo>
                    <a:pt x="6" y="20"/>
                  </a:lnTo>
                  <a:lnTo>
                    <a:pt x="6" y="16"/>
                  </a:lnTo>
                  <a:lnTo>
                    <a:pt x="12" y="16"/>
                  </a:lnTo>
                  <a:lnTo>
                    <a:pt x="12" y="10"/>
                  </a:lnTo>
                  <a:lnTo>
                    <a:pt x="12" y="16"/>
                  </a:lnTo>
                  <a:lnTo>
                    <a:pt x="12" y="10"/>
                  </a:lnTo>
                  <a:lnTo>
                    <a:pt x="18" y="10"/>
                  </a:lnTo>
                  <a:lnTo>
                    <a:pt x="18" y="4"/>
                  </a:lnTo>
                  <a:lnTo>
                    <a:pt x="35" y="4"/>
                  </a:lnTo>
                  <a:lnTo>
                    <a:pt x="41" y="0"/>
                  </a:lnTo>
                  <a:lnTo>
                    <a:pt x="41" y="0"/>
                  </a:lnTo>
                  <a:lnTo>
                    <a:pt x="47" y="4"/>
                  </a:lnTo>
                  <a:lnTo>
                    <a:pt x="47" y="4"/>
                  </a:lnTo>
                  <a:lnTo>
                    <a:pt x="47" y="4"/>
                  </a:lnTo>
                  <a:lnTo>
                    <a:pt x="59" y="4"/>
                  </a:lnTo>
                  <a:lnTo>
                    <a:pt x="59" y="16"/>
                  </a:lnTo>
                  <a:lnTo>
                    <a:pt x="65" y="16"/>
                  </a:lnTo>
                  <a:lnTo>
                    <a:pt x="65" y="27"/>
                  </a:lnTo>
                  <a:lnTo>
                    <a:pt x="70" y="27"/>
                  </a:lnTo>
                  <a:lnTo>
                    <a:pt x="76" y="33"/>
                  </a:lnTo>
                  <a:lnTo>
                    <a:pt x="76" y="33"/>
                  </a:lnTo>
                  <a:lnTo>
                    <a:pt x="82" y="39"/>
                  </a:lnTo>
                  <a:lnTo>
                    <a:pt x="82" y="62"/>
                  </a:lnTo>
                  <a:lnTo>
                    <a:pt x="94" y="66"/>
                  </a:lnTo>
                  <a:lnTo>
                    <a:pt x="94" y="72"/>
                  </a:lnTo>
                  <a:lnTo>
                    <a:pt x="94" y="72"/>
                  </a:lnTo>
                  <a:lnTo>
                    <a:pt x="94" y="78"/>
                  </a:lnTo>
                  <a:lnTo>
                    <a:pt x="59" y="78"/>
                  </a:lnTo>
                  <a:lnTo>
                    <a:pt x="59" y="7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1" name="Freeform 567"/>
            <p:cNvSpPr>
              <a:spLocks/>
            </p:cNvSpPr>
            <p:nvPr/>
          </p:nvSpPr>
          <p:spPr bwMode="auto">
            <a:xfrm>
              <a:off x="4062413" y="3094038"/>
              <a:ext cx="74613" cy="42863"/>
            </a:xfrm>
            <a:custGeom>
              <a:avLst/>
              <a:gdLst>
                <a:gd name="T0" fmla="*/ 47 w 47"/>
                <a:gd name="T1" fmla="*/ 0 h 27"/>
                <a:gd name="T2" fmla="*/ 47 w 47"/>
                <a:gd name="T3" fmla="*/ 6 h 27"/>
                <a:gd name="T4" fmla="*/ 41 w 47"/>
                <a:gd name="T5" fmla="*/ 6 h 27"/>
                <a:gd name="T6" fmla="*/ 41 w 47"/>
                <a:gd name="T7" fmla="*/ 10 h 27"/>
                <a:gd name="T8" fmla="*/ 35 w 47"/>
                <a:gd name="T9" fmla="*/ 17 h 27"/>
                <a:gd name="T10" fmla="*/ 35 w 47"/>
                <a:gd name="T11" fmla="*/ 23 h 27"/>
                <a:gd name="T12" fmla="*/ 29 w 47"/>
                <a:gd name="T13" fmla="*/ 23 h 27"/>
                <a:gd name="T14" fmla="*/ 23 w 47"/>
                <a:gd name="T15" fmla="*/ 27 h 27"/>
                <a:gd name="T16" fmla="*/ 18 w 47"/>
                <a:gd name="T17" fmla="*/ 27 h 27"/>
                <a:gd name="T18" fmla="*/ 18 w 47"/>
                <a:gd name="T19" fmla="*/ 27 h 27"/>
                <a:gd name="T20" fmla="*/ 18 w 47"/>
                <a:gd name="T21" fmla="*/ 23 h 27"/>
                <a:gd name="T22" fmla="*/ 18 w 47"/>
                <a:gd name="T23" fmla="*/ 23 h 27"/>
                <a:gd name="T24" fmla="*/ 18 w 47"/>
                <a:gd name="T25" fmla="*/ 23 h 27"/>
                <a:gd name="T26" fmla="*/ 18 w 47"/>
                <a:gd name="T27" fmla="*/ 17 h 27"/>
                <a:gd name="T28" fmla="*/ 12 w 47"/>
                <a:gd name="T29" fmla="*/ 17 h 27"/>
                <a:gd name="T30" fmla="*/ 12 w 47"/>
                <a:gd name="T31" fmla="*/ 17 h 27"/>
                <a:gd name="T32" fmla="*/ 6 w 47"/>
                <a:gd name="T33" fmla="*/ 10 h 27"/>
                <a:gd name="T34" fmla="*/ 6 w 47"/>
                <a:gd name="T35" fmla="*/ 6 h 27"/>
                <a:gd name="T36" fmla="*/ 0 w 47"/>
                <a:gd name="T37" fmla="*/ 6 h 27"/>
                <a:gd name="T38" fmla="*/ 0 w 47"/>
                <a:gd name="T39" fmla="*/ 0 h 27"/>
                <a:gd name="T40" fmla="*/ 47 w 47"/>
                <a:gd name="T41" fmla="*/ 0 h 27"/>
                <a:gd name="T42" fmla="*/ 47 w 47"/>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27">
                  <a:moveTo>
                    <a:pt x="47" y="0"/>
                  </a:moveTo>
                  <a:lnTo>
                    <a:pt x="47" y="6"/>
                  </a:lnTo>
                  <a:lnTo>
                    <a:pt x="41" y="6"/>
                  </a:lnTo>
                  <a:lnTo>
                    <a:pt x="41" y="10"/>
                  </a:lnTo>
                  <a:lnTo>
                    <a:pt x="35" y="17"/>
                  </a:lnTo>
                  <a:lnTo>
                    <a:pt x="35" y="23"/>
                  </a:lnTo>
                  <a:lnTo>
                    <a:pt x="29" y="23"/>
                  </a:lnTo>
                  <a:lnTo>
                    <a:pt x="23" y="27"/>
                  </a:lnTo>
                  <a:lnTo>
                    <a:pt x="18" y="27"/>
                  </a:lnTo>
                  <a:lnTo>
                    <a:pt x="18" y="27"/>
                  </a:lnTo>
                  <a:lnTo>
                    <a:pt x="18" y="23"/>
                  </a:lnTo>
                  <a:lnTo>
                    <a:pt x="18" y="23"/>
                  </a:lnTo>
                  <a:lnTo>
                    <a:pt x="18" y="23"/>
                  </a:lnTo>
                  <a:lnTo>
                    <a:pt x="18" y="17"/>
                  </a:lnTo>
                  <a:lnTo>
                    <a:pt x="12" y="17"/>
                  </a:lnTo>
                  <a:lnTo>
                    <a:pt x="12" y="17"/>
                  </a:lnTo>
                  <a:lnTo>
                    <a:pt x="6" y="10"/>
                  </a:lnTo>
                  <a:lnTo>
                    <a:pt x="6" y="6"/>
                  </a:lnTo>
                  <a:lnTo>
                    <a:pt x="0" y="6"/>
                  </a:lnTo>
                  <a:lnTo>
                    <a:pt x="0" y="0"/>
                  </a:lnTo>
                  <a:lnTo>
                    <a:pt x="47" y="0"/>
                  </a:lnTo>
                  <a:lnTo>
                    <a:pt x="4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2" name="Freeform 568"/>
            <p:cNvSpPr>
              <a:spLocks/>
            </p:cNvSpPr>
            <p:nvPr/>
          </p:nvSpPr>
          <p:spPr bwMode="auto">
            <a:xfrm>
              <a:off x="4062413" y="3094038"/>
              <a:ext cx="74613" cy="42863"/>
            </a:xfrm>
            <a:custGeom>
              <a:avLst/>
              <a:gdLst>
                <a:gd name="T0" fmla="*/ 47 w 47"/>
                <a:gd name="T1" fmla="*/ 0 h 27"/>
                <a:gd name="T2" fmla="*/ 47 w 47"/>
                <a:gd name="T3" fmla="*/ 6 h 27"/>
                <a:gd name="T4" fmla="*/ 41 w 47"/>
                <a:gd name="T5" fmla="*/ 6 h 27"/>
                <a:gd name="T6" fmla="*/ 41 w 47"/>
                <a:gd name="T7" fmla="*/ 10 h 27"/>
                <a:gd name="T8" fmla="*/ 35 w 47"/>
                <a:gd name="T9" fmla="*/ 17 h 27"/>
                <a:gd name="T10" fmla="*/ 35 w 47"/>
                <a:gd name="T11" fmla="*/ 23 h 27"/>
                <a:gd name="T12" fmla="*/ 29 w 47"/>
                <a:gd name="T13" fmla="*/ 23 h 27"/>
                <a:gd name="T14" fmla="*/ 23 w 47"/>
                <a:gd name="T15" fmla="*/ 27 h 27"/>
                <a:gd name="T16" fmla="*/ 18 w 47"/>
                <a:gd name="T17" fmla="*/ 27 h 27"/>
                <a:gd name="T18" fmla="*/ 18 w 47"/>
                <a:gd name="T19" fmla="*/ 27 h 27"/>
                <a:gd name="T20" fmla="*/ 18 w 47"/>
                <a:gd name="T21" fmla="*/ 23 h 27"/>
                <a:gd name="T22" fmla="*/ 18 w 47"/>
                <a:gd name="T23" fmla="*/ 23 h 27"/>
                <a:gd name="T24" fmla="*/ 18 w 47"/>
                <a:gd name="T25" fmla="*/ 23 h 27"/>
                <a:gd name="T26" fmla="*/ 18 w 47"/>
                <a:gd name="T27" fmla="*/ 17 h 27"/>
                <a:gd name="T28" fmla="*/ 12 w 47"/>
                <a:gd name="T29" fmla="*/ 17 h 27"/>
                <a:gd name="T30" fmla="*/ 12 w 47"/>
                <a:gd name="T31" fmla="*/ 17 h 27"/>
                <a:gd name="T32" fmla="*/ 6 w 47"/>
                <a:gd name="T33" fmla="*/ 10 h 27"/>
                <a:gd name="T34" fmla="*/ 6 w 47"/>
                <a:gd name="T35" fmla="*/ 6 h 27"/>
                <a:gd name="T36" fmla="*/ 0 w 47"/>
                <a:gd name="T37" fmla="*/ 6 h 27"/>
                <a:gd name="T38" fmla="*/ 0 w 47"/>
                <a:gd name="T39" fmla="*/ 0 h 27"/>
                <a:gd name="T40" fmla="*/ 47 w 47"/>
                <a:gd name="T41" fmla="*/ 0 h 27"/>
                <a:gd name="T42" fmla="*/ 47 w 47"/>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27">
                  <a:moveTo>
                    <a:pt x="47" y="0"/>
                  </a:moveTo>
                  <a:lnTo>
                    <a:pt x="47" y="6"/>
                  </a:lnTo>
                  <a:lnTo>
                    <a:pt x="41" y="6"/>
                  </a:lnTo>
                  <a:lnTo>
                    <a:pt x="41" y="10"/>
                  </a:lnTo>
                  <a:lnTo>
                    <a:pt x="35" y="17"/>
                  </a:lnTo>
                  <a:lnTo>
                    <a:pt x="35" y="23"/>
                  </a:lnTo>
                  <a:lnTo>
                    <a:pt x="29" y="23"/>
                  </a:lnTo>
                  <a:lnTo>
                    <a:pt x="23" y="27"/>
                  </a:lnTo>
                  <a:lnTo>
                    <a:pt x="18" y="27"/>
                  </a:lnTo>
                  <a:lnTo>
                    <a:pt x="18" y="27"/>
                  </a:lnTo>
                  <a:lnTo>
                    <a:pt x="18" y="23"/>
                  </a:lnTo>
                  <a:lnTo>
                    <a:pt x="18" y="23"/>
                  </a:lnTo>
                  <a:lnTo>
                    <a:pt x="18" y="23"/>
                  </a:lnTo>
                  <a:lnTo>
                    <a:pt x="18" y="17"/>
                  </a:lnTo>
                  <a:lnTo>
                    <a:pt x="12" y="17"/>
                  </a:lnTo>
                  <a:lnTo>
                    <a:pt x="12" y="17"/>
                  </a:lnTo>
                  <a:lnTo>
                    <a:pt x="6" y="10"/>
                  </a:lnTo>
                  <a:lnTo>
                    <a:pt x="6" y="6"/>
                  </a:lnTo>
                  <a:lnTo>
                    <a:pt x="0" y="6"/>
                  </a:lnTo>
                  <a:lnTo>
                    <a:pt x="0" y="0"/>
                  </a:lnTo>
                  <a:lnTo>
                    <a:pt x="47" y="0"/>
                  </a:lnTo>
                  <a:lnTo>
                    <a:pt x="4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3" name="Freeform 569"/>
            <p:cNvSpPr>
              <a:spLocks/>
            </p:cNvSpPr>
            <p:nvPr/>
          </p:nvSpPr>
          <p:spPr bwMode="auto">
            <a:xfrm>
              <a:off x="4098925" y="3094038"/>
              <a:ext cx="166688" cy="133350"/>
            </a:xfrm>
            <a:custGeom>
              <a:avLst/>
              <a:gdLst>
                <a:gd name="T0" fmla="*/ 53 w 105"/>
                <a:gd name="T1" fmla="*/ 0 h 84"/>
                <a:gd name="T2" fmla="*/ 59 w 105"/>
                <a:gd name="T3" fmla="*/ 6 h 84"/>
                <a:gd name="T4" fmla="*/ 70 w 105"/>
                <a:gd name="T5" fmla="*/ 10 h 84"/>
                <a:gd name="T6" fmla="*/ 70 w 105"/>
                <a:gd name="T7" fmla="*/ 10 h 84"/>
                <a:gd name="T8" fmla="*/ 76 w 105"/>
                <a:gd name="T9" fmla="*/ 6 h 84"/>
                <a:gd name="T10" fmla="*/ 82 w 105"/>
                <a:gd name="T11" fmla="*/ 6 h 84"/>
                <a:gd name="T12" fmla="*/ 88 w 105"/>
                <a:gd name="T13" fmla="*/ 0 h 84"/>
                <a:gd name="T14" fmla="*/ 94 w 105"/>
                <a:gd name="T15" fmla="*/ 10 h 84"/>
                <a:gd name="T16" fmla="*/ 100 w 105"/>
                <a:gd name="T17" fmla="*/ 17 h 84"/>
                <a:gd name="T18" fmla="*/ 100 w 105"/>
                <a:gd name="T19" fmla="*/ 23 h 84"/>
                <a:gd name="T20" fmla="*/ 105 w 105"/>
                <a:gd name="T21" fmla="*/ 27 h 84"/>
                <a:gd name="T22" fmla="*/ 105 w 105"/>
                <a:gd name="T23" fmla="*/ 27 h 84"/>
                <a:gd name="T24" fmla="*/ 105 w 105"/>
                <a:gd name="T25" fmla="*/ 33 h 84"/>
                <a:gd name="T26" fmla="*/ 105 w 105"/>
                <a:gd name="T27" fmla="*/ 39 h 84"/>
                <a:gd name="T28" fmla="*/ 105 w 105"/>
                <a:gd name="T29" fmla="*/ 39 h 84"/>
                <a:gd name="T30" fmla="*/ 105 w 105"/>
                <a:gd name="T31" fmla="*/ 49 h 84"/>
                <a:gd name="T32" fmla="*/ 105 w 105"/>
                <a:gd name="T33" fmla="*/ 62 h 84"/>
                <a:gd name="T34" fmla="*/ 105 w 105"/>
                <a:gd name="T35" fmla="*/ 72 h 84"/>
                <a:gd name="T36" fmla="*/ 105 w 105"/>
                <a:gd name="T37" fmla="*/ 72 h 84"/>
                <a:gd name="T38" fmla="*/ 105 w 105"/>
                <a:gd name="T39" fmla="*/ 78 h 84"/>
                <a:gd name="T40" fmla="*/ 105 w 105"/>
                <a:gd name="T41" fmla="*/ 84 h 84"/>
                <a:gd name="T42" fmla="*/ 88 w 105"/>
                <a:gd name="T43" fmla="*/ 84 h 84"/>
                <a:gd name="T44" fmla="*/ 82 w 105"/>
                <a:gd name="T45" fmla="*/ 78 h 84"/>
                <a:gd name="T46" fmla="*/ 70 w 105"/>
                <a:gd name="T47" fmla="*/ 72 h 84"/>
                <a:gd name="T48" fmla="*/ 70 w 105"/>
                <a:gd name="T49" fmla="*/ 72 h 84"/>
                <a:gd name="T50" fmla="*/ 70 w 105"/>
                <a:gd name="T51" fmla="*/ 62 h 84"/>
                <a:gd name="T52" fmla="*/ 65 w 105"/>
                <a:gd name="T53" fmla="*/ 49 h 84"/>
                <a:gd name="T54" fmla="*/ 59 w 105"/>
                <a:gd name="T55" fmla="*/ 45 h 84"/>
                <a:gd name="T56" fmla="*/ 41 w 105"/>
                <a:gd name="T57" fmla="*/ 49 h 84"/>
                <a:gd name="T58" fmla="*/ 30 w 105"/>
                <a:gd name="T59" fmla="*/ 56 h 84"/>
                <a:gd name="T60" fmla="*/ 30 w 105"/>
                <a:gd name="T61" fmla="*/ 62 h 84"/>
                <a:gd name="T62" fmla="*/ 24 w 105"/>
                <a:gd name="T63" fmla="*/ 49 h 84"/>
                <a:gd name="T64" fmla="*/ 12 w 105"/>
                <a:gd name="T65" fmla="*/ 45 h 84"/>
                <a:gd name="T66" fmla="*/ 6 w 105"/>
                <a:gd name="T67" fmla="*/ 39 h 84"/>
                <a:gd name="T68" fmla="*/ 0 w 105"/>
                <a:gd name="T69" fmla="*/ 27 h 84"/>
                <a:gd name="T70" fmla="*/ 12 w 105"/>
                <a:gd name="T71" fmla="*/ 17 h 84"/>
                <a:gd name="T72" fmla="*/ 18 w 105"/>
                <a:gd name="T73" fmla="*/ 10 h 84"/>
                <a:gd name="T74" fmla="*/ 24 w 105"/>
                <a:gd name="T75" fmla="*/ 0 h 84"/>
                <a:gd name="T76" fmla="*/ 41 w 105"/>
                <a:gd name="T7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5" h="84">
                  <a:moveTo>
                    <a:pt x="41" y="0"/>
                  </a:moveTo>
                  <a:lnTo>
                    <a:pt x="53" y="0"/>
                  </a:lnTo>
                  <a:lnTo>
                    <a:pt x="59" y="6"/>
                  </a:lnTo>
                  <a:lnTo>
                    <a:pt x="59" y="6"/>
                  </a:lnTo>
                  <a:lnTo>
                    <a:pt x="70" y="6"/>
                  </a:lnTo>
                  <a:lnTo>
                    <a:pt x="70" y="10"/>
                  </a:lnTo>
                  <a:lnTo>
                    <a:pt x="70" y="10"/>
                  </a:lnTo>
                  <a:lnTo>
                    <a:pt x="70" y="10"/>
                  </a:lnTo>
                  <a:lnTo>
                    <a:pt x="76" y="6"/>
                  </a:lnTo>
                  <a:lnTo>
                    <a:pt x="76" y="6"/>
                  </a:lnTo>
                  <a:lnTo>
                    <a:pt x="76" y="6"/>
                  </a:lnTo>
                  <a:lnTo>
                    <a:pt x="82" y="6"/>
                  </a:lnTo>
                  <a:lnTo>
                    <a:pt x="82" y="0"/>
                  </a:lnTo>
                  <a:lnTo>
                    <a:pt x="88" y="0"/>
                  </a:lnTo>
                  <a:lnTo>
                    <a:pt x="94" y="6"/>
                  </a:lnTo>
                  <a:lnTo>
                    <a:pt x="94" y="10"/>
                  </a:lnTo>
                  <a:lnTo>
                    <a:pt x="94" y="10"/>
                  </a:lnTo>
                  <a:lnTo>
                    <a:pt x="100" y="17"/>
                  </a:lnTo>
                  <a:lnTo>
                    <a:pt x="100" y="23"/>
                  </a:lnTo>
                  <a:lnTo>
                    <a:pt x="100" y="23"/>
                  </a:lnTo>
                  <a:lnTo>
                    <a:pt x="105" y="23"/>
                  </a:lnTo>
                  <a:lnTo>
                    <a:pt x="105" y="27"/>
                  </a:lnTo>
                  <a:lnTo>
                    <a:pt x="105" y="27"/>
                  </a:lnTo>
                  <a:lnTo>
                    <a:pt x="105" y="27"/>
                  </a:lnTo>
                  <a:lnTo>
                    <a:pt x="105" y="33"/>
                  </a:lnTo>
                  <a:lnTo>
                    <a:pt x="105" y="33"/>
                  </a:lnTo>
                  <a:lnTo>
                    <a:pt x="105" y="33"/>
                  </a:lnTo>
                  <a:lnTo>
                    <a:pt x="105" y="39"/>
                  </a:lnTo>
                  <a:lnTo>
                    <a:pt x="105" y="39"/>
                  </a:lnTo>
                  <a:lnTo>
                    <a:pt x="105" y="39"/>
                  </a:lnTo>
                  <a:lnTo>
                    <a:pt x="105" y="49"/>
                  </a:lnTo>
                  <a:lnTo>
                    <a:pt x="105" y="49"/>
                  </a:lnTo>
                  <a:lnTo>
                    <a:pt x="105" y="49"/>
                  </a:lnTo>
                  <a:lnTo>
                    <a:pt x="105" y="62"/>
                  </a:lnTo>
                  <a:lnTo>
                    <a:pt x="105" y="62"/>
                  </a:lnTo>
                  <a:lnTo>
                    <a:pt x="105" y="72"/>
                  </a:lnTo>
                  <a:lnTo>
                    <a:pt x="105" y="72"/>
                  </a:lnTo>
                  <a:lnTo>
                    <a:pt x="105" y="72"/>
                  </a:lnTo>
                  <a:lnTo>
                    <a:pt x="105" y="78"/>
                  </a:lnTo>
                  <a:lnTo>
                    <a:pt x="105" y="78"/>
                  </a:lnTo>
                  <a:lnTo>
                    <a:pt x="105" y="78"/>
                  </a:lnTo>
                  <a:lnTo>
                    <a:pt x="105" y="84"/>
                  </a:lnTo>
                  <a:lnTo>
                    <a:pt x="88" y="84"/>
                  </a:lnTo>
                  <a:lnTo>
                    <a:pt x="88" y="84"/>
                  </a:lnTo>
                  <a:lnTo>
                    <a:pt x="88" y="78"/>
                  </a:lnTo>
                  <a:lnTo>
                    <a:pt x="82" y="78"/>
                  </a:lnTo>
                  <a:lnTo>
                    <a:pt x="82" y="72"/>
                  </a:lnTo>
                  <a:lnTo>
                    <a:pt x="70" y="72"/>
                  </a:lnTo>
                  <a:lnTo>
                    <a:pt x="70" y="72"/>
                  </a:lnTo>
                  <a:lnTo>
                    <a:pt x="70" y="72"/>
                  </a:lnTo>
                  <a:lnTo>
                    <a:pt x="70" y="72"/>
                  </a:lnTo>
                  <a:lnTo>
                    <a:pt x="70" y="62"/>
                  </a:lnTo>
                  <a:lnTo>
                    <a:pt x="70" y="62"/>
                  </a:lnTo>
                  <a:lnTo>
                    <a:pt x="65" y="49"/>
                  </a:lnTo>
                  <a:lnTo>
                    <a:pt x="59" y="49"/>
                  </a:lnTo>
                  <a:lnTo>
                    <a:pt x="59" y="45"/>
                  </a:lnTo>
                  <a:lnTo>
                    <a:pt x="47" y="45"/>
                  </a:lnTo>
                  <a:lnTo>
                    <a:pt x="41" y="49"/>
                  </a:lnTo>
                  <a:lnTo>
                    <a:pt x="35" y="49"/>
                  </a:lnTo>
                  <a:lnTo>
                    <a:pt x="30" y="56"/>
                  </a:lnTo>
                  <a:lnTo>
                    <a:pt x="30" y="62"/>
                  </a:lnTo>
                  <a:lnTo>
                    <a:pt x="30" y="62"/>
                  </a:lnTo>
                  <a:lnTo>
                    <a:pt x="24" y="68"/>
                  </a:lnTo>
                  <a:lnTo>
                    <a:pt x="24" y="49"/>
                  </a:lnTo>
                  <a:lnTo>
                    <a:pt x="18" y="49"/>
                  </a:lnTo>
                  <a:lnTo>
                    <a:pt x="12" y="45"/>
                  </a:lnTo>
                  <a:lnTo>
                    <a:pt x="12" y="39"/>
                  </a:lnTo>
                  <a:lnTo>
                    <a:pt x="6" y="39"/>
                  </a:lnTo>
                  <a:lnTo>
                    <a:pt x="6" y="33"/>
                  </a:lnTo>
                  <a:lnTo>
                    <a:pt x="0" y="27"/>
                  </a:lnTo>
                  <a:lnTo>
                    <a:pt x="0" y="27"/>
                  </a:lnTo>
                  <a:lnTo>
                    <a:pt x="12" y="17"/>
                  </a:lnTo>
                  <a:lnTo>
                    <a:pt x="12" y="17"/>
                  </a:lnTo>
                  <a:lnTo>
                    <a:pt x="18" y="10"/>
                  </a:lnTo>
                  <a:lnTo>
                    <a:pt x="18" y="6"/>
                  </a:lnTo>
                  <a:lnTo>
                    <a:pt x="24" y="0"/>
                  </a:lnTo>
                  <a:lnTo>
                    <a:pt x="24" y="0"/>
                  </a:lnTo>
                  <a:lnTo>
                    <a:pt x="41" y="0"/>
                  </a:lnTo>
                  <a:lnTo>
                    <a:pt x="41"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4" name="Freeform 570"/>
            <p:cNvSpPr>
              <a:spLocks/>
            </p:cNvSpPr>
            <p:nvPr/>
          </p:nvSpPr>
          <p:spPr bwMode="auto">
            <a:xfrm>
              <a:off x="4098925" y="3094038"/>
              <a:ext cx="166688" cy="133350"/>
            </a:xfrm>
            <a:custGeom>
              <a:avLst/>
              <a:gdLst>
                <a:gd name="T0" fmla="*/ 53 w 105"/>
                <a:gd name="T1" fmla="*/ 0 h 84"/>
                <a:gd name="T2" fmla="*/ 59 w 105"/>
                <a:gd name="T3" fmla="*/ 6 h 84"/>
                <a:gd name="T4" fmla="*/ 70 w 105"/>
                <a:gd name="T5" fmla="*/ 10 h 84"/>
                <a:gd name="T6" fmla="*/ 70 w 105"/>
                <a:gd name="T7" fmla="*/ 10 h 84"/>
                <a:gd name="T8" fmla="*/ 76 w 105"/>
                <a:gd name="T9" fmla="*/ 6 h 84"/>
                <a:gd name="T10" fmla="*/ 82 w 105"/>
                <a:gd name="T11" fmla="*/ 6 h 84"/>
                <a:gd name="T12" fmla="*/ 88 w 105"/>
                <a:gd name="T13" fmla="*/ 0 h 84"/>
                <a:gd name="T14" fmla="*/ 94 w 105"/>
                <a:gd name="T15" fmla="*/ 10 h 84"/>
                <a:gd name="T16" fmla="*/ 100 w 105"/>
                <a:gd name="T17" fmla="*/ 17 h 84"/>
                <a:gd name="T18" fmla="*/ 100 w 105"/>
                <a:gd name="T19" fmla="*/ 23 h 84"/>
                <a:gd name="T20" fmla="*/ 105 w 105"/>
                <a:gd name="T21" fmla="*/ 27 h 84"/>
                <a:gd name="T22" fmla="*/ 105 w 105"/>
                <a:gd name="T23" fmla="*/ 27 h 84"/>
                <a:gd name="T24" fmla="*/ 105 w 105"/>
                <a:gd name="T25" fmla="*/ 33 h 84"/>
                <a:gd name="T26" fmla="*/ 105 w 105"/>
                <a:gd name="T27" fmla="*/ 39 h 84"/>
                <a:gd name="T28" fmla="*/ 105 w 105"/>
                <a:gd name="T29" fmla="*/ 39 h 84"/>
                <a:gd name="T30" fmla="*/ 105 w 105"/>
                <a:gd name="T31" fmla="*/ 49 h 84"/>
                <a:gd name="T32" fmla="*/ 105 w 105"/>
                <a:gd name="T33" fmla="*/ 62 h 84"/>
                <a:gd name="T34" fmla="*/ 105 w 105"/>
                <a:gd name="T35" fmla="*/ 72 h 84"/>
                <a:gd name="T36" fmla="*/ 105 w 105"/>
                <a:gd name="T37" fmla="*/ 72 h 84"/>
                <a:gd name="T38" fmla="*/ 105 w 105"/>
                <a:gd name="T39" fmla="*/ 78 h 84"/>
                <a:gd name="T40" fmla="*/ 105 w 105"/>
                <a:gd name="T41" fmla="*/ 84 h 84"/>
                <a:gd name="T42" fmla="*/ 88 w 105"/>
                <a:gd name="T43" fmla="*/ 84 h 84"/>
                <a:gd name="T44" fmla="*/ 82 w 105"/>
                <a:gd name="T45" fmla="*/ 78 h 84"/>
                <a:gd name="T46" fmla="*/ 70 w 105"/>
                <a:gd name="T47" fmla="*/ 72 h 84"/>
                <a:gd name="T48" fmla="*/ 70 w 105"/>
                <a:gd name="T49" fmla="*/ 72 h 84"/>
                <a:gd name="T50" fmla="*/ 70 w 105"/>
                <a:gd name="T51" fmla="*/ 62 h 84"/>
                <a:gd name="T52" fmla="*/ 65 w 105"/>
                <a:gd name="T53" fmla="*/ 49 h 84"/>
                <a:gd name="T54" fmla="*/ 59 w 105"/>
                <a:gd name="T55" fmla="*/ 45 h 84"/>
                <a:gd name="T56" fmla="*/ 41 w 105"/>
                <a:gd name="T57" fmla="*/ 49 h 84"/>
                <a:gd name="T58" fmla="*/ 30 w 105"/>
                <a:gd name="T59" fmla="*/ 56 h 84"/>
                <a:gd name="T60" fmla="*/ 30 w 105"/>
                <a:gd name="T61" fmla="*/ 62 h 84"/>
                <a:gd name="T62" fmla="*/ 24 w 105"/>
                <a:gd name="T63" fmla="*/ 49 h 84"/>
                <a:gd name="T64" fmla="*/ 12 w 105"/>
                <a:gd name="T65" fmla="*/ 45 h 84"/>
                <a:gd name="T66" fmla="*/ 6 w 105"/>
                <a:gd name="T67" fmla="*/ 39 h 84"/>
                <a:gd name="T68" fmla="*/ 0 w 105"/>
                <a:gd name="T69" fmla="*/ 27 h 84"/>
                <a:gd name="T70" fmla="*/ 12 w 105"/>
                <a:gd name="T71" fmla="*/ 17 h 84"/>
                <a:gd name="T72" fmla="*/ 18 w 105"/>
                <a:gd name="T73" fmla="*/ 10 h 84"/>
                <a:gd name="T74" fmla="*/ 24 w 105"/>
                <a:gd name="T75" fmla="*/ 0 h 84"/>
                <a:gd name="T76" fmla="*/ 41 w 105"/>
                <a:gd name="T7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5" h="84">
                  <a:moveTo>
                    <a:pt x="41" y="0"/>
                  </a:moveTo>
                  <a:lnTo>
                    <a:pt x="53" y="0"/>
                  </a:lnTo>
                  <a:lnTo>
                    <a:pt x="59" y="6"/>
                  </a:lnTo>
                  <a:lnTo>
                    <a:pt x="59" y="6"/>
                  </a:lnTo>
                  <a:lnTo>
                    <a:pt x="70" y="6"/>
                  </a:lnTo>
                  <a:lnTo>
                    <a:pt x="70" y="10"/>
                  </a:lnTo>
                  <a:lnTo>
                    <a:pt x="70" y="10"/>
                  </a:lnTo>
                  <a:lnTo>
                    <a:pt x="70" y="10"/>
                  </a:lnTo>
                  <a:lnTo>
                    <a:pt x="76" y="6"/>
                  </a:lnTo>
                  <a:lnTo>
                    <a:pt x="76" y="6"/>
                  </a:lnTo>
                  <a:lnTo>
                    <a:pt x="76" y="6"/>
                  </a:lnTo>
                  <a:lnTo>
                    <a:pt x="82" y="6"/>
                  </a:lnTo>
                  <a:lnTo>
                    <a:pt x="82" y="0"/>
                  </a:lnTo>
                  <a:lnTo>
                    <a:pt x="88" y="0"/>
                  </a:lnTo>
                  <a:lnTo>
                    <a:pt x="94" y="6"/>
                  </a:lnTo>
                  <a:lnTo>
                    <a:pt x="94" y="10"/>
                  </a:lnTo>
                  <a:lnTo>
                    <a:pt x="94" y="10"/>
                  </a:lnTo>
                  <a:lnTo>
                    <a:pt x="100" y="17"/>
                  </a:lnTo>
                  <a:lnTo>
                    <a:pt x="100" y="23"/>
                  </a:lnTo>
                  <a:lnTo>
                    <a:pt x="100" y="23"/>
                  </a:lnTo>
                  <a:lnTo>
                    <a:pt x="105" y="23"/>
                  </a:lnTo>
                  <a:lnTo>
                    <a:pt x="105" y="27"/>
                  </a:lnTo>
                  <a:lnTo>
                    <a:pt x="105" y="27"/>
                  </a:lnTo>
                  <a:lnTo>
                    <a:pt x="105" y="27"/>
                  </a:lnTo>
                  <a:lnTo>
                    <a:pt x="105" y="33"/>
                  </a:lnTo>
                  <a:lnTo>
                    <a:pt x="105" y="33"/>
                  </a:lnTo>
                  <a:lnTo>
                    <a:pt x="105" y="33"/>
                  </a:lnTo>
                  <a:lnTo>
                    <a:pt x="105" y="39"/>
                  </a:lnTo>
                  <a:lnTo>
                    <a:pt x="105" y="39"/>
                  </a:lnTo>
                  <a:lnTo>
                    <a:pt x="105" y="39"/>
                  </a:lnTo>
                  <a:lnTo>
                    <a:pt x="105" y="49"/>
                  </a:lnTo>
                  <a:lnTo>
                    <a:pt x="105" y="49"/>
                  </a:lnTo>
                  <a:lnTo>
                    <a:pt x="105" y="49"/>
                  </a:lnTo>
                  <a:lnTo>
                    <a:pt x="105" y="62"/>
                  </a:lnTo>
                  <a:lnTo>
                    <a:pt x="105" y="62"/>
                  </a:lnTo>
                  <a:lnTo>
                    <a:pt x="105" y="72"/>
                  </a:lnTo>
                  <a:lnTo>
                    <a:pt x="105" y="72"/>
                  </a:lnTo>
                  <a:lnTo>
                    <a:pt x="105" y="72"/>
                  </a:lnTo>
                  <a:lnTo>
                    <a:pt x="105" y="78"/>
                  </a:lnTo>
                  <a:lnTo>
                    <a:pt x="105" y="78"/>
                  </a:lnTo>
                  <a:lnTo>
                    <a:pt x="105" y="78"/>
                  </a:lnTo>
                  <a:lnTo>
                    <a:pt x="105" y="84"/>
                  </a:lnTo>
                  <a:lnTo>
                    <a:pt x="88" y="84"/>
                  </a:lnTo>
                  <a:lnTo>
                    <a:pt x="88" y="84"/>
                  </a:lnTo>
                  <a:lnTo>
                    <a:pt x="88" y="78"/>
                  </a:lnTo>
                  <a:lnTo>
                    <a:pt x="82" y="78"/>
                  </a:lnTo>
                  <a:lnTo>
                    <a:pt x="82" y="72"/>
                  </a:lnTo>
                  <a:lnTo>
                    <a:pt x="70" y="72"/>
                  </a:lnTo>
                  <a:lnTo>
                    <a:pt x="70" y="72"/>
                  </a:lnTo>
                  <a:lnTo>
                    <a:pt x="70" y="72"/>
                  </a:lnTo>
                  <a:lnTo>
                    <a:pt x="70" y="72"/>
                  </a:lnTo>
                  <a:lnTo>
                    <a:pt x="70" y="62"/>
                  </a:lnTo>
                  <a:lnTo>
                    <a:pt x="70" y="62"/>
                  </a:lnTo>
                  <a:lnTo>
                    <a:pt x="65" y="49"/>
                  </a:lnTo>
                  <a:lnTo>
                    <a:pt x="59" y="49"/>
                  </a:lnTo>
                  <a:lnTo>
                    <a:pt x="59" y="45"/>
                  </a:lnTo>
                  <a:lnTo>
                    <a:pt x="47" y="45"/>
                  </a:lnTo>
                  <a:lnTo>
                    <a:pt x="41" y="49"/>
                  </a:lnTo>
                  <a:lnTo>
                    <a:pt x="35" y="49"/>
                  </a:lnTo>
                  <a:lnTo>
                    <a:pt x="30" y="56"/>
                  </a:lnTo>
                  <a:lnTo>
                    <a:pt x="30" y="62"/>
                  </a:lnTo>
                  <a:lnTo>
                    <a:pt x="30" y="62"/>
                  </a:lnTo>
                  <a:lnTo>
                    <a:pt x="24" y="68"/>
                  </a:lnTo>
                  <a:lnTo>
                    <a:pt x="24" y="49"/>
                  </a:lnTo>
                  <a:lnTo>
                    <a:pt x="18" y="49"/>
                  </a:lnTo>
                  <a:lnTo>
                    <a:pt x="12" y="45"/>
                  </a:lnTo>
                  <a:lnTo>
                    <a:pt x="12" y="39"/>
                  </a:lnTo>
                  <a:lnTo>
                    <a:pt x="6" y="39"/>
                  </a:lnTo>
                  <a:lnTo>
                    <a:pt x="6" y="33"/>
                  </a:lnTo>
                  <a:lnTo>
                    <a:pt x="0" y="27"/>
                  </a:lnTo>
                  <a:lnTo>
                    <a:pt x="0" y="27"/>
                  </a:lnTo>
                  <a:lnTo>
                    <a:pt x="12" y="17"/>
                  </a:lnTo>
                  <a:lnTo>
                    <a:pt x="12" y="17"/>
                  </a:lnTo>
                  <a:lnTo>
                    <a:pt x="18" y="10"/>
                  </a:lnTo>
                  <a:lnTo>
                    <a:pt x="18" y="6"/>
                  </a:lnTo>
                  <a:lnTo>
                    <a:pt x="24" y="0"/>
                  </a:lnTo>
                  <a:lnTo>
                    <a:pt x="24" y="0"/>
                  </a:lnTo>
                  <a:lnTo>
                    <a:pt x="41" y="0"/>
                  </a:lnTo>
                  <a:lnTo>
                    <a:pt x="41"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5" name="Freeform 571"/>
            <p:cNvSpPr>
              <a:spLocks/>
            </p:cNvSpPr>
            <p:nvPr/>
          </p:nvSpPr>
          <p:spPr bwMode="auto">
            <a:xfrm>
              <a:off x="4137025" y="3165476"/>
              <a:ext cx="73025" cy="88900"/>
            </a:xfrm>
            <a:custGeom>
              <a:avLst/>
              <a:gdLst>
                <a:gd name="T0" fmla="*/ 0 w 46"/>
                <a:gd name="T1" fmla="*/ 23 h 56"/>
                <a:gd name="T2" fmla="*/ 6 w 46"/>
                <a:gd name="T3" fmla="*/ 17 h 56"/>
                <a:gd name="T4" fmla="*/ 6 w 46"/>
                <a:gd name="T5" fmla="*/ 17 h 56"/>
                <a:gd name="T6" fmla="*/ 6 w 46"/>
                <a:gd name="T7" fmla="*/ 11 h 56"/>
                <a:gd name="T8" fmla="*/ 11 w 46"/>
                <a:gd name="T9" fmla="*/ 4 h 56"/>
                <a:gd name="T10" fmla="*/ 17 w 46"/>
                <a:gd name="T11" fmla="*/ 4 h 56"/>
                <a:gd name="T12" fmla="*/ 23 w 46"/>
                <a:gd name="T13" fmla="*/ 0 h 56"/>
                <a:gd name="T14" fmla="*/ 35 w 46"/>
                <a:gd name="T15" fmla="*/ 0 h 56"/>
                <a:gd name="T16" fmla="*/ 35 w 46"/>
                <a:gd name="T17" fmla="*/ 4 h 56"/>
                <a:gd name="T18" fmla="*/ 41 w 46"/>
                <a:gd name="T19" fmla="*/ 4 h 56"/>
                <a:gd name="T20" fmla="*/ 46 w 46"/>
                <a:gd name="T21" fmla="*/ 17 h 56"/>
                <a:gd name="T22" fmla="*/ 46 w 46"/>
                <a:gd name="T23" fmla="*/ 17 h 56"/>
                <a:gd name="T24" fmla="*/ 46 w 46"/>
                <a:gd name="T25" fmla="*/ 27 h 56"/>
                <a:gd name="T26" fmla="*/ 46 w 46"/>
                <a:gd name="T27" fmla="*/ 27 h 56"/>
                <a:gd name="T28" fmla="*/ 41 w 46"/>
                <a:gd name="T29" fmla="*/ 33 h 56"/>
                <a:gd name="T30" fmla="*/ 41 w 46"/>
                <a:gd name="T31" fmla="*/ 39 h 56"/>
                <a:gd name="T32" fmla="*/ 41 w 46"/>
                <a:gd name="T33" fmla="*/ 39 h 56"/>
                <a:gd name="T34" fmla="*/ 35 w 46"/>
                <a:gd name="T35" fmla="*/ 44 h 56"/>
                <a:gd name="T36" fmla="*/ 35 w 46"/>
                <a:gd name="T37" fmla="*/ 50 h 56"/>
                <a:gd name="T38" fmla="*/ 29 w 46"/>
                <a:gd name="T39" fmla="*/ 56 h 56"/>
                <a:gd name="T40" fmla="*/ 17 w 46"/>
                <a:gd name="T41" fmla="*/ 56 h 56"/>
                <a:gd name="T42" fmla="*/ 11 w 46"/>
                <a:gd name="T43" fmla="*/ 50 h 56"/>
                <a:gd name="T44" fmla="*/ 11 w 46"/>
                <a:gd name="T45" fmla="*/ 44 h 56"/>
                <a:gd name="T46" fmla="*/ 6 w 46"/>
                <a:gd name="T47" fmla="*/ 39 h 56"/>
                <a:gd name="T48" fmla="*/ 6 w 46"/>
                <a:gd name="T49" fmla="*/ 39 h 56"/>
                <a:gd name="T50" fmla="*/ 6 w 46"/>
                <a:gd name="T51" fmla="*/ 33 h 56"/>
                <a:gd name="T52" fmla="*/ 0 w 46"/>
                <a:gd name="T53" fmla="*/ 27 h 56"/>
                <a:gd name="T54" fmla="*/ 0 w 46"/>
                <a:gd name="T55" fmla="*/ 23 h 56"/>
                <a:gd name="T56" fmla="*/ 0 w 46"/>
                <a:gd name="T57" fmla="*/ 2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 h="56">
                  <a:moveTo>
                    <a:pt x="0" y="23"/>
                  </a:moveTo>
                  <a:lnTo>
                    <a:pt x="6" y="17"/>
                  </a:lnTo>
                  <a:lnTo>
                    <a:pt x="6" y="17"/>
                  </a:lnTo>
                  <a:lnTo>
                    <a:pt x="6" y="11"/>
                  </a:lnTo>
                  <a:lnTo>
                    <a:pt x="11" y="4"/>
                  </a:lnTo>
                  <a:lnTo>
                    <a:pt x="17" y="4"/>
                  </a:lnTo>
                  <a:lnTo>
                    <a:pt x="23" y="0"/>
                  </a:lnTo>
                  <a:lnTo>
                    <a:pt x="35" y="0"/>
                  </a:lnTo>
                  <a:lnTo>
                    <a:pt x="35" y="4"/>
                  </a:lnTo>
                  <a:lnTo>
                    <a:pt x="41" y="4"/>
                  </a:lnTo>
                  <a:lnTo>
                    <a:pt x="46" y="17"/>
                  </a:lnTo>
                  <a:lnTo>
                    <a:pt x="46" y="17"/>
                  </a:lnTo>
                  <a:lnTo>
                    <a:pt x="46" y="27"/>
                  </a:lnTo>
                  <a:lnTo>
                    <a:pt x="46" y="27"/>
                  </a:lnTo>
                  <a:lnTo>
                    <a:pt x="41" y="33"/>
                  </a:lnTo>
                  <a:lnTo>
                    <a:pt x="41" y="39"/>
                  </a:lnTo>
                  <a:lnTo>
                    <a:pt x="41" y="39"/>
                  </a:lnTo>
                  <a:lnTo>
                    <a:pt x="35" y="44"/>
                  </a:lnTo>
                  <a:lnTo>
                    <a:pt x="35" y="50"/>
                  </a:lnTo>
                  <a:lnTo>
                    <a:pt x="29" y="56"/>
                  </a:lnTo>
                  <a:lnTo>
                    <a:pt x="17" y="56"/>
                  </a:lnTo>
                  <a:lnTo>
                    <a:pt x="11" y="50"/>
                  </a:lnTo>
                  <a:lnTo>
                    <a:pt x="11" y="44"/>
                  </a:lnTo>
                  <a:lnTo>
                    <a:pt x="6" y="39"/>
                  </a:lnTo>
                  <a:lnTo>
                    <a:pt x="6" y="39"/>
                  </a:lnTo>
                  <a:lnTo>
                    <a:pt x="6" y="33"/>
                  </a:lnTo>
                  <a:lnTo>
                    <a:pt x="0" y="27"/>
                  </a:lnTo>
                  <a:lnTo>
                    <a:pt x="0" y="23"/>
                  </a:lnTo>
                  <a:lnTo>
                    <a:pt x="0"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6" name="Freeform 572"/>
            <p:cNvSpPr>
              <a:spLocks/>
            </p:cNvSpPr>
            <p:nvPr/>
          </p:nvSpPr>
          <p:spPr bwMode="auto">
            <a:xfrm>
              <a:off x="4137025" y="3165476"/>
              <a:ext cx="73025" cy="88900"/>
            </a:xfrm>
            <a:custGeom>
              <a:avLst/>
              <a:gdLst>
                <a:gd name="T0" fmla="*/ 0 w 46"/>
                <a:gd name="T1" fmla="*/ 23 h 56"/>
                <a:gd name="T2" fmla="*/ 6 w 46"/>
                <a:gd name="T3" fmla="*/ 17 h 56"/>
                <a:gd name="T4" fmla="*/ 6 w 46"/>
                <a:gd name="T5" fmla="*/ 17 h 56"/>
                <a:gd name="T6" fmla="*/ 6 w 46"/>
                <a:gd name="T7" fmla="*/ 11 h 56"/>
                <a:gd name="T8" fmla="*/ 11 w 46"/>
                <a:gd name="T9" fmla="*/ 4 h 56"/>
                <a:gd name="T10" fmla="*/ 17 w 46"/>
                <a:gd name="T11" fmla="*/ 4 h 56"/>
                <a:gd name="T12" fmla="*/ 23 w 46"/>
                <a:gd name="T13" fmla="*/ 0 h 56"/>
                <a:gd name="T14" fmla="*/ 35 w 46"/>
                <a:gd name="T15" fmla="*/ 0 h 56"/>
                <a:gd name="T16" fmla="*/ 35 w 46"/>
                <a:gd name="T17" fmla="*/ 4 h 56"/>
                <a:gd name="T18" fmla="*/ 41 w 46"/>
                <a:gd name="T19" fmla="*/ 4 h 56"/>
                <a:gd name="T20" fmla="*/ 46 w 46"/>
                <a:gd name="T21" fmla="*/ 17 h 56"/>
                <a:gd name="T22" fmla="*/ 46 w 46"/>
                <a:gd name="T23" fmla="*/ 17 h 56"/>
                <a:gd name="T24" fmla="*/ 46 w 46"/>
                <a:gd name="T25" fmla="*/ 27 h 56"/>
                <a:gd name="T26" fmla="*/ 46 w 46"/>
                <a:gd name="T27" fmla="*/ 27 h 56"/>
                <a:gd name="T28" fmla="*/ 41 w 46"/>
                <a:gd name="T29" fmla="*/ 33 h 56"/>
                <a:gd name="T30" fmla="*/ 41 w 46"/>
                <a:gd name="T31" fmla="*/ 39 h 56"/>
                <a:gd name="T32" fmla="*/ 41 w 46"/>
                <a:gd name="T33" fmla="*/ 39 h 56"/>
                <a:gd name="T34" fmla="*/ 35 w 46"/>
                <a:gd name="T35" fmla="*/ 44 h 56"/>
                <a:gd name="T36" fmla="*/ 35 w 46"/>
                <a:gd name="T37" fmla="*/ 50 h 56"/>
                <a:gd name="T38" fmla="*/ 29 w 46"/>
                <a:gd name="T39" fmla="*/ 56 h 56"/>
                <a:gd name="T40" fmla="*/ 17 w 46"/>
                <a:gd name="T41" fmla="*/ 56 h 56"/>
                <a:gd name="T42" fmla="*/ 11 w 46"/>
                <a:gd name="T43" fmla="*/ 50 h 56"/>
                <a:gd name="T44" fmla="*/ 11 w 46"/>
                <a:gd name="T45" fmla="*/ 44 h 56"/>
                <a:gd name="T46" fmla="*/ 6 w 46"/>
                <a:gd name="T47" fmla="*/ 39 h 56"/>
                <a:gd name="T48" fmla="*/ 6 w 46"/>
                <a:gd name="T49" fmla="*/ 39 h 56"/>
                <a:gd name="T50" fmla="*/ 6 w 46"/>
                <a:gd name="T51" fmla="*/ 33 h 56"/>
                <a:gd name="T52" fmla="*/ 0 w 46"/>
                <a:gd name="T53" fmla="*/ 27 h 56"/>
                <a:gd name="T54" fmla="*/ 0 w 46"/>
                <a:gd name="T55" fmla="*/ 23 h 56"/>
                <a:gd name="T56" fmla="*/ 0 w 46"/>
                <a:gd name="T57" fmla="*/ 2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 h="56">
                  <a:moveTo>
                    <a:pt x="0" y="23"/>
                  </a:moveTo>
                  <a:lnTo>
                    <a:pt x="6" y="17"/>
                  </a:lnTo>
                  <a:lnTo>
                    <a:pt x="6" y="17"/>
                  </a:lnTo>
                  <a:lnTo>
                    <a:pt x="6" y="11"/>
                  </a:lnTo>
                  <a:lnTo>
                    <a:pt x="11" y="4"/>
                  </a:lnTo>
                  <a:lnTo>
                    <a:pt x="17" y="4"/>
                  </a:lnTo>
                  <a:lnTo>
                    <a:pt x="23" y="0"/>
                  </a:lnTo>
                  <a:lnTo>
                    <a:pt x="35" y="0"/>
                  </a:lnTo>
                  <a:lnTo>
                    <a:pt x="35" y="4"/>
                  </a:lnTo>
                  <a:lnTo>
                    <a:pt x="41" y="4"/>
                  </a:lnTo>
                  <a:lnTo>
                    <a:pt x="46" y="17"/>
                  </a:lnTo>
                  <a:lnTo>
                    <a:pt x="46" y="17"/>
                  </a:lnTo>
                  <a:lnTo>
                    <a:pt x="46" y="27"/>
                  </a:lnTo>
                  <a:lnTo>
                    <a:pt x="46" y="27"/>
                  </a:lnTo>
                  <a:lnTo>
                    <a:pt x="41" y="33"/>
                  </a:lnTo>
                  <a:lnTo>
                    <a:pt x="41" y="39"/>
                  </a:lnTo>
                  <a:lnTo>
                    <a:pt x="41" y="39"/>
                  </a:lnTo>
                  <a:lnTo>
                    <a:pt x="35" y="44"/>
                  </a:lnTo>
                  <a:lnTo>
                    <a:pt x="35" y="50"/>
                  </a:lnTo>
                  <a:lnTo>
                    <a:pt x="29" y="56"/>
                  </a:lnTo>
                  <a:lnTo>
                    <a:pt x="17" y="56"/>
                  </a:lnTo>
                  <a:lnTo>
                    <a:pt x="11" y="50"/>
                  </a:lnTo>
                  <a:lnTo>
                    <a:pt x="11" y="44"/>
                  </a:lnTo>
                  <a:lnTo>
                    <a:pt x="6" y="39"/>
                  </a:lnTo>
                  <a:lnTo>
                    <a:pt x="6" y="39"/>
                  </a:lnTo>
                  <a:lnTo>
                    <a:pt x="6" y="33"/>
                  </a:lnTo>
                  <a:lnTo>
                    <a:pt x="0" y="27"/>
                  </a:lnTo>
                  <a:lnTo>
                    <a:pt x="0" y="23"/>
                  </a:lnTo>
                  <a:lnTo>
                    <a:pt x="0"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7" name="Freeform 573"/>
            <p:cNvSpPr>
              <a:spLocks/>
            </p:cNvSpPr>
            <p:nvPr/>
          </p:nvSpPr>
          <p:spPr bwMode="auto">
            <a:xfrm>
              <a:off x="4183063" y="3208338"/>
              <a:ext cx="92075" cy="123825"/>
            </a:xfrm>
            <a:custGeom>
              <a:avLst/>
              <a:gdLst>
                <a:gd name="T0" fmla="*/ 17 w 58"/>
                <a:gd name="T1" fmla="*/ 0 h 78"/>
                <a:gd name="T2" fmla="*/ 17 w 58"/>
                <a:gd name="T3" fmla="*/ 0 h 78"/>
                <a:gd name="T4" fmla="*/ 17 w 58"/>
                <a:gd name="T5" fmla="*/ 0 h 78"/>
                <a:gd name="T6" fmla="*/ 29 w 58"/>
                <a:gd name="T7" fmla="*/ 0 h 78"/>
                <a:gd name="T8" fmla="*/ 29 w 58"/>
                <a:gd name="T9" fmla="*/ 6 h 78"/>
                <a:gd name="T10" fmla="*/ 29 w 58"/>
                <a:gd name="T11" fmla="*/ 6 h 78"/>
                <a:gd name="T12" fmla="*/ 35 w 58"/>
                <a:gd name="T13" fmla="*/ 12 h 78"/>
                <a:gd name="T14" fmla="*/ 35 w 58"/>
                <a:gd name="T15" fmla="*/ 12 h 78"/>
                <a:gd name="T16" fmla="*/ 41 w 58"/>
                <a:gd name="T17" fmla="*/ 17 h 78"/>
                <a:gd name="T18" fmla="*/ 41 w 58"/>
                <a:gd name="T19" fmla="*/ 17 h 78"/>
                <a:gd name="T20" fmla="*/ 41 w 58"/>
                <a:gd name="T21" fmla="*/ 17 h 78"/>
                <a:gd name="T22" fmla="*/ 47 w 58"/>
                <a:gd name="T23" fmla="*/ 23 h 78"/>
                <a:gd name="T24" fmla="*/ 47 w 58"/>
                <a:gd name="T25" fmla="*/ 29 h 78"/>
                <a:gd name="T26" fmla="*/ 47 w 58"/>
                <a:gd name="T27" fmla="*/ 29 h 78"/>
                <a:gd name="T28" fmla="*/ 52 w 58"/>
                <a:gd name="T29" fmla="*/ 35 h 78"/>
                <a:gd name="T30" fmla="*/ 52 w 58"/>
                <a:gd name="T31" fmla="*/ 52 h 78"/>
                <a:gd name="T32" fmla="*/ 58 w 58"/>
                <a:gd name="T33" fmla="*/ 58 h 78"/>
                <a:gd name="T34" fmla="*/ 58 w 58"/>
                <a:gd name="T35" fmla="*/ 62 h 78"/>
                <a:gd name="T36" fmla="*/ 58 w 58"/>
                <a:gd name="T37" fmla="*/ 62 h 78"/>
                <a:gd name="T38" fmla="*/ 58 w 58"/>
                <a:gd name="T39" fmla="*/ 68 h 78"/>
                <a:gd name="T40" fmla="*/ 58 w 58"/>
                <a:gd name="T41" fmla="*/ 68 h 78"/>
                <a:gd name="T42" fmla="*/ 58 w 58"/>
                <a:gd name="T43" fmla="*/ 68 h 78"/>
                <a:gd name="T44" fmla="*/ 52 w 58"/>
                <a:gd name="T45" fmla="*/ 74 h 78"/>
                <a:gd name="T46" fmla="*/ 52 w 58"/>
                <a:gd name="T47" fmla="*/ 74 h 78"/>
                <a:gd name="T48" fmla="*/ 52 w 58"/>
                <a:gd name="T49" fmla="*/ 74 h 78"/>
                <a:gd name="T50" fmla="*/ 52 w 58"/>
                <a:gd name="T51" fmla="*/ 78 h 78"/>
                <a:gd name="T52" fmla="*/ 52 w 58"/>
                <a:gd name="T53" fmla="*/ 78 h 78"/>
                <a:gd name="T54" fmla="*/ 12 w 58"/>
                <a:gd name="T55" fmla="*/ 39 h 78"/>
                <a:gd name="T56" fmla="*/ 6 w 58"/>
                <a:gd name="T57" fmla="*/ 39 h 78"/>
                <a:gd name="T58" fmla="*/ 6 w 58"/>
                <a:gd name="T59" fmla="*/ 35 h 78"/>
                <a:gd name="T60" fmla="*/ 0 w 58"/>
                <a:gd name="T61" fmla="*/ 35 h 78"/>
                <a:gd name="T62" fmla="*/ 0 w 58"/>
                <a:gd name="T63" fmla="*/ 29 h 78"/>
                <a:gd name="T64" fmla="*/ 0 w 58"/>
                <a:gd name="T65" fmla="*/ 29 h 78"/>
                <a:gd name="T66" fmla="*/ 6 w 58"/>
                <a:gd name="T67" fmla="*/ 23 h 78"/>
                <a:gd name="T68" fmla="*/ 6 w 58"/>
                <a:gd name="T69" fmla="*/ 17 h 78"/>
                <a:gd name="T70" fmla="*/ 12 w 58"/>
                <a:gd name="T71" fmla="*/ 17 h 78"/>
                <a:gd name="T72" fmla="*/ 12 w 58"/>
                <a:gd name="T73" fmla="*/ 12 h 78"/>
                <a:gd name="T74" fmla="*/ 12 w 58"/>
                <a:gd name="T75" fmla="*/ 12 h 78"/>
                <a:gd name="T76" fmla="*/ 17 w 58"/>
                <a:gd name="T77" fmla="*/ 6 h 78"/>
                <a:gd name="T78" fmla="*/ 17 w 58"/>
                <a:gd name="T79" fmla="*/ 6 h 78"/>
                <a:gd name="T80" fmla="*/ 17 w 58"/>
                <a:gd name="T81" fmla="*/ 0 h 78"/>
                <a:gd name="T82" fmla="*/ 17 w 58"/>
                <a:gd name="T8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78">
                  <a:moveTo>
                    <a:pt x="17" y="0"/>
                  </a:moveTo>
                  <a:lnTo>
                    <a:pt x="17" y="0"/>
                  </a:lnTo>
                  <a:lnTo>
                    <a:pt x="17" y="0"/>
                  </a:lnTo>
                  <a:lnTo>
                    <a:pt x="29" y="0"/>
                  </a:lnTo>
                  <a:lnTo>
                    <a:pt x="29" y="6"/>
                  </a:lnTo>
                  <a:lnTo>
                    <a:pt x="29" y="6"/>
                  </a:lnTo>
                  <a:lnTo>
                    <a:pt x="35" y="12"/>
                  </a:lnTo>
                  <a:lnTo>
                    <a:pt x="35" y="12"/>
                  </a:lnTo>
                  <a:lnTo>
                    <a:pt x="41" y="17"/>
                  </a:lnTo>
                  <a:lnTo>
                    <a:pt x="41" y="17"/>
                  </a:lnTo>
                  <a:lnTo>
                    <a:pt x="41" y="17"/>
                  </a:lnTo>
                  <a:lnTo>
                    <a:pt x="47" y="23"/>
                  </a:lnTo>
                  <a:lnTo>
                    <a:pt x="47" y="29"/>
                  </a:lnTo>
                  <a:lnTo>
                    <a:pt x="47" y="29"/>
                  </a:lnTo>
                  <a:lnTo>
                    <a:pt x="52" y="35"/>
                  </a:lnTo>
                  <a:lnTo>
                    <a:pt x="52" y="52"/>
                  </a:lnTo>
                  <a:lnTo>
                    <a:pt x="58" y="58"/>
                  </a:lnTo>
                  <a:lnTo>
                    <a:pt x="58" y="62"/>
                  </a:lnTo>
                  <a:lnTo>
                    <a:pt x="58" y="62"/>
                  </a:lnTo>
                  <a:lnTo>
                    <a:pt x="58" y="68"/>
                  </a:lnTo>
                  <a:lnTo>
                    <a:pt x="58" y="68"/>
                  </a:lnTo>
                  <a:lnTo>
                    <a:pt x="58" y="68"/>
                  </a:lnTo>
                  <a:lnTo>
                    <a:pt x="52" y="74"/>
                  </a:lnTo>
                  <a:lnTo>
                    <a:pt x="52" y="74"/>
                  </a:lnTo>
                  <a:lnTo>
                    <a:pt x="52" y="74"/>
                  </a:lnTo>
                  <a:lnTo>
                    <a:pt x="52" y="78"/>
                  </a:lnTo>
                  <a:lnTo>
                    <a:pt x="52" y="78"/>
                  </a:lnTo>
                  <a:lnTo>
                    <a:pt x="12" y="39"/>
                  </a:lnTo>
                  <a:lnTo>
                    <a:pt x="6" y="39"/>
                  </a:lnTo>
                  <a:lnTo>
                    <a:pt x="6" y="35"/>
                  </a:lnTo>
                  <a:lnTo>
                    <a:pt x="0" y="35"/>
                  </a:lnTo>
                  <a:lnTo>
                    <a:pt x="0" y="29"/>
                  </a:lnTo>
                  <a:lnTo>
                    <a:pt x="0" y="29"/>
                  </a:lnTo>
                  <a:lnTo>
                    <a:pt x="6" y="23"/>
                  </a:lnTo>
                  <a:lnTo>
                    <a:pt x="6" y="17"/>
                  </a:lnTo>
                  <a:lnTo>
                    <a:pt x="12" y="17"/>
                  </a:lnTo>
                  <a:lnTo>
                    <a:pt x="12" y="12"/>
                  </a:lnTo>
                  <a:lnTo>
                    <a:pt x="12" y="12"/>
                  </a:lnTo>
                  <a:lnTo>
                    <a:pt x="17" y="6"/>
                  </a:lnTo>
                  <a:lnTo>
                    <a:pt x="17" y="6"/>
                  </a:lnTo>
                  <a:lnTo>
                    <a:pt x="17" y="0"/>
                  </a:lnTo>
                  <a:lnTo>
                    <a:pt x="1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8" name="Freeform 574"/>
            <p:cNvSpPr>
              <a:spLocks/>
            </p:cNvSpPr>
            <p:nvPr/>
          </p:nvSpPr>
          <p:spPr bwMode="auto">
            <a:xfrm>
              <a:off x="4183063" y="3208338"/>
              <a:ext cx="92075" cy="123825"/>
            </a:xfrm>
            <a:custGeom>
              <a:avLst/>
              <a:gdLst>
                <a:gd name="T0" fmla="*/ 17 w 58"/>
                <a:gd name="T1" fmla="*/ 0 h 78"/>
                <a:gd name="T2" fmla="*/ 17 w 58"/>
                <a:gd name="T3" fmla="*/ 0 h 78"/>
                <a:gd name="T4" fmla="*/ 17 w 58"/>
                <a:gd name="T5" fmla="*/ 0 h 78"/>
                <a:gd name="T6" fmla="*/ 29 w 58"/>
                <a:gd name="T7" fmla="*/ 0 h 78"/>
                <a:gd name="T8" fmla="*/ 29 w 58"/>
                <a:gd name="T9" fmla="*/ 6 h 78"/>
                <a:gd name="T10" fmla="*/ 29 w 58"/>
                <a:gd name="T11" fmla="*/ 6 h 78"/>
                <a:gd name="T12" fmla="*/ 35 w 58"/>
                <a:gd name="T13" fmla="*/ 12 h 78"/>
                <a:gd name="T14" fmla="*/ 35 w 58"/>
                <a:gd name="T15" fmla="*/ 12 h 78"/>
                <a:gd name="T16" fmla="*/ 41 w 58"/>
                <a:gd name="T17" fmla="*/ 17 h 78"/>
                <a:gd name="T18" fmla="*/ 41 w 58"/>
                <a:gd name="T19" fmla="*/ 17 h 78"/>
                <a:gd name="T20" fmla="*/ 41 w 58"/>
                <a:gd name="T21" fmla="*/ 17 h 78"/>
                <a:gd name="T22" fmla="*/ 47 w 58"/>
                <a:gd name="T23" fmla="*/ 23 h 78"/>
                <a:gd name="T24" fmla="*/ 47 w 58"/>
                <a:gd name="T25" fmla="*/ 29 h 78"/>
                <a:gd name="T26" fmla="*/ 47 w 58"/>
                <a:gd name="T27" fmla="*/ 29 h 78"/>
                <a:gd name="T28" fmla="*/ 52 w 58"/>
                <a:gd name="T29" fmla="*/ 35 h 78"/>
                <a:gd name="T30" fmla="*/ 52 w 58"/>
                <a:gd name="T31" fmla="*/ 52 h 78"/>
                <a:gd name="T32" fmla="*/ 58 w 58"/>
                <a:gd name="T33" fmla="*/ 58 h 78"/>
                <a:gd name="T34" fmla="*/ 58 w 58"/>
                <a:gd name="T35" fmla="*/ 62 h 78"/>
                <a:gd name="T36" fmla="*/ 58 w 58"/>
                <a:gd name="T37" fmla="*/ 62 h 78"/>
                <a:gd name="T38" fmla="*/ 58 w 58"/>
                <a:gd name="T39" fmla="*/ 68 h 78"/>
                <a:gd name="T40" fmla="*/ 58 w 58"/>
                <a:gd name="T41" fmla="*/ 68 h 78"/>
                <a:gd name="T42" fmla="*/ 58 w 58"/>
                <a:gd name="T43" fmla="*/ 68 h 78"/>
                <a:gd name="T44" fmla="*/ 52 w 58"/>
                <a:gd name="T45" fmla="*/ 74 h 78"/>
                <a:gd name="T46" fmla="*/ 52 w 58"/>
                <a:gd name="T47" fmla="*/ 74 h 78"/>
                <a:gd name="T48" fmla="*/ 52 w 58"/>
                <a:gd name="T49" fmla="*/ 74 h 78"/>
                <a:gd name="T50" fmla="*/ 52 w 58"/>
                <a:gd name="T51" fmla="*/ 78 h 78"/>
                <a:gd name="T52" fmla="*/ 52 w 58"/>
                <a:gd name="T53" fmla="*/ 78 h 78"/>
                <a:gd name="T54" fmla="*/ 12 w 58"/>
                <a:gd name="T55" fmla="*/ 39 h 78"/>
                <a:gd name="T56" fmla="*/ 6 w 58"/>
                <a:gd name="T57" fmla="*/ 39 h 78"/>
                <a:gd name="T58" fmla="*/ 6 w 58"/>
                <a:gd name="T59" fmla="*/ 35 h 78"/>
                <a:gd name="T60" fmla="*/ 0 w 58"/>
                <a:gd name="T61" fmla="*/ 35 h 78"/>
                <a:gd name="T62" fmla="*/ 0 w 58"/>
                <a:gd name="T63" fmla="*/ 29 h 78"/>
                <a:gd name="T64" fmla="*/ 0 w 58"/>
                <a:gd name="T65" fmla="*/ 29 h 78"/>
                <a:gd name="T66" fmla="*/ 6 w 58"/>
                <a:gd name="T67" fmla="*/ 23 h 78"/>
                <a:gd name="T68" fmla="*/ 6 w 58"/>
                <a:gd name="T69" fmla="*/ 17 h 78"/>
                <a:gd name="T70" fmla="*/ 12 w 58"/>
                <a:gd name="T71" fmla="*/ 17 h 78"/>
                <a:gd name="T72" fmla="*/ 12 w 58"/>
                <a:gd name="T73" fmla="*/ 12 h 78"/>
                <a:gd name="T74" fmla="*/ 12 w 58"/>
                <a:gd name="T75" fmla="*/ 12 h 78"/>
                <a:gd name="T76" fmla="*/ 17 w 58"/>
                <a:gd name="T77" fmla="*/ 6 h 78"/>
                <a:gd name="T78" fmla="*/ 17 w 58"/>
                <a:gd name="T79" fmla="*/ 6 h 78"/>
                <a:gd name="T80" fmla="*/ 17 w 58"/>
                <a:gd name="T81" fmla="*/ 0 h 78"/>
                <a:gd name="T82" fmla="*/ 17 w 58"/>
                <a:gd name="T8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78">
                  <a:moveTo>
                    <a:pt x="17" y="0"/>
                  </a:moveTo>
                  <a:lnTo>
                    <a:pt x="17" y="0"/>
                  </a:lnTo>
                  <a:lnTo>
                    <a:pt x="17" y="0"/>
                  </a:lnTo>
                  <a:lnTo>
                    <a:pt x="29" y="0"/>
                  </a:lnTo>
                  <a:lnTo>
                    <a:pt x="29" y="6"/>
                  </a:lnTo>
                  <a:lnTo>
                    <a:pt x="29" y="6"/>
                  </a:lnTo>
                  <a:lnTo>
                    <a:pt x="35" y="12"/>
                  </a:lnTo>
                  <a:lnTo>
                    <a:pt x="35" y="12"/>
                  </a:lnTo>
                  <a:lnTo>
                    <a:pt x="41" y="17"/>
                  </a:lnTo>
                  <a:lnTo>
                    <a:pt x="41" y="17"/>
                  </a:lnTo>
                  <a:lnTo>
                    <a:pt x="41" y="17"/>
                  </a:lnTo>
                  <a:lnTo>
                    <a:pt x="47" y="23"/>
                  </a:lnTo>
                  <a:lnTo>
                    <a:pt x="47" y="29"/>
                  </a:lnTo>
                  <a:lnTo>
                    <a:pt x="47" y="29"/>
                  </a:lnTo>
                  <a:lnTo>
                    <a:pt x="52" y="35"/>
                  </a:lnTo>
                  <a:lnTo>
                    <a:pt x="52" y="52"/>
                  </a:lnTo>
                  <a:lnTo>
                    <a:pt x="58" y="58"/>
                  </a:lnTo>
                  <a:lnTo>
                    <a:pt x="58" y="62"/>
                  </a:lnTo>
                  <a:lnTo>
                    <a:pt x="58" y="62"/>
                  </a:lnTo>
                  <a:lnTo>
                    <a:pt x="58" y="68"/>
                  </a:lnTo>
                  <a:lnTo>
                    <a:pt x="58" y="68"/>
                  </a:lnTo>
                  <a:lnTo>
                    <a:pt x="58" y="68"/>
                  </a:lnTo>
                  <a:lnTo>
                    <a:pt x="52" y="74"/>
                  </a:lnTo>
                  <a:lnTo>
                    <a:pt x="52" y="74"/>
                  </a:lnTo>
                  <a:lnTo>
                    <a:pt x="52" y="74"/>
                  </a:lnTo>
                  <a:lnTo>
                    <a:pt x="52" y="78"/>
                  </a:lnTo>
                  <a:lnTo>
                    <a:pt x="52" y="78"/>
                  </a:lnTo>
                  <a:lnTo>
                    <a:pt x="12" y="39"/>
                  </a:lnTo>
                  <a:lnTo>
                    <a:pt x="6" y="39"/>
                  </a:lnTo>
                  <a:lnTo>
                    <a:pt x="6" y="35"/>
                  </a:lnTo>
                  <a:lnTo>
                    <a:pt x="0" y="35"/>
                  </a:lnTo>
                  <a:lnTo>
                    <a:pt x="0" y="29"/>
                  </a:lnTo>
                  <a:lnTo>
                    <a:pt x="0" y="29"/>
                  </a:lnTo>
                  <a:lnTo>
                    <a:pt x="6" y="23"/>
                  </a:lnTo>
                  <a:lnTo>
                    <a:pt x="6" y="17"/>
                  </a:lnTo>
                  <a:lnTo>
                    <a:pt x="12" y="17"/>
                  </a:lnTo>
                  <a:lnTo>
                    <a:pt x="12" y="12"/>
                  </a:lnTo>
                  <a:lnTo>
                    <a:pt x="12" y="12"/>
                  </a:lnTo>
                  <a:lnTo>
                    <a:pt x="17" y="6"/>
                  </a:lnTo>
                  <a:lnTo>
                    <a:pt x="17" y="6"/>
                  </a:lnTo>
                  <a:lnTo>
                    <a:pt x="17" y="0"/>
                  </a:lnTo>
                  <a:lnTo>
                    <a:pt x="1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79" name="Freeform 575"/>
            <p:cNvSpPr>
              <a:spLocks/>
            </p:cNvSpPr>
            <p:nvPr/>
          </p:nvSpPr>
          <p:spPr bwMode="auto">
            <a:xfrm>
              <a:off x="4257675" y="3136901"/>
              <a:ext cx="138113" cy="195263"/>
            </a:xfrm>
            <a:custGeom>
              <a:avLst/>
              <a:gdLst>
                <a:gd name="T0" fmla="*/ 11 w 87"/>
                <a:gd name="T1" fmla="*/ 119 h 123"/>
                <a:gd name="T2" fmla="*/ 11 w 87"/>
                <a:gd name="T3" fmla="*/ 119 h 123"/>
                <a:gd name="T4" fmla="*/ 11 w 87"/>
                <a:gd name="T5" fmla="*/ 113 h 123"/>
                <a:gd name="T6" fmla="*/ 11 w 87"/>
                <a:gd name="T7" fmla="*/ 107 h 123"/>
                <a:gd name="T8" fmla="*/ 11 w 87"/>
                <a:gd name="T9" fmla="*/ 103 h 123"/>
                <a:gd name="T10" fmla="*/ 5 w 87"/>
                <a:gd name="T11" fmla="*/ 80 h 123"/>
                <a:gd name="T12" fmla="*/ 0 w 87"/>
                <a:gd name="T13" fmla="*/ 74 h 123"/>
                <a:gd name="T14" fmla="*/ 5 w 87"/>
                <a:gd name="T15" fmla="*/ 57 h 123"/>
                <a:gd name="T16" fmla="*/ 5 w 87"/>
                <a:gd name="T17" fmla="*/ 51 h 123"/>
                <a:gd name="T18" fmla="*/ 5 w 87"/>
                <a:gd name="T19" fmla="*/ 45 h 123"/>
                <a:gd name="T20" fmla="*/ 5 w 87"/>
                <a:gd name="T21" fmla="*/ 45 h 123"/>
                <a:gd name="T22" fmla="*/ 5 w 87"/>
                <a:gd name="T23" fmla="*/ 35 h 123"/>
                <a:gd name="T24" fmla="*/ 5 w 87"/>
                <a:gd name="T25" fmla="*/ 22 h 123"/>
                <a:gd name="T26" fmla="*/ 5 w 87"/>
                <a:gd name="T27" fmla="*/ 12 h 123"/>
                <a:gd name="T28" fmla="*/ 29 w 87"/>
                <a:gd name="T29" fmla="*/ 6 h 123"/>
                <a:gd name="T30" fmla="*/ 29 w 87"/>
                <a:gd name="T31" fmla="*/ 6 h 123"/>
                <a:gd name="T32" fmla="*/ 29 w 87"/>
                <a:gd name="T33" fmla="*/ 6 h 123"/>
                <a:gd name="T34" fmla="*/ 29 w 87"/>
                <a:gd name="T35" fmla="*/ 6 h 123"/>
                <a:gd name="T36" fmla="*/ 29 w 87"/>
                <a:gd name="T37" fmla="*/ 12 h 123"/>
                <a:gd name="T38" fmla="*/ 52 w 87"/>
                <a:gd name="T39" fmla="*/ 12 h 123"/>
                <a:gd name="T40" fmla="*/ 58 w 87"/>
                <a:gd name="T41" fmla="*/ 18 h 123"/>
                <a:gd name="T42" fmla="*/ 64 w 87"/>
                <a:gd name="T43" fmla="*/ 22 h 123"/>
                <a:gd name="T44" fmla="*/ 64 w 87"/>
                <a:gd name="T45" fmla="*/ 22 h 123"/>
                <a:gd name="T46" fmla="*/ 71 w 87"/>
                <a:gd name="T47" fmla="*/ 18 h 123"/>
                <a:gd name="T48" fmla="*/ 71 w 87"/>
                <a:gd name="T49" fmla="*/ 12 h 123"/>
                <a:gd name="T50" fmla="*/ 77 w 87"/>
                <a:gd name="T51" fmla="*/ 18 h 123"/>
                <a:gd name="T52" fmla="*/ 81 w 87"/>
                <a:gd name="T53" fmla="*/ 18 h 123"/>
                <a:gd name="T54" fmla="*/ 81 w 87"/>
                <a:gd name="T55" fmla="*/ 22 h 123"/>
                <a:gd name="T56" fmla="*/ 87 w 87"/>
                <a:gd name="T57" fmla="*/ 57 h 123"/>
                <a:gd name="T58" fmla="*/ 81 w 87"/>
                <a:gd name="T59" fmla="*/ 62 h 123"/>
                <a:gd name="T60" fmla="*/ 81 w 87"/>
                <a:gd name="T61" fmla="*/ 68 h 123"/>
                <a:gd name="T62" fmla="*/ 77 w 87"/>
                <a:gd name="T63" fmla="*/ 80 h 123"/>
                <a:gd name="T64" fmla="*/ 77 w 87"/>
                <a:gd name="T65" fmla="*/ 84 h 123"/>
                <a:gd name="T66" fmla="*/ 81 w 87"/>
                <a:gd name="T67" fmla="*/ 90 h 123"/>
                <a:gd name="T68" fmla="*/ 81 w 87"/>
                <a:gd name="T69" fmla="*/ 90 h 123"/>
                <a:gd name="T70" fmla="*/ 81 w 87"/>
                <a:gd name="T71" fmla="*/ 97 h 123"/>
                <a:gd name="T72" fmla="*/ 81 w 87"/>
                <a:gd name="T73" fmla="*/ 103 h 123"/>
                <a:gd name="T74" fmla="*/ 81 w 87"/>
                <a:gd name="T75" fmla="*/ 107 h 123"/>
                <a:gd name="T76" fmla="*/ 81 w 87"/>
                <a:gd name="T77" fmla="*/ 107 h 123"/>
                <a:gd name="T78" fmla="*/ 77 w 87"/>
                <a:gd name="T79" fmla="*/ 113 h 123"/>
                <a:gd name="T80" fmla="*/ 71 w 87"/>
                <a:gd name="T81" fmla="*/ 107 h 123"/>
                <a:gd name="T82" fmla="*/ 71 w 87"/>
                <a:gd name="T83" fmla="*/ 103 h 123"/>
                <a:gd name="T84" fmla="*/ 52 w 87"/>
                <a:gd name="T85" fmla="*/ 107 h 123"/>
                <a:gd name="T86" fmla="*/ 29 w 87"/>
                <a:gd name="T87" fmla="*/ 113 h 123"/>
                <a:gd name="T88" fmla="*/ 17 w 87"/>
                <a:gd name="T89" fmla="*/ 119 h 123"/>
                <a:gd name="T90" fmla="*/ 11 w 87"/>
                <a:gd name="T91"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7" h="123">
                  <a:moveTo>
                    <a:pt x="11" y="123"/>
                  </a:moveTo>
                  <a:lnTo>
                    <a:pt x="11" y="119"/>
                  </a:lnTo>
                  <a:lnTo>
                    <a:pt x="11" y="119"/>
                  </a:lnTo>
                  <a:lnTo>
                    <a:pt x="11" y="119"/>
                  </a:lnTo>
                  <a:lnTo>
                    <a:pt x="11" y="113"/>
                  </a:lnTo>
                  <a:lnTo>
                    <a:pt x="11" y="113"/>
                  </a:lnTo>
                  <a:lnTo>
                    <a:pt x="11" y="113"/>
                  </a:lnTo>
                  <a:lnTo>
                    <a:pt x="11" y="107"/>
                  </a:lnTo>
                  <a:lnTo>
                    <a:pt x="11" y="107"/>
                  </a:lnTo>
                  <a:lnTo>
                    <a:pt x="11" y="103"/>
                  </a:lnTo>
                  <a:lnTo>
                    <a:pt x="5" y="97"/>
                  </a:lnTo>
                  <a:lnTo>
                    <a:pt x="5" y="80"/>
                  </a:lnTo>
                  <a:lnTo>
                    <a:pt x="0" y="74"/>
                  </a:lnTo>
                  <a:lnTo>
                    <a:pt x="0" y="74"/>
                  </a:lnTo>
                  <a:lnTo>
                    <a:pt x="0" y="57"/>
                  </a:lnTo>
                  <a:lnTo>
                    <a:pt x="5" y="57"/>
                  </a:lnTo>
                  <a:lnTo>
                    <a:pt x="5" y="51"/>
                  </a:lnTo>
                  <a:lnTo>
                    <a:pt x="5" y="51"/>
                  </a:lnTo>
                  <a:lnTo>
                    <a:pt x="5" y="51"/>
                  </a:lnTo>
                  <a:lnTo>
                    <a:pt x="5" y="45"/>
                  </a:lnTo>
                  <a:lnTo>
                    <a:pt x="5" y="45"/>
                  </a:lnTo>
                  <a:lnTo>
                    <a:pt x="5" y="45"/>
                  </a:lnTo>
                  <a:lnTo>
                    <a:pt x="5" y="35"/>
                  </a:lnTo>
                  <a:lnTo>
                    <a:pt x="5" y="35"/>
                  </a:lnTo>
                  <a:lnTo>
                    <a:pt x="5" y="22"/>
                  </a:lnTo>
                  <a:lnTo>
                    <a:pt x="5" y="22"/>
                  </a:lnTo>
                  <a:lnTo>
                    <a:pt x="5" y="12"/>
                  </a:lnTo>
                  <a:lnTo>
                    <a:pt x="5" y="12"/>
                  </a:lnTo>
                  <a:lnTo>
                    <a:pt x="29" y="12"/>
                  </a:lnTo>
                  <a:lnTo>
                    <a:pt x="29" y="6"/>
                  </a:lnTo>
                  <a:lnTo>
                    <a:pt x="29" y="6"/>
                  </a:lnTo>
                  <a:lnTo>
                    <a:pt x="29" y="6"/>
                  </a:lnTo>
                  <a:lnTo>
                    <a:pt x="29" y="0"/>
                  </a:lnTo>
                  <a:lnTo>
                    <a:pt x="29" y="6"/>
                  </a:lnTo>
                  <a:lnTo>
                    <a:pt x="29" y="6"/>
                  </a:lnTo>
                  <a:lnTo>
                    <a:pt x="29" y="6"/>
                  </a:lnTo>
                  <a:lnTo>
                    <a:pt x="29" y="12"/>
                  </a:lnTo>
                  <a:lnTo>
                    <a:pt x="29" y="12"/>
                  </a:lnTo>
                  <a:lnTo>
                    <a:pt x="29" y="12"/>
                  </a:lnTo>
                  <a:lnTo>
                    <a:pt x="52" y="12"/>
                  </a:lnTo>
                  <a:lnTo>
                    <a:pt x="58" y="18"/>
                  </a:lnTo>
                  <a:lnTo>
                    <a:pt x="58" y="18"/>
                  </a:lnTo>
                  <a:lnTo>
                    <a:pt x="58" y="18"/>
                  </a:lnTo>
                  <a:lnTo>
                    <a:pt x="64" y="22"/>
                  </a:lnTo>
                  <a:lnTo>
                    <a:pt x="64" y="22"/>
                  </a:lnTo>
                  <a:lnTo>
                    <a:pt x="64" y="22"/>
                  </a:lnTo>
                  <a:lnTo>
                    <a:pt x="71" y="18"/>
                  </a:lnTo>
                  <a:lnTo>
                    <a:pt x="71" y="18"/>
                  </a:lnTo>
                  <a:lnTo>
                    <a:pt x="71" y="12"/>
                  </a:lnTo>
                  <a:lnTo>
                    <a:pt x="71" y="12"/>
                  </a:lnTo>
                  <a:lnTo>
                    <a:pt x="77" y="12"/>
                  </a:lnTo>
                  <a:lnTo>
                    <a:pt x="77" y="18"/>
                  </a:lnTo>
                  <a:lnTo>
                    <a:pt x="77" y="18"/>
                  </a:lnTo>
                  <a:lnTo>
                    <a:pt x="81" y="18"/>
                  </a:lnTo>
                  <a:lnTo>
                    <a:pt x="81" y="22"/>
                  </a:lnTo>
                  <a:lnTo>
                    <a:pt x="81" y="22"/>
                  </a:lnTo>
                  <a:lnTo>
                    <a:pt x="87" y="45"/>
                  </a:lnTo>
                  <a:lnTo>
                    <a:pt x="87" y="57"/>
                  </a:lnTo>
                  <a:lnTo>
                    <a:pt x="81" y="57"/>
                  </a:lnTo>
                  <a:lnTo>
                    <a:pt x="81" y="62"/>
                  </a:lnTo>
                  <a:lnTo>
                    <a:pt x="81" y="62"/>
                  </a:lnTo>
                  <a:lnTo>
                    <a:pt x="81" y="68"/>
                  </a:lnTo>
                  <a:lnTo>
                    <a:pt x="77" y="74"/>
                  </a:lnTo>
                  <a:lnTo>
                    <a:pt x="77" y="80"/>
                  </a:lnTo>
                  <a:lnTo>
                    <a:pt x="77" y="80"/>
                  </a:lnTo>
                  <a:lnTo>
                    <a:pt x="77" y="84"/>
                  </a:lnTo>
                  <a:lnTo>
                    <a:pt x="81" y="84"/>
                  </a:lnTo>
                  <a:lnTo>
                    <a:pt x="81" y="90"/>
                  </a:lnTo>
                  <a:lnTo>
                    <a:pt x="81" y="90"/>
                  </a:lnTo>
                  <a:lnTo>
                    <a:pt x="81" y="90"/>
                  </a:lnTo>
                  <a:lnTo>
                    <a:pt x="81" y="97"/>
                  </a:lnTo>
                  <a:lnTo>
                    <a:pt x="81" y="97"/>
                  </a:lnTo>
                  <a:lnTo>
                    <a:pt x="81" y="103"/>
                  </a:lnTo>
                  <a:lnTo>
                    <a:pt x="81" y="103"/>
                  </a:lnTo>
                  <a:lnTo>
                    <a:pt x="81" y="103"/>
                  </a:lnTo>
                  <a:lnTo>
                    <a:pt x="81" y="107"/>
                  </a:lnTo>
                  <a:lnTo>
                    <a:pt x="81" y="107"/>
                  </a:lnTo>
                  <a:lnTo>
                    <a:pt x="81" y="107"/>
                  </a:lnTo>
                  <a:lnTo>
                    <a:pt x="81" y="113"/>
                  </a:lnTo>
                  <a:lnTo>
                    <a:pt x="77" y="113"/>
                  </a:lnTo>
                  <a:lnTo>
                    <a:pt x="77" y="107"/>
                  </a:lnTo>
                  <a:lnTo>
                    <a:pt x="71" y="107"/>
                  </a:lnTo>
                  <a:lnTo>
                    <a:pt x="71" y="107"/>
                  </a:lnTo>
                  <a:lnTo>
                    <a:pt x="71" y="103"/>
                  </a:lnTo>
                  <a:lnTo>
                    <a:pt x="58" y="103"/>
                  </a:lnTo>
                  <a:lnTo>
                    <a:pt x="52" y="107"/>
                  </a:lnTo>
                  <a:lnTo>
                    <a:pt x="36" y="107"/>
                  </a:lnTo>
                  <a:lnTo>
                    <a:pt x="29" y="113"/>
                  </a:lnTo>
                  <a:lnTo>
                    <a:pt x="23" y="113"/>
                  </a:lnTo>
                  <a:lnTo>
                    <a:pt x="17" y="119"/>
                  </a:lnTo>
                  <a:lnTo>
                    <a:pt x="11" y="119"/>
                  </a:lnTo>
                  <a:lnTo>
                    <a:pt x="11" y="123"/>
                  </a:lnTo>
                  <a:lnTo>
                    <a:pt x="11" y="1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0" name="Freeform 576"/>
            <p:cNvSpPr>
              <a:spLocks/>
            </p:cNvSpPr>
            <p:nvPr/>
          </p:nvSpPr>
          <p:spPr bwMode="auto">
            <a:xfrm>
              <a:off x="4257675" y="3136901"/>
              <a:ext cx="138113" cy="195263"/>
            </a:xfrm>
            <a:custGeom>
              <a:avLst/>
              <a:gdLst>
                <a:gd name="T0" fmla="*/ 11 w 87"/>
                <a:gd name="T1" fmla="*/ 119 h 123"/>
                <a:gd name="T2" fmla="*/ 11 w 87"/>
                <a:gd name="T3" fmla="*/ 119 h 123"/>
                <a:gd name="T4" fmla="*/ 11 w 87"/>
                <a:gd name="T5" fmla="*/ 113 h 123"/>
                <a:gd name="T6" fmla="*/ 11 w 87"/>
                <a:gd name="T7" fmla="*/ 107 h 123"/>
                <a:gd name="T8" fmla="*/ 11 w 87"/>
                <a:gd name="T9" fmla="*/ 103 h 123"/>
                <a:gd name="T10" fmla="*/ 5 w 87"/>
                <a:gd name="T11" fmla="*/ 80 h 123"/>
                <a:gd name="T12" fmla="*/ 0 w 87"/>
                <a:gd name="T13" fmla="*/ 74 h 123"/>
                <a:gd name="T14" fmla="*/ 5 w 87"/>
                <a:gd name="T15" fmla="*/ 57 h 123"/>
                <a:gd name="T16" fmla="*/ 5 w 87"/>
                <a:gd name="T17" fmla="*/ 51 h 123"/>
                <a:gd name="T18" fmla="*/ 5 w 87"/>
                <a:gd name="T19" fmla="*/ 45 h 123"/>
                <a:gd name="T20" fmla="*/ 5 w 87"/>
                <a:gd name="T21" fmla="*/ 45 h 123"/>
                <a:gd name="T22" fmla="*/ 5 w 87"/>
                <a:gd name="T23" fmla="*/ 35 h 123"/>
                <a:gd name="T24" fmla="*/ 5 w 87"/>
                <a:gd name="T25" fmla="*/ 22 h 123"/>
                <a:gd name="T26" fmla="*/ 5 w 87"/>
                <a:gd name="T27" fmla="*/ 12 h 123"/>
                <a:gd name="T28" fmla="*/ 29 w 87"/>
                <a:gd name="T29" fmla="*/ 6 h 123"/>
                <a:gd name="T30" fmla="*/ 29 w 87"/>
                <a:gd name="T31" fmla="*/ 6 h 123"/>
                <a:gd name="T32" fmla="*/ 29 w 87"/>
                <a:gd name="T33" fmla="*/ 6 h 123"/>
                <a:gd name="T34" fmla="*/ 29 w 87"/>
                <a:gd name="T35" fmla="*/ 6 h 123"/>
                <a:gd name="T36" fmla="*/ 29 w 87"/>
                <a:gd name="T37" fmla="*/ 12 h 123"/>
                <a:gd name="T38" fmla="*/ 52 w 87"/>
                <a:gd name="T39" fmla="*/ 12 h 123"/>
                <a:gd name="T40" fmla="*/ 58 w 87"/>
                <a:gd name="T41" fmla="*/ 18 h 123"/>
                <a:gd name="T42" fmla="*/ 64 w 87"/>
                <a:gd name="T43" fmla="*/ 22 h 123"/>
                <a:gd name="T44" fmla="*/ 64 w 87"/>
                <a:gd name="T45" fmla="*/ 22 h 123"/>
                <a:gd name="T46" fmla="*/ 71 w 87"/>
                <a:gd name="T47" fmla="*/ 18 h 123"/>
                <a:gd name="T48" fmla="*/ 71 w 87"/>
                <a:gd name="T49" fmla="*/ 12 h 123"/>
                <a:gd name="T50" fmla="*/ 77 w 87"/>
                <a:gd name="T51" fmla="*/ 18 h 123"/>
                <a:gd name="T52" fmla="*/ 81 w 87"/>
                <a:gd name="T53" fmla="*/ 18 h 123"/>
                <a:gd name="T54" fmla="*/ 81 w 87"/>
                <a:gd name="T55" fmla="*/ 22 h 123"/>
                <a:gd name="T56" fmla="*/ 87 w 87"/>
                <a:gd name="T57" fmla="*/ 57 h 123"/>
                <a:gd name="T58" fmla="*/ 81 w 87"/>
                <a:gd name="T59" fmla="*/ 62 h 123"/>
                <a:gd name="T60" fmla="*/ 81 w 87"/>
                <a:gd name="T61" fmla="*/ 68 h 123"/>
                <a:gd name="T62" fmla="*/ 77 w 87"/>
                <a:gd name="T63" fmla="*/ 80 h 123"/>
                <a:gd name="T64" fmla="*/ 77 w 87"/>
                <a:gd name="T65" fmla="*/ 84 h 123"/>
                <a:gd name="T66" fmla="*/ 81 w 87"/>
                <a:gd name="T67" fmla="*/ 90 h 123"/>
                <a:gd name="T68" fmla="*/ 81 w 87"/>
                <a:gd name="T69" fmla="*/ 90 h 123"/>
                <a:gd name="T70" fmla="*/ 81 w 87"/>
                <a:gd name="T71" fmla="*/ 97 h 123"/>
                <a:gd name="T72" fmla="*/ 81 w 87"/>
                <a:gd name="T73" fmla="*/ 103 h 123"/>
                <a:gd name="T74" fmla="*/ 81 w 87"/>
                <a:gd name="T75" fmla="*/ 107 h 123"/>
                <a:gd name="T76" fmla="*/ 81 w 87"/>
                <a:gd name="T77" fmla="*/ 107 h 123"/>
                <a:gd name="T78" fmla="*/ 77 w 87"/>
                <a:gd name="T79" fmla="*/ 113 h 123"/>
                <a:gd name="T80" fmla="*/ 71 w 87"/>
                <a:gd name="T81" fmla="*/ 107 h 123"/>
                <a:gd name="T82" fmla="*/ 71 w 87"/>
                <a:gd name="T83" fmla="*/ 103 h 123"/>
                <a:gd name="T84" fmla="*/ 52 w 87"/>
                <a:gd name="T85" fmla="*/ 107 h 123"/>
                <a:gd name="T86" fmla="*/ 29 w 87"/>
                <a:gd name="T87" fmla="*/ 113 h 123"/>
                <a:gd name="T88" fmla="*/ 17 w 87"/>
                <a:gd name="T89" fmla="*/ 119 h 123"/>
                <a:gd name="T90" fmla="*/ 11 w 87"/>
                <a:gd name="T91"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7" h="123">
                  <a:moveTo>
                    <a:pt x="11" y="123"/>
                  </a:moveTo>
                  <a:lnTo>
                    <a:pt x="11" y="119"/>
                  </a:lnTo>
                  <a:lnTo>
                    <a:pt x="11" y="119"/>
                  </a:lnTo>
                  <a:lnTo>
                    <a:pt x="11" y="119"/>
                  </a:lnTo>
                  <a:lnTo>
                    <a:pt x="11" y="113"/>
                  </a:lnTo>
                  <a:lnTo>
                    <a:pt x="11" y="113"/>
                  </a:lnTo>
                  <a:lnTo>
                    <a:pt x="11" y="113"/>
                  </a:lnTo>
                  <a:lnTo>
                    <a:pt x="11" y="107"/>
                  </a:lnTo>
                  <a:lnTo>
                    <a:pt x="11" y="107"/>
                  </a:lnTo>
                  <a:lnTo>
                    <a:pt x="11" y="103"/>
                  </a:lnTo>
                  <a:lnTo>
                    <a:pt x="5" y="97"/>
                  </a:lnTo>
                  <a:lnTo>
                    <a:pt x="5" y="80"/>
                  </a:lnTo>
                  <a:lnTo>
                    <a:pt x="0" y="74"/>
                  </a:lnTo>
                  <a:lnTo>
                    <a:pt x="0" y="74"/>
                  </a:lnTo>
                  <a:lnTo>
                    <a:pt x="0" y="57"/>
                  </a:lnTo>
                  <a:lnTo>
                    <a:pt x="5" y="57"/>
                  </a:lnTo>
                  <a:lnTo>
                    <a:pt x="5" y="51"/>
                  </a:lnTo>
                  <a:lnTo>
                    <a:pt x="5" y="51"/>
                  </a:lnTo>
                  <a:lnTo>
                    <a:pt x="5" y="51"/>
                  </a:lnTo>
                  <a:lnTo>
                    <a:pt x="5" y="45"/>
                  </a:lnTo>
                  <a:lnTo>
                    <a:pt x="5" y="45"/>
                  </a:lnTo>
                  <a:lnTo>
                    <a:pt x="5" y="45"/>
                  </a:lnTo>
                  <a:lnTo>
                    <a:pt x="5" y="35"/>
                  </a:lnTo>
                  <a:lnTo>
                    <a:pt x="5" y="35"/>
                  </a:lnTo>
                  <a:lnTo>
                    <a:pt x="5" y="22"/>
                  </a:lnTo>
                  <a:lnTo>
                    <a:pt x="5" y="22"/>
                  </a:lnTo>
                  <a:lnTo>
                    <a:pt x="5" y="12"/>
                  </a:lnTo>
                  <a:lnTo>
                    <a:pt x="5" y="12"/>
                  </a:lnTo>
                  <a:lnTo>
                    <a:pt x="29" y="12"/>
                  </a:lnTo>
                  <a:lnTo>
                    <a:pt x="29" y="6"/>
                  </a:lnTo>
                  <a:lnTo>
                    <a:pt x="29" y="6"/>
                  </a:lnTo>
                  <a:lnTo>
                    <a:pt x="29" y="6"/>
                  </a:lnTo>
                  <a:lnTo>
                    <a:pt x="29" y="0"/>
                  </a:lnTo>
                  <a:lnTo>
                    <a:pt x="29" y="6"/>
                  </a:lnTo>
                  <a:lnTo>
                    <a:pt x="29" y="6"/>
                  </a:lnTo>
                  <a:lnTo>
                    <a:pt x="29" y="6"/>
                  </a:lnTo>
                  <a:lnTo>
                    <a:pt x="29" y="12"/>
                  </a:lnTo>
                  <a:lnTo>
                    <a:pt x="29" y="12"/>
                  </a:lnTo>
                  <a:lnTo>
                    <a:pt x="29" y="12"/>
                  </a:lnTo>
                  <a:lnTo>
                    <a:pt x="52" y="12"/>
                  </a:lnTo>
                  <a:lnTo>
                    <a:pt x="58" y="18"/>
                  </a:lnTo>
                  <a:lnTo>
                    <a:pt x="58" y="18"/>
                  </a:lnTo>
                  <a:lnTo>
                    <a:pt x="58" y="18"/>
                  </a:lnTo>
                  <a:lnTo>
                    <a:pt x="64" y="22"/>
                  </a:lnTo>
                  <a:lnTo>
                    <a:pt x="64" y="22"/>
                  </a:lnTo>
                  <a:lnTo>
                    <a:pt x="64" y="22"/>
                  </a:lnTo>
                  <a:lnTo>
                    <a:pt x="71" y="18"/>
                  </a:lnTo>
                  <a:lnTo>
                    <a:pt x="71" y="18"/>
                  </a:lnTo>
                  <a:lnTo>
                    <a:pt x="71" y="12"/>
                  </a:lnTo>
                  <a:lnTo>
                    <a:pt x="71" y="12"/>
                  </a:lnTo>
                  <a:lnTo>
                    <a:pt x="77" y="12"/>
                  </a:lnTo>
                  <a:lnTo>
                    <a:pt x="77" y="18"/>
                  </a:lnTo>
                  <a:lnTo>
                    <a:pt x="77" y="18"/>
                  </a:lnTo>
                  <a:lnTo>
                    <a:pt x="81" y="18"/>
                  </a:lnTo>
                  <a:lnTo>
                    <a:pt x="81" y="22"/>
                  </a:lnTo>
                  <a:lnTo>
                    <a:pt x="81" y="22"/>
                  </a:lnTo>
                  <a:lnTo>
                    <a:pt x="87" y="45"/>
                  </a:lnTo>
                  <a:lnTo>
                    <a:pt x="87" y="57"/>
                  </a:lnTo>
                  <a:lnTo>
                    <a:pt x="81" y="57"/>
                  </a:lnTo>
                  <a:lnTo>
                    <a:pt x="81" y="62"/>
                  </a:lnTo>
                  <a:lnTo>
                    <a:pt x="81" y="62"/>
                  </a:lnTo>
                  <a:lnTo>
                    <a:pt x="81" y="68"/>
                  </a:lnTo>
                  <a:lnTo>
                    <a:pt x="77" y="74"/>
                  </a:lnTo>
                  <a:lnTo>
                    <a:pt x="77" y="80"/>
                  </a:lnTo>
                  <a:lnTo>
                    <a:pt x="77" y="80"/>
                  </a:lnTo>
                  <a:lnTo>
                    <a:pt x="77" y="84"/>
                  </a:lnTo>
                  <a:lnTo>
                    <a:pt x="81" y="84"/>
                  </a:lnTo>
                  <a:lnTo>
                    <a:pt x="81" y="90"/>
                  </a:lnTo>
                  <a:lnTo>
                    <a:pt x="81" y="90"/>
                  </a:lnTo>
                  <a:lnTo>
                    <a:pt x="81" y="90"/>
                  </a:lnTo>
                  <a:lnTo>
                    <a:pt x="81" y="97"/>
                  </a:lnTo>
                  <a:lnTo>
                    <a:pt x="81" y="97"/>
                  </a:lnTo>
                  <a:lnTo>
                    <a:pt x="81" y="103"/>
                  </a:lnTo>
                  <a:lnTo>
                    <a:pt x="81" y="103"/>
                  </a:lnTo>
                  <a:lnTo>
                    <a:pt x="81" y="103"/>
                  </a:lnTo>
                  <a:lnTo>
                    <a:pt x="81" y="107"/>
                  </a:lnTo>
                  <a:lnTo>
                    <a:pt x="81" y="107"/>
                  </a:lnTo>
                  <a:lnTo>
                    <a:pt x="81" y="107"/>
                  </a:lnTo>
                  <a:lnTo>
                    <a:pt x="81" y="113"/>
                  </a:lnTo>
                  <a:lnTo>
                    <a:pt x="77" y="113"/>
                  </a:lnTo>
                  <a:lnTo>
                    <a:pt x="77" y="107"/>
                  </a:lnTo>
                  <a:lnTo>
                    <a:pt x="71" y="107"/>
                  </a:lnTo>
                  <a:lnTo>
                    <a:pt x="71" y="107"/>
                  </a:lnTo>
                  <a:lnTo>
                    <a:pt x="71" y="103"/>
                  </a:lnTo>
                  <a:lnTo>
                    <a:pt x="58" y="103"/>
                  </a:lnTo>
                  <a:lnTo>
                    <a:pt x="52" y="107"/>
                  </a:lnTo>
                  <a:lnTo>
                    <a:pt x="36" y="107"/>
                  </a:lnTo>
                  <a:lnTo>
                    <a:pt x="29" y="113"/>
                  </a:lnTo>
                  <a:lnTo>
                    <a:pt x="23" y="113"/>
                  </a:lnTo>
                  <a:lnTo>
                    <a:pt x="17" y="119"/>
                  </a:lnTo>
                  <a:lnTo>
                    <a:pt x="11" y="119"/>
                  </a:lnTo>
                  <a:lnTo>
                    <a:pt x="11" y="123"/>
                  </a:lnTo>
                  <a:lnTo>
                    <a:pt x="11" y="1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1" name="Freeform 577"/>
            <p:cNvSpPr>
              <a:spLocks/>
            </p:cNvSpPr>
            <p:nvPr/>
          </p:nvSpPr>
          <p:spPr bwMode="auto">
            <a:xfrm>
              <a:off x="4379913" y="3130551"/>
              <a:ext cx="101600" cy="185738"/>
            </a:xfrm>
            <a:custGeom>
              <a:avLst/>
              <a:gdLst>
                <a:gd name="T0" fmla="*/ 4 w 64"/>
                <a:gd name="T1" fmla="*/ 117 h 117"/>
                <a:gd name="T2" fmla="*/ 4 w 64"/>
                <a:gd name="T3" fmla="*/ 117 h 117"/>
                <a:gd name="T4" fmla="*/ 4 w 64"/>
                <a:gd name="T5" fmla="*/ 111 h 117"/>
                <a:gd name="T6" fmla="*/ 4 w 64"/>
                <a:gd name="T7" fmla="*/ 111 h 117"/>
                <a:gd name="T8" fmla="*/ 4 w 64"/>
                <a:gd name="T9" fmla="*/ 107 h 117"/>
                <a:gd name="T10" fmla="*/ 4 w 64"/>
                <a:gd name="T11" fmla="*/ 107 h 117"/>
                <a:gd name="T12" fmla="*/ 4 w 64"/>
                <a:gd name="T13" fmla="*/ 107 h 117"/>
                <a:gd name="T14" fmla="*/ 4 w 64"/>
                <a:gd name="T15" fmla="*/ 101 h 117"/>
                <a:gd name="T16" fmla="*/ 4 w 64"/>
                <a:gd name="T17" fmla="*/ 101 h 117"/>
                <a:gd name="T18" fmla="*/ 4 w 64"/>
                <a:gd name="T19" fmla="*/ 94 h 117"/>
                <a:gd name="T20" fmla="*/ 4 w 64"/>
                <a:gd name="T21" fmla="*/ 94 h 117"/>
                <a:gd name="T22" fmla="*/ 4 w 64"/>
                <a:gd name="T23" fmla="*/ 94 h 117"/>
                <a:gd name="T24" fmla="*/ 4 w 64"/>
                <a:gd name="T25" fmla="*/ 88 h 117"/>
                <a:gd name="T26" fmla="*/ 0 w 64"/>
                <a:gd name="T27" fmla="*/ 88 h 117"/>
                <a:gd name="T28" fmla="*/ 0 w 64"/>
                <a:gd name="T29" fmla="*/ 84 h 117"/>
                <a:gd name="T30" fmla="*/ 0 w 64"/>
                <a:gd name="T31" fmla="*/ 84 h 117"/>
                <a:gd name="T32" fmla="*/ 0 w 64"/>
                <a:gd name="T33" fmla="*/ 78 h 117"/>
                <a:gd name="T34" fmla="*/ 4 w 64"/>
                <a:gd name="T35" fmla="*/ 72 h 117"/>
                <a:gd name="T36" fmla="*/ 4 w 64"/>
                <a:gd name="T37" fmla="*/ 66 h 117"/>
                <a:gd name="T38" fmla="*/ 4 w 64"/>
                <a:gd name="T39" fmla="*/ 66 h 117"/>
                <a:gd name="T40" fmla="*/ 4 w 64"/>
                <a:gd name="T41" fmla="*/ 61 h 117"/>
                <a:gd name="T42" fmla="*/ 10 w 64"/>
                <a:gd name="T43" fmla="*/ 61 h 117"/>
                <a:gd name="T44" fmla="*/ 10 w 64"/>
                <a:gd name="T45" fmla="*/ 49 h 117"/>
                <a:gd name="T46" fmla="*/ 4 w 64"/>
                <a:gd name="T47" fmla="*/ 26 h 117"/>
                <a:gd name="T48" fmla="*/ 4 w 64"/>
                <a:gd name="T49" fmla="*/ 16 h 117"/>
                <a:gd name="T50" fmla="*/ 4 w 64"/>
                <a:gd name="T51" fmla="*/ 16 h 117"/>
                <a:gd name="T52" fmla="*/ 4 w 64"/>
                <a:gd name="T53" fmla="*/ 16 h 117"/>
                <a:gd name="T54" fmla="*/ 4 w 64"/>
                <a:gd name="T55" fmla="*/ 10 h 117"/>
                <a:gd name="T56" fmla="*/ 4 w 64"/>
                <a:gd name="T57" fmla="*/ 10 h 117"/>
                <a:gd name="T58" fmla="*/ 4 w 64"/>
                <a:gd name="T59" fmla="*/ 0 h 117"/>
                <a:gd name="T60" fmla="*/ 45 w 64"/>
                <a:gd name="T61" fmla="*/ 0 h 117"/>
                <a:gd name="T62" fmla="*/ 57 w 64"/>
                <a:gd name="T63" fmla="*/ 45 h 117"/>
                <a:gd name="T64" fmla="*/ 57 w 64"/>
                <a:gd name="T65" fmla="*/ 66 h 117"/>
                <a:gd name="T66" fmla="*/ 57 w 64"/>
                <a:gd name="T67" fmla="*/ 66 h 117"/>
                <a:gd name="T68" fmla="*/ 57 w 64"/>
                <a:gd name="T69" fmla="*/ 78 h 117"/>
                <a:gd name="T70" fmla="*/ 57 w 64"/>
                <a:gd name="T71" fmla="*/ 78 h 117"/>
                <a:gd name="T72" fmla="*/ 57 w 64"/>
                <a:gd name="T73" fmla="*/ 78 h 117"/>
                <a:gd name="T74" fmla="*/ 64 w 64"/>
                <a:gd name="T75" fmla="*/ 84 h 117"/>
                <a:gd name="T76" fmla="*/ 64 w 64"/>
                <a:gd name="T77" fmla="*/ 88 h 117"/>
                <a:gd name="T78" fmla="*/ 57 w 64"/>
                <a:gd name="T79" fmla="*/ 88 h 117"/>
                <a:gd name="T80" fmla="*/ 51 w 64"/>
                <a:gd name="T81" fmla="*/ 94 h 117"/>
                <a:gd name="T82" fmla="*/ 45 w 64"/>
                <a:gd name="T83" fmla="*/ 94 h 117"/>
                <a:gd name="T84" fmla="*/ 35 w 64"/>
                <a:gd name="T85" fmla="*/ 107 h 117"/>
                <a:gd name="T86" fmla="*/ 29 w 64"/>
                <a:gd name="T87" fmla="*/ 107 h 117"/>
                <a:gd name="T88" fmla="*/ 29 w 64"/>
                <a:gd name="T89" fmla="*/ 111 h 117"/>
                <a:gd name="T90" fmla="*/ 22 w 64"/>
                <a:gd name="T91" fmla="*/ 111 h 117"/>
                <a:gd name="T92" fmla="*/ 22 w 64"/>
                <a:gd name="T93" fmla="*/ 111 h 117"/>
                <a:gd name="T94" fmla="*/ 16 w 64"/>
                <a:gd name="T95" fmla="*/ 117 h 117"/>
                <a:gd name="T96" fmla="*/ 4 w 64"/>
                <a:gd name="T97" fmla="*/ 117 h 117"/>
                <a:gd name="T98" fmla="*/ 4 w 64"/>
                <a:gd name="T99" fmla="*/ 117 h 117"/>
                <a:gd name="T100" fmla="*/ 4 w 64"/>
                <a:gd name="T101"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 h="117">
                  <a:moveTo>
                    <a:pt x="4" y="117"/>
                  </a:moveTo>
                  <a:lnTo>
                    <a:pt x="4" y="117"/>
                  </a:lnTo>
                  <a:lnTo>
                    <a:pt x="4" y="111"/>
                  </a:lnTo>
                  <a:lnTo>
                    <a:pt x="4" y="111"/>
                  </a:lnTo>
                  <a:lnTo>
                    <a:pt x="4" y="107"/>
                  </a:lnTo>
                  <a:lnTo>
                    <a:pt x="4" y="107"/>
                  </a:lnTo>
                  <a:lnTo>
                    <a:pt x="4" y="107"/>
                  </a:lnTo>
                  <a:lnTo>
                    <a:pt x="4" y="101"/>
                  </a:lnTo>
                  <a:lnTo>
                    <a:pt x="4" y="101"/>
                  </a:lnTo>
                  <a:lnTo>
                    <a:pt x="4" y="94"/>
                  </a:lnTo>
                  <a:lnTo>
                    <a:pt x="4" y="94"/>
                  </a:lnTo>
                  <a:lnTo>
                    <a:pt x="4" y="94"/>
                  </a:lnTo>
                  <a:lnTo>
                    <a:pt x="4" y="88"/>
                  </a:lnTo>
                  <a:lnTo>
                    <a:pt x="0" y="88"/>
                  </a:lnTo>
                  <a:lnTo>
                    <a:pt x="0" y="84"/>
                  </a:lnTo>
                  <a:lnTo>
                    <a:pt x="0" y="84"/>
                  </a:lnTo>
                  <a:lnTo>
                    <a:pt x="0" y="78"/>
                  </a:lnTo>
                  <a:lnTo>
                    <a:pt x="4" y="72"/>
                  </a:lnTo>
                  <a:lnTo>
                    <a:pt x="4" y="66"/>
                  </a:lnTo>
                  <a:lnTo>
                    <a:pt x="4" y="66"/>
                  </a:lnTo>
                  <a:lnTo>
                    <a:pt x="4" y="61"/>
                  </a:lnTo>
                  <a:lnTo>
                    <a:pt x="10" y="61"/>
                  </a:lnTo>
                  <a:lnTo>
                    <a:pt x="10" y="49"/>
                  </a:lnTo>
                  <a:lnTo>
                    <a:pt x="4" y="26"/>
                  </a:lnTo>
                  <a:lnTo>
                    <a:pt x="4" y="16"/>
                  </a:lnTo>
                  <a:lnTo>
                    <a:pt x="4" y="16"/>
                  </a:lnTo>
                  <a:lnTo>
                    <a:pt x="4" y="16"/>
                  </a:lnTo>
                  <a:lnTo>
                    <a:pt x="4" y="10"/>
                  </a:lnTo>
                  <a:lnTo>
                    <a:pt x="4" y="10"/>
                  </a:lnTo>
                  <a:lnTo>
                    <a:pt x="4" y="0"/>
                  </a:lnTo>
                  <a:lnTo>
                    <a:pt x="45" y="0"/>
                  </a:lnTo>
                  <a:lnTo>
                    <a:pt x="57" y="45"/>
                  </a:lnTo>
                  <a:lnTo>
                    <a:pt x="57" y="66"/>
                  </a:lnTo>
                  <a:lnTo>
                    <a:pt x="57" y="66"/>
                  </a:lnTo>
                  <a:lnTo>
                    <a:pt x="57" y="78"/>
                  </a:lnTo>
                  <a:lnTo>
                    <a:pt x="57" y="78"/>
                  </a:lnTo>
                  <a:lnTo>
                    <a:pt x="57" y="78"/>
                  </a:lnTo>
                  <a:lnTo>
                    <a:pt x="64" y="84"/>
                  </a:lnTo>
                  <a:lnTo>
                    <a:pt x="64" y="88"/>
                  </a:lnTo>
                  <a:lnTo>
                    <a:pt x="57" y="88"/>
                  </a:lnTo>
                  <a:lnTo>
                    <a:pt x="51" y="94"/>
                  </a:lnTo>
                  <a:lnTo>
                    <a:pt x="45" y="94"/>
                  </a:lnTo>
                  <a:lnTo>
                    <a:pt x="35" y="107"/>
                  </a:lnTo>
                  <a:lnTo>
                    <a:pt x="29" y="107"/>
                  </a:lnTo>
                  <a:lnTo>
                    <a:pt x="29" y="111"/>
                  </a:lnTo>
                  <a:lnTo>
                    <a:pt x="22" y="111"/>
                  </a:lnTo>
                  <a:lnTo>
                    <a:pt x="22" y="111"/>
                  </a:lnTo>
                  <a:lnTo>
                    <a:pt x="16" y="117"/>
                  </a:lnTo>
                  <a:lnTo>
                    <a:pt x="4" y="117"/>
                  </a:lnTo>
                  <a:lnTo>
                    <a:pt x="4" y="117"/>
                  </a:lnTo>
                  <a:lnTo>
                    <a:pt x="4" y="1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2" name="Freeform 578"/>
            <p:cNvSpPr>
              <a:spLocks/>
            </p:cNvSpPr>
            <p:nvPr/>
          </p:nvSpPr>
          <p:spPr bwMode="auto">
            <a:xfrm>
              <a:off x="4379913" y="3130551"/>
              <a:ext cx="101600" cy="185738"/>
            </a:xfrm>
            <a:custGeom>
              <a:avLst/>
              <a:gdLst>
                <a:gd name="T0" fmla="*/ 4 w 64"/>
                <a:gd name="T1" fmla="*/ 117 h 117"/>
                <a:gd name="T2" fmla="*/ 4 w 64"/>
                <a:gd name="T3" fmla="*/ 117 h 117"/>
                <a:gd name="T4" fmla="*/ 4 w 64"/>
                <a:gd name="T5" fmla="*/ 111 h 117"/>
                <a:gd name="T6" fmla="*/ 4 w 64"/>
                <a:gd name="T7" fmla="*/ 111 h 117"/>
                <a:gd name="T8" fmla="*/ 4 w 64"/>
                <a:gd name="T9" fmla="*/ 107 h 117"/>
                <a:gd name="T10" fmla="*/ 4 w 64"/>
                <a:gd name="T11" fmla="*/ 107 h 117"/>
                <a:gd name="T12" fmla="*/ 4 w 64"/>
                <a:gd name="T13" fmla="*/ 107 h 117"/>
                <a:gd name="T14" fmla="*/ 4 w 64"/>
                <a:gd name="T15" fmla="*/ 101 h 117"/>
                <a:gd name="T16" fmla="*/ 4 w 64"/>
                <a:gd name="T17" fmla="*/ 101 h 117"/>
                <a:gd name="T18" fmla="*/ 4 w 64"/>
                <a:gd name="T19" fmla="*/ 94 h 117"/>
                <a:gd name="T20" fmla="*/ 4 w 64"/>
                <a:gd name="T21" fmla="*/ 94 h 117"/>
                <a:gd name="T22" fmla="*/ 4 w 64"/>
                <a:gd name="T23" fmla="*/ 94 h 117"/>
                <a:gd name="T24" fmla="*/ 4 w 64"/>
                <a:gd name="T25" fmla="*/ 88 h 117"/>
                <a:gd name="T26" fmla="*/ 0 w 64"/>
                <a:gd name="T27" fmla="*/ 88 h 117"/>
                <a:gd name="T28" fmla="*/ 0 w 64"/>
                <a:gd name="T29" fmla="*/ 84 h 117"/>
                <a:gd name="T30" fmla="*/ 0 w 64"/>
                <a:gd name="T31" fmla="*/ 84 h 117"/>
                <a:gd name="T32" fmla="*/ 0 w 64"/>
                <a:gd name="T33" fmla="*/ 78 h 117"/>
                <a:gd name="T34" fmla="*/ 4 w 64"/>
                <a:gd name="T35" fmla="*/ 72 h 117"/>
                <a:gd name="T36" fmla="*/ 4 w 64"/>
                <a:gd name="T37" fmla="*/ 66 h 117"/>
                <a:gd name="T38" fmla="*/ 4 w 64"/>
                <a:gd name="T39" fmla="*/ 66 h 117"/>
                <a:gd name="T40" fmla="*/ 4 w 64"/>
                <a:gd name="T41" fmla="*/ 61 h 117"/>
                <a:gd name="T42" fmla="*/ 10 w 64"/>
                <a:gd name="T43" fmla="*/ 61 h 117"/>
                <a:gd name="T44" fmla="*/ 10 w 64"/>
                <a:gd name="T45" fmla="*/ 49 h 117"/>
                <a:gd name="T46" fmla="*/ 4 w 64"/>
                <a:gd name="T47" fmla="*/ 26 h 117"/>
                <a:gd name="T48" fmla="*/ 4 w 64"/>
                <a:gd name="T49" fmla="*/ 16 h 117"/>
                <a:gd name="T50" fmla="*/ 4 w 64"/>
                <a:gd name="T51" fmla="*/ 16 h 117"/>
                <a:gd name="T52" fmla="*/ 4 w 64"/>
                <a:gd name="T53" fmla="*/ 16 h 117"/>
                <a:gd name="T54" fmla="*/ 4 w 64"/>
                <a:gd name="T55" fmla="*/ 10 h 117"/>
                <a:gd name="T56" fmla="*/ 4 w 64"/>
                <a:gd name="T57" fmla="*/ 10 h 117"/>
                <a:gd name="T58" fmla="*/ 4 w 64"/>
                <a:gd name="T59" fmla="*/ 0 h 117"/>
                <a:gd name="T60" fmla="*/ 45 w 64"/>
                <a:gd name="T61" fmla="*/ 0 h 117"/>
                <a:gd name="T62" fmla="*/ 57 w 64"/>
                <a:gd name="T63" fmla="*/ 45 h 117"/>
                <a:gd name="T64" fmla="*/ 57 w 64"/>
                <a:gd name="T65" fmla="*/ 66 h 117"/>
                <a:gd name="T66" fmla="*/ 57 w 64"/>
                <a:gd name="T67" fmla="*/ 66 h 117"/>
                <a:gd name="T68" fmla="*/ 57 w 64"/>
                <a:gd name="T69" fmla="*/ 78 h 117"/>
                <a:gd name="T70" fmla="*/ 57 w 64"/>
                <a:gd name="T71" fmla="*/ 78 h 117"/>
                <a:gd name="T72" fmla="*/ 57 w 64"/>
                <a:gd name="T73" fmla="*/ 78 h 117"/>
                <a:gd name="T74" fmla="*/ 64 w 64"/>
                <a:gd name="T75" fmla="*/ 84 h 117"/>
                <a:gd name="T76" fmla="*/ 64 w 64"/>
                <a:gd name="T77" fmla="*/ 88 h 117"/>
                <a:gd name="T78" fmla="*/ 57 w 64"/>
                <a:gd name="T79" fmla="*/ 88 h 117"/>
                <a:gd name="T80" fmla="*/ 51 w 64"/>
                <a:gd name="T81" fmla="*/ 94 h 117"/>
                <a:gd name="T82" fmla="*/ 45 w 64"/>
                <a:gd name="T83" fmla="*/ 94 h 117"/>
                <a:gd name="T84" fmla="*/ 35 w 64"/>
                <a:gd name="T85" fmla="*/ 107 h 117"/>
                <a:gd name="T86" fmla="*/ 29 w 64"/>
                <a:gd name="T87" fmla="*/ 107 h 117"/>
                <a:gd name="T88" fmla="*/ 29 w 64"/>
                <a:gd name="T89" fmla="*/ 111 h 117"/>
                <a:gd name="T90" fmla="*/ 22 w 64"/>
                <a:gd name="T91" fmla="*/ 111 h 117"/>
                <a:gd name="T92" fmla="*/ 22 w 64"/>
                <a:gd name="T93" fmla="*/ 111 h 117"/>
                <a:gd name="T94" fmla="*/ 16 w 64"/>
                <a:gd name="T95" fmla="*/ 117 h 117"/>
                <a:gd name="T96" fmla="*/ 4 w 64"/>
                <a:gd name="T97" fmla="*/ 117 h 117"/>
                <a:gd name="T98" fmla="*/ 4 w 64"/>
                <a:gd name="T99" fmla="*/ 117 h 117"/>
                <a:gd name="T100" fmla="*/ 4 w 64"/>
                <a:gd name="T101"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 h="117">
                  <a:moveTo>
                    <a:pt x="4" y="117"/>
                  </a:moveTo>
                  <a:lnTo>
                    <a:pt x="4" y="117"/>
                  </a:lnTo>
                  <a:lnTo>
                    <a:pt x="4" y="111"/>
                  </a:lnTo>
                  <a:lnTo>
                    <a:pt x="4" y="111"/>
                  </a:lnTo>
                  <a:lnTo>
                    <a:pt x="4" y="107"/>
                  </a:lnTo>
                  <a:lnTo>
                    <a:pt x="4" y="107"/>
                  </a:lnTo>
                  <a:lnTo>
                    <a:pt x="4" y="107"/>
                  </a:lnTo>
                  <a:lnTo>
                    <a:pt x="4" y="101"/>
                  </a:lnTo>
                  <a:lnTo>
                    <a:pt x="4" y="101"/>
                  </a:lnTo>
                  <a:lnTo>
                    <a:pt x="4" y="94"/>
                  </a:lnTo>
                  <a:lnTo>
                    <a:pt x="4" y="94"/>
                  </a:lnTo>
                  <a:lnTo>
                    <a:pt x="4" y="94"/>
                  </a:lnTo>
                  <a:lnTo>
                    <a:pt x="4" y="88"/>
                  </a:lnTo>
                  <a:lnTo>
                    <a:pt x="0" y="88"/>
                  </a:lnTo>
                  <a:lnTo>
                    <a:pt x="0" y="84"/>
                  </a:lnTo>
                  <a:lnTo>
                    <a:pt x="0" y="84"/>
                  </a:lnTo>
                  <a:lnTo>
                    <a:pt x="0" y="78"/>
                  </a:lnTo>
                  <a:lnTo>
                    <a:pt x="4" y="72"/>
                  </a:lnTo>
                  <a:lnTo>
                    <a:pt x="4" y="66"/>
                  </a:lnTo>
                  <a:lnTo>
                    <a:pt x="4" y="66"/>
                  </a:lnTo>
                  <a:lnTo>
                    <a:pt x="4" y="61"/>
                  </a:lnTo>
                  <a:lnTo>
                    <a:pt x="10" y="61"/>
                  </a:lnTo>
                  <a:lnTo>
                    <a:pt x="10" y="49"/>
                  </a:lnTo>
                  <a:lnTo>
                    <a:pt x="4" y="26"/>
                  </a:lnTo>
                  <a:lnTo>
                    <a:pt x="4" y="16"/>
                  </a:lnTo>
                  <a:lnTo>
                    <a:pt x="4" y="16"/>
                  </a:lnTo>
                  <a:lnTo>
                    <a:pt x="4" y="16"/>
                  </a:lnTo>
                  <a:lnTo>
                    <a:pt x="4" y="10"/>
                  </a:lnTo>
                  <a:lnTo>
                    <a:pt x="4" y="10"/>
                  </a:lnTo>
                  <a:lnTo>
                    <a:pt x="4" y="0"/>
                  </a:lnTo>
                  <a:lnTo>
                    <a:pt x="45" y="0"/>
                  </a:lnTo>
                  <a:lnTo>
                    <a:pt x="57" y="45"/>
                  </a:lnTo>
                  <a:lnTo>
                    <a:pt x="57" y="66"/>
                  </a:lnTo>
                  <a:lnTo>
                    <a:pt x="57" y="66"/>
                  </a:lnTo>
                  <a:lnTo>
                    <a:pt x="57" y="78"/>
                  </a:lnTo>
                  <a:lnTo>
                    <a:pt x="57" y="78"/>
                  </a:lnTo>
                  <a:lnTo>
                    <a:pt x="57" y="78"/>
                  </a:lnTo>
                  <a:lnTo>
                    <a:pt x="64" y="84"/>
                  </a:lnTo>
                  <a:lnTo>
                    <a:pt x="64" y="88"/>
                  </a:lnTo>
                  <a:lnTo>
                    <a:pt x="57" y="88"/>
                  </a:lnTo>
                  <a:lnTo>
                    <a:pt x="51" y="94"/>
                  </a:lnTo>
                  <a:lnTo>
                    <a:pt x="45" y="94"/>
                  </a:lnTo>
                  <a:lnTo>
                    <a:pt x="35" y="107"/>
                  </a:lnTo>
                  <a:lnTo>
                    <a:pt x="29" y="107"/>
                  </a:lnTo>
                  <a:lnTo>
                    <a:pt x="29" y="111"/>
                  </a:lnTo>
                  <a:lnTo>
                    <a:pt x="22" y="111"/>
                  </a:lnTo>
                  <a:lnTo>
                    <a:pt x="22" y="111"/>
                  </a:lnTo>
                  <a:lnTo>
                    <a:pt x="16" y="117"/>
                  </a:lnTo>
                  <a:lnTo>
                    <a:pt x="4" y="117"/>
                  </a:lnTo>
                  <a:lnTo>
                    <a:pt x="4" y="117"/>
                  </a:lnTo>
                  <a:lnTo>
                    <a:pt x="4" y="1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3" name="Freeform 579"/>
            <p:cNvSpPr>
              <a:spLocks/>
            </p:cNvSpPr>
            <p:nvPr/>
          </p:nvSpPr>
          <p:spPr bwMode="auto">
            <a:xfrm>
              <a:off x="4052888" y="3057526"/>
              <a:ext cx="84138" cy="17463"/>
            </a:xfrm>
            <a:custGeom>
              <a:avLst/>
              <a:gdLst>
                <a:gd name="T0" fmla="*/ 0 w 53"/>
                <a:gd name="T1" fmla="*/ 7 h 11"/>
                <a:gd name="T2" fmla="*/ 12 w 53"/>
                <a:gd name="T3" fmla="*/ 7 h 11"/>
                <a:gd name="T4" fmla="*/ 18 w 53"/>
                <a:gd name="T5" fmla="*/ 0 h 11"/>
                <a:gd name="T6" fmla="*/ 47 w 53"/>
                <a:gd name="T7" fmla="*/ 0 h 11"/>
                <a:gd name="T8" fmla="*/ 47 w 53"/>
                <a:gd name="T9" fmla="*/ 7 h 11"/>
                <a:gd name="T10" fmla="*/ 47 w 53"/>
                <a:gd name="T11" fmla="*/ 7 h 11"/>
                <a:gd name="T12" fmla="*/ 53 w 53"/>
                <a:gd name="T13" fmla="*/ 7 h 11"/>
                <a:gd name="T14" fmla="*/ 53 w 53"/>
                <a:gd name="T15" fmla="*/ 11 h 11"/>
                <a:gd name="T16" fmla="*/ 0 w 53"/>
                <a:gd name="T17" fmla="*/ 11 h 11"/>
                <a:gd name="T18" fmla="*/ 0 w 53"/>
                <a:gd name="T19" fmla="*/ 11 h 11"/>
                <a:gd name="T20" fmla="*/ 0 w 53"/>
                <a:gd name="T21" fmla="*/ 11 h 11"/>
                <a:gd name="T22" fmla="*/ 0 w 53"/>
                <a:gd name="T23" fmla="*/ 7 h 11"/>
                <a:gd name="T24" fmla="*/ 0 w 53"/>
                <a:gd name="T25"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11">
                  <a:moveTo>
                    <a:pt x="0" y="7"/>
                  </a:moveTo>
                  <a:lnTo>
                    <a:pt x="12" y="7"/>
                  </a:lnTo>
                  <a:lnTo>
                    <a:pt x="18" y="0"/>
                  </a:lnTo>
                  <a:lnTo>
                    <a:pt x="47" y="0"/>
                  </a:lnTo>
                  <a:lnTo>
                    <a:pt x="47" y="7"/>
                  </a:lnTo>
                  <a:lnTo>
                    <a:pt x="47" y="7"/>
                  </a:lnTo>
                  <a:lnTo>
                    <a:pt x="53" y="7"/>
                  </a:lnTo>
                  <a:lnTo>
                    <a:pt x="53" y="11"/>
                  </a:lnTo>
                  <a:lnTo>
                    <a:pt x="0" y="11"/>
                  </a:lnTo>
                  <a:lnTo>
                    <a:pt x="0" y="11"/>
                  </a:lnTo>
                  <a:lnTo>
                    <a:pt x="0" y="11"/>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4" name="Freeform 580"/>
            <p:cNvSpPr>
              <a:spLocks/>
            </p:cNvSpPr>
            <p:nvPr/>
          </p:nvSpPr>
          <p:spPr bwMode="auto">
            <a:xfrm>
              <a:off x="4052888" y="3057526"/>
              <a:ext cx="84138" cy="17463"/>
            </a:xfrm>
            <a:custGeom>
              <a:avLst/>
              <a:gdLst>
                <a:gd name="T0" fmla="*/ 0 w 53"/>
                <a:gd name="T1" fmla="*/ 7 h 11"/>
                <a:gd name="T2" fmla="*/ 12 w 53"/>
                <a:gd name="T3" fmla="*/ 7 h 11"/>
                <a:gd name="T4" fmla="*/ 18 w 53"/>
                <a:gd name="T5" fmla="*/ 0 h 11"/>
                <a:gd name="T6" fmla="*/ 47 w 53"/>
                <a:gd name="T7" fmla="*/ 0 h 11"/>
                <a:gd name="T8" fmla="*/ 47 w 53"/>
                <a:gd name="T9" fmla="*/ 7 h 11"/>
                <a:gd name="T10" fmla="*/ 47 w 53"/>
                <a:gd name="T11" fmla="*/ 7 h 11"/>
                <a:gd name="T12" fmla="*/ 53 w 53"/>
                <a:gd name="T13" fmla="*/ 7 h 11"/>
                <a:gd name="T14" fmla="*/ 53 w 53"/>
                <a:gd name="T15" fmla="*/ 11 h 11"/>
                <a:gd name="T16" fmla="*/ 0 w 53"/>
                <a:gd name="T17" fmla="*/ 11 h 11"/>
                <a:gd name="T18" fmla="*/ 0 w 53"/>
                <a:gd name="T19" fmla="*/ 11 h 11"/>
                <a:gd name="T20" fmla="*/ 0 w 53"/>
                <a:gd name="T21" fmla="*/ 11 h 11"/>
                <a:gd name="T22" fmla="*/ 0 w 53"/>
                <a:gd name="T23" fmla="*/ 7 h 11"/>
                <a:gd name="T24" fmla="*/ 0 w 53"/>
                <a:gd name="T25"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11">
                  <a:moveTo>
                    <a:pt x="0" y="7"/>
                  </a:moveTo>
                  <a:lnTo>
                    <a:pt x="12" y="7"/>
                  </a:lnTo>
                  <a:lnTo>
                    <a:pt x="18" y="0"/>
                  </a:lnTo>
                  <a:lnTo>
                    <a:pt x="47" y="0"/>
                  </a:lnTo>
                  <a:lnTo>
                    <a:pt x="47" y="7"/>
                  </a:lnTo>
                  <a:lnTo>
                    <a:pt x="47" y="7"/>
                  </a:lnTo>
                  <a:lnTo>
                    <a:pt x="53" y="7"/>
                  </a:lnTo>
                  <a:lnTo>
                    <a:pt x="53" y="11"/>
                  </a:lnTo>
                  <a:lnTo>
                    <a:pt x="0" y="11"/>
                  </a:lnTo>
                  <a:lnTo>
                    <a:pt x="0" y="11"/>
                  </a:lnTo>
                  <a:lnTo>
                    <a:pt x="0" y="11"/>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5" name="Freeform 581"/>
            <p:cNvSpPr>
              <a:spLocks/>
            </p:cNvSpPr>
            <p:nvPr/>
          </p:nvSpPr>
          <p:spPr bwMode="auto">
            <a:xfrm>
              <a:off x="4451350" y="3130551"/>
              <a:ext cx="46038" cy="139700"/>
            </a:xfrm>
            <a:custGeom>
              <a:avLst/>
              <a:gdLst>
                <a:gd name="T0" fmla="*/ 19 w 29"/>
                <a:gd name="T1" fmla="*/ 4 h 88"/>
                <a:gd name="T2" fmla="*/ 19 w 29"/>
                <a:gd name="T3" fmla="*/ 4 h 88"/>
                <a:gd name="T4" fmla="*/ 19 w 29"/>
                <a:gd name="T5" fmla="*/ 22 h 88"/>
                <a:gd name="T6" fmla="*/ 25 w 29"/>
                <a:gd name="T7" fmla="*/ 26 h 88"/>
                <a:gd name="T8" fmla="*/ 29 w 29"/>
                <a:gd name="T9" fmla="*/ 88 h 88"/>
                <a:gd name="T10" fmla="*/ 19 w 29"/>
                <a:gd name="T11" fmla="*/ 88 h 88"/>
                <a:gd name="T12" fmla="*/ 19 w 29"/>
                <a:gd name="T13" fmla="*/ 88 h 88"/>
                <a:gd name="T14" fmla="*/ 19 w 29"/>
                <a:gd name="T15" fmla="*/ 88 h 88"/>
                <a:gd name="T16" fmla="*/ 19 w 29"/>
                <a:gd name="T17" fmla="*/ 88 h 88"/>
                <a:gd name="T18" fmla="*/ 19 w 29"/>
                <a:gd name="T19" fmla="*/ 84 h 88"/>
                <a:gd name="T20" fmla="*/ 12 w 29"/>
                <a:gd name="T21" fmla="*/ 78 h 88"/>
                <a:gd name="T22" fmla="*/ 12 w 29"/>
                <a:gd name="T23" fmla="*/ 78 h 88"/>
                <a:gd name="T24" fmla="*/ 12 w 29"/>
                <a:gd name="T25" fmla="*/ 78 h 88"/>
                <a:gd name="T26" fmla="*/ 12 w 29"/>
                <a:gd name="T27" fmla="*/ 66 h 88"/>
                <a:gd name="T28" fmla="*/ 12 w 29"/>
                <a:gd name="T29" fmla="*/ 66 h 88"/>
                <a:gd name="T30" fmla="*/ 12 w 29"/>
                <a:gd name="T31" fmla="*/ 45 h 88"/>
                <a:gd name="T32" fmla="*/ 0 w 29"/>
                <a:gd name="T33" fmla="*/ 0 h 88"/>
                <a:gd name="T34" fmla="*/ 0 w 29"/>
                <a:gd name="T35" fmla="*/ 0 h 88"/>
                <a:gd name="T36" fmla="*/ 0 w 29"/>
                <a:gd name="T37" fmla="*/ 0 h 88"/>
                <a:gd name="T38" fmla="*/ 12 w 29"/>
                <a:gd name="T39" fmla="*/ 0 h 88"/>
                <a:gd name="T40" fmla="*/ 12 w 29"/>
                <a:gd name="T41" fmla="*/ 4 h 88"/>
                <a:gd name="T42" fmla="*/ 19 w 29"/>
                <a:gd name="T43" fmla="*/ 4 h 88"/>
                <a:gd name="T44" fmla="*/ 19 w 29"/>
                <a:gd name="T45" fmla="*/ 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 h="88">
                  <a:moveTo>
                    <a:pt x="19" y="4"/>
                  </a:moveTo>
                  <a:lnTo>
                    <a:pt x="19" y="4"/>
                  </a:lnTo>
                  <a:lnTo>
                    <a:pt x="19" y="22"/>
                  </a:lnTo>
                  <a:lnTo>
                    <a:pt x="25" y="26"/>
                  </a:lnTo>
                  <a:lnTo>
                    <a:pt x="29" y="88"/>
                  </a:lnTo>
                  <a:lnTo>
                    <a:pt x="19" y="88"/>
                  </a:lnTo>
                  <a:lnTo>
                    <a:pt x="19" y="88"/>
                  </a:lnTo>
                  <a:lnTo>
                    <a:pt x="19" y="88"/>
                  </a:lnTo>
                  <a:lnTo>
                    <a:pt x="19" y="88"/>
                  </a:lnTo>
                  <a:lnTo>
                    <a:pt x="19" y="84"/>
                  </a:lnTo>
                  <a:lnTo>
                    <a:pt x="12" y="78"/>
                  </a:lnTo>
                  <a:lnTo>
                    <a:pt x="12" y="78"/>
                  </a:lnTo>
                  <a:lnTo>
                    <a:pt x="12" y="78"/>
                  </a:lnTo>
                  <a:lnTo>
                    <a:pt x="12" y="66"/>
                  </a:lnTo>
                  <a:lnTo>
                    <a:pt x="12" y="66"/>
                  </a:lnTo>
                  <a:lnTo>
                    <a:pt x="12" y="45"/>
                  </a:lnTo>
                  <a:lnTo>
                    <a:pt x="0" y="0"/>
                  </a:lnTo>
                  <a:lnTo>
                    <a:pt x="0" y="0"/>
                  </a:lnTo>
                  <a:lnTo>
                    <a:pt x="0" y="0"/>
                  </a:lnTo>
                  <a:lnTo>
                    <a:pt x="12" y="0"/>
                  </a:lnTo>
                  <a:lnTo>
                    <a:pt x="12" y="4"/>
                  </a:lnTo>
                  <a:lnTo>
                    <a:pt x="19" y="4"/>
                  </a:lnTo>
                  <a:lnTo>
                    <a:pt x="19"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6" name="Freeform 582"/>
            <p:cNvSpPr>
              <a:spLocks/>
            </p:cNvSpPr>
            <p:nvPr/>
          </p:nvSpPr>
          <p:spPr bwMode="auto">
            <a:xfrm>
              <a:off x="4451350" y="3130551"/>
              <a:ext cx="46038" cy="139700"/>
            </a:xfrm>
            <a:custGeom>
              <a:avLst/>
              <a:gdLst>
                <a:gd name="T0" fmla="*/ 19 w 29"/>
                <a:gd name="T1" fmla="*/ 4 h 88"/>
                <a:gd name="T2" fmla="*/ 19 w 29"/>
                <a:gd name="T3" fmla="*/ 4 h 88"/>
                <a:gd name="T4" fmla="*/ 19 w 29"/>
                <a:gd name="T5" fmla="*/ 22 h 88"/>
                <a:gd name="T6" fmla="*/ 25 w 29"/>
                <a:gd name="T7" fmla="*/ 26 h 88"/>
                <a:gd name="T8" fmla="*/ 29 w 29"/>
                <a:gd name="T9" fmla="*/ 88 h 88"/>
                <a:gd name="T10" fmla="*/ 19 w 29"/>
                <a:gd name="T11" fmla="*/ 88 h 88"/>
                <a:gd name="T12" fmla="*/ 19 w 29"/>
                <a:gd name="T13" fmla="*/ 88 h 88"/>
                <a:gd name="T14" fmla="*/ 19 w 29"/>
                <a:gd name="T15" fmla="*/ 88 h 88"/>
                <a:gd name="T16" fmla="*/ 19 w 29"/>
                <a:gd name="T17" fmla="*/ 88 h 88"/>
                <a:gd name="T18" fmla="*/ 19 w 29"/>
                <a:gd name="T19" fmla="*/ 84 h 88"/>
                <a:gd name="T20" fmla="*/ 12 w 29"/>
                <a:gd name="T21" fmla="*/ 78 h 88"/>
                <a:gd name="T22" fmla="*/ 12 w 29"/>
                <a:gd name="T23" fmla="*/ 78 h 88"/>
                <a:gd name="T24" fmla="*/ 12 w 29"/>
                <a:gd name="T25" fmla="*/ 78 h 88"/>
                <a:gd name="T26" fmla="*/ 12 w 29"/>
                <a:gd name="T27" fmla="*/ 66 h 88"/>
                <a:gd name="T28" fmla="*/ 12 w 29"/>
                <a:gd name="T29" fmla="*/ 66 h 88"/>
                <a:gd name="T30" fmla="*/ 12 w 29"/>
                <a:gd name="T31" fmla="*/ 45 h 88"/>
                <a:gd name="T32" fmla="*/ 0 w 29"/>
                <a:gd name="T33" fmla="*/ 0 h 88"/>
                <a:gd name="T34" fmla="*/ 0 w 29"/>
                <a:gd name="T35" fmla="*/ 0 h 88"/>
                <a:gd name="T36" fmla="*/ 0 w 29"/>
                <a:gd name="T37" fmla="*/ 0 h 88"/>
                <a:gd name="T38" fmla="*/ 12 w 29"/>
                <a:gd name="T39" fmla="*/ 0 h 88"/>
                <a:gd name="T40" fmla="*/ 12 w 29"/>
                <a:gd name="T41" fmla="*/ 4 h 88"/>
                <a:gd name="T42" fmla="*/ 19 w 29"/>
                <a:gd name="T43" fmla="*/ 4 h 88"/>
                <a:gd name="T44" fmla="*/ 19 w 29"/>
                <a:gd name="T45" fmla="*/ 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 h="88">
                  <a:moveTo>
                    <a:pt x="19" y="4"/>
                  </a:moveTo>
                  <a:lnTo>
                    <a:pt x="19" y="4"/>
                  </a:lnTo>
                  <a:lnTo>
                    <a:pt x="19" y="22"/>
                  </a:lnTo>
                  <a:lnTo>
                    <a:pt x="25" y="26"/>
                  </a:lnTo>
                  <a:lnTo>
                    <a:pt x="29" y="88"/>
                  </a:lnTo>
                  <a:lnTo>
                    <a:pt x="19" y="88"/>
                  </a:lnTo>
                  <a:lnTo>
                    <a:pt x="19" y="88"/>
                  </a:lnTo>
                  <a:lnTo>
                    <a:pt x="19" y="88"/>
                  </a:lnTo>
                  <a:lnTo>
                    <a:pt x="19" y="88"/>
                  </a:lnTo>
                  <a:lnTo>
                    <a:pt x="19" y="84"/>
                  </a:lnTo>
                  <a:lnTo>
                    <a:pt x="12" y="78"/>
                  </a:lnTo>
                  <a:lnTo>
                    <a:pt x="12" y="78"/>
                  </a:lnTo>
                  <a:lnTo>
                    <a:pt x="12" y="78"/>
                  </a:lnTo>
                  <a:lnTo>
                    <a:pt x="12" y="66"/>
                  </a:lnTo>
                  <a:lnTo>
                    <a:pt x="12" y="66"/>
                  </a:lnTo>
                  <a:lnTo>
                    <a:pt x="12" y="45"/>
                  </a:lnTo>
                  <a:lnTo>
                    <a:pt x="0" y="0"/>
                  </a:lnTo>
                  <a:lnTo>
                    <a:pt x="0" y="0"/>
                  </a:lnTo>
                  <a:lnTo>
                    <a:pt x="0" y="0"/>
                  </a:lnTo>
                  <a:lnTo>
                    <a:pt x="12" y="0"/>
                  </a:lnTo>
                  <a:lnTo>
                    <a:pt x="12" y="4"/>
                  </a:lnTo>
                  <a:lnTo>
                    <a:pt x="19" y="4"/>
                  </a:lnTo>
                  <a:lnTo>
                    <a:pt x="19"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7" name="Freeform 583"/>
            <p:cNvSpPr>
              <a:spLocks/>
            </p:cNvSpPr>
            <p:nvPr/>
          </p:nvSpPr>
          <p:spPr bwMode="auto">
            <a:xfrm>
              <a:off x="4481513" y="3094038"/>
              <a:ext cx="65088" cy="176213"/>
            </a:xfrm>
            <a:custGeom>
              <a:avLst/>
              <a:gdLst>
                <a:gd name="T0" fmla="*/ 0 w 41"/>
                <a:gd name="T1" fmla="*/ 27 h 111"/>
                <a:gd name="T2" fmla="*/ 0 w 41"/>
                <a:gd name="T3" fmla="*/ 23 h 111"/>
                <a:gd name="T4" fmla="*/ 0 w 41"/>
                <a:gd name="T5" fmla="*/ 23 h 111"/>
                <a:gd name="T6" fmla="*/ 6 w 41"/>
                <a:gd name="T7" fmla="*/ 23 h 111"/>
                <a:gd name="T8" fmla="*/ 6 w 41"/>
                <a:gd name="T9" fmla="*/ 17 h 111"/>
                <a:gd name="T10" fmla="*/ 6 w 41"/>
                <a:gd name="T11" fmla="*/ 17 h 111"/>
                <a:gd name="T12" fmla="*/ 16 w 41"/>
                <a:gd name="T13" fmla="*/ 17 h 111"/>
                <a:gd name="T14" fmla="*/ 22 w 41"/>
                <a:gd name="T15" fmla="*/ 0 h 111"/>
                <a:gd name="T16" fmla="*/ 22 w 41"/>
                <a:gd name="T17" fmla="*/ 0 h 111"/>
                <a:gd name="T18" fmla="*/ 22 w 41"/>
                <a:gd name="T19" fmla="*/ 6 h 111"/>
                <a:gd name="T20" fmla="*/ 35 w 41"/>
                <a:gd name="T21" fmla="*/ 6 h 111"/>
                <a:gd name="T22" fmla="*/ 35 w 41"/>
                <a:gd name="T23" fmla="*/ 10 h 111"/>
                <a:gd name="T24" fmla="*/ 35 w 41"/>
                <a:gd name="T25" fmla="*/ 10 h 111"/>
                <a:gd name="T26" fmla="*/ 35 w 41"/>
                <a:gd name="T27" fmla="*/ 10 h 111"/>
                <a:gd name="T28" fmla="*/ 41 w 41"/>
                <a:gd name="T29" fmla="*/ 10 h 111"/>
                <a:gd name="T30" fmla="*/ 41 w 41"/>
                <a:gd name="T31" fmla="*/ 17 h 111"/>
                <a:gd name="T32" fmla="*/ 41 w 41"/>
                <a:gd name="T33" fmla="*/ 17 h 111"/>
                <a:gd name="T34" fmla="*/ 41 w 41"/>
                <a:gd name="T35" fmla="*/ 17 h 111"/>
                <a:gd name="T36" fmla="*/ 41 w 41"/>
                <a:gd name="T37" fmla="*/ 23 h 111"/>
                <a:gd name="T38" fmla="*/ 41 w 41"/>
                <a:gd name="T39" fmla="*/ 23 h 111"/>
                <a:gd name="T40" fmla="*/ 41 w 41"/>
                <a:gd name="T41" fmla="*/ 23 h 111"/>
                <a:gd name="T42" fmla="*/ 41 w 41"/>
                <a:gd name="T43" fmla="*/ 27 h 111"/>
                <a:gd name="T44" fmla="*/ 41 w 41"/>
                <a:gd name="T45" fmla="*/ 27 h 111"/>
                <a:gd name="T46" fmla="*/ 41 w 41"/>
                <a:gd name="T47" fmla="*/ 27 h 111"/>
                <a:gd name="T48" fmla="*/ 41 w 41"/>
                <a:gd name="T49" fmla="*/ 39 h 111"/>
                <a:gd name="T50" fmla="*/ 41 w 41"/>
                <a:gd name="T51" fmla="*/ 39 h 111"/>
                <a:gd name="T52" fmla="*/ 35 w 41"/>
                <a:gd name="T53" fmla="*/ 49 h 111"/>
                <a:gd name="T54" fmla="*/ 35 w 41"/>
                <a:gd name="T55" fmla="*/ 49 h 111"/>
                <a:gd name="T56" fmla="*/ 28 w 41"/>
                <a:gd name="T57" fmla="*/ 62 h 111"/>
                <a:gd name="T58" fmla="*/ 28 w 41"/>
                <a:gd name="T59" fmla="*/ 62 h 111"/>
                <a:gd name="T60" fmla="*/ 22 w 41"/>
                <a:gd name="T61" fmla="*/ 68 h 111"/>
                <a:gd name="T62" fmla="*/ 22 w 41"/>
                <a:gd name="T63" fmla="*/ 89 h 111"/>
                <a:gd name="T64" fmla="*/ 22 w 41"/>
                <a:gd name="T65" fmla="*/ 89 h 111"/>
                <a:gd name="T66" fmla="*/ 22 w 41"/>
                <a:gd name="T67" fmla="*/ 95 h 111"/>
                <a:gd name="T68" fmla="*/ 22 w 41"/>
                <a:gd name="T69" fmla="*/ 95 h 111"/>
                <a:gd name="T70" fmla="*/ 22 w 41"/>
                <a:gd name="T71" fmla="*/ 107 h 111"/>
                <a:gd name="T72" fmla="*/ 16 w 41"/>
                <a:gd name="T73" fmla="*/ 107 h 111"/>
                <a:gd name="T74" fmla="*/ 16 w 41"/>
                <a:gd name="T75" fmla="*/ 111 h 111"/>
                <a:gd name="T76" fmla="*/ 10 w 41"/>
                <a:gd name="T77" fmla="*/ 111 h 111"/>
                <a:gd name="T78" fmla="*/ 10 w 41"/>
                <a:gd name="T79" fmla="*/ 111 h 111"/>
                <a:gd name="T80" fmla="*/ 10 w 41"/>
                <a:gd name="T81" fmla="*/ 111 h 111"/>
                <a:gd name="T82" fmla="*/ 6 w 41"/>
                <a:gd name="T83" fmla="*/ 45 h 111"/>
                <a:gd name="T84" fmla="*/ 0 w 41"/>
                <a:gd name="T85" fmla="*/ 39 h 111"/>
                <a:gd name="T86" fmla="*/ 0 w 41"/>
                <a:gd name="T87" fmla="*/ 27 h 111"/>
                <a:gd name="T88" fmla="*/ 0 w 41"/>
                <a:gd name="T89" fmla="*/ 27 h 111"/>
                <a:gd name="T90" fmla="*/ 0 w 41"/>
                <a:gd name="T91" fmla="*/ 2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 h="111">
                  <a:moveTo>
                    <a:pt x="0" y="27"/>
                  </a:moveTo>
                  <a:lnTo>
                    <a:pt x="0" y="23"/>
                  </a:lnTo>
                  <a:lnTo>
                    <a:pt x="0" y="23"/>
                  </a:lnTo>
                  <a:lnTo>
                    <a:pt x="6" y="23"/>
                  </a:lnTo>
                  <a:lnTo>
                    <a:pt x="6" y="17"/>
                  </a:lnTo>
                  <a:lnTo>
                    <a:pt x="6" y="17"/>
                  </a:lnTo>
                  <a:lnTo>
                    <a:pt x="16" y="17"/>
                  </a:lnTo>
                  <a:lnTo>
                    <a:pt x="22" y="0"/>
                  </a:lnTo>
                  <a:lnTo>
                    <a:pt x="22" y="0"/>
                  </a:lnTo>
                  <a:lnTo>
                    <a:pt x="22" y="6"/>
                  </a:lnTo>
                  <a:lnTo>
                    <a:pt x="35" y="6"/>
                  </a:lnTo>
                  <a:lnTo>
                    <a:pt x="35" y="10"/>
                  </a:lnTo>
                  <a:lnTo>
                    <a:pt x="35" y="10"/>
                  </a:lnTo>
                  <a:lnTo>
                    <a:pt x="35" y="10"/>
                  </a:lnTo>
                  <a:lnTo>
                    <a:pt x="41" y="10"/>
                  </a:lnTo>
                  <a:lnTo>
                    <a:pt x="41" y="17"/>
                  </a:lnTo>
                  <a:lnTo>
                    <a:pt x="41" y="17"/>
                  </a:lnTo>
                  <a:lnTo>
                    <a:pt x="41" y="17"/>
                  </a:lnTo>
                  <a:lnTo>
                    <a:pt x="41" y="23"/>
                  </a:lnTo>
                  <a:lnTo>
                    <a:pt x="41" y="23"/>
                  </a:lnTo>
                  <a:lnTo>
                    <a:pt x="41" y="23"/>
                  </a:lnTo>
                  <a:lnTo>
                    <a:pt x="41" y="27"/>
                  </a:lnTo>
                  <a:lnTo>
                    <a:pt x="41" y="27"/>
                  </a:lnTo>
                  <a:lnTo>
                    <a:pt x="41" y="27"/>
                  </a:lnTo>
                  <a:lnTo>
                    <a:pt x="41" y="39"/>
                  </a:lnTo>
                  <a:lnTo>
                    <a:pt x="41" y="39"/>
                  </a:lnTo>
                  <a:lnTo>
                    <a:pt x="35" y="49"/>
                  </a:lnTo>
                  <a:lnTo>
                    <a:pt x="35" y="49"/>
                  </a:lnTo>
                  <a:lnTo>
                    <a:pt x="28" y="62"/>
                  </a:lnTo>
                  <a:lnTo>
                    <a:pt x="28" y="62"/>
                  </a:lnTo>
                  <a:lnTo>
                    <a:pt x="22" y="68"/>
                  </a:lnTo>
                  <a:lnTo>
                    <a:pt x="22" y="89"/>
                  </a:lnTo>
                  <a:lnTo>
                    <a:pt x="22" y="89"/>
                  </a:lnTo>
                  <a:lnTo>
                    <a:pt x="22" y="95"/>
                  </a:lnTo>
                  <a:lnTo>
                    <a:pt x="22" y="95"/>
                  </a:lnTo>
                  <a:lnTo>
                    <a:pt x="22" y="107"/>
                  </a:lnTo>
                  <a:lnTo>
                    <a:pt x="16" y="107"/>
                  </a:lnTo>
                  <a:lnTo>
                    <a:pt x="16" y="111"/>
                  </a:lnTo>
                  <a:lnTo>
                    <a:pt x="10" y="111"/>
                  </a:lnTo>
                  <a:lnTo>
                    <a:pt x="10" y="111"/>
                  </a:lnTo>
                  <a:lnTo>
                    <a:pt x="10" y="111"/>
                  </a:lnTo>
                  <a:lnTo>
                    <a:pt x="6" y="45"/>
                  </a:lnTo>
                  <a:lnTo>
                    <a:pt x="0" y="39"/>
                  </a:lnTo>
                  <a:lnTo>
                    <a:pt x="0" y="27"/>
                  </a:lnTo>
                  <a:lnTo>
                    <a:pt x="0" y="27"/>
                  </a:lnTo>
                  <a:lnTo>
                    <a:pt x="0" y="2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8" name="Freeform 584"/>
            <p:cNvSpPr>
              <a:spLocks/>
            </p:cNvSpPr>
            <p:nvPr/>
          </p:nvSpPr>
          <p:spPr bwMode="auto">
            <a:xfrm>
              <a:off x="4481513" y="3094038"/>
              <a:ext cx="65088" cy="176213"/>
            </a:xfrm>
            <a:custGeom>
              <a:avLst/>
              <a:gdLst>
                <a:gd name="T0" fmla="*/ 0 w 41"/>
                <a:gd name="T1" fmla="*/ 27 h 111"/>
                <a:gd name="T2" fmla="*/ 0 w 41"/>
                <a:gd name="T3" fmla="*/ 23 h 111"/>
                <a:gd name="T4" fmla="*/ 0 w 41"/>
                <a:gd name="T5" fmla="*/ 23 h 111"/>
                <a:gd name="T6" fmla="*/ 6 w 41"/>
                <a:gd name="T7" fmla="*/ 23 h 111"/>
                <a:gd name="T8" fmla="*/ 6 w 41"/>
                <a:gd name="T9" fmla="*/ 17 h 111"/>
                <a:gd name="T10" fmla="*/ 6 w 41"/>
                <a:gd name="T11" fmla="*/ 17 h 111"/>
                <a:gd name="T12" fmla="*/ 16 w 41"/>
                <a:gd name="T13" fmla="*/ 17 h 111"/>
                <a:gd name="T14" fmla="*/ 22 w 41"/>
                <a:gd name="T15" fmla="*/ 0 h 111"/>
                <a:gd name="T16" fmla="*/ 22 w 41"/>
                <a:gd name="T17" fmla="*/ 0 h 111"/>
                <a:gd name="T18" fmla="*/ 22 w 41"/>
                <a:gd name="T19" fmla="*/ 6 h 111"/>
                <a:gd name="T20" fmla="*/ 35 w 41"/>
                <a:gd name="T21" fmla="*/ 6 h 111"/>
                <a:gd name="T22" fmla="*/ 35 w 41"/>
                <a:gd name="T23" fmla="*/ 10 h 111"/>
                <a:gd name="T24" fmla="*/ 35 w 41"/>
                <a:gd name="T25" fmla="*/ 10 h 111"/>
                <a:gd name="T26" fmla="*/ 35 w 41"/>
                <a:gd name="T27" fmla="*/ 10 h 111"/>
                <a:gd name="T28" fmla="*/ 41 w 41"/>
                <a:gd name="T29" fmla="*/ 10 h 111"/>
                <a:gd name="T30" fmla="*/ 41 w 41"/>
                <a:gd name="T31" fmla="*/ 17 h 111"/>
                <a:gd name="T32" fmla="*/ 41 w 41"/>
                <a:gd name="T33" fmla="*/ 17 h 111"/>
                <a:gd name="T34" fmla="*/ 41 w 41"/>
                <a:gd name="T35" fmla="*/ 17 h 111"/>
                <a:gd name="T36" fmla="*/ 41 w 41"/>
                <a:gd name="T37" fmla="*/ 23 h 111"/>
                <a:gd name="T38" fmla="*/ 41 w 41"/>
                <a:gd name="T39" fmla="*/ 23 h 111"/>
                <a:gd name="T40" fmla="*/ 41 w 41"/>
                <a:gd name="T41" fmla="*/ 23 h 111"/>
                <a:gd name="T42" fmla="*/ 41 w 41"/>
                <a:gd name="T43" fmla="*/ 27 h 111"/>
                <a:gd name="T44" fmla="*/ 41 w 41"/>
                <a:gd name="T45" fmla="*/ 27 h 111"/>
                <a:gd name="T46" fmla="*/ 41 w 41"/>
                <a:gd name="T47" fmla="*/ 27 h 111"/>
                <a:gd name="T48" fmla="*/ 41 w 41"/>
                <a:gd name="T49" fmla="*/ 39 h 111"/>
                <a:gd name="T50" fmla="*/ 41 w 41"/>
                <a:gd name="T51" fmla="*/ 39 h 111"/>
                <a:gd name="T52" fmla="*/ 35 w 41"/>
                <a:gd name="T53" fmla="*/ 49 h 111"/>
                <a:gd name="T54" fmla="*/ 35 w 41"/>
                <a:gd name="T55" fmla="*/ 49 h 111"/>
                <a:gd name="T56" fmla="*/ 28 w 41"/>
                <a:gd name="T57" fmla="*/ 62 h 111"/>
                <a:gd name="T58" fmla="*/ 28 w 41"/>
                <a:gd name="T59" fmla="*/ 62 h 111"/>
                <a:gd name="T60" fmla="*/ 22 w 41"/>
                <a:gd name="T61" fmla="*/ 68 h 111"/>
                <a:gd name="T62" fmla="*/ 22 w 41"/>
                <a:gd name="T63" fmla="*/ 89 h 111"/>
                <a:gd name="T64" fmla="*/ 22 w 41"/>
                <a:gd name="T65" fmla="*/ 89 h 111"/>
                <a:gd name="T66" fmla="*/ 22 w 41"/>
                <a:gd name="T67" fmla="*/ 95 h 111"/>
                <a:gd name="T68" fmla="*/ 22 w 41"/>
                <a:gd name="T69" fmla="*/ 95 h 111"/>
                <a:gd name="T70" fmla="*/ 22 w 41"/>
                <a:gd name="T71" fmla="*/ 107 h 111"/>
                <a:gd name="T72" fmla="*/ 16 w 41"/>
                <a:gd name="T73" fmla="*/ 107 h 111"/>
                <a:gd name="T74" fmla="*/ 16 w 41"/>
                <a:gd name="T75" fmla="*/ 111 h 111"/>
                <a:gd name="T76" fmla="*/ 10 w 41"/>
                <a:gd name="T77" fmla="*/ 111 h 111"/>
                <a:gd name="T78" fmla="*/ 10 w 41"/>
                <a:gd name="T79" fmla="*/ 111 h 111"/>
                <a:gd name="T80" fmla="*/ 10 w 41"/>
                <a:gd name="T81" fmla="*/ 111 h 111"/>
                <a:gd name="T82" fmla="*/ 6 w 41"/>
                <a:gd name="T83" fmla="*/ 45 h 111"/>
                <a:gd name="T84" fmla="*/ 0 w 41"/>
                <a:gd name="T85" fmla="*/ 39 h 111"/>
                <a:gd name="T86" fmla="*/ 0 w 41"/>
                <a:gd name="T87" fmla="*/ 27 h 111"/>
                <a:gd name="T88" fmla="*/ 0 w 41"/>
                <a:gd name="T89" fmla="*/ 27 h 111"/>
                <a:gd name="T90" fmla="*/ 0 w 41"/>
                <a:gd name="T91" fmla="*/ 2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 h="111">
                  <a:moveTo>
                    <a:pt x="0" y="27"/>
                  </a:moveTo>
                  <a:lnTo>
                    <a:pt x="0" y="23"/>
                  </a:lnTo>
                  <a:lnTo>
                    <a:pt x="0" y="23"/>
                  </a:lnTo>
                  <a:lnTo>
                    <a:pt x="6" y="23"/>
                  </a:lnTo>
                  <a:lnTo>
                    <a:pt x="6" y="17"/>
                  </a:lnTo>
                  <a:lnTo>
                    <a:pt x="6" y="17"/>
                  </a:lnTo>
                  <a:lnTo>
                    <a:pt x="16" y="17"/>
                  </a:lnTo>
                  <a:lnTo>
                    <a:pt x="22" y="0"/>
                  </a:lnTo>
                  <a:lnTo>
                    <a:pt x="22" y="0"/>
                  </a:lnTo>
                  <a:lnTo>
                    <a:pt x="22" y="6"/>
                  </a:lnTo>
                  <a:lnTo>
                    <a:pt x="35" y="6"/>
                  </a:lnTo>
                  <a:lnTo>
                    <a:pt x="35" y="10"/>
                  </a:lnTo>
                  <a:lnTo>
                    <a:pt x="35" y="10"/>
                  </a:lnTo>
                  <a:lnTo>
                    <a:pt x="35" y="10"/>
                  </a:lnTo>
                  <a:lnTo>
                    <a:pt x="41" y="10"/>
                  </a:lnTo>
                  <a:lnTo>
                    <a:pt x="41" y="17"/>
                  </a:lnTo>
                  <a:lnTo>
                    <a:pt x="41" y="17"/>
                  </a:lnTo>
                  <a:lnTo>
                    <a:pt x="41" y="17"/>
                  </a:lnTo>
                  <a:lnTo>
                    <a:pt x="41" y="23"/>
                  </a:lnTo>
                  <a:lnTo>
                    <a:pt x="41" y="23"/>
                  </a:lnTo>
                  <a:lnTo>
                    <a:pt x="41" y="23"/>
                  </a:lnTo>
                  <a:lnTo>
                    <a:pt x="41" y="27"/>
                  </a:lnTo>
                  <a:lnTo>
                    <a:pt x="41" y="27"/>
                  </a:lnTo>
                  <a:lnTo>
                    <a:pt x="41" y="27"/>
                  </a:lnTo>
                  <a:lnTo>
                    <a:pt x="41" y="39"/>
                  </a:lnTo>
                  <a:lnTo>
                    <a:pt x="41" y="39"/>
                  </a:lnTo>
                  <a:lnTo>
                    <a:pt x="35" y="49"/>
                  </a:lnTo>
                  <a:lnTo>
                    <a:pt x="35" y="49"/>
                  </a:lnTo>
                  <a:lnTo>
                    <a:pt x="28" y="62"/>
                  </a:lnTo>
                  <a:lnTo>
                    <a:pt x="28" y="62"/>
                  </a:lnTo>
                  <a:lnTo>
                    <a:pt x="22" y="68"/>
                  </a:lnTo>
                  <a:lnTo>
                    <a:pt x="22" y="89"/>
                  </a:lnTo>
                  <a:lnTo>
                    <a:pt x="22" y="89"/>
                  </a:lnTo>
                  <a:lnTo>
                    <a:pt x="22" y="95"/>
                  </a:lnTo>
                  <a:lnTo>
                    <a:pt x="22" y="95"/>
                  </a:lnTo>
                  <a:lnTo>
                    <a:pt x="22" y="107"/>
                  </a:lnTo>
                  <a:lnTo>
                    <a:pt x="16" y="107"/>
                  </a:lnTo>
                  <a:lnTo>
                    <a:pt x="16" y="111"/>
                  </a:lnTo>
                  <a:lnTo>
                    <a:pt x="10" y="111"/>
                  </a:lnTo>
                  <a:lnTo>
                    <a:pt x="10" y="111"/>
                  </a:lnTo>
                  <a:lnTo>
                    <a:pt x="10" y="111"/>
                  </a:lnTo>
                  <a:lnTo>
                    <a:pt x="6" y="45"/>
                  </a:lnTo>
                  <a:lnTo>
                    <a:pt x="0" y="39"/>
                  </a:lnTo>
                  <a:lnTo>
                    <a:pt x="0" y="27"/>
                  </a:lnTo>
                  <a:lnTo>
                    <a:pt x="0" y="27"/>
                  </a:lnTo>
                  <a:lnTo>
                    <a:pt x="0" y="2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89" name="Freeform 585"/>
            <p:cNvSpPr>
              <a:spLocks/>
            </p:cNvSpPr>
            <p:nvPr/>
          </p:nvSpPr>
          <p:spPr bwMode="auto">
            <a:xfrm>
              <a:off x="4516438" y="3057526"/>
              <a:ext cx="277813" cy="258763"/>
            </a:xfrm>
            <a:custGeom>
              <a:avLst/>
              <a:gdLst>
                <a:gd name="T0" fmla="*/ 0 w 175"/>
                <a:gd name="T1" fmla="*/ 124 h 163"/>
                <a:gd name="T2" fmla="*/ 0 w 175"/>
                <a:gd name="T3" fmla="*/ 112 h 163"/>
                <a:gd name="T4" fmla="*/ 0 w 175"/>
                <a:gd name="T5" fmla="*/ 91 h 163"/>
                <a:gd name="T6" fmla="*/ 6 w 175"/>
                <a:gd name="T7" fmla="*/ 85 h 163"/>
                <a:gd name="T8" fmla="*/ 13 w 175"/>
                <a:gd name="T9" fmla="*/ 72 h 163"/>
                <a:gd name="T10" fmla="*/ 19 w 175"/>
                <a:gd name="T11" fmla="*/ 62 h 163"/>
                <a:gd name="T12" fmla="*/ 19 w 175"/>
                <a:gd name="T13" fmla="*/ 50 h 163"/>
                <a:gd name="T14" fmla="*/ 19 w 175"/>
                <a:gd name="T15" fmla="*/ 46 h 163"/>
                <a:gd name="T16" fmla="*/ 19 w 175"/>
                <a:gd name="T17" fmla="*/ 46 h 163"/>
                <a:gd name="T18" fmla="*/ 19 w 175"/>
                <a:gd name="T19" fmla="*/ 40 h 163"/>
                <a:gd name="T20" fmla="*/ 19 w 175"/>
                <a:gd name="T21" fmla="*/ 33 h 163"/>
                <a:gd name="T22" fmla="*/ 19 w 175"/>
                <a:gd name="T23" fmla="*/ 29 h 163"/>
                <a:gd name="T24" fmla="*/ 23 w 175"/>
                <a:gd name="T25" fmla="*/ 11 h 163"/>
                <a:gd name="T26" fmla="*/ 29 w 175"/>
                <a:gd name="T27" fmla="*/ 0 h 163"/>
                <a:gd name="T28" fmla="*/ 48 w 175"/>
                <a:gd name="T29" fmla="*/ 7 h 163"/>
                <a:gd name="T30" fmla="*/ 58 w 175"/>
                <a:gd name="T31" fmla="*/ 11 h 163"/>
                <a:gd name="T32" fmla="*/ 89 w 175"/>
                <a:gd name="T33" fmla="*/ 11 h 163"/>
                <a:gd name="T34" fmla="*/ 89 w 175"/>
                <a:gd name="T35" fmla="*/ 17 h 163"/>
                <a:gd name="T36" fmla="*/ 93 w 175"/>
                <a:gd name="T37" fmla="*/ 23 h 163"/>
                <a:gd name="T38" fmla="*/ 99 w 175"/>
                <a:gd name="T39" fmla="*/ 23 h 163"/>
                <a:gd name="T40" fmla="*/ 105 w 175"/>
                <a:gd name="T41" fmla="*/ 17 h 163"/>
                <a:gd name="T42" fmla="*/ 105 w 175"/>
                <a:gd name="T43" fmla="*/ 11 h 163"/>
                <a:gd name="T44" fmla="*/ 118 w 175"/>
                <a:gd name="T45" fmla="*/ 7 h 163"/>
                <a:gd name="T46" fmla="*/ 134 w 175"/>
                <a:gd name="T47" fmla="*/ 11 h 163"/>
                <a:gd name="T48" fmla="*/ 159 w 175"/>
                <a:gd name="T49" fmla="*/ 7 h 163"/>
                <a:gd name="T50" fmla="*/ 163 w 175"/>
                <a:gd name="T51" fmla="*/ 11 h 163"/>
                <a:gd name="T52" fmla="*/ 169 w 175"/>
                <a:gd name="T53" fmla="*/ 23 h 163"/>
                <a:gd name="T54" fmla="*/ 169 w 175"/>
                <a:gd name="T55" fmla="*/ 23 h 163"/>
                <a:gd name="T56" fmla="*/ 175 w 175"/>
                <a:gd name="T57" fmla="*/ 29 h 163"/>
                <a:gd name="T58" fmla="*/ 169 w 175"/>
                <a:gd name="T59" fmla="*/ 40 h 163"/>
                <a:gd name="T60" fmla="*/ 163 w 175"/>
                <a:gd name="T61" fmla="*/ 50 h 163"/>
                <a:gd name="T62" fmla="*/ 159 w 175"/>
                <a:gd name="T63" fmla="*/ 56 h 163"/>
                <a:gd name="T64" fmla="*/ 153 w 175"/>
                <a:gd name="T65" fmla="*/ 72 h 163"/>
                <a:gd name="T66" fmla="*/ 146 w 175"/>
                <a:gd name="T67" fmla="*/ 85 h 163"/>
                <a:gd name="T68" fmla="*/ 140 w 175"/>
                <a:gd name="T69" fmla="*/ 107 h 163"/>
                <a:gd name="T70" fmla="*/ 134 w 175"/>
                <a:gd name="T71" fmla="*/ 124 h 163"/>
                <a:gd name="T72" fmla="*/ 134 w 175"/>
                <a:gd name="T73" fmla="*/ 124 h 163"/>
                <a:gd name="T74" fmla="*/ 134 w 175"/>
                <a:gd name="T75" fmla="*/ 130 h 163"/>
                <a:gd name="T76" fmla="*/ 128 w 175"/>
                <a:gd name="T77" fmla="*/ 134 h 163"/>
                <a:gd name="T78" fmla="*/ 124 w 175"/>
                <a:gd name="T79" fmla="*/ 130 h 163"/>
                <a:gd name="T80" fmla="*/ 124 w 175"/>
                <a:gd name="T81" fmla="*/ 130 h 163"/>
                <a:gd name="T82" fmla="*/ 105 w 175"/>
                <a:gd name="T83" fmla="*/ 124 h 163"/>
                <a:gd name="T84" fmla="*/ 99 w 175"/>
                <a:gd name="T85" fmla="*/ 140 h 163"/>
                <a:gd name="T86" fmla="*/ 93 w 175"/>
                <a:gd name="T87" fmla="*/ 153 h 163"/>
                <a:gd name="T88" fmla="*/ 89 w 175"/>
                <a:gd name="T89" fmla="*/ 163 h 163"/>
                <a:gd name="T90" fmla="*/ 41 w 175"/>
                <a:gd name="T91" fmla="*/ 163 h 163"/>
                <a:gd name="T92" fmla="*/ 35 w 175"/>
                <a:gd name="T93" fmla="*/ 157 h 163"/>
                <a:gd name="T94" fmla="*/ 29 w 175"/>
                <a:gd name="T95" fmla="*/ 134 h 163"/>
                <a:gd name="T96" fmla="*/ 19 w 175"/>
                <a:gd name="T97" fmla="*/ 130 h 163"/>
                <a:gd name="T98" fmla="*/ 0 w 175"/>
                <a:gd name="T99" fmla="*/ 13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5" h="163">
                  <a:moveTo>
                    <a:pt x="0" y="134"/>
                  </a:moveTo>
                  <a:lnTo>
                    <a:pt x="0" y="124"/>
                  </a:lnTo>
                  <a:lnTo>
                    <a:pt x="0" y="124"/>
                  </a:lnTo>
                  <a:lnTo>
                    <a:pt x="0" y="112"/>
                  </a:lnTo>
                  <a:lnTo>
                    <a:pt x="0" y="112"/>
                  </a:lnTo>
                  <a:lnTo>
                    <a:pt x="0" y="91"/>
                  </a:lnTo>
                  <a:lnTo>
                    <a:pt x="6" y="85"/>
                  </a:lnTo>
                  <a:lnTo>
                    <a:pt x="6" y="85"/>
                  </a:lnTo>
                  <a:lnTo>
                    <a:pt x="6" y="72"/>
                  </a:lnTo>
                  <a:lnTo>
                    <a:pt x="13" y="72"/>
                  </a:lnTo>
                  <a:lnTo>
                    <a:pt x="19" y="62"/>
                  </a:lnTo>
                  <a:lnTo>
                    <a:pt x="19" y="62"/>
                  </a:lnTo>
                  <a:lnTo>
                    <a:pt x="19" y="50"/>
                  </a:lnTo>
                  <a:lnTo>
                    <a:pt x="19" y="50"/>
                  </a:lnTo>
                  <a:lnTo>
                    <a:pt x="19" y="50"/>
                  </a:lnTo>
                  <a:lnTo>
                    <a:pt x="19" y="46"/>
                  </a:lnTo>
                  <a:lnTo>
                    <a:pt x="19" y="46"/>
                  </a:lnTo>
                  <a:lnTo>
                    <a:pt x="19" y="46"/>
                  </a:lnTo>
                  <a:lnTo>
                    <a:pt x="19" y="40"/>
                  </a:lnTo>
                  <a:lnTo>
                    <a:pt x="19" y="40"/>
                  </a:lnTo>
                  <a:lnTo>
                    <a:pt x="19" y="40"/>
                  </a:lnTo>
                  <a:lnTo>
                    <a:pt x="19" y="33"/>
                  </a:lnTo>
                  <a:lnTo>
                    <a:pt x="13" y="33"/>
                  </a:lnTo>
                  <a:lnTo>
                    <a:pt x="19" y="29"/>
                  </a:lnTo>
                  <a:lnTo>
                    <a:pt x="19" y="17"/>
                  </a:lnTo>
                  <a:lnTo>
                    <a:pt x="23" y="11"/>
                  </a:lnTo>
                  <a:lnTo>
                    <a:pt x="23" y="7"/>
                  </a:lnTo>
                  <a:lnTo>
                    <a:pt x="29" y="0"/>
                  </a:lnTo>
                  <a:lnTo>
                    <a:pt x="48" y="0"/>
                  </a:lnTo>
                  <a:lnTo>
                    <a:pt x="48" y="7"/>
                  </a:lnTo>
                  <a:lnTo>
                    <a:pt x="54" y="7"/>
                  </a:lnTo>
                  <a:lnTo>
                    <a:pt x="58" y="11"/>
                  </a:lnTo>
                  <a:lnTo>
                    <a:pt x="58" y="11"/>
                  </a:lnTo>
                  <a:lnTo>
                    <a:pt x="89" y="11"/>
                  </a:lnTo>
                  <a:lnTo>
                    <a:pt x="89" y="17"/>
                  </a:lnTo>
                  <a:lnTo>
                    <a:pt x="89" y="17"/>
                  </a:lnTo>
                  <a:lnTo>
                    <a:pt x="93" y="23"/>
                  </a:lnTo>
                  <a:lnTo>
                    <a:pt x="93" y="23"/>
                  </a:lnTo>
                  <a:lnTo>
                    <a:pt x="93" y="23"/>
                  </a:lnTo>
                  <a:lnTo>
                    <a:pt x="99" y="23"/>
                  </a:lnTo>
                  <a:lnTo>
                    <a:pt x="105" y="17"/>
                  </a:lnTo>
                  <a:lnTo>
                    <a:pt x="105" y="17"/>
                  </a:lnTo>
                  <a:lnTo>
                    <a:pt x="105" y="11"/>
                  </a:lnTo>
                  <a:lnTo>
                    <a:pt x="105" y="11"/>
                  </a:lnTo>
                  <a:lnTo>
                    <a:pt x="111" y="11"/>
                  </a:lnTo>
                  <a:lnTo>
                    <a:pt x="118" y="7"/>
                  </a:lnTo>
                  <a:lnTo>
                    <a:pt x="128" y="7"/>
                  </a:lnTo>
                  <a:lnTo>
                    <a:pt x="134" y="11"/>
                  </a:lnTo>
                  <a:lnTo>
                    <a:pt x="153" y="11"/>
                  </a:lnTo>
                  <a:lnTo>
                    <a:pt x="159" y="7"/>
                  </a:lnTo>
                  <a:lnTo>
                    <a:pt x="163" y="7"/>
                  </a:lnTo>
                  <a:lnTo>
                    <a:pt x="163" y="11"/>
                  </a:lnTo>
                  <a:lnTo>
                    <a:pt x="169" y="11"/>
                  </a:lnTo>
                  <a:lnTo>
                    <a:pt x="169" y="23"/>
                  </a:lnTo>
                  <a:lnTo>
                    <a:pt x="169" y="23"/>
                  </a:lnTo>
                  <a:lnTo>
                    <a:pt x="169" y="23"/>
                  </a:lnTo>
                  <a:lnTo>
                    <a:pt x="175" y="29"/>
                  </a:lnTo>
                  <a:lnTo>
                    <a:pt x="175" y="29"/>
                  </a:lnTo>
                  <a:lnTo>
                    <a:pt x="175" y="33"/>
                  </a:lnTo>
                  <a:lnTo>
                    <a:pt x="169" y="40"/>
                  </a:lnTo>
                  <a:lnTo>
                    <a:pt x="169" y="46"/>
                  </a:lnTo>
                  <a:lnTo>
                    <a:pt x="163" y="50"/>
                  </a:lnTo>
                  <a:lnTo>
                    <a:pt x="163" y="50"/>
                  </a:lnTo>
                  <a:lnTo>
                    <a:pt x="159" y="56"/>
                  </a:lnTo>
                  <a:lnTo>
                    <a:pt x="159" y="68"/>
                  </a:lnTo>
                  <a:lnTo>
                    <a:pt x="153" y="72"/>
                  </a:lnTo>
                  <a:lnTo>
                    <a:pt x="153" y="85"/>
                  </a:lnTo>
                  <a:lnTo>
                    <a:pt x="146" y="85"/>
                  </a:lnTo>
                  <a:lnTo>
                    <a:pt x="146" y="101"/>
                  </a:lnTo>
                  <a:lnTo>
                    <a:pt x="140" y="107"/>
                  </a:lnTo>
                  <a:lnTo>
                    <a:pt x="140" y="112"/>
                  </a:lnTo>
                  <a:lnTo>
                    <a:pt x="134" y="124"/>
                  </a:lnTo>
                  <a:lnTo>
                    <a:pt x="134" y="124"/>
                  </a:lnTo>
                  <a:lnTo>
                    <a:pt x="134" y="124"/>
                  </a:lnTo>
                  <a:lnTo>
                    <a:pt x="134" y="124"/>
                  </a:lnTo>
                  <a:lnTo>
                    <a:pt x="134" y="130"/>
                  </a:lnTo>
                  <a:lnTo>
                    <a:pt x="128" y="130"/>
                  </a:lnTo>
                  <a:lnTo>
                    <a:pt x="128" y="134"/>
                  </a:lnTo>
                  <a:lnTo>
                    <a:pt x="128" y="134"/>
                  </a:lnTo>
                  <a:lnTo>
                    <a:pt x="124" y="130"/>
                  </a:lnTo>
                  <a:lnTo>
                    <a:pt x="124" y="130"/>
                  </a:lnTo>
                  <a:lnTo>
                    <a:pt x="124" y="130"/>
                  </a:lnTo>
                  <a:lnTo>
                    <a:pt x="118" y="124"/>
                  </a:lnTo>
                  <a:lnTo>
                    <a:pt x="105" y="124"/>
                  </a:lnTo>
                  <a:lnTo>
                    <a:pt x="99" y="130"/>
                  </a:lnTo>
                  <a:lnTo>
                    <a:pt x="99" y="140"/>
                  </a:lnTo>
                  <a:lnTo>
                    <a:pt x="93" y="147"/>
                  </a:lnTo>
                  <a:lnTo>
                    <a:pt x="93" y="153"/>
                  </a:lnTo>
                  <a:lnTo>
                    <a:pt x="89" y="157"/>
                  </a:lnTo>
                  <a:lnTo>
                    <a:pt x="89" y="163"/>
                  </a:lnTo>
                  <a:lnTo>
                    <a:pt x="41" y="163"/>
                  </a:lnTo>
                  <a:lnTo>
                    <a:pt x="41" y="163"/>
                  </a:lnTo>
                  <a:lnTo>
                    <a:pt x="35" y="157"/>
                  </a:lnTo>
                  <a:lnTo>
                    <a:pt x="35" y="157"/>
                  </a:lnTo>
                  <a:lnTo>
                    <a:pt x="29" y="153"/>
                  </a:lnTo>
                  <a:lnTo>
                    <a:pt x="29" y="134"/>
                  </a:lnTo>
                  <a:lnTo>
                    <a:pt x="19" y="134"/>
                  </a:lnTo>
                  <a:lnTo>
                    <a:pt x="19" y="130"/>
                  </a:lnTo>
                  <a:lnTo>
                    <a:pt x="6" y="130"/>
                  </a:lnTo>
                  <a:lnTo>
                    <a:pt x="0" y="134"/>
                  </a:lnTo>
                  <a:lnTo>
                    <a:pt x="0" y="13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0" name="Freeform 586"/>
            <p:cNvSpPr>
              <a:spLocks/>
            </p:cNvSpPr>
            <p:nvPr/>
          </p:nvSpPr>
          <p:spPr bwMode="auto">
            <a:xfrm>
              <a:off x="4516438" y="3057526"/>
              <a:ext cx="277813" cy="258763"/>
            </a:xfrm>
            <a:custGeom>
              <a:avLst/>
              <a:gdLst>
                <a:gd name="T0" fmla="*/ 0 w 175"/>
                <a:gd name="T1" fmla="*/ 124 h 163"/>
                <a:gd name="T2" fmla="*/ 0 w 175"/>
                <a:gd name="T3" fmla="*/ 112 h 163"/>
                <a:gd name="T4" fmla="*/ 0 w 175"/>
                <a:gd name="T5" fmla="*/ 91 h 163"/>
                <a:gd name="T6" fmla="*/ 6 w 175"/>
                <a:gd name="T7" fmla="*/ 85 h 163"/>
                <a:gd name="T8" fmla="*/ 13 w 175"/>
                <a:gd name="T9" fmla="*/ 72 h 163"/>
                <a:gd name="T10" fmla="*/ 19 w 175"/>
                <a:gd name="T11" fmla="*/ 62 h 163"/>
                <a:gd name="T12" fmla="*/ 19 w 175"/>
                <a:gd name="T13" fmla="*/ 50 h 163"/>
                <a:gd name="T14" fmla="*/ 19 w 175"/>
                <a:gd name="T15" fmla="*/ 46 h 163"/>
                <a:gd name="T16" fmla="*/ 19 w 175"/>
                <a:gd name="T17" fmla="*/ 46 h 163"/>
                <a:gd name="T18" fmla="*/ 19 w 175"/>
                <a:gd name="T19" fmla="*/ 40 h 163"/>
                <a:gd name="T20" fmla="*/ 19 w 175"/>
                <a:gd name="T21" fmla="*/ 33 h 163"/>
                <a:gd name="T22" fmla="*/ 19 w 175"/>
                <a:gd name="T23" fmla="*/ 29 h 163"/>
                <a:gd name="T24" fmla="*/ 23 w 175"/>
                <a:gd name="T25" fmla="*/ 11 h 163"/>
                <a:gd name="T26" fmla="*/ 29 w 175"/>
                <a:gd name="T27" fmla="*/ 0 h 163"/>
                <a:gd name="T28" fmla="*/ 48 w 175"/>
                <a:gd name="T29" fmla="*/ 7 h 163"/>
                <a:gd name="T30" fmla="*/ 58 w 175"/>
                <a:gd name="T31" fmla="*/ 11 h 163"/>
                <a:gd name="T32" fmla="*/ 89 w 175"/>
                <a:gd name="T33" fmla="*/ 11 h 163"/>
                <a:gd name="T34" fmla="*/ 89 w 175"/>
                <a:gd name="T35" fmla="*/ 17 h 163"/>
                <a:gd name="T36" fmla="*/ 93 w 175"/>
                <a:gd name="T37" fmla="*/ 23 h 163"/>
                <a:gd name="T38" fmla="*/ 99 w 175"/>
                <a:gd name="T39" fmla="*/ 23 h 163"/>
                <a:gd name="T40" fmla="*/ 105 w 175"/>
                <a:gd name="T41" fmla="*/ 17 h 163"/>
                <a:gd name="T42" fmla="*/ 105 w 175"/>
                <a:gd name="T43" fmla="*/ 11 h 163"/>
                <a:gd name="T44" fmla="*/ 118 w 175"/>
                <a:gd name="T45" fmla="*/ 7 h 163"/>
                <a:gd name="T46" fmla="*/ 134 w 175"/>
                <a:gd name="T47" fmla="*/ 11 h 163"/>
                <a:gd name="T48" fmla="*/ 159 w 175"/>
                <a:gd name="T49" fmla="*/ 7 h 163"/>
                <a:gd name="T50" fmla="*/ 163 w 175"/>
                <a:gd name="T51" fmla="*/ 11 h 163"/>
                <a:gd name="T52" fmla="*/ 169 w 175"/>
                <a:gd name="T53" fmla="*/ 23 h 163"/>
                <a:gd name="T54" fmla="*/ 169 w 175"/>
                <a:gd name="T55" fmla="*/ 23 h 163"/>
                <a:gd name="T56" fmla="*/ 175 w 175"/>
                <a:gd name="T57" fmla="*/ 29 h 163"/>
                <a:gd name="T58" fmla="*/ 169 w 175"/>
                <a:gd name="T59" fmla="*/ 40 h 163"/>
                <a:gd name="T60" fmla="*/ 163 w 175"/>
                <a:gd name="T61" fmla="*/ 50 h 163"/>
                <a:gd name="T62" fmla="*/ 159 w 175"/>
                <a:gd name="T63" fmla="*/ 56 h 163"/>
                <a:gd name="T64" fmla="*/ 153 w 175"/>
                <a:gd name="T65" fmla="*/ 72 h 163"/>
                <a:gd name="T66" fmla="*/ 146 w 175"/>
                <a:gd name="T67" fmla="*/ 85 h 163"/>
                <a:gd name="T68" fmla="*/ 140 w 175"/>
                <a:gd name="T69" fmla="*/ 107 h 163"/>
                <a:gd name="T70" fmla="*/ 134 w 175"/>
                <a:gd name="T71" fmla="*/ 124 h 163"/>
                <a:gd name="T72" fmla="*/ 134 w 175"/>
                <a:gd name="T73" fmla="*/ 124 h 163"/>
                <a:gd name="T74" fmla="*/ 134 w 175"/>
                <a:gd name="T75" fmla="*/ 130 h 163"/>
                <a:gd name="T76" fmla="*/ 128 w 175"/>
                <a:gd name="T77" fmla="*/ 134 h 163"/>
                <a:gd name="T78" fmla="*/ 124 w 175"/>
                <a:gd name="T79" fmla="*/ 130 h 163"/>
                <a:gd name="T80" fmla="*/ 124 w 175"/>
                <a:gd name="T81" fmla="*/ 130 h 163"/>
                <a:gd name="T82" fmla="*/ 105 w 175"/>
                <a:gd name="T83" fmla="*/ 124 h 163"/>
                <a:gd name="T84" fmla="*/ 99 w 175"/>
                <a:gd name="T85" fmla="*/ 140 h 163"/>
                <a:gd name="T86" fmla="*/ 93 w 175"/>
                <a:gd name="T87" fmla="*/ 153 h 163"/>
                <a:gd name="T88" fmla="*/ 89 w 175"/>
                <a:gd name="T89" fmla="*/ 163 h 163"/>
                <a:gd name="T90" fmla="*/ 41 w 175"/>
                <a:gd name="T91" fmla="*/ 163 h 163"/>
                <a:gd name="T92" fmla="*/ 35 w 175"/>
                <a:gd name="T93" fmla="*/ 157 h 163"/>
                <a:gd name="T94" fmla="*/ 29 w 175"/>
                <a:gd name="T95" fmla="*/ 134 h 163"/>
                <a:gd name="T96" fmla="*/ 19 w 175"/>
                <a:gd name="T97" fmla="*/ 130 h 163"/>
                <a:gd name="T98" fmla="*/ 0 w 175"/>
                <a:gd name="T99" fmla="*/ 13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5" h="163">
                  <a:moveTo>
                    <a:pt x="0" y="134"/>
                  </a:moveTo>
                  <a:lnTo>
                    <a:pt x="0" y="124"/>
                  </a:lnTo>
                  <a:lnTo>
                    <a:pt x="0" y="124"/>
                  </a:lnTo>
                  <a:lnTo>
                    <a:pt x="0" y="112"/>
                  </a:lnTo>
                  <a:lnTo>
                    <a:pt x="0" y="112"/>
                  </a:lnTo>
                  <a:lnTo>
                    <a:pt x="0" y="91"/>
                  </a:lnTo>
                  <a:lnTo>
                    <a:pt x="6" y="85"/>
                  </a:lnTo>
                  <a:lnTo>
                    <a:pt x="6" y="85"/>
                  </a:lnTo>
                  <a:lnTo>
                    <a:pt x="6" y="72"/>
                  </a:lnTo>
                  <a:lnTo>
                    <a:pt x="13" y="72"/>
                  </a:lnTo>
                  <a:lnTo>
                    <a:pt x="19" y="62"/>
                  </a:lnTo>
                  <a:lnTo>
                    <a:pt x="19" y="62"/>
                  </a:lnTo>
                  <a:lnTo>
                    <a:pt x="19" y="50"/>
                  </a:lnTo>
                  <a:lnTo>
                    <a:pt x="19" y="50"/>
                  </a:lnTo>
                  <a:lnTo>
                    <a:pt x="19" y="50"/>
                  </a:lnTo>
                  <a:lnTo>
                    <a:pt x="19" y="46"/>
                  </a:lnTo>
                  <a:lnTo>
                    <a:pt x="19" y="46"/>
                  </a:lnTo>
                  <a:lnTo>
                    <a:pt x="19" y="46"/>
                  </a:lnTo>
                  <a:lnTo>
                    <a:pt x="19" y="40"/>
                  </a:lnTo>
                  <a:lnTo>
                    <a:pt x="19" y="40"/>
                  </a:lnTo>
                  <a:lnTo>
                    <a:pt x="19" y="40"/>
                  </a:lnTo>
                  <a:lnTo>
                    <a:pt x="19" y="33"/>
                  </a:lnTo>
                  <a:lnTo>
                    <a:pt x="13" y="33"/>
                  </a:lnTo>
                  <a:lnTo>
                    <a:pt x="19" y="29"/>
                  </a:lnTo>
                  <a:lnTo>
                    <a:pt x="19" y="17"/>
                  </a:lnTo>
                  <a:lnTo>
                    <a:pt x="23" y="11"/>
                  </a:lnTo>
                  <a:lnTo>
                    <a:pt x="23" y="7"/>
                  </a:lnTo>
                  <a:lnTo>
                    <a:pt x="29" y="0"/>
                  </a:lnTo>
                  <a:lnTo>
                    <a:pt x="48" y="0"/>
                  </a:lnTo>
                  <a:lnTo>
                    <a:pt x="48" y="7"/>
                  </a:lnTo>
                  <a:lnTo>
                    <a:pt x="54" y="7"/>
                  </a:lnTo>
                  <a:lnTo>
                    <a:pt x="58" y="11"/>
                  </a:lnTo>
                  <a:lnTo>
                    <a:pt x="58" y="11"/>
                  </a:lnTo>
                  <a:lnTo>
                    <a:pt x="89" y="11"/>
                  </a:lnTo>
                  <a:lnTo>
                    <a:pt x="89" y="17"/>
                  </a:lnTo>
                  <a:lnTo>
                    <a:pt x="89" y="17"/>
                  </a:lnTo>
                  <a:lnTo>
                    <a:pt x="93" y="23"/>
                  </a:lnTo>
                  <a:lnTo>
                    <a:pt x="93" y="23"/>
                  </a:lnTo>
                  <a:lnTo>
                    <a:pt x="93" y="23"/>
                  </a:lnTo>
                  <a:lnTo>
                    <a:pt x="99" y="23"/>
                  </a:lnTo>
                  <a:lnTo>
                    <a:pt x="105" y="17"/>
                  </a:lnTo>
                  <a:lnTo>
                    <a:pt x="105" y="17"/>
                  </a:lnTo>
                  <a:lnTo>
                    <a:pt x="105" y="11"/>
                  </a:lnTo>
                  <a:lnTo>
                    <a:pt x="105" y="11"/>
                  </a:lnTo>
                  <a:lnTo>
                    <a:pt x="111" y="11"/>
                  </a:lnTo>
                  <a:lnTo>
                    <a:pt x="118" y="7"/>
                  </a:lnTo>
                  <a:lnTo>
                    <a:pt x="128" y="7"/>
                  </a:lnTo>
                  <a:lnTo>
                    <a:pt x="134" y="11"/>
                  </a:lnTo>
                  <a:lnTo>
                    <a:pt x="153" y="11"/>
                  </a:lnTo>
                  <a:lnTo>
                    <a:pt x="159" y="7"/>
                  </a:lnTo>
                  <a:lnTo>
                    <a:pt x="163" y="7"/>
                  </a:lnTo>
                  <a:lnTo>
                    <a:pt x="163" y="11"/>
                  </a:lnTo>
                  <a:lnTo>
                    <a:pt x="169" y="11"/>
                  </a:lnTo>
                  <a:lnTo>
                    <a:pt x="169" y="23"/>
                  </a:lnTo>
                  <a:lnTo>
                    <a:pt x="169" y="23"/>
                  </a:lnTo>
                  <a:lnTo>
                    <a:pt x="169" y="23"/>
                  </a:lnTo>
                  <a:lnTo>
                    <a:pt x="175" y="29"/>
                  </a:lnTo>
                  <a:lnTo>
                    <a:pt x="175" y="29"/>
                  </a:lnTo>
                  <a:lnTo>
                    <a:pt x="175" y="33"/>
                  </a:lnTo>
                  <a:lnTo>
                    <a:pt x="169" y="40"/>
                  </a:lnTo>
                  <a:lnTo>
                    <a:pt x="169" y="46"/>
                  </a:lnTo>
                  <a:lnTo>
                    <a:pt x="163" y="50"/>
                  </a:lnTo>
                  <a:lnTo>
                    <a:pt x="163" y="50"/>
                  </a:lnTo>
                  <a:lnTo>
                    <a:pt x="159" y="56"/>
                  </a:lnTo>
                  <a:lnTo>
                    <a:pt x="159" y="68"/>
                  </a:lnTo>
                  <a:lnTo>
                    <a:pt x="153" y="72"/>
                  </a:lnTo>
                  <a:lnTo>
                    <a:pt x="153" y="85"/>
                  </a:lnTo>
                  <a:lnTo>
                    <a:pt x="146" y="85"/>
                  </a:lnTo>
                  <a:lnTo>
                    <a:pt x="146" y="101"/>
                  </a:lnTo>
                  <a:lnTo>
                    <a:pt x="140" y="107"/>
                  </a:lnTo>
                  <a:lnTo>
                    <a:pt x="140" y="112"/>
                  </a:lnTo>
                  <a:lnTo>
                    <a:pt x="134" y="124"/>
                  </a:lnTo>
                  <a:lnTo>
                    <a:pt x="134" y="124"/>
                  </a:lnTo>
                  <a:lnTo>
                    <a:pt x="134" y="124"/>
                  </a:lnTo>
                  <a:lnTo>
                    <a:pt x="134" y="124"/>
                  </a:lnTo>
                  <a:lnTo>
                    <a:pt x="134" y="130"/>
                  </a:lnTo>
                  <a:lnTo>
                    <a:pt x="128" y="130"/>
                  </a:lnTo>
                  <a:lnTo>
                    <a:pt x="128" y="134"/>
                  </a:lnTo>
                  <a:lnTo>
                    <a:pt x="128" y="134"/>
                  </a:lnTo>
                  <a:lnTo>
                    <a:pt x="124" y="130"/>
                  </a:lnTo>
                  <a:lnTo>
                    <a:pt x="124" y="130"/>
                  </a:lnTo>
                  <a:lnTo>
                    <a:pt x="124" y="130"/>
                  </a:lnTo>
                  <a:lnTo>
                    <a:pt x="118" y="124"/>
                  </a:lnTo>
                  <a:lnTo>
                    <a:pt x="105" y="124"/>
                  </a:lnTo>
                  <a:lnTo>
                    <a:pt x="99" y="130"/>
                  </a:lnTo>
                  <a:lnTo>
                    <a:pt x="99" y="140"/>
                  </a:lnTo>
                  <a:lnTo>
                    <a:pt x="93" y="147"/>
                  </a:lnTo>
                  <a:lnTo>
                    <a:pt x="93" y="153"/>
                  </a:lnTo>
                  <a:lnTo>
                    <a:pt x="89" y="157"/>
                  </a:lnTo>
                  <a:lnTo>
                    <a:pt x="89" y="163"/>
                  </a:lnTo>
                  <a:lnTo>
                    <a:pt x="41" y="163"/>
                  </a:lnTo>
                  <a:lnTo>
                    <a:pt x="41" y="163"/>
                  </a:lnTo>
                  <a:lnTo>
                    <a:pt x="35" y="157"/>
                  </a:lnTo>
                  <a:lnTo>
                    <a:pt x="35" y="157"/>
                  </a:lnTo>
                  <a:lnTo>
                    <a:pt x="29" y="153"/>
                  </a:lnTo>
                  <a:lnTo>
                    <a:pt x="29" y="134"/>
                  </a:lnTo>
                  <a:lnTo>
                    <a:pt x="19" y="134"/>
                  </a:lnTo>
                  <a:lnTo>
                    <a:pt x="19" y="130"/>
                  </a:lnTo>
                  <a:lnTo>
                    <a:pt x="6" y="130"/>
                  </a:lnTo>
                  <a:lnTo>
                    <a:pt x="0" y="134"/>
                  </a:lnTo>
                  <a:lnTo>
                    <a:pt x="0" y="13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1" name="Freeform 587"/>
            <p:cNvSpPr>
              <a:spLocks/>
            </p:cNvSpPr>
            <p:nvPr/>
          </p:nvSpPr>
          <p:spPr bwMode="auto">
            <a:xfrm>
              <a:off x="5167313" y="4189413"/>
              <a:ext cx="15875" cy="36513"/>
            </a:xfrm>
            <a:custGeom>
              <a:avLst/>
              <a:gdLst>
                <a:gd name="T0" fmla="*/ 0 w 10"/>
                <a:gd name="T1" fmla="*/ 0 h 23"/>
                <a:gd name="T2" fmla="*/ 0 w 10"/>
                <a:gd name="T3" fmla="*/ 0 h 23"/>
                <a:gd name="T4" fmla="*/ 0 w 10"/>
                <a:gd name="T5" fmla="*/ 13 h 23"/>
                <a:gd name="T6" fmla="*/ 0 w 10"/>
                <a:gd name="T7" fmla="*/ 13 h 23"/>
                <a:gd name="T8" fmla="*/ 0 w 10"/>
                <a:gd name="T9" fmla="*/ 13 h 23"/>
                <a:gd name="T10" fmla="*/ 0 w 10"/>
                <a:gd name="T11" fmla="*/ 19 h 23"/>
                <a:gd name="T12" fmla="*/ 0 w 10"/>
                <a:gd name="T13" fmla="*/ 19 h 23"/>
                <a:gd name="T14" fmla="*/ 0 w 10"/>
                <a:gd name="T15" fmla="*/ 23 h 23"/>
                <a:gd name="T16" fmla="*/ 10 w 10"/>
                <a:gd name="T17" fmla="*/ 23 h 23"/>
                <a:gd name="T18" fmla="*/ 10 w 10"/>
                <a:gd name="T19" fmla="*/ 19 h 23"/>
                <a:gd name="T20" fmla="*/ 10 w 10"/>
                <a:gd name="T21" fmla="*/ 19 h 23"/>
                <a:gd name="T22" fmla="*/ 10 w 10"/>
                <a:gd name="T23" fmla="*/ 13 h 23"/>
                <a:gd name="T24" fmla="*/ 10 w 10"/>
                <a:gd name="T25" fmla="*/ 13 h 23"/>
                <a:gd name="T26" fmla="*/ 10 w 10"/>
                <a:gd name="T27" fmla="*/ 6 h 23"/>
                <a:gd name="T28" fmla="*/ 10 w 10"/>
                <a:gd name="T29" fmla="*/ 6 h 23"/>
                <a:gd name="T30" fmla="*/ 10 w 10"/>
                <a:gd name="T31" fmla="*/ 0 h 23"/>
                <a:gd name="T32" fmla="*/ 0 w 10"/>
                <a:gd name="T33" fmla="*/ 0 h 23"/>
                <a:gd name="T34" fmla="*/ 0 w 10"/>
                <a:gd name="T35" fmla="*/ 0 h 23"/>
                <a:gd name="T36" fmla="*/ 0 w 10"/>
                <a:gd name="T3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23">
                  <a:moveTo>
                    <a:pt x="0" y="0"/>
                  </a:moveTo>
                  <a:lnTo>
                    <a:pt x="0" y="0"/>
                  </a:lnTo>
                  <a:lnTo>
                    <a:pt x="0" y="13"/>
                  </a:lnTo>
                  <a:lnTo>
                    <a:pt x="0" y="13"/>
                  </a:lnTo>
                  <a:lnTo>
                    <a:pt x="0" y="13"/>
                  </a:lnTo>
                  <a:lnTo>
                    <a:pt x="0" y="19"/>
                  </a:lnTo>
                  <a:lnTo>
                    <a:pt x="0" y="19"/>
                  </a:lnTo>
                  <a:lnTo>
                    <a:pt x="0" y="23"/>
                  </a:lnTo>
                  <a:lnTo>
                    <a:pt x="10" y="23"/>
                  </a:lnTo>
                  <a:lnTo>
                    <a:pt x="10" y="19"/>
                  </a:lnTo>
                  <a:lnTo>
                    <a:pt x="10" y="19"/>
                  </a:lnTo>
                  <a:lnTo>
                    <a:pt x="10" y="13"/>
                  </a:lnTo>
                  <a:lnTo>
                    <a:pt x="10" y="13"/>
                  </a:lnTo>
                  <a:lnTo>
                    <a:pt x="10"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2" name="Freeform 588"/>
            <p:cNvSpPr>
              <a:spLocks/>
            </p:cNvSpPr>
            <p:nvPr/>
          </p:nvSpPr>
          <p:spPr bwMode="auto">
            <a:xfrm>
              <a:off x="5167313" y="4189413"/>
              <a:ext cx="15875" cy="36513"/>
            </a:xfrm>
            <a:custGeom>
              <a:avLst/>
              <a:gdLst>
                <a:gd name="T0" fmla="*/ 0 w 10"/>
                <a:gd name="T1" fmla="*/ 0 h 23"/>
                <a:gd name="T2" fmla="*/ 0 w 10"/>
                <a:gd name="T3" fmla="*/ 0 h 23"/>
                <a:gd name="T4" fmla="*/ 0 w 10"/>
                <a:gd name="T5" fmla="*/ 13 h 23"/>
                <a:gd name="T6" fmla="*/ 0 w 10"/>
                <a:gd name="T7" fmla="*/ 13 h 23"/>
                <a:gd name="T8" fmla="*/ 0 w 10"/>
                <a:gd name="T9" fmla="*/ 13 h 23"/>
                <a:gd name="T10" fmla="*/ 0 w 10"/>
                <a:gd name="T11" fmla="*/ 19 h 23"/>
                <a:gd name="T12" fmla="*/ 0 w 10"/>
                <a:gd name="T13" fmla="*/ 19 h 23"/>
                <a:gd name="T14" fmla="*/ 0 w 10"/>
                <a:gd name="T15" fmla="*/ 23 h 23"/>
                <a:gd name="T16" fmla="*/ 10 w 10"/>
                <a:gd name="T17" fmla="*/ 23 h 23"/>
                <a:gd name="T18" fmla="*/ 10 w 10"/>
                <a:gd name="T19" fmla="*/ 19 h 23"/>
                <a:gd name="T20" fmla="*/ 10 w 10"/>
                <a:gd name="T21" fmla="*/ 19 h 23"/>
                <a:gd name="T22" fmla="*/ 10 w 10"/>
                <a:gd name="T23" fmla="*/ 13 h 23"/>
                <a:gd name="T24" fmla="*/ 10 w 10"/>
                <a:gd name="T25" fmla="*/ 13 h 23"/>
                <a:gd name="T26" fmla="*/ 10 w 10"/>
                <a:gd name="T27" fmla="*/ 6 h 23"/>
                <a:gd name="T28" fmla="*/ 10 w 10"/>
                <a:gd name="T29" fmla="*/ 6 h 23"/>
                <a:gd name="T30" fmla="*/ 10 w 10"/>
                <a:gd name="T31" fmla="*/ 0 h 23"/>
                <a:gd name="T32" fmla="*/ 0 w 10"/>
                <a:gd name="T33" fmla="*/ 0 h 23"/>
                <a:gd name="T34" fmla="*/ 0 w 10"/>
                <a:gd name="T35" fmla="*/ 0 h 23"/>
                <a:gd name="T36" fmla="*/ 0 w 10"/>
                <a:gd name="T3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23">
                  <a:moveTo>
                    <a:pt x="0" y="0"/>
                  </a:moveTo>
                  <a:lnTo>
                    <a:pt x="0" y="0"/>
                  </a:lnTo>
                  <a:lnTo>
                    <a:pt x="0" y="13"/>
                  </a:lnTo>
                  <a:lnTo>
                    <a:pt x="0" y="13"/>
                  </a:lnTo>
                  <a:lnTo>
                    <a:pt x="0" y="13"/>
                  </a:lnTo>
                  <a:lnTo>
                    <a:pt x="0" y="19"/>
                  </a:lnTo>
                  <a:lnTo>
                    <a:pt x="0" y="19"/>
                  </a:lnTo>
                  <a:lnTo>
                    <a:pt x="0" y="23"/>
                  </a:lnTo>
                  <a:lnTo>
                    <a:pt x="10" y="23"/>
                  </a:lnTo>
                  <a:lnTo>
                    <a:pt x="10" y="19"/>
                  </a:lnTo>
                  <a:lnTo>
                    <a:pt x="10" y="19"/>
                  </a:lnTo>
                  <a:lnTo>
                    <a:pt x="10" y="13"/>
                  </a:lnTo>
                  <a:lnTo>
                    <a:pt x="10" y="13"/>
                  </a:lnTo>
                  <a:lnTo>
                    <a:pt x="10"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3" name="Freeform 589"/>
            <p:cNvSpPr>
              <a:spLocks/>
            </p:cNvSpPr>
            <p:nvPr/>
          </p:nvSpPr>
          <p:spPr bwMode="auto">
            <a:xfrm>
              <a:off x="7142163" y="2201863"/>
              <a:ext cx="111125" cy="149225"/>
            </a:xfrm>
            <a:custGeom>
              <a:avLst/>
              <a:gdLst>
                <a:gd name="T0" fmla="*/ 64 w 70"/>
                <a:gd name="T1" fmla="*/ 0 h 94"/>
                <a:gd name="T2" fmla="*/ 64 w 70"/>
                <a:gd name="T3" fmla="*/ 6 h 94"/>
                <a:gd name="T4" fmla="*/ 64 w 70"/>
                <a:gd name="T5" fmla="*/ 6 h 94"/>
                <a:gd name="T6" fmla="*/ 64 w 70"/>
                <a:gd name="T7" fmla="*/ 10 h 94"/>
                <a:gd name="T8" fmla="*/ 70 w 70"/>
                <a:gd name="T9" fmla="*/ 16 h 94"/>
                <a:gd name="T10" fmla="*/ 58 w 70"/>
                <a:gd name="T11" fmla="*/ 10 h 94"/>
                <a:gd name="T12" fmla="*/ 52 w 70"/>
                <a:gd name="T13" fmla="*/ 16 h 94"/>
                <a:gd name="T14" fmla="*/ 52 w 70"/>
                <a:gd name="T15" fmla="*/ 16 h 94"/>
                <a:gd name="T16" fmla="*/ 52 w 70"/>
                <a:gd name="T17" fmla="*/ 22 h 94"/>
                <a:gd name="T18" fmla="*/ 52 w 70"/>
                <a:gd name="T19" fmla="*/ 22 h 94"/>
                <a:gd name="T20" fmla="*/ 52 w 70"/>
                <a:gd name="T21" fmla="*/ 28 h 94"/>
                <a:gd name="T22" fmla="*/ 58 w 70"/>
                <a:gd name="T23" fmla="*/ 33 h 94"/>
                <a:gd name="T24" fmla="*/ 58 w 70"/>
                <a:gd name="T25" fmla="*/ 33 h 94"/>
                <a:gd name="T26" fmla="*/ 58 w 70"/>
                <a:gd name="T27" fmla="*/ 39 h 94"/>
                <a:gd name="T28" fmla="*/ 52 w 70"/>
                <a:gd name="T29" fmla="*/ 45 h 94"/>
                <a:gd name="T30" fmla="*/ 52 w 70"/>
                <a:gd name="T31" fmla="*/ 49 h 94"/>
                <a:gd name="T32" fmla="*/ 48 w 70"/>
                <a:gd name="T33" fmla="*/ 49 h 94"/>
                <a:gd name="T34" fmla="*/ 48 w 70"/>
                <a:gd name="T35" fmla="*/ 49 h 94"/>
                <a:gd name="T36" fmla="*/ 48 w 70"/>
                <a:gd name="T37" fmla="*/ 55 h 94"/>
                <a:gd name="T38" fmla="*/ 48 w 70"/>
                <a:gd name="T39" fmla="*/ 61 h 94"/>
                <a:gd name="T40" fmla="*/ 48 w 70"/>
                <a:gd name="T41" fmla="*/ 61 h 94"/>
                <a:gd name="T42" fmla="*/ 52 w 70"/>
                <a:gd name="T43" fmla="*/ 68 h 94"/>
                <a:gd name="T44" fmla="*/ 52 w 70"/>
                <a:gd name="T45" fmla="*/ 68 h 94"/>
                <a:gd name="T46" fmla="*/ 58 w 70"/>
                <a:gd name="T47" fmla="*/ 72 h 94"/>
                <a:gd name="T48" fmla="*/ 64 w 70"/>
                <a:gd name="T49" fmla="*/ 78 h 94"/>
                <a:gd name="T50" fmla="*/ 70 w 70"/>
                <a:gd name="T51" fmla="*/ 84 h 94"/>
                <a:gd name="T52" fmla="*/ 58 w 70"/>
                <a:gd name="T53" fmla="*/ 84 h 94"/>
                <a:gd name="T54" fmla="*/ 52 w 70"/>
                <a:gd name="T55" fmla="*/ 90 h 94"/>
                <a:gd name="T56" fmla="*/ 41 w 70"/>
                <a:gd name="T57" fmla="*/ 94 h 94"/>
                <a:gd name="T58" fmla="*/ 29 w 70"/>
                <a:gd name="T59" fmla="*/ 90 h 94"/>
                <a:gd name="T60" fmla="*/ 17 w 70"/>
                <a:gd name="T61" fmla="*/ 84 h 94"/>
                <a:gd name="T62" fmla="*/ 17 w 70"/>
                <a:gd name="T63" fmla="*/ 84 h 94"/>
                <a:gd name="T64" fmla="*/ 17 w 70"/>
                <a:gd name="T65" fmla="*/ 78 h 94"/>
                <a:gd name="T66" fmla="*/ 17 w 70"/>
                <a:gd name="T67" fmla="*/ 72 h 94"/>
                <a:gd name="T68" fmla="*/ 17 w 70"/>
                <a:gd name="T69" fmla="*/ 72 h 94"/>
                <a:gd name="T70" fmla="*/ 17 w 70"/>
                <a:gd name="T71" fmla="*/ 68 h 94"/>
                <a:gd name="T72" fmla="*/ 17 w 70"/>
                <a:gd name="T73" fmla="*/ 61 h 94"/>
                <a:gd name="T74" fmla="*/ 13 w 70"/>
                <a:gd name="T75" fmla="*/ 55 h 94"/>
                <a:gd name="T76" fmla="*/ 6 w 70"/>
                <a:gd name="T77" fmla="*/ 49 h 94"/>
                <a:gd name="T78" fmla="*/ 13 w 70"/>
                <a:gd name="T79" fmla="*/ 45 h 94"/>
                <a:gd name="T80" fmla="*/ 17 w 70"/>
                <a:gd name="T81" fmla="*/ 39 h 94"/>
                <a:gd name="T82" fmla="*/ 23 w 70"/>
                <a:gd name="T83" fmla="*/ 28 h 94"/>
                <a:gd name="T84" fmla="*/ 35 w 70"/>
                <a:gd name="T85" fmla="*/ 22 h 94"/>
                <a:gd name="T86" fmla="*/ 52 w 70"/>
                <a:gd name="T87" fmla="*/ 10 h 94"/>
                <a:gd name="T88" fmla="*/ 58 w 70"/>
                <a:gd name="T89" fmla="*/ 0 h 94"/>
                <a:gd name="T90" fmla="*/ 70 w 70"/>
                <a:gd name="T9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 h="94">
                  <a:moveTo>
                    <a:pt x="70" y="0"/>
                  </a:moveTo>
                  <a:lnTo>
                    <a:pt x="64" y="0"/>
                  </a:lnTo>
                  <a:lnTo>
                    <a:pt x="64" y="0"/>
                  </a:lnTo>
                  <a:lnTo>
                    <a:pt x="64" y="6"/>
                  </a:lnTo>
                  <a:lnTo>
                    <a:pt x="64" y="6"/>
                  </a:lnTo>
                  <a:lnTo>
                    <a:pt x="64" y="6"/>
                  </a:lnTo>
                  <a:lnTo>
                    <a:pt x="64" y="10"/>
                  </a:lnTo>
                  <a:lnTo>
                    <a:pt x="64" y="10"/>
                  </a:lnTo>
                  <a:lnTo>
                    <a:pt x="70" y="10"/>
                  </a:lnTo>
                  <a:lnTo>
                    <a:pt x="70" y="16"/>
                  </a:lnTo>
                  <a:lnTo>
                    <a:pt x="58" y="16"/>
                  </a:lnTo>
                  <a:lnTo>
                    <a:pt x="58" y="10"/>
                  </a:lnTo>
                  <a:lnTo>
                    <a:pt x="58" y="10"/>
                  </a:lnTo>
                  <a:lnTo>
                    <a:pt x="52" y="16"/>
                  </a:lnTo>
                  <a:lnTo>
                    <a:pt x="52" y="16"/>
                  </a:lnTo>
                  <a:lnTo>
                    <a:pt x="52" y="16"/>
                  </a:lnTo>
                  <a:lnTo>
                    <a:pt x="52" y="22"/>
                  </a:lnTo>
                  <a:lnTo>
                    <a:pt x="52" y="22"/>
                  </a:lnTo>
                  <a:lnTo>
                    <a:pt x="52" y="22"/>
                  </a:lnTo>
                  <a:lnTo>
                    <a:pt x="52" y="22"/>
                  </a:lnTo>
                  <a:lnTo>
                    <a:pt x="52" y="28"/>
                  </a:lnTo>
                  <a:lnTo>
                    <a:pt x="52" y="28"/>
                  </a:lnTo>
                  <a:lnTo>
                    <a:pt x="52" y="28"/>
                  </a:lnTo>
                  <a:lnTo>
                    <a:pt x="58" y="33"/>
                  </a:lnTo>
                  <a:lnTo>
                    <a:pt x="58" y="33"/>
                  </a:lnTo>
                  <a:lnTo>
                    <a:pt x="58" y="33"/>
                  </a:lnTo>
                  <a:lnTo>
                    <a:pt x="58" y="39"/>
                  </a:lnTo>
                  <a:lnTo>
                    <a:pt x="58" y="39"/>
                  </a:lnTo>
                  <a:lnTo>
                    <a:pt x="58" y="45"/>
                  </a:lnTo>
                  <a:lnTo>
                    <a:pt x="52" y="45"/>
                  </a:lnTo>
                  <a:lnTo>
                    <a:pt x="52" y="45"/>
                  </a:lnTo>
                  <a:lnTo>
                    <a:pt x="52" y="49"/>
                  </a:lnTo>
                  <a:lnTo>
                    <a:pt x="48" y="49"/>
                  </a:lnTo>
                  <a:lnTo>
                    <a:pt x="48" y="49"/>
                  </a:lnTo>
                  <a:lnTo>
                    <a:pt x="48" y="49"/>
                  </a:lnTo>
                  <a:lnTo>
                    <a:pt x="48" y="49"/>
                  </a:lnTo>
                  <a:lnTo>
                    <a:pt x="48" y="55"/>
                  </a:lnTo>
                  <a:lnTo>
                    <a:pt x="48" y="55"/>
                  </a:lnTo>
                  <a:lnTo>
                    <a:pt x="48" y="55"/>
                  </a:lnTo>
                  <a:lnTo>
                    <a:pt x="48" y="61"/>
                  </a:lnTo>
                  <a:lnTo>
                    <a:pt x="48" y="61"/>
                  </a:lnTo>
                  <a:lnTo>
                    <a:pt x="48" y="61"/>
                  </a:lnTo>
                  <a:lnTo>
                    <a:pt x="48" y="61"/>
                  </a:lnTo>
                  <a:lnTo>
                    <a:pt x="52" y="68"/>
                  </a:lnTo>
                  <a:lnTo>
                    <a:pt x="52" y="68"/>
                  </a:lnTo>
                  <a:lnTo>
                    <a:pt x="52" y="68"/>
                  </a:lnTo>
                  <a:lnTo>
                    <a:pt x="58" y="68"/>
                  </a:lnTo>
                  <a:lnTo>
                    <a:pt x="58" y="72"/>
                  </a:lnTo>
                  <a:lnTo>
                    <a:pt x="64" y="72"/>
                  </a:lnTo>
                  <a:lnTo>
                    <a:pt x="64" y="78"/>
                  </a:lnTo>
                  <a:lnTo>
                    <a:pt x="70" y="78"/>
                  </a:lnTo>
                  <a:lnTo>
                    <a:pt x="70" y="84"/>
                  </a:lnTo>
                  <a:lnTo>
                    <a:pt x="58" y="84"/>
                  </a:lnTo>
                  <a:lnTo>
                    <a:pt x="58" y="84"/>
                  </a:lnTo>
                  <a:lnTo>
                    <a:pt x="58" y="90"/>
                  </a:lnTo>
                  <a:lnTo>
                    <a:pt x="52" y="90"/>
                  </a:lnTo>
                  <a:lnTo>
                    <a:pt x="52" y="94"/>
                  </a:lnTo>
                  <a:lnTo>
                    <a:pt x="41" y="94"/>
                  </a:lnTo>
                  <a:lnTo>
                    <a:pt x="41" y="90"/>
                  </a:lnTo>
                  <a:lnTo>
                    <a:pt x="29" y="90"/>
                  </a:lnTo>
                  <a:lnTo>
                    <a:pt x="29" y="84"/>
                  </a:lnTo>
                  <a:lnTo>
                    <a:pt x="17" y="84"/>
                  </a:lnTo>
                  <a:lnTo>
                    <a:pt x="17" y="84"/>
                  </a:lnTo>
                  <a:lnTo>
                    <a:pt x="17" y="84"/>
                  </a:lnTo>
                  <a:lnTo>
                    <a:pt x="17" y="78"/>
                  </a:lnTo>
                  <a:lnTo>
                    <a:pt x="17" y="78"/>
                  </a:lnTo>
                  <a:lnTo>
                    <a:pt x="17" y="72"/>
                  </a:lnTo>
                  <a:lnTo>
                    <a:pt x="17" y="72"/>
                  </a:lnTo>
                  <a:lnTo>
                    <a:pt x="17" y="72"/>
                  </a:lnTo>
                  <a:lnTo>
                    <a:pt x="17" y="72"/>
                  </a:lnTo>
                  <a:lnTo>
                    <a:pt x="23" y="72"/>
                  </a:lnTo>
                  <a:lnTo>
                    <a:pt x="17" y="68"/>
                  </a:lnTo>
                  <a:lnTo>
                    <a:pt x="17" y="68"/>
                  </a:lnTo>
                  <a:lnTo>
                    <a:pt x="17" y="61"/>
                  </a:lnTo>
                  <a:lnTo>
                    <a:pt x="13" y="61"/>
                  </a:lnTo>
                  <a:lnTo>
                    <a:pt x="13" y="55"/>
                  </a:lnTo>
                  <a:lnTo>
                    <a:pt x="0" y="55"/>
                  </a:lnTo>
                  <a:lnTo>
                    <a:pt x="6" y="49"/>
                  </a:lnTo>
                  <a:lnTo>
                    <a:pt x="6" y="45"/>
                  </a:lnTo>
                  <a:lnTo>
                    <a:pt x="13" y="45"/>
                  </a:lnTo>
                  <a:lnTo>
                    <a:pt x="13" y="39"/>
                  </a:lnTo>
                  <a:lnTo>
                    <a:pt x="17" y="39"/>
                  </a:lnTo>
                  <a:lnTo>
                    <a:pt x="17" y="28"/>
                  </a:lnTo>
                  <a:lnTo>
                    <a:pt x="23" y="28"/>
                  </a:lnTo>
                  <a:lnTo>
                    <a:pt x="29" y="22"/>
                  </a:lnTo>
                  <a:lnTo>
                    <a:pt x="35" y="22"/>
                  </a:lnTo>
                  <a:lnTo>
                    <a:pt x="48" y="10"/>
                  </a:lnTo>
                  <a:lnTo>
                    <a:pt x="52" y="10"/>
                  </a:lnTo>
                  <a:lnTo>
                    <a:pt x="52" y="6"/>
                  </a:lnTo>
                  <a:lnTo>
                    <a:pt x="58" y="0"/>
                  </a:lnTo>
                  <a:lnTo>
                    <a:pt x="70" y="0"/>
                  </a:lnTo>
                  <a:lnTo>
                    <a:pt x="7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4" name="Freeform 590"/>
            <p:cNvSpPr>
              <a:spLocks/>
            </p:cNvSpPr>
            <p:nvPr/>
          </p:nvSpPr>
          <p:spPr bwMode="auto">
            <a:xfrm>
              <a:off x="7142163" y="2201863"/>
              <a:ext cx="111125" cy="149225"/>
            </a:xfrm>
            <a:custGeom>
              <a:avLst/>
              <a:gdLst>
                <a:gd name="T0" fmla="*/ 64 w 70"/>
                <a:gd name="T1" fmla="*/ 0 h 94"/>
                <a:gd name="T2" fmla="*/ 64 w 70"/>
                <a:gd name="T3" fmla="*/ 6 h 94"/>
                <a:gd name="T4" fmla="*/ 64 w 70"/>
                <a:gd name="T5" fmla="*/ 6 h 94"/>
                <a:gd name="T6" fmla="*/ 64 w 70"/>
                <a:gd name="T7" fmla="*/ 10 h 94"/>
                <a:gd name="T8" fmla="*/ 70 w 70"/>
                <a:gd name="T9" fmla="*/ 16 h 94"/>
                <a:gd name="T10" fmla="*/ 58 w 70"/>
                <a:gd name="T11" fmla="*/ 10 h 94"/>
                <a:gd name="T12" fmla="*/ 52 w 70"/>
                <a:gd name="T13" fmla="*/ 16 h 94"/>
                <a:gd name="T14" fmla="*/ 52 w 70"/>
                <a:gd name="T15" fmla="*/ 16 h 94"/>
                <a:gd name="T16" fmla="*/ 52 w 70"/>
                <a:gd name="T17" fmla="*/ 22 h 94"/>
                <a:gd name="T18" fmla="*/ 52 w 70"/>
                <a:gd name="T19" fmla="*/ 22 h 94"/>
                <a:gd name="T20" fmla="*/ 52 w 70"/>
                <a:gd name="T21" fmla="*/ 28 h 94"/>
                <a:gd name="T22" fmla="*/ 58 w 70"/>
                <a:gd name="T23" fmla="*/ 33 h 94"/>
                <a:gd name="T24" fmla="*/ 58 w 70"/>
                <a:gd name="T25" fmla="*/ 33 h 94"/>
                <a:gd name="T26" fmla="*/ 58 w 70"/>
                <a:gd name="T27" fmla="*/ 39 h 94"/>
                <a:gd name="T28" fmla="*/ 52 w 70"/>
                <a:gd name="T29" fmla="*/ 45 h 94"/>
                <a:gd name="T30" fmla="*/ 52 w 70"/>
                <a:gd name="T31" fmla="*/ 49 h 94"/>
                <a:gd name="T32" fmla="*/ 48 w 70"/>
                <a:gd name="T33" fmla="*/ 49 h 94"/>
                <a:gd name="T34" fmla="*/ 48 w 70"/>
                <a:gd name="T35" fmla="*/ 49 h 94"/>
                <a:gd name="T36" fmla="*/ 48 w 70"/>
                <a:gd name="T37" fmla="*/ 55 h 94"/>
                <a:gd name="T38" fmla="*/ 48 w 70"/>
                <a:gd name="T39" fmla="*/ 61 h 94"/>
                <a:gd name="T40" fmla="*/ 48 w 70"/>
                <a:gd name="T41" fmla="*/ 61 h 94"/>
                <a:gd name="T42" fmla="*/ 52 w 70"/>
                <a:gd name="T43" fmla="*/ 68 h 94"/>
                <a:gd name="T44" fmla="*/ 52 w 70"/>
                <a:gd name="T45" fmla="*/ 68 h 94"/>
                <a:gd name="T46" fmla="*/ 58 w 70"/>
                <a:gd name="T47" fmla="*/ 72 h 94"/>
                <a:gd name="T48" fmla="*/ 64 w 70"/>
                <a:gd name="T49" fmla="*/ 78 h 94"/>
                <a:gd name="T50" fmla="*/ 70 w 70"/>
                <a:gd name="T51" fmla="*/ 84 h 94"/>
                <a:gd name="T52" fmla="*/ 58 w 70"/>
                <a:gd name="T53" fmla="*/ 84 h 94"/>
                <a:gd name="T54" fmla="*/ 52 w 70"/>
                <a:gd name="T55" fmla="*/ 90 h 94"/>
                <a:gd name="T56" fmla="*/ 41 w 70"/>
                <a:gd name="T57" fmla="*/ 94 h 94"/>
                <a:gd name="T58" fmla="*/ 29 w 70"/>
                <a:gd name="T59" fmla="*/ 90 h 94"/>
                <a:gd name="T60" fmla="*/ 17 w 70"/>
                <a:gd name="T61" fmla="*/ 84 h 94"/>
                <a:gd name="T62" fmla="*/ 17 w 70"/>
                <a:gd name="T63" fmla="*/ 84 h 94"/>
                <a:gd name="T64" fmla="*/ 17 w 70"/>
                <a:gd name="T65" fmla="*/ 78 h 94"/>
                <a:gd name="T66" fmla="*/ 17 w 70"/>
                <a:gd name="T67" fmla="*/ 72 h 94"/>
                <a:gd name="T68" fmla="*/ 17 w 70"/>
                <a:gd name="T69" fmla="*/ 72 h 94"/>
                <a:gd name="T70" fmla="*/ 17 w 70"/>
                <a:gd name="T71" fmla="*/ 68 h 94"/>
                <a:gd name="T72" fmla="*/ 17 w 70"/>
                <a:gd name="T73" fmla="*/ 61 h 94"/>
                <a:gd name="T74" fmla="*/ 13 w 70"/>
                <a:gd name="T75" fmla="*/ 55 h 94"/>
                <a:gd name="T76" fmla="*/ 6 w 70"/>
                <a:gd name="T77" fmla="*/ 49 h 94"/>
                <a:gd name="T78" fmla="*/ 13 w 70"/>
                <a:gd name="T79" fmla="*/ 45 h 94"/>
                <a:gd name="T80" fmla="*/ 17 w 70"/>
                <a:gd name="T81" fmla="*/ 39 h 94"/>
                <a:gd name="T82" fmla="*/ 23 w 70"/>
                <a:gd name="T83" fmla="*/ 28 h 94"/>
                <a:gd name="T84" fmla="*/ 35 w 70"/>
                <a:gd name="T85" fmla="*/ 22 h 94"/>
                <a:gd name="T86" fmla="*/ 52 w 70"/>
                <a:gd name="T87" fmla="*/ 10 h 94"/>
                <a:gd name="T88" fmla="*/ 58 w 70"/>
                <a:gd name="T89" fmla="*/ 0 h 94"/>
                <a:gd name="T90" fmla="*/ 70 w 70"/>
                <a:gd name="T9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 h="94">
                  <a:moveTo>
                    <a:pt x="70" y="0"/>
                  </a:moveTo>
                  <a:lnTo>
                    <a:pt x="64" y="0"/>
                  </a:lnTo>
                  <a:lnTo>
                    <a:pt x="64" y="0"/>
                  </a:lnTo>
                  <a:lnTo>
                    <a:pt x="64" y="6"/>
                  </a:lnTo>
                  <a:lnTo>
                    <a:pt x="64" y="6"/>
                  </a:lnTo>
                  <a:lnTo>
                    <a:pt x="64" y="6"/>
                  </a:lnTo>
                  <a:lnTo>
                    <a:pt x="64" y="10"/>
                  </a:lnTo>
                  <a:lnTo>
                    <a:pt x="64" y="10"/>
                  </a:lnTo>
                  <a:lnTo>
                    <a:pt x="70" y="10"/>
                  </a:lnTo>
                  <a:lnTo>
                    <a:pt x="70" y="16"/>
                  </a:lnTo>
                  <a:lnTo>
                    <a:pt x="58" y="16"/>
                  </a:lnTo>
                  <a:lnTo>
                    <a:pt x="58" y="10"/>
                  </a:lnTo>
                  <a:lnTo>
                    <a:pt x="58" y="10"/>
                  </a:lnTo>
                  <a:lnTo>
                    <a:pt x="52" y="16"/>
                  </a:lnTo>
                  <a:lnTo>
                    <a:pt x="52" y="16"/>
                  </a:lnTo>
                  <a:lnTo>
                    <a:pt x="52" y="16"/>
                  </a:lnTo>
                  <a:lnTo>
                    <a:pt x="52" y="22"/>
                  </a:lnTo>
                  <a:lnTo>
                    <a:pt x="52" y="22"/>
                  </a:lnTo>
                  <a:lnTo>
                    <a:pt x="52" y="22"/>
                  </a:lnTo>
                  <a:lnTo>
                    <a:pt x="52" y="22"/>
                  </a:lnTo>
                  <a:lnTo>
                    <a:pt x="52" y="28"/>
                  </a:lnTo>
                  <a:lnTo>
                    <a:pt x="52" y="28"/>
                  </a:lnTo>
                  <a:lnTo>
                    <a:pt x="52" y="28"/>
                  </a:lnTo>
                  <a:lnTo>
                    <a:pt x="58" y="33"/>
                  </a:lnTo>
                  <a:lnTo>
                    <a:pt x="58" y="33"/>
                  </a:lnTo>
                  <a:lnTo>
                    <a:pt x="58" y="33"/>
                  </a:lnTo>
                  <a:lnTo>
                    <a:pt x="58" y="39"/>
                  </a:lnTo>
                  <a:lnTo>
                    <a:pt x="58" y="39"/>
                  </a:lnTo>
                  <a:lnTo>
                    <a:pt x="58" y="45"/>
                  </a:lnTo>
                  <a:lnTo>
                    <a:pt x="52" y="45"/>
                  </a:lnTo>
                  <a:lnTo>
                    <a:pt x="52" y="45"/>
                  </a:lnTo>
                  <a:lnTo>
                    <a:pt x="52" y="49"/>
                  </a:lnTo>
                  <a:lnTo>
                    <a:pt x="48" y="49"/>
                  </a:lnTo>
                  <a:lnTo>
                    <a:pt x="48" y="49"/>
                  </a:lnTo>
                  <a:lnTo>
                    <a:pt x="48" y="49"/>
                  </a:lnTo>
                  <a:lnTo>
                    <a:pt x="48" y="49"/>
                  </a:lnTo>
                  <a:lnTo>
                    <a:pt x="48" y="55"/>
                  </a:lnTo>
                  <a:lnTo>
                    <a:pt x="48" y="55"/>
                  </a:lnTo>
                  <a:lnTo>
                    <a:pt x="48" y="55"/>
                  </a:lnTo>
                  <a:lnTo>
                    <a:pt x="48" y="61"/>
                  </a:lnTo>
                  <a:lnTo>
                    <a:pt x="48" y="61"/>
                  </a:lnTo>
                  <a:lnTo>
                    <a:pt x="48" y="61"/>
                  </a:lnTo>
                  <a:lnTo>
                    <a:pt x="48" y="61"/>
                  </a:lnTo>
                  <a:lnTo>
                    <a:pt x="52" y="68"/>
                  </a:lnTo>
                  <a:lnTo>
                    <a:pt x="52" y="68"/>
                  </a:lnTo>
                  <a:lnTo>
                    <a:pt x="52" y="68"/>
                  </a:lnTo>
                  <a:lnTo>
                    <a:pt x="58" y="68"/>
                  </a:lnTo>
                  <a:lnTo>
                    <a:pt x="58" y="72"/>
                  </a:lnTo>
                  <a:lnTo>
                    <a:pt x="64" y="72"/>
                  </a:lnTo>
                  <a:lnTo>
                    <a:pt x="64" y="78"/>
                  </a:lnTo>
                  <a:lnTo>
                    <a:pt x="70" y="78"/>
                  </a:lnTo>
                  <a:lnTo>
                    <a:pt x="70" y="84"/>
                  </a:lnTo>
                  <a:lnTo>
                    <a:pt x="58" y="84"/>
                  </a:lnTo>
                  <a:lnTo>
                    <a:pt x="58" y="84"/>
                  </a:lnTo>
                  <a:lnTo>
                    <a:pt x="58" y="90"/>
                  </a:lnTo>
                  <a:lnTo>
                    <a:pt x="52" y="90"/>
                  </a:lnTo>
                  <a:lnTo>
                    <a:pt x="52" y="94"/>
                  </a:lnTo>
                  <a:lnTo>
                    <a:pt x="41" y="94"/>
                  </a:lnTo>
                  <a:lnTo>
                    <a:pt x="41" y="90"/>
                  </a:lnTo>
                  <a:lnTo>
                    <a:pt x="29" y="90"/>
                  </a:lnTo>
                  <a:lnTo>
                    <a:pt x="29" y="84"/>
                  </a:lnTo>
                  <a:lnTo>
                    <a:pt x="17" y="84"/>
                  </a:lnTo>
                  <a:lnTo>
                    <a:pt x="17" y="84"/>
                  </a:lnTo>
                  <a:lnTo>
                    <a:pt x="17" y="84"/>
                  </a:lnTo>
                  <a:lnTo>
                    <a:pt x="17" y="78"/>
                  </a:lnTo>
                  <a:lnTo>
                    <a:pt x="17" y="78"/>
                  </a:lnTo>
                  <a:lnTo>
                    <a:pt x="17" y="72"/>
                  </a:lnTo>
                  <a:lnTo>
                    <a:pt x="17" y="72"/>
                  </a:lnTo>
                  <a:lnTo>
                    <a:pt x="17" y="72"/>
                  </a:lnTo>
                  <a:lnTo>
                    <a:pt x="17" y="72"/>
                  </a:lnTo>
                  <a:lnTo>
                    <a:pt x="23" y="72"/>
                  </a:lnTo>
                  <a:lnTo>
                    <a:pt x="17" y="68"/>
                  </a:lnTo>
                  <a:lnTo>
                    <a:pt x="17" y="68"/>
                  </a:lnTo>
                  <a:lnTo>
                    <a:pt x="17" y="61"/>
                  </a:lnTo>
                  <a:lnTo>
                    <a:pt x="13" y="61"/>
                  </a:lnTo>
                  <a:lnTo>
                    <a:pt x="13" y="55"/>
                  </a:lnTo>
                  <a:lnTo>
                    <a:pt x="0" y="55"/>
                  </a:lnTo>
                  <a:lnTo>
                    <a:pt x="6" y="49"/>
                  </a:lnTo>
                  <a:lnTo>
                    <a:pt x="6" y="45"/>
                  </a:lnTo>
                  <a:lnTo>
                    <a:pt x="13" y="45"/>
                  </a:lnTo>
                  <a:lnTo>
                    <a:pt x="13" y="39"/>
                  </a:lnTo>
                  <a:lnTo>
                    <a:pt x="17" y="39"/>
                  </a:lnTo>
                  <a:lnTo>
                    <a:pt x="17" y="28"/>
                  </a:lnTo>
                  <a:lnTo>
                    <a:pt x="23" y="28"/>
                  </a:lnTo>
                  <a:lnTo>
                    <a:pt x="29" y="22"/>
                  </a:lnTo>
                  <a:lnTo>
                    <a:pt x="35" y="22"/>
                  </a:lnTo>
                  <a:lnTo>
                    <a:pt x="48" y="10"/>
                  </a:lnTo>
                  <a:lnTo>
                    <a:pt x="52" y="10"/>
                  </a:lnTo>
                  <a:lnTo>
                    <a:pt x="52" y="6"/>
                  </a:lnTo>
                  <a:lnTo>
                    <a:pt x="58" y="0"/>
                  </a:lnTo>
                  <a:lnTo>
                    <a:pt x="70" y="0"/>
                  </a:lnTo>
                  <a:lnTo>
                    <a:pt x="7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5" name="Freeform 591"/>
            <p:cNvSpPr>
              <a:spLocks/>
            </p:cNvSpPr>
            <p:nvPr/>
          </p:nvSpPr>
          <p:spPr bwMode="auto">
            <a:xfrm>
              <a:off x="6269038" y="2578101"/>
              <a:ext cx="196850" cy="114300"/>
            </a:xfrm>
            <a:custGeom>
              <a:avLst/>
              <a:gdLst>
                <a:gd name="T0" fmla="*/ 6 w 124"/>
                <a:gd name="T1" fmla="*/ 0 h 72"/>
                <a:gd name="T2" fmla="*/ 25 w 124"/>
                <a:gd name="T3" fmla="*/ 0 h 72"/>
                <a:gd name="T4" fmla="*/ 29 w 124"/>
                <a:gd name="T5" fmla="*/ 4 h 72"/>
                <a:gd name="T6" fmla="*/ 29 w 124"/>
                <a:gd name="T7" fmla="*/ 4 h 72"/>
                <a:gd name="T8" fmla="*/ 29 w 124"/>
                <a:gd name="T9" fmla="*/ 4 h 72"/>
                <a:gd name="T10" fmla="*/ 35 w 124"/>
                <a:gd name="T11" fmla="*/ 4 h 72"/>
                <a:gd name="T12" fmla="*/ 35 w 124"/>
                <a:gd name="T13" fmla="*/ 10 h 72"/>
                <a:gd name="T14" fmla="*/ 41 w 124"/>
                <a:gd name="T15" fmla="*/ 10 h 72"/>
                <a:gd name="T16" fmla="*/ 54 w 124"/>
                <a:gd name="T17" fmla="*/ 16 h 72"/>
                <a:gd name="T18" fmla="*/ 70 w 124"/>
                <a:gd name="T19" fmla="*/ 32 h 72"/>
                <a:gd name="T20" fmla="*/ 76 w 124"/>
                <a:gd name="T21" fmla="*/ 32 h 72"/>
                <a:gd name="T22" fmla="*/ 83 w 124"/>
                <a:gd name="T23" fmla="*/ 39 h 72"/>
                <a:gd name="T24" fmla="*/ 95 w 124"/>
                <a:gd name="T25" fmla="*/ 39 h 72"/>
                <a:gd name="T26" fmla="*/ 105 w 124"/>
                <a:gd name="T27" fmla="*/ 43 h 72"/>
                <a:gd name="T28" fmla="*/ 118 w 124"/>
                <a:gd name="T29" fmla="*/ 43 h 72"/>
                <a:gd name="T30" fmla="*/ 118 w 124"/>
                <a:gd name="T31" fmla="*/ 55 h 72"/>
                <a:gd name="T32" fmla="*/ 118 w 124"/>
                <a:gd name="T33" fmla="*/ 55 h 72"/>
                <a:gd name="T34" fmla="*/ 118 w 124"/>
                <a:gd name="T35" fmla="*/ 55 h 72"/>
                <a:gd name="T36" fmla="*/ 118 w 124"/>
                <a:gd name="T37" fmla="*/ 61 h 72"/>
                <a:gd name="T38" fmla="*/ 124 w 124"/>
                <a:gd name="T39" fmla="*/ 61 h 72"/>
                <a:gd name="T40" fmla="*/ 124 w 124"/>
                <a:gd name="T41" fmla="*/ 65 h 72"/>
                <a:gd name="T42" fmla="*/ 124 w 124"/>
                <a:gd name="T43" fmla="*/ 65 h 72"/>
                <a:gd name="T44" fmla="*/ 124 w 124"/>
                <a:gd name="T45" fmla="*/ 72 h 72"/>
                <a:gd name="T46" fmla="*/ 118 w 124"/>
                <a:gd name="T47" fmla="*/ 72 h 72"/>
                <a:gd name="T48" fmla="*/ 111 w 124"/>
                <a:gd name="T49" fmla="*/ 65 h 72"/>
                <a:gd name="T50" fmla="*/ 89 w 124"/>
                <a:gd name="T51" fmla="*/ 65 h 72"/>
                <a:gd name="T52" fmla="*/ 83 w 124"/>
                <a:gd name="T53" fmla="*/ 61 h 72"/>
                <a:gd name="T54" fmla="*/ 76 w 124"/>
                <a:gd name="T55" fmla="*/ 61 h 72"/>
                <a:gd name="T56" fmla="*/ 76 w 124"/>
                <a:gd name="T57" fmla="*/ 61 h 72"/>
                <a:gd name="T58" fmla="*/ 76 w 124"/>
                <a:gd name="T59" fmla="*/ 55 h 72"/>
                <a:gd name="T60" fmla="*/ 70 w 124"/>
                <a:gd name="T61" fmla="*/ 55 h 72"/>
                <a:gd name="T62" fmla="*/ 70 w 124"/>
                <a:gd name="T63" fmla="*/ 49 h 72"/>
                <a:gd name="T64" fmla="*/ 64 w 124"/>
                <a:gd name="T65" fmla="*/ 49 h 72"/>
                <a:gd name="T66" fmla="*/ 64 w 124"/>
                <a:gd name="T67" fmla="*/ 43 h 72"/>
                <a:gd name="T68" fmla="*/ 60 w 124"/>
                <a:gd name="T69" fmla="*/ 49 h 72"/>
                <a:gd name="T70" fmla="*/ 41 w 124"/>
                <a:gd name="T71" fmla="*/ 49 h 72"/>
                <a:gd name="T72" fmla="*/ 41 w 124"/>
                <a:gd name="T73" fmla="*/ 43 h 72"/>
                <a:gd name="T74" fmla="*/ 29 w 124"/>
                <a:gd name="T75" fmla="*/ 43 h 72"/>
                <a:gd name="T76" fmla="*/ 29 w 124"/>
                <a:gd name="T77" fmla="*/ 39 h 72"/>
                <a:gd name="T78" fmla="*/ 25 w 124"/>
                <a:gd name="T79" fmla="*/ 39 h 72"/>
                <a:gd name="T80" fmla="*/ 13 w 124"/>
                <a:gd name="T81" fmla="*/ 32 h 72"/>
                <a:gd name="T82" fmla="*/ 13 w 124"/>
                <a:gd name="T83" fmla="*/ 32 h 72"/>
                <a:gd name="T84" fmla="*/ 0 w 124"/>
                <a:gd name="T85" fmla="*/ 20 h 72"/>
                <a:gd name="T86" fmla="*/ 6 w 124"/>
                <a:gd name="T87" fmla="*/ 0 h 72"/>
                <a:gd name="T88" fmla="*/ 6 w 124"/>
                <a:gd name="T8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4" h="72">
                  <a:moveTo>
                    <a:pt x="6" y="0"/>
                  </a:moveTo>
                  <a:lnTo>
                    <a:pt x="25" y="0"/>
                  </a:lnTo>
                  <a:lnTo>
                    <a:pt x="29" y="4"/>
                  </a:lnTo>
                  <a:lnTo>
                    <a:pt x="29" y="4"/>
                  </a:lnTo>
                  <a:lnTo>
                    <a:pt x="29" y="4"/>
                  </a:lnTo>
                  <a:lnTo>
                    <a:pt x="35" y="4"/>
                  </a:lnTo>
                  <a:lnTo>
                    <a:pt x="35" y="10"/>
                  </a:lnTo>
                  <a:lnTo>
                    <a:pt x="41" y="10"/>
                  </a:lnTo>
                  <a:lnTo>
                    <a:pt x="54" y="16"/>
                  </a:lnTo>
                  <a:lnTo>
                    <a:pt x="70" y="32"/>
                  </a:lnTo>
                  <a:lnTo>
                    <a:pt x="76" y="32"/>
                  </a:lnTo>
                  <a:lnTo>
                    <a:pt x="83" y="39"/>
                  </a:lnTo>
                  <a:lnTo>
                    <a:pt x="95" y="39"/>
                  </a:lnTo>
                  <a:lnTo>
                    <a:pt x="105" y="43"/>
                  </a:lnTo>
                  <a:lnTo>
                    <a:pt x="118" y="43"/>
                  </a:lnTo>
                  <a:lnTo>
                    <a:pt x="118" y="55"/>
                  </a:lnTo>
                  <a:lnTo>
                    <a:pt x="118" y="55"/>
                  </a:lnTo>
                  <a:lnTo>
                    <a:pt x="118" y="55"/>
                  </a:lnTo>
                  <a:lnTo>
                    <a:pt x="118" y="61"/>
                  </a:lnTo>
                  <a:lnTo>
                    <a:pt x="124" y="61"/>
                  </a:lnTo>
                  <a:lnTo>
                    <a:pt x="124" y="65"/>
                  </a:lnTo>
                  <a:lnTo>
                    <a:pt x="124" y="65"/>
                  </a:lnTo>
                  <a:lnTo>
                    <a:pt x="124" y="72"/>
                  </a:lnTo>
                  <a:lnTo>
                    <a:pt x="118" y="72"/>
                  </a:lnTo>
                  <a:lnTo>
                    <a:pt x="111" y="65"/>
                  </a:lnTo>
                  <a:lnTo>
                    <a:pt x="89" y="65"/>
                  </a:lnTo>
                  <a:lnTo>
                    <a:pt x="83" y="61"/>
                  </a:lnTo>
                  <a:lnTo>
                    <a:pt x="76" y="61"/>
                  </a:lnTo>
                  <a:lnTo>
                    <a:pt x="76" y="61"/>
                  </a:lnTo>
                  <a:lnTo>
                    <a:pt x="76" y="55"/>
                  </a:lnTo>
                  <a:lnTo>
                    <a:pt x="70" y="55"/>
                  </a:lnTo>
                  <a:lnTo>
                    <a:pt x="70" y="49"/>
                  </a:lnTo>
                  <a:lnTo>
                    <a:pt x="64" y="49"/>
                  </a:lnTo>
                  <a:lnTo>
                    <a:pt x="64" y="43"/>
                  </a:lnTo>
                  <a:lnTo>
                    <a:pt x="60" y="49"/>
                  </a:lnTo>
                  <a:lnTo>
                    <a:pt x="41" y="49"/>
                  </a:lnTo>
                  <a:lnTo>
                    <a:pt x="41" y="43"/>
                  </a:lnTo>
                  <a:lnTo>
                    <a:pt x="29" y="43"/>
                  </a:lnTo>
                  <a:lnTo>
                    <a:pt x="29" y="39"/>
                  </a:lnTo>
                  <a:lnTo>
                    <a:pt x="25" y="39"/>
                  </a:lnTo>
                  <a:lnTo>
                    <a:pt x="13" y="32"/>
                  </a:lnTo>
                  <a:lnTo>
                    <a:pt x="13" y="32"/>
                  </a:lnTo>
                  <a:lnTo>
                    <a:pt x="0" y="2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6" name="Freeform 592"/>
            <p:cNvSpPr>
              <a:spLocks/>
            </p:cNvSpPr>
            <p:nvPr/>
          </p:nvSpPr>
          <p:spPr bwMode="auto">
            <a:xfrm>
              <a:off x="6269038" y="2578101"/>
              <a:ext cx="196850" cy="114300"/>
            </a:xfrm>
            <a:custGeom>
              <a:avLst/>
              <a:gdLst>
                <a:gd name="T0" fmla="*/ 6 w 124"/>
                <a:gd name="T1" fmla="*/ 0 h 72"/>
                <a:gd name="T2" fmla="*/ 25 w 124"/>
                <a:gd name="T3" fmla="*/ 0 h 72"/>
                <a:gd name="T4" fmla="*/ 29 w 124"/>
                <a:gd name="T5" fmla="*/ 4 h 72"/>
                <a:gd name="T6" fmla="*/ 29 w 124"/>
                <a:gd name="T7" fmla="*/ 4 h 72"/>
                <a:gd name="T8" fmla="*/ 29 w 124"/>
                <a:gd name="T9" fmla="*/ 4 h 72"/>
                <a:gd name="T10" fmla="*/ 35 w 124"/>
                <a:gd name="T11" fmla="*/ 4 h 72"/>
                <a:gd name="T12" fmla="*/ 35 w 124"/>
                <a:gd name="T13" fmla="*/ 10 h 72"/>
                <a:gd name="T14" fmla="*/ 41 w 124"/>
                <a:gd name="T15" fmla="*/ 10 h 72"/>
                <a:gd name="T16" fmla="*/ 54 w 124"/>
                <a:gd name="T17" fmla="*/ 16 h 72"/>
                <a:gd name="T18" fmla="*/ 70 w 124"/>
                <a:gd name="T19" fmla="*/ 32 h 72"/>
                <a:gd name="T20" fmla="*/ 76 w 124"/>
                <a:gd name="T21" fmla="*/ 32 h 72"/>
                <a:gd name="T22" fmla="*/ 83 w 124"/>
                <a:gd name="T23" fmla="*/ 39 h 72"/>
                <a:gd name="T24" fmla="*/ 95 w 124"/>
                <a:gd name="T25" fmla="*/ 39 h 72"/>
                <a:gd name="T26" fmla="*/ 105 w 124"/>
                <a:gd name="T27" fmla="*/ 43 h 72"/>
                <a:gd name="T28" fmla="*/ 118 w 124"/>
                <a:gd name="T29" fmla="*/ 43 h 72"/>
                <a:gd name="T30" fmla="*/ 118 w 124"/>
                <a:gd name="T31" fmla="*/ 55 h 72"/>
                <a:gd name="T32" fmla="*/ 118 w 124"/>
                <a:gd name="T33" fmla="*/ 55 h 72"/>
                <a:gd name="T34" fmla="*/ 118 w 124"/>
                <a:gd name="T35" fmla="*/ 55 h 72"/>
                <a:gd name="T36" fmla="*/ 118 w 124"/>
                <a:gd name="T37" fmla="*/ 61 h 72"/>
                <a:gd name="T38" fmla="*/ 124 w 124"/>
                <a:gd name="T39" fmla="*/ 61 h 72"/>
                <a:gd name="T40" fmla="*/ 124 w 124"/>
                <a:gd name="T41" fmla="*/ 65 h 72"/>
                <a:gd name="T42" fmla="*/ 124 w 124"/>
                <a:gd name="T43" fmla="*/ 65 h 72"/>
                <a:gd name="T44" fmla="*/ 124 w 124"/>
                <a:gd name="T45" fmla="*/ 72 h 72"/>
                <a:gd name="T46" fmla="*/ 118 w 124"/>
                <a:gd name="T47" fmla="*/ 72 h 72"/>
                <a:gd name="T48" fmla="*/ 111 w 124"/>
                <a:gd name="T49" fmla="*/ 65 h 72"/>
                <a:gd name="T50" fmla="*/ 89 w 124"/>
                <a:gd name="T51" fmla="*/ 65 h 72"/>
                <a:gd name="T52" fmla="*/ 83 w 124"/>
                <a:gd name="T53" fmla="*/ 61 h 72"/>
                <a:gd name="T54" fmla="*/ 76 w 124"/>
                <a:gd name="T55" fmla="*/ 61 h 72"/>
                <a:gd name="T56" fmla="*/ 76 w 124"/>
                <a:gd name="T57" fmla="*/ 61 h 72"/>
                <a:gd name="T58" fmla="*/ 76 w 124"/>
                <a:gd name="T59" fmla="*/ 55 h 72"/>
                <a:gd name="T60" fmla="*/ 70 w 124"/>
                <a:gd name="T61" fmla="*/ 55 h 72"/>
                <a:gd name="T62" fmla="*/ 70 w 124"/>
                <a:gd name="T63" fmla="*/ 49 h 72"/>
                <a:gd name="T64" fmla="*/ 64 w 124"/>
                <a:gd name="T65" fmla="*/ 49 h 72"/>
                <a:gd name="T66" fmla="*/ 64 w 124"/>
                <a:gd name="T67" fmla="*/ 43 h 72"/>
                <a:gd name="T68" fmla="*/ 60 w 124"/>
                <a:gd name="T69" fmla="*/ 49 h 72"/>
                <a:gd name="T70" fmla="*/ 41 w 124"/>
                <a:gd name="T71" fmla="*/ 49 h 72"/>
                <a:gd name="T72" fmla="*/ 41 w 124"/>
                <a:gd name="T73" fmla="*/ 43 h 72"/>
                <a:gd name="T74" fmla="*/ 29 w 124"/>
                <a:gd name="T75" fmla="*/ 43 h 72"/>
                <a:gd name="T76" fmla="*/ 29 w 124"/>
                <a:gd name="T77" fmla="*/ 39 h 72"/>
                <a:gd name="T78" fmla="*/ 25 w 124"/>
                <a:gd name="T79" fmla="*/ 39 h 72"/>
                <a:gd name="T80" fmla="*/ 13 w 124"/>
                <a:gd name="T81" fmla="*/ 32 h 72"/>
                <a:gd name="T82" fmla="*/ 13 w 124"/>
                <a:gd name="T83" fmla="*/ 32 h 72"/>
                <a:gd name="T84" fmla="*/ 0 w 124"/>
                <a:gd name="T85" fmla="*/ 20 h 72"/>
                <a:gd name="T86" fmla="*/ 6 w 124"/>
                <a:gd name="T87" fmla="*/ 0 h 72"/>
                <a:gd name="T88" fmla="*/ 6 w 124"/>
                <a:gd name="T8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4" h="72">
                  <a:moveTo>
                    <a:pt x="6" y="0"/>
                  </a:moveTo>
                  <a:lnTo>
                    <a:pt x="25" y="0"/>
                  </a:lnTo>
                  <a:lnTo>
                    <a:pt x="29" y="4"/>
                  </a:lnTo>
                  <a:lnTo>
                    <a:pt x="29" y="4"/>
                  </a:lnTo>
                  <a:lnTo>
                    <a:pt x="29" y="4"/>
                  </a:lnTo>
                  <a:lnTo>
                    <a:pt x="35" y="4"/>
                  </a:lnTo>
                  <a:lnTo>
                    <a:pt x="35" y="10"/>
                  </a:lnTo>
                  <a:lnTo>
                    <a:pt x="41" y="10"/>
                  </a:lnTo>
                  <a:lnTo>
                    <a:pt x="54" y="16"/>
                  </a:lnTo>
                  <a:lnTo>
                    <a:pt x="70" y="32"/>
                  </a:lnTo>
                  <a:lnTo>
                    <a:pt x="76" y="32"/>
                  </a:lnTo>
                  <a:lnTo>
                    <a:pt x="83" y="39"/>
                  </a:lnTo>
                  <a:lnTo>
                    <a:pt x="95" y="39"/>
                  </a:lnTo>
                  <a:lnTo>
                    <a:pt x="105" y="43"/>
                  </a:lnTo>
                  <a:lnTo>
                    <a:pt x="118" y="43"/>
                  </a:lnTo>
                  <a:lnTo>
                    <a:pt x="118" y="55"/>
                  </a:lnTo>
                  <a:lnTo>
                    <a:pt x="118" y="55"/>
                  </a:lnTo>
                  <a:lnTo>
                    <a:pt x="118" y="55"/>
                  </a:lnTo>
                  <a:lnTo>
                    <a:pt x="118" y="61"/>
                  </a:lnTo>
                  <a:lnTo>
                    <a:pt x="124" y="61"/>
                  </a:lnTo>
                  <a:lnTo>
                    <a:pt x="124" y="65"/>
                  </a:lnTo>
                  <a:lnTo>
                    <a:pt x="124" y="65"/>
                  </a:lnTo>
                  <a:lnTo>
                    <a:pt x="124" y="72"/>
                  </a:lnTo>
                  <a:lnTo>
                    <a:pt x="118" y="72"/>
                  </a:lnTo>
                  <a:lnTo>
                    <a:pt x="111" y="65"/>
                  </a:lnTo>
                  <a:lnTo>
                    <a:pt x="89" y="65"/>
                  </a:lnTo>
                  <a:lnTo>
                    <a:pt x="83" y="61"/>
                  </a:lnTo>
                  <a:lnTo>
                    <a:pt x="76" y="61"/>
                  </a:lnTo>
                  <a:lnTo>
                    <a:pt x="76" y="61"/>
                  </a:lnTo>
                  <a:lnTo>
                    <a:pt x="76" y="55"/>
                  </a:lnTo>
                  <a:lnTo>
                    <a:pt x="70" y="55"/>
                  </a:lnTo>
                  <a:lnTo>
                    <a:pt x="70" y="49"/>
                  </a:lnTo>
                  <a:lnTo>
                    <a:pt x="64" y="49"/>
                  </a:lnTo>
                  <a:lnTo>
                    <a:pt x="64" y="43"/>
                  </a:lnTo>
                  <a:lnTo>
                    <a:pt x="60" y="49"/>
                  </a:lnTo>
                  <a:lnTo>
                    <a:pt x="41" y="49"/>
                  </a:lnTo>
                  <a:lnTo>
                    <a:pt x="41" y="43"/>
                  </a:lnTo>
                  <a:lnTo>
                    <a:pt x="29" y="43"/>
                  </a:lnTo>
                  <a:lnTo>
                    <a:pt x="29" y="39"/>
                  </a:lnTo>
                  <a:lnTo>
                    <a:pt x="25" y="39"/>
                  </a:lnTo>
                  <a:lnTo>
                    <a:pt x="13" y="32"/>
                  </a:lnTo>
                  <a:lnTo>
                    <a:pt x="13" y="32"/>
                  </a:lnTo>
                  <a:lnTo>
                    <a:pt x="0" y="2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7" name="Freeform 593"/>
            <p:cNvSpPr>
              <a:spLocks/>
            </p:cNvSpPr>
            <p:nvPr/>
          </p:nvSpPr>
          <p:spPr bwMode="auto">
            <a:xfrm>
              <a:off x="6475413" y="2628901"/>
              <a:ext cx="61913" cy="63500"/>
            </a:xfrm>
            <a:custGeom>
              <a:avLst/>
              <a:gdLst>
                <a:gd name="T0" fmla="*/ 39 w 39"/>
                <a:gd name="T1" fmla="*/ 11 h 40"/>
                <a:gd name="T2" fmla="*/ 39 w 39"/>
                <a:gd name="T3" fmla="*/ 17 h 40"/>
                <a:gd name="T4" fmla="*/ 39 w 39"/>
                <a:gd name="T5" fmla="*/ 17 h 40"/>
                <a:gd name="T6" fmla="*/ 39 w 39"/>
                <a:gd name="T7" fmla="*/ 29 h 40"/>
                <a:gd name="T8" fmla="*/ 35 w 39"/>
                <a:gd name="T9" fmla="*/ 29 h 40"/>
                <a:gd name="T10" fmla="*/ 35 w 39"/>
                <a:gd name="T11" fmla="*/ 33 h 40"/>
                <a:gd name="T12" fmla="*/ 35 w 39"/>
                <a:gd name="T13" fmla="*/ 33 h 40"/>
                <a:gd name="T14" fmla="*/ 29 w 39"/>
                <a:gd name="T15" fmla="*/ 40 h 40"/>
                <a:gd name="T16" fmla="*/ 29 w 39"/>
                <a:gd name="T17" fmla="*/ 40 h 40"/>
                <a:gd name="T18" fmla="*/ 29 w 39"/>
                <a:gd name="T19" fmla="*/ 33 h 40"/>
                <a:gd name="T20" fmla="*/ 23 w 39"/>
                <a:gd name="T21" fmla="*/ 33 h 40"/>
                <a:gd name="T22" fmla="*/ 23 w 39"/>
                <a:gd name="T23" fmla="*/ 33 h 40"/>
                <a:gd name="T24" fmla="*/ 23 w 39"/>
                <a:gd name="T25" fmla="*/ 33 h 40"/>
                <a:gd name="T26" fmla="*/ 23 w 39"/>
                <a:gd name="T27" fmla="*/ 29 h 40"/>
                <a:gd name="T28" fmla="*/ 4 w 39"/>
                <a:gd name="T29" fmla="*/ 29 h 40"/>
                <a:gd name="T30" fmla="*/ 4 w 39"/>
                <a:gd name="T31" fmla="*/ 29 h 40"/>
                <a:gd name="T32" fmla="*/ 0 w 39"/>
                <a:gd name="T33" fmla="*/ 23 h 40"/>
                <a:gd name="T34" fmla="*/ 0 w 39"/>
                <a:gd name="T35" fmla="*/ 23 h 40"/>
                <a:gd name="T36" fmla="*/ 0 w 39"/>
                <a:gd name="T37" fmla="*/ 23 h 40"/>
                <a:gd name="T38" fmla="*/ 0 w 39"/>
                <a:gd name="T39" fmla="*/ 17 h 40"/>
                <a:gd name="T40" fmla="*/ 4 w 39"/>
                <a:gd name="T41" fmla="*/ 17 h 40"/>
                <a:gd name="T42" fmla="*/ 4 w 39"/>
                <a:gd name="T43" fmla="*/ 11 h 40"/>
                <a:gd name="T44" fmla="*/ 4 w 39"/>
                <a:gd name="T45" fmla="*/ 11 h 40"/>
                <a:gd name="T46" fmla="*/ 10 w 39"/>
                <a:gd name="T47" fmla="*/ 11 h 40"/>
                <a:gd name="T48" fmla="*/ 10 w 39"/>
                <a:gd name="T49" fmla="*/ 7 h 40"/>
                <a:gd name="T50" fmla="*/ 10 w 39"/>
                <a:gd name="T51" fmla="*/ 7 h 40"/>
                <a:gd name="T52" fmla="*/ 10 w 39"/>
                <a:gd name="T53" fmla="*/ 7 h 40"/>
                <a:gd name="T54" fmla="*/ 16 w 39"/>
                <a:gd name="T55" fmla="*/ 0 h 40"/>
                <a:gd name="T56" fmla="*/ 16 w 39"/>
                <a:gd name="T57" fmla="*/ 0 h 40"/>
                <a:gd name="T58" fmla="*/ 16 w 39"/>
                <a:gd name="T59" fmla="*/ 0 h 40"/>
                <a:gd name="T60" fmla="*/ 16 w 39"/>
                <a:gd name="T61" fmla="*/ 0 h 40"/>
                <a:gd name="T62" fmla="*/ 23 w 39"/>
                <a:gd name="T63" fmla="*/ 0 h 40"/>
                <a:gd name="T64" fmla="*/ 23 w 39"/>
                <a:gd name="T65" fmla="*/ 7 h 40"/>
                <a:gd name="T66" fmla="*/ 35 w 39"/>
                <a:gd name="T67" fmla="*/ 7 h 40"/>
                <a:gd name="T68" fmla="*/ 35 w 39"/>
                <a:gd name="T69" fmla="*/ 11 h 40"/>
                <a:gd name="T70" fmla="*/ 39 w 39"/>
                <a:gd name="T71" fmla="*/ 11 h 40"/>
                <a:gd name="T72" fmla="*/ 39 w 39"/>
                <a:gd name="T73"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 h="40">
                  <a:moveTo>
                    <a:pt x="39" y="11"/>
                  </a:moveTo>
                  <a:lnTo>
                    <a:pt x="39" y="17"/>
                  </a:lnTo>
                  <a:lnTo>
                    <a:pt x="39" y="17"/>
                  </a:lnTo>
                  <a:lnTo>
                    <a:pt x="39" y="29"/>
                  </a:lnTo>
                  <a:lnTo>
                    <a:pt x="35" y="29"/>
                  </a:lnTo>
                  <a:lnTo>
                    <a:pt x="35" y="33"/>
                  </a:lnTo>
                  <a:lnTo>
                    <a:pt x="35" y="33"/>
                  </a:lnTo>
                  <a:lnTo>
                    <a:pt x="29" y="40"/>
                  </a:lnTo>
                  <a:lnTo>
                    <a:pt x="29" y="40"/>
                  </a:lnTo>
                  <a:lnTo>
                    <a:pt x="29" y="33"/>
                  </a:lnTo>
                  <a:lnTo>
                    <a:pt x="23" y="33"/>
                  </a:lnTo>
                  <a:lnTo>
                    <a:pt x="23" y="33"/>
                  </a:lnTo>
                  <a:lnTo>
                    <a:pt x="23" y="33"/>
                  </a:lnTo>
                  <a:lnTo>
                    <a:pt x="23" y="29"/>
                  </a:lnTo>
                  <a:lnTo>
                    <a:pt x="4" y="29"/>
                  </a:lnTo>
                  <a:lnTo>
                    <a:pt x="4" y="29"/>
                  </a:lnTo>
                  <a:lnTo>
                    <a:pt x="0" y="23"/>
                  </a:lnTo>
                  <a:lnTo>
                    <a:pt x="0" y="23"/>
                  </a:lnTo>
                  <a:lnTo>
                    <a:pt x="0" y="23"/>
                  </a:lnTo>
                  <a:lnTo>
                    <a:pt x="0" y="17"/>
                  </a:lnTo>
                  <a:lnTo>
                    <a:pt x="4" y="17"/>
                  </a:lnTo>
                  <a:lnTo>
                    <a:pt x="4" y="11"/>
                  </a:lnTo>
                  <a:lnTo>
                    <a:pt x="4" y="11"/>
                  </a:lnTo>
                  <a:lnTo>
                    <a:pt x="10" y="11"/>
                  </a:lnTo>
                  <a:lnTo>
                    <a:pt x="10" y="7"/>
                  </a:lnTo>
                  <a:lnTo>
                    <a:pt x="10" y="7"/>
                  </a:lnTo>
                  <a:lnTo>
                    <a:pt x="10" y="7"/>
                  </a:lnTo>
                  <a:lnTo>
                    <a:pt x="16" y="0"/>
                  </a:lnTo>
                  <a:lnTo>
                    <a:pt x="16" y="0"/>
                  </a:lnTo>
                  <a:lnTo>
                    <a:pt x="16" y="0"/>
                  </a:lnTo>
                  <a:lnTo>
                    <a:pt x="16" y="0"/>
                  </a:lnTo>
                  <a:lnTo>
                    <a:pt x="23" y="0"/>
                  </a:lnTo>
                  <a:lnTo>
                    <a:pt x="23" y="7"/>
                  </a:lnTo>
                  <a:lnTo>
                    <a:pt x="35" y="7"/>
                  </a:lnTo>
                  <a:lnTo>
                    <a:pt x="35" y="11"/>
                  </a:lnTo>
                  <a:lnTo>
                    <a:pt x="39" y="11"/>
                  </a:lnTo>
                  <a:lnTo>
                    <a:pt x="39"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8" name="Freeform 594"/>
            <p:cNvSpPr>
              <a:spLocks/>
            </p:cNvSpPr>
            <p:nvPr/>
          </p:nvSpPr>
          <p:spPr bwMode="auto">
            <a:xfrm>
              <a:off x="6475413" y="2628901"/>
              <a:ext cx="61913" cy="63500"/>
            </a:xfrm>
            <a:custGeom>
              <a:avLst/>
              <a:gdLst>
                <a:gd name="T0" fmla="*/ 39 w 39"/>
                <a:gd name="T1" fmla="*/ 11 h 40"/>
                <a:gd name="T2" fmla="*/ 39 w 39"/>
                <a:gd name="T3" fmla="*/ 17 h 40"/>
                <a:gd name="T4" fmla="*/ 39 w 39"/>
                <a:gd name="T5" fmla="*/ 17 h 40"/>
                <a:gd name="T6" fmla="*/ 39 w 39"/>
                <a:gd name="T7" fmla="*/ 29 h 40"/>
                <a:gd name="T8" fmla="*/ 35 w 39"/>
                <a:gd name="T9" fmla="*/ 29 h 40"/>
                <a:gd name="T10" fmla="*/ 35 w 39"/>
                <a:gd name="T11" fmla="*/ 33 h 40"/>
                <a:gd name="T12" fmla="*/ 35 w 39"/>
                <a:gd name="T13" fmla="*/ 33 h 40"/>
                <a:gd name="T14" fmla="*/ 29 w 39"/>
                <a:gd name="T15" fmla="*/ 40 h 40"/>
                <a:gd name="T16" fmla="*/ 29 w 39"/>
                <a:gd name="T17" fmla="*/ 40 h 40"/>
                <a:gd name="T18" fmla="*/ 29 w 39"/>
                <a:gd name="T19" fmla="*/ 33 h 40"/>
                <a:gd name="T20" fmla="*/ 23 w 39"/>
                <a:gd name="T21" fmla="*/ 33 h 40"/>
                <a:gd name="T22" fmla="*/ 23 w 39"/>
                <a:gd name="T23" fmla="*/ 33 h 40"/>
                <a:gd name="T24" fmla="*/ 23 w 39"/>
                <a:gd name="T25" fmla="*/ 33 h 40"/>
                <a:gd name="T26" fmla="*/ 23 w 39"/>
                <a:gd name="T27" fmla="*/ 29 h 40"/>
                <a:gd name="T28" fmla="*/ 4 w 39"/>
                <a:gd name="T29" fmla="*/ 29 h 40"/>
                <a:gd name="T30" fmla="*/ 4 w 39"/>
                <a:gd name="T31" fmla="*/ 29 h 40"/>
                <a:gd name="T32" fmla="*/ 0 w 39"/>
                <a:gd name="T33" fmla="*/ 23 h 40"/>
                <a:gd name="T34" fmla="*/ 0 w 39"/>
                <a:gd name="T35" fmla="*/ 23 h 40"/>
                <a:gd name="T36" fmla="*/ 0 w 39"/>
                <a:gd name="T37" fmla="*/ 23 h 40"/>
                <a:gd name="T38" fmla="*/ 0 w 39"/>
                <a:gd name="T39" fmla="*/ 17 h 40"/>
                <a:gd name="T40" fmla="*/ 4 w 39"/>
                <a:gd name="T41" fmla="*/ 17 h 40"/>
                <a:gd name="T42" fmla="*/ 4 w 39"/>
                <a:gd name="T43" fmla="*/ 11 h 40"/>
                <a:gd name="T44" fmla="*/ 4 w 39"/>
                <a:gd name="T45" fmla="*/ 11 h 40"/>
                <a:gd name="T46" fmla="*/ 10 w 39"/>
                <a:gd name="T47" fmla="*/ 11 h 40"/>
                <a:gd name="T48" fmla="*/ 10 w 39"/>
                <a:gd name="T49" fmla="*/ 7 h 40"/>
                <a:gd name="T50" fmla="*/ 10 w 39"/>
                <a:gd name="T51" fmla="*/ 7 h 40"/>
                <a:gd name="T52" fmla="*/ 10 w 39"/>
                <a:gd name="T53" fmla="*/ 7 h 40"/>
                <a:gd name="T54" fmla="*/ 16 w 39"/>
                <a:gd name="T55" fmla="*/ 0 h 40"/>
                <a:gd name="T56" fmla="*/ 16 w 39"/>
                <a:gd name="T57" fmla="*/ 0 h 40"/>
                <a:gd name="T58" fmla="*/ 16 w 39"/>
                <a:gd name="T59" fmla="*/ 0 h 40"/>
                <a:gd name="T60" fmla="*/ 16 w 39"/>
                <a:gd name="T61" fmla="*/ 0 h 40"/>
                <a:gd name="T62" fmla="*/ 23 w 39"/>
                <a:gd name="T63" fmla="*/ 0 h 40"/>
                <a:gd name="T64" fmla="*/ 23 w 39"/>
                <a:gd name="T65" fmla="*/ 7 h 40"/>
                <a:gd name="T66" fmla="*/ 35 w 39"/>
                <a:gd name="T67" fmla="*/ 7 h 40"/>
                <a:gd name="T68" fmla="*/ 35 w 39"/>
                <a:gd name="T69" fmla="*/ 11 h 40"/>
                <a:gd name="T70" fmla="*/ 39 w 39"/>
                <a:gd name="T71" fmla="*/ 11 h 40"/>
                <a:gd name="T72" fmla="*/ 39 w 39"/>
                <a:gd name="T73"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 h="40">
                  <a:moveTo>
                    <a:pt x="39" y="11"/>
                  </a:moveTo>
                  <a:lnTo>
                    <a:pt x="39" y="17"/>
                  </a:lnTo>
                  <a:lnTo>
                    <a:pt x="39" y="17"/>
                  </a:lnTo>
                  <a:lnTo>
                    <a:pt x="39" y="29"/>
                  </a:lnTo>
                  <a:lnTo>
                    <a:pt x="35" y="29"/>
                  </a:lnTo>
                  <a:lnTo>
                    <a:pt x="35" y="33"/>
                  </a:lnTo>
                  <a:lnTo>
                    <a:pt x="35" y="33"/>
                  </a:lnTo>
                  <a:lnTo>
                    <a:pt x="29" y="40"/>
                  </a:lnTo>
                  <a:lnTo>
                    <a:pt x="29" y="40"/>
                  </a:lnTo>
                  <a:lnTo>
                    <a:pt x="29" y="33"/>
                  </a:lnTo>
                  <a:lnTo>
                    <a:pt x="23" y="33"/>
                  </a:lnTo>
                  <a:lnTo>
                    <a:pt x="23" y="33"/>
                  </a:lnTo>
                  <a:lnTo>
                    <a:pt x="23" y="33"/>
                  </a:lnTo>
                  <a:lnTo>
                    <a:pt x="23" y="29"/>
                  </a:lnTo>
                  <a:lnTo>
                    <a:pt x="4" y="29"/>
                  </a:lnTo>
                  <a:lnTo>
                    <a:pt x="4" y="29"/>
                  </a:lnTo>
                  <a:lnTo>
                    <a:pt x="0" y="23"/>
                  </a:lnTo>
                  <a:lnTo>
                    <a:pt x="0" y="23"/>
                  </a:lnTo>
                  <a:lnTo>
                    <a:pt x="0" y="23"/>
                  </a:lnTo>
                  <a:lnTo>
                    <a:pt x="0" y="17"/>
                  </a:lnTo>
                  <a:lnTo>
                    <a:pt x="4" y="17"/>
                  </a:lnTo>
                  <a:lnTo>
                    <a:pt x="4" y="11"/>
                  </a:lnTo>
                  <a:lnTo>
                    <a:pt x="4" y="11"/>
                  </a:lnTo>
                  <a:lnTo>
                    <a:pt x="10" y="11"/>
                  </a:lnTo>
                  <a:lnTo>
                    <a:pt x="10" y="7"/>
                  </a:lnTo>
                  <a:lnTo>
                    <a:pt x="10" y="7"/>
                  </a:lnTo>
                  <a:lnTo>
                    <a:pt x="10" y="7"/>
                  </a:lnTo>
                  <a:lnTo>
                    <a:pt x="16" y="0"/>
                  </a:lnTo>
                  <a:lnTo>
                    <a:pt x="16" y="0"/>
                  </a:lnTo>
                  <a:lnTo>
                    <a:pt x="16" y="0"/>
                  </a:lnTo>
                  <a:lnTo>
                    <a:pt x="16" y="0"/>
                  </a:lnTo>
                  <a:lnTo>
                    <a:pt x="23" y="0"/>
                  </a:lnTo>
                  <a:lnTo>
                    <a:pt x="23" y="7"/>
                  </a:lnTo>
                  <a:lnTo>
                    <a:pt x="35" y="7"/>
                  </a:lnTo>
                  <a:lnTo>
                    <a:pt x="35" y="11"/>
                  </a:lnTo>
                  <a:lnTo>
                    <a:pt x="39" y="11"/>
                  </a:lnTo>
                  <a:lnTo>
                    <a:pt x="39"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599" name="Freeform 595"/>
            <p:cNvSpPr>
              <a:spLocks/>
            </p:cNvSpPr>
            <p:nvPr/>
          </p:nvSpPr>
          <p:spPr bwMode="auto">
            <a:xfrm>
              <a:off x="6465888" y="2692401"/>
              <a:ext cx="120650" cy="149225"/>
            </a:xfrm>
            <a:custGeom>
              <a:avLst/>
              <a:gdLst>
                <a:gd name="T0" fmla="*/ 64 w 76"/>
                <a:gd name="T1" fmla="*/ 45 h 94"/>
                <a:gd name="T2" fmla="*/ 64 w 76"/>
                <a:gd name="T3" fmla="*/ 51 h 94"/>
                <a:gd name="T4" fmla="*/ 64 w 76"/>
                <a:gd name="T5" fmla="*/ 55 h 94"/>
                <a:gd name="T6" fmla="*/ 57 w 76"/>
                <a:gd name="T7" fmla="*/ 55 h 94"/>
                <a:gd name="T8" fmla="*/ 57 w 76"/>
                <a:gd name="T9" fmla="*/ 55 h 94"/>
                <a:gd name="T10" fmla="*/ 51 w 76"/>
                <a:gd name="T11" fmla="*/ 51 h 94"/>
                <a:gd name="T12" fmla="*/ 51 w 76"/>
                <a:gd name="T13" fmla="*/ 51 h 94"/>
                <a:gd name="T14" fmla="*/ 51 w 76"/>
                <a:gd name="T15" fmla="*/ 45 h 94"/>
                <a:gd name="T16" fmla="*/ 57 w 76"/>
                <a:gd name="T17" fmla="*/ 33 h 94"/>
                <a:gd name="T18" fmla="*/ 64 w 76"/>
                <a:gd name="T19" fmla="*/ 28 h 94"/>
                <a:gd name="T20" fmla="*/ 64 w 76"/>
                <a:gd name="T21" fmla="*/ 16 h 94"/>
                <a:gd name="T22" fmla="*/ 29 w 76"/>
                <a:gd name="T23" fmla="*/ 16 h 94"/>
                <a:gd name="T24" fmla="*/ 29 w 76"/>
                <a:gd name="T25" fmla="*/ 10 h 94"/>
                <a:gd name="T26" fmla="*/ 29 w 76"/>
                <a:gd name="T27" fmla="*/ 6 h 94"/>
                <a:gd name="T28" fmla="*/ 22 w 76"/>
                <a:gd name="T29" fmla="*/ 6 h 94"/>
                <a:gd name="T30" fmla="*/ 22 w 76"/>
                <a:gd name="T31" fmla="*/ 6 h 94"/>
                <a:gd name="T32" fmla="*/ 6 w 76"/>
                <a:gd name="T33" fmla="*/ 0 h 94"/>
                <a:gd name="T34" fmla="*/ 6 w 76"/>
                <a:gd name="T35" fmla="*/ 6 h 94"/>
                <a:gd name="T36" fmla="*/ 0 w 76"/>
                <a:gd name="T37" fmla="*/ 6 h 94"/>
                <a:gd name="T38" fmla="*/ 0 w 76"/>
                <a:gd name="T39" fmla="*/ 10 h 94"/>
                <a:gd name="T40" fmla="*/ 6 w 76"/>
                <a:gd name="T41" fmla="*/ 16 h 94"/>
                <a:gd name="T42" fmla="*/ 16 w 76"/>
                <a:gd name="T43" fmla="*/ 22 h 94"/>
                <a:gd name="T44" fmla="*/ 10 w 76"/>
                <a:gd name="T45" fmla="*/ 22 h 94"/>
                <a:gd name="T46" fmla="*/ 6 w 76"/>
                <a:gd name="T47" fmla="*/ 28 h 94"/>
                <a:gd name="T48" fmla="*/ 6 w 76"/>
                <a:gd name="T49" fmla="*/ 33 h 94"/>
                <a:gd name="T50" fmla="*/ 6 w 76"/>
                <a:gd name="T51" fmla="*/ 39 h 94"/>
                <a:gd name="T52" fmla="*/ 6 w 76"/>
                <a:gd name="T53" fmla="*/ 39 h 94"/>
                <a:gd name="T54" fmla="*/ 10 w 76"/>
                <a:gd name="T55" fmla="*/ 45 h 94"/>
                <a:gd name="T56" fmla="*/ 16 w 76"/>
                <a:gd name="T57" fmla="*/ 51 h 94"/>
                <a:gd name="T58" fmla="*/ 29 w 76"/>
                <a:gd name="T59" fmla="*/ 78 h 94"/>
                <a:gd name="T60" fmla="*/ 29 w 76"/>
                <a:gd name="T61" fmla="*/ 72 h 94"/>
                <a:gd name="T62" fmla="*/ 45 w 76"/>
                <a:gd name="T63" fmla="*/ 72 h 94"/>
                <a:gd name="T64" fmla="*/ 45 w 76"/>
                <a:gd name="T65" fmla="*/ 68 h 94"/>
                <a:gd name="T66" fmla="*/ 45 w 76"/>
                <a:gd name="T67" fmla="*/ 61 h 94"/>
                <a:gd name="T68" fmla="*/ 45 w 76"/>
                <a:gd name="T69" fmla="*/ 61 h 94"/>
                <a:gd name="T70" fmla="*/ 51 w 76"/>
                <a:gd name="T71" fmla="*/ 61 h 94"/>
                <a:gd name="T72" fmla="*/ 57 w 76"/>
                <a:gd name="T73" fmla="*/ 72 h 94"/>
                <a:gd name="T74" fmla="*/ 57 w 76"/>
                <a:gd name="T75" fmla="*/ 78 h 94"/>
                <a:gd name="T76" fmla="*/ 64 w 76"/>
                <a:gd name="T77" fmla="*/ 84 h 94"/>
                <a:gd name="T78" fmla="*/ 70 w 76"/>
                <a:gd name="T79" fmla="*/ 94 h 94"/>
                <a:gd name="T80" fmla="*/ 70 w 76"/>
                <a:gd name="T81" fmla="*/ 90 h 94"/>
                <a:gd name="T82" fmla="*/ 76 w 76"/>
                <a:gd name="T83" fmla="*/ 84 h 94"/>
                <a:gd name="T84" fmla="*/ 76 w 76"/>
                <a:gd name="T85" fmla="*/ 78 h 94"/>
                <a:gd name="T86" fmla="*/ 76 w 76"/>
                <a:gd name="T87"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6" h="94">
                  <a:moveTo>
                    <a:pt x="76" y="68"/>
                  </a:moveTo>
                  <a:lnTo>
                    <a:pt x="64" y="45"/>
                  </a:lnTo>
                  <a:lnTo>
                    <a:pt x="64" y="51"/>
                  </a:lnTo>
                  <a:lnTo>
                    <a:pt x="64" y="51"/>
                  </a:lnTo>
                  <a:lnTo>
                    <a:pt x="64" y="51"/>
                  </a:lnTo>
                  <a:lnTo>
                    <a:pt x="64" y="55"/>
                  </a:lnTo>
                  <a:lnTo>
                    <a:pt x="57" y="55"/>
                  </a:lnTo>
                  <a:lnTo>
                    <a:pt x="57" y="55"/>
                  </a:lnTo>
                  <a:lnTo>
                    <a:pt x="57" y="55"/>
                  </a:lnTo>
                  <a:lnTo>
                    <a:pt x="57" y="55"/>
                  </a:lnTo>
                  <a:lnTo>
                    <a:pt x="57" y="51"/>
                  </a:lnTo>
                  <a:lnTo>
                    <a:pt x="51" y="51"/>
                  </a:lnTo>
                  <a:lnTo>
                    <a:pt x="51" y="51"/>
                  </a:lnTo>
                  <a:lnTo>
                    <a:pt x="51" y="51"/>
                  </a:lnTo>
                  <a:lnTo>
                    <a:pt x="51" y="45"/>
                  </a:lnTo>
                  <a:lnTo>
                    <a:pt x="51" y="45"/>
                  </a:lnTo>
                  <a:lnTo>
                    <a:pt x="57" y="39"/>
                  </a:lnTo>
                  <a:lnTo>
                    <a:pt x="57" y="33"/>
                  </a:lnTo>
                  <a:lnTo>
                    <a:pt x="57" y="33"/>
                  </a:lnTo>
                  <a:lnTo>
                    <a:pt x="64" y="28"/>
                  </a:lnTo>
                  <a:lnTo>
                    <a:pt x="64" y="28"/>
                  </a:lnTo>
                  <a:lnTo>
                    <a:pt x="64" y="16"/>
                  </a:lnTo>
                  <a:lnTo>
                    <a:pt x="29" y="16"/>
                  </a:lnTo>
                  <a:lnTo>
                    <a:pt x="29" y="16"/>
                  </a:lnTo>
                  <a:lnTo>
                    <a:pt x="29" y="10"/>
                  </a:lnTo>
                  <a:lnTo>
                    <a:pt x="29" y="10"/>
                  </a:lnTo>
                  <a:lnTo>
                    <a:pt x="29" y="10"/>
                  </a:lnTo>
                  <a:lnTo>
                    <a:pt x="29" y="6"/>
                  </a:lnTo>
                  <a:lnTo>
                    <a:pt x="22" y="6"/>
                  </a:lnTo>
                  <a:lnTo>
                    <a:pt x="22" y="6"/>
                  </a:lnTo>
                  <a:lnTo>
                    <a:pt x="22" y="6"/>
                  </a:lnTo>
                  <a:lnTo>
                    <a:pt x="22" y="6"/>
                  </a:lnTo>
                  <a:lnTo>
                    <a:pt x="16" y="0"/>
                  </a:lnTo>
                  <a:lnTo>
                    <a:pt x="6" y="0"/>
                  </a:lnTo>
                  <a:lnTo>
                    <a:pt x="6" y="0"/>
                  </a:lnTo>
                  <a:lnTo>
                    <a:pt x="6" y="6"/>
                  </a:lnTo>
                  <a:lnTo>
                    <a:pt x="0" y="6"/>
                  </a:lnTo>
                  <a:lnTo>
                    <a:pt x="0" y="6"/>
                  </a:lnTo>
                  <a:lnTo>
                    <a:pt x="0" y="10"/>
                  </a:lnTo>
                  <a:lnTo>
                    <a:pt x="0" y="10"/>
                  </a:lnTo>
                  <a:lnTo>
                    <a:pt x="6" y="10"/>
                  </a:lnTo>
                  <a:lnTo>
                    <a:pt x="6" y="16"/>
                  </a:lnTo>
                  <a:lnTo>
                    <a:pt x="10" y="16"/>
                  </a:lnTo>
                  <a:lnTo>
                    <a:pt x="16" y="22"/>
                  </a:lnTo>
                  <a:lnTo>
                    <a:pt x="10" y="22"/>
                  </a:lnTo>
                  <a:lnTo>
                    <a:pt x="10" y="22"/>
                  </a:lnTo>
                  <a:lnTo>
                    <a:pt x="6" y="28"/>
                  </a:lnTo>
                  <a:lnTo>
                    <a:pt x="6" y="28"/>
                  </a:lnTo>
                  <a:lnTo>
                    <a:pt x="6" y="33"/>
                  </a:lnTo>
                  <a:lnTo>
                    <a:pt x="6" y="33"/>
                  </a:lnTo>
                  <a:lnTo>
                    <a:pt x="6" y="33"/>
                  </a:lnTo>
                  <a:lnTo>
                    <a:pt x="6" y="39"/>
                  </a:lnTo>
                  <a:lnTo>
                    <a:pt x="6" y="39"/>
                  </a:lnTo>
                  <a:lnTo>
                    <a:pt x="6" y="39"/>
                  </a:lnTo>
                  <a:lnTo>
                    <a:pt x="10" y="45"/>
                  </a:lnTo>
                  <a:lnTo>
                    <a:pt x="10" y="45"/>
                  </a:lnTo>
                  <a:lnTo>
                    <a:pt x="16" y="45"/>
                  </a:lnTo>
                  <a:lnTo>
                    <a:pt x="16" y="51"/>
                  </a:lnTo>
                  <a:lnTo>
                    <a:pt x="22" y="51"/>
                  </a:lnTo>
                  <a:lnTo>
                    <a:pt x="29" y="78"/>
                  </a:lnTo>
                  <a:lnTo>
                    <a:pt x="29" y="78"/>
                  </a:lnTo>
                  <a:lnTo>
                    <a:pt x="29" y="72"/>
                  </a:lnTo>
                  <a:lnTo>
                    <a:pt x="29" y="72"/>
                  </a:lnTo>
                  <a:lnTo>
                    <a:pt x="45" y="72"/>
                  </a:lnTo>
                  <a:lnTo>
                    <a:pt x="45" y="68"/>
                  </a:lnTo>
                  <a:lnTo>
                    <a:pt x="45" y="68"/>
                  </a:lnTo>
                  <a:lnTo>
                    <a:pt x="45" y="68"/>
                  </a:lnTo>
                  <a:lnTo>
                    <a:pt x="45" y="61"/>
                  </a:lnTo>
                  <a:lnTo>
                    <a:pt x="45" y="61"/>
                  </a:lnTo>
                  <a:lnTo>
                    <a:pt x="45" y="61"/>
                  </a:lnTo>
                  <a:lnTo>
                    <a:pt x="45" y="61"/>
                  </a:lnTo>
                  <a:lnTo>
                    <a:pt x="51" y="61"/>
                  </a:lnTo>
                  <a:lnTo>
                    <a:pt x="57" y="68"/>
                  </a:lnTo>
                  <a:lnTo>
                    <a:pt x="57" y="72"/>
                  </a:lnTo>
                  <a:lnTo>
                    <a:pt x="57" y="72"/>
                  </a:lnTo>
                  <a:lnTo>
                    <a:pt x="57" y="78"/>
                  </a:lnTo>
                  <a:lnTo>
                    <a:pt x="64" y="84"/>
                  </a:lnTo>
                  <a:lnTo>
                    <a:pt x="64" y="84"/>
                  </a:lnTo>
                  <a:lnTo>
                    <a:pt x="64" y="90"/>
                  </a:lnTo>
                  <a:lnTo>
                    <a:pt x="70" y="94"/>
                  </a:lnTo>
                  <a:lnTo>
                    <a:pt x="70" y="94"/>
                  </a:lnTo>
                  <a:lnTo>
                    <a:pt x="70" y="90"/>
                  </a:lnTo>
                  <a:lnTo>
                    <a:pt x="76" y="84"/>
                  </a:lnTo>
                  <a:lnTo>
                    <a:pt x="76" y="84"/>
                  </a:lnTo>
                  <a:lnTo>
                    <a:pt x="76" y="78"/>
                  </a:lnTo>
                  <a:lnTo>
                    <a:pt x="76" y="78"/>
                  </a:lnTo>
                  <a:lnTo>
                    <a:pt x="76" y="68"/>
                  </a:lnTo>
                  <a:lnTo>
                    <a:pt x="76" y="6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0" name="Freeform 596"/>
            <p:cNvSpPr>
              <a:spLocks/>
            </p:cNvSpPr>
            <p:nvPr/>
          </p:nvSpPr>
          <p:spPr bwMode="auto">
            <a:xfrm>
              <a:off x="6465888" y="2692401"/>
              <a:ext cx="120650" cy="149225"/>
            </a:xfrm>
            <a:custGeom>
              <a:avLst/>
              <a:gdLst>
                <a:gd name="T0" fmla="*/ 64 w 76"/>
                <a:gd name="T1" fmla="*/ 45 h 94"/>
                <a:gd name="T2" fmla="*/ 64 w 76"/>
                <a:gd name="T3" fmla="*/ 51 h 94"/>
                <a:gd name="T4" fmla="*/ 64 w 76"/>
                <a:gd name="T5" fmla="*/ 55 h 94"/>
                <a:gd name="T6" fmla="*/ 57 w 76"/>
                <a:gd name="T7" fmla="*/ 55 h 94"/>
                <a:gd name="T8" fmla="*/ 57 w 76"/>
                <a:gd name="T9" fmla="*/ 55 h 94"/>
                <a:gd name="T10" fmla="*/ 51 w 76"/>
                <a:gd name="T11" fmla="*/ 51 h 94"/>
                <a:gd name="T12" fmla="*/ 51 w 76"/>
                <a:gd name="T13" fmla="*/ 51 h 94"/>
                <a:gd name="T14" fmla="*/ 51 w 76"/>
                <a:gd name="T15" fmla="*/ 45 h 94"/>
                <a:gd name="T16" fmla="*/ 57 w 76"/>
                <a:gd name="T17" fmla="*/ 33 h 94"/>
                <a:gd name="T18" fmla="*/ 64 w 76"/>
                <a:gd name="T19" fmla="*/ 28 h 94"/>
                <a:gd name="T20" fmla="*/ 64 w 76"/>
                <a:gd name="T21" fmla="*/ 16 h 94"/>
                <a:gd name="T22" fmla="*/ 29 w 76"/>
                <a:gd name="T23" fmla="*/ 16 h 94"/>
                <a:gd name="T24" fmla="*/ 29 w 76"/>
                <a:gd name="T25" fmla="*/ 10 h 94"/>
                <a:gd name="T26" fmla="*/ 29 w 76"/>
                <a:gd name="T27" fmla="*/ 6 h 94"/>
                <a:gd name="T28" fmla="*/ 22 w 76"/>
                <a:gd name="T29" fmla="*/ 6 h 94"/>
                <a:gd name="T30" fmla="*/ 22 w 76"/>
                <a:gd name="T31" fmla="*/ 6 h 94"/>
                <a:gd name="T32" fmla="*/ 6 w 76"/>
                <a:gd name="T33" fmla="*/ 0 h 94"/>
                <a:gd name="T34" fmla="*/ 6 w 76"/>
                <a:gd name="T35" fmla="*/ 6 h 94"/>
                <a:gd name="T36" fmla="*/ 0 w 76"/>
                <a:gd name="T37" fmla="*/ 6 h 94"/>
                <a:gd name="T38" fmla="*/ 0 w 76"/>
                <a:gd name="T39" fmla="*/ 10 h 94"/>
                <a:gd name="T40" fmla="*/ 6 w 76"/>
                <a:gd name="T41" fmla="*/ 16 h 94"/>
                <a:gd name="T42" fmla="*/ 16 w 76"/>
                <a:gd name="T43" fmla="*/ 22 h 94"/>
                <a:gd name="T44" fmla="*/ 10 w 76"/>
                <a:gd name="T45" fmla="*/ 22 h 94"/>
                <a:gd name="T46" fmla="*/ 6 w 76"/>
                <a:gd name="T47" fmla="*/ 28 h 94"/>
                <a:gd name="T48" fmla="*/ 6 w 76"/>
                <a:gd name="T49" fmla="*/ 33 h 94"/>
                <a:gd name="T50" fmla="*/ 6 w 76"/>
                <a:gd name="T51" fmla="*/ 39 h 94"/>
                <a:gd name="T52" fmla="*/ 6 w 76"/>
                <a:gd name="T53" fmla="*/ 39 h 94"/>
                <a:gd name="T54" fmla="*/ 10 w 76"/>
                <a:gd name="T55" fmla="*/ 45 h 94"/>
                <a:gd name="T56" fmla="*/ 16 w 76"/>
                <a:gd name="T57" fmla="*/ 51 h 94"/>
                <a:gd name="T58" fmla="*/ 29 w 76"/>
                <a:gd name="T59" fmla="*/ 78 h 94"/>
                <a:gd name="T60" fmla="*/ 29 w 76"/>
                <a:gd name="T61" fmla="*/ 72 h 94"/>
                <a:gd name="T62" fmla="*/ 45 w 76"/>
                <a:gd name="T63" fmla="*/ 72 h 94"/>
                <a:gd name="T64" fmla="*/ 45 w 76"/>
                <a:gd name="T65" fmla="*/ 68 h 94"/>
                <a:gd name="T66" fmla="*/ 45 w 76"/>
                <a:gd name="T67" fmla="*/ 61 h 94"/>
                <a:gd name="T68" fmla="*/ 45 w 76"/>
                <a:gd name="T69" fmla="*/ 61 h 94"/>
                <a:gd name="T70" fmla="*/ 51 w 76"/>
                <a:gd name="T71" fmla="*/ 61 h 94"/>
                <a:gd name="T72" fmla="*/ 57 w 76"/>
                <a:gd name="T73" fmla="*/ 72 h 94"/>
                <a:gd name="T74" fmla="*/ 57 w 76"/>
                <a:gd name="T75" fmla="*/ 78 h 94"/>
                <a:gd name="T76" fmla="*/ 64 w 76"/>
                <a:gd name="T77" fmla="*/ 84 h 94"/>
                <a:gd name="T78" fmla="*/ 70 w 76"/>
                <a:gd name="T79" fmla="*/ 94 h 94"/>
                <a:gd name="T80" fmla="*/ 70 w 76"/>
                <a:gd name="T81" fmla="*/ 90 h 94"/>
                <a:gd name="T82" fmla="*/ 76 w 76"/>
                <a:gd name="T83" fmla="*/ 84 h 94"/>
                <a:gd name="T84" fmla="*/ 76 w 76"/>
                <a:gd name="T85" fmla="*/ 78 h 94"/>
                <a:gd name="T86" fmla="*/ 76 w 76"/>
                <a:gd name="T87"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6" h="94">
                  <a:moveTo>
                    <a:pt x="76" y="68"/>
                  </a:moveTo>
                  <a:lnTo>
                    <a:pt x="64" y="45"/>
                  </a:lnTo>
                  <a:lnTo>
                    <a:pt x="64" y="51"/>
                  </a:lnTo>
                  <a:lnTo>
                    <a:pt x="64" y="51"/>
                  </a:lnTo>
                  <a:lnTo>
                    <a:pt x="64" y="51"/>
                  </a:lnTo>
                  <a:lnTo>
                    <a:pt x="64" y="55"/>
                  </a:lnTo>
                  <a:lnTo>
                    <a:pt x="57" y="55"/>
                  </a:lnTo>
                  <a:lnTo>
                    <a:pt x="57" y="55"/>
                  </a:lnTo>
                  <a:lnTo>
                    <a:pt x="57" y="55"/>
                  </a:lnTo>
                  <a:lnTo>
                    <a:pt x="57" y="55"/>
                  </a:lnTo>
                  <a:lnTo>
                    <a:pt x="57" y="51"/>
                  </a:lnTo>
                  <a:lnTo>
                    <a:pt x="51" y="51"/>
                  </a:lnTo>
                  <a:lnTo>
                    <a:pt x="51" y="51"/>
                  </a:lnTo>
                  <a:lnTo>
                    <a:pt x="51" y="51"/>
                  </a:lnTo>
                  <a:lnTo>
                    <a:pt x="51" y="45"/>
                  </a:lnTo>
                  <a:lnTo>
                    <a:pt x="51" y="45"/>
                  </a:lnTo>
                  <a:lnTo>
                    <a:pt x="57" y="39"/>
                  </a:lnTo>
                  <a:lnTo>
                    <a:pt x="57" y="33"/>
                  </a:lnTo>
                  <a:lnTo>
                    <a:pt x="57" y="33"/>
                  </a:lnTo>
                  <a:lnTo>
                    <a:pt x="64" y="28"/>
                  </a:lnTo>
                  <a:lnTo>
                    <a:pt x="64" y="28"/>
                  </a:lnTo>
                  <a:lnTo>
                    <a:pt x="64" y="16"/>
                  </a:lnTo>
                  <a:lnTo>
                    <a:pt x="29" y="16"/>
                  </a:lnTo>
                  <a:lnTo>
                    <a:pt x="29" y="16"/>
                  </a:lnTo>
                  <a:lnTo>
                    <a:pt x="29" y="10"/>
                  </a:lnTo>
                  <a:lnTo>
                    <a:pt x="29" y="10"/>
                  </a:lnTo>
                  <a:lnTo>
                    <a:pt x="29" y="10"/>
                  </a:lnTo>
                  <a:lnTo>
                    <a:pt x="29" y="6"/>
                  </a:lnTo>
                  <a:lnTo>
                    <a:pt x="22" y="6"/>
                  </a:lnTo>
                  <a:lnTo>
                    <a:pt x="22" y="6"/>
                  </a:lnTo>
                  <a:lnTo>
                    <a:pt x="22" y="6"/>
                  </a:lnTo>
                  <a:lnTo>
                    <a:pt x="22" y="6"/>
                  </a:lnTo>
                  <a:lnTo>
                    <a:pt x="16" y="0"/>
                  </a:lnTo>
                  <a:lnTo>
                    <a:pt x="6" y="0"/>
                  </a:lnTo>
                  <a:lnTo>
                    <a:pt x="6" y="0"/>
                  </a:lnTo>
                  <a:lnTo>
                    <a:pt x="6" y="6"/>
                  </a:lnTo>
                  <a:lnTo>
                    <a:pt x="0" y="6"/>
                  </a:lnTo>
                  <a:lnTo>
                    <a:pt x="0" y="6"/>
                  </a:lnTo>
                  <a:lnTo>
                    <a:pt x="0" y="10"/>
                  </a:lnTo>
                  <a:lnTo>
                    <a:pt x="0" y="10"/>
                  </a:lnTo>
                  <a:lnTo>
                    <a:pt x="6" y="10"/>
                  </a:lnTo>
                  <a:lnTo>
                    <a:pt x="6" y="16"/>
                  </a:lnTo>
                  <a:lnTo>
                    <a:pt x="10" y="16"/>
                  </a:lnTo>
                  <a:lnTo>
                    <a:pt x="16" y="22"/>
                  </a:lnTo>
                  <a:lnTo>
                    <a:pt x="10" y="22"/>
                  </a:lnTo>
                  <a:lnTo>
                    <a:pt x="10" y="22"/>
                  </a:lnTo>
                  <a:lnTo>
                    <a:pt x="6" y="28"/>
                  </a:lnTo>
                  <a:lnTo>
                    <a:pt x="6" y="28"/>
                  </a:lnTo>
                  <a:lnTo>
                    <a:pt x="6" y="33"/>
                  </a:lnTo>
                  <a:lnTo>
                    <a:pt x="6" y="33"/>
                  </a:lnTo>
                  <a:lnTo>
                    <a:pt x="6" y="33"/>
                  </a:lnTo>
                  <a:lnTo>
                    <a:pt x="6" y="39"/>
                  </a:lnTo>
                  <a:lnTo>
                    <a:pt x="6" y="39"/>
                  </a:lnTo>
                  <a:lnTo>
                    <a:pt x="6" y="39"/>
                  </a:lnTo>
                  <a:lnTo>
                    <a:pt x="10" y="45"/>
                  </a:lnTo>
                  <a:lnTo>
                    <a:pt x="10" y="45"/>
                  </a:lnTo>
                  <a:lnTo>
                    <a:pt x="16" y="45"/>
                  </a:lnTo>
                  <a:lnTo>
                    <a:pt x="16" y="51"/>
                  </a:lnTo>
                  <a:lnTo>
                    <a:pt x="22" y="51"/>
                  </a:lnTo>
                  <a:lnTo>
                    <a:pt x="29" y="78"/>
                  </a:lnTo>
                  <a:lnTo>
                    <a:pt x="29" y="78"/>
                  </a:lnTo>
                  <a:lnTo>
                    <a:pt x="29" y="72"/>
                  </a:lnTo>
                  <a:lnTo>
                    <a:pt x="29" y="72"/>
                  </a:lnTo>
                  <a:lnTo>
                    <a:pt x="45" y="72"/>
                  </a:lnTo>
                  <a:lnTo>
                    <a:pt x="45" y="68"/>
                  </a:lnTo>
                  <a:lnTo>
                    <a:pt x="45" y="68"/>
                  </a:lnTo>
                  <a:lnTo>
                    <a:pt x="45" y="68"/>
                  </a:lnTo>
                  <a:lnTo>
                    <a:pt x="45" y="61"/>
                  </a:lnTo>
                  <a:lnTo>
                    <a:pt x="45" y="61"/>
                  </a:lnTo>
                  <a:lnTo>
                    <a:pt x="45" y="61"/>
                  </a:lnTo>
                  <a:lnTo>
                    <a:pt x="45" y="61"/>
                  </a:lnTo>
                  <a:lnTo>
                    <a:pt x="51" y="61"/>
                  </a:lnTo>
                  <a:lnTo>
                    <a:pt x="57" y="68"/>
                  </a:lnTo>
                  <a:lnTo>
                    <a:pt x="57" y="72"/>
                  </a:lnTo>
                  <a:lnTo>
                    <a:pt x="57" y="72"/>
                  </a:lnTo>
                  <a:lnTo>
                    <a:pt x="57" y="78"/>
                  </a:lnTo>
                  <a:lnTo>
                    <a:pt x="64" y="84"/>
                  </a:lnTo>
                  <a:lnTo>
                    <a:pt x="64" y="84"/>
                  </a:lnTo>
                  <a:lnTo>
                    <a:pt x="64" y="90"/>
                  </a:lnTo>
                  <a:lnTo>
                    <a:pt x="70" y="94"/>
                  </a:lnTo>
                  <a:lnTo>
                    <a:pt x="70" y="94"/>
                  </a:lnTo>
                  <a:lnTo>
                    <a:pt x="70" y="90"/>
                  </a:lnTo>
                  <a:lnTo>
                    <a:pt x="76" y="84"/>
                  </a:lnTo>
                  <a:lnTo>
                    <a:pt x="76" y="84"/>
                  </a:lnTo>
                  <a:lnTo>
                    <a:pt x="76" y="78"/>
                  </a:lnTo>
                  <a:lnTo>
                    <a:pt x="76" y="78"/>
                  </a:lnTo>
                  <a:lnTo>
                    <a:pt x="76" y="68"/>
                  </a:lnTo>
                  <a:lnTo>
                    <a:pt x="76" y="6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1" name="Freeform 597"/>
            <p:cNvSpPr>
              <a:spLocks/>
            </p:cNvSpPr>
            <p:nvPr/>
          </p:nvSpPr>
          <p:spPr bwMode="auto">
            <a:xfrm>
              <a:off x="6808788" y="2773363"/>
              <a:ext cx="193675" cy="419100"/>
            </a:xfrm>
            <a:custGeom>
              <a:avLst/>
              <a:gdLst>
                <a:gd name="T0" fmla="*/ 76 w 122"/>
                <a:gd name="T1" fmla="*/ 33 h 264"/>
                <a:gd name="T2" fmla="*/ 70 w 122"/>
                <a:gd name="T3" fmla="*/ 33 h 264"/>
                <a:gd name="T4" fmla="*/ 58 w 122"/>
                <a:gd name="T5" fmla="*/ 39 h 264"/>
                <a:gd name="T6" fmla="*/ 45 w 122"/>
                <a:gd name="T7" fmla="*/ 56 h 264"/>
                <a:gd name="T8" fmla="*/ 52 w 122"/>
                <a:gd name="T9" fmla="*/ 72 h 264"/>
                <a:gd name="T10" fmla="*/ 58 w 122"/>
                <a:gd name="T11" fmla="*/ 78 h 264"/>
                <a:gd name="T12" fmla="*/ 64 w 122"/>
                <a:gd name="T13" fmla="*/ 89 h 264"/>
                <a:gd name="T14" fmla="*/ 70 w 122"/>
                <a:gd name="T15" fmla="*/ 95 h 264"/>
                <a:gd name="T16" fmla="*/ 70 w 122"/>
                <a:gd name="T17" fmla="*/ 101 h 264"/>
                <a:gd name="T18" fmla="*/ 70 w 122"/>
                <a:gd name="T19" fmla="*/ 105 h 264"/>
                <a:gd name="T20" fmla="*/ 76 w 122"/>
                <a:gd name="T21" fmla="*/ 105 h 264"/>
                <a:gd name="T22" fmla="*/ 76 w 122"/>
                <a:gd name="T23" fmla="*/ 111 h 264"/>
                <a:gd name="T24" fmla="*/ 111 w 122"/>
                <a:gd name="T25" fmla="*/ 144 h 264"/>
                <a:gd name="T26" fmla="*/ 115 w 122"/>
                <a:gd name="T27" fmla="*/ 163 h 264"/>
                <a:gd name="T28" fmla="*/ 122 w 122"/>
                <a:gd name="T29" fmla="*/ 179 h 264"/>
                <a:gd name="T30" fmla="*/ 122 w 122"/>
                <a:gd name="T31" fmla="*/ 190 h 264"/>
                <a:gd name="T32" fmla="*/ 122 w 122"/>
                <a:gd name="T33" fmla="*/ 202 h 264"/>
                <a:gd name="T34" fmla="*/ 122 w 122"/>
                <a:gd name="T35" fmla="*/ 202 h 264"/>
                <a:gd name="T36" fmla="*/ 122 w 122"/>
                <a:gd name="T37" fmla="*/ 208 h 264"/>
                <a:gd name="T38" fmla="*/ 111 w 122"/>
                <a:gd name="T39" fmla="*/ 212 h 264"/>
                <a:gd name="T40" fmla="*/ 99 w 122"/>
                <a:gd name="T41" fmla="*/ 219 h 264"/>
                <a:gd name="T42" fmla="*/ 93 w 122"/>
                <a:gd name="T43" fmla="*/ 229 h 264"/>
                <a:gd name="T44" fmla="*/ 93 w 122"/>
                <a:gd name="T45" fmla="*/ 235 h 264"/>
                <a:gd name="T46" fmla="*/ 80 w 122"/>
                <a:gd name="T47" fmla="*/ 235 h 264"/>
                <a:gd name="T48" fmla="*/ 80 w 122"/>
                <a:gd name="T49" fmla="*/ 241 h 264"/>
                <a:gd name="T50" fmla="*/ 76 w 122"/>
                <a:gd name="T51" fmla="*/ 247 h 264"/>
                <a:gd name="T52" fmla="*/ 70 w 122"/>
                <a:gd name="T53" fmla="*/ 251 h 264"/>
                <a:gd name="T54" fmla="*/ 58 w 122"/>
                <a:gd name="T55" fmla="*/ 264 h 264"/>
                <a:gd name="T56" fmla="*/ 58 w 122"/>
                <a:gd name="T57" fmla="*/ 258 h 264"/>
                <a:gd name="T58" fmla="*/ 58 w 122"/>
                <a:gd name="T59" fmla="*/ 251 h 264"/>
                <a:gd name="T60" fmla="*/ 58 w 122"/>
                <a:gd name="T61" fmla="*/ 251 h 264"/>
                <a:gd name="T62" fmla="*/ 58 w 122"/>
                <a:gd name="T63" fmla="*/ 247 h 264"/>
                <a:gd name="T64" fmla="*/ 58 w 122"/>
                <a:gd name="T65" fmla="*/ 241 h 264"/>
                <a:gd name="T66" fmla="*/ 58 w 122"/>
                <a:gd name="T67" fmla="*/ 235 h 264"/>
                <a:gd name="T68" fmla="*/ 58 w 122"/>
                <a:gd name="T69" fmla="*/ 235 h 264"/>
                <a:gd name="T70" fmla="*/ 64 w 122"/>
                <a:gd name="T71" fmla="*/ 229 h 264"/>
                <a:gd name="T72" fmla="*/ 70 w 122"/>
                <a:gd name="T73" fmla="*/ 225 h 264"/>
                <a:gd name="T74" fmla="*/ 70 w 122"/>
                <a:gd name="T75" fmla="*/ 225 h 264"/>
                <a:gd name="T76" fmla="*/ 76 w 122"/>
                <a:gd name="T77" fmla="*/ 212 h 264"/>
                <a:gd name="T78" fmla="*/ 80 w 122"/>
                <a:gd name="T79" fmla="*/ 202 h 264"/>
                <a:gd name="T80" fmla="*/ 93 w 122"/>
                <a:gd name="T81" fmla="*/ 190 h 264"/>
                <a:gd name="T82" fmla="*/ 93 w 122"/>
                <a:gd name="T83" fmla="*/ 163 h 264"/>
                <a:gd name="T84" fmla="*/ 87 w 122"/>
                <a:gd name="T85" fmla="*/ 134 h 264"/>
                <a:gd name="T86" fmla="*/ 80 w 122"/>
                <a:gd name="T87" fmla="*/ 118 h 264"/>
                <a:gd name="T88" fmla="*/ 45 w 122"/>
                <a:gd name="T89" fmla="*/ 78 h 264"/>
                <a:gd name="T90" fmla="*/ 23 w 122"/>
                <a:gd name="T91" fmla="*/ 62 h 264"/>
                <a:gd name="T92" fmla="*/ 17 w 122"/>
                <a:gd name="T93" fmla="*/ 43 h 264"/>
                <a:gd name="T94" fmla="*/ 10 w 122"/>
                <a:gd name="T95" fmla="*/ 39 h 264"/>
                <a:gd name="T96" fmla="*/ 6 w 122"/>
                <a:gd name="T97" fmla="*/ 27 h 264"/>
                <a:gd name="T98" fmla="*/ 0 w 122"/>
                <a:gd name="T99" fmla="*/ 17 h 264"/>
                <a:gd name="T100" fmla="*/ 6 w 122"/>
                <a:gd name="T101" fmla="*/ 10 h 264"/>
                <a:gd name="T102" fmla="*/ 29 w 122"/>
                <a:gd name="T103" fmla="*/ 4 h 264"/>
                <a:gd name="T104" fmla="*/ 35 w 122"/>
                <a:gd name="T105" fmla="*/ 0 h 264"/>
                <a:gd name="T106" fmla="*/ 41 w 122"/>
                <a:gd name="T107" fmla="*/ 4 h 264"/>
                <a:gd name="T108" fmla="*/ 52 w 122"/>
                <a:gd name="T109" fmla="*/ 10 h 264"/>
                <a:gd name="T110" fmla="*/ 58 w 122"/>
                <a:gd name="T111" fmla="*/ 10 h 264"/>
                <a:gd name="T112" fmla="*/ 64 w 122"/>
                <a:gd name="T113" fmla="*/ 17 h 264"/>
                <a:gd name="T114" fmla="*/ 70 w 122"/>
                <a:gd name="T115" fmla="*/ 21 h 264"/>
                <a:gd name="T116" fmla="*/ 76 w 122"/>
                <a:gd name="T117" fmla="*/ 2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2" h="264">
                  <a:moveTo>
                    <a:pt x="76" y="27"/>
                  </a:moveTo>
                  <a:lnTo>
                    <a:pt x="76" y="33"/>
                  </a:lnTo>
                  <a:lnTo>
                    <a:pt x="70" y="33"/>
                  </a:lnTo>
                  <a:lnTo>
                    <a:pt x="70" y="33"/>
                  </a:lnTo>
                  <a:lnTo>
                    <a:pt x="64" y="39"/>
                  </a:lnTo>
                  <a:lnTo>
                    <a:pt x="58" y="39"/>
                  </a:lnTo>
                  <a:lnTo>
                    <a:pt x="58" y="43"/>
                  </a:lnTo>
                  <a:lnTo>
                    <a:pt x="45" y="56"/>
                  </a:lnTo>
                  <a:lnTo>
                    <a:pt x="45" y="66"/>
                  </a:lnTo>
                  <a:lnTo>
                    <a:pt x="52" y="72"/>
                  </a:lnTo>
                  <a:lnTo>
                    <a:pt x="52" y="78"/>
                  </a:lnTo>
                  <a:lnTo>
                    <a:pt x="58" y="78"/>
                  </a:lnTo>
                  <a:lnTo>
                    <a:pt x="58" y="83"/>
                  </a:lnTo>
                  <a:lnTo>
                    <a:pt x="64" y="89"/>
                  </a:lnTo>
                  <a:lnTo>
                    <a:pt x="70" y="89"/>
                  </a:lnTo>
                  <a:lnTo>
                    <a:pt x="70" y="95"/>
                  </a:lnTo>
                  <a:lnTo>
                    <a:pt x="70" y="95"/>
                  </a:lnTo>
                  <a:lnTo>
                    <a:pt x="70" y="101"/>
                  </a:lnTo>
                  <a:lnTo>
                    <a:pt x="70" y="101"/>
                  </a:lnTo>
                  <a:lnTo>
                    <a:pt x="70" y="105"/>
                  </a:lnTo>
                  <a:lnTo>
                    <a:pt x="70" y="105"/>
                  </a:lnTo>
                  <a:lnTo>
                    <a:pt x="76" y="105"/>
                  </a:lnTo>
                  <a:lnTo>
                    <a:pt x="76" y="111"/>
                  </a:lnTo>
                  <a:lnTo>
                    <a:pt x="76" y="111"/>
                  </a:lnTo>
                  <a:lnTo>
                    <a:pt x="80" y="111"/>
                  </a:lnTo>
                  <a:lnTo>
                    <a:pt x="111" y="144"/>
                  </a:lnTo>
                  <a:lnTo>
                    <a:pt x="111" y="157"/>
                  </a:lnTo>
                  <a:lnTo>
                    <a:pt x="115" y="163"/>
                  </a:lnTo>
                  <a:lnTo>
                    <a:pt x="115" y="173"/>
                  </a:lnTo>
                  <a:lnTo>
                    <a:pt x="122" y="179"/>
                  </a:lnTo>
                  <a:lnTo>
                    <a:pt x="122" y="190"/>
                  </a:lnTo>
                  <a:lnTo>
                    <a:pt x="122" y="190"/>
                  </a:lnTo>
                  <a:lnTo>
                    <a:pt x="122" y="202"/>
                  </a:lnTo>
                  <a:lnTo>
                    <a:pt x="122" y="202"/>
                  </a:lnTo>
                  <a:lnTo>
                    <a:pt x="122" y="202"/>
                  </a:lnTo>
                  <a:lnTo>
                    <a:pt x="122" y="202"/>
                  </a:lnTo>
                  <a:lnTo>
                    <a:pt x="122" y="208"/>
                  </a:lnTo>
                  <a:lnTo>
                    <a:pt x="122" y="208"/>
                  </a:lnTo>
                  <a:lnTo>
                    <a:pt x="122" y="212"/>
                  </a:lnTo>
                  <a:lnTo>
                    <a:pt x="111" y="212"/>
                  </a:lnTo>
                  <a:lnTo>
                    <a:pt x="105" y="219"/>
                  </a:lnTo>
                  <a:lnTo>
                    <a:pt x="99" y="219"/>
                  </a:lnTo>
                  <a:lnTo>
                    <a:pt x="99" y="225"/>
                  </a:lnTo>
                  <a:lnTo>
                    <a:pt x="93" y="229"/>
                  </a:lnTo>
                  <a:lnTo>
                    <a:pt x="93" y="229"/>
                  </a:lnTo>
                  <a:lnTo>
                    <a:pt x="93" y="235"/>
                  </a:lnTo>
                  <a:lnTo>
                    <a:pt x="80" y="235"/>
                  </a:lnTo>
                  <a:lnTo>
                    <a:pt x="80" y="235"/>
                  </a:lnTo>
                  <a:lnTo>
                    <a:pt x="80" y="235"/>
                  </a:lnTo>
                  <a:lnTo>
                    <a:pt x="80" y="241"/>
                  </a:lnTo>
                  <a:lnTo>
                    <a:pt x="76" y="241"/>
                  </a:lnTo>
                  <a:lnTo>
                    <a:pt x="76" y="247"/>
                  </a:lnTo>
                  <a:lnTo>
                    <a:pt x="70" y="251"/>
                  </a:lnTo>
                  <a:lnTo>
                    <a:pt x="70" y="251"/>
                  </a:lnTo>
                  <a:lnTo>
                    <a:pt x="58" y="264"/>
                  </a:lnTo>
                  <a:lnTo>
                    <a:pt x="58" y="264"/>
                  </a:lnTo>
                  <a:lnTo>
                    <a:pt x="58" y="264"/>
                  </a:lnTo>
                  <a:lnTo>
                    <a:pt x="58" y="258"/>
                  </a:lnTo>
                  <a:lnTo>
                    <a:pt x="58" y="258"/>
                  </a:lnTo>
                  <a:lnTo>
                    <a:pt x="58" y="251"/>
                  </a:lnTo>
                  <a:lnTo>
                    <a:pt x="52" y="251"/>
                  </a:lnTo>
                  <a:lnTo>
                    <a:pt x="58" y="251"/>
                  </a:lnTo>
                  <a:lnTo>
                    <a:pt x="58" y="247"/>
                  </a:lnTo>
                  <a:lnTo>
                    <a:pt x="58" y="247"/>
                  </a:lnTo>
                  <a:lnTo>
                    <a:pt x="58" y="241"/>
                  </a:lnTo>
                  <a:lnTo>
                    <a:pt x="58" y="241"/>
                  </a:lnTo>
                  <a:lnTo>
                    <a:pt x="58" y="241"/>
                  </a:lnTo>
                  <a:lnTo>
                    <a:pt x="58" y="235"/>
                  </a:lnTo>
                  <a:lnTo>
                    <a:pt x="58" y="235"/>
                  </a:lnTo>
                  <a:lnTo>
                    <a:pt x="58" y="235"/>
                  </a:lnTo>
                  <a:lnTo>
                    <a:pt x="64" y="229"/>
                  </a:lnTo>
                  <a:lnTo>
                    <a:pt x="64" y="229"/>
                  </a:lnTo>
                  <a:lnTo>
                    <a:pt x="64" y="229"/>
                  </a:lnTo>
                  <a:lnTo>
                    <a:pt x="70" y="225"/>
                  </a:lnTo>
                  <a:lnTo>
                    <a:pt x="70" y="225"/>
                  </a:lnTo>
                  <a:lnTo>
                    <a:pt x="70" y="225"/>
                  </a:lnTo>
                  <a:lnTo>
                    <a:pt x="76" y="225"/>
                  </a:lnTo>
                  <a:lnTo>
                    <a:pt x="76" y="212"/>
                  </a:lnTo>
                  <a:lnTo>
                    <a:pt x="80" y="208"/>
                  </a:lnTo>
                  <a:lnTo>
                    <a:pt x="80" y="202"/>
                  </a:lnTo>
                  <a:lnTo>
                    <a:pt x="93" y="190"/>
                  </a:lnTo>
                  <a:lnTo>
                    <a:pt x="93" y="190"/>
                  </a:lnTo>
                  <a:lnTo>
                    <a:pt x="99" y="186"/>
                  </a:lnTo>
                  <a:lnTo>
                    <a:pt x="93" y="163"/>
                  </a:lnTo>
                  <a:lnTo>
                    <a:pt x="93" y="144"/>
                  </a:lnTo>
                  <a:lnTo>
                    <a:pt x="87" y="134"/>
                  </a:lnTo>
                  <a:lnTo>
                    <a:pt x="87" y="128"/>
                  </a:lnTo>
                  <a:lnTo>
                    <a:pt x="80" y="118"/>
                  </a:lnTo>
                  <a:lnTo>
                    <a:pt x="45" y="83"/>
                  </a:lnTo>
                  <a:lnTo>
                    <a:pt x="45" y="78"/>
                  </a:lnTo>
                  <a:lnTo>
                    <a:pt x="41" y="78"/>
                  </a:lnTo>
                  <a:lnTo>
                    <a:pt x="23" y="62"/>
                  </a:lnTo>
                  <a:lnTo>
                    <a:pt x="23" y="50"/>
                  </a:lnTo>
                  <a:lnTo>
                    <a:pt x="17" y="43"/>
                  </a:lnTo>
                  <a:lnTo>
                    <a:pt x="17" y="43"/>
                  </a:lnTo>
                  <a:lnTo>
                    <a:pt x="10" y="39"/>
                  </a:lnTo>
                  <a:lnTo>
                    <a:pt x="10" y="27"/>
                  </a:lnTo>
                  <a:lnTo>
                    <a:pt x="6" y="27"/>
                  </a:lnTo>
                  <a:lnTo>
                    <a:pt x="6" y="21"/>
                  </a:lnTo>
                  <a:lnTo>
                    <a:pt x="0" y="17"/>
                  </a:lnTo>
                  <a:lnTo>
                    <a:pt x="0" y="17"/>
                  </a:lnTo>
                  <a:lnTo>
                    <a:pt x="6" y="10"/>
                  </a:lnTo>
                  <a:lnTo>
                    <a:pt x="23" y="10"/>
                  </a:lnTo>
                  <a:lnTo>
                    <a:pt x="29" y="4"/>
                  </a:lnTo>
                  <a:lnTo>
                    <a:pt x="29" y="4"/>
                  </a:lnTo>
                  <a:lnTo>
                    <a:pt x="35" y="0"/>
                  </a:lnTo>
                  <a:lnTo>
                    <a:pt x="41" y="0"/>
                  </a:lnTo>
                  <a:lnTo>
                    <a:pt x="41" y="4"/>
                  </a:lnTo>
                  <a:lnTo>
                    <a:pt x="45" y="4"/>
                  </a:lnTo>
                  <a:lnTo>
                    <a:pt x="52" y="10"/>
                  </a:lnTo>
                  <a:lnTo>
                    <a:pt x="52" y="10"/>
                  </a:lnTo>
                  <a:lnTo>
                    <a:pt x="58" y="10"/>
                  </a:lnTo>
                  <a:lnTo>
                    <a:pt x="58" y="17"/>
                  </a:lnTo>
                  <a:lnTo>
                    <a:pt x="64" y="17"/>
                  </a:lnTo>
                  <a:lnTo>
                    <a:pt x="64" y="21"/>
                  </a:lnTo>
                  <a:lnTo>
                    <a:pt x="70" y="21"/>
                  </a:lnTo>
                  <a:lnTo>
                    <a:pt x="70" y="27"/>
                  </a:lnTo>
                  <a:lnTo>
                    <a:pt x="76" y="27"/>
                  </a:lnTo>
                  <a:lnTo>
                    <a:pt x="76" y="2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2" name="Freeform 598"/>
            <p:cNvSpPr>
              <a:spLocks/>
            </p:cNvSpPr>
            <p:nvPr/>
          </p:nvSpPr>
          <p:spPr bwMode="auto">
            <a:xfrm>
              <a:off x="6808788" y="2773363"/>
              <a:ext cx="193675" cy="419100"/>
            </a:xfrm>
            <a:custGeom>
              <a:avLst/>
              <a:gdLst>
                <a:gd name="T0" fmla="*/ 76 w 122"/>
                <a:gd name="T1" fmla="*/ 33 h 264"/>
                <a:gd name="T2" fmla="*/ 70 w 122"/>
                <a:gd name="T3" fmla="*/ 33 h 264"/>
                <a:gd name="T4" fmla="*/ 58 w 122"/>
                <a:gd name="T5" fmla="*/ 39 h 264"/>
                <a:gd name="T6" fmla="*/ 45 w 122"/>
                <a:gd name="T7" fmla="*/ 56 h 264"/>
                <a:gd name="T8" fmla="*/ 52 w 122"/>
                <a:gd name="T9" fmla="*/ 72 h 264"/>
                <a:gd name="T10" fmla="*/ 58 w 122"/>
                <a:gd name="T11" fmla="*/ 78 h 264"/>
                <a:gd name="T12" fmla="*/ 64 w 122"/>
                <a:gd name="T13" fmla="*/ 89 h 264"/>
                <a:gd name="T14" fmla="*/ 70 w 122"/>
                <a:gd name="T15" fmla="*/ 95 h 264"/>
                <a:gd name="T16" fmla="*/ 70 w 122"/>
                <a:gd name="T17" fmla="*/ 101 h 264"/>
                <a:gd name="T18" fmla="*/ 70 w 122"/>
                <a:gd name="T19" fmla="*/ 105 h 264"/>
                <a:gd name="T20" fmla="*/ 76 w 122"/>
                <a:gd name="T21" fmla="*/ 105 h 264"/>
                <a:gd name="T22" fmla="*/ 76 w 122"/>
                <a:gd name="T23" fmla="*/ 111 h 264"/>
                <a:gd name="T24" fmla="*/ 111 w 122"/>
                <a:gd name="T25" fmla="*/ 144 h 264"/>
                <a:gd name="T26" fmla="*/ 115 w 122"/>
                <a:gd name="T27" fmla="*/ 163 h 264"/>
                <a:gd name="T28" fmla="*/ 122 w 122"/>
                <a:gd name="T29" fmla="*/ 179 h 264"/>
                <a:gd name="T30" fmla="*/ 122 w 122"/>
                <a:gd name="T31" fmla="*/ 190 h 264"/>
                <a:gd name="T32" fmla="*/ 122 w 122"/>
                <a:gd name="T33" fmla="*/ 202 h 264"/>
                <a:gd name="T34" fmla="*/ 122 w 122"/>
                <a:gd name="T35" fmla="*/ 202 h 264"/>
                <a:gd name="T36" fmla="*/ 122 w 122"/>
                <a:gd name="T37" fmla="*/ 208 h 264"/>
                <a:gd name="T38" fmla="*/ 111 w 122"/>
                <a:gd name="T39" fmla="*/ 212 h 264"/>
                <a:gd name="T40" fmla="*/ 99 w 122"/>
                <a:gd name="T41" fmla="*/ 219 h 264"/>
                <a:gd name="T42" fmla="*/ 93 w 122"/>
                <a:gd name="T43" fmla="*/ 229 h 264"/>
                <a:gd name="T44" fmla="*/ 93 w 122"/>
                <a:gd name="T45" fmla="*/ 235 h 264"/>
                <a:gd name="T46" fmla="*/ 80 w 122"/>
                <a:gd name="T47" fmla="*/ 235 h 264"/>
                <a:gd name="T48" fmla="*/ 80 w 122"/>
                <a:gd name="T49" fmla="*/ 241 h 264"/>
                <a:gd name="T50" fmla="*/ 76 w 122"/>
                <a:gd name="T51" fmla="*/ 247 h 264"/>
                <a:gd name="T52" fmla="*/ 70 w 122"/>
                <a:gd name="T53" fmla="*/ 251 h 264"/>
                <a:gd name="T54" fmla="*/ 58 w 122"/>
                <a:gd name="T55" fmla="*/ 264 h 264"/>
                <a:gd name="T56" fmla="*/ 58 w 122"/>
                <a:gd name="T57" fmla="*/ 258 h 264"/>
                <a:gd name="T58" fmla="*/ 58 w 122"/>
                <a:gd name="T59" fmla="*/ 251 h 264"/>
                <a:gd name="T60" fmla="*/ 58 w 122"/>
                <a:gd name="T61" fmla="*/ 251 h 264"/>
                <a:gd name="T62" fmla="*/ 58 w 122"/>
                <a:gd name="T63" fmla="*/ 247 h 264"/>
                <a:gd name="T64" fmla="*/ 58 w 122"/>
                <a:gd name="T65" fmla="*/ 241 h 264"/>
                <a:gd name="T66" fmla="*/ 58 w 122"/>
                <a:gd name="T67" fmla="*/ 235 h 264"/>
                <a:gd name="T68" fmla="*/ 58 w 122"/>
                <a:gd name="T69" fmla="*/ 235 h 264"/>
                <a:gd name="T70" fmla="*/ 64 w 122"/>
                <a:gd name="T71" fmla="*/ 229 h 264"/>
                <a:gd name="T72" fmla="*/ 70 w 122"/>
                <a:gd name="T73" fmla="*/ 225 h 264"/>
                <a:gd name="T74" fmla="*/ 70 w 122"/>
                <a:gd name="T75" fmla="*/ 225 h 264"/>
                <a:gd name="T76" fmla="*/ 76 w 122"/>
                <a:gd name="T77" fmla="*/ 212 h 264"/>
                <a:gd name="T78" fmla="*/ 80 w 122"/>
                <a:gd name="T79" fmla="*/ 202 h 264"/>
                <a:gd name="T80" fmla="*/ 93 w 122"/>
                <a:gd name="T81" fmla="*/ 190 h 264"/>
                <a:gd name="T82" fmla="*/ 93 w 122"/>
                <a:gd name="T83" fmla="*/ 163 h 264"/>
                <a:gd name="T84" fmla="*/ 87 w 122"/>
                <a:gd name="T85" fmla="*/ 134 h 264"/>
                <a:gd name="T86" fmla="*/ 80 w 122"/>
                <a:gd name="T87" fmla="*/ 118 h 264"/>
                <a:gd name="T88" fmla="*/ 45 w 122"/>
                <a:gd name="T89" fmla="*/ 78 h 264"/>
                <a:gd name="T90" fmla="*/ 23 w 122"/>
                <a:gd name="T91" fmla="*/ 62 h 264"/>
                <a:gd name="T92" fmla="*/ 17 w 122"/>
                <a:gd name="T93" fmla="*/ 43 h 264"/>
                <a:gd name="T94" fmla="*/ 10 w 122"/>
                <a:gd name="T95" fmla="*/ 39 h 264"/>
                <a:gd name="T96" fmla="*/ 6 w 122"/>
                <a:gd name="T97" fmla="*/ 27 h 264"/>
                <a:gd name="T98" fmla="*/ 0 w 122"/>
                <a:gd name="T99" fmla="*/ 17 h 264"/>
                <a:gd name="T100" fmla="*/ 6 w 122"/>
                <a:gd name="T101" fmla="*/ 10 h 264"/>
                <a:gd name="T102" fmla="*/ 29 w 122"/>
                <a:gd name="T103" fmla="*/ 4 h 264"/>
                <a:gd name="T104" fmla="*/ 35 w 122"/>
                <a:gd name="T105" fmla="*/ 0 h 264"/>
                <a:gd name="T106" fmla="*/ 41 w 122"/>
                <a:gd name="T107" fmla="*/ 4 h 264"/>
                <a:gd name="T108" fmla="*/ 52 w 122"/>
                <a:gd name="T109" fmla="*/ 10 h 264"/>
                <a:gd name="T110" fmla="*/ 58 w 122"/>
                <a:gd name="T111" fmla="*/ 10 h 264"/>
                <a:gd name="T112" fmla="*/ 64 w 122"/>
                <a:gd name="T113" fmla="*/ 17 h 264"/>
                <a:gd name="T114" fmla="*/ 70 w 122"/>
                <a:gd name="T115" fmla="*/ 21 h 264"/>
                <a:gd name="T116" fmla="*/ 76 w 122"/>
                <a:gd name="T117" fmla="*/ 2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2" h="264">
                  <a:moveTo>
                    <a:pt x="76" y="27"/>
                  </a:moveTo>
                  <a:lnTo>
                    <a:pt x="76" y="33"/>
                  </a:lnTo>
                  <a:lnTo>
                    <a:pt x="70" y="33"/>
                  </a:lnTo>
                  <a:lnTo>
                    <a:pt x="70" y="33"/>
                  </a:lnTo>
                  <a:lnTo>
                    <a:pt x="64" y="39"/>
                  </a:lnTo>
                  <a:lnTo>
                    <a:pt x="58" y="39"/>
                  </a:lnTo>
                  <a:lnTo>
                    <a:pt x="58" y="43"/>
                  </a:lnTo>
                  <a:lnTo>
                    <a:pt x="45" y="56"/>
                  </a:lnTo>
                  <a:lnTo>
                    <a:pt x="45" y="66"/>
                  </a:lnTo>
                  <a:lnTo>
                    <a:pt x="52" y="72"/>
                  </a:lnTo>
                  <a:lnTo>
                    <a:pt x="52" y="78"/>
                  </a:lnTo>
                  <a:lnTo>
                    <a:pt x="58" y="78"/>
                  </a:lnTo>
                  <a:lnTo>
                    <a:pt x="58" y="83"/>
                  </a:lnTo>
                  <a:lnTo>
                    <a:pt x="64" y="89"/>
                  </a:lnTo>
                  <a:lnTo>
                    <a:pt x="70" y="89"/>
                  </a:lnTo>
                  <a:lnTo>
                    <a:pt x="70" y="95"/>
                  </a:lnTo>
                  <a:lnTo>
                    <a:pt x="70" y="95"/>
                  </a:lnTo>
                  <a:lnTo>
                    <a:pt x="70" y="101"/>
                  </a:lnTo>
                  <a:lnTo>
                    <a:pt x="70" y="101"/>
                  </a:lnTo>
                  <a:lnTo>
                    <a:pt x="70" y="105"/>
                  </a:lnTo>
                  <a:lnTo>
                    <a:pt x="70" y="105"/>
                  </a:lnTo>
                  <a:lnTo>
                    <a:pt x="76" y="105"/>
                  </a:lnTo>
                  <a:lnTo>
                    <a:pt x="76" y="111"/>
                  </a:lnTo>
                  <a:lnTo>
                    <a:pt x="76" y="111"/>
                  </a:lnTo>
                  <a:lnTo>
                    <a:pt x="80" y="111"/>
                  </a:lnTo>
                  <a:lnTo>
                    <a:pt x="111" y="144"/>
                  </a:lnTo>
                  <a:lnTo>
                    <a:pt x="111" y="157"/>
                  </a:lnTo>
                  <a:lnTo>
                    <a:pt x="115" y="163"/>
                  </a:lnTo>
                  <a:lnTo>
                    <a:pt x="115" y="173"/>
                  </a:lnTo>
                  <a:lnTo>
                    <a:pt x="122" y="179"/>
                  </a:lnTo>
                  <a:lnTo>
                    <a:pt x="122" y="190"/>
                  </a:lnTo>
                  <a:lnTo>
                    <a:pt x="122" y="190"/>
                  </a:lnTo>
                  <a:lnTo>
                    <a:pt x="122" y="202"/>
                  </a:lnTo>
                  <a:lnTo>
                    <a:pt x="122" y="202"/>
                  </a:lnTo>
                  <a:lnTo>
                    <a:pt x="122" y="202"/>
                  </a:lnTo>
                  <a:lnTo>
                    <a:pt x="122" y="202"/>
                  </a:lnTo>
                  <a:lnTo>
                    <a:pt x="122" y="208"/>
                  </a:lnTo>
                  <a:lnTo>
                    <a:pt x="122" y="208"/>
                  </a:lnTo>
                  <a:lnTo>
                    <a:pt x="122" y="212"/>
                  </a:lnTo>
                  <a:lnTo>
                    <a:pt x="111" y="212"/>
                  </a:lnTo>
                  <a:lnTo>
                    <a:pt x="105" y="219"/>
                  </a:lnTo>
                  <a:lnTo>
                    <a:pt x="99" y="219"/>
                  </a:lnTo>
                  <a:lnTo>
                    <a:pt x="99" y="225"/>
                  </a:lnTo>
                  <a:lnTo>
                    <a:pt x="93" y="229"/>
                  </a:lnTo>
                  <a:lnTo>
                    <a:pt x="93" y="229"/>
                  </a:lnTo>
                  <a:lnTo>
                    <a:pt x="93" y="235"/>
                  </a:lnTo>
                  <a:lnTo>
                    <a:pt x="80" y="235"/>
                  </a:lnTo>
                  <a:lnTo>
                    <a:pt x="80" y="235"/>
                  </a:lnTo>
                  <a:lnTo>
                    <a:pt x="80" y="235"/>
                  </a:lnTo>
                  <a:lnTo>
                    <a:pt x="80" y="241"/>
                  </a:lnTo>
                  <a:lnTo>
                    <a:pt x="76" y="241"/>
                  </a:lnTo>
                  <a:lnTo>
                    <a:pt x="76" y="247"/>
                  </a:lnTo>
                  <a:lnTo>
                    <a:pt x="70" y="251"/>
                  </a:lnTo>
                  <a:lnTo>
                    <a:pt x="70" y="251"/>
                  </a:lnTo>
                  <a:lnTo>
                    <a:pt x="58" y="264"/>
                  </a:lnTo>
                  <a:lnTo>
                    <a:pt x="58" y="264"/>
                  </a:lnTo>
                  <a:lnTo>
                    <a:pt x="58" y="264"/>
                  </a:lnTo>
                  <a:lnTo>
                    <a:pt x="58" y="258"/>
                  </a:lnTo>
                  <a:lnTo>
                    <a:pt x="58" y="258"/>
                  </a:lnTo>
                  <a:lnTo>
                    <a:pt x="58" y="251"/>
                  </a:lnTo>
                  <a:lnTo>
                    <a:pt x="52" y="251"/>
                  </a:lnTo>
                  <a:lnTo>
                    <a:pt x="58" y="251"/>
                  </a:lnTo>
                  <a:lnTo>
                    <a:pt x="58" y="247"/>
                  </a:lnTo>
                  <a:lnTo>
                    <a:pt x="58" y="247"/>
                  </a:lnTo>
                  <a:lnTo>
                    <a:pt x="58" y="241"/>
                  </a:lnTo>
                  <a:lnTo>
                    <a:pt x="58" y="241"/>
                  </a:lnTo>
                  <a:lnTo>
                    <a:pt x="58" y="241"/>
                  </a:lnTo>
                  <a:lnTo>
                    <a:pt x="58" y="235"/>
                  </a:lnTo>
                  <a:lnTo>
                    <a:pt x="58" y="235"/>
                  </a:lnTo>
                  <a:lnTo>
                    <a:pt x="58" y="235"/>
                  </a:lnTo>
                  <a:lnTo>
                    <a:pt x="64" y="229"/>
                  </a:lnTo>
                  <a:lnTo>
                    <a:pt x="64" y="229"/>
                  </a:lnTo>
                  <a:lnTo>
                    <a:pt x="64" y="229"/>
                  </a:lnTo>
                  <a:lnTo>
                    <a:pt x="70" y="225"/>
                  </a:lnTo>
                  <a:lnTo>
                    <a:pt x="70" y="225"/>
                  </a:lnTo>
                  <a:lnTo>
                    <a:pt x="70" y="225"/>
                  </a:lnTo>
                  <a:lnTo>
                    <a:pt x="76" y="225"/>
                  </a:lnTo>
                  <a:lnTo>
                    <a:pt x="76" y="212"/>
                  </a:lnTo>
                  <a:lnTo>
                    <a:pt x="80" y="208"/>
                  </a:lnTo>
                  <a:lnTo>
                    <a:pt x="80" y="202"/>
                  </a:lnTo>
                  <a:lnTo>
                    <a:pt x="93" y="190"/>
                  </a:lnTo>
                  <a:lnTo>
                    <a:pt x="93" y="190"/>
                  </a:lnTo>
                  <a:lnTo>
                    <a:pt x="99" y="186"/>
                  </a:lnTo>
                  <a:lnTo>
                    <a:pt x="93" y="163"/>
                  </a:lnTo>
                  <a:lnTo>
                    <a:pt x="93" y="144"/>
                  </a:lnTo>
                  <a:lnTo>
                    <a:pt x="87" y="134"/>
                  </a:lnTo>
                  <a:lnTo>
                    <a:pt x="87" y="128"/>
                  </a:lnTo>
                  <a:lnTo>
                    <a:pt x="80" y="118"/>
                  </a:lnTo>
                  <a:lnTo>
                    <a:pt x="45" y="83"/>
                  </a:lnTo>
                  <a:lnTo>
                    <a:pt x="45" y="78"/>
                  </a:lnTo>
                  <a:lnTo>
                    <a:pt x="41" y="78"/>
                  </a:lnTo>
                  <a:lnTo>
                    <a:pt x="23" y="62"/>
                  </a:lnTo>
                  <a:lnTo>
                    <a:pt x="23" y="50"/>
                  </a:lnTo>
                  <a:lnTo>
                    <a:pt x="17" y="43"/>
                  </a:lnTo>
                  <a:lnTo>
                    <a:pt x="17" y="43"/>
                  </a:lnTo>
                  <a:lnTo>
                    <a:pt x="10" y="39"/>
                  </a:lnTo>
                  <a:lnTo>
                    <a:pt x="10" y="27"/>
                  </a:lnTo>
                  <a:lnTo>
                    <a:pt x="6" y="27"/>
                  </a:lnTo>
                  <a:lnTo>
                    <a:pt x="6" y="21"/>
                  </a:lnTo>
                  <a:lnTo>
                    <a:pt x="0" y="17"/>
                  </a:lnTo>
                  <a:lnTo>
                    <a:pt x="0" y="17"/>
                  </a:lnTo>
                  <a:lnTo>
                    <a:pt x="6" y="10"/>
                  </a:lnTo>
                  <a:lnTo>
                    <a:pt x="23" y="10"/>
                  </a:lnTo>
                  <a:lnTo>
                    <a:pt x="29" y="4"/>
                  </a:lnTo>
                  <a:lnTo>
                    <a:pt x="29" y="4"/>
                  </a:lnTo>
                  <a:lnTo>
                    <a:pt x="35" y="0"/>
                  </a:lnTo>
                  <a:lnTo>
                    <a:pt x="41" y="0"/>
                  </a:lnTo>
                  <a:lnTo>
                    <a:pt x="41" y="4"/>
                  </a:lnTo>
                  <a:lnTo>
                    <a:pt x="45" y="4"/>
                  </a:lnTo>
                  <a:lnTo>
                    <a:pt x="52" y="10"/>
                  </a:lnTo>
                  <a:lnTo>
                    <a:pt x="52" y="10"/>
                  </a:lnTo>
                  <a:lnTo>
                    <a:pt x="58" y="10"/>
                  </a:lnTo>
                  <a:lnTo>
                    <a:pt x="58" y="17"/>
                  </a:lnTo>
                  <a:lnTo>
                    <a:pt x="64" y="17"/>
                  </a:lnTo>
                  <a:lnTo>
                    <a:pt x="64" y="21"/>
                  </a:lnTo>
                  <a:lnTo>
                    <a:pt x="70" y="21"/>
                  </a:lnTo>
                  <a:lnTo>
                    <a:pt x="70" y="27"/>
                  </a:lnTo>
                  <a:lnTo>
                    <a:pt x="76" y="27"/>
                  </a:lnTo>
                  <a:lnTo>
                    <a:pt x="76" y="2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3" name="Freeform 599"/>
            <p:cNvSpPr>
              <a:spLocks/>
            </p:cNvSpPr>
            <p:nvPr/>
          </p:nvSpPr>
          <p:spPr bwMode="auto">
            <a:xfrm>
              <a:off x="6762750" y="2800351"/>
              <a:ext cx="193675" cy="238125"/>
            </a:xfrm>
            <a:custGeom>
              <a:avLst/>
              <a:gdLst>
                <a:gd name="T0" fmla="*/ 29 w 122"/>
                <a:gd name="T1" fmla="*/ 0 h 150"/>
                <a:gd name="T2" fmla="*/ 17 w 122"/>
                <a:gd name="T3" fmla="*/ 4 h 150"/>
                <a:gd name="T4" fmla="*/ 11 w 122"/>
                <a:gd name="T5" fmla="*/ 10 h 150"/>
                <a:gd name="T6" fmla="*/ 11 w 122"/>
                <a:gd name="T7" fmla="*/ 16 h 150"/>
                <a:gd name="T8" fmla="*/ 4 w 122"/>
                <a:gd name="T9" fmla="*/ 26 h 150"/>
                <a:gd name="T10" fmla="*/ 4 w 122"/>
                <a:gd name="T11" fmla="*/ 39 h 150"/>
                <a:gd name="T12" fmla="*/ 0 w 122"/>
                <a:gd name="T13" fmla="*/ 39 h 150"/>
                <a:gd name="T14" fmla="*/ 4 w 122"/>
                <a:gd name="T15" fmla="*/ 45 h 150"/>
                <a:gd name="T16" fmla="*/ 11 w 122"/>
                <a:gd name="T17" fmla="*/ 45 h 150"/>
                <a:gd name="T18" fmla="*/ 11 w 122"/>
                <a:gd name="T19" fmla="*/ 49 h 150"/>
                <a:gd name="T20" fmla="*/ 17 w 122"/>
                <a:gd name="T21" fmla="*/ 61 h 150"/>
                <a:gd name="T22" fmla="*/ 23 w 122"/>
                <a:gd name="T23" fmla="*/ 88 h 150"/>
                <a:gd name="T24" fmla="*/ 35 w 122"/>
                <a:gd name="T25" fmla="*/ 84 h 150"/>
                <a:gd name="T26" fmla="*/ 35 w 122"/>
                <a:gd name="T27" fmla="*/ 78 h 150"/>
                <a:gd name="T28" fmla="*/ 35 w 122"/>
                <a:gd name="T29" fmla="*/ 78 h 150"/>
                <a:gd name="T30" fmla="*/ 46 w 122"/>
                <a:gd name="T31" fmla="*/ 78 h 150"/>
                <a:gd name="T32" fmla="*/ 46 w 122"/>
                <a:gd name="T33" fmla="*/ 84 h 150"/>
                <a:gd name="T34" fmla="*/ 46 w 122"/>
                <a:gd name="T35" fmla="*/ 78 h 150"/>
                <a:gd name="T36" fmla="*/ 52 w 122"/>
                <a:gd name="T37" fmla="*/ 72 h 150"/>
                <a:gd name="T38" fmla="*/ 58 w 122"/>
                <a:gd name="T39" fmla="*/ 66 h 150"/>
                <a:gd name="T40" fmla="*/ 58 w 122"/>
                <a:gd name="T41" fmla="*/ 72 h 150"/>
                <a:gd name="T42" fmla="*/ 64 w 122"/>
                <a:gd name="T43" fmla="*/ 78 h 150"/>
                <a:gd name="T44" fmla="*/ 70 w 122"/>
                <a:gd name="T45" fmla="*/ 78 h 150"/>
                <a:gd name="T46" fmla="*/ 74 w 122"/>
                <a:gd name="T47" fmla="*/ 94 h 150"/>
                <a:gd name="T48" fmla="*/ 81 w 122"/>
                <a:gd name="T49" fmla="*/ 107 h 150"/>
                <a:gd name="T50" fmla="*/ 93 w 122"/>
                <a:gd name="T51" fmla="*/ 123 h 150"/>
                <a:gd name="T52" fmla="*/ 93 w 122"/>
                <a:gd name="T53" fmla="*/ 134 h 150"/>
                <a:gd name="T54" fmla="*/ 93 w 122"/>
                <a:gd name="T55" fmla="*/ 140 h 150"/>
                <a:gd name="T56" fmla="*/ 87 w 122"/>
                <a:gd name="T57" fmla="*/ 146 h 150"/>
                <a:gd name="T58" fmla="*/ 93 w 122"/>
                <a:gd name="T59" fmla="*/ 150 h 150"/>
                <a:gd name="T60" fmla="*/ 105 w 122"/>
                <a:gd name="T61" fmla="*/ 146 h 150"/>
                <a:gd name="T62" fmla="*/ 122 w 122"/>
                <a:gd name="T63" fmla="*/ 146 h 150"/>
                <a:gd name="T64" fmla="*/ 116 w 122"/>
                <a:gd name="T65" fmla="*/ 117 h 150"/>
                <a:gd name="T66" fmla="*/ 109 w 122"/>
                <a:gd name="T67" fmla="*/ 101 h 150"/>
                <a:gd name="T68" fmla="*/ 81 w 122"/>
                <a:gd name="T69" fmla="*/ 66 h 150"/>
                <a:gd name="T70" fmla="*/ 70 w 122"/>
                <a:gd name="T71" fmla="*/ 61 h 150"/>
                <a:gd name="T72" fmla="*/ 58 w 122"/>
                <a:gd name="T73" fmla="*/ 45 h 150"/>
                <a:gd name="T74" fmla="*/ 46 w 122"/>
                <a:gd name="T75" fmla="*/ 26 h 150"/>
                <a:gd name="T76" fmla="*/ 39 w 122"/>
                <a:gd name="T77" fmla="*/ 22 h 150"/>
                <a:gd name="T78" fmla="*/ 35 w 122"/>
                <a:gd name="T79" fmla="*/ 10 h 150"/>
                <a:gd name="T80" fmla="*/ 35 w 122"/>
                <a:gd name="T81" fmla="*/ 4 h 150"/>
                <a:gd name="T82" fmla="*/ 29 w 122"/>
                <a:gd name="T8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50">
                  <a:moveTo>
                    <a:pt x="29" y="0"/>
                  </a:moveTo>
                  <a:lnTo>
                    <a:pt x="29" y="0"/>
                  </a:lnTo>
                  <a:lnTo>
                    <a:pt x="23" y="4"/>
                  </a:lnTo>
                  <a:lnTo>
                    <a:pt x="17" y="4"/>
                  </a:lnTo>
                  <a:lnTo>
                    <a:pt x="17" y="10"/>
                  </a:lnTo>
                  <a:lnTo>
                    <a:pt x="11" y="10"/>
                  </a:lnTo>
                  <a:lnTo>
                    <a:pt x="11" y="10"/>
                  </a:lnTo>
                  <a:lnTo>
                    <a:pt x="11" y="16"/>
                  </a:lnTo>
                  <a:lnTo>
                    <a:pt x="4" y="16"/>
                  </a:lnTo>
                  <a:lnTo>
                    <a:pt x="4" y="26"/>
                  </a:lnTo>
                  <a:lnTo>
                    <a:pt x="4" y="26"/>
                  </a:lnTo>
                  <a:lnTo>
                    <a:pt x="4" y="39"/>
                  </a:lnTo>
                  <a:lnTo>
                    <a:pt x="0" y="39"/>
                  </a:lnTo>
                  <a:lnTo>
                    <a:pt x="0" y="39"/>
                  </a:lnTo>
                  <a:lnTo>
                    <a:pt x="4" y="39"/>
                  </a:lnTo>
                  <a:lnTo>
                    <a:pt x="4" y="45"/>
                  </a:lnTo>
                  <a:lnTo>
                    <a:pt x="4" y="45"/>
                  </a:lnTo>
                  <a:lnTo>
                    <a:pt x="11" y="45"/>
                  </a:lnTo>
                  <a:lnTo>
                    <a:pt x="11" y="49"/>
                  </a:lnTo>
                  <a:lnTo>
                    <a:pt x="11" y="49"/>
                  </a:lnTo>
                  <a:lnTo>
                    <a:pt x="17" y="49"/>
                  </a:lnTo>
                  <a:lnTo>
                    <a:pt x="17" y="61"/>
                  </a:lnTo>
                  <a:lnTo>
                    <a:pt x="23" y="66"/>
                  </a:lnTo>
                  <a:lnTo>
                    <a:pt x="23" y="88"/>
                  </a:lnTo>
                  <a:lnTo>
                    <a:pt x="29" y="88"/>
                  </a:lnTo>
                  <a:lnTo>
                    <a:pt x="35" y="84"/>
                  </a:lnTo>
                  <a:lnTo>
                    <a:pt x="35" y="84"/>
                  </a:lnTo>
                  <a:lnTo>
                    <a:pt x="35" y="78"/>
                  </a:lnTo>
                  <a:lnTo>
                    <a:pt x="35" y="78"/>
                  </a:lnTo>
                  <a:lnTo>
                    <a:pt x="35" y="78"/>
                  </a:lnTo>
                  <a:lnTo>
                    <a:pt x="35" y="78"/>
                  </a:lnTo>
                  <a:lnTo>
                    <a:pt x="46" y="78"/>
                  </a:lnTo>
                  <a:lnTo>
                    <a:pt x="46" y="84"/>
                  </a:lnTo>
                  <a:lnTo>
                    <a:pt x="46" y="84"/>
                  </a:lnTo>
                  <a:lnTo>
                    <a:pt x="46" y="84"/>
                  </a:lnTo>
                  <a:lnTo>
                    <a:pt x="46" y="78"/>
                  </a:lnTo>
                  <a:lnTo>
                    <a:pt x="52" y="78"/>
                  </a:lnTo>
                  <a:lnTo>
                    <a:pt x="52" y="72"/>
                  </a:lnTo>
                  <a:lnTo>
                    <a:pt x="52" y="72"/>
                  </a:lnTo>
                  <a:lnTo>
                    <a:pt x="58" y="66"/>
                  </a:lnTo>
                  <a:lnTo>
                    <a:pt x="58" y="72"/>
                  </a:lnTo>
                  <a:lnTo>
                    <a:pt x="58" y="72"/>
                  </a:lnTo>
                  <a:lnTo>
                    <a:pt x="64" y="72"/>
                  </a:lnTo>
                  <a:lnTo>
                    <a:pt x="64" y="78"/>
                  </a:lnTo>
                  <a:lnTo>
                    <a:pt x="64" y="78"/>
                  </a:lnTo>
                  <a:lnTo>
                    <a:pt x="70" y="78"/>
                  </a:lnTo>
                  <a:lnTo>
                    <a:pt x="70" y="84"/>
                  </a:lnTo>
                  <a:lnTo>
                    <a:pt x="74" y="94"/>
                  </a:lnTo>
                  <a:lnTo>
                    <a:pt x="81" y="101"/>
                  </a:lnTo>
                  <a:lnTo>
                    <a:pt x="81" y="107"/>
                  </a:lnTo>
                  <a:lnTo>
                    <a:pt x="87" y="111"/>
                  </a:lnTo>
                  <a:lnTo>
                    <a:pt x="93" y="123"/>
                  </a:lnTo>
                  <a:lnTo>
                    <a:pt x="93" y="134"/>
                  </a:lnTo>
                  <a:lnTo>
                    <a:pt x="93" y="134"/>
                  </a:lnTo>
                  <a:lnTo>
                    <a:pt x="93" y="140"/>
                  </a:lnTo>
                  <a:lnTo>
                    <a:pt x="93" y="140"/>
                  </a:lnTo>
                  <a:lnTo>
                    <a:pt x="93" y="140"/>
                  </a:lnTo>
                  <a:lnTo>
                    <a:pt x="87" y="146"/>
                  </a:lnTo>
                  <a:lnTo>
                    <a:pt x="93" y="146"/>
                  </a:lnTo>
                  <a:lnTo>
                    <a:pt x="93" y="150"/>
                  </a:lnTo>
                  <a:lnTo>
                    <a:pt x="105" y="150"/>
                  </a:lnTo>
                  <a:lnTo>
                    <a:pt x="105" y="146"/>
                  </a:lnTo>
                  <a:lnTo>
                    <a:pt x="105" y="146"/>
                  </a:lnTo>
                  <a:lnTo>
                    <a:pt x="122" y="146"/>
                  </a:lnTo>
                  <a:lnTo>
                    <a:pt x="122" y="127"/>
                  </a:lnTo>
                  <a:lnTo>
                    <a:pt x="116" y="117"/>
                  </a:lnTo>
                  <a:lnTo>
                    <a:pt x="116" y="111"/>
                  </a:lnTo>
                  <a:lnTo>
                    <a:pt x="109" y="101"/>
                  </a:lnTo>
                  <a:lnTo>
                    <a:pt x="81" y="72"/>
                  </a:lnTo>
                  <a:lnTo>
                    <a:pt x="81" y="66"/>
                  </a:lnTo>
                  <a:lnTo>
                    <a:pt x="74" y="61"/>
                  </a:lnTo>
                  <a:lnTo>
                    <a:pt x="70" y="61"/>
                  </a:lnTo>
                  <a:lnTo>
                    <a:pt x="58" y="49"/>
                  </a:lnTo>
                  <a:lnTo>
                    <a:pt x="58" y="45"/>
                  </a:lnTo>
                  <a:lnTo>
                    <a:pt x="52" y="33"/>
                  </a:lnTo>
                  <a:lnTo>
                    <a:pt x="46" y="26"/>
                  </a:lnTo>
                  <a:lnTo>
                    <a:pt x="46" y="26"/>
                  </a:lnTo>
                  <a:lnTo>
                    <a:pt x="39" y="22"/>
                  </a:lnTo>
                  <a:lnTo>
                    <a:pt x="39" y="16"/>
                  </a:lnTo>
                  <a:lnTo>
                    <a:pt x="35" y="10"/>
                  </a:lnTo>
                  <a:lnTo>
                    <a:pt x="35" y="10"/>
                  </a:lnTo>
                  <a:lnTo>
                    <a:pt x="35" y="4"/>
                  </a:lnTo>
                  <a:lnTo>
                    <a:pt x="35" y="4"/>
                  </a:lnTo>
                  <a:lnTo>
                    <a:pt x="29" y="0"/>
                  </a:lnTo>
                  <a:lnTo>
                    <a:pt x="2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4" name="Freeform 600"/>
            <p:cNvSpPr>
              <a:spLocks/>
            </p:cNvSpPr>
            <p:nvPr/>
          </p:nvSpPr>
          <p:spPr bwMode="auto">
            <a:xfrm>
              <a:off x="6762750" y="2800351"/>
              <a:ext cx="193675" cy="238125"/>
            </a:xfrm>
            <a:custGeom>
              <a:avLst/>
              <a:gdLst>
                <a:gd name="T0" fmla="*/ 29 w 122"/>
                <a:gd name="T1" fmla="*/ 0 h 150"/>
                <a:gd name="T2" fmla="*/ 17 w 122"/>
                <a:gd name="T3" fmla="*/ 4 h 150"/>
                <a:gd name="T4" fmla="*/ 11 w 122"/>
                <a:gd name="T5" fmla="*/ 10 h 150"/>
                <a:gd name="T6" fmla="*/ 11 w 122"/>
                <a:gd name="T7" fmla="*/ 16 h 150"/>
                <a:gd name="T8" fmla="*/ 4 w 122"/>
                <a:gd name="T9" fmla="*/ 26 h 150"/>
                <a:gd name="T10" fmla="*/ 4 w 122"/>
                <a:gd name="T11" fmla="*/ 39 h 150"/>
                <a:gd name="T12" fmla="*/ 0 w 122"/>
                <a:gd name="T13" fmla="*/ 39 h 150"/>
                <a:gd name="T14" fmla="*/ 4 w 122"/>
                <a:gd name="T15" fmla="*/ 45 h 150"/>
                <a:gd name="T16" fmla="*/ 11 w 122"/>
                <a:gd name="T17" fmla="*/ 45 h 150"/>
                <a:gd name="T18" fmla="*/ 11 w 122"/>
                <a:gd name="T19" fmla="*/ 49 h 150"/>
                <a:gd name="T20" fmla="*/ 17 w 122"/>
                <a:gd name="T21" fmla="*/ 61 h 150"/>
                <a:gd name="T22" fmla="*/ 23 w 122"/>
                <a:gd name="T23" fmla="*/ 88 h 150"/>
                <a:gd name="T24" fmla="*/ 35 w 122"/>
                <a:gd name="T25" fmla="*/ 84 h 150"/>
                <a:gd name="T26" fmla="*/ 35 w 122"/>
                <a:gd name="T27" fmla="*/ 78 h 150"/>
                <a:gd name="T28" fmla="*/ 35 w 122"/>
                <a:gd name="T29" fmla="*/ 78 h 150"/>
                <a:gd name="T30" fmla="*/ 46 w 122"/>
                <a:gd name="T31" fmla="*/ 78 h 150"/>
                <a:gd name="T32" fmla="*/ 46 w 122"/>
                <a:gd name="T33" fmla="*/ 84 h 150"/>
                <a:gd name="T34" fmla="*/ 46 w 122"/>
                <a:gd name="T35" fmla="*/ 78 h 150"/>
                <a:gd name="T36" fmla="*/ 52 w 122"/>
                <a:gd name="T37" fmla="*/ 72 h 150"/>
                <a:gd name="T38" fmla="*/ 58 w 122"/>
                <a:gd name="T39" fmla="*/ 66 h 150"/>
                <a:gd name="T40" fmla="*/ 58 w 122"/>
                <a:gd name="T41" fmla="*/ 72 h 150"/>
                <a:gd name="T42" fmla="*/ 64 w 122"/>
                <a:gd name="T43" fmla="*/ 78 h 150"/>
                <a:gd name="T44" fmla="*/ 70 w 122"/>
                <a:gd name="T45" fmla="*/ 78 h 150"/>
                <a:gd name="T46" fmla="*/ 74 w 122"/>
                <a:gd name="T47" fmla="*/ 94 h 150"/>
                <a:gd name="T48" fmla="*/ 81 w 122"/>
                <a:gd name="T49" fmla="*/ 107 h 150"/>
                <a:gd name="T50" fmla="*/ 93 w 122"/>
                <a:gd name="T51" fmla="*/ 123 h 150"/>
                <a:gd name="T52" fmla="*/ 93 w 122"/>
                <a:gd name="T53" fmla="*/ 134 h 150"/>
                <a:gd name="T54" fmla="*/ 93 w 122"/>
                <a:gd name="T55" fmla="*/ 140 h 150"/>
                <a:gd name="T56" fmla="*/ 87 w 122"/>
                <a:gd name="T57" fmla="*/ 146 h 150"/>
                <a:gd name="T58" fmla="*/ 93 w 122"/>
                <a:gd name="T59" fmla="*/ 150 h 150"/>
                <a:gd name="T60" fmla="*/ 105 w 122"/>
                <a:gd name="T61" fmla="*/ 146 h 150"/>
                <a:gd name="T62" fmla="*/ 122 w 122"/>
                <a:gd name="T63" fmla="*/ 146 h 150"/>
                <a:gd name="T64" fmla="*/ 116 w 122"/>
                <a:gd name="T65" fmla="*/ 117 h 150"/>
                <a:gd name="T66" fmla="*/ 109 w 122"/>
                <a:gd name="T67" fmla="*/ 101 h 150"/>
                <a:gd name="T68" fmla="*/ 81 w 122"/>
                <a:gd name="T69" fmla="*/ 66 h 150"/>
                <a:gd name="T70" fmla="*/ 70 w 122"/>
                <a:gd name="T71" fmla="*/ 61 h 150"/>
                <a:gd name="T72" fmla="*/ 58 w 122"/>
                <a:gd name="T73" fmla="*/ 45 h 150"/>
                <a:gd name="T74" fmla="*/ 46 w 122"/>
                <a:gd name="T75" fmla="*/ 26 h 150"/>
                <a:gd name="T76" fmla="*/ 39 w 122"/>
                <a:gd name="T77" fmla="*/ 22 h 150"/>
                <a:gd name="T78" fmla="*/ 35 w 122"/>
                <a:gd name="T79" fmla="*/ 10 h 150"/>
                <a:gd name="T80" fmla="*/ 35 w 122"/>
                <a:gd name="T81" fmla="*/ 4 h 150"/>
                <a:gd name="T82" fmla="*/ 29 w 122"/>
                <a:gd name="T8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50">
                  <a:moveTo>
                    <a:pt x="29" y="0"/>
                  </a:moveTo>
                  <a:lnTo>
                    <a:pt x="29" y="0"/>
                  </a:lnTo>
                  <a:lnTo>
                    <a:pt x="23" y="4"/>
                  </a:lnTo>
                  <a:lnTo>
                    <a:pt x="17" y="4"/>
                  </a:lnTo>
                  <a:lnTo>
                    <a:pt x="17" y="10"/>
                  </a:lnTo>
                  <a:lnTo>
                    <a:pt x="11" y="10"/>
                  </a:lnTo>
                  <a:lnTo>
                    <a:pt x="11" y="10"/>
                  </a:lnTo>
                  <a:lnTo>
                    <a:pt x="11" y="16"/>
                  </a:lnTo>
                  <a:lnTo>
                    <a:pt x="4" y="16"/>
                  </a:lnTo>
                  <a:lnTo>
                    <a:pt x="4" y="26"/>
                  </a:lnTo>
                  <a:lnTo>
                    <a:pt x="4" y="26"/>
                  </a:lnTo>
                  <a:lnTo>
                    <a:pt x="4" y="39"/>
                  </a:lnTo>
                  <a:lnTo>
                    <a:pt x="0" y="39"/>
                  </a:lnTo>
                  <a:lnTo>
                    <a:pt x="0" y="39"/>
                  </a:lnTo>
                  <a:lnTo>
                    <a:pt x="4" y="39"/>
                  </a:lnTo>
                  <a:lnTo>
                    <a:pt x="4" y="45"/>
                  </a:lnTo>
                  <a:lnTo>
                    <a:pt x="4" y="45"/>
                  </a:lnTo>
                  <a:lnTo>
                    <a:pt x="11" y="45"/>
                  </a:lnTo>
                  <a:lnTo>
                    <a:pt x="11" y="49"/>
                  </a:lnTo>
                  <a:lnTo>
                    <a:pt x="11" y="49"/>
                  </a:lnTo>
                  <a:lnTo>
                    <a:pt x="17" y="49"/>
                  </a:lnTo>
                  <a:lnTo>
                    <a:pt x="17" y="61"/>
                  </a:lnTo>
                  <a:lnTo>
                    <a:pt x="23" y="66"/>
                  </a:lnTo>
                  <a:lnTo>
                    <a:pt x="23" y="88"/>
                  </a:lnTo>
                  <a:lnTo>
                    <a:pt x="29" y="88"/>
                  </a:lnTo>
                  <a:lnTo>
                    <a:pt x="35" y="84"/>
                  </a:lnTo>
                  <a:lnTo>
                    <a:pt x="35" y="84"/>
                  </a:lnTo>
                  <a:lnTo>
                    <a:pt x="35" y="78"/>
                  </a:lnTo>
                  <a:lnTo>
                    <a:pt x="35" y="78"/>
                  </a:lnTo>
                  <a:lnTo>
                    <a:pt x="35" y="78"/>
                  </a:lnTo>
                  <a:lnTo>
                    <a:pt x="35" y="78"/>
                  </a:lnTo>
                  <a:lnTo>
                    <a:pt x="46" y="78"/>
                  </a:lnTo>
                  <a:lnTo>
                    <a:pt x="46" y="84"/>
                  </a:lnTo>
                  <a:lnTo>
                    <a:pt x="46" y="84"/>
                  </a:lnTo>
                  <a:lnTo>
                    <a:pt x="46" y="84"/>
                  </a:lnTo>
                  <a:lnTo>
                    <a:pt x="46" y="78"/>
                  </a:lnTo>
                  <a:lnTo>
                    <a:pt x="52" y="78"/>
                  </a:lnTo>
                  <a:lnTo>
                    <a:pt x="52" y="72"/>
                  </a:lnTo>
                  <a:lnTo>
                    <a:pt x="52" y="72"/>
                  </a:lnTo>
                  <a:lnTo>
                    <a:pt x="58" y="66"/>
                  </a:lnTo>
                  <a:lnTo>
                    <a:pt x="58" y="72"/>
                  </a:lnTo>
                  <a:lnTo>
                    <a:pt x="58" y="72"/>
                  </a:lnTo>
                  <a:lnTo>
                    <a:pt x="64" y="72"/>
                  </a:lnTo>
                  <a:lnTo>
                    <a:pt x="64" y="78"/>
                  </a:lnTo>
                  <a:lnTo>
                    <a:pt x="64" y="78"/>
                  </a:lnTo>
                  <a:lnTo>
                    <a:pt x="70" y="78"/>
                  </a:lnTo>
                  <a:lnTo>
                    <a:pt x="70" y="84"/>
                  </a:lnTo>
                  <a:lnTo>
                    <a:pt x="74" y="94"/>
                  </a:lnTo>
                  <a:lnTo>
                    <a:pt x="81" y="101"/>
                  </a:lnTo>
                  <a:lnTo>
                    <a:pt x="81" y="107"/>
                  </a:lnTo>
                  <a:lnTo>
                    <a:pt x="87" y="111"/>
                  </a:lnTo>
                  <a:lnTo>
                    <a:pt x="93" y="123"/>
                  </a:lnTo>
                  <a:lnTo>
                    <a:pt x="93" y="134"/>
                  </a:lnTo>
                  <a:lnTo>
                    <a:pt x="93" y="134"/>
                  </a:lnTo>
                  <a:lnTo>
                    <a:pt x="93" y="140"/>
                  </a:lnTo>
                  <a:lnTo>
                    <a:pt x="93" y="140"/>
                  </a:lnTo>
                  <a:lnTo>
                    <a:pt x="93" y="140"/>
                  </a:lnTo>
                  <a:lnTo>
                    <a:pt x="87" y="146"/>
                  </a:lnTo>
                  <a:lnTo>
                    <a:pt x="93" y="146"/>
                  </a:lnTo>
                  <a:lnTo>
                    <a:pt x="93" y="150"/>
                  </a:lnTo>
                  <a:lnTo>
                    <a:pt x="105" y="150"/>
                  </a:lnTo>
                  <a:lnTo>
                    <a:pt x="105" y="146"/>
                  </a:lnTo>
                  <a:lnTo>
                    <a:pt x="105" y="146"/>
                  </a:lnTo>
                  <a:lnTo>
                    <a:pt x="122" y="146"/>
                  </a:lnTo>
                  <a:lnTo>
                    <a:pt x="122" y="127"/>
                  </a:lnTo>
                  <a:lnTo>
                    <a:pt x="116" y="117"/>
                  </a:lnTo>
                  <a:lnTo>
                    <a:pt x="116" y="111"/>
                  </a:lnTo>
                  <a:lnTo>
                    <a:pt x="109" y="101"/>
                  </a:lnTo>
                  <a:lnTo>
                    <a:pt x="81" y="72"/>
                  </a:lnTo>
                  <a:lnTo>
                    <a:pt x="81" y="66"/>
                  </a:lnTo>
                  <a:lnTo>
                    <a:pt x="74" y="61"/>
                  </a:lnTo>
                  <a:lnTo>
                    <a:pt x="70" y="61"/>
                  </a:lnTo>
                  <a:lnTo>
                    <a:pt x="58" y="49"/>
                  </a:lnTo>
                  <a:lnTo>
                    <a:pt x="58" y="45"/>
                  </a:lnTo>
                  <a:lnTo>
                    <a:pt x="52" y="33"/>
                  </a:lnTo>
                  <a:lnTo>
                    <a:pt x="46" y="26"/>
                  </a:lnTo>
                  <a:lnTo>
                    <a:pt x="46" y="26"/>
                  </a:lnTo>
                  <a:lnTo>
                    <a:pt x="39" y="22"/>
                  </a:lnTo>
                  <a:lnTo>
                    <a:pt x="39" y="16"/>
                  </a:lnTo>
                  <a:lnTo>
                    <a:pt x="35" y="10"/>
                  </a:lnTo>
                  <a:lnTo>
                    <a:pt x="35" y="10"/>
                  </a:lnTo>
                  <a:lnTo>
                    <a:pt x="35" y="4"/>
                  </a:lnTo>
                  <a:lnTo>
                    <a:pt x="35" y="4"/>
                  </a:lnTo>
                  <a:lnTo>
                    <a:pt x="29" y="0"/>
                  </a:lnTo>
                  <a:lnTo>
                    <a:pt x="2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5" name="Freeform 601"/>
            <p:cNvSpPr>
              <a:spLocks/>
            </p:cNvSpPr>
            <p:nvPr/>
          </p:nvSpPr>
          <p:spPr bwMode="auto">
            <a:xfrm>
              <a:off x="6845300" y="3032126"/>
              <a:ext cx="120650" cy="114300"/>
            </a:xfrm>
            <a:custGeom>
              <a:avLst/>
              <a:gdLst>
                <a:gd name="T0" fmla="*/ 35 w 76"/>
                <a:gd name="T1" fmla="*/ 0 h 72"/>
                <a:gd name="T2" fmla="*/ 35 w 76"/>
                <a:gd name="T3" fmla="*/ 0 h 72"/>
                <a:gd name="T4" fmla="*/ 35 w 76"/>
                <a:gd name="T5" fmla="*/ 0 h 72"/>
                <a:gd name="T6" fmla="*/ 41 w 76"/>
                <a:gd name="T7" fmla="*/ 4 h 72"/>
                <a:gd name="T8" fmla="*/ 41 w 76"/>
                <a:gd name="T9" fmla="*/ 4 h 72"/>
                <a:gd name="T10" fmla="*/ 53 w 76"/>
                <a:gd name="T11" fmla="*/ 4 h 72"/>
                <a:gd name="T12" fmla="*/ 53 w 76"/>
                <a:gd name="T13" fmla="*/ 0 h 72"/>
                <a:gd name="T14" fmla="*/ 53 w 76"/>
                <a:gd name="T15" fmla="*/ 0 h 72"/>
                <a:gd name="T16" fmla="*/ 70 w 76"/>
                <a:gd name="T17" fmla="*/ 0 h 72"/>
                <a:gd name="T18" fmla="*/ 76 w 76"/>
                <a:gd name="T19" fmla="*/ 23 h 72"/>
                <a:gd name="T20" fmla="*/ 70 w 76"/>
                <a:gd name="T21" fmla="*/ 27 h 72"/>
                <a:gd name="T22" fmla="*/ 70 w 76"/>
                <a:gd name="T23" fmla="*/ 27 h 72"/>
                <a:gd name="T24" fmla="*/ 57 w 76"/>
                <a:gd name="T25" fmla="*/ 39 h 72"/>
                <a:gd name="T26" fmla="*/ 57 w 76"/>
                <a:gd name="T27" fmla="*/ 45 h 72"/>
                <a:gd name="T28" fmla="*/ 53 w 76"/>
                <a:gd name="T29" fmla="*/ 49 h 72"/>
                <a:gd name="T30" fmla="*/ 53 w 76"/>
                <a:gd name="T31" fmla="*/ 62 h 72"/>
                <a:gd name="T32" fmla="*/ 47 w 76"/>
                <a:gd name="T33" fmla="*/ 62 h 72"/>
                <a:gd name="T34" fmla="*/ 47 w 76"/>
                <a:gd name="T35" fmla="*/ 62 h 72"/>
                <a:gd name="T36" fmla="*/ 47 w 76"/>
                <a:gd name="T37" fmla="*/ 62 h 72"/>
                <a:gd name="T38" fmla="*/ 41 w 76"/>
                <a:gd name="T39" fmla="*/ 66 h 72"/>
                <a:gd name="T40" fmla="*/ 41 w 76"/>
                <a:gd name="T41" fmla="*/ 66 h 72"/>
                <a:gd name="T42" fmla="*/ 41 w 76"/>
                <a:gd name="T43" fmla="*/ 66 h 72"/>
                <a:gd name="T44" fmla="*/ 35 w 76"/>
                <a:gd name="T45" fmla="*/ 72 h 72"/>
                <a:gd name="T46" fmla="*/ 29 w 76"/>
                <a:gd name="T47" fmla="*/ 72 h 72"/>
                <a:gd name="T48" fmla="*/ 29 w 76"/>
                <a:gd name="T49" fmla="*/ 66 h 72"/>
                <a:gd name="T50" fmla="*/ 18 w 76"/>
                <a:gd name="T51" fmla="*/ 66 h 72"/>
                <a:gd name="T52" fmla="*/ 18 w 76"/>
                <a:gd name="T53" fmla="*/ 66 h 72"/>
                <a:gd name="T54" fmla="*/ 12 w 76"/>
                <a:gd name="T55" fmla="*/ 62 h 72"/>
                <a:gd name="T56" fmla="*/ 12 w 76"/>
                <a:gd name="T57" fmla="*/ 62 h 72"/>
                <a:gd name="T58" fmla="*/ 12 w 76"/>
                <a:gd name="T59" fmla="*/ 56 h 72"/>
                <a:gd name="T60" fmla="*/ 12 w 76"/>
                <a:gd name="T61" fmla="*/ 56 h 72"/>
                <a:gd name="T62" fmla="*/ 12 w 76"/>
                <a:gd name="T63" fmla="*/ 56 h 72"/>
                <a:gd name="T64" fmla="*/ 12 w 76"/>
                <a:gd name="T65" fmla="*/ 56 h 72"/>
                <a:gd name="T66" fmla="*/ 12 w 76"/>
                <a:gd name="T67" fmla="*/ 56 h 72"/>
                <a:gd name="T68" fmla="*/ 12 w 76"/>
                <a:gd name="T69" fmla="*/ 49 h 72"/>
                <a:gd name="T70" fmla="*/ 12 w 76"/>
                <a:gd name="T71" fmla="*/ 49 h 72"/>
                <a:gd name="T72" fmla="*/ 12 w 76"/>
                <a:gd name="T73" fmla="*/ 39 h 72"/>
                <a:gd name="T74" fmla="*/ 6 w 76"/>
                <a:gd name="T75" fmla="*/ 39 h 72"/>
                <a:gd name="T76" fmla="*/ 6 w 76"/>
                <a:gd name="T77" fmla="*/ 27 h 72"/>
                <a:gd name="T78" fmla="*/ 0 w 76"/>
                <a:gd name="T79" fmla="*/ 23 h 72"/>
                <a:gd name="T80" fmla="*/ 0 w 76"/>
                <a:gd name="T81" fmla="*/ 10 h 72"/>
                <a:gd name="T82" fmla="*/ 0 w 76"/>
                <a:gd name="T83" fmla="*/ 10 h 72"/>
                <a:gd name="T84" fmla="*/ 0 w 76"/>
                <a:gd name="T85" fmla="*/ 4 h 72"/>
                <a:gd name="T86" fmla="*/ 12 w 76"/>
                <a:gd name="T87" fmla="*/ 4 h 72"/>
                <a:gd name="T88" fmla="*/ 12 w 76"/>
                <a:gd name="T89" fmla="*/ 0 h 72"/>
                <a:gd name="T90" fmla="*/ 35 w 76"/>
                <a:gd name="T91" fmla="*/ 0 h 72"/>
                <a:gd name="T92" fmla="*/ 35 w 7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72">
                  <a:moveTo>
                    <a:pt x="35" y="0"/>
                  </a:moveTo>
                  <a:lnTo>
                    <a:pt x="35" y="0"/>
                  </a:lnTo>
                  <a:lnTo>
                    <a:pt x="35" y="0"/>
                  </a:lnTo>
                  <a:lnTo>
                    <a:pt x="41" y="4"/>
                  </a:lnTo>
                  <a:lnTo>
                    <a:pt x="41" y="4"/>
                  </a:lnTo>
                  <a:lnTo>
                    <a:pt x="53" y="4"/>
                  </a:lnTo>
                  <a:lnTo>
                    <a:pt x="53" y="0"/>
                  </a:lnTo>
                  <a:lnTo>
                    <a:pt x="53" y="0"/>
                  </a:lnTo>
                  <a:lnTo>
                    <a:pt x="70" y="0"/>
                  </a:lnTo>
                  <a:lnTo>
                    <a:pt x="76" y="23"/>
                  </a:lnTo>
                  <a:lnTo>
                    <a:pt x="70" y="27"/>
                  </a:lnTo>
                  <a:lnTo>
                    <a:pt x="70" y="27"/>
                  </a:lnTo>
                  <a:lnTo>
                    <a:pt x="57" y="39"/>
                  </a:lnTo>
                  <a:lnTo>
                    <a:pt x="57" y="45"/>
                  </a:lnTo>
                  <a:lnTo>
                    <a:pt x="53" y="49"/>
                  </a:lnTo>
                  <a:lnTo>
                    <a:pt x="53" y="62"/>
                  </a:lnTo>
                  <a:lnTo>
                    <a:pt x="47" y="62"/>
                  </a:lnTo>
                  <a:lnTo>
                    <a:pt x="47" y="62"/>
                  </a:lnTo>
                  <a:lnTo>
                    <a:pt x="47" y="62"/>
                  </a:lnTo>
                  <a:lnTo>
                    <a:pt x="41" y="66"/>
                  </a:lnTo>
                  <a:lnTo>
                    <a:pt x="41" y="66"/>
                  </a:lnTo>
                  <a:lnTo>
                    <a:pt x="41" y="66"/>
                  </a:lnTo>
                  <a:lnTo>
                    <a:pt x="35" y="72"/>
                  </a:lnTo>
                  <a:lnTo>
                    <a:pt x="29" y="72"/>
                  </a:lnTo>
                  <a:lnTo>
                    <a:pt x="29" y="66"/>
                  </a:lnTo>
                  <a:lnTo>
                    <a:pt x="18" y="66"/>
                  </a:lnTo>
                  <a:lnTo>
                    <a:pt x="18" y="66"/>
                  </a:lnTo>
                  <a:lnTo>
                    <a:pt x="12" y="62"/>
                  </a:lnTo>
                  <a:lnTo>
                    <a:pt x="12" y="62"/>
                  </a:lnTo>
                  <a:lnTo>
                    <a:pt x="12" y="56"/>
                  </a:lnTo>
                  <a:lnTo>
                    <a:pt x="12" y="56"/>
                  </a:lnTo>
                  <a:lnTo>
                    <a:pt x="12" y="56"/>
                  </a:lnTo>
                  <a:lnTo>
                    <a:pt x="12" y="56"/>
                  </a:lnTo>
                  <a:lnTo>
                    <a:pt x="12" y="56"/>
                  </a:lnTo>
                  <a:lnTo>
                    <a:pt x="12" y="49"/>
                  </a:lnTo>
                  <a:lnTo>
                    <a:pt x="12" y="49"/>
                  </a:lnTo>
                  <a:lnTo>
                    <a:pt x="12" y="39"/>
                  </a:lnTo>
                  <a:lnTo>
                    <a:pt x="6" y="39"/>
                  </a:lnTo>
                  <a:lnTo>
                    <a:pt x="6" y="27"/>
                  </a:lnTo>
                  <a:lnTo>
                    <a:pt x="0" y="23"/>
                  </a:lnTo>
                  <a:lnTo>
                    <a:pt x="0" y="10"/>
                  </a:lnTo>
                  <a:lnTo>
                    <a:pt x="0" y="10"/>
                  </a:lnTo>
                  <a:lnTo>
                    <a:pt x="0" y="4"/>
                  </a:lnTo>
                  <a:lnTo>
                    <a:pt x="12" y="4"/>
                  </a:lnTo>
                  <a:lnTo>
                    <a:pt x="12" y="0"/>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6" name="Freeform 602"/>
            <p:cNvSpPr>
              <a:spLocks/>
            </p:cNvSpPr>
            <p:nvPr/>
          </p:nvSpPr>
          <p:spPr bwMode="auto">
            <a:xfrm>
              <a:off x="6845300" y="3032126"/>
              <a:ext cx="120650" cy="114300"/>
            </a:xfrm>
            <a:custGeom>
              <a:avLst/>
              <a:gdLst>
                <a:gd name="T0" fmla="*/ 35 w 76"/>
                <a:gd name="T1" fmla="*/ 0 h 72"/>
                <a:gd name="T2" fmla="*/ 35 w 76"/>
                <a:gd name="T3" fmla="*/ 0 h 72"/>
                <a:gd name="T4" fmla="*/ 35 w 76"/>
                <a:gd name="T5" fmla="*/ 0 h 72"/>
                <a:gd name="T6" fmla="*/ 41 w 76"/>
                <a:gd name="T7" fmla="*/ 4 h 72"/>
                <a:gd name="T8" fmla="*/ 41 w 76"/>
                <a:gd name="T9" fmla="*/ 4 h 72"/>
                <a:gd name="T10" fmla="*/ 53 w 76"/>
                <a:gd name="T11" fmla="*/ 4 h 72"/>
                <a:gd name="T12" fmla="*/ 53 w 76"/>
                <a:gd name="T13" fmla="*/ 0 h 72"/>
                <a:gd name="T14" fmla="*/ 53 w 76"/>
                <a:gd name="T15" fmla="*/ 0 h 72"/>
                <a:gd name="T16" fmla="*/ 70 w 76"/>
                <a:gd name="T17" fmla="*/ 0 h 72"/>
                <a:gd name="T18" fmla="*/ 76 w 76"/>
                <a:gd name="T19" fmla="*/ 23 h 72"/>
                <a:gd name="T20" fmla="*/ 70 w 76"/>
                <a:gd name="T21" fmla="*/ 27 h 72"/>
                <a:gd name="T22" fmla="*/ 70 w 76"/>
                <a:gd name="T23" fmla="*/ 27 h 72"/>
                <a:gd name="T24" fmla="*/ 57 w 76"/>
                <a:gd name="T25" fmla="*/ 39 h 72"/>
                <a:gd name="T26" fmla="*/ 57 w 76"/>
                <a:gd name="T27" fmla="*/ 45 h 72"/>
                <a:gd name="T28" fmla="*/ 53 w 76"/>
                <a:gd name="T29" fmla="*/ 49 h 72"/>
                <a:gd name="T30" fmla="*/ 53 w 76"/>
                <a:gd name="T31" fmla="*/ 62 h 72"/>
                <a:gd name="T32" fmla="*/ 47 w 76"/>
                <a:gd name="T33" fmla="*/ 62 h 72"/>
                <a:gd name="T34" fmla="*/ 47 w 76"/>
                <a:gd name="T35" fmla="*/ 62 h 72"/>
                <a:gd name="T36" fmla="*/ 47 w 76"/>
                <a:gd name="T37" fmla="*/ 62 h 72"/>
                <a:gd name="T38" fmla="*/ 41 w 76"/>
                <a:gd name="T39" fmla="*/ 66 h 72"/>
                <a:gd name="T40" fmla="*/ 41 w 76"/>
                <a:gd name="T41" fmla="*/ 66 h 72"/>
                <a:gd name="T42" fmla="*/ 41 w 76"/>
                <a:gd name="T43" fmla="*/ 66 h 72"/>
                <a:gd name="T44" fmla="*/ 35 w 76"/>
                <a:gd name="T45" fmla="*/ 72 h 72"/>
                <a:gd name="T46" fmla="*/ 29 w 76"/>
                <a:gd name="T47" fmla="*/ 72 h 72"/>
                <a:gd name="T48" fmla="*/ 29 w 76"/>
                <a:gd name="T49" fmla="*/ 66 h 72"/>
                <a:gd name="T50" fmla="*/ 18 w 76"/>
                <a:gd name="T51" fmla="*/ 66 h 72"/>
                <a:gd name="T52" fmla="*/ 18 w 76"/>
                <a:gd name="T53" fmla="*/ 66 h 72"/>
                <a:gd name="T54" fmla="*/ 12 w 76"/>
                <a:gd name="T55" fmla="*/ 62 h 72"/>
                <a:gd name="T56" fmla="*/ 12 w 76"/>
                <a:gd name="T57" fmla="*/ 62 h 72"/>
                <a:gd name="T58" fmla="*/ 12 w 76"/>
                <a:gd name="T59" fmla="*/ 56 h 72"/>
                <a:gd name="T60" fmla="*/ 12 w 76"/>
                <a:gd name="T61" fmla="*/ 56 h 72"/>
                <a:gd name="T62" fmla="*/ 12 w 76"/>
                <a:gd name="T63" fmla="*/ 56 h 72"/>
                <a:gd name="T64" fmla="*/ 12 w 76"/>
                <a:gd name="T65" fmla="*/ 56 h 72"/>
                <a:gd name="T66" fmla="*/ 12 w 76"/>
                <a:gd name="T67" fmla="*/ 56 h 72"/>
                <a:gd name="T68" fmla="*/ 12 w 76"/>
                <a:gd name="T69" fmla="*/ 49 h 72"/>
                <a:gd name="T70" fmla="*/ 12 w 76"/>
                <a:gd name="T71" fmla="*/ 49 h 72"/>
                <a:gd name="T72" fmla="*/ 12 w 76"/>
                <a:gd name="T73" fmla="*/ 39 h 72"/>
                <a:gd name="T74" fmla="*/ 6 w 76"/>
                <a:gd name="T75" fmla="*/ 39 h 72"/>
                <a:gd name="T76" fmla="*/ 6 w 76"/>
                <a:gd name="T77" fmla="*/ 27 h 72"/>
                <a:gd name="T78" fmla="*/ 0 w 76"/>
                <a:gd name="T79" fmla="*/ 23 h 72"/>
                <a:gd name="T80" fmla="*/ 0 w 76"/>
                <a:gd name="T81" fmla="*/ 10 h 72"/>
                <a:gd name="T82" fmla="*/ 0 w 76"/>
                <a:gd name="T83" fmla="*/ 10 h 72"/>
                <a:gd name="T84" fmla="*/ 0 w 76"/>
                <a:gd name="T85" fmla="*/ 4 h 72"/>
                <a:gd name="T86" fmla="*/ 12 w 76"/>
                <a:gd name="T87" fmla="*/ 4 h 72"/>
                <a:gd name="T88" fmla="*/ 12 w 76"/>
                <a:gd name="T89" fmla="*/ 0 h 72"/>
                <a:gd name="T90" fmla="*/ 35 w 76"/>
                <a:gd name="T91" fmla="*/ 0 h 72"/>
                <a:gd name="T92" fmla="*/ 35 w 76"/>
                <a:gd name="T9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72">
                  <a:moveTo>
                    <a:pt x="35" y="0"/>
                  </a:moveTo>
                  <a:lnTo>
                    <a:pt x="35" y="0"/>
                  </a:lnTo>
                  <a:lnTo>
                    <a:pt x="35" y="0"/>
                  </a:lnTo>
                  <a:lnTo>
                    <a:pt x="41" y="4"/>
                  </a:lnTo>
                  <a:lnTo>
                    <a:pt x="41" y="4"/>
                  </a:lnTo>
                  <a:lnTo>
                    <a:pt x="53" y="4"/>
                  </a:lnTo>
                  <a:lnTo>
                    <a:pt x="53" y="0"/>
                  </a:lnTo>
                  <a:lnTo>
                    <a:pt x="53" y="0"/>
                  </a:lnTo>
                  <a:lnTo>
                    <a:pt x="70" y="0"/>
                  </a:lnTo>
                  <a:lnTo>
                    <a:pt x="76" y="23"/>
                  </a:lnTo>
                  <a:lnTo>
                    <a:pt x="70" y="27"/>
                  </a:lnTo>
                  <a:lnTo>
                    <a:pt x="70" y="27"/>
                  </a:lnTo>
                  <a:lnTo>
                    <a:pt x="57" y="39"/>
                  </a:lnTo>
                  <a:lnTo>
                    <a:pt x="57" y="45"/>
                  </a:lnTo>
                  <a:lnTo>
                    <a:pt x="53" y="49"/>
                  </a:lnTo>
                  <a:lnTo>
                    <a:pt x="53" y="62"/>
                  </a:lnTo>
                  <a:lnTo>
                    <a:pt x="47" y="62"/>
                  </a:lnTo>
                  <a:lnTo>
                    <a:pt x="47" y="62"/>
                  </a:lnTo>
                  <a:lnTo>
                    <a:pt x="47" y="62"/>
                  </a:lnTo>
                  <a:lnTo>
                    <a:pt x="41" y="66"/>
                  </a:lnTo>
                  <a:lnTo>
                    <a:pt x="41" y="66"/>
                  </a:lnTo>
                  <a:lnTo>
                    <a:pt x="41" y="66"/>
                  </a:lnTo>
                  <a:lnTo>
                    <a:pt x="35" y="72"/>
                  </a:lnTo>
                  <a:lnTo>
                    <a:pt x="29" y="72"/>
                  </a:lnTo>
                  <a:lnTo>
                    <a:pt x="29" y="66"/>
                  </a:lnTo>
                  <a:lnTo>
                    <a:pt x="18" y="66"/>
                  </a:lnTo>
                  <a:lnTo>
                    <a:pt x="18" y="66"/>
                  </a:lnTo>
                  <a:lnTo>
                    <a:pt x="12" y="62"/>
                  </a:lnTo>
                  <a:lnTo>
                    <a:pt x="12" y="62"/>
                  </a:lnTo>
                  <a:lnTo>
                    <a:pt x="12" y="56"/>
                  </a:lnTo>
                  <a:lnTo>
                    <a:pt x="12" y="56"/>
                  </a:lnTo>
                  <a:lnTo>
                    <a:pt x="12" y="56"/>
                  </a:lnTo>
                  <a:lnTo>
                    <a:pt x="12" y="56"/>
                  </a:lnTo>
                  <a:lnTo>
                    <a:pt x="12" y="56"/>
                  </a:lnTo>
                  <a:lnTo>
                    <a:pt x="12" y="49"/>
                  </a:lnTo>
                  <a:lnTo>
                    <a:pt x="12" y="49"/>
                  </a:lnTo>
                  <a:lnTo>
                    <a:pt x="12" y="39"/>
                  </a:lnTo>
                  <a:lnTo>
                    <a:pt x="6" y="39"/>
                  </a:lnTo>
                  <a:lnTo>
                    <a:pt x="6" y="27"/>
                  </a:lnTo>
                  <a:lnTo>
                    <a:pt x="0" y="23"/>
                  </a:lnTo>
                  <a:lnTo>
                    <a:pt x="0" y="10"/>
                  </a:lnTo>
                  <a:lnTo>
                    <a:pt x="0" y="10"/>
                  </a:lnTo>
                  <a:lnTo>
                    <a:pt x="0" y="4"/>
                  </a:lnTo>
                  <a:lnTo>
                    <a:pt x="12" y="4"/>
                  </a:lnTo>
                  <a:lnTo>
                    <a:pt x="12" y="0"/>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7" name="Freeform 603"/>
            <p:cNvSpPr>
              <a:spLocks/>
            </p:cNvSpPr>
            <p:nvPr/>
          </p:nvSpPr>
          <p:spPr bwMode="auto">
            <a:xfrm>
              <a:off x="7218363" y="2335213"/>
              <a:ext cx="80963" cy="114300"/>
            </a:xfrm>
            <a:custGeom>
              <a:avLst/>
              <a:gdLst>
                <a:gd name="T0" fmla="*/ 4 w 51"/>
                <a:gd name="T1" fmla="*/ 10 h 72"/>
                <a:gd name="T2" fmla="*/ 4 w 51"/>
                <a:gd name="T3" fmla="*/ 10 h 72"/>
                <a:gd name="T4" fmla="*/ 4 w 51"/>
                <a:gd name="T5" fmla="*/ 6 h 72"/>
                <a:gd name="T6" fmla="*/ 10 w 51"/>
                <a:gd name="T7" fmla="*/ 6 h 72"/>
                <a:gd name="T8" fmla="*/ 16 w 51"/>
                <a:gd name="T9" fmla="*/ 0 h 72"/>
                <a:gd name="T10" fmla="*/ 16 w 51"/>
                <a:gd name="T11" fmla="*/ 0 h 72"/>
                <a:gd name="T12" fmla="*/ 22 w 51"/>
                <a:gd name="T13" fmla="*/ 0 h 72"/>
                <a:gd name="T14" fmla="*/ 28 w 51"/>
                <a:gd name="T15" fmla="*/ 6 h 72"/>
                <a:gd name="T16" fmla="*/ 28 w 51"/>
                <a:gd name="T17" fmla="*/ 10 h 72"/>
                <a:gd name="T18" fmla="*/ 35 w 51"/>
                <a:gd name="T19" fmla="*/ 10 h 72"/>
                <a:gd name="T20" fmla="*/ 35 w 51"/>
                <a:gd name="T21" fmla="*/ 17 h 72"/>
                <a:gd name="T22" fmla="*/ 35 w 51"/>
                <a:gd name="T23" fmla="*/ 17 h 72"/>
                <a:gd name="T24" fmla="*/ 39 w 51"/>
                <a:gd name="T25" fmla="*/ 17 h 72"/>
                <a:gd name="T26" fmla="*/ 45 w 51"/>
                <a:gd name="T27" fmla="*/ 23 h 72"/>
                <a:gd name="T28" fmla="*/ 45 w 51"/>
                <a:gd name="T29" fmla="*/ 23 h 72"/>
                <a:gd name="T30" fmla="*/ 45 w 51"/>
                <a:gd name="T31" fmla="*/ 39 h 72"/>
                <a:gd name="T32" fmla="*/ 51 w 51"/>
                <a:gd name="T33" fmla="*/ 39 h 72"/>
                <a:gd name="T34" fmla="*/ 51 w 51"/>
                <a:gd name="T35" fmla="*/ 50 h 72"/>
                <a:gd name="T36" fmla="*/ 51 w 51"/>
                <a:gd name="T37" fmla="*/ 50 h 72"/>
                <a:gd name="T38" fmla="*/ 51 w 51"/>
                <a:gd name="T39" fmla="*/ 62 h 72"/>
                <a:gd name="T40" fmla="*/ 45 w 51"/>
                <a:gd name="T41" fmla="*/ 62 h 72"/>
                <a:gd name="T42" fmla="*/ 45 w 51"/>
                <a:gd name="T43" fmla="*/ 68 h 72"/>
                <a:gd name="T44" fmla="*/ 28 w 51"/>
                <a:gd name="T45" fmla="*/ 68 h 72"/>
                <a:gd name="T46" fmla="*/ 28 w 51"/>
                <a:gd name="T47" fmla="*/ 72 h 72"/>
                <a:gd name="T48" fmla="*/ 22 w 51"/>
                <a:gd name="T49" fmla="*/ 72 h 72"/>
                <a:gd name="T50" fmla="*/ 22 w 51"/>
                <a:gd name="T51" fmla="*/ 68 h 72"/>
                <a:gd name="T52" fmla="*/ 22 w 51"/>
                <a:gd name="T53" fmla="*/ 68 h 72"/>
                <a:gd name="T54" fmla="*/ 16 w 51"/>
                <a:gd name="T55" fmla="*/ 62 h 72"/>
                <a:gd name="T56" fmla="*/ 16 w 51"/>
                <a:gd name="T57" fmla="*/ 50 h 72"/>
                <a:gd name="T58" fmla="*/ 16 w 51"/>
                <a:gd name="T59" fmla="*/ 50 h 72"/>
                <a:gd name="T60" fmla="*/ 16 w 51"/>
                <a:gd name="T61" fmla="*/ 39 h 72"/>
                <a:gd name="T62" fmla="*/ 10 w 51"/>
                <a:gd name="T63" fmla="*/ 39 h 72"/>
                <a:gd name="T64" fmla="*/ 10 w 51"/>
                <a:gd name="T65" fmla="*/ 39 h 72"/>
                <a:gd name="T66" fmla="*/ 4 w 51"/>
                <a:gd name="T67" fmla="*/ 33 h 72"/>
                <a:gd name="T68" fmla="*/ 0 w 51"/>
                <a:gd name="T69" fmla="*/ 33 h 72"/>
                <a:gd name="T70" fmla="*/ 0 w 51"/>
                <a:gd name="T71" fmla="*/ 33 h 72"/>
                <a:gd name="T72" fmla="*/ 0 w 51"/>
                <a:gd name="T73" fmla="*/ 27 h 72"/>
                <a:gd name="T74" fmla="*/ 0 w 51"/>
                <a:gd name="T75" fmla="*/ 27 h 72"/>
                <a:gd name="T76" fmla="*/ 0 w 51"/>
                <a:gd name="T77" fmla="*/ 23 h 72"/>
                <a:gd name="T78" fmla="*/ 0 w 51"/>
                <a:gd name="T79" fmla="*/ 23 h 72"/>
                <a:gd name="T80" fmla="*/ 0 w 51"/>
                <a:gd name="T81" fmla="*/ 23 h 72"/>
                <a:gd name="T82" fmla="*/ 4 w 51"/>
                <a:gd name="T83" fmla="*/ 17 h 72"/>
                <a:gd name="T84" fmla="*/ 4 w 51"/>
                <a:gd name="T85" fmla="*/ 17 h 72"/>
                <a:gd name="T86" fmla="*/ 4 w 51"/>
                <a:gd name="T87" fmla="*/ 10 h 72"/>
                <a:gd name="T88" fmla="*/ 4 w 51"/>
                <a:gd name="T89"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 h="72">
                  <a:moveTo>
                    <a:pt x="4" y="10"/>
                  </a:moveTo>
                  <a:lnTo>
                    <a:pt x="4" y="10"/>
                  </a:lnTo>
                  <a:lnTo>
                    <a:pt x="4" y="6"/>
                  </a:lnTo>
                  <a:lnTo>
                    <a:pt x="10" y="6"/>
                  </a:lnTo>
                  <a:lnTo>
                    <a:pt x="16" y="0"/>
                  </a:lnTo>
                  <a:lnTo>
                    <a:pt x="16" y="0"/>
                  </a:lnTo>
                  <a:lnTo>
                    <a:pt x="22" y="0"/>
                  </a:lnTo>
                  <a:lnTo>
                    <a:pt x="28" y="6"/>
                  </a:lnTo>
                  <a:lnTo>
                    <a:pt x="28" y="10"/>
                  </a:lnTo>
                  <a:lnTo>
                    <a:pt x="35" y="10"/>
                  </a:lnTo>
                  <a:lnTo>
                    <a:pt x="35" y="17"/>
                  </a:lnTo>
                  <a:lnTo>
                    <a:pt x="35" y="17"/>
                  </a:lnTo>
                  <a:lnTo>
                    <a:pt x="39" y="17"/>
                  </a:lnTo>
                  <a:lnTo>
                    <a:pt x="45" y="23"/>
                  </a:lnTo>
                  <a:lnTo>
                    <a:pt x="45" y="23"/>
                  </a:lnTo>
                  <a:lnTo>
                    <a:pt x="45" y="39"/>
                  </a:lnTo>
                  <a:lnTo>
                    <a:pt x="51" y="39"/>
                  </a:lnTo>
                  <a:lnTo>
                    <a:pt x="51" y="50"/>
                  </a:lnTo>
                  <a:lnTo>
                    <a:pt x="51" y="50"/>
                  </a:lnTo>
                  <a:lnTo>
                    <a:pt x="51" y="62"/>
                  </a:lnTo>
                  <a:lnTo>
                    <a:pt x="45" y="62"/>
                  </a:lnTo>
                  <a:lnTo>
                    <a:pt x="45" y="68"/>
                  </a:lnTo>
                  <a:lnTo>
                    <a:pt x="28" y="68"/>
                  </a:lnTo>
                  <a:lnTo>
                    <a:pt x="28" y="72"/>
                  </a:lnTo>
                  <a:lnTo>
                    <a:pt x="22" y="72"/>
                  </a:lnTo>
                  <a:lnTo>
                    <a:pt x="22" y="68"/>
                  </a:lnTo>
                  <a:lnTo>
                    <a:pt x="22" y="68"/>
                  </a:lnTo>
                  <a:lnTo>
                    <a:pt x="16" y="62"/>
                  </a:lnTo>
                  <a:lnTo>
                    <a:pt x="16" y="50"/>
                  </a:lnTo>
                  <a:lnTo>
                    <a:pt x="16" y="50"/>
                  </a:lnTo>
                  <a:lnTo>
                    <a:pt x="16" y="39"/>
                  </a:lnTo>
                  <a:lnTo>
                    <a:pt x="10" y="39"/>
                  </a:lnTo>
                  <a:lnTo>
                    <a:pt x="10" y="39"/>
                  </a:lnTo>
                  <a:lnTo>
                    <a:pt x="4" y="33"/>
                  </a:lnTo>
                  <a:lnTo>
                    <a:pt x="0" y="33"/>
                  </a:lnTo>
                  <a:lnTo>
                    <a:pt x="0" y="33"/>
                  </a:lnTo>
                  <a:lnTo>
                    <a:pt x="0" y="27"/>
                  </a:lnTo>
                  <a:lnTo>
                    <a:pt x="0" y="27"/>
                  </a:lnTo>
                  <a:lnTo>
                    <a:pt x="0" y="23"/>
                  </a:lnTo>
                  <a:lnTo>
                    <a:pt x="0" y="23"/>
                  </a:lnTo>
                  <a:lnTo>
                    <a:pt x="0" y="23"/>
                  </a:lnTo>
                  <a:lnTo>
                    <a:pt x="4" y="17"/>
                  </a:lnTo>
                  <a:lnTo>
                    <a:pt x="4" y="17"/>
                  </a:lnTo>
                  <a:lnTo>
                    <a:pt x="4" y="10"/>
                  </a:lnTo>
                  <a:lnTo>
                    <a:pt x="4"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8" name="Freeform 604"/>
            <p:cNvSpPr>
              <a:spLocks/>
            </p:cNvSpPr>
            <p:nvPr/>
          </p:nvSpPr>
          <p:spPr bwMode="auto">
            <a:xfrm>
              <a:off x="7218363" y="2335213"/>
              <a:ext cx="80963" cy="114300"/>
            </a:xfrm>
            <a:custGeom>
              <a:avLst/>
              <a:gdLst>
                <a:gd name="T0" fmla="*/ 4 w 51"/>
                <a:gd name="T1" fmla="*/ 10 h 72"/>
                <a:gd name="T2" fmla="*/ 4 w 51"/>
                <a:gd name="T3" fmla="*/ 10 h 72"/>
                <a:gd name="T4" fmla="*/ 4 w 51"/>
                <a:gd name="T5" fmla="*/ 6 h 72"/>
                <a:gd name="T6" fmla="*/ 10 w 51"/>
                <a:gd name="T7" fmla="*/ 6 h 72"/>
                <a:gd name="T8" fmla="*/ 16 w 51"/>
                <a:gd name="T9" fmla="*/ 0 h 72"/>
                <a:gd name="T10" fmla="*/ 16 w 51"/>
                <a:gd name="T11" fmla="*/ 0 h 72"/>
                <a:gd name="T12" fmla="*/ 22 w 51"/>
                <a:gd name="T13" fmla="*/ 0 h 72"/>
                <a:gd name="T14" fmla="*/ 28 w 51"/>
                <a:gd name="T15" fmla="*/ 6 h 72"/>
                <a:gd name="T16" fmla="*/ 28 w 51"/>
                <a:gd name="T17" fmla="*/ 10 h 72"/>
                <a:gd name="T18" fmla="*/ 35 w 51"/>
                <a:gd name="T19" fmla="*/ 10 h 72"/>
                <a:gd name="T20" fmla="*/ 35 w 51"/>
                <a:gd name="T21" fmla="*/ 17 h 72"/>
                <a:gd name="T22" fmla="*/ 35 w 51"/>
                <a:gd name="T23" fmla="*/ 17 h 72"/>
                <a:gd name="T24" fmla="*/ 39 w 51"/>
                <a:gd name="T25" fmla="*/ 17 h 72"/>
                <a:gd name="T26" fmla="*/ 45 w 51"/>
                <a:gd name="T27" fmla="*/ 23 h 72"/>
                <a:gd name="T28" fmla="*/ 45 w 51"/>
                <a:gd name="T29" fmla="*/ 23 h 72"/>
                <a:gd name="T30" fmla="*/ 45 w 51"/>
                <a:gd name="T31" fmla="*/ 39 h 72"/>
                <a:gd name="T32" fmla="*/ 51 w 51"/>
                <a:gd name="T33" fmla="*/ 39 h 72"/>
                <a:gd name="T34" fmla="*/ 51 w 51"/>
                <a:gd name="T35" fmla="*/ 50 h 72"/>
                <a:gd name="T36" fmla="*/ 51 w 51"/>
                <a:gd name="T37" fmla="*/ 50 h 72"/>
                <a:gd name="T38" fmla="*/ 51 w 51"/>
                <a:gd name="T39" fmla="*/ 62 h 72"/>
                <a:gd name="T40" fmla="*/ 45 w 51"/>
                <a:gd name="T41" fmla="*/ 62 h 72"/>
                <a:gd name="T42" fmla="*/ 45 w 51"/>
                <a:gd name="T43" fmla="*/ 68 h 72"/>
                <a:gd name="T44" fmla="*/ 28 w 51"/>
                <a:gd name="T45" fmla="*/ 68 h 72"/>
                <a:gd name="T46" fmla="*/ 28 w 51"/>
                <a:gd name="T47" fmla="*/ 72 h 72"/>
                <a:gd name="T48" fmla="*/ 22 w 51"/>
                <a:gd name="T49" fmla="*/ 72 h 72"/>
                <a:gd name="T50" fmla="*/ 22 w 51"/>
                <a:gd name="T51" fmla="*/ 68 h 72"/>
                <a:gd name="T52" fmla="*/ 22 w 51"/>
                <a:gd name="T53" fmla="*/ 68 h 72"/>
                <a:gd name="T54" fmla="*/ 16 w 51"/>
                <a:gd name="T55" fmla="*/ 62 h 72"/>
                <a:gd name="T56" fmla="*/ 16 w 51"/>
                <a:gd name="T57" fmla="*/ 50 h 72"/>
                <a:gd name="T58" fmla="*/ 16 w 51"/>
                <a:gd name="T59" fmla="*/ 50 h 72"/>
                <a:gd name="T60" fmla="*/ 16 w 51"/>
                <a:gd name="T61" fmla="*/ 39 h 72"/>
                <a:gd name="T62" fmla="*/ 10 w 51"/>
                <a:gd name="T63" fmla="*/ 39 h 72"/>
                <a:gd name="T64" fmla="*/ 10 w 51"/>
                <a:gd name="T65" fmla="*/ 39 h 72"/>
                <a:gd name="T66" fmla="*/ 4 w 51"/>
                <a:gd name="T67" fmla="*/ 33 h 72"/>
                <a:gd name="T68" fmla="*/ 0 w 51"/>
                <a:gd name="T69" fmla="*/ 33 h 72"/>
                <a:gd name="T70" fmla="*/ 0 w 51"/>
                <a:gd name="T71" fmla="*/ 33 h 72"/>
                <a:gd name="T72" fmla="*/ 0 w 51"/>
                <a:gd name="T73" fmla="*/ 27 h 72"/>
                <a:gd name="T74" fmla="*/ 0 w 51"/>
                <a:gd name="T75" fmla="*/ 27 h 72"/>
                <a:gd name="T76" fmla="*/ 0 w 51"/>
                <a:gd name="T77" fmla="*/ 23 h 72"/>
                <a:gd name="T78" fmla="*/ 0 w 51"/>
                <a:gd name="T79" fmla="*/ 23 h 72"/>
                <a:gd name="T80" fmla="*/ 0 w 51"/>
                <a:gd name="T81" fmla="*/ 23 h 72"/>
                <a:gd name="T82" fmla="*/ 4 w 51"/>
                <a:gd name="T83" fmla="*/ 17 h 72"/>
                <a:gd name="T84" fmla="*/ 4 w 51"/>
                <a:gd name="T85" fmla="*/ 17 h 72"/>
                <a:gd name="T86" fmla="*/ 4 w 51"/>
                <a:gd name="T87" fmla="*/ 10 h 72"/>
                <a:gd name="T88" fmla="*/ 4 w 51"/>
                <a:gd name="T89"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 h="72">
                  <a:moveTo>
                    <a:pt x="4" y="10"/>
                  </a:moveTo>
                  <a:lnTo>
                    <a:pt x="4" y="10"/>
                  </a:lnTo>
                  <a:lnTo>
                    <a:pt x="4" y="6"/>
                  </a:lnTo>
                  <a:lnTo>
                    <a:pt x="10" y="6"/>
                  </a:lnTo>
                  <a:lnTo>
                    <a:pt x="16" y="0"/>
                  </a:lnTo>
                  <a:lnTo>
                    <a:pt x="16" y="0"/>
                  </a:lnTo>
                  <a:lnTo>
                    <a:pt x="22" y="0"/>
                  </a:lnTo>
                  <a:lnTo>
                    <a:pt x="28" y="6"/>
                  </a:lnTo>
                  <a:lnTo>
                    <a:pt x="28" y="10"/>
                  </a:lnTo>
                  <a:lnTo>
                    <a:pt x="35" y="10"/>
                  </a:lnTo>
                  <a:lnTo>
                    <a:pt x="35" y="17"/>
                  </a:lnTo>
                  <a:lnTo>
                    <a:pt x="35" y="17"/>
                  </a:lnTo>
                  <a:lnTo>
                    <a:pt x="39" y="17"/>
                  </a:lnTo>
                  <a:lnTo>
                    <a:pt x="45" y="23"/>
                  </a:lnTo>
                  <a:lnTo>
                    <a:pt x="45" y="23"/>
                  </a:lnTo>
                  <a:lnTo>
                    <a:pt x="45" y="39"/>
                  </a:lnTo>
                  <a:lnTo>
                    <a:pt x="51" y="39"/>
                  </a:lnTo>
                  <a:lnTo>
                    <a:pt x="51" y="50"/>
                  </a:lnTo>
                  <a:lnTo>
                    <a:pt x="51" y="50"/>
                  </a:lnTo>
                  <a:lnTo>
                    <a:pt x="51" y="62"/>
                  </a:lnTo>
                  <a:lnTo>
                    <a:pt x="45" y="62"/>
                  </a:lnTo>
                  <a:lnTo>
                    <a:pt x="45" y="68"/>
                  </a:lnTo>
                  <a:lnTo>
                    <a:pt x="28" y="68"/>
                  </a:lnTo>
                  <a:lnTo>
                    <a:pt x="28" y="72"/>
                  </a:lnTo>
                  <a:lnTo>
                    <a:pt x="22" y="72"/>
                  </a:lnTo>
                  <a:lnTo>
                    <a:pt x="22" y="68"/>
                  </a:lnTo>
                  <a:lnTo>
                    <a:pt x="22" y="68"/>
                  </a:lnTo>
                  <a:lnTo>
                    <a:pt x="16" y="62"/>
                  </a:lnTo>
                  <a:lnTo>
                    <a:pt x="16" y="50"/>
                  </a:lnTo>
                  <a:lnTo>
                    <a:pt x="16" y="50"/>
                  </a:lnTo>
                  <a:lnTo>
                    <a:pt x="16" y="39"/>
                  </a:lnTo>
                  <a:lnTo>
                    <a:pt x="10" y="39"/>
                  </a:lnTo>
                  <a:lnTo>
                    <a:pt x="10" y="39"/>
                  </a:lnTo>
                  <a:lnTo>
                    <a:pt x="4" y="33"/>
                  </a:lnTo>
                  <a:lnTo>
                    <a:pt x="0" y="33"/>
                  </a:lnTo>
                  <a:lnTo>
                    <a:pt x="0" y="33"/>
                  </a:lnTo>
                  <a:lnTo>
                    <a:pt x="0" y="27"/>
                  </a:lnTo>
                  <a:lnTo>
                    <a:pt x="0" y="27"/>
                  </a:lnTo>
                  <a:lnTo>
                    <a:pt x="0" y="23"/>
                  </a:lnTo>
                  <a:lnTo>
                    <a:pt x="0" y="23"/>
                  </a:lnTo>
                  <a:lnTo>
                    <a:pt x="0" y="23"/>
                  </a:lnTo>
                  <a:lnTo>
                    <a:pt x="4" y="17"/>
                  </a:lnTo>
                  <a:lnTo>
                    <a:pt x="4" y="17"/>
                  </a:lnTo>
                  <a:lnTo>
                    <a:pt x="4" y="10"/>
                  </a:lnTo>
                  <a:lnTo>
                    <a:pt x="4"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09" name="Freeform 605"/>
            <p:cNvSpPr>
              <a:spLocks/>
            </p:cNvSpPr>
            <p:nvPr/>
          </p:nvSpPr>
          <p:spPr bwMode="auto">
            <a:xfrm>
              <a:off x="7031038" y="3227388"/>
              <a:ext cx="203200" cy="196850"/>
            </a:xfrm>
            <a:custGeom>
              <a:avLst/>
              <a:gdLst>
                <a:gd name="T0" fmla="*/ 99 w 128"/>
                <a:gd name="T1" fmla="*/ 56 h 124"/>
                <a:gd name="T2" fmla="*/ 99 w 128"/>
                <a:gd name="T3" fmla="*/ 56 h 124"/>
                <a:gd name="T4" fmla="*/ 99 w 128"/>
                <a:gd name="T5" fmla="*/ 56 h 124"/>
                <a:gd name="T6" fmla="*/ 93 w 128"/>
                <a:gd name="T7" fmla="*/ 62 h 124"/>
                <a:gd name="T8" fmla="*/ 87 w 128"/>
                <a:gd name="T9" fmla="*/ 66 h 124"/>
                <a:gd name="T10" fmla="*/ 87 w 128"/>
                <a:gd name="T11" fmla="*/ 79 h 124"/>
                <a:gd name="T12" fmla="*/ 83 w 128"/>
                <a:gd name="T13" fmla="*/ 89 h 124"/>
                <a:gd name="T14" fmla="*/ 76 w 128"/>
                <a:gd name="T15" fmla="*/ 101 h 124"/>
                <a:gd name="T16" fmla="*/ 64 w 128"/>
                <a:gd name="T17" fmla="*/ 108 h 124"/>
                <a:gd name="T18" fmla="*/ 52 w 128"/>
                <a:gd name="T19" fmla="*/ 112 h 124"/>
                <a:gd name="T20" fmla="*/ 48 w 128"/>
                <a:gd name="T21" fmla="*/ 108 h 124"/>
                <a:gd name="T22" fmla="*/ 41 w 128"/>
                <a:gd name="T23" fmla="*/ 108 h 124"/>
                <a:gd name="T24" fmla="*/ 35 w 128"/>
                <a:gd name="T25" fmla="*/ 112 h 124"/>
                <a:gd name="T26" fmla="*/ 29 w 128"/>
                <a:gd name="T27" fmla="*/ 118 h 124"/>
                <a:gd name="T28" fmla="*/ 23 w 128"/>
                <a:gd name="T29" fmla="*/ 124 h 124"/>
                <a:gd name="T30" fmla="*/ 10 w 128"/>
                <a:gd name="T31" fmla="*/ 118 h 124"/>
                <a:gd name="T32" fmla="*/ 6 w 128"/>
                <a:gd name="T33" fmla="*/ 108 h 124"/>
                <a:gd name="T34" fmla="*/ 0 w 128"/>
                <a:gd name="T35" fmla="*/ 101 h 124"/>
                <a:gd name="T36" fmla="*/ 0 w 128"/>
                <a:gd name="T37" fmla="*/ 101 h 124"/>
                <a:gd name="T38" fmla="*/ 10 w 128"/>
                <a:gd name="T39" fmla="*/ 108 h 124"/>
                <a:gd name="T40" fmla="*/ 10 w 128"/>
                <a:gd name="T41" fmla="*/ 101 h 124"/>
                <a:gd name="T42" fmla="*/ 10 w 128"/>
                <a:gd name="T43" fmla="*/ 95 h 124"/>
                <a:gd name="T44" fmla="*/ 17 w 128"/>
                <a:gd name="T45" fmla="*/ 89 h 124"/>
                <a:gd name="T46" fmla="*/ 17 w 128"/>
                <a:gd name="T47" fmla="*/ 89 h 124"/>
                <a:gd name="T48" fmla="*/ 23 w 128"/>
                <a:gd name="T49" fmla="*/ 85 h 124"/>
                <a:gd name="T50" fmla="*/ 29 w 128"/>
                <a:gd name="T51" fmla="*/ 73 h 124"/>
                <a:gd name="T52" fmla="*/ 48 w 128"/>
                <a:gd name="T53" fmla="*/ 66 h 124"/>
                <a:gd name="T54" fmla="*/ 58 w 128"/>
                <a:gd name="T55" fmla="*/ 62 h 124"/>
                <a:gd name="T56" fmla="*/ 58 w 128"/>
                <a:gd name="T57" fmla="*/ 50 h 124"/>
                <a:gd name="T58" fmla="*/ 58 w 128"/>
                <a:gd name="T59" fmla="*/ 46 h 124"/>
                <a:gd name="T60" fmla="*/ 58 w 128"/>
                <a:gd name="T61" fmla="*/ 46 h 124"/>
                <a:gd name="T62" fmla="*/ 58 w 128"/>
                <a:gd name="T63" fmla="*/ 46 h 124"/>
                <a:gd name="T64" fmla="*/ 58 w 128"/>
                <a:gd name="T65" fmla="*/ 46 h 124"/>
                <a:gd name="T66" fmla="*/ 58 w 128"/>
                <a:gd name="T67" fmla="*/ 50 h 124"/>
                <a:gd name="T68" fmla="*/ 70 w 128"/>
                <a:gd name="T69" fmla="*/ 62 h 124"/>
                <a:gd name="T70" fmla="*/ 83 w 128"/>
                <a:gd name="T71" fmla="*/ 62 h 124"/>
                <a:gd name="T72" fmla="*/ 83 w 128"/>
                <a:gd name="T73" fmla="*/ 56 h 124"/>
                <a:gd name="T74" fmla="*/ 83 w 128"/>
                <a:gd name="T75" fmla="*/ 50 h 124"/>
                <a:gd name="T76" fmla="*/ 76 w 128"/>
                <a:gd name="T77" fmla="*/ 40 h 124"/>
                <a:gd name="T78" fmla="*/ 83 w 128"/>
                <a:gd name="T79" fmla="*/ 27 h 124"/>
                <a:gd name="T80" fmla="*/ 87 w 128"/>
                <a:gd name="T81" fmla="*/ 11 h 124"/>
                <a:gd name="T82" fmla="*/ 99 w 128"/>
                <a:gd name="T83" fmla="*/ 0 h 124"/>
                <a:gd name="T84" fmla="*/ 105 w 128"/>
                <a:gd name="T85" fmla="*/ 17 h 124"/>
                <a:gd name="T86" fmla="*/ 118 w 128"/>
                <a:gd name="T87" fmla="*/ 23 h 124"/>
                <a:gd name="T88" fmla="*/ 122 w 128"/>
                <a:gd name="T89" fmla="*/ 27 h 124"/>
                <a:gd name="T90" fmla="*/ 128 w 128"/>
                <a:gd name="T91" fmla="*/ 46 h 124"/>
                <a:gd name="T92" fmla="*/ 118 w 128"/>
                <a:gd name="T93" fmla="*/ 50 h 124"/>
                <a:gd name="T94" fmla="*/ 118 w 128"/>
                <a:gd name="T95" fmla="*/ 50 h 124"/>
                <a:gd name="T96" fmla="*/ 118 w 128"/>
                <a:gd name="T97" fmla="*/ 56 h 124"/>
                <a:gd name="T98" fmla="*/ 118 w 128"/>
                <a:gd name="T99" fmla="*/ 5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8" h="124">
                  <a:moveTo>
                    <a:pt x="118" y="56"/>
                  </a:moveTo>
                  <a:lnTo>
                    <a:pt x="99" y="56"/>
                  </a:lnTo>
                  <a:lnTo>
                    <a:pt x="99" y="56"/>
                  </a:lnTo>
                  <a:lnTo>
                    <a:pt x="99" y="56"/>
                  </a:lnTo>
                  <a:lnTo>
                    <a:pt x="99" y="56"/>
                  </a:lnTo>
                  <a:lnTo>
                    <a:pt x="99" y="56"/>
                  </a:lnTo>
                  <a:lnTo>
                    <a:pt x="93" y="62"/>
                  </a:lnTo>
                  <a:lnTo>
                    <a:pt x="93" y="62"/>
                  </a:lnTo>
                  <a:lnTo>
                    <a:pt x="93" y="62"/>
                  </a:lnTo>
                  <a:lnTo>
                    <a:pt x="87" y="66"/>
                  </a:lnTo>
                  <a:lnTo>
                    <a:pt x="87" y="79"/>
                  </a:lnTo>
                  <a:lnTo>
                    <a:pt x="87" y="79"/>
                  </a:lnTo>
                  <a:lnTo>
                    <a:pt x="87" y="89"/>
                  </a:lnTo>
                  <a:lnTo>
                    <a:pt x="83" y="89"/>
                  </a:lnTo>
                  <a:lnTo>
                    <a:pt x="83" y="95"/>
                  </a:lnTo>
                  <a:lnTo>
                    <a:pt x="76" y="101"/>
                  </a:lnTo>
                  <a:lnTo>
                    <a:pt x="76" y="108"/>
                  </a:lnTo>
                  <a:lnTo>
                    <a:pt x="64" y="108"/>
                  </a:lnTo>
                  <a:lnTo>
                    <a:pt x="64" y="112"/>
                  </a:lnTo>
                  <a:lnTo>
                    <a:pt x="52" y="112"/>
                  </a:lnTo>
                  <a:lnTo>
                    <a:pt x="52" y="112"/>
                  </a:lnTo>
                  <a:lnTo>
                    <a:pt x="48" y="108"/>
                  </a:lnTo>
                  <a:lnTo>
                    <a:pt x="41" y="108"/>
                  </a:lnTo>
                  <a:lnTo>
                    <a:pt x="41" y="108"/>
                  </a:lnTo>
                  <a:lnTo>
                    <a:pt x="41" y="112"/>
                  </a:lnTo>
                  <a:lnTo>
                    <a:pt x="35" y="112"/>
                  </a:lnTo>
                  <a:lnTo>
                    <a:pt x="35" y="118"/>
                  </a:lnTo>
                  <a:lnTo>
                    <a:pt x="29" y="118"/>
                  </a:lnTo>
                  <a:lnTo>
                    <a:pt x="29" y="118"/>
                  </a:lnTo>
                  <a:lnTo>
                    <a:pt x="23" y="124"/>
                  </a:lnTo>
                  <a:lnTo>
                    <a:pt x="10" y="124"/>
                  </a:lnTo>
                  <a:lnTo>
                    <a:pt x="10" y="118"/>
                  </a:lnTo>
                  <a:lnTo>
                    <a:pt x="6" y="118"/>
                  </a:lnTo>
                  <a:lnTo>
                    <a:pt x="6" y="108"/>
                  </a:lnTo>
                  <a:lnTo>
                    <a:pt x="0" y="108"/>
                  </a:lnTo>
                  <a:lnTo>
                    <a:pt x="0" y="101"/>
                  </a:lnTo>
                  <a:lnTo>
                    <a:pt x="0" y="101"/>
                  </a:lnTo>
                  <a:lnTo>
                    <a:pt x="0" y="101"/>
                  </a:lnTo>
                  <a:lnTo>
                    <a:pt x="6" y="101"/>
                  </a:lnTo>
                  <a:lnTo>
                    <a:pt x="10" y="108"/>
                  </a:lnTo>
                  <a:lnTo>
                    <a:pt x="10" y="108"/>
                  </a:lnTo>
                  <a:lnTo>
                    <a:pt x="10" y="101"/>
                  </a:lnTo>
                  <a:lnTo>
                    <a:pt x="10" y="101"/>
                  </a:lnTo>
                  <a:lnTo>
                    <a:pt x="10" y="95"/>
                  </a:lnTo>
                  <a:lnTo>
                    <a:pt x="10" y="95"/>
                  </a:lnTo>
                  <a:lnTo>
                    <a:pt x="17" y="89"/>
                  </a:lnTo>
                  <a:lnTo>
                    <a:pt x="17" y="89"/>
                  </a:lnTo>
                  <a:lnTo>
                    <a:pt x="17" y="89"/>
                  </a:lnTo>
                  <a:lnTo>
                    <a:pt x="17" y="89"/>
                  </a:lnTo>
                  <a:lnTo>
                    <a:pt x="23" y="85"/>
                  </a:lnTo>
                  <a:lnTo>
                    <a:pt x="23" y="79"/>
                  </a:lnTo>
                  <a:lnTo>
                    <a:pt x="29" y="73"/>
                  </a:lnTo>
                  <a:lnTo>
                    <a:pt x="41" y="73"/>
                  </a:lnTo>
                  <a:lnTo>
                    <a:pt x="48" y="66"/>
                  </a:lnTo>
                  <a:lnTo>
                    <a:pt x="52" y="66"/>
                  </a:lnTo>
                  <a:lnTo>
                    <a:pt x="58" y="62"/>
                  </a:lnTo>
                  <a:lnTo>
                    <a:pt x="58" y="50"/>
                  </a:lnTo>
                  <a:lnTo>
                    <a:pt x="58" y="50"/>
                  </a:lnTo>
                  <a:lnTo>
                    <a:pt x="58" y="46"/>
                  </a:lnTo>
                  <a:lnTo>
                    <a:pt x="58" y="46"/>
                  </a:lnTo>
                  <a:lnTo>
                    <a:pt x="58" y="46"/>
                  </a:lnTo>
                  <a:lnTo>
                    <a:pt x="58" y="46"/>
                  </a:lnTo>
                  <a:lnTo>
                    <a:pt x="58" y="46"/>
                  </a:lnTo>
                  <a:lnTo>
                    <a:pt x="58" y="46"/>
                  </a:lnTo>
                  <a:lnTo>
                    <a:pt x="58" y="46"/>
                  </a:lnTo>
                  <a:lnTo>
                    <a:pt x="58" y="46"/>
                  </a:lnTo>
                  <a:lnTo>
                    <a:pt x="58" y="46"/>
                  </a:lnTo>
                  <a:lnTo>
                    <a:pt x="58" y="50"/>
                  </a:lnTo>
                  <a:lnTo>
                    <a:pt x="58" y="50"/>
                  </a:lnTo>
                  <a:lnTo>
                    <a:pt x="70" y="62"/>
                  </a:lnTo>
                  <a:lnTo>
                    <a:pt x="70" y="62"/>
                  </a:lnTo>
                  <a:lnTo>
                    <a:pt x="83" y="62"/>
                  </a:lnTo>
                  <a:lnTo>
                    <a:pt x="83" y="56"/>
                  </a:lnTo>
                  <a:lnTo>
                    <a:pt x="83" y="56"/>
                  </a:lnTo>
                  <a:lnTo>
                    <a:pt x="83" y="50"/>
                  </a:lnTo>
                  <a:lnTo>
                    <a:pt x="83" y="50"/>
                  </a:lnTo>
                  <a:lnTo>
                    <a:pt x="76" y="46"/>
                  </a:lnTo>
                  <a:lnTo>
                    <a:pt x="76" y="40"/>
                  </a:lnTo>
                  <a:lnTo>
                    <a:pt x="83" y="33"/>
                  </a:lnTo>
                  <a:lnTo>
                    <a:pt x="83" y="27"/>
                  </a:lnTo>
                  <a:lnTo>
                    <a:pt x="87" y="23"/>
                  </a:lnTo>
                  <a:lnTo>
                    <a:pt x="87" y="11"/>
                  </a:lnTo>
                  <a:lnTo>
                    <a:pt x="99" y="0"/>
                  </a:lnTo>
                  <a:lnTo>
                    <a:pt x="99" y="0"/>
                  </a:lnTo>
                  <a:lnTo>
                    <a:pt x="105" y="5"/>
                  </a:lnTo>
                  <a:lnTo>
                    <a:pt x="105" y="17"/>
                  </a:lnTo>
                  <a:lnTo>
                    <a:pt x="111" y="17"/>
                  </a:lnTo>
                  <a:lnTo>
                    <a:pt x="118" y="23"/>
                  </a:lnTo>
                  <a:lnTo>
                    <a:pt x="118" y="27"/>
                  </a:lnTo>
                  <a:lnTo>
                    <a:pt x="122" y="27"/>
                  </a:lnTo>
                  <a:lnTo>
                    <a:pt x="128" y="33"/>
                  </a:lnTo>
                  <a:lnTo>
                    <a:pt x="128" y="46"/>
                  </a:lnTo>
                  <a:lnTo>
                    <a:pt x="118" y="46"/>
                  </a:lnTo>
                  <a:lnTo>
                    <a:pt x="118" y="50"/>
                  </a:lnTo>
                  <a:lnTo>
                    <a:pt x="118" y="50"/>
                  </a:lnTo>
                  <a:lnTo>
                    <a:pt x="118" y="50"/>
                  </a:lnTo>
                  <a:lnTo>
                    <a:pt x="118" y="56"/>
                  </a:lnTo>
                  <a:lnTo>
                    <a:pt x="118" y="56"/>
                  </a:lnTo>
                  <a:lnTo>
                    <a:pt x="118" y="56"/>
                  </a:lnTo>
                  <a:lnTo>
                    <a:pt x="118" y="5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0" name="Freeform 606"/>
            <p:cNvSpPr>
              <a:spLocks/>
            </p:cNvSpPr>
            <p:nvPr/>
          </p:nvSpPr>
          <p:spPr bwMode="auto">
            <a:xfrm>
              <a:off x="7031038" y="3227388"/>
              <a:ext cx="203200" cy="196850"/>
            </a:xfrm>
            <a:custGeom>
              <a:avLst/>
              <a:gdLst>
                <a:gd name="T0" fmla="*/ 99 w 128"/>
                <a:gd name="T1" fmla="*/ 56 h 124"/>
                <a:gd name="T2" fmla="*/ 99 w 128"/>
                <a:gd name="T3" fmla="*/ 56 h 124"/>
                <a:gd name="T4" fmla="*/ 99 w 128"/>
                <a:gd name="T5" fmla="*/ 56 h 124"/>
                <a:gd name="T6" fmla="*/ 93 w 128"/>
                <a:gd name="T7" fmla="*/ 62 h 124"/>
                <a:gd name="T8" fmla="*/ 87 w 128"/>
                <a:gd name="T9" fmla="*/ 66 h 124"/>
                <a:gd name="T10" fmla="*/ 87 w 128"/>
                <a:gd name="T11" fmla="*/ 79 h 124"/>
                <a:gd name="T12" fmla="*/ 83 w 128"/>
                <a:gd name="T13" fmla="*/ 89 h 124"/>
                <a:gd name="T14" fmla="*/ 76 w 128"/>
                <a:gd name="T15" fmla="*/ 101 h 124"/>
                <a:gd name="T16" fmla="*/ 64 w 128"/>
                <a:gd name="T17" fmla="*/ 108 h 124"/>
                <a:gd name="T18" fmla="*/ 52 w 128"/>
                <a:gd name="T19" fmla="*/ 112 h 124"/>
                <a:gd name="T20" fmla="*/ 48 w 128"/>
                <a:gd name="T21" fmla="*/ 108 h 124"/>
                <a:gd name="T22" fmla="*/ 41 w 128"/>
                <a:gd name="T23" fmla="*/ 108 h 124"/>
                <a:gd name="T24" fmla="*/ 35 w 128"/>
                <a:gd name="T25" fmla="*/ 112 h 124"/>
                <a:gd name="T26" fmla="*/ 29 w 128"/>
                <a:gd name="T27" fmla="*/ 118 h 124"/>
                <a:gd name="T28" fmla="*/ 23 w 128"/>
                <a:gd name="T29" fmla="*/ 124 h 124"/>
                <a:gd name="T30" fmla="*/ 10 w 128"/>
                <a:gd name="T31" fmla="*/ 118 h 124"/>
                <a:gd name="T32" fmla="*/ 6 w 128"/>
                <a:gd name="T33" fmla="*/ 108 h 124"/>
                <a:gd name="T34" fmla="*/ 0 w 128"/>
                <a:gd name="T35" fmla="*/ 101 h 124"/>
                <a:gd name="T36" fmla="*/ 0 w 128"/>
                <a:gd name="T37" fmla="*/ 101 h 124"/>
                <a:gd name="T38" fmla="*/ 10 w 128"/>
                <a:gd name="T39" fmla="*/ 108 h 124"/>
                <a:gd name="T40" fmla="*/ 10 w 128"/>
                <a:gd name="T41" fmla="*/ 101 h 124"/>
                <a:gd name="T42" fmla="*/ 10 w 128"/>
                <a:gd name="T43" fmla="*/ 95 h 124"/>
                <a:gd name="T44" fmla="*/ 17 w 128"/>
                <a:gd name="T45" fmla="*/ 89 h 124"/>
                <a:gd name="T46" fmla="*/ 17 w 128"/>
                <a:gd name="T47" fmla="*/ 89 h 124"/>
                <a:gd name="T48" fmla="*/ 23 w 128"/>
                <a:gd name="T49" fmla="*/ 85 h 124"/>
                <a:gd name="T50" fmla="*/ 29 w 128"/>
                <a:gd name="T51" fmla="*/ 73 h 124"/>
                <a:gd name="T52" fmla="*/ 48 w 128"/>
                <a:gd name="T53" fmla="*/ 66 h 124"/>
                <a:gd name="T54" fmla="*/ 58 w 128"/>
                <a:gd name="T55" fmla="*/ 62 h 124"/>
                <a:gd name="T56" fmla="*/ 58 w 128"/>
                <a:gd name="T57" fmla="*/ 50 h 124"/>
                <a:gd name="T58" fmla="*/ 58 w 128"/>
                <a:gd name="T59" fmla="*/ 46 h 124"/>
                <a:gd name="T60" fmla="*/ 58 w 128"/>
                <a:gd name="T61" fmla="*/ 46 h 124"/>
                <a:gd name="T62" fmla="*/ 58 w 128"/>
                <a:gd name="T63" fmla="*/ 46 h 124"/>
                <a:gd name="T64" fmla="*/ 58 w 128"/>
                <a:gd name="T65" fmla="*/ 46 h 124"/>
                <a:gd name="T66" fmla="*/ 58 w 128"/>
                <a:gd name="T67" fmla="*/ 50 h 124"/>
                <a:gd name="T68" fmla="*/ 70 w 128"/>
                <a:gd name="T69" fmla="*/ 62 h 124"/>
                <a:gd name="T70" fmla="*/ 83 w 128"/>
                <a:gd name="T71" fmla="*/ 62 h 124"/>
                <a:gd name="T72" fmla="*/ 83 w 128"/>
                <a:gd name="T73" fmla="*/ 56 h 124"/>
                <a:gd name="T74" fmla="*/ 83 w 128"/>
                <a:gd name="T75" fmla="*/ 50 h 124"/>
                <a:gd name="T76" fmla="*/ 76 w 128"/>
                <a:gd name="T77" fmla="*/ 40 h 124"/>
                <a:gd name="T78" fmla="*/ 83 w 128"/>
                <a:gd name="T79" fmla="*/ 27 h 124"/>
                <a:gd name="T80" fmla="*/ 87 w 128"/>
                <a:gd name="T81" fmla="*/ 11 h 124"/>
                <a:gd name="T82" fmla="*/ 99 w 128"/>
                <a:gd name="T83" fmla="*/ 0 h 124"/>
                <a:gd name="T84" fmla="*/ 105 w 128"/>
                <a:gd name="T85" fmla="*/ 17 h 124"/>
                <a:gd name="T86" fmla="*/ 118 w 128"/>
                <a:gd name="T87" fmla="*/ 23 h 124"/>
                <a:gd name="T88" fmla="*/ 122 w 128"/>
                <a:gd name="T89" fmla="*/ 27 h 124"/>
                <a:gd name="T90" fmla="*/ 128 w 128"/>
                <a:gd name="T91" fmla="*/ 46 h 124"/>
                <a:gd name="T92" fmla="*/ 118 w 128"/>
                <a:gd name="T93" fmla="*/ 50 h 124"/>
                <a:gd name="T94" fmla="*/ 118 w 128"/>
                <a:gd name="T95" fmla="*/ 50 h 124"/>
                <a:gd name="T96" fmla="*/ 118 w 128"/>
                <a:gd name="T97" fmla="*/ 56 h 124"/>
                <a:gd name="T98" fmla="*/ 118 w 128"/>
                <a:gd name="T99" fmla="*/ 5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8" h="124">
                  <a:moveTo>
                    <a:pt x="118" y="56"/>
                  </a:moveTo>
                  <a:lnTo>
                    <a:pt x="99" y="56"/>
                  </a:lnTo>
                  <a:lnTo>
                    <a:pt x="99" y="56"/>
                  </a:lnTo>
                  <a:lnTo>
                    <a:pt x="99" y="56"/>
                  </a:lnTo>
                  <a:lnTo>
                    <a:pt x="99" y="56"/>
                  </a:lnTo>
                  <a:lnTo>
                    <a:pt x="99" y="56"/>
                  </a:lnTo>
                  <a:lnTo>
                    <a:pt x="93" y="62"/>
                  </a:lnTo>
                  <a:lnTo>
                    <a:pt x="93" y="62"/>
                  </a:lnTo>
                  <a:lnTo>
                    <a:pt x="93" y="62"/>
                  </a:lnTo>
                  <a:lnTo>
                    <a:pt x="87" y="66"/>
                  </a:lnTo>
                  <a:lnTo>
                    <a:pt x="87" y="79"/>
                  </a:lnTo>
                  <a:lnTo>
                    <a:pt x="87" y="79"/>
                  </a:lnTo>
                  <a:lnTo>
                    <a:pt x="87" y="89"/>
                  </a:lnTo>
                  <a:lnTo>
                    <a:pt x="83" y="89"/>
                  </a:lnTo>
                  <a:lnTo>
                    <a:pt x="83" y="95"/>
                  </a:lnTo>
                  <a:lnTo>
                    <a:pt x="76" y="101"/>
                  </a:lnTo>
                  <a:lnTo>
                    <a:pt x="76" y="108"/>
                  </a:lnTo>
                  <a:lnTo>
                    <a:pt x="64" y="108"/>
                  </a:lnTo>
                  <a:lnTo>
                    <a:pt x="64" y="112"/>
                  </a:lnTo>
                  <a:lnTo>
                    <a:pt x="52" y="112"/>
                  </a:lnTo>
                  <a:lnTo>
                    <a:pt x="52" y="112"/>
                  </a:lnTo>
                  <a:lnTo>
                    <a:pt x="48" y="108"/>
                  </a:lnTo>
                  <a:lnTo>
                    <a:pt x="41" y="108"/>
                  </a:lnTo>
                  <a:lnTo>
                    <a:pt x="41" y="108"/>
                  </a:lnTo>
                  <a:lnTo>
                    <a:pt x="41" y="112"/>
                  </a:lnTo>
                  <a:lnTo>
                    <a:pt x="35" y="112"/>
                  </a:lnTo>
                  <a:lnTo>
                    <a:pt x="35" y="118"/>
                  </a:lnTo>
                  <a:lnTo>
                    <a:pt x="29" y="118"/>
                  </a:lnTo>
                  <a:lnTo>
                    <a:pt x="29" y="118"/>
                  </a:lnTo>
                  <a:lnTo>
                    <a:pt x="23" y="124"/>
                  </a:lnTo>
                  <a:lnTo>
                    <a:pt x="10" y="124"/>
                  </a:lnTo>
                  <a:lnTo>
                    <a:pt x="10" y="118"/>
                  </a:lnTo>
                  <a:lnTo>
                    <a:pt x="6" y="118"/>
                  </a:lnTo>
                  <a:lnTo>
                    <a:pt x="6" y="108"/>
                  </a:lnTo>
                  <a:lnTo>
                    <a:pt x="0" y="108"/>
                  </a:lnTo>
                  <a:lnTo>
                    <a:pt x="0" y="101"/>
                  </a:lnTo>
                  <a:lnTo>
                    <a:pt x="0" y="101"/>
                  </a:lnTo>
                  <a:lnTo>
                    <a:pt x="0" y="101"/>
                  </a:lnTo>
                  <a:lnTo>
                    <a:pt x="6" y="101"/>
                  </a:lnTo>
                  <a:lnTo>
                    <a:pt x="10" y="108"/>
                  </a:lnTo>
                  <a:lnTo>
                    <a:pt x="10" y="108"/>
                  </a:lnTo>
                  <a:lnTo>
                    <a:pt x="10" y="101"/>
                  </a:lnTo>
                  <a:lnTo>
                    <a:pt x="10" y="101"/>
                  </a:lnTo>
                  <a:lnTo>
                    <a:pt x="10" y="95"/>
                  </a:lnTo>
                  <a:lnTo>
                    <a:pt x="10" y="95"/>
                  </a:lnTo>
                  <a:lnTo>
                    <a:pt x="17" y="89"/>
                  </a:lnTo>
                  <a:lnTo>
                    <a:pt x="17" y="89"/>
                  </a:lnTo>
                  <a:lnTo>
                    <a:pt x="17" y="89"/>
                  </a:lnTo>
                  <a:lnTo>
                    <a:pt x="17" y="89"/>
                  </a:lnTo>
                  <a:lnTo>
                    <a:pt x="23" y="85"/>
                  </a:lnTo>
                  <a:lnTo>
                    <a:pt x="23" y="79"/>
                  </a:lnTo>
                  <a:lnTo>
                    <a:pt x="29" y="73"/>
                  </a:lnTo>
                  <a:lnTo>
                    <a:pt x="41" y="73"/>
                  </a:lnTo>
                  <a:lnTo>
                    <a:pt x="48" y="66"/>
                  </a:lnTo>
                  <a:lnTo>
                    <a:pt x="52" y="66"/>
                  </a:lnTo>
                  <a:lnTo>
                    <a:pt x="58" y="62"/>
                  </a:lnTo>
                  <a:lnTo>
                    <a:pt x="58" y="50"/>
                  </a:lnTo>
                  <a:lnTo>
                    <a:pt x="58" y="50"/>
                  </a:lnTo>
                  <a:lnTo>
                    <a:pt x="58" y="46"/>
                  </a:lnTo>
                  <a:lnTo>
                    <a:pt x="58" y="46"/>
                  </a:lnTo>
                  <a:lnTo>
                    <a:pt x="58" y="46"/>
                  </a:lnTo>
                  <a:lnTo>
                    <a:pt x="58" y="46"/>
                  </a:lnTo>
                  <a:lnTo>
                    <a:pt x="58" y="46"/>
                  </a:lnTo>
                  <a:lnTo>
                    <a:pt x="58" y="46"/>
                  </a:lnTo>
                  <a:lnTo>
                    <a:pt x="58" y="46"/>
                  </a:lnTo>
                  <a:lnTo>
                    <a:pt x="58" y="46"/>
                  </a:lnTo>
                  <a:lnTo>
                    <a:pt x="58" y="46"/>
                  </a:lnTo>
                  <a:lnTo>
                    <a:pt x="58" y="50"/>
                  </a:lnTo>
                  <a:lnTo>
                    <a:pt x="58" y="50"/>
                  </a:lnTo>
                  <a:lnTo>
                    <a:pt x="70" y="62"/>
                  </a:lnTo>
                  <a:lnTo>
                    <a:pt x="70" y="62"/>
                  </a:lnTo>
                  <a:lnTo>
                    <a:pt x="83" y="62"/>
                  </a:lnTo>
                  <a:lnTo>
                    <a:pt x="83" y="56"/>
                  </a:lnTo>
                  <a:lnTo>
                    <a:pt x="83" y="56"/>
                  </a:lnTo>
                  <a:lnTo>
                    <a:pt x="83" y="50"/>
                  </a:lnTo>
                  <a:lnTo>
                    <a:pt x="83" y="50"/>
                  </a:lnTo>
                  <a:lnTo>
                    <a:pt x="76" y="46"/>
                  </a:lnTo>
                  <a:lnTo>
                    <a:pt x="76" y="40"/>
                  </a:lnTo>
                  <a:lnTo>
                    <a:pt x="83" y="33"/>
                  </a:lnTo>
                  <a:lnTo>
                    <a:pt x="83" y="27"/>
                  </a:lnTo>
                  <a:lnTo>
                    <a:pt x="87" y="23"/>
                  </a:lnTo>
                  <a:lnTo>
                    <a:pt x="87" y="11"/>
                  </a:lnTo>
                  <a:lnTo>
                    <a:pt x="99" y="0"/>
                  </a:lnTo>
                  <a:lnTo>
                    <a:pt x="99" y="0"/>
                  </a:lnTo>
                  <a:lnTo>
                    <a:pt x="105" y="5"/>
                  </a:lnTo>
                  <a:lnTo>
                    <a:pt x="105" y="17"/>
                  </a:lnTo>
                  <a:lnTo>
                    <a:pt x="111" y="17"/>
                  </a:lnTo>
                  <a:lnTo>
                    <a:pt x="118" y="23"/>
                  </a:lnTo>
                  <a:lnTo>
                    <a:pt x="118" y="27"/>
                  </a:lnTo>
                  <a:lnTo>
                    <a:pt x="122" y="27"/>
                  </a:lnTo>
                  <a:lnTo>
                    <a:pt x="128" y="33"/>
                  </a:lnTo>
                  <a:lnTo>
                    <a:pt x="128" y="46"/>
                  </a:lnTo>
                  <a:lnTo>
                    <a:pt x="118" y="46"/>
                  </a:lnTo>
                  <a:lnTo>
                    <a:pt x="118" y="50"/>
                  </a:lnTo>
                  <a:lnTo>
                    <a:pt x="118" y="50"/>
                  </a:lnTo>
                  <a:lnTo>
                    <a:pt x="118" y="50"/>
                  </a:lnTo>
                  <a:lnTo>
                    <a:pt x="118" y="56"/>
                  </a:lnTo>
                  <a:lnTo>
                    <a:pt x="118" y="56"/>
                  </a:lnTo>
                  <a:lnTo>
                    <a:pt x="118" y="56"/>
                  </a:lnTo>
                  <a:lnTo>
                    <a:pt x="118" y="5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1" name="Freeform 610"/>
            <p:cNvSpPr>
              <a:spLocks/>
            </p:cNvSpPr>
            <p:nvPr/>
          </p:nvSpPr>
          <p:spPr bwMode="auto">
            <a:xfrm>
              <a:off x="6799263" y="3270251"/>
              <a:ext cx="92075" cy="134938"/>
            </a:xfrm>
            <a:custGeom>
              <a:avLst/>
              <a:gdLst>
                <a:gd name="T0" fmla="*/ 35 w 58"/>
                <a:gd name="T1" fmla="*/ 0 h 85"/>
                <a:gd name="T2" fmla="*/ 35 w 58"/>
                <a:gd name="T3" fmla="*/ 0 h 85"/>
                <a:gd name="T4" fmla="*/ 41 w 58"/>
                <a:gd name="T5" fmla="*/ 6 h 85"/>
                <a:gd name="T6" fmla="*/ 41 w 58"/>
                <a:gd name="T7" fmla="*/ 6 h 85"/>
                <a:gd name="T8" fmla="*/ 41 w 58"/>
                <a:gd name="T9" fmla="*/ 13 h 85"/>
                <a:gd name="T10" fmla="*/ 41 w 58"/>
                <a:gd name="T11" fmla="*/ 13 h 85"/>
                <a:gd name="T12" fmla="*/ 47 w 58"/>
                <a:gd name="T13" fmla="*/ 13 h 85"/>
                <a:gd name="T14" fmla="*/ 47 w 58"/>
                <a:gd name="T15" fmla="*/ 52 h 85"/>
                <a:gd name="T16" fmla="*/ 51 w 58"/>
                <a:gd name="T17" fmla="*/ 58 h 85"/>
                <a:gd name="T18" fmla="*/ 51 w 58"/>
                <a:gd name="T19" fmla="*/ 62 h 85"/>
                <a:gd name="T20" fmla="*/ 51 w 58"/>
                <a:gd name="T21" fmla="*/ 62 h 85"/>
                <a:gd name="T22" fmla="*/ 51 w 58"/>
                <a:gd name="T23" fmla="*/ 62 h 85"/>
                <a:gd name="T24" fmla="*/ 51 w 58"/>
                <a:gd name="T25" fmla="*/ 68 h 85"/>
                <a:gd name="T26" fmla="*/ 58 w 58"/>
                <a:gd name="T27" fmla="*/ 68 h 85"/>
                <a:gd name="T28" fmla="*/ 58 w 58"/>
                <a:gd name="T29" fmla="*/ 85 h 85"/>
                <a:gd name="T30" fmla="*/ 47 w 58"/>
                <a:gd name="T31" fmla="*/ 85 h 85"/>
                <a:gd name="T32" fmla="*/ 47 w 58"/>
                <a:gd name="T33" fmla="*/ 81 h 85"/>
                <a:gd name="T34" fmla="*/ 47 w 58"/>
                <a:gd name="T35" fmla="*/ 81 h 85"/>
                <a:gd name="T36" fmla="*/ 41 w 58"/>
                <a:gd name="T37" fmla="*/ 74 h 85"/>
                <a:gd name="T38" fmla="*/ 35 w 58"/>
                <a:gd name="T39" fmla="*/ 74 h 85"/>
                <a:gd name="T40" fmla="*/ 23 w 58"/>
                <a:gd name="T41" fmla="*/ 62 h 85"/>
                <a:gd name="T42" fmla="*/ 23 w 58"/>
                <a:gd name="T43" fmla="*/ 62 h 85"/>
                <a:gd name="T44" fmla="*/ 16 w 58"/>
                <a:gd name="T45" fmla="*/ 52 h 85"/>
                <a:gd name="T46" fmla="*/ 16 w 58"/>
                <a:gd name="T47" fmla="*/ 52 h 85"/>
                <a:gd name="T48" fmla="*/ 12 w 58"/>
                <a:gd name="T49" fmla="*/ 46 h 85"/>
                <a:gd name="T50" fmla="*/ 12 w 58"/>
                <a:gd name="T51" fmla="*/ 39 h 85"/>
                <a:gd name="T52" fmla="*/ 6 w 58"/>
                <a:gd name="T53" fmla="*/ 39 h 85"/>
                <a:gd name="T54" fmla="*/ 6 w 58"/>
                <a:gd name="T55" fmla="*/ 39 h 85"/>
                <a:gd name="T56" fmla="*/ 6 w 58"/>
                <a:gd name="T57" fmla="*/ 35 h 85"/>
                <a:gd name="T58" fmla="*/ 0 w 58"/>
                <a:gd name="T59" fmla="*/ 35 h 85"/>
                <a:gd name="T60" fmla="*/ 0 w 58"/>
                <a:gd name="T61" fmla="*/ 35 h 85"/>
                <a:gd name="T62" fmla="*/ 0 w 58"/>
                <a:gd name="T63" fmla="*/ 29 h 85"/>
                <a:gd name="T64" fmla="*/ 0 w 58"/>
                <a:gd name="T65" fmla="*/ 29 h 85"/>
                <a:gd name="T66" fmla="*/ 0 w 58"/>
                <a:gd name="T67" fmla="*/ 23 h 85"/>
                <a:gd name="T68" fmla="*/ 6 w 58"/>
                <a:gd name="T69" fmla="*/ 23 h 85"/>
                <a:gd name="T70" fmla="*/ 6 w 58"/>
                <a:gd name="T71" fmla="*/ 19 h 85"/>
                <a:gd name="T72" fmla="*/ 6 w 58"/>
                <a:gd name="T73" fmla="*/ 19 h 85"/>
                <a:gd name="T74" fmla="*/ 6 w 58"/>
                <a:gd name="T75" fmla="*/ 13 h 85"/>
                <a:gd name="T76" fmla="*/ 6 w 58"/>
                <a:gd name="T77" fmla="*/ 13 h 85"/>
                <a:gd name="T78" fmla="*/ 6 w 58"/>
                <a:gd name="T79" fmla="*/ 6 h 85"/>
                <a:gd name="T80" fmla="*/ 0 w 58"/>
                <a:gd name="T81" fmla="*/ 6 h 85"/>
                <a:gd name="T82" fmla="*/ 0 w 58"/>
                <a:gd name="T83" fmla="*/ 0 h 85"/>
                <a:gd name="T84" fmla="*/ 0 w 58"/>
                <a:gd name="T85" fmla="*/ 0 h 85"/>
                <a:gd name="T86" fmla="*/ 0 w 58"/>
                <a:gd name="T87" fmla="*/ 0 h 85"/>
                <a:gd name="T88" fmla="*/ 16 w 58"/>
                <a:gd name="T89" fmla="*/ 0 h 85"/>
                <a:gd name="T90" fmla="*/ 16 w 58"/>
                <a:gd name="T91" fmla="*/ 6 h 85"/>
                <a:gd name="T92" fmla="*/ 16 w 58"/>
                <a:gd name="T93" fmla="*/ 6 h 85"/>
                <a:gd name="T94" fmla="*/ 29 w 58"/>
                <a:gd name="T95" fmla="*/ 6 h 85"/>
                <a:gd name="T96" fmla="*/ 29 w 58"/>
                <a:gd name="T97" fmla="*/ 0 h 85"/>
                <a:gd name="T98" fmla="*/ 29 w 58"/>
                <a:gd name="T99" fmla="*/ 0 h 85"/>
                <a:gd name="T100" fmla="*/ 35 w 58"/>
                <a:gd name="T101" fmla="*/ 0 h 85"/>
                <a:gd name="T102" fmla="*/ 35 w 58"/>
                <a:gd name="T10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 h="85">
                  <a:moveTo>
                    <a:pt x="35" y="0"/>
                  </a:moveTo>
                  <a:lnTo>
                    <a:pt x="35" y="0"/>
                  </a:lnTo>
                  <a:lnTo>
                    <a:pt x="41" y="6"/>
                  </a:lnTo>
                  <a:lnTo>
                    <a:pt x="41" y="6"/>
                  </a:lnTo>
                  <a:lnTo>
                    <a:pt x="41" y="13"/>
                  </a:lnTo>
                  <a:lnTo>
                    <a:pt x="41" y="13"/>
                  </a:lnTo>
                  <a:lnTo>
                    <a:pt x="47" y="13"/>
                  </a:lnTo>
                  <a:lnTo>
                    <a:pt x="47" y="52"/>
                  </a:lnTo>
                  <a:lnTo>
                    <a:pt x="51" y="58"/>
                  </a:lnTo>
                  <a:lnTo>
                    <a:pt x="51" y="62"/>
                  </a:lnTo>
                  <a:lnTo>
                    <a:pt x="51" y="62"/>
                  </a:lnTo>
                  <a:lnTo>
                    <a:pt x="51" y="62"/>
                  </a:lnTo>
                  <a:lnTo>
                    <a:pt x="51" y="68"/>
                  </a:lnTo>
                  <a:lnTo>
                    <a:pt x="58" y="68"/>
                  </a:lnTo>
                  <a:lnTo>
                    <a:pt x="58" y="85"/>
                  </a:lnTo>
                  <a:lnTo>
                    <a:pt x="47" y="85"/>
                  </a:lnTo>
                  <a:lnTo>
                    <a:pt x="47" y="81"/>
                  </a:lnTo>
                  <a:lnTo>
                    <a:pt x="47" y="81"/>
                  </a:lnTo>
                  <a:lnTo>
                    <a:pt x="41" y="74"/>
                  </a:lnTo>
                  <a:lnTo>
                    <a:pt x="35" y="74"/>
                  </a:lnTo>
                  <a:lnTo>
                    <a:pt x="23" y="62"/>
                  </a:lnTo>
                  <a:lnTo>
                    <a:pt x="23" y="62"/>
                  </a:lnTo>
                  <a:lnTo>
                    <a:pt x="16" y="52"/>
                  </a:lnTo>
                  <a:lnTo>
                    <a:pt x="16" y="52"/>
                  </a:lnTo>
                  <a:lnTo>
                    <a:pt x="12" y="46"/>
                  </a:lnTo>
                  <a:lnTo>
                    <a:pt x="12" y="39"/>
                  </a:lnTo>
                  <a:lnTo>
                    <a:pt x="6" y="39"/>
                  </a:lnTo>
                  <a:lnTo>
                    <a:pt x="6" y="39"/>
                  </a:lnTo>
                  <a:lnTo>
                    <a:pt x="6" y="35"/>
                  </a:lnTo>
                  <a:lnTo>
                    <a:pt x="0" y="35"/>
                  </a:lnTo>
                  <a:lnTo>
                    <a:pt x="0" y="35"/>
                  </a:lnTo>
                  <a:lnTo>
                    <a:pt x="0" y="29"/>
                  </a:lnTo>
                  <a:lnTo>
                    <a:pt x="0" y="29"/>
                  </a:lnTo>
                  <a:lnTo>
                    <a:pt x="0" y="23"/>
                  </a:lnTo>
                  <a:lnTo>
                    <a:pt x="6" y="23"/>
                  </a:lnTo>
                  <a:lnTo>
                    <a:pt x="6" y="19"/>
                  </a:lnTo>
                  <a:lnTo>
                    <a:pt x="6" y="19"/>
                  </a:lnTo>
                  <a:lnTo>
                    <a:pt x="6" y="13"/>
                  </a:lnTo>
                  <a:lnTo>
                    <a:pt x="6" y="13"/>
                  </a:lnTo>
                  <a:lnTo>
                    <a:pt x="6" y="6"/>
                  </a:lnTo>
                  <a:lnTo>
                    <a:pt x="0" y="6"/>
                  </a:lnTo>
                  <a:lnTo>
                    <a:pt x="0" y="0"/>
                  </a:lnTo>
                  <a:lnTo>
                    <a:pt x="0" y="0"/>
                  </a:lnTo>
                  <a:lnTo>
                    <a:pt x="0" y="0"/>
                  </a:lnTo>
                  <a:lnTo>
                    <a:pt x="16" y="0"/>
                  </a:lnTo>
                  <a:lnTo>
                    <a:pt x="16" y="6"/>
                  </a:lnTo>
                  <a:lnTo>
                    <a:pt x="16" y="6"/>
                  </a:lnTo>
                  <a:lnTo>
                    <a:pt x="29" y="6"/>
                  </a:lnTo>
                  <a:lnTo>
                    <a:pt x="29" y="0"/>
                  </a:lnTo>
                  <a:lnTo>
                    <a:pt x="29" y="0"/>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2" name="Freeform 611"/>
            <p:cNvSpPr>
              <a:spLocks/>
            </p:cNvSpPr>
            <p:nvPr/>
          </p:nvSpPr>
          <p:spPr bwMode="auto">
            <a:xfrm>
              <a:off x="6799263" y="3270251"/>
              <a:ext cx="92075" cy="134938"/>
            </a:xfrm>
            <a:custGeom>
              <a:avLst/>
              <a:gdLst>
                <a:gd name="T0" fmla="*/ 35 w 58"/>
                <a:gd name="T1" fmla="*/ 0 h 85"/>
                <a:gd name="T2" fmla="*/ 35 w 58"/>
                <a:gd name="T3" fmla="*/ 0 h 85"/>
                <a:gd name="T4" fmla="*/ 41 w 58"/>
                <a:gd name="T5" fmla="*/ 6 h 85"/>
                <a:gd name="T6" fmla="*/ 41 w 58"/>
                <a:gd name="T7" fmla="*/ 6 h 85"/>
                <a:gd name="T8" fmla="*/ 41 w 58"/>
                <a:gd name="T9" fmla="*/ 13 h 85"/>
                <a:gd name="T10" fmla="*/ 41 w 58"/>
                <a:gd name="T11" fmla="*/ 13 h 85"/>
                <a:gd name="T12" fmla="*/ 47 w 58"/>
                <a:gd name="T13" fmla="*/ 13 h 85"/>
                <a:gd name="T14" fmla="*/ 47 w 58"/>
                <a:gd name="T15" fmla="*/ 52 h 85"/>
                <a:gd name="T16" fmla="*/ 51 w 58"/>
                <a:gd name="T17" fmla="*/ 58 h 85"/>
                <a:gd name="T18" fmla="*/ 51 w 58"/>
                <a:gd name="T19" fmla="*/ 62 h 85"/>
                <a:gd name="T20" fmla="*/ 51 w 58"/>
                <a:gd name="T21" fmla="*/ 62 h 85"/>
                <a:gd name="T22" fmla="*/ 51 w 58"/>
                <a:gd name="T23" fmla="*/ 62 h 85"/>
                <a:gd name="T24" fmla="*/ 51 w 58"/>
                <a:gd name="T25" fmla="*/ 68 h 85"/>
                <a:gd name="T26" fmla="*/ 58 w 58"/>
                <a:gd name="T27" fmla="*/ 68 h 85"/>
                <a:gd name="T28" fmla="*/ 58 w 58"/>
                <a:gd name="T29" fmla="*/ 85 h 85"/>
                <a:gd name="T30" fmla="*/ 47 w 58"/>
                <a:gd name="T31" fmla="*/ 85 h 85"/>
                <a:gd name="T32" fmla="*/ 47 w 58"/>
                <a:gd name="T33" fmla="*/ 81 h 85"/>
                <a:gd name="T34" fmla="*/ 47 w 58"/>
                <a:gd name="T35" fmla="*/ 81 h 85"/>
                <a:gd name="T36" fmla="*/ 41 w 58"/>
                <a:gd name="T37" fmla="*/ 74 h 85"/>
                <a:gd name="T38" fmla="*/ 35 w 58"/>
                <a:gd name="T39" fmla="*/ 74 h 85"/>
                <a:gd name="T40" fmla="*/ 23 w 58"/>
                <a:gd name="T41" fmla="*/ 62 h 85"/>
                <a:gd name="T42" fmla="*/ 23 w 58"/>
                <a:gd name="T43" fmla="*/ 62 h 85"/>
                <a:gd name="T44" fmla="*/ 16 w 58"/>
                <a:gd name="T45" fmla="*/ 52 h 85"/>
                <a:gd name="T46" fmla="*/ 16 w 58"/>
                <a:gd name="T47" fmla="*/ 52 h 85"/>
                <a:gd name="T48" fmla="*/ 12 w 58"/>
                <a:gd name="T49" fmla="*/ 46 h 85"/>
                <a:gd name="T50" fmla="*/ 12 w 58"/>
                <a:gd name="T51" fmla="*/ 39 h 85"/>
                <a:gd name="T52" fmla="*/ 6 w 58"/>
                <a:gd name="T53" fmla="*/ 39 h 85"/>
                <a:gd name="T54" fmla="*/ 6 w 58"/>
                <a:gd name="T55" fmla="*/ 39 h 85"/>
                <a:gd name="T56" fmla="*/ 6 w 58"/>
                <a:gd name="T57" fmla="*/ 35 h 85"/>
                <a:gd name="T58" fmla="*/ 0 w 58"/>
                <a:gd name="T59" fmla="*/ 35 h 85"/>
                <a:gd name="T60" fmla="*/ 0 w 58"/>
                <a:gd name="T61" fmla="*/ 35 h 85"/>
                <a:gd name="T62" fmla="*/ 0 w 58"/>
                <a:gd name="T63" fmla="*/ 29 h 85"/>
                <a:gd name="T64" fmla="*/ 0 w 58"/>
                <a:gd name="T65" fmla="*/ 29 h 85"/>
                <a:gd name="T66" fmla="*/ 0 w 58"/>
                <a:gd name="T67" fmla="*/ 23 h 85"/>
                <a:gd name="T68" fmla="*/ 6 w 58"/>
                <a:gd name="T69" fmla="*/ 23 h 85"/>
                <a:gd name="T70" fmla="*/ 6 w 58"/>
                <a:gd name="T71" fmla="*/ 19 h 85"/>
                <a:gd name="T72" fmla="*/ 6 w 58"/>
                <a:gd name="T73" fmla="*/ 19 h 85"/>
                <a:gd name="T74" fmla="*/ 6 w 58"/>
                <a:gd name="T75" fmla="*/ 13 h 85"/>
                <a:gd name="T76" fmla="*/ 6 w 58"/>
                <a:gd name="T77" fmla="*/ 13 h 85"/>
                <a:gd name="T78" fmla="*/ 6 w 58"/>
                <a:gd name="T79" fmla="*/ 6 h 85"/>
                <a:gd name="T80" fmla="*/ 0 w 58"/>
                <a:gd name="T81" fmla="*/ 6 h 85"/>
                <a:gd name="T82" fmla="*/ 0 w 58"/>
                <a:gd name="T83" fmla="*/ 0 h 85"/>
                <a:gd name="T84" fmla="*/ 0 w 58"/>
                <a:gd name="T85" fmla="*/ 0 h 85"/>
                <a:gd name="T86" fmla="*/ 0 w 58"/>
                <a:gd name="T87" fmla="*/ 0 h 85"/>
                <a:gd name="T88" fmla="*/ 16 w 58"/>
                <a:gd name="T89" fmla="*/ 0 h 85"/>
                <a:gd name="T90" fmla="*/ 16 w 58"/>
                <a:gd name="T91" fmla="*/ 6 h 85"/>
                <a:gd name="T92" fmla="*/ 16 w 58"/>
                <a:gd name="T93" fmla="*/ 6 h 85"/>
                <a:gd name="T94" fmla="*/ 29 w 58"/>
                <a:gd name="T95" fmla="*/ 6 h 85"/>
                <a:gd name="T96" fmla="*/ 29 w 58"/>
                <a:gd name="T97" fmla="*/ 0 h 85"/>
                <a:gd name="T98" fmla="*/ 29 w 58"/>
                <a:gd name="T99" fmla="*/ 0 h 85"/>
                <a:gd name="T100" fmla="*/ 35 w 58"/>
                <a:gd name="T101" fmla="*/ 0 h 85"/>
                <a:gd name="T102" fmla="*/ 35 w 58"/>
                <a:gd name="T10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 h="85">
                  <a:moveTo>
                    <a:pt x="35" y="0"/>
                  </a:moveTo>
                  <a:lnTo>
                    <a:pt x="35" y="0"/>
                  </a:lnTo>
                  <a:lnTo>
                    <a:pt x="41" y="6"/>
                  </a:lnTo>
                  <a:lnTo>
                    <a:pt x="41" y="6"/>
                  </a:lnTo>
                  <a:lnTo>
                    <a:pt x="41" y="13"/>
                  </a:lnTo>
                  <a:lnTo>
                    <a:pt x="41" y="13"/>
                  </a:lnTo>
                  <a:lnTo>
                    <a:pt x="47" y="13"/>
                  </a:lnTo>
                  <a:lnTo>
                    <a:pt x="47" y="52"/>
                  </a:lnTo>
                  <a:lnTo>
                    <a:pt x="51" y="58"/>
                  </a:lnTo>
                  <a:lnTo>
                    <a:pt x="51" y="62"/>
                  </a:lnTo>
                  <a:lnTo>
                    <a:pt x="51" y="62"/>
                  </a:lnTo>
                  <a:lnTo>
                    <a:pt x="51" y="62"/>
                  </a:lnTo>
                  <a:lnTo>
                    <a:pt x="51" y="68"/>
                  </a:lnTo>
                  <a:lnTo>
                    <a:pt x="58" y="68"/>
                  </a:lnTo>
                  <a:lnTo>
                    <a:pt x="58" y="85"/>
                  </a:lnTo>
                  <a:lnTo>
                    <a:pt x="47" y="85"/>
                  </a:lnTo>
                  <a:lnTo>
                    <a:pt x="47" y="81"/>
                  </a:lnTo>
                  <a:lnTo>
                    <a:pt x="47" y="81"/>
                  </a:lnTo>
                  <a:lnTo>
                    <a:pt x="41" y="74"/>
                  </a:lnTo>
                  <a:lnTo>
                    <a:pt x="35" y="74"/>
                  </a:lnTo>
                  <a:lnTo>
                    <a:pt x="23" y="62"/>
                  </a:lnTo>
                  <a:lnTo>
                    <a:pt x="23" y="62"/>
                  </a:lnTo>
                  <a:lnTo>
                    <a:pt x="16" y="52"/>
                  </a:lnTo>
                  <a:lnTo>
                    <a:pt x="16" y="52"/>
                  </a:lnTo>
                  <a:lnTo>
                    <a:pt x="12" y="46"/>
                  </a:lnTo>
                  <a:lnTo>
                    <a:pt x="12" y="39"/>
                  </a:lnTo>
                  <a:lnTo>
                    <a:pt x="6" y="39"/>
                  </a:lnTo>
                  <a:lnTo>
                    <a:pt x="6" y="39"/>
                  </a:lnTo>
                  <a:lnTo>
                    <a:pt x="6" y="35"/>
                  </a:lnTo>
                  <a:lnTo>
                    <a:pt x="0" y="35"/>
                  </a:lnTo>
                  <a:lnTo>
                    <a:pt x="0" y="35"/>
                  </a:lnTo>
                  <a:lnTo>
                    <a:pt x="0" y="29"/>
                  </a:lnTo>
                  <a:lnTo>
                    <a:pt x="0" y="29"/>
                  </a:lnTo>
                  <a:lnTo>
                    <a:pt x="0" y="23"/>
                  </a:lnTo>
                  <a:lnTo>
                    <a:pt x="6" y="23"/>
                  </a:lnTo>
                  <a:lnTo>
                    <a:pt x="6" y="19"/>
                  </a:lnTo>
                  <a:lnTo>
                    <a:pt x="6" y="19"/>
                  </a:lnTo>
                  <a:lnTo>
                    <a:pt x="6" y="13"/>
                  </a:lnTo>
                  <a:lnTo>
                    <a:pt x="6" y="13"/>
                  </a:lnTo>
                  <a:lnTo>
                    <a:pt x="6" y="6"/>
                  </a:lnTo>
                  <a:lnTo>
                    <a:pt x="0" y="6"/>
                  </a:lnTo>
                  <a:lnTo>
                    <a:pt x="0" y="0"/>
                  </a:lnTo>
                  <a:lnTo>
                    <a:pt x="0" y="0"/>
                  </a:lnTo>
                  <a:lnTo>
                    <a:pt x="0" y="0"/>
                  </a:lnTo>
                  <a:lnTo>
                    <a:pt x="16" y="0"/>
                  </a:lnTo>
                  <a:lnTo>
                    <a:pt x="16" y="6"/>
                  </a:lnTo>
                  <a:lnTo>
                    <a:pt x="16" y="6"/>
                  </a:lnTo>
                  <a:lnTo>
                    <a:pt x="29" y="6"/>
                  </a:lnTo>
                  <a:lnTo>
                    <a:pt x="29" y="0"/>
                  </a:lnTo>
                  <a:lnTo>
                    <a:pt x="29" y="0"/>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3" name="Freeform 612"/>
            <p:cNvSpPr>
              <a:spLocks/>
            </p:cNvSpPr>
            <p:nvPr/>
          </p:nvSpPr>
          <p:spPr bwMode="auto">
            <a:xfrm>
              <a:off x="7753351" y="3503613"/>
              <a:ext cx="222250" cy="231775"/>
            </a:xfrm>
            <a:custGeom>
              <a:avLst/>
              <a:gdLst>
                <a:gd name="T0" fmla="*/ 35 w 140"/>
                <a:gd name="T1" fmla="*/ 16 h 146"/>
                <a:gd name="T2" fmla="*/ 54 w 140"/>
                <a:gd name="T3" fmla="*/ 22 h 146"/>
                <a:gd name="T4" fmla="*/ 64 w 140"/>
                <a:gd name="T5" fmla="*/ 35 h 146"/>
                <a:gd name="T6" fmla="*/ 77 w 140"/>
                <a:gd name="T7" fmla="*/ 45 h 146"/>
                <a:gd name="T8" fmla="*/ 77 w 140"/>
                <a:gd name="T9" fmla="*/ 45 h 146"/>
                <a:gd name="T10" fmla="*/ 77 w 140"/>
                <a:gd name="T11" fmla="*/ 51 h 146"/>
                <a:gd name="T12" fmla="*/ 77 w 140"/>
                <a:gd name="T13" fmla="*/ 51 h 146"/>
                <a:gd name="T14" fmla="*/ 83 w 140"/>
                <a:gd name="T15" fmla="*/ 61 h 146"/>
                <a:gd name="T16" fmla="*/ 93 w 140"/>
                <a:gd name="T17" fmla="*/ 68 h 146"/>
                <a:gd name="T18" fmla="*/ 99 w 140"/>
                <a:gd name="T19" fmla="*/ 74 h 146"/>
                <a:gd name="T20" fmla="*/ 93 w 140"/>
                <a:gd name="T21" fmla="*/ 80 h 146"/>
                <a:gd name="T22" fmla="*/ 93 w 140"/>
                <a:gd name="T23" fmla="*/ 80 h 146"/>
                <a:gd name="T24" fmla="*/ 93 w 140"/>
                <a:gd name="T25" fmla="*/ 84 h 146"/>
                <a:gd name="T26" fmla="*/ 93 w 140"/>
                <a:gd name="T27" fmla="*/ 96 h 146"/>
                <a:gd name="T28" fmla="*/ 99 w 140"/>
                <a:gd name="T29" fmla="*/ 107 h 146"/>
                <a:gd name="T30" fmla="*/ 112 w 140"/>
                <a:gd name="T31" fmla="*/ 113 h 146"/>
                <a:gd name="T32" fmla="*/ 118 w 140"/>
                <a:gd name="T33" fmla="*/ 119 h 146"/>
                <a:gd name="T34" fmla="*/ 118 w 140"/>
                <a:gd name="T35" fmla="*/ 123 h 146"/>
                <a:gd name="T36" fmla="*/ 124 w 140"/>
                <a:gd name="T37" fmla="*/ 129 h 146"/>
                <a:gd name="T38" fmla="*/ 128 w 140"/>
                <a:gd name="T39" fmla="*/ 136 h 146"/>
                <a:gd name="T40" fmla="*/ 134 w 140"/>
                <a:gd name="T41" fmla="*/ 136 h 146"/>
                <a:gd name="T42" fmla="*/ 134 w 140"/>
                <a:gd name="T43" fmla="*/ 142 h 146"/>
                <a:gd name="T44" fmla="*/ 134 w 140"/>
                <a:gd name="T45" fmla="*/ 142 h 146"/>
                <a:gd name="T46" fmla="*/ 134 w 140"/>
                <a:gd name="T47" fmla="*/ 142 h 146"/>
                <a:gd name="T48" fmla="*/ 134 w 140"/>
                <a:gd name="T49" fmla="*/ 146 h 146"/>
                <a:gd name="T50" fmla="*/ 99 w 140"/>
                <a:gd name="T51" fmla="*/ 142 h 146"/>
                <a:gd name="T52" fmla="*/ 77 w 140"/>
                <a:gd name="T53" fmla="*/ 113 h 146"/>
                <a:gd name="T54" fmla="*/ 58 w 140"/>
                <a:gd name="T55" fmla="*/ 100 h 146"/>
                <a:gd name="T56" fmla="*/ 42 w 140"/>
                <a:gd name="T57" fmla="*/ 96 h 146"/>
                <a:gd name="T58" fmla="*/ 42 w 140"/>
                <a:gd name="T59" fmla="*/ 100 h 146"/>
                <a:gd name="T60" fmla="*/ 29 w 140"/>
                <a:gd name="T61" fmla="*/ 107 h 146"/>
                <a:gd name="T62" fmla="*/ 29 w 140"/>
                <a:gd name="T63" fmla="*/ 107 h 146"/>
                <a:gd name="T64" fmla="*/ 35 w 140"/>
                <a:gd name="T65" fmla="*/ 113 h 146"/>
                <a:gd name="T66" fmla="*/ 35 w 140"/>
                <a:gd name="T67" fmla="*/ 113 h 146"/>
                <a:gd name="T68" fmla="*/ 35 w 140"/>
                <a:gd name="T69" fmla="*/ 119 h 146"/>
                <a:gd name="T70" fmla="*/ 35 w 140"/>
                <a:gd name="T71" fmla="*/ 119 h 146"/>
                <a:gd name="T72" fmla="*/ 29 w 140"/>
                <a:gd name="T73" fmla="*/ 123 h 146"/>
                <a:gd name="T74" fmla="*/ 29 w 140"/>
                <a:gd name="T75" fmla="*/ 123 h 146"/>
                <a:gd name="T76" fmla="*/ 19 w 140"/>
                <a:gd name="T77" fmla="*/ 123 h 146"/>
                <a:gd name="T78" fmla="*/ 7 w 140"/>
                <a:gd name="T79" fmla="*/ 123 h 146"/>
                <a:gd name="T80" fmla="*/ 7 w 140"/>
                <a:gd name="T81" fmla="*/ 84 h 146"/>
                <a:gd name="T82" fmla="*/ 7 w 140"/>
                <a:gd name="T83" fmla="*/ 74 h 146"/>
                <a:gd name="T84" fmla="*/ 7 w 140"/>
                <a:gd name="T8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6">
                  <a:moveTo>
                    <a:pt x="7" y="0"/>
                  </a:moveTo>
                  <a:lnTo>
                    <a:pt x="35" y="16"/>
                  </a:lnTo>
                  <a:lnTo>
                    <a:pt x="42" y="22"/>
                  </a:lnTo>
                  <a:lnTo>
                    <a:pt x="54" y="22"/>
                  </a:lnTo>
                  <a:lnTo>
                    <a:pt x="54" y="28"/>
                  </a:lnTo>
                  <a:lnTo>
                    <a:pt x="64" y="35"/>
                  </a:lnTo>
                  <a:lnTo>
                    <a:pt x="64" y="39"/>
                  </a:lnTo>
                  <a:lnTo>
                    <a:pt x="77" y="45"/>
                  </a:lnTo>
                  <a:lnTo>
                    <a:pt x="77" y="45"/>
                  </a:lnTo>
                  <a:lnTo>
                    <a:pt x="77" y="45"/>
                  </a:lnTo>
                  <a:lnTo>
                    <a:pt x="77" y="51"/>
                  </a:lnTo>
                  <a:lnTo>
                    <a:pt x="77" y="51"/>
                  </a:lnTo>
                  <a:lnTo>
                    <a:pt x="77" y="51"/>
                  </a:lnTo>
                  <a:lnTo>
                    <a:pt x="77" y="51"/>
                  </a:lnTo>
                  <a:lnTo>
                    <a:pt x="77" y="57"/>
                  </a:lnTo>
                  <a:lnTo>
                    <a:pt x="83" y="61"/>
                  </a:lnTo>
                  <a:lnTo>
                    <a:pt x="89" y="61"/>
                  </a:lnTo>
                  <a:lnTo>
                    <a:pt x="93" y="68"/>
                  </a:lnTo>
                  <a:lnTo>
                    <a:pt x="93" y="74"/>
                  </a:lnTo>
                  <a:lnTo>
                    <a:pt x="99" y="74"/>
                  </a:lnTo>
                  <a:lnTo>
                    <a:pt x="99" y="80"/>
                  </a:lnTo>
                  <a:lnTo>
                    <a:pt x="93" y="80"/>
                  </a:lnTo>
                  <a:lnTo>
                    <a:pt x="93" y="80"/>
                  </a:lnTo>
                  <a:lnTo>
                    <a:pt x="93" y="80"/>
                  </a:lnTo>
                  <a:lnTo>
                    <a:pt x="93" y="84"/>
                  </a:lnTo>
                  <a:lnTo>
                    <a:pt x="93" y="84"/>
                  </a:lnTo>
                  <a:lnTo>
                    <a:pt x="93" y="84"/>
                  </a:lnTo>
                  <a:lnTo>
                    <a:pt x="93" y="96"/>
                  </a:lnTo>
                  <a:lnTo>
                    <a:pt x="99" y="100"/>
                  </a:lnTo>
                  <a:lnTo>
                    <a:pt x="99" y="107"/>
                  </a:lnTo>
                  <a:lnTo>
                    <a:pt x="105" y="107"/>
                  </a:lnTo>
                  <a:lnTo>
                    <a:pt x="112" y="113"/>
                  </a:lnTo>
                  <a:lnTo>
                    <a:pt x="112" y="119"/>
                  </a:lnTo>
                  <a:lnTo>
                    <a:pt x="118" y="119"/>
                  </a:lnTo>
                  <a:lnTo>
                    <a:pt x="118" y="123"/>
                  </a:lnTo>
                  <a:lnTo>
                    <a:pt x="118" y="123"/>
                  </a:lnTo>
                  <a:lnTo>
                    <a:pt x="124" y="129"/>
                  </a:lnTo>
                  <a:lnTo>
                    <a:pt x="124" y="129"/>
                  </a:lnTo>
                  <a:lnTo>
                    <a:pt x="128" y="129"/>
                  </a:lnTo>
                  <a:lnTo>
                    <a:pt x="128" y="136"/>
                  </a:lnTo>
                  <a:lnTo>
                    <a:pt x="128" y="136"/>
                  </a:lnTo>
                  <a:lnTo>
                    <a:pt x="134" y="136"/>
                  </a:lnTo>
                  <a:lnTo>
                    <a:pt x="134" y="142"/>
                  </a:lnTo>
                  <a:lnTo>
                    <a:pt x="134" y="142"/>
                  </a:lnTo>
                  <a:lnTo>
                    <a:pt x="134" y="142"/>
                  </a:lnTo>
                  <a:lnTo>
                    <a:pt x="134" y="142"/>
                  </a:lnTo>
                  <a:lnTo>
                    <a:pt x="140" y="142"/>
                  </a:lnTo>
                  <a:lnTo>
                    <a:pt x="134" y="142"/>
                  </a:lnTo>
                  <a:lnTo>
                    <a:pt x="134" y="142"/>
                  </a:lnTo>
                  <a:lnTo>
                    <a:pt x="134" y="146"/>
                  </a:lnTo>
                  <a:lnTo>
                    <a:pt x="105" y="146"/>
                  </a:lnTo>
                  <a:lnTo>
                    <a:pt x="99" y="142"/>
                  </a:lnTo>
                  <a:lnTo>
                    <a:pt x="93" y="129"/>
                  </a:lnTo>
                  <a:lnTo>
                    <a:pt x="77" y="113"/>
                  </a:lnTo>
                  <a:lnTo>
                    <a:pt x="70" y="100"/>
                  </a:lnTo>
                  <a:lnTo>
                    <a:pt x="58" y="100"/>
                  </a:lnTo>
                  <a:lnTo>
                    <a:pt x="54" y="96"/>
                  </a:lnTo>
                  <a:lnTo>
                    <a:pt x="42" y="96"/>
                  </a:lnTo>
                  <a:lnTo>
                    <a:pt x="42" y="96"/>
                  </a:lnTo>
                  <a:lnTo>
                    <a:pt x="42" y="100"/>
                  </a:lnTo>
                  <a:lnTo>
                    <a:pt x="29" y="100"/>
                  </a:lnTo>
                  <a:lnTo>
                    <a:pt x="29" y="107"/>
                  </a:lnTo>
                  <a:lnTo>
                    <a:pt x="29" y="107"/>
                  </a:lnTo>
                  <a:lnTo>
                    <a:pt x="29" y="107"/>
                  </a:lnTo>
                  <a:lnTo>
                    <a:pt x="29" y="107"/>
                  </a:lnTo>
                  <a:lnTo>
                    <a:pt x="35" y="113"/>
                  </a:lnTo>
                  <a:lnTo>
                    <a:pt x="35" y="113"/>
                  </a:lnTo>
                  <a:lnTo>
                    <a:pt x="35" y="113"/>
                  </a:lnTo>
                  <a:lnTo>
                    <a:pt x="35" y="113"/>
                  </a:lnTo>
                  <a:lnTo>
                    <a:pt x="35" y="119"/>
                  </a:lnTo>
                  <a:lnTo>
                    <a:pt x="35" y="119"/>
                  </a:lnTo>
                  <a:lnTo>
                    <a:pt x="35" y="119"/>
                  </a:lnTo>
                  <a:lnTo>
                    <a:pt x="29" y="123"/>
                  </a:lnTo>
                  <a:lnTo>
                    <a:pt x="29" y="123"/>
                  </a:lnTo>
                  <a:lnTo>
                    <a:pt x="29" y="123"/>
                  </a:lnTo>
                  <a:lnTo>
                    <a:pt x="29" y="123"/>
                  </a:lnTo>
                  <a:lnTo>
                    <a:pt x="23" y="119"/>
                  </a:lnTo>
                  <a:lnTo>
                    <a:pt x="19" y="123"/>
                  </a:lnTo>
                  <a:lnTo>
                    <a:pt x="7" y="123"/>
                  </a:lnTo>
                  <a:lnTo>
                    <a:pt x="7" y="123"/>
                  </a:lnTo>
                  <a:lnTo>
                    <a:pt x="7" y="123"/>
                  </a:lnTo>
                  <a:lnTo>
                    <a:pt x="7" y="84"/>
                  </a:lnTo>
                  <a:lnTo>
                    <a:pt x="0" y="74"/>
                  </a:lnTo>
                  <a:lnTo>
                    <a:pt x="7" y="7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4" name="Freeform 613"/>
            <p:cNvSpPr>
              <a:spLocks/>
            </p:cNvSpPr>
            <p:nvPr/>
          </p:nvSpPr>
          <p:spPr bwMode="auto">
            <a:xfrm>
              <a:off x="7753351" y="3503613"/>
              <a:ext cx="222250" cy="231775"/>
            </a:xfrm>
            <a:custGeom>
              <a:avLst/>
              <a:gdLst>
                <a:gd name="T0" fmla="*/ 35 w 140"/>
                <a:gd name="T1" fmla="*/ 16 h 146"/>
                <a:gd name="T2" fmla="*/ 54 w 140"/>
                <a:gd name="T3" fmla="*/ 22 h 146"/>
                <a:gd name="T4" fmla="*/ 64 w 140"/>
                <a:gd name="T5" fmla="*/ 35 h 146"/>
                <a:gd name="T6" fmla="*/ 77 w 140"/>
                <a:gd name="T7" fmla="*/ 45 h 146"/>
                <a:gd name="T8" fmla="*/ 77 w 140"/>
                <a:gd name="T9" fmla="*/ 45 h 146"/>
                <a:gd name="T10" fmla="*/ 77 w 140"/>
                <a:gd name="T11" fmla="*/ 51 h 146"/>
                <a:gd name="T12" fmla="*/ 77 w 140"/>
                <a:gd name="T13" fmla="*/ 51 h 146"/>
                <a:gd name="T14" fmla="*/ 83 w 140"/>
                <a:gd name="T15" fmla="*/ 61 h 146"/>
                <a:gd name="T16" fmla="*/ 93 w 140"/>
                <a:gd name="T17" fmla="*/ 68 h 146"/>
                <a:gd name="T18" fmla="*/ 99 w 140"/>
                <a:gd name="T19" fmla="*/ 74 h 146"/>
                <a:gd name="T20" fmla="*/ 93 w 140"/>
                <a:gd name="T21" fmla="*/ 80 h 146"/>
                <a:gd name="T22" fmla="*/ 93 w 140"/>
                <a:gd name="T23" fmla="*/ 80 h 146"/>
                <a:gd name="T24" fmla="*/ 93 w 140"/>
                <a:gd name="T25" fmla="*/ 84 h 146"/>
                <a:gd name="T26" fmla="*/ 93 w 140"/>
                <a:gd name="T27" fmla="*/ 96 h 146"/>
                <a:gd name="T28" fmla="*/ 99 w 140"/>
                <a:gd name="T29" fmla="*/ 107 h 146"/>
                <a:gd name="T30" fmla="*/ 112 w 140"/>
                <a:gd name="T31" fmla="*/ 113 h 146"/>
                <a:gd name="T32" fmla="*/ 118 w 140"/>
                <a:gd name="T33" fmla="*/ 119 h 146"/>
                <a:gd name="T34" fmla="*/ 118 w 140"/>
                <a:gd name="T35" fmla="*/ 123 h 146"/>
                <a:gd name="T36" fmla="*/ 124 w 140"/>
                <a:gd name="T37" fmla="*/ 129 h 146"/>
                <a:gd name="T38" fmla="*/ 128 w 140"/>
                <a:gd name="T39" fmla="*/ 136 h 146"/>
                <a:gd name="T40" fmla="*/ 134 w 140"/>
                <a:gd name="T41" fmla="*/ 136 h 146"/>
                <a:gd name="T42" fmla="*/ 134 w 140"/>
                <a:gd name="T43" fmla="*/ 142 h 146"/>
                <a:gd name="T44" fmla="*/ 134 w 140"/>
                <a:gd name="T45" fmla="*/ 142 h 146"/>
                <a:gd name="T46" fmla="*/ 134 w 140"/>
                <a:gd name="T47" fmla="*/ 142 h 146"/>
                <a:gd name="T48" fmla="*/ 134 w 140"/>
                <a:gd name="T49" fmla="*/ 146 h 146"/>
                <a:gd name="T50" fmla="*/ 99 w 140"/>
                <a:gd name="T51" fmla="*/ 142 h 146"/>
                <a:gd name="T52" fmla="*/ 77 w 140"/>
                <a:gd name="T53" fmla="*/ 113 h 146"/>
                <a:gd name="T54" fmla="*/ 58 w 140"/>
                <a:gd name="T55" fmla="*/ 100 h 146"/>
                <a:gd name="T56" fmla="*/ 42 w 140"/>
                <a:gd name="T57" fmla="*/ 96 h 146"/>
                <a:gd name="T58" fmla="*/ 42 w 140"/>
                <a:gd name="T59" fmla="*/ 100 h 146"/>
                <a:gd name="T60" fmla="*/ 29 w 140"/>
                <a:gd name="T61" fmla="*/ 107 h 146"/>
                <a:gd name="T62" fmla="*/ 29 w 140"/>
                <a:gd name="T63" fmla="*/ 107 h 146"/>
                <a:gd name="T64" fmla="*/ 35 w 140"/>
                <a:gd name="T65" fmla="*/ 113 h 146"/>
                <a:gd name="T66" fmla="*/ 35 w 140"/>
                <a:gd name="T67" fmla="*/ 113 h 146"/>
                <a:gd name="T68" fmla="*/ 35 w 140"/>
                <a:gd name="T69" fmla="*/ 119 h 146"/>
                <a:gd name="T70" fmla="*/ 35 w 140"/>
                <a:gd name="T71" fmla="*/ 119 h 146"/>
                <a:gd name="T72" fmla="*/ 29 w 140"/>
                <a:gd name="T73" fmla="*/ 123 h 146"/>
                <a:gd name="T74" fmla="*/ 29 w 140"/>
                <a:gd name="T75" fmla="*/ 123 h 146"/>
                <a:gd name="T76" fmla="*/ 19 w 140"/>
                <a:gd name="T77" fmla="*/ 123 h 146"/>
                <a:gd name="T78" fmla="*/ 7 w 140"/>
                <a:gd name="T79" fmla="*/ 123 h 146"/>
                <a:gd name="T80" fmla="*/ 7 w 140"/>
                <a:gd name="T81" fmla="*/ 84 h 146"/>
                <a:gd name="T82" fmla="*/ 7 w 140"/>
                <a:gd name="T83" fmla="*/ 74 h 146"/>
                <a:gd name="T84" fmla="*/ 7 w 140"/>
                <a:gd name="T8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6">
                  <a:moveTo>
                    <a:pt x="7" y="0"/>
                  </a:moveTo>
                  <a:lnTo>
                    <a:pt x="35" y="16"/>
                  </a:lnTo>
                  <a:lnTo>
                    <a:pt x="42" y="22"/>
                  </a:lnTo>
                  <a:lnTo>
                    <a:pt x="54" y="22"/>
                  </a:lnTo>
                  <a:lnTo>
                    <a:pt x="54" y="28"/>
                  </a:lnTo>
                  <a:lnTo>
                    <a:pt x="64" y="35"/>
                  </a:lnTo>
                  <a:lnTo>
                    <a:pt x="64" y="39"/>
                  </a:lnTo>
                  <a:lnTo>
                    <a:pt x="77" y="45"/>
                  </a:lnTo>
                  <a:lnTo>
                    <a:pt x="77" y="45"/>
                  </a:lnTo>
                  <a:lnTo>
                    <a:pt x="77" y="45"/>
                  </a:lnTo>
                  <a:lnTo>
                    <a:pt x="77" y="51"/>
                  </a:lnTo>
                  <a:lnTo>
                    <a:pt x="77" y="51"/>
                  </a:lnTo>
                  <a:lnTo>
                    <a:pt x="77" y="51"/>
                  </a:lnTo>
                  <a:lnTo>
                    <a:pt x="77" y="51"/>
                  </a:lnTo>
                  <a:lnTo>
                    <a:pt x="77" y="57"/>
                  </a:lnTo>
                  <a:lnTo>
                    <a:pt x="83" y="61"/>
                  </a:lnTo>
                  <a:lnTo>
                    <a:pt x="89" y="61"/>
                  </a:lnTo>
                  <a:lnTo>
                    <a:pt x="93" y="68"/>
                  </a:lnTo>
                  <a:lnTo>
                    <a:pt x="93" y="74"/>
                  </a:lnTo>
                  <a:lnTo>
                    <a:pt x="99" y="74"/>
                  </a:lnTo>
                  <a:lnTo>
                    <a:pt x="99" y="80"/>
                  </a:lnTo>
                  <a:lnTo>
                    <a:pt x="93" y="80"/>
                  </a:lnTo>
                  <a:lnTo>
                    <a:pt x="93" y="80"/>
                  </a:lnTo>
                  <a:lnTo>
                    <a:pt x="93" y="80"/>
                  </a:lnTo>
                  <a:lnTo>
                    <a:pt x="93" y="84"/>
                  </a:lnTo>
                  <a:lnTo>
                    <a:pt x="93" y="84"/>
                  </a:lnTo>
                  <a:lnTo>
                    <a:pt x="93" y="84"/>
                  </a:lnTo>
                  <a:lnTo>
                    <a:pt x="93" y="96"/>
                  </a:lnTo>
                  <a:lnTo>
                    <a:pt x="99" y="100"/>
                  </a:lnTo>
                  <a:lnTo>
                    <a:pt x="99" y="107"/>
                  </a:lnTo>
                  <a:lnTo>
                    <a:pt x="105" y="107"/>
                  </a:lnTo>
                  <a:lnTo>
                    <a:pt x="112" y="113"/>
                  </a:lnTo>
                  <a:lnTo>
                    <a:pt x="112" y="119"/>
                  </a:lnTo>
                  <a:lnTo>
                    <a:pt x="118" y="119"/>
                  </a:lnTo>
                  <a:lnTo>
                    <a:pt x="118" y="123"/>
                  </a:lnTo>
                  <a:lnTo>
                    <a:pt x="118" y="123"/>
                  </a:lnTo>
                  <a:lnTo>
                    <a:pt x="124" y="129"/>
                  </a:lnTo>
                  <a:lnTo>
                    <a:pt x="124" y="129"/>
                  </a:lnTo>
                  <a:lnTo>
                    <a:pt x="128" y="129"/>
                  </a:lnTo>
                  <a:lnTo>
                    <a:pt x="128" y="136"/>
                  </a:lnTo>
                  <a:lnTo>
                    <a:pt x="128" y="136"/>
                  </a:lnTo>
                  <a:lnTo>
                    <a:pt x="134" y="136"/>
                  </a:lnTo>
                  <a:lnTo>
                    <a:pt x="134" y="142"/>
                  </a:lnTo>
                  <a:lnTo>
                    <a:pt x="134" y="142"/>
                  </a:lnTo>
                  <a:lnTo>
                    <a:pt x="134" y="142"/>
                  </a:lnTo>
                  <a:lnTo>
                    <a:pt x="134" y="142"/>
                  </a:lnTo>
                  <a:lnTo>
                    <a:pt x="140" y="142"/>
                  </a:lnTo>
                  <a:lnTo>
                    <a:pt x="134" y="142"/>
                  </a:lnTo>
                  <a:lnTo>
                    <a:pt x="134" y="142"/>
                  </a:lnTo>
                  <a:lnTo>
                    <a:pt x="134" y="146"/>
                  </a:lnTo>
                  <a:lnTo>
                    <a:pt x="105" y="146"/>
                  </a:lnTo>
                  <a:lnTo>
                    <a:pt x="99" y="142"/>
                  </a:lnTo>
                  <a:lnTo>
                    <a:pt x="93" y="129"/>
                  </a:lnTo>
                  <a:lnTo>
                    <a:pt x="77" y="113"/>
                  </a:lnTo>
                  <a:lnTo>
                    <a:pt x="70" y="100"/>
                  </a:lnTo>
                  <a:lnTo>
                    <a:pt x="58" y="100"/>
                  </a:lnTo>
                  <a:lnTo>
                    <a:pt x="54" y="96"/>
                  </a:lnTo>
                  <a:lnTo>
                    <a:pt x="42" y="96"/>
                  </a:lnTo>
                  <a:lnTo>
                    <a:pt x="42" y="96"/>
                  </a:lnTo>
                  <a:lnTo>
                    <a:pt x="42" y="100"/>
                  </a:lnTo>
                  <a:lnTo>
                    <a:pt x="29" y="100"/>
                  </a:lnTo>
                  <a:lnTo>
                    <a:pt x="29" y="107"/>
                  </a:lnTo>
                  <a:lnTo>
                    <a:pt x="29" y="107"/>
                  </a:lnTo>
                  <a:lnTo>
                    <a:pt x="29" y="107"/>
                  </a:lnTo>
                  <a:lnTo>
                    <a:pt x="29" y="107"/>
                  </a:lnTo>
                  <a:lnTo>
                    <a:pt x="35" y="113"/>
                  </a:lnTo>
                  <a:lnTo>
                    <a:pt x="35" y="113"/>
                  </a:lnTo>
                  <a:lnTo>
                    <a:pt x="35" y="113"/>
                  </a:lnTo>
                  <a:lnTo>
                    <a:pt x="35" y="113"/>
                  </a:lnTo>
                  <a:lnTo>
                    <a:pt x="35" y="119"/>
                  </a:lnTo>
                  <a:lnTo>
                    <a:pt x="35" y="119"/>
                  </a:lnTo>
                  <a:lnTo>
                    <a:pt x="35" y="119"/>
                  </a:lnTo>
                  <a:lnTo>
                    <a:pt x="29" y="123"/>
                  </a:lnTo>
                  <a:lnTo>
                    <a:pt x="29" y="123"/>
                  </a:lnTo>
                  <a:lnTo>
                    <a:pt x="29" y="123"/>
                  </a:lnTo>
                  <a:lnTo>
                    <a:pt x="29" y="123"/>
                  </a:lnTo>
                  <a:lnTo>
                    <a:pt x="23" y="119"/>
                  </a:lnTo>
                  <a:lnTo>
                    <a:pt x="19" y="123"/>
                  </a:lnTo>
                  <a:lnTo>
                    <a:pt x="7" y="123"/>
                  </a:lnTo>
                  <a:lnTo>
                    <a:pt x="7" y="123"/>
                  </a:lnTo>
                  <a:lnTo>
                    <a:pt x="7" y="123"/>
                  </a:lnTo>
                  <a:lnTo>
                    <a:pt x="7" y="84"/>
                  </a:lnTo>
                  <a:lnTo>
                    <a:pt x="0" y="74"/>
                  </a:lnTo>
                  <a:lnTo>
                    <a:pt x="7" y="7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5" name="Freeform 614"/>
            <p:cNvSpPr>
              <a:spLocks/>
            </p:cNvSpPr>
            <p:nvPr/>
          </p:nvSpPr>
          <p:spPr bwMode="auto">
            <a:xfrm>
              <a:off x="7234238" y="3387726"/>
              <a:ext cx="157163" cy="206375"/>
            </a:xfrm>
            <a:custGeom>
              <a:avLst/>
              <a:gdLst>
                <a:gd name="T0" fmla="*/ 6 w 99"/>
                <a:gd name="T1" fmla="*/ 130 h 130"/>
                <a:gd name="T2" fmla="*/ 12 w 99"/>
                <a:gd name="T3" fmla="*/ 124 h 130"/>
                <a:gd name="T4" fmla="*/ 6 w 99"/>
                <a:gd name="T5" fmla="*/ 95 h 130"/>
                <a:gd name="T6" fmla="*/ 0 w 99"/>
                <a:gd name="T7" fmla="*/ 89 h 130"/>
                <a:gd name="T8" fmla="*/ 0 w 99"/>
                <a:gd name="T9" fmla="*/ 85 h 130"/>
                <a:gd name="T10" fmla="*/ 6 w 99"/>
                <a:gd name="T11" fmla="*/ 73 h 130"/>
                <a:gd name="T12" fmla="*/ 12 w 99"/>
                <a:gd name="T13" fmla="*/ 50 h 130"/>
                <a:gd name="T14" fmla="*/ 18 w 99"/>
                <a:gd name="T15" fmla="*/ 40 h 130"/>
                <a:gd name="T16" fmla="*/ 18 w 99"/>
                <a:gd name="T17" fmla="*/ 23 h 130"/>
                <a:gd name="T18" fmla="*/ 25 w 99"/>
                <a:gd name="T19" fmla="*/ 11 h 130"/>
                <a:gd name="T20" fmla="*/ 64 w 99"/>
                <a:gd name="T21" fmla="*/ 17 h 130"/>
                <a:gd name="T22" fmla="*/ 82 w 99"/>
                <a:gd name="T23" fmla="*/ 11 h 130"/>
                <a:gd name="T24" fmla="*/ 88 w 99"/>
                <a:gd name="T25" fmla="*/ 7 h 130"/>
                <a:gd name="T26" fmla="*/ 95 w 99"/>
                <a:gd name="T27" fmla="*/ 0 h 130"/>
                <a:gd name="T28" fmla="*/ 99 w 99"/>
                <a:gd name="T29" fmla="*/ 11 h 130"/>
                <a:gd name="T30" fmla="*/ 88 w 99"/>
                <a:gd name="T31" fmla="*/ 23 h 130"/>
                <a:gd name="T32" fmla="*/ 76 w 99"/>
                <a:gd name="T33" fmla="*/ 27 h 130"/>
                <a:gd name="T34" fmla="*/ 64 w 99"/>
                <a:gd name="T35" fmla="*/ 27 h 130"/>
                <a:gd name="T36" fmla="*/ 53 w 99"/>
                <a:gd name="T37" fmla="*/ 17 h 130"/>
                <a:gd name="T38" fmla="*/ 41 w 99"/>
                <a:gd name="T39" fmla="*/ 17 h 130"/>
                <a:gd name="T40" fmla="*/ 29 w 99"/>
                <a:gd name="T41" fmla="*/ 27 h 130"/>
                <a:gd name="T42" fmla="*/ 25 w 99"/>
                <a:gd name="T43" fmla="*/ 40 h 130"/>
                <a:gd name="T44" fmla="*/ 35 w 99"/>
                <a:gd name="T45" fmla="*/ 50 h 130"/>
                <a:gd name="T46" fmla="*/ 35 w 99"/>
                <a:gd name="T47" fmla="*/ 56 h 130"/>
                <a:gd name="T48" fmla="*/ 35 w 99"/>
                <a:gd name="T49" fmla="*/ 50 h 130"/>
                <a:gd name="T50" fmla="*/ 41 w 99"/>
                <a:gd name="T51" fmla="*/ 46 h 130"/>
                <a:gd name="T52" fmla="*/ 64 w 99"/>
                <a:gd name="T53" fmla="*/ 46 h 130"/>
                <a:gd name="T54" fmla="*/ 70 w 99"/>
                <a:gd name="T55" fmla="*/ 50 h 130"/>
                <a:gd name="T56" fmla="*/ 70 w 99"/>
                <a:gd name="T57" fmla="*/ 56 h 130"/>
                <a:gd name="T58" fmla="*/ 60 w 99"/>
                <a:gd name="T59" fmla="*/ 56 h 130"/>
                <a:gd name="T60" fmla="*/ 53 w 99"/>
                <a:gd name="T61" fmla="*/ 56 h 130"/>
                <a:gd name="T62" fmla="*/ 47 w 99"/>
                <a:gd name="T63" fmla="*/ 62 h 130"/>
                <a:gd name="T64" fmla="*/ 47 w 99"/>
                <a:gd name="T65" fmla="*/ 73 h 130"/>
                <a:gd name="T66" fmla="*/ 53 w 99"/>
                <a:gd name="T67" fmla="*/ 79 h 130"/>
                <a:gd name="T68" fmla="*/ 60 w 99"/>
                <a:gd name="T69" fmla="*/ 89 h 130"/>
                <a:gd name="T70" fmla="*/ 53 w 99"/>
                <a:gd name="T71" fmla="*/ 95 h 130"/>
                <a:gd name="T72" fmla="*/ 53 w 99"/>
                <a:gd name="T73" fmla="*/ 101 h 130"/>
                <a:gd name="T74" fmla="*/ 53 w 99"/>
                <a:gd name="T75" fmla="*/ 108 h 130"/>
                <a:gd name="T76" fmla="*/ 60 w 99"/>
                <a:gd name="T77" fmla="*/ 112 h 130"/>
                <a:gd name="T78" fmla="*/ 64 w 99"/>
                <a:gd name="T79" fmla="*/ 112 h 130"/>
                <a:gd name="T80" fmla="*/ 64 w 99"/>
                <a:gd name="T81" fmla="*/ 118 h 130"/>
                <a:gd name="T82" fmla="*/ 64 w 99"/>
                <a:gd name="T83" fmla="*/ 124 h 130"/>
                <a:gd name="T84" fmla="*/ 60 w 99"/>
                <a:gd name="T85" fmla="*/ 124 h 130"/>
                <a:gd name="T86" fmla="*/ 41 w 99"/>
                <a:gd name="T87" fmla="*/ 112 h 130"/>
                <a:gd name="T88" fmla="*/ 25 w 99"/>
                <a:gd name="T89" fmla="*/ 79 h 130"/>
                <a:gd name="T90" fmla="*/ 25 w 99"/>
                <a:gd name="T91" fmla="*/ 79 h 130"/>
                <a:gd name="T92" fmla="*/ 25 w 99"/>
                <a:gd name="T93" fmla="*/ 118 h 130"/>
                <a:gd name="T94" fmla="*/ 18 w 99"/>
                <a:gd name="T95" fmla="*/ 124 h 130"/>
                <a:gd name="T96" fmla="*/ 18 w 99"/>
                <a:gd name="T97"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130">
                  <a:moveTo>
                    <a:pt x="18" y="130"/>
                  </a:moveTo>
                  <a:lnTo>
                    <a:pt x="6" y="130"/>
                  </a:lnTo>
                  <a:lnTo>
                    <a:pt x="6" y="130"/>
                  </a:lnTo>
                  <a:lnTo>
                    <a:pt x="6" y="130"/>
                  </a:lnTo>
                  <a:lnTo>
                    <a:pt x="6" y="124"/>
                  </a:lnTo>
                  <a:lnTo>
                    <a:pt x="12" y="124"/>
                  </a:lnTo>
                  <a:lnTo>
                    <a:pt x="12" y="95"/>
                  </a:lnTo>
                  <a:lnTo>
                    <a:pt x="6" y="95"/>
                  </a:lnTo>
                  <a:lnTo>
                    <a:pt x="6" y="95"/>
                  </a:lnTo>
                  <a:lnTo>
                    <a:pt x="6" y="95"/>
                  </a:lnTo>
                  <a:lnTo>
                    <a:pt x="0" y="89"/>
                  </a:lnTo>
                  <a:lnTo>
                    <a:pt x="0" y="89"/>
                  </a:lnTo>
                  <a:lnTo>
                    <a:pt x="0" y="89"/>
                  </a:lnTo>
                  <a:lnTo>
                    <a:pt x="0" y="89"/>
                  </a:lnTo>
                  <a:lnTo>
                    <a:pt x="0" y="85"/>
                  </a:lnTo>
                  <a:lnTo>
                    <a:pt x="6" y="79"/>
                  </a:lnTo>
                  <a:lnTo>
                    <a:pt x="6" y="73"/>
                  </a:lnTo>
                  <a:lnTo>
                    <a:pt x="6" y="73"/>
                  </a:lnTo>
                  <a:lnTo>
                    <a:pt x="6" y="68"/>
                  </a:lnTo>
                  <a:lnTo>
                    <a:pt x="12" y="62"/>
                  </a:lnTo>
                  <a:lnTo>
                    <a:pt x="12" y="50"/>
                  </a:lnTo>
                  <a:lnTo>
                    <a:pt x="12" y="50"/>
                  </a:lnTo>
                  <a:lnTo>
                    <a:pt x="18" y="50"/>
                  </a:lnTo>
                  <a:lnTo>
                    <a:pt x="18" y="40"/>
                  </a:lnTo>
                  <a:lnTo>
                    <a:pt x="18" y="40"/>
                  </a:lnTo>
                  <a:lnTo>
                    <a:pt x="18" y="40"/>
                  </a:lnTo>
                  <a:lnTo>
                    <a:pt x="18" y="23"/>
                  </a:lnTo>
                  <a:lnTo>
                    <a:pt x="25" y="17"/>
                  </a:lnTo>
                  <a:lnTo>
                    <a:pt x="25" y="17"/>
                  </a:lnTo>
                  <a:lnTo>
                    <a:pt x="25" y="11"/>
                  </a:lnTo>
                  <a:lnTo>
                    <a:pt x="60" y="11"/>
                  </a:lnTo>
                  <a:lnTo>
                    <a:pt x="64" y="17"/>
                  </a:lnTo>
                  <a:lnTo>
                    <a:pt x="64" y="17"/>
                  </a:lnTo>
                  <a:lnTo>
                    <a:pt x="64" y="17"/>
                  </a:lnTo>
                  <a:lnTo>
                    <a:pt x="76" y="17"/>
                  </a:lnTo>
                  <a:lnTo>
                    <a:pt x="82" y="11"/>
                  </a:lnTo>
                  <a:lnTo>
                    <a:pt x="82" y="11"/>
                  </a:lnTo>
                  <a:lnTo>
                    <a:pt x="88" y="11"/>
                  </a:lnTo>
                  <a:lnTo>
                    <a:pt x="88" y="7"/>
                  </a:lnTo>
                  <a:lnTo>
                    <a:pt x="95" y="7"/>
                  </a:lnTo>
                  <a:lnTo>
                    <a:pt x="95" y="0"/>
                  </a:lnTo>
                  <a:lnTo>
                    <a:pt x="95" y="0"/>
                  </a:lnTo>
                  <a:lnTo>
                    <a:pt x="95" y="7"/>
                  </a:lnTo>
                  <a:lnTo>
                    <a:pt x="99" y="7"/>
                  </a:lnTo>
                  <a:lnTo>
                    <a:pt x="99" y="11"/>
                  </a:lnTo>
                  <a:lnTo>
                    <a:pt x="95" y="11"/>
                  </a:lnTo>
                  <a:lnTo>
                    <a:pt x="95" y="17"/>
                  </a:lnTo>
                  <a:lnTo>
                    <a:pt x="88" y="23"/>
                  </a:lnTo>
                  <a:lnTo>
                    <a:pt x="88" y="23"/>
                  </a:lnTo>
                  <a:lnTo>
                    <a:pt x="82" y="27"/>
                  </a:lnTo>
                  <a:lnTo>
                    <a:pt x="76" y="27"/>
                  </a:lnTo>
                  <a:lnTo>
                    <a:pt x="70" y="33"/>
                  </a:lnTo>
                  <a:lnTo>
                    <a:pt x="70" y="27"/>
                  </a:lnTo>
                  <a:lnTo>
                    <a:pt x="64" y="27"/>
                  </a:lnTo>
                  <a:lnTo>
                    <a:pt x="64" y="23"/>
                  </a:lnTo>
                  <a:lnTo>
                    <a:pt x="53" y="23"/>
                  </a:lnTo>
                  <a:lnTo>
                    <a:pt x="53" y="17"/>
                  </a:lnTo>
                  <a:lnTo>
                    <a:pt x="41" y="17"/>
                  </a:lnTo>
                  <a:lnTo>
                    <a:pt x="41" y="17"/>
                  </a:lnTo>
                  <a:lnTo>
                    <a:pt x="41" y="17"/>
                  </a:lnTo>
                  <a:lnTo>
                    <a:pt x="35" y="23"/>
                  </a:lnTo>
                  <a:lnTo>
                    <a:pt x="29" y="23"/>
                  </a:lnTo>
                  <a:lnTo>
                    <a:pt x="29" y="27"/>
                  </a:lnTo>
                  <a:lnTo>
                    <a:pt x="25" y="33"/>
                  </a:lnTo>
                  <a:lnTo>
                    <a:pt x="25" y="33"/>
                  </a:lnTo>
                  <a:lnTo>
                    <a:pt x="25" y="40"/>
                  </a:lnTo>
                  <a:lnTo>
                    <a:pt x="18" y="40"/>
                  </a:lnTo>
                  <a:lnTo>
                    <a:pt x="18" y="50"/>
                  </a:lnTo>
                  <a:lnTo>
                    <a:pt x="35" y="50"/>
                  </a:lnTo>
                  <a:lnTo>
                    <a:pt x="35" y="56"/>
                  </a:lnTo>
                  <a:lnTo>
                    <a:pt x="35" y="56"/>
                  </a:lnTo>
                  <a:lnTo>
                    <a:pt x="35" y="56"/>
                  </a:lnTo>
                  <a:lnTo>
                    <a:pt x="35" y="56"/>
                  </a:lnTo>
                  <a:lnTo>
                    <a:pt x="35" y="50"/>
                  </a:lnTo>
                  <a:lnTo>
                    <a:pt x="35" y="50"/>
                  </a:lnTo>
                  <a:lnTo>
                    <a:pt x="41" y="50"/>
                  </a:lnTo>
                  <a:lnTo>
                    <a:pt x="41" y="46"/>
                  </a:lnTo>
                  <a:lnTo>
                    <a:pt x="41" y="46"/>
                  </a:lnTo>
                  <a:lnTo>
                    <a:pt x="64" y="46"/>
                  </a:lnTo>
                  <a:lnTo>
                    <a:pt x="64" y="40"/>
                  </a:lnTo>
                  <a:lnTo>
                    <a:pt x="64" y="46"/>
                  </a:lnTo>
                  <a:lnTo>
                    <a:pt x="70" y="50"/>
                  </a:lnTo>
                  <a:lnTo>
                    <a:pt x="70" y="50"/>
                  </a:lnTo>
                  <a:lnTo>
                    <a:pt x="70" y="50"/>
                  </a:lnTo>
                  <a:lnTo>
                    <a:pt x="70" y="50"/>
                  </a:lnTo>
                  <a:lnTo>
                    <a:pt x="70" y="56"/>
                  </a:lnTo>
                  <a:lnTo>
                    <a:pt x="70" y="56"/>
                  </a:lnTo>
                  <a:lnTo>
                    <a:pt x="70" y="62"/>
                  </a:lnTo>
                  <a:lnTo>
                    <a:pt x="64" y="56"/>
                  </a:lnTo>
                  <a:lnTo>
                    <a:pt x="60" y="56"/>
                  </a:lnTo>
                  <a:lnTo>
                    <a:pt x="60" y="56"/>
                  </a:lnTo>
                  <a:lnTo>
                    <a:pt x="53" y="50"/>
                  </a:lnTo>
                  <a:lnTo>
                    <a:pt x="53" y="56"/>
                  </a:lnTo>
                  <a:lnTo>
                    <a:pt x="47" y="56"/>
                  </a:lnTo>
                  <a:lnTo>
                    <a:pt x="47" y="56"/>
                  </a:lnTo>
                  <a:lnTo>
                    <a:pt x="47" y="62"/>
                  </a:lnTo>
                  <a:lnTo>
                    <a:pt x="47" y="62"/>
                  </a:lnTo>
                  <a:lnTo>
                    <a:pt x="47" y="62"/>
                  </a:lnTo>
                  <a:lnTo>
                    <a:pt x="47" y="73"/>
                  </a:lnTo>
                  <a:lnTo>
                    <a:pt x="53" y="73"/>
                  </a:lnTo>
                  <a:lnTo>
                    <a:pt x="53" y="79"/>
                  </a:lnTo>
                  <a:lnTo>
                    <a:pt x="53" y="79"/>
                  </a:lnTo>
                  <a:lnTo>
                    <a:pt x="53" y="85"/>
                  </a:lnTo>
                  <a:lnTo>
                    <a:pt x="60" y="85"/>
                  </a:lnTo>
                  <a:lnTo>
                    <a:pt x="60" y="89"/>
                  </a:lnTo>
                  <a:lnTo>
                    <a:pt x="60" y="89"/>
                  </a:lnTo>
                  <a:lnTo>
                    <a:pt x="60" y="95"/>
                  </a:lnTo>
                  <a:lnTo>
                    <a:pt x="53" y="95"/>
                  </a:lnTo>
                  <a:lnTo>
                    <a:pt x="53" y="95"/>
                  </a:lnTo>
                  <a:lnTo>
                    <a:pt x="53" y="101"/>
                  </a:lnTo>
                  <a:lnTo>
                    <a:pt x="53" y="101"/>
                  </a:lnTo>
                  <a:lnTo>
                    <a:pt x="53" y="101"/>
                  </a:lnTo>
                  <a:lnTo>
                    <a:pt x="53" y="101"/>
                  </a:lnTo>
                  <a:lnTo>
                    <a:pt x="53" y="108"/>
                  </a:lnTo>
                  <a:lnTo>
                    <a:pt x="53" y="108"/>
                  </a:lnTo>
                  <a:lnTo>
                    <a:pt x="53" y="108"/>
                  </a:lnTo>
                  <a:lnTo>
                    <a:pt x="60" y="112"/>
                  </a:lnTo>
                  <a:lnTo>
                    <a:pt x="60" y="112"/>
                  </a:lnTo>
                  <a:lnTo>
                    <a:pt x="60" y="112"/>
                  </a:lnTo>
                  <a:lnTo>
                    <a:pt x="64" y="112"/>
                  </a:lnTo>
                  <a:lnTo>
                    <a:pt x="64" y="118"/>
                  </a:lnTo>
                  <a:lnTo>
                    <a:pt x="64" y="118"/>
                  </a:lnTo>
                  <a:lnTo>
                    <a:pt x="64" y="118"/>
                  </a:lnTo>
                  <a:lnTo>
                    <a:pt x="64" y="124"/>
                  </a:lnTo>
                  <a:lnTo>
                    <a:pt x="64" y="124"/>
                  </a:lnTo>
                  <a:lnTo>
                    <a:pt x="64" y="124"/>
                  </a:lnTo>
                  <a:lnTo>
                    <a:pt x="64" y="130"/>
                  </a:lnTo>
                  <a:lnTo>
                    <a:pt x="60" y="130"/>
                  </a:lnTo>
                  <a:lnTo>
                    <a:pt x="60" y="124"/>
                  </a:lnTo>
                  <a:lnTo>
                    <a:pt x="47" y="124"/>
                  </a:lnTo>
                  <a:lnTo>
                    <a:pt x="41" y="118"/>
                  </a:lnTo>
                  <a:lnTo>
                    <a:pt x="41" y="112"/>
                  </a:lnTo>
                  <a:lnTo>
                    <a:pt x="35" y="108"/>
                  </a:lnTo>
                  <a:lnTo>
                    <a:pt x="35" y="79"/>
                  </a:lnTo>
                  <a:lnTo>
                    <a:pt x="25" y="79"/>
                  </a:lnTo>
                  <a:lnTo>
                    <a:pt x="25" y="79"/>
                  </a:lnTo>
                  <a:lnTo>
                    <a:pt x="25" y="79"/>
                  </a:lnTo>
                  <a:lnTo>
                    <a:pt x="25" y="79"/>
                  </a:lnTo>
                  <a:lnTo>
                    <a:pt x="25" y="79"/>
                  </a:lnTo>
                  <a:lnTo>
                    <a:pt x="25" y="118"/>
                  </a:lnTo>
                  <a:lnTo>
                    <a:pt x="25" y="118"/>
                  </a:lnTo>
                  <a:lnTo>
                    <a:pt x="25" y="124"/>
                  </a:lnTo>
                  <a:lnTo>
                    <a:pt x="18" y="124"/>
                  </a:lnTo>
                  <a:lnTo>
                    <a:pt x="18" y="124"/>
                  </a:lnTo>
                  <a:lnTo>
                    <a:pt x="18" y="130"/>
                  </a:lnTo>
                  <a:lnTo>
                    <a:pt x="18" y="130"/>
                  </a:lnTo>
                  <a:lnTo>
                    <a:pt x="18" y="130"/>
                  </a:lnTo>
                  <a:lnTo>
                    <a:pt x="18" y="13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6" name="Freeform 615"/>
            <p:cNvSpPr>
              <a:spLocks/>
            </p:cNvSpPr>
            <p:nvPr/>
          </p:nvSpPr>
          <p:spPr bwMode="auto">
            <a:xfrm>
              <a:off x="7234238" y="3387726"/>
              <a:ext cx="157163" cy="206375"/>
            </a:xfrm>
            <a:custGeom>
              <a:avLst/>
              <a:gdLst>
                <a:gd name="T0" fmla="*/ 6 w 99"/>
                <a:gd name="T1" fmla="*/ 130 h 130"/>
                <a:gd name="T2" fmla="*/ 12 w 99"/>
                <a:gd name="T3" fmla="*/ 124 h 130"/>
                <a:gd name="T4" fmla="*/ 6 w 99"/>
                <a:gd name="T5" fmla="*/ 95 h 130"/>
                <a:gd name="T6" fmla="*/ 0 w 99"/>
                <a:gd name="T7" fmla="*/ 89 h 130"/>
                <a:gd name="T8" fmla="*/ 0 w 99"/>
                <a:gd name="T9" fmla="*/ 85 h 130"/>
                <a:gd name="T10" fmla="*/ 6 w 99"/>
                <a:gd name="T11" fmla="*/ 73 h 130"/>
                <a:gd name="T12" fmla="*/ 12 w 99"/>
                <a:gd name="T13" fmla="*/ 50 h 130"/>
                <a:gd name="T14" fmla="*/ 18 w 99"/>
                <a:gd name="T15" fmla="*/ 40 h 130"/>
                <a:gd name="T16" fmla="*/ 18 w 99"/>
                <a:gd name="T17" fmla="*/ 23 h 130"/>
                <a:gd name="T18" fmla="*/ 25 w 99"/>
                <a:gd name="T19" fmla="*/ 11 h 130"/>
                <a:gd name="T20" fmla="*/ 64 w 99"/>
                <a:gd name="T21" fmla="*/ 17 h 130"/>
                <a:gd name="T22" fmla="*/ 82 w 99"/>
                <a:gd name="T23" fmla="*/ 11 h 130"/>
                <a:gd name="T24" fmla="*/ 88 w 99"/>
                <a:gd name="T25" fmla="*/ 7 h 130"/>
                <a:gd name="T26" fmla="*/ 95 w 99"/>
                <a:gd name="T27" fmla="*/ 0 h 130"/>
                <a:gd name="T28" fmla="*/ 99 w 99"/>
                <a:gd name="T29" fmla="*/ 11 h 130"/>
                <a:gd name="T30" fmla="*/ 88 w 99"/>
                <a:gd name="T31" fmla="*/ 23 h 130"/>
                <a:gd name="T32" fmla="*/ 76 w 99"/>
                <a:gd name="T33" fmla="*/ 27 h 130"/>
                <a:gd name="T34" fmla="*/ 64 w 99"/>
                <a:gd name="T35" fmla="*/ 27 h 130"/>
                <a:gd name="T36" fmla="*/ 53 w 99"/>
                <a:gd name="T37" fmla="*/ 17 h 130"/>
                <a:gd name="T38" fmla="*/ 41 w 99"/>
                <a:gd name="T39" fmla="*/ 17 h 130"/>
                <a:gd name="T40" fmla="*/ 29 w 99"/>
                <a:gd name="T41" fmla="*/ 27 h 130"/>
                <a:gd name="T42" fmla="*/ 25 w 99"/>
                <a:gd name="T43" fmla="*/ 40 h 130"/>
                <a:gd name="T44" fmla="*/ 35 w 99"/>
                <a:gd name="T45" fmla="*/ 50 h 130"/>
                <a:gd name="T46" fmla="*/ 35 w 99"/>
                <a:gd name="T47" fmla="*/ 56 h 130"/>
                <a:gd name="T48" fmla="*/ 35 w 99"/>
                <a:gd name="T49" fmla="*/ 50 h 130"/>
                <a:gd name="T50" fmla="*/ 41 w 99"/>
                <a:gd name="T51" fmla="*/ 46 h 130"/>
                <a:gd name="T52" fmla="*/ 64 w 99"/>
                <a:gd name="T53" fmla="*/ 46 h 130"/>
                <a:gd name="T54" fmla="*/ 70 w 99"/>
                <a:gd name="T55" fmla="*/ 50 h 130"/>
                <a:gd name="T56" fmla="*/ 70 w 99"/>
                <a:gd name="T57" fmla="*/ 56 h 130"/>
                <a:gd name="T58" fmla="*/ 60 w 99"/>
                <a:gd name="T59" fmla="*/ 56 h 130"/>
                <a:gd name="T60" fmla="*/ 53 w 99"/>
                <a:gd name="T61" fmla="*/ 56 h 130"/>
                <a:gd name="T62" fmla="*/ 47 w 99"/>
                <a:gd name="T63" fmla="*/ 62 h 130"/>
                <a:gd name="T64" fmla="*/ 47 w 99"/>
                <a:gd name="T65" fmla="*/ 73 h 130"/>
                <a:gd name="T66" fmla="*/ 53 w 99"/>
                <a:gd name="T67" fmla="*/ 79 h 130"/>
                <a:gd name="T68" fmla="*/ 60 w 99"/>
                <a:gd name="T69" fmla="*/ 89 h 130"/>
                <a:gd name="T70" fmla="*/ 53 w 99"/>
                <a:gd name="T71" fmla="*/ 95 h 130"/>
                <a:gd name="T72" fmla="*/ 53 w 99"/>
                <a:gd name="T73" fmla="*/ 101 h 130"/>
                <a:gd name="T74" fmla="*/ 53 w 99"/>
                <a:gd name="T75" fmla="*/ 108 h 130"/>
                <a:gd name="T76" fmla="*/ 60 w 99"/>
                <a:gd name="T77" fmla="*/ 112 h 130"/>
                <a:gd name="T78" fmla="*/ 64 w 99"/>
                <a:gd name="T79" fmla="*/ 112 h 130"/>
                <a:gd name="T80" fmla="*/ 64 w 99"/>
                <a:gd name="T81" fmla="*/ 118 h 130"/>
                <a:gd name="T82" fmla="*/ 64 w 99"/>
                <a:gd name="T83" fmla="*/ 124 h 130"/>
                <a:gd name="T84" fmla="*/ 60 w 99"/>
                <a:gd name="T85" fmla="*/ 124 h 130"/>
                <a:gd name="T86" fmla="*/ 41 w 99"/>
                <a:gd name="T87" fmla="*/ 112 h 130"/>
                <a:gd name="T88" fmla="*/ 25 w 99"/>
                <a:gd name="T89" fmla="*/ 79 h 130"/>
                <a:gd name="T90" fmla="*/ 25 w 99"/>
                <a:gd name="T91" fmla="*/ 79 h 130"/>
                <a:gd name="T92" fmla="*/ 25 w 99"/>
                <a:gd name="T93" fmla="*/ 118 h 130"/>
                <a:gd name="T94" fmla="*/ 18 w 99"/>
                <a:gd name="T95" fmla="*/ 124 h 130"/>
                <a:gd name="T96" fmla="*/ 18 w 99"/>
                <a:gd name="T97"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130">
                  <a:moveTo>
                    <a:pt x="18" y="130"/>
                  </a:moveTo>
                  <a:lnTo>
                    <a:pt x="6" y="130"/>
                  </a:lnTo>
                  <a:lnTo>
                    <a:pt x="6" y="130"/>
                  </a:lnTo>
                  <a:lnTo>
                    <a:pt x="6" y="130"/>
                  </a:lnTo>
                  <a:lnTo>
                    <a:pt x="6" y="124"/>
                  </a:lnTo>
                  <a:lnTo>
                    <a:pt x="12" y="124"/>
                  </a:lnTo>
                  <a:lnTo>
                    <a:pt x="12" y="95"/>
                  </a:lnTo>
                  <a:lnTo>
                    <a:pt x="6" y="95"/>
                  </a:lnTo>
                  <a:lnTo>
                    <a:pt x="6" y="95"/>
                  </a:lnTo>
                  <a:lnTo>
                    <a:pt x="6" y="95"/>
                  </a:lnTo>
                  <a:lnTo>
                    <a:pt x="0" y="89"/>
                  </a:lnTo>
                  <a:lnTo>
                    <a:pt x="0" y="89"/>
                  </a:lnTo>
                  <a:lnTo>
                    <a:pt x="0" y="89"/>
                  </a:lnTo>
                  <a:lnTo>
                    <a:pt x="0" y="89"/>
                  </a:lnTo>
                  <a:lnTo>
                    <a:pt x="0" y="85"/>
                  </a:lnTo>
                  <a:lnTo>
                    <a:pt x="6" y="79"/>
                  </a:lnTo>
                  <a:lnTo>
                    <a:pt x="6" y="73"/>
                  </a:lnTo>
                  <a:lnTo>
                    <a:pt x="6" y="73"/>
                  </a:lnTo>
                  <a:lnTo>
                    <a:pt x="6" y="68"/>
                  </a:lnTo>
                  <a:lnTo>
                    <a:pt x="12" y="62"/>
                  </a:lnTo>
                  <a:lnTo>
                    <a:pt x="12" y="50"/>
                  </a:lnTo>
                  <a:lnTo>
                    <a:pt x="12" y="50"/>
                  </a:lnTo>
                  <a:lnTo>
                    <a:pt x="18" y="50"/>
                  </a:lnTo>
                  <a:lnTo>
                    <a:pt x="18" y="40"/>
                  </a:lnTo>
                  <a:lnTo>
                    <a:pt x="18" y="40"/>
                  </a:lnTo>
                  <a:lnTo>
                    <a:pt x="18" y="40"/>
                  </a:lnTo>
                  <a:lnTo>
                    <a:pt x="18" y="23"/>
                  </a:lnTo>
                  <a:lnTo>
                    <a:pt x="25" y="17"/>
                  </a:lnTo>
                  <a:lnTo>
                    <a:pt x="25" y="17"/>
                  </a:lnTo>
                  <a:lnTo>
                    <a:pt x="25" y="11"/>
                  </a:lnTo>
                  <a:lnTo>
                    <a:pt x="60" y="11"/>
                  </a:lnTo>
                  <a:lnTo>
                    <a:pt x="64" y="17"/>
                  </a:lnTo>
                  <a:lnTo>
                    <a:pt x="64" y="17"/>
                  </a:lnTo>
                  <a:lnTo>
                    <a:pt x="64" y="17"/>
                  </a:lnTo>
                  <a:lnTo>
                    <a:pt x="76" y="17"/>
                  </a:lnTo>
                  <a:lnTo>
                    <a:pt x="82" y="11"/>
                  </a:lnTo>
                  <a:lnTo>
                    <a:pt x="82" y="11"/>
                  </a:lnTo>
                  <a:lnTo>
                    <a:pt x="88" y="11"/>
                  </a:lnTo>
                  <a:lnTo>
                    <a:pt x="88" y="7"/>
                  </a:lnTo>
                  <a:lnTo>
                    <a:pt x="95" y="7"/>
                  </a:lnTo>
                  <a:lnTo>
                    <a:pt x="95" y="0"/>
                  </a:lnTo>
                  <a:lnTo>
                    <a:pt x="95" y="0"/>
                  </a:lnTo>
                  <a:lnTo>
                    <a:pt x="95" y="7"/>
                  </a:lnTo>
                  <a:lnTo>
                    <a:pt x="99" y="7"/>
                  </a:lnTo>
                  <a:lnTo>
                    <a:pt x="99" y="11"/>
                  </a:lnTo>
                  <a:lnTo>
                    <a:pt x="95" y="11"/>
                  </a:lnTo>
                  <a:lnTo>
                    <a:pt x="95" y="17"/>
                  </a:lnTo>
                  <a:lnTo>
                    <a:pt x="88" y="23"/>
                  </a:lnTo>
                  <a:lnTo>
                    <a:pt x="88" y="23"/>
                  </a:lnTo>
                  <a:lnTo>
                    <a:pt x="82" y="27"/>
                  </a:lnTo>
                  <a:lnTo>
                    <a:pt x="76" y="27"/>
                  </a:lnTo>
                  <a:lnTo>
                    <a:pt x="70" y="33"/>
                  </a:lnTo>
                  <a:lnTo>
                    <a:pt x="70" y="27"/>
                  </a:lnTo>
                  <a:lnTo>
                    <a:pt x="64" y="27"/>
                  </a:lnTo>
                  <a:lnTo>
                    <a:pt x="64" y="23"/>
                  </a:lnTo>
                  <a:lnTo>
                    <a:pt x="53" y="23"/>
                  </a:lnTo>
                  <a:lnTo>
                    <a:pt x="53" y="17"/>
                  </a:lnTo>
                  <a:lnTo>
                    <a:pt x="41" y="17"/>
                  </a:lnTo>
                  <a:lnTo>
                    <a:pt x="41" y="17"/>
                  </a:lnTo>
                  <a:lnTo>
                    <a:pt x="41" y="17"/>
                  </a:lnTo>
                  <a:lnTo>
                    <a:pt x="35" y="23"/>
                  </a:lnTo>
                  <a:lnTo>
                    <a:pt x="29" y="23"/>
                  </a:lnTo>
                  <a:lnTo>
                    <a:pt x="29" y="27"/>
                  </a:lnTo>
                  <a:lnTo>
                    <a:pt x="25" y="33"/>
                  </a:lnTo>
                  <a:lnTo>
                    <a:pt x="25" y="33"/>
                  </a:lnTo>
                  <a:lnTo>
                    <a:pt x="25" y="40"/>
                  </a:lnTo>
                  <a:lnTo>
                    <a:pt x="18" y="40"/>
                  </a:lnTo>
                  <a:lnTo>
                    <a:pt x="18" y="50"/>
                  </a:lnTo>
                  <a:lnTo>
                    <a:pt x="35" y="50"/>
                  </a:lnTo>
                  <a:lnTo>
                    <a:pt x="35" y="56"/>
                  </a:lnTo>
                  <a:lnTo>
                    <a:pt x="35" y="56"/>
                  </a:lnTo>
                  <a:lnTo>
                    <a:pt x="35" y="56"/>
                  </a:lnTo>
                  <a:lnTo>
                    <a:pt x="35" y="56"/>
                  </a:lnTo>
                  <a:lnTo>
                    <a:pt x="35" y="50"/>
                  </a:lnTo>
                  <a:lnTo>
                    <a:pt x="35" y="50"/>
                  </a:lnTo>
                  <a:lnTo>
                    <a:pt x="41" y="50"/>
                  </a:lnTo>
                  <a:lnTo>
                    <a:pt x="41" y="46"/>
                  </a:lnTo>
                  <a:lnTo>
                    <a:pt x="41" y="46"/>
                  </a:lnTo>
                  <a:lnTo>
                    <a:pt x="64" y="46"/>
                  </a:lnTo>
                  <a:lnTo>
                    <a:pt x="64" y="40"/>
                  </a:lnTo>
                  <a:lnTo>
                    <a:pt x="64" y="46"/>
                  </a:lnTo>
                  <a:lnTo>
                    <a:pt x="70" y="50"/>
                  </a:lnTo>
                  <a:lnTo>
                    <a:pt x="70" y="50"/>
                  </a:lnTo>
                  <a:lnTo>
                    <a:pt x="70" y="50"/>
                  </a:lnTo>
                  <a:lnTo>
                    <a:pt x="70" y="50"/>
                  </a:lnTo>
                  <a:lnTo>
                    <a:pt x="70" y="56"/>
                  </a:lnTo>
                  <a:lnTo>
                    <a:pt x="70" y="56"/>
                  </a:lnTo>
                  <a:lnTo>
                    <a:pt x="70" y="62"/>
                  </a:lnTo>
                  <a:lnTo>
                    <a:pt x="64" y="56"/>
                  </a:lnTo>
                  <a:lnTo>
                    <a:pt x="60" y="56"/>
                  </a:lnTo>
                  <a:lnTo>
                    <a:pt x="60" y="56"/>
                  </a:lnTo>
                  <a:lnTo>
                    <a:pt x="53" y="50"/>
                  </a:lnTo>
                  <a:lnTo>
                    <a:pt x="53" y="56"/>
                  </a:lnTo>
                  <a:lnTo>
                    <a:pt x="47" y="56"/>
                  </a:lnTo>
                  <a:lnTo>
                    <a:pt x="47" y="56"/>
                  </a:lnTo>
                  <a:lnTo>
                    <a:pt x="47" y="62"/>
                  </a:lnTo>
                  <a:lnTo>
                    <a:pt x="47" y="62"/>
                  </a:lnTo>
                  <a:lnTo>
                    <a:pt x="47" y="62"/>
                  </a:lnTo>
                  <a:lnTo>
                    <a:pt x="47" y="73"/>
                  </a:lnTo>
                  <a:lnTo>
                    <a:pt x="53" y="73"/>
                  </a:lnTo>
                  <a:lnTo>
                    <a:pt x="53" y="79"/>
                  </a:lnTo>
                  <a:lnTo>
                    <a:pt x="53" y="79"/>
                  </a:lnTo>
                  <a:lnTo>
                    <a:pt x="53" y="85"/>
                  </a:lnTo>
                  <a:lnTo>
                    <a:pt x="60" y="85"/>
                  </a:lnTo>
                  <a:lnTo>
                    <a:pt x="60" y="89"/>
                  </a:lnTo>
                  <a:lnTo>
                    <a:pt x="60" y="89"/>
                  </a:lnTo>
                  <a:lnTo>
                    <a:pt x="60" y="95"/>
                  </a:lnTo>
                  <a:lnTo>
                    <a:pt x="53" y="95"/>
                  </a:lnTo>
                  <a:lnTo>
                    <a:pt x="53" y="95"/>
                  </a:lnTo>
                  <a:lnTo>
                    <a:pt x="53" y="101"/>
                  </a:lnTo>
                  <a:lnTo>
                    <a:pt x="53" y="101"/>
                  </a:lnTo>
                  <a:lnTo>
                    <a:pt x="53" y="101"/>
                  </a:lnTo>
                  <a:lnTo>
                    <a:pt x="53" y="101"/>
                  </a:lnTo>
                  <a:lnTo>
                    <a:pt x="53" y="108"/>
                  </a:lnTo>
                  <a:lnTo>
                    <a:pt x="53" y="108"/>
                  </a:lnTo>
                  <a:lnTo>
                    <a:pt x="53" y="108"/>
                  </a:lnTo>
                  <a:lnTo>
                    <a:pt x="60" y="112"/>
                  </a:lnTo>
                  <a:lnTo>
                    <a:pt x="60" y="112"/>
                  </a:lnTo>
                  <a:lnTo>
                    <a:pt x="60" y="112"/>
                  </a:lnTo>
                  <a:lnTo>
                    <a:pt x="64" y="112"/>
                  </a:lnTo>
                  <a:lnTo>
                    <a:pt x="64" y="118"/>
                  </a:lnTo>
                  <a:lnTo>
                    <a:pt x="64" y="118"/>
                  </a:lnTo>
                  <a:lnTo>
                    <a:pt x="64" y="118"/>
                  </a:lnTo>
                  <a:lnTo>
                    <a:pt x="64" y="124"/>
                  </a:lnTo>
                  <a:lnTo>
                    <a:pt x="64" y="124"/>
                  </a:lnTo>
                  <a:lnTo>
                    <a:pt x="64" y="124"/>
                  </a:lnTo>
                  <a:lnTo>
                    <a:pt x="64" y="130"/>
                  </a:lnTo>
                  <a:lnTo>
                    <a:pt x="60" y="130"/>
                  </a:lnTo>
                  <a:lnTo>
                    <a:pt x="60" y="124"/>
                  </a:lnTo>
                  <a:lnTo>
                    <a:pt x="47" y="124"/>
                  </a:lnTo>
                  <a:lnTo>
                    <a:pt x="41" y="118"/>
                  </a:lnTo>
                  <a:lnTo>
                    <a:pt x="41" y="112"/>
                  </a:lnTo>
                  <a:lnTo>
                    <a:pt x="35" y="108"/>
                  </a:lnTo>
                  <a:lnTo>
                    <a:pt x="35" y="79"/>
                  </a:lnTo>
                  <a:lnTo>
                    <a:pt x="25" y="79"/>
                  </a:lnTo>
                  <a:lnTo>
                    <a:pt x="25" y="79"/>
                  </a:lnTo>
                  <a:lnTo>
                    <a:pt x="25" y="79"/>
                  </a:lnTo>
                  <a:lnTo>
                    <a:pt x="25" y="79"/>
                  </a:lnTo>
                  <a:lnTo>
                    <a:pt x="25" y="79"/>
                  </a:lnTo>
                  <a:lnTo>
                    <a:pt x="25" y="118"/>
                  </a:lnTo>
                  <a:lnTo>
                    <a:pt x="25" y="118"/>
                  </a:lnTo>
                  <a:lnTo>
                    <a:pt x="25" y="124"/>
                  </a:lnTo>
                  <a:lnTo>
                    <a:pt x="18" y="124"/>
                  </a:lnTo>
                  <a:lnTo>
                    <a:pt x="18" y="124"/>
                  </a:lnTo>
                  <a:lnTo>
                    <a:pt x="18" y="130"/>
                  </a:lnTo>
                  <a:lnTo>
                    <a:pt x="18" y="130"/>
                  </a:lnTo>
                  <a:lnTo>
                    <a:pt x="18" y="130"/>
                  </a:lnTo>
                  <a:lnTo>
                    <a:pt x="18" y="13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7" name="Freeform 616"/>
            <p:cNvSpPr>
              <a:spLocks/>
            </p:cNvSpPr>
            <p:nvPr/>
          </p:nvSpPr>
          <p:spPr bwMode="auto">
            <a:xfrm>
              <a:off x="6956426" y="2862263"/>
              <a:ext cx="46038" cy="42863"/>
            </a:xfrm>
            <a:custGeom>
              <a:avLst/>
              <a:gdLst>
                <a:gd name="T0" fmla="*/ 0 w 29"/>
                <a:gd name="T1" fmla="*/ 16 h 27"/>
                <a:gd name="T2" fmla="*/ 0 w 29"/>
                <a:gd name="T3" fmla="*/ 16 h 27"/>
                <a:gd name="T4" fmla="*/ 0 w 29"/>
                <a:gd name="T5" fmla="*/ 10 h 27"/>
                <a:gd name="T6" fmla="*/ 0 w 29"/>
                <a:gd name="T7" fmla="*/ 10 h 27"/>
                <a:gd name="T8" fmla="*/ 6 w 29"/>
                <a:gd name="T9" fmla="*/ 6 h 27"/>
                <a:gd name="T10" fmla="*/ 6 w 29"/>
                <a:gd name="T11" fmla="*/ 6 h 27"/>
                <a:gd name="T12" fmla="*/ 6 w 29"/>
                <a:gd name="T13" fmla="*/ 6 h 27"/>
                <a:gd name="T14" fmla="*/ 12 w 29"/>
                <a:gd name="T15" fmla="*/ 0 h 27"/>
                <a:gd name="T16" fmla="*/ 12 w 29"/>
                <a:gd name="T17" fmla="*/ 0 h 27"/>
                <a:gd name="T18" fmla="*/ 29 w 29"/>
                <a:gd name="T19" fmla="*/ 0 h 27"/>
                <a:gd name="T20" fmla="*/ 29 w 29"/>
                <a:gd name="T21" fmla="*/ 6 h 27"/>
                <a:gd name="T22" fmla="*/ 29 w 29"/>
                <a:gd name="T23" fmla="*/ 6 h 27"/>
                <a:gd name="T24" fmla="*/ 29 w 29"/>
                <a:gd name="T25" fmla="*/ 6 h 27"/>
                <a:gd name="T26" fmla="*/ 29 w 29"/>
                <a:gd name="T27" fmla="*/ 10 h 27"/>
                <a:gd name="T28" fmla="*/ 29 w 29"/>
                <a:gd name="T29" fmla="*/ 10 h 27"/>
                <a:gd name="T30" fmla="*/ 29 w 29"/>
                <a:gd name="T31" fmla="*/ 22 h 27"/>
                <a:gd name="T32" fmla="*/ 29 w 29"/>
                <a:gd name="T33" fmla="*/ 22 h 27"/>
                <a:gd name="T34" fmla="*/ 22 w 29"/>
                <a:gd name="T35" fmla="*/ 27 h 27"/>
                <a:gd name="T36" fmla="*/ 6 w 29"/>
                <a:gd name="T37" fmla="*/ 27 h 27"/>
                <a:gd name="T38" fmla="*/ 6 w 29"/>
                <a:gd name="T39" fmla="*/ 27 h 27"/>
                <a:gd name="T40" fmla="*/ 6 w 29"/>
                <a:gd name="T41" fmla="*/ 27 h 27"/>
                <a:gd name="T42" fmla="*/ 6 w 29"/>
                <a:gd name="T43" fmla="*/ 22 h 27"/>
                <a:gd name="T44" fmla="*/ 0 w 29"/>
                <a:gd name="T45" fmla="*/ 22 h 27"/>
                <a:gd name="T46" fmla="*/ 0 w 29"/>
                <a:gd name="T47" fmla="*/ 22 h 27"/>
                <a:gd name="T48" fmla="*/ 0 w 29"/>
                <a:gd name="T49" fmla="*/ 16 h 27"/>
                <a:gd name="T50" fmla="*/ 0 w 29"/>
                <a:gd name="T51" fmla="*/ 16 h 27"/>
                <a:gd name="T52" fmla="*/ 0 w 29"/>
                <a:gd name="T53"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 h="27">
                  <a:moveTo>
                    <a:pt x="0" y="16"/>
                  </a:moveTo>
                  <a:lnTo>
                    <a:pt x="0" y="16"/>
                  </a:lnTo>
                  <a:lnTo>
                    <a:pt x="0" y="10"/>
                  </a:lnTo>
                  <a:lnTo>
                    <a:pt x="0" y="10"/>
                  </a:lnTo>
                  <a:lnTo>
                    <a:pt x="6" y="6"/>
                  </a:lnTo>
                  <a:lnTo>
                    <a:pt x="6" y="6"/>
                  </a:lnTo>
                  <a:lnTo>
                    <a:pt x="6" y="6"/>
                  </a:lnTo>
                  <a:lnTo>
                    <a:pt x="12" y="0"/>
                  </a:lnTo>
                  <a:lnTo>
                    <a:pt x="12" y="0"/>
                  </a:lnTo>
                  <a:lnTo>
                    <a:pt x="29" y="0"/>
                  </a:lnTo>
                  <a:lnTo>
                    <a:pt x="29" y="6"/>
                  </a:lnTo>
                  <a:lnTo>
                    <a:pt x="29" y="6"/>
                  </a:lnTo>
                  <a:lnTo>
                    <a:pt x="29" y="6"/>
                  </a:lnTo>
                  <a:lnTo>
                    <a:pt x="29" y="10"/>
                  </a:lnTo>
                  <a:lnTo>
                    <a:pt x="29" y="10"/>
                  </a:lnTo>
                  <a:lnTo>
                    <a:pt x="29" y="22"/>
                  </a:lnTo>
                  <a:lnTo>
                    <a:pt x="29" y="22"/>
                  </a:lnTo>
                  <a:lnTo>
                    <a:pt x="22" y="27"/>
                  </a:lnTo>
                  <a:lnTo>
                    <a:pt x="6" y="27"/>
                  </a:lnTo>
                  <a:lnTo>
                    <a:pt x="6" y="27"/>
                  </a:lnTo>
                  <a:lnTo>
                    <a:pt x="6" y="27"/>
                  </a:lnTo>
                  <a:lnTo>
                    <a:pt x="6" y="22"/>
                  </a:lnTo>
                  <a:lnTo>
                    <a:pt x="0" y="22"/>
                  </a:lnTo>
                  <a:lnTo>
                    <a:pt x="0" y="22"/>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8" name="Freeform 617"/>
            <p:cNvSpPr>
              <a:spLocks/>
            </p:cNvSpPr>
            <p:nvPr/>
          </p:nvSpPr>
          <p:spPr bwMode="auto">
            <a:xfrm>
              <a:off x="6956426" y="2862263"/>
              <a:ext cx="46038" cy="42863"/>
            </a:xfrm>
            <a:custGeom>
              <a:avLst/>
              <a:gdLst>
                <a:gd name="T0" fmla="*/ 0 w 29"/>
                <a:gd name="T1" fmla="*/ 16 h 27"/>
                <a:gd name="T2" fmla="*/ 0 w 29"/>
                <a:gd name="T3" fmla="*/ 16 h 27"/>
                <a:gd name="T4" fmla="*/ 0 w 29"/>
                <a:gd name="T5" fmla="*/ 10 h 27"/>
                <a:gd name="T6" fmla="*/ 0 w 29"/>
                <a:gd name="T7" fmla="*/ 10 h 27"/>
                <a:gd name="T8" fmla="*/ 6 w 29"/>
                <a:gd name="T9" fmla="*/ 6 h 27"/>
                <a:gd name="T10" fmla="*/ 6 w 29"/>
                <a:gd name="T11" fmla="*/ 6 h 27"/>
                <a:gd name="T12" fmla="*/ 6 w 29"/>
                <a:gd name="T13" fmla="*/ 6 h 27"/>
                <a:gd name="T14" fmla="*/ 12 w 29"/>
                <a:gd name="T15" fmla="*/ 0 h 27"/>
                <a:gd name="T16" fmla="*/ 12 w 29"/>
                <a:gd name="T17" fmla="*/ 0 h 27"/>
                <a:gd name="T18" fmla="*/ 29 w 29"/>
                <a:gd name="T19" fmla="*/ 0 h 27"/>
                <a:gd name="T20" fmla="*/ 29 w 29"/>
                <a:gd name="T21" fmla="*/ 6 h 27"/>
                <a:gd name="T22" fmla="*/ 29 w 29"/>
                <a:gd name="T23" fmla="*/ 6 h 27"/>
                <a:gd name="T24" fmla="*/ 29 w 29"/>
                <a:gd name="T25" fmla="*/ 6 h 27"/>
                <a:gd name="T26" fmla="*/ 29 w 29"/>
                <a:gd name="T27" fmla="*/ 10 h 27"/>
                <a:gd name="T28" fmla="*/ 29 w 29"/>
                <a:gd name="T29" fmla="*/ 10 h 27"/>
                <a:gd name="T30" fmla="*/ 29 w 29"/>
                <a:gd name="T31" fmla="*/ 22 h 27"/>
                <a:gd name="T32" fmla="*/ 29 w 29"/>
                <a:gd name="T33" fmla="*/ 22 h 27"/>
                <a:gd name="T34" fmla="*/ 22 w 29"/>
                <a:gd name="T35" fmla="*/ 27 h 27"/>
                <a:gd name="T36" fmla="*/ 6 w 29"/>
                <a:gd name="T37" fmla="*/ 27 h 27"/>
                <a:gd name="T38" fmla="*/ 6 w 29"/>
                <a:gd name="T39" fmla="*/ 27 h 27"/>
                <a:gd name="T40" fmla="*/ 6 w 29"/>
                <a:gd name="T41" fmla="*/ 27 h 27"/>
                <a:gd name="T42" fmla="*/ 6 w 29"/>
                <a:gd name="T43" fmla="*/ 22 h 27"/>
                <a:gd name="T44" fmla="*/ 0 w 29"/>
                <a:gd name="T45" fmla="*/ 22 h 27"/>
                <a:gd name="T46" fmla="*/ 0 w 29"/>
                <a:gd name="T47" fmla="*/ 22 h 27"/>
                <a:gd name="T48" fmla="*/ 0 w 29"/>
                <a:gd name="T49" fmla="*/ 16 h 27"/>
                <a:gd name="T50" fmla="*/ 0 w 29"/>
                <a:gd name="T51" fmla="*/ 16 h 27"/>
                <a:gd name="T52" fmla="*/ 0 w 29"/>
                <a:gd name="T53"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 h="27">
                  <a:moveTo>
                    <a:pt x="0" y="16"/>
                  </a:moveTo>
                  <a:lnTo>
                    <a:pt x="0" y="16"/>
                  </a:lnTo>
                  <a:lnTo>
                    <a:pt x="0" y="10"/>
                  </a:lnTo>
                  <a:lnTo>
                    <a:pt x="0" y="10"/>
                  </a:lnTo>
                  <a:lnTo>
                    <a:pt x="6" y="6"/>
                  </a:lnTo>
                  <a:lnTo>
                    <a:pt x="6" y="6"/>
                  </a:lnTo>
                  <a:lnTo>
                    <a:pt x="6" y="6"/>
                  </a:lnTo>
                  <a:lnTo>
                    <a:pt x="12" y="0"/>
                  </a:lnTo>
                  <a:lnTo>
                    <a:pt x="12" y="0"/>
                  </a:lnTo>
                  <a:lnTo>
                    <a:pt x="29" y="0"/>
                  </a:lnTo>
                  <a:lnTo>
                    <a:pt x="29" y="6"/>
                  </a:lnTo>
                  <a:lnTo>
                    <a:pt x="29" y="6"/>
                  </a:lnTo>
                  <a:lnTo>
                    <a:pt x="29" y="6"/>
                  </a:lnTo>
                  <a:lnTo>
                    <a:pt x="29" y="10"/>
                  </a:lnTo>
                  <a:lnTo>
                    <a:pt x="29" y="10"/>
                  </a:lnTo>
                  <a:lnTo>
                    <a:pt x="29" y="22"/>
                  </a:lnTo>
                  <a:lnTo>
                    <a:pt x="29" y="22"/>
                  </a:lnTo>
                  <a:lnTo>
                    <a:pt x="22" y="27"/>
                  </a:lnTo>
                  <a:lnTo>
                    <a:pt x="6" y="27"/>
                  </a:lnTo>
                  <a:lnTo>
                    <a:pt x="6" y="27"/>
                  </a:lnTo>
                  <a:lnTo>
                    <a:pt x="6" y="27"/>
                  </a:lnTo>
                  <a:lnTo>
                    <a:pt x="6" y="22"/>
                  </a:lnTo>
                  <a:lnTo>
                    <a:pt x="0" y="22"/>
                  </a:lnTo>
                  <a:lnTo>
                    <a:pt x="0" y="22"/>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19" name="Freeform 618"/>
            <p:cNvSpPr>
              <a:spLocks/>
            </p:cNvSpPr>
            <p:nvPr/>
          </p:nvSpPr>
          <p:spPr bwMode="auto">
            <a:xfrm>
              <a:off x="7197726" y="2717801"/>
              <a:ext cx="36513" cy="71438"/>
            </a:xfrm>
            <a:custGeom>
              <a:avLst/>
              <a:gdLst>
                <a:gd name="T0" fmla="*/ 23 w 23"/>
                <a:gd name="T1" fmla="*/ 0 h 45"/>
                <a:gd name="T2" fmla="*/ 23 w 23"/>
                <a:gd name="T3" fmla="*/ 6 h 45"/>
                <a:gd name="T4" fmla="*/ 23 w 23"/>
                <a:gd name="T5" fmla="*/ 6 h 45"/>
                <a:gd name="T6" fmla="*/ 23 w 23"/>
                <a:gd name="T7" fmla="*/ 17 h 45"/>
                <a:gd name="T8" fmla="*/ 23 w 23"/>
                <a:gd name="T9" fmla="*/ 17 h 45"/>
                <a:gd name="T10" fmla="*/ 23 w 23"/>
                <a:gd name="T11" fmla="*/ 23 h 45"/>
                <a:gd name="T12" fmla="*/ 23 w 23"/>
                <a:gd name="T13" fmla="*/ 23 h 45"/>
                <a:gd name="T14" fmla="*/ 23 w 23"/>
                <a:gd name="T15" fmla="*/ 35 h 45"/>
                <a:gd name="T16" fmla="*/ 23 w 23"/>
                <a:gd name="T17" fmla="*/ 35 h 45"/>
                <a:gd name="T18" fmla="*/ 17 w 23"/>
                <a:gd name="T19" fmla="*/ 39 h 45"/>
                <a:gd name="T20" fmla="*/ 17 w 23"/>
                <a:gd name="T21" fmla="*/ 39 h 45"/>
                <a:gd name="T22" fmla="*/ 17 w 23"/>
                <a:gd name="T23" fmla="*/ 45 h 45"/>
                <a:gd name="T24" fmla="*/ 0 w 23"/>
                <a:gd name="T25" fmla="*/ 45 h 45"/>
                <a:gd name="T26" fmla="*/ 0 w 23"/>
                <a:gd name="T27" fmla="*/ 35 h 45"/>
                <a:gd name="T28" fmla="*/ 0 w 23"/>
                <a:gd name="T29" fmla="*/ 35 h 45"/>
                <a:gd name="T30" fmla="*/ 0 w 23"/>
                <a:gd name="T31" fmla="*/ 29 h 45"/>
                <a:gd name="T32" fmla="*/ 0 w 23"/>
                <a:gd name="T33" fmla="*/ 29 h 45"/>
                <a:gd name="T34" fmla="*/ 0 w 23"/>
                <a:gd name="T35" fmla="*/ 23 h 45"/>
                <a:gd name="T36" fmla="*/ 0 w 23"/>
                <a:gd name="T37" fmla="*/ 23 h 45"/>
                <a:gd name="T38" fmla="*/ 0 w 23"/>
                <a:gd name="T39" fmla="*/ 23 h 45"/>
                <a:gd name="T40" fmla="*/ 0 w 23"/>
                <a:gd name="T41" fmla="*/ 17 h 45"/>
                <a:gd name="T42" fmla="*/ 0 w 23"/>
                <a:gd name="T43" fmla="*/ 17 h 45"/>
                <a:gd name="T44" fmla="*/ 0 w 23"/>
                <a:gd name="T45" fmla="*/ 17 h 45"/>
                <a:gd name="T46" fmla="*/ 0 w 23"/>
                <a:gd name="T47" fmla="*/ 17 h 45"/>
                <a:gd name="T48" fmla="*/ 0 w 23"/>
                <a:gd name="T49" fmla="*/ 17 h 45"/>
                <a:gd name="T50" fmla="*/ 0 w 23"/>
                <a:gd name="T51" fmla="*/ 17 h 45"/>
                <a:gd name="T52" fmla="*/ 6 w 23"/>
                <a:gd name="T53" fmla="*/ 17 h 45"/>
                <a:gd name="T54" fmla="*/ 6 w 23"/>
                <a:gd name="T55" fmla="*/ 6 h 45"/>
                <a:gd name="T56" fmla="*/ 6 w 23"/>
                <a:gd name="T57" fmla="*/ 6 h 45"/>
                <a:gd name="T58" fmla="*/ 13 w 23"/>
                <a:gd name="T59" fmla="*/ 0 h 45"/>
                <a:gd name="T60" fmla="*/ 13 w 23"/>
                <a:gd name="T61" fmla="*/ 0 h 45"/>
                <a:gd name="T62" fmla="*/ 13 w 23"/>
                <a:gd name="T63" fmla="*/ 0 h 45"/>
                <a:gd name="T64" fmla="*/ 23 w 23"/>
                <a:gd name="T65" fmla="*/ 0 h 45"/>
                <a:gd name="T66" fmla="*/ 23 w 23"/>
                <a:gd name="T6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45">
                  <a:moveTo>
                    <a:pt x="23" y="0"/>
                  </a:moveTo>
                  <a:lnTo>
                    <a:pt x="23" y="6"/>
                  </a:lnTo>
                  <a:lnTo>
                    <a:pt x="23" y="6"/>
                  </a:lnTo>
                  <a:lnTo>
                    <a:pt x="23" y="17"/>
                  </a:lnTo>
                  <a:lnTo>
                    <a:pt x="23" y="17"/>
                  </a:lnTo>
                  <a:lnTo>
                    <a:pt x="23" y="23"/>
                  </a:lnTo>
                  <a:lnTo>
                    <a:pt x="23" y="23"/>
                  </a:lnTo>
                  <a:lnTo>
                    <a:pt x="23" y="35"/>
                  </a:lnTo>
                  <a:lnTo>
                    <a:pt x="23" y="35"/>
                  </a:lnTo>
                  <a:lnTo>
                    <a:pt x="17" y="39"/>
                  </a:lnTo>
                  <a:lnTo>
                    <a:pt x="17" y="39"/>
                  </a:lnTo>
                  <a:lnTo>
                    <a:pt x="17" y="45"/>
                  </a:lnTo>
                  <a:lnTo>
                    <a:pt x="0" y="45"/>
                  </a:lnTo>
                  <a:lnTo>
                    <a:pt x="0" y="35"/>
                  </a:lnTo>
                  <a:lnTo>
                    <a:pt x="0" y="35"/>
                  </a:lnTo>
                  <a:lnTo>
                    <a:pt x="0" y="29"/>
                  </a:lnTo>
                  <a:lnTo>
                    <a:pt x="0" y="29"/>
                  </a:lnTo>
                  <a:lnTo>
                    <a:pt x="0" y="23"/>
                  </a:lnTo>
                  <a:lnTo>
                    <a:pt x="0" y="23"/>
                  </a:lnTo>
                  <a:lnTo>
                    <a:pt x="0" y="23"/>
                  </a:lnTo>
                  <a:lnTo>
                    <a:pt x="0" y="17"/>
                  </a:lnTo>
                  <a:lnTo>
                    <a:pt x="0" y="17"/>
                  </a:lnTo>
                  <a:lnTo>
                    <a:pt x="0" y="17"/>
                  </a:lnTo>
                  <a:lnTo>
                    <a:pt x="0" y="17"/>
                  </a:lnTo>
                  <a:lnTo>
                    <a:pt x="0" y="17"/>
                  </a:lnTo>
                  <a:lnTo>
                    <a:pt x="0" y="17"/>
                  </a:lnTo>
                  <a:lnTo>
                    <a:pt x="6" y="17"/>
                  </a:lnTo>
                  <a:lnTo>
                    <a:pt x="6" y="6"/>
                  </a:lnTo>
                  <a:lnTo>
                    <a:pt x="6" y="6"/>
                  </a:lnTo>
                  <a:lnTo>
                    <a:pt x="13" y="0"/>
                  </a:lnTo>
                  <a:lnTo>
                    <a:pt x="13" y="0"/>
                  </a:lnTo>
                  <a:lnTo>
                    <a:pt x="13" y="0"/>
                  </a:lnTo>
                  <a:lnTo>
                    <a:pt x="23" y="0"/>
                  </a:lnTo>
                  <a:lnTo>
                    <a:pt x="23"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0" name="Freeform 619"/>
            <p:cNvSpPr>
              <a:spLocks/>
            </p:cNvSpPr>
            <p:nvPr/>
          </p:nvSpPr>
          <p:spPr bwMode="auto">
            <a:xfrm>
              <a:off x="7197726" y="2717801"/>
              <a:ext cx="36513" cy="71438"/>
            </a:xfrm>
            <a:custGeom>
              <a:avLst/>
              <a:gdLst>
                <a:gd name="T0" fmla="*/ 23 w 23"/>
                <a:gd name="T1" fmla="*/ 0 h 45"/>
                <a:gd name="T2" fmla="*/ 23 w 23"/>
                <a:gd name="T3" fmla="*/ 6 h 45"/>
                <a:gd name="T4" fmla="*/ 23 w 23"/>
                <a:gd name="T5" fmla="*/ 6 h 45"/>
                <a:gd name="T6" fmla="*/ 23 w 23"/>
                <a:gd name="T7" fmla="*/ 17 h 45"/>
                <a:gd name="T8" fmla="*/ 23 w 23"/>
                <a:gd name="T9" fmla="*/ 17 h 45"/>
                <a:gd name="T10" fmla="*/ 23 w 23"/>
                <a:gd name="T11" fmla="*/ 23 h 45"/>
                <a:gd name="T12" fmla="*/ 23 w 23"/>
                <a:gd name="T13" fmla="*/ 23 h 45"/>
                <a:gd name="T14" fmla="*/ 23 w 23"/>
                <a:gd name="T15" fmla="*/ 35 h 45"/>
                <a:gd name="T16" fmla="*/ 23 w 23"/>
                <a:gd name="T17" fmla="*/ 35 h 45"/>
                <a:gd name="T18" fmla="*/ 17 w 23"/>
                <a:gd name="T19" fmla="*/ 39 h 45"/>
                <a:gd name="T20" fmla="*/ 17 w 23"/>
                <a:gd name="T21" fmla="*/ 39 h 45"/>
                <a:gd name="T22" fmla="*/ 17 w 23"/>
                <a:gd name="T23" fmla="*/ 45 h 45"/>
                <a:gd name="T24" fmla="*/ 0 w 23"/>
                <a:gd name="T25" fmla="*/ 45 h 45"/>
                <a:gd name="T26" fmla="*/ 0 w 23"/>
                <a:gd name="T27" fmla="*/ 35 h 45"/>
                <a:gd name="T28" fmla="*/ 0 w 23"/>
                <a:gd name="T29" fmla="*/ 35 h 45"/>
                <a:gd name="T30" fmla="*/ 0 w 23"/>
                <a:gd name="T31" fmla="*/ 29 h 45"/>
                <a:gd name="T32" fmla="*/ 0 w 23"/>
                <a:gd name="T33" fmla="*/ 29 h 45"/>
                <a:gd name="T34" fmla="*/ 0 w 23"/>
                <a:gd name="T35" fmla="*/ 23 h 45"/>
                <a:gd name="T36" fmla="*/ 0 w 23"/>
                <a:gd name="T37" fmla="*/ 23 h 45"/>
                <a:gd name="T38" fmla="*/ 0 w 23"/>
                <a:gd name="T39" fmla="*/ 23 h 45"/>
                <a:gd name="T40" fmla="*/ 0 w 23"/>
                <a:gd name="T41" fmla="*/ 17 h 45"/>
                <a:gd name="T42" fmla="*/ 0 w 23"/>
                <a:gd name="T43" fmla="*/ 17 h 45"/>
                <a:gd name="T44" fmla="*/ 0 w 23"/>
                <a:gd name="T45" fmla="*/ 17 h 45"/>
                <a:gd name="T46" fmla="*/ 0 w 23"/>
                <a:gd name="T47" fmla="*/ 17 h 45"/>
                <a:gd name="T48" fmla="*/ 0 w 23"/>
                <a:gd name="T49" fmla="*/ 17 h 45"/>
                <a:gd name="T50" fmla="*/ 0 w 23"/>
                <a:gd name="T51" fmla="*/ 17 h 45"/>
                <a:gd name="T52" fmla="*/ 6 w 23"/>
                <a:gd name="T53" fmla="*/ 17 h 45"/>
                <a:gd name="T54" fmla="*/ 6 w 23"/>
                <a:gd name="T55" fmla="*/ 6 h 45"/>
                <a:gd name="T56" fmla="*/ 6 w 23"/>
                <a:gd name="T57" fmla="*/ 6 h 45"/>
                <a:gd name="T58" fmla="*/ 13 w 23"/>
                <a:gd name="T59" fmla="*/ 0 h 45"/>
                <a:gd name="T60" fmla="*/ 13 w 23"/>
                <a:gd name="T61" fmla="*/ 0 h 45"/>
                <a:gd name="T62" fmla="*/ 13 w 23"/>
                <a:gd name="T63" fmla="*/ 0 h 45"/>
                <a:gd name="T64" fmla="*/ 23 w 23"/>
                <a:gd name="T65" fmla="*/ 0 h 45"/>
                <a:gd name="T66" fmla="*/ 23 w 23"/>
                <a:gd name="T6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45">
                  <a:moveTo>
                    <a:pt x="23" y="0"/>
                  </a:moveTo>
                  <a:lnTo>
                    <a:pt x="23" y="6"/>
                  </a:lnTo>
                  <a:lnTo>
                    <a:pt x="23" y="6"/>
                  </a:lnTo>
                  <a:lnTo>
                    <a:pt x="23" y="17"/>
                  </a:lnTo>
                  <a:lnTo>
                    <a:pt x="23" y="17"/>
                  </a:lnTo>
                  <a:lnTo>
                    <a:pt x="23" y="23"/>
                  </a:lnTo>
                  <a:lnTo>
                    <a:pt x="23" y="23"/>
                  </a:lnTo>
                  <a:lnTo>
                    <a:pt x="23" y="35"/>
                  </a:lnTo>
                  <a:lnTo>
                    <a:pt x="23" y="35"/>
                  </a:lnTo>
                  <a:lnTo>
                    <a:pt x="17" y="39"/>
                  </a:lnTo>
                  <a:lnTo>
                    <a:pt x="17" y="39"/>
                  </a:lnTo>
                  <a:lnTo>
                    <a:pt x="17" y="45"/>
                  </a:lnTo>
                  <a:lnTo>
                    <a:pt x="0" y="45"/>
                  </a:lnTo>
                  <a:lnTo>
                    <a:pt x="0" y="35"/>
                  </a:lnTo>
                  <a:lnTo>
                    <a:pt x="0" y="35"/>
                  </a:lnTo>
                  <a:lnTo>
                    <a:pt x="0" y="29"/>
                  </a:lnTo>
                  <a:lnTo>
                    <a:pt x="0" y="29"/>
                  </a:lnTo>
                  <a:lnTo>
                    <a:pt x="0" y="23"/>
                  </a:lnTo>
                  <a:lnTo>
                    <a:pt x="0" y="23"/>
                  </a:lnTo>
                  <a:lnTo>
                    <a:pt x="0" y="23"/>
                  </a:lnTo>
                  <a:lnTo>
                    <a:pt x="0" y="17"/>
                  </a:lnTo>
                  <a:lnTo>
                    <a:pt x="0" y="17"/>
                  </a:lnTo>
                  <a:lnTo>
                    <a:pt x="0" y="17"/>
                  </a:lnTo>
                  <a:lnTo>
                    <a:pt x="0" y="17"/>
                  </a:lnTo>
                  <a:lnTo>
                    <a:pt x="0" y="17"/>
                  </a:lnTo>
                  <a:lnTo>
                    <a:pt x="0" y="17"/>
                  </a:lnTo>
                  <a:lnTo>
                    <a:pt x="6" y="17"/>
                  </a:lnTo>
                  <a:lnTo>
                    <a:pt x="6" y="6"/>
                  </a:lnTo>
                  <a:lnTo>
                    <a:pt x="6" y="6"/>
                  </a:lnTo>
                  <a:lnTo>
                    <a:pt x="13" y="0"/>
                  </a:lnTo>
                  <a:lnTo>
                    <a:pt x="13" y="0"/>
                  </a:lnTo>
                  <a:lnTo>
                    <a:pt x="13" y="0"/>
                  </a:lnTo>
                  <a:lnTo>
                    <a:pt x="23" y="0"/>
                  </a:lnTo>
                  <a:lnTo>
                    <a:pt x="23"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1" name="Freeform 620"/>
            <p:cNvSpPr>
              <a:spLocks/>
            </p:cNvSpPr>
            <p:nvPr/>
          </p:nvSpPr>
          <p:spPr bwMode="auto">
            <a:xfrm>
              <a:off x="6919913" y="3600451"/>
              <a:ext cx="231775" cy="92075"/>
            </a:xfrm>
            <a:custGeom>
              <a:avLst/>
              <a:gdLst>
                <a:gd name="T0" fmla="*/ 0 w 146"/>
                <a:gd name="T1" fmla="*/ 19 h 58"/>
                <a:gd name="T2" fmla="*/ 6 w 146"/>
                <a:gd name="T3" fmla="*/ 13 h 58"/>
                <a:gd name="T4" fmla="*/ 6 w 146"/>
                <a:gd name="T5" fmla="*/ 7 h 58"/>
                <a:gd name="T6" fmla="*/ 17 w 146"/>
                <a:gd name="T7" fmla="*/ 0 h 58"/>
                <a:gd name="T8" fmla="*/ 17 w 146"/>
                <a:gd name="T9" fmla="*/ 7 h 58"/>
                <a:gd name="T10" fmla="*/ 23 w 146"/>
                <a:gd name="T11" fmla="*/ 7 h 58"/>
                <a:gd name="T12" fmla="*/ 23 w 146"/>
                <a:gd name="T13" fmla="*/ 7 h 58"/>
                <a:gd name="T14" fmla="*/ 35 w 146"/>
                <a:gd name="T15" fmla="*/ 13 h 58"/>
                <a:gd name="T16" fmla="*/ 41 w 146"/>
                <a:gd name="T17" fmla="*/ 19 h 58"/>
                <a:gd name="T18" fmla="*/ 45 w 146"/>
                <a:gd name="T19" fmla="*/ 19 h 58"/>
                <a:gd name="T20" fmla="*/ 45 w 146"/>
                <a:gd name="T21" fmla="*/ 23 h 58"/>
                <a:gd name="T22" fmla="*/ 64 w 146"/>
                <a:gd name="T23" fmla="*/ 19 h 58"/>
                <a:gd name="T24" fmla="*/ 76 w 146"/>
                <a:gd name="T25" fmla="*/ 19 h 58"/>
                <a:gd name="T26" fmla="*/ 76 w 146"/>
                <a:gd name="T27" fmla="*/ 13 h 58"/>
                <a:gd name="T28" fmla="*/ 80 w 146"/>
                <a:gd name="T29" fmla="*/ 19 h 58"/>
                <a:gd name="T30" fmla="*/ 93 w 146"/>
                <a:gd name="T31" fmla="*/ 13 h 58"/>
                <a:gd name="T32" fmla="*/ 105 w 146"/>
                <a:gd name="T33" fmla="*/ 29 h 58"/>
                <a:gd name="T34" fmla="*/ 118 w 146"/>
                <a:gd name="T35" fmla="*/ 35 h 58"/>
                <a:gd name="T36" fmla="*/ 128 w 146"/>
                <a:gd name="T37" fmla="*/ 35 h 58"/>
                <a:gd name="T38" fmla="*/ 128 w 146"/>
                <a:gd name="T39" fmla="*/ 39 h 58"/>
                <a:gd name="T40" fmla="*/ 128 w 146"/>
                <a:gd name="T41" fmla="*/ 39 h 58"/>
                <a:gd name="T42" fmla="*/ 134 w 146"/>
                <a:gd name="T43" fmla="*/ 46 h 58"/>
                <a:gd name="T44" fmla="*/ 140 w 146"/>
                <a:gd name="T45" fmla="*/ 39 h 58"/>
                <a:gd name="T46" fmla="*/ 140 w 146"/>
                <a:gd name="T47" fmla="*/ 39 h 58"/>
                <a:gd name="T48" fmla="*/ 140 w 146"/>
                <a:gd name="T49" fmla="*/ 39 h 58"/>
                <a:gd name="T50" fmla="*/ 146 w 146"/>
                <a:gd name="T51" fmla="*/ 46 h 58"/>
                <a:gd name="T52" fmla="*/ 146 w 146"/>
                <a:gd name="T53" fmla="*/ 46 h 58"/>
                <a:gd name="T54" fmla="*/ 146 w 146"/>
                <a:gd name="T55" fmla="*/ 52 h 58"/>
                <a:gd name="T56" fmla="*/ 146 w 146"/>
                <a:gd name="T57" fmla="*/ 58 h 58"/>
                <a:gd name="T58" fmla="*/ 140 w 146"/>
                <a:gd name="T59" fmla="*/ 58 h 58"/>
                <a:gd name="T60" fmla="*/ 140 w 146"/>
                <a:gd name="T61" fmla="*/ 58 h 58"/>
                <a:gd name="T62" fmla="*/ 93 w 146"/>
                <a:gd name="T63" fmla="*/ 52 h 58"/>
                <a:gd name="T64" fmla="*/ 76 w 146"/>
                <a:gd name="T65" fmla="*/ 46 h 58"/>
                <a:gd name="T66" fmla="*/ 70 w 146"/>
                <a:gd name="T67" fmla="*/ 39 h 58"/>
                <a:gd name="T68" fmla="*/ 45 w 146"/>
                <a:gd name="T69" fmla="*/ 35 h 58"/>
                <a:gd name="T70" fmla="*/ 29 w 146"/>
                <a:gd name="T71" fmla="*/ 35 h 58"/>
                <a:gd name="T72" fmla="*/ 29 w 146"/>
                <a:gd name="T73" fmla="*/ 29 h 58"/>
                <a:gd name="T74" fmla="*/ 6 w 146"/>
                <a:gd name="T75" fmla="*/ 29 h 58"/>
                <a:gd name="T76" fmla="*/ 0 w 146"/>
                <a:gd name="T77" fmla="*/ 23 h 58"/>
                <a:gd name="T78" fmla="*/ 0 w 146"/>
                <a:gd name="T79" fmla="*/ 1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6" h="58">
                  <a:moveTo>
                    <a:pt x="0" y="19"/>
                  </a:moveTo>
                  <a:lnTo>
                    <a:pt x="0" y="19"/>
                  </a:lnTo>
                  <a:lnTo>
                    <a:pt x="6" y="19"/>
                  </a:lnTo>
                  <a:lnTo>
                    <a:pt x="6" y="13"/>
                  </a:lnTo>
                  <a:lnTo>
                    <a:pt x="6" y="13"/>
                  </a:lnTo>
                  <a:lnTo>
                    <a:pt x="6" y="7"/>
                  </a:lnTo>
                  <a:lnTo>
                    <a:pt x="10" y="7"/>
                  </a:lnTo>
                  <a:lnTo>
                    <a:pt x="17" y="0"/>
                  </a:lnTo>
                  <a:lnTo>
                    <a:pt x="17" y="0"/>
                  </a:lnTo>
                  <a:lnTo>
                    <a:pt x="17" y="7"/>
                  </a:lnTo>
                  <a:lnTo>
                    <a:pt x="17" y="7"/>
                  </a:lnTo>
                  <a:lnTo>
                    <a:pt x="23" y="7"/>
                  </a:lnTo>
                  <a:lnTo>
                    <a:pt x="23" y="0"/>
                  </a:lnTo>
                  <a:lnTo>
                    <a:pt x="23" y="7"/>
                  </a:lnTo>
                  <a:lnTo>
                    <a:pt x="29" y="7"/>
                  </a:lnTo>
                  <a:lnTo>
                    <a:pt x="35" y="13"/>
                  </a:lnTo>
                  <a:lnTo>
                    <a:pt x="41" y="13"/>
                  </a:lnTo>
                  <a:lnTo>
                    <a:pt x="41" y="19"/>
                  </a:lnTo>
                  <a:lnTo>
                    <a:pt x="41" y="19"/>
                  </a:lnTo>
                  <a:lnTo>
                    <a:pt x="45" y="19"/>
                  </a:lnTo>
                  <a:lnTo>
                    <a:pt x="45" y="23"/>
                  </a:lnTo>
                  <a:lnTo>
                    <a:pt x="45" y="23"/>
                  </a:lnTo>
                  <a:lnTo>
                    <a:pt x="58" y="23"/>
                  </a:lnTo>
                  <a:lnTo>
                    <a:pt x="64" y="19"/>
                  </a:lnTo>
                  <a:lnTo>
                    <a:pt x="64" y="19"/>
                  </a:lnTo>
                  <a:lnTo>
                    <a:pt x="76" y="19"/>
                  </a:lnTo>
                  <a:lnTo>
                    <a:pt x="76" y="13"/>
                  </a:lnTo>
                  <a:lnTo>
                    <a:pt x="76" y="13"/>
                  </a:lnTo>
                  <a:lnTo>
                    <a:pt x="80" y="19"/>
                  </a:lnTo>
                  <a:lnTo>
                    <a:pt x="80" y="19"/>
                  </a:lnTo>
                  <a:lnTo>
                    <a:pt x="80" y="13"/>
                  </a:lnTo>
                  <a:lnTo>
                    <a:pt x="93" y="13"/>
                  </a:lnTo>
                  <a:lnTo>
                    <a:pt x="105" y="23"/>
                  </a:lnTo>
                  <a:lnTo>
                    <a:pt x="105" y="29"/>
                  </a:lnTo>
                  <a:lnTo>
                    <a:pt x="111" y="29"/>
                  </a:lnTo>
                  <a:lnTo>
                    <a:pt x="118" y="35"/>
                  </a:lnTo>
                  <a:lnTo>
                    <a:pt x="118" y="35"/>
                  </a:lnTo>
                  <a:lnTo>
                    <a:pt x="128" y="35"/>
                  </a:lnTo>
                  <a:lnTo>
                    <a:pt x="128" y="39"/>
                  </a:lnTo>
                  <a:lnTo>
                    <a:pt x="128" y="39"/>
                  </a:lnTo>
                  <a:lnTo>
                    <a:pt x="128" y="39"/>
                  </a:lnTo>
                  <a:lnTo>
                    <a:pt x="128" y="39"/>
                  </a:lnTo>
                  <a:lnTo>
                    <a:pt x="134" y="39"/>
                  </a:lnTo>
                  <a:lnTo>
                    <a:pt x="134" y="46"/>
                  </a:lnTo>
                  <a:lnTo>
                    <a:pt x="134" y="46"/>
                  </a:lnTo>
                  <a:lnTo>
                    <a:pt x="140" y="39"/>
                  </a:lnTo>
                  <a:lnTo>
                    <a:pt x="140" y="39"/>
                  </a:lnTo>
                  <a:lnTo>
                    <a:pt x="140" y="39"/>
                  </a:lnTo>
                  <a:lnTo>
                    <a:pt x="140" y="39"/>
                  </a:lnTo>
                  <a:lnTo>
                    <a:pt x="140" y="39"/>
                  </a:lnTo>
                  <a:lnTo>
                    <a:pt x="140" y="39"/>
                  </a:lnTo>
                  <a:lnTo>
                    <a:pt x="146" y="46"/>
                  </a:lnTo>
                  <a:lnTo>
                    <a:pt x="146" y="46"/>
                  </a:lnTo>
                  <a:lnTo>
                    <a:pt x="146" y="46"/>
                  </a:lnTo>
                  <a:lnTo>
                    <a:pt x="146" y="52"/>
                  </a:lnTo>
                  <a:lnTo>
                    <a:pt x="146" y="52"/>
                  </a:lnTo>
                  <a:lnTo>
                    <a:pt x="146" y="52"/>
                  </a:lnTo>
                  <a:lnTo>
                    <a:pt x="146" y="58"/>
                  </a:lnTo>
                  <a:lnTo>
                    <a:pt x="140" y="58"/>
                  </a:lnTo>
                  <a:lnTo>
                    <a:pt x="140" y="58"/>
                  </a:lnTo>
                  <a:lnTo>
                    <a:pt x="140" y="58"/>
                  </a:lnTo>
                  <a:lnTo>
                    <a:pt x="140" y="58"/>
                  </a:lnTo>
                  <a:lnTo>
                    <a:pt x="140" y="52"/>
                  </a:lnTo>
                  <a:lnTo>
                    <a:pt x="93" y="52"/>
                  </a:lnTo>
                  <a:lnTo>
                    <a:pt x="87" y="46"/>
                  </a:lnTo>
                  <a:lnTo>
                    <a:pt x="76" y="46"/>
                  </a:lnTo>
                  <a:lnTo>
                    <a:pt x="76" y="46"/>
                  </a:lnTo>
                  <a:lnTo>
                    <a:pt x="70" y="39"/>
                  </a:lnTo>
                  <a:lnTo>
                    <a:pt x="45" y="39"/>
                  </a:lnTo>
                  <a:lnTo>
                    <a:pt x="45" y="35"/>
                  </a:lnTo>
                  <a:lnTo>
                    <a:pt x="29" y="35"/>
                  </a:lnTo>
                  <a:lnTo>
                    <a:pt x="29" y="35"/>
                  </a:lnTo>
                  <a:lnTo>
                    <a:pt x="29" y="35"/>
                  </a:lnTo>
                  <a:lnTo>
                    <a:pt x="29" y="29"/>
                  </a:lnTo>
                  <a:lnTo>
                    <a:pt x="6" y="29"/>
                  </a:lnTo>
                  <a:lnTo>
                    <a:pt x="6" y="29"/>
                  </a:lnTo>
                  <a:lnTo>
                    <a:pt x="6" y="23"/>
                  </a:lnTo>
                  <a:lnTo>
                    <a:pt x="0" y="23"/>
                  </a:lnTo>
                  <a:lnTo>
                    <a:pt x="0" y="19"/>
                  </a:lnTo>
                  <a:lnTo>
                    <a:pt x="0" y="1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2" name="Freeform 621"/>
            <p:cNvSpPr>
              <a:spLocks/>
            </p:cNvSpPr>
            <p:nvPr/>
          </p:nvSpPr>
          <p:spPr bwMode="auto">
            <a:xfrm>
              <a:off x="6919913" y="3600451"/>
              <a:ext cx="231775" cy="92075"/>
            </a:xfrm>
            <a:custGeom>
              <a:avLst/>
              <a:gdLst>
                <a:gd name="T0" fmla="*/ 0 w 146"/>
                <a:gd name="T1" fmla="*/ 19 h 58"/>
                <a:gd name="T2" fmla="*/ 6 w 146"/>
                <a:gd name="T3" fmla="*/ 13 h 58"/>
                <a:gd name="T4" fmla="*/ 6 w 146"/>
                <a:gd name="T5" fmla="*/ 7 h 58"/>
                <a:gd name="T6" fmla="*/ 17 w 146"/>
                <a:gd name="T7" fmla="*/ 0 h 58"/>
                <a:gd name="T8" fmla="*/ 17 w 146"/>
                <a:gd name="T9" fmla="*/ 7 h 58"/>
                <a:gd name="T10" fmla="*/ 23 w 146"/>
                <a:gd name="T11" fmla="*/ 7 h 58"/>
                <a:gd name="T12" fmla="*/ 23 w 146"/>
                <a:gd name="T13" fmla="*/ 7 h 58"/>
                <a:gd name="T14" fmla="*/ 35 w 146"/>
                <a:gd name="T15" fmla="*/ 13 h 58"/>
                <a:gd name="T16" fmla="*/ 41 w 146"/>
                <a:gd name="T17" fmla="*/ 19 h 58"/>
                <a:gd name="T18" fmla="*/ 45 w 146"/>
                <a:gd name="T19" fmla="*/ 19 h 58"/>
                <a:gd name="T20" fmla="*/ 45 w 146"/>
                <a:gd name="T21" fmla="*/ 23 h 58"/>
                <a:gd name="T22" fmla="*/ 64 w 146"/>
                <a:gd name="T23" fmla="*/ 19 h 58"/>
                <a:gd name="T24" fmla="*/ 76 w 146"/>
                <a:gd name="T25" fmla="*/ 19 h 58"/>
                <a:gd name="T26" fmla="*/ 76 w 146"/>
                <a:gd name="T27" fmla="*/ 13 h 58"/>
                <a:gd name="T28" fmla="*/ 80 w 146"/>
                <a:gd name="T29" fmla="*/ 19 h 58"/>
                <a:gd name="T30" fmla="*/ 93 w 146"/>
                <a:gd name="T31" fmla="*/ 13 h 58"/>
                <a:gd name="T32" fmla="*/ 105 w 146"/>
                <a:gd name="T33" fmla="*/ 29 h 58"/>
                <a:gd name="T34" fmla="*/ 118 w 146"/>
                <a:gd name="T35" fmla="*/ 35 h 58"/>
                <a:gd name="T36" fmla="*/ 128 w 146"/>
                <a:gd name="T37" fmla="*/ 35 h 58"/>
                <a:gd name="T38" fmla="*/ 128 w 146"/>
                <a:gd name="T39" fmla="*/ 39 h 58"/>
                <a:gd name="T40" fmla="*/ 128 w 146"/>
                <a:gd name="T41" fmla="*/ 39 h 58"/>
                <a:gd name="T42" fmla="*/ 134 w 146"/>
                <a:gd name="T43" fmla="*/ 46 h 58"/>
                <a:gd name="T44" fmla="*/ 140 w 146"/>
                <a:gd name="T45" fmla="*/ 39 h 58"/>
                <a:gd name="T46" fmla="*/ 140 w 146"/>
                <a:gd name="T47" fmla="*/ 39 h 58"/>
                <a:gd name="T48" fmla="*/ 140 w 146"/>
                <a:gd name="T49" fmla="*/ 39 h 58"/>
                <a:gd name="T50" fmla="*/ 146 w 146"/>
                <a:gd name="T51" fmla="*/ 46 h 58"/>
                <a:gd name="T52" fmla="*/ 146 w 146"/>
                <a:gd name="T53" fmla="*/ 46 h 58"/>
                <a:gd name="T54" fmla="*/ 146 w 146"/>
                <a:gd name="T55" fmla="*/ 52 h 58"/>
                <a:gd name="T56" fmla="*/ 146 w 146"/>
                <a:gd name="T57" fmla="*/ 58 h 58"/>
                <a:gd name="T58" fmla="*/ 140 w 146"/>
                <a:gd name="T59" fmla="*/ 58 h 58"/>
                <a:gd name="T60" fmla="*/ 140 w 146"/>
                <a:gd name="T61" fmla="*/ 58 h 58"/>
                <a:gd name="T62" fmla="*/ 93 w 146"/>
                <a:gd name="T63" fmla="*/ 52 h 58"/>
                <a:gd name="T64" fmla="*/ 76 w 146"/>
                <a:gd name="T65" fmla="*/ 46 h 58"/>
                <a:gd name="T66" fmla="*/ 70 w 146"/>
                <a:gd name="T67" fmla="*/ 39 h 58"/>
                <a:gd name="T68" fmla="*/ 45 w 146"/>
                <a:gd name="T69" fmla="*/ 35 h 58"/>
                <a:gd name="T70" fmla="*/ 29 w 146"/>
                <a:gd name="T71" fmla="*/ 35 h 58"/>
                <a:gd name="T72" fmla="*/ 29 w 146"/>
                <a:gd name="T73" fmla="*/ 29 h 58"/>
                <a:gd name="T74" fmla="*/ 6 w 146"/>
                <a:gd name="T75" fmla="*/ 29 h 58"/>
                <a:gd name="T76" fmla="*/ 0 w 146"/>
                <a:gd name="T77" fmla="*/ 23 h 58"/>
                <a:gd name="T78" fmla="*/ 0 w 146"/>
                <a:gd name="T79" fmla="*/ 1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6" h="58">
                  <a:moveTo>
                    <a:pt x="0" y="19"/>
                  </a:moveTo>
                  <a:lnTo>
                    <a:pt x="0" y="19"/>
                  </a:lnTo>
                  <a:lnTo>
                    <a:pt x="6" y="19"/>
                  </a:lnTo>
                  <a:lnTo>
                    <a:pt x="6" y="13"/>
                  </a:lnTo>
                  <a:lnTo>
                    <a:pt x="6" y="13"/>
                  </a:lnTo>
                  <a:lnTo>
                    <a:pt x="6" y="7"/>
                  </a:lnTo>
                  <a:lnTo>
                    <a:pt x="10" y="7"/>
                  </a:lnTo>
                  <a:lnTo>
                    <a:pt x="17" y="0"/>
                  </a:lnTo>
                  <a:lnTo>
                    <a:pt x="17" y="0"/>
                  </a:lnTo>
                  <a:lnTo>
                    <a:pt x="17" y="7"/>
                  </a:lnTo>
                  <a:lnTo>
                    <a:pt x="17" y="7"/>
                  </a:lnTo>
                  <a:lnTo>
                    <a:pt x="23" y="7"/>
                  </a:lnTo>
                  <a:lnTo>
                    <a:pt x="23" y="0"/>
                  </a:lnTo>
                  <a:lnTo>
                    <a:pt x="23" y="7"/>
                  </a:lnTo>
                  <a:lnTo>
                    <a:pt x="29" y="7"/>
                  </a:lnTo>
                  <a:lnTo>
                    <a:pt x="35" y="13"/>
                  </a:lnTo>
                  <a:lnTo>
                    <a:pt x="41" y="13"/>
                  </a:lnTo>
                  <a:lnTo>
                    <a:pt x="41" y="19"/>
                  </a:lnTo>
                  <a:lnTo>
                    <a:pt x="41" y="19"/>
                  </a:lnTo>
                  <a:lnTo>
                    <a:pt x="45" y="19"/>
                  </a:lnTo>
                  <a:lnTo>
                    <a:pt x="45" y="23"/>
                  </a:lnTo>
                  <a:lnTo>
                    <a:pt x="45" y="23"/>
                  </a:lnTo>
                  <a:lnTo>
                    <a:pt x="58" y="23"/>
                  </a:lnTo>
                  <a:lnTo>
                    <a:pt x="64" y="19"/>
                  </a:lnTo>
                  <a:lnTo>
                    <a:pt x="64" y="19"/>
                  </a:lnTo>
                  <a:lnTo>
                    <a:pt x="76" y="19"/>
                  </a:lnTo>
                  <a:lnTo>
                    <a:pt x="76" y="13"/>
                  </a:lnTo>
                  <a:lnTo>
                    <a:pt x="76" y="13"/>
                  </a:lnTo>
                  <a:lnTo>
                    <a:pt x="80" y="19"/>
                  </a:lnTo>
                  <a:lnTo>
                    <a:pt x="80" y="19"/>
                  </a:lnTo>
                  <a:lnTo>
                    <a:pt x="80" y="13"/>
                  </a:lnTo>
                  <a:lnTo>
                    <a:pt x="93" y="13"/>
                  </a:lnTo>
                  <a:lnTo>
                    <a:pt x="105" y="23"/>
                  </a:lnTo>
                  <a:lnTo>
                    <a:pt x="105" y="29"/>
                  </a:lnTo>
                  <a:lnTo>
                    <a:pt x="111" y="29"/>
                  </a:lnTo>
                  <a:lnTo>
                    <a:pt x="118" y="35"/>
                  </a:lnTo>
                  <a:lnTo>
                    <a:pt x="118" y="35"/>
                  </a:lnTo>
                  <a:lnTo>
                    <a:pt x="128" y="35"/>
                  </a:lnTo>
                  <a:lnTo>
                    <a:pt x="128" y="39"/>
                  </a:lnTo>
                  <a:lnTo>
                    <a:pt x="128" y="39"/>
                  </a:lnTo>
                  <a:lnTo>
                    <a:pt x="128" y="39"/>
                  </a:lnTo>
                  <a:lnTo>
                    <a:pt x="128" y="39"/>
                  </a:lnTo>
                  <a:lnTo>
                    <a:pt x="134" y="39"/>
                  </a:lnTo>
                  <a:lnTo>
                    <a:pt x="134" y="46"/>
                  </a:lnTo>
                  <a:lnTo>
                    <a:pt x="134" y="46"/>
                  </a:lnTo>
                  <a:lnTo>
                    <a:pt x="140" y="39"/>
                  </a:lnTo>
                  <a:lnTo>
                    <a:pt x="140" y="39"/>
                  </a:lnTo>
                  <a:lnTo>
                    <a:pt x="140" y="39"/>
                  </a:lnTo>
                  <a:lnTo>
                    <a:pt x="140" y="39"/>
                  </a:lnTo>
                  <a:lnTo>
                    <a:pt x="140" y="39"/>
                  </a:lnTo>
                  <a:lnTo>
                    <a:pt x="140" y="39"/>
                  </a:lnTo>
                  <a:lnTo>
                    <a:pt x="146" y="46"/>
                  </a:lnTo>
                  <a:lnTo>
                    <a:pt x="146" y="46"/>
                  </a:lnTo>
                  <a:lnTo>
                    <a:pt x="146" y="46"/>
                  </a:lnTo>
                  <a:lnTo>
                    <a:pt x="146" y="52"/>
                  </a:lnTo>
                  <a:lnTo>
                    <a:pt x="146" y="52"/>
                  </a:lnTo>
                  <a:lnTo>
                    <a:pt x="146" y="52"/>
                  </a:lnTo>
                  <a:lnTo>
                    <a:pt x="146" y="58"/>
                  </a:lnTo>
                  <a:lnTo>
                    <a:pt x="140" y="58"/>
                  </a:lnTo>
                  <a:lnTo>
                    <a:pt x="140" y="58"/>
                  </a:lnTo>
                  <a:lnTo>
                    <a:pt x="140" y="58"/>
                  </a:lnTo>
                  <a:lnTo>
                    <a:pt x="140" y="58"/>
                  </a:lnTo>
                  <a:lnTo>
                    <a:pt x="140" y="52"/>
                  </a:lnTo>
                  <a:lnTo>
                    <a:pt x="93" y="52"/>
                  </a:lnTo>
                  <a:lnTo>
                    <a:pt x="87" y="46"/>
                  </a:lnTo>
                  <a:lnTo>
                    <a:pt x="76" y="46"/>
                  </a:lnTo>
                  <a:lnTo>
                    <a:pt x="76" y="46"/>
                  </a:lnTo>
                  <a:lnTo>
                    <a:pt x="70" y="39"/>
                  </a:lnTo>
                  <a:lnTo>
                    <a:pt x="45" y="39"/>
                  </a:lnTo>
                  <a:lnTo>
                    <a:pt x="45" y="35"/>
                  </a:lnTo>
                  <a:lnTo>
                    <a:pt x="29" y="35"/>
                  </a:lnTo>
                  <a:lnTo>
                    <a:pt x="29" y="35"/>
                  </a:lnTo>
                  <a:lnTo>
                    <a:pt x="29" y="35"/>
                  </a:lnTo>
                  <a:lnTo>
                    <a:pt x="29" y="29"/>
                  </a:lnTo>
                  <a:lnTo>
                    <a:pt x="6" y="29"/>
                  </a:lnTo>
                  <a:lnTo>
                    <a:pt x="6" y="29"/>
                  </a:lnTo>
                  <a:lnTo>
                    <a:pt x="6" y="23"/>
                  </a:lnTo>
                  <a:lnTo>
                    <a:pt x="0" y="23"/>
                  </a:lnTo>
                  <a:lnTo>
                    <a:pt x="0" y="19"/>
                  </a:lnTo>
                  <a:lnTo>
                    <a:pt x="0" y="1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3" name="Freeform 622"/>
            <p:cNvSpPr>
              <a:spLocks/>
            </p:cNvSpPr>
            <p:nvPr/>
          </p:nvSpPr>
          <p:spPr bwMode="auto">
            <a:xfrm>
              <a:off x="6315076" y="3165476"/>
              <a:ext cx="55563" cy="104775"/>
            </a:xfrm>
            <a:custGeom>
              <a:avLst/>
              <a:gdLst>
                <a:gd name="T0" fmla="*/ 12 w 35"/>
                <a:gd name="T1" fmla="*/ 66 h 66"/>
                <a:gd name="T2" fmla="*/ 6 w 35"/>
                <a:gd name="T3" fmla="*/ 66 h 66"/>
                <a:gd name="T4" fmla="*/ 6 w 35"/>
                <a:gd name="T5" fmla="*/ 66 h 66"/>
                <a:gd name="T6" fmla="*/ 6 w 35"/>
                <a:gd name="T7" fmla="*/ 56 h 66"/>
                <a:gd name="T8" fmla="*/ 6 w 35"/>
                <a:gd name="T9" fmla="*/ 56 h 66"/>
                <a:gd name="T10" fmla="*/ 0 w 35"/>
                <a:gd name="T11" fmla="*/ 50 h 66"/>
                <a:gd name="T12" fmla="*/ 0 w 35"/>
                <a:gd name="T13" fmla="*/ 39 h 66"/>
                <a:gd name="T14" fmla="*/ 0 w 35"/>
                <a:gd name="T15" fmla="*/ 39 h 66"/>
                <a:gd name="T16" fmla="*/ 0 w 35"/>
                <a:gd name="T17" fmla="*/ 17 h 66"/>
                <a:gd name="T18" fmla="*/ 6 w 35"/>
                <a:gd name="T19" fmla="*/ 11 h 66"/>
                <a:gd name="T20" fmla="*/ 6 w 35"/>
                <a:gd name="T21" fmla="*/ 4 h 66"/>
                <a:gd name="T22" fmla="*/ 6 w 35"/>
                <a:gd name="T23" fmla="*/ 4 h 66"/>
                <a:gd name="T24" fmla="*/ 6 w 35"/>
                <a:gd name="T25" fmla="*/ 0 h 66"/>
                <a:gd name="T26" fmla="*/ 12 w 35"/>
                <a:gd name="T27" fmla="*/ 4 h 66"/>
                <a:gd name="T28" fmla="*/ 19 w 35"/>
                <a:gd name="T29" fmla="*/ 4 h 66"/>
                <a:gd name="T30" fmla="*/ 19 w 35"/>
                <a:gd name="T31" fmla="*/ 11 h 66"/>
                <a:gd name="T32" fmla="*/ 25 w 35"/>
                <a:gd name="T33" fmla="*/ 17 h 66"/>
                <a:gd name="T34" fmla="*/ 25 w 35"/>
                <a:gd name="T35" fmla="*/ 17 h 66"/>
                <a:gd name="T36" fmla="*/ 31 w 35"/>
                <a:gd name="T37" fmla="*/ 23 h 66"/>
                <a:gd name="T38" fmla="*/ 31 w 35"/>
                <a:gd name="T39" fmla="*/ 33 h 66"/>
                <a:gd name="T40" fmla="*/ 35 w 35"/>
                <a:gd name="T41" fmla="*/ 44 h 66"/>
                <a:gd name="T42" fmla="*/ 35 w 35"/>
                <a:gd name="T43" fmla="*/ 56 h 66"/>
                <a:gd name="T44" fmla="*/ 35 w 35"/>
                <a:gd name="T45" fmla="*/ 56 h 66"/>
                <a:gd name="T46" fmla="*/ 31 w 35"/>
                <a:gd name="T47" fmla="*/ 62 h 66"/>
                <a:gd name="T48" fmla="*/ 31 w 35"/>
                <a:gd name="T49" fmla="*/ 66 h 66"/>
                <a:gd name="T50" fmla="*/ 12 w 35"/>
                <a:gd name="T51" fmla="*/ 66 h 66"/>
                <a:gd name="T52" fmla="*/ 12 w 35"/>
                <a:gd name="T5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66">
                  <a:moveTo>
                    <a:pt x="12" y="66"/>
                  </a:moveTo>
                  <a:lnTo>
                    <a:pt x="6" y="66"/>
                  </a:lnTo>
                  <a:lnTo>
                    <a:pt x="6" y="66"/>
                  </a:lnTo>
                  <a:lnTo>
                    <a:pt x="6" y="56"/>
                  </a:lnTo>
                  <a:lnTo>
                    <a:pt x="6" y="56"/>
                  </a:lnTo>
                  <a:lnTo>
                    <a:pt x="0" y="50"/>
                  </a:lnTo>
                  <a:lnTo>
                    <a:pt x="0" y="39"/>
                  </a:lnTo>
                  <a:lnTo>
                    <a:pt x="0" y="39"/>
                  </a:lnTo>
                  <a:lnTo>
                    <a:pt x="0" y="17"/>
                  </a:lnTo>
                  <a:lnTo>
                    <a:pt x="6" y="11"/>
                  </a:lnTo>
                  <a:lnTo>
                    <a:pt x="6" y="4"/>
                  </a:lnTo>
                  <a:lnTo>
                    <a:pt x="6" y="4"/>
                  </a:lnTo>
                  <a:lnTo>
                    <a:pt x="6" y="0"/>
                  </a:lnTo>
                  <a:lnTo>
                    <a:pt x="12" y="4"/>
                  </a:lnTo>
                  <a:lnTo>
                    <a:pt x="19" y="4"/>
                  </a:lnTo>
                  <a:lnTo>
                    <a:pt x="19" y="11"/>
                  </a:lnTo>
                  <a:lnTo>
                    <a:pt x="25" y="17"/>
                  </a:lnTo>
                  <a:lnTo>
                    <a:pt x="25" y="17"/>
                  </a:lnTo>
                  <a:lnTo>
                    <a:pt x="31" y="23"/>
                  </a:lnTo>
                  <a:lnTo>
                    <a:pt x="31" y="33"/>
                  </a:lnTo>
                  <a:lnTo>
                    <a:pt x="35" y="44"/>
                  </a:lnTo>
                  <a:lnTo>
                    <a:pt x="35" y="56"/>
                  </a:lnTo>
                  <a:lnTo>
                    <a:pt x="35" y="56"/>
                  </a:lnTo>
                  <a:lnTo>
                    <a:pt x="31" y="62"/>
                  </a:lnTo>
                  <a:lnTo>
                    <a:pt x="31" y="66"/>
                  </a:lnTo>
                  <a:lnTo>
                    <a:pt x="12" y="66"/>
                  </a:lnTo>
                  <a:lnTo>
                    <a:pt x="12" y="6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4" name="Freeform 623"/>
            <p:cNvSpPr>
              <a:spLocks/>
            </p:cNvSpPr>
            <p:nvPr/>
          </p:nvSpPr>
          <p:spPr bwMode="auto">
            <a:xfrm>
              <a:off x="6315076" y="3165476"/>
              <a:ext cx="55563" cy="104775"/>
            </a:xfrm>
            <a:custGeom>
              <a:avLst/>
              <a:gdLst>
                <a:gd name="T0" fmla="*/ 12 w 35"/>
                <a:gd name="T1" fmla="*/ 66 h 66"/>
                <a:gd name="T2" fmla="*/ 6 w 35"/>
                <a:gd name="T3" fmla="*/ 66 h 66"/>
                <a:gd name="T4" fmla="*/ 6 w 35"/>
                <a:gd name="T5" fmla="*/ 66 h 66"/>
                <a:gd name="T6" fmla="*/ 6 w 35"/>
                <a:gd name="T7" fmla="*/ 56 h 66"/>
                <a:gd name="T8" fmla="*/ 6 w 35"/>
                <a:gd name="T9" fmla="*/ 56 h 66"/>
                <a:gd name="T10" fmla="*/ 0 w 35"/>
                <a:gd name="T11" fmla="*/ 50 h 66"/>
                <a:gd name="T12" fmla="*/ 0 w 35"/>
                <a:gd name="T13" fmla="*/ 39 h 66"/>
                <a:gd name="T14" fmla="*/ 0 w 35"/>
                <a:gd name="T15" fmla="*/ 39 h 66"/>
                <a:gd name="T16" fmla="*/ 0 w 35"/>
                <a:gd name="T17" fmla="*/ 17 h 66"/>
                <a:gd name="T18" fmla="*/ 6 w 35"/>
                <a:gd name="T19" fmla="*/ 11 h 66"/>
                <a:gd name="T20" fmla="*/ 6 w 35"/>
                <a:gd name="T21" fmla="*/ 4 h 66"/>
                <a:gd name="T22" fmla="*/ 6 w 35"/>
                <a:gd name="T23" fmla="*/ 4 h 66"/>
                <a:gd name="T24" fmla="*/ 6 w 35"/>
                <a:gd name="T25" fmla="*/ 0 h 66"/>
                <a:gd name="T26" fmla="*/ 12 w 35"/>
                <a:gd name="T27" fmla="*/ 4 h 66"/>
                <a:gd name="T28" fmla="*/ 19 w 35"/>
                <a:gd name="T29" fmla="*/ 4 h 66"/>
                <a:gd name="T30" fmla="*/ 19 w 35"/>
                <a:gd name="T31" fmla="*/ 11 h 66"/>
                <a:gd name="T32" fmla="*/ 25 w 35"/>
                <a:gd name="T33" fmla="*/ 17 h 66"/>
                <a:gd name="T34" fmla="*/ 25 w 35"/>
                <a:gd name="T35" fmla="*/ 17 h 66"/>
                <a:gd name="T36" fmla="*/ 31 w 35"/>
                <a:gd name="T37" fmla="*/ 23 h 66"/>
                <a:gd name="T38" fmla="*/ 31 w 35"/>
                <a:gd name="T39" fmla="*/ 33 h 66"/>
                <a:gd name="T40" fmla="*/ 35 w 35"/>
                <a:gd name="T41" fmla="*/ 44 h 66"/>
                <a:gd name="T42" fmla="*/ 35 w 35"/>
                <a:gd name="T43" fmla="*/ 56 h 66"/>
                <a:gd name="T44" fmla="*/ 35 w 35"/>
                <a:gd name="T45" fmla="*/ 56 h 66"/>
                <a:gd name="T46" fmla="*/ 31 w 35"/>
                <a:gd name="T47" fmla="*/ 62 h 66"/>
                <a:gd name="T48" fmla="*/ 31 w 35"/>
                <a:gd name="T49" fmla="*/ 66 h 66"/>
                <a:gd name="T50" fmla="*/ 12 w 35"/>
                <a:gd name="T51" fmla="*/ 66 h 66"/>
                <a:gd name="T52" fmla="*/ 12 w 35"/>
                <a:gd name="T5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66">
                  <a:moveTo>
                    <a:pt x="12" y="66"/>
                  </a:moveTo>
                  <a:lnTo>
                    <a:pt x="6" y="66"/>
                  </a:lnTo>
                  <a:lnTo>
                    <a:pt x="6" y="66"/>
                  </a:lnTo>
                  <a:lnTo>
                    <a:pt x="6" y="56"/>
                  </a:lnTo>
                  <a:lnTo>
                    <a:pt x="6" y="56"/>
                  </a:lnTo>
                  <a:lnTo>
                    <a:pt x="0" y="50"/>
                  </a:lnTo>
                  <a:lnTo>
                    <a:pt x="0" y="39"/>
                  </a:lnTo>
                  <a:lnTo>
                    <a:pt x="0" y="39"/>
                  </a:lnTo>
                  <a:lnTo>
                    <a:pt x="0" y="17"/>
                  </a:lnTo>
                  <a:lnTo>
                    <a:pt x="6" y="11"/>
                  </a:lnTo>
                  <a:lnTo>
                    <a:pt x="6" y="4"/>
                  </a:lnTo>
                  <a:lnTo>
                    <a:pt x="6" y="4"/>
                  </a:lnTo>
                  <a:lnTo>
                    <a:pt x="6" y="0"/>
                  </a:lnTo>
                  <a:lnTo>
                    <a:pt x="12" y="4"/>
                  </a:lnTo>
                  <a:lnTo>
                    <a:pt x="19" y="4"/>
                  </a:lnTo>
                  <a:lnTo>
                    <a:pt x="19" y="11"/>
                  </a:lnTo>
                  <a:lnTo>
                    <a:pt x="25" y="17"/>
                  </a:lnTo>
                  <a:lnTo>
                    <a:pt x="25" y="17"/>
                  </a:lnTo>
                  <a:lnTo>
                    <a:pt x="31" y="23"/>
                  </a:lnTo>
                  <a:lnTo>
                    <a:pt x="31" y="33"/>
                  </a:lnTo>
                  <a:lnTo>
                    <a:pt x="35" y="44"/>
                  </a:lnTo>
                  <a:lnTo>
                    <a:pt x="35" y="56"/>
                  </a:lnTo>
                  <a:lnTo>
                    <a:pt x="35" y="56"/>
                  </a:lnTo>
                  <a:lnTo>
                    <a:pt x="31" y="62"/>
                  </a:lnTo>
                  <a:lnTo>
                    <a:pt x="31" y="66"/>
                  </a:lnTo>
                  <a:lnTo>
                    <a:pt x="12" y="66"/>
                  </a:lnTo>
                  <a:lnTo>
                    <a:pt x="12" y="6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5" name="Freeform 624"/>
            <p:cNvSpPr>
              <a:spLocks/>
            </p:cNvSpPr>
            <p:nvPr/>
          </p:nvSpPr>
          <p:spPr bwMode="auto">
            <a:xfrm>
              <a:off x="7253288" y="1881188"/>
              <a:ext cx="187325" cy="238125"/>
            </a:xfrm>
            <a:custGeom>
              <a:avLst/>
              <a:gdLst>
                <a:gd name="T0" fmla="*/ 13 w 118"/>
                <a:gd name="T1" fmla="*/ 10 h 150"/>
                <a:gd name="T2" fmla="*/ 6 w 118"/>
                <a:gd name="T3" fmla="*/ 10 h 150"/>
                <a:gd name="T4" fmla="*/ 6 w 118"/>
                <a:gd name="T5" fmla="*/ 4 h 150"/>
                <a:gd name="T6" fmla="*/ 6 w 118"/>
                <a:gd name="T7" fmla="*/ 0 h 150"/>
                <a:gd name="T8" fmla="*/ 13 w 118"/>
                <a:gd name="T9" fmla="*/ 0 h 150"/>
                <a:gd name="T10" fmla="*/ 23 w 118"/>
                <a:gd name="T11" fmla="*/ 16 h 150"/>
                <a:gd name="T12" fmla="*/ 29 w 118"/>
                <a:gd name="T13" fmla="*/ 26 h 150"/>
                <a:gd name="T14" fmla="*/ 35 w 118"/>
                <a:gd name="T15" fmla="*/ 26 h 150"/>
                <a:gd name="T16" fmla="*/ 41 w 118"/>
                <a:gd name="T17" fmla="*/ 39 h 150"/>
                <a:gd name="T18" fmla="*/ 48 w 118"/>
                <a:gd name="T19" fmla="*/ 45 h 150"/>
                <a:gd name="T20" fmla="*/ 52 w 118"/>
                <a:gd name="T21" fmla="*/ 49 h 150"/>
                <a:gd name="T22" fmla="*/ 58 w 118"/>
                <a:gd name="T23" fmla="*/ 62 h 150"/>
                <a:gd name="T24" fmla="*/ 87 w 118"/>
                <a:gd name="T25" fmla="*/ 84 h 150"/>
                <a:gd name="T26" fmla="*/ 99 w 118"/>
                <a:gd name="T27" fmla="*/ 88 h 150"/>
                <a:gd name="T28" fmla="*/ 105 w 118"/>
                <a:gd name="T29" fmla="*/ 101 h 150"/>
                <a:gd name="T30" fmla="*/ 99 w 118"/>
                <a:gd name="T31" fmla="*/ 94 h 150"/>
                <a:gd name="T32" fmla="*/ 87 w 118"/>
                <a:gd name="T33" fmla="*/ 88 h 150"/>
                <a:gd name="T34" fmla="*/ 87 w 118"/>
                <a:gd name="T35" fmla="*/ 84 h 150"/>
                <a:gd name="T36" fmla="*/ 83 w 118"/>
                <a:gd name="T37" fmla="*/ 84 h 150"/>
                <a:gd name="T38" fmla="*/ 87 w 118"/>
                <a:gd name="T39" fmla="*/ 107 h 150"/>
                <a:gd name="T40" fmla="*/ 99 w 118"/>
                <a:gd name="T41" fmla="*/ 117 h 150"/>
                <a:gd name="T42" fmla="*/ 105 w 118"/>
                <a:gd name="T43" fmla="*/ 127 h 150"/>
                <a:gd name="T44" fmla="*/ 111 w 118"/>
                <a:gd name="T45" fmla="*/ 140 h 150"/>
                <a:gd name="T46" fmla="*/ 111 w 118"/>
                <a:gd name="T47" fmla="*/ 134 h 150"/>
                <a:gd name="T48" fmla="*/ 105 w 118"/>
                <a:gd name="T49" fmla="*/ 140 h 150"/>
                <a:gd name="T50" fmla="*/ 105 w 118"/>
                <a:gd name="T51" fmla="*/ 140 h 150"/>
                <a:gd name="T52" fmla="*/ 105 w 118"/>
                <a:gd name="T53" fmla="*/ 146 h 150"/>
                <a:gd name="T54" fmla="*/ 105 w 118"/>
                <a:gd name="T55" fmla="*/ 150 h 150"/>
                <a:gd name="T56" fmla="*/ 99 w 118"/>
                <a:gd name="T57" fmla="*/ 146 h 150"/>
                <a:gd name="T58" fmla="*/ 93 w 118"/>
                <a:gd name="T59" fmla="*/ 140 h 150"/>
                <a:gd name="T60" fmla="*/ 87 w 118"/>
                <a:gd name="T61" fmla="*/ 134 h 150"/>
                <a:gd name="T62" fmla="*/ 87 w 118"/>
                <a:gd name="T63" fmla="*/ 127 h 150"/>
                <a:gd name="T64" fmla="*/ 87 w 118"/>
                <a:gd name="T65" fmla="*/ 123 h 150"/>
                <a:gd name="T66" fmla="*/ 83 w 118"/>
                <a:gd name="T67" fmla="*/ 117 h 150"/>
                <a:gd name="T68" fmla="*/ 83 w 118"/>
                <a:gd name="T69" fmla="*/ 111 h 150"/>
                <a:gd name="T70" fmla="*/ 76 w 118"/>
                <a:gd name="T71" fmla="*/ 107 h 150"/>
                <a:gd name="T72" fmla="*/ 70 w 118"/>
                <a:gd name="T73" fmla="*/ 101 h 150"/>
                <a:gd name="T74" fmla="*/ 64 w 118"/>
                <a:gd name="T75" fmla="*/ 94 h 150"/>
                <a:gd name="T76" fmla="*/ 64 w 118"/>
                <a:gd name="T77" fmla="*/ 88 h 150"/>
                <a:gd name="T78" fmla="*/ 58 w 118"/>
                <a:gd name="T79" fmla="*/ 84 h 150"/>
                <a:gd name="T80" fmla="*/ 52 w 118"/>
                <a:gd name="T81" fmla="*/ 72 h 150"/>
                <a:gd name="T82" fmla="*/ 48 w 118"/>
                <a:gd name="T83" fmla="*/ 66 h 150"/>
                <a:gd name="T84" fmla="*/ 41 w 118"/>
                <a:gd name="T85" fmla="*/ 62 h 150"/>
                <a:gd name="T86" fmla="*/ 35 w 118"/>
                <a:gd name="T87" fmla="*/ 45 h 150"/>
                <a:gd name="T88" fmla="*/ 23 w 118"/>
                <a:gd name="T89" fmla="*/ 39 h 150"/>
                <a:gd name="T90" fmla="*/ 13 w 118"/>
                <a:gd name="T91" fmla="*/ 26 h 150"/>
                <a:gd name="T92" fmla="*/ 13 w 118"/>
                <a:gd name="T93" fmla="*/ 1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150">
                  <a:moveTo>
                    <a:pt x="13" y="16"/>
                  </a:moveTo>
                  <a:lnTo>
                    <a:pt x="13" y="10"/>
                  </a:lnTo>
                  <a:lnTo>
                    <a:pt x="6" y="10"/>
                  </a:lnTo>
                  <a:lnTo>
                    <a:pt x="6" y="10"/>
                  </a:lnTo>
                  <a:lnTo>
                    <a:pt x="6" y="4"/>
                  </a:lnTo>
                  <a:lnTo>
                    <a:pt x="6" y="4"/>
                  </a:lnTo>
                  <a:lnTo>
                    <a:pt x="6" y="4"/>
                  </a:lnTo>
                  <a:lnTo>
                    <a:pt x="6" y="0"/>
                  </a:lnTo>
                  <a:lnTo>
                    <a:pt x="0" y="0"/>
                  </a:lnTo>
                  <a:lnTo>
                    <a:pt x="13" y="0"/>
                  </a:lnTo>
                  <a:lnTo>
                    <a:pt x="23" y="10"/>
                  </a:lnTo>
                  <a:lnTo>
                    <a:pt x="23" y="16"/>
                  </a:lnTo>
                  <a:lnTo>
                    <a:pt x="29" y="22"/>
                  </a:lnTo>
                  <a:lnTo>
                    <a:pt x="29" y="26"/>
                  </a:lnTo>
                  <a:lnTo>
                    <a:pt x="29" y="26"/>
                  </a:lnTo>
                  <a:lnTo>
                    <a:pt x="35" y="26"/>
                  </a:lnTo>
                  <a:lnTo>
                    <a:pt x="41" y="33"/>
                  </a:lnTo>
                  <a:lnTo>
                    <a:pt x="41" y="39"/>
                  </a:lnTo>
                  <a:lnTo>
                    <a:pt x="48" y="39"/>
                  </a:lnTo>
                  <a:lnTo>
                    <a:pt x="48" y="45"/>
                  </a:lnTo>
                  <a:lnTo>
                    <a:pt x="52" y="49"/>
                  </a:lnTo>
                  <a:lnTo>
                    <a:pt x="52" y="49"/>
                  </a:lnTo>
                  <a:lnTo>
                    <a:pt x="58" y="55"/>
                  </a:lnTo>
                  <a:lnTo>
                    <a:pt x="58" y="62"/>
                  </a:lnTo>
                  <a:lnTo>
                    <a:pt x="64" y="62"/>
                  </a:lnTo>
                  <a:lnTo>
                    <a:pt x="87" y="84"/>
                  </a:lnTo>
                  <a:lnTo>
                    <a:pt x="93" y="84"/>
                  </a:lnTo>
                  <a:lnTo>
                    <a:pt x="99" y="88"/>
                  </a:lnTo>
                  <a:lnTo>
                    <a:pt x="99" y="94"/>
                  </a:lnTo>
                  <a:lnTo>
                    <a:pt x="105" y="101"/>
                  </a:lnTo>
                  <a:lnTo>
                    <a:pt x="99" y="101"/>
                  </a:lnTo>
                  <a:lnTo>
                    <a:pt x="99" y="94"/>
                  </a:lnTo>
                  <a:lnTo>
                    <a:pt x="93" y="88"/>
                  </a:lnTo>
                  <a:lnTo>
                    <a:pt x="87" y="88"/>
                  </a:lnTo>
                  <a:lnTo>
                    <a:pt x="87" y="88"/>
                  </a:lnTo>
                  <a:lnTo>
                    <a:pt x="87" y="84"/>
                  </a:lnTo>
                  <a:lnTo>
                    <a:pt x="83" y="84"/>
                  </a:lnTo>
                  <a:lnTo>
                    <a:pt x="83" y="84"/>
                  </a:lnTo>
                  <a:lnTo>
                    <a:pt x="83" y="101"/>
                  </a:lnTo>
                  <a:lnTo>
                    <a:pt x="87" y="107"/>
                  </a:lnTo>
                  <a:lnTo>
                    <a:pt x="87" y="111"/>
                  </a:lnTo>
                  <a:lnTo>
                    <a:pt x="99" y="117"/>
                  </a:lnTo>
                  <a:lnTo>
                    <a:pt x="105" y="123"/>
                  </a:lnTo>
                  <a:lnTo>
                    <a:pt x="105" y="127"/>
                  </a:lnTo>
                  <a:lnTo>
                    <a:pt x="118" y="140"/>
                  </a:lnTo>
                  <a:lnTo>
                    <a:pt x="111" y="140"/>
                  </a:lnTo>
                  <a:lnTo>
                    <a:pt x="111" y="140"/>
                  </a:lnTo>
                  <a:lnTo>
                    <a:pt x="111" y="134"/>
                  </a:lnTo>
                  <a:lnTo>
                    <a:pt x="105" y="134"/>
                  </a:lnTo>
                  <a:lnTo>
                    <a:pt x="105" y="140"/>
                  </a:lnTo>
                  <a:lnTo>
                    <a:pt x="105" y="140"/>
                  </a:lnTo>
                  <a:lnTo>
                    <a:pt x="105" y="140"/>
                  </a:lnTo>
                  <a:lnTo>
                    <a:pt x="105" y="146"/>
                  </a:lnTo>
                  <a:lnTo>
                    <a:pt x="105" y="146"/>
                  </a:lnTo>
                  <a:lnTo>
                    <a:pt x="105" y="146"/>
                  </a:lnTo>
                  <a:lnTo>
                    <a:pt x="105" y="150"/>
                  </a:lnTo>
                  <a:lnTo>
                    <a:pt x="99" y="146"/>
                  </a:lnTo>
                  <a:lnTo>
                    <a:pt x="99" y="146"/>
                  </a:lnTo>
                  <a:lnTo>
                    <a:pt x="99" y="140"/>
                  </a:lnTo>
                  <a:lnTo>
                    <a:pt x="93" y="140"/>
                  </a:lnTo>
                  <a:lnTo>
                    <a:pt x="93" y="134"/>
                  </a:lnTo>
                  <a:lnTo>
                    <a:pt x="87" y="134"/>
                  </a:lnTo>
                  <a:lnTo>
                    <a:pt x="87" y="127"/>
                  </a:lnTo>
                  <a:lnTo>
                    <a:pt x="87" y="127"/>
                  </a:lnTo>
                  <a:lnTo>
                    <a:pt x="87" y="123"/>
                  </a:lnTo>
                  <a:lnTo>
                    <a:pt x="87" y="123"/>
                  </a:lnTo>
                  <a:lnTo>
                    <a:pt x="87" y="117"/>
                  </a:lnTo>
                  <a:lnTo>
                    <a:pt x="83" y="117"/>
                  </a:lnTo>
                  <a:lnTo>
                    <a:pt x="83" y="111"/>
                  </a:lnTo>
                  <a:lnTo>
                    <a:pt x="83" y="111"/>
                  </a:lnTo>
                  <a:lnTo>
                    <a:pt x="83" y="107"/>
                  </a:lnTo>
                  <a:lnTo>
                    <a:pt x="76" y="107"/>
                  </a:lnTo>
                  <a:lnTo>
                    <a:pt x="76" y="101"/>
                  </a:lnTo>
                  <a:lnTo>
                    <a:pt x="70" y="101"/>
                  </a:lnTo>
                  <a:lnTo>
                    <a:pt x="70" y="101"/>
                  </a:lnTo>
                  <a:lnTo>
                    <a:pt x="64" y="94"/>
                  </a:lnTo>
                  <a:lnTo>
                    <a:pt x="64" y="88"/>
                  </a:lnTo>
                  <a:lnTo>
                    <a:pt x="64" y="88"/>
                  </a:lnTo>
                  <a:lnTo>
                    <a:pt x="64" y="84"/>
                  </a:lnTo>
                  <a:lnTo>
                    <a:pt x="58" y="84"/>
                  </a:lnTo>
                  <a:lnTo>
                    <a:pt x="58" y="78"/>
                  </a:lnTo>
                  <a:lnTo>
                    <a:pt x="52" y="72"/>
                  </a:lnTo>
                  <a:lnTo>
                    <a:pt x="52" y="72"/>
                  </a:lnTo>
                  <a:lnTo>
                    <a:pt x="48" y="66"/>
                  </a:lnTo>
                  <a:lnTo>
                    <a:pt x="48" y="62"/>
                  </a:lnTo>
                  <a:lnTo>
                    <a:pt x="41" y="62"/>
                  </a:lnTo>
                  <a:lnTo>
                    <a:pt x="41" y="49"/>
                  </a:lnTo>
                  <a:lnTo>
                    <a:pt x="35" y="45"/>
                  </a:lnTo>
                  <a:lnTo>
                    <a:pt x="29" y="45"/>
                  </a:lnTo>
                  <a:lnTo>
                    <a:pt x="23" y="39"/>
                  </a:lnTo>
                  <a:lnTo>
                    <a:pt x="17" y="39"/>
                  </a:lnTo>
                  <a:lnTo>
                    <a:pt x="13" y="26"/>
                  </a:lnTo>
                  <a:lnTo>
                    <a:pt x="13" y="16"/>
                  </a:lnTo>
                  <a:lnTo>
                    <a:pt x="13"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6" name="Freeform 625"/>
            <p:cNvSpPr>
              <a:spLocks/>
            </p:cNvSpPr>
            <p:nvPr/>
          </p:nvSpPr>
          <p:spPr bwMode="auto">
            <a:xfrm>
              <a:off x="7253288" y="1881188"/>
              <a:ext cx="187325" cy="238125"/>
            </a:xfrm>
            <a:custGeom>
              <a:avLst/>
              <a:gdLst>
                <a:gd name="T0" fmla="*/ 13 w 118"/>
                <a:gd name="T1" fmla="*/ 10 h 150"/>
                <a:gd name="T2" fmla="*/ 6 w 118"/>
                <a:gd name="T3" fmla="*/ 10 h 150"/>
                <a:gd name="T4" fmla="*/ 6 w 118"/>
                <a:gd name="T5" fmla="*/ 4 h 150"/>
                <a:gd name="T6" fmla="*/ 6 w 118"/>
                <a:gd name="T7" fmla="*/ 0 h 150"/>
                <a:gd name="T8" fmla="*/ 13 w 118"/>
                <a:gd name="T9" fmla="*/ 0 h 150"/>
                <a:gd name="T10" fmla="*/ 23 w 118"/>
                <a:gd name="T11" fmla="*/ 16 h 150"/>
                <a:gd name="T12" fmla="*/ 29 w 118"/>
                <a:gd name="T13" fmla="*/ 26 h 150"/>
                <a:gd name="T14" fmla="*/ 35 w 118"/>
                <a:gd name="T15" fmla="*/ 26 h 150"/>
                <a:gd name="T16" fmla="*/ 41 w 118"/>
                <a:gd name="T17" fmla="*/ 39 h 150"/>
                <a:gd name="T18" fmla="*/ 48 w 118"/>
                <a:gd name="T19" fmla="*/ 45 h 150"/>
                <a:gd name="T20" fmla="*/ 52 w 118"/>
                <a:gd name="T21" fmla="*/ 49 h 150"/>
                <a:gd name="T22" fmla="*/ 58 w 118"/>
                <a:gd name="T23" fmla="*/ 62 h 150"/>
                <a:gd name="T24" fmla="*/ 87 w 118"/>
                <a:gd name="T25" fmla="*/ 84 h 150"/>
                <a:gd name="T26" fmla="*/ 99 w 118"/>
                <a:gd name="T27" fmla="*/ 88 h 150"/>
                <a:gd name="T28" fmla="*/ 105 w 118"/>
                <a:gd name="T29" fmla="*/ 101 h 150"/>
                <a:gd name="T30" fmla="*/ 99 w 118"/>
                <a:gd name="T31" fmla="*/ 94 h 150"/>
                <a:gd name="T32" fmla="*/ 87 w 118"/>
                <a:gd name="T33" fmla="*/ 88 h 150"/>
                <a:gd name="T34" fmla="*/ 87 w 118"/>
                <a:gd name="T35" fmla="*/ 84 h 150"/>
                <a:gd name="T36" fmla="*/ 83 w 118"/>
                <a:gd name="T37" fmla="*/ 84 h 150"/>
                <a:gd name="T38" fmla="*/ 87 w 118"/>
                <a:gd name="T39" fmla="*/ 107 h 150"/>
                <a:gd name="T40" fmla="*/ 99 w 118"/>
                <a:gd name="T41" fmla="*/ 117 h 150"/>
                <a:gd name="T42" fmla="*/ 105 w 118"/>
                <a:gd name="T43" fmla="*/ 127 h 150"/>
                <a:gd name="T44" fmla="*/ 111 w 118"/>
                <a:gd name="T45" fmla="*/ 140 h 150"/>
                <a:gd name="T46" fmla="*/ 111 w 118"/>
                <a:gd name="T47" fmla="*/ 134 h 150"/>
                <a:gd name="T48" fmla="*/ 105 w 118"/>
                <a:gd name="T49" fmla="*/ 140 h 150"/>
                <a:gd name="T50" fmla="*/ 105 w 118"/>
                <a:gd name="T51" fmla="*/ 140 h 150"/>
                <a:gd name="T52" fmla="*/ 105 w 118"/>
                <a:gd name="T53" fmla="*/ 146 h 150"/>
                <a:gd name="T54" fmla="*/ 105 w 118"/>
                <a:gd name="T55" fmla="*/ 150 h 150"/>
                <a:gd name="T56" fmla="*/ 99 w 118"/>
                <a:gd name="T57" fmla="*/ 146 h 150"/>
                <a:gd name="T58" fmla="*/ 93 w 118"/>
                <a:gd name="T59" fmla="*/ 140 h 150"/>
                <a:gd name="T60" fmla="*/ 87 w 118"/>
                <a:gd name="T61" fmla="*/ 134 h 150"/>
                <a:gd name="T62" fmla="*/ 87 w 118"/>
                <a:gd name="T63" fmla="*/ 127 h 150"/>
                <a:gd name="T64" fmla="*/ 87 w 118"/>
                <a:gd name="T65" fmla="*/ 123 h 150"/>
                <a:gd name="T66" fmla="*/ 83 w 118"/>
                <a:gd name="T67" fmla="*/ 117 h 150"/>
                <a:gd name="T68" fmla="*/ 83 w 118"/>
                <a:gd name="T69" fmla="*/ 111 h 150"/>
                <a:gd name="T70" fmla="*/ 76 w 118"/>
                <a:gd name="T71" fmla="*/ 107 h 150"/>
                <a:gd name="T72" fmla="*/ 70 w 118"/>
                <a:gd name="T73" fmla="*/ 101 h 150"/>
                <a:gd name="T74" fmla="*/ 64 w 118"/>
                <a:gd name="T75" fmla="*/ 94 h 150"/>
                <a:gd name="T76" fmla="*/ 64 w 118"/>
                <a:gd name="T77" fmla="*/ 88 h 150"/>
                <a:gd name="T78" fmla="*/ 58 w 118"/>
                <a:gd name="T79" fmla="*/ 84 h 150"/>
                <a:gd name="T80" fmla="*/ 52 w 118"/>
                <a:gd name="T81" fmla="*/ 72 h 150"/>
                <a:gd name="T82" fmla="*/ 48 w 118"/>
                <a:gd name="T83" fmla="*/ 66 h 150"/>
                <a:gd name="T84" fmla="*/ 41 w 118"/>
                <a:gd name="T85" fmla="*/ 62 h 150"/>
                <a:gd name="T86" fmla="*/ 35 w 118"/>
                <a:gd name="T87" fmla="*/ 45 h 150"/>
                <a:gd name="T88" fmla="*/ 23 w 118"/>
                <a:gd name="T89" fmla="*/ 39 h 150"/>
                <a:gd name="T90" fmla="*/ 13 w 118"/>
                <a:gd name="T91" fmla="*/ 26 h 150"/>
                <a:gd name="T92" fmla="*/ 13 w 118"/>
                <a:gd name="T93" fmla="*/ 1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150">
                  <a:moveTo>
                    <a:pt x="13" y="16"/>
                  </a:moveTo>
                  <a:lnTo>
                    <a:pt x="13" y="10"/>
                  </a:lnTo>
                  <a:lnTo>
                    <a:pt x="6" y="10"/>
                  </a:lnTo>
                  <a:lnTo>
                    <a:pt x="6" y="10"/>
                  </a:lnTo>
                  <a:lnTo>
                    <a:pt x="6" y="4"/>
                  </a:lnTo>
                  <a:lnTo>
                    <a:pt x="6" y="4"/>
                  </a:lnTo>
                  <a:lnTo>
                    <a:pt x="6" y="4"/>
                  </a:lnTo>
                  <a:lnTo>
                    <a:pt x="6" y="0"/>
                  </a:lnTo>
                  <a:lnTo>
                    <a:pt x="0" y="0"/>
                  </a:lnTo>
                  <a:lnTo>
                    <a:pt x="13" y="0"/>
                  </a:lnTo>
                  <a:lnTo>
                    <a:pt x="23" y="10"/>
                  </a:lnTo>
                  <a:lnTo>
                    <a:pt x="23" y="16"/>
                  </a:lnTo>
                  <a:lnTo>
                    <a:pt x="29" y="22"/>
                  </a:lnTo>
                  <a:lnTo>
                    <a:pt x="29" y="26"/>
                  </a:lnTo>
                  <a:lnTo>
                    <a:pt x="29" y="26"/>
                  </a:lnTo>
                  <a:lnTo>
                    <a:pt x="35" y="26"/>
                  </a:lnTo>
                  <a:lnTo>
                    <a:pt x="41" y="33"/>
                  </a:lnTo>
                  <a:lnTo>
                    <a:pt x="41" y="39"/>
                  </a:lnTo>
                  <a:lnTo>
                    <a:pt x="48" y="39"/>
                  </a:lnTo>
                  <a:lnTo>
                    <a:pt x="48" y="45"/>
                  </a:lnTo>
                  <a:lnTo>
                    <a:pt x="52" y="49"/>
                  </a:lnTo>
                  <a:lnTo>
                    <a:pt x="52" y="49"/>
                  </a:lnTo>
                  <a:lnTo>
                    <a:pt x="58" y="55"/>
                  </a:lnTo>
                  <a:lnTo>
                    <a:pt x="58" y="62"/>
                  </a:lnTo>
                  <a:lnTo>
                    <a:pt x="64" y="62"/>
                  </a:lnTo>
                  <a:lnTo>
                    <a:pt x="87" y="84"/>
                  </a:lnTo>
                  <a:lnTo>
                    <a:pt x="93" y="84"/>
                  </a:lnTo>
                  <a:lnTo>
                    <a:pt x="99" y="88"/>
                  </a:lnTo>
                  <a:lnTo>
                    <a:pt x="99" y="94"/>
                  </a:lnTo>
                  <a:lnTo>
                    <a:pt x="105" y="101"/>
                  </a:lnTo>
                  <a:lnTo>
                    <a:pt x="99" y="101"/>
                  </a:lnTo>
                  <a:lnTo>
                    <a:pt x="99" y="94"/>
                  </a:lnTo>
                  <a:lnTo>
                    <a:pt x="93" y="88"/>
                  </a:lnTo>
                  <a:lnTo>
                    <a:pt x="87" y="88"/>
                  </a:lnTo>
                  <a:lnTo>
                    <a:pt x="87" y="88"/>
                  </a:lnTo>
                  <a:lnTo>
                    <a:pt x="87" y="84"/>
                  </a:lnTo>
                  <a:lnTo>
                    <a:pt x="83" y="84"/>
                  </a:lnTo>
                  <a:lnTo>
                    <a:pt x="83" y="84"/>
                  </a:lnTo>
                  <a:lnTo>
                    <a:pt x="83" y="101"/>
                  </a:lnTo>
                  <a:lnTo>
                    <a:pt x="87" y="107"/>
                  </a:lnTo>
                  <a:lnTo>
                    <a:pt x="87" y="111"/>
                  </a:lnTo>
                  <a:lnTo>
                    <a:pt x="99" y="117"/>
                  </a:lnTo>
                  <a:lnTo>
                    <a:pt x="105" y="123"/>
                  </a:lnTo>
                  <a:lnTo>
                    <a:pt x="105" y="127"/>
                  </a:lnTo>
                  <a:lnTo>
                    <a:pt x="118" y="140"/>
                  </a:lnTo>
                  <a:lnTo>
                    <a:pt x="111" y="140"/>
                  </a:lnTo>
                  <a:lnTo>
                    <a:pt x="111" y="140"/>
                  </a:lnTo>
                  <a:lnTo>
                    <a:pt x="111" y="134"/>
                  </a:lnTo>
                  <a:lnTo>
                    <a:pt x="105" y="134"/>
                  </a:lnTo>
                  <a:lnTo>
                    <a:pt x="105" y="140"/>
                  </a:lnTo>
                  <a:lnTo>
                    <a:pt x="105" y="140"/>
                  </a:lnTo>
                  <a:lnTo>
                    <a:pt x="105" y="140"/>
                  </a:lnTo>
                  <a:lnTo>
                    <a:pt x="105" y="146"/>
                  </a:lnTo>
                  <a:lnTo>
                    <a:pt x="105" y="146"/>
                  </a:lnTo>
                  <a:lnTo>
                    <a:pt x="105" y="146"/>
                  </a:lnTo>
                  <a:lnTo>
                    <a:pt x="105" y="150"/>
                  </a:lnTo>
                  <a:lnTo>
                    <a:pt x="99" y="146"/>
                  </a:lnTo>
                  <a:lnTo>
                    <a:pt x="99" y="146"/>
                  </a:lnTo>
                  <a:lnTo>
                    <a:pt x="99" y="140"/>
                  </a:lnTo>
                  <a:lnTo>
                    <a:pt x="93" y="140"/>
                  </a:lnTo>
                  <a:lnTo>
                    <a:pt x="93" y="134"/>
                  </a:lnTo>
                  <a:lnTo>
                    <a:pt x="87" y="134"/>
                  </a:lnTo>
                  <a:lnTo>
                    <a:pt x="87" y="127"/>
                  </a:lnTo>
                  <a:lnTo>
                    <a:pt x="87" y="127"/>
                  </a:lnTo>
                  <a:lnTo>
                    <a:pt x="87" y="123"/>
                  </a:lnTo>
                  <a:lnTo>
                    <a:pt x="87" y="123"/>
                  </a:lnTo>
                  <a:lnTo>
                    <a:pt x="87" y="117"/>
                  </a:lnTo>
                  <a:lnTo>
                    <a:pt x="83" y="117"/>
                  </a:lnTo>
                  <a:lnTo>
                    <a:pt x="83" y="111"/>
                  </a:lnTo>
                  <a:lnTo>
                    <a:pt x="83" y="111"/>
                  </a:lnTo>
                  <a:lnTo>
                    <a:pt x="83" y="107"/>
                  </a:lnTo>
                  <a:lnTo>
                    <a:pt x="76" y="107"/>
                  </a:lnTo>
                  <a:lnTo>
                    <a:pt x="76" y="101"/>
                  </a:lnTo>
                  <a:lnTo>
                    <a:pt x="70" y="101"/>
                  </a:lnTo>
                  <a:lnTo>
                    <a:pt x="70" y="101"/>
                  </a:lnTo>
                  <a:lnTo>
                    <a:pt x="64" y="94"/>
                  </a:lnTo>
                  <a:lnTo>
                    <a:pt x="64" y="88"/>
                  </a:lnTo>
                  <a:lnTo>
                    <a:pt x="64" y="88"/>
                  </a:lnTo>
                  <a:lnTo>
                    <a:pt x="64" y="84"/>
                  </a:lnTo>
                  <a:lnTo>
                    <a:pt x="58" y="84"/>
                  </a:lnTo>
                  <a:lnTo>
                    <a:pt x="58" y="78"/>
                  </a:lnTo>
                  <a:lnTo>
                    <a:pt x="52" y="72"/>
                  </a:lnTo>
                  <a:lnTo>
                    <a:pt x="52" y="72"/>
                  </a:lnTo>
                  <a:lnTo>
                    <a:pt x="48" y="66"/>
                  </a:lnTo>
                  <a:lnTo>
                    <a:pt x="48" y="62"/>
                  </a:lnTo>
                  <a:lnTo>
                    <a:pt x="41" y="62"/>
                  </a:lnTo>
                  <a:lnTo>
                    <a:pt x="41" y="49"/>
                  </a:lnTo>
                  <a:lnTo>
                    <a:pt x="35" y="45"/>
                  </a:lnTo>
                  <a:lnTo>
                    <a:pt x="29" y="45"/>
                  </a:lnTo>
                  <a:lnTo>
                    <a:pt x="23" y="39"/>
                  </a:lnTo>
                  <a:lnTo>
                    <a:pt x="17" y="39"/>
                  </a:lnTo>
                  <a:lnTo>
                    <a:pt x="13" y="26"/>
                  </a:lnTo>
                  <a:lnTo>
                    <a:pt x="13" y="16"/>
                  </a:lnTo>
                  <a:lnTo>
                    <a:pt x="13"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7" name="Freeform 626"/>
            <p:cNvSpPr>
              <a:spLocks/>
            </p:cNvSpPr>
            <p:nvPr/>
          </p:nvSpPr>
          <p:spPr bwMode="auto">
            <a:xfrm>
              <a:off x="7419976" y="2128838"/>
              <a:ext cx="131763" cy="107950"/>
            </a:xfrm>
            <a:custGeom>
              <a:avLst/>
              <a:gdLst>
                <a:gd name="T0" fmla="*/ 13 w 83"/>
                <a:gd name="T1" fmla="*/ 68 h 68"/>
                <a:gd name="T2" fmla="*/ 13 w 83"/>
                <a:gd name="T3" fmla="*/ 62 h 68"/>
                <a:gd name="T4" fmla="*/ 13 w 83"/>
                <a:gd name="T5" fmla="*/ 56 h 68"/>
                <a:gd name="T6" fmla="*/ 6 w 83"/>
                <a:gd name="T7" fmla="*/ 56 h 68"/>
                <a:gd name="T8" fmla="*/ 6 w 83"/>
                <a:gd name="T9" fmla="*/ 52 h 68"/>
                <a:gd name="T10" fmla="*/ 6 w 83"/>
                <a:gd name="T11" fmla="*/ 46 h 68"/>
                <a:gd name="T12" fmla="*/ 17 w 83"/>
                <a:gd name="T13" fmla="*/ 39 h 68"/>
                <a:gd name="T14" fmla="*/ 17 w 83"/>
                <a:gd name="T15" fmla="*/ 39 h 68"/>
                <a:gd name="T16" fmla="*/ 13 w 83"/>
                <a:gd name="T17" fmla="*/ 33 h 68"/>
                <a:gd name="T18" fmla="*/ 13 w 83"/>
                <a:gd name="T19" fmla="*/ 33 h 68"/>
                <a:gd name="T20" fmla="*/ 13 w 83"/>
                <a:gd name="T21" fmla="*/ 29 h 68"/>
                <a:gd name="T22" fmla="*/ 13 w 83"/>
                <a:gd name="T23" fmla="*/ 23 h 68"/>
                <a:gd name="T24" fmla="*/ 13 w 83"/>
                <a:gd name="T25" fmla="*/ 17 h 68"/>
                <a:gd name="T26" fmla="*/ 13 w 83"/>
                <a:gd name="T27" fmla="*/ 13 h 68"/>
                <a:gd name="T28" fmla="*/ 6 w 83"/>
                <a:gd name="T29" fmla="*/ 13 h 68"/>
                <a:gd name="T30" fmla="*/ 6 w 83"/>
                <a:gd name="T31" fmla="*/ 6 h 68"/>
                <a:gd name="T32" fmla="*/ 0 w 83"/>
                <a:gd name="T33" fmla="*/ 6 h 68"/>
                <a:gd name="T34" fmla="*/ 0 w 83"/>
                <a:gd name="T35" fmla="*/ 6 h 68"/>
                <a:gd name="T36" fmla="*/ 0 w 83"/>
                <a:gd name="T37" fmla="*/ 0 h 68"/>
                <a:gd name="T38" fmla="*/ 6 w 83"/>
                <a:gd name="T39" fmla="*/ 0 h 68"/>
                <a:gd name="T40" fmla="*/ 13 w 83"/>
                <a:gd name="T41" fmla="*/ 6 h 68"/>
                <a:gd name="T42" fmla="*/ 17 w 83"/>
                <a:gd name="T43" fmla="*/ 13 h 68"/>
                <a:gd name="T44" fmla="*/ 23 w 83"/>
                <a:gd name="T45" fmla="*/ 13 h 68"/>
                <a:gd name="T46" fmla="*/ 35 w 83"/>
                <a:gd name="T47" fmla="*/ 17 h 68"/>
                <a:gd name="T48" fmla="*/ 48 w 83"/>
                <a:gd name="T49" fmla="*/ 23 h 68"/>
                <a:gd name="T50" fmla="*/ 58 w 83"/>
                <a:gd name="T51" fmla="*/ 29 h 68"/>
                <a:gd name="T52" fmla="*/ 58 w 83"/>
                <a:gd name="T53" fmla="*/ 23 h 68"/>
                <a:gd name="T54" fmla="*/ 58 w 83"/>
                <a:gd name="T55" fmla="*/ 23 h 68"/>
                <a:gd name="T56" fmla="*/ 64 w 83"/>
                <a:gd name="T57" fmla="*/ 23 h 68"/>
                <a:gd name="T58" fmla="*/ 70 w 83"/>
                <a:gd name="T59" fmla="*/ 29 h 68"/>
                <a:gd name="T60" fmla="*/ 76 w 83"/>
                <a:gd name="T61" fmla="*/ 33 h 68"/>
                <a:gd name="T62" fmla="*/ 83 w 83"/>
                <a:gd name="T63" fmla="*/ 39 h 68"/>
                <a:gd name="T64" fmla="*/ 70 w 83"/>
                <a:gd name="T65" fmla="*/ 46 h 68"/>
                <a:gd name="T66" fmla="*/ 58 w 83"/>
                <a:gd name="T67" fmla="*/ 46 h 68"/>
                <a:gd name="T68" fmla="*/ 58 w 83"/>
                <a:gd name="T69" fmla="*/ 52 h 68"/>
                <a:gd name="T70" fmla="*/ 58 w 83"/>
                <a:gd name="T71" fmla="*/ 56 h 68"/>
                <a:gd name="T72" fmla="*/ 41 w 83"/>
                <a:gd name="T73" fmla="*/ 52 h 68"/>
                <a:gd name="T74" fmla="*/ 23 w 83"/>
                <a:gd name="T75" fmla="*/ 52 h 68"/>
                <a:gd name="T76" fmla="*/ 17 w 83"/>
                <a:gd name="T77" fmla="*/ 56 h 68"/>
                <a:gd name="T78" fmla="*/ 17 w 83"/>
                <a:gd name="T79" fmla="*/ 56 h 68"/>
                <a:gd name="T80" fmla="*/ 29 w 83"/>
                <a:gd name="T81" fmla="*/ 62 h 68"/>
                <a:gd name="T82" fmla="*/ 29 w 83"/>
                <a:gd name="T83" fmla="*/ 62 h 68"/>
                <a:gd name="T84" fmla="*/ 17 w 83"/>
                <a:gd name="T8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3" h="68">
                  <a:moveTo>
                    <a:pt x="17" y="68"/>
                  </a:moveTo>
                  <a:lnTo>
                    <a:pt x="13" y="68"/>
                  </a:lnTo>
                  <a:lnTo>
                    <a:pt x="17" y="68"/>
                  </a:lnTo>
                  <a:lnTo>
                    <a:pt x="13" y="62"/>
                  </a:lnTo>
                  <a:lnTo>
                    <a:pt x="13" y="62"/>
                  </a:lnTo>
                  <a:lnTo>
                    <a:pt x="13" y="56"/>
                  </a:lnTo>
                  <a:lnTo>
                    <a:pt x="6" y="56"/>
                  </a:lnTo>
                  <a:lnTo>
                    <a:pt x="6" y="56"/>
                  </a:lnTo>
                  <a:lnTo>
                    <a:pt x="6" y="56"/>
                  </a:lnTo>
                  <a:lnTo>
                    <a:pt x="6" y="52"/>
                  </a:lnTo>
                  <a:lnTo>
                    <a:pt x="6" y="52"/>
                  </a:lnTo>
                  <a:lnTo>
                    <a:pt x="6" y="46"/>
                  </a:lnTo>
                  <a:lnTo>
                    <a:pt x="17" y="46"/>
                  </a:lnTo>
                  <a:lnTo>
                    <a:pt x="17" y="39"/>
                  </a:lnTo>
                  <a:lnTo>
                    <a:pt x="17" y="39"/>
                  </a:lnTo>
                  <a:lnTo>
                    <a:pt x="17" y="39"/>
                  </a:lnTo>
                  <a:lnTo>
                    <a:pt x="17" y="33"/>
                  </a:lnTo>
                  <a:lnTo>
                    <a:pt x="13" y="33"/>
                  </a:lnTo>
                  <a:lnTo>
                    <a:pt x="13" y="33"/>
                  </a:lnTo>
                  <a:lnTo>
                    <a:pt x="13" y="33"/>
                  </a:lnTo>
                  <a:lnTo>
                    <a:pt x="13" y="29"/>
                  </a:lnTo>
                  <a:lnTo>
                    <a:pt x="13" y="29"/>
                  </a:lnTo>
                  <a:lnTo>
                    <a:pt x="13" y="23"/>
                  </a:lnTo>
                  <a:lnTo>
                    <a:pt x="13" y="23"/>
                  </a:lnTo>
                  <a:lnTo>
                    <a:pt x="13" y="23"/>
                  </a:lnTo>
                  <a:lnTo>
                    <a:pt x="13" y="17"/>
                  </a:lnTo>
                  <a:lnTo>
                    <a:pt x="13" y="17"/>
                  </a:lnTo>
                  <a:lnTo>
                    <a:pt x="13" y="13"/>
                  </a:lnTo>
                  <a:lnTo>
                    <a:pt x="6" y="13"/>
                  </a:lnTo>
                  <a:lnTo>
                    <a:pt x="6" y="13"/>
                  </a:lnTo>
                  <a:lnTo>
                    <a:pt x="6" y="13"/>
                  </a:lnTo>
                  <a:lnTo>
                    <a:pt x="6" y="6"/>
                  </a:lnTo>
                  <a:lnTo>
                    <a:pt x="0" y="6"/>
                  </a:lnTo>
                  <a:lnTo>
                    <a:pt x="0" y="6"/>
                  </a:lnTo>
                  <a:lnTo>
                    <a:pt x="0" y="6"/>
                  </a:lnTo>
                  <a:lnTo>
                    <a:pt x="0" y="6"/>
                  </a:lnTo>
                  <a:lnTo>
                    <a:pt x="0" y="0"/>
                  </a:lnTo>
                  <a:lnTo>
                    <a:pt x="0" y="0"/>
                  </a:lnTo>
                  <a:lnTo>
                    <a:pt x="0" y="0"/>
                  </a:lnTo>
                  <a:lnTo>
                    <a:pt x="6" y="0"/>
                  </a:lnTo>
                  <a:lnTo>
                    <a:pt x="13" y="6"/>
                  </a:lnTo>
                  <a:lnTo>
                    <a:pt x="13" y="6"/>
                  </a:lnTo>
                  <a:lnTo>
                    <a:pt x="17" y="6"/>
                  </a:lnTo>
                  <a:lnTo>
                    <a:pt x="17" y="13"/>
                  </a:lnTo>
                  <a:lnTo>
                    <a:pt x="17" y="13"/>
                  </a:lnTo>
                  <a:lnTo>
                    <a:pt x="23" y="13"/>
                  </a:lnTo>
                  <a:lnTo>
                    <a:pt x="23" y="17"/>
                  </a:lnTo>
                  <a:lnTo>
                    <a:pt x="35" y="17"/>
                  </a:lnTo>
                  <a:lnTo>
                    <a:pt x="35" y="23"/>
                  </a:lnTo>
                  <a:lnTo>
                    <a:pt x="48" y="23"/>
                  </a:lnTo>
                  <a:lnTo>
                    <a:pt x="52" y="29"/>
                  </a:lnTo>
                  <a:lnTo>
                    <a:pt x="58" y="29"/>
                  </a:lnTo>
                  <a:lnTo>
                    <a:pt x="58" y="23"/>
                  </a:lnTo>
                  <a:lnTo>
                    <a:pt x="58" y="23"/>
                  </a:lnTo>
                  <a:lnTo>
                    <a:pt x="58" y="23"/>
                  </a:lnTo>
                  <a:lnTo>
                    <a:pt x="58" y="23"/>
                  </a:lnTo>
                  <a:lnTo>
                    <a:pt x="58" y="17"/>
                  </a:lnTo>
                  <a:lnTo>
                    <a:pt x="64" y="23"/>
                  </a:lnTo>
                  <a:lnTo>
                    <a:pt x="64" y="29"/>
                  </a:lnTo>
                  <a:lnTo>
                    <a:pt x="70" y="29"/>
                  </a:lnTo>
                  <a:lnTo>
                    <a:pt x="70" y="33"/>
                  </a:lnTo>
                  <a:lnTo>
                    <a:pt x="76" y="33"/>
                  </a:lnTo>
                  <a:lnTo>
                    <a:pt x="76" y="39"/>
                  </a:lnTo>
                  <a:lnTo>
                    <a:pt x="83" y="39"/>
                  </a:lnTo>
                  <a:lnTo>
                    <a:pt x="70" y="39"/>
                  </a:lnTo>
                  <a:lnTo>
                    <a:pt x="70" y="46"/>
                  </a:lnTo>
                  <a:lnTo>
                    <a:pt x="58" y="46"/>
                  </a:lnTo>
                  <a:lnTo>
                    <a:pt x="58" y="46"/>
                  </a:lnTo>
                  <a:lnTo>
                    <a:pt x="58" y="52"/>
                  </a:lnTo>
                  <a:lnTo>
                    <a:pt x="58" y="52"/>
                  </a:lnTo>
                  <a:lnTo>
                    <a:pt x="58" y="52"/>
                  </a:lnTo>
                  <a:lnTo>
                    <a:pt x="58" y="56"/>
                  </a:lnTo>
                  <a:lnTo>
                    <a:pt x="41" y="56"/>
                  </a:lnTo>
                  <a:lnTo>
                    <a:pt x="41" y="52"/>
                  </a:lnTo>
                  <a:lnTo>
                    <a:pt x="23" y="52"/>
                  </a:lnTo>
                  <a:lnTo>
                    <a:pt x="23" y="52"/>
                  </a:lnTo>
                  <a:lnTo>
                    <a:pt x="23" y="56"/>
                  </a:lnTo>
                  <a:lnTo>
                    <a:pt x="17" y="56"/>
                  </a:lnTo>
                  <a:lnTo>
                    <a:pt x="17" y="56"/>
                  </a:lnTo>
                  <a:lnTo>
                    <a:pt x="17" y="56"/>
                  </a:lnTo>
                  <a:lnTo>
                    <a:pt x="29" y="56"/>
                  </a:lnTo>
                  <a:lnTo>
                    <a:pt x="29" y="62"/>
                  </a:lnTo>
                  <a:lnTo>
                    <a:pt x="29" y="62"/>
                  </a:lnTo>
                  <a:lnTo>
                    <a:pt x="29" y="62"/>
                  </a:lnTo>
                  <a:lnTo>
                    <a:pt x="29" y="68"/>
                  </a:lnTo>
                  <a:lnTo>
                    <a:pt x="17" y="68"/>
                  </a:lnTo>
                  <a:lnTo>
                    <a:pt x="17" y="6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8" name="Freeform 627"/>
            <p:cNvSpPr>
              <a:spLocks/>
            </p:cNvSpPr>
            <p:nvPr/>
          </p:nvSpPr>
          <p:spPr bwMode="auto">
            <a:xfrm>
              <a:off x="7419976" y="2128838"/>
              <a:ext cx="131763" cy="107950"/>
            </a:xfrm>
            <a:custGeom>
              <a:avLst/>
              <a:gdLst>
                <a:gd name="T0" fmla="*/ 13 w 83"/>
                <a:gd name="T1" fmla="*/ 68 h 68"/>
                <a:gd name="T2" fmla="*/ 13 w 83"/>
                <a:gd name="T3" fmla="*/ 62 h 68"/>
                <a:gd name="T4" fmla="*/ 13 w 83"/>
                <a:gd name="T5" fmla="*/ 56 h 68"/>
                <a:gd name="T6" fmla="*/ 6 w 83"/>
                <a:gd name="T7" fmla="*/ 56 h 68"/>
                <a:gd name="T8" fmla="*/ 6 w 83"/>
                <a:gd name="T9" fmla="*/ 52 h 68"/>
                <a:gd name="T10" fmla="*/ 6 w 83"/>
                <a:gd name="T11" fmla="*/ 46 h 68"/>
                <a:gd name="T12" fmla="*/ 17 w 83"/>
                <a:gd name="T13" fmla="*/ 39 h 68"/>
                <a:gd name="T14" fmla="*/ 17 w 83"/>
                <a:gd name="T15" fmla="*/ 39 h 68"/>
                <a:gd name="T16" fmla="*/ 13 w 83"/>
                <a:gd name="T17" fmla="*/ 33 h 68"/>
                <a:gd name="T18" fmla="*/ 13 w 83"/>
                <a:gd name="T19" fmla="*/ 33 h 68"/>
                <a:gd name="T20" fmla="*/ 13 w 83"/>
                <a:gd name="T21" fmla="*/ 29 h 68"/>
                <a:gd name="T22" fmla="*/ 13 w 83"/>
                <a:gd name="T23" fmla="*/ 23 h 68"/>
                <a:gd name="T24" fmla="*/ 13 w 83"/>
                <a:gd name="T25" fmla="*/ 17 h 68"/>
                <a:gd name="T26" fmla="*/ 13 w 83"/>
                <a:gd name="T27" fmla="*/ 13 h 68"/>
                <a:gd name="T28" fmla="*/ 6 w 83"/>
                <a:gd name="T29" fmla="*/ 13 h 68"/>
                <a:gd name="T30" fmla="*/ 6 w 83"/>
                <a:gd name="T31" fmla="*/ 6 h 68"/>
                <a:gd name="T32" fmla="*/ 0 w 83"/>
                <a:gd name="T33" fmla="*/ 6 h 68"/>
                <a:gd name="T34" fmla="*/ 0 w 83"/>
                <a:gd name="T35" fmla="*/ 6 h 68"/>
                <a:gd name="T36" fmla="*/ 0 w 83"/>
                <a:gd name="T37" fmla="*/ 0 h 68"/>
                <a:gd name="T38" fmla="*/ 6 w 83"/>
                <a:gd name="T39" fmla="*/ 0 h 68"/>
                <a:gd name="T40" fmla="*/ 13 w 83"/>
                <a:gd name="T41" fmla="*/ 6 h 68"/>
                <a:gd name="T42" fmla="*/ 17 w 83"/>
                <a:gd name="T43" fmla="*/ 13 h 68"/>
                <a:gd name="T44" fmla="*/ 23 w 83"/>
                <a:gd name="T45" fmla="*/ 13 h 68"/>
                <a:gd name="T46" fmla="*/ 35 w 83"/>
                <a:gd name="T47" fmla="*/ 17 h 68"/>
                <a:gd name="T48" fmla="*/ 48 w 83"/>
                <a:gd name="T49" fmla="*/ 23 h 68"/>
                <a:gd name="T50" fmla="*/ 58 w 83"/>
                <a:gd name="T51" fmla="*/ 29 h 68"/>
                <a:gd name="T52" fmla="*/ 58 w 83"/>
                <a:gd name="T53" fmla="*/ 23 h 68"/>
                <a:gd name="T54" fmla="*/ 58 w 83"/>
                <a:gd name="T55" fmla="*/ 23 h 68"/>
                <a:gd name="T56" fmla="*/ 64 w 83"/>
                <a:gd name="T57" fmla="*/ 23 h 68"/>
                <a:gd name="T58" fmla="*/ 70 w 83"/>
                <a:gd name="T59" fmla="*/ 29 h 68"/>
                <a:gd name="T60" fmla="*/ 76 w 83"/>
                <a:gd name="T61" fmla="*/ 33 h 68"/>
                <a:gd name="T62" fmla="*/ 83 w 83"/>
                <a:gd name="T63" fmla="*/ 39 h 68"/>
                <a:gd name="T64" fmla="*/ 70 w 83"/>
                <a:gd name="T65" fmla="*/ 46 h 68"/>
                <a:gd name="T66" fmla="*/ 58 w 83"/>
                <a:gd name="T67" fmla="*/ 46 h 68"/>
                <a:gd name="T68" fmla="*/ 58 w 83"/>
                <a:gd name="T69" fmla="*/ 52 h 68"/>
                <a:gd name="T70" fmla="*/ 58 w 83"/>
                <a:gd name="T71" fmla="*/ 56 h 68"/>
                <a:gd name="T72" fmla="*/ 41 w 83"/>
                <a:gd name="T73" fmla="*/ 52 h 68"/>
                <a:gd name="T74" fmla="*/ 23 w 83"/>
                <a:gd name="T75" fmla="*/ 52 h 68"/>
                <a:gd name="T76" fmla="*/ 17 w 83"/>
                <a:gd name="T77" fmla="*/ 56 h 68"/>
                <a:gd name="T78" fmla="*/ 17 w 83"/>
                <a:gd name="T79" fmla="*/ 56 h 68"/>
                <a:gd name="T80" fmla="*/ 29 w 83"/>
                <a:gd name="T81" fmla="*/ 62 h 68"/>
                <a:gd name="T82" fmla="*/ 29 w 83"/>
                <a:gd name="T83" fmla="*/ 62 h 68"/>
                <a:gd name="T84" fmla="*/ 17 w 83"/>
                <a:gd name="T8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3" h="68">
                  <a:moveTo>
                    <a:pt x="17" y="68"/>
                  </a:moveTo>
                  <a:lnTo>
                    <a:pt x="13" y="68"/>
                  </a:lnTo>
                  <a:lnTo>
                    <a:pt x="17" y="68"/>
                  </a:lnTo>
                  <a:lnTo>
                    <a:pt x="13" y="62"/>
                  </a:lnTo>
                  <a:lnTo>
                    <a:pt x="13" y="62"/>
                  </a:lnTo>
                  <a:lnTo>
                    <a:pt x="13" y="56"/>
                  </a:lnTo>
                  <a:lnTo>
                    <a:pt x="6" y="56"/>
                  </a:lnTo>
                  <a:lnTo>
                    <a:pt x="6" y="56"/>
                  </a:lnTo>
                  <a:lnTo>
                    <a:pt x="6" y="56"/>
                  </a:lnTo>
                  <a:lnTo>
                    <a:pt x="6" y="52"/>
                  </a:lnTo>
                  <a:lnTo>
                    <a:pt x="6" y="52"/>
                  </a:lnTo>
                  <a:lnTo>
                    <a:pt x="6" y="46"/>
                  </a:lnTo>
                  <a:lnTo>
                    <a:pt x="17" y="46"/>
                  </a:lnTo>
                  <a:lnTo>
                    <a:pt x="17" y="39"/>
                  </a:lnTo>
                  <a:lnTo>
                    <a:pt x="17" y="39"/>
                  </a:lnTo>
                  <a:lnTo>
                    <a:pt x="17" y="39"/>
                  </a:lnTo>
                  <a:lnTo>
                    <a:pt x="17" y="33"/>
                  </a:lnTo>
                  <a:lnTo>
                    <a:pt x="13" y="33"/>
                  </a:lnTo>
                  <a:lnTo>
                    <a:pt x="13" y="33"/>
                  </a:lnTo>
                  <a:lnTo>
                    <a:pt x="13" y="33"/>
                  </a:lnTo>
                  <a:lnTo>
                    <a:pt x="13" y="29"/>
                  </a:lnTo>
                  <a:lnTo>
                    <a:pt x="13" y="29"/>
                  </a:lnTo>
                  <a:lnTo>
                    <a:pt x="13" y="23"/>
                  </a:lnTo>
                  <a:lnTo>
                    <a:pt x="13" y="23"/>
                  </a:lnTo>
                  <a:lnTo>
                    <a:pt x="13" y="23"/>
                  </a:lnTo>
                  <a:lnTo>
                    <a:pt x="13" y="17"/>
                  </a:lnTo>
                  <a:lnTo>
                    <a:pt x="13" y="17"/>
                  </a:lnTo>
                  <a:lnTo>
                    <a:pt x="13" y="13"/>
                  </a:lnTo>
                  <a:lnTo>
                    <a:pt x="6" y="13"/>
                  </a:lnTo>
                  <a:lnTo>
                    <a:pt x="6" y="13"/>
                  </a:lnTo>
                  <a:lnTo>
                    <a:pt x="6" y="13"/>
                  </a:lnTo>
                  <a:lnTo>
                    <a:pt x="6" y="6"/>
                  </a:lnTo>
                  <a:lnTo>
                    <a:pt x="0" y="6"/>
                  </a:lnTo>
                  <a:lnTo>
                    <a:pt x="0" y="6"/>
                  </a:lnTo>
                  <a:lnTo>
                    <a:pt x="0" y="6"/>
                  </a:lnTo>
                  <a:lnTo>
                    <a:pt x="0" y="6"/>
                  </a:lnTo>
                  <a:lnTo>
                    <a:pt x="0" y="0"/>
                  </a:lnTo>
                  <a:lnTo>
                    <a:pt x="0" y="0"/>
                  </a:lnTo>
                  <a:lnTo>
                    <a:pt x="0" y="0"/>
                  </a:lnTo>
                  <a:lnTo>
                    <a:pt x="6" y="0"/>
                  </a:lnTo>
                  <a:lnTo>
                    <a:pt x="13" y="6"/>
                  </a:lnTo>
                  <a:lnTo>
                    <a:pt x="13" y="6"/>
                  </a:lnTo>
                  <a:lnTo>
                    <a:pt x="17" y="6"/>
                  </a:lnTo>
                  <a:lnTo>
                    <a:pt x="17" y="13"/>
                  </a:lnTo>
                  <a:lnTo>
                    <a:pt x="17" y="13"/>
                  </a:lnTo>
                  <a:lnTo>
                    <a:pt x="23" y="13"/>
                  </a:lnTo>
                  <a:lnTo>
                    <a:pt x="23" y="17"/>
                  </a:lnTo>
                  <a:lnTo>
                    <a:pt x="35" y="17"/>
                  </a:lnTo>
                  <a:lnTo>
                    <a:pt x="35" y="23"/>
                  </a:lnTo>
                  <a:lnTo>
                    <a:pt x="48" y="23"/>
                  </a:lnTo>
                  <a:lnTo>
                    <a:pt x="52" y="29"/>
                  </a:lnTo>
                  <a:lnTo>
                    <a:pt x="58" y="29"/>
                  </a:lnTo>
                  <a:lnTo>
                    <a:pt x="58" y="23"/>
                  </a:lnTo>
                  <a:lnTo>
                    <a:pt x="58" y="23"/>
                  </a:lnTo>
                  <a:lnTo>
                    <a:pt x="58" y="23"/>
                  </a:lnTo>
                  <a:lnTo>
                    <a:pt x="58" y="23"/>
                  </a:lnTo>
                  <a:lnTo>
                    <a:pt x="58" y="17"/>
                  </a:lnTo>
                  <a:lnTo>
                    <a:pt x="64" y="23"/>
                  </a:lnTo>
                  <a:lnTo>
                    <a:pt x="64" y="29"/>
                  </a:lnTo>
                  <a:lnTo>
                    <a:pt x="70" y="29"/>
                  </a:lnTo>
                  <a:lnTo>
                    <a:pt x="70" y="33"/>
                  </a:lnTo>
                  <a:lnTo>
                    <a:pt x="76" y="33"/>
                  </a:lnTo>
                  <a:lnTo>
                    <a:pt x="76" y="39"/>
                  </a:lnTo>
                  <a:lnTo>
                    <a:pt x="83" y="39"/>
                  </a:lnTo>
                  <a:lnTo>
                    <a:pt x="70" y="39"/>
                  </a:lnTo>
                  <a:lnTo>
                    <a:pt x="70" y="46"/>
                  </a:lnTo>
                  <a:lnTo>
                    <a:pt x="58" y="46"/>
                  </a:lnTo>
                  <a:lnTo>
                    <a:pt x="58" y="46"/>
                  </a:lnTo>
                  <a:lnTo>
                    <a:pt x="58" y="52"/>
                  </a:lnTo>
                  <a:lnTo>
                    <a:pt x="58" y="52"/>
                  </a:lnTo>
                  <a:lnTo>
                    <a:pt x="58" y="52"/>
                  </a:lnTo>
                  <a:lnTo>
                    <a:pt x="58" y="56"/>
                  </a:lnTo>
                  <a:lnTo>
                    <a:pt x="41" y="56"/>
                  </a:lnTo>
                  <a:lnTo>
                    <a:pt x="41" y="52"/>
                  </a:lnTo>
                  <a:lnTo>
                    <a:pt x="23" y="52"/>
                  </a:lnTo>
                  <a:lnTo>
                    <a:pt x="23" y="52"/>
                  </a:lnTo>
                  <a:lnTo>
                    <a:pt x="23" y="56"/>
                  </a:lnTo>
                  <a:lnTo>
                    <a:pt x="17" y="56"/>
                  </a:lnTo>
                  <a:lnTo>
                    <a:pt x="17" y="56"/>
                  </a:lnTo>
                  <a:lnTo>
                    <a:pt x="17" y="56"/>
                  </a:lnTo>
                  <a:lnTo>
                    <a:pt x="29" y="56"/>
                  </a:lnTo>
                  <a:lnTo>
                    <a:pt x="29" y="62"/>
                  </a:lnTo>
                  <a:lnTo>
                    <a:pt x="29" y="62"/>
                  </a:lnTo>
                  <a:lnTo>
                    <a:pt x="29" y="62"/>
                  </a:lnTo>
                  <a:lnTo>
                    <a:pt x="29" y="68"/>
                  </a:lnTo>
                  <a:lnTo>
                    <a:pt x="17" y="68"/>
                  </a:lnTo>
                  <a:lnTo>
                    <a:pt x="17" y="6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29" name="Freeform 628"/>
            <p:cNvSpPr>
              <a:spLocks/>
            </p:cNvSpPr>
            <p:nvPr/>
          </p:nvSpPr>
          <p:spPr bwMode="auto">
            <a:xfrm>
              <a:off x="7354888" y="2246313"/>
              <a:ext cx="196850" cy="223838"/>
            </a:xfrm>
            <a:custGeom>
              <a:avLst/>
              <a:gdLst>
                <a:gd name="T0" fmla="*/ 35 w 124"/>
                <a:gd name="T1" fmla="*/ 106 h 141"/>
                <a:gd name="T2" fmla="*/ 41 w 124"/>
                <a:gd name="T3" fmla="*/ 101 h 141"/>
                <a:gd name="T4" fmla="*/ 54 w 124"/>
                <a:gd name="T5" fmla="*/ 106 h 141"/>
                <a:gd name="T6" fmla="*/ 54 w 124"/>
                <a:gd name="T7" fmla="*/ 106 h 141"/>
                <a:gd name="T8" fmla="*/ 58 w 124"/>
                <a:gd name="T9" fmla="*/ 101 h 141"/>
                <a:gd name="T10" fmla="*/ 54 w 124"/>
                <a:gd name="T11" fmla="*/ 95 h 141"/>
                <a:gd name="T12" fmla="*/ 58 w 124"/>
                <a:gd name="T13" fmla="*/ 89 h 141"/>
                <a:gd name="T14" fmla="*/ 58 w 124"/>
                <a:gd name="T15" fmla="*/ 83 h 141"/>
                <a:gd name="T16" fmla="*/ 58 w 124"/>
                <a:gd name="T17" fmla="*/ 79 h 141"/>
                <a:gd name="T18" fmla="*/ 58 w 124"/>
                <a:gd name="T19" fmla="*/ 73 h 141"/>
                <a:gd name="T20" fmla="*/ 64 w 124"/>
                <a:gd name="T21" fmla="*/ 79 h 141"/>
                <a:gd name="T22" fmla="*/ 76 w 124"/>
                <a:gd name="T23" fmla="*/ 73 h 141"/>
                <a:gd name="T24" fmla="*/ 82 w 124"/>
                <a:gd name="T25" fmla="*/ 66 h 141"/>
                <a:gd name="T26" fmla="*/ 76 w 124"/>
                <a:gd name="T27" fmla="*/ 62 h 141"/>
                <a:gd name="T28" fmla="*/ 70 w 124"/>
                <a:gd name="T29" fmla="*/ 56 h 141"/>
                <a:gd name="T30" fmla="*/ 82 w 124"/>
                <a:gd name="T31" fmla="*/ 56 h 141"/>
                <a:gd name="T32" fmla="*/ 82 w 124"/>
                <a:gd name="T33" fmla="*/ 62 h 141"/>
                <a:gd name="T34" fmla="*/ 89 w 124"/>
                <a:gd name="T35" fmla="*/ 56 h 141"/>
                <a:gd name="T36" fmla="*/ 82 w 124"/>
                <a:gd name="T37" fmla="*/ 44 h 141"/>
                <a:gd name="T38" fmla="*/ 76 w 124"/>
                <a:gd name="T39" fmla="*/ 33 h 141"/>
                <a:gd name="T40" fmla="*/ 70 w 124"/>
                <a:gd name="T41" fmla="*/ 11 h 141"/>
                <a:gd name="T42" fmla="*/ 76 w 124"/>
                <a:gd name="T43" fmla="*/ 5 h 141"/>
                <a:gd name="T44" fmla="*/ 82 w 124"/>
                <a:gd name="T45" fmla="*/ 0 h 141"/>
                <a:gd name="T46" fmla="*/ 93 w 124"/>
                <a:gd name="T47" fmla="*/ 11 h 141"/>
                <a:gd name="T48" fmla="*/ 99 w 124"/>
                <a:gd name="T49" fmla="*/ 17 h 141"/>
                <a:gd name="T50" fmla="*/ 105 w 124"/>
                <a:gd name="T51" fmla="*/ 27 h 141"/>
                <a:gd name="T52" fmla="*/ 111 w 124"/>
                <a:gd name="T53" fmla="*/ 40 h 141"/>
                <a:gd name="T54" fmla="*/ 111 w 124"/>
                <a:gd name="T55" fmla="*/ 44 h 141"/>
                <a:gd name="T56" fmla="*/ 105 w 124"/>
                <a:gd name="T57" fmla="*/ 56 h 141"/>
                <a:gd name="T58" fmla="*/ 105 w 124"/>
                <a:gd name="T59" fmla="*/ 56 h 141"/>
                <a:gd name="T60" fmla="*/ 111 w 124"/>
                <a:gd name="T61" fmla="*/ 62 h 141"/>
                <a:gd name="T62" fmla="*/ 117 w 124"/>
                <a:gd name="T63" fmla="*/ 89 h 141"/>
                <a:gd name="T64" fmla="*/ 124 w 124"/>
                <a:gd name="T65" fmla="*/ 112 h 141"/>
                <a:gd name="T66" fmla="*/ 111 w 124"/>
                <a:gd name="T67" fmla="*/ 106 h 141"/>
                <a:gd name="T68" fmla="*/ 111 w 124"/>
                <a:gd name="T69" fmla="*/ 112 h 141"/>
                <a:gd name="T70" fmla="*/ 111 w 124"/>
                <a:gd name="T71" fmla="*/ 118 h 141"/>
                <a:gd name="T72" fmla="*/ 105 w 124"/>
                <a:gd name="T73" fmla="*/ 124 h 141"/>
                <a:gd name="T74" fmla="*/ 105 w 124"/>
                <a:gd name="T75" fmla="*/ 118 h 141"/>
                <a:gd name="T76" fmla="*/ 105 w 124"/>
                <a:gd name="T77" fmla="*/ 112 h 141"/>
                <a:gd name="T78" fmla="*/ 93 w 124"/>
                <a:gd name="T79" fmla="*/ 118 h 141"/>
                <a:gd name="T80" fmla="*/ 93 w 124"/>
                <a:gd name="T81" fmla="*/ 118 h 141"/>
                <a:gd name="T82" fmla="*/ 82 w 124"/>
                <a:gd name="T83" fmla="*/ 118 h 141"/>
                <a:gd name="T84" fmla="*/ 76 w 124"/>
                <a:gd name="T85" fmla="*/ 118 h 141"/>
                <a:gd name="T86" fmla="*/ 76 w 124"/>
                <a:gd name="T87" fmla="*/ 128 h 141"/>
                <a:gd name="T88" fmla="*/ 76 w 124"/>
                <a:gd name="T89" fmla="*/ 134 h 141"/>
                <a:gd name="T90" fmla="*/ 64 w 124"/>
                <a:gd name="T91" fmla="*/ 141 h 141"/>
                <a:gd name="T92" fmla="*/ 64 w 124"/>
                <a:gd name="T93" fmla="*/ 134 h 141"/>
                <a:gd name="T94" fmla="*/ 64 w 124"/>
                <a:gd name="T95" fmla="*/ 128 h 141"/>
                <a:gd name="T96" fmla="*/ 54 w 124"/>
                <a:gd name="T97" fmla="*/ 124 h 141"/>
                <a:gd name="T98" fmla="*/ 41 w 124"/>
                <a:gd name="T99" fmla="*/ 118 h 141"/>
                <a:gd name="T100" fmla="*/ 23 w 124"/>
                <a:gd name="T101" fmla="*/ 124 h 141"/>
                <a:gd name="T102" fmla="*/ 19 w 124"/>
                <a:gd name="T103" fmla="*/ 134 h 141"/>
                <a:gd name="T104" fmla="*/ 6 w 124"/>
                <a:gd name="T105" fmla="*/ 141 h 141"/>
                <a:gd name="T106" fmla="*/ 0 w 124"/>
                <a:gd name="T107" fmla="*/ 134 h 141"/>
                <a:gd name="T108" fmla="*/ 0 w 124"/>
                <a:gd name="T109" fmla="*/ 128 h 141"/>
                <a:gd name="T110" fmla="*/ 0 w 124"/>
                <a:gd name="T111" fmla="*/ 124 h 141"/>
                <a:gd name="T112" fmla="*/ 12 w 124"/>
                <a:gd name="T113" fmla="*/ 118 h 141"/>
                <a:gd name="T114" fmla="*/ 19 w 124"/>
                <a:gd name="T115" fmla="*/ 10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4" h="141">
                  <a:moveTo>
                    <a:pt x="23" y="106"/>
                  </a:moveTo>
                  <a:lnTo>
                    <a:pt x="23" y="106"/>
                  </a:lnTo>
                  <a:lnTo>
                    <a:pt x="35" y="106"/>
                  </a:lnTo>
                  <a:lnTo>
                    <a:pt x="41" y="101"/>
                  </a:lnTo>
                  <a:lnTo>
                    <a:pt x="41" y="101"/>
                  </a:lnTo>
                  <a:lnTo>
                    <a:pt x="41" y="101"/>
                  </a:lnTo>
                  <a:lnTo>
                    <a:pt x="54" y="101"/>
                  </a:lnTo>
                  <a:lnTo>
                    <a:pt x="54" y="106"/>
                  </a:lnTo>
                  <a:lnTo>
                    <a:pt x="54" y="106"/>
                  </a:lnTo>
                  <a:lnTo>
                    <a:pt x="54" y="106"/>
                  </a:lnTo>
                  <a:lnTo>
                    <a:pt x="54" y="106"/>
                  </a:lnTo>
                  <a:lnTo>
                    <a:pt x="54" y="106"/>
                  </a:lnTo>
                  <a:lnTo>
                    <a:pt x="58" y="106"/>
                  </a:lnTo>
                  <a:lnTo>
                    <a:pt x="58" y="101"/>
                  </a:lnTo>
                  <a:lnTo>
                    <a:pt x="58" y="101"/>
                  </a:lnTo>
                  <a:lnTo>
                    <a:pt x="58" y="101"/>
                  </a:lnTo>
                  <a:lnTo>
                    <a:pt x="54" y="95"/>
                  </a:lnTo>
                  <a:lnTo>
                    <a:pt x="54" y="95"/>
                  </a:lnTo>
                  <a:lnTo>
                    <a:pt x="58" y="95"/>
                  </a:lnTo>
                  <a:lnTo>
                    <a:pt x="58" y="89"/>
                  </a:lnTo>
                  <a:lnTo>
                    <a:pt x="58" y="89"/>
                  </a:lnTo>
                  <a:lnTo>
                    <a:pt x="58" y="83"/>
                  </a:lnTo>
                  <a:lnTo>
                    <a:pt x="58" y="83"/>
                  </a:lnTo>
                  <a:lnTo>
                    <a:pt x="58" y="83"/>
                  </a:lnTo>
                  <a:lnTo>
                    <a:pt x="58" y="79"/>
                  </a:lnTo>
                  <a:lnTo>
                    <a:pt x="58" y="79"/>
                  </a:lnTo>
                  <a:lnTo>
                    <a:pt x="58" y="79"/>
                  </a:lnTo>
                  <a:lnTo>
                    <a:pt x="58" y="73"/>
                  </a:lnTo>
                  <a:lnTo>
                    <a:pt x="58" y="73"/>
                  </a:lnTo>
                  <a:lnTo>
                    <a:pt x="58" y="73"/>
                  </a:lnTo>
                  <a:lnTo>
                    <a:pt x="64" y="73"/>
                  </a:lnTo>
                  <a:lnTo>
                    <a:pt x="64" y="79"/>
                  </a:lnTo>
                  <a:lnTo>
                    <a:pt x="64" y="79"/>
                  </a:lnTo>
                  <a:lnTo>
                    <a:pt x="64" y="79"/>
                  </a:lnTo>
                  <a:lnTo>
                    <a:pt x="64" y="73"/>
                  </a:lnTo>
                  <a:lnTo>
                    <a:pt x="76" y="73"/>
                  </a:lnTo>
                  <a:lnTo>
                    <a:pt x="82" y="66"/>
                  </a:lnTo>
                  <a:lnTo>
                    <a:pt x="82" y="66"/>
                  </a:lnTo>
                  <a:lnTo>
                    <a:pt x="82" y="66"/>
                  </a:lnTo>
                  <a:lnTo>
                    <a:pt x="76" y="62"/>
                  </a:lnTo>
                  <a:lnTo>
                    <a:pt x="76" y="62"/>
                  </a:lnTo>
                  <a:lnTo>
                    <a:pt x="76" y="62"/>
                  </a:lnTo>
                  <a:lnTo>
                    <a:pt x="76" y="56"/>
                  </a:lnTo>
                  <a:lnTo>
                    <a:pt x="70" y="56"/>
                  </a:lnTo>
                  <a:lnTo>
                    <a:pt x="70" y="56"/>
                  </a:lnTo>
                  <a:lnTo>
                    <a:pt x="70" y="56"/>
                  </a:lnTo>
                  <a:lnTo>
                    <a:pt x="70" y="56"/>
                  </a:lnTo>
                  <a:lnTo>
                    <a:pt x="82" y="56"/>
                  </a:lnTo>
                  <a:lnTo>
                    <a:pt x="82" y="62"/>
                  </a:lnTo>
                  <a:lnTo>
                    <a:pt x="82" y="62"/>
                  </a:lnTo>
                  <a:lnTo>
                    <a:pt x="82" y="62"/>
                  </a:lnTo>
                  <a:lnTo>
                    <a:pt x="89" y="62"/>
                  </a:lnTo>
                  <a:lnTo>
                    <a:pt x="89" y="56"/>
                  </a:lnTo>
                  <a:lnTo>
                    <a:pt x="89" y="56"/>
                  </a:lnTo>
                  <a:lnTo>
                    <a:pt x="89" y="56"/>
                  </a:lnTo>
                  <a:lnTo>
                    <a:pt x="89" y="56"/>
                  </a:lnTo>
                  <a:lnTo>
                    <a:pt x="82" y="44"/>
                  </a:lnTo>
                  <a:lnTo>
                    <a:pt x="82" y="44"/>
                  </a:lnTo>
                  <a:lnTo>
                    <a:pt x="82" y="40"/>
                  </a:lnTo>
                  <a:lnTo>
                    <a:pt x="76" y="33"/>
                  </a:lnTo>
                  <a:lnTo>
                    <a:pt x="76" y="21"/>
                  </a:lnTo>
                  <a:lnTo>
                    <a:pt x="70" y="17"/>
                  </a:lnTo>
                  <a:lnTo>
                    <a:pt x="70" y="11"/>
                  </a:lnTo>
                  <a:lnTo>
                    <a:pt x="70" y="11"/>
                  </a:lnTo>
                  <a:lnTo>
                    <a:pt x="70" y="5"/>
                  </a:lnTo>
                  <a:lnTo>
                    <a:pt x="76" y="5"/>
                  </a:lnTo>
                  <a:lnTo>
                    <a:pt x="76" y="0"/>
                  </a:lnTo>
                  <a:lnTo>
                    <a:pt x="76" y="0"/>
                  </a:lnTo>
                  <a:lnTo>
                    <a:pt x="82" y="0"/>
                  </a:lnTo>
                  <a:lnTo>
                    <a:pt x="89" y="5"/>
                  </a:lnTo>
                  <a:lnTo>
                    <a:pt x="89" y="5"/>
                  </a:lnTo>
                  <a:lnTo>
                    <a:pt x="93" y="11"/>
                  </a:lnTo>
                  <a:lnTo>
                    <a:pt x="93" y="11"/>
                  </a:lnTo>
                  <a:lnTo>
                    <a:pt x="99" y="17"/>
                  </a:lnTo>
                  <a:lnTo>
                    <a:pt x="99" y="17"/>
                  </a:lnTo>
                  <a:lnTo>
                    <a:pt x="105" y="21"/>
                  </a:lnTo>
                  <a:lnTo>
                    <a:pt x="105" y="21"/>
                  </a:lnTo>
                  <a:lnTo>
                    <a:pt x="105" y="27"/>
                  </a:lnTo>
                  <a:lnTo>
                    <a:pt x="105" y="27"/>
                  </a:lnTo>
                  <a:lnTo>
                    <a:pt x="111" y="33"/>
                  </a:lnTo>
                  <a:lnTo>
                    <a:pt x="111" y="40"/>
                  </a:lnTo>
                  <a:lnTo>
                    <a:pt x="111" y="40"/>
                  </a:lnTo>
                  <a:lnTo>
                    <a:pt x="111" y="44"/>
                  </a:lnTo>
                  <a:lnTo>
                    <a:pt x="111" y="44"/>
                  </a:lnTo>
                  <a:lnTo>
                    <a:pt x="111" y="56"/>
                  </a:lnTo>
                  <a:lnTo>
                    <a:pt x="105" y="56"/>
                  </a:lnTo>
                  <a:lnTo>
                    <a:pt x="105" y="56"/>
                  </a:lnTo>
                  <a:lnTo>
                    <a:pt x="105" y="56"/>
                  </a:lnTo>
                  <a:lnTo>
                    <a:pt x="105" y="56"/>
                  </a:lnTo>
                  <a:lnTo>
                    <a:pt x="105" y="56"/>
                  </a:lnTo>
                  <a:lnTo>
                    <a:pt x="111" y="62"/>
                  </a:lnTo>
                  <a:lnTo>
                    <a:pt x="111" y="62"/>
                  </a:lnTo>
                  <a:lnTo>
                    <a:pt x="111" y="62"/>
                  </a:lnTo>
                  <a:lnTo>
                    <a:pt x="111" y="66"/>
                  </a:lnTo>
                  <a:lnTo>
                    <a:pt x="117" y="73"/>
                  </a:lnTo>
                  <a:lnTo>
                    <a:pt x="117" y="89"/>
                  </a:lnTo>
                  <a:lnTo>
                    <a:pt x="124" y="95"/>
                  </a:lnTo>
                  <a:lnTo>
                    <a:pt x="124" y="95"/>
                  </a:lnTo>
                  <a:lnTo>
                    <a:pt x="124" y="112"/>
                  </a:lnTo>
                  <a:lnTo>
                    <a:pt x="117" y="112"/>
                  </a:lnTo>
                  <a:lnTo>
                    <a:pt x="117" y="106"/>
                  </a:lnTo>
                  <a:lnTo>
                    <a:pt x="111" y="106"/>
                  </a:lnTo>
                  <a:lnTo>
                    <a:pt x="111" y="106"/>
                  </a:lnTo>
                  <a:lnTo>
                    <a:pt x="111" y="106"/>
                  </a:lnTo>
                  <a:lnTo>
                    <a:pt x="111" y="112"/>
                  </a:lnTo>
                  <a:lnTo>
                    <a:pt x="111" y="112"/>
                  </a:lnTo>
                  <a:lnTo>
                    <a:pt x="111" y="118"/>
                  </a:lnTo>
                  <a:lnTo>
                    <a:pt x="111" y="118"/>
                  </a:lnTo>
                  <a:lnTo>
                    <a:pt x="111" y="118"/>
                  </a:lnTo>
                  <a:lnTo>
                    <a:pt x="111" y="118"/>
                  </a:lnTo>
                  <a:lnTo>
                    <a:pt x="105" y="124"/>
                  </a:lnTo>
                  <a:lnTo>
                    <a:pt x="105" y="118"/>
                  </a:lnTo>
                  <a:lnTo>
                    <a:pt x="105" y="118"/>
                  </a:lnTo>
                  <a:lnTo>
                    <a:pt x="105" y="118"/>
                  </a:lnTo>
                  <a:lnTo>
                    <a:pt x="105" y="118"/>
                  </a:lnTo>
                  <a:lnTo>
                    <a:pt x="105" y="118"/>
                  </a:lnTo>
                  <a:lnTo>
                    <a:pt x="105" y="112"/>
                  </a:lnTo>
                  <a:lnTo>
                    <a:pt x="93" y="112"/>
                  </a:lnTo>
                  <a:lnTo>
                    <a:pt x="93" y="118"/>
                  </a:lnTo>
                  <a:lnTo>
                    <a:pt x="93" y="118"/>
                  </a:lnTo>
                  <a:lnTo>
                    <a:pt x="93" y="118"/>
                  </a:lnTo>
                  <a:lnTo>
                    <a:pt x="93" y="118"/>
                  </a:lnTo>
                  <a:lnTo>
                    <a:pt x="93" y="118"/>
                  </a:lnTo>
                  <a:lnTo>
                    <a:pt x="93" y="124"/>
                  </a:lnTo>
                  <a:lnTo>
                    <a:pt x="89" y="124"/>
                  </a:lnTo>
                  <a:lnTo>
                    <a:pt x="82" y="118"/>
                  </a:lnTo>
                  <a:lnTo>
                    <a:pt x="76" y="118"/>
                  </a:lnTo>
                  <a:lnTo>
                    <a:pt x="76" y="118"/>
                  </a:lnTo>
                  <a:lnTo>
                    <a:pt x="76" y="118"/>
                  </a:lnTo>
                  <a:lnTo>
                    <a:pt x="76" y="124"/>
                  </a:lnTo>
                  <a:lnTo>
                    <a:pt x="76" y="124"/>
                  </a:lnTo>
                  <a:lnTo>
                    <a:pt x="76" y="128"/>
                  </a:lnTo>
                  <a:lnTo>
                    <a:pt x="76" y="128"/>
                  </a:lnTo>
                  <a:lnTo>
                    <a:pt x="76" y="134"/>
                  </a:lnTo>
                  <a:lnTo>
                    <a:pt x="76" y="134"/>
                  </a:lnTo>
                  <a:lnTo>
                    <a:pt x="76" y="134"/>
                  </a:lnTo>
                  <a:lnTo>
                    <a:pt x="76" y="141"/>
                  </a:lnTo>
                  <a:lnTo>
                    <a:pt x="64" y="141"/>
                  </a:lnTo>
                  <a:lnTo>
                    <a:pt x="64" y="141"/>
                  </a:lnTo>
                  <a:lnTo>
                    <a:pt x="64" y="141"/>
                  </a:lnTo>
                  <a:lnTo>
                    <a:pt x="64" y="134"/>
                  </a:lnTo>
                  <a:lnTo>
                    <a:pt x="64" y="134"/>
                  </a:lnTo>
                  <a:lnTo>
                    <a:pt x="64" y="128"/>
                  </a:lnTo>
                  <a:lnTo>
                    <a:pt x="64" y="128"/>
                  </a:lnTo>
                  <a:lnTo>
                    <a:pt x="58" y="124"/>
                  </a:lnTo>
                  <a:lnTo>
                    <a:pt x="54" y="124"/>
                  </a:lnTo>
                  <a:lnTo>
                    <a:pt x="54" y="124"/>
                  </a:lnTo>
                  <a:lnTo>
                    <a:pt x="54" y="118"/>
                  </a:lnTo>
                  <a:lnTo>
                    <a:pt x="41" y="118"/>
                  </a:lnTo>
                  <a:lnTo>
                    <a:pt x="41" y="118"/>
                  </a:lnTo>
                  <a:lnTo>
                    <a:pt x="35" y="124"/>
                  </a:lnTo>
                  <a:lnTo>
                    <a:pt x="23" y="124"/>
                  </a:lnTo>
                  <a:lnTo>
                    <a:pt x="23" y="124"/>
                  </a:lnTo>
                  <a:lnTo>
                    <a:pt x="23" y="134"/>
                  </a:lnTo>
                  <a:lnTo>
                    <a:pt x="19" y="134"/>
                  </a:lnTo>
                  <a:lnTo>
                    <a:pt x="19" y="134"/>
                  </a:lnTo>
                  <a:lnTo>
                    <a:pt x="19" y="134"/>
                  </a:lnTo>
                  <a:lnTo>
                    <a:pt x="12" y="141"/>
                  </a:lnTo>
                  <a:lnTo>
                    <a:pt x="6" y="141"/>
                  </a:lnTo>
                  <a:lnTo>
                    <a:pt x="6" y="141"/>
                  </a:lnTo>
                  <a:lnTo>
                    <a:pt x="6" y="134"/>
                  </a:lnTo>
                  <a:lnTo>
                    <a:pt x="0" y="134"/>
                  </a:lnTo>
                  <a:lnTo>
                    <a:pt x="0" y="134"/>
                  </a:lnTo>
                  <a:lnTo>
                    <a:pt x="0" y="128"/>
                  </a:lnTo>
                  <a:lnTo>
                    <a:pt x="0" y="128"/>
                  </a:lnTo>
                  <a:lnTo>
                    <a:pt x="0" y="124"/>
                  </a:lnTo>
                  <a:lnTo>
                    <a:pt x="0" y="124"/>
                  </a:lnTo>
                  <a:lnTo>
                    <a:pt x="0" y="124"/>
                  </a:lnTo>
                  <a:lnTo>
                    <a:pt x="0" y="124"/>
                  </a:lnTo>
                  <a:lnTo>
                    <a:pt x="12" y="124"/>
                  </a:lnTo>
                  <a:lnTo>
                    <a:pt x="12" y="118"/>
                  </a:lnTo>
                  <a:lnTo>
                    <a:pt x="19" y="118"/>
                  </a:lnTo>
                  <a:lnTo>
                    <a:pt x="19" y="106"/>
                  </a:lnTo>
                  <a:lnTo>
                    <a:pt x="19" y="106"/>
                  </a:lnTo>
                  <a:lnTo>
                    <a:pt x="23" y="106"/>
                  </a:lnTo>
                  <a:lnTo>
                    <a:pt x="23" y="10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0" name="Freeform 629"/>
            <p:cNvSpPr>
              <a:spLocks/>
            </p:cNvSpPr>
            <p:nvPr/>
          </p:nvSpPr>
          <p:spPr bwMode="auto">
            <a:xfrm>
              <a:off x="7354888" y="2246313"/>
              <a:ext cx="196850" cy="223838"/>
            </a:xfrm>
            <a:custGeom>
              <a:avLst/>
              <a:gdLst>
                <a:gd name="T0" fmla="*/ 35 w 124"/>
                <a:gd name="T1" fmla="*/ 106 h 141"/>
                <a:gd name="T2" fmla="*/ 41 w 124"/>
                <a:gd name="T3" fmla="*/ 101 h 141"/>
                <a:gd name="T4" fmla="*/ 54 w 124"/>
                <a:gd name="T5" fmla="*/ 106 h 141"/>
                <a:gd name="T6" fmla="*/ 54 w 124"/>
                <a:gd name="T7" fmla="*/ 106 h 141"/>
                <a:gd name="T8" fmla="*/ 58 w 124"/>
                <a:gd name="T9" fmla="*/ 101 h 141"/>
                <a:gd name="T10" fmla="*/ 54 w 124"/>
                <a:gd name="T11" fmla="*/ 95 h 141"/>
                <a:gd name="T12" fmla="*/ 58 w 124"/>
                <a:gd name="T13" fmla="*/ 89 h 141"/>
                <a:gd name="T14" fmla="*/ 58 w 124"/>
                <a:gd name="T15" fmla="*/ 83 h 141"/>
                <a:gd name="T16" fmla="*/ 58 w 124"/>
                <a:gd name="T17" fmla="*/ 79 h 141"/>
                <a:gd name="T18" fmla="*/ 58 w 124"/>
                <a:gd name="T19" fmla="*/ 73 h 141"/>
                <a:gd name="T20" fmla="*/ 64 w 124"/>
                <a:gd name="T21" fmla="*/ 79 h 141"/>
                <a:gd name="T22" fmla="*/ 76 w 124"/>
                <a:gd name="T23" fmla="*/ 73 h 141"/>
                <a:gd name="T24" fmla="*/ 82 w 124"/>
                <a:gd name="T25" fmla="*/ 66 h 141"/>
                <a:gd name="T26" fmla="*/ 76 w 124"/>
                <a:gd name="T27" fmla="*/ 62 h 141"/>
                <a:gd name="T28" fmla="*/ 70 w 124"/>
                <a:gd name="T29" fmla="*/ 56 h 141"/>
                <a:gd name="T30" fmla="*/ 82 w 124"/>
                <a:gd name="T31" fmla="*/ 56 h 141"/>
                <a:gd name="T32" fmla="*/ 82 w 124"/>
                <a:gd name="T33" fmla="*/ 62 h 141"/>
                <a:gd name="T34" fmla="*/ 89 w 124"/>
                <a:gd name="T35" fmla="*/ 56 h 141"/>
                <a:gd name="T36" fmla="*/ 82 w 124"/>
                <a:gd name="T37" fmla="*/ 44 h 141"/>
                <a:gd name="T38" fmla="*/ 76 w 124"/>
                <a:gd name="T39" fmla="*/ 33 h 141"/>
                <a:gd name="T40" fmla="*/ 70 w 124"/>
                <a:gd name="T41" fmla="*/ 11 h 141"/>
                <a:gd name="T42" fmla="*/ 76 w 124"/>
                <a:gd name="T43" fmla="*/ 5 h 141"/>
                <a:gd name="T44" fmla="*/ 82 w 124"/>
                <a:gd name="T45" fmla="*/ 0 h 141"/>
                <a:gd name="T46" fmla="*/ 93 w 124"/>
                <a:gd name="T47" fmla="*/ 11 h 141"/>
                <a:gd name="T48" fmla="*/ 99 w 124"/>
                <a:gd name="T49" fmla="*/ 17 h 141"/>
                <a:gd name="T50" fmla="*/ 105 w 124"/>
                <a:gd name="T51" fmla="*/ 27 h 141"/>
                <a:gd name="T52" fmla="*/ 111 w 124"/>
                <a:gd name="T53" fmla="*/ 40 h 141"/>
                <a:gd name="T54" fmla="*/ 111 w 124"/>
                <a:gd name="T55" fmla="*/ 44 h 141"/>
                <a:gd name="T56" fmla="*/ 105 w 124"/>
                <a:gd name="T57" fmla="*/ 56 h 141"/>
                <a:gd name="T58" fmla="*/ 105 w 124"/>
                <a:gd name="T59" fmla="*/ 56 h 141"/>
                <a:gd name="T60" fmla="*/ 111 w 124"/>
                <a:gd name="T61" fmla="*/ 62 h 141"/>
                <a:gd name="T62" fmla="*/ 117 w 124"/>
                <a:gd name="T63" fmla="*/ 89 h 141"/>
                <a:gd name="T64" fmla="*/ 124 w 124"/>
                <a:gd name="T65" fmla="*/ 112 h 141"/>
                <a:gd name="T66" fmla="*/ 111 w 124"/>
                <a:gd name="T67" fmla="*/ 106 h 141"/>
                <a:gd name="T68" fmla="*/ 111 w 124"/>
                <a:gd name="T69" fmla="*/ 112 h 141"/>
                <a:gd name="T70" fmla="*/ 111 w 124"/>
                <a:gd name="T71" fmla="*/ 118 h 141"/>
                <a:gd name="T72" fmla="*/ 105 w 124"/>
                <a:gd name="T73" fmla="*/ 124 h 141"/>
                <a:gd name="T74" fmla="*/ 105 w 124"/>
                <a:gd name="T75" fmla="*/ 118 h 141"/>
                <a:gd name="T76" fmla="*/ 105 w 124"/>
                <a:gd name="T77" fmla="*/ 112 h 141"/>
                <a:gd name="T78" fmla="*/ 93 w 124"/>
                <a:gd name="T79" fmla="*/ 118 h 141"/>
                <a:gd name="T80" fmla="*/ 93 w 124"/>
                <a:gd name="T81" fmla="*/ 118 h 141"/>
                <a:gd name="T82" fmla="*/ 82 w 124"/>
                <a:gd name="T83" fmla="*/ 118 h 141"/>
                <a:gd name="T84" fmla="*/ 76 w 124"/>
                <a:gd name="T85" fmla="*/ 118 h 141"/>
                <a:gd name="T86" fmla="*/ 76 w 124"/>
                <a:gd name="T87" fmla="*/ 128 h 141"/>
                <a:gd name="T88" fmla="*/ 76 w 124"/>
                <a:gd name="T89" fmla="*/ 134 h 141"/>
                <a:gd name="T90" fmla="*/ 64 w 124"/>
                <a:gd name="T91" fmla="*/ 141 h 141"/>
                <a:gd name="T92" fmla="*/ 64 w 124"/>
                <a:gd name="T93" fmla="*/ 134 h 141"/>
                <a:gd name="T94" fmla="*/ 64 w 124"/>
                <a:gd name="T95" fmla="*/ 128 h 141"/>
                <a:gd name="T96" fmla="*/ 54 w 124"/>
                <a:gd name="T97" fmla="*/ 124 h 141"/>
                <a:gd name="T98" fmla="*/ 41 w 124"/>
                <a:gd name="T99" fmla="*/ 118 h 141"/>
                <a:gd name="T100" fmla="*/ 23 w 124"/>
                <a:gd name="T101" fmla="*/ 124 h 141"/>
                <a:gd name="T102" fmla="*/ 19 w 124"/>
                <a:gd name="T103" fmla="*/ 134 h 141"/>
                <a:gd name="T104" fmla="*/ 6 w 124"/>
                <a:gd name="T105" fmla="*/ 141 h 141"/>
                <a:gd name="T106" fmla="*/ 0 w 124"/>
                <a:gd name="T107" fmla="*/ 134 h 141"/>
                <a:gd name="T108" fmla="*/ 0 w 124"/>
                <a:gd name="T109" fmla="*/ 128 h 141"/>
                <a:gd name="T110" fmla="*/ 0 w 124"/>
                <a:gd name="T111" fmla="*/ 124 h 141"/>
                <a:gd name="T112" fmla="*/ 12 w 124"/>
                <a:gd name="T113" fmla="*/ 118 h 141"/>
                <a:gd name="T114" fmla="*/ 19 w 124"/>
                <a:gd name="T115" fmla="*/ 10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4" h="141">
                  <a:moveTo>
                    <a:pt x="23" y="106"/>
                  </a:moveTo>
                  <a:lnTo>
                    <a:pt x="23" y="106"/>
                  </a:lnTo>
                  <a:lnTo>
                    <a:pt x="35" y="106"/>
                  </a:lnTo>
                  <a:lnTo>
                    <a:pt x="41" y="101"/>
                  </a:lnTo>
                  <a:lnTo>
                    <a:pt x="41" y="101"/>
                  </a:lnTo>
                  <a:lnTo>
                    <a:pt x="41" y="101"/>
                  </a:lnTo>
                  <a:lnTo>
                    <a:pt x="54" y="101"/>
                  </a:lnTo>
                  <a:lnTo>
                    <a:pt x="54" y="106"/>
                  </a:lnTo>
                  <a:lnTo>
                    <a:pt x="54" y="106"/>
                  </a:lnTo>
                  <a:lnTo>
                    <a:pt x="54" y="106"/>
                  </a:lnTo>
                  <a:lnTo>
                    <a:pt x="54" y="106"/>
                  </a:lnTo>
                  <a:lnTo>
                    <a:pt x="54" y="106"/>
                  </a:lnTo>
                  <a:lnTo>
                    <a:pt x="58" y="106"/>
                  </a:lnTo>
                  <a:lnTo>
                    <a:pt x="58" y="101"/>
                  </a:lnTo>
                  <a:lnTo>
                    <a:pt x="58" y="101"/>
                  </a:lnTo>
                  <a:lnTo>
                    <a:pt x="58" y="101"/>
                  </a:lnTo>
                  <a:lnTo>
                    <a:pt x="54" y="95"/>
                  </a:lnTo>
                  <a:lnTo>
                    <a:pt x="54" y="95"/>
                  </a:lnTo>
                  <a:lnTo>
                    <a:pt x="58" y="95"/>
                  </a:lnTo>
                  <a:lnTo>
                    <a:pt x="58" y="89"/>
                  </a:lnTo>
                  <a:lnTo>
                    <a:pt x="58" y="89"/>
                  </a:lnTo>
                  <a:lnTo>
                    <a:pt x="58" y="83"/>
                  </a:lnTo>
                  <a:lnTo>
                    <a:pt x="58" y="83"/>
                  </a:lnTo>
                  <a:lnTo>
                    <a:pt x="58" y="83"/>
                  </a:lnTo>
                  <a:lnTo>
                    <a:pt x="58" y="79"/>
                  </a:lnTo>
                  <a:lnTo>
                    <a:pt x="58" y="79"/>
                  </a:lnTo>
                  <a:lnTo>
                    <a:pt x="58" y="79"/>
                  </a:lnTo>
                  <a:lnTo>
                    <a:pt x="58" y="73"/>
                  </a:lnTo>
                  <a:lnTo>
                    <a:pt x="58" y="73"/>
                  </a:lnTo>
                  <a:lnTo>
                    <a:pt x="58" y="73"/>
                  </a:lnTo>
                  <a:lnTo>
                    <a:pt x="64" y="73"/>
                  </a:lnTo>
                  <a:lnTo>
                    <a:pt x="64" y="79"/>
                  </a:lnTo>
                  <a:lnTo>
                    <a:pt x="64" y="79"/>
                  </a:lnTo>
                  <a:lnTo>
                    <a:pt x="64" y="79"/>
                  </a:lnTo>
                  <a:lnTo>
                    <a:pt x="64" y="73"/>
                  </a:lnTo>
                  <a:lnTo>
                    <a:pt x="76" y="73"/>
                  </a:lnTo>
                  <a:lnTo>
                    <a:pt x="82" y="66"/>
                  </a:lnTo>
                  <a:lnTo>
                    <a:pt x="82" y="66"/>
                  </a:lnTo>
                  <a:lnTo>
                    <a:pt x="82" y="66"/>
                  </a:lnTo>
                  <a:lnTo>
                    <a:pt x="76" y="62"/>
                  </a:lnTo>
                  <a:lnTo>
                    <a:pt x="76" y="62"/>
                  </a:lnTo>
                  <a:lnTo>
                    <a:pt x="76" y="62"/>
                  </a:lnTo>
                  <a:lnTo>
                    <a:pt x="76" y="56"/>
                  </a:lnTo>
                  <a:lnTo>
                    <a:pt x="70" y="56"/>
                  </a:lnTo>
                  <a:lnTo>
                    <a:pt x="70" y="56"/>
                  </a:lnTo>
                  <a:lnTo>
                    <a:pt x="70" y="56"/>
                  </a:lnTo>
                  <a:lnTo>
                    <a:pt x="70" y="56"/>
                  </a:lnTo>
                  <a:lnTo>
                    <a:pt x="82" y="56"/>
                  </a:lnTo>
                  <a:lnTo>
                    <a:pt x="82" y="62"/>
                  </a:lnTo>
                  <a:lnTo>
                    <a:pt x="82" y="62"/>
                  </a:lnTo>
                  <a:lnTo>
                    <a:pt x="82" y="62"/>
                  </a:lnTo>
                  <a:lnTo>
                    <a:pt x="89" y="62"/>
                  </a:lnTo>
                  <a:lnTo>
                    <a:pt x="89" y="56"/>
                  </a:lnTo>
                  <a:lnTo>
                    <a:pt x="89" y="56"/>
                  </a:lnTo>
                  <a:lnTo>
                    <a:pt x="89" y="56"/>
                  </a:lnTo>
                  <a:lnTo>
                    <a:pt x="89" y="56"/>
                  </a:lnTo>
                  <a:lnTo>
                    <a:pt x="82" y="44"/>
                  </a:lnTo>
                  <a:lnTo>
                    <a:pt x="82" y="44"/>
                  </a:lnTo>
                  <a:lnTo>
                    <a:pt x="82" y="40"/>
                  </a:lnTo>
                  <a:lnTo>
                    <a:pt x="76" y="33"/>
                  </a:lnTo>
                  <a:lnTo>
                    <a:pt x="76" y="21"/>
                  </a:lnTo>
                  <a:lnTo>
                    <a:pt x="70" y="17"/>
                  </a:lnTo>
                  <a:lnTo>
                    <a:pt x="70" y="11"/>
                  </a:lnTo>
                  <a:lnTo>
                    <a:pt x="70" y="11"/>
                  </a:lnTo>
                  <a:lnTo>
                    <a:pt x="70" y="5"/>
                  </a:lnTo>
                  <a:lnTo>
                    <a:pt x="76" y="5"/>
                  </a:lnTo>
                  <a:lnTo>
                    <a:pt x="76" y="0"/>
                  </a:lnTo>
                  <a:lnTo>
                    <a:pt x="76" y="0"/>
                  </a:lnTo>
                  <a:lnTo>
                    <a:pt x="82" y="0"/>
                  </a:lnTo>
                  <a:lnTo>
                    <a:pt x="89" y="5"/>
                  </a:lnTo>
                  <a:lnTo>
                    <a:pt x="89" y="5"/>
                  </a:lnTo>
                  <a:lnTo>
                    <a:pt x="93" y="11"/>
                  </a:lnTo>
                  <a:lnTo>
                    <a:pt x="93" y="11"/>
                  </a:lnTo>
                  <a:lnTo>
                    <a:pt x="99" y="17"/>
                  </a:lnTo>
                  <a:lnTo>
                    <a:pt x="99" y="17"/>
                  </a:lnTo>
                  <a:lnTo>
                    <a:pt x="105" y="21"/>
                  </a:lnTo>
                  <a:lnTo>
                    <a:pt x="105" y="21"/>
                  </a:lnTo>
                  <a:lnTo>
                    <a:pt x="105" y="27"/>
                  </a:lnTo>
                  <a:lnTo>
                    <a:pt x="105" y="27"/>
                  </a:lnTo>
                  <a:lnTo>
                    <a:pt x="111" y="33"/>
                  </a:lnTo>
                  <a:lnTo>
                    <a:pt x="111" y="40"/>
                  </a:lnTo>
                  <a:lnTo>
                    <a:pt x="111" y="40"/>
                  </a:lnTo>
                  <a:lnTo>
                    <a:pt x="111" y="44"/>
                  </a:lnTo>
                  <a:lnTo>
                    <a:pt x="111" y="44"/>
                  </a:lnTo>
                  <a:lnTo>
                    <a:pt x="111" y="56"/>
                  </a:lnTo>
                  <a:lnTo>
                    <a:pt x="105" y="56"/>
                  </a:lnTo>
                  <a:lnTo>
                    <a:pt x="105" y="56"/>
                  </a:lnTo>
                  <a:lnTo>
                    <a:pt x="105" y="56"/>
                  </a:lnTo>
                  <a:lnTo>
                    <a:pt x="105" y="56"/>
                  </a:lnTo>
                  <a:lnTo>
                    <a:pt x="105" y="56"/>
                  </a:lnTo>
                  <a:lnTo>
                    <a:pt x="111" y="62"/>
                  </a:lnTo>
                  <a:lnTo>
                    <a:pt x="111" y="62"/>
                  </a:lnTo>
                  <a:lnTo>
                    <a:pt x="111" y="62"/>
                  </a:lnTo>
                  <a:lnTo>
                    <a:pt x="111" y="66"/>
                  </a:lnTo>
                  <a:lnTo>
                    <a:pt x="117" y="73"/>
                  </a:lnTo>
                  <a:lnTo>
                    <a:pt x="117" y="89"/>
                  </a:lnTo>
                  <a:lnTo>
                    <a:pt x="124" y="95"/>
                  </a:lnTo>
                  <a:lnTo>
                    <a:pt x="124" y="95"/>
                  </a:lnTo>
                  <a:lnTo>
                    <a:pt x="124" y="112"/>
                  </a:lnTo>
                  <a:lnTo>
                    <a:pt x="117" y="112"/>
                  </a:lnTo>
                  <a:lnTo>
                    <a:pt x="117" y="106"/>
                  </a:lnTo>
                  <a:lnTo>
                    <a:pt x="111" y="106"/>
                  </a:lnTo>
                  <a:lnTo>
                    <a:pt x="111" y="106"/>
                  </a:lnTo>
                  <a:lnTo>
                    <a:pt x="111" y="106"/>
                  </a:lnTo>
                  <a:lnTo>
                    <a:pt x="111" y="112"/>
                  </a:lnTo>
                  <a:lnTo>
                    <a:pt x="111" y="112"/>
                  </a:lnTo>
                  <a:lnTo>
                    <a:pt x="111" y="118"/>
                  </a:lnTo>
                  <a:lnTo>
                    <a:pt x="111" y="118"/>
                  </a:lnTo>
                  <a:lnTo>
                    <a:pt x="111" y="118"/>
                  </a:lnTo>
                  <a:lnTo>
                    <a:pt x="111" y="118"/>
                  </a:lnTo>
                  <a:lnTo>
                    <a:pt x="105" y="124"/>
                  </a:lnTo>
                  <a:lnTo>
                    <a:pt x="105" y="118"/>
                  </a:lnTo>
                  <a:lnTo>
                    <a:pt x="105" y="118"/>
                  </a:lnTo>
                  <a:lnTo>
                    <a:pt x="105" y="118"/>
                  </a:lnTo>
                  <a:lnTo>
                    <a:pt x="105" y="118"/>
                  </a:lnTo>
                  <a:lnTo>
                    <a:pt x="105" y="118"/>
                  </a:lnTo>
                  <a:lnTo>
                    <a:pt x="105" y="112"/>
                  </a:lnTo>
                  <a:lnTo>
                    <a:pt x="93" y="112"/>
                  </a:lnTo>
                  <a:lnTo>
                    <a:pt x="93" y="118"/>
                  </a:lnTo>
                  <a:lnTo>
                    <a:pt x="93" y="118"/>
                  </a:lnTo>
                  <a:lnTo>
                    <a:pt x="93" y="118"/>
                  </a:lnTo>
                  <a:lnTo>
                    <a:pt x="93" y="118"/>
                  </a:lnTo>
                  <a:lnTo>
                    <a:pt x="93" y="118"/>
                  </a:lnTo>
                  <a:lnTo>
                    <a:pt x="93" y="124"/>
                  </a:lnTo>
                  <a:lnTo>
                    <a:pt x="89" y="124"/>
                  </a:lnTo>
                  <a:lnTo>
                    <a:pt x="82" y="118"/>
                  </a:lnTo>
                  <a:lnTo>
                    <a:pt x="76" y="118"/>
                  </a:lnTo>
                  <a:lnTo>
                    <a:pt x="76" y="118"/>
                  </a:lnTo>
                  <a:lnTo>
                    <a:pt x="76" y="118"/>
                  </a:lnTo>
                  <a:lnTo>
                    <a:pt x="76" y="124"/>
                  </a:lnTo>
                  <a:lnTo>
                    <a:pt x="76" y="124"/>
                  </a:lnTo>
                  <a:lnTo>
                    <a:pt x="76" y="128"/>
                  </a:lnTo>
                  <a:lnTo>
                    <a:pt x="76" y="128"/>
                  </a:lnTo>
                  <a:lnTo>
                    <a:pt x="76" y="134"/>
                  </a:lnTo>
                  <a:lnTo>
                    <a:pt x="76" y="134"/>
                  </a:lnTo>
                  <a:lnTo>
                    <a:pt x="76" y="134"/>
                  </a:lnTo>
                  <a:lnTo>
                    <a:pt x="76" y="141"/>
                  </a:lnTo>
                  <a:lnTo>
                    <a:pt x="64" y="141"/>
                  </a:lnTo>
                  <a:lnTo>
                    <a:pt x="64" y="141"/>
                  </a:lnTo>
                  <a:lnTo>
                    <a:pt x="64" y="141"/>
                  </a:lnTo>
                  <a:lnTo>
                    <a:pt x="64" y="134"/>
                  </a:lnTo>
                  <a:lnTo>
                    <a:pt x="64" y="134"/>
                  </a:lnTo>
                  <a:lnTo>
                    <a:pt x="64" y="128"/>
                  </a:lnTo>
                  <a:lnTo>
                    <a:pt x="64" y="128"/>
                  </a:lnTo>
                  <a:lnTo>
                    <a:pt x="58" y="124"/>
                  </a:lnTo>
                  <a:lnTo>
                    <a:pt x="54" y="124"/>
                  </a:lnTo>
                  <a:lnTo>
                    <a:pt x="54" y="124"/>
                  </a:lnTo>
                  <a:lnTo>
                    <a:pt x="54" y="118"/>
                  </a:lnTo>
                  <a:lnTo>
                    <a:pt x="41" y="118"/>
                  </a:lnTo>
                  <a:lnTo>
                    <a:pt x="41" y="118"/>
                  </a:lnTo>
                  <a:lnTo>
                    <a:pt x="35" y="124"/>
                  </a:lnTo>
                  <a:lnTo>
                    <a:pt x="23" y="124"/>
                  </a:lnTo>
                  <a:lnTo>
                    <a:pt x="23" y="124"/>
                  </a:lnTo>
                  <a:lnTo>
                    <a:pt x="23" y="134"/>
                  </a:lnTo>
                  <a:lnTo>
                    <a:pt x="19" y="134"/>
                  </a:lnTo>
                  <a:lnTo>
                    <a:pt x="19" y="134"/>
                  </a:lnTo>
                  <a:lnTo>
                    <a:pt x="19" y="134"/>
                  </a:lnTo>
                  <a:lnTo>
                    <a:pt x="12" y="141"/>
                  </a:lnTo>
                  <a:lnTo>
                    <a:pt x="6" y="141"/>
                  </a:lnTo>
                  <a:lnTo>
                    <a:pt x="6" y="141"/>
                  </a:lnTo>
                  <a:lnTo>
                    <a:pt x="6" y="134"/>
                  </a:lnTo>
                  <a:lnTo>
                    <a:pt x="0" y="134"/>
                  </a:lnTo>
                  <a:lnTo>
                    <a:pt x="0" y="134"/>
                  </a:lnTo>
                  <a:lnTo>
                    <a:pt x="0" y="128"/>
                  </a:lnTo>
                  <a:lnTo>
                    <a:pt x="0" y="128"/>
                  </a:lnTo>
                  <a:lnTo>
                    <a:pt x="0" y="124"/>
                  </a:lnTo>
                  <a:lnTo>
                    <a:pt x="0" y="124"/>
                  </a:lnTo>
                  <a:lnTo>
                    <a:pt x="0" y="124"/>
                  </a:lnTo>
                  <a:lnTo>
                    <a:pt x="0" y="124"/>
                  </a:lnTo>
                  <a:lnTo>
                    <a:pt x="12" y="124"/>
                  </a:lnTo>
                  <a:lnTo>
                    <a:pt x="12" y="118"/>
                  </a:lnTo>
                  <a:lnTo>
                    <a:pt x="19" y="118"/>
                  </a:lnTo>
                  <a:lnTo>
                    <a:pt x="19" y="106"/>
                  </a:lnTo>
                  <a:lnTo>
                    <a:pt x="19" y="106"/>
                  </a:lnTo>
                  <a:lnTo>
                    <a:pt x="23" y="106"/>
                  </a:lnTo>
                  <a:lnTo>
                    <a:pt x="23" y="10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1" name="Freeform 630"/>
            <p:cNvSpPr>
              <a:spLocks/>
            </p:cNvSpPr>
            <p:nvPr/>
          </p:nvSpPr>
          <p:spPr bwMode="auto">
            <a:xfrm>
              <a:off x="7561263" y="3467101"/>
              <a:ext cx="203200" cy="231775"/>
            </a:xfrm>
            <a:custGeom>
              <a:avLst/>
              <a:gdLst>
                <a:gd name="T0" fmla="*/ 115 w 128"/>
                <a:gd name="T1" fmla="*/ 146 h 146"/>
                <a:gd name="T2" fmla="*/ 109 w 128"/>
                <a:gd name="T3" fmla="*/ 142 h 146"/>
                <a:gd name="T4" fmla="*/ 105 w 128"/>
                <a:gd name="T5" fmla="*/ 130 h 146"/>
                <a:gd name="T6" fmla="*/ 99 w 128"/>
                <a:gd name="T7" fmla="*/ 130 h 146"/>
                <a:gd name="T8" fmla="*/ 86 w 128"/>
                <a:gd name="T9" fmla="*/ 123 h 146"/>
                <a:gd name="T10" fmla="*/ 86 w 128"/>
                <a:gd name="T11" fmla="*/ 107 h 146"/>
                <a:gd name="T12" fmla="*/ 86 w 128"/>
                <a:gd name="T13" fmla="*/ 103 h 146"/>
                <a:gd name="T14" fmla="*/ 80 w 128"/>
                <a:gd name="T15" fmla="*/ 97 h 146"/>
                <a:gd name="T16" fmla="*/ 80 w 128"/>
                <a:gd name="T17" fmla="*/ 91 h 146"/>
                <a:gd name="T18" fmla="*/ 80 w 128"/>
                <a:gd name="T19" fmla="*/ 84 h 146"/>
                <a:gd name="T20" fmla="*/ 80 w 128"/>
                <a:gd name="T21" fmla="*/ 84 h 146"/>
                <a:gd name="T22" fmla="*/ 74 w 128"/>
                <a:gd name="T23" fmla="*/ 74 h 146"/>
                <a:gd name="T24" fmla="*/ 64 w 128"/>
                <a:gd name="T25" fmla="*/ 62 h 146"/>
                <a:gd name="T26" fmla="*/ 35 w 128"/>
                <a:gd name="T27" fmla="*/ 58 h 146"/>
                <a:gd name="T28" fmla="*/ 35 w 128"/>
                <a:gd name="T29" fmla="*/ 51 h 146"/>
                <a:gd name="T30" fmla="*/ 22 w 128"/>
                <a:gd name="T31" fmla="*/ 45 h 146"/>
                <a:gd name="T32" fmla="*/ 16 w 128"/>
                <a:gd name="T33" fmla="*/ 39 h 146"/>
                <a:gd name="T34" fmla="*/ 22 w 128"/>
                <a:gd name="T35" fmla="*/ 39 h 146"/>
                <a:gd name="T36" fmla="*/ 16 w 128"/>
                <a:gd name="T37" fmla="*/ 45 h 146"/>
                <a:gd name="T38" fmla="*/ 16 w 128"/>
                <a:gd name="T39" fmla="*/ 45 h 146"/>
                <a:gd name="T40" fmla="*/ 10 w 128"/>
                <a:gd name="T41" fmla="*/ 51 h 146"/>
                <a:gd name="T42" fmla="*/ 10 w 128"/>
                <a:gd name="T43" fmla="*/ 62 h 146"/>
                <a:gd name="T44" fmla="*/ 4 w 128"/>
                <a:gd name="T45" fmla="*/ 68 h 146"/>
                <a:gd name="T46" fmla="*/ 4 w 128"/>
                <a:gd name="T47" fmla="*/ 84 h 146"/>
                <a:gd name="T48" fmla="*/ 4 w 128"/>
                <a:gd name="T49" fmla="*/ 80 h 146"/>
                <a:gd name="T50" fmla="*/ 4 w 128"/>
                <a:gd name="T51" fmla="*/ 74 h 146"/>
                <a:gd name="T52" fmla="*/ 4 w 128"/>
                <a:gd name="T53" fmla="*/ 68 h 146"/>
                <a:gd name="T54" fmla="*/ 4 w 128"/>
                <a:gd name="T55" fmla="*/ 62 h 146"/>
                <a:gd name="T56" fmla="*/ 4 w 128"/>
                <a:gd name="T57" fmla="*/ 51 h 146"/>
                <a:gd name="T58" fmla="*/ 4 w 128"/>
                <a:gd name="T59" fmla="*/ 39 h 146"/>
                <a:gd name="T60" fmla="*/ 4 w 128"/>
                <a:gd name="T61" fmla="*/ 35 h 146"/>
                <a:gd name="T62" fmla="*/ 0 w 128"/>
                <a:gd name="T63" fmla="*/ 29 h 146"/>
                <a:gd name="T64" fmla="*/ 4 w 128"/>
                <a:gd name="T65" fmla="*/ 29 h 146"/>
                <a:gd name="T66" fmla="*/ 4 w 128"/>
                <a:gd name="T67" fmla="*/ 23 h 146"/>
                <a:gd name="T68" fmla="*/ 22 w 128"/>
                <a:gd name="T69" fmla="*/ 23 h 146"/>
                <a:gd name="T70" fmla="*/ 29 w 128"/>
                <a:gd name="T71" fmla="*/ 29 h 146"/>
                <a:gd name="T72" fmla="*/ 35 w 128"/>
                <a:gd name="T73" fmla="*/ 35 h 146"/>
                <a:gd name="T74" fmla="*/ 45 w 128"/>
                <a:gd name="T75" fmla="*/ 39 h 146"/>
                <a:gd name="T76" fmla="*/ 45 w 128"/>
                <a:gd name="T77" fmla="*/ 35 h 146"/>
                <a:gd name="T78" fmla="*/ 51 w 128"/>
                <a:gd name="T79" fmla="*/ 23 h 146"/>
                <a:gd name="T80" fmla="*/ 64 w 128"/>
                <a:gd name="T81" fmla="*/ 18 h 146"/>
                <a:gd name="T82" fmla="*/ 64 w 128"/>
                <a:gd name="T83" fmla="*/ 18 h 146"/>
                <a:gd name="T84" fmla="*/ 70 w 128"/>
                <a:gd name="T85" fmla="*/ 18 h 146"/>
                <a:gd name="T86" fmla="*/ 70 w 128"/>
                <a:gd name="T87" fmla="*/ 12 h 146"/>
                <a:gd name="T88" fmla="*/ 74 w 128"/>
                <a:gd name="T89" fmla="*/ 6 h 146"/>
                <a:gd name="T90" fmla="*/ 74 w 128"/>
                <a:gd name="T91" fmla="*/ 6 h 146"/>
                <a:gd name="T92" fmla="*/ 86 w 128"/>
                <a:gd name="T93" fmla="*/ 6 h 146"/>
                <a:gd name="T94" fmla="*/ 93 w 128"/>
                <a:gd name="T95" fmla="*/ 12 h 146"/>
                <a:gd name="T96" fmla="*/ 99 w 128"/>
                <a:gd name="T97" fmla="*/ 18 h 146"/>
                <a:gd name="T98" fmla="*/ 109 w 128"/>
                <a:gd name="T99" fmla="*/ 23 h 146"/>
                <a:gd name="T100" fmla="*/ 128 w 128"/>
                <a:gd name="T101" fmla="*/ 23 h 146"/>
                <a:gd name="T102" fmla="*/ 121 w 128"/>
                <a:gd name="T103" fmla="*/ 97 h 146"/>
                <a:gd name="T104" fmla="*/ 128 w 128"/>
                <a:gd name="T10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8" h="146">
                  <a:moveTo>
                    <a:pt x="128" y="146"/>
                  </a:moveTo>
                  <a:lnTo>
                    <a:pt x="115" y="146"/>
                  </a:lnTo>
                  <a:lnTo>
                    <a:pt x="109" y="142"/>
                  </a:lnTo>
                  <a:lnTo>
                    <a:pt x="109" y="142"/>
                  </a:lnTo>
                  <a:lnTo>
                    <a:pt x="105" y="136"/>
                  </a:lnTo>
                  <a:lnTo>
                    <a:pt x="105" y="130"/>
                  </a:lnTo>
                  <a:lnTo>
                    <a:pt x="99" y="130"/>
                  </a:lnTo>
                  <a:lnTo>
                    <a:pt x="99" y="130"/>
                  </a:lnTo>
                  <a:lnTo>
                    <a:pt x="93" y="123"/>
                  </a:lnTo>
                  <a:lnTo>
                    <a:pt x="86" y="123"/>
                  </a:lnTo>
                  <a:lnTo>
                    <a:pt x="86" y="123"/>
                  </a:lnTo>
                  <a:lnTo>
                    <a:pt x="86" y="107"/>
                  </a:lnTo>
                  <a:lnTo>
                    <a:pt x="86" y="107"/>
                  </a:lnTo>
                  <a:lnTo>
                    <a:pt x="86" y="103"/>
                  </a:lnTo>
                  <a:lnTo>
                    <a:pt x="86" y="103"/>
                  </a:lnTo>
                  <a:lnTo>
                    <a:pt x="80" y="97"/>
                  </a:lnTo>
                  <a:lnTo>
                    <a:pt x="80" y="97"/>
                  </a:lnTo>
                  <a:lnTo>
                    <a:pt x="80" y="91"/>
                  </a:lnTo>
                  <a:lnTo>
                    <a:pt x="80" y="91"/>
                  </a:lnTo>
                  <a:lnTo>
                    <a:pt x="80" y="84"/>
                  </a:lnTo>
                  <a:lnTo>
                    <a:pt x="80" y="84"/>
                  </a:lnTo>
                  <a:lnTo>
                    <a:pt x="80" y="84"/>
                  </a:lnTo>
                  <a:lnTo>
                    <a:pt x="80" y="80"/>
                  </a:lnTo>
                  <a:lnTo>
                    <a:pt x="74" y="74"/>
                  </a:lnTo>
                  <a:lnTo>
                    <a:pt x="74" y="74"/>
                  </a:lnTo>
                  <a:lnTo>
                    <a:pt x="64" y="62"/>
                  </a:lnTo>
                  <a:lnTo>
                    <a:pt x="39" y="62"/>
                  </a:lnTo>
                  <a:lnTo>
                    <a:pt x="35" y="58"/>
                  </a:lnTo>
                  <a:lnTo>
                    <a:pt x="35" y="58"/>
                  </a:lnTo>
                  <a:lnTo>
                    <a:pt x="35" y="51"/>
                  </a:lnTo>
                  <a:lnTo>
                    <a:pt x="22" y="51"/>
                  </a:lnTo>
                  <a:lnTo>
                    <a:pt x="22" y="45"/>
                  </a:lnTo>
                  <a:lnTo>
                    <a:pt x="16" y="45"/>
                  </a:lnTo>
                  <a:lnTo>
                    <a:pt x="16" y="39"/>
                  </a:lnTo>
                  <a:lnTo>
                    <a:pt x="16" y="39"/>
                  </a:lnTo>
                  <a:lnTo>
                    <a:pt x="22" y="39"/>
                  </a:lnTo>
                  <a:lnTo>
                    <a:pt x="16" y="45"/>
                  </a:lnTo>
                  <a:lnTo>
                    <a:pt x="16" y="45"/>
                  </a:lnTo>
                  <a:lnTo>
                    <a:pt x="16" y="45"/>
                  </a:lnTo>
                  <a:lnTo>
                    <a:pt x="16" y="45"/>
                  </a:lnTo>
                  <a:lnTo>
                    <a:pt x="10" y="51"/>
                  </a:lnTo>
                  <a:lnTo>
                    <a:pt x="10" y="51"/>
                  </a:lnTo>
                  <a:lnTo>
                    <a:pt x="10" y="51"/>
                  </a:lnTo>
                  <a:lnTo>
                    <a:pt x="10" y="62"/>
                  </a:lnTo>
                  <a:lnTo>
                    <a:pt x="4" y="68"/>
                  </a:lnTo>
                  <a:lnTo>
                    <a:pt x="4" y="68"/>
                  </a:lnTo>
                  <a:lnTo>
                    <a:pt x="4" y="84"/>
                  </a:lnTo>
                  <a:lnTo>
                    <a:pt x="4" y="84"/>
                  </a:lnTo>
                  <a:lnTo>
                    <a:pt x="4" y="80"/>
                  </a:lnTo>
                  <a:lnTo>
                    <a:pt x="4" y="80"/>
                  </a:lnTo>
                  <a:lnTo>
                    <a:pt x="4" y="74"/>
                  </a:lnTo>
                  <a:lnTo>
                    <a:pt x="4" y="74"/>
                  </a:lnTo>
                  <a:lnTo>
                    <a:pt x="4" y="68"/>
                  </a:lnTo>
                  <a:lnTo>
                    <a:pt x="4" y="68"/>
                  </a:lnTo>
                  <a:lnTo>
                    <a:pt x="4" y="62"/>
                  </a:lnTo>
                  <a:lnTo>
                    <a:pt x="4" y="62"/>
                  </a:lnTo>
                  <a:lnTo>
                    <a:pt x="4" y="62"/>
                  </a:lnTo>
                  <a:lnTo>
                    <a:pt x="4" y="51"/>
                  </a:lnTo>
                  <a:lnTo>
                    <a:pt x="4" y="51"/>
                  </a:lnTo>
                  <a:lnTo>
                    <a:pt x="4" y="39"/>
                  </a:lnTo>
                  <a:lnTo>
                    <a:pt x="4" y="39"/>
                  </a:lnTo>
                  <a:lnTo>
                    <a:pt x="4" y="35"/>
                  </a:lnTo>
                  <a:lnTo>
                    <a:pt x="0" y="35"/>
                  </a:lnTo>
                  <a:lnTo>
                    <a:pt x="0" y="29"/>
                  </a:lnTo>
                  <a:lnTo>
                    <a:pt x="0" y="29"/>
                  </a:lnTo>
                  <a:lnTo>
                    <a:pt x="4" y="29"/>
                  </a:lnTo>
                  <a:lnTo>
                    <a:pt x="4" y="23"/>
                  </a:lnTo>
                  <a:lnTo>
                    <a:pt x="4" y="23"/>
                  </a:lnTo>
                  <a:lnTo>
                    <a:pt x="4" y="23"/>
                  </a:lnTo>
                  <a:lnTo>
                    <a:pt x="22" y="23"/>
                  </a:lnTo>
                  <a:lnTo>
                    <a:pt x="29" y="29"/>
                  </a:lnTo>
                  <a:lnTo>
                    <a:pt x="29" y="29"/>
                  </a:lnTo>
                  <a:lnTo>
                    <a:pt x="29" y="35"/>
                  </a:lnTo>
                  <a:lnTo>
                    <a:pt x="35" y="35"/>
                  </a:lnTo>
                  <a:lnTo>
                    <a:pt x="35" y="39"/>
                  </a:lnTo>
                  <a:lnTo>
                    <a:pt x="45" y="39"/>
                  </a:lnTo>
                  <a:lnTo>
                    <a:pt x="45" y="35"/>
                  </a:lnTo>
                  <a:lnTo>
                    <a:pt x="45" y="35"/>
                  </a:lnTo>
                  <a:lnTo>
                    <a:pt x="51" y="35"/>
                  </a:lnTo>
                  <a:lnTo>
                    <a:pt x="51" y="23"/>
                  </a:lnTo>
                  <a:lnTo>
                    <a:pt x="57" y="23"/>
                  </a:lnTo>
                  <a:lnTo>
                    <a:pt x="64" y="18"/>
                  </a:lnTo>
                  <a:lnTo>
                    <a:pt x="64" y="18"/>
                  </a:lnTo>
                  <a:lnTo>
                    <a:pt x="64" y="18"/>
                  </a:lnTo>
                  <a:lnTo>
                    <a:pt x="64" y="18"/>
                  </a:lnTo>
                  <a:lnTo>
                    <a:pt x="70" y="18"/>
                  </a:lnTo>
                  <a:lnTo>
                    <a:pt x="70" y="12"/>
                  </a:lnTo>
                  <a:lnTo>
                    <a:pt x="70" y="12"/>
                  </a:lnTo>
                  <a:lnTo>
                    <a:pt x="70" y="12"/>
                  </a:lnTo>
                  <a:lnTo>
                    <a:pt x="74" y="6"/>
                  </a:lnTo>
                  <a:lnTo>
                    <a:pt x="74" y="6"/>
                  </a:lnTo>
                  <a:lnTo>
                    <a:pt x="74" y="6"/>
                  </a:lnTo>
                  <a:lnTo>
                    <a:pt x="80" y="0"/>
                  </a:lnTo>
                  <a:lnTo>
                    <a:pt x="86" y="6"/>
                  </a:lnTo>
                  <a:lnTo>
                    <a:pt x="86" y="6"/>
                  </a:lnTo>
                  <a:lnTo>
                    <a:pt x="93" y="12"/>
                  </a:lnTo>
                  <a:lnTo>
                    <a:pt x="99" y="12"/>
                  </a:lnTo>
                  <a:lnTo>
                    <a:pt x="99" y="18"/>
                  </a:lnTo>
                  <a:lnTo>
                    <a:pt x="105" y="18"/>
                  </a:lnTo>
                  <a:lnTo>
                    <a:pt x="109" y="23"/>
                  </a:lnTo>
                  <a:lnTo>
                    <a:pt x="109" y="23"/>
                  </a:lnTo>
                  <a:lnTo>
                    <a:pt x="128" y="23"/>
                  </a:lnTo>
                  <a:lnTo>
                    <a:pt x="121" y="97"/>
                  </a:lnTo>
                  <a:lnTo>
                    <a:pt x="121" y="97"/>
                  </a:lnTo>
                  <a:lnTo>
                    <a:pt x="128" y="146"/>
                  </a:lnTo>
                  <a:lnTo>
                    <a:pt x="128" y="14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2" name="Freeform 631"/>
            <p:cNvSpPr>
              <a:spLocks/>
            </p:cNvSpPr>
            <p:nvPr/>
          </p:nvSpPr>
          <p:spPr bwMode="auto">
            <a:xfrm>
              <a:off x="7561263" y="3467101"/>
              <a:ext cx="203200" cy="231775"/>
            </a:xfrm>
            <a:custGeom>
              <a:avLst/>
              <a:gdLst>
                <a:gd name="T0" fmla="*/ 115 w 128"/>
                <a:gd name="T1" fmla="*/ 146 h 146"/>
                <a:gd name="T2" fmla="*/ 109 w 128"/>
                <a:gd name="T3" fmla="*/ 142 h 146"/>
                <a:gd name="T4" fmla="*/ 105 w 128"/>
                <a:gd name="T5" fmla="*/ 130 h 146"/>
                <a:gd name="T6" fmla="*/ 99 w 128"/>
                <a:gd name="T7" fmla="*/ 130 h 146"/>
                <a:gd name="T8" fmla="*/ 86 w 128"/>
                <a:gd name="T9" fmla="*/ 123 h 146"/>
                <a:gd name="T10" fmla="*/ 86 w 128"/>
                <a:gd name="T11" fmla="*/ 107 h 146"/>
                <a:gd name="T12" fmla="*/ 86 w 128"/>
                <a:gd name="T13" fmla="*/ 103 h 146"/>
                <a:gd name="T14" fmla="*/ 80 w 128"/>
                <a:gd name="T15" fmla="*/ 97 h 146"/>
                <a:gd name="T16" fmla="*/ 80 w 128"/>
                <a:gd name="T17" fmla="*/ 91 h 146"/>
                <a:gd name="T18" fmla="*/ 80 w 128"/>
                <a:gd name="T19" fmla="*/ 84 h 146"/>
                <a:gd name="T20" fmla="*/ 80 w 128"/>
                <a:gd name="T21" fmla="*/ 84 h 146"/>
                <a:gd name="T22" fmla="*/ 74 w 128"/>
                <a:gd name="T23" fmla="*/ 74 h 146"/>
                <a:gd name="T24" fmla="*/ 64 w 128"/>
                <a:gd name="T25" fmla="*/ 62 h 146"/>
                <a:gd name="T26" fmla="*/ 35 w 128"/>
                <a:gd name="T27" fmla="*/ 58 h 146"/>
                <a:gd name="T28" fmla="*/ 35 w 128"/>
                <a:gd name="T29" fmla="*/ 51 h 146"/>
                <a:gd name="T30" fmla="*/ 22 w 128"/>
                <a:gd name="T31" fmla="*/ 45 h 146"/>
                <a:gd name="T32" fmla="*/ 16 w 128"/>
                <a:gd name="T33" fmla="*/ 39 h 146"/>
                <a:gd name="T34" fmla="*/ 22 w 128"/>
                <a:gd name="T35" fmla="*/ 39 h 146"/>
                <a:gd name="T36" fmla="*/ 16 w 128"/>
                <a:gd name="T37" fmla="*/ 45 h 146"/>
                <a:gd name="T38" fmla="*/ 16 w 128"/>
                <a:gd name="T39" fmla="*/ 45 h 146"/>
                <a:gd name="T40" fmla="*/ 10 w 128"/>
                <a:gd name="T41" fmla="*/ 51 h 146"/>
                <a:gd name="T42" fmla="*/ 10 w 128"/>
                <a:gd name="T43" fmla="*/ 62 h 146"/>
                <a:gd name="T44" fmla="*/ 4 w 128"/>
                <a:gd name="T45" fmla="*/ 68 h 146"/>
                <a:gd name="T46" fmla="*/ 4 w 128"/>
                <a:gd name="T47" fmla="*/ 84 h 146"/>
                <a:gd name="T48" fmla="*/ 4 w 128"/>
                <a:gd name="T49" fmla="*/ 80 h 146"/>
                <a:gd name="T50" fmla="*/ 4 w 128"/>
                <a:gd name="T51" fmla="*/ 74 h 146"/>
                <a:gd name="T52" fmla="*/ 4 w 128"/>
                <a:gd name="T53" fmla="*/ 68 h 146"/>
                <a:gd name="T54" fmla="*/ 4 w 128"/>
                <a:gd name="T55" fmla="*/ 62 h 146"/>
                <a:gd name="T56" fmla="*/ 4 w 128"/>
                <a:gd name="T57" fmla="*/ 51 h 146"/>
                <a:gd name="T58" fmla="*/ 4 w 128"/>
                <a:gd name="T59" fmla="*/ 39 h 146"/>
                <a:gd name="T60" fmla="*/ 4 w 128"/>
                <a:gd name="T61" fmla="*/ 35 h 146"/>
                <a:gd name="T62" fmla="*/ 0 w 128"/>
                <a:gd name="T63" fmla="*/ 29 h 146"/>
                <a:gd name="T64" fmla="*/ 4 w 128"/>
                <a:gd name="T65" fmla="*/ 29 h 146"/>
                <a:gd name="T66" fmla="*/ 4 w 128"/>
                <a:gd name="T67" fmla="*/ 23 h 146"/>
                <a:gd name="T68" fmla="*/ 22 w 128"/>
                <a:gd name="T69" fmla="*/ 23 h 146"/>
                <a:gd name="T70" fmla="*/ 29 w 128"/>
                <a:gd name="T71" fmla="*/ 29 h 146"/>
                <a:gd name="T72" fmla="*/ 35 w 128"/>
                <a:gd name="T73" fmla="*/ 35 h 146"/>
                <a:gd name="T74" fmla="*/ 45 w 128"/>
                <a:gd name="T75" fmla="*/ 39 h 146"/>
                <a:gd name="T76" fmla="*/ 45 w 128"/>
                <a:gd name="T77" fmla="*/ 35 h 146"/>
                <a:gd name="T78" fmla="*/ 51 w 128"/>
                <a:gd name="T79" fmla="*/ 23 h 146"/>
                <a:gd name="T80" fmla="*/ 64 w 128"/>
                <a:gd name="T81" fmla="*/ 18 h 146"/>
                <a:gd name="T82" fmla="*/ 64 w 128"/>
                <a:gd name="T83" fmla="*/ 18 h 146"/>
                <a:gd name="T84" fmla="*/ 70 w 128"/>
                <a:gd name="T85" fmla="*/ 18 h 146"/>
                <a:gd name="T86" fmla="*/ 70 w 128"/>
                <a:gd name="T87" fmla="*/ 12 h 146"/>
                <a:gd name="T88" fmla="*/ 74 w 128"/>
                <a:gd name="T89" fmla="*/ 6 h 146"/>
                <a:gd name="T90" fmla="*/ 74 w 128"/>
                <a:gd name="T91" fmla="*/ 6 h 146"/>
                <a:gd name="T92" fmla="*/ 86 w 128"/>
                <a:gd name="T93" fmla="*/ 6 h 146"/>
                <a:gd name="T94" fmla="*/ 93 w 128"/>
                <a:gd name="T95" fmla="*/ 12 h 146"/>
                <a:gd name="T96" fmla="*/ 99 w 128"/>
                <a:gd name="T97" fmla="*/ 18 h 146"/>
                <a:gd name="T98" fmla="*/ 109 w 128"/>
                <a:gd name="T99" fmla="*/ 23 h 146"/>
                <a:gd name="T100" fmla="*/ 128 w 128"/>
                <a:gd name="T101" fmla="*/ 23 h 146"/>
                <a:gd name="T102" fmla="*/ 121 w 128"/>
                <a:gd name="T103" fmla="*/ 97 h 146"/>
                <a:gd name="T104" fmla="*/ 128 w 128"/>
                <a:gd name="T105"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8" h="146">
                  <a:moveTo>
                    <a:pt x="128" y="146"/>
                  </a:moveTo>
                  <a:lnTo>
                    <a:pt x="115" y="146"/>
                  </a:lnTo>
                  <a:lnTo>
                    <a:pt x="109" y="142"/>
                  </a:lnTo>
                  <a:lnTo>
                    <a:pt x="109" y="142"/>
                  </a:lnTo>
                  <a:lnTo>
                    <a:pt x="105" y="136"/>
                  </a:lnTo>
                  <a:lnTo>
                    <a:pt x="105" y="130"/>
                  </a:lnTo>
                  <a:lnTo>
                    <a:pt x="99" y="130"/>
                  </a:lnTo>
                  <a:lnTo>
                    <a:pt x="99" y="130"/>
                  </a:lnTo>
                  <a:lnTo>
                    <a:pt x="93" y="123"/>
                  </a:lnTo>
                  <a:lnTo>
                    <a:pt x="86" y="123"/>
                  </a:lnTo>
                  <a:lnTo>
                    <a:pt x="86" y="123"/>
                  </a:lnTo>
                  <a:lnTo>
                    <a:pt x="86" y="107"/>
                  </a:lnTo>
                  <a:lnTo>
                    <a:pt x="86" y="107"/>
                  </a:lnTo>
                  <a:lnTo>
                    <a:pt x="86" y="103"/>
                  </a:lnTo>
                  <a:lnTo>
                    <a:pt x="86" y="103"/>
                  </a:lnTo>
                  <a:lnTo>
                    <a:pt x="80" y="97"/>
                  </a:lnTo>
                  <a:lnTo>
                    <a:pt x="80" y="97"/>
                  </a:lnTo>
                  <a:lnTo>
                    <a:pt x="80" y="91"/>
                  </a:lnTo>
                  <a:lnTo>
                    <a:pt x="80" y="91"/>
                  </a:lnTo>
                  <a:lnTo>
                    <a:pt x="80" y="84"/>
                  </a:lnTo>
                  <a:lnTo>
                    <a:pt x="80" y="84"/>
                  </a:lnTo>
                  <a:lnTo>
                    <a:pt x="80" y="84"/>
                  </a:lnTo>
                  <a:lnTo>
                    <a:pt x="80" y="80"/>
                  </a:lnTo>
                  <a:lnTo>
                    <a:pt x="74" y="74"/>
                  </a:lnTo>
                  <a:lnTo>
                    <a:pt x="74" y="74"/>
                  </a:lnTo>
                  <a:lnTo>
                    <a:pt x="64" y="62"/>
                  </a:lnTo>
                  <a:lnTo>
                    <a:pt x="39" y="62"/>
                  </a:lnTo>
                  <a:lnTo>
                    <a:pt x="35" y="58"/>
                  </a:lnTo>
                  <a:lnTo>
                    <a:pt x="35" y="58"/>
                  </a:lnTo>
                  <a:lnTo>
                    <a:pt x="35" y="51"/>
                  </a:lnTo>
                  <a:lnTo>
                    <a:pt x="22" y="51"/>
                  </a:lnTo>
                  <a:lnTo>
                    <a:pt x="22" y="45"/>
                  </a:lnTo>
                  <a:lnTo>
                    <a:pt x="16" y="45"/>
                  </a:lnTo>
                  <a:lnTo>
                    <a:pt x="16" y="39"/>
                  </a:lnTo>
                  <a:lnTo>
                    <a:pt x="16" y="39"/>
                  </a:lnTo>
                  <a:lnTo>
                    <a:pt x="22" y="39"/>
                  </a:lnTo>
                  <a:lnTo>
                    <a:pt x="16" y="45"/>
                  </a:lnTo>
                  <a:lnTo>
                    <a:pt x="16" y="45"/>
                  </a:lnTo>
                  <a:lnTo>
                    <a:pt x="16" y="45"/>
                  </a:lnTo>
                  <a:lnTo>
                    <a:pt x="16" y="45"/>
                  </a:lnTo>
                  <a:lnTo>
                    <a:pt x="10" y="51"/>
                  </a:lnTo>
                  <a:lnTo>
                    <a:pt x="10" y="51"/>
                  </a:lnTo>
                  <a:lnTo>
                    <a:pt x="10" y="51"/>
                  </a:lnTo>
                  <a:lnTo>
                    <a:pt x="10" y="62"/>
                  </a:lnTo>
                  <a:lnTo>
                    <a:pt x="4" y="68"/>
                  </a:lnTo>
                  <a:lnTo>
                    <a:pt x="4" y="68"/>
                  </a:lnTo>
                  <a:lnTo>
                    <a:pt x="4" y="84"/>
                  </a:lnTo>
                  <a:lnTo>
                    <a:pt x="4" y="84"/>
                  </a:lnTo>
                  <a:lnTo>
                    <a:pt x="4" y="80"/>
                  </a:lnTo>
                  <a:lnTo>
                    <a:pt x="4" y="80"/>
                  </a:lnTo>
                  <a:lnTo>
                    <a:pt x="4" y="74"/>
                  </a:lnTo>
                  <a:lnTo>
                    <a:pt x="4" y="74"/>
                  </a:lnTo>
                  <a:lnTo>
                    <a:pt x="4" y="68"/>
                  </a:lnTo>
                  <a:lnTo>
                    <a:pt x="4" y="68"/>
                  </a:lnTo>
                  <a:lnTo>
                    <a:pt x="4" y="62"/>
                  </a:lnTo>
                  <a:lnTo>
                    <a:pt x="4" y="62"/>
                  </a:lnTo>
                  <a:lnTo>
                    <a:pt x="4" y="62"/>
                  </a:lnTo>
                  <a:lnTo>
                    <a:pt x="4" y="51"/>
                  </a:lnTo>
                  <a:lnTo>
                    <a:pt x="4" y="51"/>
                  </a:lnTo>
                  <a:lnTo>
                    <a:pt x="4" y="39"/>
                  </a:lnTo>
                  <a:lnTo>
                    <a:pt x="4" y="39"/>
                  </a:lnTo>
                  <a:lnTo>
                    <a:pt x="4" y="35"/>
                  </a:lnTo>
                  <a:lnTo>
                    <a:pt x="0" y="35"/>
                  </a:lnTo>
                  <a:lnTo>
                    <a:pt x="0" y="29"/>
                  </a:lnTo>
                  <a:lnTo>
                    <a:pt x="0" y="29"/>
                  </a:lnTo>
                  <a:lnTo>
                    <a:pt x="4" y="29"/>
                  </a:lnTo>
                  <a:lnTo>
                    <a:pt x="4" y="23"/>
                  </a:lnTo>
                  <a:lnTo>
                    <a:pt x="4" y="23"/>
                  </a:lnTo>
                  <a:lnTo>
                    <a:pt x="4" y="23"/>
                  </a:lnTo>
                  <a:lnTo>
                    <a:pt x="22" y="23"/>
                  </a:lnTo>
                  <a:lnTo>
                    <a:pt x="29" y="29"/>
                  </a:lnTo>
                  <a:lnTo>
                    <a:pt x="29" y="29"/>
                  </a:lnTo>
                  <a:lnTo>
                    <a:pt x="29" y="35"/>
                  </a:lnTo>
                  <a:lnTo>
                    <a:pt x="35" y="35"/>
                  </a:lnTo>
                  <a:lnTo>
                    <a:pt x="35" y="39"/>
                  </a:lnTo>
                  <a:lnTo>
                    <a:pt x="45" y="39"/>
                  </a:lnTo>
                  <a:lnTo>
                    <a:pt x="45" y="35"/>
                  </a:lnTo>
                  <a:lnTo>
                    <a:pt x="45" y="35"/>
                  </a:lnTo>
                  <a:lnTo>
                    <a:pt x="51" y="35"/>
                  </a:lnTo>
                  <a:lnTo>
                    <a:pt x="51" y="23"/>
                  </a:lnTo>
                  <a:lnTo>
                    <a:pt x="57" y="23"/>
                  </a:lnTo>
                  <a:lnTo>
                    <a:pt x="64" y="18"/>
                  </a:lnTo>
                  <a:lnTo>
                    <a:pt x="64" y="18"/>
                  </a:lnTo>
                  <a:lnTo>
                    <a:pt x="64" y="18"/>
                  </a:lnTo>
                  <a:lnTo>
                    <a:pt x="64" y="18"/>
                  </a:lnTo>
                  <a:lnTo>
                    <a:pt x="70" y="18"/>
                  </a:lnTo>
                  <a:lnTo>
                    <a:pt x="70" y="12"/>
                  </a:lnTo>
                  <a:lnTo>
                    <a:pt x="70" y="12"/>
                  </a:lnTo>
                  <a:lnTo>
                    <a:pt x="70" y="12"/>
                  </a:lnTo>
                  <a:lnTo>
                    <a:pt x="74" y="6"/>
                  </a:lnTo>
                  <a:lnTo>
                    <a:pt x="74" y="6"/>
                  </a:lnTo>
                  <a:lnTo>
                    <a:pt x="74" y="6"/>
                  </a:lnTo>
                  <a:lnTo>
                    <a:pt x="80" y="0"/>
                  </a:lnTo>
                  <a:lnTo>
                    <a:pt x="86" y="6"/>
                  </a:lnTo>
                  <a:lnTo>
                    <a:pt x="86" y="6"/>
                  </a:lnTo>
                  <a:lnTo>
                    <a:pt x="93" y="12"/>
                  </a:lnTo>
                  <a:lnTo>
                    <a:pt x="99" y="12"/>
                  </a:lnTo>
                  <a:lnTo>
                    <a:pt x="99" y="18"/>
                  </a:lnTo>
                  <a:lnTo>
                    <a:pt x="105" y="18"/>
                  </a:lnTo>
                  <a:lnTo>
                    <a:pt x="109" y="23"/>
                  </a:lnTo>
                  <a:lnTo>
                    <a:pt x="109" y="23"/>
                  </a:lnTo>
                  <a:lnTo>
                    <a:pt x="128" y="23"/>
                  </a:lnTo>
                  <a:lnTo>
                    <a:pt x="121" y="97"/>
                  </a:lnTo>
                  <a:lnTo>
                    <a:pt x="121" y="97"/>
                  </a:lnTo>
                  <a:lnTo>
                    <a:pt x="128" y="146"/>
                  </a:lnTo>
                  <a:lnTo>
                    <a:pt x="128" y="14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3" name="Freeform 632"/>
            <p:cNvSpPr>
              <a:spLocks/>
            </p:cNvSpPr>
            <p:nvPr/>
          </p:nvSpPr>
          <p:spPr bwMode="auto">
            <a:xfrm>
              <a:off x="4849813" y="1789113"/>
              <a:ext cx="150813" cy="71438"/>
            </a:xfrm>
            <a:custGeom>
              <a:avLst/>
              <a:gdLst>
                <a:gd name="T0" fmla="*/ 64 w 95"/>
                <a:gd name="T1" fmla="*/ 39 h 45"/>
                <a:gd name="T2" fmla="*/ 64 w 95"/>
                <a:gd name="T3" fmla="*/ 39 h 45"/>
                <a:gd name="T4" fmla="*/ 64 w 95"/>
                <a:gd name="T5" fmla="*/ 39 h 45"/>
                <a:gd name="T6" fmla="*/ 64 w 95"/>
                <a:gd name="T7" fmla="*/ 39 h 45"/>
                <a:gd name="T8" fmla="*/ 70 w 95"/>
                <a:gd name="T9" fmla="*/ 45 h 45"/>
                <a:gd name="T10" fmla="*/ 70 w 95"/>
                <a:gd name="T11" fmla="*/ 45 h 45"/>
                <a:gd name="T12" fmla="*/ 83 w 95"/>
                <a:gd name="T13" fmla="*/ 45 h 45"/>
                <a:gd name="T14" fmla="*/ 95 w 95"/>
                <a:gd name="T15" fmla="*/ 35 h 45"/>
                <a:gd name="T16" fmla="*/ 95 w 95"/>
                <a:gd name="T17" fmla="*/ 35 h 45"/>
                <a:gd name="T18" fmla="*/ 95 w 95"/>
                <a:gd name="T19" fmla="*/ 23 h 45"/>
                <a:gd name="T20" fmla="*/ 89 w 95"/>
                <a:gd name="T21" fmla="*/ 19 h 45"/>
                <a:gd name="T22" fmla="*/ 89 w 95"/>
                <a:gd name="T23" fmla="*/ 19 h 45"/>
                <a:gd name="T24" fmla="*/ 89 w 95"/>
                <a:gd name="T25" fmla="*/ 12 h 45"/>
                <a:gd name="T26" fmla="*/ 77 w 95"/>
                <a:gd name="T27" fmla="*/ 12 h 45"/>
                <a:gd name="T28" fmla="*/ 70 w 95"/>
                <a:gd name="T29" fmla="*/ 6 h 45"/>
                <a:gd name="T30" fmla="*/ 48 w 95"/>
                <a:gd name="T31" fmla="*/ 6 h 45"/>
                <a:gd name="T32" fmla="*/ 48 w 95"/>
                <a:gd name="T33" fmla="*/ 0 h 45"/>
                <a:gd name="T34" fmla="*/ 48 w 95"/>
                <a:gd name="T35" fmla="*/ 6 h 45"/>
                <a:gd name="T36" fmla="*/ 35 w 95"/>
                <a:gd name="T37" fmla="*/ 6 h 45"/>
                <a:gd name="T38" fmla="*/ 35 w 95"/>
                <a:gd name="T39" fmla="*/ 12 h 45"/>
                <a:gd name="T40" fmla="*/ 35 w 95"/>
                <a:gd name="T41" fmla="*/ 12 h 45"/>
                <a:gd name="T42" fmla="*/ 35 w 95"/>
                <a:gd name="T43" fmla="*/ 19 h 45"/>
                <a:gd name="T44" fmla="*/ 35 w 95"/>
                <a:gd name="T45" fmla="*/ 19 h 45"/>
                <a:gd name="T46" fmla="*/ 35 w 95"/>
                <a:gd name="T47" fmla="*/ 19 h 45"/>
                <a:gd name="T48" fmla="*/ 29 w 95"/>
                <a:gd name="T49" fmla="*/ 23 h 45"/>
                <a:gd name="T50" fmla="*/ 29 w 95"/>
                <a:gd name="T51" fmla="*/ 23 h 45"/>
                <a:gd name="T52" fmla="*/ 29 w 95"/>
                <a:gd name="T53" fmla="*/ 19 h 45"/>
                <a:gd name="T54" fmla="*/ 19 w 95"/>
                <a:gd name="T55" fmla="*/ 19 h 45"/>
                <a:gd name="T56" fmla="*/ 19 w 95"/>
                <a:gd name="T57" fmla="*/ 12 h 45"/>
                <a:gd name="T58" fmla="*/ 6 w 95"/>
                <a:gd name="T59" fmla="*/ 12 h 45"/>
                <a:gd name="T60" fmla="*/ 6 w 95"/>
                <a:gd name="T61" fmla="*/ 19 h 45"/>
                <a:gd name="T62" fmla="*/ 0 w 95"/>
                <a:gd name="T63" fmla="*/ 19 h 45"/>
                <a:gd name="T64" fmla="*/ 0 w 95"/>
                <a:gd name="T65" fmla="*/ 23 h 45"/>
                <a:gd name="T66" fmla="*/ 0 w 95"/>
                <a:gd name="T67" fmla="*/ 23 h 45"/>
                <a:gd name="T68" fmla="*/ 0 w 95"/>
                <a:gd name="T69" fmla="*/ 35 h 45"/>
                <a:gd name="T70" fmla="*/ 0 w 95"/>
                <a:gd name="T71" fmla="*/ 35 h 45"/>
                <a:gd name="T72" fmla="*/ 60 w 95"/>
                <a:gd name="T73" fmla="*/ 35 h 45"/>
                <a:gd name="T74" fmla="*/ 60 w 95"/>
                <a:gd name="T75" fmla="*/ 39 h 45"/>
                <a:gd name="T76" fmla="*/ 60 w 95"/>
                <a:gd name="T77" fmla="*/ 39 h 45"/>
                <a:gd name="T78" fmla="*/ 64 w 95"/>
                <a:gd name="T79" fmla="*/ 39 h 45"/>
                <a:gd name="T80" fmla="*/ 64 w 95"/>
                <a:gd name="T81" fmla="*/ 3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5" h="45">
                  <a:moveTo>
                    <a:pt x="64" y="39"/>
                  </a:moveTo>
                  <a:lnTo>
                    <a:pt x="64" y="39"/>
                  </a:lnTo>
                  <a:lnTo>
                    <a:pt x="64" y="39"/>
                  </a:lnTo>
                  <a:lnTo>
                    <a:pt x="64" y="39"/>
                  </a:lnTo>
                  <a:lnTo>
                    <a:pt x="70" y="45"/>
                  </a:lnTo>
                  <a:lnTo>
                    <a:pt x="70" y="45"/>
                  </a:lnTo>
                  <a:lnTo>
                    <a:pt x="83" y="45"/>
                  </a:lnTo>
                  <a:lnTo>
                    <a:pt x="95" y="35"/>
                  </a:lnTo>
                  <a:lnTo>
                    <a:pt x="95" y="35"/>
                  </a:lnTo>
                  <a:lnTo>
                    <a:pt x="95" y="23"/>
                  </a:lnTo>
                  <a:lnTo>
                    <a:pt x="89" y="19"/>
                  </a:lnTo>
                  <a:lnTo>
                    <a:pt x="89" y="19"/>
                  </a:lnTo>
                  <a:lnTo>
                    <a:pt x="89" y="12"/>
                  </a:lnTo>
                  <a:lnTo>
                    <a:pt x="77" y="12"/>
                  </a:lnTo>
                  <a:lnTo>
                    <a:pt x="70" y="6"/>
                  </a:lnTo>
                  <a:lnTo>
                    <a:pt x="48" y="6"/>
                  </a:lnTo>
                  <a:lnTo>
                    <a:pt x="48" y="0"/>
                  </a:lnTo>
                  <a:lnTo>
                    <a:pt x="48" y="6"/>
                  </a:lnTo>
                  <a:lnTo>
                    <a:pt x="35" y="6"/>
                  </a:lnTo>
                  <a:lnTo>
                    <a:pt x="35" y="12"/>
                  </a:lnTo>
                  <a:lnTo>
                    <a:pt x="35" y="12"/>
                  </a:lnTo>
                  <a:lnTo>
                    <a:pt x="35" y="19"/>
                  </a:lnTo>
                  <a:lnTo>
                    <a:pt x="35" y="19"/>
                  </a:lnTo>
                  <a:lnTo>
                    <a:pt x="35" y="19"/>
                  </a:lnTo>
                  <a:lnTo>
                    <a:pt x="29" y="23"/>
                  </a:lnTo>
                  <a:lnTo>
                    <a:pt x="29" y="23"/>
                  </a:lnTo>
                  <a:lnTo>
                    <a:pt x="29" y="19"/>
                  </a:lnTo>
                  <a:lnTo>
                    <a:pt x="19" y="19"/>
                  </a:lnTo>
                  <a:lnTo>
                    <a:pt x="19" y="12"/>
                  </a:lnTo>
                  <a:lnTo>
                    <a:pt x="6" y="12"/>
                  </a:lnTo>
                  <a:lnTo>
                    <a:pt x="6" y="19"/>
                  </a:lnTo>
                  <a:lnTo>
                    <a:pt x="0" y="19"/>
                  </a:lnTo>
                  <a:lnTo>
                    <a:pt x="0" y="23"/>
                  </a:lnTo>
                  <a:lnTo>
                    <a:pt x="0" y="23"/>
                  </a:lnTo>
                  <a:lnTo>
                    <a:pt x="0" y="35"/>
                  </a:lnTo>
                  <a:lnTo>
                    <a:pt x="0" y="35"/>
                  </a:lnTo>
                  <a:lnTo>
                    <a:pt x="60" y="35"/>
                  </a:lnTo>
                  <a:lnTo>
                    <a:pt x="60" y="39"/>
                  </a:lnTo>
                  <a:lnTo>
                    <a:pt x="60" y="39"/>
                  </a:lnTo>
                  <a:lnTo>
                    <a:pt x="64" y="39"/>
                  </a:lnTo>
                  <a:lnTo>
                    <a:pt x="64"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4" name="Freeform 633"/>
            <p:cNvSpPr>
              <a:spLocks/>
            </p:cNvSpPr>
            <p:nvPr/>
          </p:nvSpPr>
          <p:spPr bwMode="auto">
            <a:xfrm>
              <a:off x="4849813" y="1789113"/>
              <a:ext cx="150813" cy="71438"/>
            </a:xfrm>
            <a:custGeom>
              <a:avLst/>
              <a:gdLst>
                <a:gd name="T0" fmla="*/ 64 w 95"/>
                <a:gd name="T1" fmla="*/ 39 h 45"/>
                <a:gd name="T2" fmla="*/ 64 w 95"/>
                <a:gd name="T3" fmla="*/ 39 h 45"/>
                <a:gd name="T4" fmla="*/ 64 w 95"/>
                <a:gd name="T5" fmla="*/ 39 h 45"/>
                <a:gd name="T6" fmla="*/ 64 w 95"/>
                <a:gd name="T7" fmla="*/ 39 h 45"/>
                <a:gd name="T8" fmla="*/ 70 w 95"/>
                <a:gd name="T9" fmla="*/ 45 h 45"/>
                <a:gd name="T10" fmla="*/ 70 w 95"/>
                <a:gd name="T11" fmla="*/ 45 h 45"/>
                <a:gd name="T12" fmla="*/ 83 w 95"/>
                <a:gd name="T13" fmla="*/ 45 h 45"/>
                <a:gd name="T14" fmla="*/ 95 w 95"/>
                <a:gd name="T15" fmla="*/ 35 h 45"/>
                <a:gd name="T16" fmla="*/ 95 w 95"/>
                <a:gd name="T17" fmla="*/ 35 h 45"/>
                <a:gd name="T18" fmla="*/ 95 w 95"/>
                <a:gd name="T19" fmla="*/ 23 h 45"/>
                <a:gd name="T20" fmla="*/ 89 w 95"/>
                <a:gd name="T21" fmla="*/ 19 h 45"/>
                <a:gd name="T22" fmla="*/ 89 w 95"/>
                <a:gd name="T23" fmla="*/ 19 h 45"/>
                <a:gd name="T24" fmla="*/ 89 w 95"/>
                <a:gd name="T25" fmla="*/ 12 h 45"/>
                <a:gd name="T26" fmla="*/ 77 w 95"/>
                <a:gd name="T27" fmla="*/ 12 h 45"/>
                <a:gd name="T28" fmla="*/ 70 w 95"/>
                <a:gd name="T29" fmla="*/ 6 h 45"/>
                <a:gd name="T30" fmla="*/ 48 w 95"/>
                <a:gd name="T31" fmla="*/ 6 h 45"/>
                <a:gd name="T32" fmla="*/ 48 w 95"/>
                <a:gd name="T33" fmla="*/ 0 h 45"/>
                <a:gd name="T34" fmla="*/ 48 w 95"/>
                <a:gd name="T35" fmla="*/ 6 h 45"/>
                <a:gd name="T36" fmla="*/ 35 w 95"/>
                <a:gd name="T37" fmla="*/ 6 h 45"/>
                <a:gd name="T38" fmla="*/ 35 w 95"/>
                <a:gd name="T39" fmla="*/ 12 h 45"/>
                <a:gd name="T40" fmla="*/ 35 w 95"/>
                <a:gd name="T41" fmla="*/ 12 h 45"/>
                <a:gd name="T42" fmla="*/ 35 w 95"/>
                <a:gd name="T43" fmla="*/ 19 h 45"/>
                <a:gd name="T44" fmla="*/ 35 w 95"/>
                <a:gd name="T45" fmla="*/ 19 h 45"/>
                <a:gd name="T46" fmla="*/ 35 w 95"/>
                <a:gd name="T47" fmla="*/ 19 h 45"/>
                <a:gd name="T48" fmla="*/ 29 w 95"/>
                <a:gd name="T49" fmla="*/ 23 h 45"/>
                <a:gd name="T50" fmla="*/ 29 w 95"/>
                <a:gd name="T51" fmla="*/ 23 h 45"/>
                <a:gd name="T52" fmla="*/ 29 w 95"/>
                <a:gd name="T53" fmla="*/ 19 h 45"/>
                <a:gd name="T54" fmla="*/ 19 w 95"/>
                <a:gd name="T55" fmla="*/ 19 h 45"/>
                <a:gd name="T56" fmla="*/ 19 w 95"/>
                <a:gd name="T57" fmla="*/ 12 h 45"/>
                <a:gd name="T58" fmla="*/ 6 w 95"/>
                <a:gd name="T59" fmla="*/ 12 h 45"/>
                <a:gd name="T60" fmla="*/ 6 w 95"/>
                <a:gd name="T61" fmla="*/ 19 h 45"/>
                <a:gd name="T62" fmla="*/ 0 w 95"/>
                <a:gd name="T63" fmla="*/ 19 h 45"/>
                <a:gd name="T64" fmla="*/ 0 w 95"/>
                <a:gd name="T65" fmla="*/ 23 h 45"/>
                <a:gd name="T66" fmla="*/ 0 w 95"/>
                <a:gd name="T67" fmla="*/ 23 h 45"/>
                <a:gd name="T68" fmla="*/ 0 w 95"/>
                <a:gd name="T69" fmla="*/ 35 h 45"/>
                <a:gd name="T70" fmla="*/ 0 w 95"/>
                <a:gd name="T71" fmla="*/ 35 h 45"/>
                <a:gd name="T72" fmla="*/ 60 w 95"/>
                <a:gd name="T73" fmla="*/ 35 h 45"/>
                <a:gd name="T74" fmla="*/ 60 w 95"/>
                <a:gd name="T75" fmla="*/ 39 h 45"/>
                <a:gd name="T76" fmla="*/ 60 w 95"/>
                <a:gd name="T77" fmla="*/ 39 h 45"/>
                <a:gd name="T78" fmla="*/ 64 w 95"/>
                <a:gd name="T79" fmla="*/ 39 h 45"/>
                <a:gd name="T80" fmla="*/ 64 w 95"/>
                <a:gd name="T81" fmla="*/ 3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5" h="45">
                  <a:moveTo>
                    <a:pt x="64" y="39"/>
                  </a:moveTo>
                  <a:lnTo>
                    <a:pt x="64" y="39"/>
                  </a:lnTo>
                  <a:lnTo>
                    <a:pt x="64" y="39"/>
                  </a:lnTo>
                  <a:lnTo>
                    <a:pt x="64" y="39"/>
                  </a:lnTo>
                  <a:lnTo>
                    <a:pt x="70" y="45"/>
                  </a:lnTo>
                  <a:lnTo>
                    <a:pt x="70" y="45"/>
                  </a:lnTo>
                  <a:lnTo>
                    <a:pt x="83" y="45"/>
                  </a:lnTo>
                  <a:lnTo>
                    <a:pt x="95" y="35"/>
                  </a:lnTo>
                  <a:lnTo>
                    <a:pt x="95" y="35"/>
                  </a:lnTo>
                  <a:lnTo>
                    <a:pt x="95" y="23"/>
                  </a:lnTo>
                  <a:lnTo>
                    <a:pt x="89" y="19"/>
                  </a:lnTo>
                  <a:lnTo>
                    <a:pt x="89" y="19"/>
                  </a:lnTo>
                  <a:lnTo>
                    <a:pt x="89" y="12"/>
                  </a:lnTo>
                  <a:lnTo>
                    <a:pt x="77" y="12"/>
                  </a:lnTo>
                  <a:lnTo>
                    <a:pt x="70" y="6"/>
                  </a:lnTo>
                  <a:lnTo>
                    <a:pt x="48" y="6"/>
                  </a:lnTo>
                  <a:lnTo>
                    <a:pt x="48" y="0"/>
                  </a:lnTo>
                  <a:lnTo>
                    <a:pt x="48" y="6"/>
                  </a:lnTo>
                  <a:lnTo>
                    <a:pt x="35" y="6"/>
                  </a:lnTo>
                  <a:lnTo>
                    <a:pt x="35" y="12"/>
                  </a:lnTo>
                  <a:lnTo>
                    <a:pt x="35" y="12"/>
                  </a:lnTo>
                  <a:lnTo>
                    <a:pt x="35" y="19"/>
                  </a:lnTo>
                  <a:lnTo>
                    <a:pt x="35" y="19"/>
                  </a:lnTo>
                  <a:lnTo>
                    <a:pt x="35" y="19"/>
                  </a:lnTo>
                  <a:lnTo>
                    <a:pt x="29" y="23"/>
                  </a:lnTo>
                  <a:lnTo>
                    <a:pt x="29" y="23"/>
                  </a:lnTo>
                  <a:lnTo>
                    <a:pt x="29" y="19"/>
                  </a:lnTo>
                  <a:lnTo>
                    <a:pt x="19" y="19"/>
                  </a:lnTo>
                  <a:lnTo>
                    <a:pt x="19" y="12"/>
                  </a:lnTo>
                  <a:lnTo>
                    <a:pt x="6" y="12"/>
                  </a:lnTo>
                  <a:lnTo>
                    <a:pt x="6" y="19"/>
                  </a:lnTo>
                  <a:lnTo>
                    <a:pt x="0" y="19"/>
                  </a:lnTo>
                  <a:lnTo>
                    <a:pt x="0" y="23"/>
                  </a:lnTo>
                  <a:lnTo>
                    <a:pt x="0" y="23"/>
                  </a:lnTo>
                  <a:lnTo>
                    <a:pt x="0" y="35"/>
                  </a:lnTo>
                  <a:lnTo>
                    <a:pt x="0" y="35"/>
                  </a:lnTo>
                  <a:lnTo>
                    <a:pt x="60" y="35"/>
                  </a:lnTo>
                  <a:lnTo>
                    <a:pt x="60" y="39"/>
                  </a:lnTo>
                  <a:lnTo>
                    <a:pt x="60" y="39"/>
                  </a:lnTo>
                  <a:lnTo>
                    <a:pt x="64" y="39"/>
                  </a:lnTo>
                  <a:lnTo>
                    <a:pt x="64"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5" name="Freeform 634"/>
            <p:cNvSpPr>
              <a:spLocks/>
            </p:cNvSpPr>
            <p:nvPr/>
          </p:nvSpPr>
          <p:spPr bwMode="auto">
            <a:xfrm>
              <a:off x="4849813" y="1844676"/>
              <a:ext cx="122238" cy="71438"/>
            </a:xfrm>
            <a:custGeom>
              <a:avLst/>
              <a:gdLst>
                <a:gd name="T0" fmla="*/ 48 w 77"/>
                <a:gd name="T1" fmla="*/ 45 h 45"/>
                <a:gd name="T2" fmla="*/ 48 w 77"/>
                <a:gd name="T3" fmla="*/ 39 h 45"/>
                <a:gd name="T4" fmla="*/ 48 w 77"/>
                <a:gd name="T5" fmla="*/ 39 h 45"/>
                <a:gd name="T6" fmla="*/ 54 w 77"/>
                <a:gd name="T7" fmla="*/ 39 h 45"/>
                <a:gd name="T8" fmla="*/ 54 w 77"/>
                <a:gd name="T9" fmla="*/ 33 h 45"/>
                <a:gd name="T10" fmla="*/ 64 w 77"/>
                <a:gd name="T11" fmla="*/ 33 h 45"/>
                <a:gd name="T12" fmla="*/ 64 w 77"/>
                <a:gd name="T13" fmla="*/ 27 h 45"/>
                <a:gd name="T14" fmla="*/ 64 w 77"/>
                <a:gd name="T15" fmla="*/ 27 h 45"/>
                <a:gd name="T16" fmla="*/ 64 w 77"/>
                <a:gd name="T17" fmla="*/ 27 h 45"/>
                <a:gd name="T18" fmla="*/ 64 w 77"/>
                <a:gd name="T19" fmla="*/ 23 h 45"/>
                <a:gd name="T20" fmla="*/ 64 w 77"/>
                <a:gd name="T21" fmla="*/ 23 h 45"/>
                <a:gd name="T22" fmla="*/ 70 w 77"/>
                <a:gd name="T23" fmla="*/ 23 h 45"/>
                <a:gd name="T24" fmla="*/ 77 w 77"/>
                <a:gd name="T25" fmla="*/ 10 h 45"/>
                <a:gd name="T26" fmla="*/ 77 w 77"/>
                <a:gd name="T27" fmla="*/ 10 h 45"/>
                <a:gd name="T28" fmla="*/ 77 w 77"/>
                <a:gd name="T29" fmla="*/ 4 h 45"/>
                <a:gd name="T30" fmla="*/ 64 w 77"/>
                <a:gd name="T31" fmla="*/ 4 h 45"/>
                <a:gd name="T32" fmla="*/ 64 w 77"/>
                <a:gd name="T33" fmla="*/ 4 h 45"/>
                <a:gd name="T34" fmla="*/ 64 w 77"/>
                <a:gd name="T35" fmla="*/ 4 h 45"/>
                <a:gd name="T36" fmla="*/ 60 w 77"/>
                <a:gd name="T37" fmla="*/ 0 h 45"/>
                <a:gd name="T38" fmla="*/ 0 w 77"/>
                <a:gd name="T39" fmla="*/ 0 h 45"/>
                <a:gd name="T40" fmla="*/ 0 w 77"/>
                <a:gd name="T41" fmla="*/ 0 h 45"/>
                <a:gd name="T42" fmla="*/ 0 w 77"/>
                <a:gd name="T43" fmla="*/ 0 h 45"/>
                <a:gd name="T44" fmla="*/ 0 w 77"/>
                <a:gd name="T45" fmla="*/ 4 h 45"/>
                <a:gd name="T46" fmla="*/ 0 w 77"/>
                <a:gd name="T47" fmla="*/ 4 h 45"/>
                <a:gd name="T48" fmla="*/ 0 w 77"/>
                <a:gd name="T49" fmla="*/ 10 h 45"/>
                <a:gd name="T50" fmla="*/ 0 w 77"/>
                <a:gd name="T51" fmla="*/ 10 h 45"/>
                <a:gd name="T52" fmla="*/ 0 w 77"/>
                <a:gd name="T53" fmla="*/ 10 h 45"/>
                <a:gd name="T54" fmla="*/ 0 w 77"/>
                <a:gd name="T55" fmla="*/ 10 h 45"/>
                <a:gd name="T56" fmla="*/ 0 w 77"/>
                <a:gd name="T57" fmla="*/ 10 h 45"/>
                <a:gd name="T58" fmla="*/ 19 w 77"/>
                <a:gd name="T59" fmla="*/ 17 h 45"/>
                <a:gd name="T60" fmla="*/ 19 w 77"/>
                <a:gd name="T61" fmla="*/ 33 h 45"/>
                <a:gd name="T62" fmla="*/ 41 w 77"/>
                <a:gd name="T63" fmla="*/ 33 h 45"/>
                <a:gd name="T64" fmla="*/ 48 w 77"/>
                <a:gd name="T65" fmla="*/ 45 h 45"/>
                <a:gd name="T66" fmla="*/ 48 w 77"/>
                <a:gd name="T6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7" h="45">
                  <a:moveTo>
                    <a:pt x="48" y="45"/>
                  </a:moveTo>
                  <a:lnTo>
                    <a:pt x="48" y="39"/>
                  </a:lnTo>
                  <a:lnTo>
                    <a:pt x="48" y="39"/>
                  </a:lnTo>
                  <a:lnTo>
                    <a:pt x="54" y="39"/>
                  </a:lnTo>
                  <a:lnTo>
                    <a:pt x="54" y="33"/>
                  </a:lnTo>
                  <a:lnTo>
                    <a:pt x="64" y="33"/>
                  </a:lnTo>
                  <a:lnTo>
                    <a:pt x="64" y="27"/>
                  </a:lnTo>
                  <a:lnTo>
                    <a:pt x="64" y="27"/>
                  </a:lnTo>
                  <a:lnTo>
                    <a:pt x="64" y="27"/>
                  </a:lnTo>
                  <a:lnTo>
                    <a:pt x="64" y="23"/>
                  </a:lnTo>
                  <a:lnTo>
                    <a:pt x="64" y="23"/>
                  </a:lnTo>
                  <a:lnTo>
                    <a:pt x="70" y="23"/>
                  </a:lnTo>
                  <a:lnTo>
                    <a:pt x="77" y="10"/>
                  </a:lnTo>
                  <a:lnTo>
                    <a:pt x="77" y="10"/>
                  </a:lnTo>
                  <a:lnTo>
                    <a:pt x="77" y="4"/>
                  </a:lnTo>
                  <a:lnTo>
                    <a:pt x="64" y="4"/>
                  </a:lnTo>
                  <a:lnTo>
                    <a:pt x="64" y="4"/>
                  </a:lnTo>
                  <a:lnTo>
                    <a:pt x="64" y="4"/>
                  </a:lnTo>
                  <a:lnTo>
                    <a:pt x="60" y="0"/>
                  </a:lnTo>
                  <a:lnTo>
                    <a:pt x="0" y="0"/>
                  </a:lnTo>
                  <a:lnTo>
                    <a:pt x="0" y="0"/>
                  </a:lnTo>
                  <a:lnTo>
                    <a:pt x="0" y="0"/>
                  </a:lnTo>
                  <a:lnTo>
                    <a:pt x="0" y="4"/>
                  </a:lnTo>
                  <a:lnTo>
                    <a:pt x="0" y="4"/>
                  </a:lnTo>
                  <a:lnTo>
                    <a:pt x="0" y="10"/>
                  </a:lnTo>
                  <a:lnTo>
                    <a:pt x="0" y="10"/>
                  </a:lnTo>
                  <a:lnTo>
                    <a:pt x="0" y="10"/>
                  </a:lnTo>
                  <a:lnTo>
                    <a:pt x="0" y="10"/>
                  </a:lnTo>
                  <a:lnTo>
                    <a:pt x="0" y="10"/>
                  </a:lnTo>
                  <a:lnTo>
                    <a:pt x="19" y="17"/>
                  </a:lnTo>
                  <a:lnTo>
                    <a:pt x="19" y="33"/>
                  </a:lnTo>
                  <a:lnTo>
                    <a:pt x="41" y="33"/>
                  </a:lnTo>
                  <a:lnTo>
                    <a:pt x="48" y="45"/>
                  </a:lnTo>
                  <a:lnTo>
                    <a:pt x="48" y="4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6" name="Freeform 635"/>
            <p:cNvSpPr>
              <a:spLocks/>
            </p:cNvSpPr>
            <p:nvPr/>
          </p:nvSpPr>
          <p:spPr bwMode="auto">
            <a:xfrm>
              <a:off x="4849813" y="1844676"/>
              <a:ext cx="122238" cy="71438"/>
            </a:xfrm>
            <a:custGeom>
              <a:avLst/>
              <a:gdLst>
                <a:gd name="T0" fmla="*/ 48 w 77"/>
                <a:gd name="T1" fmla="*/ 45 h 45"/>
                <a:gd name="T2" fmla="*/ 48 w 77"/>
                <a:gd name="T3" fmla="*/ 39 h 45"/>
                <a:gd name="T4" fmla="*/ 48 w 77"/>
                <a:gd name="T5" fmla="*/ 39 h 45"/>
                <a:gd name="T6" fmla="*/ 54 w 77"/>
                <a:gd name="T7" fmla="*/ 39 h 45"/>
                <a:gd name="T8" fmla="*/ 54 w 77"/>
                <a:gd name="T9" fmla="*/ 33 h 45"/>
                <a:gd name="T10" fmla="*/ 64 w 77"/>
                <a:gd name="T11" fmla="*/ 33 h 45"/>
                <a:gd name="T12" fmla="*/ 64 w 77"/>
                <a:gd name="T13" fmla="*/ 27 h 45"/>
                <a:gd name="T14" fmla="*/ 64 w 77"/>
                <a:gd name="T15" fmla="*/ 27 h 45"/>
                <a:gd name="T16" fmla="*/ 64 w 77"/>
                <a:gd name="T17" fmla="*/ 27 h 45"/>
                <a:gd name="T18" fmla="*/ 64 w 77"/>
                <a:gd name="T19" fmla="*/ 23 h 45"/>
                <a:gd name="T20" fmla="*/ 64 w 77"/>
                <a:gd name="T21" fmla="*/ 23 h 45"/>
                <a:gd name="T22" fmla="*/ 70 w 77"/>
                <a:gd name="T23" fmla="*/ 23 h 45"/>
                <a:gd name="T24" fmla="*/ 77 w 77"/>
                <a:gd name="T25" fmla="*/ 10 h 45"/>
                <a:gd name="T26" fmla="*/ 77 w 77"/>
                <a:gd name="T27" fmla="*/ 10 h 45"/>
                <a:gd name="T28" fmla="*/ 77 w 77"/>
                <a:gd name="T29" fmla="*/ 4 h 45"/>
                <a:gd name="T30" fmla="*/ 64 w 77"/>
                <a:gd name="T31" fmla="*/ 4 h 45"/>
                <a:gd name="T32" fmla="*/ 64 w 77"/>
                <a:gd name="T33" fmla="*/ 4 h 45"/>
                <a:gd name="T34" fmla="*/ 64 w 77"/>
                <a:gd name="T35" fmla="*/ 4 h 45"/>
                <a:gd name="T36" fmla="*/ 60 w 77"/>
                <a:gd name="T37" fmla="*/ 0 h 45"/>
                <a:gd name="T38" fmla="*/ 0 w 77"/>
                <a:gd name="T39" fmla="*/ 0 h 45"/>
                <a:gd name="T40" fmla="*/ 0 w 77"/>
                <a:gd name="T41" fmla="*/ 0 h 45"/>
                <a:gd name="T42" fmla="*/ 0 w 77"/>
                <a:gd name="T43" fmla="*/ 0 h 45"/>
                <a:gd name="T44" fmla="*/ 0 w 77"/>
                <a:gd name="T45" fmla="*/ 4 h 45"/>
                <a:gd name="T46" fmla="*/ 0 w 77"/>
                <a:gd name="T47" fmla="*/ 4 h 45"/>
                <a:gd name="T48" fmla="*/ 0 w 77"/>
                <a:gd name="T49" fmla="*/ 10 h 45"/>
                <a:gd name="T50" fmla="*/ 0 w 77"/>
                <a:gd name="T51" fmla="*/ 10 h 45"/>
                <a:gd name="T52" fmla="*/ 0 w 77"/>
                <a:gd name="T53" fmla="*/ 10 h 45"/>
                <a:gd name="T54" fmla="*/ 0 w 77"/>
                <a:gd name="T55" fmla="*/ 10 h 45"/>
                <a:gd name="T56" fmla="*/ 0 w 77"/>
                <a:gd name="T57" fmla="*/ 10 h 45"/>
                <a:gd name="T58" fmla="*/ 19 w 77"/>
                <a:gd name="T59" fmla="*/ 17 h 45"/>
                <a:gd name="T60" fmla="*/ 19 w 77"/>
                <a:gd name="T61" fmla="*/ 33 h 45"/>
                <a:gd name="T62" fmla="*/ 41 w 77"/>
                <a:gd name="T63" fmla="*/ 33 h 45"/>
                <a:gd name="T64" fmla="*/ 48 w 77"/>
                <a:gd name="T65" fmla="*/ 45 h 45"/>
                <a:gd name="T66" fmla="*/ 48 w 77"/>
                <a:gd name="T6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7" h="45">
                  <a:moveTo>
                    <a:pt x="48" y="45"/>
                  </a:moveTo>
                  <a:lnTo>
                    <a:pt x="48" y="39"/>
                  </a:lnTo>
                  <a:lnTo>
                    <a:pt x="48" y="39"/>
                  </a:lnTo>
                  <a:lnTo>
                    <a:pt x="54" y="39"/>
                  </a:lnTo>
                  <a:lnTo>
                    <a:pt x="54" y="33"/>
                  </a:lnTo>
                  <a:lnTo>
                    <a:pt x="64" y="33"/>
                  </a:lnTo>
                  <a:lnTo>
                    <a:pt x="64" y="27"/>
                  </a:lnTo>
                  <a:lnTo>
                    <a:pt x="64" y="27"/>
                  </a:lnTo>
                  <a:lnTo>
                    <a:pt x="64" y="27"/>
                  </a:lnTo>
                  <a:lnTo>
                    <a:pt x="64" y="23"/>
                  </a:lnTo>
                  <a:lnTo>
                    <a:pt x="64" y="23"/>
                  </a:lnTo>
                  <a:lnTo>
                    <a:pt x="70" y="23"/>
                  </a:lnTo>
                  <a:lnTo>
                    <a:pt x="77" y="10"/>
                  </a:lnTo>
                  <a:lnTo>
                    <a:pt x="77" y="10"/>
                  </a:lnTo>
                  <a:lnTo>
                    <a:pt x="77" y="4"/>
                  </a:lnTo>
                  <a:lnTo>
                    <a:pt x="64" y="4"/>
                  </a:lnTo>
                  <a:lnTo>
                    <a:pt x="64" y="4"/>
                  </a:lnTo>
                  <a:lnTo>
                    <a:pt x="64" y="4"/>
                  </a:lnTo>
                  <a:lnTo>
                    <a:pt x="60" y="0"/>
                  </a:lnTo>
                  <a:lnTo>
                    <a:pt x="0" y="0"/>
                  </a:lnTo>
                  <a:lnTo>
                    <a:pt x="0" y="0"/>
                  </a:lnTo>
                  <a:lnTo>
                    <a:pt x="0" y="0"/>
                  </a:lnTo>
                  <a:lnTo>
                    <a:pt x="0" y="4"/>
                  </a:lnTo>
                  <a:lnTo>
                    <a:pt x="0" y="4"/>
                  </a:lnTo>
                  <a:lnTo>
                    <a:pt x="0" y="10"/>
                  </a:lnTo>
                  <a:lnTo>
                    <a:pt x="0" y="10"/>
                  </a:lnTo>
                  <a:lnTo>
                    <a:pt x="0" y="10"/>
                  </a:lnTo>
                  <a:lnTo>
                    <a:pt x="0" y="10"/>
                  </a:lnTo>
                  <a:lnTo>
                    <a:pt x="0" y="10"/>
                  </a:lnTo>
                  <a:lnTo>
                    <a:pt x="19" y="17"/>
                  </a:lnTo>
                  <a:lnTo>
                    <a:pt x="19" y="33"/>
                  </a:lnTo>
                  <a:lnTo>
                    <a:pt x="41" y="33"/>
                  </a:lnTo>
                  <a:lnTo>
                    <a:pt x="48" y="45"/>
                  </a:lnTo>
                  <a:lnTo>
                    <a:pt x="48" y="4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7" name="Freeform 636"/>
            <p:cNvSpPr>
              <a:spLocks/>
            </p:cNvSpPr>
            <p:nvPr/>
          </p:nvSpPr>
          <p:spPr bwMode="auto">
            <a:xfrm>
              <a:off x="4729163" y="1871663"/>
              <a:ext cx="206375" cy="169863"/>
            </a:xfrm>
            <a:custGeom>
              <a:avLst/>
              <a:gdLst>
                <a:gd name="T0" fmla="*/ 70 w 130"/>
                <a:gd name="T1" fmla="*/ 16 h 107"/>
                <a:gd name="T2" fmla="*/ 124 w 130"/>
                <a:gd name="T3" fmla="*/ 28 h 107"/>
                <a:gd name="T4" fmla="*/ 124 w 130"/>
                <a:gd name="T5" fmla="*/ 32 h 107"/>
                <a:gd name="T6" fmla="*/ 117 w 130"/>
                <a:gd name="T7" fmla="*/ 45 h 107"/>
                <a:gd name="T8" fmla="*/ 117 w 130"/>
                <a:gd name="T9" fmla="*/ 45 h 107"/>
                <a:gd name="T10" fmla="*/ 117 w 130"/>
                <a:gd name="T11" fmla="*/ 51 h 107"/>
                <a:gd name="T12" fmla="*/ 124 w 130"/>
                <a:gd name="T13" fmla="*/ 61 h 107"/>
                <a:gd name="T14" fmla="*/ 130 w 130"/>
                <a:gd name="T15" fmla="*/ 78 h 107"/>
                <a:gd name="T16" fmla="*/ 130 w 130"/>
                <a:gd name="T17" fmla="*/ 78 h 107"/>
                <a:gd name="T18" fmla="*/ 130 w 130"/>
                <a:gd name="T19" fmla="*/ 84 h 107"/>
                <a:gd name="T20" fmla="*/ 124 w 130"/>
                <a:gd name="T21" fmla="*/ 90 h 107"/>
                <a:gd name="T22" fmla="*/ 124 w 130"/>
                <a:gd name="T23" fmla="*/ 94 h 107"/>
                <a:gd name="T24" fmla="*/ 117 w 130"/>
                <a:gd name="T25" fmla="*/ 107 h 107"/>
                <a:gd name="T26" fmla="*/ 105 w 130"/>
                <a:gd name="T27" fmla="*/ 107 h 107"/>
                <a:gd name="T28" fmla="*/ 70 w 130"/>
                <a:gd name="T29" fmla="*/ 100 h 107"/>
                <a:gd name="T30" fmla="*/ 60 w 130"/>
                <a:gd name="T31" fmla="*/ 94 h 107"/>
                <a:gd name="T32" fmla="*/ 60 w 130"/>
                <a:gd name="T33" fmla="*/ 94 h 107"/>
                <a:gd name="T34" fmla="*/ 41 w 130"/>
                <a:gd name="T35" fmla="*/ 90 h 107"/>
                <a:gd name="T36" fmla="*/ 35 w 130"/>
                <a:gd name="T37" fmla="*/ 84 h 107"/>
                <a:gd name="T38" fmla="*/ 29 w 130"/>
                <a:gd name="T39" fmla="*/ 78 h 107"/>
                <a:gd name="T40" fmla="*/ 19 w 130"/>
                <a:gd name="T41" fmla="*/ 55 h 107"/>
                <a:gd name="T42" fmla="*/ 12 w 130"/>
                <a:gd name="T43" fmla="*/ 39 h 107"/>
                <a:gd name="T44" fmla="*/ 6 w 130"/>
                <a:gd name="T45" fmla="*/ 28 h 107"/>
                <a:gd name="T46" fmla="*/ 0 w 130"/>
                <a:gd name="T47" fmla="*/ 22 h 107"/>
                <a:gd name="T48" fmla="*/ 0 w 130"/>
                <a:gd name="T49" fmla="*/ 16 h 107"/>
                <a:gd name="T50" fmla="*/ 12 w 130"/>
                <a:gd name="T51" fmla="*/ 10 h 107"/>
                <a:gd name="T52" fmla="*/ 25 w 130"/>
                <a:gd name="T53" fmla="*/ 6 h 107"/>
                <a:gd name="T54" fmla="*/ 41 w 130"/>
                <a:gd name="T55" fmla="*/ 0 h 107"/>
                <a:gd name="T56" fmla="*/ 47 w 130"/>
                <a:gd name="T57" fmla="*/ 6 h 107"/>
                <a:gd name="T58" fmla="*/ 47 w 130"/>
                <a:gd name="T59" fmla="*/ 10 h 107"/>
                <a:gd name="T60" fmla="*/ 54 w 130"/>
                <a:gd name="T61" fmla="*/ 10 h 107"/>
                <a:gd name="T62" fmla="*/ 66 w 130"/>
                <a:gd name="T63" fmla="*/ 16 h 107"/>
                <a:gd name="T64" fmla="*/ 66 w 130"/>
                <a:gd name="T65" fmla="*/ 1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0" h="107">
                  <a:moveTo>
                    <a:pt x="66" y="10"/>
                  </a:moveTo>
                  <a:lnTo>
                    <a:pt x="70" y="16"/>
                  </a:lnTo>
                  <a:lnTo>
                    <a:pt x="117" y="16"/>
                  </a:lnTo>
                  <a:lnTo>
                    <a:pt x="124" y="28"/>
                  </a:lnTo>
                  <a:lnTo>
                    <a:pt x="124" y="32"/>
                  </a:lnTo>
                  <a:lnTo>
                    <a:pt x="124" y="32"/>
                  </a:lnTo>
                  <a:lnTo>
                    <a:pt x="124" y="45"/>
                  </a:lnTo>
                  <a:lnTo>
                    <a:pt x="117" y="45"/>
                  </a:lnTo>
                  <a:lnTo>
                    <a:pt x="117" y="45"/>
                  </a:lnTo>
                  <a:lnTo>
                    <a:pt x="117" y="45"/>
                  </a:lnTo>
                  <a:lnTo>
                    <a:pt x="117" y="51"/>
                  </a:lnTo>
                  <a:lnTo>
                    <a:pt x="117" y="51"/>
                  </a:lnTo>
                  <a:lnTo>
                    <a:pt x="117" y="55"/>
                  </a:lnTo>
                  <a:lnTo>
                    <a:pt x="124" y="61"/>
                  </a:lnTo>
                  <a:lnTo>
                    <a:pt x="124" y="72"/>
                  </a:lnTo>
                  <a:lnTo>
                    <a:pt x="130" y="78"/>
                  </a:lnTo>
                  <a:lnTo>
                    <a:pt x="130" y="78"/>
                  </a:lnTo>
                  <a:lnTo>
                    <a:pt x="130" y="78"/>
                  </a:lnTo>
                  <a:lnTo>
                    <a:pt x="130" y="84"/>
                  </a:lnTo>
                  <a:lnTo>
                    <a:pt x="130" y="84"/>
                  </a:lnTo>
                  <a:lnTo>
                    <a:pt x="124" y="90"/>
                  </a:lnTo>
                  <a:lnTo>
                    <a:pt x="124" y="90"/>
                  </a:lnTo>
                  <a:lnTo>
                    <a:pt x="124" y="94"/>
                  </a:lnTo>
                  <a:lnTo>
                    <a:pt x="124" y="94"/>
                  </a:lnTo>
                  <a:lnTo>
                    <a:pt x="117" y="100"/>
                  </a:lnTo>
                  <a:lnTo>
                    <a:pt x="117" y="107"/>
                  </a:lnTo>
                  <a:lnTo>
                    <a:pt x="105" y="107"/>
                  </a:lnTo>
                  <a:lnTo>
                    <a:pt x="105" y="107"/>
                  </a:lnTo>
                  <a:lnTo>
                    <a:pt x="101" y="100"/>
                  </a:lnTo>
                  <a:lnTo>
                    <a:pt x="70" y="100"/>
                  </a:lnTo>
                  <a:lnTo>
                    <a:pt x="66" y="94"/>
                  </a:lnTo>
                  <a:lnTo>
                    <a:pt x="60" y="94"/>
                  </a:lnTo>
                  <a:lnTo>
                    <a:pt x="60" y="94"/>
                  </a:lnTo>
                  <a:lnTo>
                    <a:pt x="60" y="94"/>
                  </a:lnTo>
                  <a:lnTo>
                    <a:pt x="54" y="90"/>
                  </a:lnTo>
                  <a:lnTo>
                    <a:pt x="41" y="90"/>
                  </a:lnTo>
                  <a:lnTo>
                    <a:pt x="41" y="84"/>
                  </a:lnTo>
                  <a:lnTo>
                    <a:pt x="35" y="84"/>
                  </a:lnTo>
                  <a:lnTo>
                    <a:pt x="29" y="78"/>
                  </a:lnTo>
                  <a:lnTo>
                    <a:pt x="29" y="78"/>
                  </a:lnTo>
                  <a:lnTo>
                    <a:pt x="19" y="68"/>
                  </a:lnTo>
                  <a:lnTo>
                    <a:pt x="19" y="55"/>
                  </a:lnTo>
                  <a:lnTo>
                    <a:pt x="12" y="45"/>
                  </a:lnTo>
                  <a:lnTo>
                    <a:pt x="12" y="39"/>
                  </a:lnTo>
                  <a:lnTo>
                    <a:pt x="6" y="32"/>
                  </a:lnTo>
                  <a:lnTo>
                    <a:pt x="6" y="28"/>
                  </a:lnTo>
                  <a:lnTo>
                    <a:pt x="0" y="22"/>
                  </a:lnTo>
                  <a:lnTo>
                    <a:pt x="0" y="22"/>
                  </a:lnTo>
                  <a:lnTo>
                    <a:pt x="0" y="22"/>
                  </a:lnTo>
                  <a:lnTo>
                    <a:pt x="0" y="16"/>
                  </a:lnTo>
                  <a:lnTo>
                    <a:pt x="6" y="16"/>
                  </a:lnTo>
                  <a:lnTo>
                    <a:pt x="12" y="10"/>
                  </a:lnTo>
                  <a:lnTo>
                    <a:pt x="19" y="10"/>
                  </a:lnTo>
                  <a:lnTo>
                    <a:pt x="25" y="6"/>
                  </a:lnTo>
                  <a:lnTo>
                    <a:pt x="41" y="6"/>
                  </a:lnTo>
                  <a:lnTo>
                    <a:pt x="41" y="0"/>
                  </a:lnTo>
                  <a:lnTo>
                    <a:pt x="47" y="6"/>
                  </a:lnTo>
                  <a:lnTo>
                    <a:pt x="47" y="6"/>
                  </a:lnTo>
                  <a:lnTo>
                    <a:pt x="47" y="6"/>
                  </a:lnTo>
                  <a:lnTo>
                    <a:pt x="47" y="10"/>
                  </a:lnTo>
                  <a:lnTo>
                    <a:pt x="47" y="10"/>
                  </a:lnTo>
                  <a:lnTo>
                    <a:pt x="54" y="10"/>
                  </a:lnTo>
                  <a:lnTo>
                    <a:pt x="54" y="16"/>
                  </a:lnTo>
                  <a:lnTo>
                    <a:pt x="66" y="16"/>
                  </a:lnTo>
                  <a:lnTo>
                    <a:pt x="66" y="10"/>
                  </a:lnTo>
                  <a:lnTo>
                    <a:pt x="66"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8" name="Freeform 637"/>
            <p:cNvSpPr>
              <a:spLocks/>
            </p:cNvSpPr>
            <p:nvPr/>
          </p:nvSpPr>
          <p:spPr bwMode="auto">
            <a:xfrm>
              <a:off x="4729163" y="1871663"/>
              <a:ext cx="206375" cy="169863"/>
            </a:xfrm>
            <a:custGeom>
              <a:avLst/>
              <a:gdLst>
                <a:gd name="T0" fmla="*/ 70 w 130"/>
                <a:gd name="T1" fmla="*/ 16 h 107"/>
                <a:gd name="T2" fmla="*/ 124 w 130"/>
                <a:gd name="T3" fmla="*/ 28 h 107"/>
                <a:gd name="T4" fmla="*/ 124 w 130"/>
                <a:gd name="T5" fmla="*/ 32 h 107"/>
                <a:gd name="T6" fmla="*/ 117 w 130"/>
                <a:gd name="T7" fmla="*/ 45 h 107"/>
                <a:gd name="T8" fmla="*/ 117 w 130"/>
                <a:gd name="T9" fmla="*/ 45 h 107"/>
                <a:gd name="T10" fmla="*/ 117 w 130"/>
                <a:gd name="T11" fmla="*/ 51 h 107"/>
                <a:gd name="T12" fmla="*/ 124 w 130"/>
                <a:gd name="T13" fmla="*/ 61 h 107"/>
                <a:gd name="T14" fmla="*/ 130 w 130"/>
                <a:gd name="T15" fmla="*/ 78 h 107"/>
                <a:gd name="T16" fmla="*/ 130 w 130"/>
                <a:gd name="T17" fmla="*/ 78 h 107"/>
                <a:gd name="T18" fmla="*/ 130 w 130"/>
                <a:gd name="T19" fmla="*/ 84 h 107"/>
                <a:gd name="T20" fmla="*/ 124 w 130"/>
                <a:gd name="T21" fmla="*/ 90 h 107"/>
                <a:gd name="T22" fmla="*/ 124 w 130"/>
                <a:gd name="T23" fmla="*/ 94 h 107"/>
                <a:gd name="T24" fmla="*/ 117 w 130"/>
                <a:gd name="T25" fmla="*/ 107 h 107"/>
                <a:gd name="T26" fmla="*/ 105 w 130"/>
                <a:gd name="T27" fmla="*/ 107 h 107"/>
                <a:gd name="T28" fmla="*/ 70 w 130"/>
                <a:gd name="T29" fmla="*/ 100 h 107"/>
                <a:gd name="T30" fmla="*/ 60 w 130"/>
                <a:gd name="T31" fmla="*/ 94 h 107"/>
                <a:gd name="T32" fmla="*/ 60 w 130"/>
                <a:gd name="T33" fmla="*/ 94 h 107"/>
                <a:gd name="T34" fmla="*/ 41 w 130"/>
                <a:gd name="T35" fmla="*/ 90 h 107"/>
                <a:gd name="T36" fmla="*/ 35 w 130"/>
                <a:gd name="T37" fmla="*/ 84 h 107"/>
                <a:gd name="T38" fmla="*/ 29 w 130"/>
                <a:gd name="T39" fmla="*/ 78 h 107"/>
                <a:gd name="T40" fmla="*/ 19 w 130"/>
                <a:gd name="T41" fmla="*/ 55 h 107"/>
                <a:gd name="T42" fmla="*/ 12 w 130"/>
                <a:gd name="T43" fmla="*/ 39 h 107"/>
                <a:gd name="T44" fmla="*/ 6 w 130"/>
                <a:gd name="T45" fmla="*/ 28 h 107"/>
                <a:gd name="T46" fmla="*/ 0 w 130"/>
                <a:gd name="T47" fmla="*/ 22 h 107"/>
                <a:gd name="T48" fmla="*/ 0 w 130"/>
                <a:gd name="T49" fmla="*/ 16 h 107"/>
                <a:gd name="T50" fmla="*/ 12 w 130"/>
                <a:gd name="T51" fmla="*/ 10 h 107"/>
                <a:gd name="T52" fmla="*/ 25 w 130"/>
                <a:gd name="T53" fmla="*/ 6 h 107"/>
                <a:gd name="T54" fmla="*/ 41 w 130"/>
                <a:gd name="T55" fmla="*/ 0 h 107"/>
                <a:gd name="T56" fmla="*/ 47 w 130"/>
                <a:gd name="T57" fmla="*/ 6 h 107"/>
                <a:gd name="T58" fmla="*/ 47 w 130"/>
                <a:gd name="T59" fmla="*/ 10 h 107"/>
                <a:gd name="T60" fmla="*/ 54 w 130"/>
                <a:gd name="T61" fmla="*/ 10 h 107"/>
                <a:gd name="T62" fmla="*/ 66 w 130"/>
                <a:gd name="T63" fmla="*/ 16 h 107"/>
                <a:gd name="T64" fmla="*/ 66 w 130"/>
                <a:gd name="T65" fmla="*/ 1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0" h="107">
                  <a:moveTo>
                    <a:pt x="66" y="10"/>
                  </a:moveTo>
                  <a:lnTo>
                    <a:pt x="70" y="16"/>
                  </a:lnTo>
                  <a:lnTo>
                    <a:pt x="117" y="16"/>
                  </a:lnTo>
                  <a:lnTo>
                    <a:pt x="124" y="28"/>
                  </a:lnTo>
                  <a:lnTo>
                    <a:pt x="124" y="32"/>
                  </a:lnTo>
                  <a:lnTo>
                    <a:pt x="124" y="32"/>
                  </a:lnTo>
                  <a:lnTo>
                    <a:pt x="124" y="45"/>
                  </a:lnTo>
                  <a:lnTo>
                    <a:pt x="117" y="45"/>
                  </a:lnTo>
                  <a:lnTo>
                    <a:pt x="117" y="45"/>
                  </a:lnTo>
                  <a:lnTo>
                    <a:pt x="117" y="45"/>
                  </a:lnTo>
                  <a:lnTo>
                    <a:pt x="117" y="51"/>
                  </a:lnTo>
                  <a:lnTo>
                    <a:pt x="117" y="51"/>
                  </a:lnTo>
                  <a:lnTo>
                    <a:pt x="117" y="55"/>
                  </a:lnTo>
                  <a:lnTo>
                    <a:pt x="124" y="61"/>
                  </a:lnTo>
                  <a:lnTo>
                    <a:pt x="124" y="72"/>
                  </a:lnTo>
                  <a:lnTo>
                    <a:pt x="130" y="78"/>
                  </a:lnTo>
                  <a:lnTo>
                    <a:pt x="130" y="78"/>
                  </a:lnTo>
                  <a:lnTo>
                    <a:pt x="130" y="78"/>
                  </a:lnTo>
                  <a:lnTo>
                    <a:pt x="130" y="84"/>
                  </a:lnTo>
                  <a:lnTo>
                    <a:pt x="130" y="84"/>
                  </a:lnTo>
                  <a:lnTo>
                    <a:pt x="124" y="90"/>
                  </a:lnTo>
                  <a:lnTo>
                    <a:pt x="124" y="90"/>
                  </a:lnTo>
                  <a:lnTo>
                    <a:pt x="124" y="94"/>
                  </a:lnTo>
                  <a:lnTo>
                    <a:pt x="124" y="94"/>
                  </a:lnTo>
                  <a:lnTo>
                    <a:pt x="117" y="100"/>
                  </a:lnTo>
                  <a:lnTo>
                    <a:pt x="117" y="107"/>
                  </a:lnTo>
                  <a:lnTo>
                    <a:pt x="105" y="107"/>
                  </a:lnTo>
                  <a:lnTo>
                    <a:pt x="105" y="107"/>
                  </a:lnTo>
                  <a:lnTo>
                    <a:pt x="101" y="100"/>
                  </a:lnTo>
                  <a:lnTo>
                    <a:pt x="70" y="100"/>
                  </a:lnTo>
                  <a:lnTo>
                    <a:pt x="66" y="94"/>
                  </a:lnTo>
                  <a:lnTo>
                    <a:pt x="60" y="94"/>
                  </a:lnTo>
                  <a:lnTo>
                    <a:pt x="60" y="94"/>
                  </a:lnTo>
                  <a:lnTo>
                    <a:pt x="60" y="94"/>
                  </a:lnTo>
                  <a:lnTo>
                    <a:pt x="54" y="90"/>
                  </a:lnTo>
                  <a:lnTo>
                    <a:pt x="41" y="90"/>
                  </a:lnTo>
                  <a:lnTo>
                    <a:pt x="41" y="84"/>
                  </a:lnTo>
                  <a:lnTo>
                    <a:pt x="35" y="84"/>
                  </a:lnTo>
                  <a:lnTo>
                    <a:pt x="29" y="78"/>
                  </a:lnTo>
                  <a:lnTo>
                    <a:pt x="29" y="78"/>
                  </a:lnTo>
                  <a:lnTo>
                    <a:pt x="19" y="68"/>
                  </a:lnTo>
                  <a:lnTo>
                    <a:pt x="19" y="55"/>
                  </a:lnTo>
                  <a:lnTo>
                    <a:pt x="12" y="45"/>
                  </a:lnTo>
                  <a:lnTo>
                    <a:pt x="12" y="39"/>
                  </a:lnTo>
                  <a:lnTo>
                    <a:pt x="6" y="32"/>
                  </a:lnTo>
                  <a:lnTo>
                    <a:pt x="6" y="28"/>
                  </a:lnTo>
                  <a:lnTo>
                    <a:pt x="0" y="22"/>
                  </a:lnTo>
                  <a:lnTo>
                    <a:pt x="0" y="22"/>
                  </a:lnTo>
                  <a:lnTo>
                    <a:pt x="0" y="22"/>
                  </a:lnTo>
                  <a:lnTo>
                    <a:pt x="0" y="16"/>
                  </a:lnTo>
                  <a:lnTo>
                    <a:pt x="6" y="16"/>
                  </a:lnTo>
                  <a:lnTo>
                    <a:pt x="12" y="10"/>
                  </a:lnTo>
                  <a:lnTo>
                    <a:pt x="19" y="10"/>
                  </a:lnTo>
                  <a:lnTo>
                    <a:pt x="25" y="6"/>
                  </a:lnTo>
                  <a:lnTo>
                    <a:pt x="41" y="6"/>
                  </a:lnTo>
                  <a:lnTo>
                    <a:pt x="41" y="0"/>
                  </a:lnTo>
                  <a:lnTo>
                    <a:pt x="47" y="6"/>
                  </a:lnTo>
                  <a:lnTo>
                    <a:pt x="47" y="6"/>
                  </a:lnTo>
                  <a:lnTo>
                    <a:pt x="47" y="6"/>
                  </a:lnTo>
                  <a:lnTo>
                    <a:pt x="47" y="10"/>
                  </a:lnTo>
                  <a:lnTo>
                    <a:pt x="47" y="10"/>
                  </a:lnTo>
                  <a:lnTo>
                    <a:pt x="54" y="10"/>
                  </a:lnTo>
                  <a:lnTo>
                    <a:pt x="54" y="16"/>
                  </a:lnTo>
                  <a:lnTo>
                    <a:pt x="66" y="16"/>
                  </a:lnTo>
                  <a:lnTo>
                    <a:pt x="66" y="10"/>
                  </a:lnTo>
                  <a:lnTo>
                    <a:pt x="66"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39" name="Freeform 638"/>
            <p:cNvSpPr>
              <a:spLocks/>
            </p:cNvSpPr>
            <p:nvPr/>
          </p:nvSpPr>
          <p:spPr bwMode="auto">
            <a:xfrm>
              <a:off x="4784726" y="2057401"/>
              <a:ext cx="141288" cy="71438"/>
            </a:xfrm>
            <a:custGeom>
              <a:avLst/>
              <a:gdLst>
                <a:gd name="T0" fmla="*/ 82 w 89"/>
                <a:gd name="T1" fmla="*/ 0 h 45"/>
                <a:gd name="T2" fmla="*/ 47 w 89"/>
                <a:gd name="T3" fmla="*/ 0 h 45"/>
                <a:gd name="T4" fmla="*/ 47 w 89"/>
                <a:gd name="T5" fmla="*/ 0 h 45"/>
                <a:gd name="T6" fmla="*/ 41 w 89"/>
                <a:gd name="T7" fmla="*/ 6 h 45"/>
                <a:gd name="T8" fmla="*/ 35 w 89"/>
                <a:gd name="T9" fmla="*/ 6 h 45"/>
                <a:gd name="T10" fmla="*/ 35 w 89"/>
                <a:gd name="T11" fmla="*/ 12 h 45"/>
                <a:gd name="T12" fmla="*/ 19 w 89"/>
                <a:gd name="T13" fmla="*/ 12 h 45"/>
                <a:gd name="T14" fmla="*/ 19 w 89"/>
                <a:gd name="T15" fmla="*/ 12 h 45"/>
                <a:gd name="T16" fmla="*/ 19 w 89"/>
                <a:gd name="T17" fmla="*/ 6 h 45"/>
                <a:gd name="T18" fmla="*/ 19 w 89"/>
                <a:gd name="T19" fmla="*/ 12 h 45"/>
                <a:gd name="T20" fmla="*/ 12 w 89"/>
                <a:gd name="T21" fmla="*/ 12 h 45"/>
                <a:gd name="T22" fmla="*/ 12 w 89"/>
                <a:gd name="T23" fmla="*/ 16 h 45"/>
                <a:gd name="T24" fmla="*/ 12 w 89"/>
                <a:gd name="T25" fmla="*/ 16 h 45"/>
                <a:gd name="T26" fmla="*/ 12 w 89"/>
                <a:gd name="T27" fmla="*/ 23 h 45"/>
                <a:gd name="T28" fmla="*/ 6 w 89"/>
                <a:gd name="T29" fmla="*/ 23 h 45"/>
                <a:gd name="T30" fmla="*/ 6 w 89"/>
                <a:gd name="T31" fmla="*/ 23 h 45"/>
                <a:gd name="T32" fmla="*/ 0 w 89"/>
                <a:gd name="T33" fmla="*/ 29 h 45"/>
                <a:gd name="T34" fmla="*/ 6 w 89"/>
                <a:gd name="T35" fmla="*/ 29 h 45"/>
                <a:gd name="T36" fmla="*/ 6 w 89"/>
                <a:gd name="T37" fmla="*/ 35 h 45"/>
                <a:gd name="T38" fmla="*/ 12 w 89"/>
                <a:gd name="T39" fmla="*/ 35 h 45"/>
                <a:gd name="T40" fmla="*/ 12 w 89"/>
                <a:gd name="T41" fmla="*/ 39 h 45"/>
                <a:gd name="T42" fmla="*/ 25 w 89"/>
                <a:gd name="T43" fmla="*/ 39 h 45"/>
                <a:gd name="T44" fmla="*/ 25 w 89"/>
                <a:gd name="T45" fmla="*/ 45 h 45"/>
                <a:gd name="T46" fmla="*/ 66 w 89"/>
                <a:gd name="T47" fmla="*/ 45 h 45"/>
                <a:gd name="T48" fmla="*/ 70 w 89"/>
                <a:gd name="T49" fmla="*/ 39 h 45"/>
                <a:gd name="T50" fmla="*/ 70 w 89"/>
                <a:gd name="T51" fmla="*/ 35 h 45"/>
                <a:gd name="T52" fmla="*/ 76 w 89"/>
                <a:gd name="T53" fmla="*/ 29 h 45"/>
                <a:gd name="T54" fmla="*/ 76 w 89"/>
                <a:gd name="T55" fmla="*/ 23 h 45"/>
                <a:gd name="T56" fmla="*/ 82 w 89"/>
                <a:gd name="T57" fmla="*/ 23 h 45"/>
                <a:gd name="T58" fmla="*/ 82 w 89"/>
                <a:gd name="T59" fmla="*/ 16 h 45"/>
                <a:gd name="T60" fmla="*/ 89 w 89"/>
                <a:gd name="T61" fmla="*/ 12 h 45"/>
                <a:gd name="T62" fmla="*/ 89 w 89"/>
                <a:gd name="T63" fmla="*/ 6 h 45"/>
                <a:gd name="T64" fmla="*/ 82 w 89"/>
                <a:gd name="T65" fmla="*/ 0 h 45"/>
                <a:gd name="T66" fmla="*/ 82 w 89"/>
                <a:gd name="T6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9" h="45">
                  <a:moveTo>
                    <a:pt x="82" y="0"/>
                  </a:moveTo>
                  <a:lnTo>
                    <a:pt x="47" y="0"/>
                  </a:lnTo>
                  <a:lnTo>
                    <a:pt x="47" y="0"/>
                  </a:lnTo>
                  <a:lnTo>
                    <a:pt x="41" y="6"/>
                  </a:lnTo>
                  <a:lnTo>
                    <a:pt x="35" y="6"/>
                  </a:lnTo>
                  <a:lnTo>
                    <a:pt x="35" y="12"/>
                  </a:lnTo>
                  <a:lnTo>
                    <a:pt x="19" y="12"/>
                  </a:lnTo>
                  <a:lnTo>
                    <a:pt x="19" y="12"/>
                  </a:lnTo>
                  <a:lnTo>
                    <a:pt x="19" y="6"/>
                  </a:lnTo>
                  <a:lnTo>
                    <a:pt x="19" y="12"/>
                  </a:lnTo>
                  <a:lnTo>
                    <a:pt x="12" y="12"/>
                  </a:lnTo>
                  <a:lnTo>
                    <a:pt x="12" y="16"/>
                  </a:lnTo>
                  <a:lnTo>
                    <a:pt x="12" y="16"/>
                  </a:lnTo>
                  <a:lnTo>
                    <a:pt x="12" y="23"/>
                  </a:lnTo>
                  <a:lnTo>
                    <a:pt x="6" y="23"/>
                  </a:lnTo>
                  <a:lnTo>
                    <a:pt x="6" y="23"/>
                  </a:lnTo>
                  <a:lnTo>
                    <a:pt x="0" y="29"/>
                  </a:lnTo>
                  <a:lnTo>
                    <a:pt x="6" y="29"/>
                  </a:lnTo>
                  <a:lnTo>
                    <a:pt x="6" y="35"/>
                  </a:lnTo>
                  <a:lnTo>
                    <a:pt x="12" y="35"/>
                  </a:lnTo>
                  <a:lnTo>
                    <a:pt x="12" y="39"/>
                  </a:lnTo>
                  <a:lnTo>
                    <a:pt x="25" y="39"/>
                  </a:lnTo>
                  <a:lnTo>
                    <a:pt x="25" y="45"/>
                  </a:lnTo>
                  <a:lnTo>
                    <a:pt x="66" y="45"/>
                  </a:lnTo>
                  <a:lnTo>
                    <a:pt x="70" y="39"/>
                  </a:lnTo>
                  <a:lnTo>
                    <a:pt x="70" y="35"/>
                  </a:lnTo>
                  <a:lnTo>
                    <a:pt x="76" y="29"/>
                  </a:lnTo>
                  <a:lnTo>
                    <a:pt x="76" y="23"/>
                  </a:lnTo>
                  <a:lnTo>
                    <a:pt x="82" y="23"/>
                  </a:lnTo>
                  <a:lnTo>
                    <a:pt x="82" y="16"/>
                  </a:lnTo>
                  <a:lnTo>
                    <a:pt x="89" y="12"/>
                  </a:lnTo>
                  <a:lnTo>
                    <a:pt x="89" y="6"/>
                  </a:lnTo>
                  <a:lnTo>
                    <a:pt x="82" y="0"/>
                  </a:lnTo>
                  <a:lnTo>
                    <a:pt x="8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0" name="Freeform 639"/>
            <p:cNvSpPr>
              <a:spLocks/>
            </p:cNvSpPr>
            <p:nvPr/>
          </p:nvSpPr>
          <p:spPr bwMode="auto">
            <a:xfrm>
              <a:off x="4784726" y="2057401"/>
              <a:ext cx="141288" cy="71438"/>
            </a:xfrm>
            <a:custGeom>
              <a:avLst/>
              <a:gdLst>
                <a:gd name="T0" fmla="*/ 82 w 89"/>
                <a:gd name="T1" fmla="*/ 0 h 45"/>
                <a:gd name="T2" fmla="*/ 47 w 89"/>
                <a:gd name="T3" fmla="*/ 0 h 45"/>
                <a:gd name="T4" fmla="*/ 47 w 89"/>
                <a:gd name="T5" fmla="*/ 0 h 45"/>
                <a:gd name="T6" fmla="*/ 41 w 89"/>
                <a:gd name="T7" fmla="*/ 6 h 45"/>
                <a:gd name="T8" fmla="*/ 35 w 89"/>
                <a:gd name="T9" fmla="*/ 6 h 45"/>
                <a:gd name="T10" fmla="*/ 35 w 89"/>
                <a:gd name="T11" fmla="*/ 12 h 45"/>
                <a:gd name="T12" fmla="*/ 19 w 89"/>
                <a:gd name="T13" fmla="*/ 12 h 45"/>
                <a:gd name="T14" fmla="*/ 19 w 89"/>
                <a:gd name="T15" fmla="*/ 12 h 45"/>
                <a:gd name="T16" fmla="*/ 19 w 89"/>
                <a:gd name="T17" fmla="*/ 6 h 45"/>
                <a:gd name="T18" fmla="*/ 19 w 89"/>
                <a:gd name="T19" fmla="*/ 12 h 45"/>
                <a:gd name="T20" fmla="*/ 12 w 89"/>
                <a:gd name="T21" fmla="*/ 12 h 45"/>
                <a:gd name="T22" fmla="*/ 12 w 89"/>
                <a:gd name="T23" fmla="*/ 16 h 45"/>
                <a:gd name="T24" fmla="*/ 12 w 89"/>
                <a:gd name="T25" fmla="*/ 16 h 45"/>
                <a:gd name="T26" fmla="*/ 12 w 89"/>
                <a:gd name="T27" fmla="*/ 23 h 45"/>
                <a:gd name="T28" fmla="*/ 6 w 89"/>
                <a:gd name="T29" fmla="*/ 23 h 45"/>
                <a:gd name="T30" fmla="*/ 6 w 89"/>
                <a:gd name="T31" fmla="*/ 23 h 45"/>
                <a:gd name="T32" fmla="*/ 0 w 89"/>
                <a:gd name="T33" fmla="*/ 29 h 45"/>
                <a:gd name="T34" fmla="*/ 6 w 89"/>
                <a:gd name="T35" fmla="*/ 29 h 45"/>
                <a:gd name="T36" fmla="*/ 6 w 89"/>
                <a:gd name="T37" fmla="*/ 35 h 45"/>
                <a:gd name="T38" fmla="*/ 12 w 89"/>
                <a:gd name="T39" fmla="*/ 35 h 45"/>
                <a:gd name="T40" fmla="*/ 12 w 89"/>
                <a:gd name="T41" fmla="*/ 39 h 45"/>
                <a:gd name="T42" fmla="*/ 25 w 89"/>
                <a:gd name="T43" fmla="*/ 39 h 45"/>
                <a:gd name="T44" fmla="*/ 25 w 89"/>
                <a:gd name="T45" fmla="*/ 45 h 45"/>
                <a:gd name="T46" fmla="*/ 66 w 89"/>
                <a:gd name="T47" fmla="*/ 45 h 45"/>
                <a:gd name="T48" fmla="*/ 70 w 89"/>
                <a:gd name="T49" fmla="*/ 39 h 45"/>
                <a:gd name="T50" fmla="*/ 70 w 89"/>
                <a:gd name="T51" fmla="*/ 35 h 45"/>
                <a:gd name="T52" fmla="*/ 76 w 89"/>
                <a:gd name="T53" fmla="*/ 29 h 45"/>
                <a:gd name="T54" fmla="*/ 76 w 89"/>
                <a:gd name="T55" fmla="*/ 23 h 45"/>
                <a:gd name="T56" fmla="*/ 82 w 89"/>
                <a:gd name="T57" fmla="*/ 23 h 45"/>
                <a:gd name="T58" fmla="*/ 82 w 89"/>
                <a:gd name="T59" fmla="*/ 16 h 45"/>
                <a:gd name="T60" fmla="*/ 89 w 89"/>
                <a:gd name="T61" fmla="*/ 12 h 45"/>
                <a:gd name="T62" fmla="*/ 89 w 89"/>
                <a:gd name="T63" fmla="*/ 6 h 45"/>
                <a:gd name="T64" fmla="*/ 82 w 89"/>
                <a:gd name="T65" fmla="*/ 0 h 45"/>
                <a:gd name="T66" fmla="*/ 82 w 89"/>
                <a:gd name="T6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9" h="45">
                  <a:moveTo>
                    <a:pt x="82" y="0"/>
                  </a:moveTo>
                  <a:lnTo>
                    <a:pt x="47" y="0"/>
                  </a:lnTo>
                  <a:lnTo>
                    <a:pt x="47" y="0"/>
                  </a:lnTo>
                  <a:lnTo>
                    <a:pt x="41" y="6"/>
                  </a:lnTo>
                  <a:lnTo>
                    <a:pt x="35" y="6"/>
                  </a:lnTo>
                  <a:lnTo>
                    <a:pt x="35" y="12"/>
                  </a:lnTo>
                  <a:lnTo>
                    <a:pt x="19" y="12"/>
                  </a:lnTo>
                  <a:lnTo>
                    <a:pt x="19" y="12"/>
                  </a:lnTo>
                  <a:lnTo>
                    <a:pt x="19" y="6"/>
                  </a:lnTo>
                  <a:lnTo>
                    <a:pt x="19" y="12"/>
                  </a:lnTo>
                  <a:lnTo>
                    <a:pt x="12" y="12"/>
                  </a:lnTo>
                  <a:lnTo>
                    <a:pt x="12" y="16"/>
                  </a:lnTo>
                  <a:lnTo>
                    <a:pt x="12" y="16"/>
                  </a:lnTo>
                  <a:lnTo>
                    <a:pt x="12" y="23"/>
                  </a:lnTo>
                  <a:lnTo>
                    <a:pt x="6" y="23"/>
                  </a:lnTo>
                  <a:lnTo>
                    <a:pt x="6" y="23"/>
                  </a:lnTo>
                  <a:lnTo>
                    <a:pt x="0" y="29"/>
                  </a:lnTo>
                  <a:lnTo>
                    <a:pt x="6" y="29"/>
                  </a:lnTo>
                  <a:lnTo>
                    <a:pt x="6" y="35"/>
                  </a:lnTo>
                  <a:lnTo>
                    <a:pt x="12" y="35"/>
                  </a:lnTo>
                  <a:lnTo>
                    <a:pt x="12" y="39"/>
                  </a:lnTo>
                  <a:lnTo>
                    <a:pt x="25" y="39"/>
                  </a:lnTo>
                  <a:lnTo>
                    <a:pt x="25" y="45"/>
                  </a:lnTo>
                  <a:lnTo>
                    <a:pt x="66" y="45"/>
                  </a:lnTo>
                  <a:lnTo>
                    <a:pt x="70" y="39"/>
                  </a:lnTo>
                  <a:lnTo>
                    <a:pt x="70" y="35"/>
                  </a:lnTo>
                  <a:lnTo>
                    <a:pt x="76" y="29"/>
                  </a:lnTo>
                  <a:lnTo>
                    <a:pt x="76" y="23"/>
                  </a:lnTo>
                  <a:lnTo>
                    <a:pt x="82" y="23"/>
                  </a:lnTo>
                  <a:lnTo>
                    <a:pt x="82" y="16"/>
                  </a:lnTo>
                  <a:lnTo>
                    <a:pt x="89" y="12"/>
                  </a:lnTo>
                  <a:lnTo>
                    <a:pt x="89" y="6"/>
                  </a:lnTo>
                  <a:lnTo>
                    <a:pt x="82" y="0"/>
                  </a:lnTo>
                  <a:lnTo>
                    <a:pt x="8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1" name="Freeform 640"/>
            <p:cNvSpPr>
              <a:spLocks/>
            </p:cNvSpPr>
            <p:nvPr/>
          </p:nvSpPr>
          <p:spPr bwMode="auto">
            <a:xfrm>
              <a:off x="4879976" y="1746251"/>
              <a:ext cx="111125" cy="61913"/>
            </a:xfrm>
            <a:custGeom>
              <a:avLst/>
              <a:gdLst>
                <a:gd name="T0" fmla="*/ 70 w 70"/>
                <a:gd name="T1" fmla="*/ 39 h 39"/>
                <a:gd name="T2" fmla="*/ 70 w 70"/>
                <a:gd name="T3" fmla="*/ 17 h 39"/>
                <a:gd name="T4" fmla="*/ 70 w 70"/>
                <a:gd name="T5" fmla="*/ 17 h 39"/>
                <a:gd name="T6" fmla="*/ 70 w 70"/>
                <a:gd name="T7" fmla="*/ 11 h 39"/>
                <a:gd name="T8" fmla="*/ 70 w 70"/>
                <a:gd name="T9" fmla="*/ 11 h 39"/>
                <a:gd name="T10" fmla="*/ 70 w 70"/>
                <a:gd name="T11" fmla="*/ 0 h 39"/>
                <a:gd name="T12" fmla="*/ 70 w 70"/>
                <a:gd name="T13" fmla="*/ 4 h 39"/>
                <a:gd name="T14" fmla="*/ 58 w 70"/>
                <a:gd name="T15" fmla="*/ 4 h 39"/>
                <a:gd name="T16" fmla="*/ 58 w 70"/>
                <a:gd name="T17" fmla="*/ 4 h 39"/>
                <a:gd name="T18" fmla="*/ 51 w 70"/>
                <a:gd name="T19" fmla="*/ 11 h 39"/>
                <a:gd name="T20" fmla="*/ 45 w 70"/>
                <a:gd name="T21" fmla="*/ 11 h 39"/>
                <a:gd name="T22" fmla="*/ 45 w 70"/>
                <a:gd name="T23" fmla="*/ 4 h 39"/>
                <a:gd name="T24" fmla="*/ 41 w 70"/>
                <a:gd name="T25" fmla="*/ 4 h 39"/>
                <a:gd name="T26" fmla="*/ 41 w 70"/>
                <a:gd name="T27" fmla="*/ 0 h 39"/>
                <a:gd name="T28" fmla="*/ 6 w 70"/>
                <a:gd name="T29" fmla="*/ 0 h 39"/>
                <a:gd name="T30" fmla="*/ 6 w 70"/>
                <a:gd name="T31" fmla="*/ 4 h 39"/>
                <a:gd name="T32" fmla="*/ 0 w 70"/>
                <a:gd name="T33" fmla="*/ 11 h 39"/>
                <a:gd name="T34" fmla="*/ 0 w 70"/>
                <a:gd name="T35" fmla="*/ 11 h 39"/>
                <a:gd name="T36" fmla="*/ 0 w 70"/>
                <a:gd name="T37" fmla="*/ 17 h 39"/>
                <a:gd name="T38" fmla="*/ 6 w 70"/>
                <a:gd name="T39" fmla="*/ 23 h 39"/>
                <a:gd name="T40" fmla="*/ 6 w 70"/>
                <a:gd name="T41" fmla="*/ 27 h 39"/>
                <a:gd name="T42" fmla="*/ 16 w 70"/>
                <a:gd name="T43" fmla="*/ 27 h 39"/>
                <a:gd name="T44" fmla="*/ 16 w 70"/>
                <a:gd name="T45" fmla="*/ 33 h 39"/>
                <a:gd name="T46" fmla="*/ 16 w 70"/>
                <a:gd name="T47" fmla="*/ 33 h 39"/>
                <a:gd name="T48" fmla="*/ 29 w 70"/>
                <a:gd name="T49" fmla="*/ 33 h 39"/>
                <a:gd name="T50" fmla="*/ 29 w 70"/>
                <a:gd name="T51" fmla="*/ 27 h 39"/>
                <a:gd name="T52" fmla="*/ 35 w 70"/>
                <a:gd name="T53" fmla="*/ 33 h 39"/>
                <a:gd name="T54" fmla="*/ 58 w 70"/>
                <a:gd name="T55" fmla="*/ 33 h 39"/>
                <a:gd name="T56" fmla="*/ 64 w 70"/>
                <a:gd name="T57" fmla="*/ 39 h 39"/>
                <a:gd name="T58" fmla="*/ 70 w 70"/>
                <a:gd name="T59" fmla="*/ 39 h 39"/>
                <a:gd name="T60" fmla="*/ 70 w 70"/>
                <a:gd name="T6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39">
                  <a:moveTo>
                    <a:pt x="70" y="39"/>
                  </a:moveTo>
                  <a:lnTo>
                    <a:pt x="70" y="17"/>
                  </a:lnTo>
                  <a:lnTo>
                    <a:pt x="70" y="17"/>
                  </a:lnTo>
                  <a:lnTo>
                    <a:pt x="70" y="11"/>
                  </a:lnTo>
                  <a:lnTo>
                    <a:pt x="70" y="11"/>
                  </a:lnTo>
                  <a:lnTo>
                    <a:pt x="70" y="0"/>
                  </a:lnTo>
                  <a:lnTo>
                    <a:pt x="70" y="4"/>
                  </a:lnTo>
                  <a:lnTo>
                    <a:pt x="58" y="4"/>
                  </a:lnTo>
                  <a:lnTo>
                    <a:pt x="58" y="4"/>
                  </a:lnTo>
                  <a:lnTo>
                    <a:pt x="51" y="11"/>
                  </a:lnTo>
                  <a:lnTo>
                    <a:pt x="45" y="11"/>
                  </a:lnTo>
                  <a:lnTo>
                    <a:pt x="45" y="4"/>
                  </a:lnTo>
                  <a:lnTo>
                    <a:pt x="41" y="4"/>
                  </a:lnTo>
                  <a:lnTo>
                    <a:pt x="41" y="0"/>
                  </a:lnTo>
                  <a:lnTo>
                    <a:pt x="6" y="0"/>
                  </a:lnTo>
                  <a:lnTo>
                    <a:pt x="6" y="4"/>
                  </a:lnTo>
                  <a:lnTo>
                    <a:pt x="0" y="11"/>
                  </a:lnTo>
                  <a:lnTo>
                    <a:pt x="0" y="11"/>
                  </a:lnTo>
                  <a:lnTo>
                    <a:pt x="0" y="17"/>
                  </a:lnTo>
                  <a:lnTo>
                    <a:pt x="6" y="23"/>
                  </a:lnTo>
                  <a:lnTo>
                    <a:pt x="6" y="27"/>
                  </a:lnTo>
                  <a:lnTo>
                    <a:pt x="16" y="27"/>
                  </a:lnTo>
                  <a:lnTo>
                    <a:pt x="16" y="33"/>
                  </a:lnTo>
                  <a:lnTo>
                    <a:pt x="16" y="33"/>
                  </a:lnTo>
                  <a:lnTo>
                    <a:pt x="29" y="33"/>
                  </a:lnTo>
                  <a:lnTo>
                    <a:pt x="29" y="27"/>
                  </a:lnTo>
                  <a:lnTo>
                    <a:pt x="35" y="33"/>
                  </a:lnTo>
                  <a:lnTo>
                    <a:pt x="58" y="33"/>
                  </a:lnTo>
                  <a:lnTo>
                    <a:pt x="64" y="39"/>
                  </a:lnTo>
                  <a:lnTo>
                    <a:pt x="70" y="39"/>
                  </a:lnTo>
                  <a:lnTo>
                    <a:pt x="70" y="3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2" name="Freeform 641"/>
            <p:cNvSpPr>
              <a:spLocks/>
            </p:cNvSpPr>
            <p:nvPr/>
          </p:nvSpPr>
          <p:spPr bwMode="auto">
            <a:xfrm>
              <a:off x="4879976" y="1746251"/>
              <a:ext cx="111125" cy="61913"/>
            </a:xfrm>
            <a:custGeom>
              <a:avLst/>
              <a:gdLst>
                <a:gd name="T0" fmla="*/ 70 w 70"/>
                <a:gd name="T1" fmla="*/ 39 h 39"/>
                <a:gd name="T2" fmla="*/ 70 w 70"/>
                <a:gd name="T3" fmla="*/ 17 h 39"/>
                <a:gd name="T4" fmla="*/ 70 w 70"/>
                <a:gd name="T5" fmla="*/ 17 h 39"/>
                <a:gd name="T6" fmla="*/ 70 w 70"/>
                <a:gd name="T7" fmla="*/ 11 h 39"/>
                <a:gd name="T8" fmla="*/ 70 w 70"/>
                <a:gd name="T9" fmla="*/ 11 h 39"/>
                <a:gd name="T10" fmla="*/ 70 w 70"/>
                <a:gd name="T11" fmla="*/ 0 h 39"/>
                <a:gd name="T12" fmla="*/ 70 w 70"/>
                <a:gd name="T13" fmla="*/ 4 h 39"/>
                <a:gd name="T14" fmla="*/ 58 w 70"/>
                <a:gd name="T15" fmla="*/ 4 h 39"/>
                <a:gd name="T16" fmla="*/ 58 w 70"/>
                <a:gd name="T17" fmla="*/ 4 h 39"/>
                <a:gd name="T18" fmla="*/ 51 w 70"/>
                <a:gd name="T19" fmla="*/ 11 h 39"/>
                <a:gd name="T20" fmla="*/ 45 w 70"/>
                <a:gd name="T21" fmla="*/ 11 h 39"/>
                <a:gd name="T22" fmla="*/ 45 w 70"/>
                <a:gd name="T23" fmla="*/ 4 h 39"/>
                <a:gd name="T24" fmla="*/ 41 w 70"/>
                <a:gd name="T25" fmla="*/ 4 h 39"/>
                <a:gd name="T26" fmla="*/ 41 w 70"/>
                <a:gd name="T27" fmla="*/ 0 h 39"/>
                <a:gd name="T28" fmla="*/ 6 w 70"/>
                <a:gd name="T29" fmla="*/ 0 h 39"/>
                <a:gd name="T30" fmla="*/ 6 w 70"/>
                <a:gd name="T31" fmla="*/ 4 h 39"/>
                <a:gd name="T32" fmla="*/ 0 w 70"/>
                <a:gd name="T33" fmla="*/ 11 h 39"/>
                <a:gd name="T34" fmla="*/ 0 w 70"/>
                <a:gd name="T35" fmla="*/ 11 h 39"/>
                <a:gd name="T36" fmla="*/ 0 w 70"/>
                <a:gd name="T37" fmla="*/ 17 h 39"/>
                <a:gd name="T38" fmla="*/ 6 w 70"/>
                <a:gd name="T39" fmla="*/ 23 h 39"/>
                <a:gd name="T40" fmla="*/ 6 w 70"/>
                <a:gd name="T41" fmla="*/ 27 h 39"/>
                <a:gd name="T42" fmla="*/ 16 w 70"/>
                <a:gd name="T43" fmla="*/ 27 h 39"/>
                <a:gd name="T44" fmla="*/ 16 w 70"/>
                <a:gd name="T45" fmla="*/ 33 h 39"/>
                <a:gd name="T46" fmla="*/ 16 w 70"/>
                <a:gd name="T47" fmla="*/ 33 h 39"/>
                <a:gd name="T48" fmla="*/ 29 w 70"/>
                <a:gd name="T49" fmla="*/ 33 h 39"/>
                <a:gd name="T50" fmla="*/ 29 w 70"/>
                <a:gd name="T51" fmla="*/ 27 h 39"/>
                <a:gd name="T52" fmla="*/ 35 w 70"/>
                <a:gd name="T53" fmla="*/ 33 h 39"/>
                <a:gd name="T54" fmla="*/ 58 w 70"/>
                <a:gd name="T55" fmla="*/ 33 h 39"/>
                <a:gd name="T56" fmla="*/ 64 w 70"/>
                <a:gd name="T57" fmla="*/ 39 h 39"/>
                <a:gd name="T58" fmla="*/ 70 w 70"/>
                <a:gd name="T59" fmla="*/ 39 h 39"/>
                <a:gd name="T60" fmla="*/ 70 w 70"/>
                <a:gd name="T6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39">
                  <a:moveTo>
                    <a:pt x="70" y="39"/>
                  </a:moveTo>
                  <a:lnTo>
                    <a:pt x="70" y="17"/>
                  </a:lnTo>
                  <a:lnTo>
                    <a:pt x="70" y="17"/>
                  </a:lnTo>
                  <a:lnTo>
                    <a:pt x="70" y="11"/>
                  </a:lnTo>
                  <a:lnTo>
                    <a:pt x="70" y="11"/>
                  </a:lnTo>
                  <a:lnTo>
                    <a:pt x="70" y="0"/>
                  </a:lnTo>
                  <a:lnTo>
                    <a:pt x="70" y="4"/>
                  </a:lnTo>
                  <a:lnTo>
                    <a:pt x="58" y="4"/>
                  </a:lnTo>
                  <a:lnTo>
                    <a:pt x="58" y="4"/>
                  </a:lnTo>
                  <a:lnTo>
                    <a:pt x="51" y="11"/>
                  </a:lnTo>
                  <a:lnTo>
                    <a:pt x="45" y="11"/>
                  </a:lnTo>
                  <a:lnTo>
                    <a:pt x="45" y="4"/>
                  </a:lnTo>
                  <a:lnTo>
                    <a:pt x="41" y="4"/>
                  </a:lnTo>
                  <a:lnTo>
                    <a:pt x="41" y="0"/>
                  </a:lnTo>
                  <a:lnTo>
                    <a:pt x="6" y="0"/>
                  </a:lnTo>
                  <a:lnTo>
                    <a:pt x="6" y="4"/>
                  </a:lnTo>
                  <a:lnTo>
                    <a:pt x="0" y="11"/>
                  </a:lnTo>
                  <a:lnTo>
                    <a:pt x="0" y="11"/>
                  </a:lnTo>
                  <a:lnTo>
                    <a:pt x="0" y="17"/>
                  </a:lnTo>
                  <a:lnTo>
                    <a:pt x="6" y="23"/>
                  </a:lnTo>
                  <a:lnTo>
                    <a:pt x="6" y="27"/>
                  </a:lnTo>
                  <a:lnTo>
                    <a:pt x="16" y="27"/>
                  </a:lnTo>
                  <a:lnTo>
                    <a:pt x="16" y="33"/>
                  </a:lnTo>
                  <a:lnTo>
                    <a:pt x="16" y="33"/>
                  </a:lnTo>
                  <a:lnTo>
                    <a:pt x="29" y="33"/>
                  </a:lnTo>
                  <a:lnTo>
                    <a:pt x="29" y="27"/>
                  </a:lnTo>
                  <a:lnTo>
                    <a:pt x="35" y="33"/>
                  </a:lnTo>
                  <a:lnTo>
                    <a:pt x="58" y="33"/>
                  </a:lnTo>
                  <a:lnTo>
                    <a:pt x="64" y="39"/>
                  </a:lnTo>
                  <a:lnTo>
                    <a:pt x="70" y="39"/>
                  </a:lnTo>
                  <a:lnTo>
                    <a:pt x="70" y="3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3" name="Freeform 642"/>
            <p:cNvSpPr>
              <a:spLocks/>
            </p:cNvSpPr>
            <p:nvPr/>
          </p:nvSpPr>
          <p:spPr bwMode="auto">
            <a:xfrm>
              <a:off x="4889501" y="2066926"/>
              <a:ext cx="173038" cy="123825"/>
            </a:xfrm>
            <a:custGeom>
              <a:avLst/>
              <a:gdLst>
                <a:gd name="T0" fmla="*/ 109 w 109"/>
                <a:gd name="T1" fmla="*/ 45 h 78"/>
                <a:gd name="T2" fmla="*/ 109 w 109"/>
                <a:gd name="T3" fmla="*/ 52 h 78"/>
                <a:gd name="T4" fmla="*/ 105 w 109"/>
                <a:gd name="T5" fmla="*/ 52 h 78"/>
                <a:gd name="T6" fmla="*/ 105 w 109"/>
                <a:gd name="T7" fmla="*/ 56 h 78"/>
                <a:gd name="T8" fmla="*/ 99 w 109"/>
                <a:gd name="T9" fmla="*/ 56 h 78"/>
                <a:gd name="T10" fmla="*/ 99 w 109"/>
                <a:gd name="T11" fmla="*/ 56 h 78"/>
                <a:gd name="T12" fmla="*/ 99 w 109"/>
                <a:gd name="T13" fmla="*/ 62 h 78"/>
                <a:gd name="T14" fmla="*/ 99 w 109"/>
                <a:gd name="T15" fmla="*/ 62 h 78"/>
                <a:gd name="T16" fmla="*/ 99 w 109"/>
                <a:gd name="T17" fmla="*/ 68 h 78"/>
                <a:gd name="T18" fmla="*/ 99 w 109"/>
                <a:gd name="T19" fmla="*/ 68 h 78"/>
                <a:gd name="T20" fmla="*/ 99 w 109"/>
                <a:gd name="T21" fmla="*/ 68 h 78"/>
                <a:gd name="T22" fmla="*/ 99 w 109"/>
                <a:gd name="T23" fmla="*/ 72 h 78"/>
                <a:gd name="T24" fmla="*/ 87 w 109"/>
                <a:gd name="T25" fmla="*/ 72 h 78"/>
                <a:gd name="T26" fmla="*/ 87 w 109"/>
                <a:gd name="T27" fmla="*/ 68 h 78"/>
                <a:gd name="T28" fmla="*/ 70 w 109"/>
                <a:gd name="T29" fmla="*/ 68 h 78"/>
                <a:gd name="T30" fmla="*/ 70 w 109"/>
                <a:gd name="T31" fmla="*/ 72 h 78"/>
                <a:gd name="T32" fmla="*/ 64 w 109"/>
                <a:gd name="T33" fmla="*/ 72 h 78"/>
                <a:gd name="T34" fmla="*/ 64 w 109"/>
                <a:gd name="T35" fmla="*/ 72 h 78"/>
                <a:gd name="T36" fmla="*/ 58 w 109"/>
                <a:gd name="T37" fmla="*/ 78 h 78"/>
                <a:gd name="T38" fmla="*/ 45 w 109"/>
                <a:gd name="T39" fmla="*/ 78 h 78"/>
                <a:gd name="T40" fmla="*/ 29 w 109"/>
                <a:gd name="T41" fmla="*/ 72 h 78"/>
                <a:gd name="T42" fmla="*/ 16 w 109"/>
                <a:gd name="T43" fmla="*/ 62 h 78"/>
                <a:gd name="T44" fmla="*/ 10 w 109"/>
                <a:gd name="T45" fmla="*/ 62 h 78"/>
                <a:gd name="T46" fmla="*/ 10 w 109"/>
                <a:gd name="T47" fmla="*/ 56 h 78"/>
                <a:gd name="T48" fmla="*/ 4 w 109"/>
                <a:gd name="T49" fmla="*/ 52 h 78"/>
                <a:gd name="T50" fmla="*/ 4 w 109"/>
                <a:gd name="T51" fmla="*/ 52 h 78"/>
                <a:gd name="T52" fmla="*/ 0 w 109"/>
                <a:gd name="T53" fmla="*/ 45 h 78"/>
                <a:gd name="T54" fmla="*/ 0 w 109"/>
                <a:gd name="T55" fmla="*/ 39 h 78"/>
                <a:gd name="T56" fmla="*/ 4 w 109"/>
                <a:gd name="T57" fmla="*/ 33 h 78"/>
                <a:gd name="T58" fmla="*/ 4 w 109"/>
                <a:gd name="T59" fmla="*/ 29 h 78"/>
                <a:gd name="T60" fmla="*/ 10 w 109"/>
                <a:gd name="T61" fmla="*/ 23 h 78"/>
                <a:gd name="T62" fmla="*/ 10 w 109"/>
                <a:gd name="T63" fmla="*/ 17 h 78"/>
                <a:gd name="T64" fmla="*/ 16 w 109"/>
                <a:gd name="T65" fmla="*/ 17 h 78"/>
                <a:gd name="T66" fmla="*/ 16 w 109"/>
                <a:gd name="T67" fmla="*/ 10 h 78"/>
                <a:gd name="T68" fmla="*/ 23 w 109"/>
                <a:gd name="T69" fmla="*/ 6 h 78"/>
                <a:gd name="T70" fmla="*/ 23 w 109"/>
                <a:gd name="T71" fmla="*/ 0 h 78"/>
                <a:gd name="T72" fmla="*/ 35 w 109"/>
                <a:gd name="T73" fmla="*/ 0 h 78"/>
                <a:gd name="T74" fmla="*/ 35 w 109"/>
                <a:gd name="T75" fmla="*/ 6 h 78"/>
                <a:gd name="T76" fmla="*/ 52 w 109"/>
                <a:gd name="T77" fmla="*/ 6 h 78"/>
                <a:gd name="T78" fmla="*/ 52 w 109"/>
                <a:gd name="T79" fmla="*/ 10 h 78"/>
                <a:gd name="T80" fmla="*/ 58 w 109"/>
                <a:gd name="T81" fmla="*/ 6 h 78"/>
                <a:gd name="T82" fmla="*/ 58 w 109"/>
                <a:gd name="T83" fmla="*/ 6 h 78"/>
                <a:gd name="T84" fmla="*/ 58 w 109"/>
                <a:gd name="T85" fmla="*/ 6 h 78"/>
                <a:gd name="T86" fmla="*/ 64 w 109"/>
                <a:gd name="T87" fmla="*/ 6 h 78"/>
                <a:gd name="T88" fmla="*/ 64 w 109"/>
                <a:gd name="T89" fmla="*/ 0 h 78"/>
                <a:gd name="T90" fmla="*/ 64 w 109"/>
                <a:gd name="T91" fmla="*/ 0 h 78"/>
                <a:gd name="T92" fmla="*/ 74 w 109"/>
                <a:gd name="T93" fmla="*/ 0 h 78"/>
                <a:gd name="T94" fmla="*/ 74 w 109"/>
                <a:gd name="T95" fmla="*/ 6 h 78"/>
                <a:gd name="T96" fmla="*/ 80 w 109"/>
                <a:gd name="T97" fmla="*/ 6 h 78"/>
                <a:gd name="T98" fmla="*/ 80 w 109"/>
                <a:gd name="T99" fmla="*/ 17 h 78"/>
                <a:gd name="T100" fmla="*/ 87 w 109"/>
                <a:gd name="T101" fmla="*/ 23 h 78"/>
                <a:gd name="T102" fmla="*/ 93 w 109"/>
                <a:gd name="T103" fmla="*/ 33 h 78"/>
                <a:gd name="T104" fmla="*/ 93 w 109"/>
                <a:gd name="T105" fmla="*/ 39 h 78"/>
                <a:gd name="T106" fmla="*/ 99 w 109"/>
                <a:gd name="T107" fmla="*/ 45 h 78"/>
                <a:gd name="T108" fmla="*/ 99 w 109"/>
                <a:gd name="T109" fmla="*/ 45 h 78"/>
                <a:gd name="T110" fmla="*/ 109 w 109"/>
                <a:gd name="T111" fmla="*/ 45 h 78"/>
                <a:gd name="T112" fmla="*/ 109 w 109"/>
                <a:gd name="T113" fmla="*/ 4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9" h="78">
                  <a:moveTo>
                    <a:pt x="109" y="45"/>
                  </a:moveTo>
                  <a:lnTo>
                    <a:pt x="109" y="52"/>
                  </a:lnTo>
                  <a:lnTo>
                    <a:pt x="105" y="52"/>
                  </a:lnTo>
                  <a:lnTo>
                    <a:pt x="105" y="56"/>
                  </a:lnTo>
                  <a:lnTo>
                    <a:pt x="99" y="56"/>
                  </a:lnTo>
                  <a:lnTo>
                    <a:pt x="99" y="56"/>
                  </a:lnTo>
                  <a:lnTo>
                    <a:pt x="99" y="62"/>
                  </a:lnTo>
                  <a:lnTo>
                    <a:pt x="99" y="62"/>
                  </a:lnTo>
                  <a:lnTo>
                    <a:pt x="99" y="68"/>
                  </a:lnTo>
                  <a:lnTo>
                    <a:pt x="99" y="68"/>
                  </a:lnTo>
                  <a:lnTo>
                    <a:pt x="99" y="68"/>
                  </a:lnTo>
                  <a:lnTo>
                    <a:pt x="99" y="72"/>
                  </a:lnTo>
                  <a:lnTo>
                    <a:pt x="87" y="72"/>
                  </a:lnTo>
                  <a:lnTo>
                    <a:pt x="87" y="68"/>
                  </a:lnTo>
                  <a:lnTo>
                    <a:pt x="70" y="68"/>
                  </a:lnTo>
                  <a:lnTo>
                    <a:pt x="70" y="72"/>
                  </a:lnTo>
                  <a:lnTo>
                    <a:pt x="64" y="72"/>
                  </a:lnTo>
                  <a:lnTo>
                    <a:pt x="64" y="72"/>
                  </a:lnTo>
                  <a:lnTo>
                    <a:pt x="58" y="78"/>
                  </a:lnTo>
                  <a:lnTo>
                    <a:pt x="45" y="78"/>
                  </a:lnTo>
                  <a:lnTo>
                    <a:pt x="29" y="72"/>
                  </a:lnTo>
                  <a:lnTo>
                    <a:pt x="16" y="62"/>
                  </a:lnTo>
                  <a:lnTo>
                    <a:pt x="10" y="62"/>
                  </a:lnTo>
                  <a:lnTo>
                    <a:pt x="10" y="56"/>
                  </a:lnTo>
                  <a:lnTo>
                    <a:pt x="4" y="52"/>
                  </a:lnTo>
                  <a:lnTo>
                    <a:pt x="4" y="52"/>
                  </a:lnTo>
                  <a:lnTo>
                    <a:pt x="0" y="45"/>
                  </a:lnTo>
                  <a:lnTo>
                    <a:pt x="0" y="39"/>
                  </a:lnTo>
                  <a:lnTo>
                    <a:pt x="4" y="33"/>
                  </a:lnTo>
                  <a:lnTo>
                    <a:pt x="4" y="29"/>
                  </a:lnTo>
                  <a:lnTo>
                    <a:pt x="10" y="23"/>
                  </a:lnTo>
                  <a:lnTo>
                    <a:pt x="10" y="17"/>
                  </a:lnTo>
                  <a:lnTo>
                    <a:pt x="16" y="17"/>
                  </a:lnTo>
                  <a:lnTo>
                    <a:pt x="16" y="10"/>
                  </a:lnTo>
                  <a:lnTo>
                    <a:pt x="23" y="6"/>
                  </a:lnTo>
                  <a:lnTo>
                    <a:pt x="23" y="0"/>
                  </a:lnTo>
                  <a:lnTo>
                    <a:pt x="35" y="0"/>
                  </a:lnTo>
                  <a:lnTo>
                    <a:pt x="35" y="6"/>
                  </a:lnTo>
                  <a:lnTo>
                    <a:pt x="52" y="6"/>
                  </a:lnTo>
                  <a:lnTo>
                    <a:pt x="52" y="10"/>
                  </a:lnTo>
                  <a:lnTo>
                    <a:pt x="58" y="6"/>
                  </a:lnTo>
                  <a:lnTo>
                    <a:pt x="58" y="6"/>
                  </a:lnTo>
                  <a:lnTo>
                    <a:pt x="58" y="6"/>
                  </a:lnTo>
                  <a:lnTo>
                    <a:pt x="64" y="6"/>
                  </a:lnTo>
                  <a:lnTo>
                    <a:pt x="64" y="0"/>
                  </a:lnTo>
                  <a:lnTo>
                    <a:pt x="64" y="0"/>
                  </a:lnTo>
                  <a:lnTo>
                    <a:pt x="74" y="0"/>
                  </a:lnTo>
                  <a:lnTo>
                    <a:pt x="74" y="6"/>
                  </a:lnTo>
                  <a:lnTo>
                    <a:pt x="80" y="6"/>
                  </a:lnTo>
                  <a:lnTo>
                    <a:pt x="80" y="17"/>
                  </a:lnTo>
                  <a:lnTo>
                    <a:pt x="87" y="23"/>
                  </a:lnTo>
                  <a:lnTo>
                    <a:pt x="93" y="33"/>
                  </a:lnTo>
                  <a:lnTo>
                    <a:pt x="93" y="39"/>
                  </a:lnTo>
                  <a:lnTo>
                    <a:pt x="99" y="45"/>
                  </a:lnTo>
                  <a:lnTo>
                    <a:pt x="99" y="45"/>
                  </a:lnTo>
                  <a:lnTo>
                    <a:pt x="109" y="45"/>
                  </a:lnTo>
                  <a:lnTo>
                    <a:pt x="109" y="4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4" name="Freeform 643"/>
            <p:cNvSpPr>
              <a:spLocks/>
            </p:cNvSpPr>
            <p:nvPr/>
          </p:nvSpPr>
          <p:spPr bwMode="auto">
            <a:xfrm>
              <a:off x="4889501" y="2066926"/>
              <a:ext cx="173038" cy="123825"/>
            </a:xfrm>
            <a:custGeom>
              <a:avLst/>
              <a:gdLst>
                <a:gd name="T0" fmla="*/ 109 w 109"/>
                <a:gd name="T1" fmla="*/ 45 h 78"/>
                <a:gd name="T2" fmla="*/ 109 w 109"/>
                <a:gd name="T3" fmla="*/ 52 h 78"/>
                <a:gd name="T4" fmla="*/ 105 w 109"/>
                <a:gd name="T5" fmla="*/ 52 h 78"/>
                <a:gd name="T6" fmla="*/ 105 w 109"/>
                <a:gd name="T7" fmla="*/ 56 h 78"/>
                <a:gd name="T8" fmla="*/ 99 w 109"/>
                <a:gd name="T9" fmla="*/ 56 h 78"/>
                <a:gd name="T10" fmla="*/ 99 w 109"/>
                <a:gd name="T11" fmla="*/ 56 h 78"/>
                <a:gd name="T12" fmla="*/ 99 w 109"/>
                <a:gd name="T13" fmla="*/ 62 h 78"/>
                <a:gd name="T14" fmla="*/ 99 w 109"/>
                <a:gd name="T15" fmla="*/ 62 h 78"/>
                <a:gd name="T16" fmla="*/ 99 w 109"/>
                <a:gd name="T17" fmla="*/ 68 h 78"/>
                <a:gd name="T18" fmla="*/ 99 w 109"/>
                <a:gd name="T19" fmla="*/ 68 h 78"/>
                <a:gd name="T20" fmla="*/ 99 w 109"/>
                <a:gd name="T21" fmla="*/ 68 h 78"/>
                <a:gd name="T22" fmla="*/ 99 w 109"/>
                <a:gd name="T23" fmla="*/ 72 h 78"/>
                <a:gd name="T24" fmla="*/ 87 w 109"/>
                <a:gd name="T25" fmla="*/ 72 h 78"/>
                <a:gd name="T26" fmla="*/ 87 w 109"/>
                <a:gd name="T27" fmla="*/ 68 h 78"/>
                <a:gd name="T28" fmla="*/ 70 w 109"/>
                <a:gd name="T29" fmla="*/ 68 h 78"/>
                <a:gd name="T30" fmla="*/ 70 w 109"/>
                <a:gd name="T31" fmla="*/ 72 h 78"/>
                <a:gd name="T32" fmla="*/ 64 w 109"/>
                <a:gd name="T33" fmla="*/ 72 h 78"/>
                <a:gd name="T34" fmla="*/ 64 w 109"/>
                <a:gd name="T35" fmla="*/ 72 h 78"/>
                <a:gd name="T36" fmla="*/ 58 w 109"/>
                <a:gd name="T37" fmla="*/ 78 h 78"/>
                <a:gd name="T38" fmla="*/ 45 w 109"/>
                <a:gd name="T39" fmla="*/ 78 h 78"/>
                <a:gd name="T40" fmla="*/ 29 w 109"/>
                <a:gd name="T41" fmla="*/ 72 h 78"/>
                <a:gd name="T42" fmla="*/ 16 w 109"/>
                <a:gd name="T43" fmla="*/ 62 h 78"/>
                <a:gd name="T44" fmla="*/ 10 w 109"/>
                <a:gd name="T45" fmla="*/ 62 h 78"/>
                <a:gd name="T46" fmla="*/ 10 w 109"/>
                <a:gd name="T47" fmla="*/ 56 h 78"/>
                <a:gd name="T48" fmla="*/ 4 w 109"/>
                <a:gd name="T49" fmla="*/ 52 h 78"/>
                <a:gd name="T50" fmla="*/ 4 w 109"/>
                <a:gd name="T51" fmla="*/ 52 h 78"/>
                <a:gd name="T52" fmla="*/ 0 w 109"/>
                <a:gd name="T53" fmla="*/ 45 h 78"/>
                <a:gd name="T54" fmla="*/ 0 w 109"/>
                <a:gd name="T55" fmla="*/ 39 h 78"/>
                <a:gd name="T56" fmla="*/ 4 w 109"/>
                <a:gd name="T57" fmla="*/ 33 h 78"/>
                <a:gd name="T58" fmla="*/ 4 w 109"/>
                <a:gd name="T59" fmla="*/ 29 h 78"/>
                <a:gd name="T60" fmla="*/ 10 w 109"/>
                <a:gd name="T61" fmla="*/ 23 h 78"/>
                <a:gd name="T62" fmla="*/ 10 w 109"/>
                <a:gd name="T63" fmla="*/ 17 h 78"/>
                <a:gd name="T64" fmla="*/ 16 w 109"/>
                <a:gd name="T65" fmla="*/ 17 h 78"/>
                <a:gd name="T66" fmla="*/ 16 w 109"/>
                <a:gd name="T67" fmla="*/ 10 h 78"/>
                <a:gd name="T68" fmla="*/ 23 w 109"/>
                <a:gd name="T69" fmla="*/ 6 h 78"/>
                <a:gd name="T70" fmla="*/ 23 w 109"/>
                <a:gd name="T71" fmla="*/ 0 h 78"/>
                <a:gd name="T72" fmla="*/ 35 w 109"/>
                <a:gd name="T73" fmla="*/ 0 h 78"/>
                <a:gd name="T74" fmla="*/ 35 w 109"/>
                <a:gd name="T75" fmla="*/ 6 h 78"/>
                <a:gd name="T76" fmla="*/ 52 w 109"/>
                <a:gd name="T77" fmla="*/ 6 h 78"/>
                <a:gd name="T78" fmla="*/ 52 w 109"/>
                <a:gd name="T79" fmla="*/ 10 h 78"/>
                <a:gd name="T80" fmla="*/ 58 w 109"/>
                <a:gd name="T81" fmla="*/ 6 h 78"/>
                <a:gd name="T82" fmla="*/ 58 w 109"/>
                <a:gd name="T83" fmla="*/ 6 h 78"/>
                <a:gd name="T84" fmla="*/ 58 w 109"/>
                <a:gd name="T85" fmla="*/ 6 h 78"/>
                <a:gd name="T86" fmla="*/ 64 w 109"/>
                <a:gd name="T87" fmla="*/ 6 h 78"/>
                <a:gd name="T88" fmla="*/ 64 w 109"/>
                <a:gd name="T89" fmla="*/ 0 h 78"/>
                <a:gd name="T90" fmla="*/ 64 w 109"/>
                <a:gd name="T91" fmla="*/ 0 h 78"/>
                <a:gd name="T92" fmla="*/ 74 w 109"/>
                <a:gd name="T93" fmla="*/ 0 h 78"/>
                <a:gd name="T94" fmla="*/ 74 w 109"/>
                <a:gd name="T95" fmla="*/ 6 h 78"/>
                <a:gd name="T96" fmla="*/ 80 w 109"/>
                <a:gd name="T97" fmla="*/ 6 h 78"/>
                <a:gd name="T98" fmla="*/ 80 w 109"/>
                <a:gd name="T99" fmla="*/ 17 h 78"/>
                <a:gd name="T100" fmla="*/ 87 w 109"/>
                <a:gd name="T101" fmla="*/ 23 h 78"/>
                <a:gd name="T102" fmla="*/ 93 w 109"/>
                <a:gd name="T103" fmla="*/ 33 h 78"/>
                <a:gd name="T104" fmla="*/ 93 w 109"/>
                <a:gd name="T105" fmla="*/ 39 h 78"/>
                <a:gd name="T106" fmla="*/ 99 w 109"/>
                <a:gd name="T107" fmla="*/ 45 h 78"/>
                <a:gd name="T108" fmla="*/ 99 w 109"/>
                <a:gd name="T109" fmla="*/ 45 h 78"/>
                <a:gd name="T110" fmla="*/ 109 w 109"/>
                <a:gd name="T111" fmla="*/ 45 h 78"/>
                <a:gd name="T112" fmla="*/ 109 w 109"/>
                <a:gd name="T113" fmla="*/ 4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9" h="78">
                  <a:moveTo>
                    <a:pt x="109" y="45"/>
                  </a:moveTo>
                  <a:lnTo>
                    <a:pt x="109" y="52"/>
                  </a:lnTo>
                  <a:lnTo>
                    <a:pt x="105" y="52"/>
                  </a:lnTo>
                  <a:lnTo>
                    <a:pt x="105" y="56"/>
                  </a:lnTo>
                  <a:lnTo>
                    <a:pt x="99" y="56"/>
                  </a:lnTo>
                  <a:lnTo>
                    <a:pt x="99" y="56"/>
                  </a:lnTo>
                  <a:lnTo>
                    <a:pt x="99" y="62"/>
                  </a:lnTo>
                  <a:lnTo>
                    <a:pt x="99" y="62"/>
                  </a:lnTo>
                  <a:lnTo>
                    <a:pt x="99" y="68"/>
                  </a:lnTo>
                  <a:lnTo>
                    <a:pt x="99" y="68"/>
                  </a:lnTo>
                  <a:lnTo>
                    <a:pt x="99" y="68"/>
                  </a:lnTo>
                  <a:lnTo>
                    <a:pt x="99" y="72"/>
                  </a:lnTo>
                  <a:lnTo>
                    <a:pt x="87" y="72"/>
                  </a:lnTo>
                  <a:lnTo>
                    <a:pt x="87" y="68"/>
                  </a:lnTo>
                  <a:lnTo>
                    <a:pt x="70" y="68"/>
                  </a:lnTo>
                  <a:lnTo>
                    <a:pt x="70" y="72"/>
                  </a:lnTo>
                  <a:lnTo>
                    <a:pt x="64" y="72"/>
                  </a:lnTo>
                  <a:lnTo>
                    <a:pt x="64" y="72"/>
                  </a:lnTo>
                  <a:lnTo>
                    <a:pt x="58" y="78"/>
                  </a:lnTo>
                  <a:lnTo>
                    <a:pt x="45" y="78"/>
                  </a:lnTo>
                  <a:lnTo>
                    <a:pt x="29" y="72"/>
                  </a:lnTo>
                  <a:lnTo>
                    <a:pt x="16" y="62"/>
                  </a:lnTo>
                  <a:lnTo>
                    <a:pt x="10" y="62"/>
                  </a:lnTo>
                  <a:lnTo>
                    <a:pt x="10" y="56"/>
                  </a:lnTo>
                  <a:lnTo>
                    <a:pt x="4" y="52"/>
                  </a:lnTo>
                  <a:lnTo>
                    <a:pt x="4" y="52"/>
                  </a:lnTo>
                  <a:lnTo>
                    <a:pt x="0" y="45"/>
                  </a:lnTo>
                  <a:lnTo>
                    <a:pt x="0" y="39"/>
                  </a:lnTo>
                  <a:lnTo>
                    <a:pt x="4" y="33"/>
                  </a:lnTo>
                  <a:lnTo>
                    <a:pt x="4" y="29"/>
                  </a:lnTo>
                  <a:lnTo>
                    <a:pt x="10" y="23"/>
                  </a:lnTo>
                  <a:lnTo>
                    <a:pt x="10" y="17"/>
                  </a:lnTo>
                  <a:lnTo>
                    <a:pt x="16" y="17"/>
                  </a:lnTo>
                  <a:lnTo>
                    <a:pt x="16" y="10"/>
                  </a:lnTo>
                  <a:lnTo>
                    <a:pt x="23" y="6"/>
                  </a:lnTo>
                  <a:lnTo>
                    <a:pt x="23" y="0"/>
                  </a:lnTo>
                  <a:lnTo>
                    <a:pt x="35" y="0"/>
                  </a:lnTo>
                  <a:lnTo>
                    <a:pt x="35" y="6"/>
                  </a:lnTo>
                  <a:lnTo>
                    <a:pt x="52" y="6"/>
                  </a:lnTo>
                  <a:lnTo>
                    <a:pt x="52" y="10"/>
                  </a:lnTo>
                  <a:lnTo>
                    <a:pt x="58" y="6"/>
                  </a:lnTo>
                  <a:lnTo>
                    <a:pt x="58" y="6"/>
                  </a:lnTo>
                  <a:lnTo>
                    <a:pt x="58" y="6"/>
                  </a:lnTo>
                  <a:lnTo>
                    <a:pt x="64" y="6"/>
                  </a:lnTo>
                  <a:lnTo>
                    <a:pt x="64" y="0"/>
                  </a:lnTo>
                  <a:lnTo>
                    <a:pt x="64" y="0"/>
                  </a:lnTo>
                  <a:lnTo>
                    <a:pt x="74" y="0"/>
                  </a:lnTo>
                  <a:lnTo>
                    <a:pt x="74" y="6"/>
                  </a:lnTo>
                  <a:lnTo>
                    <a:pt x="80" y="6"/>
                  </a:lnTo>
                  <a:lnTo>
                    <a:pt x="80" y="17"/>
                  </a:lnTo>
                  <a:lnTo>
                    <a:pt x="87" y="23"/>
                  </a:lnTo>
                  <a:lnTo>
                    <a:pt x="93" y="33"/>
                  </a:lnTo>
                  <a:lnTo>
                    <a:pt x="93" y="39"/>
                  </a:lnTo>
                  <a:lnTo>
                    <a:pt x="99" y="45"/>
                  </a:lnTo>
                  <a:lnTo>
                    <a:pt x="99" y="45"/>
                  </a:lnTo>
                  <a:lnTo>
                    <a:pt x="109" y="45"/>
                  </a:lnTo>
                  <a:lnTo>
                    <a:pt x="109" y="4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5" name="Freeform 644"/>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 name="T18" fmla="*/ 4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4" y="7"/>
                  </a:moveTo>
                  <a:lnTo>
                    <a:pt x="0" y="7"/>
                  </a:lnTo>
                  <a:lnTo>
                    <a:pt x="0" y="7"/>
                  </a:lnTo>
                  <a:lnTo>
                    <a:pt x="4" y="7"/>
                  </a:lnTo>
                  <a:lnTo>
                    <a:pt x="4" y="13"/>
                  </a:lnTo>
                  <a:lnTo>
                    <a:pt x="4" y="13"/>
                  </a:lnTo>
                  <a:lnTo>
                    <a:pt x="4" y="0"/>
                  </a:lnTo>
                  <a:lnTo>
                    <a:pt x="4" y="0"/>
                  </a:lnTo>
                  <a:lnTo>
                    <a:pt x="4" y="7"/>
                  </a:lnTo>
                  <a:lnTo>
                    <a:pt x="4"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6" name="Freeform 645"/>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 name="T18" fmla="*/ 4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4" y="7"/>
                  </a:moveTo>
                  <a:lnTo>
                    <a:pt x="0" y="7"/>
                  </a:lnTo>
                  <a:lnTo>
                    <a:pt x="0" y="7"/>
                  </a:lnTo>
                  <a:lnTo>
                    <a:pt x="4" y="7"/>
                  </a:lnTo>
                  <a:lnTo>
                    <a:pt x="4" y="13"/>
                  </a:lnTo>
                  <a:lnTo>
                    <a:pt x="4" y="13"/>
                  </a:lnTo>
                  <a:lnTo>
                    <a:pt x="4" y="0"/>
                  </a:lnTo>
                  <a:lnTo>
                    <a:pt x="4" y="0"/>
                  </a:lnTo>
                  <a:lnTo>
                    <a:pt x="4" y="7"/>
                  </a:lnTo>
                  <a:lnTo>
                    <a:pt x="4"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7" name="Freeform 646"/>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3">
                  <a:moveTo>
                    <a:pt x="4" y="7"/>
                  </a:moveTo>
                  <a:lnTo>
                    <a:pt x="0" y="7"/>
                  </a:lnTo>
                  <a:lnTo>
                    <a:pt x="0" y="7"/>
                  </a:lnTo>
                  <a:lnTo>
                    <a:pt x="4" y="7"/>
                  </a:lnTo>
                  <a:lnTo>
                    <a:pt x="4" y="13"/>
                  </a:lnTo>
                  <a:lnTo>
                    <a:pt x="4" y="13"/>
                  </a:lnTo>
                  <a:lnTo>
                    <a:pt x="4" y="0"/>
                  </a:lnTo>
                  <a:lnTo>
                    <a:pt x="4" y="0"/>
                  </a:lnTo>
                  <a:lnTo>
                    <a:pt x="4"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8" name="Freeform 647"/>
            <p:cNvSpPr>
              <a:spLocks/>
            </p:cNvSpPr>
            <p:nvPr/>
          </p:nvSpPr>
          <p:spPr bwMode="auto">
            <a:xfrm>
              <a:off x="4914901" y="1844676"/>
              <a:ext cx="196850" cy="134938"/>
            </a:xfrm>
            <a:custGeom>
              <a:avLst/>
              <a:gdLst>
                <a:gd name="T0" fmla="*/ 54 w 124"/>
                <a:gd name="T1" fmla="*/ 0 h 85"/>
                <a:gd name="T2" fmla="*/ 64 w 124"/>
                <a:gd name="T3" fmla="*/ 4 h 85"/>
                <a:gd name="T4" fmla="*/ 71 w 124"/>
                <a:gd name="T5" fmla="*/ 4 h 85"/>
                <a:gd name="T6" fmla="*/ 77 w 124"/>
                <a:gd name="T7" fmla="*/ 10 h 85"/>
                <a:gd name="T8" fmla="*/ 93 w 124"/>
                <a:gd name="T9" fmla="*/ 10 h 85"/>
                <a:gd name="T10" fmla="*/ 106 w 124"/>
                <a:gd name="T11" fmla="*/ 39 h 85"/>
                <a:gd name="T12" fmla="*/ 118 w 124"/>
                <a:gd name="T13" fmla="*/ 45 h 85"/>
                <a:gd name="T14" fmla="*/ 124 w 124"/>
                <a:gd name="T15" fmla="*/ 49 h 85"/>
                <a:gd name="T16" fmla="*/ 106 w 124"/>
                <a:gd name="T17" fmla="*/ 49 h 85"/>
                <a:gd name="T18" fmla="*/ 106 w 124"/>
                <a:gd name="T19" fmla="*/ 56 h 85"/>
                <a:gd name="T20" fmla="*/ 112 w 124"/>
                <a:gd name="T21" fmla="*/ 62 h 85"/>
                <a:gd name="T22" fmla="*/ 112 w 124"/>
                <a:gd name="T23" fmla="*/ 72 h 85"/>
                <a:gd name="T24" fmla="*/ 99 w 124"/>
                <a:gd name="T25" fmla="*/ 72 h 85"/>
                <a:gd name="T26" fmla="*/ 99 w 124"/>
                <a:gd name="T27" fmla="*/ 85 h 85"/>
                <a:gd name="T28" fmla="*/ 89 w 124"/>
                <a:gd name="T29" fmla="*/ 78 h 85"/>
                <a:gd name="T30" fmla="*/ 58 w 124"/>
                <a:gd name="T31" fmla="*/ 78 h 85"/>
                <a:gd name="T32" fmla="*/ 48 w 124"/>
                <a:gd name="T33" fmla="*/ 72 h 85"/>
                <a:gd name="T34" fmla="*/ 29 w 124"/>
                <a:gd name="T35" fmla="*/ 72 h 85"/>
                <a:gd name="T36" fmla="*/ 7 w 124"/>
                <a:gd name="T37" fmla="*/ 85 h 85"/>
                <a:gd name="T38" fmla="*/ 7 w 124"/>
                <a:gd name="T39" fmla="*/ 78 h 85"/>
                <a:gd name="T40" fmla="*/ 0 w 124"/>
                <a:gd name="T41" fmla="*/ 78 h 85"/>
                <a:gd name="T42" fmla="*/ 0 w 124"/>
                <a:gd name="T43" fmla="*/ 72 h 85"/>
                <a:gd name="T44" fmla="*/ 0 w 124"/>
                <a:gd name="T45" fmla="*/ 72 h 85"/>
                <a:gd name="T46" fmla="*/ 0 w 124"/>
                <a:gd name="T47" fmla="*/ 68 h 85"/>
                <a:gd name="T48" fmla="*/ 0 w 124"/>
                <a:gd name="T49" fmla="*/ 68 h 85"/>
                <a:gd name="T50" fmla="*/ 0 w 124"/>
                <a:gd name="T51" fmla="*/ 68 h 85"/>
                <a:gd name="T52" fmla="*/ 0 w 124"/>
                <a:gd name="T53" fmla="*/ 62 h 85"/>
                <a:gd name="T54" fmla="*/ 0 w 124"/>
                <a:gd name="T55" fmla="*/ 62 h 85"/>
                <a:gd name="T56" fmla="*/ 0 w 124"/>
                <a:gd name="T57" fmla="*/ 62 h 85"/>
                <a:gd name="T58" fmla="*/ 7 w 124"/>
                <a:gd name="T59" fmla="*/ 62 h 85"/>
                <a:gd name="T60" fmla="*/ 7 w 124"/>
                <a:gd name="T61" fmla="*/ 49 h 85"/>
                <a:gd name="T62" fmla="*/ 7 w 124"/>
                <a:gd name="T63" fmla="*/ 49 h 85"/>
                <a:gd name="T64" fmla="*/ 7 w 124"/>
                <a:gd name="T65" fmla="*/ 45 h 85"/>
                <a:gd name="T66" fmla="*/ 13 w 124"/>
                <a:gd name="T67" fmla="*/ 39 h 85"/>
                <a:gd name="T68" fmla="*/ 13 w 124"/>
                <a:gd name="T69" fmla="*/ 39 h 85"/>
                <a:gd name="T70" fmla="*/ 13 w 124"/>
                <a:gd name="T71" fmla="*/ 33 h 85"/>
                <a:gd name="T72" fmla="*/ 13 w 124"/>
                <a:gd name="T73" fmla="*/ 33 h 85"/>
                <a:gd name="T74" fmla="*/ 23 w 124"/>
                <a:gd name="T75" fmla="*/ 33 h 85"/>
                <a:gd name="T76" fmla="*/ 23 w 124"/>
                <a:gd name="T77" fmla="*/ 27 h 85"/>
                <a:gd name="T78" fmla="*/ 23 w 124"/>
                <a:gd name="T79" fmla="*/ 27 h 85"/>
                <a:gd name="T80" fmla="*/ 23 w 124"/>
                <a:gd name="T81" fmla="*/ 27 h 85"/>
                <a:gd name="T82" fmla="*/ 23 w 124"/>
                <a:gd name="T83" fmla="*/ 27 h 85"/>
                <a:gd name="T84" fmla="*/ 23 w 124"/>
                <a:gd name="T85" fmla="*/ 23 h 85"/>
                <a:gd name="T86" fmla="*/ 23 w 124"/>
                <a:gd name="T87" fmla="*/ 23 h 85"/>
                <a:gd name="T88" fmla="*/ 29 w 124"/>
                <a:gd name="T89" fmla="*/ 17 h 85"/>
                <a:gd name="T90" fmla="*/ 29 w 124"/>
                <a:gd name="T91" fmla="*/ 17 h 85"/>
                <a:gd name="T92" fmla="*/ 29 w 124"/>
                <a:gd name="T93" fmla="*/ 17 h 85"/>
                <a:gd name="T94" fmla="*/ 29 w 124"/>
                <a:gd name="T95" fmla="*/ 17 h 85"/>
                <a:gd name="T96" fmla="*/ 29 w 124"/>
                <a:gd name="T97" fmla="*/ 17 h 85"/>
                <a:gd name="T98" fmla="*/ 36 w 124"/>
                <a:gd name="T99" fmla="*/ 17 h 85"/>
                <a:gd name="T100" fmla="*/ 36 w 124"/>
                <a:gd name="T101" fmla="*/ 10 h 85"/>
                <a:gd name="T102" fmla="*/ 36 w 124"/>
                <a:gd name="T103" fmla="*/ 10 h 85"/>
                <a:gd name="T104" fmla="*/ 36 w 124"/>
                <a:gd name="T105" fmla="*/ 10 h 85"/>
                <a:gd name="T106" fmla="*/ 54 w 124"/>
                <a:gd name="T107" fmla="*/ 0 h 85"/>
                <a:gd name="T108" fmla="*/ 54 w 124"/>
                <a:gd name="T109" fmla="*/ 0 h 85"/>
                <a:gd name="T110" fmla="*/ 54 w 124"/>
                <a:gd name="T11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 h="85">
                  <a:moveTo>
                    <a:pt x="54" y="0"/>
                  </a:moveTo>
                  <a:lnTo>
                    <a:pt x="64" y="4"/>
                  </a:lnTo>
                  <a:lnTo>
                    <a:pt x="71" y="4"/>
                  </a:lnTo>
                  <a:lnTo>
                    <a:pt x="77" y="10"/>
                  </a:lnTo>
                  <a:lnTo>
                    <a:pt x="93" y="10"/>
                  </a:lnTo>
                  <a:lnTo>
                    <a:pt x="106" y="39"/>
                  </a:lnTo>
                  <a:lnTo>
                    <a:pt x="118" y="45"/>
                  </a:lnTo>
                  <a:lnTo>
                    <a:pt x="124" y="49"/>
                  </a:lnTo>
                  <a:lnTo>
                    <a:pt x="106" y="49"/>
                  </a:lnTo>
                  <a:lnTo>
                    <a:pt x="106" y="56"/>
                  </a:lnTo>
                  <a:lnTo>
                    <a:pt x="112" y="62"/>
                  </a:lnTo>
                  <a:lnTo>
                    <a:pt x="112" y="72"/>
                  </a:lnTo>
                  <a:lnTo>
                    <a:pt x="99" y="72"/>
                  </a:lnTo>
                  <a:lnTo>
                    <a:pt x="99" y="85"/>
                  </a:lnTo>
                  <a:lnTo>
                    <a:pt x="89" y="78"/>
                  </a:lnTo>
                  <a:lnTo>
                    <a:pt x="58" y="78"/>
                  </a:lnTo>
                  <a:lnTo>
                    <a:pt x="48" y="72"/>
                  </a:lnTo>
                  <a:lnTo>
                    <a:pt x="29" y="72"/>
                  </a:lnTo>
                  <a:lnTo>
                    <a:pt x="7" y="85"/>
                  </a:lnTo>
                  <a:lnTo>
                    <a:pt x="7" y="78"/>
                  </a:lnTo>
                  <a:lnTo>
                    <a:pt x="0" y="78"/>
                  </a:lnTo>
                  <a:lnTo>
                    <a:pt x="0" y="72"/>
                  </a:lnTo>
                  <a:lnTo>
                    <a:pt x="0" y="72"/>
                  </a:lnTo>
                  <a:lnTo>
                    <a:pt x="0" y="68"/>
                  </a:lnTo>
                  <a:lnTo>
                    <a:pt x="0" y="68"/>
                  </a:lnTo>
                  <a:lnTo>
                    <a:pt x="0" y="68"/>
                  </a:lnTo>
                  <a:lnTo>
                    <a:pt x="0" y="62"/>
                  </a:lnTo>
                  <a:lnTo>
                    <a:pt x="0" y="62"/>
                  </a:lnTo>
                  <a:lnTo>
                    <a:pt x="0" y="62"/>
                  </a:lnTo>
                  <a:lnTo>
                    <a:pt x="7" y="62"/>
                  </a:lnTo>
                  <a:lnTo>
                    <a:pt x="7" y="49"/>
                  </a:lnTo>
                  <a:lnTo>
                    <a:pt x="7" y="49"/>
                  </a:lnTo>
                  <a:lnTo>
                    <a:pt x="7" y="45"/>
                  </a:lnTo>
                  <a:lnTo>
                    <a:pt x="13" y="39"/>
                  </a:lnTo>
                  <a:lnTo>
                    <a:pt x="13" y="39"/>
                  </a:lnTo>
                  <a:lnTo>
                    <a:pt x="13" y="33"/>
                  </a:lnTo>
                  <a:lnTo>
                    <a:pt x="13" y="33"/>
                  </a:lnTo>
                  <a:lnTo>
                    <a:pt x="23" y="33"/>
                  </a:lnTo>
                  <a:lnTo>
                    <a:pt x="23" y="27"/>
                  </a:lnTo>
                  <a:lnTo>
                    <a:pt x="23" y="27"/>
                  </a:lnTo>
                  <a:lnTo>
                    <a:pt x="23" y="27"/>
                  </a:lnTo>
                  <a:lnTo>
                    <a:pt x="23" y="27"/>
                  </a:lnTo>
                  <a:lnTo>
                    <a:pt x="23" y="23"/>
                  </a:lnTo>
                  <a:lnTo>
                    <a:pt x="23" y="23"/>
                  </a:lnTo>
                  <a:lnTo>
                    <a:pt x="29" y="17"/>
                  </a:lnTo>
                  <a:lnTo>
                    <a:pt x="29" y="17"/>
                  </a:lnTo>
                  <a:lnTo>
                    <a:pt x="29" y="17"/>
                  </a:lnTo>
                  <a:lnTo>
                    <a:pt x="29" y="17"/>
                  </a:lnTo>
                  <a:lnTo>
                    <a:pt x="29" y="17"/>
                  </a:lnTo>
                  <a:lnTo>
                    <a:pt x="36" y="17"/>
                  </a:lnTo>
                  <a:lnTo>
                    <a:pt x="36" y="10"/>
                  </a:lnTo>
                  <a:lnTo>
                    <a:pt x="36" y="10"/>
                  </a:lnTo>
                  <a:lnTo>
                    <a:pt x="36" y="10"/>
                  </a:lnTo>
                  <a:lnTo>
                    <a:pt x="54" y="0"/>
                  </a:lnTo>
                  <a:lnTo>
                    <a:pt x="54" y="0"/>
                  </a:lnTo>
                  <a:lnTo>
                    <a:pt x="54"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49" name="Freeform 648"/>
            <p:cNvSpPr>
              <a:spLocks/>
            </p:cNvSpPr>
            <p:nvPr/>
          </p:nvSpPr>
          <p:spPr bwMode="auto">
            <a:xfrm>
              <a:off x="4914901" y="1844676"/>
              <a:ext cx="196850" cy="134938"/>
            </a:xfrm>
            <a:custGeom>
              <a:avLst/>
              <a:gdLst>
                <a:gd name="T0" fmla="*/ 54 w 124"/>
                <a:gd name="T1" fmla="*/ 0 h 85"/>
                <a:gd name="T2" fmla="*/ 64 w 124"/>
                <a:gd name="T3" fmla="*/ 4 h 85"/>
                <a:gd name="T4" fmla="*/ 71 w 124"/>
                <a:gd name="T5" fmla="*/ 4 h 85"/>
                <a:gd name="T6" fmla="*/ 77 w 124"/>
                <a:gd name="T7" fmla="*/ 10 h 85"/>
                <a:gd name="T8" fmla="*/ 93 w 124"/>
                <a:gd name="T9" fmla="*/ 10 h 85"/>
                <a:gd name="T10" fmla="*/ 106 w 124"/>
                <a:gd name="T11" fmla="*/ 39 h 85"/>
                <a:gd name="T12" fmla="*/ 118 w 124"/>
                <a:gd name="T13" fmla="*/ 45 h 85"/>
                <a:gd name="T14" fmla="*/ 124 w 124"/>
                <a:gd name="T15" fmla="*/ 49 h 85"/>
                <a:gd name="T16" fmla="*/ 106 w 124"/>
                <a:gd name="T17" fmla="*/ 49 h 85"/>
                <a:gd name="T18" fmla="*/ 106 w 124"/>
                <a:gd name="T19" fmla="*/ 56 h 85"/>
                <a:gd name="T20" fmla="*/ 112 w 124"/>
                <a:gd name="T21" fmla="*/ 62 h 85"/>
                <a:gd name="T22" fmla="*/ 112 w 124"/>
                <a:gd name="T23" fmla="*/ 72 h 85"/>
                <a:gd name="T24" fmla="*/ 99 w 124"/>
                <a:gd name="T25" fmla="*/ 72 h 85"/>
                <a:gd name="T26" fmla="*/ 99 w 124"/>
                <a:gd name="T27" fmla="*/ 85 h 85"/>
                <a:gd name="T28" fmla="*/ 89 w 124"/>
                <a:gd name="T29" fmla="*/ 78 h 85"/>
                <a:gd name="T30" fmla="*/ 58 w 124"/>
                <a:gd name="T31" fmla="*/ 78 h 85"/>
                <a:gd name="T32" fmla="*/ 48 w 124"/>
                <a:gd name="T33" fmla="*/ 72 h 85"/>
                <a:gd name="T34" fmla="*/ 29 w 124"/>
                <a:gd name="T35" fmla="*/ 72 h 85"/>
                <a:gd name="T36" fmla="*/ 7 w 124"/>
                <a:gd name="T37" fmla="*/ 85 h 85"/>
                <a:gd name="T38" fmla="*/ 7 w 124"/>
                <a:gd name="T39" fmla="*/ 78 h 85"/>
                <a:gd name="T40" fmla="*/ 0 w 124"/>
                <a:gd name="T41" fmla="*/ 78 h 85"/>
                <a:gd name="T42" fmla="*/ 0 w 124"/>
                <a:gd name="T43" fmla="*/ 72 h 85"/>
                <a:gd name="T44" fmla="*/ 0 w 124"/>
                <a:gd name="T45" fmla="*/ 72 h 85"/>
                <a:gd name="T46" fmla="*/ 0 w 124"/>
                <a:gd name="T47" fmla="*/ 68 h 85"/>
                <a:gd name="T48" fmla="*/ 0 w 124"/>
                <a:gd name="T49" fmla="*/ 68 h 85"/>
                <a:gd name="T50" fmla="*/ 0 w 124"/>
                <a:gd name="T51" fmla="*/ 68 h 85"/>
                <a:gd name="T52" fmla="*/ 0 w 124"/>
                <a:gd name="T53" fmla="*/ 62 h 85"/>
                <a:gd name="T54" fmla="*/ 0 w 124"/>
                <a:gd name="T55" fmla="*/ 62 h 85"/>
                <a:gd name="T56" fmla="*/ 0 w 124"/>
                <a:gd name="T57" fmla="*/ 62 h 85"/>
                <a:gd name="T58" fmla="*/ 7 w 124"/>
                <a:gd name="T59" fmla="*/ 62 h 85"/>
                <a:gd name="T60" fmla="*/ 7 w 124"/>
                <a:gd name="T61" fmla="*/ 49 h 85"/>
                <a:gd name="T62" fmla="*/ 7 w 124"/>
                <a:gd name="T63" fmla="*/ 49 h 85"/>
                <a:gd name="T64" fmla="*/ 7 w 124"/>
                <a:gd name="T65" fmla="*/ 45 h 85"/>
                <a:gd name="T66" fmla="*/ 13 w 124"/>
                <a:gd name="T67" fmla="*/ 39 h 85"/>
                <a:gd name="T68" fmla="*/ 13 w 124"/>
                <a:gd name="T69" fmla="*/ 39 h 85"/>
                <a:gd name="T70" fmla="*/ 13 w 124"/>
                <a:gd name="T71" fmla="*/ 33 h 85"/>
                <a:gd name="T72" fmla="*/ 13 w 124"/>
                <a:gd name="T73" fmla="*/ 33 h 85"/>
                <a:gd name="T74" fmla="*/ 23 w 124"/>
                <a:gd name="T75" fmla="*/ 33 h 85"/>
                <a:gd name="T76" fmla="*/ 23 w 124"/>
                <a:gd name="T77" fmla="*/ 27 h 85"/>
                <a:gd name="T78" fmla="*/ 23 w 124"/>
                <a:gd name="T79" fmla="*/ 27 h 85"/>
                <a:gd name="T80" fmla="*/ 23 w 124"/>
                <a:gd name="T81" fmla="*/ 27 h 85"/>
                <a:gd name="T82" fmla="*/ 23 w 124"/>
                <a:gd name="T83" fmla="*/ 27 h 85"/>
                <a:gd name="T84" fmla="*/ 23 w 124"/>
                <a:gd name="T85" fmla="*/ 23 h 85"/>
                <a:gd name="T86" fmla="*/ 23 w 124"/>
                <a:gd name="T87" fmla="*/ 23 h 85"/>
                <a:gd name="T88" fmla="*/ 29 w 124"/>
                <a:gd name="T89" fmla="*/ 17 h 85"/>
                <a:gd name="T90" fmla="*/ 29 w 124"/>
                <a:gd name="T91" fmla="*/ 17 h 85"/>
                <a:gd name="T92" fmla="*/ 29 w 124"/>
                <a:gd name="T93" fmla="*/ 17 h 85"/>
                <a:gd name="T94" fmla="*/ 29 w 124"/>
                <a:gd name="T95" fmla="*/ 17 h 85"/>
                <a:gd name="T96" fmla="*/ 29 w 124"/>
                <a:gd name="T97" fmla="*/ 17 h 85"/>
                <a:gd name="T98" fmla="*/ 36 w 124"/>
                <a:gd name="T99" fmla="*/ 17 h 85"/>
                <a:gd name="T100" fmla="*/ 36 w 124"/>
                <a:gd name="T101" fmla="*/ 10 h 85"/>
                <a:gd name="T102" fmla="*/ 36 w 124"/>
                <a:gd name="T103" fmla="*/ 10 h 85"/>
                <a:gd name="T104" fmla="*/ 36 w 124"/>
                <a:gd name="T105" fmla="*/ 10 h 85"/>
                <a:gd name="T106" fmla="*/ 54 w 124"/>
                <a:gd name="T107" fmla="*/ 0 h 85"/>
                <a:gd name="T108" fmla="*/ 54 w 124"/>
                <a:gd name="T109" fmla="*/ 0 h 85"/>
                <a:gd name="T110" fmla="*/ 54 w 124"/>
                <a:gd name="T11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 h="85">
                  <a:moveTo>
                    <a:pt x="54" y="0"/>
                  </a:moveTo>
                  <a:lnTo>
                    <a:pt x="64" y="4"/>
                  </a:lnTo>
                  <a:lnTo>
                    <a:pt x="71" y="4"/>
                  </a:lnTo>
                  <a:lnTo>
                    <a:pt x="77" y="10"/>
                  </a:lnTo>
                  <a:lnTo>
                    <a:pt x="93" y="10"/>
                  </a:lnTo>
                  <a:lnTo>
                    <a:pt x="106" y="39"/>
                  </a:lnTo>
                  <a:lnTo>
                    <a:pt x="118" y="45"/>
                  </a:lnTo>
                  <a:lnTo>
                    <a:pt x="124" y="49"/>
                  </a:lnTo>
                  <a:lnTo>
                    <a:pt x="106" y="49"/>
                  </a:lnTo>
                  <a:lnTo>
                    <a:pt x="106" y="56"/>
                  </a:lnTo>
                  <a:lnTo>
                    <a:pt x="112" y="62"/>
                  </a:lnTo>
                  <a:lnTo>
                    <a:pt x="112" y="72"/>
                  </a:lnTo>
                  <a:lnTo>
                    <a:pt x="99" y="72"/>
                  </a:lnTo>
                  <a:lnTo>
                    <a:pt x="99" y="85"/>
                  </a:lnTo>
                  <a:lnTo>
                    <a:pt x="89" y="78"/>
                  </a:lnTo>
                  <a:lnTo>
                    <a:pt x="58" y="78"/>
                  </a:lnTo>
                  <a:lnTo>
                    <a:pt x="48" y="72"/>
                  </a:lnTo>
                  <a:lnTo>
                    <a:pt x="29" y="72"/>
                  </a:lnTo>
                  <a:lnTo>
                    <a:pt x="7" y="85"/>
                  </a:lnTo>
                  <a:lnTo>
                    <a:pt x="7" y="78"/>
                  </a:lnTo>
                  <a:lnTo>
                    <a:pt x="0" y="78"/>
                  </a:lnTo>
                  <a:lnTo>
                    <a:pt x="0" y="72"/>
                  </a:lnTo>
                  <a:lnTo>
                    <a:pt x="0" y="72"/>
                  </a:lnTo>
                  <a:lnTo>
                    <a:pt x="0" y="68"/>
                  </a:lnTo>
                  <a:lnTo>
                    <a:pt x="0" y="68"/>
                  </a:lnTo>
                  <a:lnTo>
                    <a:pt x="0" y="68"/>
                  </a:lnTo>
                  <a:lnTo>
                    <a:pt x="0" y="62"/>
                  </a:lnTo>
                  <a:lnTo>
                    <a:pt x="0" y="62"/>
                  </a:lnTo>
                  <a:lnTo>
                    <a:pt x="0" y="62"/>
                  </a:lnTo>
                  <a:lnTo>
                    <a:pt x="7" y="62"/>
                  </a:lnTo>
                  <a:lnTo>
                    <a:pt x="7" y="49"/>
                  </a:lnTo>
                  <a:lnTo>
                    <a:pt x="7" y="49"/>
                  </a:lnTo>
                  <a:lnTo>
                    <a:pt x="7" y="45"/>
                  </a:lnTo>
                  <a:lnTo>
                    <a:pt x="13" y="39"/>
                  </a:lnTo>
                  <a:lnTo>
                    <a:pt x="13" y="39"/>
                  </a:lnTo>
                  <a:lnTo>
                    <a:pt x="13" y="33"/>
                  </a:lnTo>
                  <a:lnTo>
                    <a:pt x="13" y="33"/>
                  </a:lnTo>
                  <a:lnTo>
                    <a:pt x="23" y="33"/>
                  </a:lnTo>
                  <a:lnTo>
                    <a:pt x="23" y="27"/>
                  </a:lnTo>
                  <a:lnTo>
                    <a:pt x="23" y="27"/>
                  </a:lnTo>
                  <a:lnTo>
                    <a:pt x="23" y="27"/>
                  </a:lnTo>
                  <a:lnTo>
                    <a:pt x="23" y="27"/>
                  </a:lnTo>
                  <a:lnTo>
                    <a:pt x="23" y="23"/>
                  </a:lnTo>
                  <a:lnTo>
                    <a:pt x="23" y="23"/>
                  </a:lnTo>
                  <a:lnTo>
                    <a:pt x="29" y="17"/>
                  </a:lnTo>
                  <a:lnTo>
                    <a:pt x="29" y="17"/>
                  </a:lnTo>
                  <a:lnTo>
                    <a:pt x="29" y="17"/>
                  </a:lnTo>
                  <a:lnTo>
                    <a:pt x="29" y="17"/>
                  </a:lnTo>
                  <a:lnTo>
                    <a:pt x="29" y="17"/>
                  </a:lnTo>
                  <a:lnTo>
                    <a:pt x="36" y="17"/>
                  </a:lnTo>
                  <a:lnTo>
                    <a:pt x="36" y="10"/>
                  </a:lnTo>
                  <a:lnTo>
                    <a:pt x="36" y="10"/>
                  </a:lnTo>
                  <a:lnTo>
                    <a:pt x="36" y="10"/>
                  </a:lnTo>
                  <a:lnTo>
                    <a:pt x="54" y="0"/>
                  </a:lnTo>
                  <a:lnTo>
                    <a:pt x="54" y="0"/>
                  </a:lnTo>
                  <a:lnTo>
                    <a:pt x="54"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0" name="Freeform 649"/>
            <p:cNvSpPr>
              <a:spLocks/>
            </p:cNvSpPr>
            <p:nvPr/>
          </p:nvSpPr>
          <p:spPr bwMode="auto">
            <a:xfrm>
              <a:off x="5000626" y="2057401"/>
              <a:ext cx="71438" cy="71438"/>
            </a:xfrm>
            <a:custGeom>
              <a:avLst/>
              <a:gdLst>
                <a:gd name="T0" fmla="*/ 0 w 45"/>
                <a:gd name="T1" fmla="*/ 6 h 45"/>
                <a:gd name="T2" fmla="*/ 10 w 45"/>
                <a:gd name="T3" fmla="*/ 0 h 45"/>
                <a:gd name="T4" fmla="*/ 17 w 45"/>
                <a:gd name="T5" fmla="*/ 6 h 45"/>
                <a:gd name="T6" fmla="*/ 29 w 45"/>
                <a:gd name="T7" fmla="*/ 6 h 45"/>
                <a:gd name="T8" fmla="*/ 39 w 45"/>
                <a:gd name="T9" fmla="*/ 29 h 45"/>
                <a:gd name="T10" fmla="*/ 45 w 45"/>
                <a:gd name="T11" fmla="*/ 35 h 45"/>
                <a:gd name="T12" fmla="*/ 39 w 45"/>
                <a:gd name="T13" fmla="*/ 39 h 45"/>
                <a:gd name="T14" fmla="*/ 29 w 45"/>
                <a:gd name="T15" fmla="*/ 39 h 45"/>
                <a:gd name="T16" fmla="*/ 29 w 45"/>
                <a:gd name="T17" fmla="*/ 45 h 45"/>
                <a:gd name="T18" fmla="*/ 29 w 45"/>
                <a:gd name="T19" fmla="*/ 45 h 45"/>
                <a:gd name="T20" fmla="*/ 17 w 45"/>
                <a:gd name="T21" fmla="*/ 35 h 45"/>
                <a:gd name="T22" fmla="*/ 17 w 45"/>
                <a:gd name="T23" fmla="*/ 29 h 45"/>
                <a:gd name="T24" fmla="*/ 10 w 45"/>
                <a:gd name="T25" fmla="*/ 23 h 45"/>
                <a:gd name="T26" fmla="*/ 10 w 45"/>
                <a:gd name="T27" fmla="*/ 16 h 45"/>
                <a:gd name="T28" fmla="*/ 4 w 45"/>
                <a:gd name="T29" fmla="*/ 12 h 45"/>
                <a:gd name="T30" fmla="*/ 4 w 45"/>
                <a:gd name="T31" fmla="*/ 6 h 45"/>
                <a:gd name="T32" fmla="*/ 0 w 45"/>
                <a:gd name="T33" fmla="*/ 6 h 45"/>
                <a:gd name="T34" fmla="*/ 0 w 45"/>
                <a:gd name="T35" fmla="*/ 6 h 45"/>
                <a:gd name="T36" fmla="*/ 0 w 45"/>
                <a:gd name="T37"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 h="45">
                  <a:moveTo>
                    <a:pt x="0" y="6"/>
                  </a:moveTo>
                  <a:lnTo>
                    <a:pt x="10" y="0"/>
                  </a:lnTo>
                  <a:lnTo>
                    <a:pt x="17" y="6"/>
                  </a:lnTo>
                  <a:lnTo>
                    <a:pt x="29" y="6"/>
                  </a:lnTo>
                  <a:lnTo>
                    <a:pt x="39" y="29"/>
                  </a:lnTo>
                  <a:lnTo>
                    <a:pt x="45" y="35"/>
                  </a:lnTo>
                  <a:lnTo>
                    <a:pt x="39" y="39"/>
                  </a:lnTo>
                  <a:lnTo>
                    <a:pt x="29" y="39"/>
                  </a:lnTo>
                  <a:lnTo>
                    <a:pt x="29" y="45"/>
                  </a:lnTo>
                  <a:lnTo>
                    <a:pt x="29" y="45"/>
                  </a:lnTo>
                  <a:lnTo>
                    <a:pt x="17" y="35"/>
                  </a:lnTo>
                  <a:lnTo>
                    <a:pt x="17" y="29"/>
                  </a:lnTo>
                  <a:lnTo>
                    <a:pt x="10" y="23"/>
                  </a:lnTo>
                  <a:lnTo>
                    <a:pt x="10" y="16"/>
                  </a:lnTo>
                  <a:lnTo>
                    <a:pt x="4" y="12"/>
                  </a:lnTo>
                  <a:lnTo>
                    <a:pt x="4" y="6"/>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1" name="Freeform 650"/>
            <p:cNvSpPr>
              <a:spLocks/>
            </p:cNvSpPr>
            <p:nvPr/>
          </p:nvSpPr>
          <p:spPr bwMode="auto">
            <a:xfrm>
              <a:off x="5000626" y="2057401"/>
              <a:ext cx="71438" cy="71438"/>
            </a:xfrm>
            <a:custGeom>
              <a:avLst/>
              <a:gdLst>
                <a:gd name="T0" fmla="*/ 0 w 45"/>
                <a:gd name="T1" fmla="*/ 6 h 45"/>
                <a:gd name="T2" fmla="*/ 10 w 45"/>
                <a:gd name="T3" fmla="*/ 0 h 45"/>
                <a:gd name="T4" fmla="*/ 17 w 45"/>
                <a:gd name="T5" fmla="*/ 6 h 45"/>
                <a:gd name="T6" fmla="*/ 29 w 45"/>
                <a:gd name="T7" fmla="*/ 6 h 45"/>
                <a:gd name="T8" fmla="*/ 39 w 45"/>
                <a:gd name="T9" fmla="*/ 29 h 45"/>
                <a:gd name="T10" fmla="*/ 45 w 45"/>
                <a:gd name="T11" fmla="*/ 35 h 45"/>
                <a:gd name="T12" fmla="*/ 39 w 45"/>
                <a:gd name="T13" fmla="*/ 39 h 45"/>
                <a:gd name="T14" fmla="*/ 29 w 45"/>
                <a:gd name="T15" fmla="*/ 39 h 45"/>
                <a:gd name="T16" fmla="*/ 29 w 45"/>
                <a:gd name="T17" fmla="*/ 45 h 45"/>
                <a:gd name="T18" fmla="*/ 29 w 45"/>
                <a:gd name="T19" fmla="*/ 45 h 45"/>
                <a:gd name="T20" fmla="*/ 17 w 45"/>
                <a:gd name="T21" fmla="*/ 35 h 45"/>
                <a:gd name="T22" fmla="*/ 17 w 45"/>
                <a:gd name="T23" fmla="*/ 29 h 45"/>
                <a:gd name="T24" fmla="*/ 10 w 45"/>
                <a:gd name="T25" fmla="*/ 23 h 45"/>
                <a:gd name="T26" fmla="*/ 10 w 45"/>
                <a:gd name="T27" fmla="*/ 16 h 45"/>
                <a:gd name="T28" fmla="*/ 4 w 45"/>
                <a:gd name="T29" fmla="*/ 12 h 45"/>
                <a:gd name="T30" fmla="*/ 4 w 45"/>
                <a:gd name="T31" fmla="*/ 6 h 45"/>
                <a:gd name="T32" fmla="*/ 0 w 45"/>
                <a:gd name="T33" fmla="*/ 6 h 45"/>
                <a:gd name="T34" fmla="*/ 0 w 45"/>
                <a:gd name="T35" fmla="*/ 6 h 45"/>
                <a:gd name="T36" fmla="*/ 0 w 45"/>
                <a:gd name="T37"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 h="45">
                  <a:moveTo>
                    <a:pt x="0" y="6"/>
                  </a:moveTo>
                  <a:lnTo>
                    <a:pt x="10" y="0"/>
                  </a:lnTo>
                  <a:lnTo>
                    <a:pt x="17" y="6"/>
                  </a:lnTo>
                  <a:lnTo>
                    <a:pt x="29" y="6"/>
                  </a:lnTo>
                  <a:lnTo>
                    <a:pt x="39" y="29"/>
                  </a:lnTo>
                  <a:lnTo>
                    <a:pt x="45" y="35"/>
                  </a:lnTo>
                  <a:lnTo>
                    <a:pt x="39" y="39"/>
                  </a:lnTo>
                  <a:lnTo>
                    <a:pt x="29" y="39"/>
                  </a:lnTo>
                  <a:lnTo>
                    <a:pt x="29" y="45"/>
                  </a:lnTo>
                  <a:lnTo>
                    <a:pt x="29" y="45"/>
                  </a:lnTo>
                  <a:lnTo>
                    <a:pt x="17" y="35"/>
                  </a:lnTo>
                  <a:lnTo>
                    <a:pt x="17" y="29"/>
                  </a:lnTo>
                  <a:lnTo>
                    <a:pt x="10" y="23"/>
                  </a:lnTo>
                  <a:lnTo>
                    <a:pt x="10" y="16"/>
                  </a:lnTo>
                  <a:lnTo>
                    <a:pt x="4" y="12"/>
                  </a:lnTo>
                  <a:lnTo>
                    <a:pt x="4" y="6"/>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2" name="Freeform 651"/>
            <p:cNvSpPr>
              <a:spLocks/>
            </p:cNvSpPr>
            <p:nvPr/>
          </p:nvSpPr>
          <p:spPr bwMode="auto">
            <a:xfrm>
              <a:off x="4914901" y="1952626"/>
              <a:ext cx="354013" cy="222250"/>
            </a:xfrm>
            <a:custGeom>
              <a:avLst/>
              <a:gdLst>
                <a:gd name="T0" fmla="*/ 93 w 223"/>
                <a:gd name="T1" fmla="*/ 105 h 140"/>
                <a:gd name="T2" fmla="*/ 93 w 223"/>
                <a:gd name="T3" fmla="*/ 95 h 140"/>
                <a:gd name="T4" fmla="*/ 77 w 223"/>
                <a:gd name="T5" fmla="*/ 72 h 140"/>
                <a:gd name="T6" fmla="*/ 54 w 223"/>
                <a:gd name="T7" fmla="*/ 72 h 140"/>
                <a:gd name="T8" fmla="*/ 48 w 223"/>
                <a:gd name="T9" fmla="*/ 72 h 140"/>
                <a:gd name="T10" fmla="*/ 42 w 223"/>
                <a:gd name="T11" fmla="*/ 78 h 140"/>
                <a:gd name="T12" fmla="*/ 42 w 223"/>
                <a:gd name="T13" fmla="*/ 78 h 140"/>
                <a:gd name="T14" fmla="*/ 36 w 223"/>
                <a:gd name="T15" fmla="*/ 78 h 140"/>
                <a:gd name="T16" fmla="*/ 19 w 223"/>
                <a:gd name="T17" fmla="*/ 72 h 140"/>
                <a:gd name="T18" fmla="*/ 0 w 223"/>
                <a:gd name="T19" fmla="*/ 66 h 140"/>
                <a:gd name="T20" fmla="*/ 0 w 223"/>
                <a:gd name="T21" fmla="*/ 62 h 140"/>
                <a:gd name="T22" fmla="*/ 0 w 223"/>
                <a:gd name="T23" fmla="*/ 62 h 140"/>
                <a:gd name="T24" fmla="*/ 0 w 223"/>
                <a:gd name="T25" fmla="*/ 56 h 140"/>
                <a:gd name="T26" fmla="*/ 0 w 223"/>
                <a:gd name="T27" fmla="*/ 56 h 140"/>
                <a:gd name="T28" fmla="*/ 0 w 223"/>
                <a:gd name="T29" fmla="*/ 56 h 140"/>
                <a:gd name="T30" fmla="*/ 7 w 223"/>
                <a:gd name="T31" fmla="*/ 43 h 140"/>
                <a:gd name="T32" fmla="*/ 7 w 223"/>
                <a:gd name="T33" fmla="*/ 39 h 140"/>
                <a:gd name="T34" fmla="*/ 13 w 223"/>
                <a:gd name="T35" fmla="*/ 33 h 140"/>
                <a:gd name="T36" fmla="*/ 19 w 223"/>
                <a:gd name="T37" fmla="*/ 27 h 140"/>
                <a:gd name="T38" fmla="*/ 13 w 223"/>
                <a:gd name="T39" fmla="*/ 27 h 140"/>
                <a:gd name="T40" fmla="*/ 7 w 223"/>
                <a:gd name="T41" fmla="*/ 21 h 140"/>
                <a:gd name="T42" fmla="*/ 7 w 223"/>
                <a:gd name="T43" fmla="*/ 17 h 140"/>
                <a:gd name="T44" fmla="*/ 48 w 223"/>
                <a:gd name="T45" fmla="*/ 4 h 140"/>
                <a:gd name="T46" fmla="*/ 89 w 223"/>
                <a:gd name="T47" fmla="*/ 10 h 140"/>
                <a:gd name="T48" fmla="*/ 99 w 223"/>
                <a:gd name="T49" fmla="*/ 4 h 140"/>
                <a:gd name="T50" fmla="*/ 124 w 223"/>
                <a:gd name="T51" fmla="*/ 0 h 140"/>
                <a:gd name="T52" fmla="*/ 147 w 223"/>
                <a:gd name="T53" fmla="*/ 10 h 140"/>
                <a:gd name="T54" fmla="*/ 159 w 223"/>
                <a:gd name="T55" fmla="*/ 17 h 140"/>
                <a:gd name="T56" fmla="*/ 169 w 223"/>
                <a:gd name="T57" fmla="*/ 33 h 140"/>
                <a:gd name="T58" fmla="*/ 188 w 223"/>
                <a:gd name="T59" fmla="*/ 33 h 140"/>
                <a:gd name="T60" fmla="*/ 204 w 223"/>
                <a:gd name="T61" fmla="*/ 39 h 140"/>
                <a:gd name="T62" fmla="*/ 223 w 223"/>
                <a:gd name="T63" fmla="*/ 49 h 140"/>
                <a:gd name="T64" fmla="*/ 217 w 223"/>
                <a:gd name="T65" fmla="*/ 78 h 140"/>
                <a:gd name="T66" fmla="*/ 204 w 223"/>
                <a:gd name="T67" fmla="*/ 89 h 140"/>
                <a:gd name="T68" fmla="*/ 182 w 223"/>
                <a:gd name="T69" fmla="*/ 95 h 140"/>
                <a:gd name="T70" fmla="*/ 169 w 223"/>
                <a:gd name="T71" fmla="*/ 101 h 140"/>
                <a:gd name="T72" fmla="*/ 169 w 223"/>
                <a:gd name="T73" fmla="*/ 105 h 140"/>
                <a:gd name="T74" fmla="*/ 169 w 223"/>
                <a:gd name="T75" fmla="*/ 111 h 140"/>
                <a:gd name="T76" fmla="*/ 169 w 223"/>
                <a:gd name="T77" fmla="*/ 117 h 140"/>
                <a:gd name="T78" fmla="*/ 169 w 223"/>
                <a:gd name="T79" fmla="*/ 117 h 140"/>
                <a:gd name="T80" fmla="*/ 194 w 223"/>
                <a:gd name="T81" fmla="*/ 117 h 140"/>
                <a:gd name="T82" fmla="*/ 188 w 223"/>
                <a:gd name="T83" fmla="*/ 117 h 140"/>
                <a:gd name="T84" fmla="*/ 182 w 223"/>
                <a:gd name="T85" fmla="*/ 124 h 140"/>
                <a:gd name="T86" fmla="*/ 176 w 223"/>
                <a:gd name="T87" fmla="*/ 128 h 140"/>
                <a:gd name="T88" fmla="*/ 176 w 223"/>
                <a:gd name="T89" fmla="*/ 124 h 140"/>
                <a:gd name="T90" fmla="*/ 169 w 223"/>
                <a:gd name="T91" fmla="*/ 124 h 140"/>
                <a:gd name="T92" fmla="*/ 169 w 223"/>
                <a:gd name="T93" fmla="*/ 128 h 140"/>
                <a:gd name="T94" fmla="*/ 159 w 223"/>
                <a:gd name="T95" fmla="*/ 134 h 140"/>
                <a:gd name="T96" fmla="*/ 153 w 223"/>
                <a:gd name="T97" fmla="*/ 140 h 140"/>
                <a:gd name="T98" fmla="*/ 147 w 223"/>
                <a:gd name="T99" fmla="*/ 134 h 140"/>
                <a:gd name="T100" fmla="*/ 147 w 223"/>
                <a:gd name="T101" fmla="*/ 128 h 140"/>
                <a:gd name="T102" fmla="*/ 147 w 223"/>
                <a:gd name="T103" fmla="*/ 124 h 140"/>
                <a:gd name="T104" fmla="*/ 141 w 223"/>
                <a:gd name="T105" fmla="*/ 117 h 140"/>
                <a:gd name="T106" fmla="*/ 134 w 223"/>
                <a:gd name="T107" fmla="*/ 117 h 140"/>
                <a:gd name="T108" fmla="*/ 134 w 223"/>
                <a:gd name="T109" fmla="*/ 117 h 140"/>
                <a:gd name="T110" fmla="*/ 141 w 223"/>
                <a:gd name="T111" fmla="*/ 111 h 140"/>
                <a:gd name="T112" fmla="*/ 128 w 223"/>
                <a:gd name="T113" fmla="*/ 111 h 140"/>
                <a:gd name="T114" fmla="*/ 124 w 223"/>
                <a:gd name="T115" fmla="*/ 105 h 140"/>
                <a:gd name="T116" fmla="*/ 106 w 223"/>
                <a:gd name="T117" fmla="*/ 101 h 140"/>
                <a:gd name="T118" fmla="*/ 106 w 223"/>
                <a:gd name="T119" fmla="*/ 105 h 140"/>
                <a:gd name="T120" fmla="*/ 99 w 223"/>
                <a:gd name="T121" fmla="*/ 117 h 140"/>
                <a:gd name="T122" fmla="*/ 83 w 223"/>
                <a:gd name="T123" fmla="*/ 117 h 140"/>
                <a:gd name="T124" fmla="*/ 83 w 223"/>
                <a:gd name="T125" fmla="*/ 10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3" h="140">
                  <a:moveTo>
                    <a:pt x="83" y="105"/>
                  </a:moveTo>
                  <a:lnTo>
                    <a:pt x="93" y="105"/>
                  </a:lnTo>
                  <a:lnTo>
                    <a:pt x="99" y="101"/>
                  </a:lnTo>
                  <a:lnTo>
                    <a:pt x="93" y="95"/>
                  </a:lnTo>
                  <a:lnTo>
                    <a:pt x="83" y="72"/>
                  </a:lnTo>
                  <a:lnTo>
                    <a:pt x="77" y="72"/>
                  </a:lnTo>
                  <a:lnTo>
                    <a:pt x="64" y="66"/>
                  </a:lnTo>
                  <a:lnTo>
                    <a:pt x="54" y="72"/>
                  </a:lnTo>
                  <a:lnTo>
                    <a:pt x="48" y="72"/>
                  </a:lnTo>
                  <a:lnTo>
                    <a:pt x="48" y="72"/>
                  </a:lnTo>
                  <a:lnTo>
                    <a:pt x="48" y="78"/>
                  </a:lnTo>
                  <a:lnTo>
                    <a:pt x="42" y="78"/>
                  </a:lnTo>
                  <a:lnTo>
                    <a:pt x="42" y="78"/>
                  </a:lnTo>
                  <a:lnTo>
                    <a:pt x="42" y="78"/>
                  </a:lnTo>
                  <a:lnTo>
                    <a:pt x="36" y="82"/>
                  </a:lnTo>
                  <a:lnTo>
                    <a:pt x="36" y="78"/>
                  </a:lnTo>
                  <a:lnTo>
                    <a:pt x="19" y="78"/>
                  </a:lnTo>
                  <a:lnTo>
                    <a:pt x="19" y="72"/>
                  </a:lnTo>
                  <a:lnTo>
                    <a:pt x="7" y="72"/>
                  </a:lnTo>
                  <a:lnTo>
                    <a:pt x="0" y="66"/>
                  </a:lnTo>
                  <a:lnTo>
                    <a:pt x="0" y="66"/>
                  </a:lnTo>
                  <a:lnTo>
                    <a:pt x="0" y="62"/>
                  </a:lnTo>
                  <a:lnTo>
                    <a:pt x="0" y="62"/>
                  </a:lnTo>
                  <a:lnTo>
                    <a:pt x="0" y="62"/>
                  </a:lnTo>
                  <a:lnTo>
                    <a:pt x="0" y="56"/>
                  </a:lnTo>
                  <a:lnTo>
                    <a:pt x="0" y="56"/>
                  </a:lnTo>
                  <a:lnTo>
                    <a:pt x="0" y="56"/>
                  </a:lnTo>
                  <a:lnTo>
                    <a:pt x="0" y="56"/>
                  </a:lnTo>
                  <a:lnTo>
                    <a:pt x="0" y="56"/>
                  </a:lnTo>
                  <a:lnTo>
                    <a:pt x="0" y="56"/>
                  </a:lnTo>
                  <a:lnTo>
                    <a:pt x="0" y="49"/>
                  </a:lnTo>
                  <a:lnTo>
                    <a:pt x="7" y="43"/>
                  </a:lnTo>
                  <a:lnTo>
                    <a:pt x="7" y="43"/>
                  </a:lnTo>
                  <a:lnTo>
                    <a:pt x="7" y="39"/>
                  </a:lnTo>
                  <a:lnTo>
                    <a:pt x="7" y="39"/>
                  </a:lnTo>
                  <a:lnTo>
                    <a:pt x="13" y="33"/>
                  </a:lnTo>
                  <a:lnTo>
                    <a:pt x="13" y="33"/>
                  </a:lnTo>
                  <a:lnTo>
                    <a:pt x="19" y="27"/>
                  </a:lnTo>
                  <a:lnTo>
                    <a:pt x="13" y="27"/>
                  </a:lnTo>
                  <a:lnTo>
                    <a:pt x="13" y="27"/>
                  </a:lnTo>
                  <a:lnTo>
                    <a:pt x="13" y="21"/>
                  </a:lnTo>
                  <a:lnTo>
                    <a:pt x="7" y="21"/>
                  </a:lnTo>
                  <a:lnTo>
                    <a:pt x="7" y="17"/>
                  </a:lnTo>
                  <a:lnTo>
                    <a:pt x="7" y="17"/>
                  </a:lnTo>
                  <a:lnTo>
                    <a:pt x="29" y="4"/>
                  </a:lnTo>
                  <a:lnTo>
                    <a:pt x="48" y="4"/>
                  </a:lnTo>
                  <a:lnTo>
                    <a:pt x="58" y="10"/>
                  </a:lnTo>
                  <a:lnTo>
                    <a:pt x="89" y="10"/>
                  </a:lnTo>
                  <a:lnTo>
                    <a:pt x="99" y="17"/>
                  </a:lnTo>
                  <a:lnTo>
                    <a:pt x="99" y="4"/>
                  </a:lnTo>
                  <a:lnTo>
                    <a:pt x="124" y="4"/>
                  </a:lnTo>
                  <a:lnTo>
                    <a:pt x="124" y="0"/>
                  </a:lnTo>
                  <a:lnTo>
                    <a:pt x="134" y="0"/>
                  </a:lnTo>
                  <a:lnTo>
                    <a:pt x="147" y="10"/>
                  </a:lnTo>
                  <a:lnTo>
                    <a:pt x="147" y="17"/>
                  </a:lnTo>
                  <a:lnTo>
                    <a:pt x="159" y="17"/>
                  </a:lnTo>
                  <a:lnTo>
                    <a:pt x="163" y="33"/>
                  </a:lnTo>
                  <a:lnTo>
                    <a:pt x="169" y="33"/>
                  </a:lnTo>
                  <a:lnTo>
                    <a:pt x="176" y="39"/>
                  </a:lnTo>
                  <a:lnTo>
                    <a:pt x="188" y="33"/>
                  </a:lnTo>
                  <a:lnTo>
                    <a:pt x="194" y="39"/>
                  </a:lnTo>
                  <a:lnTo>
                    <a:pt x="204" y="39"/>
                  </a:lnTo>
                  <a:lnTo>
                    <a:pt x="217" y="43"/>
                  </a:lnTo>
                  <a:lnTo>
                    <a:pt x="223" y="49"/>
                  </a:lnTo>
                  <a:lnTo>
                    <a:pt x="223" y="78"/>
                  </a:lnTo>
                  <a:lnTo>
                    <a:pt x="217" y="78"/>
                  </a:lnTo>
                  <a:lnTo>
                    <a:pt x="204" y="82"/>
                  </a:lnTo>
                  <a:lnTo>
                    <a:pt x="204" y="89"/>
                  </a:lnTo>
                  <a:lnTo>
                    <a:pt x="198" y="95"/>
                  </a:lnTo>
                  <a:lnTo>
                    <a:pt x="182" y="95"/>
                  </a:lnTo>
                  <a:lnTo>
                    <a:pt x="176" y="101"/>
                  </a:lnTo>
                  <a:lnTo>
                    <a:pt x="169" y="101"/>
                  </a:lnTo>
                  <a:lnTo>
                    <a:pt x="169" y="101"/>
                  </a:lnTo>
                  <a:lnTo>
                    <a:pt x="169" y="105"/>
                  </a:lnTo>
                  <a:lnTo>
                    <a:pt x="163" y="111"/>
                  </a:lnTo>
                  <a:lnTo>
                    <a:pt x="169" y="111"/>
                  </a:lnTo>
                  <a:lnTo>
                    <a:pt x="169" y="117"/>
                  </a:lnTo>
                  <a:lnTo>
                    <a:pt x="169" y="117"/>
                  </a:lnTo>
                  <a:lnTo>
                    <a:pt x="169" y="117"/>
                  </a:lnTo>
                  <a:lnTo>
                    <a:pt x="169" y="117"/>
                  </a:lnTo>
                  <a:lnTo>
                    <a:pt x="169" y="117"/>
                  </a:lnTo>
                  <a:lnTo>
                    <a:pt x="194" y="117"/>
                  </a:lnTo>
                  <a:lnTo>
                    <a:pt x="188" y="117"/>
                  </a:lnTo>
                  <a:lnTo>
                    <a:pt x="188" y="117"/>
                  </a:lnTo>
                  <a:lnTo>
                    <a:pt x="188" y="124"/>
                  </a:lnTo>
                  <a:lnTo>
                    <a:pt x="182" y="124"/>
                  </a:lnTo>
                  <a:lnTo>
                    <a:pt x="182" y="128"/>
                  </a:lnTo>
                  <a:lnTo>
                    <a:pt x="176" y="128"/>
                  </a:lnTo>
                  <a:lnTo>
                    <a:pt x="176" y="128"/>
                  </a:lnTo>
                  <a:lnTo>
                    <a:pt x="176" y="124"/>
                  </a:lnTo>
                  <a:lnTo>
                    <a:pt x="169" y="124"/>
                  </a:lnTo>
                  <a:lnTo>
                    <a:pt x="169" y="124"/>
                  </a:lnTo>
                  <a:lnTo>
                    <a:pt x="169" y="128"/>
                  </a:lnTo>
                  <a:lnTo>
                    <a:pt x="169" y="128"/>
                  </a:lnTo>
                  <a:lnTo>
                    <a:pt x="163" y="134"/>
                  </a:lnTo>
                  <a:lnTo>
                    <a:pt x="159" y="134"/>
                  </a:lnTo>
                  <a:lnTo>
                    <a:pt x="159" y="140"/>
                  </a:lnTo>
                  <a:lnTo>
                    <a:pt x="153" y="140"/>
                  </a:lnTo>
                  <a:lnTo>
                    <a:pt x="153" y="134"/>
                  </a:lnTo>
                  <a:lnTo>
                    <a:pt x="147" y="134"/>
                  </a:lnTo>
                  <a:lnTo>
                    <a:pt x="147" y="134"/>
                  </a:lnTo>
                  <a:lnTo>
                    <a:pt x="147" y="128"/>
                  </a:lnTo>
                  <a:lnTo>
                    <a:pt x="147" y="128"/>
                  </a:lnTo>
                  <a:lnTo>
                    <a:pt x="147" y="124"/>
                  </a:lnTo>
                  <a:lnTo>
                    <a:pt x="141" y="124"/>
                  </a:lnTo>
                  <a:lnTo>
                    <a:pt x="141" y="117"/>
                  </a:lnTo>
                  <a:lnTo>
                    <a:pt x="134" y="117"/>
                  </a:lnTo>
                  <a:lnTo>
                    <a:pt x="134" y="117"/>
                  </a:lnTo>
                  <a:lnTo>
                    <a:pt x="134" y="117"/>
                  </a:lnTo>
                  <a:lnTo>
                    <a:pt x="134" y="117"/>
                  </a:lnTo>
                  <a:lnTo>
                    <a:pt x="134" y="117"/>
                  </a:lnTo>
                  <a:lnTo>
                    <a:pt x="141" y="111"/>
                  </a:lnTo>
                  <a:lnTo>
                    <a:pt x="159" y="111"/>
                  </a:lnTo>
                  <a:lnTo>
                    <a:pt x="128" y="111"/>
                  </a:lnTo>
                  <a:lnTo>
                    <a:pt x="128" y="105"/>
                  </a:lnTo>
                  <a:lnTo>
                    <a:pt x="124" y="105"/>
                  </a:lnTo>
                  <a:lnTo>
                    <a:pt x="124" y="101"/>
                  </a:lnTo>
                  <a:lnTo>
                    <a:pt x="106" y="101"/>
                  </a:lnTo>
                  <a:lnTo>
                    <a:pt x="106" y="101"/>
                  </a:lnTo>
                  <a:lnTo>
                    <a:pt x="106" y="105"/>
                  </a:lnTo>
                  <a:lnTo>
                    <a:pt x="99" y="105"/>
                  </a:lnTo>
                  <a:lnTo>
                    <a:pt x="99" y="117"/>
                  </a:lnTo>
                  <a:lnTo>
                    <a:pt x="83" y="117"/>
                  </a:lnTo>
                  <a:lnTo>
                    <a:pt x="83" y="117"/>
                  </a:lnTo>
                  <a:lnTo>
                    <a:pt x="83" y="117"/>
                  </a:lnTo>
                  <a:lnTo>
                    <a:pt x="83" y="105"/>
                  </a:lnTo>
                  <a:lnTo>
                    <a:pt x="83" y="10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3" name="Freeform 652"/>
            <p:cNvSpPr>
              <a:spLocks/>
            </p:cNvSpPr>
            <p:nvPr/>
          </p:nvSpPr>
          <p:spPr bwMode="auto">
            <a:xfrm>
              <a:off x="4914901" y="1952626"/>
              <a:ext cx="354013" cy="222250"/>
            </a:xfrm>
            <a:custGeom>
              <a:avLst/>
              <a:gdLst>
                <a:gd name="T0" fmla="*/ 93 w 223"/>
                <a:gd name="T1" fmla="*/ 105 h 140"/>
                <a:gd name="T2" fmla="*/ 93 w 223"/>
                <a:gd name="T3" fmla="*/ 95 h 140"/>
                <a:gd name="T4" fmla="*/ 77 w 223"/>
                <a:gd name="T5" fmla="*/ 72 h 140"/>
                <a:gd name="T6" fmla="*/ 54 w 223"/>
                <a:gd name="T7" fmla="*/ 72 h 140"/>
                <a:gd name="T8" fmla="*/ 48 w 223"/>
                <a:gd name="T9" fmla="*/ 72 h 140"/>
                <a:gd name="T10" fmla="*/ 42 w 223"/>
                <a:gd name="T11" fmla="*/ 78 h 140"/>
                <a:gd name="T12" fmla="*/ 42 w 223"/>
                <a:gd name="T13" fmla="*/ 78 h 140"/>
                <a:gd name="T14" fmla="*/ 36 w 223"/>
                <a:gd name="T15" fmla="*/ 78 h 140"/>
                <a:gd name="T16" fmla="*/ 19 w 223"/>
                <a:gd name="T17" fmla="*/ 72 h 140"/>
                <a:gd name="T18" fmla="*/ 0 w 223"/>
                <a:gd name="T19" fmla="*/ 66 h 140"/>
                <a:gd name="T20" fmla="*/ 0 w 223"/>
                <a:gd name="T21" fmla="*/ 62 h 140"/>
                <a:gd name="T22" fmla="*/ 0 w 223"/>
                <a:gd name="T23" fmla="*/ 62 h 140"/>
                <a:gd name="T24" fmla="*/ 0 w 223"/>
                <a:gd name="T25" fmla="*/ 56 h 140"/>
                <a:gd name="T26" fmla="*/ 0 w 223"/>
                <a:gd name="T27" fmla="*/ 56 h 140"/>
                <a:gd name="T28" fmla="*/ 0 w 223"/>
                <a:gd name="T29" fmla="*/ 56 h 140"/>
                <a:gd name="T30" fmla="*/ 7 w 223"/>
                <a:gd name="T31" fmla="*/ 43 h 140"/>
                <a:gd name="T32" fmla="*/ 7 w 223"/>
                <a:gd name="T33" fmla="*/ 39 h 140"/>
                <a:gd name="T34" fmla="*/ 13 w 223"/>
                <a:gd name="T35" fmla="*/ 33 h 140"/>
                <a:gd name="T36" fmla="*/ 19 w 223"/>
                <a:gd name="T37" fmla="*/ 27 h 140"/>
                <a:gd name="T38" fmla="*/ 13 w 223"/>
                <a:gd name="T39" fmla="*/ 27 h 140"/>
                <a:gd name="T40" fmla="*/ 7 w 223"/>
                <a:gd name="T41" fmla="*/ 21 h 140"/>
                <a:gd name="T42" fmla="*/ 7 w 223"/>
                <a:gd name="T43" fmla="*/ 17 h 140"/>
                <a:gd name="T44" fmla="*/ 48 w 223"/>
                <a:gd name="T45" fmla="*/ 4 h 140"/>
                <a:gd name="T46" fmla="*/ 89 w 223"/>
                <a:gd name="T47" fmla="*/ 10 h 140"/>
                <a:gd name="T48" fmla="*/ 99 w 223"/>
                <a:gd name="T49" fmla="*/ 4 h 140"/>
                <a:gd name="T50" fmla="*/ 124 w 223"/>
                <a:gd name="T51" fmla="*/ 0 h 140"/>
                <a:gd name="T52" fmla="*/ 147 w 223"/>
                <a:gd name="T53" fmla="*/ 10 h 140"/>
                <a:gd name="T54" fmla="*/ 159 w 223"/>
                <a:gd name="T55" fmla="*/ 17 h 140"/>
                <a:gd name="T56" fmla="*/ 169 w 223"/>
                <a:gd name="T57" fmla="*/ 33 h 140"/>
                <a:gd name="T58" fmla="*/ 188 w 223"/>
                <a:gd name="T59" fmla="*/ 33 h 140"/>
                <a:gd name="T60" fmla="*/ 204 w 223"/>
                <a:gd name="T61" fmla="*/ 39 h 140"/>
                <a:gd name="T62" fmla="*/ 223 w 223"/>
                <a:gd name="T63" fmla="*/ 49 h 140"/>
                <a:gd name="T64" fmla="*/ 217 w 223"/>
                <a:gd name="T65" fmla="*/ 78 h 140"/>
                <a:gd name="T66" fmla="*/ 204 w 223"/>
                <a:gd name="T67" fmla="*/ 89 h 140"/>
                <a:gd name="T68" fmla="*/ 182 w 223"/>
                <a:gd name="T69" fmla="*/ 95 h 140"/>
                <a:gd name="T70" fmla="*/ 169 w 223"/>
                <a:gd name="T71" fmla="*/ 101 h 140"/>
                <a:gd name="T72" fmla="*/ 169 w 223"/>
                <a:gd name="T73" fmla="*/ 105 h 140"/>
                <a:gd name="T74" fmla="*/ 169 w 223"/>
                <a:gd name="T75" fmla="*/ 111 h 140"/>
                <a:gd name="T76" fmla="*/ 169 w 223"/>
                <a:gd name="T77" fmla="*/ 117 h 140"/>
                <a:gd name="T78" fmla="*/ 169 w 223"/>
                <a:gd name="T79" fmla="*/ 117 h 140"/>
                <a:gd name="T80" fmla="*/ 194 w 223"/>
                <a:gd name="T81" fmla="*/ 117 h 140"/>
                <a:gd name="T82" fmla="*/ 188 w 223"/>
                <a:gd name="T83" fmla="*/ 117 h 140"/>
                <a:gd name="T84" fmla="*/ 182 w 223"/>
                <a:gd name="T85" fmla="*/ 124 h 140"/>
                <a:gd name="T86" fmla="*/ 176 w 223"/>
                <a:gd name="T87" fmla="*/ 128 h 140"/>
                <a:gd name="T88" fmla="*/ 176 w 223"/>
                <a:gd name="T89" fmla="*/ 124 h 140"/>
                <a:gd name="T90" fmla="*/ 169 w 223"/>
                <a:gd name="T91" fmla="*/ 124 h 140"/>
                <a:gd name="T92" fmla="*/ 169 w 223"/>
                <a:gd name="T93" fmla="*/ 128 h 140"/>
                <a:gd name="T94" fmla="*/ 159 w 223"/>
                <a:gd name="T95" fmla="*/ 134 h 140"/>
                <a:gd name="T96" fmla="*/ 153 w 223"/>
                <a:gd name="T97" fmla="*/ 140 h 140"/>
                <a:gd name="T98" fmla="*/ 147 w 223"/>
                <a:gd name="T99" fmla="*/ 134 h 140"/>
                <a:gd name="T100" fmla="*/ 147 w 223"/>
                <a:gd name="T101" fmla="*/ 128 h 140"/>
                <a:gd name="T102" fmla="*/ 147 w 223"/>
                <a:gd name="T103" fmla="*/ 124 h 140"/>
                <a:gd name="T104" fmla="*/ 141 w 223"/>
                <a:gd name="T105" fmla="*/ 117 h 140"/>
                <a:gd name="T106" fmla="*/ 134 w 223"/>
                <a:gd name="T107" fmla="*/ 117 h 140"/>
                <a:gd name="T108" fmla="*/ 134 w 223"/>
                <a:gd name="T109" fmla="*/ 117 h 140"/>
                <a:gd name="T110" fmla="*/ 141 w 223"/>
                <a:gd name="T111" fmla="*/ 111 h 140"/>
                <a:gd name="T112" fmla="*/ 128 w 223"/>
                <a:gd name="T113" fmla="*/ 111 h 140"/>
                <a:gd name="T114" fmla="*/ 124 w 223"/>
                <a:gd name="T115" fmla="*/ 105 h 140"/>
                <a:gd name="T116" fmla="*/ 106 w 223"/>
                <a:gd name="T117" fmla="*/ 101 h 140"/>
                <a:gd name="T118" fmla="*/ 106 w 223"/>
                <a:gd name="T119" fmla="*/ 105 h 140"/>
                <a:gd name="T120" fmla="*/ 99 w 223"/>
                <a:gd name="T121" fmla="*/ 117 h 140"/>
                <a:gd name="T122" fmla="*/ 83 w 223"/>
                <a:gd name="T123" fmla="*/ 117 h 140"/>
                <a:gd name="T124" fmla="*/ 83 w 223"/>
                <a:gd name="T125" fmla="*/ 10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3" h="140">
                  <a:moveTo>
                    <a:pt x="83" y="105"/>
                  </a:moveTo>
                  <a:lnTo>
                    <a:pt x="93" y="105"/>
                  </a:lnTo>
                  <a:lnTo>
                    <a:pt x="99" y="101"/>
                  </a:lnTo>
                  <a:lnTo>
                    <a:pt x="93" y="95"/>
                  </a:lnTo>
                  <a:lnTo>
                    <a:pt x="83" y="72"/>
                  </a:lnTo>
                  <a:lnTo>
                    <a:pt x="77" y="72"/>
                  </a:lnTo>
                  <a:lnTo>
                    <a:pt x="64" y="66"/>
                  </a:lnTo>
                  <a:lnTo>
                    <a:pt x="54" y="72"/>
                  </a:lnTo>
                  <a:lnTo>
                    <a:pt x="48" y="72"/>
                  </a:lnTo>
                  <a:lnTo>
                    <a:pt x="48" y="72"/>
                  </a:lnTo>
                  <a:lnTo>
                    <a:pt x="48" y="78"/>
                  </a:lnTo>
                  <a:lnTo>
                    <a:pt x="42" y="78"/>
                  </a:lnTo>
                  <a:lnTo>
                    <a:pt x="42" y="78"/>
                  </a:lnTo>
                  <a:lnTo>
                    <a:pt x="42" y="78"/>
                  </a:lnTo>
                  <a:lnTo>
                    <a:pt x="36" y="82"/>
                  </a:lnTo>
                  <a:lnTo>
                    <a:pt x="36" y="78"/>
                  </a:lnTo>
                  <a:lnTo>
                    <a:pt x="19" y="78"/>
                  </a:lnTo>
                  <a:lnTo>
                    <a:pt x="19" y="72"/>
                  </a:lnTo>
                  <a:lnTo>
                    <a:pt x="7" y="72"/>
                  </a:lnTo>
                  <a:lnTo>
                    <a:pt x="0" y="66"/>
                  </a:lnTo>
                  <a:lnTo>
                    <a:pt x="0" y="66"/>
                  </a:lnTo>
                  <a:lnTo>
                    <a:pt x="0" y="62"/>
                  </a:lnTo>
                  <a:lnTo>
                    <a:pt x="0" y="62"/>
                  </a:lnTo>
                  <a:lnTo>
                    <a:pt x="0" y="62"/>
                  </a:lnTo>
                  <a:lnTo>
                    <a:pt x="0" y="56"/>
                  </a:lnTo>
                  <a:lnTo>
                    <a:pt x="0" y="56"/>
                  </a:lnTo>
                  <a:lnTo>
                    <a:pt x="0" y="56"/>
                  </a:lnTo>
                  <a:lnTo>
                    <a:pt x="0" y="56"/>
                  </a:lnTo>
                  <a:lnTo>
                    <a:pt x="0" y="56"/>
                  </a:lnTo>
                  <a:lnTo>
                    <a:pt x="0" y="56"/>
                  </a:lnTo>
                  <a:lnTo>
                    <a:pt x="0" y="49"/>
                  </a:lnTo>
                  <a:lnTo>
                    <a:pt x="7" y="43"/>
                  </a:lnTo>
                  <a:lnTo>
                    <a:pt x="7" y="43"/>
                  </a:lnTo>
                  <a:lnTo>
                    <a:pt x="7" y="39"/>
                  </a:lnTo>
                  <a:lnTo>
                    <a:pt x="7" y="39"/>
                  </a:lnTo>
                  <a:lnTo>
                    <a:pt x="13" y="33"/>
                  </a:lnTo>
                  <a:lnTo>
                    <a:pt x="13" y="33"/>
                  </a:lnTo>
                  <a:lnTo>
                    <a:pt x="19" y="27"/>
                  </a:lnTo>
                  <a:lnTo>
                    <a:pt x="13" y="27"/>
                  </a:lnTo>
                  <a:lnTo>
                    <a:pt x="13" y="27"/>
                  </a:lnTo>
                  <a:lnTo>
                    <a:pt x="13" y="21"/>
                  </a:lnTo>
                  <a:lnTo>
                    <a:pt x="7" y="21"/>
                  </a:lnTo>
                  <a:lnTo>
                    <a:pt x="7" y="17"/>
                  </a:lnTo>
                  <a:lnTo>
                    <a:pt x="7" y="17"/>
                  </a:lnTo>
                  <a:lnTo>
                    <a:pt x="29" y="4"/>
                  </a:lnTo>
                  <a:lnTo>
                    <a:pt x="48" y="4"/>
                  </a:lnTo>
                  <a:lnTo>
                    <a:pt x="58" y="10"/>
                  </a:lnTo>
                  <a:lnTo>
                    <a:pt x="89" y="10"/>
                  </a:lnTo>
                  <a:lnTo>
                    <a:pt x="99" y="17"/>
                  </a:lnTo>
                  <a:lnTo>
                    <a:pt x="99" y="4"/>
                  </a:lnTo>
                  <a:lnTo>
                    <a:pt x="124" y="4"/>
                  </a:lnTo>
                  <a:lnTo>
                    <a:pt x="124" y="0"/>
                  </a:lnTo>
                  <a:lnTo>
                    <a:pt x="134" y="0"/>
                  </a:lnTo>
                  <a:lnTo>
                    <a:pt x="147" y="10"/>
                  </a:lnTo>
                  <a:lnTo>
                    <a:pt x="147" y="17"/>
                  </a:lnTo>
                  <a:lnTo>
                    <a:pt x="159" y="17"/>
                  </a:lnTo>
                  <a:lnTo>
                    <a:pt x="163" y="33"/>
                  </a:lnTo>
                  <a:lnTo>
                    <a:pt x="169" y="33"/>
                  </a:lnTo>
                  <a:lnTo>
                    <a:pt x="176" y="39"/>
                  </a:lnTo>
                  <a:lnTo>
                    <a:pt x="188" y="33"/>
                  </a:lnTo>
                  <a:lnTo>
                    <a:pt x="194" y="39"/>
                  </a:lnTo>
                  <a:lnTo>
                    <a:pt x="204" y="39"/>
                  </a:lnTo>
                  <a:lnTo>
                    <a:pt x="217" y="43"/>
                  </a:lnTo>
                  <a:lnTo>
                    <a:pt x="223" y="49"/>
                  </a:lnTo>
                  <a:lnTo>
                    <a:pt x="223" y="78"/>
                  </a:lnTo>
                  <a:lnTo>
                    <a:pt x="217" y="78"/>
                  </a:lnTo>
                  <a:lnTo>
                    <a:pt x="204" y="82"/>
                  </a:lnTo>
                  <a:lnTo>
                    <a:pt x="204" y="89"/>
                  </a:lnTo>
                  <a:lnTo>
                    <a:pt x="198" y="95"/>
                  </a:lnTo>
                  <a:lnTo>
                    <a:pt x="182" y="95"/>
                  </a:lnTo>
                  <a:lnTo>
                    <a:pt x="176" y="101"/>
                  </a:lnTo>
                  <a:lnTo>
                    <a:pt x="169" y="101"/>
                  </a:lnTo>
                  <a:lnTo>
                    <a:pt x="169" y="101"/>
                  </a:lnTo>
                  <a:lnTo>
                    <a:pt x="169" y="105"/>
                  </a:lnTo>
                  <a:lnTo>
                    <a:pt x="163" y="111"/>
                  </a:lnTo>
                  <a:lnTo>
                    <a:pt x="169" y="111"/>
                  </a:lnTo>
                  <a:lnTo>
                    <a:pt x="169" y="117"/>
                  </a:lnTo>
                  <a:lnTo>
                    <a:pt x="169" y="117"/>
                  </a:lnTo>
                  <a:lnTo>
                    <a:pt x="169" y="117"/>
                  </a:lnTo>
                  <a:lnTo>
                    <a:pt x="169" y="117"/>
                  </a:lnTo>
                  <a:lnTo>
                    <a:pt x="169" y="117"/>
                  </a:lnTo>
                  <a:lnTo>
                    <a:pt x="194" y="117"/>
                  </a:lnTo>
                  <a:lnTo>
                    <a:pt x="188" y="117"/>
                  </a:lnTo>
                  <a:lnTo>
                    <a:pt x="188" y="117"/>
                  </a:lnTo>
                  <a:lnTo>
                    <a:pt x="188" y="124"/>
                  </a:lnTo>
                  <a:lnTo>
                    <a:pt x="182" y="124"/>
                  </a:lnTo>
                  <a:lnTo>
                    <a:pt x="182" y="128"/>
                  </a:lnTo>
                  <a:lnTo>
                    <a:pt x="176" y="128"/>
                  </a:lnTo>
                  <a:lnTo>
                    <a:pt x="176" y="128"/>
                  </a:lnTo>
                  <a:lnTo>
                    <a:pt x="176" y="124"/>
                  </a:lnTo>
                  <a:lnTo>
                    <a:pt x="169" y="124"/>
                  </a:lnTo>
                  <a:lnTo>
                    <a:pt x="169" y="124"/>
                  </a:lnTo>
                  <a:lnTo>
                    <a:pt x="169" y="128"/>
                  </a:lnTo>
                  <a:lnTo>
                    <a:pt x="169" y="128"/>
                  </a:lnTo>
                  <a:lnTo>
                    <a:pt x="163" y="134"/>
                  </a:lnTo>
                  <a:lnTo>
                    <a:pt x="159" y="134"/>
                  </a:lnTo>
                  <a:lnTo>
                    <a:pt x="159" y="140"/>
                  </a:lnTo>
                  <a:lnTo>
                    <a:pt x="153" y="140"/>
                  </a:lnTo>
                  <a:lnTo>
                    <a:pt x="153" y="134"/>
                  </a:lnTo>
                  <a:lnTo>
                    <a:pt x="147" y="134"/>
                  </a:lnTo>
                  <a:lnTo>
                    <a:pt x="147" y="134"/>
                  </a:lnTo>
                  <a:lnTo>
                    <a:pt x="147" y="128"/>
                  </a:lnTo>
                  <a:lnTo>
                    <a:pt x="147" y="128"/>
                  </a:lnTo>
                  <a:lnTo>
                    <a:pt x="147" y="124"/>
                  </a:lnTo>
                  <a:lnTo>
                    <a:pt x="141" y="124"/>
                  </a:lnTo>
                  <a:lnTo>
                    <a:pt x="141" y="117"/>
                  </a:lnTo>
                  <a:lnTo>
                    <a:pt x="134" y="117"/>
                  </a:lnTo>
                  <a:lnTo>
                    <a:pt x="134" y="117"/>
                  </a:lnTo>
                  <a:lnTo>
                    <a:pt x="134" y="117"/>
                  </a:lnTo>
                  <a:lnTo>
                    <a:pt x="134" y="117"/>
                  </a:lnTo>
                  <a:lnTo>
                    <a:pt x="134" y="117"/>
                  </a:lnTo>
                  <a:lnTo>
                    <a:pt x="141" y="111"/>
                  </a:lnTo>
                  <a:lnTo>
                    <a:pt x="159" y="111"/>
                  </a:lnTo>
                  <a:lnTo>
                    <a:pt x="128" y="111"/>
                  </a:lnTo>
                  <a:lnTo>
                    <a:pt x="128" y="105"/>
                  </a:lnTo>
                  <a:lnTo>
                    <a:pt x="124" y="105"/>
                  </a:lnTo>
                  <a:lnTo>
                    <a:pt x="124" y="101"/>
                  </a:lnTo>
                  <a:lnTo>
                    <a:pt x="106" y="101"/>
                  </a:lnTo>
                  <a:lnTo>
                    <a:pt x="106" y="101"/>
                  </a:lnTo>
                  <a:lnTo>
                    <a:pt x="106" y="105"/>
                  </a:lnTo>
                  <a:lnTo>
                    <a:pt x="99" y="105"/>
                  </a:lnTo>
                  <a:lnTo>
                    <a:pt x="99" y="117"/>
                  </a:lnTo>
                  <a:lnTo>
                    <a:pt x="83" y="117"/>
                  </a:lnTo>
                  <a:lnTo>
                    <a:pt x="83" y="117"/>
                  </a:lnTo>
                  <a:lnTo>
                    <a:pt x="83" y="117"/>
                  </a:lnTo>
                  <a:lnTo>
                    <a:pt x="83" y="105"/>
                  </a:lnTo>
                  <a:lnTo>
                    <a:pt x="83" y="10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4" name="Freeform 653"/>
            <p:cNvSpPr>
              <a:spLocks/>
            </p:cNvSpPr>
            <p:nvPr/>
          </p:nvSpPr>
          <p:spPr bwMode="auto">
            <a:xfrm>
              <a:off x="4945063" y="1292226"/>
              <a:ext cx="2874963" cy="971550"/>
            </a:xfrm>
            <a:custGeom>
              <a:avLst/>
              <a:gdLst>
                <a:gd name="T0" fmla="*/ 192 w 1811"/>
                <a:gd name="T1" fmla="*/ 505 h 612"/>
                <a:gd name="T2" fmla="*/ 192 w 1811"/>
                <a:gd name="T3" fmla="*/ 550 h 612"/>
                <a:gd name="T4" fmla="*/ 338 w 1811"/>
                <a:gd name="T5" fmla="*/ 595 h 612"/>
                <a:gd name="T6" fmla="*/ 309 w 1811"/>
                <a:gd name="T7" fmla="*/ 544 h 612"/>
                <a:gd name="T8" fmla="*/ 297 w 1811"/>
                <a:gd name="T9" fmla="*/ 459 h 612"/>
                <a:gd name="T10" fmla="*/ 461 w 1811"/>
                <a:gd name="T11" fmla="*/ 420 h 612"/>
                <a:gd name="T12" fmla="*/ 659 w 1811"/>
                <a:gd name="T13" fmla="*/ 381 h 612"/>
                <a:gd name="T14" fmla="*/ 847 w 1811"/>
                <a:gd name="T15" fmla="*/ 459 h 612"/>
                <a:gd name="T16" fmla="*/ 939 w 1811"/>
                <a:gd name="T17" fmla="*/ 420 h 612"/>
                <a:gd name="T18" fmla="*/ 1149 w 1811"/>
                <a:gd name="T19" fmla="*/ 459 h 612"/>
                <a:gd name="T20" fmla="*/ 1219 w 1811"/>
                <a:gd name="T21" fmla="*/ 420 h 612"/>
                <a:gd name="T22" fmla="*/ 1296 w 1811"/>
                <a:gd name="T23" fmla="*/ 420 h 612"/>
                <a:gd name="T24" fmla="*/ 1448 w 1811"/>
                <a:gd name="T25" fmla="*/ 488 h 612"/>
                <a:gd name="T26" fmla="*/ 1442 w 1811"/>
                <a:gd name="T27" fmla="*/ 560 h 612"/>
                <a:gd name="T28" fmla="*/ 1502 w 1811"/>
                <a:gd name="T29" fmla="*/ 482 h 612"/>
                <a:gd name="T30" fmla="*/ 1442 w 1811"/>
                <a:gd name="T31" fmla="*/ 381 h 612"/>
                <a:gd name="T32" fmla="*/ 1362 w 1811"/>
                <a:gd name="T33" fmla="*/ 352 h 612"/>
                <a:gd name="T34" fmla="*/ 1502 w 1811"/>
                <a:gd name="T35" fmla="*/ 297 h 612"/>
                <a:gd name="T36" fmla="*/ 1559 w 1811"/>
                <a:gd name="T37" fmla="*/ 264 h 612"/>
                <a:gd name="T38" fmla="*/ 1572 w 1811"/>
                <a:gd name="T39" fmla="*/ 229 h 612"/>
                <a:gd name="T40" fmla="*/ 1588 w 1811"/>
                <a:gd name="T41" fmla="*/ 280 h 612"/>
                <a:gd name="T42" fmla="*/ 1629 w 1811"/>
                <a:gd name="T43" fmla="*/ 371 h 612"/>
                <a:gd name="T44" fmla="*/ 1683 w 1811"/>
                <a:gd name="T45" fmla="*/ 426 h 612"/>
                <a:gd name="T46" fmla="*/ 1683 w 1811"/>
                <a:gd name="T47" fmla="*/ 381 h 612"/>
                <a:gd name="T48" fmla="*/ 1677 w 1811"/>
                <a:gd name="T49" fmla="*/ 332 h 612"/>
                <a:gd name="T50" fmla="*/ 1652 w 1811"/>
                <a:gd name="T51" fmla="*/ 274 h 612"/>
                <a:gd name="T52" fmla="*/ 1722 w 1811"/>
                <a:gd name="T53" fmla="*/ 235 h 612"/>
                <a:gd name="T54" fmla="*/ 1683 w 1811"/>
                <a:gd name="T55" fmla="*/ 173 h 612"/>
                <a:gd name="T56" fmla="*/ 1792 w 1811"/>
                <a:gd name="T57" fmla="*/ 189 h 612"/>
                <a:gd name="T58" fmla="*/ 1741 w 1811"/>
                <a:gd name="T59" fmla="*/ 163 h 612"/>
                <a:gd name="T60" fmla="*/ 1553 w 1811"/>
                <a:gd name="T61" fmla="*/ 117 h 612"/>
                <a:gd name="T62" fmla="*/ 1477 w 1811"/>
                <a:gd name="T63" fmla="*/ 117 h 612"/>
                <a:gd name="T64" fmla="*/ 1267 w 1811"/>
                <a:gd name="T65" fmla="*/ 95 h 612"/>
                <a:gd name="T66" fmla="*/ 1191 w 1811"/>
                <a:gd name="T67" fmla="*/ 78 h 612"/>
                <a:gd name="T68" fmla="*/ 1127 w 1811"/>
                <a:gd name="T69" fmla="*/ 101 h 612"/>
                <a:gd name="T70" fmla="*/ 968 w 1811"/>
                <a:gd name="T71" fmla="*/ 84 h 612"/>
                <a:gd name="T72" fmla="*/ 853 w 1811"/>
                <a:gd name="T73" fmla="*/ 78 h 612"/>
                <a:gd name="T74" fmla="*/ 793 w 1811"/>
                <a:gd name="T75" fmla="*/ 62 h 612"/>
                <a:gd name="T76" fmla="*/ 700 w 1811"/>
                <a:gd name="T77" fmla="*/ 10 h 612"/>
                <a:gd name="T78" fmla="*/ 659 w 1811"/>
                <a:gd name="T79" fmla="*/ 27 h 612"/>
                <a:gd name="T80" fmla="*/ 566 w 1811"/>
                <a:gd name="T81" fmla="*/ 43 h 612"/>
                <a:gd name="T82" fmla="*/ 560 w 1811"/>
                <a:gd name="T83" fmla="*/ 66 h 612"/>
                <a:gd name="T84" fmla="*/ 560 w 1811"/>
                <a:gd name="T85" fmla="*/ 101 h 612"/>
                <a:gd name="T86" fmla="*/ 490 w 1811"/>
                <a:gd name="T87" fmla="*/ 78 h 612"/>
                <a:gd name="T88" fmla="*/ 455 w 1811"/>
                <a:gd name="T89" fmla="*/ 84 h 612"/>
                <a:gd name="T90" fmla="*/ 472 w 1811"/>
                <a:gd name="T91" fmla="*/ 128 h 612"/>
                <a:gd name="T92" fmla="*/ 538 w 1811"/>
                <a:gd name="T93" fmla="*/ 163 h 612"/>
                <a:gd name="T94" fmla="*/ 490 w 1811"/>
                <a:gd name="T95" fmla="*/ 173 h 612"/>
                <a:gd name="T96" fmla="*/ 466 w 1811"/>
                <a:gd name="T97" fmla="*/ 140 h 612"/>
                <a:gd name="T98" fmla="*/ 414 w 1811"/>
                <a:gd name="T99" fmla="*/ 66 h 612"/>
                <a:gd name="T100" fmla="*/ 402 w 1811"/>
                <a:gd name="T101" fmla="*/ 123 h 612"/>
                <a:gd name="T102" fmla="*/ 309 w 1811"/>
                <a:gd name="T103" fmla="*/ 111 h 612"/>
                <a:gd name="T104" fmla="*/ 262 w 1811"/>
                <a:gd name="T105" fmla="*/ 146 h 612"/>
                <a:gd name="T106" fmla="*/ 179 w 1811"/>
                <a:gd name="T107" fmla="*/ 156 h 612"/>
                <a:gd name="T108" fmla="*/ 163 w 1811"/>
                <a:gd name="T109" fmla="*/ 163 h 612"/>
                <a:gd name="T110" fmla="*/ 128 w 1811"/>
                <a:gd name="T111" fmla="*/ 189 h 612"/>
                <a:gd name="T112" fmla="*/ 70 w 1811"/>
                <a:gd name="T113" fmla="*/ 189 h 612"/>
                <a:gd name="T114" fmla="*/ 140 w 1811"/>
                <a:gd name="T115" fmla="*/ 163 h 612"/>
                <a:gd name="T116" fmla="*/ 0 w 1811"/>
                <a:gd name="T117" fmla="*/ 146 h 612"/>
                <a:gd name="T118" fmla="*/ 23 w 1811"/>
                <a:gd name="T119" fmla="*/ 189 h 612"/>
                <a:gd name="T120" fmla="*/ 23 w 1811"/>
                <a:gd name="T121" fmla="*/ 297 h 612"/>
                <a:gd name="T122" fmla="*/ 93 w 1811"/>
                <a:gd name="T123" fmla="*/ 42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11" h="612">
                  <a:moveTo>
                    <a:pt x="87" y="420"/>
                  </a:moveTo>
                  <a:lnTo>
                    <a:pt x="99" y="420"/>
                  </a:lnTo>
                  <a:lnTo>
                    <a:pt x="105" y="416"/>
                  </a:lnTo>
                  <a:lnTo>
                    <a:pt x="115" y="416"/>
                  </a:lnTo>
                  <a:lnTo>
                    <a:pt x="128" y="426"/>
                  </a:lnTo>
                  <a:lnTo>
                    <a:pt x="128" y="433"/>
                  </a:lnTo>
                  <a:lnTo>
                    <a:pt x="140" y="433"/>
                  </a:lnTo>
                  <a:lnTo>
                    <a:pt x="144" y="449"/>
                  </a:lnTo>
                  <a:lnTo>
                    <a:pt x="150" y="449"/>
                  </a:lnTo>
                  <a:lnTo>
                    <a:pt x="157" y="455"/>
                  </a:lnTo>
                  <a:lnTo>
                    <a:pt x="169" y="449"/>
                  </a:lnTo>
                  <a:lnTo>
                    <a:pt x="175" y="455"/>
                  </a:lnTo>
                  <a:lnTo>
                    <a:pt x="185" y="455"/>
                  </a:lnTo>
                  <a:lnTo>
                    <a:pt x="198" y="459"/>
                  </a:lnTo>
                  <a:lnTo>
                    <a:pt x="204" y="465"/>
                  </a:lnTo>
                  <a:lnTo>
                    <a:pt x="204" y="494"/>
                  </a:lnTo>
                  <a:lnTo>
                    <a:pt x="198" y="494"/>
                  </a:lnTo>
                  <a:lnTo>
                    <a:pt x="185" y="498"/>
                  </a:lnTo>
                  <a:lnTo>
                    <a:pt x="185" y="505"/>
                  </a:lnTo>
                  <a:lnTo>
                    <a:pt x="185" y="505"/>
                  </a:lnTo>
                  <a:lnTo>
                    <a:pt x="192" y="505"/>
                  </a:lnTo>
                  <a:lnTo>
                    <a:pt x="185" y="505"/>
                  </a:lnTo>
                  <a:lnTo>
                    <a:pt x="185" y="511"/>
                  </a:lnTo>
                  <a:lnTo>
                    <a:pt x="179" y="511"/>
                  </a:lnTo>
                  <a:lnTo>
                    <a:pt x="179" y="517"/>
                  </a:lnTo>
                  <a:lnTo>
                    <a:pt x="175" y="517"/>
                  </a:lnTo>
                  <a:lnTo>
                    <a:pt x="175" y="517"/>
                  </a:lnTo>
                  <a:lnTo>
                    <a:pt x="175" y="517"/>
                  </a:lnTo>
                  <a:lnTo>
                    <a:pt x="179" y="517"/>
                  </a:lnTo>
                  <a:lnTo>
                    <a:pt x="179" y="521"/>
                  </a:lnTo>
                  <a:lnTo>
                    <a:pt x="185" y="521"/>
                  </a:lnTo>
                  <a:lnTo>
                    <a:pt x="185" y="527"/>
                  </a:lnTo>
                  <a:lnTo>
                    <a:pt x="179" y="527"/>
                  </a:lnTo>
                  <a:lnTo>
                    <a:pt x="179" y="533"/>
                  </a:lnTo>
                  <a:lnTo>
                    <a:pt x="175" y="533"/>
                  </a:lnTo>
                  <a:lnTo>
                    <a:pt x="175" y="533"/>
                  </a:lnTo>
                  <a:lnTo>
                    <a:pt x="175" y="540"/>
                  </a:lnTo>
                  <a:lnTo>
                    <a:pt x="175" y="540"/>
                  </a:lnTo>
                  <a:lnTo>
                    <a:pt x="175" y="544"/>
                  </a:lnTo>
                  <a:lnTo>
                    <a:pt x="185" y="544"/>
                  </a:lnTo>
                  <a:lnTo>
                    <a:pt x="185" y="550"/>
                  </a:lnTo>
                  <a:lnTo>
                    <a:pt x="192" y="550"/>
                  </a:lnTo>
                  <a:lnTo>
                    <a:pt x="198" y="556"/>
                  </a:lnTo>
                  <a:lnTo>
                    <a:pt x="204" y="556"/>
                  </a:lnTo>
                  <a:lnTo>
                    <a:pt x="204" y="560"/>
                  </a:lnTo>
                  <a:lnTo>
                    <a:pt x="210" y="560"/>
                  </a:lnTo>
                  <a:lnTo>
                    <a:pt x="216" y="566"/>
                  </a:lnTo>
                  <a:lnTo>
                    <a:pt x="220" y="566"/>
                  </a:lnTo>
                  <a:lnTo>
                    <a:pt x="227" y="573"/>
                  </a:lnTo>
                  <a:lnTo>
                    <a:pt x="239" y="573"/>
                  </a:lnTo>
                  <a:lnTo>
                    <a:pt x="251" y="579"/>
                  </a:lnTo>
                  <a:lnTo>
                    <a:pt x="262" y="573"/>
                  </a:lnTo>
                  <a:lnTo>
                    <a:pt x="268" y="579"/>
                  </a:lnTo>
                  <a:lnTo>
                    <a:pt x="280" y="583"/>
                  </a:lnTo>
                  <a:lnTo>
                    <a:pt x="297" y="583"/>
                  </a:lnTo>
                  <a:lnTo>
                    <a:pt x="303" y="595"/>
                  </a:lnTo>
                  <a:lnTo>
                    <a:pt x="325" y="606"/>
                  </a:lnTo>
                  <a:lnTo>
                    <a:pt x="332" y="612"/>
                  </a:lnTo>
                  <a:lnTo>
                    <a:pt x="344" y="601"/>
                  </a:lnTo>
                  <a:lnTo>
                    <a:pt x="338" y="601"/>
                  </a:lnTo>
                  <a:lnTo>
                    <a:pt x="338" y="601"/>
                  </a:lnTo>
                  <a:lnTo>
                    <a:pt x="338" y="601"/>
                  </a:lnTo>
                  <a:lnTo>
                    <a:pt x="338" y="595"/>
                  </a:lnTo>
                  <a:lnTo>
                    <a:pt x="338" y="595"/>
                  </a:lnTo>
                  <a:lnTo>
                    <a:pt x="338" y="595"/>
                  </a:lnTo>
                  <a:lnTo>
                    <a:pt x="338" y="595"/>
                  </a:lnTo>
                  <a:lnTo>
                    <a:pt x="338" y="595"/>
                  </a:lnTo>
                  <a:lnTo>
                    <a:pt x="338" y="589"/>
                  </a:lnTo>
                  <a:lnTo>
                    <a:pt x="332" y="589"/>
                  </a:lnTo>
                  <a:lnTo>
                    <a:pt x="325" y="583"/>
                  </a:lnTo>
                  <a:lnTo>
                    <a:pt x="325" y="583"/>
                  </a:lnTo>
                  <a:lnTo>
                    <a:pt x="321" y="579"/>
                  </a:lnTo>
                  <a:lnTo>
                    <a:pt x="321" y="579"/>
                  </a:lnTo>
                  <a:lnTo>
                    <a:pt x="321" y="560"/>
                  </a:lnTo>
                  <a:lnTo>
                    <a:pt x="315" y="560"/>
                  </a:lnTo>
                  <a:lnTo>
                    <a:pt x="315" y="560"/>
                  </a:lnTo>
                  <a:lnTo>
                    <a:pt x="315" y="556"/>
                  </a:lnTo>
                  <a:lnTo>
                    <a:pt x="309" y="556"/>
                  </a:lnTo>
                  <a:lnTo>
                    <a:pt x="309" y="556"/>
                  </a:lnTo>
                  <a:lnTo>
                    <a:pt x="309" y="550"/>
                  </a:lnTo>
                  <a:lnTo>
                    <a:pt x="309" y="550"/>
                  </a:lnTo>
                  <a:lnTo>
                    <a:pt x="309" y="544"/>
                  </a:lnTo>
                  <a:lnTo>
                    <a:pt x="309" y="544"/>
                  </a:lnTo>
                  <a:lnTo>
                    <a:pt x="309" y="544"/>
                  </a:lnTo>
                  <a:lnTo>
                    <a:pt x="309" y="540"/>
                  </a:lnTo>
                  <a:lnTo>
                    <a:pt x="309" y="540"/>
                  </a:lnTo>
                  <a:lnTo>
                    <a:pt x="309" y="533"/>
                  </a:lnTo>
                  <a:lnTo>
                    <a:pt x="315" y="533"/>
                  </a:lnTo>
                  <a:lnTo>
                    <a:pt x="321" y="527"/>
                  </a:lnTo>
                  <a:lnTo>
                    <a:pt x="321" y="527"/>
                  </a:lnTo>
                  <a:lnTo>
                    <a:pt x="321" y="527"/>
                  </a:lnTo>
                  <a:lnTo>
                    <a:pt x="325" y="521"/>
                  </a:lnTo>
                  <a:lnTo>
                    <a:pt x="325" y="521"/>
                  </a:lnTo>
                  <a:lnTo>
                    <a:pt x="325" y="521"/>
                  </a:lnTo>
                  <a:lnTo>
                    <a:pt x="332" y="521"/>
                  </a:lnTo>
                  <a:lnTo>
                    <a:pt x="332" y="517"/>
                  </a:lnTo>
                  <a:lnTo>
                    <a:pt x="325" y="517"/>
                  </a:lnTo>
                  <a:lnTo>
                    <a:pt x="332" y="511"/>
                  </a:lnTo>
                  <a:lnTo>
                    <a:pt x="325" y="505"/>
                  </a:lnTo>
                  <a:lnTo>
                    <a:pt x="321" y="494"/>
                  </a:lnTo>
                  <a:lnTo>
                    <a:pt x="309" y="494"/>
                  </a:lnTo>
                  <a:lnTo>
                    <a:pt x="303" y="488"/>
                  </a:lnTo>
                  <a:lnTo>
                    <a:pt x="303" y="482"/>
                  </a:lnTo>
                  <a:lnTo>
                    <a:pt x="297" y="478"/>
                  </a:lnTo>
                  <a:lnTo>
                    <a:pt x="297" y="459"/>
                  </a:lnTo>
                  <a:lnTo>
                    <a:pt x="303" y="455"/>
                  </a:lnTo>
                  <a:lnTo>
                    <a:pt x="303" y="449"/>
                  </a:lnTo>
                  <a:lnTo>
                    <a:pt x="309" y="455"/>
                  </a:lnTo>
                  <a:lnTo>
                    <a:pt x="321" y="459"/>
                  </a:lnTo>
                  <a:lnTo>
                    <a:pt x="325" y="455"/>
                  </a:lnTo>
                  <a:lnTo>
                    <a:pt x="321" y="449"/>
                  </a:lnTo>
                  <a:lnTo>
                    <a:pt x="344" y="426"/>
                  </a:lnTo>
                  <a:lnTo>
                    <a:pt x="360" y="426"/>
                  </a:lnTo>
                  <a:lnTo>
                    <a:pt x="385" y="437"/>
                  </a:lnTo>
                  <a:lnTo>
                    <a:pt x="395" y="449"/>
                  </a:lnTo>
                  <a:lnTo>
                    <a:pt x="408" y="443"/>
                  </a:lnTo>
                  <a:lnTo>
                    <a:pt x="420" y="443"/>
                  </a:lnTo>
                  <a:lnTo>
                    <a:pt x="426" y="437"/>
                  </a:lnTo>
                  <a:lnTo>
                    <a:pt x="437" y="437"/>
                  </a:lnTo>
                  <a:lnTo>
                    <a:pt x="443" y="443"/>
                  </a:lnTo>
                  <a:lnTo>
                    <a:pt x="461" y="449"/>
                  </a:lnTo>
                  <a:lnTo>
                    <a:pt x="472" y="443"/>
                  </a:lnTo>
                  <a:lnTo>
                    <a:pt x="484" y="443"/>
                  </a:lnTo>
                  <a:lnTo>
                    <a:pt x="484" y="433"/>
                  </a:lnTo>
                  <a:lnTo>
                    <a:pt x="472" y="433"/>
                  </a:lnTo>
                  <a:lnTo>
                    <a:pt x="461" y="420"/>
                  </a:lnTo>
                  <a:lnTo>
                    <a:pt x="466" y="420"/>
                  </a:lnTo>
                  <a:lnTo>
                    <a:pt x="466" y="410"/>
                  </a:lnTo>
                  <a:lnTo>
                    <a:pt x="478" y="404"/>
                  </a:lnTo>
                  <a:lnTo>
                    <a:pt x="461" y="393"/>
                  </a:lnTo>
                  <a:lnTo>
                    <a:pt x="513" y="387"/>
                  </a:lnTo>
                  <a:lnTo>
                    <a:pt x="513" y="375"/>
                  </a:lnTo>
                  <a:lnTo>
                    <a:pt x="531" y="375"/>
                  </a:lnTo>
                  <a:lnTo>
                    <a:pt x="554" y="365"/>
                  </a:lnTo>
                  <a:lnTo>
                    <a:pt x="566" y="371"/>
                  </a:lnTo>
                  <a:lnTo>
                    <a:pt x="577" y="365"/>
                  </a:lnTo>
                  <a:lnTo>
                    <a:pt x="583" y="371"/>
                  </a:lnTo>
                  <a:lnTo>
                    <a:pt x="589" y="387"/>
                  </a:lnTo>
                  <a:lnTo>
                    <a:pt x="595" y="387"/>
                  </a:lnTo>
                  <a:lnTo>
                    <a:pt x="601" y="381"/>
                  </a:lnTo>
                  <a:lnTo>
                    <a:pt x="608" y="387"/>
                  </a:lnTo>
                  <a:lnTo>
                    <a:pt x="624" y="387"/>
                  </a:lnTo>
                  <a:lnTo>
                    <a:pt x="624" y="397"/>
                  </a:lnTo>
                  <a:lnTo>
                    <a:pt x="630" y="397"/>
                  </a:lnTo>
                  <a:lnTo>
                    <a:pt x="643" y="393"/>
                  </a:lnTo>
                  <a:lnTo>
                    <a:pt x="647" y="381"/>
                  </a:lnTo>
                  <a:lnTo>
                    <a:pt x="659" y="381"/>
                  </a:lnTo>
                  <a:lnTo>
                    <a:pt x="659" y="387"/>
                  </a:lnTo>
                  <a:lnTo>
                    <a:pt x="672" y="393"/>
                  </a:lnTo>
                  <a:lnTo>
                    <a:pt x="678" y="397"/>
                  </a:lnTo>
                  <a:lnTo>
                    <a:pt x="694" y="410"/>
                  </a:lnTo>
                  <a:lnTo>
                    <a:pt x="707" y="426"/>
                  </a:lnTo>
                  <a:lnTo>
                    <a:pt x="717" y="433"/>
                  </a:lnTo>
                  <a:lnTo>
                    <a:pt x="723" y="443"/>
                  </a:lnTo>
                  <a:lnTo>
                    <a:pt x="723" y="433"/>
                  </a:lnTo>
                  <a:lnTo>
                    <a:pt x="729" y="433"/>
                  </a:lnTo>
                  <a:lnTo>
                    <a:pt x="742" y="443"/>
                  </a:lnTo>
                  <a:lnTo>
                    <a:pt x="758" y="443"/>
                  </a:lnTo>
                  <a:lnTo>
                    <a:pt x="764" y="437"/>
                  </a:lnTo>
                  <a:lnTo>
                    <a:pt x="777" y="449"/>
                  </a:lnTo>
                  <a:lnTo>
                    <a:pt x="812" y="465"/>
                  </a:lnTo>
                  <a:lnTo>
                    <a:pt x="818" y="472"/>
                  </a:lnTo>
                  <a:lnTo>
                    <a:pt x="818" y="465"/>
                  </a:lnTo>
                  <a:lnTo>
                    <a:pt x="818" y="465"/>
                  </a:lnTo>
                  <a:lnTo>
                    <a:pt x="818" y="465"/>
                  </a:lnTo>
                  <a:lnTo>
                    <a:pt x="828" y="465"/>
                  </a:lnTo>
                  <a:lnTo>
                    <a:pt x="828" y="459"/>
                  </a:lnTo>
                  <a:lnTo>
                    <a:pt x="847" y="459"/>
                  </a:lnTo>
                  <a:lnTo>
                    <a:pt x="847" y="455"/>
                  </a:lnTo>
                  <a:lnTo>
                    <a:pt x="853" y="449"/>
                  </a:lnTo>
                  <a:lnTo>
                    <a:pt x="859" y="449"/>
                  </a:lnTo>
                  <a:lnTo>
                    <a:pt x="863" y="443"/>
                  </a:lnTo>
                  <a:lnTo>
                    <a:pt x="863" y="443"/>
                  </a:lnTo>
                  <a:lnTo>
                    <a:pt x="904" y="443"/>
                  </a:lnTo>
                  <a:lnTo>
                    <a:pt x="904" y="449"/>
                  </a:lnTo>
                  <a:lnTo>
                    <a:pt x="904" y="449"/>
                  </a:lnTo>
                  <a:lnTo>
                    <a:pt x="904" y="449"/>
                  </a:lnTo>
                  <a:lnTo>
                    <a:pt x="904" y="455"/>
                  </a:lnTo>
                  <a:lnTo>
                    <a:pt x="904" y="455"/>
                  </a:lnTo>
                  <a:lnTo>
                    <a:pt x="952" y="455"/>
                  </a:lnTo>
                  <a:lnTo>
                    <a:pt x="952" y="443"/>
                  </a:lnTo>
                  <a:lnTo>
                    <a:pt x="952" y="443"/>
                  </a:lnTo>
                  <a:lnTo>
                    <a:pt x="945" y="437"/>
                  </a:lnTo>
                  <a:lnTo>
                    <a:pt x="945" y="437"/>
                  </a:lnTo>
                  <a:lnTo>
                    <a:pt x="939" y="433"/>
                  </a:lnTo>
                  <a:lnTo>
                    <a:pt x="939" y="426"/>
                  </a:lnTo>
                  <a:lnTo>
                    <a:pt x="939" y="426"/>
                  </a:lnTo>
                  <a:lnTo>
                    <a:pt x="939" y="420"/>
                  </a:lnTo>
                  <a:lnTo>
                    <a:pt x="939" y="420"/>
                  </a:lnTo>
                  <a:lnTo>
                    <a:pt x="939" y="420"/>
                  </a:lnTo>
                  <a:lnTo>
                    <a:pt x="939" y="416"/>
                  </a:lnTo>
                  <a:lnTo>
                    <a:pt x="945" y="416"/>
                  </a:lnTo>
                  <a:lnTo>
                    <a:pt x="993" y="426"/>
                  </a:lnTo>
                  <a:lnTo>
                    <a:pt x="999" y="433"/>
                  </a:lnTo>
                  <a:lnTo>
                    <a:pt x="999" y="443"/>
                  </a:lnTo>
                  <a:lnTo>
                    <a:pt x="1003" y="443"/>
                  </a:lnTo>
                  <a:lnTo>
                    <a:pt x="1009" y="449"/>
                  </a:lnTo>
                  <a:lnTo>
                    <a:pt x="1038" y="449"/>
                  </a:lnTo>
                  <a:lnTo>
                    <a:pt x="1044" y="443"/>
                  </a:lnTo>
                  <a:lnTo>
                    <a:pt x="1044" y="443"/>
                  </a:lnTo>
                  <a:lnTo>
                    <a:pt x="1057" y="443"/>
                  </a:lnTo>
                  <a:lnTo>
                    <a:pt x="1063" y="449"/>
                  </a:lnTo>
                  <a:lnTo>
                    <a:pt x="1069" y="449"/>
                  </a:lnTo>
                  <a:lnTo>
                    <a:pt x="1079" y="459"/>
                  </a:lnTo>
                  <a:lnTo>
                    <a:pt x="1092" y="459"/>
                  </a:lnTo>
                  <a:lnTo>
                    <a:pt x="1092" y="465"/>
                  </a:lnTo>
                  <a:lnTo>
                    <a:pt x="1145" y="465"/>
                  </a:lnTo>
                  <a:lnTo>
                    <a:pt x="1149" y="459"/>
                  </a:lnTo>
                  <a:lnTo>
                    <a:pt x="1149" y="459"/>
                  </a:lnTo>
                  <a:lnTo>
                    <a:pt x="1149" y="459"/>
                  </a:lnTo>
                  <a:lnTo>
                    <a:pt x="1149" y="455"/>
                  </a:lnTo>
                  <a:lnTo>
                    <a:pt x="1156" y="455"/>
                  </a:lnTo>
                  <a:lnTo>
                    <a:pt x="1156" y="449"/>
                  </a:lnTo>
                  <a:lnTo>
                    <a:pt x="1174" y="449"/>
                  </a:lnTo>
                  <a:lnTo>
                    <a:pt x="1180" y="455"/>
                  </a:lnTo>
                  <a:lnTo>
                    <a:pt x="1215" y="455"/>
                  </a:lnTo>
                  <a:lnTo>
                    <a:pt x="1219" y="449"/>
                  </a:lnTo>
                  <a:lnTo>
                    <a:pt x="1219" y="449"/>
                  </a:lnTo>
                  <a:lnTo>
                    <a:pt x="1219" y="449"/>
                  </a:lnTo>
                  <a:lnTo>
                    <a:pt x="1226" y="443"/>
                  </a:lnTo>
                  <a:lnTo>
                    <a:pt x="1219" y="443"/>
                  </a:lnTo>
                  <a:lnTo>
                    <a:pt x="1219" y="443"/>
                  </a:lnTo>
                  <a:lnTo>
                    <a:pt x="1219" y="437"/>
                  </a:lnTo>
                  <a:lnTo>
                    <a:pt x="1215" y="437"/>
                  </a:lnTo>
                  <a:lnTo>
                    <a:pt x="1215" y="433"/>
                  </a:lnTo>
                  <a:lnTo>
                    <a:pt x="1215" y="433"/>
                  </a:lnTo>
                  <a:lnTo>
                    <a:pt x="1215" y="433"/>
                  </a:lnTo>
                  <a:lnTo>
                    <a:pt x="1215" y="426"/>
                  </a:lnTo>
                  <a:lnTo>
                    <a:pt x="1219" y="426"/>
                  </a:lnTo>
                  <a:lnTo>
                    <a:pt x="1219" y="420"/>
                  </a:lnTo>
                  <a:lnTo>
                    <a:pt x="1219" y="420"/>
                  </a:lnTo>
                  <a:lnTo>
                    <a:pt x="1219" y="420"/>
                  </a:lnTo>
                  <a:lnTo>
                    <a:pt x="1219" y="416"/>
                  </a:lnTo>
                  <a:lnTo>
                    <a:pt x="1219" y="416"/>
                  </a:lnTo>
                  <a:lnTo>
                    <a:pt x="1219" y="410"/>
                  </a:lnTo>
                  <a:lnTo>
                    <a:pt x="1215" y="410"/>
                  </a:lnTo>
                  <a:lnTo>
                    <a:pt x="1215" y="410"/>
                  </a:lnTo>
                  <a:lnTo>
                    <a:pt x="1209" y="404"/>
                  </a:lnTo>
                  <a:lnTo>
                    <a:pt x="1209" y="404"/>
                  </a:lnTo>
                  <a:lnTo>
                    <a:pt x="1209" y="404"/>
                  </a:lnTo>
                  <a:lnTo>
                    <a:pt x="1209" y="397"/>
                  </a:lnTo>
                  <a:lnTo>
                    <a:pt x="1209" y="397"/>
                  </a:lnTo>
                  <a:lnTo>
                    <a:pt x="1209" y="397"/>
                  </a:lnTo>
                  <a:lnTo>
                    <a:pt x="1209" y="393"/>
                  </a:lnTo>
                  <a:lnTo>
                    <a:pt x="1238" y="387"/>
                  </a:lnTo>
                  <a:lnTo>
                    <a:pt x="1244" y="393"/>
                  </a:lnTo>
                  <a:lnTo>
                    <a:pt x="1261" y="393"/>
                  </a:lnTo>
                  <a:lnTo>
                    <a:pt x="1261" y="397"/>
                  </a:lnTo>
                  <a:lnTo>
                    <a:pt x="1279" y="397"/>
                  </a:lnTo>
                  <a:lnTo>
                    <a:pt x="1285" y="404"/>
                  </a:lnTo>
                  <a:lnTo>
                    <a:pt x="1285" y="410"/>
                  </a:lnTo>
                  <a:lnTo>
                    <a:pt x="1296" y="420"/>
                  </a:lnTo>
                  <a:lnTo>
                    <a:pt x="1302" y="420"/>
                  </a:lnTo>
                  <a:lnTo>
                    <a:pt x="1308" y="426"/>
                  </a:lnTo>
                  <a:lnTo>
                    <a:pt x="1314" y="426"/>
                  </a:lnTo>
                  <a:lnTo>
                    <a:pt x="1314" y="433"/>
                  </a:lnTo>
                  <a:lnTo>
                    <a:pt x="1337" y="455"/>
                  </a:lnTo>
                  <a:lnTo>
                    <a:pt x="1349" y="455"/>
                  </a:lnTo>
                  <a:lnTo>
                    <a:pt x="1355" y="459"/>
                  </a:lnTo>
                  <a:lnTo>
                    <a:pt x="1362" y="459"/>
                  </a:lnTo>
                  <a:lnTo>
                    <a:pt x="1372" y="465"/>
                  </a:lnTo>
                  <a:lnTo>
                    <a:pt x="1401" y="494"/>
                  </a:lnTo>
                  <a:lnTo>
                    <a:pt x="1413" y="494"/>
                  </a:lnTo>
                  <a:lnTo>
                    <a:pt x="1419" y="488"/>
                  </a:lnTo>
                  <a:lnTo>
                    <a:pt x="1419" y="488"/>
                  </a:lnTo>
                  <a:lnTo>
                    <a:pt x="1425" y="488"/>
                  </a:lnTo>
                  <a:lnTo>
                    <a:pt x="1425" y="482"/>
                  </a:lnTo>
                  <a:lnTo>
                    <a:pt x="1432" y="482"/>
                  </a:lnTo>
                  <a:lnTo>
                    <a:pt x="1436" y="478"/>
                  </a:lnTo>
                  <a:lnTo>
                    <a:pt x="1442" y="478"/>
                  </a:lnTo>
                  <a:lnTo>
                    <a:pt x="1442" y="482"/>
                  </a:lnTo>
                  <a:lnTo>
                    <a:pt x="1448" y="482"/>
                  </a:lnTo>
                  <a:lnTo>
                    <a:pt x="1448" y="488"/>
                  </a:lnTo>
                  <a:lnTo>
                    <a:pt x="1448" y="488"/>
                  </a:lnTo>
                  <a:lnTo>
                    <a:pt x="1448" y="488"/>
                  </a:lnTo>
                  <a:lnTo>
                    <a:pt x="1448" y="494"/>
                  </a:lnTo>
                  <a:lnTo>
                    <a:pt x="1448" y="494"/>
                  </a:lnTo>
                  <a:lnTo>
                    <a:pt x="1448" y="498"/>
                  </a:lnTo>
                  <a:lnTo>
                    <a:pt x="1448" y="498"/>
                  </a:lnTo>
                  <a:lnTo>
                    <a:pt x="1448" y="505"/>
                  </a:lnTo>
                  <a:lnTo>
                    <a:pt x="1454" y="505"/>
                  </a:lnTo>
                  <a:lnTo>
                    <a:pt x="1454" y="511"/>
                  </a:lnTo>
                  <a:lnTo>
                    <a:pt x="1454" y="511"/>
                  </a:lnTo>
                  <a:lnTo>
                    <a:pt x="1460" y="511"/>
                  </a:lnTo>
                  <a:lnTo>
                    <a:pt x="1460" y="533"/>
                  </a:lnTo>
                  <a:lnTo>
                    <a:pt x="1436" y="533"/>
                  </a:lnTo>
                  <a:lnTo>
                    <a:pt x="1436" y="533"/>
                  </a:lnTo>
                  <a:lnTo>
                    <a:pt x="1436" y="540"/>
                  </a:lnTo>
                  <a:lnTo>
                    <a:pt x="1432" y="540"/>
                  </a:lnTo>
                  <a:lnTo>
                    <a:pt x="1432" y="540"/>
                  </a:lnTo>
                  <a:lnTo>
                    <a:pt x="1432" y="544"/>
                  </a:lnTo>
                  <a:lnTo>
                    <a:pt x="1436" y="550"/>
                  </a:lnTo>
                  <a:lnTo>
                    <a:pt x="1436" y="556"/>
                  </a:lnTo>
                  <a:lnTo>
                    <a:pt x="1442" y="560"/>
                  </a:lnTo>
                  <a:lnTo>
                    <a:pt x="1442" y="566"/>
                  </a:lnTo>
                  <a:lnTo>
                    <a:pt x="1448" y="566"/>
                  </a:lnTo>
                  <a:lnTo>
                    <a:pt x="1454" y="573"/>
                  </a:lnTo>
                  <a:lnTo>
                    <a:pt x="1483" y="573"/>
                  </a:lnTo>
                  <a:lnTo>
                    <a:pt x="1489" y="566"/>
                  </a:lnTo>
                  <a:lnTo>
                    <a:pt x="1495" y="556"/>
                  </a:lnTo>
                  <a:lnTo>
                    <a:pt x="1495" y="550"/>
                  </a:lnTo>
                  <a:lnTo>
                    <a:pt x="1502" y="540"/>
                  </a:lnTo>
                  <a:lnTo>
                    <a:pt x="1502" y="511"/>
                  </a:lnTo>
                  <a:lnTo>
                    <a:pt x="1502" y="511"/>
                  </a:lnTo>
                  <a:lnTo>
                    <a:pt x="1502" y="505"/>
                  </a:lnTo>
                  <a:lnTo>
                    <a:pt x="1502" y="505"/>
                  </a:lnTo>
                  <a:lnTo>
                    <a:pt x="1502" y="505"/>
                  </a:lnTo>
                  <a:lnTo>
                    <a:pt x="1502" y="498"/>
                  </a:lnTo>
                  <a:lnTo>
                    <a:pt x="1502" y="498"/>
                  </a:lnTo>
                  <a:lnTo>
                    <a:pt x="1502" y="488"/>
                  </a:lnTo>
                  <a:lnTo>
                    <a:pt x="1502" y="488"/>
                  </a:lnTo>
                  <a:lnTo>
                    <a:pt x="1502" y="488"/>
                  </a:lnTo>
                  <a:lnTo>
                    <a:pt x="1502" y="482"/>
                  </a:lnTo>
                  <a:lnTo>
                    <a:pt x="1502" y="482"/>
                  </a:lnTo>
                  <a:lnTo>
                    <a:pt x="1502" y="482"/>
                  </a:lnTo>
                  <a:lnTo>
                    <a:pt x="1502" y="478"/>
                  </a:lnTo>
                  <a:lnTo>
                    <a:pt x="1506" y="478"/>
                  </a:lnTo>
                  <a:lnTo>
                    <a:pt x="1506" y="472"/>
                  </a:lnTo>
                  <a:lnTo>
                    <a:pt x="1506" y="472"/>
                  </a:lnTo>
                  <a:lnTo>
                    <a:pt x="1506" y="465"/>
                  </a:lnTo>
                  <a:lnTo>
                    <a:pt x="1502" y="465"/>
                  </a:lnTo>
                  <a:lnTo>
                    <a:pt x="1502" y="459"/>
                  </a:lnTo>
                  <a:lnTo>
                    <a:pt x="1495" y="459"/>
                  </a:lnTo>
                  <a:lnTo>
                    <a:pt x="1495" y="455"/>
                  </a:lnTo>
                  <a:lnTo>
                    <a:pt x="1495" y="455"/>
                  </a:lnTo>
                  <a:lnTo>
                    <a:pt x="1495" y="449"/>
                  </a:lnTo>
                  <a:lnTo>
                    <a:pt x="1489" y="449"/>
                  </a:lnTo>
                  <a:lnTo>
                    <a:pt x="1483" y="443"/>
                  </a:lnTo>
                  <a:lnTo>
                    <a:pt x="1477" y="433"/>
                  </a:lnTo>
                  <a:lnTo>
                    <a:pt x="1477" y="426"/>
                  </a:lnTo>
                  <a:lnTo>
                    <a:pt x="1471" y="420"/>
                  </a:lnTo>
                  <a:lnTo>
                    <a:pt x="1471" y="410"/>
                  </a:lnTo>
                  <a:lnTo>
                    <a:pt x="1467" y="404"/>
                  </a:lnTo>
                  <a:lnTo>
                    <a:pt x="1467" y="397"/>
                  </a:lnTo>
                  <a:lnTo>
                    <a:pt x="1448" y="381"/>
                  </a:lnTo>
                  <a:lnTo>
                    <a:pt x="1442" y="381"/>
                  </a:lnTo>
                  <a:lnTo>
                    <a:pt x="1436" y="375"/>
                  </a:lnTo>
                  <a:lnTo>
                    <a:pt x="1419" y="375"/>
                  </a:lnTo>
                  <a:lnTo>
                    <a:pt x="1413" y="371"/>
                  </a:lnTo>
                  <a:lnTo>
                    <a:pt x="1413" y="371"/>
                  </a:lnTo>
                  <a:lnTo>
                    <a:pt x="1413" y="375"/>
                  </a:lnTo>
                  <a:lnTo>
                    <a:pt x="1413" y="375"/>
                  </a:lnTo>
                  <a:lnTo>
                    <a:pt x="1413" y="381"/>
                  </a:lnTo>
                  <a:lnTo>
                    <a:pt x="1407" y="381"/>
                  </a:lnTo>
                  <a:lnTo>
                    <a:pt x="1407" y="387"/>
                  </a:lnTo>
                  <a:lnTo>
                    <a:pt x="1407" y="387"/>
                  </a:lnTo>
                  <a:lnTo>
                    <a:pt x="1401" y="381"/>
                  </a:lnTo>
                  <a:lnTo>
                    <a:pt x="1397" y="381"/>
                  </a:lnTo>
                  <a:lnTo>
                    <a:pt x="1397" y="375"/>
                  </a:lnTo>
                  <a:lnTo>
                    <a:pt x="1384" y="375"/>
                  </a:lnTo>
                  <a:lnTo>
                    <a:pt x="1384" y="365"/>
                  </a:lnTo>
                  <a:lnTo>
                    <a:pt x="1366" y="365"/>
                  </a:lnTo>
                  <a:lnTo>
                    <a:pt x="1362" y="358"/>
                  </a:lnTo>
                  <a:lnTo>
                    <a:pt x="1355" y="358"/>
                  </a:lnTo>
                  <a:lnTo>
                    <a:pt x="1355" y="358"/>
                  </a:lnTo>
                  <a:lnTo>
                    <a:pt x="1362" y="358"/>
                  </a:lnTo>
                  <a:lnTo>
                    <a:pt x="1362" y="352"/>
                  </a:lnTo>
                  <a:lnTo>
                    <a:pt x="1362" y="352"/>
                  </a:lnTo>
                  <a:lnTo>
                    <a:pt x="1362" y="348"/>
                  </a:lnTo>
                  <a:lnTo>
                    <a:pt x="1366" y="348"/>
                  </a:lnTo>
                  <a:lnTo>
                    <a:pt x="1366" y="336"/>
                  </a:lnTo>
                  <a:lnTo>
                    <a:pt x="1366" y="336"/>
                  </a:lnTo>
                  <a:lnTo>
                    <a:pt x="1366" y="332"/>
                  </a:lnTo>
                  <a:lnTo>
                    <a:pt x="1372" y="325"/>
                  </a:lnTo>
                  <a:lnTo>
                    <a:pt x="1372" y="319"/>
                  </a:lnTo>
                  <a:lnTo>
                    <a:pt x="1378" y="319"/>
                  </a:lnTo>
                  <a:lnTo>
                    <a:pt x="1378" y="286"/>
                  </a:lnTo>
                  <a:lnTo>
                    <a:pt x="1425" y="286"/>
                  </a:lnTo>
                  <a:lnTo>
                    <a:pt x="1432" y="290"/>
                  </a:lnTo>
                  <a:lnTo>
                    <a:pt x="1460" y="290"/>
                  </a:lnTo>
                  <a:lnTo>
                    <a:pt x="1460" y="286"/>
                  </a:lnTo>
                  <a:lnTo>
                    <a:pt x="1460" y="286"/>
                  </a:lnTo>
                  <a:lnTo>
                    <a:pt x="1460" y="286"/>
                  </a:lnTo>
                  <a:lnTo>
                    <a:pt x="1495" y="286"/>
                  </a:lnTo>
                  <a:lnTo>
                    <a:pt x="1495" y="290"/>
                  </a:lnTo>
                  <a:lnTo>
                    <a:pt x="1502" y="290"/>
                  </a:lnTo>
                  <a:lnTo>
                    <a:pt x="1502" y="297"/>
                  </a:lnTo>
                  <a:lnTo>
                    <a:pt x="1502" y="297"/>
                  </a:lnTo>
                  <a:lnTo>
                    <a:pt x="1506" y="297"/>
                  </a:lnTo>
                  <a:lnTo>
                    <a:pt x="1506" y="290"/>
                  </a:lnTo>
                  <a:lnTo>
                    <a:pt x="1512" y="290"/>
                  </a:lnTo>
                  <a:lnTo>
                    <a:pt x="1512" y="286"/>
                  </a:lnTo>
                  <a:lnTo>
                    <a:pt x="1512" y="286"/>
                  </a:lnTo>
                  <a:lnTo>
                    <a:pt x="1518" y="286"/>
                  </a:lnTo>
                  <a:lnTo>
                    <a:pt x="1512" y="286"/>
                  </a:lnTo>
                  <a:lnTo>
                    <a:pt x="1512" y="286"/>
                  </a:lnTo>
                  <a:lnTo>
                    <a:pt x="1512" y="274"/>
                  </a:lnTo>
                  <a:lnTo>
                    <a:pt x="1512" y="274"/>
                  </a:lnTo>
                  <a:lnTo>
                    <a:pt x="1512" y="274"/>
                  </a:lnTo>
                  <a:lnTo>
                    <a:pt x="1512" y="257"/>
                  </a:lnTo>
                  <a:lnTo>
                    <a:pt x="1512" y="257"/>
                  </a:lnTo>
                  <a:lnTo>
                    <a:pt x="1512" y="247"/>
                  </a:lnTo>
                  <a:lnTo>
                    <a:pt x="1512" y="247"/>
                  </a:lnTo>
                  <a:lnTo>
                    <a:pt x="1547" y="247"/>
                  </a:lnTo>
                  <a:lnTo>
                    <a:pt x="1553" y="251"/>
                  </a:lnTo>
                  <a:lnTo>
                    <a:pt x="1553" y="251"/>
                  </a:lnTo>
                  <a:lnTo>
                    <a:pt x="1553" y="257"/>
                  </a:lnTo>
                  <a:lnTo>
                    <a:pt x="1559" y="257"/>
                  </a:lnTo>
                  <a:lnTo>
                    <a:pt x="1559" y="264"/>
                  </a:lnTo>
                  <a:lnTo>
                    <a:pt x="1565" y="264"/>
                  </a:lnTo>
                  <a:lnTo>
                    <a:pt x="1565" y="270"/>
                  </a:lnTo>
                  <a:lnTo>
                    <a:pt x="1565" y="264"/>
                  </a:lnTo>
                  <a:lnTo>
                    <a:pt x="1572" y="264"/>
                  </a:lnTo>
                  <a:lnTo>
                    <a:pt x="1572" y="257"/>
                  </a:lnTo>
                  <a:lnTo>
                    <a:pt x="1572" y="257"/>
                  </a:lnTo>
                  <a:lnTo>
                    <a:pt x="1572" y="257"/>
                  </a:lnTo>
                  <a:lnTo>
                    <a:pt x="1572" y="251"/>
                  </a:lnTo>
                  <a:lnTo>
                    <a:pt x="1572" y="251"/>
                  </a:lnTo>
                  <a:lnTo>
                    <a:pt x="1572" y="247"/>
                  </a:lnTo>
                  <a:lnTo>
                    <a:pt x="1572" y="247"/>
                  </a:lnTo>
                  <a:lnTo>
                    <a:pt x="1572" y="247"/>
                  </a:lnTo>
                  <a:lnTo>
                    <a:pt x="1576" y="247"/>
                  </a:lnTo>
                  <a:lnTo>
                    <a:pt x="1576" y="241"/>
                  </a:lnTo>
                  <a:lnTo>
                    <a:pt x="1576" y="241"/>
                  </a:lnTo>
                  <a:lnTo>
                    <a:pt x="1576" y="241"/>
                  </a:lnTo>
                  <a:lnTo>
                    <a:pt x="1572" y="235"/>
                  </a:lnTo>
                  <a:lnTo>
                    <a:pt x="1572" y="235"/>
                  </a:lnTo>
                  <a:lnTo>
                    <a:pt x="1572" y="235"/>
                  </a:lnTo>
                  <a:lnTo>
                    <a:pt x="1572" y="229"/>
                  </a:lnTo>
                  <a:lnTo>
                    <a:pt x="1572" y="229"/>
                  </a:lnTo>
                  <a:lnTo>
                    <a:pt x="1576" y="224"/>
                  </a:lnTo>
                  <a:lnTo>
                    <a:pt x="1576" y="224"/>
                  </a:lnTo>
                  <a:lnTo>
                    <a:pt x="1582" y="224"/>
                  </a:lnTo>
                  <a:lnTo>
                    <a:pt x="1582" y="229"/>
                  </a:lnTo>
                  <a:lnTo>
                    <a:pt x="1594" y="229"/>
                  </a:lnTo>
                  <a:lnTo>
                    <a:pt x="1588" y="235"/>
                  </a:lnTo>
                  <a:lnTo>
                    <a:pt x="1582" y="235"/>
                  </a:lnTo>
                  <a:lnTo>
                    <a:pt x="1582" y="235"/>
                  </a:lnTo>
                  <a:lnTo>
                    <a:pt x="1582" y="235"/>
                  </a:lnTo>
                  <a:lnTo>
                    <a:pt x="1588" y="241"/>
                  </a:lnTo>
                  <a:lnTo>
                    <a:pt x="1588" y="241"/>
                  </a:lnTo>
                  <a:lnTo>
                    <a:pt x="1594" y="247"/>
                  </a:lnTo>
                  <a:lnTo>
                    <a:pt x="1594" y="247"/>
                  </a:lnTo>
                  <a:lnTo>
                    <a:pt x="1600" y="251"/>
                  </a:lnTo>
                  <a:lnTo>
                    <a:pt x="1600" y="251"/>
                  </a:lnTo>
                  <a:lnTo>
                    <a:pt x="1600" y="257"/>
                  </a:lnTo>
                  <a:lnTo>
                    <a:pt x="1600" y="257"/>
                  </a:lnTo>
                  <a:lnTo>
                    <a:pt x="1600" y="264"/>
                  </a:lnTo>
                  <a:lnTo>
                    <a:pt x="1594" y="264"/>
                  </a:lnTo>
                  <a:lnTo>
                    <a:pt x="1594" y="274"/>
                  </a:lnTo>
                  <a:lnTo>
                    <a:pt x="1588" y="280"/>
                  </a:lnTo>
                  <a:lnTo>
                    <a:pt x="1588" y="286"/>
                  </a:lnTo>
                  <a:lnTo>
                    <a:pt x="1588" y="286"/>
                  </a:lnTo>
                  <a:lnTo>
                    <a:pt x="1588" y="286"/>
                  </a:lnTo>
                  <a:lnTo>
                    <a:pt x="1588" y="290"/>
                  </a:lnTo>
                  <a:lnTo>
                    <a:pt x="1588" y="290"/>
                  </a:lnTo>
                  <a:lnTo>
                    <a:pt x="1588" y="290"/>
                  </a:lnTo>
                  <a:lnTo>
                    <a:pt x="1588" y="297"/>
                  </a:lnTo>
                  <a:lnTo>
                    <a:pt x="1594" y="297"/>
                  </a:lnTo>
                  <a:lnTo>
                    <a:pt x="1594" y="303"/>
                  </a:lnTo>
                  <a:lnTo>
                    <a:pt x="1588" y="303"/>
                  </a:lnTo>
                  <a:lnTo>
                    <a:pt x="1588" y="309"/>
                  </a:lnTo>
                  <a:lnTo>
                    <a:pt x="1582" y="309"/>
                  </a:lnTo>
                  <a:lnTo>
                    <a:pt x="1582" y="309"/>
                  </a:lnTo>
                  <a:lnTo>
                    <a:pt x="1582" y="319"/>
                  </a:lnTo>
                  <a:lnTo>
                    <a:pt x="1588" y="332"/>
                  </a:lnTo>
                  <a:lnTo>
                    <a:pt x="1588" y="342"/>
                  </a:lnTo>
                  <a:lnTo>
                    <a:pt x="1594" y="348"/>
                  </a:lnTo>
                  <a:lnTo>
                    <a:pt x="1600" y="358"/>
                  </a:lnTo>
                  <a:lnTo>
                    <a:pt x="1611" y="365"/>
                  </a:lnTo>
                  <a:lnTo>
                    <a:pt x="1617" y="371"/>
                  </a:lnTo>
                  <a:lnTo>
                    <a:pt x="1629" y="371"/>
                  </a:lnTo>
                  <a:lnTo>
                    <a:pt x="1635" y="375"/>
                  </a:lnTo>
                  <a:lnTo>
                    <a:pt x="1635" y="381"/>
                  </a:lnTo>
                  <a:lnTo>
                    <a:pt x="1635" y="381"/>
                  </a:lnTo>
                  <a:lnTo>
                    <a:pt x="1642" y="387"/>
                  </a:lnTo>
                  <a:lnTo>
                    <a:pt x="1642" y="393"/>
                  </a:lnTo>
                  <a:lnTo>
                    <a:pt x="1648" y="397"/>
                  </a:lnTo>
                  <a:lnTo>
                    <a:pt x="1648" y="397"/>
                  </a:lnTo>
                  <a:lnTo>
                    <a:pt x="1658" y="397"/>
                  </a:lnTo>
                  <a:lnTo>
                    <a:pt x="1658" y="404"/>
                  </a:lnTo>
                  <a:lnTo>
                    <a:pt x="1658" y="404"/>
                  </a:lnTo>
                  <a:lnTo>
                    <a:pt x="1658" y="404"/>
                  </a:lnTo>
                  <a:lnTo>
                    <a:pt x="1664" y="404"/>
                  </a:lnTo>
                  <a:lnTo>
                    <a:pt x="1664" y="410"/>
                  </a:lnTo>
                  <a:lnTo>
                    <a:pt x="1664" y="410"/>
                  </a:lnTo>
                  <a:lnTo>
                    <a:pt x="1664" y="410"/>
                  </a:lnTo>
                  <a:lnTo>
                    <a:pt x="1664" y="416"/>
                  </a:lnTo>
                  <a:lnTo>
                    <a:pt x="1670" y="416"/>
                  </a:lnTo>
                  <a:lnTo>
                    <a:pt x="1670" y="420"/>
                  </a:lnTo>
                  <a:lnTo>
                    <a:pt x="1677" y="420"/>
                  </a:lnTo>
                  <a:lnTo>
                    <a:pt x="1677" y="426"/>
                  </a:lnTo>
                  <a:lnTo>
                    <a:pt x="1683" y="426"/>
                  </a:lnTo>
                  <a:lnTo>
                    <a:pt x="1683" y="420"/>
                  </a:lnTo>
                  <a:lnTo>
                    <a:pt x="1683" y="420"/>
                  </a:lnTo>
                  <a:lnTo>
                    <a:pt x="1687" y="420"/>
                  </a:lnTo>
                  <a:lnTo>
                    <a:pt x="1687" y="416"/>
                  </a:lnTo>
                  <a:lnTo>
                    <a:pt x="1687" y="416"/>
                  </a:lnTo>
                  <a:lnTo>
                    <a:pt x="1687" y="410"/>
                  </a:lnTo>
                  <a:lnTo>
                    <a:pt x="1693" y="410"/>
                  </a:lnTo>
                  <a:lnTo>
                    <a:pt x="1687" y="410"/>
                  </a:lnTo>
                  <a:lnTo>
                    <a:pt x="1687" y="404"/>
                  </a:lnTo>
                  <a:lnTo>
                    <a:pt x="1683" y="404"/>
                  </a:lnTo>
                  <a:lnTo>
                    <a:pt x="1683" y="404"/>
                  </a:lnTo>
                  <a:lnTo>
                    <a:pt x="1683" y="397"/>
                  </a:lnTo>
                  <a:lnTo>
                    <a:pt x="1677" y="397"/>
                  </a:lnTo>
                  <a:lnTo>
                    <a:pt x="1677" y="397"/>
                  </a:lnTo>
                  <a:lnTo>
                    <a:pt x="1677" y="393"/>
                  </a:lnTo>
                  <a:lnTo>
                    <a:pt x="1677" y="393"/>
                  </a:lnTo>
                  <a:lnTo>
                    <a:pt x="1683" y="393"/>
                  </a:lnTo>
                  <a:lnTo>
                    <a:pt x="1687" y="387"/>
                  </a:lnTo>
                  <a:lnTo>
                    <a:pt x="1687" y="387"/>
                  </a:lnTo>
                  <a:lnTo>
                    <a:pt x="1683" y="381"/>
                  </a:lnTo>
                  <a:lnTo>
                    <a:pt x="1683" y="381"/>
                  </a:lnTo>
                  <a:lnTo>
                    <a:pt x="1683" y="381"/>
                  </a:lnTo>
                  <a:lnTo>
                    <a:pt x="1683" y="375"/>
                  </a:lnTo>
                  <a:lnTo>
                    <a:pt x="1677" y="375"/>
                  </a:lnTo>
                  <a:lnTo>
                    <a:pt x="1677" y="371"/>
                  </a:lnTo>
                  <a:lnTo>
                    <a:pt x="1677" y="371"/>
                  </a:lnTo>
                  <a:lnTo>
                    <a:pt x="1693" y="371"/>
                  </a:lnTo>
                  <a:lnTo>
                    <a:pt x="1687" y="365"/>
                  </a:lnTo>
                  <a:lnTo>
                    <a:pt x="1683" y="365"/>
                  </a:lnTo>
                  <a:lnTo>
                    <a:pt x="1683" y="358"/>
                  </a:lnTo>
                  <a:lnTo>
                    <a:pt x="1677" y="358"/>
                  </a:lnTo>
                  <a:lnTo>
                    <a:pt x="1677" y="358"/>
                  </a:lnTo>
                  <a:lnTo>
                    <a:pt x="1677" y="348"/>
                  </a:lnTo>
                  <a:lnTo>
                    <a:pt x="1677" y="348"/>
                  </a:lnTo>
                  <a:lnTo>
                    <a:pt x="1677" y="348"/>
                  </a:lnTo>
                  <a:lnTo>
                    <a:pt x="1677" y="342"/>
                  </a:lnTo>
                  <a:lnTo>
                    <a:pt x="1677" y="342"/>
                  </a:lnTo>
                  <a:lnTo>
                    <a:pt x="1677" y="342"/>
                  </a:lnTo>
                  <a:lnTo>
                    <a:pt x="1683" y="336"/>
                  </a:lnTo>
                  <a:lnTo>
                    <a:pt x="1683" y="336"/>
                  </a:lnTo>
                  <a:lnTo>
                    <a:pt x="1683" y="336"/>
                  </a:lnTo>
                  <a:lnTo>
                    <a:pt x="1677" y="332"/>
                  </a:lnTo>
                  <a:lnTo>
                    <a:pt x="1664" y="325"/>
                  </a:lnTo>
                  <a:lnTo>
                    <a:pt x="1664" y="319"/>
                  </a:lnTo>
                  <a:lnTo>
                    <a:pt x="1658" y="319"/>
                  </a:lnTo>
                  <a:lnTo>
                    <a:pt x="1648" y="309"/>
                  </a:lnTo>
                  <a:lnTo>
                    <a:pt x="1635" y="309"/>
                  </a:lnTo>
                  <a:lnTo>
                    <a:pt x="1635" y="309"/>
                  </a:lnTo>
                  <a:lnTo>
                    <a:pt x="1635" y="303"/>
                  </a:lnTo>
                  <a:lnTo>
                    <a:pt x="1629" y="303"/>
                  </a:lnTo>
                  <a:lnTo>
                    <a:pt x="1629" y="286"/>
                  </a:lnTo>
                  <a:lnTo>
                    <a:pt x="1629" y="286"/>
                  </a:lnTo>
                  <a:lnTo>
                    <a:pt x="1623" y="280"/>
                  </a:lnTo>
                  <a:lnTo>
                    <a:pt x="1617" y="280"/>
                  </a:lnTo>
                  <a:lnTo>
                    <a:pt x="1642" y="270"/>
                  </a:lnTo>
                  <a:lnTo>
                    <a:pt x="1642" y="270"/>
                  </a:lnTo>
                  <a:lnTo>
                    <a:pt x="1642" y="270"/>
                  </a:lnTo>
                  <a:lnTo>
                    <a:pt x="1642" y="270"/>
                  </a:lnTo>
                  <a:lnTo>
                    <a:pt x="1648" y="274"/>
                  </a:lnTo>
                  <a:lnTo>
                    <a:pt x="1648" y="274"/>
                  </a:lnTo>
                  <a:lnTo>
                    <a:pt x="1648" y="274"/>
                  </a:lnTo>
                  <a:lnTo>
                    <a:pt x="1648" y="274"/>
                  </a:lnTo>
                  <a:lnTo>
                    <a:pt x="1652" y="274"/>
                  </a:lnTo>
                  <a:lnTo>
                    <a:pt x="1658" y="270"/>
                  </a:lnTo>
                  <a:lnTo>
                    <a:pt x="1658" y="270"/>
                  </a:lnTo>
                  <a:lnTo>
                    <a:pt x="1664" y="270"/>
                  </a:lnTo>
                  <a:lnTo>
                    <a:pt x="1664" y="264"/>
                  </a:lnTo>
                  <a:lnTo>
                    <a:pt x="1683" y="264"/>
                  </a:lnTo>
                  <a:lnTo>
                    <a:pt x="1683" y="270"/>
                  </a:lnTo>
                  <a:lnTo>
                    <a:pt x="1683" y="270"/>
                  </a:lnTo>
                  <a:lnTo>
                    <a:pt x="1683" y="270"/>
                  </a:lnTo>
                  <a:lnTo>
                    <a:pt x="1683" y="274"/>
                  </a:lnTo>
                  <a:lnTo>
                    <a:pt x="1693" y="274"/>
                  </a:lnTo>
                  <a:lnTo>
                    <a:pt x="1693" y="257"/>
                  </a:lnTo>
                  <a:lnTo>
                    <a:pt x="1705" y="247"/>
                  </a:lnTo>
                  <a:lnTo>
                    <a:pt x="1705" y="241"/>
                  </a:lnTo>
                  <a:lnTo>
                    <a:pt x="1722" y="241"/>
                  </a:lnTo>
                  <a:lnTo>
                    <a:pt x="1718" y="235"/>
                  </a:lnTo>
                  <a:lnTo>
                    <a:pt x="1718" y="235"/>
                  </a:lnTo>
                  <a:lnTo>
                    <a:pt x="1718" y="235"/>
                  </a:lnTo>
                  <a:lnTo>
                    <a:pt x="1718" y="235"/>
                  </a:lnTo>
                  <a:lnTo>
                    <a:pt x="1718" y="229"/>
                  </a:lnTo>
                  <a:lnTo>
                    <a:pt x="1722" y="229"/>
                  </a:lnTo>
                  <a:lnTo>
                    <a:pt x="1722" y="235"/>
                  </a:lnTo>
                  <a:lnTo>
                    <a:pt x="1722" y="235"/>
                  </a:lnTo>
                  <a:lnTo>
                    <a:pt x="1753" y="235"/>
                  </a:lnTo>
                  <a:lnTo>
                    <a:pt x="1747" y="229"/>
                  </a:lnTo>
                  <a:lnTo>
                    <a:pt x="1747" y="229"/>
                  </a:lnTo>
                  <a:lnTo>
                    <a:pt x="1747" y="224"/>
                  </a:lnTo>
                  <a:lnTo>
                    <a:pt x="1753" y="224"/>
                  </a:lnTo>
                  <a:lnTo>
                    <a:pt x="1722" y="212"/>
                  </a:lnTo>
                  <a:lnTo>
                    <a:pt x="1718" y="212"/>
                  </a:lnTo>
                  <a:lnTo>
                    <a:pt x="1705" y="208"/>
                  </a:lnTo>
                  <a:lnTo>
                    <a:pt x="1699" y="202"/>
                  </a:lnTo>
                  <a:lnTo>
                    <a:pt x="1687" y="196"/>
                  </a:lnTo>
                  <a:lnTo>
                    <a:pt x="1664" y="196"/>
                  </a:lnTo>
                  <a:lnTo>
                    <a:pt x="1705" y="196"/>
                  </a:lnTo>
                  <a:lnTo>
                    <a:pt x="1705" y="189"/>
                  </a:lnTo>
                  <a:lnTo>
                    <a:pt x="1705" y="189"/>
                  </a:lnTo>
                  <a:lnTo>
                    <a:pt x="1705" y="185"/>
                  </a:lnTo>
                  <a:lnTo>
                    <a:pt x="1699" y="185"/>
                  </a:lnTo>
                  <a:lnTo>
                    <a:pt x="1699" y="185"/>
                  </a:lnTo>
                  <a:lnTo>
                    <a:pt x="1693" y="179"/>
                  </a:lnTo>
                  <a:lnTo>
                    <a:pt x="1687" y="179"/>
                  </a:lnTo>
                  <a:lnTo>
                    <a:pt x="1683" y="173"/>
                  </a:lnTo>
                  <a:lnTo>
                    <a:pt x="1693" y="173"/>
                  </a:lnTo>
                  <a:lnTo>
                    <a:pt x="1693" y="179"/>
                  </a:lnTo>
                  <a:lnTo>
                    <a:pt x="1699" y="179"/>
                  </a:lnTo>
                  <a:lnTo>
                    <a:pt x="1705" y="185"/>
                  </a:lnTo>
                  <a:lnTo>
                    <a:pt x="1705" y="185"/>
                  </a:lnTo>
                  <a:lnTo>
                    <a:pt x="1705" y="185"/>
                  </a:lnTo>
                  <a:lnTo>
                    <a:pt x="1712" y="185"/>
                  </a:lnTo>
                  <a:lnTo>
                    <a:pt x="1712" y="179"/>
                  </a:lnTo>
                  <a:lnTo>
                    <a:pt x="1728" y="179"/>
                  </a:lnTo>
                  <a:lnTo>
                    <a:pt x="1734" y="185"/>
                  </a:lnTo>
                  <a:lnTo>
                    <a:pt x="1741" y="185"/>
                  </a:lnTo>
                  <a:lnTo>
                    <a:pt x="1747" y="189"/>
                  </a:lnTo>
                  <a:lnTo>
                    <a:pt x="1753" y="189"/>
                  </a:lnTo>
                  <a:lnTo>
                    <a:pt x="1753" y="196"/>
                  </a:lnTo>
                  <a:lnTo>
                    <a:pt x="1782" y="196"/>
                  </a:lnTo>
                  <a:lnTo>
                    <a:pt x="1782" y="202"/>
                  </a:lnTo>
                  <a:lnTo>
                    <a:pt x="1811" y="202"/>
                  </a:lnTo>
                  <a:lnTo>
                    <a:pt x="1798" y="202"/>
                  </a:lnTo>
                  <a:lnTo>
                    <a:pt x="1798" y="196"/>
                  </a:lnTo>
                  <a:lnTo>
                    <a:pt x="1792" y="196"/>
                  </a:lnTo>
                  <a:lnTo>
                    <a:pt x="1792" y="189"/>
                  </a:lnTo>
                  <a:lnTo>
                    <a:pt x="1792" y="189"/>
                  </a:lnTo>
                  <a:lnTo>
                    <a:pt x="1792" y="185"/>
                  </a:lnTo>
                  <a:lnTo>
                    <a:pt x="1792" y="185"/>
                  </a:lnTo>
                  <a:lnTo>
                    <a:pt x="1792" y="185"/>
                  </a:lnTo>
                  <a:lnTo>
                    <a:pt x="1792" y="179"/>
                  </a:lnTo>
                  <a:lnTo>
                    <a:pt x="1792" y="179"/>
                  </a:lnTo>
                  <a:lnTo>
                    <a:pt x="1792" y="179"/>
                  </a:lnTo>
                  <a:lnTo>
                    <a:pt x="1792" y="173"/>
                  </a:lnTo>
                  <a:lnTo>
                    <a:pt x="1782" y="173"/>
                  </a:lnTo>
                  <a:lnTo>
                    <a:pt x="1769" y="163"/>
                  </a:lnTo>
                  <a:lnTo>
                    <a:pt x="1753" y="163"/>
                  </a:lnTo>
                  <a:lnTo>
                    <a:pt x="1747" y="156"/>
                  </a:lnTo>
                  <a:lnTo>
                    <a:pt x="1741" y="156"/>
                  </a:lnTo>
                  <a:lnTo>
                    <a:pt x="1741" y="156"/>
                  </a:lnTo>
                  <a:lnTo>
                    <a:pt x="1734" y="163"/>
                  </a:lnTo>
                  <a:lnTo>
                    <a:pt x="1734" y="163"/>
                  </a:lnTo>
                  <a:lnTo>
                    <a:pt x="1734" y="163"/>
                  </a:lnTo>
                  <a:lnTo>
                    <a:pt x="1734" y="163"/>
                  </a:lnTo>
                  <a:lnTo>
                    <a:pt x="1734" y="163"/>
                  </a:lnTo>
                  <a:lnTo>
                    <a:pt x="1734" y="163"/>
                  </a:lnTo>
                  <a:lnTo>
                    <a:pt x="1741" y="163"/>
                  </a:lnTo>
                  <a:lnTo>
                    <a:pt x="1741" y="167"/>
                  </a:lnTo>
                  <a:lnTo>
                    <a:pt x="1741" y="167"/>
                  </a:lnTo>
                  <a:lnTo>
                    <a:pt x="1747" y="173"/>
                  </a:lnTo>
                  <a:lnTo>
                    <a:pt x="1747" y="173"/>
                  </a:lnTo>
                  <a:lnTo>
                    <a:pt x="1734" y="163"/>
                  </a:lnTo>
                  <a:lnTo>
                    <a:pt x="1728" y="163"/>
                  </a:lnTo>
                  <a:lnTo>
                    <a:pt x="1718" y="150"/>
                  </a:lnTo>
                  <a:lnTo>
                    <a:pt x="1712" y="150"/>
                  </a:lnTo>
                  <a:lnTo>
                    <a:pt x="1705" y="146"/>
                  </a:lnTo>
                  <a:lnTo>
                    <a:pt x="1693" y="146"/>
                  </a:lnTo>
                  <a:lnTo>
                    <a:pt x="1683" y="140"/>
                  </a:lnTo>
                  <a:lnTo>
                    <a:pt x="1670" y="140"/>
                  </a:lnTo>
                  <a:lnTo>
                    <a:pt x="1658" y="134"/>
                  </a:lnTo>
                  <a:lnTo>
                    <a:pt x="1629" y="134"/>
                  </a:lnTo>
                  <a:lnTo>
                    <a:pt x="1617" y="128"/>
                  </a:lnTo>
                  <a:lnTo>
                    <a:pt x="1611" y="128"/>
                  </a:lnTo>
                  <a:lnTo>
                    <a:pt x="1594" y="123"/>
                  </a:lnTo>
                  <a:lnTo>
                    <a:pt x="1572" y="123"/>
                  </a:lnTo>
                  <a:lnTo>
                    <a:pt x="1572" y="117"/>
                  </a:lnTo>
                  <a:lnTo>
                    <a:pt x="1553" y="117"/>
                  </a:lnTo>
                  <a:lnTo>
                    <a:pt x="1553" y="117"/>
                  </a:lnTo>
                  <a:lnTo>
                    <a:pt x="1547" y="123"/>
                  </a:lnTo>
                  <a:lnTo>
                    <a:pt x="1524" y="123"/>
                  </a:lnTo>
                  <a:lnTo>
                    <a:pt x="1518" y="117"/>
                  </a:lnTo>
                  <a:lnTo>
                    <a:pt x="1495" y="117"/>
                  </a:lnTo>
                  <a:lnTo>
                    <a:pt x="1495" y="117"/>
                  </a:lnTo>
                  <a:lnTo>
                    <a:pt x="1506" y="128"/>
                  </a:lnTo>
                  <a:lnTo>
                    <a:pt x="1506" y="128"/>
                  </a:lnTo>
                  <a:lnTo>
                    <a:pt x="1512" y="134"/>
                  </a:lnTo>
                  <a:lnTo>
                    <a:pt x="1506" y="134"/>
                  </a:lnTo>
                  <a:lnTo>
                    <a:pt x="1506" y="128"/>
                  </a:lnTo>
                  <a:lnTo>
                    <a:pt x="1495" y="128"/>
                  </a:lnTo>
                  <a:lnTo>
                    <a:pt x="1495" y="123"/>
                  </a:lnTo>
                  <a:lnTo>
                    <a:pt x="1489" y="123"/>
                  </a:lnTo>
                  <a:lnTo>
                    <a:pt x="1489" y="123"/>
                  </a:lnTo>
                  <a:lnTo>
                    <a:pt x="1489" y="123"/>
                  </a:lnTo>
                  <a:lnTo>
                    <a:pt x="1489" y="123"/>
                  </a:lnTo>
                  <a:lnTo>
                    <a:pt x="1489" y="117"/>
                  </a:lnTo>
                  <a:lnTo>
                    <a:pt x="1477" y="117"/>
                  </a:lnTo>
                  <a:lnTo>
                    <a:pt x="1477" y="117"/>
                  </a:lnTo>
                  <a:lnTo>
                    <a:pt x="1477" y="117"/>
                  </a:lnTo>
                  <a:lnTo>
                    <a:pt x="1477" y="117"/>
                  </a:lnTo>
                  <a:lnTo>
                    <a:pt x="1477" y="117"/>
                  </a:lnTo>
                  <a:lnTo>
                    <a:pt x="1471" y="123"/>
                  </a:lnTo>
                  <a:lnTo>
                    <a:pt x="1413" y="123"/>
                  </a:lnTo>
                  <a:lnTo>
                    <a:pt x="1413" y="123"/>
                  </a:lnTo>
                  <a:lnTo>
                    <a:pt x="1419" y="128"/>
                  </a:lnTo>
                  <a:lnTo>
                    <a:pt x="1419" y="128"/>
                  </a:lnTo>
                  <a:lnTo>
                    <a:pt x="1419" y="128"/>
                  </a:lnTo>
                  <a:lnTo>
                    <a:pt x="1419" y="134"/>
                  </a:lnTo>
                  <a:lnTo>
                    <a:pt x="1425" y="134"/>
                  </a:lnTo>
                  <a:lnTo>
                    <a:pt x="1432" y="140"/>
                  </a:lnTo>
                  <a:lnTo>
                    <a:pt x="1419" y="134"/>
                  </a:lnTo>
                  <a:lnTo>
                    <a:pt x="1413" y="128"/>
                  </a:lnTo>
                  <a:lnTo>
                    <a:pt x="1401" y="128"/>
                  </a:lnTo>
                  <a:lnTo>
                    <a:pt x="1397" y="123"/>
                  </a:lnTo>
                  <a:lnTo>
                    <a:pt x="1384" y="117"/>
                  </a:lnTo>
                  <a:lnTo>
                    <a:pt x="1372" y="105"/>
                  </a:lnTo>
                  <a:lnTo>
                    <a:pt x="1362" y="101"/>
                  </a:lnTo>
                  <a:lnTo>
                    <a:pt x="1273" y="101"/>
                  </a:lnTo>
                  <a:lnTo>
                    <a:pt x="1273" y="101"/>
                  </a:lnTo>
                  <a:lnTo>
                    <a:pt x="1273" y="101"/>
                  </a:lnTo>
                  <a:lnTo>
                    <a:pt x="1267" y="95"/>
                  </a:lnTo>
                  <a:lnTo>
                    <a:pt x="1261" y="95"/>
                  </a:lnTo>
                  <a:lnTo>
                    <a:pt x="1261" y="95"/>
                  </a:lnTo>
                  <a:lnTo>
                    <a:pt x="1261" y="95"/>
                  </a:lnTo>
                  <a:lnTo>
                    <a:pt x="1261" y="101"/>
                  </a:lnTo>
                  <a:lnTo>
                    <a:pt x="1250" y="101"/>
                  </a:lnTo>
                  <a:lnTo>
                    <a:pt x="1250" y="101"/>
                  </a:lnTo>
                  <a:lnTo>
                    <a:pt x="1250" y="101"/>
                  </a:lnTo>
                  <a:lnTo>
                    <a:pt x="1244" y="95"/>
                  </a:lnTo>
                  <a:lnTo>
                    <a:pt x="1244" y="95"/>
                  </a:lnTo>
                  <a:lnTo>
                    <a:pt x="1238" y="88"/>
                  </a:lnTo>
                  <a:lnTo>
                    <a:pt x="1238" y="88"/>
                  </a:lnTo>
                  <a:lnTo>
                    <a:pt x="1238" y="88"/>
                  </a:lnTo>
                  <a:lnTo>
                    <a:pt x="1238" y="88"/>
                  </a:lnTo>
                  <a:lnTo>
                    <a:pt x="1238" y="84"/>
                  </a:lnTo>
                  <a:lnTo>
                    <a:pt x="1215" y="84"/>
                  </a:lnTo>
                  <a:lnTo>
                    <a:pt x="1215" y="84"/>
                  </a:lnTo>
                  <a:lnTo>
                    <a:pt x="1209" y="88"/>
                  </a:lnTo>
                  <a:lnTo>
                    <a:pt x="1191" y="88"/>
                  </a:lnTo>
                  <a:lnTo>
                    <a:pt x="1191" y="84"/>
                  </a:lnTo>
                  <a:lnTo>
                    <a:pt x="1191" y="84"/>
                  </a:lnTo>
                  <a:lnTo>
                    <a:pt x="1191" y="78"/>
                  </a:lnTo>
                  <a:lnTo>
                    <a:pt x="1184" y="78"/>
                  </a:lnTo>
                  <a:lnTo>
                    <a:pt x="1184" y="78"/>
                  </a:lnTo>
                  <a:lnTo>
                    <a:pt x="1180" y="84"/>
                  </a:lnTo>
                  <a:lnTo>
                    <a:pt x="1180" y="84"/>
                  </a:lnTo>
                  <a:lnTo>
                    <a:pt x="1180" y="78"/>
                  </a:lnTo>
                  <a:lnTo>
                    <a:pt x="1156" y="78"/>
                  </a:lnTo>
                  <a:lnTo>
                    <a:pt x="1149" y="84"/>
                  </a:lnTo>
                  <a:lnTo>
                    <a:pt x="1127" y="84"/>
                  </a:lnTo>
                  <a:lnTo>
                    <a:pt x="1127" y="84"/>
                  </a:lnTo>
                  <a:lnTo>
                    <a:pt x="1127" y="84"/>
                  </a:lnTo>
                  <a:lnTo>
                    <a:pt x="1127" y="84"/>
                  </a:lnTo>
                  <a:lnTo>
                    <a:pt x="1127" y="84"/>
                  </a:lnTo>
                  <a:lnTo>
                    <a:pt x="1133" y="88"/>
                  </a:lnTo>
                  <a:lnTo>
                    <a:pt x="1133" y="88"/>
                  </a:lnTo>
                  <a:lnTo>
                    <a:pt x="1133" y="88"/>
                  </a:lnTo>
                  <a:lnTo>
                    <a:pt x="1133" y="88"/>
                  </a:lnTo>
                  <a:lnTo>
                    <a:pt x="1133" y="88"/>
                  </a:lnTo>
                  <a:lnTo>
                    <a:pt x="1139" y="95"/>
                  </a:lnTo>
                  <a:lnTo>
                    <a:pt x="1133" y="95"/>
                  </a:lnTo>
                  <a:lnTo>
                    <a:pt x="1133" y="95"/>
                  </a:lnTo>
                  <a:lnTo>
                    <a:pt x="1127" y="101"/>
                  </a:lnTo>
                  <a:lnTo>
                    <a:pt x="1098" y="101"/>
                  </a:lnTo>
                  <a:lnTo>
                    <a:pt x="1092" y="95"/>
                  </a:lnTo>
                  <a:lnTo>
                    <a:pt x="1092" y="95"/>
                  </a:lnTo>
                  <a:lnTo>
                    <a:pt x="1086" y="88"/>
                  </a:lnTo>
                  <a:lnTo>
                    <a:pt x="1069" y="88"/>
                  </a:lnTo>
                  <a:lnTo>
                    <a:pt x="1069" y="88"/>
                  </a:lnTo>
                  <a:lnTo>
                    <a:pt x="1069" y="88"/>
                  </a:lnTo>
                  <a:lnTo>
                    <a:pt x="1069" y="101"/>
                  </a:lnTo>
                  <a:lnTo>
                    <a:pt x="1034" y="101"/>
                  </a:lnTo>
                  <a:lnTo>
                    <a:pt x="1022" y="88"/>
                  </a:lnTo>
                  <a:lnTo>
                    <a:pt x="1009" y="88"/>
                  </a:lnTo>
                  <a:lnTo>
                    <a:pt x="1009" y="88"/>
                  </a:lnTo>
                  <a:lnTo>
                    <a:pt x="1009" y="95"/>
                  </a:lnTo>
                  <a:lnTo>
                    <a:pt x="1015" y="95"/>
                  </a:lnTo>
                  <a:lnTo>
                    <a:pt x="1015" y="101"/>
                  </a:lnTo>
                  <a:lnTo>
                    <a:pt x="1009" y="95"/>
                  </a:lnTo>
                  <a:lnTo>
                    <a:pt x="1009" y="95"/>
                  </a:lnTo>
                  <a:lnTo>
                    <a:pt x="1003" y="88"/>
                  </a:lnTo>
                  <a:lnTo>
                    <a:pt x="999" y="88"/>
                  </a:lnTo>
                  <a:lnTo>
                    <a:pt x="999" y="84"/>
                  </a:lnTo>
                  <a:lnTo>
                    <a:pt x="968" y="84"/>
                  </a:lnTo>
                  <a:lnTo>
                    <a:pt x="964" y="78"/>
                  </a:lnTo>
                  <a:lnTo>
                    <a:pt x="958" y="78"/>
                  </a:lnTo>
                  <a:lnTo>
                    <a:pt x="952" y="72"/>
                  </a:lnTo>
                  <a:lnTo>
                    <a:pt x="929" y="72"/>
                  </a:lnTo>
                  <a:lnTo>
                    <a:pt x="929" y="78"/>
                  </a:lnTo>
                  <a:lnTo>
                    <a:pt x="904" y="78"/>
                  </a:lnTo>
                  <a:lnTo>
                    <a:pt x="898" y="72"/>
                  </a:lnTo>
                  <a:lnTo>
                    <a:pt x="882" y="72"/>
                  </a:lnTo>
                  <a:lnTo>
                    <a:pt x="875" y="66"/>
                  </a:lnTo>
                  <a:lnTo>
                    <a:pt x="853" y="66"/>
                  </a:lnTo>
                  <a:lnTo>
                    <a:pt x="853" y="66"/>
                  </a:lnTo>
                  <a:lnTo>
                    <a:pt x="847" y="62"/>
                  </a:lnTo>
                  <a:lnTo>
                    <a:pt x="840" y="62"/>
                  </a:lnTo>
                  <a:lnTo>
                    <a:pt x="840" y="62"/>
                  </a:lnTo>
                  <a:lnTo>
                    <a:pt x="840" y="66"/>
                  </a:lnTo>
                  <a:lnTo>
                    <a:pt x="840" y="66"/>
                  </a:lnTo>
                  <a:lnTo>
                    <a:pt x="847" y="72"/>
                  </a:lnTo>
                  <a:lnTo>
                    <a:pt x="847" y="72"/>
                  </a:lnTo>
                  <a:lnTo>
                    <a:pt x="847" y="72"/>
                  </a:lnTo>
                  <a:lnTo>
                    <a:pt x="853" y="78"/>
                  </a:lnTo>
                  <a:lnTo>
                    <a:pt x="853" y="78"/>
                  </a:lnTo>
                  <a:lnTo>
                    <a:pt x="859" y="78"/>
                  </a:lnTo>
                  <a:lnTo>
                    <a:pt x="853" y="78"/>
                  </a:lnTo>
                  <a:lnTo>
                    <a:pt x="847" y="72"/>
                  </a:lnTo>
                  <a:lnTo>
                    <a:pt x="840" y="72"/>
                  </a:lnTo>
                  <a:lnTo>
                    <a:pt x="834" y="66"/>
                  </a:lnTo>
                  <a:lnTo>
                    <a:pt x="834" y="66"/>
                  </a:lnTo>
                  <a:lnTo>
                    <a:pt x="828" y="62"/>
                  </a:lnTo>
                  <a:lnTo>
                    <a:pt x="824" y="62"/>
                  </a:lnTo>
                  <a:lnTo>
                    <a:pt x="818" y="55"/>
                  </a:lnTo>
                  <a:lnTo>
                    <a:pt x="818" y="55"/>
                  </a:lnTo>
                  <a:lnTo>
                    <a:pt x="818" y="55"/>
                  </a:lnTo>
                  <a:lnTo>
                    <a:pt x="818" y="49"/>
                  </a:lnTo>
                  <a:lnTo>
                    <a:pt x="805" y="49"/>
                  </a:lnTo>
                  <a:lnTo>
                    <a:pt x="805" y="49"/>
                  </a:lnTo>
                  <a:lnTo>
                    <a:pt x="805" y="49"/>
                  </a:lnTo>
                  <a:lnTo>
                    <a:pt x="805" y="55"/>
                  </a:lnTo>
                  <a:lnTo>
                    <a:pt x="805" y="55"/>
                  </a:lnTo>
                  <a:lnTo>
                    <a:pt x="805" y="55"/>
                  </a:lnTo>
                  <a:lnTo>
                    <a:pt x="805" y="55"/>
                  </a:lnTo>
                  <a:lnTo>
                    <a:pt x="799" y="62"/>
                  </a:lnTo>
                  <a:lnTo>
                    <a:pt x="793" y="62"/>
                  </a:lnTo>
                  <a:lnTo>
                    <a:pt x="793" y="62"/>
                  </a:lnTo>
                  <a:lnTo>
                    <a:pt x="783" y="72"/>
                  </a:lnTo>
                  <a:lnTo>
                    <a:pt x="777" y="72"/>
                  </a:lnTo>
                  <a:lnTo>
                    <a:pt x="770" y="78"/>
                  </a:lnTo>
                  <a:lnTo>
                    <a:pt x="764" y="78"/>
                  </a:lnTo>
                  <a:lnTo>
                    <a:pt x="764" y="72"/>
                  </a:lnTo>
                  <a:lnTo>
                    <a:pt x="783" y="55"/>
                  </a:lnTo>
                  <a:lnTo>
                    <a:pt x="793" y="49"/>
                  </a:lnTo>
                  <a:lnTo>
                    <a:pt x="799" y="49"/>
                  </a:lnTo>
                  <a:lnTo>
                    <a:pt x="812" y="39"/>
                  </a:lnTo>
                  <a:lnTo>
                    <a:pt x="805" y="39"/>
                  </a:lnTo>
                  <a:lnTo>
                    <a:pt x="799" y="33"/>
                  </a:lnTo>
                  <a:lnTo>
                    <a:pt x="789" y="27"/>
                  </a:lnTo>
                  <a:lnTo>
                    <a:pt x="783" y="27"/>
                  </a:lnTo>
                  <a:lnTo>
                    <a:pt x="770" y="20"/>
                  </a:lnTo>
                  <a:lnTo>
                    <a:pt x="723" y="20"/>
                  </a:lnTo>
                  <a:lnTo>
                    <a:pt x="723" y="20"/>
                  </a:lnTo>
                  <a:lnTo>
                    <a:pt x="723" y="20"/>
                  </a:lnTo>
                  <a:lnTo>
                    <a:pt x="700" y="16"/>
                  </a:lnTo>
                  <a:lnTo>
                    <a:pt x="700" y="16"/>
                  </a:lnTo>
                  <a:lnTo>
                    <a:pt x="700" y="10"/>
                  </a:lnTo>
                  <a:lnTo>
                    <a:pt x="700" y="10"/>
                  </a:lnTo>
                  <a:lnTo>
                    <a:pt x="700" y="10"/>
                  </a:lnTo>
                  <a:lnTo>
                    <a:pt x="707" y="4"/>
                  </a:lnTo>
                  <a:lnTo>
                    <a:pt x="700" y="4"/>
                  </a:lnTo>
                  <a:lnTo>
                    <a:pt x="700" y="4"/>
                  </a:lnTo>
                  <a:lnTo>
                    <a:pt x="700" y="0"/>
                  </a:lnTo>
                  <a:lnTo>
                    <a:pt x="688" y="0"/>
                  </a:lnTo>
                  <a:lnTo>
                    <a:pt x="688" y="0"/>
                  </a:lnTo>
                  <a:lnTo>
                    <a:pt x="688" y="0"/>
                  </a:lnTo>
                  <a:lnTo>
                    <a:pt x="688" y="0"/>
                  </a:lnTo>
                  <a:lnTo>
                    <a:pt x="688" y="4"/>
                  </a:lnTo>
                  <a:lnTo>
                    <a:pt x="678" y="4"/>
                  </a:lnTo>
                  <a:lnTo>
                    <a:pt x="678" y="10"/>
                  </a:lnTo>
                  <a:lnTo>
                    <a:pt x="672" y="10"/>
                  </a:lnTo>
                  <a:lnTo>
                    <a:pt x="672" y="10"/>
                  </a:lnTo>
                  <a:lnTo>
                    <a:pt x="665" y="16"/>
                  </a:lnTo>
                  <a:lnTo>
                    <a:pt x="659" y="16"/>
                  </a:lnTo>
                  <a:lnTo>
                    <a:pt x="672" y="20"/>
                  </a:lnTo>
                  <a:lnTo>
                    <a:pt x="653" y="20"/>
                  </a:lnTo>
                  <a:lnTo>
                    <a:pt x="653" y="20"/>
                  </a:lnTo>
                  <a:lnTo>
                    <a:pt x="659" y="27"/>
                  </a:lnTo>
                  <a:lnTo>
                    <a:pt x="659" y="33"/>
                  </a:lnTo>
                  <a:lnTo>
                    <a:pt x="659" y="33"/>
                  </a:lnTo>
                  <a:lnTo>
                    <a:pt x="665" y="39"/>
                  </a:lnTo>
                  <a:lnTo>
                    <a:pt x="665" y="39"/>
                  </a:lnTo>
                  <a:lnTo>
                    <a:pt x="678" y="39"/>
                  </a:lnTo>
                  <a:lnTo>
                    <a:pt x="665" y="39"/>
                  </a:lnTo>
                  <a:lnTo>
                    <a:pt x="665" y="39"/>
                  </a:lnTo>
                  <a:lnTo>
                    <a:pt x="659" y="33"/>
                  </a:lnTo>
                  <a:lnTo>
                    <a:pt x="659" y="33"/>
                  </a:lnTo>
                  <a:lnTo>
                    <a:pt x="659" y="27"/>
                  </a:lnTo>
                  <a:lnTo>
                    <a:pt x="647" y="27"/>
                  </a:lnTo>
                  <a:lnTo>
                    <a:pt x="647" y="20"/>
                  </a:lnTo>
                  <a:lnTo>
                    <a:pt x="630" y="33"/>
                  </a:lnTo>
                  <a:lnTo>
                    <a:pt x="630" y="33"/>
                  </a:lnTo>
                  <a:lnTo>
                    <a:pt x="630" y="33"/>
                  </a:lnTo>
                  <a:lnTo>
                    <a:pt x="630" y="27"/>
                  </a:lnTo>
                  <a:lnTo>
                    <a:pt x="601" y="27"/>
                  </a:lnTo>
                  <a:lnTo>
                    <a:pt x="589" y="33"/>
                  </a:lnTo>
                  <a:lnTo>
                    <a:pt x="583" y="39"/>
                  </a:lnTo>
                  <a:lnTo>
                    <a:pt x="573" y="39"/>
                  </a:lnTo>
                  <a:lnTo>
                    <a:pt x="566" y="43"/>
                  </a:lnTo>
                  <a:lnTo>
                    <a:pt x="554" y="49"/>
                  </a:lnTo>
                  <a:lnTo>
                    <a:pt x="542" y="49"/>
                  </a:lnTo>
                  <a:lnTo>
                    <a:pt x="542" y="49"/>
                  </a:lnTo>
                  <a:lnTo>
                    <a:pt x="542" y="49"/>
                  </a:lnTo>
                  <a:lnTo>
                    <a:pt x="548" y="49"/>
                  </a:lnTo>
                  <a:lnTo>
                    <a:pt x="548" y="55"/>
                  </a:lnTo>
                  <a:lnTo>
                    <a:pt x="548" y="55"/>
                  </a:lnTo>
                  <a:lnTo>
                    <a:pt x="560" y="55"/>
                  </a:lnTo>
                  <a:lnTo>
                    <a:pt x="560" y="62"/>
                  </a:lnTo>
                  <a:lnTo>
                    <a:pt x="560" y="62"/>
                  </a:lnTo>
                  <a:lnTo>
                    <a:pt x="560" y="66"/>
                  </a:lnTo>
                  <a:lnTo>
                    <a:pt x="566" y="66"/>
                  </a:lnTo>
                  <a:lnTo>
                    <a:pt x="566" y="72"/>
                  </a:lnTo>
                  <a:lnTo>
                    <a:pt x="566" y="72"/>
                  </a:lnTo>
                  <a:lnTo>
                    <a:pt x="573" y="78"/>
                  </a:lnTo>
                  <a:lnTo>
                    <a:pt x="566" y="78"/>
                  </a:lnTo>
                  <a:lnTo>
                    <a:pt x="566" y="78"/>
                  </a:lnTo>
                  <a:lnTo>
                    <a:pt x="566" y="72"/>
                  </a:lnTo>
                  <a:lnTo>
                    <a:pt x="560" y="72"/>
                  </a:lnTo>
                  <a:lnTo>
                    <a:pt x="560" y="66"/>
                  </a:lnTo>
                  <a:lnTo>
                    <a:pt x="560" y="66"/>
                  </a:lnTo>
                  <a:lnTo>
                    <a:pt x="560" y="62"/>
                  </a:lnTo>
                  <a:lnTo>
                    <a:pt x="538" y="62"/>
                  </a:lnTo>
                  <a:lnTo>
                    <a:pt x="538" y="66"/>
                  </a:lnTo>
                  <a:lnTo>
                    <a:pt x="531" y="66"/>
                  </a:lnTo>
                  <a:lnTo>
                    <a:pt x="531" y="66"/>
                  </a:lnTo>
                  <a:lnTo>
                    <a:pt x="531" y="62"/>
                  </a:lnTo>
                  <a:lnTo>
                    <a:pt x="525" y="62"/>
                  </a:lnTo>
                  <a:lnTo>
                    <a:pt x="525" y="62"/>
                  </a:lnTo>
                  <a:lnTo>
                    <a:pt x="513" y="66"/>
                  </a:lnTo>
                  <a:lnTo>
                    <a:pt x="507" y="66"/>
                  </a:lnTo>
                  <a:lnTo>
                    <a:pt x="507" y="66"/>
                  </a:lnTo>
                  <a:lnTo>
                    <a:pt x="507" y="66"/>
                  </a:lnTo>
                  <a:lnTo>
                    <a:pt x="507" y="66"/>
                  </a:lnTo>
                  <a:lnTo>
                    <a:pt x="507" y="66"/>
                  </a:lnTo>
                  <a:lnTo>
                    <a:pt x="507" y="72"/>
                  </a:lnTo>
                  <a:lnTo>
                    <a:pt x="519" y="84"/>
                  </a:lnTo>
                  <a:lnTo>
                    <a:pt x="531" y="88"/>
                  </a:lnTo>
                  <a:lnTo>
                    <a:pt x="538" y="88"/>
                  </a:lnTo>
                  <a:lnTo>
                    <a:pt x="548" y="95"/>
                  </a:lnTo>
                  <a:lnTo>
                    <a:pt x="554" y="101"/>
                  </a:lnTo>
                  <a:lnTo>
                    <a:pt x="560" y="101"/>
                  </a:lnTo>
                  <a:lnTo>
                    <a:pt x="560" y="105"/>
                  </a:lnTo>
                  <a:lnTo>
                    <a:pt x="566" y="111"/>
                  </a:lnTo>
                  <a:lnTo>
                    <a:pt x="566" y="111"/>
                  </a:lnTo>
                  <a:lnTo>
                    <a:pt x="566" y="111"/>
                  </a:lnTo>
                  <a:lnTo>
                    <a:pt x="566" y="111"/>
                  </a:lnTo>
                  <a:lnTo>
                    <a:pt x="566" y="117"/>
                  </a:lnTo>
                  <a:lnTo>
                    <a:pt x="554" y="117"/>
                  </a:lnTo>
                  <a:lnTo>
                    <a:pt x="554" y="111"/>
                  </a:lnTo>
                  <a:lnTo>
                    <a:pt x="548" y="111"/>
                  </a:lnTo>
                  <a:lnTo>
                    <a:pt x="548" y="105"/>
                  </a:lnTo>
                  <a:lnTo>
                    <a:pt x="542" y="101"/>
                  </a:lnTo>
                  <a:lnTo>
                    <a:pt x="542" y="101"/>
                  </a:lnTo>
                  <a:lnTo>
                    <a:pt x="538" y="95"/>
                  </a:lnTo>
                  <a:lnTo>
                    <a:pt x="531" y="95"/>
                  </a:lnTo>
                  <a:lnTo>
                    <a:pt x="525" y="88"/>
                  </a:lnTo>
                  <a:lnTo>
                    <a:pt x="507" y="88"/>
                  </a:lnTo>
                  <a:lnTo>
                    <a:pt x="507" y="84"/>
                  </a:lnTo>
                  <a:lnTo>
                    <a:pt x="503" y="78"/>
                  </a:lnTo>
                  <a:lnTo>
                    <a:pt x="503" y="72"/>
                  </a:lnTo>
                  <a:lnTo>
                    <a:pt x="490" y="72"/>
                  </a:lnTo>
                  <a:lnTo>
                    <a:pt x="490" y="78"/>
                  </a:lnTo>
                  <a:lnTo>
                    <a:pt x="484" y="78"/>
                  </a:lnTo>
                  <a:lnTo>
                    <a:pt x="484" y="84"/>
                  </a:lnTo>
                  <a:lnTo>
                    <a:pt x="478" y="84"/>
                  </a:lnTo>
                  <a:lnTo>
                    <a:pt x="478" y="84"/>
                  </a:lnTo>
                  <a:lnTo>
                    <a:pt x="478" y="88"/>
                  </a:lnTo>
                  <a:lnTo>
                    <a:pt x="478" y="88"/>
                  </a:lnTo>
                  <a:lnTo>
                    <a:pt x="478" y="88"/>
                  </a:lnTo>
                  <a:lnTo>
                    <a:pt x="478" y="88"/>
                  </a:lnTo>
                  <a:lnTo>
                    <a:pt x="478" y="88"/>
                  </a:lnTo>
                  <a:lnTo>
                    <a:pt x="478" y="95"/>
                  </a:lnTo>
                  <a:lnTo>
                    <a:pt x="484" y="95"/>
                  </a:lnTo>
                  <a:lnTo>
                    <a:pt x="484" y="101"/>
                  </a:lnTo>
                  <a:lnTo>
                    <a:pt x="507" y="101"/>
                  </a:lnTo>
                  <a:lnTo>
                    <a:pt x="507" y="105"/>
                  </a:lnTo>
                  <a:lnTo>
                    <a:pt x="496" y="105"/>
                  </a:lnTo>
                  <a:lnTo>
                    <a:pt x="496" y="101"/>
                  </a:lnTo>
                  <a:lnTo>
                    <a:pt x="472" y="101"/>
                  </a:lnTo>
                  <a:lnTo>
                    <a:pt x="466" y="95"/>
                  </a:lnTo>
                  <a:lnTo>
                    <a:pt x="466" y="88"/>
                  </a:lnTo>
                  <a:lnTo>
                    <a:pt x="461" y="84"/>
                  </a:lnTo>
                  <a:lnTo>
                    <a:pt x="455" y="84"/>
                  </a:lnTo>
                  <a:lnTo>
                    <a:pt x="455" y="84"/>
                  </a:lnTo>
                  <a:lnTo>
                    <a:pt x="455" y="84"/>
                  </a:lnTo>
                  <a:lnTo>
                    <a:pt x="455" y="88"/>
                  </a:lnTo>
                  <a:lnTo>
                    <a:pt x="449" y="88"/>
                  </a:lnTo>
                  <a:lnTo>
                    <a:pt x="449" y="95"/>
                  </a:lnTo>
                  <a:lnTo>
                    <a:pt x="449" y="95"/>
                  </a:lnTo>
                  <a:lnTo>
                    <a:pt x="455" y="101"/>
                  </a:lnTo>
                  <a:lnTo>
                    <a:pt x="455" y="101"/>
                  </a:lnTo>
                  <a:lnTo>
                    <a:pt x="461" y="101"/>
                  </a:lnTo>
                  <a:lnTo>
                    <a:pt x="466" y="105"/>
                  </a:lnTo>
                  <a:lnTo>
                    <a:pt x="466" y="111"/>
                  </a:lnTo>
                  <a:lnTo>
                    <a:pt x="466" y="111"/>
                  </a:lnTo>
                  <a:lnTo>
                    <a:pt x="472" y="111"/>
                  </a:lnTo>
                  <a:lnTo>
                    <a:pt x="472" y="117"/>
                  </a:lnTo>
                  <a:lnTo>
                    <a:pt x="472" y="117"/>
                  </a:lnTo>
                  <a:lnTo>
                    <a:pt x="472" y="123"/>
                  </a:lnTo>
                  <a:lnTo>
                    <a:pt x="472" y="123"/>
                  </a:lnTo>
                  <a:lnTo>
                    <a:pt x="472" y="123"/>
                  </a:lnTo>
                  <a:lnTo>
                    <a:pt x="472" y="123"/>
                  </a:lnTo>
                  <a:lnTo>
                    <a:pt x="472" y="128"/>
                  </a:lnTo>
                  <a:lnTo>
                    <a:pt x="472" y="128"/>
                  </a:lnTo>
                  <a:lnTo>
                    <a:pt x="472" y="128"/>
                  </a:lnTo>
                  <a:lnTo>
                    <a:pt x="472" y="128"/>
                  </a:lnTo>
                  <a:lnTo>
                    <a:pt x="478" y="134"/>
                  </a:lnTo>
                  <a:lnTo>
                    <a:pt x="478" y="134"/>
                  </a:lnTo>
                  <a:lnTo>
                    <a:pt x="478" y="134"/>
                  </a:lnTo>
                  <a:lnTo>
                    <a:pt x="490" y="134"/>
                  </a:lnTo>
                  <a:lnTo>
                    <a:pt x="490" y="128"/>
                  </a:lnTo>
                  <a:lnTo>
                    <a:pt x="507" y="128"/>
                  </a:lnTo>
                  <a:lnTo>
                    <a:pt x="507" y="134"/>
                  </a:lnTo>
                  <a:lnTo>
                    <a:pt x="519" y="134"/>
                  </a:lnTo>
                  <a:lnTo>
                    <a:pt x="519" y="140"/>
                  </a:lnTo>
                  <a:lnTo>
                    <a:pt x="525" y="140"/>
                  </a:lnTo>
                  <a:lnTo>
                    <a:pt x="531" y="146"/>
                  </a:lnTo>
                  <a:lnTo>
                    <a:pt x="531" y="146"/>
                  </a:lnTo>
                  <a:lnTo>
                    <a:pt x="531" y="150"/>
                  </a:lnTo>
                  <a:lnTo>
                    <a:pt x="531" y="150"/>
                  </a:lnTo>
                  <a:lnTo>
                    <a:pt x="531" y="150"/>
                  </a:lnTo>
                  <a:lnTo>
                    <a:pt x="538" y="156"/>
                  </a:lnTo>
                  <a:lnTo>
                    <a:pt x="538" y="156"/>
                  </a:lnTo>
                  <a:lnTo>
                    <a:pt x="542" y="163"/>
                  </a:lnTo>
                  <a:lnTo>
                    <a:pt x="538" y="163"/>
                  </a:lnTo>
                  <a:lnTo>
                    <a:pt x="538" y="163"/>
                  </a:lnTo>
                  <a:lnTo>
                    <a:pt x="538" y="163"/>
                  </a:lnTo>
                  <a:lnTo>
                    <a:pt x="531" y="156"/>
                  </a:lnTo>
                  <a:lnTo>
                    <a:pt x="525" y="156"/>
                  </a:lnTo>
                  <a:lnTo>
                    <a:pt x="519" y="150"/>
                  </a:lnTo>
                  <a:lnTo>
                    <a:pt x="519" y="140"/>
                  </a:lnTo>
                  <a:lnTo>
                    <a:pt x="513" y="134"/>
                  </a:lnTo>
                  <a:lnTo>
                    <a:pt x="490" y="134"/>
                  </a:lnTo>
                  <a:lnTo>
                    <a:pt x="490" y="140"/>
                  </a:lnTo>
                  <a:lnTo>
                    <a:pt x="490" y="140"/>
                  </a:lnTo>
                  <a:lnTo>
                    <a:pt x="490" y="140"/>
                  </a:lnTo>
                  <a:lnTo>
                    <a:pt x="490" y="140"/>
                  </a:lnTo>
                  <a:lnTo>
                    <a:pt x="490" y="146"/>
                  </a:lnTo>
                  <a:lnTo>
                    <a:pt x="496" y="150"/>
                  </a:lnTo>
                  <a:lnTo>
                    <a:pt x="496" y="150"/>
                  </a:lnTo>
                  <a:lnTo>
                    <a:pt x="496" y="156"/>
                  </a:lnTo>
                  <a:lnTo>
                    <a:pt x="503" y="163"/>
                  </a:lnTo>
                  <a:lnTo>
                    <a:pt x="496" y="163"/>
                  </a:lnTo>
                  <a:lnTo>
                    <a:pt x="496" y="163"/>
                  </a:lnTo>
                  <a:lnTo>
                    <a:pt x="496" y="167"/>
                  </a:lnTo>
                  <a:lnTo>
                    <a:pt x="490" y="173"/>
                  </a:lnTo>
                  <a:lnTo>
                    <a:pt x="484" y="173"/>
                  </a:lnTo>
                  <a:lnTo>
                    <a:pt x="484" y="173"/>
                  </a:lnTo>
                  <a:lnTo>
                    <a:pt x="478" y="179"/>
                  </a:lnTo>
                  <a:lnTo>
                    <a:pt x="449" y="179"/>
                  </a:lnTo>
                  <a:lnTo>
                    <a:pt x="449" y="173"/>
                  </a:lnTo>
                  <a:lnTo>
                    <a:pt x="449" y="173"/>
                  </a:lnTo>
                  <a:lnTo>
                    <a:pt x="472" y="173"/>
                  </a:lnTo>
                  <a:lnTo>
                    <a:pt x="472" y="167"/>
                  </a:lnTo>
                  <a:lnTo>
                    <a:pt x="472" y="167"/>
                  </a:lnTo>
                  <a:lnTo>
                    <a:pt x="478" y="163"/>
                  </a:lnTo>
                  <a:lnTo>
                    <a:pt x="478" y="163"/>
                  </a:lnTo>
                  <a:lnTo>
                    <a:pt x="478" y="156"/>
                  </a:lnTo>
                  <a:lnTo>
                    <a:pt x="478" y="156"/>
                  </a:lnTo>
                  <a:lnTo>
                    <a:pt x="478" y="150"/>
                  </a:lnTo>
                  <a:lnTo>
                    <a:pt x="478" y="150"/>
                  </a:lnTo>
                  <a:lnTo>
                    <a:pt x="478" y="150"/>
                  </a:lnTo>
                  <a:lnTo>
                    <a:pt x="478" y="150"/>
                  </a:lnTo>
                  <a:lnTo>
                    <a:pt x="478" y="146"/>
                  </a:lnTo>
                  <a:lnTo>
                    <a:pt x="478" y="146"/>
                  </a:lnTo>
                  <a:lnTo>
                    <a:pt x="472" y="140"/>
                  </a:lnTo>
                  <a:lnTo>
                    <a:pt x="466" y="140"/>
                  </a:lnTo>
                  <a:lnTo>
                    <a:pt x="461" y="134"/>
                  </a:lnTo>
                  <a:lnTo>
                    <a:pt x="461" y="123"/>
                  </a:lnTo>
                  <a:lnTo>
                    <a:pt x="443" y="105"/>
                  </a:lnTo>
                  <a:lnTo>
                    <a:pt x="431" y="101"/>
                  </a:lnTo>
                  <a:lnTo>
                    <a:pt x="431" y="101"/>
                  </a:lnTo>
                  <a:lnTo>
                    <a:pt x="431" y="101"/>
                  </a:lnTo>
                  <a:lnTo>
                    <a:pt x="431" y="95"/>
                  </a:lnTo>
                  <a:lnTo>
                    <a:pt x="431" y="95"/>
                  </a:lnTo>
                  <a:lnTo>
                    <a:pt x="431" y="88"/>
                  </a:lnTo>
                  <a:lnTo>
                    <a:pt x="431" y="88"/>
                  </a:lnTo>
                  <a:lnTo>
                    <a:pt x="431" y="84"/>
                  </a:lnTo>
                  <a:lnTo>
                    <a:pt x="431" y="84"/>
                  </a:lnTo>
                  <a:lnTo>
                    <a:pt x="431" y="84"/>
                  </a:lnTo>
                  <a:lnTo>
                    <a:pt x="426" y="78"/>
                  </a:lnTo>
                  <a:lnTo>
                    <a:pt x="402" y="78"/>
                  </a:lnTo>
                  <a:lnTo>
                    <a:pt x="402" y="78"/>
                  </a:lnTo>
                  <a:lnTo>
                    <a:pt x="408" y="78"/>
                  </a:lnTo>
                  <a:lnTo>
                    <a:pt x="408" y="72"/>
                  </a:lnTo>
                  <a:lnTo>
                    <a:pt x="408" y="72"/>
                  </a:lnTo>
                  <a:lnTo>
                    <a:pt x="414" y="72"/>
                  </a:lnTo>
                  <a:lnTo>
                    <a:pt x="414" y="66"/>
                  </a:lnTo>
                  <a:lnTo>
                    <a:pt x="395" y="66"/>
                  </a:lnTo>
                  <a:lnTo>
                    <a:pt x="395" y="72"/>
                  </a:lnTo>
                  <a:lnTo>
                    <a:pt x="395" y="72"/>
                  </a:lnTo>
                  <a:lnTo>
                    <a:pt x="395" y="78"/>
                  </a:lnTo>
                  <a:lnTo>
                    <a:pt x="395" y="78"/>
                  </a:lnTo>
                  <a:lnTo>
                    <a:pt x="395" y="84"/>
                  </a:lnTo>
                  <a:lnTo>
                    <a:pt x="395" y="84"/>
                  </a:lnTo>
                  <a:lnTo>
                    <a:pt x="395" y="84"/>
                  </a:lnTo>
                  <a:lnTo>
                    <a:pt x="391" y="88"/>
                  </a:lnTo>
                  <a:lnTo>
                    <a:pt x="395" y="88"/>
                  </a:lnTo>
                  <a:lnTo>
                    <a:pt x="395" y="95"/>
                  </a:lnTo>
                  <a:lnTo>
                    <a:pt x="395" y="95"/>
                  </a:lnTo>
                  <a:lnTo>
                    <a:pt x="395" y="101"/>
                  </a:lnTo>
                  <a:lnTo>
                    <a:pt x="385" y="101"/>
                  </a:lnTo>
                  <a:lnTo>
                    <a:pt x="385" y="101"/>
                  </a:lnTo>
                  <a:lnTo>
                    <a:pt x="385" y="101"/>
                  </a:lnTo>
                  <a:lnTo>
                    <a:pt x="391" y="105"/>
                  </a:lnTo>
                  <a:lnTo>
                    <a:pt x="391" y="111"/>
                  </a:lnTo>
                  <a:lnTo>
                    <a:pt x="395" y="111"/>
                  </a:lnTo>
                  <a:lnTo>
                    <a:pt x="395" y="117"/>
                  </a:lnTo>
                  <a:lnTo>
                    <a:pt x="402" y="123"/>
                  </a:lnTo>
                  <a:lnTo>
                    <a:pt x="402" y="128"/>
                  </a:lnTo>
                  <a:lnTo>
                    <a:pt x="414" y="128"/>
                  </a:lnTo>
                  <a:lnTo>
                    <a:pt x="414" y="134"/>
                  </a:lnTo>
                  <a:lnTo>
                    <a:pt x="414" y="134"/>
                  </a:lnTo>
                  <a:lnTo>
                    <a:pt x="420" y="140"/>
                  </a:lnTo>
                  <a:lnTo>
                    <a:pt x="420" y="140"/>
                  </a:lnTo>
                  <a:lnTo>
                    <a:pt x="420" y="140"/>
                  </a:lnTo>
                  <a:lnTo>
                    <a:pt x="426" y="146"/>
                  </a:lnTo>
                  <a:lnTo>
                    <a:pt x="426" y="146"/>
                  </a:lnTo>
                  <a:lnTo>
                    <a:pt x="426" y="150"/>
                  </a:lnTo>
                  <a:lnTo>
                    <a:pt x="420" y="150"/>
                  </a:lnTo>
                  <a:lnTo>
                    <a:pt x="420" y="150"/>
                  </a:lnTo>
                  <a:lnTo>
                    <a:pt x="414" y="146"/>
                  </a:lnTo>
                  <a:lnTo>
                    <a:pt x="395" y="146"/>
                  </a:lnTo>
                  <a:lnTo>
                    <a:pt x="385" y="134"/>
                  </a:lnTo>
                  <a:lnTo>
                    <a:pt x="379" y="134"/>
                  </a:lnTo>
                  <a:lnTo>
                    <a:pt x="379" y="128"/>
                  </a:lnTo>
                  <a:lnTo>
                    <a:pt x="344" y="128"/>
                  </a:lnTo>
                  <a:lnTo>
                    <a:pt x="332" y="123"/>
                  </a:lnTo>
                  <a:lnTo>
                    <a:pt x="321" y="123"/>
                  </a:lnTo>
                  <a:lnTo>
                    <a:pt x="309" y="111"/>
                  </a:lnTo>
                  <a:lnTo>
                    <a:pt x="303" y="111"/>
                  </a:lnTo>
                  <a:lnTo>
                    <a:pt x="303" y="117"/>
                  </a:lnTo>
                  <a:lnTo>
                    <a:pt x="309" y="117"/>
                  </a:lnTo>
                  <a:lnTo>
                    <a:pt x="309" y="123"/>
                  </a:lnTo>
                  <a:lnTo>
                    <a:pt x="315" y="128"/>
                  </a:lnTo>
                  <a:lnTo>
                    <a:pt x="325" y="128"/>
                  </a:lnTo>
                  <a:lnTo>
                    <a:pt x="332" y="134"/>
                  </a:lnTo>
                  <a:lnTo>
                    <a:pt x="332" y="140"/>
                  </a:lnTo>
                  <a:lnTo>
                    <a:pt x="338" y="140"/>
                  </a:lnTo>
                  <a:lnTo>
                    <a:pt x="338" y="146"/>
                  </a:lnTo>
                  <a:lnTo>
                    <a:pt x="325" y="146"/>
                  </a:lnTo>
                  <a:lnTo>
                    <a:pt x="325" y="140"/>
                  </a:lnTo>
                  <a:lnTo>
                    <a:pt x="303" y="140"/>
                  </a:lnTo>
                  <a:lnTo>
                    <a:pt x="297" y="146"/>
                  </a:lnTo>
                  <a:lnTo>
                    <a:pt x="290" y="146"/>
                  </a:lnTo>
                  <a:lnTo>
                    <a:pt x="286" y="150"/>
                  </a:lnTo>
                  <a:lnTo>
                    <a:pt x="262" y="150"/>
                  </a:lnTo>
                  <a:lnTo>
                    <a:pt x="262" y="150"/>
                  </a:lnTo>
                  <a:lnTo>
                    <a:pt x="262" y="150"/>
                  </a:lnTo>
                  <a:lnTo>
                    <a:pt x="262" y="146"/>
                  </a:lnTo>
                  <a:lnTo>
                    <a:pt x="262" y="146"/>
                  </a:lnTo>
                  <a:lnTo>
                    <a:pt x="262" y="146"/>
                  </a:lnTo>
                  <a:lnTo>
                    <a:pt x="268" y="140"/>
                  </a:lnTo>
                  <a:lnTo>
                    <a:pt x="251" y="140"/>
                  </a:lnTo>
                  <a:lnTo>
                    <a:pt x="251" y="146"/>
                  </a:lnTo>
                  <a:lnTo>
                    <a:pt x="245" y="146"/>
                  </a:lnTo>
                  <a:lnTo>
                    <a:pt x="245" y="140"/>
                  </a:lnTo>
                  <a:lnTo>
                    <a:pt x="245" y="140"/>
                  </a:lnTo>
                  <a:lnTo>
                    <a:pt x="239" y="146"/>
                  </a:lnTo>
                  <a:lnTo>
                    <a:pt x="233" y="146"/>
                  </a:lnTo>
                  <a:lnTo>
                    <a:pt x="227" y="150"/>
                  </a:lnTo>
                  <a:lnTo>
                    <a:pt x="220" y="150"/>
                  </a:lnTo>
                  <a:lnTo>
                    <a:pt x="220" y="156"/>
                  </a:lnTo>
                  <a:lnTo>
                    <a:pt x="216" y="156"/>
                  </a:lnTo>
                  <a:lnTo>
                    <a:pt x="210" y="163"/>
                  </a:lnTo>
                  <a:lnTo>
                    <a:pt x="210" y="173"/>
                  </a:lnTo>
                  <a:lnTo>
                    <a:pt x="185" y="173"/>
                  </a:lnTo>
                  <a:lnTo>
                    <a:pt x="185" y="173"/>
                  </a:lnTo>
                  <a:lnTo>
                    <a:pt x="185" y="173"/>
                  </a:lnTo>
                  <a:lnTo>
                    <a:pt x="179" y="167"/>
                  </a:lnTo>
                  <a:lnTo>
                    <a:pt x="179" y="167"/>
                  </a:lnTo>
                  <a:lnTo>
                    <a:pt x="179" y="156"/>
                  </a:lnTo>
                  <a:lnTo>
                    <a:pt x="179" y="156"/>
                  </a:lnTo>
                  <a:lnTo>
                    <a:pt x="179" y="156"/>
                  </a:lnTo>
                  <a:lnTo>
                    <a:pt x="185" y="156"/>
                  </a:lnTo>
                  <a:lnTo>
                    <a:pt x="185" y="150"/>
                  </a:lnTo>
                  <a:lnTo>
                    <a:pt x="185" y="150"/>
                  </a:lnTo>
                  <a:lnTo>
                    <a:pt x="185" y="150"/>
                  </a:lnTo>
                  <a:lnTo>
                    <a:pt x="179" y="146"/>
                  </a:lnTo>
                  <a:lnTo>
                    <a:pt x="157" y="146"/>
                  </a:lnTo>
                  <a:lnTo>
                    <a:pt x="157" y="146"/>
                  </a:lnTo>
                  <a:lnTo>
                    <a:pt x="157" y="146"/>
                  </a:lnTo>
                  <a:lnTo>
                    <a:pt x="163" y="146"/>
                  </a:lnTo>
                  <a:lnTo>
                    <a:pt x="163" y="150"/>
                  </a:lnTo>
                  <a:lnTo>
                    <a:pt x="163" y="150"/>
                  </a:lnTo>
                  <a:lnTo>
                    <a:pt x="163" y="150"/>
                  </a:lnTo>
                  <a:lnTo>
                    <a:pt x="163" y="150"/>
                  </a:lnTo>
                  <a:lnTo>
                    <a:pt x="163" y="156"/>
                  </a:lnTo>
                  <a:lnTo>
                    <a:pt x="163" y="156"/>
                  </a:lnTo>
                  <a:lnTo>
                    <a:pt x="163" y="156"/>
                  </a:lnTo>
                  <a:lnTo>
                    <a:pt x="163" y="163"/>
                  </a:lnTo>
                  <a:lnTo>
                    <a:pt x="163" y="163"/>
                  </a:lnTo>
                  <a:lnTo>
                    <a:pt x="163" y="163"/>
                  </a:lnTo>
                  <a:lnTo>
                    <a:pt x="163" y="163"/>
                  </a:lnTo>
                  <a:lnTo>
                    <a:pt x="169" y="163"/>
                  </a:lnTo>
                  <a:lnTo>
                    <a:pt x="169" y="167"/>
                  </a:lnTo>
                  <a:lnTo>
                    <a:pt x="169" y="167"/>
                  </a:lnTo>
                  <a:lnTo>
                    <a:pt x="169" y="185"/>
                  </a:lnTo>
                  <a:lnTo>
                    <a:pt x="169" y="185"/>
                  </a:lnTo>
                  <a:lnTo>
                    <a:pt x="169" y="185"/>
                  </a:lnTo>
                  <a:lnTo>
                    <a:pt x="169" y="179"/>
                  </a:lnTo>
                  <a:lnTo>
                    <a:pt x="163" y="179"/>
                  </a:lnTo>
                  <a:lnTo>
                    <a:pt x="163" y="179"/>
                  </a:lnTo>
                  <a:lnTo>
                    <a:pt x="163" y="179"/>
                  </a:lnTo>
                  <a:lnTo>
                    <a:pt x="157" y="173"/>
                  </a:lnTo>
                  <a:lnTo>
                    <a:pt x="150" y="173"/>
                  </a:lnTo>
                  <a:lnTo>
                    <a:pt x="150" y="173"/>
                  </a:lnTo>
                  <a:lnTo>
                    <a:pt x="144" y="179"/>
                  </a:lnTo>
                  <a:lnTo>
                    <a:pt x="144" y="179"/>
                  </a:lnTo>
                  <a:lnTo>
                    <a:pt x="140" y="185"/>
                  </a:lnTo>
                  <a:lnTo>
                    <a:pt x="134" y="185"/>
                  </a:lnTo>
                  <a:lnTo>
                    <a:pt x="134" y="189"/>
                  </a:lnTo>
                  <a:lnTo>
                    <a:pt x="128" y="189"/>
                  </a:lnTo>
                  <a:lnTo>
                    <a:pt x="128" y="189"/>
                  </a:lnTo>
                  <a:lnTo>
                    <a:pt x="128" y="196"/>
                  </a:lnTo>
                  <a:lnTo>
                    <a:pt x="128" y="196"/>
                  </a:lnTo>
                  <a:lnTo>
                    <a:pt x="134" y="196"/>
                  </a:lnTo>
                  <a:lnTo>
                    <a:pt x="134" y="202"/>
                  </a:lnTo>
                  <a:lnTo>
                    <a:pt x="134" y="202"/>
                  </a:lnTo>
                  <a:lnTo>
                    <a:pt x="140" y="202"/>
                  </a:lnTo>
                  <a:lnTo>
                    <a:pt x="140" y="208"/>
                  </a:lnTo>
                  <a:lnTo>
                    <a:pt x="115" y="208"/>
                  </a:lnTo>
                  <a:lnTo>
                    <a:pt x="115" y="208"/>
                  </a:lnTo>
                  <a:lnTo>
                    <a:pt x="115" y="212"/>
                  </a:lnTo>
                  <a:lnTo>
                    <a:pt x="115" y="212"/>
                  </a:lnTo>
                  <a:lnTo>
                    <a:pt x="115" y="212"/>
                  </a:lnTo>
                  <a:lnTo>
                    <a:pt x="115" y="212"/>
                  </a:lnTo>
                  <a:lnTo>
                    <a:pt x="115" y="218"/>
                  </a:lnTo>
                  <a:lnTo>
                    <a:pt x="99" y="218"/>
                  </a:lnTo>
                  <a:lnTo>
                    <a:pt x="93" y="212"/>
                  </a:lnTo>
                  <a:lnTo>
                    <a:pt x="80" y="212"/>
                  </a:lnTo>
                  <a:lnTo>
                    <a:pt x="74" y="208"/>
                  </a:lnTo>
                  <a:lnTo>
                    <a:pt x="74" y="189"/>
                  </a:lnTo>
                  <a:lnTo>
                    <a:pt x="70" y="189"/>
                  </a:lnTo>
                  <a:lnTo>
                    <a:pt x="70" y="189"/>
                  </a:lnTo>
                  <a:lnTo>
                    <a:pt x="70" y="189"/>
                  </a:lnTo>
                  <a:lnTo>
                    <a:pt x="70" y="185"/>
                  </a:lnTo>
                  <a:lnTo>
                    <a:pt x="64" y="185"/>
                  </a:lnTo>
                  <a:lnTo>
                    <a:pt x="64" y="185"/>
                  </a:lnTo>
                  <a:lnTo>
                    <a:pt x="52" y="179"/>
                  </a:lnTo>
                  <a:lnTo>
                    <a:pt x="52" y="179"/>
                  </a:lnTo>
                  <a:lnTo>
                    <a:pt x="45" y="173"/>
                  </a:lnTo>
                  <a:lnTo>
                    <a:pt x="35" y="173"/>
                  </a:lnTo>
                  <a:lnTo>
                    <a:pt x="35" y="167"/>
                  </a:lnTo>
                  <a:lnTo>
                    <a:pt x="39" y="167"/>
                  </a:lnTo>
                  <a:lnTo>
                    <a:pt x="45" y="173"/>
                  </a:lnTo>
                  <a:lnTo>
                    <a:pt x="58" y="173"/>
                  </a:lnTo>
                  <a:lnTo>
                    <a:pt x="70" y="179"/>
                  </a:lnTo>
                  <a:lnTo>
                    <a:pt x="74" y="179"/>
                  </a:lnTo>
                  <a:lnTo>
                    <a:pt x="80" y="185"/>
                  </a:lnTo>
                  <a:lnTo>
                    <a:pt x="115" y="185"/>
                  </a:lnTo>
                  <a:lnTo>
                    <a:pt x="115" y="179"/>
                  </a:lnTo>
                  <a:lnTo>
                    <a:pt x="122" y="179"/>
                  </a:lnTo>
                  <a:lnTo>
                    <a:pt x="128" y="173"/>
                  </a:lnTo>
                  <a:lnTo>
                    <a:pt x="128" y="173"/>
                  </a:lnTo>
                  <a:lnTo>
                    <a:pt x="140" y="163"/>
                  </a:lnTo>
                  <a:lnTo>
                    <a:pt x="128" y="163"/>
                  </a:lnTo>
                  <a:lnTo>
                    <a:pt x="128" y="156"/>
                  </a:lnTo>
                  <a:lnTo>
                    <a:pt x="128" y="156"/>
                  </a:lnTo>
                  <a:lnTo>
                    <a:pt x="128" y="150"/>
                  </a:lnTo>
                  <a:lnTo>
                    <a:pt x="122" y="150"/>
                  </a:lnTo>
                  <a:lnTo>
                    <a:pt x="115" y="146"/>
                  </a:lnTo>
                  <a:lnTo>
                    <a:pt x="105" y="146"/>
                  </a:lnTo>
                  <a:lnTo>
                    <a:pt x="80" y="134"/>
                  </a:lnTo>
                  <a:lnTo>
                    <a:pt x="35" y="134"/>
                  </a:lnTo>
                  <a:lnTo>
                    <a:pt x="35" y="128"/>
                  </a:lnTo>
                  <a:lnTo>
                    <a:pt x="35" y="128"/>
                  </a:lnTo>
                  <a:lnTo>
                    <a:pt x="35" y="128"/>
                  </a:lnTo>
                  <a:lnTo>
                    <a:pt x="35" y="128"/>
                  </a:lnTo>
                  <a:lnTo>
                    <a:pt x="35" y="123"/>
                  </a:lnTo>
                  <a:lnTo>
                    <a:pt x="23" y="123"/>
                  </a:lnTo>
                  <a:lnTo>
                    <a:pt x="23" y="128"/>
                  </a:lnTo>
                  <a:lnTo>
                    <a:pt x="4" y="128"/>
                  </a:lnTo>
                  <a:lnTo>
                    <a:pt x="4" y="134"/>
                  </a:lnTo>
                  <a:lnTo>
                    <a:pt x="4" y="134"/>
                  </a:lnTo>
                  <a:lnTo>
                    <a:pt x="4" y="134"/>
                  </a:lnTo>
                  <a:lnTo>
                    <a:pt x="0" y="146"/>
                  </a:lnTo>
                  <a:lnTo>
                    <a:pt x="0" y="146"/>
                  </a:lnTo>
                  <a:lnTo>
                    <a:pt x="0" y="150"/>
                  </a:lnTo>
                  <a:lnTo>
                    <a:pt x="4" y="150"/>
                  </a:lnTo>
                  <a:lnTo>
                    <a:pt x="10" y="156"/>
                  </a:lnTo>
                  <a:lnTo>
                    <a:pt x="10" y="156"/>
                  </a:lnTo>
                  <a:lnTo>
                    <a:pt x="17" y="156"/>
                  </a:lnTo>
                  <a:lnTo>
                    <a:pt x="17" y="163"/>
                  </a:lnTo>
                  <a:lnTo>
                    <a:pt x="17" y="163"/>
                  </a:lnTo>
                  <a:lnTo>
                    <a:pt x="17" y="163"/>
                  </a:lnTo>
                  <a:lnTo>
                    <a:pt x="10" y="167"/>
                  </a:lnTo>
                  <a:lnTo>
                    <a:pt x="10" y="167"/>
                  </a:lnTo>
                  <a:lnTo>
                    <a:pt x="10" y="173"/>
                  </a:lnTo>
                  <a:lnTo>
                    <a:pt x="10" y="173"/>
                  </a:lnTo>
                  <a:lnTo>
                    <a:pt x="10" y="173"/>
                  </a:lnTo>
                  <a:lnTo>
                    <a:pt x="10" y="179"/>
                  </a:lnTo>
                  <a:lnTo>
                    <a:pt x="10" y="179"/>
                  </a:lnTo>
                  <a:lnTo>
                    <a:pt x="17" y="185"/>
                  </a:lnTo>
                  <a:lnTo>
                    <a:pt x="17" y="185"/>
                  </a:lnTo>
                  <a:lnTo>
                    <a:pt x="17" y="185"/>
                  </a:lnTo>
                  <a:lnTo>
                    <a:pt x="23" y="189"/>
                  </a:lnTo>
                  <a:lnTo>
                    <a:pt x="23" y="189"/>
                  </a:lnTo>
                  <a:lnTo>
                    <a:pt x="23" y="208"/>
                  </a:lnTo>
                  <a:lnTo>
                    <a:pt x="29" y="212"/>
                  </a:lnTo>
                  <a:lnTo>
                    <a:pt x="35" y="212"/>
                  </a:lnTo>
                  <a:lnTo>
                    <a:pt x="35" y="224"/>
                  </a:lnTo>
                  <a:lnTo>
                    <a:pt x="39" y="224"/>
                  </a:lnTo>
                  <a:lnTo>
                    <a:pt x="45" y="229"/>
                  </a:lnTo>
                  <a:lnTo>
                    <a:pt x="52" y="229"/>
                  </a:lnTo>
                  <a:lnTo>
                    <a:pt x="45" y="235"/>
                  </a:lnTo>
                  <a:lnTo>
                    <a:pt x="45" y="241"/>
                  </a:lnTo>
                  <a:lnTo>
                    <a:pt x="35" y="251"/>
                  </a:lnTo>
                  <a:lnTo>
                    <a:pt x="29" y="264"/>
                  </a:lnTo>
                  <a:lnTo>
                    <a:pt x="23" y="270"/>
                  </a:lnTo>
                  <a:lnTo>
                    <a:pt x="17" y="270"/>
                  </a:lnTo>
                  <a:lnTo>
                    <a:pt x="10" y="274"/>
                  </a:lnTo>
                  <a:lnTo>
                    <a:pt x="17" y="274"/>
                  </a:lnTo>
                  <a:lnTo>
                    <a:pt x="17" y="280"/>
                  </a:lnTo>
                  <a:lnTo>
                    <a:pt x="23" y="280"/>
                  </a:lnTo>
                  <a:lnTo>
                    <a:pt x="23" y="286"/>
                  </a:lnTo>
                  <a:lnTo>
                    <a:pt x="29" y="286"/>
                  </a:lnTo>
                  <a:lnTo>
                    <a:pt x="29" y="290"/>
                  </a:lnTo>
                  <a:lnTo>
                    <a:pt x="23" y="297"/>
                  </a:lnTo>
                  <a:lnTo>
                    <a:pt x="29" y="303"/>
                  </a:lnTo>
                  <a:lnTo>
                    <a:pt x="29" y="303"/>
                  </a:lnTo>
                  <a:lnTo>
                    <a:pt x="29" y="313"/>
                  </a:lnTo>
                  <a:lnTo>
                    <a:pt x="29" y="313"/>
                  </a:lnTo>
                  <a:lnTo>
                    <a:pt x="29" y="325"/>
                  </a:lnTo>
                  <a:lnTo>
                    <a:pt x="29" y="325"/>
                  </a:lnTo>
                  <a:lnTo>
                    <a:pt x="29" y="336"/>
                  </a:lnTo>
                  <a:lnTo>
                    <a:pt x="35" y="336"/>
                  </a:lnTo>
                  <a:lnTo>
                    <a:pt x="35" y="348"/>
                  </a:lnTo>
                  <a:lnTo>
                    <a:pt x="35" y="348"/>
                  </a:lnTo>
                  <a:lnTo>
                    <a:pt x="45" y="352"/>
                  </a:lnTo>
                  <a:lnTo>
                    <a:pt x="52" y="352"/>
                  </a:lnTo>
                  <a:lnTo>
                    <a:pt x="58" y="358"/>
                  </a:lnTo>
                  <a:lnTo>
                    <a:pt x="74" y="358"/>
                  </a:lnTo>
                  <a:lnTo>
                    <a:pt x="87" y="387"/>
                  </a:lnTo>
                  <a:lnTo>
                    <a:pt x="99" y="393"/>
                  </a:lnTo>
                  <a:lnTo>
                    <a:pt x="105" y="397"/>
                  </a:lnTo>
                  <a:lnTo>
                    <a:pt x="87" y="397"/>
                  </a:lnTo>
                  <a:lnTo>
                    <a:pt x="87" y="404"/>
                  </a:lnTo>
                  <a:lnTo>
                    <a:pt x="93" y="410"/>
                  </a:lnTo>
                  <a:lnTo>
                    <a:pt x="93" y="420"/>
                  </a:lnTo>
                  <a:lnTo>
                    <a:pt x="87" y="420"/>
                  </a:lnTo>
                  <a:lnTo>
                    <a:pt x="87" y="42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5" name="Freeform 654"/>
            <p:cNvSpPr>
              <a:spLocks/>
            </p:cNvSpPr>
            <p:nvPr/>
          </p:nvSpPr>
          <p:spPr bwMode="auto">
            <a:xfrm>
              <a:off x="4945063" y="1292226"/>
              <a:ext cx="2874963" cy="971550"/>
            </a:xfrm>
            <a:custGeom>
              <a:avLst/>
              <a:gdLst>
                <a:gd name="T0" fmla="*/ 192 w 1811"/>
                <a:gd name="T1" fmla="*/ 505 h 612"/>
                <a:gd name="T2" fmla="*/ 192 w 1811"/>
                <a:gd name="T3" fmla="*/ 550 h 612"/>
                <a:gd name="T4" fmla="*/ 338 w 1811"/>
                <a:gd name="T5" fmla="*/ 595 h 612"/>
                <a:gd name="T6" fmla="*/ 309 w 1811"/>
                <a:gd name="T7" fmla="*/ 544 h 612"/>
                <a:gd name="T8" fmla="*/ 297 w 1811"/>
                <a:gd name="T9" fmla="*/ 459 h 612"/>
                <a:gd name="T10" fmla="*/ 461 w 1811"/>
                <a:gd name="T11" fmla="*/ 420 h 612"/>
                <a:gd name="T12" fmla="*/ 659 w 1811"/>
                <a:gd name="T13" fmla="*/ 381 h 612"/>
                <a:gd name="T14" fmla="*/ 847 w 1811"/>
                <a:gd name="T15" fmla="*/ 459 h 612"/>
                <a:gd name="T16" fmla="*/ 939 w 1811"/>
                <a:gd name="T17" fmla="*/ 420 h 612"/>
                <a:gd name="T18" fmla="*/ 1149 w 1811"/>
                <a:gd name="T19" fmla="*/ 459 h 612"/>
                <a:gd name="T20" fmla="*/ 1219 w 1811"/>
                <a:gd name="T21" fmla="*/ 420 h 612"/>
                <a:gd name="T22" fmla="*/ 1296 w 1811"/>
                <a:gd name="T23" fmla="*/ 420 h 612"/>
                <a:gd name="T24" fmla="*/ 1448 w 1811"/>
                <a:gd name="T25" fmla="*/ 488 h 612"/>
                <a:gd name="T26" fmla="*/ 1442 w 1811"/>
                <a:gd name="T27" fmla="*/ 560 h 612"/>
                <a:gd name="T28" fmla="*/ 1502 w 1811"/>
                <a:gd name="T29" fmla="*/ 482 h 612"/>
                <a:gd name="T30" fmla="*/ 1442 w 1811"/>
                <a:gd name="T31" fmla="*/ 381 h 612"/>
                <a:gd name="T32" fmla="*/ 1362 w 1811"/>
                <a:gd name="T33" fmla="*/ 352 h 612"/>
                <a:gd name="T34" fmla="*/ 1502 w 1811"/>
                <a:gd name="T35" fmla="*/ 297 h 612"/>
                <a:gd name="T36" fmla="*/ 1559 w 1811"/>
                <a:gd name="T37" fmla="*/ 264 h 612"/>
                <a:gd name="T38" fmla="*/ 1572 w 1811"/>
                <a:gd name="T39" fmla="*/ 229 h 612"/>
                <a:gd name="T40" fmla="*/ 1588 w 1811"/>
                <a:gd name="T41" fmla="*/ 280 h 612"/>
                <a:gd name="T42" fmla="*/ 1629 w 1811"/>
                <a:gd name="T43" fmla="*/ 371 h 612"/>
                <a:gd name="T44" fmla="*/ 1683 w 1811"/>
                <a:gd name="T45" fmla="*/ 426 h 612"/>
                <a:gd name="T46" fmla="*/ 1683 w 1811"/>
                <a:gd name="T47" fmla="*/ 381 h 612"/>
                <a:gd name="T48" fmla="*/ 1677 w 1811"/>
                <a:gd name="T49" fmla="*/ 332 h 612"/>
                <a:gd name="T50" fmla="*/ 1652 w 1811"/>
                <a:gd name="T51" fmla="*/ 274 h 612"/>
                <a:gd name="T52" fmla="*/ 1722 w 1811"/>
                <a:gd name="T53" fmla="*/ 235 h 612"/>
                <a:gd name="T54" fmla="*/ 1683 w 1811"/>
                <a:gd name="T55" fmla="*/ 173 h 612"/>
                <a:gd name="T56" fmla="*/ 1792 w 1811"/>
                <a:gd name="T57" fmla="*/ 189 h 612"/>
                <a:gd name="T58" fmla="*/ 1741 w 1811"/>
                <a:gd name="T59" fmla="*/ 163 h 612"/>
                <a:gd name="T60" fmla="*/ 1553 w 1811"/>
                <a:gd name="T61" fmla="*/ 117 h 612"/>
                <a:gd name="T62" fmla="*/ 1477 w 1811"/>
                <a:gd name="T63" fmla="*/ 117 h 612"/>
                <a:gd name="T64" fmla="*/ 1267 w 1811"/>
                <a:gd name="T65" fmla="*/ 95 h 612"/>
                <a:gd name="T66" fmla="*/ 1191 w 1811"/>
                <a:gd name="T67" fmla="*/ 78 h 612"/>
                <a:gd name="T68" fmla="*/ 1127 w 1811"/>
                <a:gd name="T69" fmla="*/ 101 h 612"/>
                <a:gd name="T70" fmla="*/ 968 w 1811"/>
                <a:gd name="T71" fmla="*/ 84 h 612"/>
                <a:gd name="T72" fmla="*/ 853 w 1811"/>
                <a:gd name="T73" fmla="*/ 78 h 612"/>
                <a:gd name="T74" fmla="*/ 793 w 1811"/>
                <a:gd name="T75" fmla="*/ 62 h 612"/>
                <a:gd name="T76" fmla="*/ 700 w 1811"/>
                <a:gd name="T77" fmla="*/ 10 h 612"/>
                <a:gd name="T78" fmla="*/ 659 w 1811"/>
                <a:gd name="T79" fmla="*/ 27 h 612"/>
                <a:gd name="T80" fmla="*/ 566 w 1811"/>
                <a:gd name="T81" fmla="*/ 43 h 612"/>
                <a:gd name="T82" fmla="*/ 560 w 1811"/>
                <a:gd name="T83" fmla="*/ 66 h 612"/>
                <a:gd name="T84" fmla="*/ 560 w 1811"/>
                <a:gd name="T85" fmla="*/ 101 h 612"/>
                <a:gd name="T86" fmla="*/ 490 w 1811"/>
                <a:gd name="T87" fmla="*/ 78 h 612"/>
                <a:gd name="T88" fmla="*/ 455 w 1811"/>
                <a:gd name="T89" fmla="*/ 84 h 612"/>
                <a:gd name="T90" fmla="*/ 472 w 1811"/>
                <a:gd name="T91" fmla="*/ 128 h 612"/>
                <a:gd name="T92" fmla="*/ 538 w 1811"/>
                <a:gd name="T93" fmla="*/ 163 h 612"/>
                <a:gd name="T94" fmla="*/ 490 w 1811"/>
                <a:gd name="T95" fmla="*/ 173 h 612"/>
                <a:gd name="T96" fmla="*/ 466 w 1811"/>
                <a:gd name="T97" fmla="*/ 140 h 612"/>
                <a:gd name="T98" fmla="*/ 414 w 1811"/>
                <a:gd name="T99" fmla="*/ 66 h 612"/>
                <a:gd name="T100" fmla="*/ 402 w 1811"/>
                <a:gd name="T101" fmla="*/ 123 h 612"/>
                <a:gd name="T102" fmla="*/ 309 w 1811"/>
                <a:gd name="T103" fmla="*/ 111 h 612"/>
                <a:gd name="T104" fmla="*/ 262 w 1811"/>
                <a:gd name="T105" fmla="*/ 146 h 612"/>
                <a:gd name="T106" fmla="*/ 179 w 1811"/>
                <a:gd name="T107" fmla="*/ 156 h 612"/>
                <a:gd name="T108" fmla="*/ 163 w 1811"/>
                <a:gd name="T109" fmla="*/ 163 h 612"/>
                <a:gd name="T110" fmla="*/ 128 w 1811"/>
                <a:gd name="T111" fmla="*/ 189 h 612"/>
                <a:gd name="T112" fmla="*/ 70 w 1811"/>
                <a:gd name="T113" fmla="*/ 189 h 612"/>
                <a:gd name="T114" fmla="*/ 140 w 1811"/>
                <a:gd name="T115" fmla="*/ 163 h 612"/>
                <a:gd name="T116" fmla="*/ 0 w 1811"/>
                <a:gd name="T117" fmla="*/ 146 h 612"/>
                <a:gd name="T118" fmla="*/ 23 w 1811"/>
                <a:gd name="T119" fmla="*/ 189 h 612"/>
                <a:gd name="T120" fmla="*/ 23 w 1811"/>
                <a:gd name="T121" fmla="*/ 297 h 612"/>
                <a:gd name="T122" fmla="*/ 93 w 1811"/>
                <a:gd name="T123" fmla="*/ 42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11" h="612">
                  <a:moveTo>
                    <a:pt x="87" y="420"/>
                  </a:moveTo>
                  <a:lnTo>
                    <a:pt x="99" y="420"/>
                  </a:lnTo>
                  <a:lnTo>
                    <a:pt x="105" y="416"/>
                  </a:lnTo>
                  <a:lnTo>
                    <a:pt x="115" y="416"/>
                  </a:lnTo>
                  <a:lnTo>
                    <a:pt x="128" y="426"/>
                  </a:lnTo>
                  <a:lnTo>
                    <a:pt x="128" y="433"/>
                  </a:lnTo>
                  <a:lnTo>
                    <a:pt x="140" y="433"/>
                  </a:lnTo>
                  <a:lnTo>
                    <a:pt x="144" y="449"/>
                  </a:lnTo>
                  <a:lnTo>
                    <a:pt x="150" y="449"/>
                  </a:lnTo>
                  <a:lnTo>
                    <a:pt x="157" y="455"/>
                  </a:lnTo>
                  <a:lnTo>
                    <a:pt x="169" y="449"/>
                  </a:lnTo>
                  <a:lnTo>
                    <a:pt x="175" y="455"/>
                  </a:lnTo>
                  <a:lnTo>
                    <a:pt x="185" y="455"/>
                  </a:lnTo>
                  <a:lnTo>
                    <a:pt x="198" y="459"/>
                  </a:lnTo>
                  <a:lnTo>
                    <a:pt x="204" y="465"/>
                  </a:lnTo>
                  <a:lnTo>
                    <a:pt x="204" y="494"/>
                  </a:lnTo>
                  <a:lnTo>
                    <a:pt x="198" y="494"/>
                  </a:lnTo>
                  <a:lnTo>
                    <a:pt x="185" y="498"/>
                  </a:lnTo>
                  <a:lnTo>
                    <a:pt x="185" y="505"/>
                  </a:lnTo>
                  <a:lnTo>
                    <a:pt x="185" y="505"/>
                  </a:lnTo>
                  <a:lnTo>
                    <a:pt x="192" y="505"/>
                  </a:lnTo>
                  <a:lnTo>
                    <a:pt x="185" y="505"/>
                  </a:lnTo>
                  <a:lnTo>
                    <a:pt x="185" y="511"/>
                  </a:lnTo>
                  <a:lnTo>
                    <a:pt x="179" y="511"/>
                  </a:lnTo>
                  <a:lnTo>
                    <a:pt x="179" y="517"/>
                  </a:lnTo>
                  <a:lnTo>
                    <a:pt x="175" y="517"/>
                  </a:lnTo>
                  <a:lnTo>
                    <a:pt x="175" y="517"/>
                  </a:lnTo>
                  <a:lnTo>
                    <a:pt x="175" y="517"/>
                  </a:lnTo>
                  <a:lnTo>
                    <a:pt x="179" y="517"/>
                  </a:lnTo>
                  <a:lnTo>
                    <a:pt x="179" y="521"/>
                  </a:lnTo>
                  <a:lnTo>
                    <a:pt x="185" y="521"/>
                  </a:lnTo>
                  <a:lnTo>
                    <a:pt x="185" y="527"/>
                  </a:lnTo>
                  <a:lnTo>
                    <a:pt x="179" y="527"/>
                  </a:lnTo>
                  <a:lnTo>
                    <a:pt x="179" y="533"/>
                  </a:lnTo>
                  <a:lnTo>
                    <a:pt x="175" y="533"/>
                  </a:lnTo>
                  <a:lnTo>
                    <a:pt x="175" y="533"/>
                  </a:lnTo>
                  <a:lnTo>
                    <a:pt x="175" y="540"/>
                  </a:lnTo>
                  <a:lnTo>
                    <a:pt x="175" y="540"/>
                  </a:lnTo>
                  <a:lnTo>
                    <a:pt x="175" y="544"/>
                  </a:lnTo>
                  <a:lnTo>
                    <a:pt x="185" y="544"/>
                  </a:lnTo>
                  <a:lnTo>
                    <a:pt x="185" y="550"/>
                  </a:lnTo>
                  <a:lnTo>
                    <a:pt x="192" y="550"/>
                  </a:lnTo>
                  <a:lnTo>
                    <a:pt x="198" y="556"/>
                  </a:lnTo>
                  <a:lnTo>
                    <a:pt x="204" y="556"/>
                  </a:lnTo>
                  <a:lnTo>
                    <a:pt x="204" y="560"/>
                  </a:lnTo>
                  <a:lnTo>
                    <a:pt x="210" y="560"/>
                  </a:lnTo>
                  <a:lnTo>
                    <a:pt x="216" y="566"/>
                  </a:lnTo>
                  <a:lnTo>
                    <a:pt x="220" y="566"/>
                  </a:lnTo>
                  <a:lnTo>
                    <a:pt x="227" y="573"/>
                  </a:lnTo>
                  <a:lnTo>
                    <a:pt x="239" y="573"/>
                  </a:lnTo>
                  <a:lnTo>
                    <a:pt x="251" y="579"/>
                  </a:lnTo>
                  <a:lnTo>
                    <a:pt x="262" y="573"/>
                  </a:lnTo>
                  <a:lnTo>
                    <a:pt x="268" y="579"/>
                  </a:lnTo>
                  <a:lnTo>
                    <a:pt x="280" y="583"/>
                  </a:lnTo>
                  <a:lnTo>
                    <a:pt x="297" y="583"/>
                  </a:lnTo>
                  <a:lnTo>
                    <a:pt x="303" y="595"/>
                  </a:lnTo>
                  <a:lnTo>
                    <a:pt x="325" y="606"/>
                  </a:lnTo>
                  <a:lnTo>
                    <a:pt x="332" y="612"/>
                  </a:lnTo>
                  <a:lnTo>
                    <a:pt x="344" y="601"/>
                  </a:lnTo>
                  <a:lnTo>
                    <a:pt x="338" y="601"/>
                  </a:lnTo>
                  <a:lnTo>
                    <a:pt x="338" y="601"/>
                  </a:lnTo>
                  <a:lnTo>
                    <a:pt x="338" y="601"/>
                  </a:lnTo>
                  <a:lnTo>
                    <a:pt x="338" y="595"/>
                  </a:lnTo>
                  <a:lnTo>
                    <a:pt x="338" y="595"/>
                  </a:lnTo>
                  <a:lnTo>
                    <a:pt x="338" y="595"/>
                  </a:lnTo>
                  <a:lnTo>
                    <a:pt x="338" y="595"/>
                  </a:lnTo>
                  <a:lnTo>
                    <a:pt x="338" y="595"/>
                  </a:lnTo>
                  <a:lnTo>
                    <a:pt x="338" y="589"/>
                  </a:lnTo>
                  <a:lnTo>
                    <a:pt x="332" y="589"/>
                  </a:lnTo>
                  <a:lnTo>
                    <a:pt x="325" y="583"/>
                  </a:lnTo>
                  <a:lnTo>
                    <a:pt x="325" y="583"/>
                  </a:lnTo>
                  <a:lnTo>
                    <a:pt x="321" y="579"/>
                  </a:lnTo>
                  <a:lnTo>
                    <a:pt x="321" y="579"/>
                  </a:lnTo>
                  <a:lnTo>
                    <a:pt x="321" y="560"/>
                  </a:lnTo>
                  <a:lnTo>
                    <a:pt x="315" y="560"/>
                  </a:lnTo>
                  <a:lnTo>
                    <a:pt x="315" y="560"/>
                  </a:lnTo>
                  <a:lnTo>
                    <a:pt x="315" y="556"/>
                  </a:lnTo>
                  <a:lnTo>
                    <a:pt x="309" y="556"/>
                  </a:lnTo>
                  <a:lnTo>
                    <a:pt x="309" y="556"/>
                  </a:lnTo>
                  <a:lnTo>
                    <a:pt x="309" y="550"/>
                  </a:lnTo>
                  <a:lnTo>
                    <a:pt x="309" y="550"/>
                  </a:lnTo>
                  <a:lnTo>
                    <a:pt x="309" y="544"/>
                  </a:lnTo>
                  <a:lnTo>
                    <a:pt x="309" y="544"/>
                  </a:lnTo>
                  <a:lnTo>
                    <a:pt x="309" y="544"/>
                  </a:lnTo>
                  <a:lnTo>
                    <a:pt x="309" y="540"/>
                  </a:lnTo>
                  <a:lnTo>
                    <a:pt x="309" y="540"/>
                  </a:lnTo>
                  <a:lnTo>
                    <a:pt x="309" y="533"/>
                  </a:lnTo>
                  <a:lnTo>
                    <a:pt x="315" y="533"/>
                  </a:lnTo>
                  <a:lnTo>
                    <a:pt x="321" y="527"/>
                  </a:lnTo>
                  <a:lnTo>
                    <a:pt x="321" y="527"/>
                  </a:lnTo>
                  <a:lnTo>
                    <a:pt x="321" y="527"/>
                  </a:lnTo>
                  <a:lnTo>
                    <a:pt x="325" y="521"/>
                  </a:lnTo>
                  <a:lnTo>
                    <a:pt x="325" y="521"/>
                  </a:lnTo>
                  <a:lnTo>
                    <a:pt x="325" y="521"/>
                  </a:lnTo>
                  <a:lnTo>
                    <a:pt x="332" y="521"/>
                  </a:lnTo>
                  <a:lnTo>
                    <a:pt x="332" y="517"/>
                  </a:lnTo>
                  <a:lnTo>
                    <a:pt x="325" y="517"/>
                  </a:lnTo>
                  <a:lnTo>
                    <a:pt x="332" y="511"/>
                  </a:lnTo>
                  <a:lnTo>
                    <a:pt x="325" y="505"/>
                  </a:lnTo>
                  <a:lnTo>
                    <a:pt x="321" y="494"/>
                  </a:lnTo>
                  <a:lnTo>
                    <a:pt x="309" y="494"/>
                  </a:lnTo>
                  <a:lnTo>
                    <a:pt x="303" y="488"/>
                  </a:lnTo>
                  <a:lnTo>
                    <a:pt x="303" y="482"/>
                  </a:lnTo>
                  <a:lnTo>
                    <a:pt x="297" y="478"/>
                  </a:lnTo>
                  <a:lnTo>
                    <a:pt x="297" y="459"/>
                  </a:lnTo>
                  <a:lnTo>
                    <a:pt x="303" y="455"/>
                  </a:lnTo>
                  <a:lnTo>
                    <a:pt x="303" y="449"/>
                  </a:lnTo>
                  <a:lnTo>
                    <a:pt x="309" y="455"/>
                  </a:lnTo>
                  <a:lnTo>
                    <a:pt x="321" y="459"/>
                  </a:lnTo>
                  <a:lnTo>
                    <a:pt x="325" y="455"/>
                  </a:lnTo>
                  <a:lnTo>
                    <a:pt x="321" y="449"/>
                  </a:lnTo>
                  <a:lnTo>
                    <a:pt x="344" y="426"/>
                  </a:lnTo>
                  <a:lnTo>
                    <a:pt x="360" y="426"/>
                  </a:lnTo>
                  <a:lnTo>
                    <a:pt x="385" y="437"/>
                  </a:lnTo>
                  <a:lnTo>
                    <a:pt x="395" y="449"/>
                  </a:lnTo>
                  <a:lnTo>
                    <a:pt x="408" y="443"/>
                  </a:lnTo>
                  <a:lnTo>
                    <a:pt x="420" y="443"/>
                  </a:lnTo>
                  <a:lnTo>
                    <a:pt x="426" y="437"/>
                  </a:lnTo>
                  <a:lnTo>
                    <a:pt x="437" y="437"/>
                  </a:lnTo>
                  <a:lnTo>
                    <a:pt x="443" y="443"/>
                  </a:lnTo>
                  <a:lnTo>
                    <a:pt x="461" y="449"/>
                  </a:lnTo>
                  <a:lnTo>
                    <a:pt x="472" y="443"/>
                  </a:lnTo>
                  <a:lnTo>
                    <a:pt x="484" y="443"/>
                  </a:lnTo>
                  <a:lnTo>
                    <a:pt x="484" y="433"/>
                  </a:lnTo>
                  <a:lnTo>
                    <a:pt x="472" y="433"/>
                  </a:lnTo>
                  <a:lnTo>
                    <a:pt x="461" y="420"/>
                  </a:lnTo>
                  <a:lnTo>
                    <a:pt x="466" y="420"/>
                  </a:lnTo>
                  <a:lnTo>
                    <a:pt x="466" y="410"/>
                  </a:lnTo>
                  <a:lnTo>
                    <a:pt x="478" y="404"/>
                  </a:lnTo>
                  <a:lnTo>
                    <a:pt x="461" y="393"/>
                  </a:lnTo>
                  <a:lnTo>
                    <a:pt x="513" y="387"/>
                  </a:lnTo>
                  <a:lnTo>
                    <a:pt x="513" y="375"/>
                  </a:lnTo>
                  <a:lnTo>
                    <a:pt x="531" y="375"/>
                  </a:lnTo>
                  <a:lnTo>
                    <a:pt x="554" y="365"/>
                  </a:lnTo>
                  <a:lnTo>
                    <a:pt x="566" y="371"/>
                  </a:lnTo>
                  <a:lnTo>
                    <a:pt x="577" y="365"/>
                  </a:lnTo>
                  <a:lnTo>
                    <a:pt x="583" y="371"/>
                  </a:lnTo>
                  <a:lnTo>
                    <a:pt x="589" y="387"/>
                  </a:lnTo>
                  <a:lnTo>
                    <a:pt x="595" y="387"/>
                  </a:lnTo>
                  <a:lnTo>
                    <a:pt x="601" y="381"/>
                  </a:lnTo>
                  <a:lnTo>
                    <a:pt x="608" y="387"/>
                  </a:lnTo>
                  <a:lnTo>
                    <a:pt x="624" y="387"/>
                  </a:lnTo>
                  <a:lnTo>
                    <a:pt x="624" y="397"/>
                  </a:lnTo>
                  <a:lnTo>
                    <a:pt x="630" y="397"/>
                  </a:lnTo>
                  <a:lnTo>
                    <a:pt x="643" y="393"/>
                  </a:lnTo>
                  <a:lnTo>
                    <a:pt x="647" y="381"/>
                  </a:lnTo>
                  <a:lnTo>
                    <a:pt x="659" y="381"/>
                  </a:lnTo>
                  <a:lnTo>
                    <a:pt x="659" y="387"/>
                  </a:lnTo>
                  <a:lnTo>
                    <a:pt x="672" y="393"/>
                  </a:lnTo>
                  <a:lnTo>
                    <a:pt x="678" y="397"/>
                  </a:lnTo>
                  <a:lnTo>
                    <a:pt x="694" y="410"/>
                  </a:lnTo>
                  <a:lnTo>
                    <a:pt x="707" y="426"/>
                  </a:lnTo>
                  <a:lnTo>
                    <a:pt x="717" y="433"/>
                  </a:lnTo>
                  <a:lnTo>
                    <a:pt x="723" y="443"/>
                  </a:lnTo>
                  <a:lnTo>
                    <a:pt x="723" y="433"/>
                  </a:lnTo>
                  <a:lnTo>
                    <a:pt x="729" y="433"/>
                  </a:lnTo>
                  <a:lnTo>
                    <a:pt x="742" y="443"/>
                  </a:lnTo>
                  <a:lnTo>
                    <a:pt x="758" y="443"/>
                  </a:lnTo>
                  <a:lnTo>
                    <a:pt x="764" y="437"/>
                  </a:lnTo>
                  <a:lnTo>
                    <a:pt x="777" y="449"/>
                  </a:lnTo>
                  <a:lnTo>
                    <a:pt x="812" y="465"/>
                  </a:lnTo>
                  <a:lnTo>
                    <a:pt x="818" y="472"/>
                  </a:lnTo>
                  <a:lnTo>
                    <a:pt x="818" y="465"/>
                  </a:lnTo>
                  <a:lnTo>
                    <a:pt x="818" y="465"/>
                  </a:lnTo>
                  <a:lnTo>
                    <a:pt x="818" y="465"/>
                  </a:lnTo>
                  <a:lnTo>
                    <a:pt x="828" y="465"/>
                  </a:lnTo>
                  <a:lnTo>
                    <a:pt x="828" y="459"/>
                  </a:lnTo>
                  <a:lnTo>
                    <a:pt x="847" y="459"/>
                  </a:lnTo>
                  <a:lnTo>
                    <a:pt x="847" y="455"/>
                  </a:lnTo>
                  <a:lnTo>
                    <a:pt x="853" y="449"/>
                  </a:lnTo>
                  <a:lnTo>
                    <a:pt x="859" y="449"/>
                  </a:lnTo>
                  <a:lnTo>
                    <a:pt x="863" y="443"/>
                  </a:lnTo>
                  <a:lnTo>
                    <a:pt x="863" y="443"/>
                  </a:lnTo>
                  <a:lnTo>
                    <a:pt x="904" y="443"/>
                  </a:lnTo>
                  <a:lnTo>
                    <a:pt x="904" y="449"/>
                  </a:lnTo>
                  <a:lnTo>
                    <a:pt x="904" y="449"/>
                  </a:lnTo>
                  <a:lnTo>
                    <a:pt x="904" y="449"/>
                  </a:lnTo>
                  <a:lnTo>
                    <a:pt x="904" y="455"/>
                  </a:lnTo>
                  <a:lnTo>
                    <a:pt x="904" y="455"/>
                  </a:lnTo>
                  <a:lnTo>
                    <a:pt x="952" y="455"/>
                  </a:lnTo>
                  <a:lnTo>
                    <a:pt x="952" y="443"/>
                  </a:lnTo>
                  <a:lnTo>
                    <a:pt x="952" y="443"/>
                  </a:lnTo>
                  <a:lnTo>
                    <a:pt x="945" y="437"/>
                  </a:lnTo>
                  <a:lnTo>
                    <a:pt x="945" y="437"/>
                  </a:lnTo>
                  <a:lnTo>
                    <a:pt x="939" y="433"/>
                  </a:lnTo>
                  <a:lnTo>
                    <a:pt x="939" y="426"/>
                  </a:lnTo>
                  <a:lnTo>
                    <a:pt x="939" y="426"/>
                  </a:lnTo>
                  <a:lnTo>
                    <a:pt x="939" y="420"/>
                  </a:lnTo>
                  <a:lnTo>
                    <a:pt x="939" y="420"/>
                  </a:lnTo>
                  <a:lnTo>
                    <a:pt x="939" y="420"/>
                  </a:lnTo>
                  <a:lnTo>
                    <a:pt x="939" y="416"/>
                  </a:lnTo>
                  <a:lnTo>
                    <a:pt x="945" y="416"/>
                  </a:lnTo>
                  <a:lnTo>
                    <a:pt x="993" y="426"/>
                  </a:lnTo>
                  <a:lnTo>
                    <a:pt x="999" y="433"/>
                  </a:lnTo>
                  <a:lnTo>
                    <a:pt x="999" y="443"/>
                  </a:lnTo>
                  <a:lnTo>
                    <a:pt x="1003" y="443"/>
                  </a:lnTo>
                  <a:lnTo>
                    <a:pt x="1009" y="449"/>
                  </a:lnTo>
                  <a:lnTo>
                    <a:pt x="1038" y="449"/>
                  </a:lnTo>
                  <a:lnTo>
                    <a:pt x="1044" y="443"/>
                  </a:lnTo>
                  <a:lnTo>
                    <a:pt x="1044" y="443"/>
                  </a:lnTo>
                  <a:lnTo>
                    <a:pt x="1057" y="443"/>
                  </a:lnTo>
                  <a:lnTo>
                    <a:pt x="1063" y="449"/>
                  </a:lnTo>
                  <a:lnTo>
                    <a:pt x="1069" y="449"/>
                  </a:lnTo>
                  <a:lnTo>
                    <a:pt x="1079" y="459"/>
                  </a:lnTo>
                  <a:lnTo>
                    <a:pt x="1092" y="459"/>
                  </a:lnTo>
                  <a:lnTo>
                    <a:pt x="1092" y="465"/>
                  </a:lnTo>
                  <a:lnTo>
                    <a:pt x="1145" y="465"/>
                  </a:lnTo>
                  <a:lnTo>
                    <a:pt x="1149" y="459"/>
                  </a:lnTo>
                  <a:lnTo>
                    <a:pt x="1149" y="459"/>
                  </a:lnTo>
                  <a:lnTo>
                    <a:pt x="1149" y="459"/>
                  </a:lnTo>
                  <a:lnTo>
                    <a:pt x="1149" y="455"/>
                  </a:lnTo>
                  <a:lnTo>
                    <a:pt x="1156" y="455"/>
                  </a:lnTo>
                  <a:lnTo>
                    <a:pt x="1156" y="449"/>
                  </a:lnTo>
                  <a:lnTo>
                    <a:pt x="1174" y="449"/>
                  </a:lnTo>
                  <a:lnTo>
                    <a:pt x="1180" y="455"/>
                  </a:lnTo>
                  <a:lnTo>
                    <a:pt x="1215" y="455"/>
                  </a:lnTo>
                  <a:lnTo>
                    <a:pt x="1219" y="449"/>
                  </a:lnTo>
                  <a:lnTo>
                    <a:pt x="1219" y="449"/>
                  </a:lnTo>
                  <a:lnTo>
                    <a:pt x="1219" y="449"/>
                  </a:lnTo>
                  <a:lnTo>
                    <a:pt x="1226" y="443"/>
                  </a:lnTo>
                  <a:lnTo>
                    <a:pt x="1219" y="443"/>
                  </a:lnTo>
                  <a:lnTo>
                    <a:pt x="1219" y="443"/>
                  </a:lnTo>
                  <a:lnTo>
                    <a:pt x="1219" y="437"/>
                  </a:lnTo>
                  <a:lnTo>
                    <a:pt x="1215" y="437"/>
                  </a:lnTo>
                  <a:lnTo>
                    <a:pt x="1215" y="433"/>
                  </a:lnTo>
                  <a:lnTo>
                    <a:pt x="1215" y="433"/>
                  </a:lnTo>
                  <a:lnTo>
                    <a:pt x="1215" y="433"/>
                  </a:lnTo>
                  <a:lnTo>
                    <a:pt x="1215" y="426"/>
                  </a:lnTo>
                  <a:lnTo>
                    <a:pt x="1219" y="426"/>
                  </a:lnTo>
                  <a:lnTo>
                    <a:pt x="1219" y="420"/>
                  </a:lnTo>
                  <a:lnTo>
                    <a:pt x="1219" y="420"/>
                  </a:lnTo>
                  <a:lnTo>
                    <a:pt x="1219" y="420"/>
                  </a:lnTo>
                  <a:lnTo>
                    <a:pt x="1219" y="416"/>
                  </a:lnTo>
                  <a:lnTo>
                    <a:pt x="1219" y="416"/>
                  </a:lnTo>
                  <a:lnTo>
                    <a:pt x="1219" y="410"/>
                  </a:lnTo>
                  <a:lnTo>
                    <a:pt x="1215" y="410"/>
                  </a:lnTo>
                  <a:lnTo>
                    <a:pt x="1215" y="410"/>
                  </a:lnTo>
                  <a:lnTo>
                    <a:pt x="1209" y="404"/>
                  </a:lnTo>
                  <a:lnTo>
                    <a:pt x="1209" y="404"/>
                  </a:lnTo>
                  <a:lnTo>
                    <a:pt x="1209" y="404"/>
                  </a:lnTo>
                  <a:lnTo>
                    <a:pt x="1209" y="397"/>
                  </a:lnTo>
                  <a:lnTo>
                    <a:pt x="1209" y="397"/>
                  </a:lnTo>
                  <a:lnTo>
                    <a:pt x="1209" y="397"/>
                  </a:lnTo>
                  <a:lnTo>
                    <a:pt x="1209" y="393"/>
                  </a:lnTo>
                  <a:lnTo>
                    <a:pt x="1238" y="387"/>
                  </a:lnTo>
                  <a:lnTo>
                    <a:pt x="1244" y="393"/>
                  </a:lnTo>
                  <a:lnTo>
                    <a:pt x="1261" y="393"/>
                  </a:lnTo>
                  <a:lnTo>
                    <a:pt x="1261" y="397"/>
                  </a:lnTo>
                  <a:lnTo>
                    <a:pt x="1279" y="397"/>
                  </a:lnTo>
                  <a:lnTo>
                    <a:pt x="1285" y="404"/>
                  </a:lnTo>
                  <a:lnTo>
                    <a:pt x="1285" y="410"/>
                  </a:lnTo>
                  <a:lnTo>
                    <a:pt x="1296" y="420"/>
                  </a:lnTo>
                  <a:lnTo>
                    <a:pt x="1302" y="420"/>
                  </a:lnTo>
                  <a:lnTo>
                    <a:pt x="1308" y="426"/>
                  </a:lnTo>
                  <a:lnTo>
                    <a:pt x="1314" y="426"/>
                  </a:lnTo>
                  <a:lnTo>
                    <a:pt x="1314" y="433"/>
                  </a:lnTo>
                  <a:lnTo>
                    <a:pt x="1337" y="455"/>
                  </a:lnTo>
                  <a:lnTo>
                    <a:pt x="1349" y="455"/>
                  </a:lnTo>
                  <a:lnTo>
                    <a:pt x="1355" y="459"/>
                  </a:lnTo>
                  <a:lnTo>
                    <a:pt x="1362" y="459"/>
                  </a:lnTo>
                  <a:lnTo>
                    <a:pt x="1372" y="465"/>
                  </a:lnTo>
                  <a:lnTo>
                    <a:pt x="1401" y="494"/>
                  </a:lnTo>
                  <a:lnTo>
                    <a:pt x="1413" y="494"/>
                  </a:lnTo>
                  <a:lnTo>
                    <a:pt x="1419" y="488"/>
                  </a:lnTo>
                  <a:lnTo>
                    <a:pt x="1419" y="488"/>
                  </a:lnTo>
                  <a:lnTo>
                    <a:pt x="1425" y="488"/>
                  </a:lnTo>
                  <a:lnTo>
                    <a:pt x="1425" y="482"/>
                  </a:lnTo>
                  <a:lnTo>
                    <a:pt x="1432" y="482"/>
                  </a:lnTo>
                  <a:lnTo>
                    <a:pt x="1436" y="478"/>
                  </a:lnTo>
                  <a:lnTo>
                    <a:pt x="1442" y="478"/>
                  </a:lnTo>
                  <a:lnTo>
                    <a:pt x="1442" y="482"/>
                  </a:lnTo>
                  <a:lnTo>
                    <a:pt x="1448" y="482"/>
                  </a:lnTo>
                  <a:lnTo>
                    <a:pt x="1448" y="488"/>
                  </a:lnTo>
                  <a:lnTo>
                    <a:pt x="1448" y="488"/>
                  </a:lnTo>
                  <a:lnTo>
                    <a:pt x="1448" y="488"/>
                  </a:lnTo>
                  <a:lnTo>
                    <a:pt x="1448" y="494"/>
                  </a:lnTo>
                  <a:lnTo>
                    <a:pt x="1448" y="494"/>
                  </a:lnTo>
                  <a:lnTo>
                    <a:pt x="1448" y="498"/>
                  </a:lnTo>
                  <a:lnTo>
                    <a:pt x="1448" y="498"/>
                  </a:lnTo>
                  <a:lnTo>
                    <a:pt x="1448" y="505"/>
                  </a:lnTo>
                  <a:lnTo>
                    <a:pt x="1454" y="505"/>
                  </a:lnTo>
                  <a:lnTo>
                    <a:pt x="1454" y="511"/>
                  </a:lnTo>
                  <a:lnTo>
                    <a:pt x="1454" y="511"/>
                  </a:lnTo>
                  <a:lnTo>
                    <a:pt x="1460" y="511"/>
                  </a:lnTo>
                  <a:lnTo>
                    <a:pt x="1460" y="533"/>
                  </a:lnTo>
                  <a:lnTo>
                    <a:pt x="1436" y="533"/>
                  </a:lnTo>
                  <a:lnTo>
                    <a:pt x="1436" y="533"/>
                  </a:lnTo>
                  <a:lnTo>
                    <a:pt x="1436" y="540"/>
                  </a:lnTo>
                  <a:lnTo>
                    <a:pt x="1432" y="540"/>
                  </a:lnTo>
                  <a:lnTo>
                    <a:pt x="1432" y="540"/>
                  </a:lnTo>
                  <a:lnTo>
                    <a:pt x="1432" y="544"/>
                  </a:lnTo>
                  <a:lnTo>
                    <a:pt x="1436" y="550"/>
                  </a:lnTo>
                  <a:lnTo>
                    <a:pt x="1436" y="556"/>
                  </a:lnTo>
                  <a:lnTo>
                    <a:pt x="1442" y="560"/>
                  </a:lnTo>
                  <a:lnTo>
                    <a:pt x="1442" y="566"/>
                  </a:lnTo>
                  <a:lnTo>
                    <a:pt x="1448" y="566"/>
                  </a:lnTo>
                  <a:lnTo>
                    <a:pt x="1454" y="573"/>
                  </a:lnTo>
                  <a:lnTo>
                    <a:pt x="1483" y="573"/>
                  </a:lnTo>
                  <a:lnTo>
                    <a:pt x="1489" y="566"/>
                  </a:lnTo>
                  <a:lnTo>
                    <a:pt x="1495" y="556"/>
                  </a:lnTo>
                  <a:lnTo>
                    <a:pt x="1495" y="550"/>
                  </a:lnTo>
                  <a:lnTo>
                    <a:pt x="1502" y="540"/>
                  </a:lnTo>
                  <a:lnTo>
                    <a:pt x="1502" y="511"/>
                  </a:lnTo>
                  <a:lnTo>
                    <a:pt x="1502" y="511"/>
                  </a:lnTo>
                  <a:lnTo>
                    <a:pt x="1502" y="505"/>
                  </a:lnTo>
                  <a:lnTo>
                    <a:pt x="1502" y="505"/>
                  </a:lnTo>
                  <a:lnTo>
                    <a:pt x="1502" y="505"/>
                  </a:lnTo>
                  <a:lnTo>
                    <a:pt x="1502" y="498"/>
                  </a:lnTo>
                  <a:lnTo>
                    <a:pt x="1502" y="498"/>
                  </a:lnTo>
                  <a:lnTo>
                    <a:pt x="1502" y="488"/>
                  </a:lnTo>
                  <a:lnTo>
                    <a:pt x="1502" y="488"/>
                  </a:lnTo>
                  <a:lnTo>
                    <a:pt x="1502" y="488"/>
                  </a:lnTo>
                  <a:lnTo>
                    <a:pt x="1502" y="482"/>
                  </a:lnTo>
                  <a:lnTo>
                    <a:pt x="1502" y="482"/>
                  </a:lnTo>
                  <a:lnTo>
                    <a:pt x="1502" y="482"/>
                  </a:lnTo>
                  <a:lnTo>
                    <a:pt x="1502" y="478"/>
                  </a:lnTo>
                  <a:lnTo>
                    <a:pt x="1506" y="478"/>
                  </a:lnTo>
                  <a:lnTo>
                    <a:pt x="1506" y="472"/>
                  </a:lnTo>
                  <a:lnTo>
                    <a:pt x="1506" y="472"/>
                  </a:lnTo>
                  <a:lnTo>
                    <a:pt x="1506" y="465"/>
                  </a:lnTo>
                  <a:lnTo>
                    <a:pt x="1502" y="465"/>
                  </a:lnTo>
                  <a:lnTo>
                    <a:pt x="1502" y="459"/>
                  </a:lnTo>
                  <a:lnTo>
                    <a:pt x="1495" y="459"/>
                  </a:lnTo>
                  <a:lnTo>
                    <a:pt x="1495" y="455"/>
                  </a:lnTo>
                  <a:lnTo>
                    <a:pt x="1495" y="455"/>
                  </a:lnTo>
                  <a:lnTo>
                    <a:pt x="1495" y="449"/>
                  </a:lnTo>
                  <a:lnTo>
                    <a:pt x="1489" y="449"/>
                  </a:lnTo>
                  <a:lnTo>
                    <a:pt x="1483" y="443"/>
                  </a:lnTo>
                  <a:lnTo>
                    <a:pt x="1477" y="433"/>
                  </a:lnTo>
                  <a:lnTo>
                    <a:pt x="1477" y="426"/>
                  </a:lnTo>
                  <a:lnTo>
                    <a:pt x="1471" y="420"/>
                  </a:lnTo>
                  <a:lnTo>
                    <a:pt x="1471" y="410"/>
                  </a:lnTo>
                  <a:lnTo>
                    <a:pt x="1467" y="404"/>
                  </a:lnTo>
                  <a:lnTo>
                    <a:pt x="1467" y="397"/>
                  </a:lnTo>
                  <a:lnTo>
                    <a:pt x="1448" y="381"/>
                  </a:lnTo>
                  <a:lnTo>
                    <a:pt x="1442" y="381"/>
                  </a:lnTo>
                  <a:lnTo>
                    <a:pt x="1436" y="375"/>
                  </a:lnTo>
                  <a:lnTo>
                    <a:pt x="1419" y="375"/>
                  </a:lnTo>
                  <a:lnTo>
                    <a:pt x="1413" y="371"/>
                  </a:lnTo>
                  <a:lnTo>
                    <a:pt x="1413" y="371"/>
                  </a:lnTo>
                  <a:lnTo>
                    <a:pt x="1413" y="375"/>
                  </a:lnTo>
                  <a:lnTo>
                    <a:pt x="1413" y="375"/>
                  </a:lnTo>
                  <a:lnTo>
                    <a:pt x="1413" y="381"/>
                  </a:lnTo>
                  <a:lnTo>
                    <a:pt x="1407" y="381"/>
                  </a:lnTo>
                  <a:lnTo>
                    <a:pt x="1407" y="387"/>
                  </a:lnTo>
                  <a:lnTo>
                    <a:pt x="1407" y="387"/>
                  </a:lnTo>
                  <a:lnTo>
                    <a:pt x="1401" y="381"/>
                  </a:lnTo>
                  <a:lnTo>
                    <a:pt x="1397" y="381"/>
                  </a:lnTo>
                  <a:lnTo>
                    <a:pt x="1397" y="375"/>
                  </a:lnTo>
                  <a:lnTo>
                    <a:pt x="1384" y="375"/>
                  </a:lnTo>
                  <a:lnTo>
                    <a:pt x="1384" y="365"/>
                  </a:lnTo>
                  <a:lnTo>
                    <a:pt x="1366" y="365"/>
                  </a:lnTo>
                  <a:lnTo>
                    <a:pt x="1362" y="358"/>
                  </a:lnTo>
                  <a:lnTo>
                    <a:pt x="1355" y="358"/>
                  </a:lnTo>
                  <a:lnTo>
                    <a:pt x="1355" y="358"/>
                  </a:lnTo>
                  <a:lnTo>
                    <a:pt x="1362" y="358"/>
                  </a:lnTo>
                  <a:lnTo>
                    <a:pt x="1362" y="352"/>
                  </a:lnTo>
                  <a:lnTo>
                    <a:pt x="1362" y="352"/>
                  </a:lnTo>
                  <a:lnTo>
                    <a:pt x="1362" y="348"/>
                  </a:lnTo>
                  <a:lnTo>
                    <a:pt x="1366" y="348"/>
                  </a:lnTo>
                  <a:lnTo>
                    <a:pt x="1366" y="336"/>
                  </a:lnTo>
                  <a:lnTo>
                    <a:pt x="1366" y="336"/>
                  </a:lnTo>
                  <a:lnTo>
                    <a:pt x="1366" y="332"/>
                  </a:lnTo>
                  <a:lnTo>
                    <a:pt x="1372" y="325"/>
                  </a:lnTo>
                  <a:lnTo>
                    <a:pt x="1372" y="319"/>
                  </a:lnTo>
                  <a:lnTo>
                    <a:pt x="1378" y="319"/>
                  </a:lnTo>
                  <a:lnTo>
                    <a:pt x="1378" y="286"/>
                  </a:lnTo>
                  <a:lnTo>
                    <a:pt x="1425" y="286"/>
                  </a:lnTo>
                  <a:lnTo>
                    <a:pt x="1432" y="290"/>
                  </a:lnTo>
                  <a:lnTo>
                    <a:pt x="1460" y="290"/>
                  </a:lnTo>
                  <a:lnTo>
                    <a:pt x="1460" y="286"/>
                  </a:lnTo>
                  <a:lnTo>
                    <a:pt x="1460" y="286"/>
                  </a:lnTo>
                  <a:lnTo>
                    <a:pt x="1460" y="286"/>
                  </a:lnTo>
                  <a:lnTo>
                    <a:pt x="1495" y="286"/>
                  </a:lnTo>
                  <a:lnTo>
                    <a:pt x="1495" y="290"/>
                  </a:lnTo>
                  <a:lnTo>
                    <a:pt x="1502" y="290"/>
                  </a:lnTo>
                  <a:lnTo>
                    <a:pt x="1502" y="297"/>
                  </a:lnTo>
                  <a:lnTo>
                    <a:pt x="1502" y="297"/>
                  </a:lnTo>
                  <a:lnTo>
                    <a:pt x="1506" y="297"/>
                  </a:lnTo>
                  <a:lnTo>
                    <a:pt x="1506" y="290"/>
                  </a:lnTo>
                  <a:lnTo>
                    <a:pt x="1512" y="290"/>
                  </a:lnTo>
                  <a:lnTo>
                    <a:pt x="1512" y="286"/>
                  </a:lnTo>
                  <a:lnTo>
                    <a:pt x="1512" y="286"/>
                  </a:lnTo>
                  <a:lnTo>
                    <a:pt x="1518" y="286"/>
                  </a:lnTo>
                  <a:lnTo>
                    <a:pt x="1512" y="286"/>
                  </a:lnTo>
                  <a:lnTo>
                    <a:pt x="1512" y="286"/>
                  </a:lnTo>
                  <a:lnTo>
                    <a:pt x="1512" y="274"/>
                  </a:lnTo>
                  <a:lnTo>
                    <a:pt x="1512" y="274"/>
                  </a:lnTo>
                  <a:lnTo>
                    <a:pt x="1512" y="274"/>
                  </a:lnTo>
                  <a:lnTo>
                    <a:pt x="1512" y="257"/>
                  </a:lnTo>
                  <a:lnTo>
                    <a:pt x="1512" y="257"/>
                  </a:lnTo>
                  <a:lnTo>
                    <a:pt x="1512" y="247"/>
                  </a:lnTo>
                  <a:lnTo>
                    <a:pt x="1512" y="247"/>
                  </a:lnTo>
                  <a:lnTo>
                    <a:pt x="1547" y="247"/>
                  </a:lnTo>
                  <a:lnTo>
                    <a:pt x="1553" y="251"/>
                  </a:lnTo>
                  <a:lnTo>
                    <a:pt x="1553" y="251"/>
                  </a:lnTo>
                  <a:lnTo>
                    <a:pt x="1553" y="257"/>
                  </a:lnTo>
                  <a:lnTo>
                    <a:pt x="1559" y="257"/>
                  </a:lnTo>
                  <a:lnTo>
                    <a:pt x="1559" y="264"/>
                  </a:lnTo>
                  <a:lnTo>
                    <a:pt x="1565" y="264"/>
                  </a:lnTo>
                  <a:lnTo>
                    <a:pt x="1565" y="270"/>
                  </a:lnTo>
                  <a:lnTo>
                    <a:pt x="1565" y="264"/>
                  </a:lnTo>
                  <a:lnTo>
                    <a:pt x="1572" y="264"/>
                  </a:lnTo>
                  <a:lnTo>
                    <a:pt x="1572" y="257"/>
                  </a:lnTo>
                  <a:lnTo>
                    <a:pt x="1572" y="257"/>
                  </a:lnTo>
                  <a:lnTo>
                    <a:pt x="1572" y="257"/>
                  </a:lnTo>
                  <a:lnTo>
                    <a:pt x="1572" y="251"/>
                  </a:lnTo>
                  <a:lnTo>
                    <a:pt x="1572" y="251"/>
                  </a:lnTo>
                  <a:lnTo>
                    <a:pt x="1572" y="247"/>
                  </a:lnTo>
                  <a:lnTo>
                    <a:pt x="1572" y="247"/>
                  </a:lnTo>
                  <a:lnTo>
                    <a:pt x="1572" y="247"/>
                  </a:lnTo>
                  <a:lnTo>
                    <a:pt x="1576" y="247"/>
                  </a:lnTo>
                  <a:lnTo>
                    <a:pt x="1576" y="241"/>
                  </a:lnTo>
                  <a:lnTo>
                    <a:pt x="1576" y="241"/>
                  </a:lnTo>
                  <a:lnTo>
                    <a:pt x="1576" y="241"/>
                  </a:lnTo>
                  <a:lnTo>
                    <a:pt x="1572" y="235"/>
                  </a:lnTo>
                  <a:lnTo>
                    <a:pt x="1572" y="235"/>
                  </a:lnTo>
                  <a:lnTo>
                    <a:pt x="1572" y="235"/>
                  </a:lnTo>
                  <a:lnTo>
                    <a:pt x="1572" y="229"/>
                  </a:lnTo>
                  <a:lnTo>
                    <a:pt x="1572" y="229"/>
                  </a:lnTo>
                  <a:lnTo>
                    <a:pt x="1576" y="224"/>
                  </a:lnTo>
                  <a:lnTo>
                    <a:pt x="1576" y="224"/>
                  </a:lnTo>
                  <a:lnTo>
                    <a:pt x="1582" y="224"/>
                  </a:lnTo>
                  <a:lnTo>
                    <a:pt x="1582" y="229"/>
                  </a:lnTo>
                  <a:lnTo>
                    <a:pt x="1594" y="229"/>
                  </a:lnTo>
                  <a:lnTo>
                    <a:pt x="1588" y="235"/>
                  </a:lnTo>
                  <a:lnTo>
                    <a:pt x="1582" y="235"/>
                  </a:lnTo>
                  <a:lnTo>
                    <a:pt x="1582" y="235"/>
                  </a:lnTo>
                  <a:lnTo>
                    <a:pt x="1582" y="235"/>
                  </a:lnTo>
                  <a:lnTo>
                    <a:pt x="1588" y="241"/>
                  </a:lnTo>
                  <a:lnTo>
                    <a:pt x="1588" y="241"/>
                  </a:lnTo>
                  <a:lnTo>
                    <a:pt x="1594" y="247"/>
                  </a:lnTo>
                  <a:lnTo>
                    <a:pt x="1594" y="247"/>
                  </a:lnTo>
                  <a:lnTo>
                    <a:pt x="1600" y="251"/>
                  </a:lnTo>
                  <a:lnTo>
                    <a:pt x="1600" y="251"/>
                  </a:lnTo>
                  <a:lnTo>
                    <a:pt x="1600" y="257"/>
                  </a:lnTo>
                  <a:lnTo>
                    <a:pt x="1600" y="257"/>
                  </a:lnTo>
                  <a:lnTo>
                    <a:pt x="1600" y="264"/>
                  </a:lnTo>
                  <a:lnTo>
                    <a:pt x="1594" y="264"/>
                  </a:lnTo>
                  <a:lnTo>
                    <a:pt x="1594" y="274"/>
                  </a:lnTo>
                  <a:lnTo>
                    <a:pt x="1588" y="280"/>
                  </a:lnTo>
                  <a:lnTo>
                    <a:pt x="1588" y="286"/>
                  </a:lnTo>
                  <a:lnTo>
                    <a:pt x="1588" y="286"/>
                  </a:lnTo>
                  <a:lnTo>
                    <a:pt x="1588" y="286"/>
                  </a:lnTo>
                  <a:lnTo>
                    <a:pt x="1588" y="290"/>
                  </a:lnTo>
                  <a:lnTo>
                    <a:pt x="1588" y="290"/>
                  </a:lnTo>
                  <a:lnTo>
                    <a:pt x="1588" y="290"/>
                  </a:lnTo>
                  <a:lnTo>
                    <a:pt x="1588" y="297"/>
                  </a:lnTo>
                  <a:lnTo>
                    <a:pt x="1594" y="297"/>
                  </a:lnTo>
                  <a:lnTo>
                    <a:pt x="1594" y="303"/>
                  </a:lnTo>
                  <a:lnTo>
                    <a:pt x="1588" y="303"/>
                  </a:lnTo>
                  <a:lnTo>
                    <a:pt x="1588" y="309"/>
                  </a:lnTo>
                  <a:lnTo>
                    <a:pt x="1582" y="309"/>
                  </a:lnTo>
                  <a:lnTo>
                    <a:pt x="1582" y="309"/>
                  </a:lnTo>
                  <a:lnTo>
                    <a:pt x="1582" y="319"/>
                  </a:lnTo>
                  <a:lnTo>
                    <a:pt x="1588" y="332"/>
                  </a:lnTo>
                  <a:lnTo>
                    <a:pt x="1588" y="342"/>
                  </a:lnTo>
                  <a:lnTo>
                    <a:pt x="1594" y="348"/>
                  </a:lnTo>
                  <a:lnTo>
                    <a:pt x="1600" y="358"/>
                  </a:lnTo>
                  <a:lnTo>
                    <a:pt x="1611" y="365"/>
                  </a:lnTo>
                  <a:lnTo>
                    <a:pt x="1617" y="371"/>
                  </a:lnTo>
                  <a:lnTo>
                    <a:pt x="1629" y="371"/>
                  </a:lnTo>
                  <a:lnTo>
                    <a:pt x="1635" y="375"/>
                  </a:lnTo>
                  <a:lnTo>
                    <a:pt x="1635" y="381"/>
                  </a:lnTo>
                  <a:lnTo>
                    <a:pt x="1635" y="381"/>
                  </a:lnTo>
                  <a:lnTo>
                    <a:pt x="1642" y="387"/>
                  </a:lnTo>
                  <a:lnTo>
                    <a:pt x="1642" y="393"/>
                  </a:lnTo>
                  <a:lnTo>
                    <a:pt x="1648" y="397"/>
                  </a:lnTo>
                  <a:lnTo>
                    <a:pt x="1648" y="397"/>
                  </a:lnTo>
                  <a:lnTo>
                    <a:pt x="1658" y="397"/>
                  </a:lnTo>
                  <a:lnTo>
                    <a:pt x="1658" y="404"/>
                  </a:lnTo>
                  <a:lnTo>
                    <a:pt x="1658" y="404"/>
                  </a:lnTo>
                  <a:lnTo>
                    <a:pt x="1658" y="404"/>
                  </a:lnTo>
                  <a:lnTo>
                    <a:pt x="1664" y="404"/>
                  </a:lnTo>
                  <a:lnTo>
                    <a:pt x="1664" y="410"/>
                  </a:lnTo>
                  <a:lnTo>
                    <a:pt x="1664" y="410"/>
                  </a:lnTo>
                  <a:lnTo>
                    <a:pt x="1664" y="410"/>
                  </a:lnTo>
                  <a:lnTo>
                    <a:pt x="1664" y="416"/>
                  </a:lnTo>
                  <a:lnTo>
                    <a:pt x="1670" y="416"/>
                  </a:lnTo>
                  <a:lnTo>
                    <a:pt x="1670" y="420"/>
                  </a:lnTo>
                  <a:lnTo>
                    <a:pt x="1677" y="420"/>
                  </a:lnTo>
                  <a:lnTo>
                    <a:pt x="1677" y="426"/>
                  </a:lnTo>
                  <a:lnTo>
                    <a:pt x="1683" y="426"/>
                  </a:lnTo>
                  <a:lnTo>
                    <a:pt x="1683" y="420"/>
                  </a:lnTo>
                  <a:lnTo>
                    <a:pt x="1683" y="420"/>
                  </a:lnTo>
                  <a:lnTo>
                    <a:pt x="1687" y="420"/>
                  </a:lnTo>
                  <a:lnTo>
                    <a:pt x="1687" y="416"/>
                  </a:lnTo>
                  <a:lnTo>
                    <a:pt x="1687" y="416"/>
                  </a:lnTo>
                  <a:lnTo>
                    <a:pt x="1687" y="410"/>
                  </a:lnTo>
                  <a:lnTo>
                    <a:pt x="1693" y="410"/>
                  </a:lnTo>
                  <a:lnTo>
                    <a:pt x="1687" y="410"/>
                  </a:lnTo>
                  <a:lnTo>
                    <a:pt x="1687" y="404"/>
                  </a:lnTo>
                  <a:lnTo>
                    <a:pt x="1683" y="404"/>
                  </a:lnTo>
                  <a:lnTo>
                    <a:pt x="1683" y="404"/>
                  </a:lnTo>
                  <a:lnTo>
                    <a:pt x="1683" y="397"/>
                  </a:lnTo>
                  <a:lnTo>
                    <a:pt x="1677" y="397"/>
                  </a:lnTo>
                  <a:lnTo>
                    <a:pt x="1677" y="397"/>
                  </a:lnTo>
                  <a:lnTo>
                    <a:pt x="1677" y="393"/>
                  </a:lnTo>
                  <a:lnTo>
                    <a:pt x="1677" y="393"/>
                  </a:lnTo>
                  <a:lnTo>
                    <a:pt x="1683" y="393"/>
                  </a:lnTo>
                  <a:lnTo>
                    <a:pt x="1687" y="387"/>
                  </a:lnTo>
                  <a:lnTo>
                    <a:pt x="1687" y="387"/>
                  </a:lnTo>
                  <a:lnTo>
                    <a:pt x="1683" y="381"/>
                  </a:lnTo>
                  <a:lnTo>
                    <a:pt x="1683" y="381"/>
                  </a:lnTo>
                  <a:lnTo>
                    <a:pt x="1683" y="381"/>
                  </a:lnTo>
                  <a:lnTo>
                    <a:pt x="1683" y="375"/>
                  </a:lnTo>
                  <a:lnTo>
                    <a:pt x="1677" y="375"/>
                  </a:lnTo>
                  <a:lnTo>
                    <a:pt x="1677" y="371"/>
                  </a:lnTo>
                  <a:lnTo>
                    <a:pt x="1677" y="371"/>
                  </a:lnTo>
                  <a:lnTo>
                    <a:pt x="1693" y="371"/>
                  </a:lnTo>
                  <a:lnTo>
                    <a:pt x="1687" y="365"/>
                  </a:lnTo>
                  <a:lnTo>
                    <a:pt x="1683" y="365"/>
                  </a:lnTo>
                  <a:lnTo>
                    <a:pt x="1683" y="358"/>
                  </a:lnTo>
                  <a:lnTo>
                    <a:pt x="1677" y="358"/>
                  </a:lnTo>
                  <a:lnTo>
                    <a:pt x="1677" y="358"/>
                  </a:lnTo>
                  <a:lnTo>
                    <a:pt x="1677" y="348"/>
                  </a:lnTo>
                  <a:lnTo>
                    <a:pt x="1677" y="348"/>
                  </a:lnTo>
                  <a:lnTo>
                    <a:pt x="1677" y="348"/>
                  </a:lnTo>
                  <a:lnTo>
                    <a:pt x="1677" y="342"/>
                  </a:lnTo>
                  <a:lnTo>
                    <a:pt x="1677" y="342"/>
                  </a:lnTo>
                  <a:lnTo>
                    <a:pt x="1677" y="342"/>
                  </a:lnTo>
                  <a:lnTo>
                    <a:pt x="1683" y="336"/>
                  </a:lnTo>
                  <a:lnTo>
                    <a:pt x="1683" y="336"/>
                  </a:lnTo>
                  <a:lnTo>
                    <a:pt x="1683" y="336"/>
                  </a:lnTo>
                  <a:lnTo>
                    <a:pt x="1677" y="332"/>
                  </a:lnTo>
                  <a:lnTo>
                    <a:pt x="1664" y="325"/>
                  </a:lnTo>
                  <a:lnTo>
                    <a:pt x="1664" y="319"/>
                  </a:lnTo>
                  <a:lnTo>
                    <a:pt x="1658" y="319"/>
                  </a:lnTo>
                  <a:lnTo>
                    <a:pt x="1648" y="309"/>
                  </a:lnTo>
                  <a:lnTo>
                    <a:pt x="1635" y="309"/>
                  </a:lnTo>
                  <a:lnTo>
                    <a:pt x="1635" y="309"/>
                  </a:lnTo>
                  <a:lnTo>
                    <a:pt x="1635" y="303"/>
                  </a:lnTo>
                  <a:lnTo>
                    <a:pt x="1629" y="303"/>
                  </a:lnTo>
                  <a:lnTo>
                    <a:pt x="1629" y="286"/>
                  </a:lnTo>
                  <a:lnTo>
                    <a:pt x="1629" y="286"/>
                  </a:lnTo>
                  <a:lnTo>
                    <a:pt x="1623" y="280"/>
                  </a:lnTo>
                  <a:lnTo>
                    <a:pt x="1617" y="280"/>
                  </a:lnTo>
                  <a:lnTo>
                    <a:pt x="1642" y="270"/>
                  </a:lnTo>
                  <a:lnTo>
                    <a:pt x="1642" y="270"/>
                  </a:lnTo>
                  <a:lnTo>
                    <a:pt x="1642" y="270"/>
                  </a:lnTo>
                  <a:lnTo>
                    <a:pt x="1642" y="270"/>
                  </a:lnTo>
                  <a:lnTo>
                    <a:pt x="1648" y="274"/>
                  </a:lnTo>
                  <a:lnTo>
                    <a:pt x="1648" y="274"/>
                  </a:lnTo>
                  <a:lnTo>
                    <a:pt x="1648" y="274"/>
                  </a:lnTo>
                  <a:lnTo>
                    <a:pt x="1648" y="274"/>
                  </a:lnTo>
                  <a:lnTo>
                    <a:pt x="1652" y="274"/>
                  </a:lnTo>
                  <a:lnTo>
                    <a:pt x="1658" y="270"/>
                  </a:lnTo>
                  <a:lnTo>
                    <a:pt x="1658" y="270"/>
                  </a:lnTo>
                  <a:lnTo>
                    <a:pt x="1664" y="270"/>
                  </a:lnTo>
                  <a:lnTo>
                    <a:pt x="1664" y="264"/>
                  </a:lnTo>
                  <a:lnTo>
                    <a:pt x="1683" y="264"/>
                  </a:lnTo>
                  <a:lnTo>
                    <a:pt x="1683" y="270"/>
                  </a:lnTo>
                  <a:lnTo>
                    <a:pt x="1683" y="270"/>
                  </a:lnTo>
                  <a:lnTo>
                    <a:pt x="1683" y="270"/>
                  </a:lnTo>
                  <a:lnTo>
                    <a:pt x="1683" y="274"/>
                  </a:lnTo>
                  <a:lnTo>
                    <a:pt x="1693" y="274"/>
                  </a:lnTo>
                  <a:lnTo>
                    <a:pt x="1693" y="257"/>
                  </a:lnTo>
                  <a:lnTo>
                    <a:pt x="1705" y="247"/>
                  </a:lnTo>
                  <a:lnTo>
                    <a:pt x="1705" y="241"/>
                  </a:lnTo>
                  <a:lnTo>
                    <a:pt x="1722" y="241"/>
                  </a:lnTo>
                  <a:lnTo>
                    <a:pt x="1718" y="235"/>
                  </a:lnTo>
                  <a:lnTo>
                    <a:pt x="1718" y="235"/>
                  </a:lnTo>
                  <a:lnTo>
                    <a:pt x="1718" y="235"/>
                  </a:lnTo>
                  <a:lnTo>
                    <a:pt x="1718" y="235"/>
                  </a:lnTo>
                  <a:lnTo>
                    <a:pt x="1718" y="229"/>
                  </a:lnTo>
                  <a:lnTo>
                    <a:pt x="1722" y="229"/>
                  </a:lnTo>
                  <a:lnTo>
                    <a:pt x="1722" y="235"/>
                  </a:lnTo>
                  <a:lnTo>
                    <a:pt x="1722" y="235"/>
                  </a:lnTo>
                  <a:lnTo>
                    <a:pt x="1753" y="235"/>
                  </a:lnTo>
                  <a:lnTo>
                    <a:pt x="1747" y="229"/>
                  </a:lnTo>
                  <a:lnTo>
                    <a:pt x="1747" y="229"/>
                  </a:lnTo>
                  <a:lnTo>
                    <a:pt x="1747" y="224"/>
                  </a:lnTo>
                  <a:lnTo>
                    <a:pt x="1753" y="224"/>
                  </a:lnTo>
                  <a:lnTo>
                    <a:pt x="1722" y="212"/>
                  </a:lnTo>
                  <a:lnTo>
                    <a:pt x="1718" y="212"/>
                  </a:lnTo>
                  <a:lnTo>
                    <a:pt x="1705" y="208"/>
                  </a:lnTo>
                  <a:lnTo>
                    <a:pt x="1699" y="202"/>
                  </a:lnTo>
                  <a:lnTo>
                    <a:pt x="1687" y="196"/>
                  </a:lnTo>
                  <a:lnTo>
                    <a:pt x="1664" y="196"/>
                  </a:lnTo>
                  <a:lnTo>
                    <a:pt x="1705" y="196"/>
                  </a:lnTo>
                  <a:lnTo>
                    <a:pt x="1705" y="189"/>
                  </a:lnTo>
                  <a:lnTo>
                    <a:pt x="1705" y="189"/>
                  </a:lnTo>
                  <a:lnTo>
                    <a:pt x="1705" y="185"/>
                  </a:lnTo>
                  <a:lnTo>
                    <a:pt x="1699" y="185"/>
                  </a:lnTo>
                  <a:lnTo>
                    <a:pt x="1699" y="185"/>
                  </a:lnTo>
                  <a:lnTo>
                    <a:pt x="1693" y="179"/>
                  </a:lnTo>
                  <a:lnTo>
                    <a:pt x="1687" y="179"/>
                  </a:lnTo>
                  <a:lnTo>
                    <a:pt x="1683" y="173"/>
                  </a:lnTo>
                  <a:lnTo>
                    <a:pt x="1693" y="173"/>
                  </a:lnTo>
                  <a:lnTo>
                    <a:pt x="1693" y="179"/>
                  </a:lnTo>
                  <a:lnTo>
                    <a:pt x="1699" y="179"/>
                  </a:lnTo>
                  <a:lnTo>
                    <a:pt x="1705" y="185"/>
                  </a:lnTo>
                  <a:lnTo>
                    <a:pt x="1705" y="185"/>
                  </a:lnTo>
                  <a:lnTo>
                    <a:pt x="1705" y="185"/>
                  </a:lnTo>
                  <a:lnTo>
                    <a:pt x="1712" y="185"/>
                  </a:lnTo>
                  <a:lnTo>
                    <a:pt x="1712" y="179"/>
                  </a:lnTo>
                  <a:lnTo>
                    <a:pt x="1728" y="179"/>
                  </a:lnTo>
                  <a:lnTo>
                    <a:pt x="1734" y="185"/>
                  </a:lnTo>
                  <a:lnTo>
                    <a:pt x="1741" y="185"/>
                  </a:lnTo>
                  <a:lnTo>
                    <a:pt x="1747" y="189"/>
                  </a:lnTo>
                  <a:lnTo>
                    <a:pt x="1753" y="189"/>
                  </a:lnTo>
                  <a:lnTo>
                    <a:pt x="1753" y="196"/>
                  </a:lnTo>
                  <a:lnTo>
                    <a:pt x="1782" y="196"/>
                  </a:lnTo>
                  <a:lnTo>
                    <a:pt x="1782" y="202"/>
                  </a:lnTo>
                  <a:lnTo>
                    <a:pt x="1811" y="202"/>
                  </a:lnTo>
                  <a:lnTo>
                    <a:pt x="1798" y="202"/>
                  </a:lnTo>
                  <a:lnTo>
                    <a:pt x="1798" y="196"/>
                  </a:lnTo>
                  <a:lnTo>
                    <a:pt x="1792" y="196"/>
                  </a:lnTo>
                  <a:lnTo>
                    <a:pt x="1792" y="189"/>
                  </a:lnTo>
                  <a:lnTo>
                    <a:pt x="1792" y="189"/>
                  </a:lnTo>
                  <a:lnTo>
                    <a:pt x="1792" y="185"/>
                  </a:lnTo>
                  <a:lnTo>
                    <a:pt x="1792" y="185"/>
                  </a:lnTo>
                  <a:lnTo>
                    <a:pt x="1792" y="185"/>
                  </a:lnTo>
                  <a:lnTo>
                    <a:pt x="1792" y="179"/>
                  </a:lnTo>
                  <a:lnTo>
                    <a:pt x="1792" y="179"/>
                  </a:lnTo>
                  <a:lnTo>
                    <a:pt x="1792" y="179"/>
                  </a:lnTo>
                  <a:lnTo>
                    <a:pt x="1792" y="173"/>
                  </a:lnTo>
                  <a:lnTo>
                    <a:pt x="1782" y="173"/>
                  </a:lnTo>
                  <a:lnTo>
                    <a:pt x="1769" y="163"/>
                  </a:lnTo>
                  <a:lnTo>
                    <a:pt x="1753" y="163"/>
                  </a:lnTo>
                  <a:lnTo>
                    <a:pt x="1747" y="156"/>
                  </a:lnTo>
                  <a:lnTo>
                    <a:pt x="1741" y="156"/>
                  </a:lnTo>
                  <a:lnTo>
                    <a:pt x="1741" y="156"/>
                  </a:lnTo>
                  <a:lnTo>
                    <a:pt x="1734" y="163"/>
                  </a:lnTo>
                  <a:lnTo>
                    <a:pt x="1734" y="163"/>
                  </a:lnTo>
                  <a:lnTo>
                    <a:pt x="1734" y="163"/>
                  </a:lnTo>
                  <a:lnTo>
                    <a:pt x="1734" y="163"/>
                  </a:lnTo>
                  <a:lnTo>
                    <a:pt x="1734" y="163"/>
                  </a:lnTo>
                  <a:lnTo>
                    <a:pt x="1734" y="163"/>
                  </a:lnTo>
                  <a:lnTo>
                    <a:pt x="1741" y="163"/>
                  </a:lnTo>
                  <a:lnTo>
                    <a:pt x="1741" y="167"/>
                  </a:lnTo>
                  <a:lnTo>
                    <a:pt x="1741" y="167"/>
                  </a:lnTo>
                  <a:lnTo>
                    <a:pt x="1747" y="173"/>
                  </a:lnTo>
                  <a:lnTo>
                    <a:pt x="1747" y="173"/>
                  </a:lnTo>
                  <a:lnTo>
                    <a:pt x="1734" y="163"/>
                  </a:lnTo>
                  <a:lnTo>
                    <a:pt x="1728" y="163"/>
                  </a:lnTo>
                  <a:lnTo>
                    <a:pt x="1718" y="150"/>
                  </a:lnTo>
                  <a:lnTo>
                    <a:pt x="1712" y="150"/>
                  </a:lnTo>
                  <a:lnTo>
                    <a:pt x="1705" y="146"/>
                  </a:lnTo>
                  <a:lnTo>
                    <a:pt x="1693" y="146"/>
                  </a:lnTo>
                  <a:lnTo>
                    <a:pt x="1683" y="140"/>
                  </a:lnTo>
                  <a:lnTo>
                    <a:pt x="1670" y="140"/>
                  </a:lnTo>
                  <a:lnTo>
                    <a:pt x="1658" y="134"/>
                  </a:lnTo>
                  <a:lnTo>
                    <a:pt x="1629" y="134"/>
                  </a:lnTo>
                  <a:lnTo>
                    <a:pt x="1617" y="128"/>
                  </a:lnTo>
                  <a:lnTo>
                    <a:pt x="1611" y="128"/>
                  </a:lnTo>
                  <a:lnTo>
                    <a:pt x="1594" y="123"/>
                  </a:lnTo>
                  <a:lnTo>
                    <a:pt x="1572" y="123"/>
                  </a:lnTo>
                  <a:lnTo>
                    <a:pt x="1572" y="117"/>
                  </a:lnTo>
                  <a:lnTo>
                    <a:pt x="1553" y="117"/>
                  </a:lnTo>
                  <a:lnTo>
                    <a:pt x="1553" y="117"/>
                  </a:lnTo>
                  <a:lnTo>
                    <a:pt x="1547" y="123"/>
                  </a:lnTo>
                  <a:lnTo>
                    <a:pt x="1524" y="123"/>
                  </a:lnTo>
                  <a:lnTo>
                    <a:pt x="1518" y="117"/>
                  </a:lnTo>
                  <a:lnTo>
                    <a:pt x="1495" y="117"/>
                  </a:lnTo>
                  <a:lnTo>
                    <a:pt x="1495" y="117"/>
                  </a:lnTo>
                  <a:lnTo>
                    <a:pt x="1506" y="128"/>
                  </a:lnTo>
                  <a:lnTo>
                    <a:pt x="1506" y="128"/>
                  </a:lnTo>
                  <a:lnTo>
                    <a:pt x="1512" y="134"/>
                  </a:lnTo>
                  <a:lnTo>
                    <a:pt x="1506" y="134"/>
                  </a:lnTo>
                  <a:lnTo>
                    <a:pt x="1506" y="128"/>
                  </a:lnTo>
                  <a:lnTo>
                    <a:pt x="1495" y="128"/>
                  </a:lnTo>
                  <a:lnTo>
                    <a:pt x="1495" y="123"/>
                  </a:lnTo>
                  <a:lnTo>
                    <a:pt x="1489" y="123"/>
                  </a:lnTo>
                  <a:lnTo>
                    <a:pt x="1489" y="123"/>
                  </a:lnTo>
                  <a:lnTo>
                    <a:pt x="1489" y="123"/>
                  </a:lnTo>
                  <a:lnTo>
                    <a:pt x="1489" y="123"/>
                  </a:lnTo>
                  <a:lnTo>
                    <a:pt x="1489" y="117"/>
                  </a:lnTo>
                  <a:lnTo>
                    <a:pt x="1477" y="117"/>
                  </a:lnTo>
                  <a:lnTo>
                    <a:pt x="1477" y="117"/>
                  </a:lnTo>
                  <a:lnTo>
                    <a:pt x="1477" y="117"/>
                  </a:lnTo>
                  <a:lnTo>
                    <a:pt x="1477" y="117"/>
                  </a:lnTo>
                  <a:lnTo>
                    <a:pt x="1477" y="117"/>
                  </a:lnTo>
                  <a:lnTo>
                    <a:pt x="1471" y="123"/>
                  </a:lnTo>
                  <a:lnTo>
                    <a:pt x="1413" y="123"/>
                  </a:lnTo>
                  <a:lnTo>
                    <a:pt x="1413" y="123"/>
                  </a:lnTo>
                  <a:lnTo>
                    <a:pt x="1419" y="128"/>
                  </a:lnTo>
                  <a:lnTo>
                    <a:pt x="1419" y="128"/>
                  </a:lnTo>
                  <a:lnTo>
                    <a:pt x="1419" y="128"/>
                  </a:lnTo>
                  <a:lnTo>
                    <a:pt x="1419" y="134"/>
                  </a:lnTo>
                  <a:lnTo>
                    <a:pt x="1425" y="134"/>
                  </a:lnTo>
                  <a:lnTo>
                    <a:pt x="1432" y="140"/>
                  </a:lnTo>
                  <a:lnTo>
                    <a:pt x="1419" y="134"/>
                  </a:lnTo>
                  <a:lnTo>
                    <a:pt x="1413" y="128"/>
                  </a:lnTo>
                  <a:lnTo>
                    <a:pt x="1401" y="128"/>
                  </a:lnTo>
                  <a:lnTo>
                    <a:pt x="1397" y="123"/>
                  </a:lnTo>
                  <a:lnTo>
                    <a:pt x="1384" y="117"/>
                  </a:lnTo>
                  <a:lnTo>
                    <a:pt x="1372" y="105"/>
                  </a:lnTo>
                  <a:lnTo>
                    <a:pt x="1362" y="101"/>
                  </a:lnTo>
                  <a:lnTo>
                    <a:pt x="1273" y="101"/>
                  </a:lnTo>
                  <a:lnTo>
                    <a:pt x="1273" y="101"/>
                  </a:lnTo>
                  <a:lnTo>
                    <a:pt x="1273" y="101"/>
                  </a:lnTo>
                  <a:lnTo>
                    <a:pt x="1267" y="95"/>
                  </a:lnTo>
                  <a:lnTo>
                    <a:pt x="1261" y="95"/>
                  </a:lnTo>
                  <a:lnTo>
                    <a:pt x="1261" y="95"/>
                  </a:lnTo>
                  <a:lnTo>
                    <a:pt x="1261" y="95"/>
                  </a:lnTo>
                  <a:lnTo>
                    <a:pt x="1261" y="101"/>
                  </a:lnTo>
                  <a:lnTo>
                    <a:pt x="1250" y="101"/>
                  </a:lnTo>
                  <a:lnTo>
                    <a:pt x="1250" y="101"/>
                  </a:lnTo>
                  <a:lnTo>
                    <a:pt x="1250" y="101"/>
                  </a:lnTo>
                  <a:lnTo>
                    <a:pt x="1244" y="95"/>
                  </a:lnTo>
                  <a:lnTo>
                    <a:pt x="1244" y="95"/>
                  </a:lnTo>
                  <a:lnTo>
                    <a:pt x="1238" y="88"/>
                  </a:lnTo>
                  <a:lnTo>
                    <a:pt x="1238" y="88"/>
                  </a:lnTo>
                  <a:lnTo>
                    <a:pt x="1238" y="88"/>
                  </a:lnTo>
                  <a:lnTo>
                    <a:pt x="1238" y="88"/>
                  </a:lnTo>
                  <a:lnTo>
                    <a:pt x="1238" y="84"/>
                  </a:lnTo>
                  <a:lnTo>
                    <a:pt x="1215" y="84"/>
                  </a:lnTo>
                  <a:lnTo>
                    <a:pt x="1215" y="84"/>
                  </a:lnTo>
                  <a:lnTo>
                    <a:pt x="1209" y="88"/>
                  </a:lnTo>
                  <a:lnTo>
                    <a:pt x="1191" y="88"/>
                  </a:lnTo>
                  <a:lnTo>
                    <a:pt x="1191" y="84"/>
                  </a:lnTo>
                  <a:lnTo>
                    <a:pt x="1191" y="84"/>
                  </a:lnTo>
                  <a:lnTo>
                    <a:pt x="1191" y="78"/>
                  </a:lnTo>
                  <a:lnTo>
                    <a:pt x="1184" y="78"/>
                  </a:lnTo>
                  <a:lnTo>
                    <a:pt x="1184" y="78"/>
                  </a:lnTo>
                  <a:lnTo>
                    <a:pt x="1180" y="84"/>
                  </a:lnTo>
                  <a:lnTo>
                    <a:pt x="1180" y="84"/>
                  </a:lnTo>
                  <a:lnTo>
                    <a:pt x="1180" y="78"/>
                  </a:lnTo>
                  <a:lnTo>
                    <a:pt x="1156" y="78"/>
                  </a:lnTo>
                  <a:lnTo>
                    <a:pt x="1149" y="84"/>
                  </a:lnTo>
                  <a:lnTo>
                    <a:pt x="1127" y="84"/>
                  </a:lnTo>
                  <a:lnTo>
                    <a:pt x="1127" y="84"/>
                  </a:lnTo>
                  <a:lnTo>
                    <a:pt x="1127" y="84"/>
                  </a:lnTo>
                  <a:lnTo>
                    <a:pt x="1127" y="84"/>
                  </a:lnTo>
                  <a:lnTo>
                    <a:pt x="1127" y="84"/>
                  </a:lnTo>
                  <a:lnTo>
                    <a:pt x="1133" y="88"/>
                  </a:lnTo>
                  <a:lnTo>
                    <a:pt x="1133" y="88"/>
                  </a:lnTo>
                  <a:lnTo>
                    <a:pt x="1133" y="88"/>
                  </a:lnTo>
                  <a:lnTo>
                    <a:pt x="1133" y="88"/>
                  </a:lnTo>
                  <a:lnTo>
                    <a:pt x="1133" y="88"/>
                  </a:lnTo>
                  <a:lnTo>
                    <a:pt x="1139" y="95"/>
                  </a:lnTo>
                  <a:lnTo>
                    <a:pt x="1133" y="95"/>
                  </a:lnTo>
                  <a:lnTo>
                    <a:pt x="1133" y="95"/>
                  </a:lnTo>
                  <a:lnTo>
                    <a:pt x="1127" y="101"/>
                  </a:lnTo>
                  <a:lnTo>
                    <a:pt x="1098" y="101"/>
                  </a:lnTo>
                  <a:lnTo>
                    <a:pt x="1092" y="95"/>
                  </a:lnTo>
                  <a:lnTo>
                    <a:pt x="1092" y="95"/>
                  </a:lnTo>
                  <a:lnTo>
                    <a:pt x="1086" y="88"/>
                  </a:lnTo>
                  <a:lnTo>
                    <a:pt x="1069" y="88"/>
                  </a:lnTo>
                  <a:lnTo>
                    <a:pt x="1069" y="88"/>
                  </a:lnTo>
                  <a:lnTo>
                    <a:pt x="1069" y="88"/>
                  </a:lnTo>
                  <a:lnTo>
                    <a:pt x="1069" y="101"/>
                  </a:lnTo>
                  <a:lnTo>
                    <a:pt x="1034" y="101"/>
                  </a:lnTo>
                  <a:lnTo>
                    <a:pt x="1022" y="88"/>
                  </a:lnTo>
                  <a:lnTo>
                    <a:pt x="1009" y="88"/>
                  </a:lnTo>
                  <a:lnTo>
                    <a:pt x="1009" y="88"/>
                  </a:lnTo>
                  <a:lnTo>
                    <a:pt x="1009" y="95"/>
                  </a:lnTo>
                  <a:lnTo>
                    <a:pt x="1015" y="95"/>
                  </a:lnTo>
                  <a:lnTo>
                    <a:pt x="1015" y="101"/>
                  </a:lnTo>
                  <a:lnTo>
                    <a:pt x="1009" y="95"/>
                  </a:lnTo>
                  <a:lnTo>
                    <a:pt x="1009" y="95"/>
                  </a:lnTo>
                  <a:lnTo>
                    <a:pt x="1003" y="88"/>
                  </a:lnTo>
                  <a:lnTo>
                    <a:pt x="999" y="88"/>
                  </a:lnTo>
                  <a:lnTo>
                    <a:pt x="999" y="84"/>
                  </a:lnTo>
                  <a:lnTo>
                    <a:pt x="968" y="84"/>
                  </a:lnTo>
                  <a:lnTo>
                    <a:pt x="964" y="78"/>
                  </a:lnTo>
                  <a:lnTo>
                    <a:pt x="958" y="78"/>
                  </a:lnTo>
                  <a:lnTo>
                    <a:pt x="952" y="72"/>
                  </a:lnTo>
                  <a:lnTo>
                    <a:pt x="929" y="72"/>
                  </a:lnTo>
                  <a:lnTo>
                    <a:pt x="929" y="78"/>
                  </a:lnTo>
                  <a:lnTo>
                    <a:pt x="904" y="78"/>
                  </a:lnTo>
                  <a:lnTo>
                    <a:pt x="898" y="72"/>
                  </a:lnTo>
                  <a:lnTo>
                    <a:pt x="882" y="72"/>
                  </a:lnTo>
                  <a:lnTo>
                    <a:pt x="875" y="66"/>
                  </a:lnTo>
                  <a:lnTo>
                    <a:pt x="853" y="66"/>
                  </a:lnTo>
                  <a:lnTo>
                    <a:pt x="853" y="66"/>
                  </a:lnTo>
                  <a:lnTo>
                    <a:pt x="847" y="62"/>
                  </a:lnTo>
                  <a:lnTo>
                    <a:pt x="840" y="62"/>
                  </a:lnTo>
                  <a:lnTo>
                    <a:pt x="840" y="62"/>
                  </a:lnTo>
                  <a:lnTo>
                    <a:pt x="840" y="66"/>
                  </a:lnTo>
                  <a:lnTo>
                    <a:pt x="840" y="66"/>
                  </a:lnTo>
                  <a:lnTo>
                    <a:pt x="847" y="72"/>
                  </a:lnTo>
                  <a:lnTo>
                    <a:pt x="847" y="72"/>
                  </a:lnTo>
                  <a:lnTo>
                    <a:pt x="847" y="72"/>
                  </a:lnTo>
                  <a:lnTo>
                    <a:pt x="853" y="78"/>
                  </a:lnTo>
                  <a:lnTo>
                    <a:pt x="853" y="78"/>
                  </a:lnTo>
                  <a:lnTo>
                    <a:pt x="859" y="78"/>
                  </a:lnTo>
                  <a:lnTo>
                    <a:pt x="853" y="78"/>
                  </a:lnTo>
                  <a:lnTo>
                    <a:pt x="847" y="72"/>
                  </a:lnTo>
                  <a:lnTo>
                    <a:pt x="840" y="72"/>
                  </a:lnTo>
                  <a:lnTo>
                    <a:pt x="834" y="66"/>
                  </a:lnTo>
                  <a:lnTo>
                    <a:pt x="834" y="66"/>
                  </a:lnTo>
                  <a:lnTo>
                    <a:pt x="828" y="62"/>
                  </a:lnTo>
                  <a:lnTo>
                    <a:pt x="824" y="62"/>
                  </a:lnTo>
                  <a:lnTo>
                    <a:pt x="818" y="55"/>
                  </a:lnTo>
                  <a:lnTo>
                    <a:pt x="818" y="55"/>
                  </a:lnTo>
                  <a:lnTo>
                    <a:pt x="818" y="55"/>
                  </a:lnTo>
                  <a:lnTo>
                    <a:pt x="818" y="49"/>
                  </a:lnTo>
                  <a:lnTo>
                    <a:pt x="805" y="49"/>
                  </a:lnTo>
                  <a:lnTo>
                    <a:pt x="805" y="49"/>
                  </a:lnTo>
                  <a:lnTo>
                    <a:pt x="805" y="49"/>
                  </a:lnTo>
                  <a:lnTo>
                    <a:pt x="805" y="55"/>
                  </a:lnTo>
                  <a:lnTo>
                    <a:pt x="805" y="55"/>
                  </a:lnTo>
                  <a:lnTo>
                    <a:pt x="805" y="55"/>
                  </a:lnTo>
                  <a:lnTo>
                    <a:pt x="805" y="55"/>
                  </a:lnTo>
                  <a:lnTo>
                    <a:pt x="799" y="62"/>
                  </a:lnTo>
                  <a:lnTo>
                    <a:pt x="793" y="62"/>
                  </a:lnTo>
                  <a:lnTo>
                    <a:pt x="793" y="62"/>
                  </a:lnTo>
                  <a:lnTo>
                    <a:pt x="783" y="72"/>
                  </a:lnTo>
                  <a:lnTo>
                    <a:pt x="777" y="72"/>
                  </a:lnTo>
                  <a:lnTo>
                    <a:pt x="770" y="78"/>
                  </a:lnTo>
                  <a:lnTo>
                    <a:pt x="764" y="78"/>
                  </a:lnTo>
                  <a:lnTo>
                    <a:pt x="764" y="72"/>
                  </a:lnTo>
                  <a:lnTo>
                    <a:pt x="783" y="55"/>
                  </a:lnTo>
                  <a:lnTo>
                    <a:pt x="793" y="49"/>
                  </a:lnTo>
                  <a:lnTo>
                    <a:pt x="799" y="49"/>
                  </a:lnTo>
                  <a:lnTo>
                    <a:pt x="812" y="39"/>
                  </a:lnTo>
                  <a:lnTo>
                    <a:pt x="805" y="39"/>
                  </a:lnTo>
                  <a:lnTo>
                    <a:pt x="799" y="33"/>
                  </a:lnTo>
                  <a:lnTo>
                    <a:pt x="789" y="27"/>
                  </a:lnTo>
                  <a:lnTo>
                    <a:pt x="783" y="27"/>
                  </a:lnTo>
                  <a:lnTo>
                    <a:pt x="770" y="20"/>
                  </a:lnTo>
                  <a:lnTo>
                    <a:pt x="723" y="20"/>
                  </a:lnTo>
                  <a:lnTo>
                    <a:pt x="723" y="20"/>
                  </a:lnTo>
                  <a:lnTo>
                    <a:pt x="723" y="20"/>
                  </a:lnTo>
                  <a:lnTo>
                    <a:pt x="700" y="16"/>
                  </a:lnTo>
                  <a:lnTo>
                    <a:pt x="700" y="16"/>
                  </a:lnTo>
                  <a:lnTo>
                    <a:pt x="700" y="10"/>
                  </a:lnTo>
                  <a:lnTo>
                    <a:pt x="700" y="10"/>
                  </a:lnTo>
                  <a:lnTo>
                    <a:pt x="700" y="10"/>
                  </a:lnTo>
                  <a:lnTo>
                    <a:pt x="707" y="4"/>
                  </a:lnTo>
                  <a:lnTo>
                    <a:pt x="700" y="4"/>
                  </a:lnTo>
                  <a:lnTo>
                    <a:pt x="700" y="4"/>
                  </a:lnTo>
                  <a:lnTo>
                    <a:pt x="700" y="0"/>
                  </a:lnTo>
                  <a:lnTo>
                    <a:pt x="688" y="0"/>
                  </a:lnTo>
                  <a:lnTo>
                    <a:pt x="688" y="0"/>
                  </a:lnTo>
                  <a:lnTo>
                    <a:pt x="688" y="0"/>
                  </a:lnTo>
                  <a:lnTo>
                    <a:pt x="688" y="0"/>
                  </a:lnTo>
                  <a:lnTo>
                    <a:pt x="688" y="4"/>
                  </a:lnTo>
                  <a:lnTo>
                    <a:pt x="678" y="4"/>
                  </a:lnTo>
                  <a:lnTo>
                    <a:pt x="678" y="10"/>
                  </a:lnTo>
                  <a:lnTo>
                    <a:pt x="672" y="10"/>
                  </a:lnTo>
                  <a:lnTo>
                    <a:pt x="672" y="10"/>
                  </a:lnTo>
                  <a:lnTo>
                    <a:pt x="665" y="16"/>
                  </a:lnTo>
                  <a:lnTo>
                    <a:pt x="659" y="16"/>
                  </a:lnTo>
                  <a:lnTo>
                    <a:pt x="672" y="20"/>
                  </a:lnTo>
                  <a:lnTo>
                    <a:pt x="653" y="20"/>
                  </a:lnTo>
                  <a:lnTo>
                    <a:pt x="653" y="20"/>
                  </a:lnTo>
                  <a:lnTo>
                    <a:pt x="659" y="27"/>
                  </a:lnTo>
                  <a:lnTo>
                    <a:pt x="659" y="33"/>
                  </a:lnTo>
                  <a:lnTo>
                    <a:pt x="659" y="33"/>
                  </a:lnTo>
                  <a:lnTo>
                    <a:pt x="665" y="39"/>
                  </a:lnTo>
                  <a:lnTo>
                    <a:pt x="665" y="39"/>
                  </a:lnTo>
                  <a:lnTo>
                    <a:pt x="678" y="39"/>
                  </a:lnTo>
                  <a:lnTo>
                    <a:pt x="665" y="39"/>
                  </a:lnTo>
                  <a:lnTo>
                    <a:pt x="665" y="39"/>
                  </a:lnTo>
                  <a:lnTo>
                    <a:pt x="659" y="33"/>
                  </a:lnTo>
                  <a:lnTo>
                    <a:pt x="659" y="33"/>
                  </a:lnTo>
                  <a:lnTo>
                    <a:pt x="659" y="27"/>
                  </a:lnTo>
                  <a:lnTo>
                    <a:pt x="647" y="27"/>
                  </a:lnTo>
                  <a:lnTo>
                    <a:pt x="647" y="20"/>
                  </a:lnTo>
                  <a:lnTo>
                    <a:pt x="630" y="33"/>
                  </a:lnTo>
                  <a:lnTo>
                    <a:pt x="630" y="33"/>
                  </a:lnTo>
                  <a:lnTo>
                    <a:pt x="630" y="33"/>
                  </a:lnTo>
                  <a:lnTo>
                    <a:pt x="630" y="27"/>
                  </a:lnTo>
                  <a:lnTo>
                    <a:pt x="601" y="27"/>
                  </a:lnTo>
                  <a:lnTo>
                    <a:pt x="589" y="33"/>
                  </a:lnTo>
                  <a:lnTo>
                    <a:pt x="583" y="39"/>
                  </a:lnTo>
                  <a:lnTo>
                    <a:pt x="573" y="39"/>
                  </a:lnTo>
                  <a:lnTo>
                    <a:pt x="566" y="43"/>
                  </a:lnTo>
                  <a:lnTo>
                    <a:pt x="554" y="49"/>
                  </a:lnTo>
                  <a:lnTo>
                    <a:pt x="542" y="49"/>
                  </a:lnTo>
                  <a:lnTo>
                    <a:pt x="542" y="49"/>
                  </a:lnTo>
                  <a:lnTo>
                    <a:pt x="542" y="49"/>
                  </a:lnTo>
                  <a:lnTo>
                    <a:pt x="548" y="49"/>
                  </a:lnTo>
                  <a:lnTo>
                    <a:pt x="548" y="55"/>
                  </a:lnTo>
                  <a:lnTo>
                    <a:pt x="548" y="55"/>
                  </a:lnTo>
                  <a:lnTo>
                    <a:pt x="560" y="55"/>
                  </a:lnTo>
                  <a:lnTo>
                    <a:pt x="560" y="62"/>
                  </a:lnTo>
                  <a:lnTo>
                    <a:pt x="560" y="62"/>
                  </a:lnTo>
                  <a:lnTo>
                    <a:pt x="560" y="66"/>
                  </a:lnTo>
                  <a:lnTo>
                    <a:pt x="566" y="66"/>
                  </a:lnTo>
                  <a:lnTo>
                    <a:pt x="566" y="72"/>
                  </a:lnTo>
                  <a:lnTo>
                    <a:pt x="566" y="72"/>
                  </a:lnTo>
                  <a:lnTo>
                    <a:pt x="573" y="78"/>
                  </a:lnTo>
                  <a:lnTo>
                    <a:pt x="566" y="78"/>
                  </a:lnTo>
                  <a:lnTo>
                    <a:pt x="566" y="78"/>
                  </a:lnTo>
                  <a:lnTo>
                    <a:pt x="566" y="72"/>
                  </a:lnTo>
                  <a:lnTo>
                    <a:pt x="560" y="72"/>
                  </a:lnTo>
                  <a:lnTo>
                    <a:pt x="560" y="66"/>
                  </a:lnTo>
                  <a:lnTo>
                    <a:pt x="560" y="66"/>
                  </a:lnTo>
                  <a:lnTo>
                    <a:pt x="560" y="62"/>
                  </a:lnTo>
                  <a:lnTo>
                    <a:pt x="538" y="62"/>
                  </a:lnTo>
                  <a:lnTo>
                    <a:pt x="538" y="66"/>
                  </a:lnTo>
                  <a:lnTo>
                    <a:pt x="531" y="66"/>
                  </a:lnTo>
                  <a:lnTo>
                    <a:pt x="531" y="66"/>
                  </a:lnTo>
                  <a:lnTo>
                    <a:pt x="531" y="62"/>
                  </a:lnTo>
                  <a:lnTo>
                    <a:pt x="525" y="62"/>
                  </a:lnTo>
                  <a:lnTo>
                    <a:pt x="525" y="62"/>
                  </a:lnTo>
                  <a:lnTo>
                    <a:pt x="513" y="66"/>
                  </a:lnTo>
                  <a:lnTo>
                    <a:pt x="507" y="66"/>
                  </a:lnTo>
                  <a:lnTo>
                    <a:pt x="507" y="66"/>
                  </a:lnTo>
                  <a:lnTo>
                    <a:pt x="507" y="66"/>
                  </a:lnTo>
                  <a:lnTo>
                    <a:pt x="507" y="66"/>
                  </a:lnTo>
                  <a:lnTo>
                    <a:pt x="507" y="66"/>
                  </a:lnTo>
                  <a:lnTo>
                    <a:pt x="507" y="72"/>
                  </a:lnTo>
                  <a:lnTo>
                    <a:pt x="519" y="84"/>
                  </a:lnTo>
                  <a:lnTo>
                    <a:pt x="531" y="88"/>
                  </a:lnTo>
                  <a:lnTo>
                    <a:pt x="538" y="88"/>
                  </a:lnTo>
                  <a:lnTo>
                    <a:pt x="548" y="95"/>
                  </a:lnTo>
                  <a:lnTo>
                    <a:pt x="554" y="101"/>
                  </a:lnTo>
                  <a:lnTo>
                    <a:pt x="560" y="101"/>
                  </a:lnTo>
                  <a:lnTo>
                    <a:pt x="560" y="105"/>
                  </a:lnTo>
                  <a:lnTo>
                    <a:pt x="566" y="111"/>
                  </a:lnTo>
                  <a:lnTo>
                    <a:pt x="566" y="111"/>
                  </a:lnTo>
                  <a:lnTo>
                    <a:pt x="566" y="111"/>
                  </a:lnTo>
                  <a:lnTo>
                    <a:pt x="566" y="111"/>
                  </a:lnTo>
                  <a:lnTo>
                    <a:pt x="566" y="117"/>
                  </a:lnTo>
                  <a:lnTo>
                    <a:pt x="554" y="117"/>
                  </a:lnTo>
                  <a:lnTo>
                    <a:pt x="554" y="111"/>
                  </a:lnTo>
                  <a:lnTo>
                    <a:pt x="548" y="111"/>
                  </a:lnTo>
                  <a:lnTo>
                    <a:pt x="548" y="105"/>
                  </a:lnTo>
                  <a:lnTo>
                    <a:pt x="542" y="101"/>
                  </a:lnTo>
                  <a:lnTo>
                    <a:pt x="542" y="101"/>
                  </a:lnTo>
                  <a:lnTo>
                    <a:pt x="538" y="95"/>
                  </a:lnTo>
                  <a:lnTo>
                    <a:pt x="531" y="95"/>
                  </a:lnTo>
                  <a:lnTo>
                    <a:pt x="525" y="88"/>
                  </a:lnTo>
                  <a:lnTo>
                    <a:pt x="507" y="88"/>
                  </a:lnTo>
                  <a:lnTo>
                    <a:pt x="507" y="84"/>
                  </a:lnTo>
                  <a:lnTo>
                    <a:pt x="503" y="78"/>
                  </a:lnTo>
                  <a:lnTo>
                    <a:pt x="503" y="72"/>
                  </a:lnTo>
                  <a:lnTo>
                    <a:pt x="490" y="72"/>
                  </a:lnTo>
                  <a:lnTo>
                    <a:pt x="490" y="78"/>
                  </a:lnTo>
                  <a:lnTo>
                    <a:pt x="484" y="78"/>
                  </a:lnTo>
                  <a:lnTo>
                    <a:pt x="484" y="84"/>
                  </a:lnTo>
                  <a:lnTo>
                    <a:pt x="478" y="84"/>
                  </a:lnTo>
                  <a:lnTo>
                    <a:pt x="478" y="84"/>
                  </a:lnTo>
                  <a:lnTo>
                    <a:pt x="478" y="88"/>
                  </a:lnTo>
                  <a:lnTo>
                    <a:pt x="478" y="88"/>
                  </a:lnTo>
                  <a:lnTo>
                    <a:pt x="478" y="88"/>
                  </a:lnTo>
                  <a:lnTo>
                    <a:pt x="478" y="88"/>
                  </a:lnTo>
                  <a:lnTo>
                    <a:pt x="478" y="88"/>
                  </a:lnTo>
                  <a:lnTo>
                    <a:pt x="478" y="95"/>
                  </a:lnTo>
                  <a:lnTo>
                    <a:pt x="484" y="95"/>
                  </a:lnTo>
                  <a:lnTo>
                    <a:pt x="484" y="101"/>
                  </a:lnTo>
                  <a:lnTo>
                    <a:pt x="507" y="101"/>
                  </a:lnTo>
                  <a:lnTo>
                    <a:pt x="507" y="105"/>
                  </a:lnTo>
                  <a:lnTo>
                    <a:pt x="496" y="105"/>
                  </a:lnTo>
                  <a:lnTo>
                    <a:pt x="496" y="101"/>
                  </a:lnTo>
                  <a:lnTo>
                    <a:pt x="472" y="101"/>
                  </a:lnTo>
                  <a:lnTo>
                    <a:pt x="466" y="95"/>
                  </a:lnTo>
                  <a:lnTo>
                    <a:pt x="466" y="88"/>
                  </a:lnTo>
                  <a:lnTo>
                    <a:pt x="461" y="84"/>
                  </a:lnTo>
                  <a:lnTo>
                    <a:pt x="455" y="84"/>
                  </a:lnTo>
                  <a:lnTo>
                    <a:pt x="455" y="84"/>
                  </a:lnTo>
                  <a:lnTo>
                    <a:pt x="455" y="84"/>
                  </a:lnTo>
                  <a:lnTo>
                    <a:pt x="455" y="88"/>
                  </a:lnTo>
                  <a:lnTo>
                    <a:pt x="449" y="88"/>
                  </a:lnTo>
                  <a:lnTo>
                    <a:pt x="449" y="95"/>
                  </a:lnTo>
                  <a:lnTo>
                    <a:pt x="449" y="95"/>
                  </a:lnTo>
                  <a:lnTo>
                    <a:pt x="455" y="101"/>
                  </a:lnTo>
                  <a:lnTo>
                    <a:pt x="455" y="101"/>
                  </a:lnTo>
                  <a:lnTo>
                    <a:pt x="461" y="101"/>
                  </a:lnTo>
                  <a:lnTo>
                    <a:pt x="466" y="105"/>
                  </a:lnTo>
                  <a:lnTo>
                    <a:pt x="466" y="111"/>
                  </a:lnTo>
                  <a:lnTo>
                    <a:pt x="466" y="111"/>
                  </a:lnTo>
                  <a:lnTo>
                    <a:pt x="472" y="111"/>
                  </a:lnTo>
                  <a:lnTo>
                    <a:pt x="472" y="117"/>
                  </a:lnTo>
                  <a:lnTo>
                    <a:pt x="472" y="117"/>
                  </a:lnTo>
                  <a:lnTo>
                    <a:pt x="472" y="123"/>
                  </a:lnTo>
                  <a:lnTo>
                    <a:pt x="472" y="123"/>
                  </a:lnTo>
                  <a:lnTo>
                    <a:pt x="472" y="123"/>
                  </a:lnTo>
                  <a:lnTo>
                    <a:pt x="472" y="123"/>
                  </a:lnTo>
                  <a:lnTo>
                    <a:pt x="472" y="128"/>
                  </a:lnTo>
                  <a:lnTo>
                    <a:pt x="472" y="128"/>
                  </a:lnTo>
                  <a:lnTo>
                    <a:pt x="472" y="128"/>
                  </a:lnTo>
                  <a:lnTo>
                    <a:pt x="472" y="128"/>
                  </a:lnTo>
                  <a:lnTo>
                    <a:pt x="478" y="134"/>
                  </a:lnTo>
                  <a:lnTo>
                    <a:pt x="478" y="134"/>
                  </a:lnTo>
                  <a:lnTo>
                    <a:pt x="478" y="134"/>
                  </a:lnTo>
                  <a:lnTo>
                    <a:pt x="490" y="134"/>
                  </a:lnTo>
                  <a:lnTo>
                    <a:pt x="490" y="128"/>
                  </a:lnTo>
                  <a:lnTo>
                    <a:pt x="507" y="128"/>
                  </a:lnTo>
                  <a:lnTo>
                    <a:pt x="507" y="134"/>
                  </a:lnTo>
                  <a:lnTo>
                    <a:pt x="519" y="134"/>
                  </a:lnTo>
                  <a:lnTo>
                    <a:pt x="519" y="140"/>
                  </a:lnTo>
                  <a:lnTo>
                    <a:pt x="525" y="140"/>
                  </a:lnTo>
                  <a:lnTo>
                    <a:pt x="531" y="146"/>
                  </a:lnTo>
                  <a:lnTo>
                    <a:pt x="531" y="146"/>
                  </a:lnTo>
                  <a:lnTo>
                    <a:pt x="531" y="150"/>
                  </a:lnTo>
                  <a:lnTo>
                    <a:pt x="531" y="150"/>
                  </a:lnTo>
                  <a:lnTo>
                    <a:pt x="531" y="150"/>
                  </a:lnTo>
                  <a:lnTo>
                    <a:pt x="538" y="156"/>
                  </a:lnTo>
                  <a:lnTo>
                    <a:pt x="538" y="156"/>
                  </a:lnTo>
                  <a:lnTo>
                    <a:pt x="542" y="163"/>
                  </a:lnTo>
                  <a:lnTo>
                    <a:pt x="538" y="163"/>
                  </a:lnTo>
                  <a:lnTo>
                    <a:pt x="538" y="163"/>
                  </a:lnTo>
                  <a:lnTo>
                    <a:pt x="538" y="163"/>
                  </a:lnTo>
                  <a:lnTo>
                    <a:pt x="531" y="156"/>
                  </a:lnTo>
                  <a:lnTo>
                    <a:pt x="525" y="156"/>
                  </a:lnTo>
                  <a:lnTo>
                    <a:pt x="519" y="150"/>
                  </a:lnTo>
                  <a:lnTo>
                    <a:pt x="519" y="140"/>
                  </a:lnTo>
                  <a:lnTo>
                    <a:pt x="513" y="134"/>
                  </a:lnTo>
                  <a:lnTo>
                    <a:pt x="490" y="134"/>
                  </a:lnTo>
                  <a:lnTo>
                    <a:pt x="490" y="140"/>
                  </a:lnTo>
                  <a:lnTo>
                    <a:pt x="490" y="140"/>
                  </a:lnTo>
                  <a:lnTo>
                    <a:pt x="490" y="140"/>
                  </a:lnTo>
                  <a:lnTo>
                    <a:pt x="490" y="140"/>
                  </a:lnTo>
                  <a:lnTo>
                    <a:pt x="490" y="146"/>
                  </a:lnTo>
                  <a:lnTo>
                    <a:pt x="496" y="150"/>
                  </a:lnTo>
                  <a:lnTo>
                    <a:pt x="496" y="150"/>
                  </a:lnTo>
                  <a:lnTo>
                    <a:pt x="496" y="156"/>
                  </a:lnTo>
                  <a:lnTo>
                    <a:pt x="503" y="163"/>
                  </a:lnTo>
                  <a:lnTo>
                    <a:pt x="496" y="163"/>
                  </a:lnTo>
                  <a:lnTo>
                    <a:pt x="496" y="163"/>
                  </a:lnTo>
                  <a:lnTo>
                    <a:pt x="496" y="167"/>
                  </a:lnTo>
                  <a:lnTo>
                    <a:pt x="490" y="173"/>
                  </a:lnTo>
                  <a:lnTo>
                    <a:pt x="484" y="173"/>
                  </a:lnTo>
                  <a:lnTo>
                    <a:pt x="484" y="173"/>
                  </a:lnTo>
                  <a:lnTo>
                    <a:pt x="478" y="179"/>
                  </a:lnTo>
                  <a:lnTo>
                    <a:pt x="449" y="179"/>
                  </a:lnTo>
                  <a:lnTo>
                    <a:pt x="449" y="173"/>
                  </a:lnTo>
                  <a:lnTo>
                    <a:pt x="449" y="173"/>
                  </a:lnTo>
                  <a:lnTo>
                    <a:pt x="472" y="173"/>
                  </a:lnTo>
                  <a:lnTo>
                    <a:pt x="472" y="167"/>
                  </a:lnTo>
                  <a:lnTo>
                    <a:pt x="472" y="167"/>
                  </a:lnTo>
                  <a:lnTo>
                    <a:pt x="478" y="163"/>
                  </a:lnTo>
                  <a:lnTo>
                    <a:pt x="478" y="163"/>
                  </a:lnTo>
                  <a:lnTo>
                    <a:pt x="478" y="156"/>
                  </a:lnTo>
                  <a:lnTo>
                    <a:pt x="478" y="156"/>
                  </a:lnTo>
                  <a:lnTo>
                    <a:pt x="478" y="150"/>
                  </a:lnTo>
                  <a:lnTo>
                    <a:pt x="478" y="150"/>
                  </a:lnTo>
                  <a:lnTo>
                    <a:pt x="478" y="150"/>
                  </a:lnTo>
                  <a:lnTo>
                    <a:pt x="478" y="150"/>
                  </a:lnTo>
                  <a:lnTo>
                    <a:pt x="478" y="146"/>
                  </a:lnTo>
                  <a:lnTo>
                    <a:pt x="478" y="146"/>
                  </a:lnTo>
                  <a:lnTo>
                    <a:pt x="472" y="140"/>
                  </a:lnTo>
                  <a:lnTo>
                    <a:pt x="466" y="140"/>
                  </a:lnTo>
                  <a:lnTo>
                    <a:pt x="461" y="134"/>
                  </a:lnTo>
                  <a:lnTo>
                    <a:pt x="461" y="123"/>
                  </a:lnTo>
                  <a:lnTo>
                    <a:pt x="443" y="105"/>
                  </a:lnTo>
                  <a:lnTo>
                    <a:pt x="431" y="101"/>
                  </a:lnTo>
                  <a:lnTo>
                    <a:pt x="431" y="101"/>
                  </a:lnTo>
                  <a:lnTo>
                    <a:pt x="431" y="101"/>
                  </a:lnTo>
                  <a:lnTo>
                    <a:pt x="431" y="95"/>
                  </a:lnTo>
                  <a:lnTo>
                    <a:pt x="431" y="95"/>
                  </a:lnTo>
                  <a:lnTo>
                    <a:pt x="431" y="88"/>
                  </a:lnTo>
                  <a:lnTo>
                    <a:pt x="431" y="88"/>
                  </a:lnTo>
                  <a:lnTo>
                    <a:pt x="431" y="84"/>
                  </a:lnTo>
                  <a:lnTo>
                    <a:pt x="431" y="84"/>
                  </a:lnTo>
                  <a:lnTo>
                    <a:pt x="431" y="84"/>
                  </a:lnTo>
                  <a:lnTo>
                    <a:pt x="426" y="78"/>
                  </a:lnTo>
                  <a:lnTo>
                    <a:pt x="402" y="78"/>
                  </a:lnTo>
                  <a:lnTo>
                    <a:pt x="402" y="78"/>
                  </a:lnTo>
                  <a:lnTo>
                    <a:pt x="408" y="78"/>
                  </a:lnTo>
                  <a:lnTo>
                    <a:pt x="408" y="72"/>
                  </a:lnTo>
                  <a:lnTo>
                    <a:pt x="408" y="72"/>
                  </a:lnTo>
                  <a:lnTo>
                    <a:pt x="414" y="72"/>
                  </a:lnTo>
                  <a:lnTo>
                    <a:pt x="414" y="66"/>
                  </a:lnTo>
                  <a:lnTo>
                    <a:pt x="395" y="66"/>
                  </a:lnTo>
                  <a:lnTo>
                    <a:pt x="395" y="72"/>
                  </a:lnTo>
                  <a:lnTo>
                    <a:pt x="395" y="72"/>
                  </a:lnTo>
                  <a:lnTo>
                    <a:pt x="395" y="78"/>
                  </a:lnTo>
                  <a:lnTo>
                    <a:pt x="395" y="78"/>
                  </a:lnTo>
                  <a:lnTo>
                    <a:pt x="395" y="84"/>
                  </a:lnTo>
                  <a:lnTo>
                    <a:pt x="395" y="84"/>
                  </a:lnTo>
                  <a:lnTo>
                    <a:pt x="395" y="84"/>
                  </a:lnTo>
                  <a:lnTo>
                    <a:pt x="391" y="88"/>
                  </a:lnTo>
                  <a:lnTo>
                    <a:pt x="395" y="88"/>
                  </a:lnTo>
                  <a:lnTo>
                    <a:pt x="395" y="95"/>
                  </a:lnTo>
                  <a:lnTo>
                    <a:pt x="395" y="95"/>
                  </a:lnTo>
                  <a:lnTo>
                    <a:pt x="395" y="101"/>
                  </a:lnTo>
                  <a:lnTo>
                    <a:pt x="385" y="101"/>
                  </a:lnTo>
                  <a:lnTo>
                    <a:pt x="385" y="101"/>
                  </a:lnTo>
                  <a:lnTo>
                    <a:pt x="385" y="101"/>
                  </a:lnTo>
                  <a:lnTo>
                    <a:pt x="391" y="105"/>
                  </a:lnTo>
                  <a:lnTo>
                    <a:pt x="391" y="111"/>
                  </a:lnTo>
                  <a:lnTo>
                    <a:pt x="395" y="111"/>
                  </a:lnTo>
                  <a:lnTo>
                    <a:pt x="395" y="117"/>
                  </a:lnTo>
                  <a:lnTo>
                    <a:pt x="402" y="123"/>
                  </a:lnTo>
                  <a:lnTo>
                    <a:pt x="402" y="128"/>
                  </a:lnTo>
                  <a:lnTo>
                    <a:pt x="414" y="128"/>
                  </a:lnTo>
                  <a:lnTo>
                    <a:pt x="414" y="134"/>
                  </a:lnTo>
                  <a:lnTo>
                    <a:pt x="414" y="134"/>
                  </a:lnTo>
                  <a:lnTo>
                    <a:pt x="420" y="140"/>
                  </a:lnTo>
                  <a:lnTo>
                    <a:pt x="420" y="140"/>
                  </a:lnTo>
                  <a:lnTo>
                    <a:pt x="420" y="140"/>
                  </a:lnTo>
                  <a:lnTo>
                    <a:pt x="426" y="146"/>
                  </a:lnTo>
                  <a:lnTo>
                    <a:pt x="426" y="146"/>
                  </a:lnTo>
                  <a:lnTo>
                    <a:pt x="426" y="150"/>
                  </a:lnTo>
                  <a:lnTo>
                    <a:pt x="420" y="150"/>
                  </a:lnTo>
                  <a:lnTo>
                    <a:pt x="420" y="150"/>
                  </a:lnTo>
                  <a:lnTo>
                    <a:pt x="414" y="146"/>
                  </a:lnTo>
                  <a:lnTo>
                    <a:pt x="395" y="146"/>
                  </a:lnTo>
                  <a:lnTo>
                    <a:pt x="385" y="134"/>
                  </a:lnTo>
                  <a:lnTo>
                    <a:pt x="379" y="134"/>
                  </a:lnTo>
                  <a:lnTo>
                    <a:pt x="379" y="128"/>
                  </a:lnTo>
                  <a:lnTo>
                    <a:pt x="344" y="128"/>
                  </a:lnTo>
                  <a:lnTo>
                    <a:pt x="332" y="123"/>
                  </a:lnTo>
                  <a:lnTo>
                    <a:pt x="321" y="123"/>
                  </a:lnTo>
                  <a:lnTo>
                    <a:pt x="309" y="111"/>
                  </a:lnTo>
                  <a:lnTo>
                    <a:pt x="303" y="111"/>
                  </a:lnTo>
                  <a:lnTo>
                    <a:pt x="303" y="117"/>
                  </a:lnTo>
                  <a:lnTo>
                    <a:pt x="309" y="117"/>
                  </a:lnTo>
                  <a:lnTo>
                    <a:pt x="309" y="123"/>
                  </a:lnTo>
                  <a:lnTo>
                    <a:pt x="315" y="128"/>
                  </a:lnTo>
                  <a:lnTo>
                    <a:pt x="325" y="128"/>
                  </a:lnTo>
                  <a:lnTo>
                    <a:pt x="332" y="134"/>
                  </a:lnTo>
                  <a:lnTo>
                    <a:pt x="332" y="140"/>
                  </a:lnTo>
                  <a:lnTo>
                    <a:pt x="338" y="140"/>
                  </a:lnTo>
                  <a:lnTo>
                    <a:pt x="338" y="146"/>
                  </a:lnTo>
                  <a:lnTo>
                    <a:pt x="325" y="146"/>
                  </a:lnTo>
                  <a:lnTo>
                    <a:pt x="325" y="140"/>
                  </a:lnTo>
                  <a:lnTo>
                    <a:pt x="303" y="140"/>
                  </a:lnTo>
                  <a:lnTo>
                    <a:pt x="297" y="146"/>
                  </a:lnTo>
                  <a:lnTo>
                    <a:pt x="290" y="146"/>
                  </a:lnTo>
                  <a:lnTo>
                    <a:pt x="286" y="150"/>
                  </a:lnTo>
                  <a:lnTo>
                    <a:pt x="262" y="150"/>
                  </a:lnTo>
                  <a:lnTo>
                    <a:pt x="262" y="150"/>
                  </a:lnTo>
                  <a:lnTo>
                    <a:pt x="262" y="150"/>
                  </a:lnTo>
                  <a:lnTo>
                    <a:pt x="262" y="146"/>
                  </a:lnTo>
                  <a:lnTo>
                    <a:pt x="262" y="146"/>
                  </a:lnTo>
                  <a:lnTo>
                    <a:pt x="262" y="146"/>
                  </a:lnTo>
                  <a:lnTo>
                    <a:pt x="268" y="140"/>
                  </a:lnTo>
                  <a:lnTo>
                    <a:pt x="251" y="140"/>
                  </a:lnTo>
                  <a:lnTo>
                    <a:pt x="251" y="146"/>
                  </a:lnTo>
                  <a:lnTo>
                    <a:pt x="245" y="146"/>
                  </a:lnTo>
                  <a:lnTo>
                    <a:pt x="245" y="140"/>
                  </a:lnTo>
                  <a:lnTo>
                    <a:pt x="245" y="140"/>
                  </a:lnTo>
                  <a:lnTo>
                    <a:pt x="239" y="146"/>
                  </a:lnTo>
                  <a:lnTo>
                    <a:pt x="233" y="146"/>
                  </a:lnTo>
                  <a:lnTo>
                    <a:pt x="227" y="150"/>
                  </a:lnTo>
                  <a:lnTo>
                    <a:pt x="220" y="150"/>
                  </a:lnTo>
                  <a:lnTo>
                    <a:pt x="220" y="156"/>
                  </a:lnTo>
                  <a:lnTo>
                    <a:pt x="216" y="156"/>
                  </a:lnTo>
                  <a:lnTo>
                    <a:pt x="210" y="163"/>
                  </a:lnTo>
                  <a:lnTo>
                    <a:pt x="210" y="173"/>
                  </a:lnTo>
                  <a:lnTo>
                    <a:pt x="185" y="173"/>
                  </a:lnTo>
                  <a:lnTo>
                    <a:pt x="185" y="173"/>
                  </a:lnTo>
                  <a:lnTo>
                    <a:pt x="185" y="173"/>
                  </a:lnTo>
                  <a:lnTo>
                    <a:pt x="179" y="167"/>
                  </a:lnTo>
                  <a:lnTo>
                    <a:pt x="179" y="167"/>
                  </a:lnTo>
                  <a:lnTo>
                    <a:pt x="179" y="156"/>
                  </a:lnTo>
                  <a:lnTo>
                    <a:pt x="179" y="156"/>
                  </a:lnTo>
                  <a:lnTo>
                    <a:pt x="179" y="156"/>
                  </a:lnTo>
                  <a:lnTo>
                    <a:pt x="185" y="156"/>
                  </a:lnTo>
                  <a:lnTo>
                    <a:pt x="185" y="150"/>
                  </a:lnTo>
                  <a:lnTo>
                    <a:pt x="185" y="150"/>
                  </a:lnTo>
                  <a:lnTo>
                    <a:pt x="185" y="150"/>
                  </a:lnTo>
                  <a:lnTo>
                    <a:pt x="179" y="146"/>
                  </a:lnTo>
                  <a:lnTo>
                    <a:pt x="157" y="146"/>
                  </a:lnTo>
                  <a:lnTo>
                    <a:pt x="157" y="146"/>
                  </a:lnTo>
                  <a:lnTo>
                    <a:pt x="157" y="146"/>
                  </a:lnTo>
                  <a:lnTo>
                    <a:pt x="163" y="146"/>
                  </a:lnTo>
                  <a:lnTo>
                    <a:pt x="163" y="150"/>
                  </a:lnTo>
                  <a:lnTo>
                    <a:pt x="163" y="150"/>
                  </a:lnTo>
                  <a:lnTo>
                    <a:pt x="163" y="150"/>
                  </a:lnTo>
                  <a:lnTo>
                    <a:pt x="163" y="150"/>
                  </a:lnTo>
                  <a:lnTo>
                    <a:pt x="163" y="156"/>
                  </a:lnTo>
                  <a:lnTo>
                    <a:pt x="163" y="156"/>
                  </a:lnTo>
                  <a:lnTo>
                    <a:pt x="163" y="156"/>
                  </a:lnTo>
                  <a:lnTo>
                    <a:pt x="163" y="163"/>
                  </a:lnTo>
                  <a:lnTo>
                    <a:pt x="163" y="163"/>
                  </a:lnTo>
                  <a:lnTo>
                    <a:pt x="163" y="163"/>
                  </a:lnTo>
                  <a:lnTo>
                    <a:pt x="163" y="163"/>
                  </a:lnTo>
                  <a:lnTo>
                    <a:pt x="169" y="163"/>
                  </a:lnTo>
                  <a:lnTo>
                    <a:pt x="169" y="167"/>
                  </a:lnTo>
                  <a:lnTo>
                    <a:pt x="169" y="167"/>
                  </a:lnTo>
                  <a:lnTo>
                    <a:pt x="169" y="185"/>
                  </a:lnTo>
                  <a:lnTo>
                    <a:pt x="169" y="185"/>
                  </a:lnTo>
                  <a:lnTo>
                    <a:pt x="169" y="185"/>
                  </a:lnTo>
                  <a:lnTo>
                    <a:pt x="169" y="179"/>
                  </a:lnTo>
                  <a:lnTo>
                    <a:pt x="163" y="179"/>
                  </a:lnTo>
                  <a:lnTo>
                    <a:pt x="163" y="179"/>
                  </a:lnTo>
                  <a:lnTo>
                    <a:pt x="163" y="179"/>
                  </a:lnTo>
                  <a:lnTo>
                    <a:pt x="157" y="173"/>
                  </a:lnTo>
                  <a:lnTo>
                    <a:pt x="150" y="173"/>
                  </a:lnTo>
                  <a:lnTo>
                    <a:pt x="150" y="173"/>
                  </a:lnTo>
                  <a:lnTo>
                    <a:pt x="144" y="179"/>
                  </a:lnTo>
                  <a:lnTo>
                    <a:pt x="144" y="179"/>
                  </a:lnTo>
                  <a:lnTo>
                    <a:pt x="140" y="185"/>
                  </a:lnTo>
                  <a:lnTo>
                    <a:pt x="134" y="185"/>
                  </a:lnTo>
                  <a:lnTo>
                    <a:pt x="134" y="189"/>
                  </a:lnTo>
                  <a:lnTo>
                    <a:pt x="128" y="189"/>
                  </a:lnTo>
                  <a:lnTo>
                    <a:pt x="128" y="189"/>
                  </a:lnTo>
                  <a:lnTo>
                    <a:pt x="128" y="196"/>
                  </a:lnTo>
                  <a:lnTo>
                    <a:pt x="128" y="196"/>
                  </a:lnTo>
                  <a:lnTo>
                    <a:pt x="134" y="196"/>
                  </a:lnTo>
                  <a:lnTo>
                    <a:pt x="134" y="202"/>
                  </a:lnTo>
                  <a:lnTo>
                    <a:pt x="134" y="202"/>
                  </a:lnTo>
                  <a:lnTo>
                    <a:pt x="140" y="202"/>
                  </a:lnTo>
                  <a:lnTo>
                    <a:pt x="140" y="208"/>
                  </a:lnTo>
                  <a:lnTo>
                    <a:pt x="115" y="208"/>
                  </a:lnTo>
                  <a:lnTo>
                    <a:pt x="115" y="208"/>
                  </a:lnTo>
                  <a:lnTo>
                    <a:pt x="115" y="212"/>
                  </a:lnTo>
                  <a:lnTo>
                    <a:pt x="115" y="212"/>
                  </a:lnTo>
                  <a:lnTo>
                    <a:pt x="115" y="212"/>
                  </a:lnTo>
                  <a:lnTo>
                    <a:pt x="115" y="212"/>
                  </a:lnTo>
                  <a:lnTo>
                    <a:pt x="115" y="218"/>
                  </a:lnTo>
                  <a:lnTo>
                    <a:pt x="99" y="218"/>
                  </a:lnTo>
                  <a:lnTo>
                    <a:pt x="93" y="212"/>
                  </a:lnTo>
                  <a:lnTo>
                    <a:pt x="80" y="212"/>
                  </a:lnTo>
                  <a:lnTo>
                    <a:pt x="74" y="208"/>
                  </a:lnTo>
                  <a:lnTo>
                    <a:pt x="74" y="189"/>
                  </a:lnTo>
                  <a:lnTo>
                    <a:pt x="70" y="189"/>
                  </a:lnTo>
                  <a:lnTo>
                    <a:pt x="70" y="189"/>
                  </a:lnTo>
                  <a:lnTo>
                    <a:pt x="70" y="189"/>
                  </a:lnTo>
                  <a:lnTo>
                    <a:pt x="70" y="185"/>
                  </a:lnTo>
                  <a:lnTo>
                    <a:pt x="64" y="185"/>
                  </a:lnTo>
                  <a:lnTo>
                    <a:pt x="64" y="185"/>
                  </a:lnTo>
                  <a:lnTo>
                    <a:pt x="52" y="179"/>
                  </a:lnTo>
                  <a:lnTo>
                    <a:pt x="52" y="179"/>
                  </a:lnTo>
                  <a:lnTo>
                    <a:pt x="45" y="173"/>
                  </a:lnTo>
                  <a:lnTo>
                    <a:pt x="35" y="173"/>
                  </a:lnTo>
                  <a:lnTo>
                    <a:pt x="35" y="167"/>
                  </a:lnTo>
                  <a:lnTo>
                    <a:pt x="39" y="167"/>
                  </a:lnTo>
                  <a:lnTo>
                    <a:pt x="45" y="173"/>
                  </a:lnTo>
                  <a:lnTo>
                    <a:pt x="58" y="173"/>
                  </a:lnTo>
                  <a:lnTo>
                    <a:pt x="70" y="179"/>
                  </a:lnTo>
                  <a:lnTo>
                    <a:pt x="74" y="179"/>
                  </a:lnTo>
                  <a:lnTo>
                    <a:pt x="80" y="185"/>
                  </a:lnTo>
                  <a:lnTo>
                    <a:pt x="115" y="185"/>
                  </a:lnTo>
                  <a:lnTo>
                    <a:pt x="115" y="179"/>
                  </a:lnTo>
                  <a:lnTo>
                    <a:pt x="122" y="179"/>
                  </a:lnTo>
                  <a:lnTo>
                    <a:pt x="128" y="173"/>
                  </a:lnTo>
                  <a:lnTo>
                    <a:pt x="128" y="173"/>
                  </a:lnTo>
                  <a:lnTo>
                    <a:pt x="140" y="163"/>
                  </a:lnTo>
                  <a:lnTo>
                    <a:pt x="128" y="163"/>
                  </a:lnTo>
                  <a:lnTo>
                    <a:pt x="128" y="156"/>
                  </a:lnTo>
                  <a:lnTo>
                    <a:pt x="128" y="156"/>
                  </a:lnTo>
                  <a:lnTo>
                    <a:pt x="128" y="150"/>
                  </a:lnTo>
                  <a:lnTo>
                    <a:pt x="122" y="150"/>
                  </a:lnTo>
                  <a:lnTo>
                    <a:pt x="115" y="146"/>
                  </a:lnTo>
                  <a:lnTo>
                    <a:pt x="105" y="146"/>
                  </a:lnTo>
                  <a:lnTo>
                    <a:pt x="80" y="134"/>
                  </a:lnTo>
                  <a:lnTo>
                    <a:pt x="35" y="134"/>
                  </a:lnTo>
                  <a:lnTo>
                    <a:pt x="35" y="128"/>
                  </a:lnTo>
                  <a:lnTo>
                    <a:pt x="35" y="128"/>
                  </a:lnTo>
                  <a:lnTo>
                    <a:pt x="35" y="128"/>
                  </a:lnTo>
                  <a:lnTo>
                    <a:pt x="35" y="128"/>
                  </a:lnTo>
                  <a:lnTo>
                    <a:pt x="35" y="123"/>
                  </a:lnTo>
                  <a:lnTo>
                    <a:pt x="23" y="123"/>
                  </a:lnTo>
                  <a:lnTo>
                    <a:pt x="23" y="128"/>
                  </a:lnTo>
                  <a:lnTo>
                    <a:pt x="4" y="128"/>
                  </a:lnTo>
                  <a:lnTo>
                    <a:pt x="4" y="134"/>
                  </a:lnTo>
                  <a:lnTo>
                    <a:pt x="4" y="134"/>
                  </a:lnTo>
                  <a:lnTo>
                    <a:pt x="4" y="134"/>
                  </a:lnTo>
                  <a:lnTo>
                    <a:pt x="0" y="146"/>
                  </a:lnTo>
                  <a:lnTo>
                    <a:pt x="0" y="146"/>
                  </a:lnTo>
                  <a:lnTo>
                    <a:pt x="0" y="150"/>
                  </a:lnTo>
                  <a:lnTo>
                    <a:pt x="4" y="150"/>
                  </a:lnTo>
                  <a:lnTo>
                    <a:pt x="10" y="156"/>
                  </a:lnTo>
                  <a:lnTo>
                    <a:pt x="10" y="156"/>
                  </a:lnTo>
                  <a:lnTo>
                    <a:pt x="17" y="156"/>
                  </a:lnTo>
                  <a:lnTo>
                    <a:pt x="17" y="163"/>
                  </a:lnTo>
                  <a:lnTo>
                    <a:pt x="17" y="163"/>
                  </a:lnTo>
                  <a:lnTo>
                    <a:pt x="17" y="163"/>
                  </a:lnTo>
                  <a:lnTo>
                    <a:pt x="10" y="167"/>
                  </a:lnTo>
                  <a:lnTo>
                    <a:pt x="10" y="167"/>
                  </a:lnTo>
                  <a:lnTo>
                    <a:pt x="10" y="173"/>
                  </a:lnTo>
                  <a:lnTo>
                    <a:pt x="10" y="173"/>
                  </a:lnTo>
                  <a:lnTo>
                    <a:pt x="10" y="173"/>
                  </a:lnTo>
                  <a:lnTo>
                    <a:pt x="10" y="179"/>
                  </a:lnTo>
                  <a:lnTo>
                    <a:pt x="10" y="179"/>
                  </a:lnTo>
                  <a:lnTo>
                    <a:pt x="17" y="185"/>
                  </a:lnTo>
                  <a:lnTo>
                    <a:pt x="17" y="185"/>
                  </a:lnTo>
                  <a:lnTo>
                    <a:pt x="17" y="185"/>
                  </a:lnTo>
                  <a:lnTo>
                    <a:pt x="23" y="189"/>
                  </a:lnTo>
                  <a:lnTo>
                    <a:pt x="23" y="189"/>
                  </a:lnTo>
                  <a:lnTo>
                    <a:pt x="23" y="208"/>
                  </a:lnTo>
                  <a:lnTo>
                    <a:pt x="29" y="212"/>
                  </a:lnTo>
                  <a:lnTo>
                    <a:pt x="35" y="212"/>
                  </a:lnTo>
                  <a:lnTo>
                    <a:pt x="35" y="224"/>
                  </a:lnTo>
                  <a:lnTo>
                    <a:pt x="39" y="224"/>
                  </a:lnTo>
                  <a:lnTo>
                    <a:pt x="45" y="229"/>
                  </a:lnTo>
                  <a:lnTo>
                    <a:pt x="52" y="229"/>
                  </a:lnTo>
                  <a:lnTo>
                    <a:pt x="45" y="235"/>
                  </a:lnTo>
                  <a:lnTo>
                    <a:pt x="45" y="241"/>
                  </a:lnTo>
                  <a:lnTo>
                    <a:pt x="35" y="251"/>
                  </a:lnTo>
                  <a:lnTo>
                    <a:pt x="29" y="264"/>
                  </a:lnTo>
                  <a:lnTo>
                    <a:pt x="23" y="270"/>
                  </a:lnTo>
                  <a:lnTo>
                    <a:pt x="17" y="270"/>
                  </a:lnTo>
                  <a:lnTo>
                    <a:pt x="10" y="274"/>
                  </a:lnTo>
                  <a:lnTo>
                    <a:pt x="17" y="274"/>
                  </a:lnTo>
                  <a:lnTo>
                    <a:pt x="17" y="280"/>
                  </a:lnTo>
                  <a:lnTo>
                    <a:pt x="23" y="280"/>
                  </a:lnTo>
                  <a:lnTo>
                    <a:pt x="23" y="286"/>
                  </a:lnTo>
                  <a:lnTo>
                    <a:pt x="29" y="286"/>
                  </a:lnTo>
                  <a:lnTo>
                    <a:pt x="29" y="290"/>
                  </a:lnTo>
                  <a:lnTo>
                    <a:pt x="23" y="297"/>
                  </a:lnTo>
                  <a:lnTo>
                    <a:pt x="29" y="303"/>
                  </a:lnTo>
                  <a:lnTo>
                    <a:pt x="29" y="303"/>
                  </a:lnTo>
                  <a:lnTo>
                    <a:pt x="29" y="313"/>
                  </a:lnTo>
                  <a:lnTo>
                    <a:pt x="29" y="313"/>
                  </a:lnTo>
                  <a:lnTo>
                    <a:pt x="29" y="325"/>
                  </a:lnTo>
                  <a:lnTo>
                    <a:pt x="29" y="325"/>
                  </a:lnTo>
                  <a:lnTo>
                    <a:pt x="29" y="336"/>
                  </a:lnTo>
                  <a:lnTo>
                    <a:pt x="35" y="336"/>
                  </a:lnTo>
                  <a:lnTo>
                    <a:pt x="35" y="348"/>
                  </a:lnTo>
                  <a:lnTo>
                    <a:pt x="35" y="348"/>
                  </a:lnTo>
                  <a:lnTo>
                    <a:pt x="45" y="352"/>
                  </a:lnTo>
                  <a:lnTo>
                    <a:pt x="52" y="352"/>
                  </a:lnTo>
                  <a:lnTo>
                    <a:pt x="58" y="358"/>
                  </a:lnTo>
                  <a:lnTo>
                    <a:pt x="74" y="358"/>
                  </a:lnTo>
                  <a:lnTo>
                    <a:pt x="87" y="387"/>
                  </a:lnTo>
                  <a:lnTo>
                    <a:pt x="99" y="393"/>
                  </a:lnTo>
                  <a:lnTo>
                    <a:pt x="105" y="397"/>
                  </a:lnTo>
                  <a:lnTo>
                    <a:pt x="87" y="397"/>
                  </a:lnTo>
                  <a:lnTo>
                    <a:pt x="87" y="404"/>
                  </a:lnTo>
                  <a:lnTo>
                    <a:pt x="93" y="410"/>
                  </a:lnTo>
                  <a:lnTo>
                    <a:pt x="93" y="420"/>
                  </a:lnTo>
                  <a:lnTo>
                    <a:pt x="87" y="420"/>
                  </a:lnTo>
                  <a:lnTo>
                    <a:pt x="87" y="42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6" name="Freeform 655"/>
            <p:cNvSpPr>
              <a:spLocks/>
            </p:cNvSpPr>
            <p:nvPr/>
          </p:nvSpPr>
          <p:spPr bwMode="auto">
            <a:xfrm>
              <a:off x="5294313" y="2190751"/>
              <a:ext cx="160338" cy="82550"/>
            </a:xfrm>
            <a:custGeom>
              <a:avLst/>
              <a:gdLst>
                <a:gd name="T0" fmla="*/ 89 w 101"/>
                <a:gd name="T1" fmla="*/ 29 h 52"/>
                <a:gd name="T2" fmla="*/ 101 w 101"/>
                <a:gd name="T3" fmla="*/ 52 h 52"/>
                <a:gd name="T4" fmla="*/ 89 w 101"/>
                <a:gd name="T5" fmla="*/ 46 h 52"/>
                <a:gd name="T6" fmla="*/ 83 w 101"/>
                <a:gd name="T7" fmla="*/ 40 h 52"/>
                <a:gd name="T8" fmla="*/ 70 w 101"/>
                <a:gd name="T9" fmla="*/ 46 h 52"/>
                <a:gd name="T10" fmla="*/ 66 w 101"/>
                <a:gd name="T11" fmla="*/ 46 h 52"/>
                <a:gd name="T12" fmla="*/ 66 w 101"/>
                <a:gd name="T13" fmla="*/ 40 h 52"/>
                <a:gd name="T14" fmla="*/ 54 w 101"/>
                <a:gd name="T15" fmla="*/ 40 h 52"/>
                <a:gd name="T16" fmla="*/ 54 w 101"/>
                <a:gd name="T17" fmla="*/ 35 h 52"/>
                <a:gd name="T18" fmla="*/ 25 w 101"/>
                <a:gd name="T19" fmla="*/ 35 h 52"/>
                <a:gd name="T20" fmla="*/ 25 w 101"/>
                <a:gd name="T21" fmla="*/ 17 h 52"/>
                <a:gd name="T22" fmla="*/ 19 w 101"/>
                <a:gd name="T23" fmla="*/ 17 h 52"/>
                <a:gd name="T24" fmla="*/ 19 w 101"/>
                <a:gd name="T25" fmla="*/ 13 h 52"/>
                <a:gd name="T26" fmla="*/ 13 w 101"/>
                <a:gd name="T27" fmla="*/ 7 h 52"/>
                <a:gd name="T28" fmla="*/ 7 w 101"/>
                <a:gd name="T29" fmla="*/ 7 h 52"/>
                <a:gd name="T30" fmla="*/ 0 w 101"/>
                <a:gd name="T31" fmla="*/ 0 h 52"/>
                <a:gd name="T32" fmla="*/ 7 w 101"/>
                <a:gd name="T33" fmla="*/ 7 h 52"/>
                <a:gd name="T34" fmla="*/ 19 w 101"/>
                <a:gd name="T35" fmla="*/ 7 h 52"/>
                <a:gd name="T36" fmla="*/ 31 w 101"/>
                <a:gd name="T37" fmla="*/ 13 h 52"/>
                <a:gd name="T38" fmla="*/ 42 w 101"/>
                <a:gd name="T39" fmla="*/ 7 h 52"/>
                <a:gd name="T40" fmla="*/ 48 w 101"/>
                <a:gd name="T41" fmla="*/ 13 h 52"/>
                <a:gd name="T42" fmla="*/ 60 w 101"/>
                <a:gd name="T43" fmla="*/ 17 h 52"/>
                <a:gd name="T44" fmla="*/ 77 w 101"/>
                <a:gd name="T45" fmla="*/ 17 h 52"/>
                <a:gd name="T46" fmla="*/ 89 w 101"/>
                <a:gd name="T47" fmla="*/ 29 h 52"/>
                <a:gd name="T48" fmla="*/ 89 w 101"/>
                <a:gd name="T49" fmla="*/ 29 h 52"/>
                <a:gd name="T50" fmla="*/ 89 w 101"/>
                <a:gd name="T51"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 h="52">
                  <a:moveTo>
                    <a:pt x="89" y="29"/>
                  </a:moveTo>
                  <a:lnTo>
                    <a:pt x="101" y="52"/>
                  </a:lnTo>
                  <a:lnTo>
                    <a:pt x="89" y="46"/>
                  </a:lnTo>
                  <a:lnTo>
                    <a:pt x="83" y="40"/>
                  </a:lnTo>
                  <a:lnTo>
                    <a:pt x="70" y="46"/>
                  </a:lnTo>
                  <a:lnTo>
                    <a:pt x="66" y="46"/>
                  </a:lnTo>
                  <a:lnTo>
                    <a:pt x="66" y="40"/>
                  </a:lnTo>
                  <a:lnTo>
                    <a:pt x="54" y="40"/>
                  </a:lnTo>
                  <a:lnTo>
                    <a:pt x="54" y="35"/>
                  </a:lnTo>
                  <a:lnTo>
                    <a:pt x="25" y="35"/>
                  </a:lnTo>
                  <a:lnTo>
                    <a:pt x="25" y="17"/>
                  </a:lnTo>
                  <a:lnTo>
                    <a:pt x="19" y="17"/>
                  </a:lnTo>
                  <a:lnTo>
                    <a:pt x="19" y="13"/>
                  </a:lnTo>
                  <a:lnTo>
                    <a:pt x="13" y="7"/>
                  </a:lnTo>
                  <a:lnTo>
                    <a:pt x="7" y="7"/>
                  </a:lnTo>
                  <a:lnTo>
                    <a:pt x="0" y="0"/>
                  </a:lnTo>
                  <a:lnTo>
                    <a:pt x="7" y="7"/>
                  </a:lnTo>
                  <a:lnTo>
                    <a:pt x="19" y="7"/>
                  </a:lnTo>
                  <a:lnTo>
                    <a:pt x="31" y="13"/>
                  </a:lnTo>
                  <a:lnTo>
                    <a:pt x="42" y="7"/>
                  </a:lnTo>
                  <a:lnTo>
                    <a:pt x="48" y="13"/>
                  </a:lnTo>
                  <a:lnTo>
                    <a:pt x="60" y="17"/>
                  </a:lnTo>
                  <a:lnTo>
                    <a:pt x="77" y="17"/>
                  </a:lnTo>
                  <a:lnTo>
                    <a:pt x="89" y="29"/>
                  </a:lnTo>
                  <a:lnTo>
                    <a:pt x="89" y="29"/>
                  </a:lnTo>
                  <a:lnTo>
                    <a:pt x="89"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7" name="Freeform 656"/>
            <p:cNvSpPr>
              <a:spLocks/>
            </p:cNvSpPr>
            <p:nvPr/>
          </p:nvSpPr>
          <p:spPr bwMode="auto">
            <a:xfrm>
              <a:off x="5294313" y="2190751"/>
              <a:ext cx="160338" cy="82550"/>
            </a:xfrm>
            <a:custGeom>
              <a:avLst/>
              <a:gdLst>
                <a:gd name="T0" fmla="*/ 89 w 101"/>
                <a:gd name="T1" fmla="*/ 29 h 52"/>
                <a:gd name="T2" fmla="*/ 101 w 101"/>
                <a:gd name="T3" fmla="*/ 52 h 52"/>
                <a:gd name="T4" fmla="*/ 89 w 101"/>
                <a:gd name="T5" fmla="*/ 46 h 52"/>
                <a:gd name="T6" fmla="*/ 83 w 101"/>
                <a:gd name="T7" fmla="*/ 40 h 52"/>
                <a:gd name="T8" fmla="*/ 70 w 101"/>
                <a:gd name="T9" fmla="*/ 46 h 52"/>
                <a:gd name="T10" fmla="*/ 66 w 101"/>
                <a:gd name="T11" fmla="*/ 46 h 52"/>
                <a:gd name="T12" fmla="*/ 66 w 101"/>
                <a:gd name="T13" fmla="*/ 40 h 52"/>
                <a:gd name="T14" fmla="*/ 54 w 101"/>
                <a:gd name="T15" fmla="*/ 40 h 52"/>
                <a:gd name="T16" fmla="*/ 54 w 101"/>
                <a:gd name="T17" fmla="*/ 35 h 52"/>
                <a:gd name="T18" fmla="*/ 25 w 101"/>
                <a:gd name="T19" fmla="*/ 35 h 52"/>
                <a:gd name="T20" fmla="*/ 25 w 101"/>
                <a:gd name="T21" fmla="*/ 17 h 52"/>
                <a:gd name="T22" fmla="*/ 19 w 101"/>
                <a:gd name="T23" fmla="*/ 17 h 52"/>
                <a:gd name="T24" fmla="*/ 19 w 101"/>
                <a:gd name="T25" fmla="*/ 13 h 52"/>
                <a:gd name="T26" fmla="*/ 13 w 101"/>
                <a:gd name="T27" fmla="*/ 7 h 52"/>
                <a:gd name="T28" fmla="*/ 7 w 101"/>
                <a:gd name="T29" fmla="*/ 7 h 52"/>
                <a:gd name="T30" fmla="*/ 0 w 101"/>
                <a:gd name="T31" fmla="*/ 0 h 52"/>
                <a:gd name="T32" fmla="*/ 7 w 101"/>
                <a:gd name="T33" fmla="*/ 7 h 52"/>
                <a:gd name="T34" fmla="*/ 19 w 101"/>
                <a:gd name="T35" fmla="*/ 7 h 52"/>
                <a:gd name="T36" fmla="*/ 31 w 101"/>
                <a:gd name="T37" fmla="*/ 13 h 52"/>
                <a:gd name="T38" fmla="*/ 42 w 101"/>
                <a:gd name="T39" fmla="*/ 7 h 52"/>
                <a:gd name="T40" fmla="*/ 48 w 101"/>
                <a:gd name="T41" fmla="*/ 13 h 52"/>
                <a:gd name="T42" fmla="*/ 60 w 101"/>
                <a:gd name="T43" fmla="*/ 17 h 52"/>
                <a:gd name="T44" fmla="*/ 77 w 101"/>
                <a:gd name="T45" fmla="*/ 17 h 52"/>
                <a:gd name="T46" fmla="*/ 89 w 101"/>
                <a:gd name="T47" fmla="*/ 29 h 52"/>
                <a:gd name="T48" fmla="*/ 89 w 101"/>
                <a:gd name="T49" fmla="*/ 29 h 52"/>
                <a:gd name="T50" fmla="*/ 89 w 101"/>
                <a:gd name="T51"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 h="52">
                  <a:moveTo>
                    <a:pt x="89" y="29"/>
                  </a:moveTo>
                  <a:lnTo>
                    <a:pt x="101" y="52"/>
                  </a:lnTo>
                  <a:lnTo>
                    <a:pt x="89" y="46"/>
                  </a:lnTo>
                  <a:lnTo>
                    <a:pt x="83" y="40"/>
                  </a:lnTo>
                  <a:lnTo>
                    <a:pt x="70" y="46"/>
                  </a:lnTo>
                  <a:lnTo>
                    <a:pt x="66" y="46"/>
                  </a:lnTo>
                  <a:lnTo>
                    <a:pt x="66" y="40"/>
                  </a:lnTo>
                  <a:lnTo>
                    <a:pt x="54" y="40"/>
                  </a:lnTo>
                  <a:lnTo>
                    <a:pt x="54" y="35"/>
                  </a:lnTo>
                  <a:lnTo>
                    <a:pt x="25" y="35"/>
                  </a:lnTo>
                  <a:lnTo>
                    <a:pt x="25" y="17"/>
                  </a:lnTo>
                  <a:lnTo>
                    <a:pt x="19" y="17"/>
                  </a:lnTo>
                  <a:lnTo>
                    <a:pt x="19" y="13"/>
                  </a:lnTo>
                  <a:lnTo>
                    <a:pt x="13" y="7"/>
                  </a:lnTo>
                  <a:lnTo>
                    <a:pt x="7" y="7"/>
                  </a:lnTo>
                  <a:lnTo>
                    <a:pt x="0" y="0"/>
                  </a:lnTo>
                  <a:lnTo>
                    <a:pt x="7" y="7"/>
                  </a:lnTo>
                  <a:lnTo>
                    <a:pt x="19" y="7"/>
                  </a:lnTo>
                  <a:lnTo>
                    <a:pt x="31" y="13"/>
                  </a:lnTo>
                  <a:lnTo>
                    <a:pt x="42" y="7"/>
                  </a:lnTo>
                  <a:lnTo>
                    <a:pt x="48" y="13"/>
                  </a:lnTo>
                  <a:lnTo>
                    <a:pt x="60" y="17"/>
                  </a:lnTo>
                  <a:lnTo>
                    <a:pt x="77" y="17"/>
                  </a:lnTo>
                  <a:lnTo>
                    <a:pt x="89" y="29"/>
                  </a:lnTo>
                  <a:lnTo>
                    <a:pt x="89" y="29"/>
                  </a:lnTo>
                  <a:lnTo>
                    <a:pt x="89"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8" name="Freeform 657"/>
            <p:cNvSpPr>
              <a:spLocks/>
            </p:cNvSpPr>
            <p:nvPr/>
          </p:nvSpPr>
          <p:spPr bwMode="auto">
            <a:xfrm>
              <a:off x="5416551" y="2236788"/>
              <a:ext cx="111125" cy="98425"/>
            </a:xfrm>
            <a:custGeom>
              <a:avLst/>
              <a:gdLst>
                <a:gd name="T0" fmla="*/ 0 w 70"/>
                <a:gd name="T1" fmla="*/ 11 h 62"/>
                <a:gd name="T2" fmla="*/ 6 w 70"/>
                <a:gd name="T3" fmla="*/ 27 h 62"/>
                <a:gd name="T4" fmla="*/ 12 w 70"/>
                <a:gd name="T5" fmla="*/ 33 h 62"/>
                <a:gd name="T6" fmla="*/ 12 w 70"/>
                <a:gd name="T7" fmla="*/ 39 h 62"/>
                <a:gd name="T8" fmla="*/ 18 w 70"/>
                <a:gd name="T9" fmla="*/ 50 h 62"/>
                <a:gd name="T10" fmla="*/ 18 w 70"/>
                <a:gd name="T11" fmla="*/ 50 h 62"/>
                <a:gd name="T12" fmla="*/ 18 w 70"/>
                <a:gd name="T13" fmla="*/ 50 h 62"/>
                <a:gd name="T14" fmla="*/ 24 w 70"/>
                <a:gd name="T15" fmla="*/ 50 h 62"/>
                <a:gd name="T16" fmla="*/ 24 w 70"/>
                <a:gd name="T17" fmla="*/ 56 h 62"/>
                <a:gd name="T18" fmla="*/ 28 w 70"/>
                <a:gd name="T19" fmla="*/ 56 h 62"/>
                <a:gd name="T20" fmla="*/ 28 w 70"/>
                <a:gd name="T21" fmla="*/ 62 h 62"/>
                <a:gd name="T22" fmla="*/ 35 w 70"/>
                <a:gd name="T23" fmla="*/ 62 h 62"/>
                <a:gd name="T24" fmla="*/ 35 w 70"/>
                <a:gd name="T25" fmla="*/ 56 h 62"/>
                <a:gd name="T26" fmla="*/ 41 w 70"/>
                <a:gd name="T27" fmla="*/ 56 h 62"/>
                <a:gd name="T28" fmla="*/ 41 w 70"/>
                <a:gd name="T29" fmla="*/ 50 h 62"/>
                <a:gd name="T30" fmla="*/ 41 w 70"/>
                <a:gd name="T31" fmla="*/ 50 h 62"/>
                <a:gd name="T32" fmla="*/ 41 w 70"/>
                <a:gd name="T33" fmla="*/ 46 h 62"/>
                <a:gd name="T34" fmla="*/ 41 w 70"/>
                <a:gd name="T35" fmla="*/ 46 h 62"/>
                <a:gd name="T36" fmla="*/ 47 w 70"/>
                <a:gd name="T37" fmla="*/ 39 h 62"/>
                <a:gd name="T38" fmla="*/ 47 w 70"/>
                <a:gd name="T39" fmla="*/ 39 h 62"/>
                <a:gd name="T40" fmla="*/ 59 w 70"/>
                <a:gd name="T41" fmla="*/ 39 h 62"/>
                <a:gd name="T42" fmla="*/ 59 w 70"/>
                <a:gd name="T43" fmla="*/ 46 h 62"/>
                <a:gd name="T44" fmla="*/ 59 w 70"/>
                <a:gd name="T45" fmla="*/ 46 h 62"/>
                <a:gd name="T46" fmla="*/ 59 w 70"/>
                <a:gd name="T47" fmla="*/ 46 h 62"/>
                <a:gd name="T48" fmla="*/ 59 w 70"/>
                <a:gd name="T49" fmla="*/ 50 h 62"/>
                <a:gd name="T50" fmla="*/ 59 w 70"/>
                <a:gd name="T51" fmla="*/ 46 h 62"/>
                <a:gd name="T52" fmla="*/ 59 w 70"/>
                <a:gd name="T53" fmla="*/ 46 h 62"/>
                <a:gd name="T54" fmla="*/ 59 w 70"/>
                <a:gd name="T55" fmla="*/ 39 h 62"/>
                <a:gd name="T56" fmla="*/ 59 w 70"/>
                <a:gd name="T57" fmla="*/ 39 h 62"/>
                <a:gd name="T58" fmla="*/ 63 w 70"/>
                <a:gd name="T59" fmla="*/ 39 h 62"/>
                <a:gd name="T60" fmla="*/ 63 w 70"/>
                <a:gd name="T61" fmla="*/ 33 h 62"/>
                <a:gd name="T62" fmla="*/ 63 w 70"/>
                <a:gd name="T63" fmla="*/ 33 h 62"/>
                <a:gd name="T64" fmla="*/ 63 w 70"/>
                <a:gd name="T65" fmla="*/ 33 h 62"/>
                <a:gd name="T66" fmla="*/ 63 w 70"/>
                <a:gd name="T67" fmla="*/ 33 h 62"/>
                <a:gd name="T68" fmla="*/ 63 w 70"/>
                <a:gd name="T69" fmla="*/ 33 h 62"/>
                <a:gd name="T70" fmla="*/ 70 w 70"/>
                <a:gd name="T71" fmla="*/ 27 h 62"/>
                <a:gd name="T72" fmla="*/ 70 w 70"/>
                <a:gd name="T73" fmla="*/ 27 h 62"/>
                <a:gd name="T74" fmla="*/ 70 w 70"/>
                <a:gd name="T75" fmla="*/ 27 h 62"/>
                <a:gd name="T76" fmla="*/ 70 w 70"/>
                <a:gd name="T77" fmla="*/ 27 h 62"/>
                <a:gd name="T78" fmla="*/ 70 w 70"/>
                <a:gd name="T79" fmla="*/ 23 h 62"/>
                <a:gd name="T80" fmla="*/ 63 w 70"/>
                <a:gd name="T81" fmla="*/ 23 h 62"/>
                <a:gd name="T82" fmla="*/ 63 w 70"/>
                <a:gd name="T83" fmla="*/ 17 h 62"/>
                <a:gd name="T84" fmla="*/ 59 w 70"/>
                <a:gd name="T85" fmla="*/ 17 h 62"/>
                <a:gd name="T86" fmla="*/ 53 w 70"/>
                <a:gd name="T87" fmla="*/ 11 h 62"/>
                <a:gd name="T88" fmla="*/ 47 w 70"/>
                <a:gd name="T89" fmla="*/ 11 h 62"/>
                <a:gd name="T90" fmla="*/ 47 w 70"/>
                <a:gd name="T91" fmla="*/ 6 h 62"/>
                <a:gd name="T92" fmla="*/ 47 w 70"/>
                <a:gd name="T93" fmla="*/ 6 h 62"/>
                <a:gd name="T94" fmla="*/ 35 w 70"/>
                <a:gd name="T95" fmla="*/ 17 h 62"/>
                <a:gd name="T96" fmla="*/ 28 w 70"/>
                <a:gd name="T97" fmla="*/ 11 h 62"/>
                <a:gd name="T98" fmla="*/ 6 w 70"/>
                <a:gd name="T99" fmla="*/ 0 h 62"/>
                <a:gd name="T100" fmla="*/ 12 w 70"/>
                <a:gd name="T101" fmla="*/ 0 h 62"/>
                <a:gd name="T102" fmla="*/ 18 w 70"/>
                <a:gd name="T103" fmla="*/ 23 h 62"/>
                <a:gd name="T104" fmla="*/ 6 w 70"/>
                <a:gd name="T105" fmla="*/ 11 h 62"/>
                <a:gd name="T106" fmla="*/ 0 w 70"/>
                <a:gd name="T107" fmla="*/ 11 h 62"/>
                <a:gd name="T108" fmla="*/ 0 w 70"/>
                <a:gd name="T10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62">
                  <a:moveTo>
                    <a:pt x="0" y="11"/>
                  </a:moveTo>
                  <a:lnTo>
                    <a:pt x="6" y="27"/>
                  </a:lnTo>
                  <a:lnTo>
                    <a:pt x="12" y="33"/>
                  </a:lnTo>
                  <a:lnTo>
                    <a:pt x="12" y="39"/>
                  </a:lnTo>
                  <a:lnTo>
                    <a:pt x="18" y="50"/>
                  </a:lnTo>
                  <a:lnTo>
                    <a:pt x="18" y="50"/>
                  </a:lnTo>
                  <a:lnTo>
                    <a:pt x="18" y="50"/>
                  </a:lnTo>
                  <a:lnTo>
                    <a:pt x="24" y="50"/>
                  </a:lnTo>
                  <a:lnTo>
                    <a:pt x="24" y="56"/>
                  </a:lnTo>
                  <a:lnTo>
                    <a:pt x="28" y="56"/>
                  </a:lnTo>
                  <a:lnTo>
                    <a:pt x="28" y="62"/>
                  </a:lnTo>
                  <a:lnTo>
                    <a:pt x="35" y="62"/>
                  </a:lnTo>
                  <a:lnTo>
                    <a:pt x="35" y="56"/>
                  </a:lnTo>
                  <a:lnTo>
                    <a:pt x="41" y="56"/>
                  </a:lnTo>
                  <a:lnTo>
                    <a:pt x="41" y="50"/>
                  </a:lnTo>
                  <a:lnTo>
                    <a:pt x="41" y="50"/>
                  </a:lnTo>
                  <a:lnTo>
                    <a:pt x="41" y="46"/>
                  </a:lnTo>
                  <a:lnTo>
                    <a:pt x="41" y="46"/>
                  </a:lnTo>
                  <a:lnTo>
                    <a:pt x="47" y="39"/>
                  </a:lnTo>
                  <a:lnTo>
                    <a:pt x="47" y="39"/>
                  </a:lnTo>
                  <a:lnTo>
                    <a:pt x="59" y="39"/>
                  </a:lnTo>
                  <a:lnTo>
                    <a:pt x="59" y="46"/>
                  </a:lnTo>
                  <a:lnTo>
                    <a:pt x="59" y="46"/>
                  </a:lnTo>
                  <a:lnTo>
                    <a:pt x="59" y="46"/>
                  </a:lnTo>
                  <a:lnTo>
                    <a:pt x="59" y="50"/>
                  </a:lnTo>
                  <a:lnTo>
                    <a:pt x="59" y="46"/>
                  </a:lnTo>
                  <a:lnTo>
                    <a:pt x="59" y="46"/>
                  </a:lnTo>
                  <a:lnTo>
                    <a:pt x="59" y="39"/>
                  </a:lnTo>
                  <a:lnTo>
                    <a:pt x="59" y="39"/>
                  </a:lnTo>
                  <a:lnTo>
                    <a:pt x="63" y="39"/>
                  </a:lnTo>
                  <a:lnTo>
                    <a:pt x="63" y="33"/>
                  </a:lnTo>
                  <a:lnTo>
                    <a:pt x="63" y="33"/>
                  </a:lnTo>
                  <a:lnTo>
                    <a:pt x="63" y="33"/>
                  </a:lnTo>
                  <a:lnTo>
                    <a:pt x="63" y="33"/>
                  </a:lnTo>
                  <a:lnTo>
                    <a:pt x="63" y="33"/>
                  </a:lnTo>
                  <a:lnTo>
                    <a:pt x="70" y="27"/>
                  </a:lnTo>
                  <a:lnTo>
                    <a:pt x="70" y="27"/>
                  </a:lnTo>
                  <a:lnTo>
                    <a:pt x="70" y="27"/>
                  </a:lnTo>
                  <a:lnTo>
                    <a:pt x="70" y="27"/>
                  </a:lnTo>
                  <a:lnTo>
                    <a:pt x="70" y="23"/>
                  </a:lnTo>
                  <a:lnTo>
                    <a:pt x="63" y="23"/>
                  </a:lnTo>
                  <a:lnTo>
                    <a:pt x="63" y="17"/>
                  </a:lnTo>
                  <a:lnTo>
                    <a:pt x="59" y="17"/>
                  </a:lnTo>
                  <a:lnTo>
                    <a:pt x="53" y="11"/>
                  </a:lnTo>
                  <a:lnTo>
                    <a:pt x="47" y="11"/>
                  </a:lnTo>
                  <a:lnTo>
                    <a:pt x="47" y="6"/>
                  </a:lnTo>
                  <a:lnTo>
                    <a:pt x="47" y="6"/>
                  </a:lnTo>
                  <a:lnTo>
                    <a:pt x="35" y="17"/>
                  </a:lnTo>
                  <a:lnTo>
                    <a:pt x="28" y="11"/>
                  </a:lnTo>
                  <a:lnTo>
                    <a:pt x="6" y="0"/>
                  </a:lnTo>
                  <a:lnTo>
                    <a:pt x="12" y="0"/>
                  </a:lnTo>
                  <a:lnTo>
                    <a:pt x="18" y="23"/>
                  </a:lnTo>
                  <a:lnTo>
                    <a:pt x="6" y="11"/>
                  </a:lnTo>
                  <a:lnTo>
                    <a:pt x="0" y="11"/>
                  </a:lnTo>
                  <a:lnTo>
                    <a:pt x="0"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59" name="Freeform 658"/>
            <p:cNvSpPr>
              <a:spLocks/>
            </p:cNvSpPr>
            <p:nvPr/>
          </p:nvSpPr>
          <p:spPr bwMode="auto">
            <a:xfrm>
              <a:off x="5416551" y="2236788"/>
              <a:ext cx="111125" cy="98425"/>
            </a:xfrm>
            <a:custGeom>
              <a:avLst/>
              <a:gdLst>
                <a:gd name="T0" fmla="*/ 0 w 70"/>
                <a:gd name="T1" fmla="*/ 11 h 62"/>
                <a:gd name="T2" fmla="*/ 6 w 70"/>
                <a:gd name="T3" fmla="*/ 27 h 62"/>
                <a:gd name="T4" fmla="*/ 12 w 70"/>
                <a:gd name="T5" fmla="*/ 33 h 62"/>
                <a:gd name="T6" fmla="*/ 12 w 70"/>
                <a:gd name="T7" fmla="*/ 39 h 62"/>
                <a:gd name="T8" fmla="*/ 18 w 70"/>
                <a:gd name="T9" fmla="*/ 50 h 62"/>
                <a:gd name="T10" fmla="*/ 18 w 70"/>
                <a:gd name="T11" fmla="*/ 50 h 62"/>
                <a:gd name="T12" fmla="*/ 18 w 70"/>
                <a:gd name="T13" fmla="*/ 50 h 62"/>
                <a:gd name="T14" fmla="*/ 24 w 70"/>
                <a:gd name="T15" fmla="*/ 50 h 62"/>
                <a:gd name="T16" fmla="*/ 24 w 70"/>
                <a:gd name="T17" fmla="*/ 56 h 62"/>
                <a:gd name="T18" fmla="*/ 28 w 70"/>
                <a:gd name="T19" fmla="*/ 56 h 62"/>
                <a:gd name="T20" fmla="*/ 28 w 70"/>
                <a:gd name="T21" fmla="*/ 62 h 62"/>
                <a:gd name="T22" fmla="*/ 35 w 70"/>
                <a:gd name="T23" fmla="*/ 62 h 62"/>
                <a:gd name="T24" fmla="*/ 35 w 70"/>
                <a:gd name="T25" fmla="*/ 56 h 62"/>
                <a:gd name="T26" fmla="*/ 41 w 70"/>
                <a:gd name="T27" fmla="*/ 56 h 62"/>
                <a:gd name="T28" fmla="*/ 41 w 70"/>
                <a:gd name="T29" fmla="*/ 50 h 62"/>
                <a:gd name="T30" fmla="*/ 41 w 70"/>
                <a:gd name="T31" fmla="*/ 50 h 62"/>
                <a:gd name="T32" fmla="*/ 41 w 70"/>
                <a:gd name="T33" fmla="*/ 46 h 62"/>
                <a:gd name="T34" fmla="*/ 41 w 70"/>
                <a:gd name="T35" fmla="*/ 46 h 62"/>
                <a:gd name="T36" fmla="*/ 47 w 70"/>
                <a:gd name="T37" fmla="*/ 39 h 62"/>
                <a:gd name="T38" fmla="*/ 47 w 70"/>
                <a:gd name="T39" fmla="*/ 39 h 62"/>
                <a:gd name="T40" fmla="*/ 59 w 70"/>
                <a:gd name="T41" fmla="*/ 39 h 62"/>
                <a:gd name="T42" fmla="*/ 59 w 70"/>
                <a:gd name="T43" fmla="*/ 46 h 62"/>
                <a:gd name="T44" fmla="*/ 59 w 70"/>
                <a:gd name="T45" fmla="*/ 46 h 62"/>
                <a:gd name="T46" fmla="*/ 59 w 70"/>
                <a:gd name="T47" fmla="*/ 46 h 62"/>
                <a:gd name="T48" fmla="*/ 59 w 70"/>
                <a:gd name="T49" fmla="*/ 50 h 62"/>
                <a:gd name="T50" fmla="*/ 59 w 70"/>
                <a:gd name="T51" fmla="*/ 46 h 62"/>
                <a:gd name="T52" fmla="*/ 59 w 70"/>
                <a:gd name="T53" fmla="*/ 46 h 62"/>
                <a:gd name="T54" fmla="*/ 59 w 70"/>
                <a:gd name="T55" fmla="*/ 39 h 62"/>
                <a:gd name="T56" fmla="*/ 59 w 70"/>
                <a:gd name="T57" fmla="*/ 39 h 62"/>
                <a:gd name="T58" fmla="*/ 63 w 70"/>
                <a:gd name="T59" fmla="*/ 39 h 62"/>
                <a:gd name="T60" fmla="*/ 63 w 70"/>
                <a:gd name="T61" fmla="*/ 33 h 62"/>
                <a:gd name="T62" fmla="*/ 63 w 70"/>
                <a:gd name="T63" fmla="*/ 33 h 62"/>
                <a:gd name="T64" fmla="*/ 63 w 70"/>
                <a:gd name="T65" fmla="*/ 33 h 62"/>
                <a:gd name="T66" fmla="*/ 63 w 70"/>
                <a:gd name="T67" fmla="*/ 33 h 62"/>
                <a:gd name="T68" fmla="*/ 63 w 70"/>
                <a:gd name="T69" fmla="*/ 33 h 62"/>
                <a:gd name="T70" fmla="*/ 70 w 70"/>
                <a:gd name="T71" fmla="*/ 27 h 62"/>
                <a:gd name="T72" fmla="*/ 70 w 70"/>
                <a:gd name="T73" fmla="*/ 27 h 62"/>
                <a:gd name="T74" fmla="*/ 70 w 70"/>
                <a:gd name="T75" fmla="*/ 27 h 62"/>
                <a:gd name="T76" fmla="*/ 70 w 70"/>
                <a:gd name="T77" fmla="*/ 27 h 62"/>
                <a:gd name="T78" fmla="*/ 70 w 70"/>
                <a:gd name="T79" fmla="*/ 23 h 62"/>
                <a:gd name="T80" fmla="*/ 63 w 70"/>
                <a:gd name="T81" fmla="*/ 23 h 62"/>
                <a:gd name="T82" fmla="*/ 63 w 70"/>
                <a:gd name="T83" fmla="*/ 17 h 62"/>
                <a:gd name="T84" fmla="*/ 59 w 70"/>
                <a:gd name="T85" fmla="*/ 17 h 62"/>
                <a:gd name="T86" fmla="*/ 53 w 70"/>
                <a:gd name="T87" fmla="*/ 11 h 62"/>
                <a:gd name="T88" fmla="*/ 47 w 70"/>
                <a:gd name="T89" fmla="*/ 11 h 62"/>
                <a:gd name="T90" fmla="*/ 47 w 70"/>
                <a:gd name="T91" fmla="*/ 6 h 62"/>
                <a:gd name="T92" fmla="*/ 47 w 70"/>
                <a:gd name="T93" fmla="*/ 6 h 62"/>
                <a:gd name="T94" fmla="*/ 35 w 70"/>
                <a:gd name="T95" fmla="*/ 17 h 62"/>
                <a:gd name="T96" fmla="*/ 28 w 70"/>
                <a:gd name="T97" fmla="*/ 11 h 62"/>
                <a:gd name="T98" fmla="*/ 6 w 70"/>
                <a:gd name="T99" fmla="*/ 0 h 62"/>
                <a:gd name="T100" fmla="*/ 12 w 70"/>
                <a:gd name="T101" fmla="*/ 0 h 62"/>
                <a:gd name="T102" fmla="*/ 18 w 70"/>
                <a:gd name="T103" fmla="*/ 23 h 62"/>
                <a:gd name="T104" fmla="*/ 6 w 70"/>
                <a:gd name="T105" fmla="*/ 11 h 62"/>
                <a:gd name="T106" fmla="*/ 0 w 70"/>
                <a:gd name="T107" fmla="*/ 11 h 62"/>
                <a:gd name="T108" fmla="*/ 0 w 70"/>
                <a:gd name="T10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62">
                  <a:moveTo>
                    <a:pt x="0" y="11"/>
                  </a:moveTo>
                  <a:lnTo>
                    <a:pt x="6" y="27"/>
                  </a:lnTo>
                  <a:lnTo>
                    <a:pt x="12" y="33"/>
                  </a:lnTo>
                  <a:lnTo>
                    <a:pt x="12" y="39"/>
                  </a:lnTo>
                  <a:lnTo>
                    <a:pt x="18" y="50"/>
                  </a:lnTo>
                  <a:lnTo>
                    <a:pt x="18" y="50"/>
                  </a:lnTo>
                  <a:lnTo>
                    <a:pt x="18" y="50"/>
                  </a:lnTo>
                  <a:lnTo>
                    <a:pt x="24" y="50"/>
                  </a:lnTo>
                  <a:lnTo>
                    <a:pt x="24" y="56"/>
                  </a:lnTo>
                  <a:lnTo>
                    <a:pt x="28" y="56"/>
                  </a:lnTo>
                  <a:lnTo>
                    <a:pt x="28" y="62"/>
                  </a:lnTo>
                  <a:lnTo>
                    <a:pt x="35" y="62"/>
                  </a:lnTo>
                  <a:lnTo>
                    <a:pt x="35" y="56"/>
                  </a:lnTo>
                  <a:lnTo>
                    <a:pt x="41" y="56"/>
                  </a:lnTo>
                  <a:lnTo>
                    <a:pt x="41" y="50"/>
                  </a:lnTo>
                  <a:lnTo>
                    <a:pt x="41" y="50"/>
                  </a:lnTo>
                  <a:lnTo>
                    <a:pt x="41" y="46"/>
                  </a:lnTo>
                  <a:lnTo>
                    <a:pt x="41" y="46"/>
                  </a:lnTo>
                  <a:lnTo>
                    <a:pt x="47" y="39"/>
                  </a:lnTo>
                  <a:lnTo>
                    <a:pt x="47" y="39"/>
                  </a:lnTo>
                  <a:lnTo>
                    <a:pt x="59" y="39"/>
                  </a:lnTo>
                  <a:lnTo>
                    <a:pt x="59" y="46"/>
                  </a:lnTo>
                  <a:lnTo>
                    <a:pt x="59" y="46"/>
                  </a:lnTo>
                  <a:lnTo>
                    <a:pt x="59" y="46"/>
                  </a:lnTo>
                  <a:lnTo>
                    <a:pt x="59" y="50"/>
                  </a:lnTo>
                  <a:lnTo>
                    <a:pt x="59" y="46"/>
                  </a:lnTo>
                  <a:lnTo>
                    <a:pt x="59" y="46"/>
                  </a:lnTo>
                  <a:lnTo>
                    <a:pt x="59" y="39"/>
                  </a:lnTo>
                  <a:lnTo>
                    <a:pt x="59" y="39"/>
                  </a:lnTo>
                  <a:lnTo>
                    <a:pt x="63" y="39"/>
                  </a:lnTo>
                  <a:lnTo>
                    <a:pt x="63" y="33"/>
                  </a:lnTo>
                  <a:lnTo>
                    <a:pt x="63" y="33"/>
                  </a:lnTo>
                  <a:lnTo>
                    <a:pt x="63" y="33"/>
                  </a:lnTo>
                  <a:lnTo>
                    <a:pt x="63" y="33"/>
                  </a:lnTo>
                  <a:lnTo>
                    <a:pt x="63" y="33"/>
                  </a:lnTo>
                  <a:lnTo>
                    <a:pt x="70" y="27"/>
                  </a:lnTo>
                  <a:lnTo>
                    <a:pt x="70" y="27"/>
                  </a:lnTo>
                  <a:lnTo>
                    <a:pt x="70" y="27"/>
                  </a:lnTo>
                  <a:lnTo>
                    <a:pt x="70" y="27"/>
                  </a:lnTo>
                  <a:lnTo>
                    <a:pt x="70" y="23"/>
                  </a:lnTo>
                  <a:lnTo>
                    <a:pt x="63" y="23"/>
                  </a:lnTo>
                  <a:lnTo>
                    <a:pt x="63" y="17"/>
                  </a:lnTo>
                  <a:lnTo>
                    <a:pt x="59" y="17"/>
                  </a:lnTo>
                  <a:lnTo>
                    <a:pt x="53" y="11"/>
                  </a:lnTo>
                  <a:lnTo>
                    <a:pt x="47" y="11"/>
                  </a:lnTo>
                  <a:lnTo>
                    <a:pt x="47" y="6"/>
                  </a:lnTo>
                  <a:lnTo>
                    <a:pt x="47" y="6"/>
                  </a:lnTo>
                  <a:lnTo>
                    <a:pt x="35" y="17"/>
                  </a:lnTo>
                  <a:lnTo>
                    <a:pt x="28" y="11"/>
                  </a:lnTo>
                  <a:lnTo>
                    <a:pt x="6" y="0"/>
                  </a:lnTo>
                  <a:lnTo>
                    <a:pt x="12" y="0"/>
                  </a:lnTo>
                  <a:lnTo>
                    <a:pt x="18" y="23"/>
                  </a:lnTo>
                  <a:lnTo>
                    <a:pt x="6" y="11"/>
                  </a:lnTo>
                  <a:lnTo>
                    <a:pt x="0" y="11"/>
                  </a:lnTo>
                  <a:lnTo>
                    <a:pt x="0"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0" name="Freeform 659"/>
            <p:cNvSpPr>
              <a:spLocks/>
            </p:cNvSpPr>
            <p:nvPr/>
          </p:nvSpPr>
          <p:spPr bwMode="auto">
            <a:xfrm>
              <a:off x="5629276" y="2138363"/>
              <a:ext cx="392113" cy="233363"/>
            </a:xfrm>
            <a:custGeom>
              <a:avLst/>
              <a:gdLst>
                <a:gd name="T0" fmla="*/ 177 w 247"/>
                <a:gd name="T1" fmla="*/ 141 h 147"/>
                <a:gd name="T2" fmla="*/ 170 w 247"/>
                <a:gd name="T3" fmla="*/ 134 h 147"/>
                <a:gd name="T4" fmla="*/ 158 w 247"/>
                <a:gd name="T5" fmla="*/ 134 h 147"/>
                <a:gd name="T6" fmla="*/ 135 w 247"/>
                <a:gd name="T7" fmla="*/ 124 h 147"/>
                <a:gd name="T8" fmla="*/ 129 w 247"/>
                <a:gd name="T9" fmla="*/ 118 h 147"/>
                <a:gd name="T10" fmla="*/ 111 w 247"/>
                <a:gd name="T11" fmla="*/ 108 h 147"/>
                <a:gd name="T12" fmla="*/ 107 w 247"/>
                <a:gd name="T13" fmla="*/ 95 h 147"/>
                <a:gd name="T14" fmla="*/ 94 w 247"/>
                <a:gd name="T15" fmla="*/ 85 h 147"/>
                <a:gd name="T16" fmla="*/ 82 w 247"/>
                <a:gd name="T17" fmla="*/ 85 h 147"/>
                <a:gd name="T18" fmla="*/ 72 w 247"/>
                <a:gd name="T19" fmla="*/ 79 h 147"/>
                <a:gd name="T20" fmla="*/ 65 w 247"/>
                <a:gd name="T21" fmla="*/ 68 h 147"/>
                <a:gd name="T22" fmla="*/ 53 w 247"/>
                <a:gd name="T23" fmla="*/ 56 h 147"/>
                <a:gd name="T24" fmla="*/ 41 w 247"/>
                <a:gd name="T25" fmla="*/ 50 h 147"/>
                <a:gd name="T26" fmla="*/ 35 w 247"/>
                <a:gd name="T27" fmla="*/ 62 h 147"/>
                <a:gd name="T28" fmla="*/ 30 w 247"/>
                <a:gd name="T29" fmla="*/ 68 h 147"/>
                <a:gd name="T30" fmla="*/ 30 w 247"/>
                <a:gd name="T31" fmla="*/ 79 h 147"/>
                <a:gd name="T32" fmla="*/ 12 w 247"/>
                <a:gd name="T33" fmla="*/ 79 h 147"/>
                <a:gd name="T34" fmla="*/ 12 w 247"/>
                <a:gd name="T35" fmla="*/ 79 h 147"/>
                <a:gd name="T36" fmla="*/ 0 w 247"/>
                <a:gd name="T37" fmla="*/ 11 h 147"/>
                <a:gd name="T38" fmla="*/ 30 w 247"/>
                <a:gd name="T39" fmla="*/ 0 h 147"/>
                <a:gd name="T40" fmla="*/ 59 w 247"/>
                <a:gd name="T41" fmla="*/ 11 h 147"/>
                <a:gd name="T42" fmla="*/ 88 w 247"/>
                <a:gd name="T43" fmla="*/ 40 h 147"/>
                <a:gd name="T44" fmla="*/ 129 w 247"/>
                <a:gd name="T45" fmla="*/ 40 h 147"/>
                <a:gd name="T46" fmla="*/ 146 w 247"/>
                <a:gd name="T47" fmla="*/ 56 h 147"/>
                <a:gd name="T48" fmla="*/ 164 w 247"/>
                <a:gd name="T49" fmla="*/ 85 h 147"/>
                <a:gd name="T50" fmla="*/ 177 w 247"/>
                <a:gd name="T51" fmla="*/ 79 h 147"/>
                <a:gd name="T52" fmla="*/ 187 w 247"/>
                <a:gd name="T53" fmla="*/ 89 h 147"/>
                <a:gd name="T54" fmla="*/ 193 w 247"/>
                <a:gd name="T55" fmla="*/ 85 h 147"/>
                <a:gd name="T56" fmla="*/ 199 w 247"/>
                <a:gd name="T57" fmla="*/ 73 h 147"/>
                <a:gd name="T58" fmla="*/ 212 w 247"/>
                <a:gd name="T59" fmla="*/ 62 h 147"/>
                <a:gd name="T60" fmla="*/ 216 w 247"/>
                <a:gd name="T61" fmla="*/ 62 h 147"/>
                <a:gd name="T62" fmla="*/ 212 w 247"/>
                <a:gd name="T63" fmla="*/ 73 h 147"/>
                <a:gd name="T64" fmla="*/ 222 w 247"/>
                <a:gd name="T65" fmla="*/ 85 h 147"/>
                <a:gd name="T66" fmla="*/ 228 w 247"/>
                <a:gd name="T67" fmla="*/ 79 h 147"/>
                <a:gd name="T68" fmla="*/ 241 w 247"/>
                <a:gd name="T69" fmla="*/ 85 h 147"/>
                <a:gd name="T70" fmla="*/ 247 w 247"/>
                <a:gd name="T71" fmla="*/ 89 h 147"/>
                <a:gd name="T72" fmla="*/ 241 w 247"/>
                <a:gd name="T73" fmla="*/ 101 h 147"/>
                <a:gd name="T74" fmla="*/ 216 w 247"/>
                <a:gd name="T75" fmla="*/ 101 h 147"/>
                <a:gd name="T76" fmla="*/ 216 w 247"/>
                <a:gd name="T77" fmla="*/ 89 h 147"/>
                <a:gd name="T78" fmla="*/ 212 w 247"/>
                <a:gd name="T79" fmla="*/ 85 h 147"/>
                <a:gd name="T80" fmla="*/ 199 w 247"/>
                <a:gd name="T81" fmla="*/ 89 h 147"/>
                <a:gd name="T82" fmla="*/ 199 w 247"/>
                <a:gd name="T83" fmla="*/ 95 h 147"/>
                <a:gd name="T84" fmla="*/ 187 w 247"/>
                <a:gd name="T85" fmla="*/ 108 h 147"/>
                <a:gd name="T86" fmla="*/ 177 w 247"/>
                <a:gd name="T87" fmla="*/ 112 h 147"/>
                <a:gd name="T88" fmla="*/ 177 w 247"/>
                <a:gd name="T89" fmla="*/ 112 h 147"/>
                <a:gd name="T90" fmla="*/ 187 w 247"/>
                <a:gd name="T91" fmla="*/ 124 h 147"/>
                <a:gd name="T92" fmla="*/ 193 w 247"/>
                <a:gd name="T93" fmla="*/ 124 h 147"/>
                <a:gd name="T94" fmla="*/ 193 w 247"/>
                <a:gd name="T95" fmla="*/ 147 h 147"/>
                <a:gd name="T96" fmla="*/ 177 w 247"/>
                <a:gd name="T97" fmla="*/ 147 h 147"/>
                <a:gd name="T98" fmla="*/ 177 w 247"/>
                <a:gd name="T99" fmla="*/ 141 h 147"/>
                <a:gd name="T100" fmla="*/ 170 w 247"/>
                <a:gd name="T101" fmla="*/ 141 h 147"/>
                <a:gd name="T102" fmla="*/ 170 w 247"/>
                <a:gd name="T103" fmla="*/ 141 h 147"/>
                <a:gd name="T104" fmla="*/ 177 w 247"/>
                <a:gd name="T105" fmla="*/ 141 h 147"/>
                <a:gd name="T106" fmla="*/ 177 w 247"/>
                <a:gd name="T107" fmla="*/ 14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7" h="147">
                  <a:moveTo>
                    <a:pt x="177" y="141"/>
                  </a:moveTo>
                  <a:lnTo>
                    <a:pt x="170" y="134"/>
                  </a:lnTo>
                  <a:lnTo>
                    <a:pt x="158" y="134"/>
                  </a:lnTo>
                  <a:lnTo>
                    <a:pt x="135" y="124"/>
                  </a:lnTo>
                  <a:lnTo>
                    <a:pt x="129" y="118"/>
                  </a:lnTo>
                  <a:lnTo>
                    <a:pt x="111" y="108"/>
                  </a:lnTo>
                  <a:lnTo>
                    <a:pt x="107" y="95"/>
                  </a:lnTo>
                  <a:lnTo>
                    <a:pt x="94" y="85"/>
                  </a:lnTo>
                  <a:lnTo>
                    <a:pt x="82" y="85"/>
                  </a:lnTo>
                  <a:lnTo>
                    <a:pt x="72" y="79"/>
                  </a:lnTo>
                  <a:lnTo>
                    <a:pt x="65" y="68"/>
                  </a:lnTo>
                  <a:lnTo>
                    <a:pt x="53" y="56"/>
                  </a:lnTo>
                  <a:lnTo>
                    <a:pt x="41" y="50"/>
                  </a:lnTo>
                  <a:lnTo>
                    <a:pt x="35" y="62"/>
                  </a:lnTo>
                  <a:lnTo>
                    <a:pt x="30" y="68"/>
                  </a:lnTo>
                  <a:lnTo>
                    <a:pt x="30" y="79"/>
                  </a:lnTo>
                  <a:lnTo>
                    <a:pt x="12" y="79"/>
                  </a:lnTo>
                  <a:lnTo>
                    <a:pt x="12" y="79"/>
                  </a:lnTo>
                  <a:lnTo>
                    <a:pt x="0" y="11"/>
                  </a:lnTo>
                  <a:lnTo>
                    <a:pt x="30" y="0"/>
                  </a:lnTo>
                  <a:lnTo>
                    <a:pt x="59" y="11"/>
                  </a:lnTo>
                  <a:lnTo>
                    <a:pt x="88" y="40"/>
                  </a:lnTo>
                  <a:lnTo>
                    <a:pt x="129" y="40"/>
                  </a:lnTo>
                  <a:lnTo>
                    <a:pt x="146" y="56"/>
                  </a:lnTo>
                  <a:lnTo>
                    <a:pt x="164" y="85"/>
                  </a:lnTo>
                  <a:lnTo>
                    <a:pt x="177" y="79"/>
                  </a:lnTo>
                  <a:lnTo>
                    <a:pt x="187" y="89"/>
                  </a:lnTo>
                  <a:lnTo>
                    <a:pt x="193" y="85"/>
                  </a:lnTo>
                  <a:lnTo>
                    <a:pt x="199" y="73"/>
                  </a:lnTo>
                  <a:lnTo>
                    <a:pt x="212" y="62"/>
                  </a:lnTo>
                  <a:lnTo>
                    <a:pt x="216" y="62"/>
                  </a:lnTo>
                  <a:lnTo>
                    <a:pt x="212" y="73"/>
                  </a:lnTo>
                  <a:lnTo>
                    <a:pt x="222" y="85"/>
                  </a:lnTo>
                  <a:lnTo>
                    <a:pt x="228" y="79"/>
                  </a:lnTo>
                  <a:lnTo>
                    <a:pt x="241" y="85"/>
                  </a:lnTo>
                  <a:lnTo>
                    <a:pt x="247" y="89"/>
                  </a:lnTo>
                  <a:lnTo>
                    <a:pt x="241" y="101"/>
                  </a:lnTo>
                  <a:lnTo>
                    <a:pt x="216" y="101"/>
                  </a:lnTo>
                  <a:lnTo>
                    <a:pt x="216" y="89"/>
                  </a:lnTo>
                  <a:lnTo>
                    <a:pt x="212" y="85"/>
                  </a:lnTo>
                  <a:lnTo>
                    <a:pt x="199" y="89"/>
                  </a:lnTo>
                  <a:lnTo>
                    <a:pt x="199" y="95"/>
                  </a:lnTo>
                  <a:lnTo>
                    <a:pt x="187" y="108"/>
                  </a:lnTo>
                  <a:lnTo>
                    <a:pt x="177" y="112"/>
                  </a:lnTo>
                  <a:lnTo>
                    <a:pt x="177" y="112"/>
                  </a:lnTo>
                  <a:lnTo>
                    <a:pt x="187" y="124"/>
                  </a:lnTo>
                  <a:lnTo>
                    <a:pt x="193" y="124"/>
                  </a:lnTo>
                  <a:lnTo>
                    <a:pt x="193" y="147"/>
                  </a:lnTo>
                  <a:lnTo>
                    <a:pt x="177" y="147"/>
                  </a:lnTo>
                  <a:lnTo>
                    <a:pt x="177" y="141"/>
                  </a:lnTo>
                  <a:lnTo>
                    <a:pt x="170" y="141"/>
                  </a:lnTo>
                  <a:lnTo>
                    <a:pt x="170" y="141"/>
                  </a:lnTo>
                  <a:lnTo>
                    <a:pt x="177" y="141"/>
                  </a:lnTo>
                  <a:lnTo>
                    <a:pt x="177" y="14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1" name="Freeform 660"/>
            <p:cNvSpPr>
              <a:spLocks/>
            </p:cNvSpPr>
            <p:nvPr/>
          </p:nvSpPr>
          <p:spPr bwMode="auto">
            <a:xfrm>
              <a:off x="5629276" y="2138363"/>
              <a:ext cx="392113" cy="233363"/>
            </a:xfrm>
            <a:custGeom>
              <a:avLst/>
              <a:gdLst>
                <a:gd name="T0" fmla="*/ 177 w 247"/>
                <a:gd name="T1" fmla="*/ 141 h 147"/>
                <a:gd name="T2" fmla="*/ 170 w 247"/>
                <a:gd name="T3" fmla="*/ 134 h 147"/>
                <a:gd name="T4" fmla="*/ 158 w 247"/>
                <a:gd name="T5" fmla="*/ 134 h 147"/>
                <a:gd name="T6" fmla="*/ 135 w 247"/>
                <a:gd name="T7" fmla="*/ 124 h 147"/>
                <a:gd name="T8" fmla="*/ 129 w 247"/>
                <a:gd name="T9" fmla="*/ 118 h 147"/>
                <a:gd name="T10" fmla="*/ 111 w 247"/>
                <a:gd name="T11" fmla="*/ 108 h 147"/>
                <a:gd name="T12" fmla="*/ 107 w 247"/>
                <a:gd name="T13" fmla="*/ 95 h 147"/>
                <a:gd name="T14" fmla="*/ 94 w 247"/>
                <a:gd name="T15" fmla="*/ 85 h 147"/>
                <a:gd name="T16" fmla="*/ 82 w 247"/>
                <a:gd name="T17" fmla="*/ 85 h 147"/>
                <a:gd name="T18" fmla="*/ 72 w 247"/>
                <a:gd name="T19" fmla="*/ 79 h 147"/>
                <a:gd name="T20" fmla="*/ 65 w 247"/>
                <a:gd name="T21" fmla="*/ 68 h 147"/>
                <a:gd name="T22" fmla="*/ 53 w 247"/>
                <a:gd name="T23" fmla="*/ 56 h 147"/>
                <a:gd name="T24" fmla="*/ 41 w 247"/>
                <a:gd name="T25" fmla="*/ 50 h 147"/>
                <a:gd name="T26" fmla="*/ 35 w 247"/>
                <a:gd name="T27" fmla="*/ 62 h 147"/>
                <a:gd name="T28" fmla="*/ 30 w 247"/>
                <a:gd name="T29" fmla="*/ 68 h 147"/>
                <a:gd name="T30" fmla="*/ 30 w 247"/>
                <a:gd name="T31" fmla="*/ 79 h 147"/>
                <a:gd name="T32" fmla="*/ 12 w 247"/>
                <a:gd name="T33" fmla="*/ 79 h 147"/>
                <a:gd name="T34" fmla="*/ 12 w 247"/>
                <a:gd name="T35" fmla="*/ 79 h 147"/>
                <a:gd name="T36" fmla="*/ 0 w 247"/>
                <a:gd name="T37" fmla="*/ 11 h 147"/>
                <a:gd name="T38" fmla="*/ 30 w 247"/>
                <a:gd name="T39" fmla="*/ 0 h 147"/>
                <a:gd name="T40" fmla="*/ 59 w 247"/>
                <a:gd name="T41" fmla="*/ 11 h 147"/>
                <a:gd name="T42" fmla="*/ 88 w 247"/>
                <a:gd name="T43" fmla="*/ 40 h 147"/>
                <a:gd name="T44" fmla="*/ 129 w 247"/>
                <a:gd name="T45" fmla="*/ 40 h 147"/>
                <a:gd name="T46" fmla="*/ 146 w 247"/>
                <a:gd name="T47" fmla="*/ 56 h 147"/>
                <a:gd name="T48" fmla="*/ 164 w 247"/>
                <a:gd name="T49" fmla="*/ 85 h 147"/>
                <a:gd name="T50" fmla="*/ 177 w 247"/>
                <a:gd name="T51" fmla="*/ 79 h 147"/>
                <a:gd name="T52" fmla="*/ 187 w 247"/>
                <a:gd name="T53" fmla="*/ 89 h 147"/>
                <a:gd name="T54" fmla="*/ 193 w 247"/>
                <a:gd name="T55" fmla="*/ 85 h 147"/>
                <a:gd name="T56" fmla="*/ 199 w 247"/>
                <a:gd name="T57" fmla="*/ 73 h 147"/>
                <a:gd name="T58" fmla="*/ 212 w 247"/>
                <a:gd name="T59" fmla="*/ 62 h 147"/>
                <a:gd name="T60" fmla="*/ 216 w 247"/>
                <a:gd name="T61" fmla="*/ 62 h 147"/>
                <a:gd name="T62" fmla="*/ 212 w 247"/>
                <a:gd name="T63" fmla="*/ 73 h 147"/>
                <a:gd name="T64" fmla="*/ 222 w 247"/>
                <a:gd name="T65" fmla="*/ 85 h 147"/>
                <a:gd name="T66" fmla="*/ 228 w 247"/>
                <a:gd name="T67" fmla="*/ 79 h 147"/>
                <a:gd name="T68" fmla="*/ 241 w 247"/>
                <a:gd name="T69" fmla="*/ 85 h 147"/>
                <a:gd name="T70" fmla="*/ 247 w 247"/>
                <a:gd name="T71" fmla="*/ 89 h 147"/>
                <a:gd name="T72" fmla="*/ 241 w 247"/>
                <a:gd name="T73" fmla="*/ 101 h 147"/>
                <a:gd name="T74" fmla="*/ 216 w 247"/>
                <a:gd name="T75" fmla="*/ 101 h 147"/>
                <a:gd name="T76" fmla="*/ 216 w 247"/>
                <a:gd name="T77" fmla="*/ 89 h 147"/>
                <a:gd name="T78" fmla="*/ 212 w 247"/>
                <a:gd name="T79" fmla="*/ 85 h 147"/>
                <a:gd name="T80" fmla="*/ 199 w 247"/>
                <a:gd name="T81" fmla="*/ 89 h 147"/>
                <a:gd name="T82" fmla="*/ 199 w 247"/>
                <a:gd name="T83" fmla="*/ 95 h 147"/>
                <a:gd name="T84" fmla="*/ 187 w 247"/>
                <a:gd name="T85" fmla="*/ 108 h 147"/>
                <a:gd name="T86" fmla="*/ 177 w 247"/>
                <a:gd name="T87" fmla="*/ 112 h 147"/>
                <a:gd name="T88" fmla="*/ 177 w 247"/>
                <a:gd name="T89" fmla="*/ 112 h 147"/>
                <a:gd name="T90" fmla="*/ 187 w 247"/>
                <a:gd name="T91" fmla="*/ 124 h 147"/>
                <a:gd name="T92" fmla="*/ 193 w 247"/>
                <a:gd name="T93" fmla="*/ 124 h 147"/>
                <a:gd name="T94" fmla="*/ 193 w 247"/>
                <a:gd name="T95" fmla="*/ 147 h 147"/>
                <a:gd name="T96" fmla="*/ 177 w 247"/>
                <a:gd name="T97" fmla="*/ 147 h 147"/>
                <a:gd name="T98" fmla="*/ 177 w 247"/>
                <a:gd name="T99" fmla="*/ 141 h 147"/>
                <a:gd name="T100" fmla="*/ 170 w 247"/>
                <a:gd name="T101" fmla="*/ 141 h 147"/>
                <a:gd name="T102" fmla="*/ 170 w 247"/>
                <a:gd name="T103" fmla="*/ 141 h 147"/>
                <a:gd name="T104" fmla="*/ 177 w 247"/>
                <a:gd name="T105" fmla="*/ 141 h 147"/>
                <a:gd name="T106" fmla="*/ 177 w 247"/>
                <a:gd name="T107" fmla="*/ 14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7" h="147">
                  <a:moveTo>
                    <a:pt x="177" y="141"/>
                  </a:moveTo>
                  <a:lnTo>
                    <a:pt x="170" y="134"/>
                  </a:lnTo>
                  <a:lnTo>
                    <a:pt x="158" y="134"/>
                  </a:lnTo>
                  <a:lnTo>
                    <a:pt x="135" y="124"/>
                  </a:lnTo>
                  <a:lnTo>
                    <a:pt x="129" y="118"/>
                  </a:lnTo>
                  <a:lnTo>
                    <a:pt x="111" y="108"/>
                  </a:lnTo>
                  <a:lnTo>
                    <a:pt x="107" y="95"/>
                  </a:lnTo>
                  <a:lnTo>
                    <a:pt x="94" y="85"/>
                  </a:lnTo>
                  <a:lnTo>
                    <a:pt x="82" y="85"/>
                  </a:lnTo>
                  <a:lnTo>
                    <a:pt x="72" y="79"/>
                  </a:lnTo>
                  <a:lnTo>
                    <a:pt x="65" y="68"/>
                  </a:lnTo>
                  <a:lnTo>
                    <a:pt x="53" y="56"/>
                  </a:lnTo>
                  <a:lnTo>
                    <a:pt x="41" y="50"/>
                  </a:lnTo>
                  <a:lnTo>
                    <a:pt x="35" y="62"/>
                  </a:lnTo>
                  <a:lnTo>
                    <a:pt x="30" y="68"/>
                  </a:lnTo>
                  <a:lnTo>
                    <a:pt x="30" y="79"/>
                  </a:lnTo>
                  <a:lnTo>
                    <a:pt x="12" y="79"/>
                  </a:lnTo>
                  <a:lnTo>
                    <a:pt x="12" y="79"/>
                  </a:lnTo>
                  <a:lnTo>
                    <a:pt x="0" y="11"/>
                  </a:lnTo>
                  <a:lnTo>
                    <a:pt x="30" y="0"/>
                  </a:lnTo>
                  <a:lnTo>
                    <a:pt x="59" y="11"/>
                  </a:lnTo>
                  <a:lnTo>
                    <a:pt x="88" y="40"/>
                  </a:lnTo>
                  <a:lnTo>
                    <a:pt x="129" y="40"/>
                  </a:lnTo>
                  <a:lnTo>
                    <a:pt x="146" y="56"/>
                  </a:lnTo>
                  <a:lnTo>
                    <a:pt x="164" y="85"/>
                  </a:lnTo>
                  <a:lnTo>
                    <a:pt x="177" y="79"/>
                  </a:lnTo>
                  <a:lnTo>
                    <a:pt x="187" y="89"/>
                  </a:lnTo>
                  <a:lnTo>
                    <a:pt x="193" y="85"/>
                  </a:lnTo>
                  <a:lnTo>
                    <a:pt x="199" y="73"/>
                  </a:lnTo>
                  <a:lnTo>
                    <a:pt x="212" y="62"/>
                  </a:lnTo>
                  <a:lnTo>
                    <a:pt x="216" y="62"/>
                  </a:lnTo>
                  <a:lnTo>
                    <a:pt x="212" y="73"/>
                  </a:lnTo>
                  <a:lnTo>
                    <a:pt x="222" y="85"/>
                  </a:lnTo>
                  <a:lnTo>
                    <a:pt x="228" y="79"/>
                  </a:lnTo>
                  <a:lnTo>
                    <a:pt x="241" y="85"/>
                  </a:lnTo>
                  <a:lnTo>
                    <a:pt x="247" y="89"/>
                  </a:lnTo>
                  <a:lnTo>
                    <a:pt x="241" y="101"/>
                  </a:lnTo>
                  <a:lnTo>
                    <a:pt x="216" y="101"/>
                  </a:lnTo>
                  <a:lnTo>
                    <a:pt x="216" y="89"/>
                  </a:lnTo>
                  <a:lnTo>
                    <a:pt x="212" y="85"/>
                  </a:lnTo>
                  <a:lnTo>
                    <a:pt x="199" y="89"/>
                  </a:lnTo>
                  <a:lnTo>
                    <a:pt x="199" y="95"/>
                  </a:lnTo>
                  <a:lnTo>
                    <a:pt x="187" y="108"/>
                  </a:lnTo>
                  <a:lnTo>
                    <a:pt x="177" y="112"/>
                  </a:lnTo>
                  <a:lnTo>
                    <a:pt x="177" y="112"/>
                  </a:lnTo>
                  <a:lnTo>
                    <a:pt x="187" y="124"/>
                  </a:lnTo>
                  <a:lnTo>
                    <a:pt x="193" y="124"/>
                  </a:lnTo>
                  <a:lnTo>
                    <a:pt x="193" y="147"/>
                  </a:lnTo>
                  <a:lnTo>
                    <a:pt x="177" y="147"/>
                  </a:lnTo>
                  <a:lnTo>
                    <a:pt x="177" y="141"/>
                  </a:lnTo>
                  <a:lnTo>
                    <a:pt x="170" y="141"/>
                  </a:lnTo>
                  <a:lnTo>
                    <a:pt x="170" y="141"/>
                  </a:lnTo>
                  <a:lnTo>
                    <a:pt x="177" y="141"/>
                  </a:lnTo>
                  <a:lnTo>
                    <a:pt x="177" y="14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2" name="Freeform 661"/>
            <p:cNvSpPr>
              <a:spLocks/>
            </p:cNvSpPr>
            <p:nvPr/>
          </p:nvSpPr>
          <p:spPr bwMode="auto">
            <a:xfrm>
              <a:off x="5910263" y="2273301"/>
              <a:ext cx="192088" cy="114300"/>
            </a:xfrm>
            <a:custGeom>
              <a:avLst/>
              <a:gdLst>
                <a:gd name="T0" fmla="*/ 28 w 121"/>
                <a:gd name="T1" fmla="*/ 23 h 72"/>
                <a:gd name="T2" fmla="*/ 51 w 121"/>
                <a:gd name="T3" fmla="*/ 27 h 72"/>
                <a:gd name="T4" fmla="*/ 80 w 121"/>
                <a:gd name="T5" fmla="*/ 27 h 72"/>
                <a:gd name="T6" fmla="*/ 99 w 121"/>
                <a:gd name="T7" fmla="*/ 33 h 72"/>
                <a:gd name="T8" fmla="*/ 99 w 121"/>
                <a:gd name="T9" fmla="*/ 39 h 72"/>
                <a:gd name="T10" fmla="*/ 109 w 121"/>
                <a:gd name="T11" fmla="*/ 39 h 72"/>
                <a:gd name="T12" fmla="*/ 115 w 121"/>
                <a:gd name="T13" fmla="*/ 49 h 72"/>
                <a:gd name="T14" fmla="*/ 115 w 121"/>
                <a:gd name="T15" fmla="*/ 56 h 72"/>
                <a:gd name="T16" fmla="*/ 86 w 121"/>
                <a:gd name="T17" fmla="*/ 62 h 72"/>
                <a:gd name="T18" fmla="*/ 80 w 121"/>
                <a:gd name="T19" fmla="*/ 66 h 72"/>
                <a:gd name="T20" fmla="*/ 74 w 121"/>
                <a:gd name="T21" fmla="*/ 72 h 72"/>
                <a:gd name="T22" fmla="*/ 74 w 121"/>
                <a:gd name="T23" fmla="*/ 66 h 72"/>
                <a:gd name="T24" fmla="*/ 74 w 121"/>
                <a:gd name="T25" fmla="*/ 62 h 72"/>
                <a:gd name="T26" fmla="*/ 70 w 121"/>
                <a:gd name="T27" fmla="*/ 49 h 72"/>
                <a:gd name="T28" fmla="*/ 70 w 121"/>
                <a:gd name="T29" fmla="*/ 49 h 72"/>
                <a:gd name="T30" fmla="*/ 64 w 121"/>
                <a:gd name="T31" fmla="*/ 45 h 72"/>
                <a:gd name="T32" fmla="*/ 64 w 121"/>
                <a:gd name="T33" fmla="*/ 45 h 72"/>
                <a:gd name="T34" fmla="*/ 57 w 121"/>
                <a:gd name="T35" fmla="*/ 39 h 72"/>
                <a:gd name="T36" fmla="*/ 57 w 121"/>
                <a:gd name="T37" fmla="*/ 39 h 72"/>
                <a:gd name="T38" fmla="*/ 51 w 121"/>
                <a:gd name="T39" fmla="*/ 45 h 72"/>
                <a:gd name="T40" fmla="*/ 51 w 121"/>
                <a:gd name="T41" fmla="*/ 49 h 72"/>
                <a:gd name="T42" fmla="*/ 45 w 121"/>
                <a:gd name="T43" fmla="*/ 56 h 72"/>
                <a:gd name="T44" fmla="*/ 39 w 121"/>
                <a:gd name="T45" fmla="*/ 62 h 72"/>
                <a:gd name="T46" fmla="*/ 39 w 121"/>
                <a:gd name="T47" fmla="*/ 66 h 72"/>
                <a:gd name="T48" fmla="*/ 16 w 121"/>
                <a:gd name="T49" fmla="*/ 66 h 72"/>
                <a:gd name="T50" fmla="*/ 10 w 121"/>
                <a:gd name="T51" fmla="*/ 62 h 72"/>
                <a:gd name="T52" fmla="*/ 16 w 121"/>
                <a:gd name="T53" fmla="*/ 39 h 72"/>
                <a:gd name="T54" fmla="*/ 0 w 121"/>
                <a:gd name="T55" fmla="*/ 27 h 72"/>
                <a:gd name="T56" fmla="*/ 10 w 121"/>
                <a:gd name="T57" fmla="*/ 23 h 72"/>
                <a:gd name="T58" fmla="*/ 22 w 121"/>
                <a:gd name="T59" fmla="*/ 4 h 72"/>
                <a:gd name="T60" fmla="*/ 39 w 121"/>
                <a:gd name="T61" fmla="*/ 4 h 72"/>
                <a:gd name="T62" fmla="*/ 39 w 121"/>
                <a:gd name="T63"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1" h="72">
                  <a:moveTo>
                    <a:pt x="39" y="10"/>
                  </a:moveTo>
                  <a:lnTo>
                    <a:pt x="28" y="23"/>
                  </a:lnTo>
                  <a:lnTo>
                    <a:pt x="35" y="27"/>
                  </a:lnTo>
                  <a:lnTo>
                    <a:pt x="51" y="27"/>
                  </a:lnTo>
                  <a:lnTo>
                    <a:pt x="70" y="33"/>
                  </a:lnTo>
                  <a:lnTo>
                    <a:pt x="80" y="27"/>
                  </a:lnTo>
                  <a:lnTo>
                    <a:pt x="99" y="27"/>
                  </a:lnTo>
                  <a:lnTo>
                    <a:pt x="99" y="33"/>
                  </a:lnTo>
                  <a:lnTo>
                    <a:pt x="99" y="33"/>
                  </a:lnTo>
                  <a:lnTo>
                    <a:pt x="99" y="39"/>
                  </a:lnTo>
                  <a:lnTo>
                    <a:pt x="99" y="39"/>
                  </a:lnTo>
                  <a:lnTo>
                    <a:pt x="109" y="39"/>
                  </a:lnTo>
                  <a:lnTo>
                    <a:pt x="115" y="45"/>
                  </a:lnTo>
                  <a:lnTo>
                    <a:pt x="115" y="49"/>
                  </a:lnTo>
                  <a:lnTo>
                    <a:pt x="115" y="49"/>
                  </a:lnTo>
                  <a:lnTo>
                    <a:pt x="115" y="56"/>
                  </a:lnTo>
                  <a:lnTo>
                    <a:pt x="121" y="62"/>
                  </a:lnTo>
                  <a:lnTo>
                    <a:pt x="86" y="62"/>
                  </a:lnTo>
                  <a:lnTo>
                    <a:pt x="86" y="66"/>
                  </a:lnTo>
                  <a:lnTo>
                    <a:pt x="80" y="66"/>
                  </a:lnTo>
                  <a:lnTo>
                    <a:pt x="80" y="72"/>
                  </a:lnTo>
                  <a:lnTo>
                    <a:pt x="74" y="72"/>
                  </a:lnTo>
                  <a:lnTo>
                    <a:pt x="74" y="66"/>
                  </a:lnTo>
                  <a:lnTo>
                    <a:pt x="74" y="66"/>
                  </a:lnTo>
                  <a:lnTo>
                    <a:pt x="74" y="62"/>
                  </a:lnTo>
                  <a:lnTo>
                    <a:pt x="74" y="62"/>
                  </a:lnTo>
                  <a:lnTo>
                    <a:pt x="70" y="56"/>
                  </a:lnTo>
                  <a:lnTo>
                    <a:pt x="70" y="49"/>
                  </a:lnTo>
                  <a:lnTo>
                    <a:pt x="70" y="49"/>
                  </a:lnTo>
                  <a:lnTo>
                    <a:pt x="70" y="49"/>
                  </a:lnTo>
                  <a:lnTo>
                    <a:pt x="70" y="45"/>
                  </a:lnTo>
                  <a:lnTo>
                    <a:pt x="64" y="45"/>
                  </a:lnTo>
                  <a:lnTo>
                    <a:pt x="64" y="45"/>
                  </a:lnTo>
                  <a:lnTo>
                    <a:pt x="64" y="45"/>
                  </a:lnTo>
                  <a:lnTo>
                    <a:pt x="64" y="39"/>
                  </a:lnTo>
                  <a:lnTo>
                    <a:pt x="57" y="39"/>
                  </a:lnTo>
                  <a:lnTo>
                    <a:pt x="57" y="39"/>
                  </a:lnTo>
                  <a:lnTo>
                    <a:pt x="57" y="39"/>
                  </a:lnTo>
                  <a:lnTo>
                    <a:pt x="57" y="45"/>
                  </a:lnTo>
                  <a:lnTo>
                    <a:pt x="51" y="45"/>
                  </a:lnTo>
                  <a:lnTo>
                    <a:pt x="51" y="49"/>
                  </a:lnTo>
                  <a:lnTo>
                    <a:pt x="51" y="49"/>
                  </a:lnTo>
                  <a:lnTo>
                    <a:pt x="51" y="56"/>
                  </a:lnTo>
                  <a:lnTo>
                    <a:pt x="45" y="56"/>
                  </a:lnTo>
                  <a:lnTo>
                    <a:pt x="45" y="62"/>
                  </a:lnTo>
                  <a:lnTo>
                    <a:pt x="39" y="62"/>
                  </a:lnTo>
                  <a:lnTo>
                    <a:pt x="39" y="62"/>
                  </a:lnTo>
                  <a:lnTo>
                    <a:pt x="39" y="66"/>
                  </a:lnTo>
                  <a:lnTo>
                    <a:pt x="16" y="66"/>
                  </a:lnTo>
                  <a:lnTo>
                    <a:pt x="16" y="66"/>
                  </a:lnTo>
                  <a:lnTo>
                    <a:pt x="16" y="62"/>
                  </a:lnTo>
                  <a:lnTo>
                    <a:pt x="10" y="62"/>
                  </a:lnTo>
                  <a:lnTo>
                    <a:pt x="16" y="62"/>
                  </a:lnTo>
                  <a:lnTo>
                    <a:pt x="16" y="39"/>
                  </a:lnTo>
                  <a:lnTo>
                    <a:pt x="10" y="39"/>
                  </a:lnTo>
                  <a:lnTo>
                    <a:pt x="0" y="27"/>
                  </a:lnTo>
                  <a:lnTo>
                    <a:pt x="0" y="27"/>
                  </a:lnTo>
                  <a:lnTo>
                    <a:pt x="10" y="23"/>
                  </a:lnTo>
                  <a:lnTo>
                    <a:pt x="22" y="10"/>
                  </a:lnTo>
                  <a:lnTo>
                    <a:pt x="22" y="4"/>
                  </a:lnTo>
                  <a:lnTo>
                    <a:pt x="35" y="0"/>
                  </a:lnTo>
                  <a:lnTo>
                    <a:pt x="39" y="4"/>
                  </a:lnTo>
                  <a:lnTo>
                    <a:pt x="39" y="16"/>
                  </a:lnTo>
                  <a:lnTo>
                    <a:pt x="39" y="10"/>
                  </a:lnTo>
                  <a:lnTo>
                    <a:pt x="39"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3" name="Freeform 662"/>
            <p:cNvSpPr>
              <a:spLocks/>
            </p:cNvSpPr>
            <p:nvPr/>
          </p:nvSpPr>
          <p:spPr bwMode="auto">
            <a:xfrm>
              <a:off x="5910263" y="2273301"/>
              <a:ext cx="192088" cy="114300"/>
            </a:xfrm>
            <a:custGeom>
              <a:avLst/>
              <a:gdLst>
                <a:gd name="T0" fmla="*/ 28 w 121"/>
                <a:gd name="T1" fmla="*/ 23 h 72"/>
                <a:gd name="T2" fmla="*/ 51 w 121"/>
                <a:gd name="T3" fmla="*/ 27 h 72"/>
                <a:gd name="T4" fmla="*/ 80 w 121"/>
                <a:gd name="T5" fmla="*/ 27 h 72"/>
                <a:gd name="T6" fmla="*/ 99 w 121"/>
                <a:gd name="T7" fmla="*/ 33 h 72"/>
                <a:gd name="T8" fmla="*/ 99 w 121"/>
                <a:gd name="T9" fmla="*/ 39 h 72"/>
                <a:gd name="T10" fmla="*/ 109 w 121"/>
                <a:gd name="T11" fmla="*/ 39 h 72"/>
                <a:gd name="T12" fmla="*/ 115 w 121"/>
                <a:gd name="T13" fmla="*/ 49 h 72"/>
                <a:gd name="T14" fmla="*/ 115 w 121"/>
                <a:gd name="T15" fmla="*/ 56 h 72"/>
                <a:gd name="T16" fmla="*/ 86 w 121"/>
                <a:gd name="T17" fmla="*/ 62 h 72"/>
                <a:gd name="T18" fmla="*/ 80 w 121"/>
                <a:gd name="T19" fmla="*/ 66 h 72"/>
                <a:gd name="T20" fmla="*/ 74 w 121"/>
                <a:gd name="T21" fmla="*/ 72 h 72"/>
                <a:gd name="T22" fmla="*/ 74 w 121"/>
                <a:gd name="T23" fmla="*/ 66 h 72"/>
                <a:gd name="T24" fmla="*/ 74 w 121"/>
                <a:gd name="T25" fmla="*/ 62 h 72"/>
                <a:gd name="T26" fmla="*/ 70 w 121"/>
                <a:gd name="T27" fmla="*/ 49 h 72"/>
                <a:gd name="T28" fmla="*/ 70 w 121"/>
                <a:gd name="T29" fmla="*/ 49 h 72"/>
                <a:gd name="T30" fmla="*/ 64 w 121"/>
                <a:gd name="T31" fmla="*/ 45 h 72"/>
                <a:gd name="T32" fmla="*/ 64 w 121"/>
                <a:gd name="T33" fmla="*/ 45 h 72"/>
                <a:gd name="T34" fmla="*/ 57 w 121"/>
                <a:gd name="T35" fmla="*/ 39 h 72"/>
                <a:gd name="T36" fmla="*/ 57 w 121"/>
                <a:gd name="T37" fmla="*/ 39 h 72"/>
                <a:gd name="T38" fmla="*/ 51 w 121"/>
                <a:gd name="T39" fmla="*/ 45 h 72"/>
                <a:gd name="T40" fmla="*/ 51 w 121"/>
                <a:gd name="T41" fmla="*/ 49 h 72"/>
                <a:gd name="T42" fmla="*/ 45 w 121"/>
                <a:gd name="T43" fmla="*/ 56 h 72"/>
                <a:gd name="T44" fmla="*/ 39 w 121"/>
                <a:gd name="T45" fmla="*/ 62 h 72"/>
                <a:gd name="T46" fmla="*/ 39 w 121"/>
                <a:gd name="T47" fmla="*/ 66 h 72"/>
                <a:gd name="T48" fmla="*/ 16 w 121"/>
                <a:gd name="T49" fmla="*/ 66 h 72"/>
                <a:gd name="T50" fmla="*/ 10 w 121"/>
                <a:gd name="T51" fmla="*/ 62 h 72"/>
                <a:gd name="T52" fmla="*/ 16 w 121"/>
                <a:gd name="T53" fmla="*/ 39 h 72"/>
                <a:gd name="T54" fmla="*/ 0 w 121"/>
                <a:gd name="T55" fmla="*/ 27 h 72"/>
                <a:gd name="T56" fmla="*/ 10 w 121"/>
                <a:gd name="T57" fmla="*/ 23 h 72"/>
                <a:gd name="T58" fmla="*/ 22 w 121"/>
                <a:gd name="T59" fmla="*/ 4 h 72"/>
                <a:gd name="T60" fmla="*/ 39 w 121"/>
                <a:gd name="T61" fmla="*/ 4 h 72"/>
                <a:gd name="T62" fmla="*/ 39 w 121"/>
                <a:gd name="T63"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1" h="72">
                  <a:moveTo>
                    <a:pt x="39" y="10"/>
                  </a:moveTo>
                  <a:lnTo>
                    <a:pt x="28" y="23"/>
                  </a:lnTo>
                  <a:lnTo>
                    <a:pt x="35" y="27"/>
                  </a:lnTo>
                  <a:lnTo>
                    <a:pt x="51" y="27"/>
                  </a:lnTo>
                  <a:lnTo>
                    <a:pt x="70" y="33"/>
                  </a:lnTo>
                  <a:lnTo>
                    <a:pt x="80" y="27"/>
                  </a:lnTo>
                  <a:lnTo>
                    <a:pt x="99" y="27"/>
                  </a:lnTo>
                  <a:lnTo>
                    <a:pt x="99" y="33"/>
                  </a:lnTo>
                  <a:lnTo>
                    <a:pt x="99" y="33"/>
                  </a:lnTo>
                  <a:lnTo>
                    <a:pt x="99" y="39"/>
                  </a:lnTo>
                  <a:lnTo>
                    <a:pt x="99" y="39"/>
                  </a:lnTo>
                  <a:lnTo>
                    <a:pt x="109" y="39"/>
                  </a:lnTo>
                  <a:lnTo>
                    <a:pt x="115" y="45"/>
                  </a:lnTo>
                  <a:lnTo>
                    <a:pt x="115" y="49"/>
                  </a:lnTo>
                  <a:lnTo>
                    <a:pt x="115" y="49"/>
                  </a:lnTo>
                  <a:lnTo>
                    <a:pt x="115" y="56"/>
                  </a:lnTo>
                  <a:lnTo>
                    <a:pt x="121" y="62"/>
                  </a:lnTo>
                  <a:lnTo>
                    <a:pt x="86" y="62"/>
                  </a:lnTo>
                  <a:lnTo>
                    <a:pt x="86" y="66"/>
                  </a:lnTo>
                  <a:lnTo>
                    <a:pt x="80" y="66"/>
                  </a:lnTo>
                  <a:lnTo>
                    <a:pt x="80" y="72"/>
                  </a:lnTo>
                  <a:lnTo>
                    <a:pt x="74" y="72"/>
                  </a:lnTo>
                  <a:lnTo>
                    <a:pt x="74" y="66"/>
                  </a:lnTo>
                  <a:lnTo>
                    <a:pt x="74" y="66"/>
                  </a:lnTo>
                  <a:lnTo>
                    <a:pt x="74" y="62"/>
                  </a:lnTo>
                  <a:lnTo>
                    <a:pt x="74" y="62"/>
                  </a:lnTo>
                  <a:lnTo>
                    <a:pt x="70" y="56"/>
                  </a:lnTo>
                  <a:lnTo>
                    <a:pt x="70" y="49"/>
                  </a:lnTo>
                  <a:lnTo>
                    <a:pt x="70" y="49"/>
                  </a:lnTo>
                  <a:lnTo>
                    <a:pt x="70" y="49"/>
                  </a:lnTo>
                  <a:lnTo>
                    <a:pt x="70" y="45"/>
                  </a:lnTo>
                  <a:lnTo>
                    <a:pt x="64" y="45"/>
                  </a:lnTo>
                  <a:lnTo>
                    <a:pt x="64" y="45"/>
                  </a:lnTo>
                  <a:lnTo>
                    <a:pt x="64" y="45"/>
                  </a:lnTo>
                  <a:lnTo>
                    <a:pt x="64" y="39"/>
                  </a:lnTo>
                  <a:lnTo>
                    <a:pt x="57" y="39"/>
                  </a:lnTo>
                  <a:lnTo>
                    <a:pt x="57" y="39"/>
                  </a:lnTo>
                  <a:lnTo>
                    <a:pt x="57" y="39"/>
                  </a:lnTo>
                  <a:lnTo>
                    <a:pt x="57" y="45"/>
                  </a:lnTo>
                  <a:lnTo>
                    <a:pt x="51" y="45"/>
                  </a:lnTo>
                  <a:lnTo>
                    <a:pt x="51" y="49"/>
                  </a:lnTo>
                  <a:lnTo>
                    <a:pt x="51" y="49"/>
                  </a:lnTo>
                  <a:lnTo>
                    <a:pt x="51" y="56"/>
                  </a:lnTo>
                  <a:lnTo>
                    <a:pt x="45" y="56"/>
                  </a:lnTo>
                  <a:lnTo>
                    <a:pt x="45" y="62"/>
                  </a:lnTo>
                  <a:lnTo>
                    <a:pt x="39" y="62"/>
                  </a:lnTo>
                  <a:lnTo>
                    <a:pt x="39" y="62"/>
                  </a:lnTo>
                  <a:lnTo>
                    <a:pt x="39" y="66"/>
                  </a:lnTo>
                  <a:lnTo>
                    <a:pt x="16" y="66"/>
                  </a:lnTo>
                  <a:lnTo>
                    <a:pt x="16" y="66"/>
                  </a:lnTo>
                  <a:lnTo>
                    <a:pt x="16" y="62"/>
                  </a:lnTo>
                  <a:lnTo>
                    <a:pt x="10" y="62"/>
                  </a:lnTo>
                  <a:lnTo>
                    <a:pt x="16" y="62"/>
                  </a:lnTo>
                  <a:lnTo>
                    <a:pt x="16" y="39"/>
                  </a:lnTo>
                  <a:lnTo>
                    <a:pt x="10" y="39"/>
                  </a:lnTo>
                  <a:lnTo>
                    <a:pt x="0" y="27"/>
                  </a:lnTo>
                  <a:lnTo>
                    <a:pt x="0" y="27"/>
                  </a:lnTo>
                  <a:lnTo>
                    <a:pt x="10" y="23"/>
                  </a:lnTo>
                  <a:lnTo>
                    <a:pt x="22" y="10"/>
                  </a:lnTo>
                  <a:lnTo>
                    <a:pt x="22" y="4"/>
                  </a:lnTo>
                  <a:lnTo>
                    <a:pt x="35" y="0"/>
                  </a:lnTo>
                  <a:lnTo>
                    <a:pt x="39" y="4"/>
                  </a:lnTo>
                  <a:lnTo>
                    <a:pt x="39" y="16"/>
                  </a:lnTo>
                  <a:lnTo>
                    <a:pt x="39" y="10"/>
                  </a:lnTo>
                  <a:lnTo>
                    <a:pt x="39"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4" name="Freeform 663"/>
            <p:cNvSpPr>
              <a:spLocks/>
            </p:cNvSpPr>
            <p:nvPr/>
          </p:nvSpPr>
          <p:spPr bwMode="auto">
            <a:xfrm>
              <a:off x="5945188" y="2211388"/>
              <a:ext cx="222250" cy="114300"/>
            </a:xfrm>
            <a:custGeom>
              <a:avLst/>
              <a:gdLst>
                <a:gd name="T0" fmla="*/ 17 w 140"/>
                <a:gd name="T1" fmla="*/ 55 h 72"/>
                <a:gd name="T2" fmla="*/ 42 w 140"/>
                <a:gd name="T3" fmla="*/ 55 h 72"/>
                <a:gd name="T4" fmla="*/ 48 w 140"/>
                <a:gd name="T5" fmla="*/ 43 h 72"/>
                <a:gd name="T6" fmla="*/ 35 w 140"/>
                <a:gd name="T7" fmla="*/ 39 h 72"/>
                <a:gd name="T8" fmla="*/ 29 w 140"/>
                <a:gd name="T9" fmla="*/ 33 h 72"/>
                <a:gd name="T10" fmla="*/ 23 w 140"/>
                <a:gd name="T11" fmla="*/ 39 h 72"/>
                <a:gd name="T12" fmla="*/ 13 w 140"/>
                <a:gd name="T13" fmla="*/ 27 h 72"/>
                <a:gd name="T14" fmla="*/ 17 w 140"/>
                <a:gd name="T15" fmla="*/ 16 h 72"/>
                <a:gd name="T16" fmla="*/ 13 w 140"/>
                <a:gd name="T17" fmla="*/ 16 h 72"/>
                <a:gd name="T18" fmla="*/ 13 w 140"/>
                <a:gd name="T19" fmla="*/ 16 h 72"/>
                <a:gd name="T20" fmla="*/ 23 w 140"/>
                <a:gd name="T21" fmla="*/ 4 h 72"/>
                <a:gd name="T22" fmla="*/ 29 w 140"/>
                <a:gd name="T23" fmla="*/ 4 h 72"/>
                <a:gd name="T24" fmla="*/ 48 w 140"/>
                <a:gd name="T25" fmla="*/ 16 h 72"/>
                <a:gd name="T26" fmla="*/ 52 w 140"/>
                <a:gd name="T27" fmla="*/ 0 h 72"/>
                <a:gd name="T28" fmla="*/ 64 w 140"/>
                <a:gd name="T29" fmla="*/ 4 h 72"/>
                <a:gd name="T30" fmla="*/ 118 w 140"/>
                <a:gd name="T31" fmla="*/ 4 h 72"/>
                <a:gd name="T32" fmla="*/ 134 w 140"/>
                <a:gd name="T33" fmla="*/ 16 h 72"/>
                <a:gd name="T34" fmla="*/ 140 w 140"/>
                <a:gd name="T35" fmla="*/ 16 h 72"/>
                <a:gd name="T36" fmla="*/ 134 w 140"/>
                <a:gd name="T37" fmla="*/ 22 h 72"/>
                <a:gd name="T38" fmla="*/ 134 w 140"/>
                <a:gd name="T39" fmla="*/ 22 h 72"/>
                <a:gd name="T40" fmla="*/ 134 w 140"/>
                <a:gd name="T41" fmla="*/ 22 h 72"/>
                <a:gd name="T42" fmla="*/ 134 w 140"/>
                <a:gd name="T43" fmla="*/ 27 h 72"/>
                <a:gd name="T44" fmla="*/ 128 w 140"/>
                <a:gd name="T45" fmla="*/ 27 h 72"/>
                <a:gd name="T46" fmla="*/ 128 w 140"/>
                <a:gd name="T47" fmla="*/ 27 h 72"/>
                <a:gd name="T48" fmla="*/ 128 w 140"/>
                <a:gd name="T49" fmla="*/ 27 h 72"/>
                <a:gd name="T50" fmla="*/ 122 w 140"/>
                <a:gd name="T51" fmla="*/ 33 h 72"/>
                <a:gd name="T52" fmla="*/ 105 w 140"/>
                <a:gd name="T53" fmla="*/ 33 h 72"/>
                <a:gd name="T54" fmla="*/ 105 w 140"/>
                <a:gd name="T55" fmla="*/ 39 h 72"/>
                <a:gd name="T56" fmla="*/ 99 w 140"/>
                <a:gd name="T57" fmla="*/ 39 h 72"/>
                <a:gd name="T58" fmla="*/ 99 w 140"/>
                <a:gd name="T59" fmla="*/ 43 h 72"/>
                <a:gd name="T60" fmla="*/ 93 w 140"/>
                <a:gd name="T61" fmla="*/ 43 h 72"/>
                <a:gd name="T62" fmla="*/ 93 w 140"/>
                <a:gd name="T63" fmla="*/ 43 h 72"/>
                <a:gd name="T64" fmla="*/ 87 w 140"/>
                <a:gd name="T65" fmla="*/ 49 h 72"/>
                <a:gd name="T66" fmla="*/ 70 w 140"/>
                <a:gd name="T67" fmla="*/ 49 h 72"/>
                <a:gd name="T68" fmla="*/ 70 w 140"/>
                <a:gd name="T69" fmla="*/ 55 h 72"/>
                <a:gd name="T70" fmla="*/ 70 w 140"/>
                <a:gd name="T71" fmla="*/ 55 h 72"/>
                <a:gd name="T72" fmla="*/ 70 w 140"/>
                <a:gd name="T73" fmla="*/ 55 h 72"/>
                <a:gd name="T74" fmla="*/ 70 w 140"/>
                <a:gd name="T75" fmla="*/ 62 h 72"/>
                <a:gd name="T76" fmla="*/ 77 w 140"/>
                <a:gd name="T77" fmla="*/ 62 h 72"/>
                <a:gd name="T78" fmla="*/ 77 w 140"/>
                <a:gd name="T79" fmla="*/ 66 h 72"/>
                <a:gd name="T80" fmla="*/ 58 w 140"/>
                <a:gd name="T81" fmla="*/ 66 h 72"/>
                <a:gd name="T82" fmla="*/ 48 w 140"/>
                <a:gd name="T83" fmla="*/ 72 h 72"/>
                <a:gd name="T84" fmla="*/ 29 w 140"/>
                <a:gd name="T85" fmla="*/ 66 h 72"/>
                <a:gd name="T86" fmla="*/ 6 w 140"/>
                <a:gd name="T87" fmla="*/ 66 h 72"/>
                <a:gd name="T88" fmla="*/ 0 w 140"/>
                <a:gd name="T89" fmla="*/ 62 h 72"/>
                <a:gd name="T90" fmla="*/ 17 w 140"/>
                <a:gd name="T91" fmla="*/ 49 h 72"/>
                <a:gd name="T92" fmla="*/ 17 w 140"/>
                <a:gd name="T93" fmla="*/ 55 h 72"/>
                <a:gd name="T94" fmla="*/ 17 w 140"/>
                <a:gd name="T95" fmla="*/ 5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0" h="72">
                  <a:moveTo>
                    <a:pt x="17" y="55"/>
                  </a:moveTo>
                  <a:lnTo>
                    <a:pt x="42" y="55"/>
                  </a:lnTo>
                  <a:lnTo>
                    <a:pt x="48" y="43"/>
                  </a:lnTo>
                  <a:lnTo>
                    <a:pt x="35" y="39"/>
                  </a:lnTo>
                  <a:lnTo>
                    <a:pt x="29" y="33"/>
                  </a:lnTo>
                  <a:lnTo>
                    <a:pt x="23" y="39"/>
                  </a:lnTo>
                  <a:lnTo>
                    <a:pt x="13" y="27"/>
                  </a:lnTo>
                  <a:lnTo>
                    <a:pt x="17" y="16"/>
                  </a:lnTo>
                  <a:lnTo>
                    <a:pt x="13" y="16"/>
                  </a:lnTo>
                  <a:lnTo>
                    <a:pt x="13" y="16"/>
                  </a:lnTo>
                  <a:lnTo>
                    <a:pt x="23" y="4"/>
                  </a:lnTo>
                  <a:lnTo>
                    <a:pt x="29" y="4"/>
                  </a:lnTo>
                  <a:lnTo>
                    <a:pt x="48" y="16"/>
                  </a:lnTo>
                  <a:lnTo>
                    <a:pt x="52" y="0"/>
                  </a:lnTo>
                  <a:lnTo>
                    <a:pt x="64" y="4"/>
                  </a:lnTo>
                  <a:lnTo>
                    <a:pt x="118" y="4"/>
                  </a:lnTo>
                  <a:lnTo>
                    <a:pt x="134" y="16"/>
                  </a:lnTo>
                  <a:lnTo>
                    <a:pt x="140" y="16"/>
                  </a:lnTo>
                  <a:lnTo>
                    <a:pt x="134" y="22"/>
                  </a:lnTo>
                  <a:lnTo>
                    <a:pt x="134" y="22"/>
                  </a:lnTo>
                  <a:lnTo>
                    <a:pt x="134" y="22"/>
                  </a:lnTo>
                  <a:lnTo>
                    <a:pt x="134" y="27"/>
                  </a:lnTo>
                  <a:lnTo>
                    <a:pt x="128" y="27"/>
                  </a:lnTo>
                  <a:lnTo>
                    <a:pt x="128" y="27"/>
                  </a:lnTo>
                  <a:lnTo>
                    <a:pt x="128" y="27"/>
                  </a:lnTo>
                  <a:lnTo>
                    <a:pt x="122" y="33"/>
                  </a:lnTo>
                  <a:lnTo>
                    <a:pt x="105" y="33"/>
                  </a:lnTo>
                  <a:lnTo>
                    <a:pt x="105" y="39"/>
                  </a:lnTo>
                  <a:lnTo>
                    <a:pt x="99" y="39"/>
                  </a:lnTo>
                  <a:lnTo>
                    <a:pt x="99" y="43"/>
                  </a:lnTo>
                  <a:lnTo>
                    <a:pt x="93" y="43"/>
                  </a:lnTo>
                  <a:lnTo>
                    <a:pt x="93" y="43"/>
                  </a:lnTo>
                  <a:lnTo>
                    <a:pt x="87" y="49"/>
                  </a:lnTo>
                  <a:lnTo>
                    <a:pt x="70" y="49"/>
                  </a:lnTo>
                  <a:lnTo>
                    <a:pt x="70" y="55"/>
                  </a:lnTo>
                  <a:lnTo>
                    <a:pt x="70" y="55"/>
                  </a:lnTo>
                  <a:lnTo>
                    <a:pt x="70" y="55"/>
                  </a:lnTo>
                  <a:lnTo>
                    <a:pt x="70" y="62"/>
                  </a:lnTo>
                  <a:lnTo>
                    <a:pt x="77" y="62"/>
                  </a:lnTo>
                  <a:lnTo>
                    <a:pt x="77" y="66"/>
                  </a:lnTo>
                  <a:lnTo>
                    <a:pt x="58" y="66"/>
                  </a:lnTo>
                  <a:lnTo>
                    <a:pt x="48" y="72"/>
                  </a:lnTo>
                  <a:lnTo>
                    <a:pt x="29" y="66"/>
                  </a:lnTo>
                  <a:lnTo>
                    <a:pt x="6" y="66"/>
                  </a:lnTo>
                  <a:lnTo>
                    <a:pt x="0" y="62"/>
                  </a:lnTo>
                  <a:lnTo>
                    <a:pt x="17" y="49"/>
                  </a:lnTo>
                  <a:lnTo>
                    <a:pt x="17" y="55"/>
                  </a:lnTo>
                  <a:lnTo>
                    <a:pt x="17" y="55"/>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5" name="Freeform 664"/>
            <p:cNvSpPr>
              <a:spLocks/>
            </p:cNvSpPr>
            <p:nvPr/>
          </p:nvSpPr>
          <p:spPr bwMode="auto">
            <a:xfrm>
              <a:off x="5945188" y="2211388"/>
              <a:ext cx="222250" cy="114300"/>
            </a:xfrm>
            <a:custGeom>
              <a:avLst/>
              <a:gdLst>
                <a:gd name="T0" fmla="*/ 17 w 140"/>
                <a:gd name="T1" fmla="*/ 55 h 72"/>
                <a:gd name="T2" fmla="*/ 42 w 140"/>
                <a:gd name="T3" fmla="*/ 55 h 72"/>
                <a:gd name="T4" fmla="*/ 48 w 140"/>
                <a:gd name="T5" fmla="*/ 43 h 72"/>
                <a:gd name="T6" fmla="*/ 35 w 140"/>
                <a:gd name="T7" fmla="*/ 39 h 72"/>
                <a:gd name="T8" fmla="*/ 29 w 140"/>
                <a:gd name="T9" fmla="*/ 33 h 72"/>
                <a:gd name="T10" fmla="*/ 23 w 140"/>
                <a:gd name="T11" fmla="*/ 39 h 72"/>
                <a:gd name="T12" fmla="*/ 13 w 140"/>
                <a:gd name="T13" fmla="*/ 27 h 72"/>
                <a:gd name="T14" fmla="*/ 17 w 140"/>
                <a:gd name="T15" fmla="*/ 16 h 72"/>
                <a:gd name="T16" fmla="*/ 13 w 140"/>
                <a:gd name="T17" fmla="*/ 16 h 72"/>
                <a:gd name="T18" fmla="*/ 13 w 140"/>
                <a:gd name="T19" fmla="*/ 16 h 72"/>
                <a:gd name="T20" fmla="*/ 23 w 140"/>
                <a:gd name="T21" fmla="*/ 4 h 72"/>
                <a:gd name="T22" fmla="*/ 29 w 140"/>
                <a:gd name="T23" fmla="*/ 4 h 72"/>
                <a:gd name="T24" fmla="*/ 48 w 140"/>
                <a:gd name="T25" fmla="*/ 16 h 72"/>
                <a:gd name="T26" fmla="*/ 52 w 140"/>
                <a:gd name="T27" fmla="*/ 0 h 72"/>
                <a:gd name="T28" fmla="*/ 64 w 140"/>
                <a:gd name="T29" fmla="*/ 4 h 72"/>
                <a:gd name="T30" fmla="*/ 118 w 140"/>
                <a:gd name="T31" fmla="*/ 4 h 72"/>
                <a:gd name="T32" fmla="*/ 134 w 140"/>
                <a:gd name="T33" fmla="*/ 16 h 72"/>
                <a:gd name="T34" fmla="*/ 140 w 140"/>
                <a:gd name="T35" fmla="*/ 16 h 72"/>
                <a:gd name="T36" fmla="*/ 134 w 140"/>
                <a:gd name="T37" fmla="*/ 22 h 72"/>
                <a:gd name="T38" fmla="*/ 134 w 140"/>
                <a:gd name="T39" fmla="*/ 22 h 72"/>
                <a:gd name="T40" fmla="*/ 134 w 140"/>
                <a:gd name="T41" fmla="*/ 22 h 72"/>
                <a:gd name="T42" fmla="*/ 134 w 140"/>
                <a:gd name="T43" fmla="*/ 27 h 72"/>
                <a:gd name="T44" fmla="*/ 128 w 140"/>
                <a:gd name="T45" fmla="*/ 27 h 72"/>
                <a:gd name="T46" fmla="*/ 128 w 140"/>
                <a:gd name="T47" fmla="*/ 27 h 72"/>
                <a:gd name="T48" fmla="*/ 128 w 140"/>
                <a:gd name="T49" fmla="*/ 27 h 72"/>
                <a:gd name="T50" fmla="*/ 122 w 140"/>
                <a:gd name="T51" fmla="*/ 33 h 72"/>
                <a:gd name="T52" fmla="*/ 105 w 140"/>
                <a:gd name="T53" fmla="*/ 33 h 72"/>
                <a:gd name="T54" fmla="*/ 105 w 140"/>
                <a:gd name="T55" fmla="*/ 39 h 72"/>
                <a:gd name="T56" fmla="*/ 99 w 140"/>
                <a:gd name="T57" fmla="*/ 39 h 72"/>
                <a:gd name="T58" fmla="*/ 99 w 140"/>
                <a:gd name="T59" fmla="*/ 43 h 72"/>
                <a:gd name="T60" fmla="*/ 93 w 140"/>
                <a:gd name="T61" fmla="*/ 43 h 72"/>
                <a:gd name="T62" fmla="*/ 93 w 140"/>
                <a:gd name="T63" fmla="*/ 43 h 72"/>
                <a:gd name="T64" fmla="*/ 87 w 140"/>
                <a:gd name="T65" fmla="*/ 49 h 72"/>
                <a:gd name="T66" fmla="*/ 70 w 140"/>
                <a:gd name="T67" fmla="*/ 49 h 72"/>
                <a:gd name="T68" fmla="*/ 70 w 140"/>
                <a:gd name="T69" fmla="*/ 55 h 72"/>
                <a:gd name="T70" fmla="*/ 70 w 140"/>
                <a:gd name="T71" fmla="*/ 55 h 72"/>
                <a:gd name="T72" fmla="*/ 70 w 140"/>
                <a:gd name="T73" fmla="*/ 55 h 72"/>
                <a:gd name="T74" fmla="*/ 70 w 140"/>
                <a:gd name="T75" fmla="*/ 62 h 72"/>
                <a:gd name="T76" fmla="*/ 77 w 140"/>
                <a:gd name="T77" fmla="*/ 62 h 72"/>
                <a:gd name="T78" fmla="*/ 77 w 140"/>
                <a:gd name="T79" fmla="*/ 66 h 72"/>
                <a:gd name="T80" fmla="*/ 58 w 140"/>
                <a:gd name="T81" fmla="*/ 66 h 72"/>
                <a:gd name="T82" fmla="*/ 48 w 140"/>
                <a:gd name="T83" fmla="*/ 72 h 72"/>
                <a:gd name="T84" fmla="*/ 29 w 140"/>
                <a:gd name="T85" fmla="*/ 66 h 72"/>
                <a:gd name="T86" fmla="*/ 6 w 140"/>
                <a:gd name="T87" fmla="*/ 66 h 72"/>
                <a:gd name="T88" fmla="*/ 0 w 140"/>
                <a:gd name="T89" fmla="*/ 62 h 72"/>
                <a:gd name="T90" fmla="*/ 17 w 140"/>
                <a:gd name="T91" fmla="*/ 49 h 72"/>
                <a:gd name="T92" fmla="*/ 17 w 140"/>
                <a:gd name="T93" fmla="*/ 55 h 72"/>
                <a:gd name="T94" fmla="*/ 17 w 140"/>
                <a:gd name="T95" fmla="*/ 5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0" h="72">
                  <a:moveTo>
                    <a:pt x="17" y="55"/>
                  </a:moveTo>
                  <a:lnTo>
                    <a:pt x="42" y="55"/>
                  </a:lnTo>
                  <a:lnTo>
                    <a:pt x="48" y="43"/>
                  </a:lnTo>
                  <a:lnTo>
                    <a:pt x="35" y="39"/>
                  </a:lnTo>
                  <a:lnTo>
                    <a:pt x="29" y="33"/>
                  </a:lnTo>
                  <a:lnTo>
                    <a:pt x="23" y="39"/>
                  </a:lnTo>
                  <a:lnTo>
                    <a:pt x="13" y="27"/>
                  </a:lnTo>
                  <a:lnTo>
                    <a:pt x="17" y="16"/>
                  </a:lnTo>
                  <a:lnTo>
                    <a:pt x="13" y="16"/>
                  </a:lnTo>
                  <a:lnTo>
                    <a:pt x="13" y="16"/>
                  </a:lnTo>
                  <a:lnTo>
                    <a:pt x="23" y="4"/>
                  </a:lnTo>
                  <a:lnTo>
                    <a:pt x="29" y="4"/>
                  </a:lnTo>
                  <a:lnTo>
                    <a:pt x="48" y="16"/>
                  </a:lnTo>
                  <a:lnTo>
                    <a:pt x="52" y="0"/>
                  </a:lnTo>
                  <a:lnTo>
                    <a:pt x="64" y="4"/>
                  </a:lnTo>
                  <a:lnTo>
                    <a:pt x="118" y="4"/>
                  </a:lnTo>
                  <a:lnTo>
                    <a:pt x="134" y="16"/>
                  </a:lnTo>
                  <a:lnTo>
                    <a:pt x="140" y="16"/>
                  </a:lnTo>
                  <a:lnTo>
                    <a:pt x="134" y="22"/>
                  </a:lnTo>
                  <a:lnTo>
                    <a:pt x="134" y="22"/>
                  </a:lnTo>
                  <a:lnTo>
                    <a:pt x="134" y="22"/>
                  </a:lnTo>
                  <a:lnTo>
                    <a:pt x="134" y="27"/>
                  </a:lnTo>
                  <a:lnTo>
                    <a:pt x="128" y="27"/>
                  </a:lnTo>
                  <a:lnTo>
                    <a:pt x="128" y="27"/>
                  </a:lnTo>
                  <a:lnTo>
                    <a:pt x="128" y="27"/>
                  </a:lnTo>
                  <a:lnTo>
                    <a:pt x="122" y="33"/>
                  </a:lnTo>
                  <a:lnTo>
                    <a:pt x="105" y="33"/>
                  </a:lnTo>
                  <a:lnTo>
                    <a:pt x="105" y="39"/>
                  </a:lnTo>
                  <a:lnTo>
                    <a:pt x="99" y="39"/>
                  </a:lnTo>
                  <a:lnTo>
                    <a:pt x="99" y="43"/>
                  </a:lnTo>
                  <a:lnTo>
                    <a:pt x="93" y="43"/>
                  </a:lnTo>
                  <a:lnTo>
                    <a:pt x="93" y="43"/>
                  </a:lnTo>
                  <a:lnTo>
                    <a:pt x="87" y="49"/>
                  </a:lnTo>
                  <a:lnTo>
                    <a:pt x="70" y="49"/>
                  </a:lnTo>
                  <a:lnTo>
                    <a:pt x="70" y="55"/>
                  </a:lnTo>
                  <a:lnTo>
                    <a:pt x="70" y="55"/>
                  </a:lnTo>
                  <a:lnTo>
                    <a:pt x="70" y="55"/>
                  </a:lnTo>
                  <a:lnTo>
                    <a:pt x="70" y="62"/>
                  </a:lnTo>
                  <a:lnTo>
                    <a:pt x="77" y="62"/>
                  </a:lnTo>
                  <a:lnTo>
                    <a:pt x="77" y="66"/>
                  </a:lnTo>
                  <a:lnTo>
                    <a:pt x="58" y="66"/>
                  </a:lnTo>
                  <a:lnTo>
                    <a:pt x="48" y="72"/>
                  </a:lnTo>
                  <a:lnTo>
                    <a:pt x="29" y="66"/>
                  </a:lnTo>
                  <a:lnTo>
                    <a:pt x="6" y="66"/>
                  </a:lnTo>
                  <a:lnTo>
                    <a:pt x="0" y="62"/>
                  </a:lnTo>
                  <a:lnTo>
                    <a:pt x="17" y="49"/>
                  </a:lnTo>
                  <a:lnTo>
                    <a:pt x="17" y="55"/>
                  </a:lnTo>
                  <a:lnTo>
                    <a:pt x="17" y="55"/>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6" name="Freeform 665"/>
            <p:cNvSpPr>
              <a:spLocks/>
            </p:cNvSpPr>
            <p:nvPr/>
          </p:nvSpPr>
          <p:spPr bwMode="auto">
            <a:xfrm>
              <a:off x="5583238" y="2217738"/>
              <a:ext cx="327025" cy="215900"/>
            </a:xfrm>
            <a:custGeom>
              <a:avLst/>
              <a:gdLst>
                <a:gd name="T0" fmla="*/ 193 w 206"/>
                <a:gd name="T1" fmla="*/ 91 h 136"/>
                <a:gd name="T2" fmla="*/ 193 w 206"/>
                <a:gd name="T3" fmla="*/ 91 h 136"/>
                <a:gd name="T4" fmla="*/ 187 w 206"/>
                <a:gd name="T5" fmla="*/ 97 h 136"/>
                <a:gd name="T6" fmla="*/ 187 w 206"/>
                <a:gd name="T7" fmla="*/ 101 h 136"/>
                <a:gd name="T8" fmla="*/ 187 w 206"/>
                <a:gd name="T9" fmla="*/ 113 h 136"/>
                <a:gd name="T10" fmla="*/ 181 w 206"/>
                <a:gd name="T11" fmla="*/ 119 h 136"/>
                <a:gd name="T12" fmla="*/ 175 w 206"/>
                <a:gd name="T13" fmla="*/ 124 h 136"/>
                <a:gd name="T14" fmla="*/ 171 w 206"/>
                <a:gd name="T15" fmla="*/ 130 h 136"/>
                <a:gd name="T16" fmla="*/ 158 w 206"/>
                <a:gd name="T17" fmla="*/ 136 h 136"/>
                <a:gd name="T18" fmla="*/ 146 w 206"/>
                <a:gd name="T19" fmla="*/ 136 h 136"/>
                <a:gd name="T20" fmla="*/ 146 w 206"/>
                <a:gd name="T21" fmla="*/ 130 h 136"/>
                <a:gd name="T22" fmla="*/ 140 w 206"/>
                <a:gd name="T23" fmla="*/ 124 h 136"/>
                <a:gd name="T24" fmla="*/ 140 w 206"/>
                <a:gd name="T25" fmla="*/ 113 h 136"/>
                <a:gd name="T26" fmla="*/ 140 w 206"/>
                <a:gd name="T27" fmla="*/ 107 h 136"/>
                <a:gd name="T28" fmla="*/ 111 w 206"/>
                <a:gd name="T29" fmla="*/ 97 h 136"/>
                <a:gd name="T30" fmla="*/ 101 w 206"/>
                <a:gd name="T31" fmla="*/ 91 h 136"/>
                <a:gd name="T32" fmla="*/ 82 w 206"/>
                <a:gd name="T33" fmla="*/ 80 h 136"/>
                <a:gd name="T34" fmla="*/ 53 w 206"/>
                <a:gd name="T35" fmla="*/ 84 h 136"/>
                <a:gd name="T36" fmla="*/ 47 w 206"/>
                <a:gd name="T37" fmla="*/ 91 h 136"/>
                <a:gd name="T38" fmla="*/ 41 w 206"/>
                <a:gd name="T39" fmla="*/ 97 h 136"/>
                <a:gd name="T40" fmla="*/ 29 w 206"/>
                <a:gd name="T41" fmla="*/ 97 h 136"/>
                <a:gd name="T42" fmla="*/ 18 w 206"/>
                <a:gd name="T43" fmla="*/ 80 h 136"/>
                <a:gd name="T44" fmla="*/ 18 w 206"/>
                <a:gd name="T45" fmla="*/ 74 h 136"/>
                <a:gd name="T46" fmla="*/ 18 w 206"/>
                <a:gd name="T47" fmla="*/ 62 h 136"/>
                <a:gd name="T48" fmla="*/ 18 w 206"/>
                <a:gd name="T49" fmla="*/ 58 h 136"/>
                <a:gd name="T50" fmla="*/ 12 w 206"/>
                <a:gd name="T51" fmla="*/ 58 h 136"/>
                <a:gd name="T52" fmla="*/ 12 w 206"/>
                <a:gd name="T53" fmla="*/ 62 h 136"/>
                <a:gd name="T54" fmla="*/ 12 w 206"/>
                <a:gd name="T55" fmla="*/ 62 h 136"/>
                <a:gd name="T56" fmla="*/ 12 w 206"/>
                <a:gd name="T57" fmla="*/ 68 h 136"/>
                <a:gd name="T58" fmla="*/ 6 w 206"/>
                <a:gd name="T59" fmla="*/ 74 h 136"/>
                <a:gd name="T60" fmla="*/ 6 w 206"/>
                <a:gd name="T61" fmla="*/ 74 h 136"/>
                <a:gd name="T62" fmla="*/ 6 w 206"/>
                <a:gd name="T63" fmla="*/ 68 h 136"/>
                <a:gd name="T64" fmla="*/ 6 w 206"/>
                <a:gd name="T65" fmla="*/ 62 h 136"/>
                <a:gd name="T66" fmla="*/ 6 w 206"/>
                <a:gd name="T67" fmla="*/ 62 h 136"/>
                <a:gd name="T68" fmla="*/ 6 w 206"/>
                <a:gd name="T69" fmla="*/ 58 h 136"/>
                <a:gd name="T70" fmla="*/ 6 w 206"/>
                <a:gd name="T71" fmla="*/ 51 h 136"/>
                <a:gd name="T72" fmla="*/ 12 w 206"/>
                <a:gd name="T73" fmla="*/ 45 h 136"/>
                <a:gd name="T74" fmla="*/ 6 w 206"/>
                <a:gd name="T75" fmla="*/ 45 h 136"/>
                <a:gd name="T76" fmla="*/ 6 w 206"/>
                <a:gd name="T77" fmla="*/ 45 h 136"/>
                <a:gd name="T78" fmla="*/ 6 w 206"/>
                <a:gd name="T79" fmla="*/ 39 h 136"/>
                <a:gd name="T80" fmla="*/ 0 w 206"/>
                <a:gd name="T81" fmla="*/ 39 h 136"/>
                <a:gd name="T82" fmla="*/ 0 w 206"/>
                <a:gd name="T83" fmla="*/ 35 h 136"/>
                <a:gd name="T84" fmla="*/ 0 w 206"/>
                <a:gd name="T85" fmla="*/ 35 h 136"/>
                <a:gd name="T86" fmla="*/ 18 w 206"/>
                <a:gd name="T87" fmla="*/ 29 h 136"/>
                <a:gd name="T88" fmla="*/ 24 w 206"/>
                <a:gd name="T89" fmla="*/ 23 h 136"/>
                <a:gd name="T90" fmla="*/ 18 w 206"/>
                <a:gd name="T91" fmla="*/ 23 h 136"/>
                <a:gd name="T92" fmla="*/ 12 w 206"/>
                <a:gd name="T93" fmla="*/ 18 h 136"/>
                <a:gd name="T94" fmla="*/ 12 w 206"/>
                <a:gd name="T95" fmla="*/ 12 h 136"/>
                <a:gd name="T96" fmla="*/ 29 w 206"/>
                <a:gd name="T97" fmla="*/ 18 h 136"/>
                <a:gd name="T98" fmla="*/ 59 w 206"/>
                <a:gd name="T99" fmla="*/ 29 h 136"/>
                <a:gd name="T100" fmla="*/ 64 w 206"/>
                <a:gd name="T101" fmla="*/ 12 h 136"/>
                <a:gd name="T102" fmla="*/ 82 w 206"/>
                <a:gd name="T103" fmla="*/ 6 h 136"/>
                <a:gd name="T104" fmla="*/ 101 w 206"/>
                <a:gd name="T105" fmla="*/ 29 h 136"/>
                <a:gd name="T106" fmla="*/ 123 w 206"/>
                <a:gd name="T107" fmla="*/ 35 h 136"/>
                <a:gd name="T108" fmla="*/ 140 w 206"/>
                <a:gd name="T109" fmla="*/ 58 h 136"/>
                <a:gd name="T110" fmla="*/ 164 w 206"/>
                <a:gd name="T111" fmla="*/ 74 h 136"/>
                <a:gd name="T112" fmla="*/ 199 w 206"/>
                <a:gd name="T113" fmla="*/ 84 h 136"/>
                <a:gd name="T114" fmla="*/ 199 w 206"/>
                <a:gd name="T115" fmla="*/ 9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6" h="136">
                  <a:moveTo>
                    <a:pt x="199" y="91"/>
                  </a:moveTo>
                  <a:lnTo>
                    <a:pt x="193" y="91"/>
                  </a:lnTo>
                  <a:lnTo>
                    <a:pt x="193" y="91"/>
                  </a:lnTo>
                  <a:lnTo>
                    <a:pt x="193" y="91"/>
                  </a:lnTo>
                  <a:lnTo>
                    <a:pt x="187" y="97"/>
                  </a:lnTo>
                  <a:lnTo>
                    <a:pt x="187" y="97"/>
                  </a:lnTo>
                  <a:lnTo>
                    <a:pt x="187" y="97"/>
                  </a:lnTo>
                  <a:lnTo>
                    <a:pt x="187" y="101"/>
                  </a:lnTo>
                  <a:lnTo>
                    <a:pt x="187" y="101"/>
                  </a:lnTo>
                  <a:lnTo>
                    <a:pt x="187" y="113"/>
                  </a:lnTo>
                  <a:lnTo>
                    <a:pt x="187" y="113"/>
                  </a:lnTo>
                  <a:lnTo>
                    <a:pt x="181" y="119"/>
                  </a:lnTo>
                  <a:lnTo>
                    <a:pt x="181" y="119"/>
                  </a:lnTo>
                  <a:lnTo>
                    <a:pt x="175" y="124"/>
                  </a:lnTo>
                  <a:lnTo>
                    <a:pt x="171" y="124"/>
                  </a:lnTo>
                  <a:lnTo>
                    <a:pt x="171" y="130"/>
                  </a:lnTo>
                  <a:lnTo>
                    <a:pt x="164" y="130"/>
                  </a:lnTo>
                  <a:lnTo>
                    <a:pt x="158" y="136"/>
                  </a:lnTo>
                  <a:lnTo>
                    <a:pt x="146" y="136"/>
                  </a:lnTo>
                  <a:lnTo>
                    <a:pt x="146" y="136"/>
                  </a:lnTo>
                  <a:lnTo>
                    <a:pt x="146" y="136"/>
                  </a:lnTo>
                  <a:lnTo>
                    <a:pt x="146" y="130"/>
                  </a:lnTo>
                  <a:lnTo>
                    <a:pt x="140" y="124"/>
                  </a:lnTo>
                  <a:lnTo>
                    <a:pt x="140" y="124"/>
                  </a:lnTo>
                  <a:lnTo>
                    <a:pt x="140" y="124"/>
                  </a:lnTo>
                  <a:lnTo>
                    <a:pt x="140" y="113"/>
                  </a:lnTo>
                  <a:lnTo>
                    <a:pt x="140" y="113"/>
                  </a:lnTo>
                  <a:lnTo>
                    <a:pt x="140" y="107"/>
                  </a:lnTo>
                  <a:lnTo>
                    <a:pt x="123" y="107"/>
                  </a:lnTo>
                  <a:lnTo>
                    <a:pt x="111" y="97"/>
                  </a:lnTo>
                  <a:lnTo>
                    <a:pt x="111" y="91"/>
                  </a:lnTo>
                  <a:lnTo>
                    <a:pt x="101" y="91"/>
                  </a:lnTo>
                  <a:lnTo>
                    <a:pt x="94" y="84"/>
                  </a:lnTo>
                  <a:lnTo>
                    <a:pt x="82" y="80"/>
                  </a:lnTo>
                  <a:lnTo>
                    <a:pt x="59" y="80"/>
                  </a:lnTo>
                  <a:lnTo>
                    <a:pt x="53" y="84"/>
                  </a:lnTo>
                  <a:lnTo>
                    <a:pt x="47" y="84"/>
                  </a:lnTo>
                  <a:lnTo>
                    <a:pt x="47" y="91"/>
                  </a:lnTo>
                  <a:lnTo>
                    <a:pt x="47" y="91"/>
                  </a:lnTo>
                  <a:lnTo>
                    <a:pt x="41" y="97"/>
                  </a:lnTo>
                  <a:lnTo>
                    <a:pt x="29" y="97"/>
                  </a:lnTo>
                  <a:lnTo>
                    <a:pt x="29" y="97"/>
                  </a:lnTo>
                  <a:lnTo>
                    <a:pt x="18" y="80"/>
                  </a:lnTo>
                  <a:lnTo>
                    <a:pt x="18" y="80"/>
                  </a:lnTo>
                  <a:lnTo>
                    <a:pt x="18" y="74"/>
                  </a:lnTo>
                  <a:lnTo>
                    <a:pt x="18" y="74"/>
                  </a:lnTo>
                  <a:lnTo>
                    <a:pt x="18" y="74"/>
                  </a:lnTo>
                  <a:lnTo>
                    <a:pt x="18" y="62"/>
                  </a:lnTo>
                  <a:lnTo>
                    <a:pt x="18" y="62"/>
                  </a:lnTo>
                  <a:lnTo>
                    <a:pt x="18" y="58"/>
                  </a:lnTo>
                  <a:lnTo>
                    <a:pt x="12" y="58"/>
                  </a:lnTo>
                  <a:lnTo>
                    <a:pt x="12" y="58"/>
                  </a:lnTo>
                  <a:lnTo>
                    <a:pt x="12" y="58"/>
                  </a:lnTo>
                  <a:lnTo>
                    <a:pt x="12" y="62"/>
                  </a:lnTo>
                  <a:lnTo>
                    <a:pt x="12" y="62"/>
                  </a:lnTo>
                  <a:lnTo>
                    <a:pt x="12" y="62"/>
                  </a:lnTo>
                  <a:lnTo>
                    <a:pt x="12" y="62"/>
                  </a:lnTo>
                  <a:lnTo>
                    <a:pt x="12" y="68"/>
                  </a:lnTo>
                  <a:lnTo>
                    <a:pt x="6" y="68"/>
                  </a:lnTo>
                  <a:lnTo>
                    <a:pt x="6" y="74"/>
                  </a:lnTo>
                  <a:lnTo>
                    <a:pt x="6" y="74"/>
                  </a:lnTo>
                  <a:lnTo>
                    <a:pt x="6" y="74"/>
                  </a:lnTo>
                  <a:lnTo>
                    <a:pt x="6" y="68"/>
                  </a:lnTo>
                  <a:lnTo>
                    <a:pt x="6" y="68"/>
                  </a:lnTo>
                  <a:lnTo>
                    <a:pt x="6" y="62"/>
                  </a:lnTo>
                  <a:lnTo>
                    <a:pt x="6" y="62"/>
                  </a:lnTo>
                  <a:lnTo>
                    <a:pt x="6" y="62"/>
                  </a:lnTo>
                  <a:lnTo>
                    <a:pt x="6" y="62"/>
                  </a:lnTo>
                  <a:lnTo>
                    <a:pt x="6" y="58"/>
                  </a:lnTo>
                  <a:lnTo>
                    <a:pt x="6" y="58"/>
                  </a:lnTo>
                  <a:lnTo>
                    <a:pt x="6" y="58"/>
                  </a:lnTo>
                  <a:lnTo>
                    <a:pt x="6" y="51"/>
                  </a:lnTo>
                  <a:lnTo>
                    <a:pt x="12" y="51"/>
                  </a:lnTo>
                  <a:lnTo>
                    <a:pt x="12" y="45"/>
                  </a:lnTo>
                  <a:lnTo>
                    <a:pt x="6" y="45"/>
                  </a:lnTo>
                  <a:lnTo>
                    <a:pt x="6" y="45"/>
                  </a:lnTo>
                  <a:lnTo>
                    <a:pt x="6" y="45"/>
                  </a:lnTo>
                  <a:lnTo>
                    <a:pt x="6" y="45"/>
                  </a:lnTo>
                  <a:lnTo>
                    <a:pt x="6" y="45"/>
                  </a:lnTo>
                  <a:lnTo>
                    <a:pt x="6" y="39"/>
                  </a:lnTo>
                  <a:lnTo>
                    <a:pt x="0" y="39"/>
                  </a:lnTo>
                  <a:lnTo>
                    <a:pt x="0" y="39"/>
                  </a:lnTo>
                  <a:lnTo>
                    <a:pt x="0" y="39"/>
                  </a:lnTo>
                  <a:lnTo>
                    <a:pt x="0" y="35"/>
                  </a:lnTo>
                  <a:lnTo>
                    <a:pt x="0" y="35"/>
                  </a:lnTo>
                  <a:lnTo>
                    <a:pt x="0" y="35"/>
                  </a:lnTo>
                  <a:lnTo>
                    <a:pt x="18" y="35"/>
                  </a:lnTo>
                  <a:lnTo>
                    <a:pt x="18" y="29"/>
                  </a:lnTo>
                  <a:lnTo>
                    <a:pt x="24" y="29"/>
                  </a:lnTo>
                  <a:lnTo>
                    <a:pt x="24" y="23"/>
                  </a:lnTo>
                  <a:lnTo>
                    <a:pt x="18" y="23"/>
                  </a:lnTo>
                  <a:lnTo>
                    <a:pt x="18" y="23"/>
                  </a:lnTo>
                  <a:lnTo>
                    <a:pt x="18" y="18"/>
                  </a:lnTo>
                  <a:lnTo>
                    <a:pt x="12" y="18"/>
                  </a:lnTo>
                  <a:lnTo>
                    <a:pt x="12" y="18"/>
                  </a:lnTo>
                  <a:lnTo>
                    <a:pt x="12" y="12"/>
                  </a:lnTo>
                  <a:lnTo>
                    <a:pt x="12" y="12"/>
                  </a:lnTo>
                  <a:lnTo>
                    <a:pt x="29" y="18"/>
                  </a:lnTo>
                  <a:lnTo>
                    <a:pt x="35" y="29"/>
                  </a:lnTo>
                  <a:lnTo>
                    <a:pt x="59" y="29"/>
                  </a:lnTo>
                  <a:lnTo>
                    <a:pt x="59" y="18"/>
                  </a:lnTo>
                  <a:lnTo>
                    <a:pt x="64" y="12"/>
                  </a:lnTo>
                  <a:lnTo>
                    <a:pt x="70" y="0"/>
                  </a:lnTo>
                  <a:lnTo>
                    <a:pt x="82" y="6"/>
                  </a:lnTo>
                  <a:lnTo>
                    <a:pt x="94" y="18"/>
                  </a:lnTo>
                  <a:lnTo>
                    <a:pt x="101" y="29"/>
                  </a:lnTo>
                  <a:lnTo>
                    <a:pt x="111" y="35"/>
                  </a:lnTo>
                  <a:lnTo>
                    <a:pt x="123" y="35"/>
                  </a:lnTo>
                  <a:lnTo>
                    <a:pt x="136" y="45"/>
                  </a:lnTo>
                  <a:lnTo>
                    <a:pt x="140" y="58"/>
                  </a:lnTo>
                  <a:lnTo>
                    <a:pt x="158" y="68"/>
                  </a:lnTo>
                  <a:lnTo>
                    <a:pt x="164" y="74"/>
                  </a:lnTo>
                  <a:lnTo>
                    <a:pt x="187" y="84"/>
                  </a:lnTo>
                  <a:lnTo>
                    <a:pt x="199" y="84"/>
                  </a:lnTo>
                  <a:lnTo>
                    <a:pt x="206" y="91"/>
                  </a:lnTo>
                  <a:lnTo>
                    <a:pt x="199" y="91"/>
                  </a:lnTo>
                  <a:lnTo>
                    <a:pt x="199" y="9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7" name="Freeform 666"/>
            <p:cNvSpPr>
              <a:spLocks/>
            </p:cNvSpPr>
            <p:nvPr/>
          </p:nvSpPr>
          <p:spPr bwMode="auto">
            <a:xfrm>
              <a:off x="5583238" y="2217738"/>
              <a:ext cx="327025" cy="215900"/>
            </a:xfrm>
            <a:custGeom>
              <a:avLst/>
              <a:gdLst>
                <a:gd name="T0" fmla="*/ 193 w 206"/>
                <a:gd name="T1" fmla="*/ 91 h 136"/>
                <a:gd name="T2" fmla="*/ 193 w 206"/>
                <a:gd name="T3" fmla="*/ 91 h 136"/>
                <a:gd name="T4" fmla="*/ 187 w 206"/>
                <a:gd name="T5" fmla="*/ 97 h 136"/>
                <a:gd name="T6" fmla="*/ 187 w 206"/>
                <a:gd name="T7" fmla="*/ 101 h 136"/>
                <a:gd name="T8" fmla="*/ 187 w 206"/>
                <a:gd name="T9" fmla="*/ 113 h 136"/>
                <a:gd name="T10" fmla="*/ 181 w 206"/>
                <a:gd name="T11" fmla="*/ 119 h 136"/>
                <a:gd name="T12" fmla="*/ 175 w 206"/>
                <a:gd name="T13" fmla="*/ 124 h 136"/>
                <a:gd name="T14" fmla="*/ 171 w 206"/>
                <a:gd name="T15" fmla="*/ 130 h 136"/>
                <a:gd name="T16" fmla="*/ 158 w 206"/>
                <a:gd name="T17" fmla="*/ 136 h 136"/>
                <a:gd name="T18" fmla="*/ 146 w 206"/>
                <a:gd name="T19" fmla="*/ 136 h 136"/>
                <a:gd name="T20" fmla="*/ 146 w 206"/>
                <a:gd name="T21" fmla="*/ 130 h 136"/>
                <a:gd name="T22" fmla="*/ 140 w 206"/>
                <a:gd name="T23" fmla="*/ 124 h 136"/>
                <a:gd name="T24" fmla="*/ 140 w 206"/>
                <a:gd name="T25" fmla="*/ 113 h 136"/>
                <a:gd name="T26" fmla="*/ 140 w 206"/>
                <a:gd name="T27" fmla="*/ 107 h 136"/>
                <a:gd name="T28" fmla="*/ 111 w 206"/>
                <a:gd name="T29" fmla="*/ 97 h 136"/>
                <a:gd name="T30" fmla="*/ 101 w 206"/>
                <a:gd name="T31" fmla="*/ 91 h 136"/>
                <a:gd name="T32" fmla="*/ 82 w 206"/>
                <a:gd name="T33" fmla="*/ 80 h 136"/>
                <a:gd name="T34" fmla="*/ 53 w 206"/>
                <a:gd name="T35" fmla="*/ 84 h 136"/>
                <a:gd name="T36" fmla="*/ 47 w 206"/>
                <a:gd name="T37" fmla="*/ 91 h 136"/>
                <a:gd name="T38" fmla="*/ 41 w 206"/>
                <a:gd name="T39" fmla="*/ 97 h 136"/>
                <a:gd name="T40" fmla="*/ 29 w 206"/>
                <a:gd name="T41" fmla="*/ 97 h 136"/>
                <a:gd name="T42" fmla="*/ 18 w 206"/>
                <a:gd name="T43" fmla="*/ 80 h 136"/>
                <a:gd name="T44" fmla="*/ 18 w 206"/>
                <a:gd name="T45" fmla="*/ 74 h 136"/>
                <a:gd name="T46" fmla="*/ 18 w 206"/>
                <a:gd name="T47" fmla="*/ 62 h 136"/>
                <a:gd name="T48" fmla="*/ 18 w 206"/>
                <a:gd name="T49" fmla="*/ 58 h 136"/>
                <a:gd name="T50" fmla="*/ 12 w 206"/>
                <a:gd name="T51" fmla="*/ 58 h 136"/>
                <a:gd name="T52" fmla="*/ 12 w 206"/>
                <a:gd name="T53" fmla="*/ 62 h 136"/>
                <a:gd name="T54" fmla="*/ 12 w 206"/>
                <a:gd name="T55" fmla="*/ 62 h 136"/>
                <a:gd name="T56" fmla="*/ 12 w 206"/>
                <a:gd name="T57" fmla="*/ 68 h 136"/>
                <a:gd name="T58" fmla="*/ 6 w 206"/>
                <a:gd name="T59" fmla="*/ 74 h 136"/>
                <a:gd name="T60" fmla="*/ 6 w 206"/>
                <a:gd name="T61" fmla="*/ 74 h 136"/>
                <a:gd name="T62" fmla="*/ 6 w 206"/>
                <a:gd name="T63" fmla="*/ 68 h 136"/>
                <a:gd name="T64" fmla="*/ 6 w 206"/>
                <a:gd name="T65" fmla="*/ 62 h 136"/>
                <a:gd name="T66" fmla="*/ 6 w 206"/>
                <a:gd name="T67" fmla="*/ 62 h 136"/>
                <a:gd name="T68" fmla="*/ 6 w 206"/>
                <a:gd name="T69" fmla="*/ 58 h 136"/>
                <a:gd name="T70" fmla="*/ 6 w 206"/>
                <a:gd name="T71" fmla="*/ 51 h 136"/>
                <a:gd name="T72" fmla="*/ 12 w 206"/>
                <a:gd name="T73" fmla="*/ 45 h 136"/>
                <a:gd name="T74" fmla="*/ 6 w 206"/>
                <a:gd name="T75" fmla="*/ 45 h 136"/>
                <a:gd name="T76" fmla="*/ 6 w 206"/>
                <a:gd name="T77" fmla="*/ 45 h 136"/>
                <a:gd name="T78" fmla="*/ 6 w 206"/>
                <a:gd name="T79" fmla="*/ 39 h 136"/>
                <a:gd name="T80" fmla="*/ 0 w 206"/>
                <a:gd name="T81" fmla="*/ 39 h 136"/>
                <a:gd name="T82" fmla="*/ 0 w 206"/>
                <a:gd name="T83" fmla="*/ 35 h 136"/>
                <a:gd name="T84" fmla="*/ 0 w 206"/>
                <a:gd name="T85" fmla="*/ 35 h 136"/>
                <a:gd name="T86" fmla="*/ 18 w 206"/>
                <a:gd name="T87" fmla="*/ 29 h 136"/>
                <a:gd name="T88" fmla="*/ 24 w 206"/>
                <a:gd name="T89" fmla="*/ 23 h 136"/>
                <a:gd name="T90" fmla="*/ 18 w 206"/>
                <a:gd name="T91" fmla="*/ 23 h 136"/>
                <a:gd name="T92" fmla="*/ 12 w 206"/>
                <a:gd name="T93" fmla="*/ 18 h 136"/>
                <a:gd name="T94" fmla="*/ 12 w 206"/>
                <a:gd name="T95" fmla="*/ 12 h 136"/>
                <a:gd name="T96" fmla="*/ 29 w 206"/>
                <a:gd name="T97" fmla="*/ 18 h 136"/>
                <a:gd name="T98" fmla="*/ 59 w 206"/>
                <a:gd name="T99" fmla="*/ 29 h 136"/>
                <a:gd name="T100" fmla="*/ 64 w 206"/>
                <a:gd name="T101" fmla="*/ 12 h 136"/>
                <a:gd name="T102" fmla="*/ 82 w 206"/>
                <a:gd name="T103" fmla="*/ 6 h 136"/>
                <a:gd name="T104" fmla="*/ 101 w 206"/>
                <a:gd name="T105" fmla="*/ 29 h 136"/>
                <a:gd name="T106" fmla="*/ 123 w 206"/>
                <a:gd name="T107" fmla="*/ 35 h 136"/>
                <a:gd name="T108" fmla="*/ 140 w 206"/>
                <a:gd name="T109" fmla="*/ 58 h 136"/>
                <a:gd name="T110" fmla="*/ 164 w 206"/>
                <a:gd name="T111" fmla="*/ 74 h 136"/>
                <a:gd name="T112" fmla="*/ 199 w 206"/>
                <a:gd name="T113" fmla="*/ 84 h 136"/>
                <a:gd name="T114" fmla="*/ 199 w 206"/>
                <a:gd name="T115" fmla="*/ 9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6" h="136">
                  <a:moveTo>
                    <a:pt x="199" y="91"/>
                  </a:moveTo>
                  <a:lnTo>
                    <a:pt x="193" y="91"/>
                  </a:lnTo>
                  <a:lnTo>
                    <a:pt x="193" y="91"/>
                  </a:lnTo>
                  <a:lnTo>
                    <a:pt x="193" y="91"/>
                  </a:lnTo>
                  <a:lnTo>
                    <a:pt x="187" y="97"/>
                  </a:lnTo>
                  <a:lnTo>
                    <a:pt x="187" y="97"/>
                  </a:lnTo>
                  <a:lnTo>
                    <a:pt x="187" y="97"/>
                  </a:lnTo>
                  <a:lnTo>
                    <a:pt x="187" y="101"/>
                  </a:lnTo>
                  <a:lnTo>
                    <a:pt x="187" y="101"/>
                  </a:lnTo>
                  <a:lnTo>
                    <a:pt x="187" y="113"/>
                  </a:lnTo>
                  <a:lnTo>
                    <a:pt x="187" y="113"/>
                  </a:lnTo>
                  <a:lnTo>
                    <a:pt x="181" y="119"/>
                  </a:lnTo>
                  <a:lnTo>
                    <a:pt x="181" y="119"/>
                  </a:lnTo>
                  <a:lnTo>
                    <a:pt x="175" y="124"/>
                  </a:lnTo>
                  <a:lnTo>
                    <a:pt x="171" y="124"/>
                  </a:lnTo>
                  <a:lnTo>
                    <a:pt x="171" y="130"/>
                  </a:lnTo>
                  <a:lnTo>
                    <a:pt x="164" y="130"/>
                  </a:lnTo>
                  <a:lnTo>
                    <a:pt x="158" y="136"/>
                  </a:lnTo>
                  <a:lnTo>
                    <a:pt x="146" y="136"/>
                  </a:lnTo>
                  <a:lnTo>
                    <a:pt x="146" y="136"/>
                  </a:lnTo>
                  <a:lnTo>
                    <a:pt x="146" y="136"/>
                  </a:lnTo>
                  <a:lnTo>
                    <a:pt x="146" y="130"/>
                  </a:lnTo>
                  <a:lnTo>
                    <a:pt x="140" y="124"/>
                  </a:lnTo>
                  <a:lnTo>
                    <a:pt x="140" y="124"/>
                  </a:lnTo>
                  <a:lnTo>
                    <a:pt x="140" y="124"/>
                  </a:lnTo>
                  <a:lnTo>
                    <a:pt x="140" y="113"/>
                  </a:lnTo>
                  <a:lnTo>
                    <a:pt x="140" y="113"/>
                  </a:lnTo>
                  <a:lnTo>
                    <a:pt x="140" y="107"/>
                  </a:lnTo>
                  <a:lnTo>
                    <a:pt x="123" y="107"/>
                  </a:lnTo>
                  <a:lnTo>
                    <a:pt x="111" y="97"/>
                  </a:lnTo>
                  <a:lnTo>
                    <a:pt x="111" y="91"/>
                  </a:lnTo>
                  <a:lnTo>
                    <a:pt x="101" y="91"/>
                  </a:lnTo>
                  <a:lnTo>
                    <a:pt x="94" y="84"/>
                  </a:lnTo>
                  <a:lnTo>
                    <a:pt x="82" y="80"/>
                  </a:lnTo>
                  <a:lnTo>
                    <a:pt x="59" y="80"/>
                  </a:lnTo>
                  <a:lnTo>
                    <a:pt x="53" y="84"/>
                  </a:lnTo>
                  <a:lnTo>
                    <a:pt x="47" y="84"/>
                  </a:lnTo>
                  <a:lnTo>
                    <a:pt x="47" y="91"/>
                  </a:lnTo>
                  <a:lnTo>
                    <a:pt x="47" y="91"/>
                  </a:lnTo>
                  <a:lnTo>
                    <a:pt x="41" y="97"/>
                  </a:lnTo>
                  <a:lnTo>
                    <a:pt x="29" y="97"/>
                  </a:lnTo>
                  <a:lnTo>
                    <a:pt x="29" y="97"/>
                  </a:lnTo>
                  <a:lnTo>
                    <a:pt x="18" y="80"/>
                  </a:lnTo>
                  <a:lnTo>
                    <a:pt x="18" y="80"/>
                  </a:lnTo>
                  <a:lnTo>
                    <a:pt x="18" y="74"/>
                  </a:lnTo>
                  <a:lnTo>
                    <a:pt x="18" y="74"/>
                  </a:lnTo>
                  <a:lnTo>
                    <a:pt x="18" y="74"/>
                  </a:lnTo>
                  <a:lnTo>
                    <a:pt x="18" y="62"/>
                  </a:lnTo>
                  <a:lnTo>
                    <a:pt x="18" y="62"/>
                  </a:lnTo>
                  <a:lnTo>
                    <a:pt x="18" y="58"/>
                  </a:lnTo>
                  <a:lnTo>
                    <a:pt x="12" y="58"/>
                  </a:lnTo>
                  <a:lnTo>
                    <a:pt x="12" y="58"/>
                  </a:lnTo>
                  <a:lnTo>
                    <a:pt x="12" y="58"/>
                  </a:lnTo>
                  <a:lnTo>
                    <a:pt x="12" y="62"/>
                  </a:lnTo>
                  <a:lnTo>
                    <a:pt x="12" y="62"/>
                  </a:lnTo>
                  <a:lnTo>
                    <a:pt x="12" y="62"/>
                  </a:lnTo>
                  <a:lnTo>
                    <a:pt x="12" y="62"/>
                  </a:lnTo>
                  <a:lnTo>
                    <a:pt x="12" y="68"/>
                  </a:lnTo>
                  <a:lnTo>
                    <a:pt x="6" y="68"/>
                  </a:lnTo>
                  <a:lnTo>
                    <a:pt x="6" y="74"/>
                  </a:lnTo>
                  <a:lnTo>
                    <a:pt x="6" y="74"/>
                  </a:lnTo>
                  <a:lnTo>
                    <a:pt x="6" y="74"/>
                  </a:lnTo>
                  <a:lnTo>
                    <a:pt x="6" y="68"/>
                  </a:lnTo>
                  <a:lnTo>
                    <a:pt x="6" y="68"/>
                  </a:lnTo>
                  <a:lnTo>
                    <a:pt x="6" y="62"/>
                  </a:lnTo>
                  <a:lnTo>
                    <a:pt x="6" y="62"/>
                  </a:lnTo>
                  <a:lnTo>
                    <a:pt x="6" y="62"/>
                  </a:lnTo>
                  <a:lnTo>
                    <a:pt x="6" y="62"/>
                  </a:lnTo>
                  <a:lnTo>
                    <a:pt x="6" y="58"/>
                  </a:lnTo>
                  <a:lnTo>
                    <a:pt x="6" y="58"/>
                  </a:lnTo>
                  <a:lnTo>
                    <a:pt x="6" y="58"/>
                  </a:lnTo>
                  <a:lnTo>
                    <a:pt x="6" y="51"/>
                  </a:lnTo>
                  <a:lnTo>
                    <a:pt x="12" y="51"/>
                  </a:lnTo>
                  <a:lnTo>
                    <a:pt x="12" y="45"/>
                  </a:lnTo>
                  <a:lnTo>
                    <a:pt x="6" y="45"/>
                  </a:lnTo>
                  <a:lnTo>
                    <a:pt x="6" y="45"/>
                  </a:lnTo>
                  <a:lnTo>
                    <a:pt x="6" y="45"/>
                  </a:lnTo>
                  <a:lnTo>
                    <a:pt x="6" y="45"/>
                  </a:lnTo>
                  <a:lnTo>
                    <a:pt x="6" y="45"/>
                  </a:lnTo>
                  <a:lnTo>
                    <a:pt x="6" y="39"/>
                  </a:lnTo>
                  <a:lnTo>
                    <a:pt x="0" y="39"/>
                  </a:lnTo>
                  <a:lnTo>
                    <a:pt x="0" y="39"/>
                  </a:lnTo>
                  <a:lnTo>
                    <a:pt x="0" y="39"/>
                  </a:lnTo>
                  <a:lnTo>
                    <a:pt x="0" y="35"/>
                  </a:lnTo>
                  <a:lnTo>
                    <a:pt x="0" y="35"/>
                  </a:lnTo>
                  <a:lnTo>
                    <a:pt x="0" y="35"/>
                  </a:lnTo>
                  <a:lnTo>
                    <a:pt x="18" y="35"/>
                  </a:lnTo>
                  <a:lnTo>
                    <a:pt x="18" y="29"/>
                  </a:lnTo>
                  <a:lnTo>
                    <a:pt x="24" y="29"/>
                  </a:lnTo>
                  <a:lnTo>
                    <a:pt x="24" y="23"/>
                  </a:lnTo>
                  <a:lnTo>
                    <a:pt x="18" y="23"/>
                  </a:lnTo>
                  <a:lnTo>
                    <a:pt x="18" y="23"/>
                  </a:lnTo>
                  <a:lnTo>
                    <a:pt x="18" y="18"/>
                  </a:lnTo>
                  <a:lnTo>
                    <a:pt x="12" y="18"/>
                  </a:lnTo>
                  <a:lnTo>
                    <a:pt x="12" y="18"/>
                  </a:lnTo>
                  <a:lnTo>
                    <a:pt x="12" y="12"/>
                  </a:lnTo>
                  <a:lnTo>
                    <a:pt x="12" y="12"/>
                  </a:lnTo>
                  <a:lnTo>
                    <a:pt x="29" y="18"/>
                  </a:lnTo>
                  <a:lnTo>
                    <a:pt x="35" y="29"/>
                  </a:lnTo>
                  <a:lnTo>
                    <a:pt x="59" y="29"/>
                  </a:lnTo>
                  <a:lnTo>
                    <a:pt x="59" y="18"/>
                  </a:lnTo>
                  <a:lnTo>
                    <a:pt x="64" y="12"/>
                  </a:lnTo>
                  <a:lnTo>
                    <a:pt x="70" y="0"/>
                  </a:lnTo>
                  <a:lnTo>
                    <a:pt x="82" y="6"/>
                  </a:lnTo>
                  <a:lnTo>
                    <a:pt x="94" y="18"/>
                  </a:lnTo>
                  <a:lnTo>
                    <a:pt x="101" y="29"/>
                  </a:lnTo>
                  <a:lnTo>
                    <a:pt x="111" y="35"/>
                  </a:lnTo>
                  <a:lnTo>
                    <a:pt x="123" y="35"/>
                  </a:lnTo>
                  <a:lnTo>
                    <a:pt x="136" y="45"/>
                  </a:lnTo>
                  <a:lnTo>
                    <a:pt x="140" y="58"/>
                  </a:lnTo>
                  <a:lnTo>
                    <a:pt x="158" y="68"/>
                  </a:lnTo>
                  <a:lnTo>
                    <a:pt x="164" y="74"/>
                  </a:lnTo>
                  <a:lnTo>
                    <a:pt x="187" y="84"/>
                  </a:lnTo>
                  <a:lnTo>
                    <a:pt x="199" y="84"/>
                  </a:lnTo>
                  <a:lnTo>
                    <a:pt x="206" y="91"/>
                  </a:lnTo>
                  <a:lnTo>
                    <a:pt x="199" y="91"/>
                  </a:lnTo>
                  <a:lnTo>
                    <a:pt x="199" y="9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8" name="Freeform 667"/>
            <p:cNvSpPr>
              <a:spLocks/>
            </p:cNvSpPr>
            <p:nvPr/>
          </p:nvSpPr>
          <p:spPr bwMode="auto">
            <a:xfrm>
              <a:off x="5416551" y="1871663"/>
              <a:ext cx="827088" cy="407988"/>
            </a:xfrm>
            <a:custGeom>
              <a:avLst/>
              <a:gdLst>
                <a:gd name="T0" fmla="*/ 117 w 521"/>
                <a:gd name="T1" fmla="*/ 230 h 257"/>
                <a:gd name="T2" fmla="*/ 105 w 521"/>
                <a:gd name="T3" fmla="*/ 230 h 257"/>
                <a:gd name="T4" fmla="*/ 98 w 521"/>
                <a:gd name="T5" fmla="*/ 241 h 257"/>
                <a:gd name="T6" fmla="*/ 94 w 521"/>
                <a:gd name="T7" fmla="*/ 230 h 257"/>
                <a:gd name="T8" fmla="*/ 88 w 521"/>
                <a:gd name="T9" fmla="*/ 218 h 257"/>
                <a:gd name="T10" fmla="*/ 76 w 521"/>
                <a:gd name="T11" fmla="*/ 208 h 257"/>
                <a:gd name="T12" fmla="*/ 70 w 521"/>
                <a:gd name="T13" fmla="*/ 191 h 257"/>
                <a:gd name="T14" fmla="*/ 59 w 521"/>
                <a:gd name="T15" fmla="*/ 185 h 257"/>
                <a:gd name="T16" fmla="*/ 63 w 521"/>
                <a:gd name="T17" fmla="*/ 179 h 257"/>
                <a:gd name="T18" fmla="*/ 70 w 521"/>
                <a:gd name="T19" fmla="*/ 168 h 257"/>
                <a:gd name="T20" fmla="*/ 88 w 521"/>
                <a:gd name="T21" fmla="*/ 156 h 257"/>
                <a:gd name="T22" fmla="*/ 82 w 521"/>
                <a:gd name="T23" fmla="*/ 152 h 257"/>
                <a:gd name="T24" fmla="*/ 70 w 521"/>
                <a:gd name="T25" fmla="*/ 140 h 257"/>
                <a:gd name="T26" fmla="*/ 41 w 521"/>
                <a:gd name="T27" fmla="*/ 152 h 257"/>
                <a:gd name="T28" fmla="*/ 28 w 521"/>
                <a:gd name="T29" fmla="*/ 152 h 257"/>
                <a:gd name="T30" fmla="*/ 12 w 521"/>
                <a:gd name="T31" fmla="*/ 129 h 257"/>
                <a:gd name="T32" fmla="*/ 0 w 521"/>
                <a:gd name="T33" fmla="*/ 94 h 257"/>
                <a:gd name="T34" fmla="*/ 24 w 521"/>
                <a:gd name="T35" fmla="*/ 94 h 257"/>
                <a:gd name="T36" fmla="*/ 63 w 521"/>
                <a:gd name="T37" fmla="*/ 61 h 257"/>
                <a:gd name="T38" fmla="*/ 123 w 521"/>
                <a:gd name="T39" fmla="*/ 78 h 257"/>
                <a:gd name="T40" fmla="*/ 175 w 521"/>
                <a:gd name="T41" fmla="*/ 78 h 257"/>
                <a:gd name="T42" fmla="*/ 164 w 521"/>
                <a:gd name="T43" fmla="*/ 55 h 257"/>
                <a:gd name="T44" fmla="*/ 164 w 521"/>
                <a:gd name="T45" fmla="*/ 28 h 257"/>
                <a:gd name="T46" fmla="*/ 257 w 521"/>
                <a:gd name="T47" fmla="*/ 0 h 257"/>
                <a:gd name="T48" fmla="*/ 292 w 521"/>
                <a:gd name="T49" fmla="*/ 22 h 257"/>
                <a:gd name="T50" fmla="*/ 327 w 521"/>
                <a:gd name="T51" fmla="*/ 22 h 257"/>
                <a:gd name="T52" fmla="*/ 356 w 521"/>
                <a:gd name="T53" fmla="*/ 16 h 257"/>
                <a:gd name="T54" fmla="*/ 381 w 521"/>
                <a:gd name="T55" fmla="*/ 32 h 257"/>
                <a:gd name="T56" fmla="*/ 426 w 521"/>
                <a:gd name="T57" fmla="*/ 78 h 257"/>
                <a:gd name="T58" fmla="*/ 461 w 521"/>
                <a:gd name="T59" fmla="*/ 78 h 257"/>
                <a:gd name="T60" fmla="*/ 521 w 521"/>
                <a:gd name="T61" fmla="*/ 107 h 257"/>
                <a:gd name="T62" fmla="*/ 515 w 521"/>
                <a:gd name="T63" fmla="*/ 113 h 257"/>
                <a:gd name="T64" fmla="*/ 502 w 521"/>
                <a:gd name="T65" fmla="*/ 123 h 257"/>
                <a:gd name="T66" fmla="*/ 508 w 521"/>
                <a:gd name="T67" fmla="*/ 140 h 257"/>
                <a:gd name="T68" fmla="*/ 496 w 521"/>
                <a:gd name="T69" fmla="*/ 146 h 257"/>
                <a:gd name="T70" fmla="*/ 486 w 521"/>
                <a:gd name="T71" fmla="*/ 140 h 257"/>
                <a:gd name="T72" fmla="*/ 486 w 521"/>
                <a:gd name="T73" fmla="*/ 175 h 257"/>
                <a:gd name="T74" fmla="*/ 455 w 521"/>
                <a:gd name="T75" fmla="*/ 179 h 257"/>
                <a:gd name="T76" fmla="*/ 467 w 521"/>
                <a:gd name="T77" fmla="*/ 195 h 257"/>
                <a:gd name="T78" fmla="*/ 473 w 521"/>
                <a:gd name="T79" fmla="*/ 208 h 257"/>
                <a:gd name="T80" fmla="*/ 473 w 521"/>
                <a:gd name="T81" fmla="*/ 214 h 257"/>
                <a:gd name="T82" fmla="*/ 473 w 521"/>
                <a:gd name="T83" fmla="*/ 218 h 257"/>
                <a:gd name="T84" fmla="*/ 467 w 521"/>
                <a:gd name="T85" fmla="*/ 230 h 257"/>
                <a:gd name="T86" fmla="*/ 381 w 521"/>
                <a:gd name="T87" fmla="*/ 230 h 257"/>
                <a:gd name="T88" fmla="*/ 346 w 521"/>
                <a:gd name="T89" fmla="*/ 230 h 257"/>
                <a:gd name="T90" fmla="*/ 298 w 521"/>
                <a:gd name="T91" fmla="*/ 253 h 257"/>
                <a:gd name="T92" fmla="*/ 222 w 521"/>
                <a:gd name="T93" fmla="*/ 208 h 257"/>
                <a:gd name="T94" fmla="*/ 146 w 521"/>
                <a:gd name="T95" fmla="*/ 24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1" h="257">
                  <a:moveTo>
                    <a:pt x="146" y="247"/>
                  </a:moveTo>
                  <a:lnTo>
                    <a:pt x="140" y="247"/>
                  </a:lnTo>
                  <a:lnTo>
                    <a:pt x="134" y="236"/>
                  </a:lnTo>
                  <a:lnTo>
                    <a:pt x="117" y="230"/>
                  </a:lnTo>
                  <a:lnTo>
                    <a:pt x="105" y="230"/>
                  </a:lnTo>
                  <a:lnTo>
                    <a:pt x="105" y="230"/>
                  </a:lnTo>
                  <a:lnTo>
                    <a:pt x="105" y="230"/>
                  </a:lnTo>
                  <a:lnTo>
                    <a:pt x="105" y="230"/>
                  </a:lnTo>
                  <a:lnTo>
                    <a:pt x="105" y="236"/>
                  </a:lnTo>
                  <a:lnTo>
                    <a:pt x="98" y="236"/>
                  </a:lnTo>
                  <a:lnTo>
                    <a:pt x="105" y="241"/>
                  </a:lnTo>
                  <a:lnTo>
                    <a:pt x="98" y="241"/>
                  </a:lnTo>
                  <a:lnTo>
                    <a:pt x="98" y="236"/>
                  </a:lnTo>
                  <a:lnTo>
                    <a:pt x="98" y="236"/>
                  </a:lnTo>
                  <a:lnTo>
                    <a:pt x="94" y="230"/>
                  </a:lnTo>
                  <a:lnTo>
                    <a:pt x="94" y="230"/>
                  </a:lnTo>
                  <a:lnTo>
                    <a:pt x="94" y="218"/>
                  </a:lnTo>
                  <a:lnTo>
                    <a:pt x="88" y="218"/>
                  </a:lnTo>
                  <a:lnTo>
                    <a:pt x="88" y="218"/>
                  </a:lnTo>
                  <a:lnTo>
                    <a:pt x="88" y="218"/>
                  </a:lnTo>
                  <a:lnTo>
                    <a:pt x="82" y="214"/>
                  </a:lnTo>
                  <a:lnTo>
                    <a:pt x="82" y="214"/>
                  </a:lnTo>
                  <a:lnTo>
                    <a:pt x="82" y="208"/>
                  </a:lnTo>
                  <a:lnTo>
                    <a:pt x="76" y="208"/>
                  </a:lnTo>
                  <a:lnTo>
                    <a:pt x="76" y="208"/>
                  </a:lnTo>
                  <a:lnTo>
                    <a:pt x="76" y="201"/>
                  </a:lnTo>
                  <a:lnTo>
                    <a:pt x="70" y="201"/>
                  </a:lnTo>
                  <a:lnTo>
                    <a:pt x="70" y="191"/>
                  </a:lnTo>
                  <a:lnTo>
                    <a:pt x="59" y="191"/>
                  </a:lnTo>
                  <a:lnTo>
                    <a:pt x="59" y="191"/>
                  </a:lnTo>
                  <a:lnTo>
                    <a:pt x="59" y="185"/>
                  </a:lnTo>
                  <a:lnTo>
                    <a:pt x="59" y="185"/>
                  </a:lnTo>
                  <a:lnTo>
                    <a:pt x="59" y="185"/>
                  </a:lnTo>
                  <a:lnTo>
                    <a:pt x="59" y="179"/>
                  </a:lnTo>
                  <a:lnTo>
                    <a:pt x="59" y="179"/>
                  </a:lnTo>
                  <a:lnTo>
                    <a:pt x="63" y="179"/>
                  </a:lnTo>
                  <a:lnTo>
                    <a:pt x="63" y="175"/>
                  </a:lnTo>
                  <a:lnTo>
                    <a:pt x="70" y="175"/>
                  </a:lnTo>
                  <a:lnTo>
                    <a:pt x="70" y="168"/>
                  </a:lnTo>
                  <a:lnTo>
                    <a:pt x="70" y="168"/>
                  </a:lnTo>
                  <a:lnTo>
                    <a:pt x="88" y="168"/>
                  </a:lnTo>
                  <a:lnTo>
                    <a:pt x="88" y="162"/>
                  </a:lnTo>
                  <a:lnTo>
                    <a:pt x="88" y="162"/>
                  </a:lnTo>
                  <a:lnTo>
                    <a:pt x="88" y="156"/>
                  </a:lnTo>
                  <a:lnTo>
                    <a:pt x="88" y="156"/>
                  </a:lnTo>
                  <a:lnTo>
                    <a:pt x="88" y="156"/>
                  </a:lnTo>
                  <a:lnTo>
                    <a:pt x="82" y="152"/>
                  </a:lnTo>
                  <a:lnTo>
                    <a:pt x="82" y="152"/>
                  </a:lnTo>
                  <a:lnTo>
                    <a:pt x="82" y="146"/>
                  </a:lnTo>
                  <a:lnTo>
                    <a:pt x="76" y="146"/>
                  </a:lnTo>
                  <a:lnTo>
                    <a:pt x="76" y="146"/>
                  </a:lnTo>
                  <a:lnTo>
                    <a:pt x="70" y="140"/>
                  </a:lnTo>
                  <a:lnTo>
                    <a:pt x="47" y="140"/>
                  </a:lnTo>
                  <a:lnTo>
                    <a:pt x="47" y="146"/>
                  </a:lnTo>
                  <a:lnTo>
                    <a:pt x="41" y="146"/>
                  </a:lnTo>
                  <a:lnTo>
                    <a:pt x="41" y="152"/>
                  </a:lnTo>
                  <a:lnTo>
                    <a:pt x="35" y="152"/>
                  </a:lnTo>
                  <a:lnTo>
                    <a:pt x="35" y="156"/>
                  </a:lnTo>
                  <a:lnTo>
                    <a:pt x="35" y="152"/>
                  </a:lnTo>
                  <a:lnTo>
                    <a:pt x="28" y="152"/>
                  </a:lnTo>
                  <a:lnTo>
                    <a:pt x="35" y="146"/>
                  </a:lnTo>
                  <a:lnTo>
                    <a:pt x="28" y="140"/>
                  </a:lnTo>
                  <a:lnTo>
                    <a:pt x="24" y="129"/>
                  </a:lnTo>
                  <a:lnTo>
                    <a:pt x="12" y="129"/>
                  </a:lnTo>
                  <a:lnTo>
                    <a:pt x="6" y="123"/>
                  </a:lnTo>
                  <a:lnTo>
                    <a:pt x="6" y="117"/>
                  </a:lnTo>
                  <a:lnTo>
                    <a:pt x="0" y="113"/>
                  </a:lnTo>
                  <a:lnTo>
                    <a:pt x="0" y="94"/>
                  </a:lnTo>
                  <a:lnTo>
                    <a:pt x="6" y="90"/>
                  </a:lnTo>
                  <a:lnTo>
                    <a:pt x="6" y="84"/>
                  </a:lnTo>
                  <a:lnTo>
                    <a:pt x="12" y="90"/>
                  </a:lnTo>
                  <a:lnTo>
                    <a:pt x="24" y="94"/>
                  </a:lnTo>
                  <a:lnTo>
                    <a:pt x="28" y="90"/>
                  </a:lnTo>
                  <a:lnTo>
                    <a:pt x="24" y="84"/>
                  </a:lnTo>
                  <a:lnTo>
                    <a:pt x="47" y="61"/>
                  </a:lnTo>
                  <a:lnTo>
                    <a:pt x="63" y="61"/>
                  </a:lnTo>
                  <a:lnTo>
                    <a:pt x="88" y="72"/>
                  </a:lnTo>
                  <a:lnTo>
                    <a:pt x="98" y="84"/>
                  </a:lnTo>
                  <a:lnTo>
                    <a:pt x="111" y="78"/>
                  </a:lnTo>
                  <a:lnTo>
                    <a:pt x="123" y="78"/>
                  </a:lnTo>
                  <a:lnTo>
                    <a:pt x="129" y="72"/>
                  </a:lnTo>
                  <a:lnTo>
                    <a:pt x="140" y="72"/>
                  </a:lnTo>
                  <a:lnTo>
                    <a:pt x="164" y="84"/>
                  </a:lnTo>
                  <a:lnTo>
                    <a:pt x="175" y="78"/>
                  </a:lnTo>
                  <a:lnTo>
                    <a:pt x="187" y="78"/>
                  </a:lnTo>
                  <a:lnTo>
                    <a:pt x="187" y="68"/>
                  </a:lnTo>
                  <a:lnTo>
                    <a:pt x="175" y="68"/>
                  </a:lnTo>
                  <a:lnTo>
                    <a:pt x="164" y="55"/>
                  </a:lnTo>
                  <a:lnTo>
                    <a:pt x="169" y="55"/>
                  </a:lnTo>
                  <a:lnTo>
                    <a:pt x="169" y="45"/>
                  </a:lnTo>
                  <a:lnTo>
                    <a:pt x="181" y="39"/>
                  </a:lnTo>
                  <a:lnTo>
                    <a:pt x="164" y="28"/>
                  </a:lnTo>
                  <a:lnTo>
                    <a:pt x="216" y="22"/>
                  </a:lnTo>
                  <a:lnTo>
                    <a:pt x="216" y="10"/>
                  </a:lnTo>
                  <a:lnTo>
                    <a:pt x="234" y="10"/>
                  </a:lnTo>
                  <a:lnTo>
                    <a:pt x="257" y="0"/>
                  </a:lnTo>
                  <a:lnTo>
                    <a:pt x="269" y="6"/>
                  </a:lnTo>
                  <a:lnTo>
                    <a:pt x="280" y="0"/>
                  </a:lnTo>
                  <a:lnTo>
                    <a:pt x="286" y="6"/>
                  </a:lnTo>
                  <a:lnTo>
                    <a:pt x="292" y="22"/>
                  </a:lnTo>
                  <a:lnTo>
                    <a:pt x="298" y="22"/>
                  </a:lnTo>
                  <a:lnTo>
                    <a:pt x="304" y="16"/>
                  </a:lnTo>
                  <a:lnTo>
                    <a:pt x="311" y="22"/>
                  </a:lnTo>
                  <a:lnTo>
                    <a:pt x="327" y="22"/>
                  </a:lnTo>
                  <a:lnTo>
                    <a:pt x="327" y="32"/>
                  </a:lnTo>
                  <a:lnTo>
                    <a:pt x="333" y="32"/>
                  </a:lnTo>
                  <a:lnTo>
                    <a:pt x="346" y="28"/>
                  </a:lnTo>
                  <a:lnTo>
                    <a:pt x="356" y="16"/>
                  </a:lnTo>
                  <a:lnTo>
                    <a:pt x="362" y="16"/>
                  </a:lnTo>
                  <a:lnTo>
                    <a:pt x="362" y="22"/>
                  </a:lnTo>
                  <a:lnTo>
                    <a:pt x="375" y="28"/>
                  </a:lnTo>
                  <a:lnTo>
                    <a:pt x="381" y="32"/>
                  </a:lnTo>
                  <a:lnTo>
                    <a:pt x="397" y="45"/>
                  </a:lnTo>
                  <a:lnTo>
                    <a:pt x="410" y="61"/>
                  </a:lnTo>
                  <a:lnTo>
                    <a:pt x="420" y="68"/>
                  </a:lnTo>
                  <a:lnTo>
                    <a:pt x="426" y="78"/>
                  </a:lnTo>
                  <a:lnTo>
                    <a:pt x="426" y="68"/>
                  </a:lnTo>
                  <a:lnTo>
                    <a:pt x="432" y="68"/>
                  </a:lnTo>
                  <a:lnTo>
                    <a:pt x="445" y="78"/>
                  </a:lnTo>
                  <a:lnTo>
                    <a:pt x="461" y="78"/>
                  </a:lnTo>
                  <a:lnTo>
                    <a:pt x="467" y="72"/>
                  </a:lnTo>
                  <a:lnTo>
                    <a:pt x="480" y="84"/>
                  </a:lnTo>
                  <a:lnTo>
                    <a:pt x="515" y="100"/>
                  </a:lnTo>
                  <a:lnTo>
                    <a:pt x="521" y="107"/>
                  </a:lnTo>
                  <a:lnTo>
                    <a:pt x="521" y="107"/>
                  </a:lnTo>
                  <a:lnTo>
                    <a:pt x="521" y="107"/>
                  </a:lnTo>
                  <a:lnTo>
                    <a:pt x="521" y="113"/>
                  </a:lnTo>
                  <a:lnTo>
                    <a:pt x="515" y="113"/>
                  </a:lnTo>
                  <a:lnTo>
                    <a:pt x="515" y="117"/>
                  </a:lnTo>
                  <a:lnTo>
                    <a:pt x="508" y="117"/>
                  </a:lnTo>
                  <a:lnTo>
                    <a:pt x="508" y="117"/>
                  </a:lnTo>
                  <a:lnTo>
                    <a:pt x="502" y="123"/>
                  </a:lnTo>
                  <a:lnTo>
                    <a:pt x="502" y="123"/>
                  </a:lnTo>
                  <a:lnTo>
                    <a:pt x="508" y="129"/>
                  </a:lnTo>
                  <a:lnTo>
                    <a:pt x="508" y="129"/>
                  </a:lnTo>
                  <a:lnTo>
                    <a:pt x="508" y="140"/>
                  </a:lnTo>
                  <a:lnTo>
                    <a:pt x="508" y="140"/>
                  </a:lnTo>
                  <a:lnTo>
                    <a:pt x="508" y="146"/>
                  </a:lnTo>
                  <a:lnTo>
                    <a:pt x="496" y="146"/>
                  </a:lnTo>
                  <a:lnTo>
                    <a:pt x="496" y="146"/>
                  </a:lnTo>
                  <a:lnTo>
                    <a:pt x="492" y="140"/>
                  </a:lnTo>
                  <a:lnTo>
                    <a:pt x="486" y="140"/>
                  </a:lnTo>
                  <a:lnTo>
                    <a:pt x="486" y="140"/>
                  </a:lnTo>
                  <a:lnTo>
                    <a:pt x="486" y="140"/>
                  </a:lnTo>
                  <a:lnTo>
                    <a:pt x="486" y="140"/>
                  </a:lnTo>
                  <a:lnTo>
                    <a:pt x="486" y="168"/>
                  </a:lnTo>
                  <a:lnTo>
                    <a:pt x="486" y="168"/>
                  </a:lnTo>
                  <a:lnTo>
                    <a:pt x="486" y="175"/>
                  </a:lnTo>
                  <a:lnTo>
                    <a:pt x="461" y="175"/>
                  </a:lnTo>
                  <a:lnTo>
                    <a:pt x="461" y="175"/>
                  </a:lnTo>
                  <a:lnTo>
                    <a:pt x="455" y="179"/>
                  </a:lnTo>
                  <a:lnTo>
                    <a:pt x="455" y="179"/>
                  </a:lnTo>
                  <a:lnTo>
                    <a:pt x="461" y="185"/>
                  </a:lnTo>
                  <a:lnTo>
                    <a:pt x="461" y="185"/>
                  </a:lnTo>
                  <a:lnTo>
                    <a:pt x="467" y="191"/>
                  </a:lnTo>
                  <a:lnTo>
                    <a:pt x="467" y="195"/>
                  </a:lnTo>
                  <a:lnTo>
                    <a:pt x="467" y="195"/>
                  </a:lnTo>
                  <a:lnTo>
                    <a:pt x="467" y="201"/>
                  </a:lnTo>
                  <a:lnTo>
                    <a:pt x="473" y="201"/>
                  </a:lnTo>
                  <a:lnTo>
                    <a:pt x="473" y="208"/>
                  </a:lnTo>
                  <a:lnTo>
                    <a:pt x="473" y="208"/>
                  </a:lnTo>
                  <a:lnTo>
                    <a:pt x="473" y="208"/>
                  </a:lnTo>
                  <a:lnTo>
                    <a:pt x="473" y="214"/>
                  </a:lnTo>
                  <a:lnTo>
                    <a:pt x="473" y="214"/>
                  </a:lnTo>
                  <a:lnTo>
                    <a:pt x="473" y="214"/>
                  </a:lnTo>
                  <a:lnTo>
                    <a:pt x="473" y="218"/>
                  </a:lnTo>
                  <a:lnTo>
                    <a:pt x="473" y="218"/>
                  </a:lnTo>
                  <a:lnTo>
                    <a:pt x="473" y="218"/>
                  </a:lnTo>
                  <a:lnTo>
                    <a:pt x="473" y="224"/>
                  </a:lnTo>
                  <a:lnTo>
                    <a:pt x="473" y="224"/>
                  </a:lnTo>
                  <a:lnTo>
                    <a:pt x="473" y="230"/>
                  </a:lnTo>
                  <a:lnTo>
                    <a:pt x="467" y="230"/>
                  </a:lnTo>
                  <a:lnTo>
                    <a:pt x="451" y="218"/>
                  </a:lnTo>
                  <a:lnTo>
                    <a:pt x="397" y="218"/>
                  </a:lnTo>
                  <a:lnTo>
                    <a:pt x="385" y="214"/>
                  </a:lnTo>
                  <a:lnTo>
                    <a:pt x="381" y="230"/>
                  </a:lnTo>
                  <a:lnTo>
                    <a:pt x="362" y="218"/>
                  </a:lnTo>
                  <a:lnTo>
                    <a:pt x="356" y="218"/>
                  </a:lnTo>
                  <a:lnTo>
                    <a:pt x="346" y="230"/>
                  </a:lnTo>
                  <a:lnTo>
                    <a:pt x="346" y="230"/>
                  </a:lnTo>
                  <a:lnTo>
                    <a:pt x="321" y="253"/>
                  </a:lnTo>
                  <a:lnTo>
                    <a:pt x="321" y="257"/>
                  </a:lnTo>
                  <a:lnTo>
                    <a:pt x="311" y="247"/>
                  </a:lnTo>
                  <a:lnTo>
                    <a:pt x="298" y="253"/>
                  </a:lnTo>
                  <a:lnTo>
                    <a:pt x="280" y="224"/>
                  </a:lnTo>
                  <a:lnTo>
                    <a:pt x="269" y="214"/>
                  </a:lnTo>
                  <a:lnTo>
                    <a:pt x="257" y="208"/>
                  </a:lnTo>
                  <a:lnTo>
                    <a:pt x="222" y="208"/>
                  </a:lnTo>
                  <a:lnTo>
                    <a:pt x="187" y="179"/>
                  </a:lnTo>
                  <a:lnTo>
                    <a:pt x="164" y="168"/>
                  </a:lnTo>
                  <a:lnTo>
                    <a:pt x="134" y="179"/>
                  </a:lnTo>
                  <a:lnTo>
                    <a:pt x="146" y="247"/>
                  </a:lnTo>
                  <a:lnTo>
                    <a:pt x="152" y="247"/>
                  </a:lnTo>
                  <a:lnTo>
                    <a:pt x="146" y="247"/>
                  </a:lnTo>
                  <a:lnTo>
                    <a:pt x="146" y="24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69" name="Freeform 668"/>
            <p:cNvSpPr>
              <a:spLocks/>
            </p:cNvSpPr>
            <p:nvPr/>
          </p:nvSpPr>
          <p:spPr bwMode="auto">
            <a:xfrm>
              <a:off x="5416551" y="1871663"/>
              <a:ext cx="827088" cy="407988"/>
            </a:xfrm>
            <a:custGeom>
              <a:avLst/>
              <a:gdLst>
                <a:gd name="T0" fmla="*/ 117 w 521"/>
                <a:gd name="T1" fmla="*/ 230 h 257"/>
                <a:gd name="T2" fmla="*/ 105 w 521"/>
                <a:gd name="T3" fmla="*/ 230 h 257"/>
                <a:gd name="T4" fmla="*/ 98 w 521"/>
                <a:gd name="T5" fmla="*/ 241 h 257"/>
                <a:gd name="T6" fmla="*/ 94 w 521"/>
                <a:gd name="T7" fmla="*/ 230 h 257"/>
                <a:gd name="T8" fmla="*/ 88 w 521"/>
                <a:gd name="T9" fmla="*/ 218 h 257"/>
                <a:gd name="T10" fmla="*/ 76 w 521"/>
                <a:gd name="T11" fmla="*/ 208 h 257"/>
                <a:gd name="T12" fmla="*/ 70 w 521"/>
                <a:gd name="T13" fmla="*/ 191 h 257"/>
                <a:gd name="T14" fmla="*/ 59 w 521"/>
                <a:gd name="T15" fmla="*/ 185 h 257"/>
                <a:gd name="T16" fmla="*/ 63 w 521"/>
                <a:gd name="T17" fmla="*/ 179 h 257"/>
                <a:gd name="T18" fmla="*/ 70 w 521"/>
                <a:gd name="T19" fmla="*/ 168 h 257"/>
                <a:gd name="T20" fmla="*/ 88 w 521"/>
                <a:gd name="T21" fmla="*/ 156 h 257"/>
                <a:gd name="T22" fmla="*/ 82 w 521"/>
                <a:gd name="T23" fmla="*/ 152 h 257"/>
                <a:gd name="T24" fmla="*/ 70 w 521"/>
                <a:gd name="T25" fmla="*/ 140 h 257"/>
                <a:gd name="T26" fmla="*/ 41 w 521"/>
                <a:gd name="T27" fmla="*/ 152 h 257"/>
                <a:gd name="T28" fmla="*/ 28 w 521"/>
                <a:gd name="T29" fmla="*/ 152 h 257"/>
                <a:gd name="T30" fmla="*/ 12 w 521"/>
                <a:gd name="T31" fmla="*/ 129 h 257"/>
                <a:gd name="T32" fmla="*/ 0 w 521"/>
                <a:gd name="T33" fmla="*/ 94 h 257"/>
                <a:gd name="T34" fmla="*/ 24 w 521"/>
                <a:gd name="T35" fmla="*/ 94 h 257"/>
                <a:gd name="T36" fmla="*/ 63 w 521"/>
                <a:gd name="T37" fmla="*/ 61 h 257"/>
                <a:gd name="T38" fmla="*/ 123 w 521"/>
                <a:gd name="T39" fmla="*/ 78 h 257"/>
                <a:gd name="T40" fmla="*/ 175 w 521"/>
                <a:gd name="T41" fmla="*/ 78 h 257"/>
                <a:gd name="T42" fmla="*/ 164 w 521"/>
                <a:gd name="T43" fmla="*/ 55 h 257"/>
                <a:gd name="T44" fmla="*/ 164 w 521"/>
                <a:gd name="T45" fmla="*/ 28 h 257"/>
                <a:gd name="T46" fmla="*/ 257 w 521"/>
                <a:gd name="T47" fmla="*/ 0 h 257"/>
                <a:gd name="T48" fmla="*/ 292 w 521"/>
                <a:gd name="T49" fmla="*/ 22 h 257"/>
                <a:gd name="T50" fmla="*/ 327 w 521"/>
                <a:gd name="T51" fmla="*/ 22 h 257"/>
                <a:gd name="T52" fmla="*/ 356 w 521"/>
                <a:gd name="T53" fmla="*/ 16 h 257"/>
                <a:gd name="T54" fmla="*/ 381 w 521"/>
                <a:gd name="T55" fmla="*/ 32 h 257"/>
                <a:gd name="T56" fmla="*/ 426 w 521"/>
                <a:gd name="T57" fmla="*/ 78 h 257"/>
                <a:gd name="T58" fmla="*/ 461 w 521"/>
                <a:gd name="T59" fmla="*/ 78 h 257"/>
                <a:gd name="T60" fmla="*/ 521 w 521"/>
                <a:gd name="T61" fmla="*/ 107 h 257"/>
                <a:gd name="T62" fmla="*/ 515 w 521"/>
                <a:gd name="T63" fmla="*/ 113 h 257"/>
                <a:gd name="T64" fmla="*/ 502 w 521"/>
                <a:gd name="T65" fmla="*/ 123 h 257"/>
                <a:gd name="T66" fmla="*/ 508 w 521"/>
                <a:gd name="T67" fmla="*/ 140 h 257"/>
                <a:gd name="T68" fmla="*/ 496 w 521"/>
                <a:gd name="T69" fmla="*/ 146 h 257"/>
                <a:gd name="T70" fmla="*/ 486 w 521"/>
                <a:gd name="T71" fmla="*/ 140 h 257"/>
                <a:gd name="T72" fmla="*/ 486 w 521"/>
                <a:gd name="T73" fmla="*/ 175 h 257"/>
                <a:gd name="T74" fmla="*/ 455 w 521"/>
                <a:gd name="T75" fmla="*/ 179 h 257"/>
                <a:gd name="T76" fmla="*/ 467 w 521"/>
                <a:gd name="T77" fmla="*/ 195 h 257"/>
                <a:gd name="T78" fmla="*/ 473 w 521"/>
                <a:gd name="T79" fmla="*/ 208 h 257"/>
                <a:gd name="T80" fmla="*/ 473 w 521"/>
                <a:gd name="T81" fmla="*/ 214 h 257"/>
                <a:gd name="T82" fmla="*/ 473 w 521"/>
                <a:gd name="T83" fmla="*/ 218 h 257"/>
                <a:gd name="T84" fmla="*/ 467 w 521"/>
                <a:gd name="T85" fmla="*/ 230 h 257"/>
                <a:gd name="T86" fmla="*/ 381 w 521"/>
                <a:gd name="T87" fmla="*/ 230 h 257"/>
                <a:gd name="T88" fmla="*/ 346 w 521"/>
                <a:gd name="T89" fmla="*/ 230 h 257"/>
                <a:gd name="T90" fmla="*/ 298 w 521"/>
                <a:gd name="T91" fmla="*/ 253 h 257"/>
                <a:gd name="T92" fmla="*/ 222 w 521"/>
                <a:gd name="T93" fmla="*/ 208 h 257"/>
                <a:gd name="T94" fmla="*/ 146 w 521"/>
                <a:gd name="T95" fmla="*/ 24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1" h="257">
                  <a:moveTo>
                    <a:pt x="146" y="247"/>
                  </a:moveTo>
                  <a:lnTo>
                    <a:pt x="140" y="247"/>
                  </a:lnTo>
                  <a:lnTo>
                    <a:pt x="134" y="236"/>
                  </a:lnTo>
                  <a:lnTo>
                    <a:pt x="117" y="230"/>
                  </a:lnTo>
                  <a:lnTo>
                    <a:pt x="105" y="230"/>
                  </a:lnTo>
                  <a:lnTo>
                    <a:pt x="105" y="230"/>
                  </a:lnTo>
                  <a:lnTo>
                    <a:pt x="105" y="230"/>
                  </a:lnTo>
                  <a:lnTo>
                    <a:pt x="105" y="230"/>
                  </a:lnTo>
                  <a:lnTo>
                    <a:pt x="105" y="236"/>
                  </a:lnTo>
                  <a:lnTo>
                    <a:pt x="98" y="236"/>
                  </a:lnTo>
                  <a:lnTo>
                    <a:pt x="105" y="241"/>
                  </a:lnTo>
                  <a:lnTo>
                    <a:pt x="98" y="241"/>
                  </a:lnTo>
                  <a:lnTo>
                    <a:pt x="98" y="236"/>
                  </a:lnTo>
                  <a:lnTo>
                    <a:pt x="98" y="236"/>
                  </a:lnTo>
                  <a:lnTo>
                    <a:pt x="94" y="230"/>
                  </a:lnTo>
                  <a:lnTo>
                    <a:pt x="94" y="230"/>
                  </a:lnTo>
                  <a:lnTo>
                    <a:pt x="94" y="218"/>
                  </a:lnTo>
                  <a:lnTo>
                    <a:pt x="88" y="218"/>
                  </a:lnTo>
                  <a:lnTo>
                    <a:pt x="88" y="218"/>
                  </a:lnTo>
                  <a:lnTo>
                    <a:pt x="88" y="218"/>
                  </a:lnTo>
                  <a:lnTo>
                    <a:pt x="82" y="214"/>
                  </a:lnTo>
                  <a:lnTo>
                    <a:pt x="82" y="214"/>
                  </a:lnTo>
                  <a:lnTo>
                    <a:pt x="82" y="208"/>
                  </a:lnTo>
                  <a:lnTo>
                    <a:pt x="76" y="208"/>
                  </a:lnTo>
                  <a:lnTo>
                    <a:pt x="76" y="208"/>
                  </a:lnTo>
                  <a:lnTo>
                    <a:pt x="76" y="201"/>
                  </a:lnTo>
                  <a:lnTo>
                    <a:pt x="70" y="201"/>
                  </a:lnTo>
                  <a:lnTo>
                    <a:pt x="70" y="191"/>
                  </a:lnTo>
                  <a:lnTo>
                    <a:pt x="59" y="191"/>
                  </a:lnTo>
                  <a:lnTo>
                    <a:pt x="59" y="191"/>
                  </a:lnTo>
                  <a:lnTo>
                    <a:pt x="59" y="185"/>
                  </a:lnTo>
                  <a:lnTo>
                    <a:pt x="59" y="185"/>
                  </a:lnTo>
                  <a:lnTo>
                    <a:pt x="59" y="185"/>
                  </a:lnTo>
                  <a:lnTo>
                    <a:pt x="59" y="179"/>
                  </a:lnTo>
                  <a:lnTo>
                    <a:pt x="59" y="179"/>
                  </a:lnTo>
                  <a:lnTo>
                    <a:pt x="63" y="179"/>
                  </a:lnTo>
                  <a:lnTo>
                    <a:pt x="63" y="175"/>
                  </a:lnTo>
                  <a:lnTo>
                    <a:pt x="70" y="175"/>
                  </a:lnTo>
                  <a:lnTo>
                    <a:pt x="70" y="168"/>
                  </a:lnTo>
                  <a:lnTo>
                    <a:pt x="70" y="168"/>
                  </a:lnTo>
                  <a:lnTo>
                    <a:pt x="88" y="168"/>
                  </a:lnTo>
                  <a:lnTo>
                    <a:pt x="88" y="162"/>
                  </a:lnTo>
                  <a:lnTo>
                    <a:pt x="88" y="162"/>
                  </a:lnTo>
                  <a:lnTo>
                    <a:pt x="88" y="156"/>
                  </a:lnTo>
                  <a:lnTo>
                    <a:pt x="88" y="156"/>
                  </a:lnTo>
                  <a:lnTo>
                    <a:pt x="88" y="156"/>
                  </a:lnTo>
                  <a:lnTo>
                    <a:pt x="82" y="152"/>
                  </a:lnTo>
                  <a:lnTo>
                    <a:pt x="82" y="152"/>
                  </a:lnTo>
                  <a:lnTo>
                    <a:pt x="82" y="146"/>
                  </a:lnTo>
                  <a:lnTo>
                    <a:pt x="76" y="146"/>
                  </a:lnTo>
                  <a:lnTo>
                    <a:pt x="76" y="146"/>
                  </a:lnTo>
                  <a:lnTo>
                    <a:pt x="70" y="140"/>
                  </a:lnTo>
                  <a:lnTo>
                    <a:pt x="47" y="140"/>
                  </a:lnTo>
                  <a:lnTo>
                    <a:pt x="47" y="146"/>
                  </a:lnTo>
                  <a:lnTo>
                    <a:pt x="41" y="146"/>
                  </a:lnTo>
                  <a:lnTo>
                    <a:pt x="41" y="152"/>
                  </a:lnTo>
                  <a:lnTo>
                    <a:pt x="35" y="152"/>
                  </a:lnTo>
                  <a:lnTo>
                    <a:pt x="35" y="156"/>
                  </a:lnTo>
                  <a:lnTo>
                    <a:pt x="35" y="152"/>
                  </a:lnTo>
                  <a:lnTo>
                    <a:pt x="28" y="152"/>
                  </a:lnTo>
                  <a:lnTo>
                    <a:pt x="35" y="146"/>
                  </a:lnTo>
                  <a:lnTo>
                    <a:pt x="28" y="140"/>
                  </a:lnTo>
                  <a:lnTo>
                    <a:pt x="24" y="129"/>
                  </a:lnTo>
                  <a:lnTo>
                    <a:pt x="12" y="129"/>
                  </a:lnTo>
                  <a:lnTo>
                    <a:pt x="6" y="123"/>
                  </a:lnTo>
                  <a:lnTo>
                    <a:pt x="6" y="117"/>
                  </a:lnTo>
                  <a:lnTo>
                    <a:pt x="0" y="113"/>
                  </a:lnTo>
                  <a:lnTo>
                    <a:pt x="0" y="94"/>
                  </a:lnTo>
                  <a:lnTo>
                    <a:pt x="6" y="90"/>
                  </a:lnTo>
                  <a:lnTo>
                    <a:pt x="6" y="84"/>
                  </a:lnTo>
                  <a:lnTo>
                    <a:pt x="12" y="90"/>
                  </a:lnTo>
                  <a:lnTo>
                    <a:pt x="24" y="94"/>
                  </a:lnTo>
                  <a:lnTo>
                    <a:pt x="28" y="90"/>
                  </a:lnTo>
                  <a:lnTo>
                    <a:pt x="24" y="84"/>
                  </a:lnTo>
                  <a:lnTo>
                    <a:pt x="47" y="61"/>
                  </a:lnTo>
                  <a:lnTo>
                    <a:pt x="63" y="61"/>
                  </a:lnTo>
                  <a:lnTo>
                    <a:pt x="88" y="72"/>
                  </a:lnTo>
                  <a:lnTo>
                    <a:pt x="98" y="84"/>
                  </a:lnTo>
                  <a:lnTo>
                    <a:pt x="111" y="78"/>
                  </a:lnTo>
                  <a:lnTo>
                    <a:pt x="123" y="78"/>
                  </a:lnTo>
                  <a:lnTo>
                    <a:pt x="129" y="72"/>
                  </a:lnTo>
                  <a:lnTo>
                    <a:pt x="140" y="72"/>
                  </a:lnTo>
                  <a:lnTo>
                    <a:pt x="164" y="84"/>
                  </a:lnTo>
                  <a:lnTo>
                    <a:pt x="175" y="78"/>
                  </a:lnTo>
                  <a:lnTo>
                    <a:pt x="187" y="78"/>
                  </a:lnTo>
                  <a:lnTo>
                    <a:pt x="187" y="68"/>
                  </a:lnTo>
                  <a:lnTo>
                    <a:pt x="175" y="68"/>
                  </a:lnTo>
                  <a:lnTo>
                    <a:pt x="164" y="55"/>
                  </a:lnTo>
                  <a:lnTo>
                    <a:pt x="169" y="55"/>
                  </a:lnTo>
                  <a:lnTo>
                    <a:pt x="169" y="45"/>
                  </a:lnTo>
                  <a:lnTo>
                    <a:pt x="181" y="39"/>
                  </a:lnTo>
                  <a:lnTo>
                    <a:pt x="164" y="28"/>
                  </a:lnTo>
                  <a:lnTo>
                    <a:pt x="216" y="22"/>
                  </a:lnTo>
                  <a:lnTo>
                    <a:pt x="216" y="10"/>
                  </a:lnTo>
                  <a:lnTo>
                    <a:pt x="234" y="10"/>
                  </a:lnTo>
                  <a:lnTo>
                    <a:pt x="257" y="0"/>
                  </a:lnTo>
                  <a:lnTo>
                    <a:pt x="269" y="6"/>
                  </a:lnTo>
                  <a:lnTo>
                    <a:pt x="280" y="0"/>
                  </a:lnTo>
                  <a:lnTo>
                    <a:pt x="286" y="6"/>
                  </a:lnTo>
                  <a:lnTo>
                    <a:pt x="292" y="22"/>
                  </a:lnTo>
                  <a:lnTo>
                    <a:pt x="298" y="22"/>
                  </a:lnTo>
                  <a:lnTo>
                    <a:pt x="304" y="16"/>
                  </a:lnTo>
                  <a:lnTo>
                    <a:pt x="311" y="22"/>
                  </a:lnTo>
                  <a:lnTo>
                    <a:pt x="327" y="22"/>
                  </a:lnTo>
                  <a:lnTo>
                    <a:pt x="327" y="32"/>
                  </a:lnTo>
                  <a:lnTo>
                    <a:pt x="333" y="32"/>
                  </a:lnTo>
                  <a:lnTo>
                    <a:pt x="346" y="28"/>
                  </a:lnTo>
                  <a:lnTo>
                    <a:pt x="356" y="16"/>
                  </a:lnTo>
                  <a:lnTo>
                    <a:pt x="362" y="16"/>
                  </a:lnTo>
                  <a:lnTo>
                    <a:pt x="362" y="22"/>
                  </a:lnTo>
                  <a:lnTo>
                    <a:pt x="375" y="28"/>
                  </a:lnTo>
                  <a:lnTo>
                    <a:pt x="381" y="32"/>
                  </a:lnTo>
                  <a:lnTo>
                    <a:pt x="397" y="45"/>
                  </a:lnTo>
                  <a:lnTo>
                    <a:pt x="410" y="61"/>
                  </a:lnTo>
                  <a:lnTo>
                    <a:pt x="420" y="68"/>
                  </a:lnTo>
                  <a:lnTo>
                    <a:pt x="426" y="78"/>
                  </a:lnTo>
                  <a:lnTo>
                    <a:pt x="426" y="68"/>
                  </a:lnTo>
                  <a:lnTo>
                    <a:pt x="432" y="68"/>
                  </a:lnTo>
                  <a:lnTo>
                    <a:pt x="445" y="78"/>
                  </a:lnTo>
                  <a:lnTo>
                    <a:pt x="461" y="78"/>
                  </a:lnTo>
                  <a:lnTo>
                    <a:pt x="467" y="72"/>
                  </a:lnTo>
                  <a:lnTo>
                    <a:pt x="480" y="84"/>
                  </a:lnTo>
                  <a:lnTo>
                    <a:pt x="515" y="100"/>
                  </a:lnTo>
                  <a:lnTo>
                    <a:pt x="521" y="107"/>
                  </a:lnTo>
                  <a:lnTo>
                    <a:pt x="521" y="107"/>
                  </a:lnTo>
                  <a:lnTo>
                    <a:pt x="521" y="107"/>
                  </a:lnTo>
                  <a:lnTo>
                    <a:pt x="521" y="113"/>
                  </a:lnTo>
                  <a:lnTo>
                    <a:pt x="515" y="113"/>
                  </a:lnTo>
                  <a:lnTo>
                    <a:pt x="515" y="117"/>
                  </a:lnTo>
                  <a:lnTo>
                    <a:pt x="508" y="117"/>
                  </a:lnTo>
                  <a:lnTo>
                    <a:pt x="508" y="117"/>
                  </a:lnTo>
                  <a:lnTo>
                    <a:pt x="502" y="123"/>
                  </a:lnTo>
                  <a:lnTo>
                    <a:pt x="502" y="123"/>
                  </a:lnTo>
                  <a:lnTo>
                    <a:pt x="508" y="129"/>
                  </a:lnTo>
                  <a:lnTo>
                    <a:pt x="508" y="129"/>
                  </a:lnTo>
                  <a:lnTo>
                    <a:pt x="508" y="140"/>
                  </a:lnTo>
                  <a:lnTo>
                    <a:pt x="508" y="140"/>
                  </a:lnTo>
                  <a:lnTo>
                    <a:pt x="508" y="146"/>
                  </a:lnTo>
                  <a:lnTo>
                    <a:pt x="496" y="146"/>
                  </a:lnTo>
                  <a:lnTo>
                    <a:pt x="496" y="146"/>
                  </a:lnTo>
                  <a:lnTo>
                    <a:pt x="492" y="140"/>
                  </a:lnTo>
                  <a:lnTo>
                    <a:pt x="486" y="140"/>
                  </a:lnTo>
                  <a:lnTo>
                    <a:pt x="486" y="140"/>
                  </a:lnTo>
                  <a:lnTo>
                    <a:pt x="486" y="140"/>
                  </a:lnTo>
                  <a:lnTo>
                    <a:pt x="486" y="140"/>
                  </a:lnTo>
                  <a:lnTo>
                    <a:pt x="486" y="168"/>
                  </a:lnTo>
                  <a:lnTo>
                    <a:pt x="486" y="168"/>
                  </a:lnTo>
                  <a:lnTo>
                    <a:pt x="486" y="175"/>
                  </a:lnTo>
                  <a:lnTo>
                    <a:pt x="461" y="175"/>
                  </a:lnTo>
                  <a:lnTo>
                    <a:pt x="461" y="175"/>
                  </a:lnTo>
                  <a:lnTo>
                    <a:pt x="455" y="179"/>
                  </a:lnTo>
                  <a:lnTo>
                    <a:pt x="455" y="179"/>
                  </a:lnTo>
                  <a:lnTo>
                    <a:pt x="461" y="185"/>
                  </a:lnTo>
                  <a:lnTo>
                    <a:pt x="461" y="185"/>
                  </a:lnTo>
                  <a:lnTo>
                    <a:pt x="467" y="191"/>
                  </a:lnTo>
                  <a:lnTo>
                    <a:pt x="467" y="195"/>
                  </a:lnTo>
                  <a:lnTo>
                    <a:pt x="467" y="195"/>
                  </a:lnTo>
                  <a:lnTo>
                    <a:pt x="467" y="201"/>
                  </a:lnTo>
                  <a:lnTo>
                    <a:pt x="473" y="201"/>
                  </a:lnTo>
                  <a:lnTo>
                    <a:pt x="473" y="208"/>
                  </a:lnTo>
                  <a:lnTo>
                    <a:pt x="473" y="208"/>
                  </a:lnTo>
                  <a:lnTo>
                    <a:pt x="473" y="208"/>
                  </a:lnTo>
                  <a:lnTo>
                    <a:pt x="473" y="214"/>
                  </a:lnTo>
                  <a:lnTo>
                    <a:pt x="473" y="214"/>
                  </a:lnTo>
                  <a:lnTo>
                    <a:pt x="473" y="214"/>
                  </a:lnTo>
                  <a:lnTo>
                    <a:pt x="473" y="218"/>
                  </a:lnTo>
                  <a:lnTo>
                    <a:pt x="473" y="218"/>
                  </a:lnTo>
                  <a:lnTo>
                    <a:pt x="473" y="218"/>
                  </a:lnTo>
                  <a:lnTo>
                    <a:pt x="473" y="224"/>
                  </a:lnTo>
                  <a:lnTo>
                    <a:pt x="473" y="224"/>
                  </a:lnTo>
                  <a:lnTo>
                    <a:pt x="473" y="230"/>
                  </a:lnTo>
                  <a:lnTo>
                    <a:pt x="467" y="230"/>
                  </a:lnTo>
                  <a:lnTo>
                    <a:pt x="451" y="218"/>
                  </a:lnTo>
                  <a:lnTo>
                    <a:pt x="397" y="218"/>
                  </a:lnTo>
                  <a:lnTo>
                    <a:pt x="385" y="214"/>
                  </a:lnTo>
                  <a:lnTo>
                    <a:pt x="381" y="230"/>
                  </a:lnTo>
                  <a:lnTo>
                    <a:pt x="362" y="218"/>
                  </a:lnTo>
                  <a:lnTo>
                    <a:pt x="356" y="218"/>
                  </a:lnTo>
                  <a:lnTo>
                    <a:pt x="346" y="230"/>
                  </a:lnTo>
                  <a:lnTo>
                    <a:pt x="346" y="230"/>
                  </a:lnTo>
                  <a:lnTo>
                    <a:pt x="321" y="253"/>
                  </a:lnTo>
                  <a:lnTo>
                    <a:pt x="321" y="257"/>
                  </a:lnTo>
                  <a:lnTo>
                    <a:pt x="311" y="247"/>
                  </a:lnTo>
                  <a:lnTo>
                    <a:pt x="298" y="253"/>
                  </a:lnTo>
                  <a:lnTo>
                    <a:pt x="280" y="224"/>
                  </a:lnTo>
                  <a:lnTo>
                    <a:pt x="269" y="214"/>
                  </a:lnTo>
                  <a:lnTo>
                    <a:pt x="257" y="208"/>
                  </a:lnTo>
                  <a:lnTo>
                    <a:pt x="222" y="208"/>
                  </a:lnTo>
                  <a:lnTo>
                    <a:pt x="187" y="179"/>
                  </a:lnTo>
                  <a:lnTo>
                    <a:pt x="164" y="168"/>
                  </a:lnTo>
                  <a:lnTo>
                    <a:pt x="134" y="179"/>
                  </a:lnTo>
                  <a:lnTo>
                    <a:pt x="146" y="247"/>
                  </a:lnTo>
                  <a:lnTo>
                    <a:pt x="152" y="247"/>
                  </a:lnTo>
                  <a:lnTo>
                    <a:pt x="146" y="247"/>
                  </a:lnTo>
                  <a:lnTo>
                    <a:pt x="146" y="24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0" name="Freeform 669"/>
            <p:cNvSpPr>
              <a:spLocks/>
            </p:cNvSpPr>
            <p:nvPr/>
          </p:nvSpPr>
          <p:spPr bwMode="auto">
            <a:xfrm>
              <a:off x="4738688" y="2103438"/>
              <a:ext cx="55563" cy="34925"/>
            </a:xfrm>
            <a:custGeom>
              <a:avLst/>
              <a:gdLst>
                <a:gd name="T0" fmla="*/ 35 w 35"/>
                <a:gd name="T1" fmla="*/ 6 h 22"/>
                <a:gd name="T2" fmla="*/ 35 w 35"/>
                <a:gd name="T3" fmla="*/ 10 h 22"/>
                <a:gd name="T4" fmla="*/ 29 w 35"/>
                <a:gd name="T5" fmla="*/ 10 h 22"/>
                <a:gd name="T6" fmla="*/ 29 w 35"/>
                <a:gd name="T7" fmla="*/ 16 h 22"/>
                <a:gd name="T8" fmla="*/ 23 w 35"/>
                <a:gd name="T9" fmla="*/ 22 h 22"/>
                <a:gd name="T10" fmla="*/ 0 w 35"/>
                <a:gd name="T11" fmla="*/ 22 h 22"/>
                <a:gd name="T12" fmla="*/ 0 w 35"/>
                <a:gd name="T13" fmla="*/ 22 h 22"/>
                <a:gd name="T14" fmla="*/ 0 w 35"/>
                <a:gd name="T15" fmla="*/ 16 h 22"/>
                <a:gd name="T16" fmla="*/ 0 w 35"/>
                <a:gd name="T17" fmla="*/ 16 h 22"/>
                <a:gd name="T18" fmla="*/ 0 w 35"/>
                <a:gd name="T19" fmla="*/ 10 h 22"/>
                <a:gd name="T20" fmla="*/ 0 w 35"/>
                <a:gd name="T21" fmla="*/ 10 h 22"/>
                <a:gd name="T22" fmla="*/ 0 w 35"/>
                <a:gd name="T23" fmla="*/ 10 h 22"/>
                <a:gd name="T24" fmla="*/ 0 w 35"/>
                <a:gd name="T25" fmla="*/ 6 h 22"/>
                <a:gd name="T26" fmla="*/ 0 w 35"/>
                <a:gd name="T27" fmla="*/ 6 h 22"/>
                <a:gd name="T28" fmla="*/ 0 w 35"/>
                <a:gd name="T29" fmla="*/ 6 h 22"/>
                <a:gd name="T30" fmla="*/ 23 w 35"/>
                <a:gd name="T31" fmla="*/ 6 h 22"/>
                <a:gd name="T32" fmla="*/ 23 w 35"/>
                <a:gd name="T33" fmla="*/ 0 h 22"/>
                <a:gd name="T34" fmla="*/ 35 w 35"/>
                <a:gd name="T35" fmla="*/ 0 h 22"/>
                <a:gd name="T36" fmla="*/ 35 w 35"/>
                <a:gd name="T37" fmla="*/ 6 h 22"/>
                <a:gd name="T38" fmla="*/ 35 w 35"/>
                <a:gd name="T39" fmla="*/ 6 h 22"/>
                <a:gd name="T40" fmla="*/ 35 w 35"/>
                <a:gd name="T4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22">
                  <a:moveTo>
                    <a:pt x="35" y="6"/>
                  </a:moveTo>
                  <a:lnTo>
                    <a:pt x="35" y="10"/>
                  </a:lnTo>
                  <a:lnTo>
                    <a:pt x="29" y="10"/>
                  </a:lnTo>
                  <a:lnTo>
                    <a:pt x="29" y="16"/>
                  </a:lnTo>
                  <a:lnTo>
                    <a:pt x="23" y="22"/>
                  </a:lnTo>
                  <a:lnTo>
                    <a:pt x="0" y="22"/>
                  </a:lnTo>
                  <a:lnTo>
                    <a:pt x="0" y="22"/>
                  </a:lnTo>
                  <a:lnTo>
                    <a:pt x="0" y="16"/>
                  </a:lnTo>
                  <a:lnTo>
                    <a:pt x="0" y="16"/>
                  </a:lnTo>
                  <a:lnTo>
                    <a:pt x="0" y="10"/>
                  </a:lnTo>
                  <a:lnTo>
                    <a:pt x="0" y="10"/>
                  </a:lnTo>
                  <a:lnTo>
                    <a:pt x="0" y="10"/>
                  </a:lnTo>
                  <a:lnTo>
                    <a:pt x="0" y="6"/>
                  </a:lnTo>
                  <a:lnTo>
                    <a:pt x="0" y="6"/>
                  </a:lnTo>
                  <a:lnTo>
                    <a:pt x="0" y="6"/>
                  </a:lnTo>
                  <a:lnTo>
                    <a:pt x="23" y="6"/>
                  </a:lnTo>
                  <a:lnTo>
                    <a:pt x="23" y="0"/>
                  </a:lnTo>
                  <a:lnTo>
                    <a:pt x="35" y="0"/>
                  </a:lnTo>
                  <a:lnTo>
                    <a:pt x="35" y="6"/>
                  </a:lnTo>
                  <a:lnTo>
                    <a:pt x="35" y="6"/>
                  </a:lnTo>
                  <a:lnTo>
                    <a:pt x="35"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1" name="Freeform 670"/>
            <p:cNvSpPr>
              <a:spLocks/>
            </p:cNvSpPr>
            <p:nvPr/>
          </p:nvSpPr>
          <p:spPr bwMode="auto">
            <a:xfrm>
              <a:off x="4738688" y="2103438"/>
              <a:ext cx="55563" cy="34925"/>
            </a:xfrm>
            <a:custGeom>
              <a:avLst/>
              <a:gdLst>
                <a:gd name="T0" fmla="*/ 35 w 35"/>
                <a:gd name="T1" fmla="*/ 6 h 22"/>
                <a:gd name="T2" fmla="*/ 35 w 35"/>
                <a:gd name="T3" fmla="*/ 10 h 22"/>
                <a:gd name="T4" fmla="*/ 29 w 35"/>
                <a:gd name="T5" fmla="*/ 10 h 22"/>
                <a:gd name="T6" fmla="*/ 29 w 35"/>
                <a:gd name="T7" fmla="*/ 16 h 22"/>
                <a:gd name="T8" fmla="*/ 23 w 35"/>
                <a:gd name="T9" fmla="*/ 22 h 22"/>
                <a:gd name="T10" fmla="*/ 0 w 35"/>
                <a:gd name="T11" fmla="*/ 22 h 22"/>
                <a:gd name="T12" fmla="*/ 0 w 35"/>
                <a:gd name="T13" fmla="*/ 22 h 22"/>
                <a:gd name="T14" fmla="*/ 0 w 35"/>
                <a:gd name="T15" fmla="*/ 16 h 22"/>
                <a:gd name="T16" fmla="*/ 0 w 35"/>
                <a:gd name="T17" fmla="*/ 16 h 22"/>
                <a:gd name="T18" fmla="*/ 0 w 35"/>
                <a:gd name="T19" fmla="*/ 10 h 22"/>
                <a:gd name="T20" fmla="*/ 0 w 35"/>
                <a:gd name="T21" fmla="*/ 10 h 22"/>
                <a:gd name="T22" fmla="*/ 0 w 35"/>
                <a:gd name="T23" fmla="*/ 10 h 22"/>
                <a:gd name="T24" fmla="*/ 0 w 35"/>
                <a:gd name="T25" fmla="*/ 6 h 22"/>
                <a:gd name="T26" fmla="*/ 0 w 35"/>
                <a:gd name="T27" fmla="*/ 6 h 22"/>
                <a:gd name="T28" fmla="*/ 0 w 35"/>
                <a:gd name="T29" fmla="*/ 6 h 22"/>
                <a:gd name="T30" fmla="*/ 23 w 35"/>
                <a:gd name="T31" fmla="*/ 6 h 22"/>
                <a:gd name="T32" fmla="*/ 23 w 35"/>
                <a:gd name="T33" fmla="*/ 0 h 22"/>
                <a:gd name="T34" fmla="*/ 35 w 35"/>
                <a:gd name="T35" fmla="*/ 0 h 22"/>
                <a:gd name="T36" fmla="*/ 35 w 35"/>
                <a:gd name="T37" fmla="*/ 6 h 22"/>
                <a:gd name="T38" fmla="*/ 35 w 35"/>
                <a:gd name="T39" fmla="*/ 6 h 22"/>
                <a:gd name="T40" fmla="*/ 35 w 35"/>
                <a:gd name="T4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22">
                  <a:moveTo>
                    <a:pt x="35" y="6"/>
                  </a:moveTo>
                  <a:lnTo>
                    <a:pt x="35" y="10"/>
                  </a:lnTo>
                  <a:lnTo>
                    <a:pt x="29" y="10"/>
                  </a:lnTo>
                  <a:lnTo>
                    <a:pt x="29" y="16"/>
                  </a:lnTo>
                  <a:lnTo>
                    <a:pt x="23" y="22"/>
                  </a:lnTo>
                  <a:lnTo>
                    <a:pt x="0" y="22"/>
                  </a:lnTo>
                  <a:lnTo>
                    <a:pt x="0" y="22"/>
                  </a:lnTo>
                  <a:lnTo>
                    <a:pt x="0" y="16"/>
                  </a:lnTo>
                  <a:lnTo>
                    <a:pt x="0" y="16"/>
                  </a:lnTo>
                  <a:lnTo>
                    <a:pt x="0" y="10"/>
                  </a:lnTo>
                  <a:lnTo>
                    <a:pt x="0" y="10"/>
                  </a:lnTo>
                  <a:lnTo>
                    <a:pt x="0" y="10"/>
                  </a:lnTo>
                  <a:lnTo>
                    <a:pt x="0" y="6"/>
                  </a:lnTo>
                  <a:lnTo>
                    <a:pt x="0" y="6"/>
                  </a:lnTo>
                  <a:lnTo>
                    <a:pt x="0" y="6"/>
                  </a:lnTo>
                  <a:lnTo>
                    <a:pt x="23" y="6"/>
                  </a:lnTo>
                  <a:lnTo>
                    <a:pt x="23" y="0"/>
                  </a:lnTo>
                  <a:lnTo>
                    <a:pt x="35" y="0"/>
                  </a:lnTo>
                  <a:lnTo>
                    <a:pt x="35" y="6"/>
                  </a:lnTo>
                  <a:lnTo>
                    <a:pt x="35" y="6"/>
                  </a:lnTo>
                  <a:lnTo>
                    <a:pt x="35"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2" name="Freeform 671"/>
            <p:cNvSpPr>
              <a:spLocks/>
            </p:cNvSpPr>
            <p:nvPr/>
          </p:nvSpPr>
          <p:spPr bwMode="auto">
            <a:xfrm>
              <a:off x="4738688" y="2112963"/>
              <a:ext cx="111125" cy="104775"/>
            </a:xfrm>
            <a:custGeom>
              <a:avLst/>
              <a:gdLst>
                <a:gd name="T0" fmla="*/ 70 w 70"/>
                <a:gd name="T1" fmla="*/ 16 h 66"/>
                <a:gd name="T2" fmla="*/ 64 w 70"/>
                <a:gd name="T3" fmla="*/ 27 h 66"/>
                <a:gd name="T4" fmla="*/ 41 w 70"/>
                <a:gd name="T5" fmla="*/ 23 h 66"/>
                <a:gd name="T6" fmla="*/ 29 w 70"/>
                <a:gd name="T7" fmla="*/ 23 h 66"/>
                <a:gd name="T8" fmla="*/ 29 w 70"/>
                <a:gd name="T9" fmla="*/ 27 h 66"/>
                <a:gd name="T10" fmla="*/ 35 w 70"/>
                <a:gd name="T11" fmla="*/ 33 h 66"/>
                <a:gd name="T12" fmla="*/ 35 w 70"/>
                <a:gd name="T13" fmla="*/ 39 h 66"/>
                <a:gd name="T14" fmla="*/ 41 w 70"/>
                <a:gd name="T15" fmla="*/ 43 h 66"/>
                <a:gd name="T16" fmla="*/ 41 w 70"/>
                <a:gd name="T17" fmla="*/ 43 h 66"/>
                <a:gd name="T18" fmla="*/ 48 w 70"/>
                <a:gd name="T19" fmla="*/ 49 h 66"/>
                <a:gd name="T20" fmla="*/ 48 w 70"/>
                <a:gd name="T21" fmla="*/ 56 h 66"/>
                <a:gd name="T22" fmla="*/ 54 w 70"/>
                <a:gd name="T23" fmla="*/ 62 h 66"/>
                <a:gd name="T24" fmla="*/ 54 w 70"/>
                <a:gd name="T25" fmla="*/ 66 h 66"/>
                <a:gd name="T26" fmla="*/ 41 w 70"/>
                <a:gd name="T27" fmla="*/ 66 h 66"/>
                <a:gd name="T28" fmla="*/ 41 w 70"/>
                <a:gd name="T29" fmla="*/ 66 h 66"/>
                <a:gd name="T30" fmla="*/ 41 w 70"/>
                <a:gd name="T31" fmla="*/ 66 h 66"/>
                <a:gd name="T32" fmla="*/ 41 w 70"/>
                <a:gd name="T33" fmla="*/ 66 h 66"/>
                <a:gd name="T34" fmla="*/ 35 w 70"/>
                <a:gd name="T35" fmla="*/ 62 h 66"/>
                <a:gd name="T36" fmla="*/ 35 w 70"/>
                <a:gd name="T37" fmla="*/ 62 h 66"/>
                <a:gd name="T38" fmla="*/ 35 w 70"/>
                <a:gd name="T39" fmla="*/ 62 h 66"/>
                <a:gd name="T40" fmla="*/ 35 w 70"/>
                <a:gd name="T41" fmla="*/ 56 h 66"/>
                <a:gd name="T42" fmla="*/ 29 w 70"/>
                <a:gd name="T43" fmla="*/ 56 h 66"/>
                <a:gd name="T44" fmla="*/ 29 w 70"/>
                <a:gd name="T45" fmla="*/ 56 h 66"/>
                <a:gd name="T46" fmla="*/ 29 w 70"/>
                <a:gd name="T47" fmla="*/ 49 h 66"/>
                <a:gd name="T48" fmla="*/ 29 w 70"/>
                <a:gd name="T49" fmla="*/ 49 h 66"/>
                <a:gd name="T50" fmla="*/ 19 w 70"/>
                <a:gd name="T51" fmla="*/ 39 h 66"/>
                <a:gd name="T52" fmla="*/ 19 w 70"/>
                <a:gd name="T53" fmla="*/ 33 h 66"/>
                <a:gd name="T54" fmla="*/ 13 w 70"/>
                <a:gd name="T55" fmla="*/ 33 h 66"/>
                <a:gd name="T56" fmla="*/ 13 w 70"/>
                <a:gd name="T57" fmla="*/ 27 h 66"/>
                <a:gd name="T58" fmla="*/ 6 w 70"/>
                <a:gd name="T59" fmla="*/ 27 h 66"/>
                <a:gd name="T60" fmla="*/ 0 w 70"/>
                <a:gd name="T61" fmla="*/ 23 h 66"/>
                <a:gd name="T62" fmla="*/ 0 w 70"/>
                <a:gd name="T63" fmla="*/ 23 h 66"/>
                <a:gd name="T64" fmla="*/ 0 w 70"/>
                <a:gd name="T65" fmla="*/ 23 h 66"/>
                <a:gd name="T66" fmla="*/ 0 w 70"/>
                <a:gd name="T67" fmla="*/ 16 h 66"/>
                <a:gd name="T68" fmla="*/ 0 w 70"/>
                <a:gd name="T69" fmla="*/ 16 h 66"/>
                <a:gd name="T70" fmla="*/ 0 w 70"/>
                <a:gd name="T71" fmla="*/ 16 h 66"/>
                <a:gd name="T72" fmla="*/ 0 w 70"/>
                <a:gd name="T73" fmla="*/ 16 h 66"/>
                <a:gd name="T74" fmla="*/ 23 w 70"/>
                <a:gd name="T75" fmla="*/ 16 h 66"/>
                <a:gd name="T76" fmla="*/ 29 w 70"/>
                <a:gd name="T77" fmla="*/ 10 h 66"/>
                <a:gd name="T78" fmla="*/ 29 w 70"/>
                <a:gd name="T79" fmla="*/ 4 h 66"/>
                <a:gd name="T80" fmla="*/ 35 w 70"/>
                <a:gd name="T81" fmla="*/ 4 h 66"/>
                <a:gd name="T82" fmla="*/ 35 w 70"/>
                <a:gd name="T83" fmla="*/ 0 h 66"/>
                <a:gd name="T84" fmla="*/ 35 w 70"/>
                <a:gd name="T85" fmla="*/ 0 h 66"/>
                <a:gd name="T86" fmla="*/ 41 w 70"/>
                <a:gd name="T87" fmla="*/ 0 h 66"/>
                <a:gd name="T88" fmla="*/ 48 w 70"/>
                <a:gd name="T89" fmla="*/ 4 h 66"/>
                <a:gd name="T90" fmla="*/ 48 w 70"/>
                <a:gd name="T91" fmla="*/ 4 h 66"/>
                <a:gd name="T92" fmla="*/ 60 w 70"/>
                <a:gd name="T93" fmla="*/ 4 h 66"/>
                <a:gd name="T94" fmla="*/ 60 w 70"/>
                <a:gd name="T95" fmla="*/ 10 h 66"/>
                <a:gd name="T96" fmla="*/ 60 w 70"/>
                <a:gd name="T97" fmla="*/ 10 h 66"/>
                <a:gd name="T98" fmla="*/ 70 w 70"/>
                <a:gd name="T99" fmla="*/ 10 h 66"/>
                <a:gd name="T100" fmla="*/ 70 w 70"/>
                <a:gd name="T101" fmla="*/ 16 h 66"/>
                <a:gd name="T102" fmla="*/ 70 w 70"/>
                <a:gd name="T103" fmla="*/ 16 h 66"/>
                <a:gd name="T104" fmla="*/ 70 w 70"/>
                <a:gd name="T105" fmla="*/ 16 h 66"/>
                <a:gd name="T106" fmla="*/ 70 w 70"/>
                <a:gd name="T107" fmla="*/ 16 h 66"/>
                <a:gd name="T108" fmla="*/ 70 w 70"/>
                <a:gd name="T109" fmla="*/ 1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66">
                  <a:moveTo>
                    <a:pt x="70" y="16"/>
                  </a:moveTo>
                  <a:lnTo>
                    <a:pt x="64" y="27"/>
                  </a:lnTo>
                  <a:lnTo>
                    <a:pt x="41" y="23"/>
                  </a:lnTo>
                  <a:lnTo>
                    <a:pt x="29" y="23"/>
                  </a:lnTo>
                  <a:lnTo>
                    <a:pt x="29" y="27"/>
                  </a:lnTo>
                  <a:lnTo>
                    <a:pt x="35" y="33"/>
                  </a:lnTo>
                  <a:lnTo>
                    <a:pt x="35" y="39"/>
                  </a:lnTo>
                  <a:lnTo>
                    <a:pt x="41" y="43"/>
                  </a:lnTo>
                  <a:lnTo>
                    <a:pt x="41" y="43"/>
                  </a:lnTo>
                  <a:lnTo>
                    <a:pt x="48" y="49"/>
                  </a:lnTo>
                  <a:lnTo>
                    <a:pt x="48" y="56"/>
                  </a:lnTo>
                  <a:lnTo>
                    <a:pt x="54" y="62"/>
                  </a:lnTo>
                  <a:lnTo>
                    <a:pt x="54" y="66"/>
                  </a:lnTo>
                  <a:lnTo>
                    <a:pt x="41" y="66"/>
                  </a:lnTo>
                  <a:lnTo>
                    <a:pt x="41" y="66"/>
                  </a:lnTo>
                  <a:lnTo>
                    <a:pt x="41" y="66"/>
                  </a:lnTo>
                  <a:lnTo>
                    <a:pt x="41" y="66"/>
                  </a:lnTo>
                  <a:lnTo>
                    <a:pt x="35" y="62"/>
                  </a:lnTo>
                  <a:lnTo>
                    <a:pt x="35" y="62"/>
                  </a:lnTo>
                  <a:lnTo>
                    <a:pt x="35" y="62"/>
                  </a:lnTo>
                  <a:lnTo>
                    <a:pt x="35" y="56"/>
                  </a:lnTo>
                  <a:lnTo>
                    <a:pt x="29" y="56"/>
                  </a:lnTo>
                  <a:lnTo>
                    <a:pt x="29" y="56"/>
                  </a:lnTo>
                  <a:lnTo>
                    <a:pt x="29" y="49"/>
                  </a:lnTo>
                  <a:lnTo>
                    <a:pt x="29" y="49"/>
                  </a:lnTo>
                  <a:lnTo>
                    <a:pt x="19" y="39"/>
                  </a:lnTo>
                  <a:lnTo>
                    <a:pt x="19" y="33"/>
                  </a:lnTo>
                  <a:lnTo>
                    <a:pt x="13" y="33"/>
                  </a:lnTo>
                  <a:lnTo>
                    <a:pt x="13" y="27"/>
                  </a:lnTo>
                  <a:lnTo>
                    <a:pt x="6" y="27"/>
                  </a:lnTo>
                  <a:lnTo>
                    <a:pt x="0" y="23"/>
                  </a:lnTo>
                  <a:lnTo>
                    <a:pt x="0" y="23"/>
                  </a:lnTo>
                  <a:lnTo>
                    <a:pt x="0" y="23"/>
                  </a:lnTo>
                  <a:lnTo>
                    <a:pt x="0" y="16"/>
                  </a:lnTo>
                  <a:lnTo>
                    <a:pt x="0" y="16"/>
                  </a:lnTo>
                  <a:lnTo>
                    <a:pt x="0" y="16"/>
                  </a:lnTo>
                  <a:lnTo>
                    <a:pt x="0" y="16"/>
                  </a:lnTo>
                  <a:lnTo>
                    <a:pt x="23" y="16"/>
                  </a:lnTo>
                  <a:lnTo>
                    <a:pt x="29" y="10"/>
                  </a:lnTo>
                  <a:lnTo>
                    <a:pt x="29" y="4"/>
                  </a:lnTo>
                  <a:lnTo>
                    <a:pt x="35" y="4"/>
                  </a:lnTo>
                  <a:lnTo>
                    <a:pt x="35" y="0"/>
                  </a:lnTo>
                  <a:lnTo>
                    <a:pt x="35" y="0"/>
                  </a:lnTo>
                  <a:lnTo>
                    <a:pt x="41" y="0"/>
                  </a:lnTo>
                  <a:lnTo>
                    <a:pt x="48" y="4"/>
                  </a:lnTo>
                  <a:lnTo>
                    <a:pt x="48" y="4"/>
                  </a:lnTo>
                  <a:lnTo>
                    <a:pt x="60" y="4"/>
                  </a:lnTo>
                  <a:lnTo>
                    <a:pt x="60" y="10"/>
                  </a:lnTo>
                  <a:lnTo>
                    <a:pt x="60" y="10"/>
                  </a:lnTo>
                  <a:lnTo>
                    <a:pt x="70" y="10"/>
                  </a:lnTo>
                  <a:lnTo>
                    <a:pt x="70" y="16"/>
                  </a:lnTo>
                  <a:lnTo>
                    <a:pt x="70" y="16"/>
                  </a:lnTo>
                  <a:lnTo>
                    <a:pt x="70" y="16"/>
                  </a:lnTo>
                  <a:lnTo>
                    <a:pt x="70" y="16"/>
                  </a:lnTo>
                  <a:lnTo>
                    <a:pt x="7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3" name="Freeform 672"/>
            <p:cNvSpPr>
              <a:spLocks/>
            </p:cNvSpPr>
            <p:nvPr/>
          </p:nvSpPr>
          <p:spPr bwMode="auto">
            <a:xfrm>
              <a:off x="4738688" y="2112963"/>
              <a:ext cx="111125" cy="104775"/>
            </a:xfrm>
            <a:custGeom>
              <a:avLst/>
              <a:gdLst>
                <a:gd name="T0" fmla="*/ 70 w 70"/>
                <a:gd name="T1" fmla="*/ 16 h 66"/>
                <a:gd name="T2" fmla="*/ 64 w 70"/>
                <a:gd name="T3" fmla="*/ 27 h 66"/>
                <a:gd name="T4" fmla="*/ 41 w 70"/>
                <a:gd name="T5" fmla="*/ 23 h 66"/>
                <a:gd name="T6" fmla="*/ 29 w 70"/>
                <a:gd name="T7" fmla="*/ 23 h 66"/>
                <a:gd name="T8" fmla="*/ 29 w 70"/>
                <a:gd name="T9" fmla="*/ 27 h 66"/>
                <a:gd name="T10" fmla="*/ 35 w 70"/>
                <a:gd name="T11" fmla="*/ 33 h 66"/>
                <a:gd name="T12" fmla="*/ 35 w 70"/>
                <a:gd name="T13" fmla="*/ 39 h 66"/>
                <a:gd name="T14" fmla="*/ 41 w 70"/>
                <a:gd name="T15" fmla="*/ 43 h 66"/>
                <a:gd name="T16" fmla="*/ 41 w 70"/>
                <a:gd name="T17" fmla="*/ 43 h 66"/>
                <a:gd name="T18" fmla="*/ 48 w 70"/>
                <a:gd name="T19" fmla="*/ 49 h 66"/>
                <a:gd name="T20" fmla="*/ 48 w 70"/>
                <a:gd name="T21" fmla="*/ 56 h 66"/>
                <a:gd name="T22" fmla="*/ 54 w 70"/>
                <a:gd name="T23" fmla="*/ 62 h 66"/>
                <a:gd name="T24" fmla="*/ 54 w 70"/>
                <a:gd name="T25" fmla="*/ 66 h 66"/>
                <a:gd name="T26" fmla="*/ 41 w 70"/>
                <a:gd name="T27" fmla="*/ 66 h 66"/>
                <a:gd name="T28" fmla="*/ 41 w 70"/>
                <a:gd name="T29" fmla="*/ 66 h 66"/>
                <a:gd name="T30" fmla="*/ 41 w 70"/>
                <a:gd name="T31" fmla="*/ 66 h 66"/>
                <a:gd name="T32" fmla="*/ 41 w 70"/>
                <a:gd name="T33" fmla="*/ 66 h 66"/>
                <a:gd name="T34" fmla="*/ 35 w 70"/>
                <a:gd name="T35" fmla="*/ 62 h 66"/>
                <a:gd name="T36" fmla="*/ 35 w 70"/>
                <a:gd name="T37" fmla="*/ 62 h 66"/>
                <a:gd name="T38" fmla="*/ 35 w 70"/>
                <a:gd name="T39" fmla="*/ 62 h 66"/>
                <a:gd name="T40" fmla="*/ 35 w 70"/>
                <a:gd name="T41" fmla="*/ 56 h 66"/>
                <a:gd name="T42" fmla="*/ 29 w 70"/>
                <a:gd name="T43" fmla="*/ 56 h 66"/>
                <a:gd name="T44" fmla="*/ 29 w 70"/>
                <a:gd name="T45" fmla="*/ 56 h 66"/>
                <a:gd name="T46" fmla="*/ 29 w 70"/>
                <a:gd name="T47" fmla="*/ 49 h 66"/>
                <a:gd name="T48" fmla="*/ 29 w 70"/>
                <a:gd name="T49" fmla="*/ 49 h 66"/>
                <a:gd name="T50" fmla="*/ 19 w 70"/>
                <a:gd name="T51" fmla="*/ 39 h 66"/>
                <a:gd name="T52" fmla="*/ 19 w 70"/>
                <a:gd name="T53" fmla="*/ 33 h 66"/>
                <a:gd name="T54" fmla="*/ 13 w 70"/>
                <a:gd name="T55" fmla="*/ 33 h 66"/>
                <a:gd name="T56" fmla="*/ 13 w 70"/>
                <a:gd name="T57" fmla="*/ 27 h 66"/>
                <a:gd name="T58" fmla="*/ 6 w 70"/>
                <a:gd name="T59" fmla="*/ 27 h 66"/>
                <a:gd name="T60" fmla="*/ 0 w 70"/>
                <a:gd name="T61" fmla="*/ 23 h 66"/>
                <a:gd name="T62" fmla="*/ 0 w 70"/>
                <a:gd name="T63" fmla="*/ 23 h 66"/>
                <a:gd name="T64" fmla="*/ 0 w 70"/>
                <a:gd name="T65" fmla="*/ 23 h 66"/>
                <a:gd name="T66" fmla="*/ 0 w 70"/>
                <a:gd name="T67" fmla="*/ 16 h 66"/>
                <a:gd name="T68" fmla="*/ 0 w 70"/>
                <a:gd name="T69" fmla="*/ 16 h 66"/>
                <a:gd name="T70" fmla="*/ 0 w 70"/>
                <a:gd name="T71" fmla="*/ 16 h 66"/>
                <a:gd name="T72" fmla="*/ 0 w 70"/>
                <a:gd name="T73" fmla="*/ 16 h 66"/>
                <a:gd name="T74" fmla="*/ 23 w 70"/>
                <a:gd name="T75" fmla="*/ 16 h 66"/>
                <a:gd name="T76" fmla="*/ 29 w 70"/>
                <a:gd name="T77" fmla="*/ 10 h 66"/>
                <a:gd name="T78" fmla="*/ 29 w 70"/>
                <a:gd name="T79" fmla="*/ 4 h 66"/>
                <a:gd name="T80" fmla="*/ 35 w 70"/>
                <a:gd name="T81" fmla="*/ 4 h 66"/>
                <a:gd name="T82" fmla="*/ 35 w 70"/>
                <a:gd name="T83" fmla="*/ 0 h 66"/>
                <a:gd name="T84" fmla="*/ 35 w 70"/>
                <a:gd name="T85" fmla="*/ 0 h 66"/>
                <a:gd name="T86" fmla="*/ 41 w 70"/>
                <a:gd name="T87" fmla="*/ 0 h 66"/>
                <a:gd name="T88" fmla="*/ 48 w 70"/>
                <a:gd name="T89" fmla="*/ 4 h 66"/>
                <a:gd name="T90" fmla="*/ 48 w 70"/>
                <a:gd name="T91" fmla="*/ 4 h 66"/>
                <a:gd name="T92" fmla="*/ 60 w 70"/>
                <a:gd name="T93" fmla="*/ 4 h 66"/>
                <a:gd name="T94" fmla="*/ 60 w 70"/>
                <a:gd name="T95" fmla="*/ 10 h 66"/>
                <a:gd name="T96" fmla="*/ 60 w 70"/>
                <a:gd name="T97" fmla="*/ 10 h 66"/>
                <a:gd name="T98" fmla="*/ 70 w 70"/>
                <a:gd name="T99" fmla="*/ 10 h 66"/>
                <a:gd name="T100" fmla="*/ 70 w 70"/>
                <a:gd name="T101" fmla="*/ 16 h 66"/>
                <a:gd name="T102" fmla="*/ 70 w 70"/>
                <a:gd name="T103" fmla="*/ 16 h 66"/>
                <a:gd name="T104" fmla="*/ 70 w 70"/>
                <a:gd name="T105" fmla="*/ 16 h 66"/>
                <a:gd name="T106" fmla="*/ 70 w 70"/>
                <a:gd name="T107" fmla="*/ 16 h 66"/>
                <a:gd name="T108" fmla="*/ 70 w 70"/>
                <a:gd name="T109" fmla="*/ 1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 h="66">
                  <a:moveTo>
                    <a:pt x="70" y="16"/>
                  </a:moveTo>
                  <a:lnTo>
                    <a:pt x="64" y="27"/>
                  </a:lnTo>
                  <a:lnTo>
                    <a:pt x="41" y="23"/>
                  </a:lnTo>
                  <a:lnTo>
                    <a:pt x="29" y="23"/>
                  </a:lnTo>
                  <a:lnTo>
                    <a:pt x="29" y="27"/>
                  </a:lnTo>
                  <a:lnTo>
                    <a:pt x="35" y="33"/>
                  </a:lnTo>
                  <a:lnTo>
                    <a:pt x="35" y="39"/>
                  </a:lnTo>
                  <a:lnTo>
                    <a:pt x="41" y="43"/>
                  </a:lnTo>
                  <a:lnTo>
                    <a:pt x="41" y="43"/>
                  </a:lnTo>
                  <a:lnTo>
                    <a:pt x="48" y="49"/>
                  </a:lnTo>
                  <a:lnTo>
                    <a:pt x="48" y="56"/>
                  </a:lnTo>
                  <a:lnTo>
                    <a:pt x="54" y="62"/>
                  </a:lnTo>
                  <a:lnTo>
                    <a:pt x="54" y="66"/>
                  </a:lnTo>
                  <a:lnTo>
                    <a:pt x="41" y="66"/>
                  </a:lnTo>
                  <a:lnTo>
                    <a:pt x="41" y="66"/>
                  </a:lnTo>
                  <a:lnTo>
                    <a:pt x="41" y="66"/>
                  </a:lnTo>
                  <a:lnTo>
                    <a:pt x="41" y="66"/>
                  </a:lnTo>
                  <a:lnTo>
                    <a:pt x="35" y="62"/>
                  </a:lnTo>
                  <a:lnTo>
                    <a:pt x="35" y="62"/>
                  </a:lnTo>
                  <a:lnTo>
                    <a:pt x="35" y="62"/>
                  </a:lnTo>
                  <a:lnTo>
                    <a:pt x="35" y="56"/>
                  </a:lnTo>
                  <a:lnTo>
                    <a:pt x="29" y="56"/>
                  </a:lnTo>
                  <a:lnTo>
                    <a:pt x="29" y="56"/>
                  </a:lnTo>
                  <a:lnTo>
                    <a:pt x="29" y="49"/>
                  </a:lnTo>
                  <a:lnTo>
                    <a:pt x="29" y="49"/>
                  </a:lnTo>
                  <a:lnTo>
                    <a:pt x="19" y="39"/>
                  </a:lnTo>
                  <a:lnTo>
                    <a:pt x="19" y="33"/>
                  </a:lnTo>
                  <a:lnTo>
                    <a:pt x="13" y="33"/>
                  </a:lnTo>
                  <a:lnTo>
                    <a:pt x="13" y="27"/>
                  </a:lnTo>
                  <a:lnTo>
                    <a:pt x="6" y="27"/>
                  </a:lnTo>
                  <a:lnTo>
                    <a:pt x="0" y="23"/>
                  </a:lnTo>
                  <a:lnTo>
                    <a:pt x="0" y="23"/>
                  </a:lnTo>
                  <a:lnTo>
                    <a:pt x="0" y="23"/>
                  </a:lnTo>
                  <a:lnTo>
                    <a:pt x="0" y="16"/>
                  </a:lnTo>
                  <a:lnTo>
                    <a:pt x="0" y="16"/>
                  </a:lnTo>
                  <a:lnTo>
                    <a:pt x="0" y="16"/>
                  </a:lnTo>
                  <a:lnTo>
                    <a:pt x="0" y="16"/>
                  </a:lnTo>
                  <a:lnTo>
                    <a:pt x="23" y="16"/>
                  </a:lnTo>
                  <a:lnTo>
                    <a:pt x="29" y="10"/>
                  </a:lnTo>
                  <a:lnTo>
                    <a:pt x="29" y="4"/>
                  </a:lnTo>
                  <a:lnTo>
                    <a:pt x="35" y="4"/>
                  </a:lnTo>
                  <a:lnTo>
                    <a:pt x="35" y="0"/>
                  </a:lnTo>
                  <a:lnTo>
                    <a:pt x="35" y="0"/>
                  </a:lnTo>
                  <a:lnTo>
                    <a:pt x="41" y="0"/>
                  </a:lnTo>
                  <a:lnTo>
                    <a:pt x="48" y="4"/>
                  </a:lnTo>
                  <a:lnTo>
                    <a:pt x="48" y="4"/>
                  </a:lnTo>
                  <a:lnTo>
                    <a:pt x="60" y="4"/>
                  </a:lnTo>
                  <a:lnTo>
                    <a:pt x="60" y="10"/>
                  </a:lnTo>
                  <a:lnTo>
                    <a:pt x="60" y="10"/>
                  </a:lnTo>
                  <a:lnTo>
                    <a:pt x="70" y="10"/>
                  </a:lnTo>
                  <a:lnTo>
                    <a:pt x="70" y="16"/>
                  </a:lnTo>
                  <a:lnTo>
                    <a:pt x="70" y="16"/>
                  </a:lnTo>
                  <a:lnTo>
                    <a:pt x="70" y="16"/>
                  </a:lnTo>
                  <a:lnTo>
                    <a:pt x="70" y="16"/>
                  </a:lnTo>
                  <a:lnTo>
                    <a:pt x="7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4" name="Freeform 673"/>
            <p:cNvSpPr>
              <a:spLocks/>
            </p:cNvSpPr>
            <p:nvPr/>
          </p:nvSpPr>
          <p:spPr bwMode="auto">
            <a:xfrm>
              <a:off x="4784726" y="2149476"/>
              <a:ext cx="74613" cy="77788"/>
            </a:xfrm>
            <a:custGeom>
              <a:avLst/>
              <a:gdLst>
                <a:gd name="T0" fmla="*/ 25 w 47"/>
                <a:gd name="T1" fmla="*/ 43 h 49"/>
                <a:gd name="T2" fmla="*/ 25 w 47"/>
                <a:gd name="T3" fmla="*/ 39 h 49"/>
                <a:gd name="T4" fmla="*/ 19 w 47"/>
                <a:gd name="T5" fmla="*/ 33 h 49"/>
                <a:gd name="T6" fmla="*/ 19 w 47"/>
                <a:gd name="T7" fmla="*/ 26 h 49"/>
                <a:gd name="T8" fmla="*/ 12 w 47"/>
                <a:gd name="T9" fmla="*/ 20 h 49"/>
                <a:gd name="T10" fmla="*/ 12 w 47"/>
                <a:gd name="T11" fmla="*/ 20 h 49"/>
                <a:gd name="T12" fmla="*/ 6 w 47"/>
                <a:gd name="T13" fmla="*/ 16 h 49"/>
                <a:gd name="T14" fmla="*/ 6 w 47"/>
                <a:gd name="T15" fmla="*/ 10 h 49"/>
                <a:gd name="T16" fmla="*/ 0 w 47"/>
                <a:gd name="T17" fmla="*/ 4 h 49"/>
                <a:gd name="T18" fmla="*/ 0 w 47"/>
                <a:gd name="T19" fmla="*/ 0 h 49"/>
                <a:gd name="T20" fmla="*/ 35 w 47"/>
                <a:gd name="T21" fmla="*/ 0 h 49"/>
                <a:gd name="T22" fmla="*/ 47 w 47"/>
                <a:gd name="T23" fmla="*/ 26 h 49"/>
                <a:gd name="T24" fmla="*/ 47 w 47"/>
                <a:gd name="T25" fmla="*/ 26 h 49"/>
                <a:gd name="T26" fmla="*/ 41 w 47"/>
                <a:gd name="T27" fmla="*/ 33 h 49"/>
                <a:gd name="T28" fmla="*/ 41 w 47"/>
                <a:gd name="T29" fmla="*/ 33 h 49"/>
                <a:gd name="T30" fmla="*/ 41 w 47"/>
                <a:gd name="T31" fmla="*/ 39 h 49"/>
                <a:gd name="T32" fmla="*/ 41 w 47"/>
                <a:gd name="T33" fmla="*/ 39 h 49"/>
                <a:gd name="T34" fmla="*/ 35 w 47"/>
                <a:gd name="T35" fmla="*/ 43 h 49"/>
                <a:gd name="T36" fmla="*/ 35 w 47"/>
                <a:gd name="T37" fmla="*/ 43 h 49"/>
                <a:gd name="T38" fmla="*/ 35 w 47"/>
                <a:gd name="T39" fmla="*/ 49 h 49"/>
                <a:gd name="T40" fmla="*/ 25 w 47"/>
                <a:gd name="T41" fmla="*/ 43 h 49"/>
                <a:gd name="T42" fmla="*/ 25 w 47"/>
                <a:gd name="T43"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49">
                  <a:moveTo>
                    <a:pt x="25" y="43"/>
                  </a:moveTo>
                  <a:lnTo>
                    <a:pt x="25" y="39"/>
                  </a:lnTo>
                  <a:lnTo>
                    <a:pt x="19" y="33"/>
                  </a:lnTo>
                  <a:lnTo>
                    <a:pt x="19" y="26"/>
                  </a:lnTo>
                  <a:lnTo>
                    <a:pt x="12" y="20"/>
                  </a:lnTo>
                  <a:lnTo>
                    <a:pt x="12" y="20"/>
                  </a:lnTo>
                  <a:lnTo>
                    <a:pt x="6" y="16"/>
                  </a:lnTo>
                  <a:lnTo>
                    <a:pt x="6" y="10"/>
                  </a:lnTo>
                  <a:lnTo>
                    <a:pt x="0" y="4"/>
                  </a:lnTo>
                  <a:lnTo>
                    <a:pt x="0" y="0"/>
                  </a:lnTo>
                  <a:lnTo>
                    <a:pt x="35" y="0"/>
                  </a:lnTo>
                  <a:lnTo>
                    <a:pt x="47" y="26"/>
                  </a:lnTo>
                  <a:lnTo>
                    <a:pt x="47" y="26"/>
                  </a:lnTo>
                  <a:lnTo>
                    <a:pt x="41" y="33"/>
                  </a:lnTo>
                  <a:lnTo>
                    <a:pt x="41" y="33"/>
                  </a:lnTo>
                  <a:lnTo>
                    <a:pt x="41" y="39"/>
                  </a:lnTo>
                  <a:lnTo>
                    <a:pt x="41" y="39"/>
                  </a:lnTo>
                  <a:lnTo>
                    <a:pt x="35" y="43"/>
                  </a:lnTo>
                  <a:lnTo>
                    <a:pt x="35" y="43"/>
                  </a:lnTo>
                  <a:lnTo>
                    <a:pt x="35" y="49"/>
                  </a:lnTo>
                  <a:lnTo>
                    <a:pt x="25" y="43"/>
                  </a:lnTo>
                  <a:lnTo>
                    <a:pt x="25" y="4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5" name="Freeform 674"/>
            <p:cNvSpPr>
              <a:spLocks/>
            </p:cNvSpPr>
            <p:nvPr/>
          </p:nvSpPr>
          <p:spPr bwMode="auto">
            <a:xfrm>
              <a:off x="4784726" y="2149476"/>
              <a:ext cx="74613" cy="77788"/>
            </a:xfrm>
            <a:custGeom>
              <a:avLst/>
              <a:gdLst>
                <a:gd name="T0" fmla="*/ 25 w 47"/>
                <a:gd name="T1" fmla="*/ 43 h 49"/>
                <a:gd name="T2" fmla="*/ 25 w 47"/>
                <a:gd name="T3" fmla="*/ 39 h 49"/>
                <a:gd name="T4" fmla="*/ 19 w 47"/>
                <a:gd name="T5" fmla="*/ 33 h 49"/>
                <a:gd name="T6" fmla="*/ 19 w 47"/>
                <a:gd name="T7" fmla="*/ 26 h 49"/>
                <a:gd name="T8" fmla="*/ 12 w 47"/>
                <a:gd name="T9" fmla="*/ 20 h 49"/>
                <a:gd name="T10" fmla="*/ 12 w 47"/>
                <a:gd name="T11" fmla="*/ 20 h 49"/>
                <a:gd name="T12" fmla="*/ 6 w 47"/>
                <a:gd name="T13" fmla="*/ 16 h 49"/>
                <a:gd name="T14" fmla="*/ 6 w 47"/>
                <a:gd name="T15" fmla="*/ 10 h 49"/>
                <a:gd name="T16" fmla="*/ 0 w 47"/>
                <a:gd name="T17" fmla="*/ 4 h 49"/>
                <a:gd name="T18" fmla="*/ 0 w 47"/>
                <a:gd name="T19" fmla="*/ 0 h 49"/>
                <a:gd name="T20" fmla="*/ 35 w 47"/>
                <a:gd name="T21" fmla="*/ 0 h 49"/>
                <a:gd name="T22" fmla="*/ 47 w 47"/>
                <a:gd name="T23" fmla="*/ 26 h 49"/>
                <a:gd name="T24" fmla="*/ 47 w 47"/>
                <a:gd name="T25" fmla="*/ 26 h 49"/>
                <a:gd name="T26" fmla="*/ 41 w 47"/>
                <a:gd name="T27" fmla="*/ 33 h 49"/>
                <a:gd name="T28" fmla="*/ 41 w 47"/>
                <a:gd name="T29" fmla="*/ 33 h 49"/>
                <a:gd name="T30" fmla="*/ 41 w 47"/>
                <a:gd name="T31" fmla="*/ 39 h 49"/>
                <a:gd name="T32" fmla="*/ 41 w 47"/>
                <a:gd name="T33" fmla="*/ 39 h 49"/>
                <a:gd name="T34" fmla="*/ 35 w 47"/>
                <a:gd name="T35" fmla="*/ 43 h 49"/>
                <a:gd name="T36" fmla="*/ 35 w 47"/>
                <a:gd name="T37" fmla="*/ 43 h 49"/>
                <a:gd name="T38" fmla="*/ 35 w 47"/>
                <a:gd name="T39" fmla="*/ 49 h 49"/>
                <a:gd name="T40" fmla="*/ 25 w 47"/>
                <a:gd name="T41" fmla="*/ 43 h 49"/>
                <a:gd name="T42" fmla="*/ 25 w 47"/>
                <a:gd name="T43"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49">
                  <a:moveTo>
                    <a:pt x="25" y="43"/>
                  </a:moveTo>
                  <a:lnTo>
                    <a:pt x="25" y="39"/>
                  </a:lnTo>
                  <a:lnTo>
                    <a:pt x="19" y="33"/>
                  </a:lnTo>
                  <a:lnTo>
                    <a:pt x="19" y="26"/>
                  </a:lnTo>
                  <a:lnTo>
                    <a:pt x="12" y="20"/>
                  </a:lnTo>
                  <a:lnTo>
                    <a:pt x="12" y="20"/>
                  </a:lnTo>
                  <a:lnTo>
                    <a:pt x="6" y="16"/>
                  </a:lnTo>
                  <a:lnTo>
                    <a:pt x="6" y="10"/>
                  </a:lnTo>
                  <a:lnTo>
                    <a:pt x="0" y="4"/>
                  </a:lnTo>
                  <a:lnTo>
                    <a:pt x="0" y="0"/>
                  </a:lnTo>
                  <a:lnTo>
                    <a:pt x="35" y="0"/>
                  </a:lnTo>
                  <a:lnTo>
                    <a:pt x="47" y="26"/>
                  </a:lnTo>
                  <a:lnTo>
                    <a:pt x="47" y="26"/>
                  </a:lnTo>
                  <a:lnTo>
                    <a:pt x="41" y="33"/>
                  </a:lnTo>
                  <a:lnTo>
                    <a:pt x="41" y="33"/>
                  </a:lnTo>
                  <a:lnTo>
                    <a:pt x="41" y="39"/>
                  </a:lnTo>
                  <a:lnTo>
                    <a:pt x="41" y="39"/>
                  </a:lnTo>
                  <a:lnTo>
                    <a:pt x="35" y="43"/>
                  </a:lnTo>
                  <a:lnTo>
                    <a:pt x="35" y="43"/>
                  </a:lnTo>
                  <a:lnTo>
                    <a:pt x="35" y="49"/>
                  </a:lnTo>
                  <a:lnTo>
                    <a:pt x="25" y="43"/>
                  </a:lnTo>
                  <a:lnTo>
                    <a:pt x="25" y="4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6" name="Freeform 675"/>
            <p:cNvSpPr>
              <a:spLocks/>
            </p:cNvSpPr>
            <p:nvPr/>
          </p:nvSpPr>
          <p:spPr bwMode="auto">
            <a:xfrm>
              <a:off x="4840288" y="2119313"/>
              <a:ext cx="104775" cy="134938"/>
            </a:xfrm>
            <a:custGeom>
              <a:avLst/>
              <a:gdLst>
                <a:gd name="T0" fmla="*/ 6 w 66"/>
                <a:gd name="T1" fmla="*/ 12 h 85"/>
                <a:gd name="T2" fmla="*/ 6 w 66"/>
                <a:gd name="T3" fmla="*/ 12 h 85"/>
                <a:gd name="T4" fmla="*/ 6 w 66"/>
                <a:gd name="T5" fmla="*/ 12 h 85"/>
                <a:gd name="T6" fmla="*/ 6 w 66"/>
                <a:gd name="T7" fmla="*/ 12 h 85"/>
                <a:gd name="T8" fmla="*/ 6 w 66"/>
                <a:gd name="T9" fmla="*/ 6 h 85"/>
                <a:gd name="T10" fmla="*/ 6 w 66"/>
                <a:gd name="T11" fmla="*/ 6 h 85"/>
                <a:gd name="T12" fmla="*/ 6 w 66"/>
                <a:gd name="T13" fmla="*/ 0 h 85"/>
                <a:gd name="T14" fmla="*/ 6 w 66"/>
                <a:gd name="T15" fmla="*/ 0 h 85"/>
                <a:gd name="T16" fmla="*/ 25 w 66"/>
                <a:gd name="T17" fmla="*/ 0 h 85"/>
                <a:gd name="T18" fmla="*/ 31 w 66"/>
                <a:gd name="T19" fmla="*/ 6 h 85"/>
                <a:gd name="T20" fmla="*/ 31 w 66"/>
                <a:gd name="T21" fmla="*/ 12 h 85"/>
                <a:gd name="T22" fmla="*/ 35 w 66"/>
                <a:gd name="T23" fmla="*/ 12 h 85"/>
                <a:gd name="T24" fmla="*/ 35 w 66"/>
                <a:gd name="T25" fmla="*/ 19 h 85"/>
                <a:gd name="T26" fmla="*/ 41 w 66"/>
                <a:gd name="T27" fmla="*/ 23 h 85"/>
                <a:gd name="T28" fmla="*/ 47 w 66"/>
                <a:gd name="T29" fmla="*/ 23 h 85"/>
                <a:gd name="T30" fmla="*/ 54 w 66"/>
                <a:gd name="T31" fmla="*/ 29 h 85"/>
                <a:gd name="T32" fmla="*/ 54 w 66"/>
                <a:gd name="T33" fmla="*/ 39 h 85"/>
                <a:gd name="T34" fmla="*/ 54 w 66"/>
                <a:gd name="T35" fmla="*/ 39 h 85"/>
                <a:gd name="T36" fmla="*/ 60 w 66"/>
                <a:gd name="T37" fmla="*/ 39 h 85"/>
                <a:gd name="T38" fmla="*/ 60 w 66"/>
                <a:gd name="T39" fmla="*/ 45 h 85"/>
                <a:gd name="T40" fmla="*/ 60 w 66"/>
                <a:gd name="T41" fmla="*/ 45 h 85"/>
                <a:gd name="T42" fmla="*/ 66 w 66"/>
                <a:gd name="T43" fmla="*/ 45 h 85"/>
                <a:gd name="T44" fmla="*/ 66 w 66"/>
                <a:gd name="T45" fmla="*/ 52 h 85"/>
                <a:gd name="T46" fmla="*/ 66 w 66"/>
                <a:gd name="T47" fmla="*/ 52 h 85"/>
                <a:gd name="T48" fmla="*/ 66 w 66"/>
                <a:gd name="T49" fmla="*/ 58 h 85"/>
                <a:gd name="T50" fmla="*/ 60 w 66"/>
                <a:gd name="T51" fmla="*/ 58 h 85"/>
                <a:gd name="T52" fmla="*/ 60 w 66"/>
                <a:gd name="T53" fmla="*/ 62 h 85"/>
                <a:gd name="T54" fmla="*/ 47 w 66"/>
                <a:gd name="T55" fmla="*/ 62 h 85"/>
                <a:gd name="T56" fmla="*/ 47 w 66"/>
                <a:gd name="T57" fmla="*/ 68 h 85"/>
                <a:gd name="T58" fmla="*/ 41 w 66"/>
                <a:gd name="T59" fmla="*/ 74 h 85"/>
                <a:gd name="T60" fmla="*/ 35 w 66"/>
                <a:gd name="T61" fmla="*/ 74 h 85"/>
                <a:gd name="T62" fmla="*/ 35 w 66"/>
                <a:gd name="T63" fmla="*/ 74 h 85"/>
                <a:gd name="T64" fmla="*/ 31 w 66"/>
                <a:gd name="T65" fmla="*/ 80 h 85"/>
                <a:gd name="T66" fmla="*/ 25 w 66"/>
                <a:gd name="T67" fmla="*/ 80 h 85"/>
                <a:gd name="T68" fmla="*/ 25 w 66"/>
                <a:gd name="T69" fmla="*/ 80 h 85"/>
                <a:gd name="T70" fmla="*/ 25 w 66"/>
                <a:gd name="T71" fmla="*/ 74 h 85"/>
                <a:gd name="T72" fmla="*/ 25 w 66"/>
                <a:gd name="T73" fmla="*/ 74 h 85"/>
                <a:gd name="T74" fmla="*/ 25 w 66"/>
                <a:gd name="T75" fmla="*/ 74 h 85"/>
                <a:gd name="T76" fmla="*/ 25 w 66"/>
                <a:gd name="T77" fmla="*/ 68 h 85"/>
                <a:gd name="T78" fmla="*/ 12 w 66"/>
                <a:gd name="T79" fmla="*/ 68 h 85"/>
                <a:gd name="T80" fmla="*/ 12 w 66"/>
                <a:gd name="T81" fmla="*/ 68 h 85"/>
                <a:gd name="T82" fmla="*/ 12 w 66"/>
                <a:gd name="T83" fmla="*/ 74 h 85"/>
                <a:gd name="T84" fmla="*/ 12 w 66"/>
                <a:gd name="T85" fmla="*/ 74 h 85"/>
                <a:gd name="T86" fmla="*/ 12 w 66"/>
                <a:gd name="T87" fmla="*/ 85 h 85"/>
                <a:gd name="T88" fmla="*/ 6 w 66"/>
                <a:gd name="T89" fmla="*/ 85 h 85"/>
                <a:gd name="T90" fmla="*/ 6 w 66"/>
                <a:gd name="T91" fmla="*/ 74 h 85"/>
                <a:gd name="T92" fmla="*/ 6 w 66"/>
                <a:gd name="T93" fmla="*/ 74 h 85"/>
                <a:gd name="T94" fmla="*/ 6 w 66"/>
                <a:gd name="T95" fmla="*/ 74 h 85"/>
                <a:gd name="T96" fmla="*/ 6 w 66"/>
                <a:gd name="T97" fmla="*/ 68 h 85"/>
                <a:gd name="T98" fmla="*/ 0 w 66"/>
                <a:gd name="T99" fmla="*/ 68 h 85"/>
                <a:gd name="T100" fmla="*/ 0 w 66"/>
                <a:gd name="T101" fmla="*/ 62 h 85"/>
                <a:gd name="T102" fmla="*/ 0 w 66"/>
                <a:gd name="T103" fmla="*/ 62 h 85"/>
                <a:gd name="T104" fmla="*/ 0 w 66"/>
                <a:gd name="T105" fmla="*/ 58 h 85"/>
                <a:gd name="T106" fmla="*/ 0 w 66"/>
                <a:gd name="T107" fmla="*/ 58 h 85"/>
                <a:gd name="T108" fmla="*/ 6 w 66"/>
                <a:gd name="T109" fmla="*/ 58 h 85"/>
                <a:gd name="T110" fmla="*/ 6 w 66"/>
                <a:gd name="T111" fmla="*/ 52 h 85"/>
                <a:gd name="T112" fmla="*/ 6 w 66"/>
                <a:gd name="T113" fmla="*/ 52 h 85"/>
                <a:gd name="T114" fmla="*/ 12 w 66"/>
                <a:gd name="T115" fmla="*/ 45 h 85"/>
                <a:gd name="T116" fmla="*/ 12 w 66"/>
                <a:gd name="T117" fmla="*/ 45 h 85"/>
                <a:gd name="T118" fmla="*/ 0 w 66"/>
                <a:gd name="T119" fmla="*/ 19 h 85"/>
                <a:gd name="T120" fmla="*/ 6 w 66"/>
                <a:gd name="T121" fmla="*/ 12 h 85"/>
                <a:gd name="T122" fmla="*/ 6 w 66"/>
                <a:gd name="T123" fmla="*/ 1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 h="85">
                  <a:moveTo>
                    <a:pt x="6" y="12"/>
                  </a:moveTo>
                  <a:lnTo>
                    <a:pt x="6" y="12"/>
                  </a:lnTo>
                  <a:lnTo>
                    <a:pt x="6" y="12"/>
                  </a:lnTo>
                  <a:lnTo>
                    <a:pt x="6" y="12"/>
                  </a:lnTo>
                  <a:lnTo>
                    <a:pt x="6" y="6"/>
                  </a:lnTo>
                  <a:lnTo>
                    <a:pt x="6" y="6"/>
                  </a:lnTo>
                  <a:lnTo>
                    <a:pt x="6" y="0"/>
                  </a:lnTo>
                  <a:lnTo>
                    <a:pt x="6" y="0"/>
                  </a:lnTo>
                  <a:lnTo>
                    <a:pt x="25" y="0"/>
                  </a:lnTo>
                  <a:lnTo>
                    <a:pt x="31" y="6"/>
                  </a:lnTo>
                  <a:lnTo>
                    <a:pt x="31" y="12"/>
                  </a:lnTo>
                  <a:lnTo>
                    <a:pt x="35" y="12"/>
                  </a:lnTo>
                  <a:lnTo>
                    <a:pt x="35" y="19"/>
                  </a:lnTo>
                  <a:lnTo>
                    <a:pt x="41" y="23"/>
                  </a:lnTo>
                  <a:lnTo>
                    <a:pt x="47" y="23"/>
                  </a:lnTo>
                  <a:lnTo>
                    <a:pt x="54" y="29"/>
                  </a:lnTo>
                  <a:lnTo>
                    <a:pt x="54" y="39"/>
                  </a:lnTo>
                  <a:lnTo>
                    <a:pt x="54" y="39"/>
                  </a:lnTo>
                  <a:lnTo>
                    <a:pt x="60" y="39"/>
                  </a:lnTo>
                  <a:lnTo>
                    <a:pt x="60" y="45"/>
                  </a:lnTo>
                  <a:lnTo>
                    <a:pt x="60" y="45"/>
                  </a:lnTo>
                  <a:lnTo>
                    <a:pt x="66" y="45"/>
                  </a:lnTo>
                  <a:lnTo>
                    <a:pt x="66" y="52"/>
                  </a:lnTo>
                  <a:lnTo>
                    <a:pt x="66" y="52"/>
                  </a:lnTo>
                  <a:lnTo>
                    <a:pt x="66" y="58"/>
                  </a:lnTo>
                  <a:lnTo>
                    <a:pt x="60" y="58"/>
                  </a:lnTo>
                  <a:lnTo>
                    <a:pt x="60" y="62"/>
                  </a:lnTo>
                  <a:lnTo>
                    <a:pt x="47" y="62"/>
                  </a:lnTo>
                  <a:lnTo>
                    <a:pt x="47" y="68"/>
                  </a:lnTo>
                  <a:lnTo>
                    <a:pt x="41" y="74"/>
                  </a:lnTo>
                  <a:lnTo>
                    <a:pt x="35" y="74"/>
                  </a:lnTo>
                  <a:lnTo>
                    <a:pt x="35" y="74"/>
                  </a:lnTo>
                  <a:lnTo>
                    <a:pt x="31" y="80"/>
                  </a:lnTo>
                  <a:lnTo>
                    <a:pt x="25" y="80"/>
                  </a:lnTo>
                  <a:lnTo>
                    <a:pt x="25" y="80"/>
                  </a:lnTo>
                  <a:lnTo>
                    <a:pt x="25" y="74"/>
                  </a:lnTo>
                  <a:lnTo>
                    <a:pt x="25" y="74"/>
                  </a:lnTo>
                  <a:lnTo>
                    <a:pt x="25" y="74"/>
                  </a:lnTo>
                  <a:lnTo>
                    <a:pt x="25" y="68"/>
                  </a:lnTo>
                  <a:lnTo>
                    <a:pt x="12" y="68"/>
                  </a:lnTo>
                  <a:lnTo>
                    <a:pt x="12" y="68"/>
                  </a:lnTo>
                  <a:lnTo>
                    <a:pt x="12" y="74"/>
                  </a:lnTo>
                  <a:lnTo>
                    <a:pt x="12" y="74"/>
                  </a:lnTo>
                  <a:lnTo>
                    <a:pt x="12" y="85"/>
                  </a:lnTo>
                  <a:lnTo>
                    <a:pt x="6" y="85"/>
                  </a:lnTo>
                  <a:lnTo>
                    <a:pt x="6" y="74"/>
                  </a:lnTo>
                  <a:lnTo>
                    <a:pt x="6" y="74"/>
                  </a:lnTo>
                  <a:lnTo>
                    <a:pt x="6" y="74"/>
                  </a:lnTo>
                  <a:lnTo>
                    <a:pt x="6" y="68"/>
                  </a:lnTo>
                  <a:lnTo>
                    <a:pt x="0" y="68"/>
                  </a:lnTo>
                  <a:lnTo>
                    <a:pt x="0" y="62"/>
                  </a:lnTo>
                  <a:lnTo>
                    <a:pt x="0" y="62"/>
                  </a:lnTo>
                  <a:lnTo>
                    <a:pt x="0" y="58"/>
                  </a:lnTo>
                  <a:lnTo>
                    <a:pt x="0" y="58"/>
                  </a:lnTo>
                  <a:lnTo>
                    <a:pt x="6" y="58"/>
                  </a:lnTo>
                  <a:lnTo>
                    <a:pt x="6" y="52"/>
                  </a:lnTo>
                  <a:lnTo>
                    <a:pt x="6" y="52"/>
                  </a:lnTo>
                  <a:lnTo>
                    <a:pt x="12" y="45"/>
                  </a:lnTo>
                  <a:lnTo>
                    <a:pt x="12" y="45"/>
                  </a:lnTo>
                  <a:lnTo>
                    <a:pt x="0" y="19"/>
                  </a:lnTo>
                  <a:lnTo>
                    <a:pt x="6" y="12"/>
                  </a:lnTo>
                  <a:lnTo>
                    <a:pt x="6"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7" name="Freeform 676"/>
            <p:cNvSpPr>
              <a:spLocks/>
            </p:cNvSpPr>
            <p:nvPr/>
          </p:nvSpPr>
          <p:spPr bwMode="auto">
            <a:xfrm>
              <a:off x="4840288" y="2119313"/>
              <a:ext cx="104775" cy="134938"/>
            </a:xfrm>
            <a:custGeom>
              <a:avLst/>
              <a:gdLst>
                <a:gd name="T0" fmla="*/ 6 w 66"/>
                <a:gd name="T1" fmla="*/ 12 h 85"/>
                <a:gd name="T2" fmla="*/ 6 w 66"/>
                <a:gd name="T3" fmla="*/ 12 h 85"/>
                <a:gd name="T4" fmla="*/ 6 w 66"/>
                <a:gd name="T5" fmla="*/ 12 h 85"/>
                <a:gd name="T6" fmla="*/ 6 w 66"/>
                <a:gd name="T7" fmla="*/ 12 h 85"/>
                <a:gd name="T8" fmla="*/ 6 w 66"/>
                <a:gd name="T9" fmla="*/ 6 h 85"/>
                <a:gd name="T10" fmla="*/ 6 w 66"/>
                <a:gd name="T11" fmla="*/ 6 h 85"/>
                <a:gd name="T12" fmla="*/ 6 w 66"/>
                <a:gd name="T13" fmla="*/ 0 h 85"/>
                <a:gd name="T14" fmla="*/ 6 w 66"/>
                <a:gd name="T15" fmla="*/ 0 h 85"/>
                <a:gd name="T16" fmla="*/ 25 w 66"/>
                <a:gd name="T17" fmla="*/ 0 h 85"/>
                <a:gd name="T18" fmla="*/ 31 w 66"/>
                <a:gd name="T19" fmla="*/ 6 h 85"/>
                <a:gd name="T20" fmla="*/ 31 w 66"/>
                <a:gd name="T21" fmla="*/ 12 h 85"/>
                <a:gd name="T22" fmla="*/ 35 w 66"/>
                <a:gd name="T23" fmla="*/ 12 h 85"/>
                <a:gd name="T24" fmla="*/ 35 w 66"/>
                <a:gd name="T25" fmla="*/ 19 h 85"/>
                <a:gd name="T26" fmla="*/ 41 w 66"/>
                <a:gd name="T27" fmla="*/ 23 h 85"/>
                <a:gd name="T28" fmla="*/ 47 w 66"/>
                <a:gd name="T29" fmla="*/ 23 h 85"/>
                <a:gd name="T30" fmla="*/ 54 w 66"/>
                <a:gd name="T31" fmla="*/ 29 h 85"/>
                <a:gd name="T32" fmla="*/ 54 w 66"/>
                <a:gd name="T33" fmla="*/ 39 h 85"/>
                <a:gd name="T34" fmla="*/ 54 w 66"/>
                <a:gd name="T35" fmla="*/ 39 h 85"/>
                <a:gd name="T36" fmla="*/ 60 w 66"/>
                <a:gd name="T37" fmla="*/ 39 h 85"/>
                <a:gd name="T38" fmla="*/ 60 w 66"/>
                <a:gd name="T39" fmla="*/ 45 h 85"/>
                <a:gd name="T40" fmla="*/ 60 w 66"/>
                <a:gd name="T41" fmla="*/ 45 h 85"/>
                <a:gd name="T42" fmla="*/ 66 w 66"/>
                <a:gd name="T43" fmla="*/ 45 h 85"/>
                <a:gd name="T44" fmla="*/ 66 w 66"/>
                <a:gd name="T45" fmla="*/ 52 h 85"/>
                <a:gd name="T46" fmla="*/ 66 w 66"/>
                <a:gd name="T47" fmla="*/ 52 h 85"/>
                <a:gd name="T48" fmla="*/ 66 w 66"/>
                <a:gd name="T49" fmla="*/ 58 h 85"/>
                <a:gd name="T50" fmla="*/ 60 w 66"/>
                <a:gd name="T51" fmla="*/ 58 h 85"/>
                <a:gd name="T52" fmla="*/ 60 w 66"/>
                <a:gd name="T53" fmla="*/ 62 h 85"/>
                <a:gd name="T54" fmla="*/ 47 w 66"/>
                <a:gd name="T55" fmla="*/ 62 h 85"/>
                <a:gd name="T56" fmla="*/ 47 w 66"/>
                <a:gd name="T57" fmla="*/ 68 h 85"/>
                <a:gd name="T58" fmla="*/ 41 w 66"/>
                <a:gd name="T59" fmla="*/ 74 h 85"/>
                <a:gd name="T60" fmla="*/ 35 w 66"/>
                <a:gd name="T61" fmla="*/ 74 h 85"/>
                <a:gd name="T62" fmla="*/ 35 w 66"/>
                <a:gd name="T63" fmla="*/ 74 h 85"/>
                <a:gd name="T64" fmla="*/ 31 w 66"/>
                <a:gd name="T65" fmla="*/ 80 h 85"/>
                <a:gd name="T66" fmla="*/ 25 w 66"/>
                <a:gd name="T67" fmla="*/ 80 h 85"/>
                <a:gd name="T68" fmla="*/ 25 w 66"/>
                <a:gd name="T69" fmla="*/ 80 h 85"/>
                <a:gd name="T70" fmla="*/ 25 w 66"/>
                <a:gd name="T71" fmla="*/ 74 h 85"/>
                <a:gd name="T72" fmla="*/ 25 w 66"/>
                <a:gd name="T73" fmla="*/ 74 h 85"/>
                <a:gd name="T74" fmla="*/ 25 w 66"/>
                <a:gd name="T75" fmla="*/ 74 h 85"/>
                <a:gd name="T76" fmla="*/ 25 w 66"/>
                <a:gd name="T77" fmla="*/ 68 h 85"/>
                <a:gd name="T78" fmla="*/ 12 w 66"/>
                <a:gd name="T79" fmla="*/ 68 h 85"/>
                <a:gd name="T80" fmla="*/ 12 w 66"/>
                <a:gd name="T81" fmla="*/ 68 h 85"/>
                <a:gd name="T82" fmla="*/ 12 w 66"/>
                <a:gd name="T83" fmla="*/ 74 h 85"/>
                <a:gd name="T84" fmla="*/ 12 w 66"/>
                <a:gd name="T85" fmla="*/ 74 h 85"/>
                <a:gd name="T86" fmla="*/ 12 w 66"/>
                <a:gd name="T87" fmla="*/ 85 h 85"/>
                <a:gd name="T88" fmla="*/ 6 w 66"/>
                <a:gd name="T89" fmla="*/ 85 h 85"/>
                <a:gd name="T90" fmla="*/ 6 w 66"/>
                <a:gd name="T91" fmla="*/ 74 h 85"/>
                <a:gd name="T92" fmla="*/ 6 w 66"/>
                <a:gd name="T93" fmla="*/ 74 h 85"/>
                <a:gd name="T94" fmla="*/ 6 w 66"/>
                <a:gd name="T95" fmla="*/ 74 h 85"/>
                <a:gd name="T96" fmla="*/ 6 w 66"/>
                <a:gd name="T97" fmla="*/ 68 h 85"/>
                <a:gd name="T98" fmla="*/ 0 w 66"/>
                <a:gd name="T99" fmla="*/ 68 h 85"/>
                <a:gd name="T100" fmla="*/ 0 w 66"/>
                <a:gd name="T101" fmla="*/ 62 h 85"/>
                <a:gd name="T102" fmla="*/ 0 w 66"/>
                <a:gd name="T103" fmla="*/ 62 h 85"/>
                <a:gd name="T104" fmla="*/ 0 w 66"/>
                <a:gd name="T105" fmla="*/ 58 h 85"/>
                <a:gd name="T106" fmla="*/ 0 w 66"/>
                <a:gd name="T107" fmla="*/ 58 h 85"/>
                <a:gd name="T108" fmla="*/ 6 w 66"/>
                <a:gd name="T109" fmla="*/ 58 h 85"/>
                <a:gd name="T110" fmla="*/ 6 w 66"/>
                <a:gd name="T111" fmla="*/ 52 h 85"/>
                <a:gd name="T112" fmla="*/ 6 w 66"/>
                <a:gd name="T113" fmla="*/ 52 h 85"/>
                <a:gd name="T114" fmla="*/ 12 w 66"/>
                <a:gd name="T115" fmla="*/ 45 h 85"/>
                <a:gd name="T116" fmla="*/ 12 w 66"/>
                <a:gd name="T117" fmla="*/ 45 h 85"/>
                <a:gd name="T118" fmla="*/ 0 w 66"/>
                <a:gd name="T119" fmla="*/ 19 h 85"/>
                <a:gd name="T120" fmla="*/ 6 w 66"/>
                <a:gd name="T121" fmla="*/ 12 h 85"/>
                <a:gd name="T122" fmla="*/ 6 w 66"/>
                <a:gd name="T123" fmla="*/ 1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 h="85">
                  <a:moveTo>
                    <a:pt x="6" y="12"/>
                  </a:moveTo>
                  <a:lnTo>
                    <a:pt x="6" y="12"/>
                  </a:lnTo>
                  <a:lnTo>
                    <a:pt x="6" y="12"/>
                  </a:lnTo>
                  <a:lnTo>
                    <a:pt x="6" y="12"/>
                  </a:lnTo>
                  <a:lnTo>
                    <a:pt x="6" y="6"/>
                  </a:lnTo>
                  <a:lnTo>
                    <a:pt x="6" y="6"/>
                  </a:lnTo>
                  <a:lnTo>
                    <a:pt x="6" y="0"/>
                  </a:lnTo>
                  <a:lnTo>
                    <a:pt x="6" y="0"/>
                  </a:lnTo>
                  <a:lnTo>
                    <a:pt x="25" y="0"/>
                  </a:lnTo>
                  <a:lnTo>
                    <a:pt x="31" y="6"/>
                  </a:lnTo>
                  <a:lnTo>
                    <a:pt x="31" y="12"/>
                  </a:lnTo>
                  <a:lnTo>
                    <a:pt x="35" y="12"/>
                  </a:lnTo>
                  <a:lnTo>
                    <a:pt x="35" y="19"/>
                  </a:lnTo>
                  <a:lnTo>
                    <a:pt x="41" y="23"/>
                  </a:lnTo>
                  <a:lnTo>
                    <a:pt x="47" y="23"/>
                  </a:lnTo>
                  <a:lnTo>
                    <a:pt x="54" y="29"/>
                  </a:lnTo>
                  <a:lnTo>
                    <a:pt x="54" y="39"/>
                  </a:lnTo>
                  <a:lnTo>
                    <a:pt x="54" y="39"/>
                  </a:lnTo>
                  <a:lnTo>
                    <a:pt x="60" y="39"/>
                  </a:lnTo>
                  <a:lnTo>
                    <a:pt x="60" y="45"/>
                  </a:lnTo>
                  <a:lnTo>
                    <a:pt x="60" y="45"/>
                  </a:lnTo>
                  <a:lnTo>
                    <a:pt x="66" y="45"/>
                  </a:lnTo>
                  <a:lnTo>
                    <a:pt x="66" y="52"/>
                  </a:lnTo>
                  <a:lnTo>
                    <a:pt x="66" y="52"/>
                  </a:lnTo>
                  <a:lnTo>
                    <a:pt x="66" y="58"/>
                  </a:lnTo>
                  <a:lnTo>
                    <a:pt x="60" y="58"/>
                  </a:lnTo>
                  <a:lnTo>
                    <a:pt x="60" y="62"/>
                  </a:lnTo>
                  <a:lnTo>
                    <a:pt x="47" y="62"/>
                  </a:lnTo>
                  <a:lnTo>
                    <a:pt x="47" y="68"/>
                  </a:lnTo>
                  <a:lnTo>
                    <a:pt x="41" y="74"/>
                  </a:lnTo>
                  <a:lnTo>
                    <a:pt x="35" y="74"/>
                  </a:lnTo>
                  <a:lnTo>
                    <a:pt x="35" y="74"/>
                  </a:lnTo>
                  <a:lnTo>
                    <a:pt x="31" y="80"/>
                  </a:lnTo>
                  <a:lnTo>
                    <a:pt x="25" y="80"/>
                  </a:lnTo>
                  <a:lnTo>
                    <a:pt x="25" y="80"/>
                  </a:lnTo>
                  <a:lnTo>
                    <a:pt x="25" y="74"/>
                  </a:lnTo>
                  <a:lnTo>
                    <a:pt x="25" y="74"/>
                  </a:lnTo>
                  <a:lnTo>
                    <a:pt x="25" y="74"/>
                  </a:lnTo>
                  <a:lnTo>
                    <a:pt x="25" y="68"/>
                  </a:lnTo>
                  <a:lnTo>
                    <a:pt x="12" y="68"/>
                  </a:lnTo>
                  <a:lnTo>
                    <a:pt x="12" y="68"/>
                  </a:lnTo>
                  <a:lnTo>
                    <a:pt x="12" y="74"/>
                  </a:lnTo>
                  <a:lnTo>
                    <a:pt x="12" y="74"/>
                  </a:lnTo>
                  <a:lnTo>
                    <a:pt x="12" y="85"/>
                  </a:lnTo>
                  <a:lnTo>
                    <a:pt x="6" y="85"/>
                  </a:lnTo>
                  <a:lnTo>
                    <a:pt x="6" y="74"/>
                  </a:lnTo>
                  <a:lnTo>
                    <a:pt x="6" y="74"/>
                  </a:lnTo>
                  <a:lnTo>
                    <a:pt x="6" y="74"/>
                  </a:lnTo>
                  <a:lnTo>
                    <a:pt x="6" y="68"/>
                  </a:lnTo>
                  <a:lnTo>
                    <a:pt x="0" y="68"/>
                  </a:lnTo>
                  <a:lnTo>
                    <a:pt x="0" y="62"/>
                  </a:lnTo>
                  <a:lnTo>
                    <a:pt x="0" y="62"/>
                  </a:lnTo>
                  <a:lnTo>
                    <a:pt x="0" y="58"/>
                  </a:lnTo>
                  <a:lnTo>
                    <a:pt x="0" y="58"/>
                  </a:lnTo>
                  <a:lnTo>
                    <a:pt x="6" y="58"/>
                  </a:lnTo>
                  <a:lnTo>
                    <a:pt x="6" y="52"/>
                  </a:lnTo>
                  <a:lnTo>
                    <a:pt x="6" y="52"/>
                  </a:lnTo>
                  <a:lnTo>
                    <a:pt x="12" y="45"/>
                  </a:lnTo>
                  <a:lnTo>
                    <a:pt x="12" y="45"/>
                  </a:lnTo>
                  <a:lnTo>
                    <a:pt x="0" y="19"/>
                  </a:lnTo>
                  <a:lnTo>
                    <a:pt x="6" y="12"/>
                  </a:lnTo>
                  <a:lnTo>
                    <a:pt x="6"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8" name="Freeform 677"/>
            <p:cNvSpPr>
              <a:spLocks/>
            </p:cNvSpPr>
            <p:nvPr/>
          </p:nvSpPr>
          <p:spPr bwMode="auto">
            <a:xfrm>
              <a:off x="4879976" y="2217738"/>
              <a:ext cx="71438" cy="55563"/>
            </a:xfrm>
            <a:custGeom>
              <a:avLst/>
              <a:gdLst>
                <a:gd name="T0" fmla="*/ 35 w 45"/>
                <a:gd name="T1" fmla="*/ 0 h 35"/>
                <a:gd name="T2" fmla="*/ 35 w 45"/>
                <a:gd name="T3" fmla="*/ 0 h 35"/>
                <a:gd name="T4" fmla="*/ 35 w 45"/>
                <a:gd name="T5" fmla="*/ 12 h 35"/>
                <a:gd name="T6" fmla="*/ 35 w 45"/>
                <a:gd name="T7" fmla="*/ 12 h 35"/>
                <a:gd name="T8" fmla="*/ 35 w 45"/>
                <a:gd name="T9" fmla="*/ 12 h 35"/>
                <a:gd name="T10" fmla="*/ 41 w 45"/>
                <a:gd name="T11" fmla="*/ 12 h 35"/>
                <a:gd name="T12" fmla="*/ 41 w 45"/>
                <a:gd name="T13" fmla="*/ 18 h 35"/>
                <a:gd name="T14" fmla="*/ 41 w 45"/>
                <a:gd name="T15" fmla="*/ 18 h 35"/>
                <a:gd name="T16" fmla="*/ 45 w 45"/>
                <a:gd name="T17" fmla="*/ 18 h 35"/>
                <a:gd name="T18" fmla="*/ 45 w 45"/>
                <a:gd name="T19" fmla="*/ 23 h 35"/>
                <a:gd name="T20" fmla="*/ 41 w 45"/>
                <a:gd name="T21" fmla="*/ 23 h 35"/>
                <a:gd name="T22" fmla="*/ 41 w 45"/>
                <a:gd name="T23" fmla="*/ 29 h 35"/>
                <a:gd name="T24" fmla="*/ 29 w 45"/>
                <a:gd name="T25" fmla="*/ 29 h 35"/>
                <a:gd name="T26" fmla="*/ 29 w 45"/>
                <a:gd name="T27" fmla="*/ 35 h 35"/>
                <a:gd name="T28" fmla="*/ 10 w 45"/>
                <a:gd name="T29" fmla="*/ 35 h 35"/>
                <a:gd name="T30" fmla="*/ 10 w 45"/>
                <a:gd name="T31" fmla="*/ 29 h 35"/>
                <a:gd name="T32" fmla="*/ 10 w 45"/>
                <a:gd name="T33" fmla="*/ 29 h 35"/>
                <a:gd name="T34" fmla="*/ 10 w 45"/>
                <a:gd name="T35" fmla="*/ 23 h 35"/>
                <a:gd name="T36" fmla="*/ 6 w 45"/>
                <a:gd name="T37" fmla="*/ 23 h 35"/>
                <a:gd name="T38" fmla="*/ 6 w 45"/>
                <a:gd name="T39" fmla="*/ 23 h 35"/>
                <a:gd name="T40" fmla="*/ 6 w 45"/>
                <a:gd name="T41" fmla="*/ 18 h 35"/>
                <a:gd name="T42" fmla="*/ 0 w 45"/>
                <a:gd name="T43" fmla="*/ 18 h 35"/>
                <a:gd name="T44" fmla="*/ 6 w 45"/>
                <a:gd name="T45" fmla="*/ 18 h 35"/>
                <a:gd name="T46" fmla="*/ 6 w 45"/>
                <a:gd name="T47" fmla="*/ 12 h 35"/>
                <a:gd name="T48" fmla="*/ 10 w 45"/>
                <a:gd name="T49" fmla="*/ 12 h 35"/>
                <a:gd name="T50" fmla="*/ 16 w 45"/>
                <a:gd name="T51" fmla="*/ 6 h 35"/>
                <a:gd name="T52" fmla="*/ 22 w 45"/>
                <a:gd name="T53" fmla="*/ 6 h 35"/>
                <a:gd name="T54" fmla="*/ 29 w 45"/>
                <a:gd name="T55" fmla="*/ 0 h 35"/>
                <a:gd name="T56" fmla="*/ 35 w 45"/>
                <a:gd name="T57" fmla="*/ 0 h 35"/>
                <a:gd name="T58" fmla="*/ 35 w 45"/>
                <a:gd name="T5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5" h="35">
                  <a:moveTo>
                    <a:pt x="35" y="0"/>
                  </a:moveTo>
                  <a:lnTo>
                    <a:pt x="35" y="0"/>
                  </a:lnTo>
                  <a:lnTo>
                    <a:pt x="35" y="12"/>
                  </a:lnTo>
                  <a:lnTo>
                    <a:pt x="35" y="12"/>
                  </a:lnTo>
                  <a:lnTo>
                    <a:pt x="35" y="12"/>
                  </a:lnTo>
                  <a:lnTo>
                    <a:pt x="41" y="12"/>
                  </a:lnTo>
                  <a:lnTo>
                    <a:pt x="41" y="18"/>
                  </a:lnTo>
                  <a:lnTo>
                    <a:pt x="41" y="18"/>
                  </a:lnTo>
                  <a:lnTo>
                    <a:pt x="45" y="18"/>
                  </a:lnTo>
                  <a:lnTo>
                    <a:pt x="45" y="23"/>
                  </a:lnTo>
                  <a:lnTo>
                    <a:pt x="41" y="23"/>
                  </a:lnTo>
                  <a:lnTo>
                    <a:pt x="41" y="29"/>
                  </a:lnTo>
                  <a:lnTo>
                    <a:pt x="29" y="29"/>
                  </a:lnTo>
                  <a:lnTo>
                    <a:pt x="29" y="35"/>
                  </a:lnTo>
                  <a:lnTo>
                    <a:pt x="10" y="35"/>
                  </a:lnTo>
                  <a:lnTo>
                    <a:pt x="10" y="29"/>
                  </a:lnTo>
                  <a:lnTo>
                    <a:pt x="10" y="29"/>
                  </a:lnTo>
                  <a:lnTo>
                    <a:pt x="10" y="23"/>
                  </a:lnTo>
                  <a:lnTo>
                    <a:pt x="6" y="23"/>
                  </a:lnTo>
                  <a:lnTo>
                    <a:pt x="6" y="23"/>
                  </a:lnTo>
                  <a:lnTo>
                    <a:pt x="6" y="18"/>
                  </a:lnTo>
                  <a:lnTo>
                    <a:pt x="0" y="18"/>
                  </a:lnTo>
                  <a:lnTo>
                    <a:pt x="6" y="18"/>
                  </a:lnTo>
                  <a:lnTo>
                    <a:pt x="6" y="12"/>
                  </a:lnTo>
                  <a:lnTo>
                    <a:pt x="10" y="12"/>
                  </a:lnTo>
                  <a:lnTo>
                    <a:pt x="16" y="6"/>
                  </a:lnTo>
                  <a:lnTo>
                    <a:pt x="22" y="6"/>
                  </a:lnTo>
                  <a:lnTo>
                    <a:pt x="29" y="0"/>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79" name="Freeform 678"/>
            <p:cNvSpPr>
              <a:spLocks/>
            </p:cNvSpPr>
            <p:nvPr/>
          </p:nvSpPr>
          <p:spPr bwMode="auto">
            <a:xfrm>
              <a:off x="4879976" y="2217738"/>
              <a:ext cx="71438" cy="55563"/>
            </a:xfrm>
            <a:custGeom>
              <a:avLst/>
              <a:gdLst>
                <a:gd name="T0" fmla="*/ 35 w 45"/>
                <a:gd name="T1" fmla="*/ 0 h 35"/>
                <a:gd name="T2" fmla="*/ 35 w 45"/>
                <a:gd name="T3" fmla="*/ 0 h 35"/>
                <a:gd name="T4" fmla="*/ 35 w 45"/>
                <a:gd name="T5" fmla="*/ 12 h 35"/>
                <a:gd name="T6" fmla="*/ 35 w 45"/>
                <a:gd name="T7" fmla="*/ 12 h 35"/>
                <a:gd name="T8" fmla="*/ 35 w 45"/>
                <a:gd name="T9" fmla="*/ 12 h 35"/>
                <a:gd name="T10" fmla="*/ 41 w 45"/>
                <a:gd name="T11" fmla="*/ 12 h 35"/>
                <a:gd name="T12" fmla="*/ 41 w 45"/>
                <a:gd name="T13" fmla="*/ 18 h 35"/>
                <a:gd name="T14" fmla="*/ 41 w 45"/>
                <a:gd name="T15" fmla="*/ 18 h 35"/>
                <a:gd name="T16" fmla="*/ 45 w 45"/>
                <a:gd name="T17" fmla="*/ 18 h 35"/>
                <a:gd name="T18" fmla="*/ 45 w 45"/>
                <a:gd name="T19" fmla="*/ 23 h 35"/>
                <a:gd name="T20" fmla="*/ 41 w 45"/>
                <a:gd name="T21" fmla="*/ 23 h 35"/>
                <a:gd name="T22" fmla="*/ 41 w 45"/>
                <a:gd name="T23" fmla="*/ 29 h 35"/>
                <a:gd name="T24" fmla="*/ 29 w 45"/>
                <a:gd name="T25" fmla="*/ 29 h 35"/>
                <a:gd name="T26" fmla="*/ 29 w 45"/>
                <a:gd name="T27" fmla="*/ 35 h 35"/>
                <a:gd name="T28" fmla="*/ 10 w 45"/>
                <a:gd name="T29" fmla="*/ 35 h 35"/>
                <a:gd name="T30" fmla="*/ 10 w 45"/>
                <a:gd name="T31" fmla="*/ 29 h 35"/>
                <a:gd name="T32" fmla="*/ 10 w 45"/>
                <a:gd name="T33" fmla="*/ 29 h 35"/>
                <a:gd name="T34" fmla="*/ 10 w 45"/>
                <a:gd name="T35" fmla="*/ 23 h 35"/>
                <a:gd name="T36" fmla="*/ 6 w 45"/>
                <a:gd name="T37" fmla="*/ 23 h 35"/>
                <a:gd name="T38" fmla="*/ 6 w 45"/>
                <a:gd name="T39" fmla="*/ 23 h 35"/>
                <a:gd name="T40" fmla="*/ 6 w 45"/>
                <a:gd name="T41" fmla="*/ 18 h 35"/>
                <a:gd name="T42" fmla="*/ 0 w 45"/>
                <a:gd name="T43" fmla="*/ 18 h 35"/>
                <a:gd name="T44" fmla="*/ 6 w 45"/>
                <a:gd name="T45" fmla="*/ 18 h 35"/>
                <a:gd name="T46" fmla="*/ 6 w 45"/>
                <a:gd name="T47" fmla="*/ 12 h 35"/>
                <a:gd name="T48" fmla="*/ 10 w 45"/>
                <a:gd name="T49" fmla="*/ 12 h 35"/>
                <a:gd name="T50" fmla="*/ 16 w 45"/>
                <a:gd name="T51" fmla="*/ 6 h 35"/>
                <a:gd name="T52" fmla="*/ 22 w 45"/>
                <a:gd name="T53" fmla="*/ 6 h 35"/>
                <a:gd name="T54" fmla="*/ 29 w 45"/>
                <a:gd name="T55" fmla="*/ 0 h 35"/>
                <a:gd name="T56" fmla="*/ 35 w 45"/>
                <a:gd name="T57" fmla="*/ 0 h 35"/>
                <a:gd name="T58" fmla="*/ 35 w 45"/>
                <a:gd name="T5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5" h="35">
                  <a:moveTo>
                    <a:pt x="35" y="0"/>
                  </a:moveTo>
                  <a:lnTo>
                    <a:pt x="35" y="0"/>
                  </a:lnTo>
                  <a:lnTo>
                    <a:pt x="35" y="12"/>
                  </a:lnTo>
                  <a:lnTo>
                    <a:pt x="35" y="12"/>
                  </a:lnTo>
                  <a:lnTo>
                    <a:pt x="35" y="12"/>
                  </a:lnTo>
                  <a:lnTo>
                    <a:pt x="41" y="12"/>
                  </a:lnTo>
                  <a:lnTo>
                    <a:pt x="41" y="18"/>
                  </a:lnTo>
                  <a:lnTo>
                    <a:pt x="41" y="18"/>
                  </a:lnTo>
                  <a:lnTo>
                    <a:pt x="45" y="18"/>
                  </a:lnTo>
                  <a:lnTo>
                    <a:pt x="45" y="23"/>
                  </a:lnTo>
                  <a:lnTo>
                    <a:pt x="41" y="23"/>
                  </a:lnTo>
                  <a:lnTo>
                    <a:pt x="41" y="29"/>
                  </a:lnTo>
                  <a:lnTo>
                    <a:pt x="29" y="29"/>
                  </a:lnTo>
                  <a:lnTo>
                    <a:pt x="29" y="35"/>
                  </a:lnTo>
                  <a:lnTo>
                    <a:pt x="10" y="35"/>
                  </a:lnTo>
                  <a:lnTo>
                    <a:pt x="10" y="29"/>
                  </a:lnTo>
                  <a:lnTo>
                    <a:pt x="10" y="29"/>
                  </a:lnTo>
                  <a:lnTo>
                    <a:pt x="10" y="23"/>
                  </a:lnTo>
                  <a:lnTo>
                    <a:pt x="6" y="23"/>
                  </a:lnTo>
                  <a:lnTo>
                    <a:pt x="6" y="23"/>
                  </a:lnTo>
                  <a:lnTo>
                    <a:pt x="6" y="18"/>
                  </a:lnTo>
                  <a:lnTo>
                    <a:pt x="0" y="18"/>
                  </a:lnTo>
                  <a:lnTo>
                    <a:pt x="6" y="18"/>
                  </a:lnTo>
                  <a:lnTo>
                    <a:pt x="6" y="12"/>
                  </a:lnTo>
                  <a:lnTo>
                    <a:pt x="10" y="12"/>
                  </a:lnTo>
                  <a:lnTo>
                    <a:pt x="16" y="6"/>
                  </a:lnTo>
                  <a:lnTo>
                    <a:pt x="22" y="6"/>
                  </a:lnTo>
                  <a:lnTo>
                    <a:pt x="29" y="0"/>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0" name="Freeform 679"/>
            <p:cNvSpPr>
              <a:spLocks/>
            </p:cNvSpPr>
            <p:nvPr/>
          </p:nvSpPr>
          <p:spPr bwMode="auto">
            <a:xfrm>
              <a:off x="4960938" y="2789238"/>
              <a:ext cx="382588" cy="563563"/>
            </a:xfrm>
            <a:custGeom>
              <a:avLst/>
              <a:gdLst>
                <a:gd name="T0" fmla="*/ 188 w 241"/>
                <a:gd name="T1" fmla="*/ 7 h 355"/>
                <a:gd name="T2" fmla="*/ 194 w 241"/>
                <a:gd name="T3" fmla="*/ 0 h 355"/>
                <a:gd name="T4" fmla="*/ 210 w 241"/>
                <a:gd name="T5" fmla="*/ 11 h 355"/>
                <a:gd name="T6" fmla="*/ 210 w 241"/>
                <a:gd name="T7" fmla="*/ 11 h 355"/>
                <a:gd name="T8" fmla="*/ 210 w 241"/>
                <a:gd name="T9" fmla="*/ 17 h 355"/>
                <a:gd name="T10" fmla="*/ 217 w 241"/>
                <a:gd name="T11" fmla="*/ 29 h 355"/>
                <a:gd name="T12" fmla="*/ 217 w 241"/>
                <a:gd name="T13" fmla="*/ 33 h 355"/>
                <a:gd name="T14" fmla="*/ 223 w 241"/>
                <a:gd name="T15" fmla="*/ 68 h 355"/>
                <a:gd name="T16" fmla="*/ 241 w 241"/>
                <a:gd name="T17" fmla="*/ 91 h 355"/>
                <a:gd name="T18" fmla="*/ 235 w 241"/>
                <a:gd name="T19" fmla="*/ 101 h 355"/>
                <a:gd name="T20" fmla="*/ 217 w 241"/>
                <a:gd name="T21" fmla="*/ 124 h 355"/>
                <a:gd name="T22" fmla="*/ 206 w 241"/>
                <a:gd name="T23" fmla="*/ 192 h 355"/>
                <a:gd name="T24" fmla="*/ 194 w 241"/>
                <a:gd name="T25" fmla="*/ 215 h 355"/>
                <a:gd name="T26" fmla="*/ 188 w 241"/>
                <a:gd name="T27" fmla="*/ 225 h 355"/>
                <a:gd name="T28" fmla="*/ 175 w 241"/>
                <a:gd name="T29" fmla="*/ 264 h 355"/>
                <a:gd name="T30" fmla="*/ 169 w 241"/>
                <a:gd name="T31" fmla="*/ 276 h 355"/>
                <a:gd name="T32" fmla="*/ 182 w 241"/>
                <a:gd name="T33" fmla="*/ 276 h 355"/>
                <a:gd name="T34" fmla="*/ 188 w 241"/>
                <a:gd name="T35" fmla="*/ 281 h 355"/>
                <a:gd name="T36" fmla="*/ 194 w 241"/>
                <a:gd name="T37" fmla="*/ 287 h 355"/>
                <a:gd name="T38" fmla="*/ 194 w 241"/>
                <a:gd name="T39" fmla="*/ 303 h 355"/>
                <a:gd name="T40" fmla="*/ 200 w 241"/>
                <a:gd name="T41" fmla="*/ 309 h 355"/>
                <a:gd name="T42" fmla="*/ 210 w 241"/>
                <a:gd name="T43" fmla="*/ 322 h 355"/>
                <a:gd name="T44" fmla="*/ 210 w 241"/>
                <a:gd name="T45" fmla="*/ 326 h 355"/>
                <a:gd name="T46" fmla="*/ 210 w 241"/>
                <a:gd name="T47" fmla="*/ 332 h 355"/>
                <a:gd name="T48" fmla="*/ 188 w 241"/>
                <a:gd name="T49" fmla="*/ 332 h 355"/>
                <a:gd name="T50" fmla="*/ 188 w 241"/>
                <a:gd name="T51" fmla="*/ 338 h 355"/>
                <a:gd name="T52" fmla="*/ 182 w 241"/>
                <a:gd name="T53" fmla="*/ 342 h 355"/>
                <a:gd name="T54" fmla="*/ 159 w 241"/>
                <a:gd name="T55" fmla="*/ 355 h 355"/>
                <a:gd name="T56" fmla="*/ 134 w 241"/>
                <a:gd name="T57" fmla="*/ 349 h 355"/>
                <a:gd name="T58" fmla="*/ 130 w 241"/>
                <a:gd name="T59" fmla="*/ 342 h 355"/>
                <a:gd name="T60" fmla="*/ 77 w 241"/>
                <a:gd name="T61" fmla="*/ 332 h 355"/>
                <a:gd name="T62" fmla="*/ 77 w 241"/>
                <a:gd name="T63" fmla="*/ 316 h 355"/>
                <a:gd name="T64" fmla="*/ 64 w 241"/>
                <a:gd name="T65" fmla="*/ 303 h 355"/>
                <a:gd name="T66" fmla="*/ 54 w 241"/>
                <a:gd name="T67" fmla="*/ 287 h 355"/>
                <a:gd name="T68" fmla="*/ 42 w 241"/>
                <a:gd name="T69" fmla="*/ 270 h 355"/>
                <a:gd name="T70" fmla="*/ 35 w 241"/>
                <a:gd name="T71" fmla="*/ 260 h 355"/>
                <a:gd name="T72" fmla="*/ 29 w 241"/>
                <a:gd name="T73" fmla="*/ 241 h 355"/>
                <a:gd name="T74" fmla="*/ 19 w 241"/>
                <a:gd name="T75" fmla="*/ 231 h 355"/>
                <a:gd name="T76" fmla="*/ 19 w 241"/>
                <a:gd name="T77" fmla="*/ 215 h 355"/>
                <a:gd name="T78" fmla="*/ 7 w 241"/>
                <a:gd name="T79" fmla="*/ 198 h 355"/>
                <a:gd name="T80" fmla="*/ 0 w 241"/>
                <a:gd name="T81" fmla="*/ 180 h 355"/>
                <a:gd name="T82" fmla="*/ 7 w 241"/>
                <a:gd name="T83" fmla="*/ 169 h 355"/>
                <a:gd name="T84" fmla="*/ 7 w 241"/>
                <a:gd name="T85" fmla="*/ 157 h 355"/>
                <a:gd name="T86" fmla="*/ 19 w 241"/>
                <a:gd name="T87" fmla="*/ 141 h 355"/>
                <a:gd name="T88" fmla="*/ 25 w 241"/>
                <a:gd name="T89" fmla="*/ 134 h 355"/>
                <a:gd name="T90" fmla="*/ 29 w 241"/>
                <a:gd name="T91" fmla="*/ 62 h 355"/>
                <a:gd name="T92" fmla="*/ 29 w 241"/>
                <a:gd name="T93" fmla="*/ 56 h 355"/>
                <a:gd name="T94" fmla="*/ 29 w 241"/>
                <a:gd name="T95" fmla="*/ 52 h 355"/>
                <a:gd name="T96" fmla="*/ 42 w 241"/>
                <a:gd name="T97" fmla="*/ 46 h 355"/>
                <a:gd name="T98" fmla="*/ 42 w 241"/>
                <a:gd name="T99" fmla="*/ 23 h 355"/>
                <a:gd name="T100" fmla="*/ 42 w 241"/>
                <a:gd name="T101" fmla="*/ 17 h 355"/>
                <a:gd name="T102" fmla="*/ 175 w 241"/>
                <a:gd name="T103" fmla="*/ 17 h 355"/>
                <a:gd name="T104" fmla="*/ 182 w 241"/>
                <a:gd name="T105" fmla="*/ 11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1" h="355">
                  <a:moveTo>
                    <a:pt x="188" y="7"/>
                  </a:moveTo>
                  <a:lnTo>
                    <a:pt x="188" y="7"/>
                  </a:lnTo>
                  <a:lnTo>
                    <a:pt x="188" y="7"/>
                  </a:lnTo>
                  <a:lnTo>
                    <a:pt x="188" y="7"/>
                  </a:lnTo>
                  <a:lnTo>
                    <a:pt x="188" y="0"/>
                  </a:lnTo>
                  <a:lnTo>
                    <a:pt x="194" y="0"/>
                  </a:lnTo>
                  <a:lnTo>
                    <a:pt x="194" y="7"/>
                  </a:lnTo>
                  <a:lnTo>
                    <a:pt x="210" y="7"/>
                  </a:lnTo>
                  <a:lnTo>
                    <a:pt x="210" y="11"/>
                  </a:lnTo>
                  <a:lnTo>
                    <a:pt x="210" y="11"/>
                  </a:lnTo>
                  <a:lnTo>
                    <a:pt x="210" y="11"/>
                  </a:lnTo>
                  <a:lnTo>
                    <a:pt x="210" y="11"/>
                  </a:lnTo>
                  <a:lnTo>
                    <a:pt x="210" y="11"/>
                  </a:lnTo>
                  <a:lnTo>
                    <a:pt x="210" y="17"/>
                  </a:lnTo>
                  <a:lnTo>
                    <a:pt x="210" y="17"/>
                  </a:lnTo>
                  <a:lnTo>
                    <a:pt x="217" y="23"/>
                  </a:lnTo>
                  <a:lnTo>
                    <a:pt x="217" y="23"/>
                  </a:lnTo>
                  <a:lnTo>
                    <a:pt x="217" y="29"/>
                  </a:lnTo>
                  <a:lnTo>
                    <a:pt x="217" y="29"/>
                  </a:lnTo>
                  <a:lnTo>
                    <a:pt x="217" y="33"/>
                  </a:lnTo>
                  <a:lnTo>
                    <a:pt x="217" y="33"/>
                  </a:lnTo>
                  <a:lnTo>
                    <a:pt x="217" y="56"/>
                  </a:lnTo>
                  <a:lnTo>
                    <a:pt x="223" y="62"/>
                  </a:lnTo>
                  <a:lnTo>
                    <a:pt x="223" y="68"/>
                  </a:lnTo>
                  <a:lnTo>
                    <a:pt x="229" y="73"/>
                  </a:lnTo>
                  <a:lnTo>
                    <a:pt x="235" y="85"/>
                  </a:lnTo>
                  <a:lnTo>
                    <a:pt x="241" y="91"/>
                  </a:lnTo>
                  <a:lnTo>
                    <a:pt x="241" y="91"/>
                  </a:lnTo>
                  <a:lnTo>
                    <a:pt x="235" y="95"/>
                  </a:lnTo>
                  <a:lnTo>
                    <a:pt x="235" y="101"/>
                  </a:lnTo>
                  <a:lnTo>
                    <a:pt x="223" y="114"/>
                  </a:lnTo>
                  <a:lnTo>
                    <a:pt x="223" y="118"/>
                  </a:lnTo>
                  <a:lnTo>
                    <a:pt x="217" y="124"/>
                  </a:lnTo>
                  <a:lnTo>
                    <a:pt x="210" y="192"/>
                  </a:lnTo>
                  <a:lnTo>
                    <a:pt x="206" y="192"/>
                  </a:lnTo>
                  <a:lnTo>
                    <a:pt x="206" y="192"/>
                  </a:lnTo>
                  <a:lnTo>
                    <a:pt x="200" y="198"/>
                  </a:lnTo>
                  <a:lnTo>
                    <a:pt x="200" y="215"/>
                  </a:lnTo>
                  <a:lnTo>
                    <a:pt x="194" y="215"/>
                  </a:lnTo>
                  <a:lnTo>
                    <a:pt x="194" y="215"/>
                  </a:lnTo>
                  <a:lnTo>
                    <a:pt x="194" y="219"/>
                  </a:lnTo>
                  <a:lnTo>
                    <a:pt x="188" y="225"/>
                  </a:lnTo>
                  <a:lnTo>
                    <a:pt x="188" y="260"/>
                  </a:lnTo>
                  <a:lnTo>
                    <a:pt x="182" y="260"/>
                  </a:lnTo>
                  <a:lnTo>
                    <a:pt x="175" y="264"/>
                  </a:lnTo>
                  <a:lnTo>
                    <a:pt x="175" y="264"/>
                  </a:lnTo>
                  <a:lnTo>
                    <a:pt x="169" y="270"/>
                  </a:lnTo>
                  <a:lnTo>
                    <a:pt x="169" y="276"/>
                  </a:lnTo>
                  <a:lnTo>
                    <a:pt x="175" y="276"/>
                  </a:lnTo>
                  <a:lnTo>
                    <a:pt x="175" y="281"/>
                  </a:lnTo>
                  <a:lnTo>
                    <a:pt x="182" y="276"/>
                  </a:lnTo>
                  <a:lnTo>
                    <a:pt x="182" y="281"/>
                  </a:lnTo>
                  <a:lnTo>
                    <a:pt x="182" y="281"/>
                  </a:lnTo>
                  <a:lnTo>
                    <a:pt x="188" y="281"/>
                  </a:lnTo>
                  <a:lnTo>
                    <a:pt x="188" y="287"/>
                  </a:lnTo>
                  <a:lnTo>
                    <a:pt x="188" y="287"/>
                  </a:lnTo>
                  <a:lnTo>
                    <a:pt x="194" y="287"/>
                  </a:lnTo>
                  <a:lnTo>
                    <a:pt x="194" y="293"/>
                  </a:lnTo>
                  <a:lnTo>
                    <a:pt x="194" y="293"/>
                  </a:lnTo>
                  <a:lnTo>
                    <a:pt x="194" y="303"/>
                  </a:lnTo>
                  <a:lnTo>
                    <a:pt x="194" y="303"/>
                  </a:lnTo>
                  <a:lnTo>
                    <a:pt x="200" y="309"/>
                  </a:lnTo>
                  <a:lnTo>
                    <a:pt x="200" y="309"/>
                  </a:lnTo>
                  <a:lnTo>
                    <a:pt x="200" y="316"/>
                  </a:lnTo>
                  <a:lnTo>
                    <a:pt x="210" y="316"/>
                  </a:lnTo>
                  <a:lnTo>
                    <a:pt x="210" y="322"/>
                  </a:lnTo>
                  <a:lnTo>
                    <a:pt x="210" y="322"/>
                  </a:lnTo>
                  <a:lnTo>
                    <a:pt x="210" y="322"/>
                  </a:lnTo>
                  <a:lnTo>
                    <a:pt x="210" y="326"/>
                  </a:lnTo>
                  <a:lnTo>
                    <a:pt x="210" y="326"/>
                  </a:lnTo>
                  <a:lnTo>
                    <a:pt x="210" y="326"/>
                  </a:lnTo>
                  <a:lnTo>
                    <a:pt x="210" y="332"/>
                  </a:lnTo>
                  <a:lnTo>
                    <a:pt x="188" y="332"/>
                  </a:lnTo>
                  <a:lnTo>
                    <a:pt x="188" y="332"/>
                  </a:lnTo>
                  <a:lnTo>
                    <a:pt x="188" y="332"/>
                  </a:lnTo>
                  <a:lnTo>
                    <a:pt x="188" y="338"/>
                  </a:lnTo>
                  <a:lnTo>
                    <a:pt x="188" y="338"/>
                  </a:lnTo>
                  <a:lnTo>
                    <a:pt x="188" y="338"/>
                  </a:lnTo>
                  <a:lnTo>
                    <a:pt x="188" y="342"/>
                  </a:lnTo>
                  <a:lnTo>
                    <a:pt x="182" y="342"/>
                  </a:lnTo>
                  <a:lnTo>
                    <a:pt x="182" y="342"/>
                  </a:lnTo>
                  <a:lnTo>
                    <a:pt x="182" y="349"/>
                  </a:lnTo>
                  <a:lnTo>
                    <a:pt x="159" y="349"/>
                  </a:lnTo>
                  <a:lnTo>
                    <a:pt x="159" y="355"/>
                  </a:lnTo>
                  <a:lnTo>
                    <a:pt x="140" y="355"/>
                  </a:lnTo>
                  <a:lnTo>
                    <a:pt x="140" y="355"/>
                  </a:lnTo>
                  <a:lnTo>
                    <a:pt x="134" y="349"/>
                  </a:lnTo>
                  <a:lnTo>
                    <a:pt x="134" y="349"/>
                  </a:lnTo>
                  <a:lnTo>
                    <a:pt x="134" y="342"/>
                  </a:lnTo>
                  <a:lnTo>
                    <a:pt x="130" y="342"/>
                  </a:lnTo>
                  <a:lnTo>
                    <a:pt x="130" y="338"/>
                  </a:lnTo>
                  <a:lnTo>
                    <a:pt x="83" y="338"/>
                  </a:lnTo>
                  <a:lnTo>
                    <a:pt x="77" y="332"/>
                  </a:lnTo>
                  <a:lnTo>
                    <a:pt x="77" y="326"/>
                  </a:lnTo>
                  <a:lnTo>
                    <a:pt x="77" y="326"/>
                  </a:lnTo>
                  <a:lnTo>
                    <a:pt x="77" y="316"/>
                  </a:lnTo>
                  <a:lnTo>
                    <a:pt x="70" y="309"/>
                  </a:lnTo>
                  <a:lnTo>
                    <a:pt x="70" y="303"/>
                  </a:lnTo>
                  <a:lnTo>
                    <a:pt x="64" y="303"/>
                  </a:lnTo>
                  <a:lnTo>
                    <a:pt x="60" y="293"/>
                  </a:lnTo>
                  <a:lnTo>
                    <a:pt x="60" y="293"/>
                  </a:lnTo>
                  <a:lnTo>
                    <a:pt x="54" y="287"/>
                  </a:lnTo>
                  <a:lnTo>
                    <a:pt x="54" y="270"/>
                  </a:lnTo>
                  <a:lnTo>
                    <a:pt x="42" y="270"/>
                  </a:lnTo>
                  <a:lnTo>
                    <a:pt x="42" y="270"/>
                  </a:lnTo>
                  <a:lnTo>
                    <a:pt x="35" y="264"/>
                  </a:lnTo>
                  <a:lnTo>
                    <a:pt x="35" y="264"/>
                  </a:lnTo>
                  <a:lnTo>
                    <a:pt x="35" y="260"/>
                  </a:lnTo>
                  <a:lnTo>
                    <a:pt x="29" y="254"/>
                  </a:lnTo>
                  <a:lnTo>
                    <a:pt x="29" y="241"/>
                  </a:lnTo>
                  <a:lnTo>
                    <a:pt x="29" y="241"/>
                  </a:lnTo>
                  <a:lnTo>
                    <a:pt x="29" y="237"/>
                  </a:lnTo>
                  <a:lnTo>
                    <a:pt x="25" y="231"/>
                  </a:lnTo>
                  <a:lnTo>
                    <a:pt x="19" y="231"/>
                  </a:lnTo>
                  <a:lnTo>
                    <a:pt x="19" y="225"/>
                  </a:lnTo>
                  <a:lnTo>
                    <a:pt x="19" y="225"/>
                  </a:lnTo>
                  <a:lnTo>
                    <a:pt x="19" y="215"/>
                  </a:lnTo>
                  <a:lnTo>
                    <a:pt x="13" y="209"/>
                  </a:lnTo>
                  <a:lnTo>
                    <a:pt x="13" y="198"/>
                  </a:lnTo>
                  <a:lnTo>
                    <a:pt x="7" y="198"/>
                  </a:lnTo>
                  <a:lnTo>
                    <a:pt x="7" y="192"/>
                  </a:lnTo>
                  <a:lnTo>
                    <a:pt x="0" y="186"/>
                  </a:lnTo>
                  <a:lnTo>
                    <a:pt x="0" y="180"/>
                  </a:lnTo>
                  <a:lnTo>
                    <a:pt x="0" y="180"/>
                  </a:lnTo>
                  <a:lnTo>
                    <a:pt x="7" y="180"/>
                  </a:lnTo>
                  <a:lnTo>
                    <a:pt x="7" y="169"/>
                  </a:lnTo>
                  <a:lnTo>
                    <a:pt x="7" y="169"/>
                  </a:lnTo>
                  <a:lnTo>
                    <a:pt x="7" y="157"/>
                  </a:lnTo>
                  <a:lnTo>
                    <a:pt x="7" y="157"/>
                  </a:lnTo>
                  <a:lnTo>
                    <a:pt x="13" y="153"/>
                  </a:lnTo>
                  <a:lnTo>
                    <a:pt x="13" y="147"/>
                  </a:lnTo>
                  <a:lnTo>
                    <a:pt x="19" y="141"/>
                  </a:lnTo>
                  <a:lnTo>
                    <a:pt x="19" y="141"/>
                  </a:lnTo>
                  <a:lnTo>
                    <a:pt x="25" y="134"/>
                  </a:lnTo>
                  <a:lnTo>
                    <a:pt x="25" y="134"/>
                  </a:lnTo>
                  <a:lnTo>
                    <a:pt x="29" y="130"/>
                  </a:lnTo>
                  <a:lnTo>
                    <a:pt x="29" y="130"/>
                  </a:lnTo>
                  <a:lnTo>
                    <a:pt x="29" y="62"/>
                  </a:lnTo>
                  <a:lnTo>
                    <a:pt x="29" y="62"/>
                  </a:lnTo>
                  <a:lnTo>
                    <a:pt x="29" y="62"/>
                  </a:lnTo>
                  <a:lnTo>
                    <a:pt x="29" y="56"/>
                  </a:lnTo>
                  <a:lnTo>
                    <a:pt x="29" y="56"/>
                  </a:lnTo>
                  <a:lnTo>
                    <a:pt x="29" y="56"/>
                  </a:lnTo>
                  <a:lnTo>
                    <a:pt x="29" y="52"/>
                  </a:lnTo>
                  <a:lnTo>
                    <a:pt x="42" y="52"/>
                  </a:lnTo>
                  <a:lnTo>
                    <a:pt x="42" y="46"/>
                  </a:lnTo>
                  <a:lnTo>
                    <a:pt x="42" y="46"/>
                  </a:lnTo>
                  <a:lnTo>
                    <a:pt x="42" y="29"/>
                  </a:lnTo>
                  <a:lnTo>
                    <a:pt x="42" y="29"/>
                  </a:lnTo>
                  <a:lnTo>
                    <a:pt x="42" y="23"/>
                  </a:lnTo>
                  <a:lnTo>
                    <a:pt x="42" y="23"/>
                  </a:lnTo>
                  <a:lnTo>
                    <a:pt x="42" y="23"/>
                  </a:lnTo>
                  <a:lnTo>
                    <a:pt x="42" y="17"/>
                  </a:lnTo>
                  <a:lnTo>
                    <a:pt x="42" y="17"/>
                  </a:lnTo>
                  <a:lnTo>
                    <a:pt x="42" y="17"/>
                  </a:lnTo>
                  <a:lnTo>
                    <a:pt x="175" y="17"/>
                  </a:lnTo>
                  <a:lnTo>
                    <a:pt x="182" y="11"/>
                  </a:lnTo>
                  <a:lnTo>
                    <a:pt x="182" y="11"/>
                  </a:lnTo>
                  <a:lnTo>
                    <a:pt x="182" y="11"/>
                  </a:lnTo>
                  <a:lnTo>
                    <a:pt x="188" y="7"/>
                  </a:lnTo>
                  <a:lnTo>
                    <a:pt x="188"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1" name="Freeform 680"/>
            <p:cNvSpPr>
              <a:spLocks/>
            </p:cNvSpPr>
            <p:nvPr/>
          </p:nvSpPr>
          <p:spPr bwMode="auto">
            <a:xfrm>
              <a:off x="4960938" y="2789238"/>
              <a:ext cx="382588" cy="563563"/>
            </a:xfrm>
            <a:custGeom>
              <a:avLst/>
              <a:gdLst>
                <a:gd name="T0" fmla="*/ 188 w 241"/>
                <a:gd name="T1" fmla="*/ 7 h 355"/>
                <a:gd name="T2" fmla="*/ 194 w 241"/>
                <a:gd name="T3" fmla="*/ 0 h 355"/>
                <a:gd name="T4" fmla="*/ 210 w 241"/>
                <a:gd name="T5" fmla="*/ 11 h 355"/>
                <a:gd name="T6" fmla="*/ 210 w 241"/>
                <a:gd name="T7" fmla="*/ 11 h 355"/>
                <a:gd name="T8" fmla="*/ 210 w 241"/>
                <a:gd name="T9" fmla="*/ 17 h 355"/>
                <a:gd name="T10" fmla="*/ 217 w 241"/>
                <a:gd name="T11" fmla="*/ 29 h 355"/>
                <a:gd name="T12" fmla="*/ 217 w 241"/>
                <a:gd name="T13" fmla="*/ 33 h 355"/>
                <a:gd name="T14" fmla="*/ 223 w 241"/>
                <a:gd name="T15" fmla="*/ 68 h 355"/>
                <a:gd name="T16" fmla="*/ 241 w 241"/>
                <a:gd name="T17" fmla="*/ 91 h 355"/>
                <a:gd name="T18" fmla="*/ 235 w 241"/>
                <a:gd name="T19" fmla="*/ 101 h 355"/>
                <a:gd name="T20" fmla="*/ 217 w 241"/>
                <a:gd name="T21" fmla="*/ 124 h 355"/>
                <a:gd name="T22" fmla="*/ 206 w 241"/>
                <a:gd name="T23" fmla="*/ 192 h 355"/>
                <a:gd name="T24" fmla="*/ 194 w 241"/>
                <a:gd name="T25" fmla="*/ 215 h 355"/>
                <a:gd name="T26" fmla="*/ 188 w 241"/>
                <a:gd name="T27" fmla="*/ 225 h 355"/>
                <a:gd name="T28" fmla="*/ 175 w 241"/>
                <a:gd name="T29" fmla="*/ 264 h 355"/>
                <a:gd name="T30" fmla="*/ 169 w 241"/>
                <a:gd name="T31" fmla="*/ 276 h 355"/>
                <a:gd name="T32" fmla="*/ 182 w 241"/>
                <a:gd name="T33" fmla="*/ 276 h 355"/>
                <a:gd name="T34" fmla="*/ 188 w 241"/>
                <a:gd name="T35" fmla="*/ 281 h 355"/>
                <a:gd name="T36" fmla="*/ 194 w 241"/>
                <a:gd name="T37" fmla="*/ 287 h 355"/>
                <a:gd name="T38" fmla="*/ 194 w 241"/>
                <a:gd name="T39" fmla="*/ 303 h 355"/>
                <a:gd name="T40" fmla="*/ 200 w 241"/>
                <a:gd name="T41" fmla="*/ 309 h 355"/>
                <a:gd name="T42" fmla="*/ 210 w 241"/>
                <a:gd name="T43" fmla="*/ 322 h 355"/>
                <a:gd name="T44" fmla="*/ 210 w 241"/>
                <a:gd name="T45" fmla="*/ 326 h 355"/>
                <a:gd name="T46" fmla="*/ 210 w 241"/>
                <a:gd name="T47" fmla="*/ 332 h 355"/>
                <a:gd name="T48" fmla="*/ 188 w 241"/>
                <a:gd name="T49" fmla="*/ 332 h 355"/>
                <a:gd name="T50" fmla="*/ 188 w 241"/>
                <a:gd name="T51" fmla="*/ 338 h 355"/>
                <a:gd name="T52" fmla="*/ 182 w 241"/>
                <a:gd name="T53" fmla="*/ 342 h 355"/>
                <a:gd name="T54" fmla="*/ 159 w 241"/>
                <a:gd name="T55" fmla="*/ 355 h 355"/>
                <a:gd name="T56" fmla="*/ 134 w 241"/>
                <a:gd name="T57" fmla="*/ 349 h 355"/>
                <a:gd name="T58" fmla="*/ 130 w 241"/>
                <a:gd name="T59" fmla="*/ 342 h 355"/>
                <a:gd name="T60" fmla="*/ 77 w 241"/>
                <a:gd name="T61" fmla="*/ 332 h 355"/>
                <a:gd name="T62" fmla="*/ 77 w 241"/>
                <a:gd name="T63" fmla="*/ 316 h 355"/>
                <a:gd name="T64" fmla="*/ 64 w 241"/>
                <a:gd name="T65" fmla="*/ 303 h 355"/>
                <a:gd name="T66" fmla="*/ 54 w 241"/>
                <a:gd name="T67" fmla="*/ 287 h 355"/>
                <a:gd name="T68" fmla="*/ 42 w 241"/>
                <a:gd name="T69" fmla="*/ 270 h 355"/>
                <a:gd name="T70" fmla="*/ 35 w 241"/>
                <a:gd name="T71" fmla="*/ 260 h 355"/>
                <a:gd name="T72" fmla="*/ 29 w 241"/>
                <a:gd name="T73" fmla="*/ 241 h 355"/>
                <a:gd name="T74" fmla="*/ 19 w 241"/>
                <a:gd name="T75" fmla="*/ 231 h 355"/>
                <a:gd name="T76" fmla="*/ 19 w 241"/>
                <a:gd name="T77" fmla="*/ 215 h 355"/>
                <a:gd name="T78" fmla="*/ 7 w 241"/>
                <a:gd name="T79" fmla="*/ 198 h 355"/>
                <a:gd name="T80" fmla="*/ 0 w 241"/>
                <a:gd name="T81" fmla="*/ 180 h 355"/>
                <a:gd name="T82" fmla="*/ 7 w 241"/>
                <a:gd name="T83" fmla="*/ 169 h 355"/>
                <a:gd name="T84" fmla="*/ 7 w 241"/>
                <a:gd name="T85" fmla="*/ 157 h 355"/>
                <a:gd name="T86" fmla="*/ 19 w 241"/>
                <a:gd name="T87" fmla="*/ 141 h 355"/>
                <a:gd name="T88" fmla="*/ 25 w 241"/>
                <a:gd name="T89" fmla="*/ 134 h 355"/>
                <a:gd name="T90" fmla="*/ 29 w 241"/>
                <a:gd name="T91" fmla="*/ 62 h 355"/>
                <a:gd name="T92" fmla="*/ 29 w 241"/>
                <a:gd name="T93" fmla="*/ 56 h 355"/>
                <a:gd name="T94" fmla="*/ 29 w 241"/>
                <a:gd name="T95" fmla="*/ 52 h 355"/>
                <a:gd name="T96" fmla="*/ 42 w 241"/>
                <a:gd name="T97" fmla="*/ 46 h 355"/>
                <a:gd name="T98" fmla="*/ 42 w 241"/>
                <a:gd name="T99" fmla="*/ 23 h 355"/>
                <a:gd name="T100" fmla="*/ 42 w 241"/>
                <a:gd name="T101" fmla="*/ 17 h 355"/>
                <a:gd name="T102" fmla="*/ 175 w 241"/>
                <a:gd name="T103" fmla="*/ 17 h 355"/>
                <a:gd name="T104" fmla="*/ 182 w 241"/>
                <a:gd name="T105" fmla="*/ 11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1" h="355">
                  <a:moveTo>
                    <a:pt x="188" y="7"/>
                  </a:moveTo>
                  <a:lnTo>
                    <a:pt x="188" y="7"/>
                  </a:lnTo>
                  <a:lnTo>
                    <a:pt x="188" y="7"/>
                  </a:lnTo>
                  <a:lnTo>
                    <a:pt x="188" y="7"/>
                  </a:lnTo>
                  <a:lnTo>
                    <a:pt x="188" y="0"/>
                  </a:lnTo>
                  <a:lnTo>
                    <a:pt x="194" y="0"/>
                  </a:lnTo>
                  <a:lnTo>
                    <a:pt x="194" y="7"/>
                  </a:lnTo>
                  <a:lnTo>
                    <a:pt x="210" y="7"/>
                  </a:lnTo>
                  <a:lnTo>
                    <a:pt x="210" y="11"/>
                  </a:lnTo>
                  <a:lnTo>
                    <a:pt x="210" y="11"/>
                  </a:lnTo>
                  <a:lnTo>
                    <a:pt x="210" y="11"/>
                  </a:lnTo>
                  <a:lnTo>
                    <a:pt x="210" y="11"/>
                  </a:lnTo>
                  <a:lnTo>
                    <a:pt x="210" y="11"/>
                  </a:lnTo>
                  <a:lnTo>
                    <a:pt x="210" y="17"/>
                  </a:lnTo>
                  <a:lnTo>
                    <a:pt x="210" y="17"/>
                  </a:lnTo>
                  <a:lnTo>
                    <a:pt x="217" y="23"/>
                  </a:lnTo>
                  <a:lnTo>
                    <a:pt x="217" y="23"/>
                  </a:lnTo>
                  <a:lnTo>
                    <a:pt x="217" y="29"/>
                  </a:lnTo>
                  <a:lnTo>
                    <a:pt x="217" y="29"/>
                  </a:lnTo>
                  <a:lnTo>
                    <a:pt x="217" y="33"/>
                  </a:lnTo>
                  <a:lnTo>
                    <a:pt x="217" y="33"/>
                  </a:lnTo>
                  <a:lnTo>
                    <a:pt x="217" y="56"/>
                  </a:lnTo>
                  <a:lnTo>
                    <a:pt x="223" y="62"/>
                  </a:lnTo>
                  <a:lnTo>
                    <a:pt x="223" y="68"/>
                  </a:lnTo>
                  <a:lnTo>
                    <a:pt x="229" y="73"/>
                  </a:lnTo>
                  <a:lnTo>
                    <a:pt x="235" y="85"/>
                  </a:lnTo>
                  <a:lnTo>
                    <a:pt x="241" y="91"/>
                  </a:lnTo>
                  <a:lnTo>
                    <a:pt x="241" y="91"/>
                  </a:lnTo>
                  <a:lnTo>
                    <a:pt x="235" y="95"/>
                  </a:lnTo>
                  <a:lnTo>
                    <a:pt x="235" y="101"/>
                  </a:lnTo>
                  <a:lnTo>
                    <a:pt x="223" y="114"/>
                  </a:lnTo>
                  <a:lnTo>
                    <a:pt x="223" y="118"/>
                  </a:lnTo>
                  <a:lnTo>
                    <a:pt x="217" y="124"/>
                  </a:lnTo>
                  <a:lnTo>
                    <a:pt x="210" y="192"/>
                  </a:lnTo>
                  <a:lnTo>
                    <a:pt x="206" y="192"/>
                  </a:lnTo>
                  <a:lnTo>
                    <a:pt x="206" y="192"/>
                  </a:lnTo>
                  <a:lnTo>
                    <a:pt x="200" y="198"/>
                  </a:lnTo>
                  <a:lnTo>
                    <a:pt x="200" y="215"/>
                  </a:lnTo>
                  <a:lnTo>
                    <a:pt x="194" y="215"/>
                  </a:lnTo>
                  <a:lnTo>
                    <a:pt x="194" y="215"/>
                  </a:lnTo>
                  <a:lnTo>
                    <a:pt x="194" y="219"/>
                  </a:lnTo>
                  <a:lnTo>
                    <a:pt x="188" y="225"/>
                  </a:lnTo>
                  <a:lnTo>
                    <a:pt x="188" y="260"/>
                  </a:lnTo>
                  <a:lnTo>
                    <a:pt x="182" y="260"/>
                  </a:lnTo>
                  <a:lnTo>
                    <a:pt x="175" y="264"/>
                  </a:lnTo>
                  <a:lnTo>
                    <a:pt x="175" y="264"/>
                  </a:lnTo>
                  <a:lnTo>
                    <a:pt x="169" y="270"/>
                  </a:lnTo>
                  <a:lnTo>
                    <a:pt x="169" y="276"/>
                  </a:lnTo>
                  <a:lnTo>
                    <a:pt x="175" y="276"/>
                  </a:lnTo>
                  <a:lnTo>
                    <a:pt x="175" y="281"/>
                  </a:lnTo>
                  <a:lnTo>
                    <a:pt x="182" y="276"/>
                  </a:lnTo>
                  <a:lnTo>
                    <a:pt x="182" y="281"/>
                  </a:lnTo>
                  <a:lnTo>
                    <a:pt x="182" y="281"/>
                  </a:lnTo>
                  <a:lnTo>
                    <a:pt x="188" y="281"/>
                  </a:lnTo>
                  <a:lnTo>
                    <a:pt x="188" y="287"/>
                  </a:lnTo>
                  <a:lnTo>
                    <a:pt x="188" y="287"/>
                  </a:lnTo>
                  <a:lnTo>
                    <a:pt x="194" y="287"/>
                  </a:lnTo>
                  <a:lnTo>
                    <a:pt x="194" y="293"/>
                  </a:lnTo>
                  <a:lnTo>
                    <a:pt x="194" y="293"/>
                  </a:lnTo>
                  <a:lnTo>
                    <a:pt x="194" y="303"/>
                  </a:lnTo>
                  <a:lnTo>
                    <a:pt x="194" y="303"/>
                  </a:lnTo>
                  <a:lnTo>
                    <a:pt x="200" y="309"/>
                  </a:lnTo>
                  <a:lnTo>
                    <a:pt x="200" y="309"/>
                  </a:lnTo>
                  <a:lnTo>
                    <a:pt x="200" y="316"/>
                  </a:lnTo>
                  <a:lnTo>
                    <a:pt x="210" y="316"/>
                  </a:lnTo>
                  <a:lnTo>
                    <a:pt x="210" y="322"/>
                  </a:lnTo>
                  <a:lnTo>
                    <a:pt x="210" y="322"/>
                  </a:lnTo>
                  <a:lnTo>
                    <a:pt x="210" y="322"/>
                  </a:lnTo>
                  <a:lnTo>
                    <a:pt x="210" y="326"/>
                  </a:lnTo>
                  <a:lnTo>
                    <a:pt x="210" y="326"/>
                  </a:lnTo>
                  <a:lnTo>
                    <a:pt x="210" y="326"/>
                  </a:lnTo>
                  <a:lnTo>
                    <a:pt x="210" y="332"/>
                  </a:lnTo>
                  <a:lnTo>
                    <a:pt x="188" y="332"/>
                  </a:lnTo>
                  <a:lnTo>
                    <a:pt x="188" y="332"/>
                  </a:lnTo>
                  <a:lnTo>
                    <a:pt x="188" y="332"/>
                  </a:lnTo>
                  <a:lnTo>
                    <a:pt x="188" y="338"/>
                  </a:lnTo>
                  <a:lnTo>
                    <a:pt x="188" y="338"/>
                  </a:lnTo>
                  <a:lnTo>
                    <a:pt x="188" y="338"/>
                  </a:lnTo>
                  <a:lnTo>
                    <a:pt x="188" y="342"/>
                  </a:lnTo>
                  <a:lnTo>
                    <a:pt x="182" y="342"/>
                  </a:lnTo>
                  <a:lnTo>
                    <a:pt x="182" y="342"/>
                  </a:lnTo>
                  <a:lnTo>
                    <a:pt x="182" y="349"/>
                  </a:lnTo>
                  <a:lnTo>
                    <a:pt x="159" y="349"/>
                  </a:lnTo>
                  <a:lnTo>
                    <a:pt x="159" y="355"/>
                  </a:lnTo>
                  <a:lnTo>
                    <a:pt x="140" y="355"/>
                  </a:lnTo>
                  <a:lnTo>
                    <a:pt x="140" y="355"/>
                  </a:lnTo>
                  <a:lnTo>
                    <a:pt x="134" y="349"/>
                  </a:lnTo>
                  <a:lnTo>
                    <a:pt x="134" y="349"/>
                  </a:lnTo>
                  <a:lnTo>
                    <a:pt x="134" y="342"/>
                  </a:lnTo>
                  <a:lnTo>
                    <a:pt x="130" y="342"/>
                  </a:lnTo>
                  <a:lnTo>
                    <a:pt x="130" y="338"/>
                  </a:lnTo>
                  <a:lnTo>
                    <a:pt x="83" y="338"/>
                  </a:lnTo>
                  <a:lnTo>
                    <a:pt x="77" y="332"/>
                  </a:lnTo>
                  <a:lnTo>
                    <a:pt x="77" y="326"/>
                  </a:lnTo>
                  <a:lnTo>
                    <a:pt x="77" y="326"/>
                  </a:lnTo>
                  <a:lnTo>
                    <a:pt x="77" y="316"/>
                  </a:lnTo>
                  <a:lnTo>
                    <a:pt x="70" y="309"/>
                  </a:lnTo>
                  <a:lnTo>
                    <a:pt x="70" y="303"/>
                  </a:lnTo>
                  <a:lnTo>
                    <a:pt x="64" y="303"/>
                  </a:lnTo>
                  <a:lnTo>
                    <a:pt x="60" y="293"/>
                  </a:lnTo>
                  <a:lnTo>
                    <a:pt x="60" y="293"/>
                  </a:lnTo>
                  <a:lnTo>
                    <a:pt x="54" y="287"/>
                  </a:lnTo>
                  <a:lnTo>
                    <a:pt x="54" y="270"/>
                  </a:lnTo>
                  <a:lnTo>
                    <a:pt x="42" y="270"/>
                  </a:lnTo>
                  <a:lnTo>
                    <a:pt x="42" y="270"/>
                  </a:lnTo>
                  <a:lnTo>
                    <a:pt x="35" y="264"/>
                  </a:lnTo>
                  <a:lnTo>
                    <a:pt x="35" y="264"/>
                  </a:lnTo>
                  <a:lnTo>
                    <a:pt x="35" y="260"/>
                  </a:lnTo>
                  <a:lnTo>
                    <a:pt x="29" y="254"/>
                  </a:lnTo>
                  <a:lnTo>
                    <a:pt x="29" y="241"/>
                  </a:lnTo>
                  <a:lnTo>
                    <a:pt x="29" y="241"/>
                  </a:lnTo>
                  <a:lnTo>
                    <a:pt x="29" y="237"/>
                  </a:lnTo>
                  <a:lnTo>
                    <a:pt x="25" y="231"/>
                  </a:lnTo>
                  <a:lnTo>
                    <a:pt x="19" y="231"/>
                  </a:lnTo>
                  <a:lnTo>
                    <a:pt x="19" y="225"/>
                  </a:lnTo>
                  <a:lnTo>
                    <a:pt x="19" y="225"/>
                  </a:lnTo>
                  <a:lnTo>
                    <a:pt x="19" y="215"/>
                  </a:lnTo>
                  <a:lnTo>
                    <a:pt x="13" y="209"/>
                  </a:lnTo>
                  <a:lnTo>
                    <a:pt x="13" y="198"/>
                  </a:lnTo>
                  <a:lnTo>
                    <a:pt x="7" y="198"/>
                  </a:lnTo>
                  <a:lnTo>
                    <a:pt x="7" y="192"/>
                  </a:lnTo>
                  <a:lnTo>
                    <a:pt x="0" y="186"/>
                  </a:lnTo>
                  <a:lnTo>
                    <a:pt x="0" y="180"/>
                  </a:lnTo>
                  <a:lnTo>
                    <a:pt x="0" y="180"/>
                  </a:lnTo>
                  <a:lnTo>
                    <a:pt x="7" y="180"/>
                  </a:lnTo>
                  <a:lnTo>
                    <a:pt x="7" y="169"/>
                  </a:lnTo>
                  <a:lnTo>
                    <a:pt x="7" y="169"/>
                  </a:lnTo>
                  <a:lnTo>
                    <a:pt x="7" y="157"/>
                  </a:lnTo>
                  <a:lnTo>
                    <a:pt x="7" y="157"/>
                  </a:lnTo>
                  <a:lnTo>
                    <a:pt x="13" y="153"/>
                  </a:lnTo>
                  <a:lnTo>
                    <a:pt x="13" y="147"/>
                  </a:lnTo>
                  <a:lnTo>
                    <a:pt x="19" y="141"/>
                  </a:lnTo>
                  <a:lnTo>
                    <a:pt x="19" y="141"/>
                  </a:lnTo>
                  <a:lnTo>
                    <a:pt x="25" y="134"/>
                  </a:lnTo>
                  <a:lnTo>
                    <a:pt x="25" y="134"/>
                  </a:lnTo>
                  <a:lnTo>
                    <a:pt x="29" y="130"/>
                  </a:lnTo>
                  <a:lnTo>
                    <a:pt x="29" y="130"/>
                  </a:lnTo>
                  <a:lnTo>
                    <a:pt x="29" y="62"/>
                  </a:lnTo>
                  <a:lnTo>
                    <a:pt x="29" y="62"/>
                  </a:lnTo>
                  <a:lnTo>
                    <a:pt x="29" y="62"/>
                  </a:lnTo>
                  <a:lnTo>
                    <a:pt x="29" y="56"/>
                  </a:lnTo>
                  <a:lnTo>
                    <a:pt x="29" y="56"/>
                  </a:lnTo>
                  <a:lnTo>
                    <a:pt x="29" y="56"/>
                  </a:lnTo>
                  <a:lnTo>
                    <a:pt x="29" y="52"/>
                  </a:lnTo>
                  <a:lnTo>
                    <a:pt x="42" y="52"/>
                  </a:lnTo>
                  <a:lnTo>
                    <a:pt x="42" y="46"/>
                  </a:lnTo>
                  <a:lnTo>
                    <a:pt x="42" y="46"/>
                  </a:lnTo>
                  <a:lnTo>
                    <a:pt x="42" y="29"/>
                  </a:lnTo>
                  <a:lnTo>
                    <a:pt x="42" y="29"/>
                  </a:lnTo>
                  <a:lnTo>
                    <a:pt x="42" y="23"/>
                  </a:lnTo>
                  <a:lnTo>
                    <a:pt x="42" y="23"/>
                  </a:lnTo>
                  <a:lnTo>
                    <a:pt x="42" y="23"/>
                  </a:lnTo>
                  <a:lnTo>
                    <a:pt x="42" y="17"/>
                  </a:lnTo>
                  <a:lnTo>
                    <a:pt x="42" y="17"/>
                  </a:lnTo>
                  <a:lnTo>
                    <a:pt x="42" y="17"/>
                  </a:lnTo>
                  <a:lnTo>
                    <a:pt x="175" y="17"/>
                  </a:lnTo>
                  <a:lnTo>
                    <a:pt x="182" y="11"/>
                  </a:lnTo>
                  <a:lnTo>
                    <a:pt x="182" y="11"/>
                  </a:lnTo>
                  <a:lnTo>
                    <a:pt x="182" y="11"/>
                  </a:lnTo>
                  <a:lnTo>
                    <a:pt x="188" y="7"/>
                  </a:lnTo>
                  <a:lnTo>
                    <a:pt x="188"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2" name="Freeform 681"/>
            <p:cNvSpPr>
              <a:spLocks/>
            </p:cNvSpPr>
            <p:nvPr/>
          </p:nvSpPr>
          <p:spPr bwMode="auto">
            <a:xfrm>
              <a:off x="5416551" y="3094038"/>
              <a:ext cx="231775" cy="392113"/>
            </a:xfrm>
            <a:custGeom>
              <a:avLst/>
              <a:gdLst>
                <a:gd name="T0" fmla="*/ 24 w 146"/>
                <a:gd name="T1" fmla="*/ 23 h 247"/>
                <a:gd name="T2" fmla="*/ 28 w 146"/>
                <a:gd name="T3" fmla="*/ 17 h 247"/>
                <a:gd name="T4" fmla="*/ 35 w 146"/>
                <a:gd name="T5" fmla="*/ 23 h 247"/>
                <a:gd name="T6" fmla="*/ 35 w 146"/>
                <a:gd name="T7" fmla="*/ 23 h 247"/>
                <a:gd name="T8" fmla="*/ 41 w 146"/>
                <a:gd name="T9" fmla="*/ 27 h 247"/>
                <a:gd name="T10" fmla="*/ 41 w 146"/>
                <a:gd name="T11" fmla="*/ 27 h 247"/>
                <a:gd name="T12" fmla="*/ 76 w 146"/>
                <a:gd name="T13" fmla="*/ 23 h 247"/>
                <a:gd name="T14" fmla="*/ 76 w 146"/>
                <a:gd name="T15" fmla="*/ 23 h 247"/>
                <a:gd name="T16" fmla="*/ 94 w 146"/>
                <a:gd name="T17" fmla="*/ 17 h 247"/>
                <a:gd name="T18" fmla="*/ 117 w 146"/>
                <a:gd name="T19" fmla="*/ 10 h 247"/>
                <a:gd name="T20" fmla="*/ 134 w 146"/>
                <a:gd name="T21" fmla="*/ 0 h 247"/>
                <a:gd name="T22" fmla="*/ 140 w 146"/>
                <a:gd name="T23" fmla="*/ 6 h 247"/>
                <a:gd name="T24" fmla="*/ 140 w 146"/>
                <a:gd name="T25" fmla="*/ 10 h 247"/>
                <a:gd name="T26" fmla="*/ 146 w 146"/>
                <a:gd name="T27" fmla="*/ 17 h 247"/>
                <a:gd name="T28" fmla="*/ 146 w 146"/>
                <a:gd name="T29" fmla="*/ 33 h 247"/>
                <a:gd name="T30" fmla="*/ 129 w 146"/>
                <a:gd name="T31" fmla="*/ 84 h 247"/>
                <a:gd name="T32" fmla="*/ 111 w 146"/>
                <a:gd name="T33" fmla="*/ 124 h 247"/>
                <a:gd name="T34" fmla="*/ 105 w 146"/>
                <a:gd name="T35" fmla="*/ 140 h 247"/>
                <a:gd name="T36" fmla="*/ 94 w 146"/>
                <a:gd name="T37" fmla="*/ 157 h 247"/>
                <a:gd name="T38" fmla="*/ 59 w 146"/>
                <a:gd name="T39" fmla="*/ 185 h 247"/>
                <a:gd name="T40" fmla="*/ 35 w 146"/>
                <a:gd name="T41" fmla="*/ 218 h 247"/>
                <a:gd name="T42" fmla="*/ 28 w 146"/>
                <a:gd name="T43" fmla="*/ 218 h 247"/>
                <a:gd name="T44" fmla="*/ 18 w 146"/>
                <a:gd name="T45" fmla="*/ 225 h 247"/>
                <a:gd name="T46" fmla="*/ 18 w 146"/>
                <a:gd name="T47" fmla="*/ 231 h 247"/>
                <a:gd name="T48" fmla="*/ 12 w 146"/>
                <a:gd name="T49" fmla="*/ 235 h 247"/>
                <a:gd name="T50" fmla="*/ 6 w 146"/>
                <a:gd name="T51" fmla="*/ 241 h 247"/>
                <a:gd name="T52" fmla="*/ 6 w 146"/>
                <a:gd name="T53" fmla="*/ 247 h 247"/>
                <a:gd name="T54" fmla="*/ 0 w 146"/>
                <a:gd name="T55" fmla="*/ 173 h 247"/>
                <a:gd name="T56" fmla="*/ 6 w 146"/>
                <a:gd name="T57" fmla="*/ 169 h 247"/>
                <a:gd name="T58" fmla="*/ 6 w 146"/>
                <a:gd name="T59" fmla="*/ 163 h 247"/>
                <a:gd name="T60" fmla="*/ 12 w 146"/>
                <a:gd name="T61" fmla="*/ 157 h 247"/>
                <a:gd name="T62" fmla="*/ 18 w 146"/>
                <a:gd name="T63" fmla="*/ 150 h 247"/>
                <a:gd name="T64" fmla="*/ 18 w 146"/>
                <a:gd name="T65" fmla="*/ 150 h 247"/>
                <a:gd name="T66" fmla="*/ 28 w 146"/>
                <a:gd name="T67" fmla="*/ 146 h 247"/>
                <a:gd name="T68" fmla="*/ 35 w 146"/>
                <a:gd name="T69" fmla="*/ 146 h 247"/>
                <a:gd name="T70" fmla="*/ 35 w 146"/>
                <a:gd name="T71" fmla="*/ 140 h 247"/>
                <a:gd name="T72" fmla="*/ 35 w 146"/>
                <a:gd name="T73" fmla="*/ 134 h 247"/>
                <a:gd name="T74" fmla="*/ 63 w 146"/>
                <a:gd name="T75" fmla="*/ 130 h 247"/>
                <a:gd name="T76" fmla="*/ 63 w 146"/>
                <a:gd name="T77" fmla="*/ 130 h 247"/>
                <a:gd name="T78" fmla="*/ 63 w 146"/>
                <a:gd name="T79" fmla="*/ 124 h 247"/>
                <a:gd name="T80" fmla="*/ 70 w 146"/>
                <a:gd name="T81" fmla="*/ 117 h 247"/>
                <a:gd name="T82" fmla="*/ 76 w 146"/>
                <a:gd name="T83" fmla="*/ 107 h 247"/>
                <a:gd name="T84" fmla="*/ 88 w 146"/>
                <a:gd name="T85" fmla="*/ 78 h 247"/>
                <a:gd name="T86" fmla="*/ 63 w 146"/>
                <a:gd name="T87" fmla="*/ 72 h 247"/>
                <a:gd name="T88" fmla="*/ 53 w 146"/>
                <a:gd name="T89" fmla="*/ 68 h 247"/>
                <a:gd name="T90" fmla="*/ 41 w 146"/>
                <a:gd name="T91" fmla="*/ 62 h 247"/>
                <a:gd name="T92" fmla="*/ 35 w 146"/>
                <a:gd name="T93" fmla="*/ 49 h 247"/>
                <a:gd name="T94" fmla="*/ 28 w 146"/>
                <a:gd name="T95" fmla="*/ 39 h 247"/>
                <a:gd name="T96" fmla="*/ 24 w 146"/>
                <a:gd name="T97" fmla="*/ 23 h 247"/>
                <a:gd name="T98" fmla="*/ 18 w 146"/>
                <a:gd name="T99" fmla="*/ 27 h 247"/>
                <a:gd name="T100" fmla="*/ 18 w 146"/>
                <a:gd name="T101" fmla="*/ 27 h 247"/>
                <a:gd name="T102" fmla="*/ 24 w 146"/>
                <a:gd name="T103" fmla="*/ 2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247">
                  <a:moveTo>
                    <a:pt x="24" y="23"/>
                  </a:moveTo>
                  <a:lnTo>
                    <a:pt x="24" y="23"/>
                  </a:lnTo>
                  <a:lnTo>
                    <a:pt x="28" y="23"/>
                  </a:lnTo>
                  <a:lnTo>
                    <a:pt x="28" y="17"/>
                  </a:lnTo>
                  <a:lnTo>
                    <a:pt x="28" y="17"/>
                  </a:lnTo>
                  <a:lnTo>
                    <a:pt x="35" y="23"/>
                  </a:lnTo>
                  <a:lnTo>
                    <a:pt x="35" y="23"/>
                  </a:lnTo>
                  <a:lnTo>
                    <a:pt x="35" y="23"/>
                  </a:lnTo>
                  <a:lnTo>
                    <a:pt x="41" y="27"/>
                  </a:lnTo>
                  <a:lnTo>
                    <a:pt x="41" y="27"/>
                  </a:lnTo>
                  <a:lnTo>
                    <a:pt x="41" y="27"/>
                  </a:lnTo>
                  <a:lnTo>
                    <a:pt x="41" y="27"/>
                  </a:lnTo>
                  <a:lnTo>
                    <a:pt x="76" y="27"/>
                  </a:lnTo>
                  <a:lnTo>
                    <a:pt x="76" y="23"/>
                  </a:lnTo>
                  <a:lnTo>
                    <a:pt x="76" y="23"/>
                  </a:lnTo>
                  <a:lnTo>
                    <a:pt x="76" y="23"/>
                  </a:lnTo>
                  <a:lnTo>
                    <a:pt x="88" y="23"/>
                  </a:lnTo>
                  <a:lnTo>
                    <a:pt x="94" y="17"/>
                  </a:lnTo>
                  <a:lnTo>
                    <a:pt x="111" y="17"/>
                  </a:lnTo>
                  <a:lnTo>
                    <a:pt x="117" y="10"/>
                  </a:lnTo>
                  <a:lnTo>
                    <a:pt x="123" y="10"/>
                  </a:lnTo>
                  <a:lnTo>
                    <a:pt x="134" y="0"/>
                  </a:lnTo>
                  <a:lnTo>
                    <a:pt x="140" y="6"/>
                  </a:lnTo>
                  <a:lnTo>
                    <a:pt x="140" y="6"/>
                  </a:lnTo>
                  <a:lnTo>
                    <a:pt x="140" y="6"/>
                  </a:lnTo>
                  <a:lnTo>
                    <a:pt x="140" y="10"/>
                  </a:lnTo>
                  <a:lnTo>
                    <a:pt x="140" y="10"/>
                  </a:lnTo>
                  <a:lnTo>
                    <a:pt x="146" y="17"/>
                  </a:lnTo>
                  <a:lnTo>
                    <a:pt x="146" y="17"/>
                  </a:lnTo>
                  <a:lnTo>
                    <a:pt x="146" y="33"/>
                  </a:lnTo>
                  <a:lnTo>
                    <a:pt x="129" y="72"/>
                  </a:lnTo>
                  <a:lnTo>
                    <a:pt x="129" y="84"/>
                  </a:lnTo>
                  <a:lnTo>
                    <a:pt x="111" y="101"/>
                  </a:lnTo>
                  <a:lnTo>
                    <a:pt x="111" y="124"/>
                  </a:lnTo>
                  <a:lnTo>
                    <a:pt x="105" y="130"/>
                  </a:lnTo>
                  <a:lnTo>
                    <a:pt x="105" y="140"/>
                  </a:lnTo>
                  <a:lnTo>
                    <a:pt x="94" y="150"/>
                  </a:lnTo>
                  <a:lnTo>
                    <a:pt x="94" y="157"/>
                  </a:lnTo>
                  <a:lnTo>
                    <a:pt x="63" y="185"/>
                  </a:lnTo>
                  <a:lnTo>
                    <a:pt x="59" y="185"/>
                  </a:lnTo>
                  <a:lnTo>
                    <a:pt x="35" y="208"/>
                  </a:lnTo>
                  <a:lnTo>
                    <a:pt x="35" y="218"/>
                  </a:lnTo>
                  <a:lnTo>
                    <a:pt x="28" y="218"/>
                  </a:lnTo>
                  <a:lnTo>
                    <a:pt x="28" y="218"/>
                  </a:lnTo>
                  <a:lnTo>
                    <a:pt x="28" y="225"/>
                  </a:lnTo>
                  <a:lnTo>
                    <a:pt x="18" y="225"/>
                  </a:lnTo>
                  <a:lnTo>
                    <a:pt x="18" y="231"/>
                  </a:lnTo>
                  <a:lnTo>
                    <a:pt x="18" y="231"/>
                  </a:lnTo>
                  <a:lnTo>
                    <a:pt x="12" y="235"/>
                  </a:lnTo>
                  <a:lnTo>
                    <a:pt x="12" y="235"/>
                  </a:lnTo>
                  <a:lnTo>
                    <a:pt x="6" y="241"/>
                  </a:lnTo>
                  <a:lnTo>
                    <a:pt x="6" y="241"/>
                  </a:lnTo>
                  <a:lnTo>
                    <a:pt x="6" y="247"/>
                  </a:lnTo>
                  <a:lnTo>
                    <a:pt x="6" y="247"/>
                  </a:lnTo>
                  <a:lnTo>
                    <a:pt x="6" y="173"/>
                  </a:lnTo>
                  <a:lnTo>
                    <a:pt x="0" y="173"/>
                  </a:lnTo>
                  <a:lnTo>
                    <a:pt x="6" y="173"/>
                  </a:lnTo>
                  <a:lnTo>
                    <a:pt x="6" y="169"/>
                  </a:lnTo>
                  <a:lnTo>
                    <a:pt x="6" y="169"/>
                  </a:lnTo>
                  <a:lnTo>
                    <a:pt x="6" y="163"/>
                  </a:lnTo>
                  <a:lnTo>
                    <a:pt x="12" y="163"/>
                  </a:lnTo>
                  <a:lnTo>
                    <a:pt x="12" y="157"/>
                  </a:lnTo>
                  <a:lnTo>
                    <a:pt x="18" y="157"/>
                  </a:lnTo>
                  <a:lnTo>
                    <a:pt x="18" y="150"/>
                  </a:lnTo>
                  <a:lnTo>
                    <a:pt x="18" y="150"/>
                  </a:lnTo>
                  <a:lnTo>
                    <a:pt x="18" y="150"/>
                  </a:lnTo>
                  <a:lnTo>
                    <a:pt x="28" y="150"/>
                  </a:lnTo>
                  <a:lnTo>
                    <a:pt x="28" y="146"/>
                  </a:lnTo>
                  <a:lnTo>
                    <a:pt x="28" y="146"/>
                  </a:lnTo>
                  <a:lnTo>
                    <a:pt x="35" y="146"/>
                  </a:lnTo>
                  <a:lnTo>
                    <a:pt x="35" y="140"/>
                  </a:lnTo>
                  <a:lnTo>
                    <a:pt x="35" y="140"/>
                  </a:lnTo>
                  <a:lnTo>
                    <a:pt x="35" y="140"/>
                  </a:lnTo>
                  <a:lnTo>
                    <a:pt x="35" y="134"/>
                  </a:lnTo>
                  <a:lnTo>
                    <a:pt x="59" y="134"/>
                  </a:lnTo>
                  <a:lnTo>
                    <a:pt x="63" y="130"/>
                  </a:lnTo>
                  <a:lnTo>
                    <a:pt x="63" y="130"/>
                  </a:lnTo>
                  <a:lnTo>
                    <a:pt x="63" y="130"/>
                  </a:lnTo>
                  <a:lnTo>
                    <a:pt x="63" y="124"/>
                  </a:lnTo>
                  <a:lnTo>
                    <a:pt x="63" y="124"/>
                  </a:lnTo>
                  <a:lnTo>
                    <a:pt x="63" y="117"/>
                  </a:lnTo>
                  <a:lnTo>
                    <a:pt x="70" y="117"/>
                  </a:lnTo>
                  <a:lnTo>
                    <a:pt x="76" y="111"/>
                  </a:lnTo>
                  <a:lnTo>
                    <a:pt x="76" y="107"/>
                  </a:lnTo>
                  <a:lnTo>
                    <a:pt x="105" y="78"/>
                  </a:lnTo>
                  <a:lnTo>
                    <a:pt x="88" y="78"/>
                  </a:lnTo>
                  <a:lnTo>
                    <a:pt x="76" y="72"/>
                  </a:lnTo>
                  <a:lnTo>
                    <a:pt x="63" y="72"/>
                  </a:lnTo>
                  <a:lnTo>
                    <a:pt x="63" y="68"/>
                  </a:lnTo>
                  <a:lnTo>
                    <a:pt x="53" y="68"/>
                  </a:lnTo>
                  <a:lnTo>
                    <a:pt x="47" y="62"/>
                  </a:lnTo>
                  <a:lnTo>
                    <a:pt x="41" y="62"/>
                  </a:lnTo>
                  <a:lnTo>
                    <a:pt x="41" y="62"/>
                  </a:lnTo>
                  <a:lnTo>
                    <a:pt x="35" y="49"/>
                  </a:lnTo>
                  <a:lnTo>
                    <a:pt x="28" y="49"/>
                  </a:lnTo>
                  <a:lnTo>
                    <a:pt x="28" y="39"/>
                  </a:lnTo>
                  <a:lnTo>
                    <a:pt x="24" y="33"/>
                  </a:lnTo>
                  <a:lnTo>
                    <a:pt x="24" y="23"/>
                  </a:lnTo>
                  <a:lnTo>
                    <a:pt x="18" y="27"/>
                  </a:lnTo>
                  <a:lnTo>
                    <a:pt x="18" y="27"/>
                  </a:lnTo>
                  <a:lnTo>
                    <a:pt x="18" y="27"/>
                  </a:lnTo>
                  <a:lnTo>
                    <a:pt x="18" y="27"/>
                  </a:lnTo>
                  <a:lnTo>
                    <a:pt x="24" y="23"/>
                  </a:lnTo>
                  <a:lnTo>
                    <a:pt x="24" y="23"/>
                  </a:lnTo>
                  <a:lnTo>
                    <a:pt x="24"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3" name="Freeform 682"/>
            <p:cNvSpPr>
              <a:spLocks/>
            </p:cNvSpPr>
            <p:nvPr/>
          </p:nvSpPr>
          <p:spPr bwMode="auto">
            <a:xfrm>
              <a:off x="5416551" y="3094038"/>
              <a:ext cx="231775" cy="392113"/>
            </a:xfrm>
            <a:custGeom>
              <a:avLst/>
              <a:gdLst>
                <a:gd name="T0" fmla="*/ 24 w 146"/>
                <a:gd name="T1" fmla="*/ 23 h 247"/>
                <a:gd name="T2" fmla="*/ 28 w 146"/>
                <a:gd name="T3" fmla="*/ 17 h 247"/>
                <a:gd name="T4" fmla="*/ 35 w 146"/>
                <a:gd name="T5" fmla="*/ 23 h 247"/>
                <a:gd name="T6" fmla="*/ 35 w 146"/>
                <a:gd name="T7" fmla="*/ 23 h 247"/>
                <a:gd name="T8" fmla="*/ 41 w 146"/>
                <a:gd name="T9" fmla="*/ 27 h 247"/>
                <a:gd name="T10" fmla="*/ 41 w 146"/>
                <a:gd name="T11" fmla="*/ 27 h 247"/>
                <a:gd name="T12" fmla="*/ 76 w 146"/>
                <a:gd name="T13" fmla="*/ 23 h 247"/>
                <a:gd name="T14" fmla="*/ 76 w 146"/>
                <a:gd name="T15" fmla="*/ 23 h 247"/>
                <a:gd name="T16" fmla="*/ 94 w 146"/>
                <a:gd name="T17" fmla="*/ 17 h 247"/>
                <a:gd name="T18" fmla="*/ 117 w 146"/>
                <a:gd name="T19" fmla="*/ 10 h 247"/>
                <a:gd name="T20" fmla="*/ 134 w 146"/>
                <a:gd name="T21" fmla="*/ 0 h 247"/>
                <a:gd name="T22" fmla="*/ 140 w 146"/>
                <a:gd name="T23" fmla="*/ 6 h 247"/>
                <a:gd name="T24" fmla="*/ 140 w 146"/>
                <a:gd name="T25" fmla="*/ 10 h 247"/>
                <a:gd name="T26" fmla="*/ 146 w 146"/>
                <a:gd name="T27" fmla="*/ 17 h 247"/>
                <a:gd name="T28" fmla="*/ 146 w 146"/>
                <a:gd name="T29" fmla="*/ 33 h 247"/>
                <a:gd name="T30" fmla="*/ 129 w 146"/>
                <a:gd name="T31" fmla="*/ 84 h 247"/>
                <a:gd name="T32" fmla="*/ 111 w 146"/>
                <a:gd name="T33" fmla="*/ 124 h 247"/>
                <a:gd name="T34" fmla="*/ 105 w 146"/>
                <a:gd name="T35" fmla="*/ 140 h 247"/>
                <a:gd name="T36" fmla="*/ 94 w 146"/>
                <a:gd name="T37" fmla="*/ 157 h 247"/>
                <a:gd name="T38" fmla="*/ 59 w 146"/>
                <a:gd name="T39" fmla="*/ 185 h 247"/>
                <a:gd name="T40" fmla="*/ 35 w 146"/>
                <a:gd name="T41" fmla="*/ 218 h 247"/>
                <a:gd name="T42" fmla="*/ 28 w 146"/>
                <a:gd name="T43" fmla="*/ 218 h 247"/>
                <a:gd name="T44" fmla="*/ 18 w 146"/>
                <a:gd name="T45" fmla="*/ 225 h 247"/>
                <a:gd name="T46" fmla="*/ 18 w 146"/>
                <a:gd name="T47" fmla="*/ 231 h 247"/>
                <a:gd name="T48" fmla="*/ 12 w 146"/>
                <a:gd name="T49" fmla="*/ 235 h 247"/>
                <a:gd name="T50" fmla="*/ 6 w 146"/>
                <a:gd name="T51" fmla="*/ 241 h 247"/>
                <a:gd name="T52" fmla="*/ 6 w 146"/>
                <a:gd name="T53" fmla="*/ 247 h 247"/>
                <a:gd name="T54" fmla="*/ 0 w 146"/>
                <a:gd name="T55" fmla="*/ 173 h 247"/>
                <a:gd name="T56" fmla="*/ 6 w 146"/>
                <a:gd name="T57" fmla="*/ 169 h 247"/>
                <a:gd name="T58" fmla="*/ 6 w 146"/>
                <a:gd name="T59" fmla="*/ 163 h 247"/>
                <a:gd name="T60" fmla="*/ 12 w 146"/>
                <a:gd name="T61" fmla="*/ 157 h 247"/>
                <a:gd name="T62" fmla="*/ 18 w 146"/>
                <a:gd name="T63" fmla="*/ 150 h 247"/>
                <a:gd name="T64" fmla="*/ 18 w 146"/>
                <a:gd name="T65" fmla="*/ 150 h 247"/>
                <a:gd name="T66" fmla="*/ 28 w 146"/>
                <a:gd name="T67" fmla="*/ 146 h 247"/>
                <a:gd name="T68" fmla="*/ 35 w 146"/>
                <a:gd name="T69" fmla="*/ 146 h 247"/>
                <a:gd name="T70" fmla="*/ 35 w 146"/>
                <a:gd name="T71" fmla="*/ 140 h 247"/>
                <a:gd name="T72" fmla="*/ 35 w 146"/>
                <a:gd name="T73" fmla="*/ 134 h 247"/>
                <a:gd name="T74" fmla="*/ 63 w 146"/>
                <a:gd name="T75" fmla="*/ 130 h 247"/>
                <a:gd name="T76" fmla="*/ 63 w 146"/>
                <a:gd name="T77" fmla="*/ 130 h 247"/>
                <a:gd name="T78" fmla="*/ 63 w 146"/>
                <a:gd name="T79" fmla="*/ 124 h 247"/>
                <a:gd name="T80" fmla="*/ 70 w 146"/>
                <a:gd name="T81" fmla="*/ 117 h 247"/>
                <a:gd name="T82" fmla="*/ 76 w 146"/>
                <a:gd name="T83" fmla="*/ 107 h 247"/>
                <a:gd name="T84" fmla="*/ 88 w 146"/>
                <a:gd name="T85" fmla="*/ 78 h 247"/>
                <a:gd name="T86" fmla="*/ 63 w 146"/>
                <a:gd name="T87" fmla="*/ 72 h 247"/>
                <a:gd name="T88" fmla="*/ 53 w 146"/>
                <a:gd name="T89" fmla="*/ 68 h 247"/>
                <a:gd name="T90" fmla="*/ 41 w 146"/>
                <a:gd name="T91" fmla="*/ 62 h 247"/>
                <a:gd name="T92" fmla="*/ 35 w 146"/>
                <a:gd name="T93" fmla="*/ 49 h 247"/>
                <a:gd name="T94" fmla="*/ 28 w 146"/>
                <a:gd name="T95" fmla="*/ 39 h 247"/>
                <a:gd name="T96" fmla="*/ 24 w 146"/>
                <a:gd name="T97" fmla="*/ 23 h 247"/>
                <a:gd name="T98" fmla="*/ 18 w 146"/>
                <a:gd name="T99" fmla="*/ 27 h 247"/>
                <a:gd name="T100" fmla="*/ 18 w 146"/>
                <a:gd name="T101" fmla="*/ 27 h 247"/>
                <a:gd name="T102" fmla="*/ 24 w 146"/>
                <a:gd name="T103" fmla="*/ 2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247">
                  <a:moveTo>
                    <a:pt x="24" y="23"/>
                  </a:moveTo>
                  <a:lnTo>
                    <a:pt x="24" y="23"/>
                  </a:lnTo>
                  <a:lnTo>
                    <a:pt x="28" y="23"/>
                  </a:lnTo>
                  <a:lnTo>
                    <a:pt x="28" y="17"/>
                  </a:lnTo>
                  <a:lnTo>
                    <a:pt x="28" y="17"/>
                  </a:lnTo>
                  <a:lnTo>
                    <a:pt x="35" y="23"/>
                  </a:lnTo>
                  <a:lnTo>
                    <a:pt x="35" y="23"/>
                  </a:lnTo>
                  <a:lnTo>
                    <a:pt x="35" y="23"/>
                  </a:lnTo>
                  <a:lnTo>
                    <a:pt x="41" y="27"/>
                  </a:lnTo>
                  <a:lnTo>
                    <a:pt x="41" y="27"/>
                  </a:lnTo>
                  <a:lnTo>
                    <a:pt x="41" y="27"/>
                  </a:lnTo>
                  <a:lnTo>
                    <a:pt x="41" y="27"/>
                  </a:lnTo>
                  <a:lnTo>
                    <a:pt x="76" y="27"/>
                  </a:lnTo>
                  <a:lnTo>
                    <a:pt x="76" y="23"/>
                  </a:lnTo>
                  <a:lnTo>
                    <a:pt x="76" y="23"/>
                  </a:lnTo>
                  <a:lnTo>
                    <a:pt x="76" y="23"/>
                  </a:lnTo>
                  <a:lnTo>
                    <a:pt x="88" y="23"/>
                  </a:lnTo>
                  <a:lnTo>
                    <a:pt x="94" y="17"/>
                  </a:lnTo>
                  <a:lnTo>
                    <a:pt x="111" y="17"/>
                  </a:lnTo>
                  <a:lnTo>
                    <a:pt x="117" y="10"/>
                  </a:lnTo>
                  <a:lnTo>
                    <a:pt x="123" y="10"/>
                  </a:lnTo>
                  <a:lnTo>
                    <a:pt x="134" y="0"/>
                  </a:lnTo>
                  <a:lnTo>
                    <a:pt x="140" y="6"/>
                  </a:lnTo>
                  <a:lnTo>
                    <a:pt x="140" y="6"/>
                  </a:lnTo>
                  <a:lnTo>
                    <a:pt x="140" y="6"/>
                  </a:lnTo>
                  <a:lnTo>
                    <a:pt x="140" y="10"/>
                  </a:lnTo>
                  <a:lnTo>
                    <a:pt x="140" y="10"/>
                  </a:lnTo>
                  <a:lnTo>
                    <a:pt x="146" y="17"/>
                  </a:lnTo>
                  <a:lnTo>
                    <a:pt x="146" y="17"/>
                  </a:lnTo>
                  <a:lnTo>
                    <a:pt x="146" y="33"/>
                  </a:lnTo>
                  <a:lnTo>
                    <a:pt x="129" y="72"/>
                  </a:lnTo>
                  <a:lnTo>
                    <a:pt x="129" y="84"/>
                  </a:lnTo>
                  <a:lnTo>
                    <a:pt x="111" y="101"/>
                  </a:lnTo>
                  <a:lnTo>
                    <a:pt x="111" y="124"/>
                  </a:lnTo>
                  <a:lnTo>
                    <a:pt x="105" y="130"/>
                  </a:lnTo>
                  <a:lnTo>
                    <a:pt x="105" y="140"/>
                  </a:lnTo>
                  <a:lnTo>
                    <a:pt x="94" y="150"/>
                  </a:lnTo>
                  <a:lnTo>
                    <a:pt x="94" y="157"/>
                  </a:lnTo>
                  <a:lnTo>
                    <a:pt x="63" y="185"/>
                  </a:lnTo>
                  <a:lnTo>
                    <a:pt x="59" y="185"/>
                  </a:lnTo>
                  <a:lnTo>
                    <a:pt x="35" y="208"/>
                  </a:lnTo>
                  <a:lnTo>
                    <a:pt x="35" y="218"/>
                  </a:lnTo>
                  <a:lnTo>
                    <a:pt x="28" y="218"/>
                  </a:lnTo>
                  <a:lnTo>
                    <a:pt x="28" y="218"/>
                  </a:lnTo>
                  <a:lnTo>
                    <a:pt x="28" y="225"/>
                  </a:lnTo>
                  <a:lnTo>
                    <a:pt x="18" y="225"/>
                  </a:lnTo>
                  <a:lnTo>
                    <a:pt x="18" y="231"/>
                  </a:lnTo>
                  <a:lnTo>
                    <a:pt x="18" y="231"/>
                  </a:lnTo>
                  <a:lnTo>
                    <a:pt x="12" y="235"/>
                  </a:lnTo>
                  <a:lnTo>
                    <a:pt x="12" y="235"/>
                  </a:lnTo>
                  <a:lnTo>
                    <a:pt x="6" y="241"/>
                  </a:lnTo>
                  <a:lnTo>
                    <a:pt x="6" y="241"/>
                  </a:lnTo>
                  <a:lnTo>
                    <a:pt x="6" y="247"/>
                  </a:lnTo>
                  <a:lnTo>
                    <a:pt x="6" y="247"/>
                  </a:lnTo>
                  <a:lnTo>
                    <a:pt x="6" y="173"/>
                  </a:lnTo>
                  <a:lnTo>
                    <a:pt x="0" y="173"/>
                  </a:lnTo>
                  <a:lnTo>
                    <a:pt x="6" y="173"/>
                  </a:lnTo>
                  <a:lnTo>
                    <a:pt x="6" y="169"/>
                  </a:lnTo>
                  <a:lnTo>
                    <a:pt x="6" y="169"/>
                  </a:lnTo>
                  <a:lnTo>
                    <a:pt x="6" y="163"/>
                  </a:lnTo>
                  <a:lnTo>
                    <a:pt x="12" y="163"/>
                  </a:lnTo>
                  <a:lnTo>
                    <a:pt x="12" y="157"/>
                  </a:lnTo>
                  <a:lnTo>
                    <a:pt x="18" y="157"/>
                  </a:lnTo>
                  <a:lnTo>
                    <a:pt x="18" y="150"/>
                  </a:lnTo>
                  <a:lnTo>
                    <a:pt x="18" y="150"/>
                  </a:lnTo>
                  <a:lnTo>
                    <a:pt x="18" y="150"/>
                  </a:lnTo>
                  <a:lnTo>
                    <a:pt x="28" y="150"/>
                  </a:lnTo>
                  <a:lnTo>
                    <a:pt x="28" y="146"/>
                  </a:lnTo>
                  <a:lnTo>
                    <a:pt x="28" y="146"/>
                  </a:lnTo>
                  <a:lnTo>
                    <a:pt x="35" y="146"/>
                  </a:lnTo>
                  <a:lnTo>
                    <a:pt x="35" y="140"/>
                  </a:lnTo>
                  <a:lnTo>
                    <a:pt x="35" y="140"/>
                  </a:lnTo>
                  <a:lnTo>
                    <a:pt x="35" y="140"/>
                  </a:lnTo>
                  <a:lnTo>
                    <a:pt x="35" y="134"/>
                  </a:lnTo>
                  <a:lnTo>
                    <a:pt x="59" y="134"/>
                  </a:lnTo>
                  <a:lnTo>
                    <a:pt x="63" y="130"/>
                  </a:lnTo>
                  <a:lnTo>
                    <a:pt x="63" y="130"/>
                  </a:lnTo>
                  <a:lnTo>
                    <a:pt x="63" y="130"/>
                  </a:lnTo>
                  <a:lnTo>
                    <a:pt x="63" y="124"/>
                  </a:lnTo>
                  <a:lnTo>
                    <a:pt x="63" y="124"/>
                  </a:lnTo>
                  <a:lnTo>
                    <a:pt x="63" y="117"/>
                  </a:lnTo>
                  <a:lnTo>
                    <a:pt x="70" y="117"/>
                  </a:lnTo>
                  <a:lnTo>
                    <a:pt x="76" y="111"/>
                  </a:lnTo>
                  <a:lnTo>
                    <a:pt x="76" y="107"/>
                  </a:lnTo>
                  <a:lnTo>
                    <a:pt x="105" y="78"/>
                  </a:lnTo>
                  <a:lnTo>
                    <a:pt x="88" y="78"/>
                  </a:lnTo>
                  <a:lnTo>
                    <a:pt x="76" y="72"/>
                  </a:lnTo>
                  <a:lnTo>
                    <a:pt x="63" y="72"/>
                  </a:lnTo>
                  <a:lnTo>
                    <a:pt x="63" y="68"/>
                  </a:lnTo>
                  <a:lnTo>
                    <a:pt x="53" y="68"/>
                  </a:lnTo>
                  <a:lnTo>
                    <a:pt x="47" y="62"/>
                  </a:lnTo>
                  <a:lnTo>
                    <a:pt x="41" y="62"/>
                  </a:lnTo>
                  <a:lnTo>
                    <a:pt x="41" y="62"/>
                  </a:lnTo>
                  <a:lnTo>
                    <a:pt x="35" y="49"/>
                  </a:lnTo>
                  <a:lnTo>
                    <a:pt x="28" y="49"/>
                  </a:lnTo>
                  <a:lnTo>
                    <a:pt x="28" y="39"/>
                  </a:lnTo>
                  <a:lnTo>
                    <a:pt x="24" y="33"/>
                  </a:lnTo>
                  <a:lnTo>
                    <a:pt x="24" y="23"/>
                  </a:lnTo>
                  <a:lnTo>
                    <a:pt x="18" y="27"/>
                  </a:lnTo>
                  <a:lnTo>
                    <a:pt x="18" y="27"/>
                  </a:lnTo>
                  <a:lnTo>
                    <a:pt x="18" y="27"/>
                  </a:lnTo>
                  <a:lnTo>
                    <a:pt x="18" y="27"/>
                  </a:lnTo>
                  <a:lnTo>
                    <a:pt x="24" y="23"/>
                  </a:lnTo>
                  <a:lnTo>
                    <a:pt x="24" y="23"/>
                  </a:lnTo>
                  <a:lnTo>
                    <a:pt x="24"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4" name="Freeform 683"/>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5" name="Freeform 684"/>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6" name="Freeform 685"/>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7" name="Freeform 686"/>
            <p:cNvSpPr>
              <a:spLocks/>
            </p:cNvSpPr>
            <p:nvPr/>
          </p:nvSpPr>
          <p:spPr bwMode="auto">
            <a:xfrm>
              <a:off x="5229226" y="2995613"/>
              <a:ext cx="354013" cy="357188"/>
            </a:xfrm>
            <a:custGeom>
              <a:avLst/>
              <a:gdLst>
                <a:gd name="T0" fmla="*/ 48 w 223"/>
                <a:gd name="T1" fmla="*/ 11 h 225"/>
                <a:gd name="T2" fmla="*/ 54 w 223"/>
                <a:gd name="T3" fmla="*/ 11 h 225"/>
                <a:gd name="T4" fmla="*/ 66 w 223"/>
                <a:gd name="T5" fmla="*/ 0 h 225"/>
                <a:gd name="T6" fmla="*/ 72 w 223"/>
                <a:gd name="T7" fmla="*/ 4 h 225"/>
                <a:gd name="T8" fmla="*/ 83 w 223"/>
                <a:gd name="T9" fmla="*/ 11 h 225"/>
                <a:gd name="T10" fmla="*/ 89 w 223"/>
                <a:gd name="T11" fmla="*/ 17 h 225"/>
                <a:gd name="T12" fmla="*/ 95 w 223"/>
                <a:gd name="T13" fmla="*/ 23 h 225"/>
                <a:gd name="T14" fmla="*/ 101 w 223"/>
                <a:gd name="T15" fmla="*/ 27 h 225"/>
                <a:gd name="T16" fmla="*/ 111 w 223"/>
                <a:gd name="T17" fmla="*/ 33 h 225"/>
                <a:gd name="T18" fmla="*/ 111 w 223"/>
                <a:gd name="T19" fmla="*/ 39 h 225"/>
                <a:gd name="T20" fmla="*/ 118 w 223"/>
                <a:gd name="T21" fmla="*/ 46 h 225"/>
                <a:gd name="T22" fmla="*/ 118 w 223"/>
                <a:gd name="T23" fmla="*/ 50 h 225"/>
                <a:gd name="T24" fmla="*/ 130 w 223"/>
                <a:gd name="T25" fmla="*/ 56 h 225"/>
                <a:gd name="T26" fmla="*/ 130 w 223"/>
                <a:gd name="T27" fmla="*/ 56 h 225"/>
                <a:gd name="T28" fmla="*/ 130 w 223"/>
                <a:gd name="T29" fmla="*/ 62 h 225"/>
                <a:gd name="T30" fmla="*/ 124 w 223"/>
                <a:gd name="T31" fmla="*/ 79 h 225"/>
                <a:gd name="T32" fmla="*/ 130 w 223"/>
                <a:gd name="T33" fmla="*/ 85 h 225"/>
                <a:gd name="T34" fmla="*/ 142 w 223"/>
                <a:gd name="T35" fmla="*/ 101 h 225"/>
                <a:gd name="T36" fmla="*/ 171 w 223"/>
                <a:gd name="T37" fmla="*/ 124 h 225"/>
                <a:gd name="T38" fmla="*/ 194 w 223"/>
                <a:gd name="T39" fmla="*/ 134 h 225"/>
                <a:gd name="T40" fmla="*/ 223 w 223"/>
                <a:gd name="T41" fmla="*/ 140 h 225"/>
                <a:gd name="T42" fmla="*/ 188 w 223"/>
                <a:gd name="T43" fmla="*/ 169 h 225"/>
                <a:gd name="T44" fmla="*/ 181 w 223"/>
                <a:gd name="T45" fmla="*/ 192 h 225"/>
                <a:gd name="T46" fmla="*/ 159 w 223"/>
                <a:gd name="T47" fmla="*/ 196 h 225"/>
                <a:gd name="T48" fmla="*/ 153 w 223"/>
                <a:gd name="T49" fmla="*/ 202 h 225"/>
                <a:gd name="T50" fmla="*/ 142 w 223"/>
                <a:gd name="T51" fmla="*/ 208 h 225"/>
                <a:gd name="T52" fmla="*/ 136 w 223"/>
                <a:gd name="T53" fmla="*/ 212 h 225"/>
                <a:gd name="T54" fmla="*/ 118 w 223"/>
                <a:gd name="T55" fmla="*/ 212 h 225"/>
                <a:gd name="T56" fmla="*/ 107 w 223"/>
                <a:gd name="T57" fmla="*/ 212 h 225"/>
                <a:gd name="T58" fmla="*/ 101 w 223"/>
                <a:gd name="T59" fmla="*/ 225 h 225"/>
                <a:gd name="T60" fmla="*/ 76 w 223"/>
                <a:gd name="T61" fmla="*/ 219 h 225"/>
                <a:gd name="T62" fmla="*/ 66 w 223"/>
                <a:gd name="T63" fmla="*/ 208 h 225"/>
                <a:gd name="T64" fmla="*/ 41 w 223"/>
                <a:gd name="T65" fmla="*/ 202 h 225"/>
                <a:gd name="T66" fmla="*/ 41 w 223"/>
                <a:gd name="T67" fmla="*/ 196 h 225"/>
                <a:gd name="T68" fmla="*/ 41 w 223"/>
                <a:gd name="T69" fmla="*/ 196 h 225"/>
                <a:gd name="T70" fmla="*/ 41 w 223"/>
                <a:gd name="T71" fmla="*/ 192 h 225"/>
                <a:gd name="T72" fmla="*/ 31 w 223"/>
                <a:gd name="T73" fmla="*/ 179 h 225"/>
                <a:gd name="T74" fmla="*/ 25 w 223"/>
                <a:gd name="T75" fmla="*/ 173 h 225"/>
                <a:gd name="T76" fmla="*/ 25 w 223"/>
                <a:gd name="T77" fmla="*/ 157 h 225"/>
                <a:gd name="T78" fmla="*/ 19 w 223"/>
                <a:gd name="T79" fmla="*/ 151 h 225"/>
                <a:gd name="T80" fmla="*/ 0 w 223"/>
                <a:gd name="T81" fmla="*/ 146 h 225"/>
                <a:gd name="T82" fmla="*/ 19 w 223"/>
                <a:gd name="T83" fmla="*/ 130 h 225"/>
                <a:gd name="T84" fmla="*/ 25 w 223"/>
                <a:gd name="T85" fmla="*/ 85 h 225"/>
                <a:gd name="T86" fmla="*/ 31 w 223"/>
                <a:gd name="T87" fmla="*/ 68 h 225"/>
                <a:gd name="T88" fmla="*/ 41 w 223"/>
                <a:gd name="T89" fmla="*/ 62 h 225"/>
                <a:gd name="T90" fmla="*/ 48 w 223"/>
                <a:gd name="T91" fmla="*/ 11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3" h="225">
                  <a:moveTo>
                    <a:pt x="48" y="11"/>
                  </a:moveTo>
                  <a:lnTo>
                    <a:pt x="48" y="11"/>
                  </a:lnTo>
                  <a:lnTo>
                    <a:pt x="48" y="11"/>
                  </a:lnTo>
                  <a:lnTo>
                    <a:pt x="48" y="17"/>
                  </a:lnTo>
                  <a:lnTo>
                    <a:pt x="54" y="17"/>
                  </a:lnTo>
                  <a:lnTo>
                    <a:pt x="54" y="11"/>
                  </a:lnTo>
                  <a:lnTo>
                    <a:pt x="54" y="11"/>
                  </a:lnTo>
                  <a:lnTo>
                    <a:pt x="66" y="11"/>
                  </a:lnTo>
                  <a:lnTo>
                    <a:pt x="66" y="0"/>
                  </a:lnTo>
                  <a:lnTo>
                    <a:pt x="66" y="4"/>
                  </a:lnTo>
                  <a:lnTo>
                    <a:pt x="66" y="4"/>
                  </a:lnTo>
                  <a:lnTo>
                    <a:pt x="72" y="4"/>
                  </a:lnTo>
                  <a:lnTo>
                    <a:pt x="72" y="11"/>
                  </a:lnTo>
                  <a:lnTo>
                    <a:pt x="72" y="11"/>
                  </a:lnTo>
                  <a:lnTo>
                    <a:pt x="83" y="11"/>
                  </a:lnTo>
                  <a:lnTo>
                    <a:pt x="89" y="17"/>
                  </a:lnTo>
                  <a:lnTo>
                    <a:pt x="89" y="17"/>
                  </a:lnTo>
                  <a:lnTo>
                    <a:pt x="89" y="17"/>
                  </a:lnTo>
                  <a:lnTo>
                    <a:pt x="95" y="17"/>
                  </a:lnTo>
                  <a:lnTo>
                    <a:pt x="95" y="23"/>
                  </a:lnTo>
                  <a:lnTo>
                    <a:pt x="95" y="23"/>
                  </a:lnTo>
                  <a:lnTo>
                    <a:pt x="101" y="23"/>
                  </a:lnTo>
                  <a:lnTo>
                    <a:pt x="101" y="27"/>
                  </a:lnTo>
                  <a:lnTo>
                    <a:pt x="101" y="27"/>
                  </a:lnTo>
                  <a:lnTo>
                    <a:pt x="107" y="27"/>
                  </a:lnTo>
                  <a:lnTo>
                    <a:pt x="107" y="33"/>
                  </a:lnTo>
                  <a:lnTo>
                    <a:pt x="111" y="33"/>
                  </a:lnTo>
                  <a:lnTo>
                    <a:pt x="111" y="39"/>
                  </a:lnTo>
                  <a:lnTo>
                    <a:pt x="111" y="39"/>
                  </a:lnTo>
                  <a:lnTo>
                    <a:pt x="111" y="39"/>
                  </a:lnTo>
                  <a:lnTo>
                    <a:pt x="118" y="39"/>
                  </a:lnTo>
                  <a:lnTo>
                    <a:pt x="118" y="46"/>
                  </a:lnTo>
                  <a:lnTo>
                    <a:pt x="118" y="46"/>
                  </a:lnTo>
                  <a:lnTo>
                    <a:pt x="118" y="46"/>
                  </a:lnTo>
                  <a:lnTo>
                    <a:pt x="118" y="46"/>
                  </a:lnTo>
                  <a:lnTo>
                    <a:pt x="118" y="50"/>
                  </a:lnTo>
                  <a:lnTo>
                    <a:pt x="118" y="50"/>
                  </a:lnTo>
                  <a:lnTo>
                    <a:pt x="130" y="50"/>
                  </a:lnTo>
                  <a:lnTo>
                    <a:pt x="130" y="56"/>
                  </a:lnTo>
                  <a:lnTo>
                    <a:pt x="130" y="56"/>
                  </a:lnTo>
                  <a:lnTo>
                    <a:pt x="130" y="56"/>
                  </a:lnTo>
                  <a:lnTo>
                    <a:pt x="130" y="56"/>
                  </a:lnTo>
                  <a:lnTo>
                    <a:pt x="130" y="62"/>
                  </a:lnTo>
                  <a:lnTo>
                    <a:pt x="130" y="62"/>
                  </a:lnTo>
                  <a:lnTo>
                    <a:pt x="130" y="62"/>
                  </a:lnTo>
                  <a:lnTo>
                    <a:pt x="124" y="68"/>
                  </a:lnTo>
                  <a:lnTo>
                    <a:pt x="124" y="68"/>
                  </a:lnTo>
                  <a:lnTo>
                    <a:pt x="124" y="79"/>
                  </a:lnTo>
                  <a:lnTo>
                    <a:pt x="124" y="79"/>
                  </a:lnTo>
                  <a:lnTo>
                    <a:pt x="130" y="85"/>
                  </a:lnTo>
                  <a:lnTo>
                    <a:pt x="130" y="85"/>
                  </a:lnTo>
                  <a:lnTo>
                    <a:pt x="130" y="85"/>
                  </a:lnTo>
                  <a:lnTo>
                    <a:pt x="142" y="85"/>
                  </a:lnTo>
                  <a:lnTo>
                    <a:pt x="142" y="101"/>
                  </a:lnTo>
                  <a:lnTo>
                    <a:pt x="165" y="124"/>
                  </a:lnTo>
                  <a:lnTo>
                    <a:pt x="165" y="124"/>
                  </a:lnTo>
                  <a:lnTo>
                    <a:pt x="171" y="124"/>
                  </a:lnTo>
                  <a:lnTo>
                    <a:pt x="177" y="130"/>
                  </a:lnTo>
                  <a:lnTo>
                    <a:pt x="188" y="130"/>
                  </a:lnTo>
                  <a:lnTo>
                    <a:pt x="194" y="134"/>
                  </a:lnTo>
                  <a:lnTo>
                    <a:pt x="206" y="134"/>
                  </a:lnTo>
                  <a:lnTo>
                    <a:pt x="212" y="140"/>
                  </a:lnTo>
                  <a:lnTo>
                    <a:pt x="223" y="140"/>
                  </a:lnTo>
                  <a:lnTo>
                    <a:pt x="200" y="163"/>
                  </a:lnTo>
                  <a:lnTo>
                    <a:pt x="194" y="163"/>
                  </a:lnTo>
                  <a:lnTo>
                    <a:pt x="188" y="169"/>
                  </a:lnTo>
                  <a:lnTo>
                    <a:pt x="188" y="179"/>
                  </a:lnTo>
                  <a:lnTo>
                    <a:pt x="181" y="186"/>
                  </a:lnTo>
                  <a:lnTo>
                    <a:pt x="181" y="192"/>
                  </a:lnTo>
                  <a:lnTo>
                    <a:pt x="177" y="192"/>
                  </a:lnTo>
                  <a:lnTo>
                    <a:pt x="177" y="196"/>
                  </a:lnTo>
                  <a:lnTo>
                    <a:pt x="159" y="196"/>
                  </a:lnTo>
                  <a:lnTo>
                    <a:pt x="159" y="196"/>
                  </a:lnTo>
                  <a:lnTo>
                    <a:pt x="153" y="202"/>
                  </a:lnTo>
                  <a:lnTo>
                    <a:pt x="153" y="202"/>
                  </a:lnTo>
                  <a:lnTo>
                    <a:pt x="146" y="208"/>
                  </a:lnTo>
                  <a:lnTo>
                    <a:pt x="142" y="208"/>
                  </a:lnTo>
                  <a:lnTo>
                    <a:pt x="142" y="208"/>
                  </a:lnTo>
                  <a:lnTo>
                    <a:pt x="142" y="212"/>
                  </a:lnTo>
                  <a:lnTo>
                    <a:pt x="136" y="212"/>
                  </a:lnTo>
                  <a:lnTo>
                    <a:pt x="136" y="212"/>
                  </a:lnTo>
                  <a:lnTo>
                    <a:pt x="130" y="219"/>
                  </a:lnTo>
                  <a:lnTo>
                    <a:pt x="130" y="212"/>
                  </a:lnTo>
                  <a:lnTo>
                    <a:pt x="118" y="212"/>
                  </a:lnTo>
                  <a:lnTo>
                    <a:pt x="118" y="208"/>
                  </a:lnTo>
                  <a:lnTo>
                    <a:pt x="111" y="212"/>
                  </a:lnTo>
                  <a:lnTo>
                    <a:pt x="107" y="212"/>
                  </a:lnTo>
                  <a:lnTo>
                    <a:pt x="107" y="219"/>
                  </a:lnTo>
                  <a:lnTo>
                    <a:pt x="107" y="219"/>
                  </a:lnTo>
                  <a:lnTo>
                    <a:pt x="101" y="225"/>
                  </a:lnTo>
                  <a:lnTo>
                    <a:pt x="89" y="225"/>
                  </a:lnTo>
                  <a:lnTo>
                    <a:pt x="83" y="219"/>
                  </a:lnTo>
                  <a:lnTo>
                    <a:pt x="76" y="219"/>
                  </a:lnTo>
                  <a:lnTo>
                    <a:pt x="72" y="212"/>
                  </a:lnTo>
                  <a:lnTo>
                    <a:pt x="72" y="212"/>
                  </a:lnTo>
                  <a:lnTo>
                    <a:pt x="66" y="208"/>
                  </a:lnTo>
                  <a:lnTo>
                    <a:pt x="48" y="208"/>
                  </a:lnTo>
                  <a:lnTo>
                    <a:pt x="48" y="202"/>
                  </a:lnTo>
                  <a:lnTo>
                    <a:pt x="41" y="202"/>
                  </a:lnTo>
                  <a:lnTo>
                    <a:pt x="41" y="202"/>
                  </a:lnTo>
                  <a:lnTo>
                    <a:pt x="41" y="202"/>
                  </a:lnTo>
                  <a:lnTo>
                    <a:pt x="41" y="196"/>
                  </a:lnTo>
                  <a:lnTo>
                    <a:pt x="41" y="196"/>
                  </a:lnTo>
                  <a:lnTo>
                    <a:pt x="41" y="196"/>
                  </a:lnTo>
                  <a:lnTo>
                    <a:pt x="41" y="196"/>
                  </a:lnTo>
                  <a:lnTo>
                    <a:pt x="41" y="192"/>
                  </a:lnTo>
                  <a:lnTo>
                    <a:pt x="41" y="192"/>
                  </a:lnTo>
                  <a:lnTo>
                    <a:pt x="41" y="192"/>
                  </a:lnTo>
                  <a:lnTo>
                    <a:pt x="41" y="186"/>
                  </a:lnTo>
                  <a:lnTo>
                    <a:pt x="31" y="186"/>
                  </a:lnTo>
                  <a:lnTo>
                    <a:pt x="31" y="179"/>
                  </a:lnTo>
                  <a:lnTo>
                    <a:pt x="31" y="179"/>
                  </a:lnTo>
                  <a:lnTo>
                    <a:pt x="25" y="173"/>
                  </a:lnTo>
                  <a:lnTo>
                    <a:pt x="25" y="173"/>
                  </a:lnTo>
                  <a:lnTo>
                    <a:pt x="25" y="163"/>
                  </a:lnTo>
                  <a:lnTo>
                    <a:pt x="25" y="163"/>
                  </a:lnTo>
                  <a:lnTo>
                    <a:pt x="25" y="157"/>
                  </a:lnTo>
                  <a:lnTo>
                    <a:pt x="19" y="157"/>
                  </a:lnTo>
                  <a:lnTo>
                    <a:pt x="19" y="157"/>
                  </a:lnTo>
                  <a:lnTo>
                    <a:pt x="19" y="151"/>
                  </a:lnTo>
                  <a:lnTo>
                    <a:pt x="13" y="151"/>
                  </a:lnTo>
                  <a:lnTo>
                    <a:pt x="13" y="146"/>
                  </a:lnTo>
                  <a:lnTo>
                    <a:pt x="0" y="146"/>
                  </a:lnTo>
                  <a:lnTo>
                    <a:pt x="6" y="140"/>
                  </a:lnTo>
                  <a:lnTo>
                    <a:pt x="6" y="130"/>
                  </a:lnTo>
                  <a:lnTo>
                    <a:pt x="19" y="130"/>
                  </a:lnTo>
                  <a:lnTo>
                    <a:pt x="19" y="101"/>
                  </a:lnTo>
                  <a:lnTo>
                    <a:pt x="25" y="89"/>
                  </a:lnTo>
                  <a:lnTo>
                    <a:pt x="25" y="85"/>
                  </a:lnTo>
                  <a:lnTo>
                    <a:pt x="25" y="85"/>
                  </a:lnTo>
                  <a:lnTo>
                    <a:pt x="31" y="85"/>
                  </a:lnTo>
                  <a:lnTo>
                    <a:pt x="31" y="68"/>
                  </a:lnTo>
                  <a:lnTo>
                    <a:pt x="37" y="68"/>
                  </a:lnTo>
                  <a:lnTo>
                    <a:pt x="37" y="62"/>
                  </a:lnTo>
                  <a:lnTo>
                    <a:pt x="41" y="62"/>
                  </a:lnTo>
                  <a:lnTo>
                    <a:pt x="41" y="56"/>
                  </a:lnTo>
                  <a:lnTo>
                    <a:pt x="48" y="56"/>
                  </a:lnTo>
                  <a:lnTo>
                    <a:pt x="48" y="11"/>
                  </a:lnTo>
                  <a:lnTo>
                    <a:pt x="48"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8" name="Freeform 687"/>
            <p:cNvSpPr>
              <a:spLocks/>
            </p:cNvSpPr>
            <p:nvPr/>
          </p:nvSpPr>
          <p:spPr bwMode="auto">
            <a:xfrm>
              <a:off x="5229226" y="2995613"/>
              <a:ext cx="354013" cy="357188"/>
            </a:xfrm>
            <a:custGeom>
              <a:avLst/>
              <a:gdLst>
                <a:gd name="T0" fmla="*/ 48 w 223"/>
                <a:gd name="T1" fmla="*/ 11 h 225"/>
                <a:gd name="T2" fmla="*/ 54 w 223"/>
                <a:gd name="T3" fmla="*/ 11 h 225"/>
                <a:gd name="T4" fmla="*/ 66 w 223"/>
                <a:gd name="T5" fmla="*/ 0 h 225"/>
                <a:gd name="T6" fmla="*/ 72 w 223"/>
                <a:gd name="T7" fmla="*/ 4 h 225"/>
                <a:gd name="T8" fmla="*/ 83 w 223"/>
                <a:gd name="T9" fmla="*/ 11 h 225"/>
                <a:gd name="T10" fmla="*/ 89 w 223"/>
                <a:gd name="T11" fmla="*/ 17 h 225"/>
                <a:gd name="T12" fmla="*/ 95 w 223"/>
                <a:gd name="T13" fmla="*/ 23 h 225"/>
                <a:gd name="T14" fmla="*/ 101 w 223"/>
                <a:gd name="T15" fmla="*/ 27 h 225"/>
                <a:gd name="T16" fmla="*/ 111 w 223"/>
                <a:gd name="T17" fmla="*/ 33 h 225"/>
                <a:gd name="T18" fmla="*/ 111 w 223"/>
                <a:gd name="T19" fmla="*/ 39 h 225"/>
                <a:gd name="T20" fmla="*/ 118 w 223"/>
                <a:gd name="T21" fmla="*/ 46 h 225"/>
                <a:gd name="T22" fmla="*/ 118 w 223"/>
                <a:gd name="T23" fmla="*/ 50 h 225"/>
                <a:gd name="T24" fmla="*/ 130 w 223"/>
                <a:gd name="T25" fmla="*/ 56 h 225"/>
                <a:gd name="T26" fmla="*/ 130 w 223"/>
                <a:gd name="T27" fmla="*/ 56 h 225"/>
                <a:gd name="T28" fmla="*/ 130 w 223"/>
                <a:gd name="T29" fmla="*/ 62 h 225"/>
                <a:gd name="T30" fmla="*/ 124 w 223"/>
                <a:gd name="T31" fmla="*/ 79 h 225"/>
                <a:gd name="T32" fmla="*/ 130 w 223"/>
                <a:gd name="T33" fmla="*/ 85 h 225"/>
                <a:gd name="T34" fmla="*/ 142 w 223"/>
                <a:gd name="T35" fmla="*/ 101 h 225"/>
                <a:gd name="T36" fmla="*/ 171 w 223"/>
                <a:gd name="T37" fmla="*/ 124 h 225"/>
                <a:gd name="T38" fmla="*/ 194 w 223"/>
                <a:gd name="T39" fmla="*/ 134 h 225"/>
                <a:gd name="T40" fmla="*/ 223 w 223"/>
                <a:gd name="T41" fmla="*/ 140 h 225"/>
                <a:gd name="T42" fmla="*/ 188 w 223"/>
                <a:gd name="T43" fmla="*/ 169 h 225"/>
                <a:gd name="T44" fmla="*/ 181 w 223"/>
                <a:gd name="T45" fmla="*/ 192 h 225"/>
                <a:gd name="T46" fmla="*/ 159 w 223"/>
                <a:gd name="T47" fmla="*/ 196 h 225"/>
                <a:gd name="T48" fmla="*/ 153 w 223"/>
                <a:gd name="T49" fmla="*/ 202 h 225"/>
                <a:gd name="T50" fmla="*/ 142 w 223"/>
                <a:gd name="T51" fmla="*/ 208 h 225"/>
                <a:gd name="T52" fmla="*/ 136 w 223"/>
                <a:gd name="T53" fmla="*/ 212 h 225"/>
                <a:gd name="T54" fmla="*/ 118 w 223"/>
                <a:gd name="T55" fmla="*/ 212 h 225"/>
                <a:gd name="T56" fmla="*/ 107 w 223"/>
                <a:gd name="T57" fmla="*/ 212 h 225"/>
                <a:gd name="T58" fmla="*/ 101 w 223"/>
                <a:gd name="T59" fmla="*/ 225 h 225"/>
                <a:gd name="T60" fmla="*/ 76 w 223"/>
                <a:gd name="T61" fmla="*/ 219 h 225"/>
                <a:gd name="T62" fmla="*/ 66 w 223"/>
                <a:gd name="T63" fmla="*/ 208 h 225"/>
                <a:gd name="T64" fmla="*/ 41 w 223"/>
                <a:gd name="T65" fmla="*/ 202 h 225"/>
                <a:gd name="T66" fmla="*/ 41 w 223"/>
                <a:gd name="T67" fmla="*/ 196 h 225"/>
                <a:gd name="T68" fmla="*/ 41 w 223"/>
                <a:gd name="T69" fmla="*/ 196 h 225"/>
                <a:gd name="T70" fmla="*/ 41 w 223"/>
                <a:gd name="T71" fmla="*/ 192 h 225"/>
                <a:gd name="T72" fmla="*/ 31 w 223"/>
                <a:gd name="T73" fmla="*/ 179 h 225"/>
                <a:gd name="T74" fmla="*/ 25 w 223"/>
                <a:gd name="T75" fmla="*/ 173 h 225"/>
                <a:gd name="T76" fmla="*/ 25 w 223"/>
                <a:gd name="T77" fmla="*/ 157 h 225"/>
                <a:gd name="T78" fmla="*/ 19 w 223"/>
                <a:gd name="T79" fmla="*/ 151 h 225"/>
                <a:gd name="T80" fmla="*/ 0 w 223"/>
                <a:gd name="T81" fmla="*/ 146 h 225"/>
                <a:gd name="T82" fmla="*/ 19 w 223"/>
                <a:gd name="T83" fmla="*/ 130 h 225"/>
                <a:gd name="T84" fmla="*/ 25 w 223"/>
                <a:gd name="T85" fmla="*/ 85 h 225"/>
                <a:gd name="T86" fmla="*/ 31 w 223"/>
                <a:gd name="T87" fmla="*/ 68 h 225"/>
                <a:gd name="T88" fmla="*/ 41 w 223"/>
                <a:gd name="T89" fmla="*/ 62 h 225"/>
                <a:gd name="T90" fmla="*/ 48 w 223"/>
                <a:gd name="T91" fmla="*/ 11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3" h="225">
                  <a:moveTo>
                    <a:pt x="48" y="11"/>
                  </a:moveTo>
                  <a:lnTo>
                    <a:pt x="48" y="11"/>
                  </a:lnTo>
                  <a:lnTo>
                    <a:pt x="48" y="11"/>
                  </a:lnTo>
                  <a:lnTo>
                    <a:pt x="48" y="17"/>
                  </a:lnTo>
                  <a:lnTo>
                    <a:pt x="54" y="17"/>
                  </a:lnTo>
                  <a:lnTo>
                    <a:pt x="54" y="11"/>
                  </a:lnTo>
                  <a:lnTo>
                    <a:pt x="54" y="11"/>
                  </a:lnTo>
                  <a:lnTo>
                    <a:pt x="66" y="11"/>
                  </a:lnTo>
                  <a:lnTo>
                    <a:pt x="66" y="0"/>
                  </a:lnTo>
                  <a:lnTo>
                    <a:pt x="66" y="4"/>
                  </a:lnTo>
                  <a:lnTo>
                    <a:pt x="66" y="4"/>
                  </a:lnTo>
                  <a:lnTo>
                    <a:pt x="72" y="4"/>
                  </a:lnTo>
                  <a:lnTo>
                    <a:pt x="72" y="11"/>
                  </a:lnTo>
                  <a:lnTo>
                    <a:pt x="72" y="11"/>
                  </a:lnTo>
                  <a:lnTo>
                    <a:pt x="83" y="11"/>
                  </a:lnTo>
                  <a:lnTo>
                    <a:pt x="89" y="17"/>
                  </a:lnTo>
                  <a:lnTo>
                    <a:pt x="89" y="17"/>
                  </a:lnTo>
                  <a:lnTo>
                    <a:pt x="89" y="17"/>
                  </a:lnTo>
                  <a:lnTo>
                    <a:pt x="95" y="17"/>
                  </a:lnTo>
                  <a:lnTo>
                    <a:pt x="95" y="23"/>
                  </a:lnTo>
                  <a:lnTo>
                    <a:pt x="95" y="23"/>
                  </a:lnTo>
                  <a:lnTo>
                    <a:pt x="101" y="23"/>
                  </a:lnTo>
                  <a:lnTo>
                    <a:pt x="101" y="27"/>
                  </a:lnTo>
                  <a:lnTo>
                    <a:pt x="101" y="27"/>
                  </a:lnTo>
                  <a:lnTo>
                    <a:pt x="107" y="27"/>
                  </a:lnTo>
                  <a:lnTo>
                    <a:pt x="107" y="33"/>
                  </a:lnTo>
                  <a:lnTo>
                    <a:pt x="111" y="33"/>
                  </a:lnTo>
                  <a:lnTo>
                    <a:pt x="111" y="39"/>
                  </a:lnTo>
                  <a:lnTo>
                    <a:pt x="111" y="39"/>
                  </a:lnTo>
                  <a:lnTo>
                    <a:pt x="111" y="39"/>
                  </a:lnTo>
                  <a:lnTo>
                    <a:pt x="118" y="39"/>
                  </a:lnTo>
                  <a:lnTo>
                    <a:pt x="118" y="46"/>
                  </a:lnTo>
                  <a:lnTo>
                    <a:pt x="118" y="46"/>
                  </a:lnTo>
                  <a:lnTo>
                    <a:pt x="118" y="46"/>
                  </a:lnTo>
                  <a:lnTo>
                    <a:pt x="118" y="46"/>
                  </a:lnTo>
                  <a:lnTo>
                    <a:pt x="118" y="50"/>
                  </a:lnTo>
                  <a:lnTo>
                    <a:pt x="118" y="50"/>
                  </a:lnTo>
                  <a:lnTo>
                    <a:pt x="130" y="50"/>
                  </a:lnTo>
                  <a:lnTo>
                    <a:pt x="130" y="56"/>
                  </a:lnTo>
                  <a:lnTo>
                    <a:pt x="130" y="56"/>
                  </a:lnTo>
                  <a:lnTo>
                    <a:pt x="130" y="56"/>
                  </a:lnTo>
                  <a:lnTo>
                    <a:pt x="130" y="56"/>
                  </a:lnTo>
                  <a:lnTo>
                    <a:pt x="130" y="62"/>
                  </a:lnTo>
                  <a:lnTo>
                    <a:pt x="130" y="62"/>
                  </a:lnTo>
                  <a:lnTo>
                    <a:pt x="130" y="62"/>
                  </a:lnTo>
                  <a:lnTo>
                    <a:pt x="124" y="68"/>
                  </a:lnTo>
                  <a:lnTo>
                    <a:pt x="124" y="68"/>
                  </a:lnTo>
                  <a:lnTo>
                    <a:pt x="124" y="79"/>
                  </a:lnTo>
                  <a:lnTo>
                    <a:pt x="124" y="79"/>
                  </a:lnTo>
                  <a:lnTo>
                    <a:pt x="130" y="85"/>
                  </a:lnTo>
                  <a:lnTo>
                    <a:pt x="130" y="85"/>
                  </a:lnTo>
                  <a:lnTo>
                    <a:pt x="130" y="85"/>
                  </a:lnTo>
                  <a:lnTo>
                    <a:pt x="142" y="85"/>
                  </a:lnTo>
                  <a:lnTo>
                    <a:pt x="142" y="101"/>
                  </a:lnTo>
                  <a:lnTo>
                    <a:pt x="165" y="124"/>
                  </a:lnTo>
                  <a:lnTo>
                    <a:pt x="165" y="124"/>
                  </a:lnTo>
                  <a:lnTo>
                    <a:pt x="171" y="124"/>
                  </a:lnTo>
                  <a:lnTo>
                    <a:pt x="177" y="130"/>
                  </a:lnTo>
                  <a:lnTo>
                    <a:pt x="188" y="130"/>
                  </a:lnTo>
                  <a:lnTo>
                    <a:pt x="194" y="134"/>
                  </a:lnTo>
                  <a:lnTo>
                    <a:pt x="206" y="134"/>
                  </a:lnTo>
                  <a:lnTo>
                    <a:pt x="212" y="140"/>
                  </a:lnTo>
                  <a:lnTo>
                    <a:pt x="223" y="140"/>
                  </a:lnTo>
                  <a:lnTo>
                    <a:pt x="200" y="163"/>
                  </a:lnTo>
                  <a:lnTo>
                    <a:pt x="194" y="163"/>
                  </a:lnTo>
                  <a:lnTo>
                    <a:pt x="188" y="169"/>
                  </a:lnTo>
                  <a:lnTo>
                    <a:pt x="188" y="179"/>
                  </a:lnTo>
                  <a:lnTo>
                    <a:pt x="181" y="186"/>
                  </a:lnTo>
                  <a:lnTo>
                    <a:pt x="181" y="192"/>
                  </a:lnTo>
                  <a:lnTo>
                    <a:pt x="177" y="192"/>
                  </a:lnTo>
                  <a:lnTo>
                    <a:pt x="177" y="196"/>
                  </a:lnTo>
                  <a:lnTo>
                    <a:pt x="159" y="196"/>
                  </a:lnTo>
                  <a:lnTo>
                    <a:pt x="159" y="196"/>
                  </a:lnTo>
                  <a:lnTo>
                    <a:pt x="153" y="202"/>
                  </a:lnTo>
                  <a:lnTo>
                    <a:pt x="153" y="202"/>
                  </a:lnTo>
                  <a:lnTo>
                    <a:pt x="146" y="208"/>
                  </a:lnTo>
                  <a:lnTo>
                    <a:pt x="142" y="208"/>
                  </a:lnTo>
                  <a:lnTo>
                    <a:pt x="142" y="208"/>
                  </a:lnTo>
                  <a:lnTo>
                    <a:pt x="142" y="212"/>
                  </a:lnTo>
                  <a:lnTo>
                    <a:pt x="136" y="212"/>
                  </a:lnTo>
                  <a:lnTo>
                    <a:pt x="136" y="212"/>
                  </a:lnTo>
                  <a:lnTo>
                    <a:pt x="130" y="219"/>
                  </a:lnTo>
                  <a:lnTo>
                    <a:pt x="130" y="212"/>
                  </a:lnTo>
                  <a:lnTo>
                    <a:pt x="118" y="212"/>
                  </a:lnTo>
                  <a:lnTo>
                    <a:pt x="118" y="208"/>
                  </a:lnTo>
                  <a:lnTo>
                    <a:pt x="111" y="212"/>
                  </a:lnTo>
                  <a:lnTo>
                    <a:pt x="107" y="212"/>
                  </a:lnTo>
                  <a:lnTo>
                    <a:pt x="107" y="219"/>
                  </a:lnTo>
                  <a:lnTo>
                    <a:pt x="107" y="219"/>
                  </a:lnTo>
                  <a:lnTo>
                    <a:pt x="101" y="225"/>
                  </a:lnTo>
                  <a:lnTo>
                    <a:pt x="89" y="225"/>
                  </a:lnTo>
                  <a:lnTo>
                    <a:pt x="83" y="219"/>
                  </a:lnTo>
                  <a:lnTo>
                    <a:pt x="76" y="219"/>
                  </a:lnTo>
                  <a:lnTo>
                    <a:pt x="72" y="212"/>
                  </a:lnTo>
                  <a:lnTo>
                    <a:pt x="72" y="212"/>
                  </a:lnTo>
                  <a:lnTo>
                    <a:pt x="66" y="208"/>
                  </a:lnTo>
                  <a:lnTo>
                    <a:pt x="48" y="208"/>
                  </a:lnTo>
                  <a:lnTo>
                    <a:pt x="48" y="202"/>
                  </a:lnTo>
                  <a:lnTo>
                    <a:pt x="41" y="202"/>
                  </a:lnTo>
                  <a:lnTo>
                    <a:pt x="41" y="202"/>
                  </a:lnTo>
                  <a:lnTo>
                    <a:pt x="41" y="202"/>
                  </a:lnTo>
                  <a:lnTo>
                    <a:pt x="41" y="196"/>
                  </a:lnTo>
                  <a:lnTo>
                    <a:pt x="41" y="196"/>
                  </a:lnTo>
                  <a:lnTo>
                    <a:pt x="41" y="196"/>
                  </a:lnTo>
                  <a:lnTo>
                    <a:pt x="41" y="196"/>
                  </a:lnTo>
                  <a:lnTo>
                    <a:pt x="41" y="192"/>
                  </a:lnTo>
                  <a:lnTo>
                    <a:pt x="41" y="192"/>
                  </a:lnTo>
                  <a:lnTo>
                    <a:pt x="41" y="192"/>
                  </a:lnTo>
                  <a:lnTo>
                    <a:pt x="41" y="186"/>
                  </a:lnTo>
                  <a:lnTo>
                    <a:pt x="31" y="186"/>
                  </a:lnTo>
                  <a:lnTo>
                    <a:pt x="31" y="179"/>
                  </a:lnTo>
                  <a:lnTo>
                    <a:pt x="31" y="179"/>
                  </a:lnTo>
                  <a:lnTo>
                    <a:pt x="25" y="173"/>
                  </a:lnTo>
                  <a:lnTo>
                    <a:pt x="25" y="173"/>
                  </a:lnTo>
                  <a:lnTo>
                    <a:pt x="25" y="163"/>
                  </a:lnTo>
                  <a:lnTo>
                    <a:pt x="25" y="163"/>
                  </a:lnTo>
                  <a:lnTo>
                    <a:pt x="25" y="157"/>
                  </a:lnTo>
                  <a:lnTo>
                    <a:pt x="19" y="157"/>
                  </a:lnTo>
                  <a:lnTo>
                    <a:pt x="19" y="157"/>
                  </a:lnTo>
                  <a:lnTo>
                    <a:pt x="19" y="151"/>
                  </a:lnTo>
                  <a:lnTo>
                    <a:pt x="13" y="151"/>
                  </a:lnTo>
                  <a:lnTo>
                    <a:pt x="13" y="146"/>
                  </a:lnTo>
                  <a:lnTo>
                    <a:pt x="0" y="146"/>
                  </a:lnTo>
                  <a:lnTo>
                    <a:pt x="6" y="140"/>
                  </a:lnTo>
                  <a:lnTo>
                    <a:pt x="6" y="130"/>
                  </a:lnTo>
                  <a:lnTo>
                    <a:pt x="19" y="130"/>
                  </a:lnTo>
                  <a:lnTo>
                    <a:pt x="19" y="101"/>
                  </a:lnTo>
                  <a:lnTo>
                    <a:pt x="25" y="89"/>
                  </a:lnTo>
                  <a:lnTo>
                    <a:pt x="25" y="85"/>
                  </a:lnTo>
                  <a:lnTo>
                    <a:pt x="25" y="85"/>
                  </a:lnTo>
                  <a:lnTo>
                    <a:pt x="31" y="85"/>
                  </a:lnTo>
                  <a:lnTo>
                    <a:pt x="31" y="68"/>
                  </a:lnTo>
                  <a:lnTo>
                    <a:pt x="37" y="68"/>
                  </a:lnTo>
                  <a:lnTo>
                    <a:pt x="37" y="62"/>
                  </a:lnTo>
                  <a:lnTo>
                    <a:pt x="41" y="62"/>
                  </a:lnTo>
                  <a:lnTo>
                    <a:pt x="41" y="56"/>
                  </a:lnTo>
                  <a:lnTo>
                    <a:pt x="48" y="56"/>
                  </a:lnTo>
                  <a:lnTo>
                    <a:pt x="48" y="11"/>
                  </a:lnTo>
                  <a:lnTo>
                    <a:pt x="48"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89" name="Line 686"/>
            <p:cNvSpPr>
              <a:spLocks noChangeShapeType="1"/>
            </p:cNvSpPr>
            <p:nvPr/>
          </p:nvSpPr>
          <p:spPr bwMode="auto">
            <a:xfrm>
              <a:off x="30416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0" name="Line 687"/>
            <p:cNvSpPr>
              <a:spLocks noChangeShapeType="1"/>
            </p:cNvSpPr>
            <p:nvPr/>
          </p:nvSpPr>
          <p:spPr bwMode="auto">
            <a:xfrm>
              <a:off x="30162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1" name="Line 688"/>
            <p:cNvSpPr>
              <a:spLocks noChangeShapeType="1"/>
            </p:cNvSpPr>
            <p:nvPr/>
          </p:nvSpPr>
          <p:spPr bwMode="auto">
            <a:xfrm>
              <a:off x="2986088" y="49784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2" name="Line 689"/>
            <p:cNvSpPr>
              <a:spLocks noChangeShapeType="1"/>
            </p:cNvSpPr>
            <p:nvPr/>
          </p:nvSpPr>
          <p:spPr bwMode="auto">
            <a:xfrm>
              <a:off x="2976563" y="49577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3" name="Line 690"/>
            <p:cNvSpPr>
              <a:spLocks noChangeShapeType="1"/>
            </p:cNvSpPr>
            <p:nvPr/>
          </p:nvSpPr>
          <p:spPr bwMode="auto">
            <a:xfrm>
              <a:off x="2967038" y="49418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4" name="Line 691"/>
            <p:cNvSpPr>
              <a:spLocks noChangeShapeType="1"/>
            </p:cNvSpPr>
            <p:nvPr/>
          </p:nvSpPr>
          <p:spPr bwMode="auto">
            <a:xfrm>
              <a:off x="2865438" y="46640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5" name="Line 692"/>
            <p:cNvSpPr>
              <a:spLocks noChangeShapeType="1"/>
            </p:cNvSpPr>
            <p:nvPr/>
          </p:nvSpPr>
          <p:spPr bwMode="auto">
            <a:xfrm>
              <a:off x="2884488" y="476250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6" name="Line 693"/>
            <p:cNvSpPr>
              <a:spLocks noChangeShapeType="1"/>
            </p:cNvSpPr>
            <p:nvPr/>
          </p:nvSpPr>
          <p:spPr bwMode="auto">
            <a:xfrm flipV="1">
              <a:off x="2901951" y="477202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7" name="Line 694"/>
            <p:cNvSpPr>
              <a:spLocks noChangeShapeType="1"/>
            </p:cNvSpPr>
            <p:nvPr/>
          </p:nvSpPr>
          <p:spPr bwMode="auto">
            <a:xfrm>
              <a:off x="2901951" y="48498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8" name="Line 695"/>
            <p:cNvSpPr>
              <a:spLocks noChangeShapeType="1"/>
            </p:cNvSpPr>
            <p:nvPr/>
          </p:nvSpPr>
          <p:spPr bwMode="auto">
            <a:xfrm>
              <a:off x="2930526" y="48799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699" name="Line 696"/>
            <p:cNvSpPr>
              <a:spLocks noChangeShapeType="1"/>
            </p:cNvSpPr>
            <p:nvPr/>
          </p:nvSpPr>
          <p:spPr bwMode="auto">
            <a:xfrm flipV="1">
              <a:off x="2930526" y="489585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0" name="Line 697"/>
            <p:cNvSpPr>
              <a:spLocks noChangeShapeType="1"/>
            </p:cNvSpPr>
            <p:nvPr/>
          </p:nvSpPr>
          <p:spPr bwMode="auto">
            <a:xfrm>
              <a:off x="2951163" y="4905376"/>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1" name="Line 698"/>
            <p:cNvSpPr>
              <a:spLocks noChangeShapeType="1"/>
            </p:cNvSpPr>
            <p:nvPr/>
          </p:nvSpPr>
          <p:spPr bwMode="auto">
            <a:xfrm>
              <a:off x="3032126" y="499427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2" name="Line 699"/>
            <p:cNvSpPr>
              <a:spLocks noChangeShapeType="1"/>
            </p:cNvSpPr>
            <p:nvPr/>
          </p:nvSpPr>
          <p:spPr bwMode="auto">
            <a:xfrm>
              <a:off x="2735263" y="31369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3" name="Line 700"/>
            <p:cNvSpPr>
              <a:spLocks noChangeShapeType="1"/>
            </p:cNvSpPr>
            <p:nvPr/>
          </p:nvSpPr>
          <p:spPr bwMode="auto">
            <a:xfrm>
              <a:off x="2578101" y="343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4" name="Line 701"/>
            <p:cNvSpPr>
              <a:spLocks noChangeShapeType="1"/>
            </p:cNvSpPr>
            <p:nvPr/>
          </p:nvSpPr>
          <p:spPr bwMode="auto">
            <a:xfrm>
              <a:off x="3051176"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5" name="Line 702"/>
            <p:cNvSpPr>
              <a:spLocks noChangeShapeType="1"/>
            </p:cNvSpPr>
            <p:nvPr/>
          </p:nvSpPr>
          <p:spPr bwMode="auto">
            <a:xfrm>
              <a:off x="3238501" y="4948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6" name="Line 703"/>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7" name="Line 704"/>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8" name="Line 705"/>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09" name="Line 706"/>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0" name="Line 707"/>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1" name="Line 708"/>
            <p:cNvSpPr>
              <a:spLocks noChangeShapeType="1"/>
            </p:cNvSpPr>
            <p:nvPr/>
          </p:nvSpPr>
          <p:spPr bwMode="auto">
            <a:xfrm>
              <a:off x="2995613" y="31654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2" name="Line 709"/>
            <p:cNvSpPr>
              <a:spLocks noChangeShapeType="1"/>
            </p:cNvSpPr>
            <p:nvPr/>
          </p:nvSpPr>
          <p:spPr bwMode="auto">
            <a:xfrm flipV="1">
              <a:off x="1992313" y="1504951"/>
              <a:ext cx="30163"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3" name="Line 710"/>
            <p:cNvSpPr>
              <a:spLocks noChangeShapeType="1"/>
            </p:cNvSpPr>
            <p:nvPr/>
          </p:nvSpPr>
          <p:spPr bwMode="auto">
            <a:xfrm>
              <a:off x="3041651" y="16287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4" name="Line 711"/>
            <p:cNvSpPr>
              <a:spLocks noChangeShapeType="1"/>
            </p:cNvSpPr>
            <p:nvPr/>
          </p:nvSpPr>
          <p:spPr bwMode="auto">
            <a:xfrm>
              <a:off x="3097213" y="1557338"/>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5" name="Line 712"/>
            <p:cNvSpPr>
              <a:spLocks noChangeShapeType="1"/>
            </p:cNvSpPr>
            <p:nvPr/>
          </p:nvSpPr>
          <p:spPr bwMode="auto">
            <a:xfrm>
              <a:off x="2895601" y="14525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6" name="Line 713"/>
            <p:cNvSpPr>
              <a:spLocks noChangeShapeType="1"/>
            </p:cNvSpPr>
            <p:nvPr/>
          </p:nvSpPr>
          <p:spPr bwMode="auto">
            <a:xfrm>
              <a:off x="3016251" y="16652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7" name="Line 714"/>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8" name="Line 715"/>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19" name="Line 716"/>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0" name="Line 717"/>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1" name="Line 718"/>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2" name="Line 719"/>
            <p:cNvSpPr>
              <a:spLocks noChangeShapeType="1"/>
            </p:cNvSpPr>
            <p:nvPr/>
          </p:nvSpPr>
          <p:spPr bwMode="auto">
            <a:xfrm>
              <a:off x="1819276" y="19685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3" name="Line 720"/>
            <p:cNvSpPr>
              <a:spLocks noChangeShapeType="1"/>
            </p:cNvSpPr>
            <p:nvPr/>
          </p:nvSpPr>
          <p:spPr bwMode="auto">
            <a:xfrm>
              <a:off x="1511301" y="178911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4" name="Line 721"/>
            <p:cNvSpPr>
              <a:spLocks noChangeShapeType="1"/>
            </p:cNvSpPr>
            <p:nvPr/>
          </p:nvSpPr>
          <p:spPr bwMode="auto">
            <a:xfrm>
              <a:off x="1465263" y="18446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5" name="Line 722"/>
            <p:cNvSpPr>
              <a:spLocks noChangeShapeType="1"/>
            </p:cNvSpPr>
            <p:nvPr/>
          </p:nvSpPr>
          <p:spPr bwMode="auto">
            <a:xfrm>
              <a:off x="2846388" y="22891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6" name="Line 723"/>
            <p:cNvSpPr>
              <a:spLocks noChangeShapeType="1"/>
            </p:cNvSpPr>
            <p:nvPr/>
          </p:nvSpPr>
          <p:spPr bwMode="auto">
            <a:xfrm>
              <a:off x="7456488" y="4476751"/>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7" name="Line 724"/>
            <p:cNvSpPr>
              <a:spLocks noChangeShapeType="1"/>
            </p:cNvSpPr>
            <p:nvPr/>
          </p:nvSpPr>
          <p:spPr bwMode="auto">
            <a:xfrm>
              <a:off x="7931151" y="41116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8" name="Line 725"/>
            <p:cNvSpPr>
              <a:spLocks noChangeShapeType="1"/>
            </p:cNvSpPr>
            <p:nvPr/>
          </p:nvSpPr>
          <p:spPr bwMode="auto">
            <a:xfrm>
              <a:off x="7567613" y="470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29" name="Line 726"/>
            <p:cNvSpPr>
              <a:spLocks noChangeShapeType="1"/>
            </p:cNvSpPr>
            <p:nvPr/>
          </p:nvSpPr>
          <p:spPr bwMode="auto">
            <a:xfrm>
              <a:off x="7058026" y="40751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0" name="Line 727"/>
            <p:cNvSpPr>
              <a:spLocks noChangeShapeType="1"/>
            </p:cNvSpPr>
            <p:nvPr/>
          </p:nvSpPr>
          <p:spPr bwMode="auto">
            <a:xfrm>
              <a:off x="7931151" y="47974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1" name="Line 728"/>
            <p:cNvSpPr>
              <a:spLocks noChangeShapeType="1"/>
            </p:cNvSpPr>
            <p:nvPr/>
          </p:nvSpPr>
          <p:spPr bwMode="auto">
            <a:xfrm>
              <a:off x="3516313" y="1487488"/>
              <a:ext cx="9525" cy="79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2" name="Line 729"/>
            <p:cNvSpPr>
              <a:spLocks noChangeShapeType="1"/>
            </p:cNvSpPr>
            <p:nvPr/>
          </p:nvSpPr>
          <p:spPr bwMode="auto">
            <a:xfrm>
              <a:off x="4025901" y="15922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3" name="Line 730"/>
            <p:cNvSpPr>
              <a:spLocks noChangeShapeType="1"/>
            </p:cNvSpPr>
            <p:nvPr/>
          </p:nvSpPr>
          <p:spPr bwMode="auto">
            <a:xfrm>
              <a:off x="4618038" y="22733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4" name="Line 731"/>
            <p:cNvSpPr>
              <a:spLocks noChangeShapeType="1"/>
            </p:cNvSpPr>
            <p:nvPr/>
          </p:nvSpPr>
          <p:spPr bwMode="auto">
            <a:xfrm>
              <a:off x="4516438" y="231616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5" name="Line 732"/>
            <p:cNvSpPr>
              <a:spLocks noChangeShapeType="1"/>
            </p:cNvSpPr>
            <p:nvPr/>
          </p:nvSpPr>
          <p:spPr bwMode="auto">
            <a:xfrm>
              <a:off x="4627563" y="22177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6" name="Line 733"/>
            <p:cNvSpPr>
              <a:spLocks noChangeShapeType="1"/>
            </p:cNvSpPr>
            <p:nvPr/>
          </p:nvSpPr>
          <p:spPr bwMode="auto">
            <a:xfrm>
              <a:off x="4248151" y="1897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7" name="Line 734"/>
            <p:cNvSpPr>
              <a:spLocks noChangeShapeType="1"/>
            </p:cNvSpPr>
            <p:nvPr/>
          </p:nvSpPr>
          <p:spPr bwMode="auto">
            <a:xfrm>
              <a:off x="4314826" y="16843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8" name="Line 735"/>
            <p:cNvSpPr>
              <a:spLocks noChangeShapeType="1"/>
            </p:cNvSpPr>
            <p:nvPr/>
          </p:nvSpPr>
          <p:spPr bwMode="auto">
            <a:xfrm>
              <a:off x="4618038" y="1262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39" name="Line 736"/>
            <p:cNvSpPr>
              <a:spLocks noChangeShapeType="1"/>
            </p:cNvSpPr>
            <p:nvPr/>
          </p:nvSpPr>
          <p:spPr bwMode="auto">
            <a:xfrm>
              <a:off x="4637088" y="18605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0" name="Line 737"/>
            <p:cNvSpPr>
              <a:spLocks noChangeShapeType="1"/>
            </p:cNvSpPr>
            <p:nvPr/>
          </p:nvSpPr>
          <p:spPr bwMode="auto">
            <a:xfrm>
              <a:off x="4657726" y="18510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1" name="Line 738"/>
            <p:cNvSpPr>
              <a:spLocks noChangeShapeType="1"/>
            </p:cNvSpPr>
            <p:nvPr/>
          </p:nvSpPr>
          <p:spPr bwMode="auto">
            <a:xfrm>
              <a:off x="4784726" y="1808163"/>
              <a:ext cx="0"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2" name="Line 739"/>
            <p:cNvSpPr>
              <a:spLocks noChangeShapeType="1"/>
            </p:cNvSpPr>
            <p:nvPr/>
          </p:nvSpPr>
          <p:spPr bwMode="auto">
            <a:xfrm>
              <a:off x="4859338" y="12827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3" name="Line 740"/>
            <p:cNvSpPr>
              <a:spLocks noChangeShapeType="1"/>
            </p:cNvSpPr>
            <p:nvPr/>
          </p:nvSpPr>
          <p:spPr bwMode="auto">
            <a:xfrm>
              <a:off x="4926013"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4" name="Line 741"/>
            <p:cNvSpPr>
              <a:spLocks noChangeShapeType="1"/>
            </p:cNvSpPr>
            <p:nvPr/>
          </p:nvSpPr>
          <p:spPr bwMode="auto">
            <a:xfrm>
              <a:off x="5092701" y="12557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5" name="Line 742"/>
            <p:cNvSpPr>
              <a:spLocks noChangeShapeType="1"/>
            </p:cNvSpPr>
            <p:nvPr/>
          </p:nvSpPr>
          <p:spPr bwMode="auto">
            <a:xfrm>
              <a:off x="5259388" y="12271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6" name="Line 743"/>
            <p:cNvSpPr>
              <a:spLocks noChangeShapeType="1"/>
            </p:cNvSpPr>
            <p:nvPr/>
          </p:nvSpPr>
          <p:spPr bwMode="auto">
            <a:xfrm>
              <a:off x="4314826" y="1773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7" name="Line 744"/>
            <p:cNvSpPr>
              <a:spLocks noChangeShapeType="1"/>
            </p:cNvSpPr>
            <p:nvPr/>
          </p:nvSpPr>
          <p:spPr bwMode="auto">
            <a:xfrm>
              <a:off x="5799138" y="12366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8" name="Line 745"/>
            <p:cNvSpPr>
              <a:spLocks noChangeShapeType="1"/>
            </p:cNvSpPr>
            <p:nvPr/>
          </p:nvSpPr>
          <p:spPr bwMode="auto">
            <a:xfrm>
              <a:off x="5843588"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49" name="Line 746"/>
            <p:cNvSpPr>
              <a:spLocks noChangeShapeType="1"/>
            </p:cNvSpPr>
            <p:nvPr/>
          </p:nvSpPr>
          <p:spPr bwMode="auto">
            <a:xfrm>
              <a:off x="6500813" y="14065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0" name="Line 747"/>
            <p:cNvSpPr>
              <a:spLocks noChangeShapeType="1"/>
            </p:cNvSpPr>
            <p:nvPr/>
          </p:nvSpPr>
          <p:spPr bwMode="auto">
            <a:xfrm>
              <a:off x="6308726" y="139065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1" name="Line 748"/>
            <p:cNvSpPr>
              <a:spLocks noChangeShapeType="1"/>
            </p:cNvSpPr>
            <p:nvPr/>
          </p:nvSpPr>
          <p:spPr bwMode="auto">
            <a:xfrm>
              <a:off x="7273926" y="1906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2" name="Line 749"/>
            <p:cNvSpPr>
              <a:spLocks noChangeShapeType="1"/>
            </p:cNvSpPr>
            <p:nvPr/>
          </p:nvSpPr>
          <p:spPr bwMode="auto">
            <a:xfrm>
              <a:off x="7446963" y="2236788"/>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3" name="Line 750"/>
            <p:cNvSpPr>
              <a:spLocks noChangeShapeType="1"/>
            </p:cNvSpPr>
            <p:nvPr/>
          </p:nvSpPr>
          <p:spPr bwMode="auto">
            <a:xfrm>
              <a:off x="7531101" y="21558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4" name="Line 751"/>
            <p:cNvSpPr>
              <a:spLocks noChangeShapeType="1"/>
            </p:cNvSpPr>
            <p:nvPr/>
          </p:nvSpPr>
          <p:spPr bwMode="auto">
            <a:xfrm>
              <a:off x="7354888" y="17462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5" name="Line 752"/>
            <p:cNvSpPr>
              <a:spLocks noChangeShapeType="1"/>
            </p:cNvSpPr>
            <p:nvPr/>
          </p:nvSpPr>
          <p:spPr bwMode="auto">
            <a:xfrm>
              <a:off x="8021638" y="36925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6" name="Line 753"/>
            <p:cNvSpPr>
              <a:spLocks noChangeShapeType="1"/>
            </p:cNvSpPr>
            <p:nvPr/>
          </p:nvSpPr>
          <p:spPr bwMode="auto">
            <a:xfrm>
              <a:off x="7734301" y="35036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7" name="Line 754"/>
            <p:cNvSpPr>
              <a:spLocks noChangeShapeType="1"/>
            </p:cNvSpPr>
            <p:nvPr/>
          </p:nvSpPr>
          <p:spPr bwMode="auto">
            <a:xfrm>
              <a:off x="6919913" y="36306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8" name="Line 755"/>
            <p:cNvSpPr>
              <a:spLocks noChangeShapeType="1"/>
            </p:cNvSpPr>
            <p:nvPr/>
          </p:nvSpPr>
          <p:spPr bwMode="auto">
            <a:xfrm>
              <a:off x="7011988" y="338772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59" name="Line 756"/>
            <p:cNvSpPr>
              <a:spLocks noChangeShapeType="1"/>
            </p:cNvSpPr>
            <p:nvPr/>
          </p:nvSpPr>
          <p:spPr bwMode="auto">
            <a:xfrm>
              <a:off x="6334126" y="327025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0" name="Line 757"/>
            <p:cNvSpPr>
              <a:spLocks noChangeShapeType="1"/>
            </p:cNvSpPr>
            <p:nvPr/>
          </p:nvSpPr>
          <p:spPr bwMode="auto">
            <a:xfrm>
              <a:off x="5157788" y="24431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1" name="Freeform 760"/>
            <p:cNvSpPr>
              <a:spLocks/>
            </p:cNvSpPr>
            <p:nvPr/>
          </p:nvSpPr>
          <p:spPr bwMode="auto">
            <a:xfrm>
              <a:off x="4090988" y="2646363"/>
              <a:ext cx="7938" cy="19050"/>
            </a:xfrm>
            <a:custGeom>
              <a:avLst/>
              <a:gdLst>
                <a:gd name="T0" fmla="*/ 0 w 5"/>
                <a:gd name="T1" fmla="*/ 0 h 12"/>
                <a:gd name="T2" fmla="*/ 0 w 5"/>
                <a:gd name="T3" fmla="*/ 6 h 12"/>
                <a:gd name="T4" fmla="*/ 0 w 5"/>
                <a:gd name="T5" fmla="*/ 6 h 12"/>
                <a:gd name="T6" fmla="*/ 0 w 5"/>
                <a:gd name="T7" fmla="*/ 6 h 12"/>
                <a:gd name="T8" fmla="*/ 5 w 5"/>
                <a:gd name="T9" fmla="*/ 6 h 12"/>
                <a:gd name="T10" fmla="*/ 0 w 5"/>
                <a:gd name="T11" fmla="*/ 6 h 12"/>
                <a:gd name="T12" fmla="*/ 0 w 5"/>
                <a:gd name="T13" fmla="*/ 6 h 12"/>
                <a:gd name="T14" fmla="*/ 0 w 5"/>
                <a:gd name="T15" fmla="*/ 6 h 12"/>
                <a:gd name="T16" fmla="*/ 0 w 5"/>
                <a:gd name="T17" fmla="*/ 0 h 12"/>
                <a:gd name="T18" fmla="*/ 0 w 5"/>
                <a:gd name="T19" fmla="*/ 0 h 12"/>
                <a:gd name="T20" fmla="*/ 5 w 5"/>
                <a:gd name="T21" fmla="*/ 0 h 12"/>
                <a:gd name="T22" fmla="*/ 5 w 5"/>
                <a:gd name="T23" fmla="*/ 6 h 12"/>
                <a:gd name="T24" fmla="*/ 5 w 5"/>
                <a:gd name="T25" fmla="*/ 6 h 12"/>
                <a:gd name="T26" fmla="*/ 5 w 5"/>
                <a:gd name="T27" fmla="*/ 12 h 12"/>
                <a:gd name="T28" fmla="*/ 0 w 5"/>
                <a:gd name="T29" fmla="*/ 12 h 12"/>
                <a:gd name="T30" fmla="*/ 0 w 5"/>
                <a:gd name="T31" fmla="*/ 12 h 12"/>
                <a:gd name="T32" fmla="*/ 0 w 5"/>
                <a:gd name="T33" fmla="*/ 0 h 12"/>
                <a:gd name="T34" fmla="*/ 0 w 5"/>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12">
                  <a:moveTo>
                    <a:pt x="0" y="0"/>
                  </a:moveTo>
                  <a:lnTo>
                    <a:pt x="0" y="6"/>
                  </a:lnTo>
                  <a:lnTo>
                    <a:pt x="0" y="6"/>
                  </a:lnTo>
                  <a:lnTo>
                    <a:pt x="0" y="6"/>
                  </a:lnTo>
                  <a:lnTo>
                    <a:pt x="5" y="6"/>
                  </a:lnTo>
                  <a:lnTo>
                    <a:pt x="0" y="6"/>
                  </a:lnTo>
                  <a:lnTo>
                    <a:pt x="0" y="6"/>
                  </a:lnTo>
                  <a:lnTo>
                    <a:pt x="0" y="6"/>
                  </a:lnTo>
                  <a:lnTo>
                    <a:pt x="0" y="0"/>
                  </a:lnTo>
                  <a:lnTo>
                    <a:pt x="0" y="0"/>
                  </a:lnTo>
                  <a:lnTo>
                    <a:pt x="5" y="0"/>
                  </a:lnTo>
                  <a:lnTo>
                    <a:pt x="5" y="6"/>
                  </a:lnTo>
                  <a:lnTo>
                    <a:pt x="5" y="6"/>
                  </a:lnTo>
                  <a:lnTo>
                    <a:pt x="5" y="12"/>
                  </a:lnTo>
                  <a:lnTo>
                    <a:pt x="0" y="12"/>
                  </a:lnTo>
                  <a:lnTo>
                    <a:pt x="0" y="12"/>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2" name="Freeform 761"/>
            <p:cNvSpPr>
              <a:spLocks/>
            </p:cNvSpPr>
            <p:nvPr/>
          </p:nvSpPr>
          <p:spPr bwMode="auto">
            <a:xfrm>
              <a:off x="4090988" y="2646363"/>
              <a:ext cx="7938" cy="19050"/>
            </a:xfrm>
            <a:custGeom>
              <a:avLst/>
              <a:gdLst>
                <a:gd name="T0" fmla="*/ 0 w 5"/>
                <a:gd name="T1" fmla="*/ 0 h 12"/>
                <a:gd name="T2" fmla="*/ 0 w 5"/>
                <a:gd name="T3" fmla="*/ 6 h 12"/>
                <a:gd name="T4" fmla="*/ 0 w 5"/>
                <a:gd name="T5" fmla="*/ 6 h 12"/>
                <a:gd name="T6" fmla="*/ 0 w 5"/>
                <a:gd name="T7" fmla="*/ 6 h 12"/>
                <a:gd name="T8" fmla="*/ 5 w 5"/>
                <a:gd name="T9" fmla="*/ 6 h 12"/>
                <a:gd name="T10" fmla="*/ 0 w 5"/>
                <a:gd name="T11" fmla="*/ 6 h 12"/>
                <a:gd name="T12" fmla="*/ 0 w 5"/>
                <a:gd name="T13" fmla="*/ 6 h 12"/>
                <a:gd name="T14" fmla="*/ 0 w 5"/>
                <a:gd name="T15" fmla="*/ 6 h 12"/>
                <a:gd name="T16" fmla="*/ 0 w 5"/>
                <a:gd name="T17" fmla="*/ 0 h 12"/>
                <a:gd name="T18" fmla="*/ 0 w 5"/>
                <a:gd name="T19" fmla="*/ 0 h 12"/>
                <a:gd name="T20" fmla="*/ 5 w 5"/>
                <a:gd name="T21" fmla="*/ 0 h 12"/>
                <a:gd name="T22" fmla="*/ 5 w 5"/>
                <a:gd name="T23" fmla="*/ 6 h 12"/>
                <a:gd name="T24" fmla="*/ 5 w 5"/>
                <a:gd name="T25" fmla="*/ 6 h 12"/>
                <a:gd name="T26" fmla="*/ 5 w 5"/>
                <a:gd name="T27" fmla="*/ 12 h 12"/>
                <a:gd name="T28" fmla="*/ 0 w 5"/>
                <a:gd name="T29" fmla="*/ 12 h 12"/>
                <a:gd name="T30" fmla="*/ 0 w 5"/>
                <a:gd name="T31" fmla="*/ 12 h 12"/>
                <a:gd name="T32" fmla="*/ 0 w 5"/>
                <a:gd name="T33" fmla="*/ 0 h 12"/>
                <a:gd name="T34" fmla="*/ 0 w 5"/>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12">
                  <a:moveTo>
                    <a:pt x="0" y="0"/>
                  </a:moveTo>
                  <a:lnTo>
                    <a:pt x="0" y="6"/>
                  </a:lnTo>
                  <a:lnTo>
                    <a:pt x="0" y="6"/>
                  </a:lnTo>
                  <a:lnTo>
                    <a:pt x="0" y="6"/>
                  </a:lnTo>
                  <a:lnTo>
                    <a:pt x="5" y="6"/>
                  </a:lnTo>
                  <a:lnTo>
                    <a:pt x="0" y="6"/>
                  </a:lnTo>
                  <a:lnTo>
                    <a:pt x="0" y="6"/>
                  </a:lnTo>
                  <a:lnTo>
                    <a:pt x="0" y="6"/>
                  </a:lnTo>
                  <a:lnTo>
                    <a:pt x="0" y="0"/>
                  </a:lnTo>
                  <a:lnTo>
                    <a:pt x="0" y="0"/>
                  </a:lnTo>
                  <a:lnTo>
                    <a:pt x="5" y="0"/>
                  </a:lnTo>
                  <a:lnTo>
                    <a:pt x="5" y="6"/>
                  </a:lnTo>
                  <a:lnTo>
                    <a:pt x="5" y="6"/>
                  </a:lnTo>
                  <a:lnTo>
                    <a:pt x="5" y="12"/>
                  </a:lnTo>
                  <a:lnTo>
                    <a:pt x="0" y="12"/>
                  </a:lnTo>
                  <a:lnTo>
                    <a:pt x="0" y="12"/>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3" name="Line 760"/>
            <p:cNvSpPr>
              <a:spLocks noChangeShapeType="1"/>
            </p:cNvSpPr>
            <p:nvPr/>
          </p:nvSpPr>
          <p:spPr bwMode="auto">
            <a:xfrm>
              <a:off x="5027613" y="23971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4" name="Line 761"/>
            <p:cNvSpPr>
              <a:spLocks noChangeShapeType="1"/>
            </p:cNvSpPr>
            <p:nvPr/>
          </p:nvSpPr>
          <p:spPr bwMode="auto">
            <a:xfrm>
              <a:off x="5629276" y="27273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5" name="Line 762"/>
            <p:cNvSpPr>
              <a:spLocks noChangeShapeType="1"/>
            </p:cNvSpPr>
            <p:nvPr/>
          </p:nvSpPr>
          <p:spPr bwMode="auto">
            <a:xfrm>
              <a:off x="1279526" y="18811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6" name="Line 763"/>
            <p:cNvSpPr>
              <a:spLocks noChangeShapeType="1"/>
            </p:cNvSpPr>
            <p:nvPr/>
          </p:nvSpPr>
          <p:spPr bwMode="auto">
            <a:xfrm>
              <a:off x="1260476" y="18970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7" name="Line 764"/>
            <p:cNvSpPr>
              <a:spLocks noChangeShapeType="1"/>
            </p:cNvSpPr>
            <p:nvPr/>
          </p:nvSpPr>
          <p:spPr bwMode="auto">
            <a:xfrm>
              <a:off x="1233488" y="18875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8" name="Line 767"/>
            <p:cNvSpPr>
              <a:spLocks noChangeShapeType="1"/>
            </p:cNvSpPr>
            <p:nvPr/>
          </p:nvSpPr>
          <p:spPr bwMode="auto">
            <a:xfrm>
              <a:off x="1214438" y="50403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69" name="Line 768"/>
            <p:cNvSpPr>
              <a:spLocks noChangeShapeType="1"/>
            </p:cNvSpPr>
            <p:nvPr/>
          </p:nvSpPr>
          <p:spPr bwMode="auto">
            <a:xfrm>
              <a:off x="5111751" y="3476626"/>
              <a:ext cx="36513" cy="2698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0" name="Line 769"/>
            <p:cNvSpPr>
              <a:spLocks noChangeShapeType="1"/>
            </p:cNvSpPr>
            <p:nvPr/>
          </p:nvSpPr>
          <p:spPr bwMode="auto">
            <a:xfrm flipH="1" flipV="1">
              <a:off x="5157788" y="3548063"/>
              <a:ext cx="80963"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1" name="Line 770"/>
            <p:cNvSpPr>
              <a:spLocks noChangeShapeType="1"/>
            </p:cNvSpPr>
            <p:nvPr/>
          </p:nvSpPr>
          <p:spPr bwMode="auto">
            <a:xfrm>
              <a:off x="1214438" y="50403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2" name="Freeform 771"/>
            <p:cNvSpPr>
              <a:spLocks/>
            </p:cNvSpPr>
            <p:nvPr/>
          </p:nvSpPr>
          <p:spPr bwMode="auto">
            <a:xfrm>
              <a:off x="2930526" y="3130551"/>
              <a:ext cx="20638" cy="6350"/>
            </a:xfrm>
            <a:custGeom>
              <a:avLst/>
              <a:gdLst>
                <a:gd name="T0" fmla="*/ 0 w 13"/>
                <a:gd name="T1" fmla="*/ 0 h 4"/>
                <a:gd name="T2" fmla="*/ 0 w 13"/>
                <a:gd name="T3" fmla="*/ 4 h 4"/>
                <a:gd name="T4" fmla="*/ 0 w 13"/>
                <a:gd name="T5" fmla="*/ 4 h 4"/>
                <a:gd name="T6" fmla="*/ 13 w 13"/>
                <a:gd name="T7" fmla="*/ 4 h 4"/>
                <a:gd name="T8" fmla="*/ 13 w 13"/>
                <a:gd name="T9" fmla="*/ 0 h 4"/>
                <a:gd name="T10" fmla="*/ 0 w 13"/>
                <a:gd name="T11" fmla="*/ 0 h 4"/>
                <a:gd name="T12" fmla="*/ 0 w 13"/>
                <a:gd name="T13" fmla="*/ 0 h 4"/>
                <a:gd name="T14" fmla="*/ 0 w 1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4">
                  <a:moveTo>
                    <a:pt x="0" y="0"/>
                  </a:moveTo>
                  <a:lnTo>
                    <a:pt x="0" y="4"/>
                  </a:lnTo>
                  <a:lnTo>
                    <a:pt x="0" y="4"/>
                  </a:lnTo>
                  <a:lnTo>
                    <a:pt x="13" y="4"/>
                  </a:lnTo>
                  <a:lnTo>
                    <a:pt x="13"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3" name="Freeform 772"/>
            <p:cNvSpPr>
              <a:spLocks/>
            </p:cNvSpPr>
            <p:nvPr/>
          </p:nvSpPr>
          <p:spPr bwMode="auto">
            <a:xfrm>
              <a:off x="2930526" y="3130551"/>
              <a:ext cx="20638" cy="6350"/>
            </a:xfrm>
            <a:custGeom>
              <a:avLst/>
              <a:gdLst>
                <a:gd name="T0" fmla="*/ 0 w 13"/>
                <a:gd name="T1" fmla="*/ 0 h 4"/>
                <a:gd name="T2" fmla="*/ 0 w 13"/>
                <a:gd name="T3" fmla="*/ 4 h 4"/>
                <a:gd name="T4" fmla="*/ 0 w 13"/>
                <a:gd name="T5" fmla="*/ 4 h 4"/>
                <a:gd name="T6" fmla="*/ 13 w 13"/>
                <a:gd name="T7" fmla="*/ 4 h 4"/>
                <a:gd name="T8" fmla="*/ 13 w 13"/>
                <a:gd name="T9" fmla="*/ 0 h 4"/>
                <a:gd name="T10" fmla="*/ 0 w 13"/>
                <a:gd name="T11" fmla="*/ 0 h 4"/>
                <a:gd name="T12" fmla="*/ 0 w 13"/>
                <a:gd name="T13" fmla="*/ 0 h 4"/>
                <a:gd name="T14" fmla="*/ 0 w 1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4">
                  <a:moveTo>
                    <a:pt x="0" y="0"/>
                  </a:moveTo>
                  <a:lnTo>
                    <a:pt x="0" y="4"/>
                  </a:lnTo>
                  <a:lnTo>
                    <a:pt x="0" y="4"/>
                  </a:lnTo>
                  <a:lnTo>
                    <a:pt x="13" y="4"/>
                  </a:lnTo>
                  <a:lnTo>
                    <a:pt x="13"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4" name="Freeform 773"/>
            <p:cNvSpPr>
              <a:spLocks/>
            </p:cNvSpPr>
            <p:nvPr/>
          </p:nvSpPr>
          <p:spPr bwMode="auto">
            <a:xfrm>
              <a:off x="4314826" y="1674813"/>
              <a:ext cx="6350" cy="15875"/>
            </a:xfrm>
            <a:custGeom>
              <a:avLst/>
              <a:gdLst>
                <a:gd name="T0" fmla="*/ 0 w 4"/>
                <a:gd name="T1" fmla="*/ 0 h 10"/>
                <a:gd name="T2" fmla="*/ 4 w 4"/>
                <a:gd name="T3" fmla="*/ 6 h 10"/>
                <a:gd name="T4" fmla="*/ 4 w 4"/>
                <a:gd name="T5" fmla="*/ 10 h 10"/>
                <a:gd name="T6" fmla="*/ 0 w 4"/>
                <a:gd name="T7" fmla="*/ 10 h 10"/>
                <a:gd name="T8" fmla="*/ 0 w 4"/>
                <a:gd name="T9" fmla="*/ 6 h 10"/>
                <a:gd name="T10" fmla="*/ 0 w 4"/>
                <a:gd name="T11" fmla="*/ 6 h 10"/>
                <a:gd name="T12" fmla="*/ 0 w 4"/>
                <a:gd name="T13" fmla="*/ 6 h 10"/>
                <a:gd name="T14" fmla="*/ 0 w 4"/>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0">
                  <a:moveTo>
                    <a:pt x="0" y="0"/>
                  </a:moveTo>
                  <a:lnTo>
                    <a:pt x="4" y="6"/>
                  </a:lnTo>
                  <a:lnTo>
                    <a:pt x="4" y="10"/>
                  </a:lnTo>
                  <a:lnTo>
                    <a:pt x="0" y="10"/>
                  </a:lnTo>
                  <a:lnTo>
                    <a:pt x="0" y="6"/>
                  </a:ln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5" name="Freeform 774"/>
            <p:cNvSpPr>
              <a:spLocks/>
            </p:cNvSpPr>
            <p:nvPr/>
          </p:nvSpPr>
          <p:spPr bwMode="auto">
            <a:xfrm>
              <a:off x="1754188" y="2041526"/>
              <a:ext cx="1296988" cy="703263"/>
            </a:xfrm>
            <a:custGeom>
              <a:avLst/>
              <a:gdLst>
                <a:gd name="T0" fmla="*/ 770 w 817"/>
                <a:gd name="T1" fmla="*/ 94 h 443"/>
                <a:gd name="T2" fmla="*/ 741 w 817"/>
                <a:gd name="T3" fmla="*/ 123 h 443"/>
                <a:gd name="T4" fmla="*/ 741 w 817"/>
                <a:gd name="T5" fmla="*/ 134 h 443"/>
                <a:gd name="T6" fmla="*/ 747 w 817"/>
                <a:gd name="T7" fmla="*/ 134 h 443"/>
                <a:gd name="T8" fmla="*/ 684 w 817"/>
                <a:gd name="T9" fmla="*/ 173 h 443"/>
                <a:gd name="T10" fmla="*/ 665 w 817"/>
                <a:gd name="T11" fmla="*/ 173 h 443"/>
                <a:gd name="T12" fmla="*/ 659 w 817"/>
                <a:gd name="T13" fmla="*/ 191 h 443"/>
                <a:gd name="T14" fmla="*/ 653 w 817"/>
                <a:gd name="T15" fmla="*/ 208 h 443"/>
                <a:gd name="T16" fmla="*/ 649 w 817"/>
                <a:gd name="T17" fmla="*/ 191 h 443"/>
                <a:gd name="T18" fmla="*/ 636 w 817"/>
                <a:gd name="T19" fmla="*/ 195 h 443"/>
                <a:gd name="T20" fmla="*/ 642 w 817"/>
                <a:gd name="T21" fmla="*/ 208 h 443"/>
                <a:gd name="T22" fmla="*/ 630 w 817"/>
                <a:gd name="T23" fmla="*/ 224 h 443"/>
                <a:gd name="T24" fmla="*/ 642 w 817"/>
                <a:gd name="T25" fmla="*/ 235 h 443"/>
                <a:gd name="T26" fmla="*/ 614 w 817"/>
                <a:gd name="T27" fmla="*/ 274 h 443"/>
                <a:gd name="T28" fmla="*/ 572 w 817"/>
                <a:gd name="T29" fmla="*/ 302 h 443"/>
                <a:gd name="T30" fmla="*/ 543 w 817"/>
                <a:gd name="T31" fmla="*/ 342 h 443"/>
                <a:gd name="T32" fmla="*/ 543 w 817"/>
                <a:gd name="T33" fmla="*/ 364 h 443"/>
                <a:gd name="T34" fmla="*/ 548 w 817"/>
                <a:gd name="T35" fmla="*/ 403 h 443"/>
                <a:gd name="T36" fmla="*/ 525 w 817"/>
                <a:gd name="T37" fmla="*/ 432 h 443"/>
                <a:gd name="T38" fmla="*/ 519 w 817"/>
                <a:gd name="T39" fmla="*/ 410 h 443"/>
                <a:gd name="T40" fmla="*/ 513 w 817"/>
                <a:gd name="T41" fmla="*/ 393 h 443"/>
                <a:gd name="T42" fmla="*/ 513 w 817"/>
                <a:gd name="T43" fmla="*/ 377 h 443"/>
                <a:gd name="T44" fmla="*/ 461 w 817"/>
                <a:gd name="T45" fmla="*/ 354 h 443"/>
                <a:gd name="T46" fmla="*/ 420 w 817"/>
                <a:gd name="T47" fmla="*/ 348 h 443"/>
                <a:gd name="T48" fmla="*/ 414 w 817"/>
                <a:gd name="T49" fmla="*/ 358 h 443"/>
                <a:gd name="T50" fmla="*/ 391 w 817"/>
                <a:gd name="T51" fmla="*/ 358 h 443"/>
                <a:gd name="T52" fmla="*/ 327 w 817"/>
                <a:gd name="T53" fmla="*/ 370 h 443"/>
                <a:gd name="T54" fmla="*/ 296 w 817"/>
                <a:gd name="T55" fmla="*/ 420 h 443"/>
                <a:gd name="T56" fmla="*/ 280 w 817"/>
                <a:gd name="T57" fmla="*/ 416 h 443"/>
                <a:gd name="T58" fmla="*/ 232 w 817"/>
                <a:gd name="T59" fmla="*/ 370 h 443"/>
                <a:gd name="T60" fmla="*/ 210 w 817"/>
                <a:gd name="T61" fmla="*/ 342 h 443"/>
                <a:gd name="T62" fmla="*/ 191 w 817"/>
                <a:gd name="T63" fmla="*/ 319 h 443"/>
                <a:gd name="T64" fmla="*/ 146 w 817"/>
                <a:gd name="T65" fmla="*/ 331 h 443"/>
                <a:gd name="T66" fmla="*/ 86 w 817"/>
                <a:gd name="T67" fmla="*/ 302 h 443"/>
                <a:gd name="T68" fmla="*/ 41 w 817"/>
                <a:gd name="T69" fmla="*/ 302 h 443"/>
                <a:gd name="T70" fmla="*/ 41 w 817"/>
                <a:gd name="T71" fmla="*/ 292 h 443"/>
                <a:gd name="T72" fmla="*/ 6 w 817"/>
                <a:gd name="T73" fmla="*/ 270 h 443"/>
                <a:gd name="T74" fmla="*/ 0 w 817"/>
                <a:gd name="T75" fmla="*/ 208 h 443"/>
                <a:gd name="T76" fmla="*/ 6 w 817"/>
                <a:gd name="T77" fmla="*/ 195 h 443"/>
                <a:gd name="T78" fmla="*/ 0 w 817"/>
                <a:gd name="T79" fmla="*/ 202 h 443"/>
                <a:gd name="T80" fmla="*/ 0 w 817"/>
                <a:gd name="T81" fmla="*/ 185 h 443"/>
                <a:gd name="T82" fmla="*/ 35 w 817"/>
                <a:gd name="T83" fmla="*/ 101 h 443"/>
                <a:gd name="T84" fmla="*/ 64 w 817"/>
                <a:gd name="T85" fmla="*/ 49 h 443"/>
                <a:gd name="T86" fmla="*/ 70 w 817"/>
                <a:gd name="T87" fmla="*/ 26 h 443"/>
                <a:gd name="T88" fmla="*/ 86 w 817"/>
                <a:gd name="T89" fmla="*/ 45 h 443"/>
                <a:gd name="T90" fmla="*/ 467 w 817"/>
                <a:gd name="T91" fmla="*/ 10 h 443"/>
                <a:gd name="T92" fmla="*/ 473 w 817"/>
                <a:gd name="T93" fmla="*/ 6 h 443"/>
                <a:gd name="T94" fmla="*/ 519 w 817"/>
                <a:gd name="T95" fmla="*/ 22 h 443"/>
                <a:gd name="T96" fmla="*/ 543 w 817"/>
                <a:gd name="T97" fmla="*/ 16 h 443"/>
                <a:gd name="T98" fmla="*/ 583 w 817"/>
                <a:gd name="T99" fmla="*/ 26 h 443"/>
                <a:gd name="T100" fmla="*/ 589 w 817"/>
                <a:gd name="T101" fmla="*/ 49 h 443"/>
                <a:gd name="T102" fmla="*/ 630 w 817"/>
                <a:gd name="T103" fmla="*/ 61 h 443"/>
                <a:gd name="T104" fmla="*/ 630 w 817"/>
                <a:gd name="T105" fmla="*/ 84 h 443"/>
                <a:gd name="T106" fmla="*/ 618 w 817"/>
                <a:gd name="T107" fmla="*/ 78 h 443"/>
                <a:gd name="T108" fmla="*/ 601 w 817"/>
                <a:gd name="T109" fmla="*/ 107 h 443"/>
                <a:gd name="T110" fmla="*/ 583 w 817"/>
                <a:gd name="T111" fmla="*/ 123 h 443"/>
                <a:gd name="T112" fmla="*/ 630 w 817"/>
                <a:gd name="T113" fmla="*/ 123 h 443"/>
                <a:gd name="T114" fmla="*/ 764 w 817"/>
                <a:gd name="T115" fmla="*/ 68 h 443"/>
                <a:gd name="T116" fmla="*/ 789 w 817"/>
                <a:gd name="T117" fmla="*/ 39 h 443"/>
                <a:gd name="T118" fmla="*/ 811 w 817"/>
                <a:gd name="T119" fmla="*/ 78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17" h="443">
                  <a:moveTo>
                    <a:pt x="811" y="78"/>
                  </a:moveTo>
                  <a:lnTo>
                    <a:pt x="805" y="84"/>
                  </a:lnTo>
                  <a:lnTo>
                    <a:pt x="799" y="84"/>
                  </a:lnTo>
                  <a:lnTo>
                    <a:pt x="789" y="88"/>
                  </a:lnTo>
                  <a:lnTo>
                    <a:pt x="782" y="88"/>
                  </a:lnTo>
                  <a:lnTo>
                    <a:pt x="776" y="94"/>
                  </a:lnTo>
                  <a:lnTo>
                    <a:pt x="770" y="94"/>
                  </a:lnTo>
                  <a:lnTo>
                    <a:pt x="764" y="101"/>
                  </a:lnTo>
                  <a:lnTo>
                    <a:pt x="754" y="101"/>
                  </a:lnTo>
                  <a:lnTo>
                    <a:pt x="754" y="107"/>
                  </a:lnTo>
                  <a:lnTo>
                    <a:pt x="747" y="111"/>
                  </a:lnTo>
                  <a:lnTo>
                    <a:pt x="747" y="111"/>
                  </a:lnTo>
                  <a:lnTo>
                    <a:pt x="741" y="123"/>
                  </a:lnTo>
                  <a:lnTo>
                    <a:pt x="741" y="123"/>
                  </a:lnTo>
                  <a:lnTo>
                    <a:pt x="741" y="129"/>
                  </a:lnTo>
                  <a:lnTo>
                    <a:pt x="735" y="129"/>
                  </a:lnTo>
                  <a:lnTo>
                    <a:pt x="735" y="129"/>
                  </a:lnTo>
                  <a:lnTo>
                    <a:pt x="741" y="129"/>
                  </a:lnTo>
                  <a:lnTo>
                    <a:pt x="741" y="134"/>
                  </a:lnTo>
                  <a:lnTo>
                    <a:pt x="741" y="134"/>
                  </a:lnTo>
                  <a:lnTo>
                    <a:pt x="741" y="134"/>
                  </a:lnTo>
                  <a:lnTo>
                    <a:pt x="741" y="134"/>
                  </a:lnTo>
                  <a:lnTo>
                    <a:pt x="741" y="134"/>
                  </a:lnTo>
                  <a:lnTo>
                    <a:pt x="741" y="129"/>
                  </a:lnTo>
                  <a:lnTo>
                    <a:pt x="741" y="129"/>
                  </a:lnTo>
                  <a:lnTo>
                    <a:pt x="747" y="129"/>
                  </a:lnTo>
                  <a:lnTo>
                    <a:pt x="747" y="134"/>
                  </a:lnTo>
                  <a:lnTo>
                    <a:pt x="747" y="134"/>
                  </a:lnTo>
                  <a:lnTo>
                    <a:pt x="741" y="140"/>
                  </a:lnTo>
                  <a:lnTo>
                    <a:pt x="712" y="140"/>
                  </a:lnTo>
                  <a:lnTo>
                    <a:pt x="706" y="146"/>
                  </a:lnTo>
                  <a:lnTo>
                    <a:pt x="694" y="146"/>
                  </a:lnTo>
                  <a:lnTo>
                    <a:pt x="688" y="150"/>
                  </a:lnTo>
                  <a:lnTo>
                    <a:pt x="684" y="150"/>
                  </a:lnTo>
                  <a:lnTo>
                    <a:pt x="684" y="173"/>
                  </a:lnTo>
                  <a:lnTo>
                    <a:pt x="677" y="173"/>
                  </a:lnTo>
                  <a:lnTo>
                    <a:pt x="677" y="179"/>
                  </a:lnTo>
                  <a:lnTo>
                    <a:pt x="671" y="185"/>
                  </a:lnTo>
                  <a:lnTo>
                    <a:pt x="665" y="185"/>
                  </a:lnTo>
                  <a:lnTo>
                    <a:pt x="665" y="179"/>
                  </a:lnTo>
                  <a:lnTo>
                    <a:pt x="665" y="179"/>
                  </a:lnTo>
                  <a:lnTo>
                    <a:pt x="665" y="173"/>
                  </a:lnTo>
                  <a:lnTo>
                    <a:pt x="659" y="173"/>
                  </a:lnTo>
                  <a:lnTo>
                    <a:pt x="659" y="173"/>
                  </a:lnTo>
                  <a:lnTo>
                    <a:pt x="659" y="185"/>
                  </a:lnTo>
                  <a:lnTo>
                    <a:pt x="659" y="185"/>
                  </a:lnTo>
                  <a:lnTo>
                    <a:pt x="659" y="191"/>
                  </a:lnTo>
                  <a:lnTo>
                    <a:pt x="659" y="191"/>
                  </a:lnTo>
                  <a:lnTo>
                    <a:pt x="659" y="191"/>
                  </a:lnTo>
                  <a:lnTo>
                    <a:pt x="659" y="195"/>
                  </a:lnTo>
                  <a:lnTo>
                    <a:pt x="659" y="195"/>
                  </a:lnTo>
                  <a:lnTo>
                    <a:pt x="659" y="202"/>
                  </a:lnTo>
                  <a:lnTo>
                    <a:pt x="659" y="202"/>
                  </a:lnTo>
                  <a:lnTo>
                    <a:pt x="659" y="208"/>
                  </a:lnTo>
                  <a:lnTo>
                    <a:pt x="653" y="208"/>
                  </a:lnTo>
                  <a:lnTo>
                    <a:pt x="653" y="208"/>
                  </a:lnTo>
                  <a:lnTo>
                    <a:pt x="653" y="212"/>
                  </a:lnTo>
                  <a:lnTo>
                    <a:pt x="649" y="212"/>
                  </a:lnTo>
                  <a:lnTo>
                    <a:pt x="649" y="208"/>
                  </a:lnTo>
                  <a:lnTo>
                    <a:pt x="649" y="208"/>
                  </a:lnTo>
                  <a:lnTo>
                    <a:pt x="649" y="195"/>
                  </a:lnTo>
                  <a:lnTo>
                    <a:pt x="649" y="195"/>
                  </a:lnTo>
                  <a:lnTo>
                    <a:pt x="649" y="191"/>
                  </a:lnTo>
                  <a:lnTo>
                    <a:pt x="653" y="185"/>
                  </a:lnTo>
                  <a:lnTo>
                    <a:pt x="642" y="185"/>
                  </a:lnTo>
                  <a:lnTo>
                    <a:pt x="642" y="191"/>
                  </a:lnTo>
                  <a:lnTo>
                    <a:pt x="642" y="191"/>
                  </a:lnTo>
                  <a:lnTo>
                    <a:pt x="642" y="195"/>
                  </a:lnTo>
                  <a:lnTo>
                    <a:pt x="636" y="195"/>
                  </a:lnTo>
                  <a:lnTo>
                    <a:pt x="636" y="195"/>
                  </a:lnTo>
                  <a:lnTo>
                    <a:pt x="636" y="195"/>
                  </a:lnTo>
                  <a:lnTo>
                    <a:pt x="636" y="195"/>
                  </a:lnTo>
                  <a:lnTo>
                    <a:pt x="636" y="202"/>
                  </a:lnTo>
                  <a:lnTo>
                    <a:pt x="636" y="202"/>
                  </a:lnTo>
                  <a:lnTo>
                    <a:pt x="642" y="208"/>
                  </a:lnTo>
                  <a:lnTo>
                    <a:pt x="642" y="208"/>
                  </a:lnTo>
                  <a:lnTo>
                    <a:pt x="642" y="208"/>
                  </a:lnTo>
                  <a:lnTo>
                    <a:pt x="642" y="208"/>
                  </a:lnTo>
                  <a:lnTo>
                    <a:pt x="649" y="212"/>
                  </a:lnTo>
                  <a:lnTo>
                    <a:pt x="649" y="218"/>
                  </a:lnTo>
                  <a:lnTo>
                    <a:pt x="630" y="218"/>
                  </a:lnTo>
                  <a:lnTo>
                    <a:pt x="630" y="218"/>
                  </a:lnTo>
                  <a:lnTo>
                    <a:pt x="630" y="218"/>
                  </a:lnTo>
                  <a:lnTo>
                    <a:pt x="630" y="224"/>
                  </a:lnTo>
                  <a:lnTo>
                    <a:pt x="630" y="224"/>
                  </a:lnTo>
                  <a:lnTo>
                    <a:pt x="636" y="224"/>
                  </a:lnTo>
                  <a:lnTo>
                    <a:pt x="642" y="230"/>
                  </a:lnTo>
                  <a:lnTo>
                    <a:pt x="642" y="230"/>
                  </a:lnTo>
                  <a:lnTo>
                    <a:pt x="642" y="230"/>
                  </a:lnTo>
                  <a:lnTo>
                    <a:pt x="642" y="230"/>
                  </a:lnTo>
                  <a:lnTo>
                    <a:pt x="642" y="235"/>
                  </a:lnTo>
                  <a:lnTo>
                    <a:pt x="642" y="235"/>
                  </a:lnTo>
                  <a:lnTo>
                    <a:pt x="642" y="235"/>
                  </a:lnTo>
                  <a:lnTo>
                    <a:pt x="630" y="247"/>
                  </a:lnTo>
                  <a:lnTo>
                    <a:pt x="630" y="253"/>
                  </a:lnTo>
                  <a:lnTo>
                    <a:pt x="624" y="257"/>
                  </a:lnTo>
                  <a:lnTo>
                    <a:pt x="624" y="263"/>
                  </a:lnTo>
                  <a:lnTo>
                    <a:pt x="614" y="274"/>
                  </a:lnTo>
                  <a:lnTo>
                    <a:pt x="601" y="274"/>
                  </a:lnTo>
                  <a:lnTo>
                    <a:pt x="601" y="280"/>
                  </a:lnTo>
                  <a:lnTo>
                    <a:pt x="595" y="280"/>
                  </a:lnTo>
                  <a:lnTo>
                    <a:pt x="583" y="292"/>
                  </a:lnTo>
                  <a:lnTo>
                    <a:pt x="583" y="296"/>
                  </a:lnTo>
                  <a:lnTo>
                    <a:pt x="579" y="296"/>
                  </a:lnTo>
                  <a:lnTo>
                    <a:pt x="572" y="302"/>
                  </a:lnTo>
                  <a:lnTo>
                    <a:pt x="572" y="309"/>
                  </a:lnTo>
                  <a:lnTo>
                    <a:pt x="560" y="309"/>
                  </a:lnTo>
                  <a:lnTo>
                    <a:pt x="548" y="319"/>
                  </a:lnTo>
                  <a:lnTo>
                    <a:pt x="548" y="319"/>
                  </a:lnTo>
                  <a:lnTo>
                    <a:pt x="543" y="325"/>
                  </a:lnTo>
                  <a:lnTo>
                    <a:pt x="543" y="342"/>
                  </a:lnTo>
                  <a:lnTo>
                    <a:pt x="543" y="342"/>
                  </a:lnTo>
                  <a:lnTo>
                    <a:pt x="543" y="348"/>
                  </a:lnTo>
                  <a:lnTo>
                    <a:pt x="543" y="348"/>
                  </a:lnTo>
                  <a:lnTo>
                    <a:pt x="543" y="358"/>
                  </a:lnTo>
                  <a:lnTo>
                    <a:pt x="543" y="358"/>
                  </a:lnTo>
                  <a:lnTo>
                    <a:pt x="543" y="358"/>
                  </a:lnTo>
                  <a:lnTo>
                    <a:pt x="543" y="364"/>
                  </a:lnTo>
                  <a:lnTo>
                    <a:pt x="543" y="364"/>
                  </a:lnTo>
                  <a:lnTo>
                    <a:pt x="543" y="370"/>
                  </a:lnTo>
                  <a:lnTo>
                    <a:pt x="543" y="370"/>
                  </a:lnTo>
                  <a:lnTo>
                    <a:pt x="543" y="370"/>
                  </a:lnTo>
                  <a:lnTo>
                    <a:pt x="543" y="381"/>
                  </a:lnTo>
                  <a:lnTo>
                    <a:pt x="543" y="381"/>
                  </a:lnTo>
                  <a:lnTo>
                    <a:pt x="543" y="387"/>
                  </a:lnTo>
                  <a:lnTo>
                    <a:pt x="548" y="403"/>
                  </a:lnTo>
                  <a:lnTo>
                    <a:pt x="548" y="410"/>
                  </a:lnTo>
                  <a:lnTo>
                    <a:pt x="543" y="416"/>
                  </a:lnTo>
                  <a:lnTo>
                    <a:pt x="543" y="438"/>
                  </a:lnTo>
                  <a:lnTo>
                    <a:pt x="537" y="438"/>
                  </a:lnTo>
                  <a:lnTo>
                    <a:pt x="537" y="443"/>
                  </a:lnTo>
                  <a:lnTo>
                    <a:pt x="525" y="443"/>
                  </a:lnTo>
                  <a:lnTo>
                    <a:pt x="525" y="432"/>
                  </a:lnTo>
                  <a:lnTo>
                    <a:pt x="525" y="432"/>
                  </a:lnTo>
                  <a:lnTo>
                    <a:pt x="525" y="432"/>
                  </a:lnTo>
                  <a:lnTo>
                    <a:pt x="525" y="426"/>
                  </a:lnTo>
                  <a:lnTo>
                    <a:pt x="519" y="426"/>
                  </a:lnTo>
                  <a:lnTo>
                    <a:pt x="519" y="420"/>
                  </a:lnTo>
                  <a:lnTo>
                    <a:pt x="519" y="420"/>
                  </a:lnTo>
                  <a:lnTo>
                    <a:pt x="519" y="410"/>
                  </a:lnTo>
                  <a:lnTo>
                    <a:pt x="513" y="410"/>
                  </a:lnTo>
                  <a:lnTo>
                    <a:pt x="513" y="403"/>
                  </a:lnTo>
                  <a:lnTo>
                    <a:pt x="513" y="403"/>
                  </a:lnTo>
                  <a:lnTo>
                    <a:pt x="513" y="403"/>
                  </a:lnTo>
                  <a:lnTo>
                    <a:pt x="513" y="399"/>
                  </a:lnTo>
                  <a:lnTo>
                    <a:pt x="513" y="399"/>
                  </a:lnTo>
                  <a:lnTo>
                    <a:pt x="513" y="393"/>
                  </a:lnTo>
                  <a:lnTo>
                    <a:pt x="513" y="393"/>
                  </a:lnTo>
                  <a:lnTo>
                    <a:pt x="513" y="387"/>
                  </a:lnTo>
                  <a:lnTo>
                    <a:pt x="513" y="387"/>
                  </a:lnTo>
                  <a:lnTo>
                    <a:pt x="513" y="381"/>
                  </a:lnTo>
                  <a:lnTo>
                    <a:pt x="513" y="381"/>
                  </a:lnTo>
                  <a:lnTo>
                    <a:pt x="513" y="377"/>
                  </a:lnTo>
                  <a:lnTo>
                    <a:pt x="513" y="377"/>
                  </a:lnTo>
                  <a:lnTo>
                    <a:pt x="513" y="370"/>
                  </a:lnTo>
                  <a:lnTo>
                    <a:pt x="513" y="370"/>
                  </a:lnTo>
                  <a:lnTo>
                    <a:pt x="508" y="364"/>
                  </a:lnTo>
                  <a:lnTo>
                    <a:pt x="508" y="358"/>
                  </a:lnTo>
                  <a:lnTo>
                    <a:pt x="502" y="358"/>
                  </a:lnTo>
                  <a:lnTo>
                    <a:pt x="502" y="354"/>
                  </a:lnTo>
                  <a:lnTo>
                    <a:pt x="461" y="354"/>
                  </a:lnTo>
                  <a:lnTo>
                    <a:pt x="461" y="348"/>
                  </a:lnTo>
                  <a:lnTo>
                    <a:pt x="443" y="348"/>
                  </a:lnTo>
                  <a:lnTo>
                    <a:pt x="443" y="348"/>
                  </a:lnTo>
                  <a:lnTo>
                    <a:pt x="443" y="342"/>
                  </a:lnTo>
                  <a:lnTo>
                    <a:pt x="426" y="342"/>
                  </a:lnTo>
                  <a:lnTo>
                    <a:pt x="426" y="342"/>
                  </a:lnTo>
                  <a:lnTo>
                    <a:pt x="420" y="348"/>
                  </a:lnTo>
                  <a:lnTo>
                    <a:pt x="414" y="348"/>
                  </a:lnTo>
                  <a:lnTo>
                    <a:pt x="414" y="348"/>
                  </a:lnTo>
                  <a:lnTo>
                    <a:pt x="414" y="348"/>
                  </a:lnTo>
                  <a:lnTo>
                    <a:pt x="414" y="354"/>
                  </a:lnTo>
                  <a:lnTo>
                    <a:pt x="414" y="354"/>
                  </a:lnTo>
                  <a:lnTo>
                    <a:pt x="414" y="358"/>
                  </a:lnTo>
                  <a:lnTo>
                    <a:pt x="414" y="358"/>
                  </a:lnTo>
                  <a:lnTo>
                    <a:pt x="414" y="358"/>
                  </a:lnTo>
                  <a:lnTo>
                    <a:pt x="420" y="358"/>
                  </a:lnTo>
                  <a:lnTo>
                    <a:pt x="420" y="370"/>
                  </a:lnTo>
                  <a:lnTo>
                    <a:pt x="391" y="370"/>
                  </a:lnTo>
                  <a:lnTo>
                    <a:pt x="391" y="364"/>
                  </a:lnTo>
                  <a:lnTo>
                    <a:pt x="391" y="364"/>
                  </a:lnTo>
                  <a:lnTo>
                    <a:pt x="391" y="358"/>
                  </a:lnTo>
                  <a:lnTo>
                    <a:pt x="385" y="358"/>
                  </a:lnTo>
                  <a:lnTo>
                    <a:pt x="379" y="364"/>
                  </a:lnTo>
                  <a:lnTo>
                    <a:pt x="373" y="364"/>
                  </a:lnTo>
                  <a:lnTo>
                    <a:pt x="373" y="358"/>
                  </a:lnTo>
                  <a:lnTo>
                    <a:pt x="344" y="358"/>
                  </a:lnTo>
                  <a:lnTo>
                    <a:pt x="338" y="370"/>
                  </a:lnTo>
                  <a:lnTo>
                    <a:pt x="327" y="370"/>
                  </a:lnTo>
                  <a:lnTo>
                    <a:pt x="321" y="381"/>
                  </a:lnTo>
                  <a:lnTo>
                    <a:pt x="309" y="387"/>
                  </a:lnTo>
                  <a:lnTo>
                    <a:pt x="296" y="399"/>
                  </a:lnTo>
                  <a:lnTo>
                    <a:pt x="296" y="399"/>
                  </a:lnTo>
                  <a:lnTo>
                    <a:pt x="296" y="410"/>
                  </a:lnTo>
                  <a:lnTo>
                    <a:pt x="296" y="410"/>
                  </a:lnTo>
                  <a:lnTo>
                    <a:pt x="296" y="420"/>
                  </a:lnTo>
                  <a:lnTo>
                    <a:pt x="296" y="420"/>
                  </a:lnTo>
                  <a:lnTo>
                    <a:pt x="292" y="426"/>
                  </a:lnTo>
                  <a:lnTo>
                    <a:pt x="292" y="426"/>
                  </a:lnTo>
                  <a:lnTo>
                    <a:pt x="286" y="420"/>
                  </a:lnTo>
                  <a:lnTo>
                    <a:pt x="280" y="420"/>
                  </a:lnTo>
                  <a:lnTo>
                    <a:pt x="280" y="420"/>
                  </a:lnTo>
                  <a:lnTo>
                    <a:pt x="280" y="416"/>
                  </a:lnTo>
                  <a:lnTo>
                    <a:pt x="274" y="416"/>
                  </a:lnTo>
                  <a:lnTo>
                    <a:pt x="274" y="387"/>
                  </a:lnTo>
                  <a:lnTo>
                    <a:pt x="267" y="377"/>
                  </a:lnTo>
                  <a:lnTo>
                    <a:pt x="267" y="370"/>
                  </a:lnTo>
                  <a:lnTo>
                    <a:pt x="261" y="358"/>
                  </a:lnTo>
                  <a:lnTo>
                    <a:pt x="232" y="358"/>
                  </a:lnTo>
                  <a:lnTo>
                    <a:pt x="232" y="370"/>
                  </a:lnTo>
                  <a:lnTo>
                    <a:pt x="222" y="370"/>
                  </a:lnTo>
                  <a:lnTo>
                    <a:pt x="222" y="364"/>
                  </a:lnTo>
                  <a:lnTo>
                    <a:pt x="216" y="358"/>
                  </a:lnTo>
                  <a:lnTo>
                    <a:pt x="216" y="354"/>
                  </a:lnTo>
                  <a:lnTo>
                    <a:pt x="210" y="348"/>
                  </a:lnTo>
                  <a:lnTo>
                    <a:pt x="210" y="342"/>
                  </a:lnTo>
                  <a:lnTo>
                    <a:pt x="210" y="342"/>
                  </a:lnTo>
                  <a:lnTo>
                    <a:pt x="210" y="338"/>
                  </a:lnTo>
                  <a:lnTo>
                    <a:pt x="204" y="338"/>
                  </a:lnTo>
                  <a:lnTo>
                    <a:pt x="204" y="331"/>
                  </a:lnTo>
                  <a:lnTo>
                    <a:pt x="204" y="331"/>
                  </a:lnTo>
                  <a:lnTo>
                    <a:pt x="197" y="325"/>
                  </a:lnTo>
                  <a:lnTo>
                    <a:pt x="197" y="325"/>
                  </a:lnTo>
                  <a:lnTo>
                    <a:pt x="191" y="319"/>
                  </a:lnTo>
                  <a:lnTo>
                    <a:pt x="191" y="319"/>
                  </a:lnTo>
                  <a:lnTo>
                    <a:pt x="187" y="315"/>
                  </a:lnTo>
                  <a:lnTo>
                    <a:pt x="181" y="319"/>
                  </a:lnTo>
                  <a:lnTo>
                    <a:pt x="169" y="319"/>
                  </a:lnTo>
                  <a:lnTo>
                    <a:pt x="169" y="325"/>
                  </a:lnTo>
                  <a:lnTo>
                    <a:pt x="150" y="325"/>
                  </a:lnTo>
                  <a:lnTo>
                    <a:pt x="146" y="331"/>
                  </a:lnTo>
                  <a:lnTo>
                    <a:pt x="134" y="325"/>
                  </a:lnTo>
                  <a:lnTo>
                    <a:pt x="127" y="325"/>
                  </a:lnTo>
                  <a:lnTo>
                    <a:pt x="115" y="319"/>
                  </a:lnTo>
                  <a:lnTo>
                    <a:pt x="111" y="315"/>
                  </a:lnTo>
                  <a:lnTo>
                    <a:pt x="99" y="309"/>
                  </a:lnTo>
                  <a:lnTo>
                    <a:pt x="92" y="309"/>
                  </a:lnTo>
                  <a:lnTo>
                    <a:pt x="86" y="302"/>
                  </a:lnTo>
                  <a:lnTo>
                    <a:pt x="64" y="302"/>
                  </a:lnTo>
                  <a:lnTo>
                    <a:pt x="64" y="302"/>
                  </a:lnTo>
                  <a:lnTo>
                    <a:pt x="57" y="309"/>
                  </a:lnTo>
                  <a:lnTo>
                    <a:pt x="51" y="309"/>
                  </a:lnTo>
                  <a:lnTo>
                    <a:pt x="45" y="302"/>
                  </a:lnTo>
                  <a:lnTo>
                    <a:pt x="41" y="302"/>
                  </a:lnTo>
                  <a:lnTo>
                    <a:pt x="41" y="302"/>
                  </a:lnTo>
                  <a:lnTo>
                    <a:pt x="45" y="296"/>
                  </a:lnTo>
                  <a:lnTo>
                    <a:pt x="45" y="296"/>
                  </a:lnTo>
                  <a:lnTo>
                    <a:pt x="45" y="296"/>
                  </a:lnTo>
                  <a:lnTo>
                    <a:pt x="45" y="296"/>
                  </a:lnTo>
                  <a:lnTo>
                    <a:pt x="45" y="292"/>
                  </a:lnTo>
                  <a:lnTo>
                    <a:pt x="41" y="292"/>
                  </a:lnTo>
                  <a:lnTo>
                    <a:pt x="41" y="292"/>
                  </a:lnTo>
                  <a:lnTo>
                    <a:pt x="35" y="286"/>
                  </a:lnTo>
                  <a:lnTo>
                    <a:pt x="29" y="286"/>
                  </a:lnTo>
                  <a:lnTo>
                    <a:pt x="29" y="280"/>
                  </a:lnTo>
                  <a:lnTo>
                    <a:pt x="22" y="274"/>
                  </a:lnTo>
                  <a:lnTo>
                    <a:pt x="6" y="274"/>
                  </a:lnTo>
                  <a:lnTo>
                    <a:pt x="6" y="270"/>
                  </a:lnTo>
                  <a:lnTo>
                    <a:pt x="6" y="270"/>
                  </a:lnTo>
                  <a:lnTo>
                    <a:pt x="6" y="270"/>
                  </a:lnTo>
                  <a:lnTo>
                    <a:pt x="6" y="263"/>
                  </a:lnTo>
                  <a:lnTo>
                    <a:pt x="6" y="263"/>
                  </a:lnTo>
                  <a:lnTo>
                    <a:pt x="6" y="263"/>
                  </a:lnTo>
                  <a:lnTo>
                    <a:pt x="6" y="218"/>
                  </a:lnTo>
                  <a:lnTo>
                    <a:pt x="0" y="212"/>
                  </a:lnTo>
                  <a:lnTo>
                    <a:pt x="0" y="208"/>
                  </a:lnTo>
                  <a:lnTo>
                    <a:pt x="0" y="208"/>
                  </a:lnTo>
                  <a:lnTo>
                    <a:pt x="6" y="208"/>
                  </a:lnTo>
                  <a:lnTo>
                    <a:pt x="6" y="202"/>
                  </a:lnTo>
                  <a:lnTo>
                    <a:pt x="6" y="202"/>
                  </a:lnTo>
                  <a:lnTo>
                    <a:pt x="6" y="202"/>
                  </a:lnTo>
                  <a:lnTo>
                    <a:pt x="6" y="195"/>
                  </a:lnTo>
                  <a:lnTo>
                    <a:pt x="6" y="195"/>
                  </a:lnTo>
                  <a:lnTo>
                    <a:pt x="6" y="195"/>
                  </a:lnTo>
                  <a:lnTo>
                    <a:pt x="6" y="195"/>
                  </a:lnTo>
                  <a:lnTo>
                    <a:pt x="0" y="202"/>
                  </a:lnTo>
                  <a:lnTo>
                    <a:pt x="0" y="202"/>
                  </a:lnTo>
                  <a:lnTo>
                    <a:pt x="0" y="202"/>
                  </a:lnTo>
                  <a:lnTo>
                    <a:pt x="0" y="202"/>
                  </a:lnTo>
                  <a:lnTo>
                    <a:pt x="0" y="202"/>
                  </a:lnTo>
                  <a:lnTo>
                    <a:pt x="0" y="195"/>
                  </a:lnTo>
                  <a:lnTo>
                    <a:pt x="0" y="195"/>
                  </a:lnTo>
                  <a:lnTo>
                    <a:pt x="0" y="195"/>
                  </a:lnTo>
                  <a:lnTo>
                    <a:pt x="0" y="191"/>
                  </a:lnTo>
                  <a:lnTo>
                    <a:pt x="0" y="191"/>
                  </a:lnTo>
                  <a:lnTo>
                    <a:pt x="0" y="185"/>
                  </a:lnTo>
                  <a:lnTo>
                    <a:pt x="0" y="185"/>
                  </a:lnTo>
                  <a:lnTo>
                    <a:pt x="0" y="173"/>
                  </a:lnTo>
                  <a:lnTo>
                    <a:pt x="0" y="173"/>
                  </a:lnTo>
                  <a:lnTo>
                    <a:pt x="0" y="162"/>
                  </a:lnTo>
                  <a:lnTo>
                    <a:pt x="0" y="162"/>
                  </a:lnTo>
                  <a:lnTo>
                    <a:pt x="16" y="129"/>
                  </a:lnTo>
                  <a:lnTo>
                    <a:pt x="22" y="123"/>
                  </a:lnTo>
                  <a:lnTo>
                    <a:pt x="35" y="101"/>
                  </a:lnTo>
                  <a:lnTo>
                    <a:pt x="51" y="84"/>
                  </a:lnTo>
                  <a:lnTo>
                    <a:pt x="51" y="78"/>
                  </a:lnTo>
                  <a:lnTo>
                    <a:pt x="51" y="78"/>
                  </a:lnTo>
                  <a:lnTo>
                    <a:pt x="57" y="72"/>
                  </a:lnTo>
                  <a:lnTo>
                    <a:pt x="57" y="61"/>
                  </a:lnTo>
                  <a:lnTo>
                    <a:pt x="64" y="55"/>
                  </a:lnTo>
                  <a:lnTo>
                    <a:pt x="64" y="49"/>
                  </a:lnTo>
                  <a:lnTo>
                    <a:pt x="70" y="49"/>
                  </a:lnTo>
                  <a:lnTo>
                    <a:pt x="70" y="39"/>
                  </a:lnTo>
                  <a:lnTo>
                    <a:pt x="70" y="39"/>
                  </a:lnTo>
                  <a:lnTo>
                    <a:pt x="70" y="33"/>
                  </a:lnTo>
                  <a:lnTo>
                    <a:pt x="70" y="33"/>
                  </a:lnTo>
                  <a:lnTo>
                    <a:pt x="70" y="26"/>
                  </a:lnTo>
                  <a:lnTo>
                    <a:pt x="70" y="26"/>
                  </a:lnTo>
                  <a:lnTo>
                    <a:pt x="70" y="22"/>
                  </a:lnTo>
                  <a:lnTo>
                    <a:pt x="86" y="22"/>
                  </a:lnTo>
                  <a:lnTo>
                    <a:pt x="86" y="33"/>
                  </a:lnTo>
                  <a:lnTo>
                    <a:pt x="86" y="33"/>
                  </a:lnTo>
                  <a:lnTo>
                    <a:pt x="86" y="39"/>
                  </a:lnTo>
                  <a:lnTo>
                    <a:pt x="86" y="39"/>
                  </a:lnTo>
                  <a:lnTo>
                    <a:pt x="86" y="45"/>
                  </a:lnTo>
                  <a:lnTo>
                    <a:pt x="86" y="45"/>
                  </a:lnTo>
                  <a:lnTo>
                    <a:pt x="86" y="45"/>
                  </a:lnTo>
                  <a:lnTo>
                    <a:pt x="86" y="45"/>
                  </a:lnTo>
                  <a:lnTo>
                    <a:pt x="99" y="33"/>
                  </a:lnTo>
                  <a:lnTo>
                    <a:pt x="99" y="10"/>
                  </a:lnTo>
                  <a:lnTo>
                    <a:pt x="99" y="10"/>
                  </a:lnTo>
                  <a:lnTo>
                    <a:pt x="467" y="10"/>
                  </a:lnTo>
                  <a:lnTo>
                    <a:pt x="467" y="6"/>
                  </a:lnTo>
                  <a:lnTo>
                    <a:pt x="467" y="6"/>
                  </a:lnTo>
                  <a:lnTo>
                    <a:pt x="467" y="6"/>
                  </a:lnTo>
                  <a:lnTo>
                    <a:pt x="467" y="0"/>
                  </a:lnTo>
                  <a:lnTo>
                    <a:pt x="473" y="0"/>
                  </a:lnTo>
                  <a:lnTo>
                    <a:pt x="473" y="6"/>
                  </a:lnTo>
                  <a:lnTo>
                    <a:pt x="473" y="6"/>
                  </a:lnTo>
                  <a:lnTo>
                    <a:pt x="478" y="10"/>
                  </a:lnTo>
                  <a:lnTo>
                    <a:pt x="478" y="10"/>
                  </a:lnTo>
                  <a:lnTo>
                    <a:pt x="478" y="16"/>
                  </a:lnTo>
                  <a:lnTo>
                    <a:pt x="502" y="16"/>
                  </a:lnTo>
                  <a:lnTo>
                    <a:pt x="502" y="22"/>
                  </a:lnTo>
                  <a:lnTo>
                    <a:pt x="502" y="22"/>
                  </a:lnTo>
                  <a:lnTo>
                    <a:pt x="519" y="22"/>
                  </a:lnTo>
                  <a:lnTo>
                    <a:pt x="525" y="26"/>
                  </a:lnTo>
                  <a:lnTo>
                    <a:pt x="525" y="26"/>
                  </a:lnTo>
                  <a:lnTo>
                    <a:pt x="525" y="26"/>
                  </a:lnTo>
                  <a:lnTo>
                    <a:pt x="543" y="26"/>
                  </a:lnTo>
                  <a:lnTo>
                    <a:pt x="543" y="22"/>
                  </a:lnTo>
                  <a:lnTo>
                    <a:pt x="543" y="22"/>
                  </a:lnTo>
                  <a:lnTo>
                    <a:pt x="543" y="16"/>
                  </a:lnTo>
                  <a:lnTo>
                    <a:pt x="543" y="16"/>
                  </a:lnTo>
                  <a:lnTo>
                    <a:pt x="548" y="16"/>
                  </a:lnTo>
                  <a:lnTo>
                    <a:pt x="548" y="10"/>
                  </a:lnTo>
                  <a:lnTo>
                    <a:pt x="548" y="10"/>
                  </a:lnTo>
                  <a:lnTo>
                    <a:pt x="572" y="10"/>
                  </a:lnTo>
                  <a:lnTo>
                    <a:pt x="572" y="26"/>
                  </a:lnTo>
                  <a:lnTo>
                    <a:pt x="583" y="26"/>
                  </a:lnTo>
                  <a:lnTo>
                    <a:pt x="583" y="33"/>
                  </a:lnTo>
                  <a:lnTo>
                    <a:pt x="583" y="33"/>
                  </a:lnTo>
                  <a:lnTo>
                    <a:pt x="589" y="39"/>
                  </a:lnTo>
                  <a:lnTo>
                    <a:pt x="589" y="39"/>
                  </a:lnTo>
                  <a:lnTo>
                    <a:pt x="589" y="45"/>
                  </a:lnTo>
                  <a:lnTo>
                    <a:pt x="589" y="45"/>
                  </a:lnTo>
                  <a:lnTo>
                    <a:pt x="589" y="49"/>
                  </a:lnTo>
                  <a:lnTo>
                    <a:pt x="589" y="49"/>
                  </a:lnTo>
                  <a:lnTo>
                    <a:pt x="589" y="49"/>
                  </a:lnTo>
                  <a:lnTo>
                    <a:pt x="589" y="55"/>
                  </a:lnTo>
                  <a:lnTo>
                    <a:pt x="589" y="55"/>
                  </a:lnTo>
                  <a:lnTo>
                    <a:pt x="595" y="61"/>
                  </a:lnTo>
                  <a:lnTo>
                    <a:pt x="595" y="61"/>
                  </a:lnTo>
                  <a:lnTo>
                    <a:pt x="630" y="61"/>
                  </a:lnTo>
                  <a:lnTo>
                    <a:pt x="630" y="68"/>
                  </a:lnTo>
                  <a:lnTo>
                    <a:pt x="630" y="68"/>
                  </a:lnTo>
                  <a:lnTo>
                    <a:pt x="636" y="72"/>
                  </a:lnTo>
                  <a:lnTo>
                    <a:pt x="636" y="72"/>
                  </a:lnTo>
                  <a:lnTo>
                    <a:pt x="636" y="72"/>
                  </a:lnTo>
                  <a:lnTo>
                    <a:pt x="636" y="84"/>
                  </a:lnTo>
                  <a:lnTo>
                    <a:pt x="630" y="84"/>
                  </a:lnTo>
                  <a:lnTo>
                    <a:pt x="630" y="88"/>
                  </a:lnTo>
                  <a:lnTo>
                    <a:pt x="618" y="88"/>
                  </a:lnTo>
                  <a:lnTo>
                    <a:pt x="618" y="88"/>
                  </a:lnTo>
                  <a:lnTo>
                    <a:pt x="618" y="84"/>
                  </a:lnTo>
                  <a:lnTo>
                    <a:pt x="618" y="84"/>
                  </a:lnTo>
                  <a:lnTo>
                    <a:pt x="618" y="84"/>
                  </a:lnTo>
                  <a:lnTo>
                    <a:pt x="618" y="78"/>
                  </a:lnTo>
                  <a:lnTo>
                    <a:pt x="607" y="78"/>
                  </a:lnTo>
                  <a:lnTo>
                    <a:pt x="607" y="88"/>
                  </a:lnTo>
                  <a:lnTo>
                    <a:pt x="607" y="88"/>
                  </a:lnTo>
                  <a:lnTo>
                    <a:pt x="607" y="94"/>
                  </a:lnTo>
                  <a:lnTo>
                    <a:pt x="607" y="94"/>
                  </a:lnTo>
                  <a:lnTo>
                    <a:pt x="607" y="101"/>
                  </a:lnTo>
                  <a:lnTo>
                    <a:pt x="601" y="107"/>
                  </a:lnTo>
                  <a:lnTo>
                    <a:pt x="601" y="107"/>
                  </a:lnTo>
                  <a:lnTo>
                    <a:pt x="595" y="111"/>
                  </a:lnTo>
                  <a:lnTo>
                    <a:pt x="595" y="111"/>
                  </a:lnTo>
                  <a:lnTo>
                    <a:pt x="595" y="111"/>
                  </a:lnTo>
                  <a:lnTo>
                    <a:pt x="589" y="117"/>
                  </a:lnTo>
                  <a:lnTo>
                    <a:pt x="589" y="123"/>
                  </a:lnTo>
                  <a:lnTo>
                    <a:pt x="583" y="123"/>
                  </a:lnTo>
                  <a:lnTo>
                    <a:pt x="583" y="129"/>
                  </a:lnTo>
                  <a:lnTo>
                    <a:pt x="583" y="129"/>
                  </a:lnTo>
                  <a:lnTo>
                    <a:pt x="583" y="129"/>
                  </a:lnTo>
                  <a:lnTo>
                    <a:pt x="583" y="129"/>
                  </a:lnTo>
                  <a:lnTo>
                    <a:pt x="595" y="129"/>
                  </a:lnTo>
                  <a:lnTo>
                    <a:pt x="595" y="123"/>
                  </a:lnTo>
                  <a:lnTo>
                    <a:pt x="630" y="123"/>
                  </a:lnTo>
                  <a:lnTo>
                    <a:pt x="649" y="111"/>
                  </a:lnTo>
                  <a:lnTo>
                    <a:pt x="665" y="111"/>
                  </a:lnTo>
                  <a:lnTo>
                    <a:pt x="700" y="78"/>
                  </a:lnTo>
                  <a:lnTo>
                    <a:pt x="723" y="78"/>
                  </a:lnTo>
                  <a:lnTo>
                    <a:pt x="729" y="72"/>
                  </a:lnTo>
                  <a:lnTo>
                    <a:pt x="760" y="72"/>
                  </a:lnTo>
                  <a:lnTo>
                    <a:pt x="764" y="68"/>
                  </a:lnTo>
                  <a:lnTo>
                    <a:pt x="770" y="68"/>
                  </a:lnTo>
                  <a:lnTo>
                    <a:pt x="776" y="61"/>
                  </a:lnTo>
                  <a:lnTo>
                    <a:pt x="776" y="49"/>
                  </a:lnTo>
                  <a:lnTo>
                    <a:pt x="782" y="49"/>
                  </a:lnTo>
                  <a:lnTo>
                    <a:pt x="782" y="45"/>
                  </a:lnTo>
                  <a:lnTo>
                    <a:pt x="789" y="45"/>
                  </a:lnTo>
                  <a:lnTo>
                    <a:pt x="789" y="39"/>
                  </a:lnTo>
                  <a:lnTo>
                    <a:pt x="817" y="39"/>
                  </a:lnTo>
                  <a:lnTo>
                    <a:pt x="811" y="45"/>
                  </a:lnTo>
                  <a:lnTo>
                    <a:pt x="811" y="45"/>
                  </a:lnTo>
                  <a:lnTo>
                    <a:pt x="811" y="49"/>
                  </a:lnTo>
                  <a:lnTo>
                    <a:pt x="811" y="49"/>
                  </a:lnTo>
                  <a:lnTo>
                    <a:pt x="811" y="49"/>
                  </a:lnTo>
                  <a:lnTo>
                    <a:pt x="811" y="78"/>
                  </a:lnTo>
                  <a:lnTo>
                    <a:pt x="811" y="78"/>
                  </a:lnTo>
                  <a:lnTo>
                    <a:pt x="811" y="78"/>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6" name="Freeform 775"/>
            <p:cNvSpPr>
              <a:spLocks/>
            </p:cNvSpPr>
            <p:nvPr/>
          </p:nvSpPr>
          <p:spPr bwMode="auto">
            <a:xfrm>
              <a:off x="1754188" y="2041526"/>
              <a:ext cx="1296988" cy="703263"/>
            </a:xfrm>
            <a:custGeom>
              <a:avLst/>
              <a:gdLst>
                <a:gd name="T0" fmla="*/ 770 w 817"/>
                <a:gd name="T1" fmla="*/ 94 h 443"/>
                <a:gd name="T2" fmla="*/ 741 w 817"/>
                <a:gd name="T3" fmla="*/ 123 h 443"/>
                <a:gd name="T4" fmla="*/ 741 w 817"/>
                <a:gd name="T5" fmla="*/ 134 h 443"/>
                <a:gd name="T6" fmla="*/ 747 w 817"/>
                <a:gd name="T7" fmla="*/ 134 h 443"/>
                <a:gd name="T8" fmla="*/ 684 w 817"/>
                <a:gd name="T9" fmla="*/ 173 h 443"/>
                <a:gd name="T10" fmla="*/ 665 w 817"/>
                <a:gd name="T11" fmla="*/ 173 h 443"/>
                <a:gd name="T12" fmla="*/ 659 w 817"/>
                <a:gd name="T13" fmla="*/ 191 h 443"/>
                <a:gd name="T14" fmla="*/ 653 w 817"/>
                <a:gd name="T15" fmla="*/ 208 h 443"/>
                <a:gd name="T16" fmla="*/ 649 w 817"/>
                <a:gd name="T17" fmla="*/ 191 h 443"/>
                <a:gd name="T18" fmla="*/ 636 w 817"/>
                <a:gd name="T19" fmla="*/ 195 h 443"/>
                <a:gd name="T20" fmla="*/ 642 w 817"/>
                <a:gd name="T21" fmla="*/ 208 h 443"/>
                <a:gd name="T22" fmla="*/ 630 w 817"/>
                <a:gd name="T23" fmla="*/ 224 h 443"/>
                <a:gd name="T24" fmla="*/ 642 w 817"/>
                <a:gd name="T25" fmla="*/ 235 h 443"/>
                <a:gd name="T26" fmla="*/ 614 w 817"/>
                <a:gd name="T27" fmla="*/ 274 h 443"/>
                <a:gd name="T28" fmla="*/ 572 w 817"/>
                <a:gd name="T29" fmla="*/ 302 h 443"/>
                <a:gd name="T30" fmla="*/ 543 w 817"/>
                <a:gd name="T31" fmla="*/ 342 h 443"/>
                <a:gd name="T32" fmla="*/ 543 w 817"/>
                <a:gd name="T33" fmla="*/ 364 h 443"/>
                <a:gd name="T34" fmla="*/ 548 w 817"/>
                <a:gd name="T35" fmla="*/ 403 h 443"/>
                <a:gd name="T36" fmla="*/ 525 w 817"/>
                <a:gd name="T37" fmla="*/ 432 h 443"/>
                <a:gd name="T38" fmla="*/ 519 w 817"/>
                <a:gd name="T39" fmla="*/ 410 h 443"/>
                <a:gd name="T40" fmla="*/ 513 w 817"/>
                <a:gd name="T41" fmla="*/ 393 h 443"/>
                <a:gd name="T42" fmla="*/ 513 w 817"/>
                <a:gd name="T43" fmla="*/ 377 h 443"/>
                <a:gd name="T44" fmla="*/ 461 w 817"/>
                <a:gd name="T45" fmla="*/ 354 h 443"/>
                <a:gd name="T46" fmla="*/ 420 w 817"/>
                <a:gd name="T47" fmla="*/ 348 h 443"/>
                <a:gd name="T48" fmla="*/ 414 w 817"/>
                <a:gd name="T49" fmla="*/ 358 h 443"/>
                <a:gd name="T50" fmla="*/ 391 w 817"/>
                <a:gd name="T51" fmla="*/ 358 h 443"/>
                <a:gd name="T52" fmla="*/ 327 w 817"/>
                <a:gd name="T53" fmla="*/ 370 h 443"/>
                <a:gd name="T54" fmla="*/ 296 w 817"/>
                <a:gd name="T55" fmla="*/ 420 h 443"/>
                <a:gd name="T56" fmla="*/ 280 w 817"/>
                <a:gd name="T57" fmla="*/ 416 h 443"/>
                <a:gd name="T58" fmla="*/ 232 w 817"/>
                <a:gd name="T59" fmla="*/ 370 h 443"/>
                <a:gd name="T60" fmla="*/ 210 w 817"/>
                <a:gd name="T61" fmla="*/ 342 h 443"/>
                <a:gd name="T62" fmla="*/ 191 w 817"/>
                <a:gd name="T63" fmla="*/ 319 h 443"/>
                <a:gd name="T64" fmla="*/ 146 w 817"/>
                <a:gd name="T65" fmla="*/ 331 h 443"/>
                <a:gd name="T66" fmla="*/ 86 w 817"/>
                <a:gd name="T67" fmla="*/ 302 h 443"/>
                <a:gd name="T68" fmla="*/ 41 w 817"/>
                <a:gd name="T69" fmla="*/ 302 h 443"/>
                <a:gd name="T70" fmla="*/ 41 w 817"/>
                <a:gd name="T71" fmla="*/ 292 h 443"/>
                <a:gd name="T72" fmla="*/ 6 w 817"/>
                <a:gd name="T73" fmla="*/ 270 h 443"/>
                <a:gd name="T74" fmla="*/ 0 w 817"/>
                <a:gd name="T75" fmla="*/ 208 h 443"/>
                <a:gd name="T76" fmla="*/ 6 w 817"/>
                <a:gd name="T77" fmla="*/ 195 h 443"/>
                <a:gd name="T78" fmla="*/ 0 w 817"/>
                <a:gd name="T79" fmla="*/ 202 h 443"/>
                <a:gd name="T80" fmla="*/ 0 w 817"/>
                <a:gd name="T81" fmla="*/ 185 h 443"/>
                <a:gd name="T82" fmla="*/ 35 w 817"/>
                <a:gd name="T83" fmla="*/ 101 h 443"/>
                <a:gd name="T84" fmla="*/ 64 w 817"/>
                <a:gd name="T85" fmla="*/ 49 h 443"/>
                <a:gd name="T86" fmla="*/ 70 w 817"/>
                <a:gd name="T87" fmla="*/ 26 h 443"/>
                <a:gd name="T88" fmla="*/ 86 w 817"/>
                <a:gd name="T89" fmla="*/ 45 h 443"/>
                <a:gd name="T90" fmla="*/ 467 w 817"/>
                <a:gd name="T91" fmla="*/ 10 h 443"/>
                <a:gd name="T92" fmla="*/ 473 w 817"/>
                <a:gd name="T93" fmla="*/ 6 h 443"/>
                <a:gd name="T94" fmla="*/ 519 w 817"/>
                <a:gd name="T95" fmla="*/ 22 h 443"/>
                <a:gd name="T96" fmla="*/ 543 w 817"/>
                <a:gd name="T97" fmla="*/ 16 h 443"/>
                <a:gd name="T98" fmla="*/ 583 w 817"/>
                <a:gd name="T99" fmla="*/ 26 h 443"/>
                <a:gd name="T100" fmla="*/ 589 w 817"/>
                <a:gd name="T101" fmla="*/ 49 h 443"/>
                <a:gd name="T102" fmla="*/ 630 w 817"/>
                <a:gd name="T103" fmla="*/ 61 h 443"/>
                <a:gd name="T104" fmla="*/ 630 w 817"/>
                <a:gd name="T105" fmla="*/ 84 h 443"/>
                <a:gd name="T106" fmla="*/ 618 w 817"/>
                <a:gd name="T107" fmla="*/ 78 h 443"/>
                <a:gd name="T108" fmla="*/ 601 w 817"/>
                <a:gd name="T109" fmla="*/ 107 h 443"/>
                <a:gd name="T110" fmla="*/ 583 w 817"/>
                <a:gd name="T111" fmla="*/ 123 h 443"/>
                <a:gd name="T112" fmla="*/ 630 w 817"/>
                <a:gd name="T113" fmla="*/ 123 h 443"/>
                <a:gd name="T114" fmla="*/ 764 w 817"/>
                <a:gd name="T115" fmla="*/ 68 h 443"/>
                <a:gd name="T116" fmla="*/ 789 w 817"/>
                <a:gd name="T117" fmla="*/ 39 h 443"/>
                <a:gd name="T118" fmla="*/ 811 w 817"/>
                <a:gd name="T119" fmla="*/ 78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17" h="443">
                  <a:moveTo>
                    <a:pt x="811" y="78"/>
                  </a:moveTo>
                  <a:lnTo>
                    <a:pt x="805" y="84"/>
                  </a:lnTo>
                  <a:lnTo>
                    <a:pt x="799" y="84"/>
                  </a:lnTo>
                  <a:lnTo>
                    <a:pt x="789" y="88"/>
                  </a:lnTo>
                  <a:lnTo>
                    <a:pt x="782" y="88"/>
                  </a:lnTo>
                  <a:lnTo>
                    <a:pt x="776" y="94"/>
                  </a:lnTo>
                  <a:lnTo>
                    <a:pt x="770" y="94"/>
                  </a:lnTo>
                  <a:lnTo>
                    <a:pt x="764" y="101"/>
                  </a:lnTo>
                  <a:lnTo>
                    <a:pt x="754" y="101"/>
                  </a:lnTo>
                  <a:lnTo>
                    <a:pt x="754" y="107"/>
                  </a:lnTo>
                  <a:lnTo>
                    <a:pt x="747" y="111"/>
                  </a:lnTo>
                  <a:lnTo>
                    <a:pt x="747" y="111"/>
                  </a:lnTo>
                  <a:lnTo>
                    <a:pt x="741" y="123"/>
                  </a:lnTo>
                  <a:lnTo>
                    <a:pt x="741" y="123"/>
                  </a:lnTo>
                  <a:lnTo>
                    <a:pt x="741" y="129"/>
                  </a:lnTo>
                  <a:lnTo>
                    <a:pt x="735" y="129"/>
                  </a:lnTo>
                  <a:lnTo>
                    <a:pt x="735" y="129"/>
                  </a:lnTo>
                  <a:lnTo>
                    <a:pt x="741" y="129"/>
                  </a:lnTo>
                  <a:lnTo>
                    <a:pt x="741" y="134"/>
                  </a:lnTo>
                  <a:lnTo>
                    <a:pt x="741" y="134"/>
                  </a:lnTo>
                  <a:lnTo>
                    <a:pt x="741" y="134"/>
                  </a:lnTo>
                  <a:lnTo>
                    <a:pt x="741" y="134"/>
                  </a:lnTo>
                  <a:lnTo>
                    <a:pt x="741" y="134"/>
                  </a:lnTo>
                  <a:lnTo>
                    <a:pt x="741" y="129"/>
                  </a:lnTo>
                  <a:lnTo>
                    <a:pt x="741" y="129"/>
                  </a:lnTo>
                  <a:lnTo>
                    <a:pt x="747" y="129"/>
                  </a:lnTo>
                  <a:lnTo>
                    <a:pt x="747" y="134"/>
                  </a:lnTo>
                  <a:lnTo>
                    <a:pt x="747" y="134"/>
                  </a:lnTo>
                  <a:lnTo>
                    <a:pt x="741" y="140"/>
                  </a:lnTo>
                  <a:lnTo>
                    <a:pt x="712" y="140"/>
                  </a:lnTo>
                  <a:lnTo>
                    <a:pt x="706" y="146"/>
                  </a:lnTo>
                  <a:lnTo>
                    <a:pt x="694" y="146"/>
                  </a:lnTo>
                  <a:lnTo>
                    <a:pt x="688" y="150"/>
                  </a:lnTo>
                  <a:lnTo>
                    <a:pt x="684" y="150"/>
                  </a:lnTo>
                  <a:lnTo>
                    <a:pt x="684" y="173"/>
                  </a:lnTo>
                  <a:lnTo>
                    <a:pt x="677" y="173"/>
                  </a:lnTo>
                  <a:lnTo>
                    <a:pt x="677" y="179"/>
                  </a:lnTo>
                  <a:lnTo>
                    <a:pt x="671" y="185"/>
                  </a:lnTo>
                  <a:lnTo>
                    <a:pt x="665" y="185"/>
                  </a:lnTo>
                  <a:lnTo>
                    <a:pt x="665" y="179"/>
                  </a:lnTo>
                  <a:lnTo>
                    <a:pt x="665" y="179"/>
                  </a:lnTo>
                  <a:lnTo>
                    <a:pt x="665" y="173"/>
                  </a:lnTo>
                  <a:lnTo>
                    <a:pt x="659" y="173"/>
                  </a:lnTo>
                  <a:lnTo>
                    <a:pt x="659" y="173"/>
                  </a:lnTo>
                  <a:lnTo>
                    <a:pt x="659" y="185"/>
                  </a:lnTo>
                  <a:lnTo>
                    <a:pt x="659" y="185"/>
                  </a:lnTo>
                  <a:lnTo>
                    <a:pt x="659" y="191"/>
                  </a:lnTo>
                  <a:lnTo>
                    <a:pt x="659" y="191"/>
                  </a:lnTo>
                  <a:lnTo>
                    <a:pt x="659" y="191"/>
                  </a:lnTo>
                  <a:lnTo>
                    <a:pt x="659" y="195"/>
                  </a:lnTo>
                  <a:lnTo>
                    <a:pt x="659" y="195"/>
                  </a:lnTo>
                  <a:lnTo>
                    <a:pt x="659" y="202"/>
                  </a:lnTo>
                  <a:lnTo>
                    <a:pt x="659" y="202"/>
                  </a:lnTo>
                  <a:lnTo>
                    <a:pt x="659" y="208"/>
                  </a:lnTo>
                  <a:lnTo>
                    <a:pt x="653" y="208"/>
                  </a:lnTo>
                  <a:lnTo>
                    <a:pt x="653" y="208"/>
                  </a:lnTo>
                  <a:lnTo>
                    <a:pt x="653" y="212"/>
                  </a:lnTo>
                  <a:lnTo>
                    <a:pt x="649" y="212"/>
                  </a:lnTo>
                  <a:lnTo>
                    <a:pt x="649" y="208"/>
                  </a:lnTo>
                  <a:lnTo>
                    <a:pt x="649" y="208"/>
                  </a:lnTo>
                  <a:lnTo>
                    <a:pt x="649" y="195"/>
                  </a:lnTo>
                  <a:lnTo>
                    <a:pt x="649" y="195"/>
                  </a:lnTo>
                  <a:lnTo>
                    <a:pt x="649" y="191"/>
                  </a:lnTo>
                  <a:lnTo>
                    <a:pt x="653" y="185"/>
                  </a:lnTo>
                  <a:lnTo>
                    <a:pt x="642" y="185"/>
                  </a:lnTo>
                  <a:lnTo>
                    <a:pt x="642" y="191"/>
                  </a:lnTo>
                  <a:lnTo>
                    <a:pt x="642" y="191"/>
                  </a:lnTo>
                  <a:lnTo>
                    <a:pt x="642" y="195"/>
                  </a:lnTo>
                  <a:lnTo>
                    <a:pt x="636" y="195"/>
                  </a:lnTo>
                  <a:lnTo>
                    <a:pt x="636" y="195"/>
                  </a:lnTo>
                  <a:lnTo>
                    <a:pt x="636" y="195"/>
                  </a:lnTo>
                  <a:lnTo>
                    <a:pt x="636" y="195"/>
                  </a:lnTo>
                  <a:lnTo>
                    <a:pt x="636" y="202"/>
                  </a:lnTo>
                  <a:lnTo>
                    <a:pt x="636" y="202"/>
                  </a:lnTo>
                  <a:lnTo>
                    <a:pt x="642" y="208"/>
                  </a:lnTo>
                  <a:lnTo>
                    <a:pt x="642" y="208"/>
                  </a:lnTo>
                  <a:lnTo>
                    <a:pt x="642" y="208"/>
                  </a:lnTo>
                  <a:lnTo>
                    <a:pt x="642" y="208"/>
                  </a:lnTo>
                  <a:lnTo>
                    <a:pt x="649" y="212"/>
                  </a:lnTo>
                  <a:lnTo>
                    <a:pt x="649" y="218"/>
                  </a:lnTo>
                  <a:lnTo>
                    <a:pt x="630" y="218"/>
                  </a:lnTo>
                  <a:lnTo>
                    <a:pt x="630" y="218"/>
                  </a:lnTo>
                  <a:lnTo>
                    <a:pt x="630" y="218"/>
                  </a:lnTo>
                  <a:lnTo>
                    <a:pt x="630" y="224"/>
                  </a:lnTo>
                  <a:lnTo>
                    <a:pt x="630" y="224"/>
                  </a:lnTo>
                  <a:lnTo>
                    <a:pt x="636" y="224"/>
                  </a:lnTo>
                  <a:lnTo>
                    <a:pt x="642" y="230"/>
                  </a:lnTo>
                  <a:lnTo>
                    <a:pt x="642" y="230"/>
                  </a:lnTo>
                  <a:lnTo>
                    <a:pt x="642" y="230"/>
                  </a:lnTo>
                  <a:lnTo>
                    <a:pt x="642" y="230"/>
                  </a:lnTo>
                  <a:lnTo>
                    <a:pt x="642" y="235"/>
                  </a:lnTo>
                  <a:lnTo>
                    <a:pt x="642" y="235"/>
                  </a:lnTo>
                  <a:lnTo>
                    <a:pt x="642" y="235"/>
                  </a:lnTo>
                  <a:lnTo>
                    <a:pt x="630" y="247"/>
                  </a:lnTo>
                  <a:lnTo>
                    <a:pt x="630" y="253"/>
                  </a:lnTo>
                  <a:lnTo>
                    <a:pt x="624" y="257"/>
                  </a:lnTo>
                  <a:lnTo>
                    <a:pt x="624" y="263"/>
                  </a:lnTo>
                  <a:lnTo>
                    <a:pt x="614" y="274"/>
                  </a:lnTo>
                  <a:lnTo>
                    <a:pt x="601" y="274"/>
                  </a:lnTo>
                  <a:lnTo>
                    <a:pt x="601" y="280"/>
                  </a:lnTo>
                  <a:lnTo>
                    <a:pt x="595" y="280"/>
                  </a:lnTo>
                  <a:lnTo>
                    <a:pt x="583" y="292"/>
                  </a:lnTo>
                  <a:lnTo>
                    <a:pt x="583" y="296"/>
                  </a:lnTo>
                  <a:lnTo>
                    <a:pt x="579" y="296"/>
                  </a:lnTo>
                  <a:lnTo>
                    <a:pt x="572" y="302"/>
                  </a:lnTo>
                  <a:lnTo>
                    <a:pt x="572" y="309"/>
                  </a:lnTo>
                  <a:lnTo>
                    <a:pt x="560" y="309"/>
                  </a:lnTo>
                  <a:lnTo>
                    <a:pt x="548" y="319"/>
                  </a:lnTo>
                  <a:lnTo>
                    <a:pt x="548" y="319"/>
                  </a:lnTo>
                  <a:lnTo>
                    <a:pt x="543" y="325"/>
                  </a:lnTo>
                  <a:lnTo>
                    <a:pt x="543" y="342"/>
                  </a:lnTo>
                  <a:lnTo>
                    <a:pt x="543" y="342"/>
                  </a:lnTo>
                  <a:lnTo>
                    <a:pt x="543" y="348"/>
                  </a:lnTo>
                  <a:lnTo>
                    <a:pt x="543" y="348"/>
                  </a:lnTo>
                  <a:lnTo>
                    <a:pt x="543" y="358"/>
                  </a:lnTo>
                  <a:lnTo>
                    <a:pt x="543" y="358"/>
                  </a:lnTo>
                  <a:lnTo>
                    <a:pt x="543" y="358"/>
                  </a:lnTo>
                  <a:lnTo>
                    <a:pt x="543" y="364"/>
                  </a:lnTo>
                  <a:lnTo>
                    <a:pt x="543" y="364"/>
                  </a:lnTo>
                  <a:lnTo>
                    <a:pt x="543" y="370"/>
                  </a:lnTo>
                  <a:lnTo>
                    <a:pt x="543" y="370"/>
                  </a:lnTo>
                  <a:lnTo>
                    <a:pt x="543" y="370"/>
                  </a:lnTo>
                  <a:lnTo>
                    <a:pt x="543" y="381"/>
                  </a:lnTo>
                  <a:lnTo>
                    <a:pt x="543" y="381"/>
                  </a:lnTo>
                  <a:lnTo>
                    <a:pt x="543" y="387"/>
                  </a:lnTo>
                  <a:lnTo>
                    <a:pt x="548" y="403"/>
                  </a:lnTo>
                  <a:lnTo>
                    <a:pt x="548" y="410"/>
                  </a:lnTo>
                  <a:lnTo>
                    <a:pt x="543" y="416"/>
                  </a:lnTo>
                  <a:lnTo>
                    <a:pt x="543" y="438"/>
                  </a:lnTo>
                  <a:lnTo>
                    <a:pt x="537" y="438"/>
                  </a:lnTo>
                  <a:lnTo>
                    <a:pt x="537" y="443"/>
                  </a:lnTo>
                  <a:lnTo>
                    <a:pt x="525" y="443"/>
                  </a:lnTo>
                  <a:lnTo>
                    <a:pt x="525" y="432"/>
                  </a:lnTo>
                  <a:lnTo>
                    <a:pt x="525" y="432"/>
                  </a:lnTo>
                  <a:lnTo>
                    <a:pt x="525" y="432"/>
                  </a:lnTo>
                  <a:lnTo>
                    <a:pt x="525" y="426"/>
                  </a:lnTo>
                  <a:lnTo>
                    <a:pt x="519" y="426"/>
                  </a:lnTo>
                  <a:lnTo>
                    <a:pt x="519" y="420"/>
                  </a:lnTo>
                  <a:lnTo>
                    <a:pt x="519" y="420"/>
                  </a:lnTo>
                  <a:lnTo>
                    <a:pt x="519" y="410"/>
                  </a:lnTo>
                  <a:lnTo>
                    <a:pt x="513" y="410"/>
                  </a:lnTo>
                  <a:lnTo>
                    <a:pt x="513" y="403"/>
                  </a:lnTo>
                  <a:lnTo>
                    <a:pt x="513" y="403"/>
                  </a:lnTo>
                  <a:lnTo>
                    <a:pt x="513" y="403"/>
                  </a:lnTo>
                  <a:lnTo>
                    <a:pt x="513" y="399"/>
                  </a:lnTo>
                  <a:lnTo>
                    <a:pt x="513" y="399"/>
                  </a:lnTo>
                  <a:lnTo>
                    <a:pt x="513" y="393"/>
                  </a:lnTo>
                  <a:lnTo>
                    <a:pt x="513" y="393"/>
                  </a:lnTo>
                  <a:lnTo>
                    <a:pt x="513" y="387"/>
                  </a:lnTo>
                  <a:lnTo>
                    <a:pt x="513" y="387"/>
                  </a:lnTo>
                  <a:lnTo>
                    <a:pt x="513" y="381"/>
                  </a:lnTo>
                  <a:lnTo>
                    <a:pt x="513" y="381"/>
                  </a:lnTo>
                  <a:lnTo>
                    <a:pt x="513" y="377"/>
                  </a:lnTo>
                  <a:lnTo>
                    <a:pt x="513" y="377"/>
                  </a:lnTo>
                  <a:lnTo>
                    <a:pt x="513" y="370"/>
                  </a:lnTo>
                  <a:lnTo>
                    <a:pt x="513" y="370"/>
                  </a:lnTo>
                  <a:lnTo>
                    <a:pt x="508" y="364"/>
                  </a:lnTo>
                  <a:lnTo>
                    <a:pt x="508" y="358"/>
                  </a:lnTo>
                  <a:lnTo>
                    <a:pt x="502" y="358"/>
                  </a:lnTo>
                  <a:lnTo>
                    <a:pt x="502" y="354"/>
                  </a:lnTo>
                  <a:lnTo>
                    <a:pt x="461" y="354"/>
                  </a:lnTo>
                  <a:lnTo>
                    <a:pt x="461" y="348"/>
                  </a:lnTo>
                  <a:lnTo>
                    <a:pt x="443" y="348"/>
                  </a:lnTo>
                  <a:lnTo>
                    <a:pt x="443" y="348"/>
                  </a:lnTo>
                  <a:lnTo>
                    <a:pt x="443" y="342"/>
                  </a:lnTo>
                  <a:lnTo>
                    <a:pt x="426" y="342"/>
                  </a:lnTo>
                  <a:lnTo>
                    <a:pt x="426" y="342"/>
                  </a:lnTo>
                  <a:lnTo>
                    <a:pt x="420" y="348"/>
                  </a:lnTo>
                  <a:lnTo>
                    <a:pt x="414" y="348"/>
                  </a:lnTo>
                  <a:lnTo>
                    <a:pt x="414" y="348"/>
                  </a:lnTo>
                  <a:lnTo>
                    <a:pt x="414" y="348"/>
                  </a:lnTo>
                  <a:lnTo>
                    <a:pt x="414" y="354"/>
                  </a:lnTo>
                  <a:lnTo>
                    <a:pt x="414" y="354"/>
                  </a:lnTo>
                  <a:lnTo>
                    <a:pt x="414" y="358"/>
                  </a:lnTo>
                  <a:lnTo>
                    <a:pt x="414" y="358"/>
                  </a:lnTo>
                  <a:lnTo>
                    <a:pt x="414" y="358"/>
                  </a:lnTo>
                  <a:lnTo>
                    <a:pt x="420" y="358"/>
                  </a:lnTo>
                  <a:lnTo>
                    <a:pt x="420" y="370"/>
                  </a:lnTo>
                  <a:lnTo>
                    <a:pt x="391" y="370"/>
                  </a:lnTo>
                  <a:lnTo>
                    <a:pt x="391" y="364"/>
                  </a:lnTo>
                  <a:lnTo>
                    <a:pt x="391" y="364"/>
                  </a:lnTo>
                  <a:lnTo>
                    <a:pt x="391" y="358"/>
                  </a:lnTo>
                  <a:lnTo>
                    <a:pt x="385" y="358"/>
                  </a:lnTo>
                  <a:lnTo>
                    <a:pt x="379" y="364"/>
                  </a:lnTo>
                  <a:lnTo>
                    <a:pt x="373" y="364"/>
                  </a:lnTo>
                  <a:lnTo>
                    <a:pt x="373" y="358"/>
                  </a:lnTo>
                  <a:lnTo>
                    <a:pt x="344" y="358"/>
                  </a:lnTo>
                  <a:lnTo>
                    <a:pt x="338" y="370"/>
                  </a:lnTo>
                  <a:lnTo>
                    <a:pt x="327" y="370"/>
                  </a:lnTo>
                  <a:lnTo>
                    <a:pt x="321" y="381"/>
                  </a:lnTo>
                  <a:lnTo>
                    <a:pt x="309" y="387"/>
                  </a:lnTo>
                  <a:lnTo>
                    <a:pt x="296" y="399"/>
                  </a:lnTo>
                  <a:lnTo>
                    <a:pt x="296" y="399"/>
                  </a:lnTo>
                  <a:lnTo>
                    <a:pt x="296" y="410"/>
                  </a:lnTo>
                  <a:lnTo>
                    <a:pt x="296" y="410"/>
                  </a:lnTo>
                  <a:lnTo>
                    <a:pt x="296" y="420"/>
                  </a:lnTo>
                  <a:lnTo>
                    <a:pt x="296" y="420"/>
                  </a:lnTo>
                  <a:lnTo>
                    <a:pt x="292" y="426"/>
                  </a:lnTo>
                  <a:lnTo>
                    <a:pt x="292" y="426"/>
                  </a:lnTo>
                  <a:lnTo>
                    <a:pt x="286" y="420"/>
                  </a:lnTo>
                  <a:lnTo>
                    <a:pt x="280" y="420"/>
                  </a:lnTo>
                  <a:lnTo>
                    <a:pt x="280" y="420"/>
                  </a:lnTo>
                  <a:lnTo>
                    <a:pt x="280" y="416"/>
                  </a:lnTo>
                  <a:lnTo>
                    <a:pt x="274" y="416"/>
                  </a:lnTo>
                  <a:lnTo>
                    <a:pt x="274" y="387"/>
                  </a:lnTo>
                  <a:lnTo>
                    <a:pt x="267" y="377"/>
                  </a:lnTo>
                  <a:lnTo>
                    <a:pt x="267" y="370"/>
                  </a:lnTo>
                  <a:lnTo>
                    <a:pt x="261" y="358"/>
                  </a:lnTo>
                  <a:lnTo>
                    <a:pt x="232" y="358"/>
                  </a:lnTo>
                  <a:lnTo>
                    <a:pt x="232" y="370"/>
                  </a:lnTo>
                  <a:lnTo>
                    <a:pt x="222" y="370"/>
                  </a:lnTo>
                  <a:lnTo>
                    <a:pt x="222" y="364"/>
                  </a:lnTo>
                  <a:lnTo>
                    <a:pt x="216" y="358"/>
                  </a:lnTo>
                  <a:lnTo>
                    <a:pt x="216" y="354"/>
                  </a:lnTo>
                  <a:lnTo>
                    <a:pt x="210" y="348"/>
                  </a:lnTo>
                  <a:lnTo>
                    <a:pt x="210" y="342"/>
                  </a:lnTo>
                  <a:lnTo>
                    <a:pt x="210" y="342"/>
                  </a:lnTo>
                  <a:lnTo>
                    <a:pt x="210" y="338"/>
                  </a:lnTo>
                  <a:lnTo>
                    <a:pt x="204" y="338"/>
                  </a:lnTo>
                  <a:lnTo>
                    <a:pt x="204" y="331"/>
                  </a:lnTo>
                  <a:lnTo>
                    <a:pt x="204" y="331"/>
                  </a:lnTo>
                  <a:lnTo>
                    <a:pt x="197" y="325"/>
                  </a:lnTo>
                  <a:lnTo>
                    <a:pt x="197" y="325"/>
                  </a:lnTo>
                  <a:lnTo>
                    <a:pt x="191" y="319"/>
                  </a:lnTo>
                  <a:lnTo>
                    <a:pt x="191" y="319"/>
                  </a:lnTo>
                  <a:lnTo>
                    <a:pt x="187" y="315"/>
                  </a:lnTo>
                  <a:lnTo>
                    <a:pt x="181" y="319"/>
                  </a:lnTo>
                  <a:lnTo>
                    <a:pt x="169" y="319"/>
                  </a:lnTo>
                  <a:lnTo>
                    <a:pt x="169" y="325"/>
                  </a:lnTo>
                  <a:lnTo>
                    <a:pt x="150" y="325"/>
                  </a:lnTo>
                  <a:lnTo>
                    <a:pt x="146" y="331"/>
                  </a:lnTo>
                  <a:lnTo>
                    <a:pt x="134" y="325"/>
                  </a:lnTo>
                  <a:lnTo>
                    <a:pt x="127" y="325"/>
                  </a:lnTo>
                  <a:lnTo>
                    <a:pt x="115" y="319"/>
                  </a:lnTo>
                  <a:lnTo>
                    <a:pt x="111" y="315"/>
                  </a:lnTo>
                  <a:lnTo>
                    <a:pt x="99" y="309"/>
                  </a:lnTo>
                  <a:lnTo>
                    <a:pt x="92" y="309"/>
                  </a:lnTo>
                  <a:lnTo>
                    <a:pt x="86" y="302"/>
                  </a:lnTo>
                  <a:lnTo>
                    <a:pt x="64" y="302"/>
                  </a:lnTo>
                  <a:lnTo>
                    <a:pt x="64" y="302"/>
                  </a:lnTo>
                  <a:lnTo>
                    <a:pt x="57" y="309"/>
                  </a:lnTo>
                  <a:lnTo>
                    <a:pt x="51" y="309"/>
                  </a:lnTo>
                  <a:lnTo>
                    <a:pt x="45" y="302"/>
                  </a:lnTo>
                  <a:lnTo>
                    <a:pt x="41" y="302"/>
                  </a:lnTo>
                  <a:lnTo>
                    <a:pt x="41" y="302"/>
                  </a:lnTo>
                  <a:lnTo>
                    <a:pt x="45" y="296"/>
                  </a:lnTo>
                  <a:lnTo>
                    <a:pt x="45" y="296"/>
                  </a:lnTo>
                  <a:lnTo>
                    <a:pt x="45" y="296"/>
                  </a:lnTo>
                  <a:lnTo>
                    <a:pt x="45" y="296"/>
                  </a:lnTo>
                  <a:lnTo>
                    <a:pt x="45" y="292"/>
                  </a:lnTo>
                  <a:lnTo>
                    <a:pt x="41" y="292"/>
                  </a:lnTo>
                  <a:lnTo>
                    <a:pt x="41" y="292"/>
                  </a:lnTo>
                  <a:lnTo>
                    <a:pt x="35" y="286"/>
                  </a:lnTo>
                  <a:lnTo>
                    <a:pt x="29" y="286"/>
                  </a:lnTo>
                  <a:lnTo>
                    <a:pt x="29" y="280"/>
                  </a:lnTo>
                  <a:lnTo>
                    <a:pt x="22" y="274"/>
                  </a:lnTo>
                  <a:lnTo>
                    <a:pt x="6" y="274"/>
                  </a:lnTo>
                  <a:lnTo>
                    <a:pt x="6" y="270"/>
                  </a:lnTo>
                  <a:lnTo>
                    <a:pt x="6" y="270"/>
                  </a:lnTo>
                  <a:lnTo>
                    <a:pt x="6" y="270"/>
                  </a:lnTo>
                  <a:lnTo>
                    <a:pt x="6" y="263"/>
                  </a:lnTo>
                  <a:lnTo>
                    <a:pt x="6" y="263"/>
                  </a:lnTo>
                  <a:lnTo>
                    <a:pt x="6" y="263"/>
                  </a:lnTo>
                  <a:lnTo>
                    <a:pt x="6" y="218"/>
                  </a:lnTo>
                  <a:lnTo>
                    <a:pt x="0" y="212"/>
                  </a:lnTo>
                  <a:lnTo>
                    <a:pt x="0" y="208"/>
                  </a:lnTo>
                  <a:lnTo>
                    <a:pt x="0" y="208"/>
                  </a:lnTo>
                  <a:lnTo>
                    <a:pt x="6" y="208"/>
                  </a:lnTo>
                  <a:lnTo>
                    <a:pt x="6" y="202"/>
                  </a:lnTo>
                  <a:lnTo>
                    <a:pt x="6" y="202"/>
                  </a:lnTo>
                  <a:lnTo>
                    <a:pt x="6" y="202"/>
                  </a:lnTo>
                  <a:lnTo>
                    <a:pt x="6" y="195"/>
                  </a:lnTo>
                  <a:lnTo>
                    <a:pt x="6" y="195"/>
                  </a:lnTo>
                  <a:lnTo>
                    <a:pt x="6" y="195"/>
                  </a:lnTo>
                  <a:lnTo>
                    <a:pt x="6" y="195"/>
                  </a:lnTo>
                  <a:lnTo>
                    <a:pt x="0" y="202"/>
                  </a:lnTo>
                  <a:lnTo>
                    <a:pt x="0" y="202"/>
                  </a:lnTo>
                  <a:lnTo>
                    <a:pt x="0" y="202"/>
                  </a:lnTo>
                  <a:lnTo>
                    <a:pt x="0" y="202"/>
                  </a:lnTo>
                  <a:lnTo>
                    <a:pt x="0" y="202"/>
                  </a:lnTo>
                  <a:lnTo>
                    <a:pt x="0" y="195"/>
                  </a:lnTo>
                  <a:lnTo>
                    <a:pt x="0" y="195"/>
                  </a:lnTo>
                  <a:lnTo>
                    <a:pt x="0" y="195"/>
                  </a:lnTo>
                  <a:lnTo>
                    <a:pt x="0" y="191"/>
                  </a:lnTo>
                  <a:lnTo>
                    <a:pt x="0" y="191"/>
                  </a:lnTo>
                  <a:lnTo>
                    <a:pt x="0" y="185"/>
                  </a:lnTo>
                  <a:lnTo>
                    <a:pt x="0" y="185"/>
                  </a:lnTo>
                  <a:lnTo>
                    <a:pt x="0" y="173"/>
                  </a:lnTo>
                  <a:lnTo>
                    <a:pt x="0" y="173"/>
                  </a:lnTo>
                  <a:lnTo>
                    <a:pt x="0" y="162"/>
                  </a:lnTo>
                  <a:lnTo>
                    <a:pt x="0" y="162"/>
                  </a:lnTo>
                  <a:lnTo>
                    <a:pt x="16" y="129"/>
                  </a:lnTo>
                  <a:lnTo>
                    <a:pt x="22" y="123"/>
                  </a:lnTo>
                  <a:lnTo>
                    <a:pt x="35" y="101"/>
                  </a:lnTo>
                  <a:lnTo>
                    <a:pt x="51" y="84"/>
                  </a:lnTo>
                  <a:lnTo>
                    <a:pt x="51" y="78"/>
                  </a:lnTo>
                  <a:lnTo>
                    <a:pt x="51" y="78"/>
                  </a:lnTo>
                  <a:lnTo>
                    <a:pt x="57" y="72"/>
                  </a:lnTo>
                  <a:lnTo>
                    <a:pt x="57" y="61"/>
                  </a:lnTo>
                  <a:lnTo>
                    <a:pt x="64" y="55"/>
                  </a:lnTo>
                  <a:lnTo>
                    <a:pt x="64" y="49"/>
                  </a:lnTo>
                  <a:lnTo>
                    <a:pt x="70" y="49"/>
                  </a:lnTo>
                  <a:lnTo>
                    <a:pt x="70" y="39"/>
                  </a:lnTo>
                  <a:lnTo>
                    <a:pt x="70" y="39"/>
                  </a:lnTo>
                  <a:lnTo>
                    <a:pt x="70" y="33"/>
                  </a:lnTo>
                  <a:lnTo>
                    <a:pt x="70" y="33"/>
                  </a:lnTo>
                  <a:lnTo>
                    <a:pt x="70" y="26"/>
                  </a:lnTo>
                  <a:lnTo>
                    <a:pt x="70" y="26"/>
                  </a:lnTo>
                  <a:lnTo>
                    <a:pt x="70" y="22"/>
                  </a:lnTo>
                  <a:lnTo>
                    <a:pt x="86" y="22"/>
                  </a:lnTo>
                  <a:lnTo>
                    <a:pt x="86" y="33"/>
                  </a:lnTo>
                  <a:lnTo>
                    <a:pt x="86" y="33"/>
                  </a:lnTo>
                  <a:lnTo>
                    <a:pt x="86" y="39"/>
                  </a:lnTo>
                  <a:lnTo>
                    <a:pt x="86" y="39"/>
                  </a:lnTo>
                  <a:lnTo>
                    <a:pt x="86" y="45"/>
                  </a:lnTo>
                  <a:lnTo>
                    <a:pt x="86" y="45"/>
                  </a:lnTo>
                  <a:lnTo>
                    <a:pt x="86" y="45"/>
                  </a:lnTo>
                  <a:lnTo>
                    <a:pt x="86" y="45"/>
                  </a:lnTo>
                  <a:lnTo>
                    <a:pt x="99" y="33"/>
                  </a:lnTo>
                  <a:lnTo>
                    <a:pt x="99" y="10"/>
                  </a:lnTo>
                  <a:lnTo>
                    <a:pt x="99" y="10"/>
                  </a:lnTo>
                  <a:lnTo>
                    <a:pt x="467" y="10"/>
                  </a:lnTo>
                  <a:lnTo>
                    <a:pt x="467" y="6"/>
                  </a:lnTo>
                  <a:lnTo>
                    <a:pt x="467" y="6"/>
                  </a:lnTo>
                  <a:lnTo>
                    <a:pt x="467" y="6"/>
                  </a:lnTo>
                  <a:lnTo>
                    <a:pt x="467" y="0"/>
                  </a:lnTo>
                  <a:lnTo>
                    <a:pt x="473" y="0"/>
                  </a:lnTo>
                  <a:lnTo>
                    <a:pt x="473" y="6"/>
                  </a:lnTo>
                  <a:lnTo>
                    <a:pt x="473" y="6"/>
                  </a:lnTo>
                  <a:lnTo>
                    <a:pt x="478" y="10"/>
                  </a:lnTo>
                  <a:lnTo>
                    <a:pt x="478" y="10"/>
                  </a:lnTo>
                  <a:lnTo>
                    <a:pt x="478" y="16"/>
                  </a:lnTo>
                  <a:lnTo>
                    <a:pt x="502" y="16"/>
                  </a:lnTo>
                  <a:lnTo>
                    <a:pt x="502" y="22"/>
                  </a:lnTo>
                  <a:lnTo>
                    <a:pt x="502" y="22"/>
                  </a:lnTo>
                  <a:lnTo>
                    <a:pt x="519" y="22"/>
                  </a:lnTo>
                  <a:lnTo>
                    <a:pt x="525" y="26"/>
                  </a:lnTo>
                  <a:lnTo>
                    <a:pt x="525" y="26"/>
                  </a:lnTo>
                  <a:lnTo>
                    <a:pt x="525" y="26"/>
                  </a:lnTo>
                  <a:lnTo>
                    <a:pt x="543" y="26"/>
                  </a:lnTo>
                  <a:lnTo>
                    <a:pt x="543" y="22"/>
                  </a:lnTo>
                  <a:lnTo>
                    <a:pt x="543" y="22"/>
                  </a:lnTo>
                  <a:lnTo>
                    <a:pt x="543" y="16"/>
                  </a:lnTo>
                  <a:lnTo>
                    <a:pt x="543" y="16"/>
                  </a:lnTo>
                  <a:lnTo>
                    <a:pt x="548" y="16"/>
                  </a:lnTo>
                  <a:lnTo>
                    <a:pt x="548" y="10"/>
                  </a:lnTo>
                  <a:lnTo>
                    <a:pt x="548" y="10"/>
                  </a:lnTo>
                  <a:lnTo>
                    <a:pt x="572" y="10"/>
                  </a:lnTo>
                  <a:lnTo>
                    <a:pt x="572" y="26"/>
                  </a:lnTo>
                  <a:lnTo>
                    <a:pt x="583" y="26"/>
                  </a:lnTo>
                  <a:lnTo>
                    <a:pt x="583" y="33"/>
                  </a:lnTo>
                  <a:lnTo>
                    <a:pt x="583" y="33"/>
                  </a:lnTo>
                  <a:lnTo>
                    <a:pt x="589" y="39"/>
                  </a:lnTo>
                  <a:lnTo>
                    <a:pt x="589" y="39"/>
                  </a:lnTo>
                  <a:lnTo>
                    <a:pt x="589" y="45"/>
                  </a:lnTo>
                  <a:lnTo>
                    <a:pt x="589" y="45"/>
                  </a:lnTo>
                  <a:lnTo>
                    <a:pt x="589" y="49"/>
                  </a:lnTo>
                  <a:lnTo>
                    <a:pt x="589" y="49"/>
                  </a:lnTo>
                  <a:lnTo>
                    <a:pt x="589" y="49"/>
                  </a:lnTo>
                  <a:lnTo>
                    <a:pt x="589" y="55"/>
                  </a:lnTo>
                  <a:lnTo>
                    <a:pt x="589" y="55"/>
                  </a:lnTo>
                  <a:lnTo>
                    <a:pt x="595" y="61"/>
                  </a:lnTo>
                  <a:lnTo>
                    <a:pt x="595" y="61"/>
                  </a:lnTo>
                  <a:lnTo>
                    <a:pt x="630" y="61"/>
                  </a:lnTo>
                  <a:lnTo>
                    <a:pt x="630" y="68"/>
                  </a:lnTo>
                  <a:lnTo>
                    <a:pt x="630" y="68"/>
                  </a:lnTo>
                  <a:lnTo>
                    <a:pt x="636" y="72"/>
                  </a:lnTo>
                  <a:lnTo>
                    <a:pt x="636" y="72"/>
                  </a:lnTo>
                  <a:lnTo>
                    <a:pt x="636" y="72"/>
                  </a:lnTo>
                  <a:lnTo>
                    <a:pt x="636" y="84"/>
                  </a:lnTo>
                  <a:lnTo>
                    <a:pt x="630" y="84"/>
                  </a:lnTo>
                  <a:lnTo>
                    <a:pt x="630" y="88"/>
                  </a:lnTo>
                  <a:lnTo>
                    <a:pt x="618" y="88"/>
                  </a:lnTo>
                  <a:lnTo>
                    <a:pt x="618" y="88"/>
                  </a:lnTo>
                  <a:lnTo>
                    <a:pt x="618" y="84"/>
                  </a:lnTo>
                  <a:lnTo>
                    <a:pt x="618" y="84"/>
                  </a:lnTo>
                  <a:lnTo>
                    <a:pt x="618" y="84"/>
                  </a:lnTo>
                  <a:lnTo>
                    <a:pt x="618" y="78"/>
                  </a:lnTo>
                  <a:lnTo>
                    <a:pt x="607" y="78"/>
                  </a:lnTo>
                  <a:lnTo>
                    <a:pt x="607" y="88"/>
                  </a:lnTo>
                  <a:lnTo>
                    <a:pt x="607" y="88"/>
                  </a:lnTo>
                  <a:lnTo>
                    <a:pt x="607" y="94"/>
                  </a:lnTo>
                  <a:lnTo>
                    <a:pt x="607" y="94"/>
                  </a:lnTo>
                  <a:lnTo>
                    <a:pt x="607" y="101"/>
                  </a:lnTo>
                  <a:lnTo>
                    <a:pt x="601" y="107"/>
                  </a:lnTo>
                  <a:lnTo>
                    <a:pt x="601" y="107"/>
                  </a:lnTo>
                  <a:lnTo>
                    <a:pt x="595" y="111"/>
                  </a:lnTo>
                  <a:lnTo>
                    <a:pt x="595" y="111"/>
                  </a:lnTo>
                  <a:lnTo>
                    <a:pt x="595" y="111"/>
                  </a:lnTo>
                  <a:lnTo>
                    <a:pt x="589" y="117"/>
                  </a:lnTo>
                  <a:lnTo>
                    <a:pt x="589" y="123"/>
                  </a:lnTo>
                  <a:lnTo>
                    <a:pt x="583" y="123"/>
                  </a:lnTo>
                  <a:lnTo>
                    <a:pt x="583" y="129"/>
                  </a:lnTo>
                  <a:lnTo>
                    <a:pt x="583" y="129"/>
                  </a:lnTo>
                  <a:lnTo>
                    <a:pt x="583" y="129"/>
                  </a:lnTo>
                  <a:lnTo>
                    <a:pt x="583" y="129"/>
                  </a:lnTo>
                  <a:lnTo>
                    <a:pt x="595" y="129"/>
                  </a:lnTo>
                  <a:lnTo>
                    <a:pt x="595" y="123"/>
                  </a:lnTo>
                  <a:lnTo>
                    <a:pt x="630" y="123"/>
                  </a:lnTo>
                  <a:lnTo>
                    <a:pt x="649" y="111"/>
                  </a:lnTo>
                  <a:lnTo>
                    <a:pt x="665" y="111"/>
                  </a:lnTo>
                  <a:lnTo>
                    <a:pt x="700" y="78"/>
                  </a:lnTo>
                  <a:lnTo>
                    <a:pt x="723" y="78"/>
                  </a:lnTo>
                  <a:lnTo>
                    <a:pt x="729" y="72"/>
                  </a:lnTo>
                  <a:lnTo>
                    <a:pt x="760" y="72"/>
                  </a:lnTo>
                  <a:lnTo>
                    <a:pt x="764" y="68"/>
                  </a:lnTo>
                  <a:lnTo>
                    <a:pt x="770" y="68"/>
                  </a:lnTo>
                  <a:lnTo>
                    <a:pt x="776" y="61"/>
                  </a:lnTo>
                  <a:lnTo>
                    <a:pt x="776" y="49"/>
                  </a:lnTo>
                  <a:lnTo>
                    <a:pt x="782" y="49"/>
                  </a:lnTo>
                  <a:lnTo>
                    <a:pt x="782" y="45"/>
                  </a:lnTo>
                  <a:lnTo>
                    <a:pt x="789" y="45"/>
                  </a:lnTo>
                  <a:lnTo>
                    <a:pt x="789" y="39"/>
                  </a:lnTo>
                  <a:lnTo>
                    <a:pt x="817" y="39"/>
                  </a:lnTo>
                  <a:lnTo>
                    <a:pt x="811" y="45"/>
                  </a:lnTo>
                  <a:lnTo>
                    <a:pt x="811" y="45"/>
                  </a:lnTo>
                  <a:lnTo>
                    <a:pt x="811" y="49"/>
                  </a:lnTo>
                  <a:lnTo>
                    <a:pt x="811" y="49"/>
                  </a:lnTo>
                  <a:lnTo>
                    <a:pt x="811" y="49"/>
                  </a:lnTo>
                  <a:lnTo>
                    <a:pt x="811" y="78"/>
                  </a:lnTo>
                  <a:lnTo>
                    <a:pt x="811" y="78"/>
                  </a:lnTo>
                  <a:lnTo>
                    <a:pt x="811" y="78"/>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7" name="Freeform 776"/>
            <p:cNvSpPr>
              <a:spLocks/>
            </p:cNvSpPr>
            <p:nvPr/>
          </p:nvSpPr>
          <p:spPr bwMode="auto">
            <a:xfrm>
              <a:off x="2754313" y="2190751"/>
              <a:ext cx="74613" cy="26988"/>
            </a:xfrm>
            <a:custGeom>
              <a:avLst/>
              <a:gdLst>
                <a:gd name="T0" fmla="*/ 29 w 47"/>
                <a:gd name="T1" fmla="*/ 7 h 17"/>
                <a:gd name="T2" fmla="*/ 6 w 47"/>
                <a:gd name="T3" fmla="*/ 7 h 17"/>
                <a:gd name="T4" fmla="*/ 0 w 47"/>
                <a:gd name="T5" fmla="*/ 13 h 17"/>
                <a:gd name="T6" fmla="*/ 0 w 47"/>
                <a:gd name="T7" fmla="*/ 13 h 17"/>
                <a:gd name="T8" fmla="*/ 0 w 47"/>
                <a:gd name="T9" fmla="*/ 17 h 17"/>
                <a:gd name="T10" fmla="*/ 0 w 47"/>
                <a:gd name="T11" fmla="*/ 17 h 17"/>
                <a:gd name="T12" fmla="*/ 0 w 47"/>
                <a:gd name="T13" fmla="*/ 17 h 17"/>
                <a:gd name="T14" fmla="*/ 0 w 47"/>
                <a:gd name="T15" fmla="*/ 17 h 17"/>
                <a:gd name="T16" fmla="*/ 35 w 47"/>
                <a:gd name="T17" fmla="*/ 17 h 17"/>
                <a:gd name="T18" fmla="*/ 41 w 47"/>
                <a:gd name="T19" fmla="*/ 13 h 17"/>
                <a:gd name="T20" fmla="*/ 41 w 47"/>
                <a:gd name="T21" fmla="*/ 13 h 17"/>
                <a:gd name="T22" fmla="*/ 47 w 47"/>
                <a:gd name="T23" fmla="*/ 7 h 17"/>
                <a:gd name="T24" fmla="*/ 47 w 47"/>
                <a:gd name="T25" fmla="*/ 0 h 17"/>
                <a:gd name="T26" fmla="*/ 41 w 47"/>
                <a:gd name="T27" fmla="*/ 0 h 17"/>
                <a:gd name="T28" fmla="*/ 29 w 47"/>
                <a:gd name="T29" fmla="*/ 7 h 17"/>
                <a:gd name="T30" fmla="*/ 29 w 47"/>
                <a:gd name="T3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17">
                  <a:moveTo>
                    <a:pt x="29" y="7"/>
                  </a:moveTo>
                  <a:lnTo>
                    <a:pt x="6" y="7"/>
                  </a:lnTo>
                  <a:lnTo>
                    <a:pt x="0" y="13"/>
                  </a:lnTo>
                  <a:lnTo>
                    <a:pt x="0" y="13"/>
                  </a:lnTo>
                  <a:lnTo>
                    <a:pt x="0" y="17"/>
                  </a:lnTo>
                  <a:lnTo>
                    <a:pt x="0" y="17"/>
                  </a:lnTo>
                  <a:lnTo>
                    <a:pt x="0" y="17"/>
                  </a:lnTo>
                  <a:lnTo>
                    <a:pt x="0" y="17"/>
                  </a:lnTo>
                  <a:lnTo>
                    <a:pt x="35" y="17"/>
                  </a:lnTo>
                  <a:lnTo>
                    <a:pt x="41" y="13"/>
                  </a:lnTo>
                  <a:lnTo>
                    <a:pt x="41" y="13"/>
                  </a:lnTo>
                  <a:lnTo>
                    <a:pt x="47" y="7"/>
                  </a:lnTo>
                  <a:lnTo>
                    <a:pt x="47" y="0"/>
                  </a:lnTo>
                  <a:lnTo>
                    <a:pt x="41" y="0"/>
                  </a:lnTo>
                  <a:lnTo>
                    <a:pt x="29" y="7"/>
                  </a:lnTo>
                  <a:lnTo>
                    <a:pt x="29"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8" name="Freeform 777"/>
            <p:cNvSpPr>
              <a:spLocks/>
            </p:cNvSpPr>
            <p:nvPr/>
          </p:nvSpPr>
          <p:spPr bwMode="auto">
            <a:xfrm>
              <a:off x="2754313" y="2190751"/>
              <a:ext cx="74613" cy="26988"/>
            </a:xfrm>
            <a:custGeom>
              <a:avLst/>
              <a:gdLst>
                <a:gd name="T0" fmla="*/ 29 w 47"/>
                <a:gd name="T1" fmla="*/ 7 h 17"/>
                <a:gd name="T2" fmla="*/ 6 w 47"/>
                <a:gd name="T3" fmla="*/ 7 h 17"/>
                <a:gd name="T4" fmla="*/ 0 w 47"/>
                <a:gd name="T5" fmla="*/ 13 h 17"/>
                <a:gd name="T6" fmla="*/ 0 w 47"/>
                <a:gd name="T7" fmla="*/ 13 h 17"/>
                <a:gd name="T8" fmla="*/ 0 w 47"/>
                <a:gd name="T9" fmla="*/ 17 h 17"/>
                <a:gd name="T10" fmla="*/ 0 w 47"/>
                <a:gd name="T11" fmla="*/ 17 h 17"/>
                <a:gd name="T12" fmla="*/ 0 w 47"/>
                <a:gd name="T13" fmla="*/ 17 h 17"/>
                <a:gd name="T14" fmla="*/ 0 w 47"/>
                <a:gd name="T15" fmla="*/ 17 h 17"/>
                <a:gd name="T16" fmla="*/ 35 w 47"/>
                <a:gd name="T17" fmla="*/ 17 h 17"/>
                <a:gd name="T18" fmla="*/ 41 w 47"/>
                <a:gd name="T19" fmla="*/ 13 h 17"/>
                <a:gd name="T20" fmla="*/ 41 w 47"/>
                <a:gd name="T21" fmla="*/ 13 h 17"/>
                <a:gd name="T22" fmla="*/ 47 w 47"/>
                <a:gd name="T23" fmla="*/ 7 h 17"/>
                <a:gd name="T24" fmla="*/ 47 w 47"/>
                <a:gd name="T25" fmla="*/ 0 h 17"/>
                <a:gd name="T26" fmla="*/ 41 w 47"/>
                <a:gd name="T27" fmla="*/ 0 h 17"/>
                <a:gd name="T28" fmla="*/ 29 w 47"/>
                <a:gd name="T29" fmla="*/ 7 h 17"/>
                <a:gd name="T30" fmla="*/ 29 w 47"/>
                <a:gd name="T3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17">
                  <a:moveTo>
                    <a:pt x="29" y="7"/>
                  </a:moveTo>
                  <a:lnTo>
                    <a:pt x="6" y="7"/>
                  </a:lnTo>
                  <a:lnTo>
                    <a:pt x="0" y="13"/>
                  </a:lnTo>
                  <a:lnTo>
                    <a:pt x="0" y="13"/>
                  </a:lnTo>
                  <a:lnTo>
                    <a:pt x="0" y="17"/>
                  </a:lnTo>
                  <a:lnTo>
                    <a:pt x="0" y="17"/>
                  </a:lnTo>
                  <a:lnTo>
                    <a:pt x="0" y="17"/>
                  </a:lnTo>
                  <a:lnTo>
                    <a:pt x="0" y="17"/>
                  </a:lnTo>
                  <a:lnTo>
                    <a:pt x="35" y="17"/>
                  </a:lnTo>
                  <a:lnTo>
                    <a:pt x="41" y="13"/>
                  </a:lnTo>
                  <a:lnTo>
                    <a:pt x="41" y="13"/>
                  </a:lnTo>
                  <a:lnTo>
                    <a:pt x="47" y="7"/>
                  </a:lnTo>
                  <a:lnTo>
                    <a:pt x="47" y="0"/>
                  </a:lnTo>
                  <a:lnTo>
                    <a:pt x="41" y="0"/>
                  </a:lnTo>
                  <a:lnTo>
                    <a:pt x="29" y="7"/>
                  </a:lnTo>
                  <a:lnTo>
                    <a:pt x="29"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79" name="Freeform 778"/>
            <p:cNvSpPr>
              <a:spLocks/>
            </p:cNvSpPr>
            <p:nvPr/>
          </p:nvSpPr>
          <p:spPr bwMode="auto">
            <a:xfrm>
              <a:off x="2652713" y="2217738"/>
              <a:ext cx="92075" cy="46038"/>
            </a:xfrm>
            <a:custGeom>
              <a:avLst/>
              <a:gdLst>
                <a:gd name="T0" fmla="*/ 29 w 58"/>
                <a:gd name="T1" fmla="*/ 12 h 29"/>
                <a:gd name="T2" fmla="*/ 17 w 58"/>
                <a:gd name="T3" fmla="*/ 12 h 29"/>
                <a:gd name="T4" fmla="*/ 13 w 58"/>
                <a:gd name="T5" fmla="*/ 18 h 29"/>
                <a:gd name="T6" fmla="*/ 6 w 58"/>
                <a:gd name="T7" fmla="*/ 18 h 29"/>
                <a:gd name="T8" fmla="*/ 6 w 58"/>
                <a:gd name="T9" fmla="*/ 18 h 29"/>
                <a:gd name="T10" fmla="*/ 0 w 58"/>
                <a:gd name="T11" fmla="*/ 23 h 29"/>
                <a:gd name="T12" fmla="*/ 0 w 58"/>
                <a:gd name="T13" fmla="*/ 23 h 29"/>
                <a:gd name="T14" fmla="*/ 0 w 58"/>
                <a:gd name="T15" fmla="*/ 23 h 29"/>
                <a:gd name="T16" fmla="*/ 0 w 58"/>
                <a:gd name="T17" fmla="*/ 23 h 29"/>
                <a:gd name="T18" fmla="*/ 6 w 58"/>
                <a:gd name="T19" fmla="*/ 29 h 29"/>
                <a:gd name="T20" fmla="*/ 6 w 58"/>
                <a:gd name="T21" fmla="*/ 29 h 29"/>
                <a:gd name="T22" fmla="*/ 6 w 58"/>
                <a:gd name="T23" fmla="*/ 29 h 29"/>
                <a:gd name="T24" fmla="*/ 23 w 58"/>
                <a:gd name="T25" fmla="*/ 29 h 29"/>
                <a:gd name="T26" fmla="*/ 29 w 58"/>
                <a:gd name="T27" fmla="*/ 23 h 29"/>
                <a:gd name="T28" fmla="*/ 35 w 58"/>
                <a:gd name="T29" fmla="*/ 23 h 29"/>
                <a:gd name="T30" fmla="*/ 41 w 58"/>
                <a:gd name="T31" fmla="*/ 18 h 29"/>
                <a:gd name="T32" fmla="*/ 52 w 58"/>
                <a:gd name="T33" fmla="*/ 12 h 29"/>
                <a:gd name="T34" fmla="*/ 52 w 58"/>
                <a:gd name="T35" fmla="*/ 12 h 29"/>
                <a:gd name="T36" fmla="*/ 58 w 58"/>
                <a:gd name="T37" fmla="*/ 12 h 29"/>
                <a:gd name="T38" fmla="*/ 52 w 58"/>
                <a:gd name="T39" fmla="*/ 6 h 29"/>
                <a:gd name="T40" fmla="*/ 52 w 58"/>
                <a:gd name="T41" fmla="*/ 0 h 29"/>
                <a:gd name="T42" fmla="*/ 48 w 58"/>
                <a:gd name="T43" fmla="*/ 0 h 29"/>
                <a:gd name="T44" fmla="*/ 41 w 58"/>
                <a:gd name="T45" fmla="*/ 6 h 29"/>
                <a:gd name="T46" fmla="*/ 29 w 58"/>
                <a:gd name="T47" fmla="*/ 6 h 29"/>
                <a:gd name="T48" fmla="*/ 29 w 58"/>
                <a:gd name="T49" fmla="*/ 12 h 29"/>
                <a:gd name="T50" fmla="*/ 29 w 58"/>
                <a:gd name="T51" fmla="*/ 1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29">
                  <a:moveTo>
                    <a:pt x="29" y="12"/>
                  </a:moveTo>
                  <a:lnTo>
                    <a:pt x="17" y="12"/>
                  </a:lnTo>
                  <a:lnTo>
                    <a:pt x="13" y="18"/>
                  </a:lnTo>
                  <a:lnTo>
                    <a:pt x="6" y="18"/>
                  </a:lnTo>
                  <a:lnTo>
                    <a:pt x="6" y="18"/>
                  </a:lnTo>
                  <a:lnTo>
                    <a:pt x="0" y="23"/>
                  </a:lnTo>
                  <a:lnTo>
                    <a:pt x="0" y="23"/>
                  </a:lnTo>
                  <a:lnTo>
                    <a:pt x="0" y="23"/>
                  </a:lnTo>
                  <a:lnTo>
                    <a:pt x="0" y="23"/>
                  </a:lnTo>
                  <a:lnTo>
                    <a:pt x="6" y="29"/>
                  </a:lnTo>
                  <a:lnTo>
                    <a:pt x="6" y="29"/>
                  </a:lnTo>
                  <a:lnTo>
                    <a:pt x="6" y="29"/>
                  </a:lnTo>
                  <a:lnTo>
                    <a:pt x="23" y="29"/>
                  </a:lnTo>
                  <a:lnTo>
                    <a:pt x="29" y="23"/>
                  </a:lnTo>
                  <a:lnTo>
                    <a:pt x="35" y="23"/>
                  </a:lnTo>
                  <a:lnTo>
                    <a:pt x="41" y="18"/>
                  </a:lnTo>
                  <a:lnTo>
                    <a:pt x="52" y="12"/>
                  </a:lnTo>
                  <a:lnTo>
                    <a:pt x="52" y="12"/>
                  </a:lnTo>
                  <a:lnTo>
                    <a:pt x="58" y="12"/>
                  </a:lnTo>
                  <a:lnTo>
                    <a:pt x="52" y="6"/>
                  </a:lnTo>
                  <a:lnTo>
                    <a:pt x="52" y="0"/>
                  </a:lnTo>
                  <a:lnTo>
                    <a:pt x="48" y="0"/>
                  </a:lnTo>
                  <a:lnTo>
                    <a:pt x="41" y="6"/>
                  </a:lnTo>
                  <a:lnTo>
                    <a:pt x="29" y="6"/>
                  </a:lnTo>
                  <a:lnTo>
                    <a:pt x="29" y="12"/>
                  </a:lnTo>
                  <a:lnTo>
                    <a:pt x="29"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0" name="Freeform 779"/>
            <p:cNvSpPr>
              <a:spLocks/>
            </p:cNvSpPr>
            <p:nvPr/>
          </p:nvSpPr>
          <p:spPr bwMode="auto">
            <a:xfrm>
              <a:off x="2652713" y="2217738"/>
              <a:ext cx="92075" cy="46038"/>
            </a:xfrm>
            <a:custGeom>
              <a:avLst/>
              <a:gdLst>
                <a:gd name="T0" fmla="*/ 29 w 58"/>
                <a:gd name="T1" fmla="*/ 12 h 29"/>
                <a:gd name="T2" fmla="*/ 17 w 58"/>
                <a:gd name="T3" fmla="*/ 12 h 29"/>
                <a:gd name="T4" fmla="*/ 13 w 58"/>
                <a:gd name="T5" fmla="*/ 18 h 29"/>
                <a:gd name="T6" fmla="*/ 6 w 58"/>
                <a:gd name="T7" fmla="*/ 18 h 29"/>
                <a:gd name="T8" fmla="*/ 6 w 58"/>
                <a:gd name="T9" fmla="*/ 18 h 29"/>
                <a:gd name="T10" fmla="*/ 0 w 58"/>
                <a:gd name="T11" fmla="*/ 23 h 29"/>
                <a:gd name="T12" fmla="*/ 0 w 58"/>
                <a:gd name="T13" fmla="*/ 23 h 29"/>
                <a:gd name="T14" fmla="*/ 0 w 58"/>
                <a:gd name="T15" fmla="*/ 23 h 29"/>
                <a:gd name="T16" fmla="*/ 0 w 58"/>
                <a:gd name="T17" fmla="*/ 23 h 29"/>
                <a:gd name="T18" fmla="*/ 6 w 58"/>
                <a:gd name="T19" fmla="*/ 29 h 29"/>
                <a:gd name="T20" fmla="*/ 6 w 58"/>
                <a:gd name="T21" fmla="*/ 29 h 29"/>
                <a:gd name="T22" fmla="*/ 6 w 58"/>
                <a:gd name="T23" fmla="*/ 29 h 29"/>
                <a:gd name="T24" fmla="*/ 23 w 58"/>
                <a:gd name="T25" fmla="*/ 29 h 29"/>
                <a:gd name="T26" fmla="*/ 29 w 58"/>
                <a:gd name="T27" fmla="*/ 23 h 29"/>
                <a:gd name="T28" fmla="*/ 35 w 58"/>
                <a:gd name="T29" fmla="*/ 23 h 29"/>
                <a:gd name="T30" fmla="*/ 41 w 58"/>
                <a:gd name="T31" fmla="*/ 18 h 29"/>
                <a:gd name="T32" fmla="*/ 52 w 58"/>
                <a:gd name="T33" fmla="*/ 12 h 29"/>
                <a:gd name="T34" fmla="*/ 52 w 58"/>
                <a:gd name="T35" fmla="*/ 12 h 29"/>
                <a:gd name="T36" fmla="*/ 58 w 58"/>
                <a:gd name="T37" fmla="*/ 12 h 29"/>
                <a:gd name="T38" fmla="*/ 52 w 58"/>
                <a:gd name="T39" fmla="*/ 6 h 29"/>
                <a:gd name="T40" fmla="*/ 52 w 58"/>
                <a:gd name="T41" fmla="*/ 0 h 29"/>
                <a:gd name="T42" fmla="*/ 48 w 58"/>
                <a:gd name="T43" fmla="*/ 0 h 29"/>
                <a:gd name="T44" fmla="*/ 41 w 58"/>
                <a:gd name="T45" fmla="*/ 6 h 29"/>
                <a:gd name="T46" fmla="*/ 29 w 58"/>
                <a:gd name="T47" fmla="*/ 6 h 29"/>
                <a:gd name="T48" fmla="*/ 29 w 58"/>
                <a:gd name="T49" fmla="*/ 12 h 29"/>
                <a:gd name="T50" fmla="*/ 29 w 58"/>
                <a:gd name="T51" fmla="*/ 1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29">
                  <a:moveTo>
                    <a:pt x="29" y="12"/>
                  </a:moveTo>
                  <a:lnTo>
                    <a:pt x="17" y="12"/>
                  </a:lnTo>
                  <a:lnTo>
                    <a:pt x="13" y="18"/>
                  </a:lnTo>
                  <a:lnTo>
                    <a:pt x="6" y="18"/>
                  </a:lnTo>
                  <a:lnTo>
                    <a:pt x="6" y="18"/>
                  </a:lnTo>
                  <a:lnTo>
                    <a:pt x="0" y="23"/>
                  </a:lnTo>
                  <a:lnTo>
                    <a:pt x="0" y="23"/>
                  </a:lnTo>
                  <a:lnTo>
                    <a:pt x="0" y="23"/>
                  </a:lnTo>
                  <a:lnTo>
                    <a:pt x="0" y="23"/>
                  </a:lnTo>
                  <a:lnTo>
                    <a:pt x="6" y="29"/>
                  </a:lnTo>
                  <a:lnTo>
                    <a:pt x="6" y="29"/>
                  </a:lnTo>
                  <a:lnTo>
                    <a:pt x="6" y="29"/>
                  </a:lnTo>
                  <a:lnTo>
                    <a:pt x="23" y="29"/>
                  </a:lnTo>
                  <a:lnTo>
                    <a:pt x="29" y="23"/>
                  </a:lnTo>
                  <a:lnTo>
                    <a:pt x="35" y="23"/>
                  </a:lnTo>
                  <a:lnTo>
                    <a:pt x="41" y="18"/>
                  </a:lnTo>
                  <a:lnTo>
                    <a:pt x="52" y="12"/>
                  </a:lnTo>
                  <a:lnTo>
                    <a:pt x="52" y="12"/>
                  </a:lnTo>
                  <a:lnTo>
                    <a:pt x="58" y="12"/>
                  </a:lnTo>
                  <a:lnTo>
                    <a:pt x="52" y="6"/>
                  </a:lnTo>
                  <a:lnTo>
                    <a:pt x="52" y="0"/>
                  </a:lnTo>
                  <a:lnTo>
                    <a:pt x="48" y="0"/>
                  </a:lnTo>
                  <a:lnTo>
                    <a:pt x="41" y="6"/>
                  </a:lnTo>
                  <a:lnTo>
                    <a:pt x="29" y="6"/>
                  </a:lnTo>
                  <a:lnTo>
                    <a:pt x="29" y="12"/>
                  </a:lnTo>
                  <a:lnTo>
                    <a:pt x="29"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1" name="Freeform 780"/>
            <p:cNvSpPr>
              <a:spLocks/>
            </p:cNvSpPr>
            <p:nvPr/>
          </p:nvSpPr>
          <p:spPr bwMode="auto">
            <a:xfrm>
              <a:off x="2532063" y="2051051"/>
              <a:ext cx="231775" cy="212725"/>
            </a:xfrm>
            <a:custGeom>
              <a:avLst/>
              <a:gdLst>
                <a:gd name="T0" fmla="*/ 105 w 146"/>
                <a:gd name="T1" fmla="*/ 111 h 134"/>
                <a:gd name="T2" fmla="*/ 111 w 146"/>
                <a:gd name="T3" fmla="*/ 105 h 134"/>
                <a:gd name="T4" fmla="*/ 117 w 146"/>
                <a:gd name="T5" fmla="*/ 88 h 134"/>
                <a:gd name="T6" fmla="*/ 117 w 146"/>
                <a:gd name="T7" fmla="*/ 78 h 134"/>
                <a:gd name="T8" fmla="*/ 128 w 146"/>
                <a:gd name="T9" fmla="*/ 66 h 134"/>
                <a:gd name="T10" fmla="*/ 128 w 146"/>
                <a:gd name="T11" fmla="*/ 78 h 134"/>
                <a:gd name="T12" fmla="*/ 128 w 146"/>
                <a:gd name="T13" fmla="*/ 82 h 134"/>
                <a:gd name="T14" fmla="*/ 140 w 146"/>
                <a:gd name="T15" fmla="*/ 78 h 134"/>
                <a:gd name="T16" fmla="*/ 146 w 146"/>
                <a:gd name="T17" fmla="*/ 66 h 134"/>
                <a:gd name="T18" fmla="*/ 140 w 146"/>
                <a:gd name="T19" fmla="*/ 62 h 134"/>
                <a:gd name="T20" fmla="*/ 134 w 146"/>
                <a:gd name="T21" fmla="*/ 55 h 134"/>
                <a:gd name="T22" fmla="*/ 111 w 146"/>
                <a:gd name="T23" fmla="*/ 55 h 134"/>
                <a:gd name="T24" fmla="*/ 99 w 146"/>
                <a:gd name="T25" fmla="*/ 43 h 134"/>
                <a:gd name="T26" fmla="*/ 99 w 146"/>
                <a:gd name="T27" fmla="*/ 39 h 134"/>
                <a:gd name="T28" fmla="*/ 99 w 146"/>
                <a:gd name="T29" fmla="*/ 33 h 134"/>
                <a:gd name="T30" fmla="*/ 93 w 146"/>
                <a:gd name="T31" fmla="*/ 20 h 134"/>
                <a:gd name="T32" fmla="*/ 89 w 146"/>
                <a:gd name="T33" fmla="*/ 16 h 134"/>
                <a:gd name="T34" fmla="*/ 64 w 146"/>
                <a:gd name="T35" fmla="*/ 0 h 134"/>
                <a:gd name="T36" fmla="*/ 58 w 146"/>
                <a:gd name="T37" fmla="*/ 4 h 134"/>
                <a:gd name="T38" fmla="*/ 53 w 146"/>
                <a:gd name="T39" fmla="*/ 10 h 134"/>
                <a:gd name="T40" fmla="*/ 53 w 146"/>
                <a:gd name="T41" fmla="*/ 16 h 134"/>
                <a:gd name="T42" fmla="*/ 41 w 146"/>
                <a:gd name="T43" fmla="*/ 20 h 134"/>
                <a:gd name="T44" fmla="*/ 35 w 146"/>
                <a:gd name="T45" fmla="*/ 16 h 134"/>
                <a:gd name="T46" fmla="*/ 18 w 146"/>
                <a:gd name="T47" fmla="*/ 27 h 134"/>
                <a:gd name="T48" fmla="*/ 0 w 146"/>
                <a:gd name="T49" fmla="*/ 33 h 134"/>
                <a:gd name="T50" fmla="*/ 6 w 146"/>
                <a:gd name="T51" fmla="*/ 43 h 134"/>
                <a:gd name="T52" fmla="*/ 35 w 146"/>
                <a:gd name="T53" fmla="*/ 39 h 134"/>
                <a:gd name="T54" fmla="*/ 53 w 146"/>
                <a:gd name="T55" fmla="*/ 27 h 134"/>
                <a:gd name="T56" fmla="*/ 47 w 146"/>
                <a:gd name="T57" fmla="*/ 39 h 134"/>
                <a:gd name="T58" fmla="*/ 47 w 146"/>
                <a:gd name="T59" fmla="*/ 43 h 134"/>
                <a:gd name="T60" fmla="*/ 93 w 146"/>
                <a:gd name="T61" fmla="*/ 55 h 134"/>
                <a:gd name="T62" fmla="*/ 58 w 146"/>
                <a:gd name="T63" fmla="*/ 62 h 134"/>
                <a:gd name="T64" fmla="*/ 47 w 146"/>
                <a:gd name="T65" fmla="*/ 72 h 134"/>
                <a:gd name="T66" fmla="*/ 41 w 146"/>
                <a:gd name="T67" fmla="*/ 72 h 134"/>
                <a:gd name="T68" fmla="*/ 41 w 146"/>
                <a:gd name="T69" fmla="*/ 78 h 134"/>
                <a:gd name="T70" fmla="*/ 35 w 146"/>
                <a:gd name="T71" fmla="*/ 95 h 134"/>
                <a:gd name="T72" fmla="*/ 29 w 146"/>
                <a:gd name="T73" fmla="*/ 105 h 134"/>
                <a:gd name="T74" fmla="*/ 23 w 146"/>
                <a:gd name="T75" fmla="*/ 123 h 134"/>
                <a:gd name="T76" fmla="*/ 23 w 146"/>
                <a:gd name="T77" fmla="*/ 128 h 134"/>
                <a:gd name="T78" fmla="*/ 29 w 146"/>
                <a:gd name="T79" fmla="*/ 134 h 134"/>
                <a:gd name="T80" fmla="*/ 47 w 146"/>
                <a:gd name="T81" fmla="*/ 101 h 134"/>
                <a:gd name="T82" fmla="*/ 58 w 146"/>
                <a:gd name="T83" fmla="*/ 82 h 134"/>
                <a:gd name="T84" fmla="*/ 70 w 146"/>
                <a:gd name="T85" fmla="*/ 72 h 134"/>
                <a:gd name="T86" fmla="*/ 82 w 146"/>
                <a:gd name="T87" fmla="*/ 62 h 134"/>
                <a:gd name="T88" fmla="*/ 93 w 146"/>
                <a:gd name="T89" fmla="*/ 66 h 134"/>
                <a:gd name="T90" fmla="*/ 99 w 146"/>
                <a:gd name="T91" fmla="*/ 72 h 134"/>
                <a:gd name="T92" fmla="*/ 93 w 146"/>
                <a:gd name="T93" fmla="*/ 78 h 134"/>
                <a:gd name="T94" fmla="*/ 93 w 146"/>
                <a:gd name="T95" fmla="*/ 88 h 134"/>
                <a:gd name="T96" fmla="*/ 89 w 146"/>
                <a:gd name="T97" fmla="*/ 95 h 134"/>
                <a:gd name="T98" fmla="*/ 99 w 146"/>
                <a:gd name="T99" fmla="*/ 101 h 134"/>
                <a:gd name="T100" fmla="*/ 99 w 146"/>
                <a:gd name="T101" fmla="*/ 105 h 134"/>
                <a:gd name="T102" fmla="*/ 99 w 146"/>
                <a:gd name="T103" fmla="*/ 11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134">
                  <a:moveTo>
                    <a:pt x="99" y="117"/>
                  </a:moveTo>
                  <a:lnTo>
                    <a:pt x="105" y="111"/>
                  </a:lnTo>
                  <a:lnTo>
                    <a:pt x="105" y="111"/>
                  </a:lnTo>
                  <a:lnTo>
                    <a:pt x="105" y="105"/>
                  </a:lnTo>
                  <a:lnTo>
                    <a:pt x="105" y="105"/>
                  </a:lnTo>
                  <a:lnTo>
                    <a:pt x="111" y="105"/>
                  </a:lnTo>
                  <a:lnTo>
                    <a:pt x="111" y="101"/>
                  </a:lnTo>
                  <a:lnTo>
                    <a:pt x="117" y="101"/>
                  </a:lnTo>
                  <a:lnTo>
                    <a:pt x="117" y="88"/>
                  </a:lnTo>
                  <a:lnTo>
                    <a:pt x="117" y="88"/>
                  </a:lnTo>
                  <a:lnTo>
                    <a:pt x="117" y="78"/>
                  </a:lnTo>
                  <a:lnTo>
                    <a:pt x="117" y="78"/>
                  </a:lnTo>
                  <a:lnTo>
                    <a:pt x="124" y="72"/>
                  </a:lnTo>
                  <a:lnTo>
                    <a:pt x="124" y="66"/>
                  </a:lnTo>
                  <a:lnTo>
                    <a:pt x="128" y="66"/>
                  </a:lnTo>
                  <a:lnTo>
                    <a:pt x="128" y="72"/>
                  </a:lnTo>
                  <a:lnTo>
                    <a:pt x="128" y="72"/>
                  </a:lnTo>
                  <a:lnTo>
                    <a:pt x="128" y="78"/>
                  </a:lnTo>
                  <a:lnTo>
                    <a:pt x="128" y="78"/>
                  </a:lnTo>
                  <a:lnTo>
                    <a:pt x="128" y="78"/>
                  </a:lnTo>
                  <a:lnTo>
                    <a:pt x="128" y="82"/>
                  </a:lnTo>
                  <a:lnTo>
                    <a:pt x="128" y="82"/>
                  </a:lnTo>
                  <a:lnTo>
                    <a:pt x="140" y="82"/>
                  </a:lnTo>
                  <a:lnTo>
                    <a:pt x="140" y="78"/>
                  </a:lnTo>
                  <a:lnTo>
                    <a:pt x="140" y="78"/>
                  </a:lnTo>
                  <a:lnTo>
                    <a:pt x="146" y="78"/>
                  </a:lnTo>
                  <a:lnTo>
                    <a:pt x="146" y="66"/>
                  </a:lnTo>
                  <a:lnTo>
                    <a:pt x="146" y="66"/>
                  </a:lnTo>
                  <a:lnTo>
                    <a:pt x="146" y="62"/>
                  </a:lnTo>
                  <a:lnTo>
                    <a:pt x="140" y="62"/>
                  </a:lnTo>
                  <a:lnTo>
                    <a:pt x="140" y="55"/>
                  </a:lnTo>
                  <a:lnTo>
                    <a:pt x="134" y="55"/>
                  </a:lnTo>
                  <a:lnTo>
                    <a:pt x="134" y="55"/>
                  </a:lnTo>
                  <a:lnTo>
                    <a:pt x="128" y="49"/>
                  </a:lnTo>
                  <a:lnTo>
                    <a:pt x="128" y="55"/>
                  </a:lnTo>
                  <a:lnTo>
                    <a:pt x="111" y="55"/>
                  </a:lnTo>
                  <a:lnTo>
                    <a:pt x="105" y="49"/>
                  </a:lnTo>
                  <a:lnTo>
                    <a:pt x="99" y="49"/>
                  </a:lnTo>
                  <a:lnTo>
                    <a:pt x="99" y="43"/>
                  </a:lnTo>
                  <a:lnTo>
                    <a:pt x="99" y="43"/>
                  </a:lnTo>
                  <a:lnTo>
                    <a:pt x="99" y="43"/>
                  </a:lnTo>
                  <a:lnTo>
                    <a:pt x="99" y="39"/>
                  </a:lnTo>
                  <a:lnTo>
                    <a:pt x="99" y="39"/>
                  </a:lnTo>
                  <a:lnTo>
                    <a:pt x="99" y="33"/>
                  </a:lnTo>
                  <a:lnTo>
                    <a:pt x="99" y="33"/>
                  </a:lnTo>
                  <a:lnTo>
                    <a:pt x="99" y="27"/>
                  </a:lnTo>
                  <a:lnTo>
                    <a:pt x="99" y="27"/>
                  </a:lnTo>
                  <a:lnTo>
                    <a:pt x="93" y="20"/>
                  </a:lnTo>
                  <a:lnTo>
                    <a:pt x="93" y="20"/>
                  </a:lnTo>
                  <a:lnTo>
                    <a:pt x="89" y="16"/>
                  </a:lnTo>
                  <a:lnTo>
                    <a:pt x="89" y="16"/>
                  </a:lnTo>
                  <a:lnTo>
                    <a:pt x="82" y="10"/>
                  </a:lnTo>
                  <a:lnTo>
                    <a:pt x="82" y="0"/>
                  </a:lnTo>
                  <a:lnTo>
                    <a:pt x="64" y="0"/>
                  </a:lnTo>
                  <a:lnTo>
                    <a:pt x="64" y="4"/>
                  </a:lnTo>
                  <a:lnTo>
                    <a:pt x="58" y="4"/>
                  </a:lnTo>
                  <a:lnTo>
                    <a:pt x="58" y="4"/>
                  </a:lnTo>
                  <a:lnTo>
                    <a:pt x="58" y="4"/>
                  </a:lnTo>
                  <a:lnTo>
                    <a:pt x="58" y="4"/>
                  </a:lnTo>
                  <a:lnTo>
                    <a:pt x="53" y="10"/>
                  </a:lnTo>
                  <a:lnTo>
                    <a:pt x="53" y="10"/>
                  </a:lnTo>
                  <a:lnTo>
                    <a:pt x="53" y="16"/>
                  </a:lnTo>
                  <a:lnTo>
                    <a:pt x="53" y="16"/>
                  </a:lnTo>
                  <a:lnTo>
                    <a:pt x="53" y="16"/>
                  </a:lnTo>
                  <a:lnTo>
                    <a:pt x="47" y="20"/>
                  </a:lnTo>
                  <a:lnTo>
                    <a:pt x="41" y="20"/>
                  </a:lnTo>
                  <a:lnTo>
                    <a:pt x="41" y="16"/>
                  </a:lnTo>
                  <a:lnTo>
                    <a:pt x="35" y="16"/>
                  </a:lnTo>
                  <a:lnTo>
                    <a:pt x="35" y="16"/>
                  </a:lnTo>
                  <a:lnTo>
                    <a:pt x="29" y="20"/>
                  </a:lnTo>
                  <a:lnTo>
                    <a:pt x="23" y="20"/>
                  </a:lnTo>
                  <a:lnTo>
                    <a:pt x="18" y="27"/>
                  </a:lnTo>
                  <a:lnTo>
                    <a:pt x="6" y="27"/>
                  </a:lnTo>
                  <a:lnTo>
                    <a:pt x="6" y="33"/>
                  </a:lnTo>
                  <a:lnTo>
                    <a:pt x="0" y="33"/>
                  </a:lnTo>
                  <a:lnTo>
                    <a:pt x="0" y="39"/>
                  </a:lnTo>
                  <a:lnTo>
                    <a:pt x="6" y="39"/>
                  </a:lnTo>
                  <a:lnTo>
                    <a:pt x="6" y="43"/>
                  </a:lnTo>
                  <a:lnTo>
                    <a:pt x="23" y="43"/>
                  </a:lnTo>
                  <a:lnTo>
                    <a:pt x="29" y="39"/>
                  </a:lnTo>
                  <a:lnTo>
                    <a:pt x="35" y="39"/>
                  </a:lnTo>
                  <a:lnTo>
                    <a:pt x="41" y="33"/>
                  </a:lnTo>
                  <a:lnTo>
                    <a:pt x="47" y="33"/>
                  </a:lnTo>
                  <a:lnTo>
                    <a:pt x="53" y="27"/>
                  </a:lnTo>
                  <a:lnTo>
                    <a:pt x="53" y="33"/>
                  </a:lnTo>
                  <a:lnTo>
                    <a:pt x="53" y="33"/>
                  </a:lnTo>
                  <a:lnTo>
                    <a:pt x="47" y="39"/>
                  </a:lnTo>
                  <a:lnTo>
                    <a:pt x="47" y="39"/>
                  </a:lnTo>
                  <a:lnTo>
                    <a:pt x="47" y="39"/>
                  </a:lnTo>
                  <a:lnTo>
                    <a:pt x="47" y="43"/>
                  </a:lnTo>
                  <a:lnTo>
                    <a:pt x="47" y="43"/>
                  </a:lnTo>
                  <a:lnTo>
                    <a:pt x="93" y="43"/>
                  </a:lnTo>
                  <a:lnTo>
                    <a:pt x="93" y="55"/>
                  </a:lnTo>
                  <a:lnTo>
                    <a:pt x="64" y="55"/>
                  </a:lnTo>
                  <a:lnTo>
                    <a:pt x="64" y="62"/>
                  </a:lnTo>
                  <a:lnTo>
                    <a:pt x="58" y="62"/>
                  </a:lnTo>
                  <a:lnTo>
                    <a:pt x="58" y="66"/>
                  </a:lnTo>
                  <a:lnTo>
                    <a:pt x="53" y="66"/>
                  </a:lnTo>
                  <a:lnTo>
                    <a:pt x="47" y="72"/>
                  </a:lnTo>
                  <a:lnTo>
                    <a:pt x="41" y="72"/>
                  </a:lnTo>
                  <a:lnTo>
                    <a:pt x="41" y="72"/>
                  </a:lnTo>
                  <a:lnTo>
                    <a:pt x="41" y="72"/>
                  </a:lnTo>
                  <a:lnTo>
                    <a:pt x="41" y="78"/>
                  </a:lnTo>
                  <a:lnTo>
                    <a:pt x="41" y="78"/>
                  </a:lnTo>
                  <a:lnTo>
                    <a:pt x="41" y="78"/>
                  </a:lnTo>
                  <a:lnTo>
                    <a:pt x="41" y="82"/>
                  </a:lnTo>
                  <a:lnTo>
                    <a:pt x="35" y="88"/>
                  </a:lnTo>
                  <a:lnTo>
                    <a:pt x="35" y="95"/>
                  </a:lnTo>
                  <a:lnTo>
                    <a:pt x="35" y="95"/>
                  </a:lnTo>
                  <a:lnTo>
                    <a:pt x="29" y="101"/>
                  </a:lnTo>
                  <a:lnTo>
                    <a:pt x="29" y="105"/>
                  </a:lnTo>
                  <a:lnTo>
                    <a:pt x="23" y="111"/>
                  </a:lnTo>
                  <a:lnTo>
                    <a:pt x="23" y="123"/>
                  </a:lnTo>
                  <a:lnTo>
                    <a:pt x="23" y="123"/>
                  </a:lnTo>
                  <a:lnTo>
                    <a:pt x="23" y="128"/>
                  </a:lnTo>
                  <a:lnTo>
                    <a:pt x="23" y="128"/>
                  </a:lnTo>
                  <a:lnTo>
                    <a:pt x="23" y="128"/>
                  </a:lnTo>
                  <a:lnTo>
                    <a:pt x="29" y="134"/>
                  </a:lnTo>
                  <a:lnTo>
                    <a:pt x="29" y="134"/>
                  </a:lnTo>
                  <a:lnTo>
                    <a:pt x="29" y="134"/>
                  </a:lnTo>
                  <a:lnTo>
                    <a:pt x="35" y="134"/>
                  </a:lnTo>
                  <a:lnTo>
                    <a:pt x="47" y="123"/>
                  </a:lnTo>
                  <a:lnTo>
                    <a:pt x="47" y="101"/>
                  </a:lnTo>
                  <a:lnTo>
                    <a:pt x="53" y="95"/>
                  </a:lnTo>
                  <a:lnTo>
                    <a:pt x="53" y="88"/>
                  </a:lnTo>
                  <a:lnTo>
                    <a:pt x="58" y="82"/>
                  </a:lnTo>
                  <a:lnTo>
                    <a:pt x="58" y="78"/>
                  </a:lnTo>
                  <a:lnTo>
                    <a:pt x="64" y="78"/>
                  </a:lnTo>
                  <a:lnTo>
                    <a:pt x="70" y="72"/>
                  </a:lnTo>
                  <a:lnTo>
                    <a:pt x="76" y="72"/>
                  </a:lnTo>
                  <a:lnTo>
                    <a:pt x="82" y="66"/>
                  </a:lnTo>
                  <a:lnTo>
                    <a:pt x="82" y="62"/>
                  </a:lnTo>
                  <a:lnTo>
                    <a:pt x="89" y="62"/>
                  </a:lnTo>
                  <a:lnTo>
                    <a:pt x="93" y="66"/>
                  </a:lnTo>
                  <a:lnTo>
                    <a:pt x="93" y="66"/>
                  </a:lnTo>
                  <a:lnTo>
                    <a:pt x="93" y="66"/>
                  </a:lnTo>
                  <a:lnTo>
                    <a:pt x="93" y="66"/>
                  </a:lnTo>
                  <a:lnTo>
                    <a:pt x="99" y="72"/>
                  </a:lnTo>
                  <a:lnTo>
                    <a:pt x="99" y="72"/>
                  </a:lnTo>
                  <a:lnTo>
                    <a:pt x="99" y="78"/>
                  </a:lnTo>
                  <a:lnTo>
                    <a:pt x="93" y="78"/>
                  </a:lnTo>
                  <a:lnTo>
                    <a:pt x="93" y="82"/>
                  </a:lnTo>
                  <a:lnTo>
                    <a:pt x="93" y="82"/>
                  </a:lnTo>
                  <a:lnTo>
                    <a:pt x="93" y="88"/>
                  </a:lnTo>
                  <a:lnTo>
                    <a:pt x="89" y="88"/>
                  </a:lnTo>
                  <a:lnTo>
                    <a:pt x="89" y="95"/>
                  </a:lnTo>
                  <a:lnTo>
                    <a:pt x="89" y="95"/>
                  </a:lnTo>
                  <a:lnTo>
                    <a:pt x="89" y="95"/>
                  </a:lnTo>
                  <a:lnTo>
                    <a:pt x="99" y="95"/>
                  </a:lnTo>
                  <a:lnTo>
                    <a:pt x="99" y="101"/>
                  </a:lnTo>
                  <a:lnTo>
                    <a:pt x="99" y="101"/>
                  </a:lnTo>
                  <a:lnTo>
                    <a:pt x="99" y="105"/>
                  </a:lnTo>
                  <a:lnTo>
                    <a:pt x="99" y="105"/>
                  </a:lnTo>
                  <a:lnTo>
                    <a:pt x="99" y="105"/>
                  </a:lnTo>
                  <a:lnTo>
                    <a:pt x="99" y="117"/>
                  </a:lnTo>
                  <a:lnTo>
                    <a:pt x="99" y="1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2" name="Freeform 781"/>
            <p:cNvSpPr>
              <a:spLocks/>
            </p:cNvSpPr>
            <p:nvPr/>
          </p:nvSpPr>
          <p:spPr bwMode="auto">
            <a:xfrm>
              <a:off x="2532063" y="2051051"/>
              <a:ext cx="231775" cy="212725"/>
            </a:xfrm>
            <a:custGeom>
              <a:avLst/>
              <a:gdLst>
                <a:gd name="T0" fmla="*/ 105 w 146"/>
                <a:gd name="T1" fmla="*/ 111 h 134"/>
                <a:gd name="T2" fmla="*/ 111 w 146"/>
                <a:gd name="T3" fmla="*/ 105 h 134"/>
                <a:gd name="T4" fmla="*/ 117 w 146"/>
                <a:gd name="T5" fmla="*/ 88 h 134"/>
                <a:gd name="T6" fmla="*/ 117 w 146"/>
                <a:gd name="T7" fmla="*/ 78 h 134"/>
                <a:gd name="T8" fmla="*/ 128 w 146"/>
                <a:gd name="T9" fmla="*/ 66 h 134"/>
                <a:gd name="T10" fmla="*/ 128 w 146"/>
                <a:gd name="T11" fmla="*/ 78 h 134"/>
                <a:gd name="T12" fmla="*/ 128 w 146"/>
                <a:gd name="T13" fmla="*/ 82 h 134"/>
                <a:gd name="T14" fmla="*/ 140 w 146"/>
                <a:gd name="T15" fmla="*/ 78 h 134"/>
                <a:gd name="T16" fmla="*/ 146 w 146"/>
                <a:gd name="T17" fmla="*/ 66 h 134"/>
                <a:gd name="T18" fmla="*/ 140 w 146"/>
                <a:gd name="T19" fmla="*/ 62 h 134"/>
                <a:gd name="T20" fmla="*/ 134 w 146"/>
                <a:gd name="T21" fmla="*/ 55 h 134"/>
                <a:gd name="T22" fmla="*/ 111 w 146"/>
                <a:gd name="T23" fmla="*/ 55 h 134"/>
                <a:gd name="T24" fmla="*/ 99 w 146"/>
                <a:gd name="T25" fmla="*/ 43 h 134"/>
                <a:gd name="T26" fmla="*/ 99 w 146"/>
                <a:gd name="T27" fmla="*/ 39 h 134"/>
                <a:gd name="T28" fmla="*/ 99 w 146"/>
                <a:gd name="T29" fmla="*/ 33 h 134"/>
                <a:gd name="T30" fmla="*/ 93 w 146"/>
                <a:gd name="T31" fmla="*/ 20 h 134"/>
                <a:gd name="T32" fmla="*/ 89 w 146"/>
                <a:gd name="T33" fmla="*/ 16 h 134"/>
                <a:gd name="T34" fmla="*/ 64 w 146"/>
                <a:gd name="T35" fmla="*/ 0 h 134"/>
                <a:gd name="T36" fmla="*/ 58 w 146"/>
                <a:gd name="T37" fmla="*/ 4 h 134"/>
                <a:gd name="T38" fmla="*/ 53 w 146"/>
                <a:gd name="T39" fmla="*/ 10 h 134"/>
                <a:gd name="T40" fmla="*/ 53 w 146"/>
                <a:gd name="T41" fmla="*/ 16 h 134"/>
                <a:gd name="T42" fmla="*/ 41 w 146"/>
                <a:gd name="T43" fmla="*/ 20 h 134"/>
                <a:gd name="T44" fmla="*/ 35 w 146"/>
                <a:gd name="T45" fmla="*/ 16 h 134"/>
                <a:gd name="T46" fmla="*/ 18 w 146"/>
                <a:gd name="T47" fmla="*/ 27 h 134"/>
                <a:gd name="T48" fmla="*/ 0 w 146"/>
                <a:gd name="T49" fmla="*/ 33 h 134"/>
                <a:gd name="T50" fmla="*/ 6 w 146"/>
                <a:gd name="T51" fmla="*/ 43 h 134"/>
                <a:gd name="T52" fmla="*/ 35 w 146"/>
                <a:gd name="T53" fmla="*/ 39 h 134"/>
                <a:gd name="T54" fmla="*/ 53 w 146"/>
                <a:gd name="T55" fmla="*/ 27 h 134"/>
                <a:gd name="T56" fmla="*/ 47 w 146"/>
                <a:gd name="T57" fmla="*/ 39 h 134"/>
                <a:gd name="T58" fmla="*/ 47 w 146"/>
                <a:gd name="T59" fmla="*/ 43 h 134"/>
                <a:gd name="T60" fmla="*/ 93 w 146"/>
                <a:gd name="T61" fmla="*/ 55 h 134"/>
                <a:gd name="T62" fmla="*/ 58 w 146"/>
                <a:gd name="T63" fmla="*/ 62 h 134"/>
                <a:gd name="T64" fmla="*/ 47 w 146"/>
                <a:gd name="T65" fmla="*/ 72 h 134"/>
                <a:gd name="T66" fmla="*/ 41 w 146"/>
                <a:gd name="T67" fmla="*/ 72 h 134"/>
                <a:gd name="T68" fmla="*/ 41 w 146"/>
                <a:gd name="T69" fmla="*/ 78 h 134"/>
                <a:gd name="T70" fmla="*/ 35 w 146"/>
                <a:gd name="T71" fmla="*/ 95 h 134"/>
                <a:gd name="T72" fmla="*/ 29 w 146"/>
                <a:gd name="T73" fmla="*/ 105 h 134"/>
                <a:gd name="T74" fmla="*/ 23 w 146"/>
                <a:gd name="T75" fmla="*/ 123 h 134"/>
                <a:gd name="T76" fmla="*/ 23 w 146"/>
                <a:gd name="T77" fmla="*/ 128 h 134"/>
                <a:gd name="T78" fmla="*/ 29 w 146"/>
                <a:gd name="T79" fmla="*/ 134 h 134"/>
                <a:gd name="T80" fmla="*/ 47 w 146"/>
                <a:gd name="T81" fmla="*/ 101 h 134"/>
                <a:gd name="T82" fmla="*/ 58 w 146"/>
                <a:gd name="T83" fmla="*/ 82 h 134"/>
                <a:gd name="T84" fmla="*/ 70 w 146"/>
                <a:gd name="T85" fmla="*/ 72 h 134"/>
                <a:gd name="T86" fmla="*/ 82 w 146"/>
                <a:gd name="T87" fmla="*/ 62 h 134"/>
                <a:gd name="T88" fmla="*/ 93 w 146"/>
                <a:gd name="T89" fmla="*/ 66 h 134"/>
                <a:gd name="T90" fmla="*/ 99 w 146"/>
                <a:gd name="T91" fmla="*/ 72 h 134"/>
                <a:gd name="T92" fmla="*/ 93 w 146"/>
                <a:gd name="T93" fmla="*/ 78 h 134"/>
                <a:gd name="T94" fmla="*/ 93 w 146"/>
                <a:gd name="T95" fmla="*/ 88 h 134"/>
                <a:gd name="T96" fmla="*/ 89 w 146"/>
                <a:gd name="T97" fmla="*/ 95 h 134"/>
                <a:gd name="T98" fmla="*/ 99 w 146"/>
                <a:gd name="T99" fmla="*/ 101 h 134"/>
                <a:gd name="T100" fmla="*/ 99 w 146"/>
                <a:gd name="T101" fmla="*/ 105 h 134"/>
                <a:gd name="T102" fmla="*/ 99 w 146"/>
                <a:gd name="T103" fmla="*/ 11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134">
                  <a:moveTo>
                    <a:pt x="99" y="117"/>
                  </a:moveTo>
                  <a:lnTo>
                    <a:pt x="105" y="111"/>
                  </a:lnTo>
                  <a:lnTo>
                    <a:pt x="105" y="111"/>
                  </a:lnTo>
                  <a:lnTo>
                    <a:pt x="105" y="105"/>
                  </a:lnTo>
                  <a:lnTo>
                    <a:pt x="105" y="105"/>
                  </a:lnTo>
                  <a:lnTo>
                    <a:pt x="111" y="105"/>
                  </a:lnTo>
                  <a:lnTo>
                    <a:pt x="111" y="101"/>
                  </a:lnTo>
                  <a:lnTo>
                    <a:pt x="117" y="101"/>
                  </a:lnTo>
                  <a:lnTo>
                    <a:pt x="117" y="88"/>
                  </a:lnTo>
                  <a:lnTo>
                    <a:pt x="117" y="88"/>
                  </a:lnTo>
                  <a:lnTo>
                    <a:pt x="117" y="78"/>
                  </a:lnTo>
                  <a:lnTo>
                    <a:pt x="117" y="78"/>
                  </a:lnTo>
                  <a:lnTo>
                    <a:pt x="124" y="72"/>
                  </a:lnTo>
                  <a:lnTo>
                    <a:pt x="124" y="66"/>
                  </a:lnTo>
                  <a:lnTo>
                    <a:pt x="128" y="66"/>
                  </a:lnTo>
                  <a:lnTo>
                    <a:pt x="128" y="72"/>
                  </a:lnTo>
                  <a:lnTo>
                    <a:pt x="128" y="72"/>
                  </a:lnTo>
                  <a:lnTo>
                    <a:pt x="128" y="78"/>
                  </a:lnTo>
                  <a:lnTo>
                    <a:pt x="128" y="78"/>
                  </a:lnTo>
                  <a:lnTo>
                    <a:pt x="128" y="78"/>
                  </a:lnTo>
                  <a:lnTo>
                    <a:pt x="128" y="82"/>
                  </a:lnTo>
                  <a:lnTo>
                    <a:pt x="128" y="82"/>
                  </a:lnTo>
                  <a:lnTo>
                    <a:pt x="140" y="82"/>
                  </a:lnTo>
                  <a:lnTo>
                    <a:pt x="140" y="78"/>
                  </a:lnTo>
                  <a:lnTo>
                    <a:pt x="140" y="78"/>
                  </a:lnTo>
                  <a:lnTo>
                    <a:pt x="146" y="78"/>
                  </a:lnTo>
                  <a:lnTo>
                    <a:pt x="146" y="66"/>
                  </a:lnTo>
                  <a:lnTo>
                    <a:pt x="146" y="66"/>
                  </a:lnTo>
                  <a:lnTo>
                    <a:pt x="146" y="62"/>
                  </a:lnTo>
                  <a:lnTo>
                    <a:pt x="140" y="62"/>
                  </a:lnTo>
                  <a:lnTo>
                    <a:pt x="140" y="55"/>
                  </a:lnTo>
                  <a:lnTo>
                    <a:pt x="134" y="55"/>
                  </a:lnTo>
                  <a:lnTo>
                    <a:pt x="134" y="55"/>
                  </a:lnTo>
                  <a:lnTo>
                    <a:pt x="128" y="49"/>
                  </a:lnTo>
                  <a:lnTo>
                    <a:pt x="128" y="55"/>
                  </a:lnTo>
                  <a:lnTo>
                    <a:pt x="111" y="55"/>
                  </a:lnTo>
                  <a:lnTo>
                    <a:pt x="105" y="49"/>
                  </a:lnTo>
                  <a:lnTo>
                    <a:pt x="99" y="49"/>
                  </a:lnTo>
                  <a:lnTo>
                    <a:pt x="99" y="43"/>
                  </a:lnTo>
                  <a:lnTo>
                    <a:pt x="99" y="43"/>
                  </a:lnTo>
                  <a:lnTo>
                    <a:pt x="99" y="43"/>
                  </a:lnTo>
                  <a:lnTo>
                    <a:pt x="99" y="39"/>
                  </a:lnTo>
                  <a:lnTo>
                    <a:pt x="99" y="39"/>
                  </a:lnTo>
                  <a:lnTo>
                    <a:pt x="99" y="33"/>
                  </a:lnTo>
                  <a:lnTo>
                    <a:pt x="99" y="33"/>
                  </a:lnTo>
                  <a:lnTo>
                    <a:pt x="99" y="27"/>
                  </a:lnTo>
                  <a:lnTo>
                    <a:pt x="99" y="27"/>
                  </a:lnTo>
                  <a:lnTo>
                    <a:pt x="93" y="20"/>
                  </a:lnTo>
                  <a:lnTo>
                    <a:pt x="93" y="20"/>
                  </a:lnTo>
                  <a:lnTo>
                    <a:pt x="89" y="16"/>
                  </a:lnTo>
                  <a:lnTo>
                    <a:pt x="89" y="16"/>
                  </a:lnTo>
                  <a:lnTo>
                    <a:pt x="82" y="10"/>
                  </a:lnTo>
                  <a:lnTo>
                    <a:pt x="82" y="0"/>
                  </a:lnTo>
                  <a:lnTo>
                    <a:pt x="64" y="0"/>
                  </a:lnTo>
                  <a:lnTo>
                    <a:pt x="64" y="4"/>
                  </a:lnTo>
                  <a:lnTo>
                    <a:pt x="58" y="4"/>
                  </a:lnTo>
                  <a:lnTo>
                    <a:pt x="58" y="4"/>
                  </a:lnTo>
                  <a:lnTo>
                    <a:pt x="58" y="4"/>
                  </a:lnTo>
                  <a:lnTo>
                    <a:pt x="58" y="4"/>
                  </a:lnTo>
                  <a:lnTo>
                    <a:pt x="53" y="10"/>
                  </a:lnTo>
                  <a:lnTo>
                    <a:pt x="53" y="10"/>
                  </a:lnTo>
                  <a:lnTo>
                    <a:pt x="53" y="16"/>
                  </a:lnTo>
                  <a:lnTo>
                    <a:pt x="53" y="16"/>
                  </a:lnTo>
                  <a:lnTo>
                    <a:pt x="53" y="16"/>
                  </a:lnTo>
                  <a:lnTo>
                    <a:pt x="47" y="20"/>
                  </a:lnTo>
                  <a:lnTo>
                    <a:pt x="41" y="20"/>
                  </a:lnTo>
                  <a:lnTo>
                    <a:pt x="41" y="16"/>
                  </a:lnTo>
                  <a:lnTo>
                    <a:pt x="35" y="16"/>
                  </a:lnTo>
                  <a:lnTo>
                    <a:pt x="35" y="16"/>
                  </a:lnTo>
                  <a:lnTo>
                    <a:pt x="29" y="20"/>
                  </a:lnTo>
                  <a:lnTo>
                    <a:pt x="23" y="20"/>
                  </a:lnTo>
                  <a:lnTo>
                    <a:pt x="18" y="27"/>
                  </a:lnTo>
                  <a:lnTo>
                    <a:pt x="6" y="27"/>
                  </a:lnTo>
                  <a:lnTo>
                    <a:pt x="6" y="33"/>
                  </a:lnTo>
                  <a:lnTo>
                    <a:pt x="0" y="33"/>
                  </a:lnTo>
                  <a:lnTo>
                    <a:pt x="0" y="39"/>
                  </a:lnTo>
                  <a:lnTo>
                    <a:pt x="6" y="39"/>
                  </a:lnTo>
                  <a:lnTo>
                    <a:pt x="6" y="43"/>
                  </a:lnTo>
                  <a:lnTo>
                    <a:pt x="23" y="43"/>
                  </a:lnTo>
                  <a:lnTo>
                    <a:pt x="29" y="39"/>
                  </a:lnTo>
                  <a:lnTo>
                    <a:pt x="35" y="39"/>
                  </a:lnTo>
                  <a:lnTo>
                    <a:pt x="41" y="33"/>
                  </a:lnTo>
                  <a:lnTo>
                    <a:pt x="47" y="33"/>
                  </a:lnTo>
                  <a:lnTo>
                    <a:pt x="53" y="27"/>
                  </a:lnTo>
                  <a:lnTo>
                    <a:pt x="53" y="33"/>
                  </a:lnTo>
                  <a:lnTo>
                    <a:pt x="53" y="33"/>
                  </a:lnTo>
                  <a:lnTo>
                    <a:pt x="47" y="39"/>
                  </a:lnTo>
                  <a:lnTo>
                    <a:pt x="47" y="39"/>
                  </a:lnTo>
                  <a:lnTo>
                    <a:pt x="47" y="39"/>
                  </a:lnTo>
                  <a:lnTo>
                    <a:pt x="47" y="43"/>
                  </a:lnTo>
                  <a:lnTo>
                    <a:pt x="47" y="43"/>
                  </a:lnTo>
                  <a:lnTo>
                    <a:pt x="93" y="43"/>
                  </a:lnTo>
                  <a:lnTo>
                    <a:pt x="93" y="55"/>
                  </a:lnTo>
                  <a:lnTo>
                    <a:pt x="64" y="55"/>
                  </a:lnTo>
                  <a:lnTo>
                    <a:pt x="64" y="62"/>
                  </a:lnTo>
                  <a:lnTo>
                    <a:pt x="58" y="62"/>
                  </a:lnTo>
                  <a:lnTo>
                    <a:pt x="58" y="66"/>
                  </a:lnTo>
                  <a:lnTo>
                    <a:pt x="53" y="66"/>
                  </a:lnTo>
                  <a:lnTo>
                    <a:pt x="47" y="72"/>
                  </a:lnTo>
                  <a:lnTo>
                    <a:pt x="41" y="72"/>
                  </a:lnTo>
                  <a:lnTo>
                    <a:pt x="41" y="72"/>
                  </a:lnTo>
                  <a:lnTo>
                    <a:pt x="41" y="72"/>
                  </a:lnTo>
                  <a:lnTo>
                    <a:pt x="41" y="78"/>
                  </a:lnTo>
                  <a:lnTo>
                    <a:pt x="41" y="78"/>
                  </a:lnTo>
                  <a:lnTo>
                    <a:pt x="41" y="78"/>
                  </a:lnTo>
                  <a:lnTo>
                    <a:pt x="41" y="82"/>
                  </a:lnTo>
                  <a:lnTo>
                    <a:pt x="35" y="88"/>
                  </a:lnTo>
                  <a:lnTo>
                    <a:pt x="35" y="95"/>
                  </a:lnTo>
                  <a:lnTo>
                    <a:pt x="35" y="95"/>
                  </a:lnTo>
                  <a:lnTo>
                    <a:pt x="29" y="101"/>
                  </a:lnTo>
                  <a:lnTo>
                    <a:pt x="29" y="105"/>
                  </a:lnTo>
                  <a:lnTo>
                    <a:pt x="23" y="111"/>
                  </a:lnTo>
                  <a:lnTo>
                    <a:pt x="23" y="123"/>
                  </a:lnTo>
                  <a:lnTo>
                    <a:pt x="23" y="123"/>
                  </a:lnTo>
                  <a:lnTo>
                    <a:pt x="23" y="128"/>
                  </a:lnTo>
                  <a:lnTo>
                    <a:pt x="23" y="128"/>
                  </a:lnTo>
                  <a:lnTo>
                    <a:pt x="23" y="128"/>
                  </a:lnTo>
                  <a:lnTo>
                    <a:pt x="29" y="134"/>
                  </a:lnTo>
                  <a:lnTo>
                    <a:pt x="29" y="134"/>
                  </a:lnTo>
                  <a:lnTo>
                    <a:pt x="29" y="134"/>
                  </a:lnTo>
                  <a:lnTo>
                    <a:pt x="35" y="134"/>
                  </a:lnTo>
                  <a:lnTo>
                    <a:pt x="47" y="123"/>
                  </a:lnTo>
                  <a:lnTo>
                    <a:pt x="47" y="101"/>
                  </a:lnTo>
                  <a:lnTo>
                    <a:pt x="53" y="95"/>
                  </a:lnTo>
                  <a:lnTo>
                    <a:pt x="53" y="88"/>
                  </a:lnTo>
                  <a:lnTo>
                    <a:pt x="58" y="82"/>
                  </a:lnTo>
                  <a:lnTo>
                    <a:pt x="58" y="78"/>
                  </a:lnTo>
                  <a:lnTo>
                    <a:pt x="64" y="78"/>
                  </a:lnTo>
                  <a:lnTo>
                    <a:pt x="70" y="72"/>
                  </a:lnTo>
                  <a:lnTo>
                    <a:pt x="76" y="72"/>
                  </a:lnTo>
                  <a:lnTo>
                    <a:pt x="82" y="66"/>
                  </a:lnTo>
                  <a:lnTo>
                    <a:pt x="82" y="62"/>
                  </a:lnTo>
                  <a:lnTo>
                    <a:pt x="89" y="62"/>
                  </a:lnTo>
                  <a:lnTo>
                    <a:pt x="93" y="66"/>
                  </a:lnTo>
                  <a:lnTo>
                    <a:pt x="93" y="66"/>
                  </a:lnTo>
                  <a:lnTo>
                    <a:pt x="93" y="66"/>
                  </a:lnTo>
                  <a:lnTo>
                    <a:pt x="93" y="66"/>
                  </a:lnTo>
                  <a:lnTo>
                    <a:pt x="99" y="72"/>
                  </a:lnTo>
                  <a:lnTo>
                    <a:pt x="99" y="72"/>
                  </a:lnTo>
                  <a:lnTo>
                    <a:pt x="99" y="78"/>
                  </a:lnTo>
                  <a:lnTo>
                    <a:pt x="93" y="78"/>
                  </a:lnTo>
                  <a:lnTo>
                    <a:pt x="93" y="82"/>
                  </a:lnTo>
                  <a:lnTo>
                    <a:pt x="93" y="82"/>
                  </a:lnTo>
                  <a:lnTo>
                    <a:pt x="93" y="88"/>
                  </a:lnTo>
                  <a:lnTo>
                    <a:pt x="89" y="88"/>
                  </a:lnTo>
                  <a:lnTo>
                    <a:pt x="89" y="95"/>
                  </a:lnTo>
                  <a:lnTo>
                    <a:pt x="89" y="95"/>
                  </a:lnTo>
                  <a:lnTo>
                    <a:pt x="89" y="95"/>
                  </a:lnTo>
                  <a:lnTo>
                    <a:pt x="99" y="95"/>
                  </a:lnTo>
                  <a:lnTo>
                    <a:pt x="99" y="101"/>
                  </a:lnTo>
                  <a:lnTo>
                    <a:pt x="99" y="101"/>
                  </a:lnTo>
                  <a:lnTo>
                    <a:pt x="99" y="105"/>
                  </a:lnTo>
                  <a:lnTo>
                    <a:pt x="99" y="105"/>
                  </a:lnTo>
                  <a:lnTo>
                    <a:pt x="99" y="105"/>
                  </a:lnTo>
                  <a:lnTo>
                    <a:pt x="99" y="117"/>
                  </a:lnTo>
                  <a:lnTo>
                    <a:pt x="99" y="1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HelveticaNeue"/>
                <a:ea typeface="+mn-ea"/>
                <a:cs typeface="+mn-cs"/>
              </a:endParaRPr>
            </a:p>
          </p:txBody>
        </p:sp>
        <p:sp>
          <p:nvSpPr>
            <p:cNvPr id="783" name="Freeform 782"/>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4" name="Freeform 783"/>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5" name="Freeform 784"/>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6" name="Freeform 785"/>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 name="T30" fmla="*/ 16 w 16"/>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7" name="Freeform 786"/>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 name="T30" fmla="*/ 16 w 16"/>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8" name="Freeform 787"/>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89" name="Line 788"/>
            <p:cNvSpPr>
              <a:spLocks noChangeShapeType="1"/>
            </p:cNvSpPr>
            <p:nvPr/>
          </p:nvSpPr>
          <p:spPr bwMode="auto">
            <a:xfrm>
              <a:off x="1865313" y="17986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0" name="Freeform 789"/>
            <p:cNvSpPr>
              <a:spLocks/>
            </p:cNvSpPr>
            <p:nvPr/>
          </p:nvSpPr>
          <p:spPr bwMode="auto">
            <a:xfrm>
              <a:off x="1874838" y="1798638"/>
              <a:ext cx="0" cy="9525"/>
            </a:xfrm>
            <a:custGeom>
              <a:avLst/>
              <a:gdLst>
                <a:gd name="T0" fmla="*/ 6 h 6"/>
                <a:gd name="T1" fmla="*/ 6 h 6"/>
                <a:gd name="T2" fmla="*/ 6 h 6"/>
                <a:gd name="T3" fmla="*/ 0 h 6"/>
              </a:gdLst>
              <a:ahLst/>
              <a:cxnLst>
                <a:cxn ang="0">
                  <a:pos x="0" y="T0"/>
                </a:cxn>
                <a:cxn ang="0">
                  <a:pos x="0" y="T1"/>
                </a:cxn>
                <a:cxn ang="0">
                  <a:pos x="0" y="T2"/>
                </a:cxn>
                <a:cxn ang="0">
                  <a:pos x="0" y="T3"/>
                </a:cxn>
              </a:cxnLst>
              <a:rect l="0" t="0" r="r" b="b"/>
              <a:pathLst>
                <a:path h="6">
                  <a:moveTo>
                    <a:pt x="0" y="6"/>
                  </a:move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1" name="Freeform 790"/>
            <p:cNvSpPr>
              <a:spLocks/>
            </p:cNvSpPr>
            <p:nvPr/>
          </p:nvSpPr>
          <p:spPr bwMode="auto">
            <a:xfrm>
              <a:off x="1233488" y="1871663"/>
              <a:ext cx="65088" cy="25400"/>
            </a:xfrm>
            <a:custGeom>
              <a:avLst/>
              <a:gdLst>
                <a:gd name="T0" fmla="*/ 17 w 41"/>
                <a:gd name="T1" fmla="*/ 16 h 16"/>
                <a:gd name="T2" fmla="*/ 17 w 41"/>
                <a:gd name="T3" fmla="*/ 10 h 16"/>
                <a:gd name="T4" fmla="*/ 23 w 41"/>
                <a:gd name="T5" fmla="*/ 10 h 16"/>
                <a:gd name="T6" fmla="*/ 29 w 41"/>
                <a:gd name="T7" fmla="*/ 6 h 16"/>
                <a:gd name="T8" fmla="*/ 35 w 41"/>
                <a:gd name="T9" fmla="*/ 6 h 16"/>
                <a:gd name="T10" fmla="*/ 35 w 41"/>
                <a:gd name="T11" fmla="*/ 0 h 16"/>
                <a:gd name="T12" fmla="*/ 41 w 41"/>
                <a:gd name="T13" fmla="*/ 0 h 16"/>
                <a:gd name="T14" fmla="*/ 17 w 41"/>
                <a:gd name="T15" fmla="*/ 0 h 16"/>
                <a:gd name="T16" fmla="*/ 13 w 41"/>
                <a:gd name="T17" fmla="*/ 6 h 16"/>
                <a:gd name="T18" fmla="*/ 6 w 41"/>
                <a:gd name="T19" fmla="*/ 6 h 16"/>
                <a:gd name="T20" fmla="*/ 6 w 41"/>
                <a:gd name="T21" fmla="*/ 10 h 16"/>
                <a:gd name="T22" fmla="*/ 0 w 41"/>
                <a:gd name="T23" fmla="*/ 16 h 16"/>
                <a:gd name="T24" fmla="*/ 17 w 41"/>
                <a:gd name="T25" fmla="*/ 16 h 16"/>
                <a:gd name="T26" fmla="*/ 17 w 41"/>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16">
                  <a:moveTo>
                    <a:pt x="17" y="16"/>
                  </a:moveTo>
                  <a:lnTo>
                    <a:pt x="17" y="10"/>
                  </a:lnTo>
                  <a:lnTo>
                    <a:pt x="23" y="10"/>
                  </a:lnTo>
                  <a:lnTo>
                    <a:pt x="29" y="6"/>
                  </a:lnTo>
                  <a:lnTo>
                    <a:pt x="35" y="6"/>
                  </a:lnTo>
                  <a:lnTo>
                    <a:pt x="35" y="0"/>
                  </a:lnTo>
                  <a:lnTo>
                    <a:pt x="41" y="0"/>
                  </a:lnTo>
                  <a:lnTo>
                    <a:pt x="17" y="0"/>
                  </a:lnTo>
                  <a:lnTo>
                    <a:pt x="13" y="6"/>
                  </a:lnTo>
                  <a:lnTo>
                    <a:pt x="6" y="6"/>
                  </a:lnTo>
                  <a:lnTo>
                    <a:pt x="6" y="10"/>
                  </a:lnTo>
                  <a:lnTo>
                    <a:pt x="0" y="16"/>
                  </a:lnTo>
                  <a:lnTo>
                    <a:pt x="17" y="16"/>
                  </a:lnTo>
                  <a:lnTo>
                    <a:pt x="17"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2" name="Freeform 791"/>
            <p:cNvSpPr>
              <a:spLocks/>
            </p:cNvSpPr>
            <p:nvPr/>
          </p:nvSpPr>
          <p:spPr bwMode="auto">
            <a:xfrm>
              <a:off x="1233488" y="1871663"/>
              <a:ext cx="65088" cy="25400"/>
            </a:xfrm>
            <a:custGeom>
              <a:avLst/>
              <a:gdLst>
                <a:gd name="T0" fmla="*/ 17 w 41"/>
                <a:gd name="T1" fmla="*/ 16 h 16"/>
                <a:gd name="T2" fmla="*/ 17 w 41"/>
                <a:gd name="T3" fmla="*/ 10 h 16"/>
                <a:gd name="T4" fmla="*/ 23 w 41"/>
                <a:gd name="T5" fmla="*/ 10 h 16"/>
                <a:gd name="T6" fmla="*/ 29 w 41"/>
                <a:gd name="T7" fmla="*/ 6 h 16"/>
                <a:gd name="T8" fmla="*/ 35 w 41"/>
                <a:gd name="T9" fmla="*/ 6 h 16"/>
                <a:gd name="T10" fmla="*/ 35 w 41"/>
                <a:gd name="T11" fmla="*/ 0 h 16"/>
                <a:gd name="T12" fmla="*/ 41 w 41"/>
                <a:gd name="T13" fmla="*/ 0 h 16"/>
                <a:gd name="T14" fmla="*/ 17 w 41"/>
                <a:gd name="T15" fmla="*/ 0 h 16"/>
                <a:gd name="T16" fmla="*/ 13 w 41"/>
                <a:gd name="T17" fmla="*/ 6 h 16"/>
                <a:gd name="T18" fmla="*/ 6 w 41"/>
                <a:gd name="T19" fmla="*/ 6 h 16"/>
                <a:gd name="T20" fmla="*/ 6 w 41"/>
                <a:gd name="T21" fmla="*/ 10 h 16"/>
                <a:gd name="T22" fmla="*/ 0 w 41"/>
                <a:gd name="T23" fmla="*/ 16 h 16"/>
                <a:gd name="T24" fmla="*/ 17 w 41"/>
                <a:gd name="T25" fmla="*/ 16 h 16"/>
                <a:gd name="T26" fmla="*/ 17 w 41"/>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16">
                  <a:moveTo>
                    <a:pt x="17" y="16"/>
                  </a:moveTo>
                  <a:lnTo>
                    <a:pt x="17" y="10"/>
                  </a:lnTo>
                  <a:lnTo>
                    <a:pt x="23" y="10"/>
                  </a:lnTo>
                  <a:lnTo>
                    <a:pt x="29" y="6"/>
                  </a:lnTo>
                  <a:lnTo>
                    <a:pt x="35" y="6"/>
                  </a:lnTo>
                  <a:lnTo>
                    <a:pt x="35" y="0"/>
                  </a:lnTo>
                  <a:lnTo>
                    <a:pt x="41" y="0"/>
                  </a:lnTo>
                  <a:lnTo>
                    <a:pt x="17" y="0"/>
                  </a:lnTo>
                  <a:lnTo>
                    <a:pt x="13" y="6"/>
                  </a:lnTo>
                  <a:lnTo>
                    <a:pt x="6" y="6"/>
                  </a:lnTo>
                  <a:lnTo>
                    <a:pt x="6" y="10"/>
                  </a:lnTo>
                  <a:lnTo>
                    <a:pt x="0" y="16"/>
                  </a:lnTo>
                  <a:lnTo>
                    <a:pt x="17" y="16"/>
                  </a:lnTo>
                  <a:lnTo>
                    <a:pt x="17"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3" name="Freeform 792"/>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4" name="Freeform 793"/>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5" name="Freeform 794"/>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6"/>
                  </a:moveTo>
                  <a:lnTo>
                    <a:pt x="0" y="10"/>
                  </a:lnTo>
                  <a:lnTo>
                    <a:pt x="0" y="6"/>
                  </a:lnTo>
                  <a:lnTo>
                    <a:pt x="0" y="6"/>
                  </a:lnTo>
                  <a:lnTo>
                    <a:pt x="7" y="6"/>
                  </a:lnTo>
                  <a:lnTo>
                    <a:pt x="7"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6" name="Freeform 795"/>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7" name="Freeform 796"/>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8" name="Freeform 797"/>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799" name="Freeform 798"/>
            <p:cNvSpPr>
              <a:spLocks/>
            </p:cNvSpPr>
            <p:nvPr/>
          </p:nvSpPr>
          <p:spPr bwMode="auto">
            <a:xfrm>
              <a:off x="2846388" y="2273301"/>
              <a:ext cx="49213" cy="15875"/>
            </a:xfrm>
            <a:custGeom>
              <a:avLst/>
              <a:gdLst>
                <a:gd name="T0" fmla="*/ 0 w 31"/>
                <a:gd name="T1" fmla="*/ 10 h 10"/>
                <a:gd name="T2" fmla="*/ 18 w 31"/>
                <a:gd name="T3" fmla="*/ 10 h 10"/>
                <a:gd name="T4" fmla="*/ 18 w 31"/>
                <a:gd name="T5" fmla="*/ 4 h 10"/>
                <a:gd name="T6" fmla="*/ 18 w 31"/>
                <a:gd name="T7" fmla="*/ 4 h 10"/>
                <a:gd name="T8" fmla="*/ 31 w 31"/>
                <a:gd name="T9" fmla="*/ 4 h 10"/>
                <a:gd name="T10" fmla="*/ 31 w 31"/>
                <a:gd name="T11" fmla="*/ 0 h 10"/>
                <a:gd name="T12" fmla="*/ 12 w 31"/>
                <a:gd name="T13" fmla="*/ 0 h 10"/>
                <a:gd name="T14" fmla="*/ 6 w 31"/>
                <a:gd name="T15" fmla="*/ 4 h 10"/>
                <a:gd name="T16" fmla="*/ 0 w 31"/>
                <a:gd name="T17" fmla="*/ 4 h 10"/>
                <a:gd name="T18" fmla="*/ 0 w 31"/>
                <a:gd name="T19" fmla="*/ 10 h 10"/>
                <a:gd name="T20" fmla="*/ 0 w 31"/>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10">
                  <a:moveTo>
                    <a:pt x="0" y="10"/>
                  </a:moveTo>
                  <a:lnTo>
                    <a:pt x="18" y="10"/>
                  </a:lnTo>
                  <a:lnTo>
                    <a:pt x="18" y="4"/>
                  </a:lnTo>
                  <a:lnTo>
                    <a:pt x="18" y="4"/>
                  </a:lnTo>
                  <a:lnTo>
                    <a:pt x="31" y="4"/>
                  </a:lnTo>
                  <a:lnTo>
                    <a:pt x="31" y="0"/>
                  </a:lnTo>
                  <a:lnTo>
                    <a:pt x="12" y="0"/>
                  </a:lnTo>
                  <a:lnTo>
                    <a:pt x="6" y="4"/>
                  </a:lnTo>
                  <a:lnTo>
                    <a:pt x="0" y="4"/>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0" name="Freeform 799"/>
            <p:cNvSpPr>
              <a:spLocks/>
            </p:cNvSpPr>
            <p:nvPr/>
          </p:nvSpPr>
          <p:spPr bwMode="auto">
            <a:xfrm>
              <a:off x="2846388" y="2273301"/>
              <a:ext cx="49213" cy="15875"/>
            </a:xfrm>
            <a:custGeom>
              <a:avLst/>
              <a:gdLst>
                <a:gd name="T0" fmla="*/ 0 w 31"/>
                <a:gd name="T1" fmla="*/ 10 h 10"/>
                <a:gd name="T2" fmla="*/ 18 w 31"/>
                <a:gd name="T3" fmla="*/ 10 h 10"/>
                <a:gd name="T4" fmla="*/ 18 w 31"/>
                <a:gd name="T5" fmla="*/ 4 h 10"/>
                <a:gd name="T6" fmla="*/ 18 w 31"/>
                <a:gd name="T7" fmla="*/ 4 h 10"/>
                <a:gd name="T8" fmla="*/ 31 w 31"/>
                <a:gd name="T9" fmla="*/ 4 h 10"/>
                <a:gd name="T10" fmla="*/ 31 w 31"/>
                <a:gd name="T11" fmla="*/ 0 h 10"/>
                <a:gd name="T12" fmla="*/ 12 w 31"/>
                <a:gd name="T13" fmla="*/ 0 h 10"/>
                <a:gd name="T14" fmla="*/ 6 w 31"/>
                <a:gd name="T15" fmla="*/ 4 h 10"/>
                <a:gd name="T16" fmla="*/ 0 w 31"/>
                <a:gd name="T17" fmla="*/ 4 h 10"/>
                <a:gd name="T18" fmla="*/ 0 w 31"/>
                <a:gd name="T19" fmla="*/ 10 h 10"/>
                <a:gd name="T20" fmla="*/ 0 w 31"/>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10">
                  <a:moveTo>
                    <a:pt x="0" y="10"/>
                  </a:moveTo>
                  <a:lnTo>
                    <a:pt x="18" y="10"/>
                  </a:lnTo>
                  <a:lnTo>
                    <a:pt x="18" y="4"/>
                  </a:lnTo>
                  <a:lnTo>
                    <a:pt x="18" y="4"/>
                  </a:lnTo>
                  <a:lnTo>
                    <a:pt x="31" y="4"/>
                  </a:lnTo>
                  <a:lnTo>
                    <a:pt x="31" y="0"/>
                  </a:lnTo>
                  <a:lnTo>
                    <a:pt x="12" y="0"/>
                  </a:lnTo>
                  <a:lnTo>
                    <a:pt x="6" y="4"/>
                  </a:lnTo>
                  <a:lnTo>
                    <a:pt x="0" y="4"/>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1" name="Freeform 800"/>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2" name="Freeform 801"/>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3" name="Freeform 802"/>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4" name="Freeform 803"/>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5" name="Freeform 804"/>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6" name="Freeform 805"/>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Lst>
              <a:ahLst/>
              <a:cxnLst>
                <a:cxn ang="0">
                  <a:pos x="T0" y="T1"/>
                </a:cxn>
                <a:cxn ang="0">
                  <a:pos x="T2" y="T3"/>
                </a:cxn>
                <a:cxn ang="0">
                  <a:pos x="T4" y="T5"/>
                </a:cxn>
                <a:cxn ang="0">
                  <a:pos x="T6" y="T7"/>
                </a:cxn>
                <a:cxn ang="0">
                  <a:pos x="T8" y="T9"/>
                </a:cxn>
                <a:cxn ang="0">
                  <a:pos x="T10" y="T11"/>
                </a:cxn>
              </a:cxnLst>
              <a:rect l="0" t="0" r="r" b="b"/>
              <a:pathLst>
                <a:path w="18" h="6">
                  <a:moveTo>
                    <a:pt x="0" y="6"/>
                  </a:moveTo>
                  <a:lnTo>
                    <a:pt x="6" y="6"/>
                  </a:lnTo>
                  <a:lnTo>
                    <a:pt x="6" y="0"/>
                  </a:lnTo>
                  <a:lnTo>
                    <a:pt x="18" y="0"/>
                  </a:lnTo>
                  <a:lnTo>
                    <a:pt x="18"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7" name="Freeform 806"/>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8" name="Freeform 807"/>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09" name="Freeform 809"/>
            <p:cNvSpPr>
              <a:spLocks/>
            </p:cNvSpPr>
            <p:nvPr/>
          </p:nvSpPr>
          <p:spPr bwMode="auto">
            <a:xfrm>
              <a:off x="7567613" y="4581526"/>
              <a:ext cx="0" cy="11113"/>
            </a:xfrm>
            <a:custGeom>
              <a:avLst/>
              <a:gdLst>
                <a:gd name="T0" fmla="*/ 0 h 7"/>
                <a:gd name="T1" fmla="*/ 7 h 7"/>
                <a:gd name="T2" fmla="*/ 0 h 7"/>
              </a:gdLst>
              <a:ahLst/>
              <a:cxnLst>
                <a:cxn ang="0">
                  <a:pos x="0" y="T0"/>
                </a:cxn>
                <a:cxn ang="0">
                  <a:pos x="0" y="T1"/>
                </a:cxn>
                <a:cxn ang="0">
                  <a:pos x="0" y="T2"/>
                </a:cxn>
              </a:cxnLst>
              <a:rect l="0" t="0" r="r" b="b"/>
              <a:pathLst>
                <a:path h="7">
                  <a:moveTo>
                    <a:pt x="0" y="0"/>
                  </a:moveTo>
                  <a:lnTo>
                    <a:pt x="0" y="7"/>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0" name="Line 810"/>
            <p:cNvSpPr>
              <a:spLocks noChangeShapeType="1"/>
            </p:cNvSpPr>
            <p:nvPr/>
          </p:nvSpPr>
          <p:spPr bwMode="auto">
            <a:xfrm flipV="1">
              <a:off x="7651751" y="4581526"/>
              <a:ext cx="0" cy="206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1" name="Freeform 811"/>
            <p:cNvSpPr>
              <a:spLocks/>
            </p:cNvSpPr>
            <p:nvPr/>
          </p:nvSpPr>
          <p:spPr bwMode="auto">
            <a:xfrm>
              <a:off x="7651751" y="4581526"/>
              <a:ext cx="0" cy="20638"/>
            </a:xfrm>
            <a:custGeom>
              <a:avLst/>
              <a:gdLst>
                <a:gd name="T0" fmla="*/ 0 h 13"/>
                <a:gd name="T1" fmla="*/ 7 h 13"/>
                <a:gd name="T2" fmla="*/ 7 h 13"/>
                <a:gd name="T3" fmla="*/ 7 h 13"/>
                <a:gd name="T4" fmla="*/ 13 h 13"/>
                <a:gd name="T5" fmla="*/ 13 h 13"/>
              </a:gdLst>
              <a:ahLst/>
              <a:cxnLst>
                <a:cxn ang="0">
                  <a:pos x="0" y="T0"/>
                </a:cxn>
                <a:cxn ang="0">
                  <a:pos x="0" y="T1"/>
                </a:cxn>
                <a:cxn ang="0">
                  <a:pos x="0" y="T2"/>
                </a:cxn>
                <a:cxn ang="0">
                  <a:pos x="0" y="T3"/>
                </a:cxn>
                <a:cxn ang="0">
                  <a:pos x="0" y="T4"/>
                </a:cxn>
                <a:cxn ang="0">
                  <a:pos x="0" y="T5"/>
                </a:cxn>
              </a:cxnLst>
              <a:rect l="0" t="0" r="r" b="b"/>
              <a:pathLst>
                <a:path h="13">
                  <a:moveTo>
                    <a:pt x="0" y="0"/>
                  </a:moveTo>
                  <a:lnTo>
                    <a:pt x="0" y="7"/>
                  </a:lnTo>
                  <a:lnTo>
                    <a:pt x="0" y="7"/>
                  </a:lnTo>
                  <a:lnTo>
                    <a:pt x="0" y="7"/>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2" name="Freeform 812"/>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 name="T36" fmla="*/ 0 w 16"/>
                <a:gd name="T3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3" name="Freeform 813"/>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 name="T36" fmla="*/ 0 w 16"/>
                <a:gd name="T3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4" name="Freeform 814"/>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5" name="Freeform 815"/>
            <p:cNvSpPr>
              <a:spLocks/>
            </p:cNvSpPr>
            <p:nvPr/>
          </p:nvSpPr>
          <p:spPr bwMode="auto">
            <a:xfrm>
              <a:off x="7940676" y="4038601"/>
              <a:ext cx="15875" cy="36513"/>
            </a:xfrm>
            <a:custGeom>
              <a:avLst/>
              <a:gdLst>
                <a:gd name="T0" fmla="*/ 0 w 10"/>
                <a:gd name="T1" fmla="*/ 11 h 23"/>
                <a:gd name="T2" fmla="*/ 0 w 10"/>
                <a:gd name="T3" fmla="*/ 11 h 23"/>
                <a:gd name="T4" fmla="*/ 0 w 10"/>
                <a:gd name="T5" fmla="*/ 11 h 23"/>
                <a:gd name="T6" fmla="*/ 6 w 10"/>
                <a:gd name="T7" fmla="*/ 11 h 23"/>
                <a:gd name="T8" fmla="*/ 6 w 10"/>
                <a:gd name="T9" fmla="*/ 17 h 23"/>
                <a:gd name="T10" fmla="*/ 6 w 10"/>
                <a:gd name="T11" fmla="*/ 17 h 23"/>
                <a:gd name="T12" fmla="*/ 6 w 10"/>
                <a:gd name="T13" fmla="*/ 17 h 23"/>
                <a:gd name="T14" fmla="*/ 10 w 10"/>
                <a:gd name="T15" fmla="*/ 23 h 23"/>
                <a:gd name="T16" fmla="*/ 10 w 10"/>
                <a:gd name="T17" fmla="*/ 23 h 23"/>
                <a:gd name="T18" fmla="*/ 10 w 10"/>
                <a:gd name="T19" fmla="*/ 17 h 23"/>
                <a:gd name="T20" fmla="*/ 10 w 10"/>
                <a:gd name="T21" fmla="*/ 17 h 23"/>
                <a:gd name="T22" fmla="*/ 10 w 10"/>
                <a:gd name="T23" fmla="*/ 17 h 23"/>
                <a:gd name="T24" fmla="*/ 10 w 10"/>
                <a:gd name="T25" fmla="*/ 11 h 23"/>
                <a:gd name="T26" fmla="*/ 10 w 10"/>
                <a:gd name="T27" fmla="*/ 11 h 23"/>
                <a:gd name="T28" fmla="*/ 10 w 10"/>
                <a:gd name="T29" fmla="*/ 11 h 23"/>
                <a:gd name="T30" fmla="*/ 10 w 10"/>
                <a:gd name="T31" fmla="*/ 11 h 23"/>
                <a:gd name="T32" fmla="*/ 10 w 10"/>
                <a:gd name="T33" fmla="*/ 7 h 23"/>
                <a:gd name="T34" fmla="*/ 10 w 10"/>
                <a:gd name="T35" fmla="*/ 7 h 23"/>
                <a:gd name="T36" fmla="*/ 10 w 10"/>
                <a:gd name="T37" fmla="*/ 0 h 23"/>
                <a:gd name="T38" fmla="*/ 6 w 10"/>
                <a:gd name="T39" fmla="*/ 0 h 23"/>
                <a:gd name="T40" fmla="*/ 6 w 10"/>
                <a:gd name="T41" fmla="*/ 0 h 23"/>
                <a:gd name="T42" fmla="*/ 6 w 10"/>
                <a:gd name="T43" fmla="*/ 0 h 23"/>
                <a:gd name="T44" fmla="*/ 6 w 10"/>
                <a:gd name="T45" fmla="*/ 0 h 23"/>
                <a:gd name="T46" fmla="*/ 6 w 10"/>
                <a:gd name="T4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3">
                  <a:moveTo>
                    <a:pt x="0" y="11"/>
                  </a:moveTo>
                  <a:lnTo>
                    <a:pt x="0" y="11"/>
                  </a:lnTo>
                  <a:lnTo>
                    <a:pt x="0" y="11"/>
                  </a:lnTo>
                  <a:lnTo>
                    <a:pt x="6" y="11"/>
                  </a:lnTo>
                  <a:lnTo>
                    <a:pt x="6" y="17"/>
                  </a:lnTo>
                  <a:lnTo>
                    <a:pt x="6" y="17"/>
                  </a:lnTo>
                  <a:lnTo>
                    <a:pt x="6" y="17"/>
                  </a:lnTo>
                  <a:lnTo>
                    <a:pt x="10"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6" name="Freeform 816"/>
            <p:cNvSpPr>
              <a:spLocks/>
            </p:cNvSpPr>
            <p:nvPr/>
          </p:nvSpPr>
          <p:spPr bwMode="auto">
            <a:xfrm>
              <a:off x="7910513" y="4013201"/>
              <a:ext cx="20638" cy="25400"/>
            </a:xfrm>
            <a:custGeom>
              <a:avLst/>
              <a:gdLst>
                <a:gd name="T0" fmla="*/ 0 w 13"/>
                <a:gd name="T1" fmla="*/ 16 h 16"/>
                <a:gd name="T2" fmla="*/ 6 w 13"/>
                <a:gd name="T3" fmla="*/ 16 h 16"/>
                <a:gd name="T4" fmla="*/ 6 w 13"/>
                <a:gd name="T5" fmla="*/ 10 h 16"/>
                <a:gd name="T6" fmla="*/ 6 w 13"/>
                <a:gd name="T7" fmla="*/ 10 h 16"/>
                <a:gd name="T8" fmla="*/ 6 w 13"/>
                <a:gd name="T9" fmla="*/ 6 h 16"/>
                <a:gd name="T10" fmla="*/ 6 w 13"/>
                <a:gd name="T11" fmla="*/ 6 h 16"/>
                <a:gd name="T12" fmla="*/ 13 w 13"/>
                <a:gd name="T13" fmla="*/ 6 h 16"/>
                <a:gd name="T14" fmla="*/ 13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0" y="16"/>
                  </a:moveTo>
                  <a:lnTo>
                    <a:pt x="6" y="16"/>
                  </a:lnTo>
                  <a:lnTo>
                    <a:pt x="6" y="10"/>
                  </a:lnTo>
                  <a:lnTo>
                    <a:pt x="6" y="10"/>
                  </a:lnTo>
                  <a:lnTo>
                    <a:pt x="6" y="6"/>
                  </a:lnTo>
                  <a:lnTo>
                    <a:pt x="6" y="6"/>
                  </a:lnTo>
                  <a:lnTo>
                    <a:pt x="13"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7" name="Freeform 817"/>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8" name="Freeform 818"/>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19" name="Freeform 819"/>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0" name="Freeform 820"/>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1" name="Freeform 821"/>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2" name="Freeform 822"/>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3" name="Freeform 823"/>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4" name="Freeform 824"/>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5" name="Freeform 825"/>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Lst>
              <a:ahLst/>
              <a:cxnLst>
                <a:cxn ang="0">
                  <a:pos x="T0" y="T1"/>
                </a:cxn>
                <a:cxn ang="0">
                  <a:pos x="T2" y="T3"/>
                </a:cxn>
                <a:cxn ang="0">
                  <a:pos x="T4" y="T5"/>
                </a:cxn>
                <a:cxn ang="0">
                  <a:pos x="T6" y="T7"/>
                </a:cxn>
              </a:cxnLst>
              <a:rect l="0" t="0" r="r" b="b"/>
              <a:pathLst>
                <a:path w="7" h="4">
                  <a:moveTo>
                    <a:pt x="7" y="0"/>
                  </a:moveTo>
                  <a:lnTo>
                    <a:pt x="0" y="4"/>
                  </a:lnTo>
                  <a:lnTo>
                    <a:pt x="7" y="4"/>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6" name="Freeform 826"/>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7" name="Freeform 827"/>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8" name="Freeform 828"/>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3" y="11"/>
                  </a:moveTo>
                  <a:lnTo>
                    <a:pt x="0" y="11"/>
                  </a:lnTo>
                  <a:lnTo>
                    <a:pt x="0" y="0"/>
                  </a:lnTo>
                  <a:lnTo>
                    <a:pt x="13" y="0"/>
                  </a:lnTo>
                  <a:lnTo>
                    <a:pt x="13" y="4"/>
                  </a:lnTo>
                  <a:lnTo>
                    <a:pt x="13" y="4"/>
                  </a:lnTo>
                  <a:lnTo>
                    <a:pt x="13"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29" name="Freeform 829"/>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0" name="Freeform 830"/>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1" name="Freeform 831"/>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2" name="Freeform 832"/>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3" name="Freeform 833"/>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4" name="Freeform 834"/>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0" y="0"/>
                  </a:moveTo>
                  <a:lnTo>
                    <a:pt x="0" y="0"/>
                  </a:lnTo>
                  <a:lnTo>
                    <a:pt x="0" y="0"/>
                  </a:lnTo>
                  <a:lnTo>
                    <a:pt x="12"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5" name="Line 835"/>
            <p:cNvSpPr>
              <a:spLocks noChangeShapeType="1"/>
            </p:cNvSpPr>
            <p:nvPr/>
          </p:nvSpPr>
          <p:spPr bwMode="auto">
            <a:xfrm>
              <a:off x="5222876" y="2541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6" name="Freeform 836"/>
            <p:cNvSpPr>
              <a:spLocks/>
            </p:cNvSpPr>
            <p:nvPr/>
          </p:nvSpPr>
          <p:spPr bwMode="auto">
            <a:xfrm>
              <a:off x="4833938" y="1860551"/>
              <a:ext cx="46038" cy="36513"/>
            </a:xfrm>
            <a:custGeom>
              <a:avLst/>
              <a:gdLst>
                <a:gd name="T0" fmla="*/ 10 w 29"/>
                <a:gd name="T1" fmla="*/ 0 h 23"/>
                <a:gd name="T2" fmla="*/ 29 w 29"/>
                <a:gd name="T3" fmla="*/ 7 h 23"/>
                <a:gd name="T4" fmla="*/ 29 w 29"/>
                <a:gd name="T5" fmla="*/ 23 h 23"/>
                <a:gd name="T6" fmla="*/ 4 w 29"/>
                <a:gd name="T7" fmla="*/ 23 h 23"/>
                <a:gd name="T8" fmla="*/ 0 w 29"/>
                <a:gd name="T9" fmla="*/ 17 h 23"/>
                <a:gd name="T10" fmla="*/ 0 w 29"/>
                <a:gd name="T11" fmla="*/ 13 h 23"/>
                <a:gd name="T12" fmla="*/ 0 w 29"/>
                <a:gd name="T13" fmla="*/ 13 h 23"/>
                <a:gd name="T14" fmla="*/ 4 w 29"/>
                <a:gd name="T15" fmla="*/ 13 h 23"/>
                <a:gd name="T16" fmla="*/ 4 w 29"/>
                <a:gd name="T17" fmla="*/ 7 h 23"/>
                <a:gd name="T18" fmla="*/ 4 w 29"/>
                <a:gd name="T19" fmla="*/ 7 h 23"/>
                <a:gd name="T20" fmla="*/ 10 w 29"/>
                <a:gd name="T21" fmla="*/ 7 h 23"/>
                <a:gd name="T22" fmla="*/ 10 w 29"/>
                <a:gd name="T23" fmla="*/ 0 h 23"/>
                <a:gd name="T24" fmla="*/ 10 w 29"/>
                <a:gd name="T25" fmla="*/ 0 h 23"/>
                <a:gd name="T26" fmla="*/ 10 w 29"/>
                <a:gd name="T2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3">
                  <a:moveTo>
                    <a:pt x="10" y="0"/>
                  </a:moveTo>
                  <a:lnTo>
                    <a:pt x="29" y="7"/>
                  </a:lnTo>
                  <a:lnTo>
                    <a:pt x="29" y="23"/>
                  </a:lnTo>
                  <a:lnTo>
                    <a:pt x="4" y="23"/>
                  </a:lnTo>
                  <a:lnTo>
                    <a:pt x="0" y="17"/>
                  </a:lnTo>
                  <a:lnTo>
                    <a:pt x="0" y="13"/>
                  </a:lnTo>
                  <a:lnTo>
                    <a:pt x="0" y="13"/>
                  </a:lnTo>
                  <a:lnTo>
                    <a:pt x="4" y="13"/>
                  </a:lnTo>
                  <a:lnTo>
                    <a:pt x="4" y="7"/>
                  </a:lnTo>
                  <a:lnTo>
                    <a:pt x="4" y="7"/>
                  </a:lnTo>
                  <a:lnTo>
                    <a:pt x="10" y="7"/>
                  </a:lnTo>
                  <a:lnTo>
                    <a:pt x="10" y="0"/>
                  </a:lnTo>
                  <a:lnTo>
                    <a:pt x="10" y="0"/>
                  </a:lnTo>
                  <a:lnTo>
                    <a:pt x="1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7" name="Freeform 837"/>
            <p:cNvSpPr>
              <a:spLocks/>
            </p:cNvSpPr>
            <p:nvPr/>
          </p:nvSpPr>
          <p:spPr bwMode="auto">
            <a:xfrm>
              <a:off x="4833938" y="1860551"/>
              <a:ext cx="46038" cy="36513"/>
            </a:xfrm>
            <a:custGeom>
              <a:avLst/>
              <a:gdLst>
                <a:gd name="T0" fmla="*/ 10 w 29"/>
                <a:gd name="T1" fmla="*/ 0 h 23"/>
                <a:gd name="T2" fmla="*/ 29 w 29"/>
                <a:gd name="T3" fmla="*/ 7 h 23"/>
                <a:gd name="T4" fmla="*/ 29 w 29"/>
                <a:gd name="T5" fmla="*/ 23 h 23"/>
                <a:gd name="T6" fmla="*/ 4 w 29"/>
                <a:gd name="T7" fmla="*/ 23 h 23"/>
                <a:gd name="T8" fmla="*/ 0 w 29"/>
                <a:gd name="T9" fmla="*/ 17 h 23"/>
                <a:gd name="T10" fmla="*/ 0 w 29"/>
                <a:gd name="T11" fmla="*/ 13 h 23"/>
                <a:gd name="T12" fmla="*/ 0 w 29"/>
                <a:gd name="T13" fmla="*/ 13 h 23"/>
                <a:gd name="T14" fmla="*/ 4 w 29"/>
                <a:gd name="T15" fmla="*/ 13 h 23"/>
                <a:gd name="T16" fmla="*/ 4 w 29"/>
                <a:gd name="T17" fmla="*/ 7 h 23"/>
                <a:gd name="T18" fmla="*/ 4 w 29"/>
                <a:gd name="T19" fmla="*/ 7 h 23"/>
                <a:gd name="T20" fmla="*/ 10 w 29"/>
                <a:gd name="T21" fmla="*/ 7 h 23"/>
                <a:gd name="T22" fmla="*/ 10 w 29"/>
                <a:gd name="T23" fmla="*/ 0 h 23"/>
                <a:gd name="T24" fmla="*/ 10 w 29"/>
                <a:gd name="T25" fmla="*/ 0 h 23"/>
                <a:gd name="T26" fmla="*/ 10 w 29"/>
                <a:gd name="T2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3">
                  <a:moveTo>
                    <a:pt x="10" y="0"/>
                  </a:moveTo>
                  <a:lnTo>
                    <a:pt x="29" y="7"/>
                  </a:lnTo>
                  <a:lnTo>
                    <a:pt x="29" y="23"/>
                  </a:lnTo>
                  <a:lnTo>
                    <a:pt x="4" y="23"/>
                  </a:lnTo>
                  <a:lnTo>
                    <a:pt x="0" y="17"/>
                  </a:lnTo>
                  <a:lnTo>
                    <a:pt x="0" y="13"/>
                  </a:lnTo>
                  <a:lnTo>
                    <a:pt x="0" y="13"/>
                  </a:lnTo>
                  <a:lnTo>
                    <a:pt x="4" y="13"/>
                  </a:lnTo>
                  <a:lnTo>
                    <a:pt x="4" y="7"/>
                  </a:lnTo>
                  <a:lnTo>
                    <a:pt x="4" y="7"/>
                  </a:lnTo>
                  <a:lnTo>
                    <a:pt x="10" y="7"/>
                  </a:lnTo>
                  <a:lnTo>
                    <a:pt x="10" y="0"/>
                  </a:lnTo>
                  <a:lnTo>
                    <a:pt x="10" y="0"/>
                  </a:lnTo>
                  <a:lnTo>
                    <a:pt x="1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8" name="Freeform 838"/>
            <p:cNvSpPr>
              <a:spLocks/>
            </p:cNvSpPr>
            <p:nvPr/>
          </p:nvSpPr>
          <p:spPr bwMode="auto">
            <a:xfrm>
              <a:off x="3016251" y="3001963"/>
              <a:ext cx="6350" cy="20638"/>
            </a:xfrm>
            <a:custGeom>
              <a:avLst/>
              <a:gdLst>
                <a:gd name="T0" fmla="*/ 0 w 4"/>
                <a:gd name="T1" fmla="*/ 7 h 13"/>
                <a:gd name="T2" fmla="*/ 0 w 4"/>
                <a:gd name="T3" fmla="*/ 7 h 13"/>
                <a:gd name="T4" fmla="*/ 0 w 4"/>
                <a:gd name="T5" fmla="*/ 7 h 13"/>
                <a:gd name="T6" fmla="*/ 0 w 4"/>
                <a:gd name="T7" fmla="*/ 7 h 13"/>
                <a:gd name="T8" fmla="*/ 4 w 4"/>
                <a:gd name="T9" fmla="*/ 7 h 13"/>
                <a:gd name="T10" fmla="*/ 4 w 4"/>
                <a:gd name="T11" fmla="*/ 13 h 13"/>
                <a:gd name="T12" fmla="*/ 4 w 4"/>
                <a:gd name="T13" fmla="*/ 13 h 13"/>
                <a:gd name="T14" fmla="*/ 4 w 4"/>
                <a:gd name="T15" fmla="*/ 0 h 13"/>
                <a:gd name="T16" fmla="*/ 4 w 4"/>
                <a:gd name="T17" fmla="*/ 0 h 13"/>
                <a:gd name="T18" fmla="*/ 0 w 4"/>
                <a:gd name="T19" fmla="*/ 7 h 13"/>
                <a:gd name="T20" fmla="*/ 0 w 4"/>
                <a:gd name="T21"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3">
                  <a:moveTo>
                    <a:pt x="0" y="7"/>
                  </a:moveTo>
                  <a:lnTo>
                    <a:pt x="0" y="7"/>
                  </a:lnTo>
                  <a:lnTo>
                    <a:pt x="0" y="7"/>
                  </a:lnTo>
                  <a:lnTo>
                    <a:pt x="0" y="7"/>
                  </a:lnTo>
                  <a:lnTo>
                    <a:pt x="4" y="7"/>
                  </a:lnTo>
                  <a:lnTo>
                    <a:pt x="4" y="13"/>
                  </a:lnTo>
                  <a:lnTo>
                    <a:pt x="4" y="13"/>
                  </a:lnTo>
                  <a:lnTo>
                    <a:pt x="4" y="0"/>
                  </a:lnTo>
                  <a:lnTo>
                    <a:pt x="4" y="0"/>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39" name="Freeform 839"/>
            <p:cNvSpPr>
              <a:spLocks/>
            </p:cNvSpPr>
            <p:nvPr/>
          </p:nvSpPr>
          <p:spPr bwMode="auto">
            <a:xfrm>
              <a:off x="3016251" y="3001963"/>
              <a:ext cx="6350" cy="20638"/>
            </a:xfrm>
            <a:custGeom>
              <a:avLst/>
              <a:gdLst>
                <a:gd name="T0" fmla="*/ 0 w 4"/>
                <a:gd name="T1" fmla="*/ 7 h 13"/>
                <a:gd name="T2" fmla="*/ 0 w 4"/>
                <a:gd name="T3" fmla="*/ 7 h 13"/>
                <a:gd name="T4" fmla="*/ 0 w 4"/>
                <a:gd name="T5" fmla="*/ 7 h 13"/>
                <a:gd name="T6" fmla="*/ 0 w 4"/>
                <a:gd name="T7" fmla="*/ 7 h 13"/>
                <a:gd name="T8" fmla="*/ 4 w 4"/>
                <a:gd name="T9" fmla="*/ 7 h 13"/>
                <a:gd name="T10" fmla="*/ 4 w 4"/>
                <a:gd name="T11" fmla="*/ 13 h 13"/>
                <a:gd name="T12" fmla="*/ 4 w 4"/>
                <a:gd name="T13" fmla="*/ 13 h 13"/>
                <a:gd name="T14" fmla="*/ 4 w 4"/>
                <a:gd name="T15" fmla="*/ 0 h 13"/>
                <a:gd name="T16" fmla="*/ 4 w 4"/>
                <a:gd name="T17" fmla="*/ 0 h 13"/>
                <a:gd name="T18" fmla="*/ 0 w 4"/>
                <a:gd name="T19" fmla="*/ 7 h 13"/>
                <a:gd name="T20" fmla="*/ 0 w 4"/>
                <a:gd name="T21"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3">
                  <a:moveTo>
                    <a:pt x="0" y="7"/>
                  </a:moveTo>
                  <a:lnTo>
                    <a:pt x="0" y="7"/>
                  </a:lnTo>
                  <a:lnTo>
                    <a:pt x="0" y="7"/>
                  </a:lnTo>
                  <a:lnTo>
                    <a:pt x="0" y="7"/>
                  </a:lnTo>
                  <a:lnTo>
                    <a:pt x="4" y="7"/>
                  </a:lnTo>
                  <a:lnTo>
                    <a:pt x="4" y="13"/>
                  </a:lnTo>
                  <a:lnTo>
                    <a:pt x="4" y="13"/>
                  </a:lnTo>
                  <a:lnTo>
                    <a:pt x="4" y="0"/>
                  </a:lnTo>
                  <a:lnTo>
                    <a:pt x="4" y="0"/>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0" name="Freeform 840"/>
            <p:cNvSpPr>
              <a:spLocks/>
            </p:cNvSpPr>
            <p:nvPr/>
          </p:nvSpPr>
          <p:spPr bwMode="auto">
            <a:xfrm>
              <a:off x="3016251" y="3001963"/>
              <a:ext cx="6350" cy="20638"/>
            </a:xfrm>
            <a:custGeom>
              <a:avLst/>
              <a:gdLst>
                <a:gd name="T0" fmla="*/ 0 w 4"/>
                <a:gd name="T1" fmla="*/ 7 h 13"/>
                <a:gd name="T2" fmla="*/ 0 w 4"/>
                <a:gd name="T3" fmla="*/ 7 h 13"/>
                <a:gd name="T4" fmla="*/ 0 w 4"/>
                <a:gd name="T5" fmla="*/ 7 h 13"/>
                <a:gd name="T6" fmla="*/ 0 w 4"/>
                <a:gd name="T7" fmla="*/ 7 h 13"/>
                <a:gd name="T8" fmla="*/ 4 w 4"/>
                <a:gd name="T9" fmla="*/ 7 h 13"/>
                <a:gd name="T10" fmla="*/ 4 w 4"/>
                <a:gd name="T11" fmla="*/ 13 h 13"/>
                <a:gd name="T12" fmla="*/ 4 w 4"/>
                <a:gd name="T13" fmla="*/ 13 h 13"/>
                <a:gd name="T14" fmla="*/ 4 w 4"/>
                <a:gd name="T15" fmla="*/ 0 h 13"/>
                <a:gd name="T16" fmla="*/ 4 w 4"/>
                <a:gd name="T17" fmla="*/ 0 h 13"/>
                <a:gd name="T18" fmla="*/ 0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0" y="7"/>
                  </a:moveTo>
                  <a:lnTo>
                    <a:pt x="0" y="7"/>
                  </a:lnTo>
                  <a:lnTo>
                    <a:pt x="0" y="7"/>
                  </a:lnTo>
                  <a:lnTo>
                    <a:pt x="0" y="7"/>
                  </a:lnTo>
                  <a:lnTo>
                    <a:pt x="4" y="7"/>
                  </a:lnTo>
                  <a:lnTo>
                    <a:pt x="4" y="13"/>
                  </a:lnTo>
                  <a:lnTo>
                    <a:pt x="4" y="13"/>
                  </a:lnTo>
                  <a:lnTo>
                    <a:pt x="4" y="0"/>
                  </a:lnTo>
                  <a:lnTo>
                    <a:pt x="4" y="0"/>
                  </a:lnTo>
                  <a:lnTo>
                    <a:pt x="0"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1" name="Freeform 841"/>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2" name="Freeform 842"/>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3" name="Freeform 843"/>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4" name="Line 844"/>
            <p:cNvSpPr>
              <a:spLocks noChangeShapeType="1"/>
            </p:cNvSpPr>
            <p:nvPr/>
          </p:nvSpPr>
          <p:spPr bwMode="auto">
            <a:xfrm>
              <a:off x="30416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5" name="Line 845"/>
            <p:cNvSpPr>
              <a:spLocks noChangeShapeType="1"/>
            </p:cNvSpPr>
            <p:nvPr/>
          </p:nvSpPr>
          <p:spPr bwMode="auto">
            <a:xfrm>
              <a:off x="30162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6" name="Line 846"/>
            <p:cNvSpPr>
              <a:spLocks noChangeShapeType="1"/>
            </p:cNvSpPr>
            <p:nvPr/>
          </p:nvSpPr>
          <p:spPr bwMode="auto">
            <a:xfrm>
              <a:off x="2986088" y="49784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7" name="Line 847"/>
            <p:cNvSpPr>
              <a:spLocks noChangeShapeType="1"/>
            </p:cNvSpPr>
            <p:nvPr/>
          </p:nvSpPr>
          <p:spPr bwMode="auto">
            <a:xfrm>
              <a:off x="2976563" y="49577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8" name="Line 848"/>
            <p:cNvSpPr>
              <a:spLocks noChangeShapeType="1"/>
            </p:cNvSpPr>
            <p:nvPr/>
          </p:nvSpPr>
          <p:spPr bwMode="auto">
            <a:xfrm>
              <a:off x="2967038" y="49418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49" name="Line 849"/>
            <p:cNvSpPr>
              <a:spLocks noChangeShapeType="1"/>
            </p:cNvSpPr>
            <p:nvPr/>
          </p:nvSpPr>
          <p:spPr bwMode="auto">
            <a:xfrm>
              <a:off x="2865438" y="46640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0" name="Line 850"/>
            <p:cNvSpPr>
              <a:spLocks noChangeShapeType="1"/>
            </p:cNvSpPr>
            <p:nvPr/>
          </p:nvSpPr>
          <p:spPr bwMode="auto">
            <a:xfrm>
              <a:off x="2884488" y="476250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1" name="Line 851"/>
            <p:cNvSpPr>
              <a:spLocks noChangeShapeType="1"/>
            </p:cNvSpPr>
            <p:nvPr/>
          </p:nvSpPr>
          <p:spPr bwMode="auto">
            <a:xfrm flipV="1">
              <a:off x="2895601" y="477202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2" name="Line 852"/>
            <p:cNvSpPr>
              <a:spLocks noChangeShapeType="1"/>
            </p:cNvSpPr>
            <p:nvPr/>
          </p:nvSpPr>
          <p:spPr bwMode="auto">
            <a:xfrm>
              <a:off x="2901951" y="48498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3" name="Line 853"/>
            <p:cNvSpPr>
              <a:spLocks noChangeShapeType="1"/>
            </p:cNvSpPr>
            <p:nvPr/>
          </p:nvSpPr>
          <p:spPr bwMode="auto">
            <a:xfrm>
              <a:off x="2930526" y="48799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4" name="Line 854"/>
            <p:cNvSpPr>
              <a:spLocks noChangeShapeType="1"/>
            </p:cNvSpPr>
            <p:nvPr/>
          </p:nvSpPr>
          <p:spPr bwMode="auto">
            <a:xfrm>
              <a:off x="2951163" y="4905376"/>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5" name="Line 855"/>
            <p:cNvSpPr>
              <a:spLocks noChangeShapeType="1"/>
            </p:cNvSpPr>
            <p:nvPr/>
          </p:nvSpPr>
          <p:spPr bwMode="auto">
            <a:xfrm>
              <a:off x="3032126" y="499427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6" name="Line 856"/>
            <p:cNvSpPr>
              <a:spLocks noChangeShapeType="1"/>
            </p:cNvSpPr>
            <p:nvPr/>
          </p:nvSpPr>
          <p:spPr bwMode="auto">
            <a:xfrm>
              <a:off x="2735263" y="31369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7" name="Line 857"/>
            <p:cNvSpPr>
              <a:spLocks noChangeShapeType="1"/>
            </p:cNvSpPr>
            <p:nvPr/>
          </p:nvSpPr>
          <p:spPr bwMode="auto">
            <a:xfrm>
              <a:off x="2578101" y="343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8" name="Line 858"/>
            <p:cNvSpPr>
              <a:spLocks noChangeShapeType="1"/>
            </p:cNvSpPr>
            <p:nvPr/>
          </p:nvSpPr>
          <p:spPr bwMode="auto">
            <a:xfrm>
              <a:off x="3051176"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59" name="Line 859"/>
            <p:cNvSpPr>
              <a:spLocks noChangeShapeType="1"/>
            </p:cNvSpPr>
            <p:nvPr/>
          </p:nvSpPr>
          <p:spPr bwMode="auto">
            <a:xfrm>
              <a:off x="3238501" y="4948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0" name="Line 860"/>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1" name="Line 861"/>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2" name="Line 862"/>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3" name="Line 863"/>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4" name="Line 864"/>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5" name="Line 865"/>
            <p:cNvSpPr>
              <a:spLocks noChangeShapeType="1"/>
            </p:cNvSpPr>
            <p:nvPr/>
          </p:nvSpPr>
          <p:spPr bwMode="auto">
            <a:xfrm>
              <a:off x="2995613" y="31654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6" name="Line 866"/>
            <p:cNvSpPr>
              <a:spLocks noChangeShapeType="1"/>
            </p:cNvSpPr>
            <p:nvPr/>
          </p:nvSpPr>
          <p:spPr bwMode="auto">
            <a:xfrm flipV="1">
              <a:off x="1992313" y="1504951"/>
              <a:ext cx="30163"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7" name="Line 867"/>
            <p:cNvSpPr>
              <a:spLocks noChangeShapeType="1"/>
            </p:cNvSpPr>
            <p:nvPr/>
          </p:nvSpPr>
          <p:spPr bwMode="auto">
            <a:xfrm>
              <a:off x="3041651" y="16287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8" name="Line 868"/>
            <p:cNvSpPr>
              <a:spLocks noChangeShapeType="1"/>
            </p:cNvSpPr>
            <p:nvPr/>
          </p:nvSpPr>
          <p:spPr bwMode="auto">
            <a:xfrm>
              <a:off x="3097213" y="1557338"/>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69" name="Line 869"/>
            <p:cNvSpPr>
              <a:spLocks noChangeShapeType="1"/>
            </p:cNvSpPr>
            <p:nvPr/>
          </p:nvSpPr>
          <p:spPr bwMode="auto">
            <a:xfrm>
              <a:off x="2895601" y="14525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0" name="Line 870"/>
            <p:cNvSpPr>
              <a:spLocks noChangeShapeType="1"/>
            </p:cNvSpPr>
            <p:nvPr/>
          </p:nvSpPr>
          <p:spPr bwMode="auto">
            <a:xfrm>
              <a:off x="3016251" y="16652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1" name="Line 871"/>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2" name="Line 872"/>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3" name="Line 873"/>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4" name="Line 874"/>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5" name="Line 875"/>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6" name="Line 876"/>
            <p:cNvSpPr>
              <a:spLocks noChangeShapeType="1"/>
            </p:cNvSpPr>
            <p:nvPr/>
          </p:nvSpPr>
          <p:spPr bwMode="auto">
            <a:xfrm>
              <a:off x="1819276" y="19685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7" name="Line 877"/>
            <p:cNvSpPr>
              <a:spLocks noChangeShapeType="1"/>
            </p:cNvSpPr>
            <p:nvPr/>
          </p:nvSpPr>
          <p:spPr bwMode="auto">
            <a:xfrm>
              <a:off x="1511301" y="178911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8" name="Line 878"/>
            <p:cNvSpPr>
              <a:spLocks noChangeShapeType="1"/>
            </p:cNvSpPr>
            <p:nvPr/>
          </p:nvSpPr>
          <p:spPr bwMode="auto">
            <a:xfrm>
              <a:off x="1465263" y="18446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79" name="Line 879"/>
            <p:cNvSpPr>
              <a:spLocks noChangeShapeType="1"/>
            </p:cNvSpPr>
            <p:nvPr/>
          </p:nvSpPr>
          <p:spPr bwMode="auto">
            <a:xfrm>
              <a:off x="2846388" y="22891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0" name="Line 880"/>
            <p:cNvSpPr>
              <a:spLocks noChangeShapeType="1"/>
            </p:cNvSpPr>
            <p:nvPr/>
          </p:nvSpPr>
          <p:spPr bwMode="auto">
            <a:xfrm>
              <a:off x="7456488" y="4476751"/>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1" name="Line 881"/>
            <p:cNvSpPr>
              <a:spLocks noChangeShapeType="1"/>
            </p:cNvSpPr>
            <p:nvPr/>
          </p:nvSpPr>
          <p:spPr bwMode="auto">
            <a:xfrm>
              <a:off x="7931151" y="41116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2" name="Line 882"/>
            <p:cNvSpPr>
              <a:spLocks noChangeShapeType="1"/>
            </p:cNvSpPr>
            <p:nvPr/>
          </p:nvSpPr>
          <p:spPr bwMode="auto">
            <a:xfrm>
              <a:off x="7567613" y="470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3" name="Line 883"/>
            <p:cNvSpPr>
              <a:spLocks noChangeShapeType="1"/>
            </p:cNvSpPr>
            <p:nvPr/>
          </p:nvSpPr>
          <p:spPr bwMode="auto">
            <a:xfrm>
              <a:off x="7058026" y="40751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4" name="Line 884"/>
            <p:cNvSpPr>
              <a:spLocks noChangeShapeType="1"/>
            </p:cNvSpPr>
            <p:nvPr/>
          </p:nvSpPr>
          <p:spPr bwMode="auto">
            <a:xfrm>
              <a:off x="7931151" y="47974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5" name="Line 885"/>
            <p:cNvSpPr>
              <a:spLocks noChangeShapeType="1"/>
            </p:cNvSpPr>
            <p:nvPr/>
          </p:nvSpPr>
          <p:spPr bwMode="auto">
            <a:xfrm>
              <a:off x="3516313" y="1487488"/>
              <a:ext cx="9525" cy="79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6" name="Line 886"/>
            <p:cNvSpPr>
              <a:spLocks noChangeShapeType="1"/>
            </p:cNvSpPr>
            <p:nvPr/>
          </p:nvSpPr>
          <p:spPr bwMode="auto">
            <a:xfrm>
              <a:off x="4025901" y="15922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7" name="Line 887"/>
            <p:cNvSpPr>
              <a:spLocks noChangeShapeType="1"/>
            </p:cNvSpPr>
            <p:nvPr/>
          </p:nvSpPr>
          <p:spPr bwMode="auto">
            <a:xfrm>
              <a:off x="4618038" y="22733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8" name="Line 888"/>
            <p:cNvSpPr>
              <a:spLocks noChangeShapeType="1"/>
            </p:cNvSpPr>
            <p:nvPr/>
          </p:nvSpPr>
          <p:spPr bwMode="auto">
            <a:xfrm>
              <a:off x="4516438" y="231616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89" name="Line 889"/>
            <p:cNvSpPr>
              <a:spLocks noChangeShapeType="1"/>
            </p:cNvSpPr>
            <p:nvPr/>
          </p:nvSpPr>
          <p:spPr bwMode="auto">
            <a:xfrm>
              <a:off x="4627563" y="22177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0" name="Line 890"/>
            <p:cNvSpPr>
              <a:spLocks noChangeShapeType="1"/>
            </p:cNvSpPr>
            <p:nvPr/>
          </p:nvSpPr>
          <p:spPr bwMode="auto">
            <a:xfrm>
              <a:off x="4248151" y="1897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1" name="Line 891"/>
            <p:cNvSpPr>
              <a:spLocks noChangeShapeType="1"/>
            </p:cNvSpPr>
            <p:nvPr/>
          </p:nvSpPr>
          <p:spPr bwMode="auto">
            <a:xfrm>
              <a:off x="4303713" y="1684338"/>
              <a:ext cx="11113"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2" name="Line 892"/>
            <p:cNvSpPr>
              <a:spLocks noChangeShapeType="1"/>
            </p:cNvSpPr>
            <p:nvPr/>
          </p:nvSpPr>
          <p:spPr bwMode="auto">
            <a:xfrm>
              <a:off x="4618038" y="1262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3" name="Line 893"/>
            <p:cNvSpPr>
              <a:spLocks noChangeShapeType="1"/>
            </p:cNvSpPr>
            <p:nvPr/>
          </p:nvSpPr>
          <p:spPr bwMode="auto">
            <a:xfrm>
              <a:off x="4637088" y="18605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4" name="Line 894"/>
            <p:cNvSpPr>
              <a:spLocks noChangeShapeType="1"/>
            </p:cNvSpPr>
            <p:nvPr/>
          </p:nvSpPr>
          <p:spPr bwMode="auto">
            <a:xfrm>
              <a:off x="4657726" y="18510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5" name="Line 895"/>
            <p:cNvSpPr>
              <a:spLocks noChangeShapeType="1"/>
            </p:cNvSpPr>
            <p:nvPr/>
          </p:nvSpPr>
          <p:spPr bwMode="auto">
            <a:xfrm>
              <a:off x="4784726" y="1808163"/>
              <a:ext cx="0"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6" name="Line 896"/>
            <p:cNvSpPr>
              <a:spLocks noChangeShapeType="1"/>
            </p:cNvSpPr>
            <p:nvPr/>
          </p:nvSpPr>
          <p:spPr bwMode="auto">
            <a:xfrm>
              <a:off x="4859338" y="12827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7" name="Line 897"/>
            <p:cNvSpPr>
              <a:spLocks noChangeShapeType="1"/>
            </p:cNvSpPr>
            <p:nvPr/>
          </p:nvSpPr>
          <p:spPr bwMode="auto">
            <a:xfrm>
              <a:off x="4926013"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8" name="Line 898"/>
            <p:cNvSpPr>
              <a:spLocks noChangeShapeType="1"/>
            </p:cNvSpPr>
            <p:nvPr/>
          </p:nvSpPr>
          <p:spPr bwMode="auto">
            <a:xfrm>
              <a:off x="5092701" y="12557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899" name="Line 899"/>
            <p:cNvSpPr>
              <a:spLocks noChangeShapeType="1"/>
            </p:cNvSpPr>
            <p:nvPr/>
          </p:nvSpPr>
          <p:spPr bwMode="auto">
            <a:xfrm>
              <a:off x="5259388" y="12271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0" name="Line 900"/>
            <p:cNvSpPr>
              <a:spLocks noChangeShapeType="1"/>
            </p:cNvSpPr>
            <p:nvPr/>
          </p:nvSpPr>
          <p:spPr bwMode="auto">
            <a:xfrm>
              <a:off x="4314826" y="1773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1" name="Line 901"/>
            <p:cNvSpPr>
              <a:spLocks noChangeShapeType="1"/>
            </p:cNvSpPr>
            <p:nvPr/>
          </p:nvSpPr>
          <p:spPr bwMode="auto">
            <a:xfrm>
              <a:off x="5843588"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2" name="Line 902"/>
            <p:cNvSpPr>
              <a:spLocks noChangeShapeType="1"/>
            </p:cNvSpPr>
            <p:nvPr/>
          </p:nvSpPr>
          <p:spPr bwMode="auto">
            <a:xfrm>
              <a:off x="6491288" y="140652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3" name="Line 903"/>
            <p:cNvSpPr>
              <a:spLocks noChangeShapeType="1"/>
            </p:cNvSpPr>
            <p:nvPr/>
          </p:nvSpPr>
          <p:spPr bwMode="auto">
            <a:xfrm>
              <a:off x="6308726" y="139065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4" name="Line 904"/>
            <p:cNvSpPr>
              <a:spLocks noChangeShapeType="1"/>
            </p:cNvSpPr>
            <p:nvPr/>
          </p:nvSpPr>
          <p:spPr bwMode="auto">
            <a:xfrm>
              <a:off x="7273926" y="1906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5" name="Line 905"/>
            <p:cNvSpPr>
              <a:spLocks noChangeShapeType="1"/>
            </p:cNvSpPr>
            <p:nvPr/>
          </p:nvSpPr>
          <p:spPr bwMode="auto">
            <a:xfrm>
              <a:off x="7446963" y="2236788"/>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6" name="Line 906"/>
            <p:cNvSpPr>
              <a:spLocks noChangeShapeType="1"/>
            </p:cNvSpPr>
            <p:nvPr/>
          </p:nvSpPr>
          <p:spPr bwMode="auto">
            <a:xfrm>
              <a:off x="7531101" y="21558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7" name="Line 907"/>
            <p:cNvSpPr>
              <a:spLocks noChangeShapeType="1"/>
            </p:cNvSpPr>
            <p:nvPr/>
          </p:nvSpPr>
          <p:spPr bwMode="auto">
            <a:xfrm>
              <a:off x="7354888" y="17462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8" name="Freeform 908"/>
            <p:cNvSpPr>
              <a:spLocks/>
            </p:cNvSpPr>
            <p:nvPr/>
          </p:nvSpPr>
          <p:spPr bwMode="auto">
            <a:xfrm>
              <a:off x="6021388" y="1397001"/>
              <a:ext cx="6350" cy="9525"/>
            </a:xfrm>
            <a:custGeom>
              <a:avLst/>
              <a:gdLst>
                <a:gd name="T0" fmla="*/ 4 w 4"/>
                <a:gd name="T1" fmla="*/ 0 h 6"/>
                <a:gd name="T2" fmla="*/ 0 w 4"/>
                <a:gd name="T3" fmla="*/ 0 h 6"/>
                <a:gd name="T4" fmla="*/ 0 w 4"/>
                <a:gd name="T5" fmla="*/ 6 h 6"/>
                <a:gd name="T6" fmla="*/ 4 w 4"/>
                <a:gd name="T7" fmla="*/ 6 h 6"/>
                <a:gd name="T8" fmla="*/ 4 w 4"/>
                <a:gd name="T9" fmla="*/ 0 h 6"/>
                <a:gd name="T10" fmla="*/ 4 w 4"/>
                <a:gd name="T11" fmla="*/ 0 h 6"/>
              </a:gdLst>
              <a:ahLst/>
              <a:cxnLst>
                <a:cxn ang="0">
                  <a:pos x="T0" y="T1"/>
                </a:cxn>
                <a:cxn ang="0">
                  <a:pos x="T2" y="T3"/>
                </a:cxn>
                <a:cxn ang="0">
                  <a:pos x="T4" y="T5"/>
                </a:cxn>
                <a:cxn ang="0">
                  <a:pos x="T6" y="T7"/>
                </a:cxn>
                <a:cxn ang="0">
                  <a:pos x="T8" y="T9"/>
                </a:cxn>
                <a:cxn ang="0">
                  <a:pos x="T10" y="T11"/>
                </a:cxn>
              </a:cxnLst>
              <a:rect l="0" t="0" r="r" b="b"/>
              <a:pathLst>
                <a:path w="4" h="6">
                  <a:moveTo>
                    <a:pt x="4" y="0"/>
                  </a:moveTo>
                  <a:lnTo>
                    <a:pt x="0" y="0"/>
                  </a:lnTo>
                  <a:lnTo>
                    <a:pt x="0" y="6"/>
                  </a:lnTo>
                  <a:lnTo>
                    <a:pt x="4" y="6"/>
                  </a:lnTo>
                  <a:lnTo>
                    <a:pt x="4" y="0"/>
                  </a:lnTo>
                  <a:lnTo>
                    <a:pt x="4"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09" name="Freeform 909"/>
            <p:cNvSpPr>
              <a:spLocks/>
            </p:cNvSpPr>
            <p:nvPr/>
          </p:nvSpPr>
          <p:spPr bwMode="auto">
            <a:xfrm>
              <a:off x="6021388" y="1397001"/>
              <a:ext cx="6350" cy="9525"/>
            </a:xfrm>
            <a:custGeom>
              <a:avLst/>
              <a:gdLst>
                <a:gd name="T0" fmla="*/ 4 w 4"/>
                <a:gd name="T1" fmla="*/ 0 h 6"/>
                <a:gd name="T2" fmla="*/ 0 w 4"/>
                <a:gd name="T3" fmla="*/ 0 h 6"/>
                <a:gd name="T4" fmla="*/ 0 w 4"/>
                <a:gd name="T5" fmla="*/ 6 h 6"/>
                <a:gd name="T6" fmla="*/ 4 w 4"/>
                <a:gd name="T7" fmla="*/ 6 h 6"/>
                <a:gd name="T8" fmla="*/ 4 w 4"/>
                <a:gd name="T9" fmla="*/ 0 h 6"/>
                <a:gd name="T10" fmla="*/ 4 w 4"/>
                <a:gd name="T11" fmla="*/ 0 h 6"/>
              </a:gdLst>
              <a:ahLst/>
              <a:cxnLst>
                <a:cxn ang="0">
                  <a:pos x="T0" y="T1"/>
                </a:cxn>
                <a:cxn ang="0">
                  <a:pos x="T2" y="T3"/>
                </a:cxn>
                <a:cxn ang="0">
                  <a:pos x="T4" y="T5"/>
                </a:cxn>
                <a:cxn ang="0">
                  <a:pos x="T6" y="T7"/>
                </a:cxn>
                <a:cxn ang="0">
                  <a:pos x="T8" y="T9"/>
                </a:cxn>
                <a:cxn ang="0">
                  <a:pos x="T10" y="T11"/>
                </a:cxn>
              </a:cxnLst>
              <a:rect l="0" t="0" r="r" b="b"/>
              <a:pathLst>
                <a:path w="4" h="6">
                  <a:moveTo>
                    <a:pt x="4" y="0"/>
                  </a:moveTo>
                  <a:lnTo>
                    <a:pt x="0" y="0"/>
                  </a:lnTo>
                  <a:lnTo>
                    <a:pt x="0" y="6"/>
                  </a:lnTo>
                  <a:lnTo>
                    <a:pt x="4" y="6"/>
                  </a:lnTo>
                  <a:lnTo>
                    <a:pt x="4" y="0"/>
                  </a:lnTo>
                  <a:lnTo>
                    <a:pt x="4"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0" name="Freeform 910"/>
            <p:cNvSpPr>
              <a:spLocks/>
            </p:cNvSpPr>
            <p:nvPr/>
          </p:nvSpPr>
          <p:spPr bwMode="auto">
            <a:xfrm>
              <a:off x="6056313" y="1379538"/>
              <a:ext cx="20638" cy="36513"/>
            </a:xfrm>
            <a:custGeom>
              <a:avLst/>
              <a:gdLst>
                <a:gd name="T0" fmla="*/ 13 w 13"/>
                <a:gd name="T1" fmla="*/ 23 h 23"/>
                <a:gd name="T2" fmla="*/ 13 w 13"/>
                <a:gd name="T3" fmla="*/ 0 h 23"/>
                <a:gd name="T4" fmla="*/ 13 w 13"/>
                <a:gd name="T5" fmla="*/ 7 h 23"/>
                <a:gd name="T6" fmla="*/ 7 w 13"/>
                <a:gd name="T7" fmla="*/ 11 h 23"/>
                <a:gd name="T8" fmla="*/ 7 w 13"/>
                <a:gd name="T9" fmla="*/ 17 h 23"/>
                <a:gd name="T10" fmla="*/ 7 w 13"/>
                <a:gd name="T11" fmla="*/ 17 h 23"/>
                <a:gd name="T12" fmla="*/ 0 w 13"/>
                <a:gd name="T13" fmla="*/ 23 h 23"/>
                <a:gd name="T14" fmla="*/ 7 w 13"/>
                <a:gd name="T15" fmla="*/ 17 h 23"/>
                <a:gd name="T16" fmla="*/ 13 w 13"/>
                <a:gd name="T17" fmla="*/ 23 h 23"/>
                <a:gd name="T18" fmla="*/ 13 w 13"/>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23">
                  <a:moveTo>
                    <a:pt x="13" y="23"/>
                  </a:moveTo>
                  <a:lnTo>
                    <a:pt x="13" y="0"/>
                  </a:lnTo>
                  <a:lnTo>
                    <a:pt x="13" y="7"/>
                  </a:lnTo>
                  <a:lnTo>
                    <a:pt x="7" y="11"/>
                  </a:lnTo>
                  <a:lnTo>
                    <a:pt x="7" y="17"/>
                  </a:lnTo>
                  <a:lnTo>
                    <a:pt x="7" y="17"/>
                  </a:lnTo>
                  <a:lnTo>
                    <a:pt x="0" y="23"/>
                  </a:lnTo>
                  <a:lnTo>
                    <a:pt x="7" y="17"/>
                  </a:lnTo>
                  <a:lnTo>
                    <a:pt x="13" y="23"/>
                  </a:lnTo>
                  <a:lnTo>
                    <a:pt x="13"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1" name="Freeform 911"/>
            <p:cNvSpPr>
              <a:spLocks/>
            </p:cNvSpPr>
            <p:nvPr/>
          </p:nvSpPr>
          <p:spPr bwMode="auto">
            <a:xfrm>
              <a:off x="6056313" y="1379538"/>
              <a:ext cx="20638" cy="36513"/>
            </a:xfrm>
            <a:custGeom>
              <a:avLst/>
              <a:gdLst>
                <a:gd name="T0" fmla="*/ 13 w 13"/>
                <a:gd name="T1" fmla="*/ 23 h 23"/>
                <a:gd name="T2" fmla="*/ 13 w 13"/>
                <a:gd name="T3" fmla="*/ 0 h 23"/>
                <a:gd name="T4" fmla="*/ 13 w 13"/>
                <a:gd name="T5" fmla="*/ 7 h 23"/>
                <a:gd name="T6" fmla="*/ 7 w 13"/>
                <a:gd name="T7" fmla="*/ 11 h 23"/>
                <a:gd name="T8" fmla="*/ 7 w 13"/>
                <a:gd name="T9" fmla="*/ 17 h 23"/>
                <a:gd name="T10" fmla="*/ 7 w 13"/>
                <a:gd name="T11" fmla="*/ 17 h 23"/>
                <a:gd name="T12" fmla="*/ 0 w 13"/>
                <a:gd name="T13" fmla="*/ 23 h 23"/>
                <a:gd name="T14" fmla="*/ 7 w 13"/>
                <a:gd name="T15" fmla="*/ 17 h 23"/>
                <a:gd name="T16" fmla="*/ 13 w 13"/>
                <a:gd name="T17" fmla="*/ 23 h 23"/>
                <a:gd name="T18" fmla="*/ 13 w 13"/>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23">
                  <a:moveTo>
                    <a:pt x="13" y="23"/>
                  </a:moveTo>
                  <a:lnTo>
                    <a:pt x="13" y="0"/>
                  </a:lnTo>
                  <a:lnTo>
                    <a:pt x="13" y="7"/>
                  </a:lnTo>
                  <a:lnTo>
                    <a:pt x="7" y="11"/>
                  </a:lnTo>
                  <a:lnTo>
                    <a:pt x="7" y="17"/>
                  </a:lnTo>
                  <a:lnTo>
                    <a:pt x="7" y="17"/>
                  </a:lnTo>
                  <a:lnTo>
                    <a:pt x="0" y="23"/>
                  </a:lnTo>
                  <a:lnTo>
                    <a:pt x="7" y="17"/>
                  </a:lnTo>
                  <a:lnTo>
                    <a:pt x="13" y="23"/>
                  </a:lnTo>
                  <a:lnTo>
                    <a:pt x="13"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2" name="Freeform 912"/>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3" name="Freeform 913"/>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4" name="Freeform 914"/>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5" name="Freeform 915"/>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6" name="Freeform 916"/>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7" name="Freeform 917"/>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8" name="Line 918"/>
            <p:cNvSpPr>
              <a:spLocks noChangeShapeType="1"/>
            </p:cNvSpPr>
            <p:nvPr/>
          </p:nvSpPr>
          <p:spPr bwMode="auto">
            <a:xfrm>
              <a:off x="1865313" y="17986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19" name="Freeform 919"/>
            <p:cNvSpPr>
              <a:spLocks/>
            </p:cNvSpPr>
            <p:nvPr/>
          </p:nvSpPr>
          <p:spPr bwMode="auto">
            <a:xfrm>
              <a:off x="1874838" y="1798638"/>
              <a:ext cx="0" cy="9525"/>
            </a:xfrm>
            <a:custGeom>
              <a:avLst/>
              <a:gdLst>
                <a:gd name="T0" fmla="*/ 6 h 6"/>
                <a:gd name="T1" fmla="*/ 6 h 6"/>
                <a:gd name="T2" fmla="*/ 6 h 6"/>
                <a:gd name="T3" fmla="*/ 0 h 6"/>
              </a:gdLst>
              <a:ahLst/>
              <a:cxnLst>
                <a:cxn ang="0">
                  <a:pos x="0" y="T0"/>
                </a:cxn>
                <a:cxn ang="0">
                  <a:pos x="0" y="T1"/>
                </a:cxn>
                <a:cxn ang="0">
                  <a:pos x="0" y="T2"/>
                </a:cxn>
                <a:cxn ang="0">
                  <a:pos x="0" y="T3"/>
                </a:cxn>
              </a:cxnLst>
              <a:rect l="0" t="0" r="r" b="b"/>
              <a:pathLst>
                <a:path h="6">
                  <a:moveTo>
                    <a:pt x="0" y="6"/>
                  </a:move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0" name="Freeform 920"/>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1" name="Freeform 921"/>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2" name="Freeform 922"/>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6"/>
                  </a:moveTo>
                  <a:lnTo>
                    <a:pt x="0" y="10"/>
                  </a:lnTo>
                  <a:lnTo>
                    <a:pt x="0" y="6"/>
                  </a:lnTo>
                  <a:lnTo>
                    <a:pt x="0" y="6"/>
                  </a:lnTo>
                  <a:lnTo>
                    <a:pt x="7" y="6"/>
                  </a:lnTo>
                  <a:lnTo>
                    <a:pt x="7"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3" name="Freeform 923"/>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4" name="Freeform 924"/>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5" name="Freeform 925"/>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6" name="Freeform 926"/>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7" name="Freeform 927"/>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8" name="Freeform 928"/>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29" name="Freeform 929"/>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0" name="Freeform 930"/>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1" name="Freeform 931"/>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Lst>
              <a:ahLst/>
              <a:cxnLst>
                <a:cxn ang="0">
                  <a:pos x="T0" y="T1"/>
                </a:cxn>
                <a:cxn ang="0">
                  <a:pos x="T2" y="T3"/>
                </a:cxn>
                <a:cxn ang="0">
                  <a:pos x="T4" y="T5"/>
                </a:cxn>
                <a:cxn ang="0">
                  <a:pos x="T6" y="T7"/>
                </a:cxn>
                <a:cxn ang="0">
                  <a:pos x="T8" y="T9"/>
                </a:cxn>
                <a:cxn ang="0">
                  <a:pos x="T10" y="T11"/>
                </a:cxn>
              </a:cxnLst>
              <a:rect l="0" t="0" r="r" b="b"/>
              <a:pathLst>
                <a:path w="18" h="6">
                  <a:moveTo>
                    <a:pt x="0" y="6"/>
                  </a:moveTo>
                  <a:lnTo>
                    <a:pt x="6" y="6"/>
                  </a:lnTo>
                  <a:lnTo>
                    <a:pt x="6" y="0"/>
                  </a:lnTo>
                  <a:lnTo>
                    <a:pt x="18" y="0"/>
                  </a:lnTo>
                  <a:lnTo>
                    <a:pt x="18"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2" name="Freeform 932"/>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3" name="Freeform 933"/>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4" name="Freeform 934"/>
            <p:cNvSpPr>
              <a:spLocks/>
            </p:cNvSpPr>
            <p:nvPr/>
          </p:nvSpPr>
          <p:spPr bwMode="auto">
            <a:xfrm>
              <a:off x="7567613" y="4581526"/>
              <a:ext cx="0" cy="11113"/>
            </a:xfrm>
            <a:custGeom>
              <a:avLst/>
              <a:gdLst>
                <a:gd name="T0" fmla="*/ 0 h 7"/>
                <a:gd name="T1" fmla="*/ 7 h 7"/>
                <a:gd name="T2" fmla="*/ 0 h 7"/>
              </a:gdLst>
              <a:ahLst/>
              <a:cxnLst>
                <a:cxn ang="0">
                  <a:pos x="0" y="T0"/>
                </a:cxn>
                <a:cxn ang="0">
                  <a:pos x="0" y="T1"/>
                </a:cxn>
                <a:cxn ang="0">
                  <a:pos x="0" y="T2"/>
                </a:cxn>
              </a:cxnLst>
              <a:rect l="0" t="0" r="r" b="b"/>
              <a:pathLst>
                <a:path h="7">
                  <a:moveTo>
                    <a:pt x="0" y="0"/>
                  </a:moveTo>
                  <a:lnTo>
                    <a:pt x="0" y="7"/>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5" name="Line 935"/>
            <p:cNvSpPr>
              <a:spLocks noChangeShapeType="1"/>
            </p:cNvSpPr>
            <p:nvPr/>
          </p:nvSpPr>
          <p:spPr bwMode="auto">
            <a:xfrm flipV="1">
              <a:off x="7651751" y="4581526"/>
              <a:ext cx="0" cy="206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6" name="Freeform 936"/>
            <p:cNvSpPr>
              <a:spLocks/>
            </p:cNvSpPr>
            <p:nvPr/>
          </p:nvSpPr>
          <p:spPr bwMode="auto">
            <a:xfrm>
              <a:off x="7651751" y="4581526"/>
              <a:ext cx="0" cy="20638"/>
            </a:xfrm>
            <a:custGeom>
              <a:avLst/>
              <a:gdLst>
                <a:gd name="T0" fmla="*/ 0 h 13"/>
                <a:gd name="T1" fmla="*/ 7 h 13"/>
                <a:gd name="T2" fmla="*/ 7 h 13"/>
                <a:gd name="T3" fmla="*/ 7 h 13"/>
                <a:gd name="T4" fmla="*/ 13 h 13"/>
                <a:gd name="T5" fmla="*/ 13 h 13"/>
              </a:gdLst>
              <a:ahLst/>
              <a:cxnLst>
                <a:cxn ang="0">
                  <a:pos x="0" y="T0"/>
                </a:cxn>
                <a:cxn ang="0">
                  <a:pos x="0" y="T1"/>
                </a:cxn>
                <a:cxn ang="0">
                  <a:pos x="0" y="T2"/>
                </a:cxn>
                <a:cxn ang="0">
                  <a:pos x="0" y="T3"/>
                </a:cxn>
                <a:cxn ang="0">
                  <a:pos x="0" y="T4"/>
                </a:cxn>
                <a:cxn ang="0">
                  <a:pos x="0" y="T5"/>
                </a:cxn>
              </a:cxnLst>
              <a:rect l="0" t="0" r="r" b="b"/>
              <a:pathLst>
                <a:path h="13">
                  <a:moveTo>
                    <a:pt x="0" y="0"/>
                  </a:moveTo>
                  <a:lnTo>
                    <a:pt x="0" y="7"/>
                  </a:lnTo>
                  <a:lnTo>
                    <a:pt x="0" y="7"/>
                  </a:lnTo>
                  <a:lnTo>
                    <a:pt x="0" y="7"/>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7" name="Freeform 937"/>
            <p:cNvSpPr>
              <a:spLocks/>
            </p:cNvSpPr>
            <p:nvPr/>
          </p:nvSpPr>
          <p:spPr bwMode="auto">
            <a:xfrm>
              <a:off x="7931151" y="4102101"/>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 name="T34" fmla="*/ 0 w 12"/>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8" name="Freeform 938"/>
            <p:cNvSpPr>
              <a:spLocks/>
            </p:cNvSpPr>
            <p:nvPr/>
          </p:nvSpPr>
          <p:spPr bwMode="auto">
            <a:xfrm>
              <a:off x="7931151" y="4102101"/>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 name="T34" fmla="*/ 0 w 12"/>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39" name="Freeform 939"/>
            <p:cNvSpPr>
              <a:spLocks/>
            </p:cNvSpPr>
            <p:nvPr/>
          </p:nvSpPr>
          <p:spPr bwMode="auto">
            <a:xfrm>
              <a:off x="7931151" y="4102101"/>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0" name="Freeform 940"/>
            <p:cNvSpPr>
              <a:spLocks/>
            </p:cNvSpPr>
            <p:nvPr/>
          </p:nvSpPr>
          <p:spPr bwMode="auto">
            <a:xfrm>
              <a:off x="7940676" y="4038601"/>
              <a:ext cx="15875" cy="36513"/>
            </a:xfrm>
            <a:custGeom>
              <a:avLst/>
              <a:gdLst>
                <a:gd name="T0" fmla="*/ 0 w 10"/>
                <a:gd name="T1" fmla="*/ 11 h 23"/>
                <a:gd name="T2" fmla="*/ 0 w 10"/>
                <a:gd name="T3" fmla="*/ 11 h 23"/>
                <a:gd name="T4" fmla="*/ 0 w 10"/>
                <a:gd name="T5" fmla="*/ 11 h 23"/>
                <a:gd name="T6" fmla="*/ 0 w 10"/>
                <a:gd name="T7" fmla="*/ 11 h 23"/>
                <a:gd name="T8" fmla="*/ 6 w 10"/>
                <a:gd name="T9" fmla="*/ 17 h 23"/>
                <a:gd name="T10" fmla="*/ 6 w 10"/>
                <a:gd name="T11" fmla="*/ 17 h 23"/>
                <a:gd name="T12" fmla="*/ 6 w 10"/>
                <a:gd name="T13" fmla="*/ 17 h 23"/>
                <a:gd name="T14" fmla="*/ 6 w 10"/>
                <a:gd name="T15" fmla="*/ 23 h 23"/>
                <a:gd name="T16" fmla="*/ 10 w 10"/>
                <a:gd name="T17" fmla="*/ 23 h 23"/>
                <a:gd name="T18" fmla="*/ 10 w 10"/>
                <a:gd name="T19" fmla="*/ 17 h 23"/>
                <a:gd name="T20" fmla="*/ 10 w 10"/>
                <a:gd name="T21" fmla="*/ 17 h 23"/>
                <a:gd name="T22" fmla="*/ 10 w 10"/>
                <a:gd name="T23" fmla="*/ 17 h 23"/>
                <a:gd name="T24" fmla="*/ 10 w 10"/>
                <a:gd name="T25" fmla="*/ 11 h 23"/>
                <a:gd name="T26" fmla="*/ 10 w 10"/>
                <a:gd name="T27" fmla="*/ 11 h 23"/>
                <a:gd name="T28" fmla="*/ 10 w 10"/>
                <a:gd name="T29" fmla="*/ 11 h 23"/>
                <a:gd name="T30" fmla="*/ 10 w 10"/>
                <a:gd name="T31" fmla="*/ 11 h 23"/>
                <a:gd name="T32" fmla="*/ 10 w 10"/>
                <a:gd name="T33" fmla="*/ 7 h 23"/>
                <a:gd name="T34" fmla="*/ 10 w 10"/>
                <a:gd name="T35" fmla="*/ 7 h 23"/>
                <a:gd name="T36" fmla="*/ 10 w 10"/>
                <a:gd name="T37" fmla="*/ 0 h 23"/>
                <a:gd name="T38" fmla="*/ 6 w 10"/>
                <a:gd name="T39" fmla="*/ 0 h 23"/>
                <a:gd name="T40" fmla="*/ 6 w 10"/>
                <a:gd name="T41" fmla="*/ 0 h 23"/>
                <a:gd name="T42" fmla="*/ 6 w 10"/>
                <a:gd name="T43" fmla="*/ 0 h 23"/>
                <a:gd name="T44" fmla="*/ 6 w 10"/>
                <a:gd name="T45" fmla="*/ 0 h 23"/>
                <a:gd name="T46" fmla="*/ 6 w 10"/>
                <a:gd name="T47" fmla="*/ 0 h 23"/>
                <a:gd name="T48" fmla="*/ 6 w 10"/>
                <a:gd name="T49"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23">
                  <a:moveTo>
                    <a:pt x="0" y="11"/>
                  </a:moveTo>
                  <a:lnTo>
                    <a:pt x="0" y="11"/>
                  </a:lnTo>
                  <a:lnTo>
                    <a:pt x="0" y="11"/>
                  </a:lnTo>
                  <a:lnTo>
                    <a:pt x="0" y="11"/>
                  </a:lnTo>
                  <a:lnTo>
                    <a:pt x="6" y="17"/>
                  </a:lnTo>
                  <a:lnTo>
                    <a:pt x="6" y="17"/>
                  </a:lnTo>
                  <a:lnTo>
                    <a:pt x="6" y="17"/>
                  </a:lnTo>
                  <a:lnTo>
                    <a:pt x="6"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0"/>
                  </a:lnTo>
                  <a:lnTo>
                    <a:pt x="6"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1" name="Freeform 941"/>
            <p:cNvSpPr>
              <a:spLocks/>
            </p:cNvSpPr>
            <p:nvPr/>
          </p:nvSpPr>
          <p:spPr bwMode="auto">
            <a:xfrm>
              <a:off x="7910513" y="4013201"/>
              <a:ext cx="20638" cy="25400"/>
            </a:xfrm>
            <a:custGeom>
              <a:avLst/>
              <a:gdLst>
                <a:gd name="T0" fmla="*/ 0 w 13"/>
                <a:gd name="T1" fmla="*/ 16 h 16"/>
                <a:gd name="T2" fmla="*/ 6 w 13"/>
                <a:gd name="T3" fmla="*/ 16 h 16"/>
                <a:gd name="T4" fmla="*/ 6 w 13"/>
                <a:gd name="T5" fmla="*/ 10 h 16"/>
                <a:gd name="T6" fmla="*/ 6 w 13"/>
                <a:gd name="T7" fmla="*/ 10 h 16"/>
                <a:gd name="T8" fmla="*/ 6 w 13"/>
                <a:gd name="T9" fmla="*/ 6 h 16"/>
                <a:gd name="T10" fmla="*/ 6 w 13"/>
                <a:gd name="T11" fmla="*/ 6 h 16"/>
                <a:gd name="T12" fmla="*/ 13 w 13"/>
                <a:gd name="T13" fmla="*/ 6 h 16"/>
                <a:gd name="T14" fmla="*/ 13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0" y="16"/>
                  </a:moveTo>
                  <a:lnTo>
                    <a:pt x="6" y="16"/>
                  </a:lnTo>
                  <a:lnTo>
                    <a:pt x="6" y="10"/>
                  </a:lnTo>
                  <a:lnTo>
                    <a:pt x="6" y="10"/>
                  </a:lnTo>
                  <a:lnTo>
                    <a:pt x="6" y="6"/>
                  </a:lnTo>
                  <a:lnTo>
                    <a:pt x="6" y="6"/>
                  </a:lnTo>
                  <a:lnTo>
                    <a:pt x="13"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2" name="Freeform 942"/>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3" name="Freeform 943"/>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4" name="Freeform 944"/>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5" name="Freeform 945"/>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6" name="Freeform 946"/>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7" name="Freeform 947"/>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10 w 16"/>
                <a:gd name="T23" fmla="*/ 6 h 10"/>
                <a:gd name="T24" fmla="*/ 16 w 16"/>
                <a:gd name="T25" fmla="*/ 0 h 10"/>
                <a:gd name="T26" fmla="*/ 16 w 16"/>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10" y="6"/>
                  </a:lnTo>
                  <a:lnTo>
                    <a:pt x="16" y="0"/>
                  </a:lnTo>
                  <a:lnTo>
                    <a:pt x="1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8" name="Line 948"/>
            <p:cNvSpPr>
              <a:spLocks noChangeShapeType="1"/>
            </p:cNvSpPr>
            <p:nvPr/>
          </p:nvSpPr>
          <p:spPr bwMode="auto">
            <a:xfrm>
              <a:off x="1865313" y="17986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49" name="Freeform 949"/>
            <p:cNvSpPr>
              <a:spLocks/>
            </p:cNvSpPr>
            <p:nvPr/>
          </p:nvSpPr>
          <p:spPr bwMode="auto">
            <a:xfrm>
              <a:off x="1874838" y="1798638"/>
              <a:ext cx="0" cy="9525"/>
            </a:xfrm>
            <a:custGeom>
              <a:avLst/>
              <a:gdLst>
                <a:gd name="T0" fmla="*/ 6 h 6"/>
                <a:gd name="T1" fmla="*/ 6 h 6"/>
                <a:gd name="T2" fmla="*/ 6 h 6"/>
                <a:gd name="T3" fmla="*/ 0 h 6"/>
              </a:gdLst>
              <a:ahLst/>
              <a:cxnLst>
                <a:cxn ang="0">
                  <a:pos x="0" y="T0"/>
                </a:cxn>
                <a:cxn ang="0">
                  <a:pos x="0" y="T1"/>
                </a:cxn>
                <a:cxn ang="0">
                  <a:pos x="0" y="T2"/>
                </a:cxn>
                <a:cxn ang="0">
                  <a:pos x="0" y="T3"/>
                </a:cxn>
              </a:cxnLst>
              <a:rect l="0" t="0" r="r" b="b"/>
              <a:pathLst>
                <a:path h="6">
                  <a:moveTo>
                    <a:pt x="0" y="6"/>
                  </a:move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0" name="Freeform 950"/>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1" name="Freeform 951"/>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2" name="Freeform 952"/>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6"/>
                  </a:moveTo>
                  <a:lnTo>
                    <a:pt x="0" y="10"/>
                  </a:lnTo>
                  <a:lnTo>
                    <a:pt x="0" y="6"/>
                  </a:lnTo>
                  <a:lnTo>
                    <a:pt x="0" y="6"/>
                  </a:lnTo>
                  <a:lnTo>
                    <a:pt x="7" y="6"/>
                  </a:lnTo>
                  <a:lnTo>
                    <a:pt x="7"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3" name="Freeform 953"/>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4" name="Freeform 954"/>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5" name="Freeform 955"/>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6" name="Freeform 956"/>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7" name="Freeform 957"/>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8" name="Freeform 958"/>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6 w 13"/>
                <a:gd name="T33" fmla="*/ 17 h 23"/>
                <a:gd name="T34" fmla="*/ 13 w 13"/>
                <a:gd name="T35" fmla="*/ 17 h 23"/>
                <a:gd name="T36" fmla="*/ 13 w 13"/>
                <a:gd name="T37" fmla="*/ 5 h 23"/>
                <a:gd name="T38" fmla="*/ 13 w 13"/>
                <a:gd name="T39" fmla="*/ 5 h 23"/>
                <a:gd name="T40" fmla="*/ 6 w 13"/>
                <a:gd name="T41" fmla="*/ 0 h 23"/>
                <a:gd name="T42" fmla="*/ 6 w 1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6" y="17"/>
                  </a:lnTo>
                  <a:lnTo>
                    <a:pt x="13" y="17"/>
                  </a:lnTo>
                  <a:lnTo>
                    <a:pt x="13" y="5"/>
                  </a:lnTo>
                  <a:lnTo>
                    <a:pt x="13" y="5"/>
                  </a:lnTo>
                  <a:lnTo>
                    <a:pt x="6"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59" name="Freeform 959"/>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0" name="Freeform 960"/>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1" name="Freeform 961"/>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Lst>
              <a:ahLst/>
              <a:cxnLst>
                <a:cxn ang="0">
                  <a:pos x="T0" y="T1"/>
                </a:cxn>
                <a:cxn ang="0">
                  <a:pos x="T2" y="T3"/>
                </a:cxn>
                <a:cxn ang="0">
                  <a:pos x="T4" y="T5"/>
                </a:cxn>
                <a:cxn ang="0">
                  <a:pos x="T6" y="T7"/>
                </a:cxn>
                <a:cxn ang="0">
                  <a:pos x="T8" y="T9"/>
                </a:cxn>
                <a:cxn ang="0">
                  <a:pos x="T10" y="T11"/>
                </a:cxn>
              </a:cxnLst>
              <a:rect l="0" t="0" r="r" b="b"/>
              <a:pathLst>
                <a:path w="18" h="6">
                  <a:moveTo>
                    <a:pt x="0" y="6"/>
                  </a:moveTo>
                  <a:lnTo>
                    <a:pt x="6" y="6"/>
                  </a:lnTo>
                  <a:lnTo>
                    <a:pt x="6" y="0"/>
                  </a:lnTo>
                  <a:lnTo>
                    <a:pt x="18" y="0"/>
                  </a:lnTo>
                  <a:lnTo>
                    <a:pt x="18"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2" name="Freeform 962"/>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3" name="Freeform 963"/>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4" name="Freeform 964"/>
            <p:cNvSpPr>
              <a:spLocks/>
            </p:cNvSpPr>
            <p:nvPr/>
          </p:nvSpPr>
          <p:spPr bwMode="auto">
            <a:xfrm>
              <a:off x="7567613" y="4581526"/>
              <a:ext cx="0" cy="11113"/>
            </a:xfrm>
            <a:custGeom>
              <a:avLst/>
              <a:gdLst>
                <a:gd name="T0" fmla="*/ 0 h 7"/>
                <a:gd name="T1" fmla="*/ 7 h 7"/>
                <a:gd name="T2" fmla="*/ 0 h 7"/>
              </a:gdLst>
              <a:ahLst/>
              <a:cxnLst>
                <a:cxn ang="0">
                  <a:pos x="0" y="T0"/>
                </a:cxn>
                <a:cxn ang="0">
                  <a:pos x="0" y="T1"/>
                </a:cxn>
                <a:cxn ang="0">
                  <a:pos x="0" y="T2"/>
                </a:cxn>
              </a:cxnLst>
              <a:rect l="0" t="0" r="r" b="b"/>
              <a:pathLst>
                <a:path h="7">
                  <a:moveTo>
                    <a:pt x="0" y="0"/>
                  </a:moveTo>
                  <a:lnTo>
                    <a:pt x="0" y="7"/>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5" name="Line 965"/>
            <p:cNvSpPr>
              <a:spLocks noChangeShapeType="1"/>
            </p:cNvSpPr>
            <p:nvPr/>
          </p:nvSpPr>
          <p:spPr bwMode="auto">
            <a:xfrm flipV="1">
              <a:off x="7651751" y="4581526"/>
              <a:ext cx="0" cy="206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6" name="Freeform 966"/>
            <p:cNvSpPr>
              <a:spLocks/>
            </p:cNvSpPr>
            <p:nvPr/>
          </p:nvSpPr>
          <p:spPr bwMode="auto">
            <a:xfrm>
              <a:off x="7651751" y="4581526"/>
              <a:ext cx="0" cy="20638"/>
            </a:xfrm>
            <a:custGeom>
              <a:avLst/>
              <a:gdLst>
                <a:gd name="T0" fmla="*/ 0 h 13"/>
                <a:gd name="T1" fmla="*/ 7 h 13"/>
                <a:gd name="T2" fmla="*/ 7 h 13"/>
                <a:gd name="T3" fmla="*/ 7 h 13"/>
                <a:gd name="T4" fmla="*/ 13 h 13"/>
                <a:gd name="T5" fmla="*/ 13 h 13"/>
              </a:gdLst>
              <a:ahLst/>
              <a:cxnLst>
                <a:cxn ang="0">
                  <a:pos x="0" y="T0"/>
                </a:cxn>
                <a:cxn ang="0">
                  <a:pos x="0" y="T1"/>
                </a:cxn>
                <a:cxn ang="0">
                  <a:pos x="0" y="T2"/>
                </a:cxn>
                <a:cxn ang="0">
                  <a:pos x="0" y="T3"/>
                </a:cxn>
                <a:cxn ang="0">
                  <a:pos x="0" y="T4"/>
                </a:cxn>
                <a:cxn ang="0">
                  <a:pos x="0" y="T5"/>
                </a:cxn>
              </a:cxnLst>
              <a:rect l="0" t="0" r="r" b="b"/>
              <a:pathLst>
                <a:path h="13">
                  <a:moveTo>
                    <a:pt x="0" y="0"/>
                  </a:moveTo>
                  <a:lnTo>
                    <a:pt x="0" y="7"/>
                  </a:lnTo>
                  <a:lnTo>
                    <a:pt x="0" y="7"/>
                  </a:lnTo>
                  <a:lnTo>
                    <a:pt x="0" y="7"/>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7" name="Freeform 967"/>
            <p:cNvSpPr>
              <a:spLocks/>
            </p:cNvSpPr>
            <p:nvPr/>
          </p:nvSpPr>
          <p:spPr bwMode="auto">
            <a:xfrm>
              <a:off x="7931151" y="4102101"/>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 name="T34" fmla="*/ 0 w 12"/>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8" name="Freeform 968"/>
            <p:cNvSpPr>
              <a:spLocks/>
            </p:cNvSpPr>
            <p:nvPr/>
          </p:nvSpPr>
          <p:spPr bwMode="auto">
            <a:xfrm>
              <a:off x="7931151" y="4102101"/>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 name="T34" fmla="*/ 0 w 12"/>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69" name="Freeform 969"/>
            <p:cNvSpPr>
              <a:spLocks/>
            </p:cNvSpPr>
            <p:nvPr/>
          </p:nvSpPr>
          <p:spPr bwMode="auto">
            <a:xfrm>
              <a:off x="7931151" y="4102101"/>
              <a:ext cx="19050" cy="25400"/>
            </a:xfrm>
            <a:custGeom>
              <a:avLst/>
              <a:gdLst>
                <a:gd name="T0" fmla="*/ 0 w 12"/>
                <a:gd name="T1" fmla="*/ 6 h 16"/>
                <a:gd name="T2" fmla="*/ 0 w 12"/>
                <a:gd name="T3" fmla="*/ 6 h 16"/>
                <a:gd name="T4" fmla="*/ 0 w 12"/>
                <a:gd name="T5" fmla="*/ 12 h 16"/>
                <a:gd name="T6" fmla="*/ 0 w 12"/>
                <a:gd name="T7" fmla="*/ 12 h 16"/>
                <a:gd name="T8" fmla="*/ 0 w 12"/>
                <a:gd name="T9" fmla="*/ 12 h 16"/>
                <a:gd name="T10" fmla="*/ 6 w 12"/>
                <a:gd name="T11" fmla="*/ 16 h 16"/>
                <a:gd name="T12" fmla="*/ 6 w 12"/>
                <a:gd name="T13" fmla="*/ 16 h 16"/>
                <a:gd name="T14" fmla="*/ 6 w 12"/>
                <a:gd name="T15" fmla="*/ 16 h 16"/>
                <a:gd name="T16" fmla="*/ 12 w 12"/>
                <a:gd name="T17" fmla="*/ 16 h 16"/>
                <a:gd name="T18" fmla="*/ 12 w 12"/>
                <a:gd name="T19" fmla="*/ 12 h 16"/>
                <a:gd name="T20" fmla="*/ 6 w 12"/>
                <a:gd name="T21" fmla="*/ 12 h 16"/>
                <a:gd name="T22" fmla="*/ 6 w 12"/>
                <a:gd name="T23" fmla="*/ 6 h 16"/>
                <a:gd name="T24" fmla="*/ 0 w 12"/>
                <a:gd name="T25" fmla="*/ 6 h 16"/>
                <a:gd name="T26" fmla="*/ 0 w 12"/>
                <a:gd name="T27" fmla="*/ 0 h 16"/>
                <a:gd name="T28" fmla="*/ 0 w 12"/>
                <a:gd name="T29" fmla="*/ 0 h 16"/>
                <a:gd name="T30" fmla="*/ 0 w 12"/>
                <a:gd name="T31" fmla="*/ 6 h 16"/>
                <a:gd name="T32" fmla="*/ 0 w 1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6">
                  <a:moveTo>
                    <a:pt x="0" y="6"/>
                  </a:moveTo>
                  <a:lnTo>
                    <a:pt x="0" y="6"/>
                  </a:lnTo>
                  <a:lnTo>
                    <a:pt x="0" y="12"/>
                  </a:lnTo>
                  <a:lnTo>
                    <a:pt x="0" y="12"/>
                  </a:lnTo>
                  <a:lnTo>
                    <a:pt x="0" y="12"/>
                  </a:lnTo>
                  <a:lnTo>
                    <a:pt x="6" y="16"/>
                  </a:lnTo>
                  <a:lnTo>
                    <a:pt x="6" y="16"/>
                  </a:lnTo>
                  <a:lnTo>
                    <a:pt x="6" y="16"/>
                  </a:lnTo>
                  <a:lnTo>
                    <a:pt x="12" y="16"/>
                  </a:lnTo>
                  <a:lnTo>
                    <a:pt x="12" y="12"/>
                  </a:lnTo>
                  <a:lnTo>
                    <a:pt x="6" y="12"/>
                  </a:lnTo>
                  <a:lnTo>
                    <a:pt x="6" y="6"/>
                  </a:lnTo>
                  <a:lnTo>
                    <a:pt x="0" y="6"/>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0" name="Freeform 970"/>
            <p:cNvSpPr>
              <a:spLocks/>
            </p:cNvSpPr>
            <p:nvPr/>
          </p:nvSpPr>
          <p:spPr bwMode="auto">
            <a:xfrm>
              <a:off x="7940676" y="4038601"/>
              <a:ext cx="15875" cy="36513"/>
            </a:xfrm>
            <a:custGeom>
              <a:avLst/>
              <a:gdLst>
                <a:gd name="T0" fmla="*/ 0 w 10"/>
                <a:gd name="T1" fmla="*/ 11 h 23"/>
                <a:gd name="T2" fmla="*/ 0 w 10"/>
                <a:gd name="T3" fmla="*/ 11 h 23"/>
                <a:gd name="T4" fmla="*/ 0 w 10"/>
                <a:gd name="T5" fmla="*/ 11 h 23"/>
                <a:gd name="T6" fmla="*/ 0 w 10"/>
                <a:gd name="T7" fmla="*/ 11 h 23"/>
                <a:gd name="T8" fmla="*/ 6 w 10"/>
                <a:gd name="T9" fmla="*/ 17 h 23"/>
                <a:gd name="T10" fmla="*/ 6 w 10"/>
                <a:gd name="T11" fmla="*/ 17 h 23"/>
                <a:gd name="T12" fmla="*/ 6 w 10"/>
                <a:gd name="T13" fmla="*/ 17 h 23"/>
                <a:gd name="T14" fmla="*/ 6 w 10"/>
                <a:gd name="T15" fmla="*/ 23 h 23"/>
                <a:gd name="T16" fmla="*/ 10 w 10"/>
                <a:gd name="T17" fmla="*/ 23 h 23"/>
                <a:gd name="T18" fmla="*/ 10 w 10"/>
                <a:gd name="T19" fmla="*/ 17 h 23"/>
                <a:gd name="T20" fmla="*/ 10 w 10"/>
                <a:gd name="T21" fmla="*/ 17 h 23"/>
                <a:gd name="T22" fmla="*/ 10 w 10"/>
                <a:gd name="T23" fmla="*/ 17 h 23"/>
                <a:gd name="T24" fmla="*/ 10 w 10"/>
                <a:gd name="T25" fmla="*/ 11 h 23"/>
                <a:gd name="T26" fmla="*/ 10 w 10"/>
                <a:gd name="T27" fmla="*/ 11 h 23"/>
                <a:gd name="T28" fmla="*/ 10 w 10"/>
                <a:gd name="T29" fmla="*/ 11 h 23"/>
                <a:gd name="T30" fmla="*/ 10 w 10"/>
                <a:gd name="T31" fmla="*/ 11 h 23"/>
                <a:gd name="T32" fmla="*/ 10 w 10"/>
                <a:gd name="T33" fmla="*/ 7 h 23"/>
                <a:gd name="T34" fmla="*/ 10 w 10"/>
                <a:gd name="T35" fmla="*/ 7 h 23"/>
                <a:gd name="T36" fmla="*/ 10 w 10"/>
                <a:gd name="T37" fmla="*/ 0 h 23"/>
                <a:gd name="T38" fmla="*/ 6 w 10"/>
                <a:gd name="T39" fmla="*/ 0 h 23"/>
                <a:gd name="T40" fmla="*/ 6 w 10"/>
                <a:gd name="T41" fmla="*/ 0 h 23"/>
                <a:gd name="T42" fmla="*/ 6 w 10"/>
                <a:gd name="T43" fmla="*/ 0 h 23"/>
                <a:gd name="T44" fmla="*/ 6 w 10"/>
                <a:gd name="T45" fmla="*/ 0 h 23"/>
                <a:gd name="T46" fmla="*/ 6 w 10"/>
                <a:gd name="T47" fmla="*/ 0 h 23"/>
                <a:gd name="T48" fmla="*/ 6 w 10"/>
                <a:gd name="T49"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23">
                  <a:moveTo>
                    <a:pt x="0" y="11"/>
                  </a:moveTo>
                  <a:lnTo>
                    <a:pt x="0" y="11"/>
                  </a:lnTo>
                  <a:lnTo>
                    <a:pt x="0" y="11"/>
                  </a:lnTo>
                  <a:lnTo>
                    <a:pt x="0" y="11"/>
                  </a:lnTo>
                  <a:lnTo>
                    <a:pt x="6" y="17"/>
                  </a:lnTo>
                  <a:lnTo>
                    <a:pt x="6" y="17"/>
                  </a:lnTo>
                  <a:lnTo>
                    <a:pt x="6" y="17"/>
                  </a:lnTo>
                  <a:lnTo>
                    <a:pt x="6"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0"/>
                  </a:lnTo>
                  <a:lnTo>
                    <a:pt x="6"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1" name="Freeform 971"/>
            <p:cNvSpPr>
              <a:spLocks/>
            </p:cNvSpPr>
            <p:nvPr/>
          </p:nvSpPr>
          <p:spPr bwMode="auto">
            <a:xfrm>
              <a:off x="7910513" y="4013201"/>
              <a:ext cx="20638" cy="25400"/>
            </a:xfrm>
            <a:custGeom>
              <a:avLst/>
              <a:gdLst>
                <a:gd name="T0" fmla="*/ 0 w 13"/>
                <a:gd name="T1" fmla="*/ 16 h 16"/>
                <a:gd name="T2" fmla="*/ 6 w 13"/>
                <a:gd name="T3" fmla="*/ 16 h 16"/>
                <a:gd name="T4" fmla="*/ 6 w 13"/>
                <a:gd name="T5" fmla="*/ 10 h 16"/>
                <a:gd name="T6" fmla="*/ 6 w 13"/>
                <a:gd name="T7" fmla="*/ 10 h 16"/>
                <a:gd name="T8" fmla="*/ 6 w 13"/>
                <a:gd name="T9" fmla="*/ 6 h 16"/>
                <a:gd name="T10" fmla="*/ 6 w 13"/>
                <a:gd name="T11" fmla="*/ 6 h 16"/>
                <a:gd name="T12" fmla="*/ 13 w 13"/>
                <a:gd name="T13" fmla="*/ 6 h 16"/>
                <a:gd name="T14" fmla="*/ 13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0" y="16"/>
                  </a:moveTo>
                  <a:lnTo>
                    <a:pt x="6" y="16"/>
                  </a:lnTo>
                  <a:lnTo>
                    <a:pt x="6" y="10"/>
                  </a:lnTo>
                  <a:lnTo>
                    <a:pt x="6" y="10"/>
                  </a:lnTo>
                  <a:lnTo>
                    <a:pt x="6" y="6"/>
                  </a:lnTo>
                  <a:lnTo>
                    <a:pt x="6" y="6"/>
                  </a:lnTo>
                  <a:lnTo>
                    <a:pt x="13"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2" name="Freeform 972"/>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3" name="Freeform 973"/>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4" name="Freeform 974"/>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5" name="Freeform 975"/>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6" name="Freeform 976"/>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7" name="Freeform 977"/>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8" name="Freeform 978"/>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79" name="Freeform 979"/>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0" name="Freeform 980"/>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Lst>
              <a:ahLst/>
              <a:cxnLst>
                <a:cxn ang="0">
                  <a:pos x="T0" y="T1"/>
                </a:cxn>
                <a:cxn ang="0">
                  <a:pos x="T2" y="T3"/>
                </a:cxn>
                <a:cxn ang="0">
                  <a:pos x="T4" y="T5"/>
                </a:cxn>
                <a:cxn ang="0">
                  <a:pos x="T6" y="T7"/>
                </a:cxn>
              </a:cxnLst>
              <a:rect l="0" t="0" r="r" b="b"/>
              <a:pathLst>
                <a:path w="7" h="4">
                  <a:moveTo>
                    <a:pt x="7" y="0"/>
                  </a:moveTo>
                  <a:lnTo>
                    <a:pt x="0" y="4"/>
                  </a:lnTo>
                  <a:lnTo>
                    <a:pt x="7" y="4"/>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1" name="Freeform 981"/>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2" name="Freeform 982"/>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3" name="Freeform 983"/>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4" name="Freeform 984"/>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5" name="Freeform 985"/>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6" name="Freeform 986"/>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7" name="Freeform 987"/>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8" name="Freeform 988"/>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89" name="Freeform 989"/>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Lst>
              <a:ahLst/>
              <a:cxnLst>
                <a:cxn ang="0">
                  <a:pos x="T0" y="T1"/>
                </a:cxn>
                <a:cxn ang="0">
                  <a:pos x="T2" y="T3"/>
                </a:cxn>
                <a:cxn ang="0">
                  <a:pos x="T4" y="T5"/>
                </a:cxn>
                <a:cxn ang="0">
                  <a:pos x="T6" y="T7"/>
                </a:cxn>
              </a:cxnLst>
              <a:rect l="0" t="0" r="r" b="b"/>
              <a:pathLst>
                <a:path w="7" h="4">
                  <a:moveTo>
                    <a:pt x="7" y="0"/>
                  </a:moveTo>
                  <a:lnTo>
                    <a:pt x="0" y="4"/>
                  </a:lnTo>
                  <a:lnTo>
                    <a:pt x="7" y="4"/>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0" name="Freeform 990"/>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1" name="Freeform 991"/>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2" name="Freeform 992"/>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3" y="11"/>
                  </a:moveTo>
                  <a:lnTo>
                    <a:pt x="0" y="11"/>
                  </a:lnTo>
                  <a:lnTo>
                    <a:pt x="0" y="0"/>
                  </a:lnTo>
                  <a:lnTo>
                    <a:pt x="13" y="0"/>
                  </a:lnTo>
                  <a:lnTo>
                    <a:pt x="13" y="4"/>
                  </a:lnTo>
                  <a:lnTo>
                    <a:pt x="13" y="4"/>
                  </a:lnTo>
                  <a:lnTo>
                    <a:pt x="13"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3" name="Freeform 993"/>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4" name="Freeform 994"/>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5" name="Freeform 995"/>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6" name="Freeform 996"/>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7" name="Freeform 997"/>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8" name="Freeform 998"/>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0" y="0"/>
                  </a:moveTo>
                  <a:lnTo>
                    <a:pt x="0" y="0"/>
                  </a:lnTo>
                  <a:lnTo>
                    <a:pt x="0" y="0"/>
                  </a:lnTo>
                  <a:lnTo>
                    <a:pt x="12"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999" name="Freeform 999"/>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0" name="Freeform 1000"/>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1" name="Freeform 1001"/>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3" y="11"/>
                  </a:moveTo>
                  <a:lnTo>
                    <a:pt x="0" y="11"/>
                  </a:lnTo>
                  <a:lnTo>
                    <a:pt x="0" y="0"/>
                  </a:lnTo>
                  <a:lnTo>
                    <a:pt x="13" y="0"/>
                  </a:lnTo>
                  <a:lnTo>
                    <a:pt x="13" y="4"/>
                  </a:lnTo>
                  <a:lnTo>
                    <a:pt x="13" y="4"/>
                  </a:lnTo>
                  <a:lnTo>
                    <a:pt x="13"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2" name="Freeform 1002"/>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3" name="Freeform 1003"/>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4" name="Freeform 1004"/>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5" name="Freeform 1005"/>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6" name="Freeform 1006"/>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7" name="Freeform 1007"/>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0" y="0"/>
                  </a:moveTo>
                  <a:lnTo>
                    <a:pt x="0" y="0"/>
                  </a:lnTo>
                  <a:lnTo>
                    <a:pt x="0" y="0"/>
                  </a:lnTo>
                  <a:lnTo>
                    <a:pt x="12"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8" name="Line 1008"/>
            <p:cNvSpPr>
              <a:spLocks noChangeShapeType="1"/>
            </p:cNvSpPr>
            <p:nvPr/>
          </p:nvSpPr>
          <p:spPr bwMode="auto">
            <a:xfrm>
              <a:off x="5222876" y="2541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09" name="Line 1010"/>
            <p:cNvSpPr>
              <a:spLocks noChangeShapeType="1"/>
            </p:cNvSpPr>
            <p:nvPr/>
          </p:nvSpPr>
          <p:spPr bwMode="auto">
            <a:xfrm>
              <a:off x="5222876" y="2541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0" name="Freeform 1011"/>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 name="T18" fmla="*/ 4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4" y="7"/>
                  </a:moveTo>
                  <a:lnTo>
                    <a:pt x="0" y="7"/>
                  </a:lnTo>
                  <a:lnTo>
                    <a:pt x="0" y="7"/>
                  </a:lnTo>
                  <a:lnTo>
                    <a:pt x="4" y="7"/>
                  </a:lnTo>
                  <a:lnTo>
                    <a:pt x="4" y="13"/>
                  </a:lnTo>
                  <a:lnTo>
                    <a:pt x="4" y="13"/>
                  </a:lnTo>
                  <a:lnTo>
                    <a:pt x="4" y="0"/>
                  </a:lnTo>
                  <a:lnTo>
                    <a:pt x="4" y="0"/>
                  </a:lnTo>
                  <a:lnTo>
                    <a:pt x="4" y="7"/>
                  </a:lnTo>
                  <a:lnTo>
                    <a:pt x="4"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1" name="Freeform 1012"/>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 name="T18" fmla="*/ 4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4" y="7"/>
                  </a:moveTo>
                  <a:lnTo>
                    <a:pt x="0" y="7"/>
                  </a:lnTo>
                  <a:lnTo>
                    <a:pt x="0" y="7"/>
                  </a:lnTo>
                  <a:lnTo>
                    <a:pt x="4" y="7"/>
                  </a:lnTo>
                  <a:lnTo>
                    <a:pt x="4" y="13"/>
                  </a:lnTo>
                  <a:lnTo>
                    <a:pt x="4" y="13"/>
                  </a:lnTo>
                  <a:lnTo>
                    <a:pt x="4" y="0"/>
                  </a:lnTo>
                  <a:lnTo>
                    <a:pt x="4" y="0"/>
                  </a:lnTo>
                  <a:lnTo>
                    <a:pt x="4" y="7"/>
                  </a:lnTo>
                  <a:lnTo>
                    <a:pt x="4"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2" name="Freeform 1013"/>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3">
                  <a:moveTo>
                    <a:pt x="4" y="7"/>
                  </a:moveTo>
                  <a:lnTo>
                    <a:pt x="0" y="7"/>
                  </a:lnTo>
                  <a:lnTo>
                    <a:pt x="0" y="7"/>
                  </a:lnTo>
                  <a:lnTo>
                    <a:pt x="4" y="7"/>
                  </a:lnTo>
                  <a:lnTo>
                    <a:pt x="4" y="13"/>
                  </a:lnTo>
                  <a:lnTo>
                    <a:pt x="4" y="13"/>
                  </a:lnTo>
                  <a:lnTo>
                    <a:pt x="4" y="0"/>
                  </a:lnTo>
                  <a:lnTo>
                    <a:pt x="4" y="0"/>
                  </a:lnTo>
                  <a:lnTo>
                    <a:pt x="4"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3" name="Freeform 1014"/>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4" name="Freeform 1015"/>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5" name="Freeform 1016"/>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6" name="Line 1017"/>
            <p:cNvSpPr>
              <a:spLocks noChangeShapeType="1"/>
            </p:cNvSpPr>
            <p:nvPr/>
          </p:nvSpPr>
          <p:spPr bwMode="auto">
            <a:xfrm>
              <a:off x="30416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7" name="Line 1018"/>
            <p:cNvSpPr>
              <a:spLocks noChangeShapeType="1"/>
            </p:cNvSpPr>
            <p:nvPr/>
          </p:nvSpPr>
          <p:spPr bwMode="auto">
            <a:xfrm>
              <a:off x="30162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8" name="Line 1019"/>
            <p:cNvSpPr>
              <a:spLocks noChangeShapeType="1"/>
            </p:cNvSpPr>
            <p:nvPr/>
          </p:nvSpPr>
          <p:spPr bwMode="auto">
            <a:xfrm>
              <a:off x="2986088" y="49784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19" name="Line 1020"/>
            <p:cNvSpPr>
              <a:spLocks noChangeShapeType="1"/>
            </p:cNvSpPr>
            <p:nvPr/>
          </p:nvSpPr>
          <p:spPr bwMode="auto">
            <a:xfrm>
              <a:off x="2976563" y="49577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0" name="Line 1021"/>
            <p:cNvSpPr>
              <a:spLocks noChangeShapeType="1"/>
            </p:cNvSpPr>
            <p:nvPr/>
          </p:nvSpPr>
          <p:spPr bwMode="auto">
            <a:xfrm>
              <a:off x="2967038" y="49418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1" name="Line 1022"/>
            <p:cNvSpPr>
              <a:spLocks noChangeShapeType="1"/>
            </p:cNvSpPr>
            <p:nvPr/>
          </p:nvSpPr>
          <p:spPr bwMode="auto">
            <a:xfrm>
              <a:off x="2865438" y="46640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2" name="Line 1023"/>
            <p:cNvSpPr>
              <a:spLocks noChangeShapeType="1"/>
            </p:cNvSpPr>
            <p:nvPr/>
          </p:nvSpPr>
          <p:spPr bwMode="auto">
            <a:xfrm>
              <a:off x="2884488" y="476250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3" name="Line 1024"/>
            <p:cNvSpPr>
              <a:spLocks noChangeShapeType="1"/>
            </p:cNvSpPr>
            <p:nvPr/>
          </p:nvSpPr>
          <p:spPr bwMode="auto">
            <a:xfrm flipV="1">
              <a:off x="2901951" y="477202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4" name="Line 1025"/>
            <p:cNvSpPr>
              <a:spLocks noChangeShapeType="1"/>
            </p:cNvSpPr>
            <p:nvPr/>
          </p:nvSpPr>
          <p:spPr bwMode="auto">
            <a:xfrm>
              <a:off x="2901951" y="48498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5" name="Line 1026"/>
            <p:cNvSpPr>
              <a:spLocks noChangeShapeType="1"/>
            </p:cNvSpPr>
            <p:nvPr/>
          </p:nvSpPr>
          <p:spPr bwMode="auto">
            <a:xfrm>
              <a:off x="2930526" y="48799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6" name="Line 1027"/>
            <p:cNvSpPr>
              <a:spLocks noChangeShapeType="1"/>
            </p:cNvSpPr>
            <p:nvPr/>
          </p:nvSpPr>
          <p:spPr bwMode="auto">
            <a:xfrm>
              <a:off x="2951163" y="4905376"/>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7" name="Line 1028"/>
            <p:cNvSpPr>
              <a:spLocks noChangeShapeType="1"/>
            </p:cNvSpPr>
            <p:nvPr/>
          </p:nvSpPr>
          <p:spPr bwMode="auto">
            <a:xfrm>
              <a:off x="3032126" y="499427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8" name="Line 1029"/>
            <p:cNvSpPr>
              <a:spLocks noChangeShapeType="1"/>
            </p:cNvSpPr>
            <p:nvPr/>
          </p:nvSpPr>
          <p:spPr bwMode="auto">
            <a:xfrm>
              <a:off x="2735263" y="31369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29" name="Line 1030"/>
            <p:cNvSpPr>
              <a:spLocks noChangeShapeType="1"/>
            </p:cNvSpPr>
            <p:nvPr/>
          </p:nvSpPr>
          <p:spPr bwMode="auto">
            <a:xfrm>
              <a:off x="2578101" y="343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0" name="Line 1031"/>
            <p:cNvSpPr>
              <a:spLocks noChangeShapeType="1"/>
            </p:cNvSpPr>
            <p:nvPr/>
          </p:nvSpPr>
          <p:spPr bwMode="auto">
            <a:xfrm>
              <a:off x="3051176"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1" name="Line 1032"/>
            <p:cNvSpPr>
              <a:spLocks noChangeShapeType="1"/>
            </p:cNvSpPr>
            <p:nvPr/>
          </p:nvSpPr>
          <p:spPr bwMode="auto">
            <a:xfrm>
              <a:off x="3238501" y="4948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2" name="Line 1033"/>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3" name="Line 1034"/>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4" name="Line 1035"/>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5" name="Line 1036"/>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6" name="Line 1037"/>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7" name="Line 1038"/>
            <p:cNvSpPr>
              <a:spLocks noChangeShapeType="1"/>
            </p:cNvSpPr>
            <p:nvPr/>
          </p:nvSpPr>
          <p:spPr bwMode="auto">
            <a:xfrm>
              <a:off x="2995613" y="31654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8" name="Line 1039"/>
            <p:cNvSpPr>
              <a:spLocks noChangeShapeType="1"/>
            </p:cNvSpPr>
            <p:nvPr/>
          </p:nvSpPr>
          <p:spPr bwMode="auto">
            <a:xfrm flipV="1">
              <a:off x="1992313" y="1504951"/>
              <a:ext cx="30163"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39" name="Line 1040"/>
            <p:cNvSpPr>
              <a:spLocks noChangeShapeType="1"/>
            </p:cNvSpPr>
            <p:nvPr/>
          </p:nvSpPr>
          <p:spPr bwMode="auto">
            <a:xfrm>
              <a:off x="3041651" y="16287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0" name="Line 1041"/>
            <p:cNvSpPr>
              <a:spLocks noChangeShapeType="1"/>
            </p:cNvSpPr>
            <p:nvPr/>
          </p:nvSpPr>
          <p:spPr bwMode="auto">
            <a:xfrm>
              <a:off x="3097213" y="1557338"/>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1" name="Line 1042"/>
            <p:cNvSpPr>
              <a:spLocks noChangeShapeType="1"/>
            </p:cNvSpPr>
            <p:nvPr/>
          </p:nvSpPr>
          <p:spPr bwMode="auto">
            <a:xfrm>
              <a:off x="2895601" y="14525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2" name="Line 1043"/>
            <p:cNvSpPr>
              <a:spLocks noChangeShapeType="1"/>
            </p:cNvSpPr>
            <p:nvPr/>
          </p:nvSpPr>
          <p:spPr bwMode="auto">
            <a:xfrm>
              <a:off x="3016251" y="16652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3" name="Line 1044"/>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4" name="Line 1045"/>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5" name="Line 1046"/>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6" name="Line 1047"/>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7" name="Line 1048"/>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8" name="Line 1049"/>
            <p:cNvSpPr>
              <a:spLocks noChangeShapeType="1"/>
            </p:cNvSpPr>
            <p:nvPr/>
          </p:nvSpPr>
          <p:spPr bwMode="auto">
            <a:xfrm>
              <a:off x="1819276" y="19685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49" name="Line 1050"/>
            <p:cNvSpPr>
              <a:spLocks noChangeShapeType="1"/>
            </p:cNvSpPr>
            <p:nvPr/>
          </p:nvSpPr>
          <p:spPr bwMode="auto">
            <a:xfrm>
              <a:off x="1511301" y="178911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0" name="Line 1051"/>
            <p:cNvSpPr>
              <a:spLocks noChangeShapeType="1"/>
            </p:cNvSpPr>
            <p:nvPr/>
          </p:nvSpPr>
          <p:spPr bwMode="auto">
            <a:xfrm>
              <a:off x="1465263" y="18446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1" name="Line 1052"/>
            <p:cNvSpPr>
              <a:spLocks noChangeShapeType="1"/>
            </p:cNvSpPr>
            <p:nvPr/>
          </p:nvSpPr>
          <p:spPr bwMode="auto">
            <a:xfrm>
              <a:off x="2846388" y="22891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2" name="Line 1053"/>
            <p:cNvSpPr>
              <a:spLocks noChangeShapeType="1"/>
            </p:cNvSpPr>
            <p:nvPr/>
          </p:nvSpPr>
          <p:spPr bwMode="auto">
            <a:xfrm>
              <a:off x="7456488" y="4476751"/>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3" name="Line 1054"/>
            <p:cNvSpPr>
              <a:spLocks noChangeShapeType="1"/>
            </p:cNvSpPr>
            <p:nvPr/>
          </p:nvSpPr>
          <p:spPr bwMode="auto">
            <a:xfrm>
              <a:off x="7931151" y="41116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4" name="Line 1055"/>
            <p:cNvSpPr>
              <a:spLocks noChangeShapeType="1"/>
            </p:cNvSpPr>
            <p:nvPr/>
          </p:nvSpPr>
          <p:spPr bwMode="auto">
            <a:xfrm>
              <a:off x="7567613" y="470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5" name="Line 1056"/>
            <p:cNvSpPr>
              <a:spLocks noChangeShapeType="1"/>
            </p:cNvSpPr>
            <p:nvPr/>
          </p:nvSpPr>
          <p:spPr bwMode="auto">
            <a:xfrm>
              <a:off x="7058026" y="40751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6" name="Line 1057"/>
            <p:cNvSpPr>
              <a:spLocks noChangeShapeType="1"/>
            </p:cNvSpPr>
            <p:nvPr/>
          </p:nvSpPr>
          <p:spPr bwMode="auto">
            <a:xfrm>
              <a:off x="7931151" y="47974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7" name="Line 1058"/>
            <p:cNvSpPr>
              <a:spLocks noChangeShapeType="1"/>
            </p:cNvSpPr>
            <p:nvPr/>
          </p:nvSpPr>
          <p:spPr bwMode="auto">
            <a:xfrm>
              <a:off x="3516313" y="1487488"/>
              <a:ext cx="9525" cy="79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8" name="Line 1059"/>
            <p:cNvSpPr>
              <a:spLocks noChangeShapeType="1"/>
            </p:cNvSpPr>
            <p:nvPr/>
          </p:nvSpPr>
          <p:spPr bwMode="auto">
            <a:xfrm>
              <a:off x="4025901" y="15922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59" name="Line 1060"/>
            <p:cNvSpPr>
              <a:spLocks noChangeShapeType="1"/>
            </p:cNvSpPr>
            <p:nvPr/>
          </p:nvSpPr>
          <p:spPr bwMode="auto">
            <a:xfrm>
              <a:off x="4618038" y="22733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0" name="Line 1061"/>
            <p:cNvSpPr>
              <a:spLocks noChangeShapeType="1"/>
            </p:cNvSpPr>
            <p:nvPr/>
          </p:nvSpPr>
          <p:spPr bwMode="auto">
            <a:xfrm>
              <a:off x="4516438" y="231616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1" name="Line 1062"/>
            <p:cNvSpPr>
              <a:spLocks noChangeShapeType="1"/>
            </p:cNvSpPr>
            <p:nvPr/>
          </p:nvSpPr>
          <p:spPr bwMode="auto">
            <a:xfrm>
              <a:off x="4627563" y="22177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2" name="Line 1063"/>
            <p:cNvSpPr>
              <a:spLocks noChangeShapeType="1"/>
            </p:cNvSpPr>
            <p:nvPr/>
          </p:nvSpPr>
          <p:spPr bwMode="auto">
            <a:xfrm>
              <a:off x="4248151" y="1897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3" name="Line 1064"/>
            <p:cNvSpPr>
              <a:spLocks noChangeShapeType="1"/>
            </p:cNvSpPr>
            <p:nvPr/>
          </p:nvSpPr>
          <p:spPr bwMode="auto">
            <a:xfrm>
              <a:off x="4314826" y="16843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4" name="Line 1065"/>
            <p:cNvSpPr>
              <a:spLocks noChangeShapeType="1"/>
            </p:cNvSpPr>
            <p:nvPr/>
          </p:nvSpPr>
          <p:spPr bwMode="auto">
            <a:xfrm>
              <a:off x="4618038" y="1262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5" name="Line 1066"/>
            <p:cNvSpPr>
              <a:spLocks noChangeShapeType="1"/>
            </p:cNvSpPr>
            <p:nvPr/>
          </p:nvSpPr>
          <p:spPr bwMode="auto">
            <a:xfrm>
              <a:off x="4637088" y="18605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6" name="Line 1067"/>
            <p:cNvSpPr>
              <a:spLocks noChangeShapeType="1"/>
            </p:cNvSpPr>
            <p:nvPr/>
          </p:nvSpPr>
          <p:spPr bwMode="auto">
            <a:xfrm>
              <a:off x="4657726" y="18510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7" name="Line 1068"/>
            <p:cNvSpPr>
              <a:spLocks noChangeShapeType="1"/>
            </p:cNvSpPr>
            <p:nvPr/>
          </p:nvSpPr>
          <p:spPr bwMode="auto">
            <a:xfrm>
              <a:off x="4784726" y="1808163"/>
              <a:ext cx="0"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8" name="Line 1069"/>
            <p:cNvSpPr>
              <a:spLocks noChangeShapeType="1"/>
            </p:cNvSpPr>
            <p:nvPr/>
          </p:nvSpPr>
          <p:spPr bwMode="auto">
            <a:xfrm>
              <a:off x="4859338" y="12827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69" name="Line 1070"/>
            <p:cNvSpPr>
              <a:spLocks noChangeShapeType="1"/>
            </p:cNvSpPr>
            <p:nvPr/>
          </p:nvSpPr>
          <p:spPr bwMode="auto">
            <a:xfrm>
              <a:off x="4926013"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0" name="Line 1071"/>
            <p:cNvSpPr>
              <a:spLocks noChangeShapeType="1"/>
            </p:cNvSpPr>
            <p:nvPr/>
          </p:nvSpPr>
          <p:spPr bwMode="auto">
            <a:xfrm>
              <a:off x="5092701" y="12557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1" name="Line 1072"/>
            <p:cNvSpPr>
              <a:spLocks noChangeShapeType="1"/>
            </p:cNvSpPr>
            <p:nvPr/>
          </p:nvSpPr>
          <p:spPr bwMode="auto">
            <a:xfrm>
              <a:off x="5259388" y="12271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2" name="Line 1073"/>
            <p:cNvSpPr>
              <a:spLocks noChangeShapeType="1"/>
            </p:cNvSpPr>
            <p:nvPr/>
          </p:nvSpPr>
          <p:spPr bwMode="auto">
            <a:xfrm>
              <a:off x="4314826" y="1773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3" name="Line 1074"/>
            <p:cNvSpPr>
              <a:spLocks noChangeShapeType="1"/>
            </p:cNvSpPr>
            <p:nvPr/>
          </p:nvSpPr>
          <p:spPr bwMode="auto">
            <a:xfrm>
              <a:off x="5843588"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4" name="Line 1075"/>
            <p:cNvSpPr>
              <a:spLocks noChangeShapeType="1"/>
            </p:cNvSpPr>
            <p:nvPr/>
          </p:nvSpPr>
          <p:spPr bwMode="auto">
            <a:xfrm>
              <a:off x="6500813" y="14065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5" name="Freeform 1076"/>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 name="T18" fmla="*/ 4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4" y="7"/>
                  </a:moveTo>
                  <a:lnTo>
                    <a:pt x="0" y="7"/>
                  </a:lnTo>
                  <a:lnTo>
                    <a:pt x="0" y="7"/>
                  </a:lnTo>
                  <a:lnTo>
                    <a:pt x="4" y="7"/>
                  </a:lnTo>
                  <a:lnTo>
                    <a:pt x="4" y="13"/>
                  </a:lnTo>
                  <a:lnTo>
                    <a:pt x="4" y="13"/>
                  </a:lnTo>
                  <a:lnTo>
                    <a:pt x="4" y="0"/>
                  </a:lnTo>
                  <a:lnTo>
                    <a:pt x="4" y="0"/>
                  </a:lnTo>
                  <a:lnTo>
                    <a:pt x="4" y="7"/>
                  </a:lnTo>
                  <a:lnTo>
                    <a:pt x="4"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6" name="Freeform 1077"/>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 name="T18" fmla="*/ 4 w 4"/>
                <a:gd name="T1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3">
                  <a:moveTo>
                    <a:pt x="4" y="7"/>
                  </a:moveTo>
                  <a:lnTo>
                    <a:pt x="0" y="7"/>
                  </a:lnTo>
                  <a:lnTo>
                    <a:pt x="0" y="7"/>
                  </a:lnTo>
                  <a:lnTo>
                    <a:pt x="4" y="7"/>
                  </a:lnTo>
                  <a:lnTo>
                    <a:pt x="4" y="13"/>
                  </a:lnTo>
                  <a:lnTo>
                    <a:pt x="4" y="13"/>
                  </a:lnTo>
                  <a:lnTo>
                    <a:pt x="4" y="0"/>
                  </a:lnTo>
                  <a:lnTo>
                    <a:pt x="4" y="0"/>
                  </a:lnTo>
                  <a:lnTo>
                    <a:pt x="4" y="7"/>
                  </a:lnTo>
                  <a:lnTo>
                    <a:pt x="4"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7" name="Freeform 1078"/>
            <p:cNvSpPr>
              <a:spLocks/>
            </p:cNvSpPr>
            <p:nvPr/>
          </p:nvSpPr>
          <p:spPr bwMode="auto">
            <a:xfrm>
              <a:off x="3016251" y="3001963"/>
              <a:ext cx="6350" cy="20638"/>
            </a:xfrm>
            <a:custGeom>
              <a:avLst/>
              <a:gdLst>
                <a:gd name="T0" fmla="*/ 4 w 4"/>
                <a:gd name="T1" fmla="*/ 7 h 13"/>
                <a:gd name="T2" fmla="*/ 0 w 4"/>
                <a:gd name="T3" fmla="*/ 7 h 13"/>
                <a:gd name="T4" fmla="*/ 0 w 4"/>
                <a:gd name="T5" fmla="*/ 7 h 13"/>
                <a:gd name="T6" fmla="*/ 4 w 4"/>
                <a:gd name="T7" fmla="*/ 7 h 13"/>
                <a:gd name="T8" fmla="*/ 4 w 4"/>
                <a:gd name="T9" fmla="*/ 13 h 13"/>
                <a:gd name="T10" fmla="*/ 4 w 4"/>
                <a:gd name="T11" fmla="*/ 13 h 13"/>
                <a:gd name="T12" fmla="*/ 4 w 4"/>
                <a:gd name="T13" fmla="*/ 0 h 13"/>
                <a:gd name="T14" fmla="*/ 4 w 4"/>
                <a:gd name="T15" fmla="*/ 0 h 13"/>
                <a:gd name="T16" fmla="*/ 4 w 4"/>
                <a:gd name="T1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3">
                  <a:moveTo>
                    <a:pt x="4" y="7"/>
                  </a:moveTo>
                  <a:lnTo>
                    <a:pt x="0" y="7"/>
                  </a:lnTo>
                  <a:lnTo>
                    <a:pt x="0" y="7"/>
                  </a:lnTo>
                  <a:lnTo>
                    <a:pt x="4" y="7"/>
                  </a:lnTo>
                  <a:lnTo>
                    <a:pt x="4" y="13"/>
                  </a:lnTo>
                  <a:lnTo>
                    <a:pt x="4" y="13"/>
                  </a:lnTo>
                  <a:lnTo>
                    <a:pt x="4" y="0"/>
                  </a:lnTo>
                  <a:lnTo>
                    <a:pt x="4" y="0"/>
                  </a:lnTo>
                  <a:lnTo>
                    <a:pt x="4"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8" name="Freeform 1079"/>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79" name="Freeform 1080"/>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0" name="Freeform 1081"/>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1" name="Line 1082"/>
            <p:cNvSpPr>
              <a:spLocks noChangeShapeType="1"/>
            </p:cNvSpPr>
            <p:nvPr/>
          </p:nvSpPr>
          <p:spPr bwMode="auto">
            <a:xfrm>
              <a:off x="30416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2" name="Line 1083"/>
            <p:cNvSpPr>
              <a:spLocks noChangeShapeType="1"/>
            </p:cNvSpPr>
            <p:nvPr/>
          </p:nvSpPr>
          <p:spPr bwMode="auto">
            <a:xfrm>
              <a:off x="30162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3" name="Line 1084"/>
            <p:cNvSpPr>
              <a:spLocks noChangeShapeType="1"/>
            </p:cNvSpPr>
            <p:nvPr/>
          </p:nvSpPr>
          <p:spPr bwMode="auto">
            <a:xfrm>
              <a:off x="2986088" y="49784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4" name="Line 1085"/>
            <p:cNvSpPr>
              <a:spLocks noChangeShapeType="1"/>
            </p:cNvSpPr>
            <p:nvPr/>
          </p:nvSpPr>
          <p:spPr bwMode="auto">
            <a:xfrm>
              <a:off x="2976563" y="49577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5" name="Line 1086"/>
            <p:cNvSpPr>
              <a:spLocks noChangeShapeType="1"/>
            </p:cNvSpPr>
            <p:nvPr/>
          </p:nvSpPr>
          <p:spPr bwMode="auto">
            <a:xfrm>
              <a:off x="2967038" y="49418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6" name="Line 1087"/>
            <p:cNvSpPr>
              <a:spLocks noChangeShapeType="1"/>
            </p:cNvSpPr>
            <p:nvPr/>
          </p:nvSpPr>
          <p:spPr bwMode="auto">
            <a:xfrm>
              <a:off x="2865438" y="46640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7" name="Line 1088"/>
            <p:cNvSpPr>
              <a:spLocks noChangeShapeType="1"/>
            </p:cNvSpPr>
            <p:nvPr/>
          </p:nvSpPr>
          <p:spPr bwMode="auto">
            <a:xfrm>
              <a:off x="2884488" y="476250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8" name="Line 1089"/>
            <p:cNvSpPr>
              <a:spLocks noChangeShapeType="1"/>
            </p:cNvSpPr>
            <p:nvPr/>
          </p:nvSpPr>
          <p:spPr bwMode="auto">
            <a:xfrm flipV="1">
              <a:off x="2901951" y="477202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89" name="Line 1090"/>
            <p:cNvSpPr>
              <a:spLocks noChangeShapeType="1"/>
            </p:cNvSpPr>
            <p:nvPr/>
          </p:nvSpPr>
          <p:spPr bwMode="auto">
            <a:xfrm>
              <a:off x="2901951" y="48498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0" name="Line 1091"/>
            <p:cNvSpPr>
              <a:spLocks noChangeShapeType="1"/>
            </p:cNvSpPr>
            <p:nvPr/>
          </p:nvSpPr>
          <p:spPr bwMode="auto">
            <a:xfrm>
              <a:off x="2930526" y="48799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1" name="Line 1092"/>
            <p:cNvSpPr>
              <a:spLocks noChangeShapeType="1"/>
            </p:cNvSpPr>
            <p:nvPr/>
          </p:nvSpPr>
          <p:spPr bwMode="auto">
            <a:xfrm>
              <a:off x="2951163" y="4905376"/>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2" name="Line 1093"/>
            <p:cNvSpPr>
              <a:spLocks noChangeShapeType="1"/>
            </p:cNvSpPr>
            <p:nvPr/>
          </p:nvSpPr>
          <p:spPr bwMode="auto">
            <a:xfrm>
              <a:off x="3032126" y="499427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3" name="Line 1094"/>
            <p:cNvSpPr>
              <a:spLocks noChangeShapeType="1"/>
            </p:cNvSpPr>
            <p:nvPr/>
          </p:nvSpPr>
          <p:spPr bwMode="auto">
            <a:xfrm>
              <a:off x="2735263" y="31369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4" name="Line 1095"/>
            <p:cNvSpPr>
              <a:spLocks noChangeShapeType="1"/>
            </p:cNvSpPr>
            <p:nvPr/>
          </p:nvSpPr>
          <p:spPr bwMode="auto">
            <a:xfrm>
              <a:off x="2578101" y="343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5" name="Line 1096"/>
            <p:cNvSpPr>
              <a:spLocks noChangeShapeType="1"/>
            </p:cNvSpPr>
            <p:nvPr/>
          </p:nvSpPr>
          <p:spPr bwMode="auto">
            <a:xfrm>
              <a:off x="3051176"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6" name="Line 1097"/>
            <p:cNvSpPr>
              <a:spLocks noChangeShapeType="1"/>
            </p:cNvSpPr>
            <p:nvPr/>
          </p:nvSpPr>
          <p:spPr bwMode="auto">
            <a:xfrm>
              <a:off x="3238501" y="4948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7" name="Line 1098"/>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8" name="Line 1099"/>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099" name="Line 1100"/>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0" name="Line 1101"/>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1" name="Line 1102"/>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2" name="Line 1103"/>
            <p:cNvSpPr>
              <a:spLocks noChangeShapeType="1"/>
            </p:cNvSpPr>
            <p:nvPr/>
          </p:nvSpPr>
          <p:spPr bwMode="auto">
            <a:xfrm>
              <a:off x="2995613" y="31654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3" name="Line 1104"/>
            <p:cNvSpPr>
              <a:spLocks noChangeShapeType="1"/>
            </p:cNvSpPr>
            <p:nvPr/>
          </p:nvSpPr>
          <p:spPr bwMode="auto">
            <a:xfrm flipV="1">
              <a:off x="1992313" y="1504951"/>
              <a:ext cx="30163"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4" name="Line 1105"/>
            <p:cNvSpPr>
              <a:spLocks noChangeShapeType="1"/>
            </p:cNvSpPr>
            <p:nvPr/>
          </p:nvSpPr>
          <p:spPr bwMode="auto">
            <a:xfrm>
              <a:off x="3041651" y="16287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5" name="Line 1106"/>
            <p:cNvSpPr>
              <a:spLocks noChangeShapeType="1"/>
            </p:cNvSpPr>
            <p:nvPr/>
          </p:nvSpPr>
          <p:spPr bwMode="auto">
            <a:xfrm>
              <a:off x="3097213" y="1557338"/>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6" name="Line 1107"/>
            <p:cNvSpPr>
              <a:spLocks noChangeShapeType="1"/>
            </p:cNvSpPr>
            <p:nvPr/>
          </p:nvSpPr>
          <p:spPr bwMode="auto">
            <a:xfrm>
              <a:off x="2895601" y="14525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7" name="Line 1108"/>
            <p:cNvSpPr>
              <a:spLocks noChangeShapeType="1"/>
            </p:cNvSpPr>
            <p:nvPr/>
          </p:nvSpPr>
          <p:spPr bwMode="auto">
            <a:xfrm>
              <a:off x="3016251" y="16652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8" name="Line 1109"/>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09" name="Line 1110"/>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0" name="Line 1111"/>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1" name="Line 1112"/>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2" name="Line 1113"/>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3" name="Line 1114"/>
            <p:cNvSpPr>
              <a:spLocks noChangeShapeType="1"/>
            </p:cNvSpPr>
            <p:nvPr/>
          </p:nvSpPr>
          <p:spPr bwMode="auto">
            <a:xfrm>
              <a:off x="1819276" y="19685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4" name="Line 1115"/>
            <p:cNvSpPr>
              <a:spLocks noChangeShapeType="1"/>
            </p:cNvSpPr>
            <p:nvPr/>
          </p:nvSpPr>
          <p:spPr bwMode="auto">
            <a:xfrm>
              <a:off x="1511301" y="178911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5" name="Line 1116"/>
            <p:cNvSpPr>
              <a:spLocks noChangeShapeType="1"/>
            </p:cNvSpPr>
            <p:nvPr/>
          </p:nvSpPr>
          <p:spPr bwMode="auto">
            <a:xfrm>
              <a:off x="1465263" y="18446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6" name="Line 1117"/>
            <p:cNvSpPr>
              <a:spLocks noChangeShapeType="1"/>
            </p:cNvSpPr>
            <p:nvPr/>
          </p:nvSpPr>
          <p:spPr bwMode="auto">
            <a:xfrm>
              <a:off x="2846388" y="22891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7" name="Line 1118"/>
            <p:cNvSpPr>
              <a:spLocks noChangeShapeType="1"/>
            </p:cNvSpPr>
            <p:nvPr/>
          </p:nvSpPr>
          <p:spPr bwMode="auto">
            <a:xfrm>
              <a:off x="7456488" y="4476751"/>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8" name="Line 1119"/>
            <p:cNvSpPr>
              <a:spLocks noChangeShapeType="1"/>
            </p:cNvSpPr>
            <p:nvPr/>
          </p:nvSpPr>
          <p:spPr bwMode="auto">
            <a:xfrm>
              <a:off x="7931151" y="41116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19" name="Line 1120"/>
            <p:cNvSpPr>
              <a:spLocks noChangeShapeType="1"/>
            </p:cNvSpPr>
            <p:nvPr/>
          </p:nvSpPr>
          <p:spPr bwMode="auto">
            <a:xfrm>
              <a:off x="7567613" y="470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0" name="Line 1121"/>
            <p:cNvSpPr>
              <a:spLocks noChangeShapeType="1"/>
            </p:cNvSpPr>
            <p:nvPr/>
          </p:nvSpPr>
          <p:spPr bwMode="auto">
            <a:xfrm>
              <a:off x="7058026" y="40751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1" name="Line 1122"/>
            <p:cNvSpPr>
              <a:spLocks noChangeShapeType="1"/>
            </p:cNvSpPr>
            <p:nvPr/>
          </p:nvSpPr>
          <p:spPr bwMode="auto">
            <a:xfrm>
              <a:off x="7931151" y="47974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2" name="Line 1123"/>
            <p:cNvSpPr>
              <a:spLocks noChangeShapeType="1"/>
            </p:cNvSpPr>
            <p:nvPr/>
          </p:nvSpPr>
          <p:spPr bwMode="auto">
            <a:xfrm>
              <a:off x="3516313" y="1487488"/>
              <a:ext cx="9525" cy="79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3" name="Line 1124"/>
            <p:cNvSpPr>
              <a:spLocks noChangeShapeType="1"/>
            </p:cNvSpPr>
            <p:nvPr/>
          </p:nvSpPr>
          <p:spPr bwMode="auto">
            <a:xfrm>
              <a:off x="4025901" y="15922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4" name="Line 1125"/>
            <p:cNvSpPr>
              <a:spLocks noChangeShapeType="1"/>
            </p:cNvSpPr>
            <p:nvPr/>
          </p:nvSpPr>
          <p:spPr bwMode="auto">
            <a:xfrm>
              <a:off x="4618038" y="22733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5" name="Line 1126"/>
            <p:cNvSpPr>
              <a:spLocks noChangeShapeType="1"/>
            </p:cNvSpPr>
            <p:nvPr/>
          </p:nvSpPr>
          <p:spPr bwMode="auto">
            <a:xfrm>
              <a:off x="4516438" y="231616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6" name="Line 1127"/>
            <p:cNvSpPr>
              <a:spLocks noChangeShapeType="1"/>
            </p:cNvSpPr>
            <p:nvPr/>
          </p:nvSpPr>
          <p:spPr bwMode="auto">
            <a:xfrm>
              <a:off x="4627563" y="22177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7" name="Line 1128"/>
            <p:cNvSpPr>
              <a:spLocks noChangeShapeType="1"/>
            </p:cNvSpPr>
            <p:nvPr/>
          </p:nvSpPr>
          <p:spPr bwMode="auto">
            <a:xfrm>
              <a:off x="4248151" y="1897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8" name="Line 1129"/>
            <p:cNvSpPr>
              <a:spLocks noChangeShapeType="1"/>
            </p:cNvSpPr>
            <p:nvPr/>
          </p:nvSpPr>
          <p:spPr bwMode="auto">
            <a:xfrm>
              <a:off x="4314826" y="16843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29" name="Line 1130"/>
            <p:cNvSpPr>
              <a:spLocks noChangeShapeType="1"/>
            </p:cNvSpPr>
            <p:nvPr/>
          </p:nvSpPr>
          <p:spPr bwMode="auto">
            <a:xfrm>
              <a:off x="4618038" y="1262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0" name="Line 1131"/>
            <p:cNvSpPr>
              <a:spLocks noChangeShapeType="1"/>
            </p:cNvSpPr>
            <p:nvPr/>
          </p:nvSpPr>
          <p:spPr bwMode="auto">
            <a:xfrm>
              <a:off x="4637088" y="18605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1" name="Line 1132"/>
            <p:cNvSpPr>
              <a:spLocks noChangeShapeType="1"/>
            </p:cNvSpPr>
            <p:nvPr/>
          </p:nvSpPr>
          <p:spPr bwMode="auto">
            <a:xfrm>
              <a:off x="4657726" y="18510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2" name="Line 1133"/>
            <p:cNvSpPr>
              <a:spLocks noChangeShapeType="1"/>
            </p:cNvSpPr>
            <p:nvPr/>
          </p:nvSpPr>
          <p:spPr bwMode="auto">
            <a:xfrm>
              <a:off x="4784726" y="1808163"/>
              <a:ext cx="0"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3" name="Line 1134"/>
            <p:cNvSpPr>
              <a:spLocks noChangeShapeType="1"/>
            </p:cNvSpPr>
            <p:nvPr/>
          </p:nvSpPr>
          <p:spPr bwMode="auto">
            <a:xfrm>
              <a:off x="4859338" y="12827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4" name="Line 1135"/>
            <p:cNvSpPr>
              <a:spLocks noChangeShapeType="1"/>
            </p:cNvSpPr>
            <p:nvPr/>
          </p:nvSpPr>
          <p:spPr bwMode="auto">
            <a:xfrm>
              <a:off x="4926013"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5" name="Line 1136"/>
            <p:cNvSpPr>
              <a:spLocks noChangeShapeType="1"/>
            </p:cNvSpPr>
            <p:nvPr/>
          </p:nvSpPr>
          <p:spPr bwMode="auto">
            <a:xfrm>
              <a:off x="5092701" y="12557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6" name="Line 1137"/>
            <p:cNvSpPr>
              <a:spLocks noChangeShapeType="1"/>
            </p:cNvSpPr>
            <p:nvPr/>
          </p:nvSpPr>
          <p:spPr bwMode="auto">
            <a:xfrm>
              <a:off x="5259388" y="12271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7" name="Line 1138"/>
            <p:cNvSpPr>
              <a:spLocks noChangeShapeType="1"/>
            </p:cNvSpPr>
            <p:nvPr/>
          </p:nvSpPr>
          <p:spPr bwMode="auto">
            <a:xfrm>
              <a:off x="4314826" y="1773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8" name="Line 1139"/>
            <p:cNvSpPr>
              <a:spLocks noChangeShapeType="1"/>
            </p:cNvSpPr>
            <p:nvPr/>
          </p:nvSpPr>
          <p:spPr bwMode="auto">
            <a:xfrm>
              <a:off x="5843588"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39" name="Line 1140"/>
            <p:cNvSpPr>
              <a:spLocks noChangeShapeType="1"/>
            </p:cNvSpPr>
            <p:nvPr/>
          </p:nvSpPr>
          <p:spPr bwMode="auto">
            <a:xfrm>
              <a:off x="6500813" y="14065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0" name="Line 1141"/>
            <p:cNvSpPr>
              <a:spLocks noChangeShapeType="1"/>
            </p:cNvSpPr>
            <p:nvPr/>
          </p:nvSpPr>
          <p:spPr bwMode="auto">
            <a:xfrm>
              <a:off x="6308726" y="139065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1" name="Line 1142"/>
            <p:cNvSpPr>
              <a:spLocks noChangeShapeType="1"/>
            </p:cNvSpPr>
            <p:nvPr/>
          </p:nvSpPr>
          <p:spPr bwMode="auto">
            <a:xfrm>
              <a:off x="7273926" y="1906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2" name="Line 1143"/>
            <p:cNvSpPr>
              <a:spLocks noChangeShapeType="1"/>
            </p:cNvSpPr>
            <p:nvPr/>
          </p:nvSpPr>
          <p:spPr bwMode="auto">
            <a:xfrm>
              <a:off x="7446963" y="2236788"/>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3" name="Line 1144"/>
            <p:cNvSpPr>
              <a:spLocks noChangeShapeType="1"/>
            </p:cNvSpPr>
            <p:nvPr/>
          </p:nvSpPr>
          <p:spPr bwMode="auto">
            <a:xfrm>
              <a:off x="7531101" y="21558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4" name="Line 1145"/>
            <p:cNvSpPr>
              <a:spLocks noChangeShapeType="1"/>
            </p:cNvSpPr>
            <p:nvPr/>
          </p:nvSpPr>
          <p:spPr bwMode="auto">
            <a:xfrm>
              <a:off x="7354888" y="17462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5" name="Line 1146"/>
            <p:cNvSpPr>
              <a:spLocks noChangeShapeType="1"/>
            </p:cNvSpPr>
            <p:nvPr/>
          </p:nvSpPr>
          <p:spPr bwMode="auto">
            <a:xfrm>
              <a:off x="8021638" y="36925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6" name="Line 1147"/>
            <p:cNvSpPr>
              <a:spLocks noChangeShapeType="1"/>
            </p:cNvSpPr>
            <p:nvPr/>
          </p:nvSpPr>
          <p:spPr bwMode="auto">
            <a:xfrm>
              <a:off x="7734301" y="35036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7" name="Line 1148"/>
            <p:cNvSpPr>
              <a:spLocks noChangeShapeType="1"/>
            </p:cNvSpPr>
            <p:nvPr/>
          </p:nvSpPr>
          <p:spPr bwMode="auto">
            <a:xfrm>
              <a:off x="6919913" y="36306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8" name="Line 1149"/>
            <p:cNvSpPr>
              <a:spLocks noChangeShapeType="1"/>
            </p:cNvSpPr>
            <p:nvPr/>
          </p:nvSpPr>
          <p:spPr bwMode="auto">
            <a:xfrm>
              <a:off x="7011988" y="338772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49" name="Line 1150"/>
            <p:cNvSpPr>
              <a:spLocks noChangeShapeType="1"/>
            </p:cNvSpPr>
            <p:nvPr/>
          </p:nvSpPr>
          <p:spPr bwMode="auto">
            <a:xfrm>
              <a:off x="6334126" y="327025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0" name="Line 1151"/>
            <p:cNvSpPr>
              <a:spLocks noChangeShapeType="1"/>
            </p:cNvSpPr>
            <p:nvPr/>
          </p:nvSpPr>
          <p:spPr bwMode="auto">
            <a:xfrm>
              <a:off x="5157788" y="24431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1" name="Line 1152"/>
            <p:cNvSpPr>
              <a:spLocks noChangeShapeType="1"/>
            </p:cNvSpPr>
            <p:nvPr/>
          </p:nvSpPr>
          <p:spPr bwMode="auto">
            <a:xfrm>
              <a:off x="5027613" y="23971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2" name="Line 1153"/>
            <p:cNvSpPr>
              <a:spLocks noChangeShapeType="1"/>
            </p:cNvSpPr>
            <p:nvPr/>
          </p:nvSpPr>
          <p:spPr bwMode="auto">
            <a:xfrm>
              <a:off x="5629276" y="27273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3" name="Line 1154"/>
            <p:cNvSpPr>
              <a:spLocks noChangeShapeType="1"/>
            </p:cNvSpPr>
            <p:nvPr/>
          </p:nvSpPr>
          <p:spPr bwMode="auto">
            <a:xfrm>
              <a:off x="1279526" y="18811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4" name="Line 1155"/>
            <p:cNvSpPr>
              <a:spLocks noChangeShapeType="1"/>
            </p:cNvSpPr>
            <p:nvPr/>
          </p:nvSpPr>
          <p:spPr bwMode="auto">
            <a:xfrm>
              <a:off x="1233488" y="18875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5" name="Line 1156"/>
            <p:cNvSpPr>
              <a:spLocks noChangeShapeType="1"/>
            </p:cNvSpPr>
            <p:nvPr/>
          </p:nvSpPr>
          <p:spPr bwMode="auto">
            <a:xfrm>
              <a:off x="1214438" y="50403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6" name="Line 1157"/>
            <p:cNvSpPr>
              <a:spLocks noChangeShapeType="1"/>
            </p:cNvSpPr>
            <p:nvPr/>
          </p:nvSpPr>
          <p:spPr bwMode="auto">
            <a:xfrm>
              <a:off x="1214438" y="50403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7" name="Freeform 1158"/>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8" name="Freeform 1159"/>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59" name="Freeform 1160"/>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0" name="Freeform 1161"/>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 name="T30" fmla="*/ 16 w 16"/>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1" name="Freeform 1162"/>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 name="T30" fmla="*/ 16 w 16"/>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2" name="Freeform 1163"/>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3" name="Line 1164"/>
            <p:cNvSpPr>
              <a:spLocks noChangeShapeType="1"/>
            </p:cNvSpPr>
            <p:nvPr/>
          </p:nvSpPr>
          <p:spPr bwMode="auto">
            <a:xfrm>
              <a:off x="6308726" y="139065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4" name="Line 1165"/>
            <p:cNvSpPr>
              <a:spLocks noChangeShapeType="1"/>
            </p:cNvSpPr>
            <p:nvPr/>
          </p:nvSpPr>
          <p:spPr bwMode="auto">
            <a:xfrm>
              <a:off x="7273926" y="1906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5" name="Line 1166"/>
            <p:cNvSpPr>
              <a:spLocks noChangeShapeType="1"/>
            </p:cNvSpPr>
            <p:nvPr/>
          </p:nvSpPr>
          <p:spPr bwMode="auto">
            <a:xfrm>
              <a:off x="7446963" y="2236788"/>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6" name="Line 1167"/>
            <p:cNvSpPr>
              <a:spLocks noChangeShapeType="1"/>
            </p:cNvSpPr>
            <p:nvPr/>
          </p:nvSpPr>
          <p:spPr bwMode="auto">
            <a:xfrm>
              <a:off x="7531101" y="21558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7" name="Line 1168"/>
            <p:cNvSpPr>
              <a:spLocks noChangeShapeType="1"/>
            </p:cNvSpPr>
            <p:nvPr/>
          </p:nvSpPr>
          <p:spPr bwMode="auto">
            <a:xfrm>
              <a:off x="7354888" y="17462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8" name="Line 1169"/>
            <p:cNvSpPr>
              <a:spLocks noChangeShapeType="1"/>
            </p:cNvSpPr>
            <p:nvPr/>
          </p:nvSpPr>
          <p:spPr bwMode="auto">
            <a:xfrm>
              <a:off x="8021638" y="36925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69" name="Line 1170"/>
            <p:cNvSpPr>
              <a:spLocks noChangeShapeType="1"/>
            </p:cNvSpPr>
            <p:nvPr/>
          </p:nvSpPr>
          <p:spPr bwMode="auto">
            <a:xfrm>
              <a:off x="7734301" y="35036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0" name="Line 1171"/>
            <p:cNvSpPr>
              <a:spLocks noChangeShapeType="1"/>
            </p:cNvSpPr>
            <p:nvPr/>
          </p:nvSpPr>
          <p:spPr bwMode="auto">
            <a:xfrm>
              <a:off x="6919913" y="36306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1" name="Line 1172"/>
            <p:cNvSpPr>
              <a:spLocks noChangeShapeType="1"/>
            </p:cNvSpPr>
            <p:nvPr/>
          </p:nvSpPr>
          <p:spPr bwMode="auto">
            <a:xfrm>
              <a:off x="7011988" y="338772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2" name="Line 1173"/>
            <p:cNvSpPr>
              <a:spLocks noChangeShapeType="1"/>
            </p:cNvSpPr>
            <p:nvPr/>
          </p:nvSpPr>
          <p:spPr bwMode="auto">
            <a:xfrm>
              <a:off x="6334126" y="327025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3" name="Line 1174"/>
            <p:cNvSpPr>
              <a:spLocks noChangeShapeType="1"/>
            </p:cNvSpPr>
            <p:nvPr/>
          </p:nvSpPr>
          <p:spPr bwMode="auto">
            <a:xfrm>
              <a:off x="5157788" y="24431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4" name="Line 1175"/>
            <p:cNvSpPr>
              <a:spLocks noChangeShapeType="1"/>
            </p:cNvSpPr>
            <p:nvPr/>
          </p:nvSpPr>
          <p:spPr bwMode="auto">
            <a:xfrm>
              <a:off x="5027613" y="23971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5" name="Line 1176"/>
            <p:cNvSpPr>
              <a:spLocks noChangeShapeType="1"/>
            </p:cNvSpPr>
            <p:nvPr/>
          </p:nvSpPr>
          <p:spPr bwMode="auto">
            <a:xfrm>
              <a:off x="5629276" y="27273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6" name="Line 1177"/>
            <p:cNvSpPr>
              <a:spLocks noChangeShapeType="1"/>
            </p:cNvSpPr>
            <p:nvPr/>
          </p:nvSpPr>
          <p:spPr bwMode="auto">
            <a:xfrm>
              <a:off x="1279526" y="18811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7" name="Line 1178"/>
            <p:cNvSpPr>
              <a:spLocks noChangeShapeType="1"/>
            </p:cNvSpPr>
            <p:nvPr/>
          </p:nvSpPr>
          <p:spPr bwMode="auto">
            <a:xfrm>
              <a:off x="1233488" y="18875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8" name="Line 1179"/>
            <p:cNvSpPr>
              <a:spLocks noChangeShapeType="1"/>
            </p:cNvSpPr>
            <p:nvPr/>
          </p:nvSpPr>
          <p:spPr bwMode="auto">
            <a:xfrm>
              <a:off x="1214438" y="50403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79" name="Line 1180"/>
            <p:cNvSpPr>
              <a:spLocks noChangeShapeType="1"/>
            </p:cNvSpPr>
            <p:nvPr/>
          </p:nvSpPr>
          <p:spPr bwMode="auto">
            <a:xfrm>
              <a:off x="1214438" y="50403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0" name="Freeform 1181"/>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1" name="Freeform 1182"/>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 name="T32" fmla="*/ 13 w 13"/>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lnTo>
                    <a:pt x="13"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2" name="Freeform 1183"/>
            <p:cNvSpPr>
              <a:spLocks/>
            </p:cNvSpPr>
            <p:nvPr/>
          </p:nvSpPr>
          <p:spPr bwMode="auto">
            <a:xfrm>
              <a:off x="5722938" y="2692401"/>
              <a:ext cx="20638" cy="15875"/>
            </a:xfrm>
            <a:custGeom>
              <a:avLst/>
              <a:gdLst>
                <a:gd name="T0" fmla="*/ 13 w 13"/>
                <a:gd name="T1" fmla="*/ 10 h 10"/>
                <a:gd name="T2" fmla="*/ 6 w 13"/>
                <a:gd name="T3" fmla="*/ 10 h 10"/>
                <a:gd name="T4" fmla="*/ 6 w 13"/>
                <a:gd name="T5" fmla="*/ 10 h 10"/>
                <a:gd name="T6" fmla="*/ 6 w 13"/>
                <a:gd name="T7" fmla="*/ 6 h 10"/>
                <a:gd name="T8" fmla="*/ 0 w 13"/>
                <a:gd name="T9" fmla="*/ 6 h 10"/>
                <a:gd name="T10" fmla="*/ 0 w 13"/>
                <a:gd name="T11" fmla="*/ 6 h 10"/>
                <a:gd name="T12" fmla="*/ 0 w 13"/>
                <a:gd name="T13" fmla="*/ 0 h 10"/>
                <a:gd name="T14" fmla="*/ 0 w 13"/>
                <a:gd name="T15" fmla="*/ 0 h 10"/>
                <a:gd name="T16" fmla="*/ 0 w 13"/>
                <a:gd name="T17" fmla="*/ 0 h 10"/>
                <a:gd name="T18" fmla="*/ 6 w 13"/>
                <a:gd name="T19" fmla="*/ 0 h 10"/>
                <a:gd name="T20" fmla="*/ 6 w 13"/>
                <a:gd name="T21" fmla="*/ 6 h 10"/>
                <a:gd name="T22" fmla="*/ 13 w 13"/>
                <a:gd name="T23" fmla="*/ 6 h 10"/>
                <a:gd name="T24" fmla="*/ 13 w 13"/>
                <a:gd name="T25" fmla="*/ 10 h 10"/>
                <a:gd name="T26" fmla="*/ 13 w 13"/>
                <a:gd name="T27" fmla="*/ 10 h 10"/>
                <a:gd name="T28" fmla="*/ 13 w 13"/>
                <a:gd name="T29" fmla="*/ 10 h 10"/>
                <a:gd name="T30" fmla="*/ 13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13" y="10"/>
                  </a:moveTo>
                  <a:lnTo>
                    <a:pt x="6" y="10"/>
                  </a:lnTo>
                  <a:lnTo>
                    <a:pt x="6" y="10"/>
                  </a:lnTo>
                  <a:lnTo>
                    <a:pt x="6" y="6"/>
                  </a:lnTo>
                  <a:lnTo>
                    <a:pt x="0" y="6"/>
                  </a:lnTo>
                  <a:lnTo>
                    <a:pt x="0" y="6"/>
                  </a:lnTo>
                  <a:lnTo>
                    <a:pt x="0" y="0"/>
                  </a:lnTo>
                  <a:lnTo>
                    <a:pt x="0" y="0"/>
                  </a:lnTo>
                  <a:lnTo>
                    <a:pt x="0" y="0"/>
                  </a:lnTo>
                  <a:lnTo>
                    <a:pt x="6" y="0"/>
                  </a:lnTo>
                  <a:lnTo>
                    <a:pt x="6" y="6"/>
                  </a:lnTo>
                  <a:lnTo>
                    <a:pt x="13" y="6"/>
                  </a:lnTo>
                  <a:lnTo>
                    <a:pt x="13" y="10"/>
                  </a:lnTo>
                  <a:lnTo>
                    <a:pt x="13" y="10"/>
                  </a:lnTo>
                  <a:lnTo>
                    <a:pt x="13" y="10"/>
                  </a:lnTo>
                  <a:lnTo>
                    <a:pt x="13"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3" name="Freeform 1184"/>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 name="T30" fmla="*/ 16 w 16"/>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lnTo>
                    <a:pt x="1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4" name="Freeform 1185"/>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 name="T30" fmla="*/ 16 w 16"/>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lnTo>
                    <a:pt x="1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5" name="Freeform 1186"/>
            <p:cNvSpPr>
              <a:spLocks/>
            </p:cNvSpPr>
            <p:nvPr/>
          </p:nvSpPr>
          <p:spPr bwMode="auto">
            <a:xfrm>
              <a:off x="2728913" y="1416051"/>
              <a:ext cx="25400" cy="15875"/>
            </a:xfrm>
            <a:custGeom>
              <a:avLst/>
              <a:gdLst>
                <a:gd name="T0" fmla="*/ 16 w 16"/>
                <a:gd name="T1" fmla="*/ 0 h 10"/>
                <a:gd name="T2" fmla="*/ 0 w 16"/>
                <a:gd name="T3" fmla="*/ 0 h 10"/>
                <a:gd name="T4" fmla="*/ 0 w 16"/>
                <a:gd name="T5" fmla="*/ 0 h 10"/>
                <a:gd name="T6" fmla="*/ 0 w 16"/>
                <a:gd name="T7" fmla="*/ 0 h 10"/>
                <a:gd name="T8" fmla="*/ 0 w 16"/>
                <a:gd name="T9" fmla="*/ 0 h 10"/>
                <a:gd name="T10" fmla="*/ 0 w 16"/>
                <a:gd name="T11" fmla="*/ 6 h 10"/>
                <a:gd name="T12" fmla="*/ 0 w 16"/>
                <a:gd name="T13" fmla="*/ 6 h 10"/>
                <a:gd name="T14" fmla="*/ 0 w 16"/>
                <a:gd name="T15" fmla="*/ 6 h 10"/>
                <a:gd name="T16" fmla="*/ 4 w 16"/>
                <a:gd name="T17" fmla="*/ 6 h 10"/>
                <a:gd name="T18" fmla="*/ 4 w 16"/>
                <a:gd name="T19" fmla="*/ 10 h 10"/>
                <a:gd name="T20" fmla="*/ 4 w 16"/>
                <a:gd name="T21" fmla="*/ 6 h 10"/>
                <a:gd name="T22" fmla="*/ 4 w 16"/>
                <a:gd name="T23" fmla="*/ 6 h 10"/>
                <a:gd name="T24" fmla="*/ 10 w 16"/>
                <a:gd name="T25" fmla="*/ 6 h 10"/>
                <a:gd name="T26" fmla="*/ 16 w 16"/>
                <a:gd name="T27" fmla="*/ 0 h 10"/>
                <a:gd name="T28" fmla="*/ 16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0"/>
                  </a:moveTo>
                  <a:lnTo>
                    <a:pt x="0" y="0"/>
                  </a:lnTo>
                  <a:lnTo>
                    <a:pt x="0" y="0"/>
                  </a:lnTo>
                  <a:lnTo>
                    <a:pt x="0" y="0"/>
                  </a:lnTo>
                  <a:lnTo>
                    <a:pt x="0" y="0"/>
                  </a:lnTo>
                  <a:lnTo>
                    <a:pt x="0" y="6"/>
                  </a:lnTo>
                  <a:lnTo>
                    <a:pt x="0" y="6"/>
                  </a:lnTo>
                  <a:lnTo>
                    <a:pt x="0" y="6"/>
                  </a:lnTo>
                  <a:lnTo>
                    <a:pt x="4" y="6"/>
                  </a:lnTo>
                  <a:lnTo>
                    <a:pt x="4" y="10"/>
                  </a:lnTo>
                  <a:lnTo>
                    <a:pt x="4" y="6"/>
                  </a:lnTo>
                  <a:lnTo>
                    <a:pt x="4" y="6"/>
                  </a:lnTo>
                  <a:lnTo>
                    <a:pt x="10" y="6"/>
                  </a:lnTo>
                  <a:lnTo>
                    <a:pt x="16" y="0"/>
                  </a:lnTo>
                  <a:lnTo>
                    <a:pt x="1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6" name="Line 1187"/>
            <p:cNvSpPr>
              <a:spLocks noChangeShapeType="1"/>
            </p:cNvSpPr>
            <p:nvPr/>
          </p:nvSpPr>
          <p:spPr bwMode="auto">
            <a:xfrm>
              <a:off x="1865313" y="17986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7" name="Freeform 1188"/>
            <p:cNvSpPr>
              <a:spLocks/>
            </p:cNvSpPr>
            <p:nvPr/>
          </p:nvSpPr>
          <p:spPr bwMode="auto">
            <a:xfrm>
              <a:off x="1874838" y="1798638"/>
              <a:ext cx="0" cy="9525"/>
            </a:xfrm>
            <a:custGeom>
              <a:avLst/>
              <a:gdLst>
                <a:gd name="T0" fmla="*/ 6 h 6"/>
                <a:gd name="T1" fmla="*/ 6 h 6"/>
                <a:gd name="T2" fmla="*/ 6 h 6"/>
                <a:gd name="T3" fmla="*/ 0 h 6"/>
              </a:gdLst>
              <a:ahLst/>
              <a:cxnLst>
                <a:cxn ang="0">
                  <a:pos x="0" y="T0"/>
                </a:cxn>
                <a:cxn ang="0">
                  <a:pos x="0" y="T1"/>
                </a:cxn>
                <a:cxn ang="0">
                  <a:pos x="0" y="T2"/>
                </a:cxn>
                <a:cxn ang="0">
                  <a:pos x="0" y="T3"/>
                </a:cxn>
              </a:cxnLst>
              <a:rect l="0" t="0" r="r" b="b"/>
              <a:pathLst>
                <a:path h="6">
                  <a:moveTo>
                    <a:pt x="0" y="6"/>
                  </a:move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8" name="Freeform 1189"/>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89" name="Freeform 1190"/>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0" name="Freeform 1191"/>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6"/>
                  </a:moveTo>
                  <a:lnTo>
                    <a:pt x="0" y="10"/>
                  </a:lnTo>
                  <a:lnTo>
                    <a:pt x="0" y="6"/>
                  </a:lnTo>
                  <a:lnTo>
                    <a:pt x="0" y="6"/>
                  </a:lnTo>
                  <a:lnTo>
                    <a:pt x="7" y="6"/>
                  </a:lnTo>
                  <a:lnTo>
                    <a:pt x="7"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1" name="Freeform 1192"/>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2" name="Freeform 1193"/>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3" name="Freeform 1194"/>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4" name="Freeform 1195"/>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5" name="Freeform 1196"/>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6" name="Freeform 1197"/>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7" name="Freeform 1198"/>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8" name="Freeform 1199"/>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199" name="Freeform 1200"/>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Lst>
              <a:ahLst/>
              <a:cxnLst>
                <a:cxn ang="0">
                  <a:pos x="T0" y="T1"/>
                </a:cxn>
                <a:cxn ang="0">
                  <a:pos x="T2" y="T3"/>
                </a:cxn>
                <a:cxn ang="0">
                  <a:pos x="T4" y="T5"/>
                </a:cxn>
                <a:cxn ang="0">
                  <a:pos x="T6" y="T7"/>
                </a:cxn>
                <a:cxn ang="0">
                  <a:pos x="T8" y="T9"/>
                </a:cxn>
                <a:cxn ang="0">
                  <a:pos x="T10" y="T11"/>
                </a:cxn>
              </a:cxnLst>
              <a:rect l="0" t="0" r="r" b="b"/>
              <a:pathLst>
                <a:path w="18" h="6">
                  <a:moveTo>
                    <a:pt x="0" y="6"/>
                  </a:moveTo>
                  <a:lnTo>
                    <a:pt x="6" y="6"/>
                  </a:lnTo>
                  <a:lnTo>
                    <a:pt x="6" y="0"/>
                  </a:lnTo>
                  <a:lnTo>
                    <a:pt x="18" y="0"/>
                  </a:lnTo>
                  <a:lnTo>
                    <a:pt x="18"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0" name="Freeform 1201"/>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1" name="Freeform 1202"/>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2" name="Freeform 1203"/>
            <p:cNvSpPr>
              <a:spLocks/>
            </p:cNvSpPr>
            <p:nvPr/>
          </p:nvSpPr>
          <p:spPr bwMode="auto">
            <a:xfrm>
              <a:off x="7567613" y="4581526"/>
              <a:ext cx="0" cy="11113"/>
            </a:xfrm>
            <a:custGeom>
              <a:avLst/>
              <a:gdLst>
                <a:gd name="T0" fmla="*/ 0 h 7"/>
                <a:gd name="T1" fmla="*/ 7 h 7"/>
                <a:gd name="T2" fmla="*/ 0 h 7"/>
              </a:gdLst>
              <a:ahLst/>
              <a:cxnLst>
                <a:cxn ang="0">
                  <a:pos x="0" y="T0"/>
                </a:cxn>
                <a:cxn ang="0">
                  <a:pos x="0" y="T1"/>
                </a:cxn>
                <a:cxn ang="0">
                  <a:pos x="0" y="T2"/>
                </a:cxn>
              </a:cxnLst>
              <a:rect l="0" t="0" r="r" b="b"/>
              <a:pathLst>
                <a:path h="7">
                  <a:moveTo>
                    <a:pt x="0" y="0"/>
                  </a:moveTo>
                  <a:lnTo>
                    <a:pt x="0" y="7"/>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3" name="Line 1204"/>
            <p:cNvSpPr>
              <a:spLocks noChangeShapeType="1"/>
            </p:cNvSpPr>
            <p:nvPr/>
          </p:nvSpPr>
          <p:spPr bwMode="auto">
            <a:xfrm flipV="1">
              <a:off x="7651751" y="4581526"/>
              <a:ext cx="0" cy="206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4" name="Freeform 1205"/>
            <p:cNvSpPr>
              <a:spLocks/>
            </p:cNvSpPr>
            <p:nvPr/>
          </p:nvSpPr>
          <p:spPr bwMode="auto">
            <a:xfrm>
              <a:off x="7651751" y="4581526"/>
              <a:ext cx="0" cy="20638"/>
            </a:xfrm>
            <a:custGeom>
              <a:avLst/>
              <a:gdLst>
                <a:gd name="T0" fmla="*/ 0 h 13"/>
                <a:gd name="T1" fmla="*/ 7 h 13"/>
                <a:gd name="T2" fmla="*/ 7 h 13"/>
                <a:gd name="T3" fmla="*/ 7 h 13"/>
                <a:gd name="T4" fmla="*/ 13 h 13"/>
                <a:gd name="T5" fmla="*/ 13 h 13"/>
              </a:gdLst>
              <a:ahLst/>
              <a:cxnLst>
                <a:cxn ang="0">
                  <a:pos x="0" y="T0"/>
                </a:cxn>
                <a:cxn ang="0">
                  <a:pos x="0" y="T1"/>
                </a:cxn>
                <a:cxn ang="0">
                  <a:pos x="0" y="T2"/>
                </a:cxn>
                <a:cxn ang="0">
                  <a:pos x="0" y="T3"/>
                </a:cxn>
                <a:cxn ang="0">
                  <a:pos x="0" y="T4"/>
                </a:cxn>
                <a:cxn ang="0">
                  <a:pos x="0" y="T5"/>
                </a:cxn>
              </a:cxnLst>
              <a:rect l="0" t="0" r="r" b="b"/>
              <a:pathLst>
                <a:path h="13">
                  <a:moveTo>
                    <a:pt x="0" y="0"/>
                  </a:moveTo>
                  <a:lnTo>
                    <a:pt x="0" y="7"/>
                  </a:lnTo>
                  <a:lnTo>
                    <a:pt x="0" y="7"/>
                  </a:lnTo>
                  <a:lnTo>
                    <a:pt x="0" y="7"/>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5" name="Freeform 1206"/>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 name="T36" fmla="*/ 0 w 16"/>
                <a:gd name="T3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6" name="Freeform 1207"/>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 name="T36" fmla="*/ 0 w 16"/>
                <a:gd name="T3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7" name="Freeform 1208"/>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8" name="Freeform 1209"/>
            <p:cNvSpPr>
              <a:spLocks/>
            </p:cNvSpPr>
            <p:nvPr/>
          </p:nvSpPr>
          <p:spPr bwMode="auto">
            <a:xfrm>
              <a:off x="7940676" y="4038601"/>
              <a:ext cx="15875" cy="36513"/>
            </a:xfrm>
            <a:custGeom>
              <a:avLst/>
              <a:gdLst>
                <a:gd name="T0" fmla="*/ 0 w 10"/>
                <a:gd name="T1" fmla="*/ 11 h 23"/>
                <a:gd name="T2" fmla="*/ 0 w 10"/>
                <a:gd name="T3" fmla="*/ 11 h 23"/>
                <a:gd name="T4" fmla="*/ 0 w 10"/>
                <a:gd name="T5" fmla="*/ 11 h 23"/>
                <a:gd name="T6" fmla="*/ 6 w 10"/>
                <a:gd name="T7" fmla="*/ 11 h 23"/>
                <a:gd name="T8" fmla="*/ 6 w 10"/>
                <a:gd name="T9" fmla="*/ 17 h 23"/>
                <a:gd name="T10" fmla="*/ 6 w 10"/>
                <a:gd name="T11" fmla="*/ 17 h 23"/>
                <a:gd name="T12" fmla="*/ 6 w 10"/>
                <a:gd name="T13" fmla="*/ 17 h 23"/>
                <a:gd name="T14" fmla="*/ 10 w 10"/>
                <a:gd name="T15" fmla="*/ 23 h 23"/>
                <a:gd name="T16" fmla="*/ 10 w 10"/>
                <a:gd name="T17" fmla="*/ 23 h 23"/>
                <a:gd name="T18" fmla="*/ 10 w 10"/>
                <a:gd name="T19" fmla="*/ 17 h 23"/>
                <a:gd name="T20" fmla="*/ 10 w 10"/>
                <a:gd name="T21" fmla="*/ 17 h 23"/>
                <a:gd name="T22" fmla="*/ 10 w 10"/>
                <a:gd name="T23" fmla="*/ 17 h 23"/>
                <a:gd name="T24" fmla="*/ 10 w 10"/>
                <a:gd name="T25" fmla="*/ 11 h 23"/>
                <a:gd name="T26" fmla="*/ 10 w 10"/>
                <a:gd name="T27" fmla="*/ 11 h 23"/>
                <a:gd name="T28" fmla="*/ 10 w 10"/>
                <a:gd name="T29" fmla="*/ 11 h 23"/>
                <a:gd name="T30" fmla="*/ 10 w 10"/>
                <a:gd name="T31" fmla="*/ 11 h 23"/>
                <a:gd name="T32" fmla="*/ 10 w 10"/>
                <a:gd name="T33" fmla="*/ 7 h 23"/>
                <a:gd name="T34" fmla="*/ 10 w 10"/>
                <a:gd name="T35" fmla="*/ 7 h 23"/>
                <a:gd name="T36" fmla="*/ 10 w 10"/>
                <a:gd name="T37" fmla="*/ 0 h 23"/>
                <a:gd name="T38" fmla="*/ 6 w 10"/>
                <a:gd name="T39" fmla="*/ 0 h 23"/>
                <a:gd name="T40" fmla="*/ 6 w 10"/>
                <a:gd name="T41" fmla="*/ 0 h 23"/>
                <a:gd name="T42" fmla="*/ 6 w 10"/>
                <a:gd name="T43" fmla="*/ 0 h 23"/>
                <a:gd name="T44" fmla="*/ 6 w 10"/>
                <a:gd name="T45" fmla="*/ 0 h 23"/>
                <a:gd name="T46" fmla="*/ 6 w 10"/>
                <a:gd name="T4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3">
                  <a:moveTo>
                    <a:pt x="0" y="11"/>
                  </a:moveTo>
                  <a:lnTo>
                    <a:pt x="0" y="11"/>
                  </a:lnTo>
                  <a:lnTo>
                    <a:pt x="0" y="11"/>
                  </a:lnTo>
                  <a:lnTo>
                    <a:pt x="6" y="11"/>
                  </a:lnTo>
                  <a:lnTo>
                    <a:pt x="6" y="17"/>
                  </a:lnTo>
                  <a:lnTo>
                    <a:pt x="6" y="17"/>
                  </a:lnTo>
                  <a:lnTo>
                    <a:pt x="6" y="17"/>
                  </a:lnTo>
                  <a:lnTo>
                    <a:pt x="10"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09" name="Freeform 1211"/>
            <p:cNvSpPr>
              <a:spLocks/>
            </p:cNvSpPr>
            <p:nvPr/>
          </p:nvSpPr>
          <p:spPr bwMode="auto">
            <a:xfrm>
              <a:off x="7910513" y="4013201"/>
              <a:ext cx="20638" cy="25400"/>
            </a:xfrm>
            <a:custGeom>
              <a:avLst/>
              <a:gdLst>
                <a:gd name="T0" fmla="*/ 0 w 13"/>
                <a:gd name="T1" fmla="*/ 16 h 16"/>
                <a:gd name="T2" fmla="*/ 6 w 13"/>
                <a:gd name="T3" fmla="*/ 16 h 16"/>
                <a:gd name="T4" fmla="*/ 6 w 13"/>
                <a:gd name="T5" fmla="*/ 10 h 16"/>
                <a:gd name="T6" fmla="*/ 6 w 13"/>
                <a:gd name="T7" fmla="*/ 10 h 16"/>
                <a:gd name="T8" fmla="*/ 6 w 13"/>
                <a:gd name="T9" fmla="*/ 6 h 16"/>
                <a:gd name="T10" fmla="*/ 6 w 13"/>
                <a:gd name="T11" fmla="*/ 6 h 16"/>
                <a:gd name="T12" fmla="*/ 13 w 13"/>
                <a:gd name="T13" fmla="*/ 6 h 16"/>
                <a:gd name="T14" fmla="*/ 13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0" y="16"/>
                  </a:moveTo>
                  <a:lnTo>
                    <a:pt x="6" y="16"/>
                  </a:lnTo>
                  <a:lnTo>
                    <a:pt x="6" y="10"/>
                  </a:lnTo>
                  <a:lnTo>
                    <a:pt x="6" y="10"/>
                  </a:lnTo>
                  <a:lnTo>
                    <a:pt x="6" y="6"/>
                  </a:lnTo>
                  <a:lnTo>
                    <a:pt x="6" y="6"/>
                  </a:lnTo>
                  <a:lnTo>
                    <a:pt x="13"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0" name="Freeform 1212"/>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1" name="Freeform 1213"/>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2" name="Freeform 1214"/>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3" name="Line 1215"/>
            <p:cNvSpPr>
              <a:spLocks noChangeShapeType="1"/>
            </p:cNvSpPr>
            <p:nvPr/>
          </p:nvSpPr>
          <p:spPr bwMode="auto">
            <a:xfrm>
              <a:off x="1865313" y="1798638"/>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4" name="Freeform 1216"/>
            <p:cNvSpPr>
              <a:spLocks/>
            </p:cNvSpPr>
            <p:nvPr/>
          </p:nvSpPr>
          <p:spPr bwMode="auto">
            <a:xfrm>
              <a:off x="1874838" y="1798638"/>
              <a:ext cx="0" cy="9525"/>
            </a:xfrm>
            <a:custGeom>
              <a:avLst/>
              <a:gdLst>
                <a:gd name="T0" fmla="*/ 6 h 6"/>
                <a:gd name="T1" fmla="*/ 6 h 6"/>
                <a:gd name="T2" fmla="*/ 6 h 6"/>
                <a:gd name="T3" fmla="*/ 0 h 6"/>
              </a:gdLst>
              <a:ahLst/>
              <a:cxnLst>
                <a:cxn ang="0">
                  <a:pos x="0" y="T0"/>
                </a:cxn>
                <a:cxn ang="0">
                  <a:pos x="0" y="T1"/>
                </a:cxn>
                <a:cxn ang="0">
                  <a:pos x="0" y="T2"/>
                </a:cxn>
                <a:cxn ang="0">
                  <a:pos x="0" y="T3"/>
                </a:cxn>
              </a:cxnLst>
              <a:rect l="0" t="0" r="r" b="b"/>
              <a:pathLst>
                <a:path h="6">
                  <a:moveTo>
                    <a:pt x="0" y="6"/>
                  </a:move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5" name="Freeform 1217"/>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6" name="Freeform 1218"/>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 name="T18" fmla="*/ 0 w 7"/>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6"/>
                  </a:moveTo>
                  <a:lnTo>
                    <a:pt x="0" y="10"/>
                  </a:lnTo>
                  <a:lnTo>
                    <a:pt x="0" y="6"/>
                  </a:lnTo>
                  <a:lnTo>
                    <a:pt x="0" y="6"/>
                  </a:lnTo>
                  <a:lnTo>
                    <a:pt x="7" y="6"/>
                  </a:lnTo>
                  <a:lnTo>
                    <a:pt x="7"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7" name="Freeform 1219"/>
            <p:cNvSpPr>
              <a:spLocks/>
            </p:cNvSpPr>
            <p:nvPr/>
          </p:nvSpPr>
          <p:spPr bwMode="auto">
            <a:xfrm>
              <a:off x="1465263" y="1835151"/>
              <a:ext cx="11113" cy="15875"/>
            </a:xfrm>
            <a:custGeom>
              <a:avLst/>
              <a:gdLst>
                <a:gd name="T0" fmla="*/ 0 w 7"/>
                <a:gd name="T1" fmla="*/ 6 h 10"/>
                <a:gd name="T2" fmla="*/ 0 w 7"/>
                <a:gd name="T3" fmla="*/ 10 h 10"/>
                <a:gd name="T4" fmla="*/ 0 w 7"/>
                <a:gd name="T5" fmla="*/ 6 h 10"/>
                <a:gd name="T6" fmla="*/ 0 w 7"/>
                <a:gd name="T7" fmla="*/ 6 h 10"/>
                <a:gd name="T8" fmla="*/ 7 w 7"/>
                <a:gd name="T9" fmla="*/ 6 h 10"/>
                <a:gd name="T10" fmla="*/ 7 w 7"/>
                <a:gd name="T11" fmla="*/ 0 h 10"/>
                <a:gd name="T12" fmla="*/ 0 w 7"/>
                <a:gd name="T13" fmla="*/ 0 h 10"/>
                <a:gd name="T14" fmla="*/ 0 w 7"/>
                <a:gd name="T15" fmla="*/ 6 h 10"/>
                <a:gd name="T16" fmla="*/ 0 w 7"/>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6"/>
                  </a:moveTo>
                  <a:lnTo>
                    <a:pt x="0" y="10"/>
                  </a:lnTo>
                  <a:lnTo>
                    <a:pt x="0" y="6"/>
                  </a:lnTo>
                  <a:lnTo>
                    <a:pt x="0" y="6"/>
                  </a:lnTo>
                  <a:lnTo>
                    <a:pt x="7" y="6"/>
                  </a:lnTo>
                  <a:lnTo>
                    <a:pt x="7"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8" name="Freeform 1220"/>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19" name="Freeform 1221"/>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 name="T20" fmla="*/ 0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0" name="Freeform 1222"/>
            <p:cNvSpPr>
              <a:spLocks/>
            </p:cNvSpPr>
            <p:nvPr/>
          </p:nvSpPr>
          <p:spPr bwMode="auto">
            <a:xfrm>
              <a:off x="3016251" y="1665288"/>
              <a:ext cx="15875" cy="9525"/>
            </a:xfrm>
            <a:custGeom>
              <a:avLst/>
              <a:gdLst>
                <a:gd name="T0" fmla="*/ 0 w 10"/>
                <a:gd name="T1" fmla="*/ 0 h 6"/>
                <a:gd name="T2" fmla="*/ 0 w 10"/>
                <a:gd name="T3" fmla="*/ 0 h 6"/>
                <a:gd name="T4" fmla="*/ 0 w 10"/>
                <a:gd name="T5" fmla="*/ 0 h 6"/>
                <a:gd name="T6" fmla="*/ 4 w 10"/>
                <a:gd name="T7" fmla="*/ 0 h 6"/>
                <a:gd name="T8" fmla="*/ 4 w 10"/>
                <a:gd name="T9" fmla="*/ 6 h 6"/>
                <a:gd name="T10" fmla="*/ 4 w 10"/>
                <a:gd name="T11" fmla="*/ 6 h 6"/>
                <a:gd name="T12" fmla="*/ 10 w 10"/>
                <a:gd name="T13" fmla="*/ 6 h 6"/>
                <a:gd name="T14" fmla="*/ 10 w 10"/>
                <a:gd name="T15" fmla="*/ 0 h 6"/>
                <a:gd name="T16" fmla="*/ 0 w 10"/>
                <a:gd name="T17" fmla="*/ 0 h 6"/>
                <a:gd name="T18" fmla="*/ 0 w 10"/>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0" y="0"/>
                  </a:moveTo>
                  <a:lnTo>
                    <a:pt x="0" y="0"/>
                  </a:lnTo>
                  <a:lnTo>
                    <a:pt x="0" y="0"/>
                  </a:lnTo>
                  <a:lnTo>
                    <a:pt x="4" y="0"/>
                  </a:lnTo>
                  <a:lnTo>
                    <a:pt x="4" y="6"/>
                  </a:lnTo>
                  <a:lnTo>
                    <a:pt x="4" y="6"/>
                  </a:lnTo>
                  <a:lnTo>
                    <a:pt x="10" y="6"/>
                  </a:lnTo>
                  <a:lnTo>
                    <a:pt x="1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1" name="Freeform 1223"/>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2" name="Freeform 1224"/>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 name="T44" fmla="*/ 6 w 13"/>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3" name="Freeform 1225"/>
            <p:cNvSpPr>
              <a:spLocks/>
            </p:cNvSpPr>
            <p:nvPr/>
          </p:nvSpPr>
          <p:spPr bwMode="auto">
            <a:xfrm>
              <a:off x="2652713" y="2736851"/>
              <a:ext cx="20638" cy="36513"/>
            </a:xfrm>
            <a:custGeom>
              <a:avLst/>
              <a:gdLst>
                <a:gd name="T0" fmla="*/ 6 w 13"/>
                <a:gd name="T1" fmla="*/ 0 h 23"/>
                <a:gd name="T2" fmla="*/ 0 w 13"/>
                <a:gd name="T3" fmla="*/ 0 h 23"/>
                <a:gd name="T4" fmla="*/ 0 w 13"/>
                <a:gd name="T5" fmla="*/ 0 h 23"/>
                <a:gd name="T6" fmla="*/ 0 w 13"/>
                <a:gd name="T7" fmla="*/ 0 h 23"/>
                <a:gd name="T8" fmla="*/ 0 w 13"/>
                <a:gd name="T9" fmla="*/ 0 h 23"/>
                <a:gd name="T10" fmla="*/ 0 w 13"/>
                <a:gd name="T11" fmla="*/ 5 h 23"/>
                <a:gd name="T12" fmla="*/ 0 w 13"/>
                <a:gd name="T13" fmla="*/ 5 h 23"/>
                <a:gd name="T14" fmla="*/ 0 w 13"/>
                <a:gd name="T15" fmla="*/ 5 h 23"/>
                <a:gd name="T16" fmla="*/ 0 w 13"/>
                <a:gd name="T17" fmla="*/ 11 h 23"/>
                <a:gd name="T18" fmla="*/ 0 w 13"/>
                <a:gd name="T19" fmla="*/ 11 h 23"/>
                <a:gd name="T20" fmla="*/ 0 w 13"/>
                <a:gd name="T21" fmla="*/ 17 h 23"/>
                <a:gd name="T22" fmla="*/ 0 w 13"/>
                <a:gd name="T23" fmla="*/ 17 h 23"/>
                <a:gd name="T24" fmla="*/ 6 w 13"/>
                <a:gd name="T25" fmla="*/ 17 h 23"/>
                <a:gd name="T26" fmla="*/ 6 w 13"/>
                <a:gd name="T27" fmla="*/ 23 h 23"/>
                <a:gd name="T28" fmla="*/ 6 w 13"/>
                <a:gd name="T29" fmla="*/ 23 h 23"/>
                <a:gd name="T30" fmla="*/ 6 w 13"/>
                <a:gd name="T31" fmla="*/ 23 h 23"/>
                <a:gd name="T32" fmla="*/ 13 w 13"/>
                <a:gd name="T33" fmla="*/ 17 h 23"/>
                <a:gd name="T34" fmla="*/ 13 w 13"/>
                <a:gd name="T35" fmla="*/ 17 h 23"/>
                <a:gd name="T36" fmla="*/ 13 w 13"/>
                <a:gd name="T37" fmla="*/ 5 h 23"/>
                <a:gd name="T38" fmla="*/ 13 w 13"/>
                <a:gd name="T39" fmla="*/ 5 h 23"/>
                <a:gd name="T40" fmla="*/ 13 w 13"/>
                <a:gd name="T41" fmla="*/ 0 h 23"/>
                <a:gd name="T42" fmla="*/ 6 w 1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3">
                  <a:moveTo>
                    <a:pt x="6" y="0"/>
                  </a:moveTo>
                  <a:lnTo>
                    <a:pt x="0" y="0"/>
                  </a:lnTo>
                  <a:lnTo>
                    <a:pt x="0" y="0"/>
                  </a:lnTo>
                  <a:lnTo>
                    <a:pt x="0" y="0"/>
                  </a:lnTo>
                  <a:lnTo>
                    <a:pt x="0" y="0"/>
                  </a:lnTo>
                  <a:lnTo>
                    <a:pt x="0" y="5"/>
                  </a:lnTo>
                  <a:lnTo>
                    <a:pt x="0" y="5"/>
                  </a:lnTo>
                  <a:lnTo>
                    <a:pt x="0" y="5"/>
                  </a:lnTo>
                  <a:lnTo>
                    <a:pt x="0" y="11"/>
                  </a:lnTo>
                  <a:lnTo>
                    <a:pt x="0" y="11"/>
                  </a:lnTo>
                  <a:lnTo>
                    <a:pt x="0" y="17"/>
                  </a:lnTo>
                  <a:lnTo>
                    <a:pt x="0" y="17"/>
                  </a:lnTo>
                  <a:lnTo>
                    <a:pt x="6" y="17"/>
                  </a:lnTo>
                  <a:lnTo>
                    <a:pt x="6" y="23"/>
                  </a:lnTo>
                  <a:lnTo>
                    <a:pt x="6" y="23"/>
                  </a:lnTo>
                  <a:lnTo>
                    <a:pt x="6" y="23"/>
                  </a:lnTo>
                  <a:lnTo>
                    <a:pt x="13" y="17"/>
                  </a:lnTo>
                  <a:lnTo>
                    <a:pt x="13" y="17"/>
                  </a:lnTo>
                  <a:lnTo>
                    <a:pt x="13" y="5"/>
                  </a:lnTo>
                  <a:lnTo>
                    <a:pt x="13" y="5"/>
                  </a:lnTo>
                  <a:lnTo>
                    <a:pt x="13"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4" name="Freeform 1226"/>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5" name="Freeform 1227"/>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 name="T12" fmla="*/ 0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0" y="6"/>
                  </a:moveTo>
                  <a:lnTo>
                    <a:pt x="6" y="6"/>
                  </a:lnTo>
                  <a:lnTo>
                    <a:pt x="6" y="0"/>
                  </a:lnTo>
                  <a:lnTo>
                    <a:pt x="18" y="0"/>
                  </a:lnTo>
                  <a:lnTo>
                    <a:pt x="18"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6" name="Freeform 1228"/>
            <p:cNvSpPr>
              <a:spLocks/>
            </p:cNvSpPr>
            <p:nvPr/>
          </p:nvSpPr>
          <p:spPr bwMode="auto">
            <a:xfrm>
              <a:off x="7456488" y="4467226"/>
              <a:ext cx="28575" cy="9525"/>
            </a:xfrm>
            <a:custGeom>
              <a:avLst/>
              <a:gdLst>
                <a:gd name="T0" fmla="*/ 0 w 18"/>
                <a:gd name="T1" fmla="*/ 6 h 6"/>
                <a:gd name="T2" fmla="*/ 6 w 18"/>
                <a:gd name="T3" fmla="*/ 6 h 6"/>
                <a:gd name="T4" fmla="*/ 6 w 18"/>
                <a:gd name="T5" fmla="*/ 0 h 6"/>
                <a:gd name="T6" fmla="*/ 18 w 18"/>
                <a:gd name="T7" fmla="*/ 0 h 6"/>
                <a:gd name="T8" fmla="*/ 18 w 18"/>
                <a:gd name="T9" fmla="*/ 6 h 6"/>
                <a:gd name="T10" fmla="*/ 0 w 18"/>
                <a:gd name="T11" fmla="*/ 6 h 6"/>
              </a:gdLst>
              <a:ahLst/>
              <a:cxnLst>
                <a:cxn ang="0">
                  <a:pos x="T0" y="T1"/>
                </a:cxn>
                <a:cxn ang="0">
                  <a:pos x="T2" y="T3"/>
                </a:cxn>
                <a:cxn ang="0">
                  <a:pos x="T4" y="T5"/>
                </a:cxn>
                <a:cxn ang="0">
                  <a:pos x="T6" y="T7"/>
                </a:cxn>
                <a:cxn ang="0">
                  <a:pos x="T8" y="T9"/>
                </a:cxn>
                <a:cxn ang="0">
                  <a:pos x="T10" y="T11"/>
                </a:cxn>
              </a:cxnLst>
              <a:rect l="0" t="0" r="r" b="b"/>
              <a:pathLst>
                <a:path w="18" h="6">
                  <a:moveTo>
                    <a:pt x="0" y="6"/>
                  </a:moveTo>
                  <a:lnTo>
                    <a:pt x="6" y="6"/>
                  </a:lnTo>
                  <a:lnTo>
                    <a:pt x="6" y="0"/>
                  </a:lnTo>
                  <a:lnTo>
                    <a:pt x="18" y="0"/>
                  </a:lnTo>
                  <a:lnTo>
                    <a:pt x="18"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7" name="Freeform 1229"/>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8" name="Freeform 1230"/>
            <p:cNvSpPr>
              <a:spLocks/>
            </p:cNvSpPr>
            <p:nvPr/>
          </p:nvSpPr>
          <p:spPr bwMode="auto">
            <a:xfrm>
              <a:off x="7567613" y="4581526"/>
              <a:ext cx="0" cy="11113"/>
            </a:xfrm>
            <a:custGeom>
              <a:avLst/>
              <a:gdLst>
                <a:gd name="T0" fmla="*/ 0 h 7"/>
                <a:gd name="T1" fmla="*/ 7 h 7"/>
                <a:gd name="T2" fmla="*/ 0 h 7"/>
                <a:gd name="T3" fmla="*/ 0 h 7"/>
              </a:gdLst>
              <a:ahLst/>
              <a:cxnLst>
                <a:cxn ang="0">
                  <a:pos x="0" y="T0"/>
                </a:cxn>
                <a:cxn ang="0">
                  <a:pos x="0" y="T1"/>
                </a:cxn>
                <a:cxn ang="0">
                  <a:pos x="0" y="T2"/>
                </a:cxn>
                <a:cxn ang="0">
                  <a:pos x="0" y="T3"/>
                </a:cxn>
              </a:cxnLst>
              <a:rect l="0" t="0" r="r" b="b"/>
              <a:pathLst>
                <a:path h="7">
                  <a:moveTo>
                    <a:pt x="0" y="0"/>
                  </a:moveTo>
                  <a:lnTo>
                    <a:pt x="0" y="7"/>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29" name="Freeform 1231"/>
            <p:cNvSpPr>
              <a:spLocks/>
            </p:cNvSpPr>
            <p:nvPr/>
          </p:nvSpPr>
          <p:spPr bwMode="auto">
            <a:xfrm>
              <a:off x="7567613" y="4581526"/>
              <a:ext cx="0" cy="11113"/>
            </a:xfrm>
            <a:custGeom>
              <a:avLst/>
              <a:gdLst>
                <a:gd name="T0" fmla="*/ 0 h 7"/>
                <a:gd name="T1" fmla="*/ 7 h 7"/>
                <a:gd name="T2" fmla="*/ 0 h 7"/>
              </a:gdLst>
              <a:ahLst/>
              <a:cxnLst>
                <a:cxn ang="0">
                  <a:pos x="0" y="T0"/>
                </a:cxn>
                <a:cxn ang="0">
                  <a:pos x="0" y="T1"/>
                </a:cxn>
                <a:cxn ang="0">
                  <a:pos x="0" y="T2"/>
                </a:cxn>
              </a:cxnLst>
              <a:rect l="0" t="0" r="r" b="b"/>
              <a:pathLst>
                <a:path h="7">
                  <a:moveTo>
                    <a:pt x="0" y="0"/>
                  </a:moveTo>
                  <a:lnTo>
                    <a:pt x="0" y="7"/>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0" name="Line 1232"/>
            <p:cNvSpPr>
              <a:spLocks noChangeShapeType="1"/>
            </p:cNvSpPr>
            <p:nvPr/>
          </p:nvSpPr>
          <p:spPr bwMode="auto">
            <a:xfrm flipV="1">
              <a:off x="7651751" y="4581526"/>
              <a:ext cx="0" cy="206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1" name="Freeform 1233"/>
            <p:cNvSpPr>
              <a:spLocks/>
            </p:cNvSpPr>
            <p:nvPr/>
          </p:nvSpPr>
          <p:spPr bwMode="auto">
            <a:xfrm>
              <a:off x="7651751" y="4581526"/>
              <a:ext cx="0" cy="20638"/>
            </a:xfrm>
            <a:custGeom>
              <a:avLst/>
              <a:gdLst>
                <a:gd name="T0" fmla="*/ 0 h 13"/>
                <a:gd name="T1" fmla="*/ 7 h 13"/>
                <a:gd name="T2" fmla="*/ 7 h 13"/>
                <a:gd name="T3" fmla="*/ 7 h 13"/>
                <a:gd name="T4" fmla="*/ 13 h 13"/>
                <a:gd name="T5" fmla="*/ 13 h 13"/>
              </a:gdLst>
              <a:ahLst/>
              <a:cxnLst>
                <a:cxn ang="0">
                  <a:pos x="0" y="T0"/>
                </a:cxn>
                <a:cxn ang="0">
                  <a:pos x="0" y="T1"/>
                </a:cxn>
                <a:cxn ang="0">
                  <a:pos x="0" y="T2"/>
                </a:cxn>
                <a:cxn ang="0">
                  <a:pos x="0" y="T3"/>
                </a:cxn>
                <a:cxn ang="0">
                  <a:pos x="0" y="T4"/>
                </a:cxn>
                <a:cxn ang="0">
                  <a:pos x="0" y="T5"/>
                </a:cxn>
              </a:cxnLst>
              <a:rect l="0" t="0" r="r" b="b"/>
              <a:pathLst>
                <a:path h="13">
                  <a:moveTo>
                    <a:pt x="0" y="0"/>
                  </a:moveTo>
                  <a:lnTo>
                    <a:pt x="0" y="7"/>
                  </a:lnTo>
                  <a:lnTo>
                    <a:pt x="0" y="7"/>
                  </a:lnTo>
                  <a:lnTo>
                    <a:pt x="0" y="7"/>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2" name="Freeform 1234"/>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 name="T36" fmla="*/ 0 w 16"/>
                <a:gd name="T3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3" name="Freeform 1235"/>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 name="T36" fmla="*/ 0 w 16"/>
                <a:gd name="T3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4" name="Freeform 1236"/>
            <p:cNvSpPr>
              <a:spLocks/>
            </p:cNvSpPr>
            <p:nvPr/>
          </p:nvSpPr>
          <p:spPr bwMode="auto">
            <a:xfrm>
              <a:off x="7931151" y="4102101"/>
              <a:ext cx="25400" cy="25400"/>
            </a:xfrm>
            <a:custGeom>
              <a:avLst/>
              <a:gdLst>
                <a:gd name="T0" fmla="*/ 0 w 16"/>
                <a:gd name="T1" fmla="*/ 6 h 16"/>
                <a:gd name="T2" fmla="*/ 0 w 16"/>
                <a:gd name="T3" fmla="*/ 6 h 16"/>
                <a:gd name="T4" fmla="*/ 0 w 16"/>
                <a:gd name="T5" fmla="*/ 12 h 16"/>
                <a:gd name="T6" fmla="*/ 0 w 16"/>
                <a:gd name="T7" fmla="*/ 12 h 16"/>
                <a:gd name="T8" fmla="*/ 0 w 16"/>
                <a:gd name="T9" fmla="*/ 12 h 16"/>
                <a:gd name="T10" fmla="*/ 6 w 16"/>
                <a:gd name="T11" fmla="*/ 16 h 16"/>
                <a:gd name="T12" fmla="*/ 6 w 16"/>
                <a:gd name="T13" fmla="*/ 16 h 16"/>
                <a:gd name="T14" fmla="*/ 6 w 16"/>
                <a:gd name="T15" fmla="*/ 16 h 16"/>
                <a:gd name="T16" fmla="*/ 16 w 16"/>
                <a:gd name="T17" fmla="*/ 16 h 16"/>
                <a:gd name="T18" fmla="*/ 12 w 16"/>
                <a:gd name="T19" fmla="*/ 16 h 16"/>
                <a:gd name="T20" fmla="*/ 12 w 16"/>
                <a:gd name="T21" fmla="*/ 12 h 16"/>
                <a:gd name="T22" fmla="*/ 6 w 16"/>
                <a:gd name="T23" fmla="*/ 12 h 16"/>
                <a:gd name="T24" fmla="*/ 6 w 16"/>
                <a:gd name="T25" fmla="*/ 6 h 16"/>
                <a:gd name="T26" fmla="*/ 0 w 16"/>
                <a:gd name="T27" fmla="*/ 6 h 16"/>
                <a:gd name="T28" fmla="*/ 0 w 16"/>
                <a:gd name="T29" fmla="*/ 0 h 16"/>
                <a:gd name="T30" fmla="*/ 0 w 16"/>
                <a:gd name="T31" fmla="*/ 0 h 16"/>
                <a:gd name="T32" fmla="*/ 0 w 16"/>
                <a:gd name="T33" fmla="*/ 6 h 16"/>
                <a:gd name="T34" fmla="*/ 0 w 16"/>
                <a:gd name="T3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6">
                  <a:moveTo>
                    <a:pt x="0" y="6"/>
                  </a:moveTo>
                  <a:lnTo>
                    <a:pt x="0" y="6"/>
                  </a:lnTo>
                  <a:lnTo>
                    <a:pt x="0" y="12"/>
                  </a:lnTo>
                  <a:lnTo>
                    <a:pt x="0" y="12"/>
                  </a:lnTo>
                  <a:lnTo>
                    <a:pt x="0" y="12"/>
                  </a:lnTo>
                  <a:lnTo>
                    <a:pt x="6" y="16"/>
                  </a:lnTo>
                  <a:lnTo>
                    <a:pt x="6" y="16"/>
                  </a:lnTo>
                  <a:lnTo>
                    <a:pt x="6" y="16"/>
                  </a:lnTo>
                  <a:lnTo>
                    <a:pt x="16" y="16"/>
                  </a:lnTo>
                  <a:lnTo>
                    <a:pt x="12" y="16"/>
                  </a:lnTo>
                  <a:lnTo>
                    <a:pt x="12" y="12"/>
                  </a:lnTo>
                  <a:lnTo>
                    <a:pt x="6" y="12"/>
                  </a:lnTo>
                  <a:lnTo>
                    <a:pt x="6" y="6"/>
                  </a:lnTo>
                  <a:lnTo>
                    <a:pt x="0" y="6"/>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5" name="Freeform 1237"/>
            <p:cNvSpPr>
              <a:spLocks/>
            </p:cNvSpPr>
            <p:nvPr/>
          </p:nvSpPr>
          <p:spPr bwMode="auto">
            <a:xfrm>
              <a:off x="7940676" y="4038601"/>
              <a:ext cx="15875" cy="36513"/>
            </a:xfrm>
            <a:custGeom>
              <a:avLst/>
              <a:gdLst>
                <a:gd name="T0" fmla="*/ 6 w 10"/>
                <a:gd name="T1" fmla="*/ 7 h 23"/>
                <a:gd name="T2" fmla="*/ 0 w 10"/>
                <a:gd name="T3" fmla="*/ 11 h 23"/>
                <a:gd name="T4" fmla="*/ 0 w 10"/>
                <a:gd name="T5" fmla="*/ 11 h 23"/>
                <a:gd name="T6" fmla="*/ 0 w 10"/>
                <a:gd name="T7" fmla="*/ 11 h 23"/>
                <a:gd name="T8" fmla="*/ 6 w 10"/>
                <a:gd name="T9" fmla="*/ 11 h 23"/>
                <a:gd name="T10" fmla="*/ 6 w 10"/>
                <a:gd name="T11" fmla="*/ 17 h 23"/>
                <a:gd name="T12" fmla="*/ 6 w 10"/>
                <a:gd name="T13" fmla="*/ 17 h 23"/>
                <a:gd name="T14" fmla="*/ 6 w 10"/>
                <a:gd name="T15" fmla="*/ 17 h 23"/>
                <a:gd name="T16" fmla="*/ 10 w 10"/>
                <a:gd name="T17" fmla="*/ 23 h 23"/>
                <a:gd name="T18" fmla="*/ 10 w 10"/>
                <a:gd name="T19" fmla="*/ 23 h 23"/>
                <a:gd name="T20" fmla="*/ 10 w 10"/>
                <a:gd name="T21" fmla="*/ 17 h 23"/>
                <a:gd name="T22" fmla="*/ 10 w 10"/>
                <a:gd name="T23" fmla="*/ 17 h 23"/>
                <a:gd name="T24" fmla="*/ 10 w 10"/>
                <a:gd name="T25" fmla="*/ 17 h 23"/>
                <a:gd name="T26" fmla="*/ 10 w 10"/>
                <a:gd name="T27" fmla="*/ 11 h 23"/>
                <a:gd name="T28" fmla="*/ 10 w 10"/>
                <a:gd name="T29" fmla="*/ 11 h 23"/>
                <a:gd name="T30" fmla="*/ 10 w 10"/>
                <a:gd name="T31" fmla="*/ 11 h 23"/>
                <a:gd name="T32" fmla="*/ 10 w 10"/>
                <a:gd name="T33" fmla="*/ 11 h 23"/>
                <a:gd name="T34" fmla="*/ 10 w 10"/>
                <a:gd name="T35" fmla="*/ 7 h 23"/>
                <a:gd name="T36" fmla="*/ 10 w 10"/>
                <a:gd name="T37" fmla="*/ 7 h 23"/>
                <a:gd name="T38" fmla="*/ 10 w 10"/>
                <a:gd name="T39" fmla="*/ 0 h 23"/>
                <a:gd name="T40" fmla="*/ 6 w 10"/>
                <a:gd name="T41" fmla="*/ 0 h 23"/>
                <a:gd name="T42" fmla="*/ 6 w 10"/>
                <a:gd name="T43" fmla="*/ 0 h 23"/>
                <a:gd name="T44" fmla="*/ 6 w 10"/>
                <a:gd name="T45" fmla="*/ 0 h 23"/>
                <a:gd name="T46" fmla="*/ 6 w 10"/>
                <a:gd name="T47" fmla="*/ 0 h 23"/>
                <a:gd name="T48" fmla="*/ 6 w 10"/>
                <a:gd name="T49" fmla="*/ 7 h 23"/>
                <a:gd name="T50" fmla="*/ 6 w 10"/>
                <a:gd name="T51"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23">
                  <a:moveTo>
                    <a:pt x="6" y="7"/>
                  </a:moveTo>
                  <a:lnTo>
                    <a:pt x="0" y="11"/>
                  </a:lnTo>
                  <a:lnTo>
                    <a:pt x="0" y="11"/>
                  </a:lnTo>
                  <a:lnTo>
                    <a:pt x="0" y="11"/>
                  </a:lnTo>
                  <a:lnTo>
                    <a:pt x="6" y="11"/>
                  </a:lnTo>
                  <a:lnTo>
                    <a:pt x="6" y="17"/>
                  </a:lnTo>
                  <a:lnTo>
                    <a:pt x="6" y="17"/>
                  </a:lnTo>
                  <a:lnTo>
                    <a:pt x="6" y="17"/>
                  </a:lnTo>
                  <a:lnTo>
                    <a:pt x="10"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7"/>
                  </a:lnTo>
                  <a:lnTo>
                    <a:pt x="6"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6" name="Freeform 1238"/>
            <p:cNvSpPr>
              <a:spLocks/>
            </p:cNvSpPr>
            <p:nvPr/>
          </p:nvSpPr>
          <p:spPr bwMode="auto">
            <a:xfrm>
              <a:off x="7940676" y="4038601"/>
              <a:ext cx="15875" cy="36513"/>
            </a:xfrm>
            <a:custGeom>
              <a:avLst/>
              <a:gdLst>
                <a:gd name="T0" fmla="*/ 6 w 10"/>
                <a:gd name="T1" fmla="*/ 7 h 23"/>
                <a:gd name="T2" fmla="*/ 0 w 10"/>
                <a:gd name="T3" fmla="*/ 11 h 23"/>
                <a:gd name="T4" fmla="*/ 0 w 10"/>
                <a:gd name="T5" fmla="*/ 11 h 23"/>
                <a:gd name="T6" fmla="*/ 0 w 10"/>
                <a:gd name="T7" fmla="*/ 11 h 23"/>
                <a:gd name="T8" fmla="*/ 6 w 10"/>
                <a:gd name="T9" fmla="*/ 11 h 23"/>
                <a:gd name="T10" fmla="*/ 6 w 10"/>
                <a:gd name="T11" fmla="*/ 17 h 23"/>
                <a:gd name="T12" fmla="*/ 6 w 10"/>
                <a:gd name="T13" fmla="*/ 17 h 23"/>
                <a:gd name="T14" fmla="*/ 6 w 10"/>
                <a:gd name="T15" fmla="*/ 17 h 23"/>
                <a:gd name="T16" fmla="*/ 10 w 10"/>
                <a:gd name="T17" fmla="*/ 23 h 23"/>
                <a:gd name="T18" fmla="*/ 10 w 10"/>
                <a:gd name="T19" fmla="*/ 23 h 23"/>
                <a:gd name="T20" fmla="*/ 10 w 10"/>
                <a:gd name="T21" fmla="*/ 17 h 23"/>
                <a:gd name="T22" fmla="*/ 10 w 10"/>
                <a:gd name="T23" fmla="*/ 17 h 23"/>
                <a:gd name="T24" fmla="*/ 10 w 10"/>
                <a:gd name="T25" fmla="*/ 17 h 23"/>
                <a:gd name="T26" fmla="*/ 10 w 10"/>
                <a:gd name="T27" fmla="*/ 11 h 23"/>
                <a:gd name="T28" fmla="*/ 10 w 10"/>
                <a:gd name="T29" fmla="*/ 11 h 23"/>
                <a:gd name="T30" fmla="*/ 10 w 10"/>
                <a:gd name="T31" fmla="*/ 11 h 23"/>
                <a:gd name="T32" fmla="*/ 10 w 10"/>
                <a:gd name="T33" fmla="*/ 11 h 23"/>
                <a:gd name="T34" fmla="*/ 10 w 10"/>
                <a:gd name="T35" fmla="*/ 7 h 23"/>
                <a:gd name="T36" fmla="*/ 10 w 10"/>
                <a:gd name="T37" fmla="*/ 7 h 23"/>
                <a:gd name="T38" fmla="*/ 10 w 10"/>
                <a:gd name="T39" fmla="*/ 0 h 23"/>
                <a:gd name="T40" fmla="*/ 6 w 10"/>
                <a:gd name="T41" fmla="*/ 0 h 23"/>
                <a:gd name="T42" fmla="*/ 6 w 10"/>
                <a:gd name="T43" fmla="*/ 0 h 23"/>
                <a:gd name="T44" fmla="*/ 6 w 10"/>
                <a:gd name="T45" fmla="*/ 0 h 23"/>
                <a:gd name="T46" fmla="*/ 6 w 10"/>
                <a:gd name="T47" fmla="*/ 0 h 23"/>
                <a:gd name="T48" fmla="*/ 6 w 10"/>
                <a:gd name="T49" fmla="*/ 7 h 23"/>
                <a:gd name="T50" fmla="*/ 6 w 10"/>
                <a:gd name="T51"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23">
                  <a:moveTo>
                    <a:pt x="6" y="7"/>
                  </a:moveTo>
                  <a:lnTo>
                    <a:pt x="0" y="11"/>
                  </a:lnTo>
                  <a:lnTo>
                    <a:pt x="0" y="11"/>
                  </a:lnTo>
                  <a:lnTo>
                    <a:pt x="0" y="11"/>
                  </a:lnTo>
                  <a:lnTo>
                    <a:pt x="6" y="11"/>
                  </a:lnTo>
                  <a:lnTo>
                    <a:pt x="6" y="17"/>
                  </a:lnTo>
                  <a:lnTo>
                    <a:pt x="6" y="17"/>
                  </a:lnTo>
                  <a:lnTo>
                    <a:pt x="6" y="17"/>
                  </a:lnTo>
                  <a:lnTo>
                    <a:pt x="10" y="23"/>
                  </a:lnTo>
                  <a:lnTo>
                    <a:pt x="10" y="23"/>
                  </a:lnTo>
                  <a:lnTo>
                    <a:pt x="10" y="17"/>
                  </a:lnTo>
                  <a:lnTo>
                    <a:pt x="10" y="17"/>
                  </a:lnTo>
                  <a:lnTo>
                    <a:pt x="10" y="17"/>
                  </a:lnTo>
                  <a:lnTo>
                    <a:pt x="10" y="11"/>
                  </a:lnTo>
                  <a:lnTo>
                    <a:pt x="10" y="11"/>
                  </a:lnTo>
                  <a:lnTo>
                    <a:pt x="10" y="11"/>
                  </a:lnTo>
                  <a:lnTo>
                    <a:pt x="10" y="11"/>
                  </a:lnTo>
                  <a:lnTo>
                    <a:pt x="10" y="7"/>
                  </a:lnTo>
                  <a:lnTo>
                    <a:pt x="10" y="7"/>
                  </a:lnTo>
                  <a:lnTo>
                    <a:pt x="10" y="0"/>
                  </a:lnTo>
                  <a:lnTo>
                    <a:pt x="6" y="0"/>
                  </a:lnTo>
                  <a:lnTo>
                    <a:pt x="6" y="0"/>
                  </a:lnTo>
                  <a:lnTo>
                    <a:pt x="6" y="0"/>
                  </a:lnTo>
                  <a:lnTo>
                    <a:pt x="6" y="0"/>
                  </a:lnTo>
                  <a:lnTo>
                    <a:pt x="6" y="7"/>
                  </a:lnTo>
                  <a:lnTo>
                    <a:pt x="6"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7" name="Freeform 1239"/>
            <p:cNvSpPr>
              <a:spLocks/>
            </p:cNvSpPr>
            <p:nvPr/>
          </p:nvSpPr>
          <p:spPr bwMode="auto">
            <a:xfrm>
              <a:off x="7910513" y="4013201"/>
              <a:ext cx="20638" cy="25400"/>
            </a:xfrm>
            <a:custGeom>
              <a:avLst/>
              <a:gdLst>
                <a:gd name="T0" fmla="*/ 0 w 13"/>
                <a:gd name="T1" fmla="*/ 16 h 16"/>
                <a:gd name="T2" fmla="*/ 6 w 13"/>
                <a:gd name="T3" fmla="*/ 16 h 16"/>
                <a:gd name="T4" fmla="*/ 6 w 13"/>
                <a:gd name="T5" fmla="*/ 10 h 16"/>
                <a:gd name="T6" fmla="*/ 6 w 13"/>
                <a:gd name="T7" fmla="*/ 10 h 16"/>
                <a:gd name="T8" fmla="*/ 6 w 13"/>
                <a:gd name="T9" fmla="*/ 6 h 16"/>
                <a:gd name="T10" fmla="*/ 6 w 13"/>
                <a:gd name="T11" fmla="*/ 6 h 16"/>
                <a:gd name="T12" fmla="*/ 13 w 13"/>
                <a:gd name="T13" fmla="*/ 6 h 16"/>
                <a:gd name="T14" fmla="*/ 13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0" y="16"/>
                  </a:moveTo>
                  <a:lnTo>
                    <a:pt x="6" y="16"/>
                  </a:lnTo>
                  <a:lnTo>
                    <a:pt x="6" y="10"/>
                  </a:lnTo>
                  <a:lnTo>
                    <a:pt x="6" y="10"/>
                  </a:lnTo>
                  <a:lnTo>
                    <a:pt x="6" y="6"/>
                  </a:lnTo>
                  <a:lnTo>
                    <a:pt x="6" y="6"/>
                  </a:lnTo>
                  <a:lnTo>
                    <a:pt x="13"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8" name="Freeform 1240"/>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39" name="Freeform 1241"/>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 name="T28" fmla="*/ 0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lnTo>
                    <a:pt x="0" y="1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0" name="Freeform 1242"/>
            <p:cNvSpPr>
              <a:spLocks/>
            </p:cNvSpPr>
            <p:nvPr/>
          </p:nvSpPr>
          <p:spPr bwMode="auto">
            <a:xfrm>
              <a:off x="7931151" y="4772026"/>
              <a:ext cx="25400" cy="25400"/>
            </a:xfrm>
            <a:custGeom>
              <a:avLst/>
              <a:gdLst>
                <a:gd name="T0" fmla="*/ 0 w 16"/>
                <a:gd name="T1" fmla="*/ 16 h 16"/>
                <a:gd name="T2" fmla="*/ 0 w 16"/>
                <a:gd name="T3" fmla="*/ 10 h 16"/>
                <a:gd name="T4" fmla="*/ 0 w 16"/>
                <a:gd name="T5" fmla="*/ 10 h 16"/>
                <a:gd name="T6" fmla="*/ 6 w 16"/>
                <a:gd name="T7" fmla="*/ 10 h 16"/>
                <a:gd name="T8" fmla="*/ 6 w 16"/>
                <a:gd name="T9" fmla="*/ 6 h 16"/>
                <a:gd name="T10" fmla="*/ 6 w 16"/>
                <a:gd name="T11" fmla="*/ 6 h 16"/>
                <a:gd name="T12" fmla="*/ 12 w 16"/>
                <a:gd name="T13" fmla="*/ 6 h 16"/>
                <a:gd name="T14" fmla="*/ 16 w 16"/>
                <a:gd name="T15" fmla="*/ 0 h 16"/>
                <a:gd name="T16" fmla="*/ 16 w 16"/>
                <a:gd name="T17" fmla="*/ 10 h 16"/>
                <a:gd name="T18" fmla="*/ 6 w 16"/>
                <a:gd name="T19" fmla="*/ 10 h 16"/>
                <a:gd name="T20" fmla="*/ 6 w 16"/>
                <a:gd name="T21" fmla="*/ 10 h 16"/>
                <a:gd name="T22" fmla="*/ 6 w 16"/>
                <a:gd name="T23" fmla="*/ 16 h 16"/>
                <a:gd name="T24" fmla="*/ 0 w 16"/>
                <a:gd name="T25" fmla="*/ 16 h 16"/>
                <a:gd name="T26" fmla="*/ 0 w 16"/>
                <a:gd name="T2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0" y="16"/>
                  </a:moveTo>
                  <a:lnTo>
                    <a:pt x="0" y="10"/>
                  </a:lnTo>
                  <a:lnTo>
                    <a:pt x="0" y="10"/>
                  </a:lnTo>
                  <a:lnTo>
                    <a:pt x="6" y="10"/>
                  </a:lnTo>
                  <a:lnTo>
                    <a:pt x="6" y="6"/>
                  </a:lnTo>
                  <a:lnTo>
                    <a:pt x="6" y="6"/>
                  </a:lnTo>
                  <a:lnTo>
                    <a:pt x="12" y="6"/>
                  </a:lnTo>
                  <a:lnTo>
                    <a:pt x="16" y="0"/>
                  </a:lnTo>
                  <a:lnTo>
                    <a:pt x="16" y="10"/>
                  </a:lnTo>
                  <a:lnTo>
                    <a:pt x="6" y="10"/>
                  </a:lnTo>
                  <a:lnTo>
                    <a:pt x="6" y="10"/>
                  </a:lnTo>
                  <a:lnTo>
                    <a:pt x="6"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1" name="Freeform 1243"/>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2" name="Freeform 1244"/>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3" name="Freeform 1245"/>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4" name="Freeform 1246"/>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5" name="Freeform 1247"/>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6" name="Freeform 1248"/>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Lst>
              <a:ahLst/>
              <a:cxnLst>
                <a:cxn ang="0">
                  <a:pos x="T0" y="T1"/>
                </a:cxn>
                <a:cxn ang="0">
                  <a:pos x="T2" y="T3"/>
                </a:cxn>
                <a:cxn ang="0">
                  <a:pos x="T4" y="T5"/>
                </a:cxn>
                <a:cxn ang="0">
                  <a:pos x="T6" y="T7"/>
                </a:cxn>
              </a:cxnLst>
              <a:rect l="0" t="0" r="r" b="b"/>
              <a:pathLst>
                <a:path w="7" h="4">
                  <a:moveTo>
                    <a:pt x="7" y="0"/>
                  </a:moveTo>
                  <a:lnTo>
                    <a:pt x="0" y="4"/>
                  </a:lnTo>
                  <a:lnTo>
                    <a:pt x="7" y="4"/>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7" name="Freeform 1249"/>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8" name="Freeform 1250"/>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 name="T42" fmla="*/ 0 w 6"/>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49" name="Freeform 1251"/>
            <p:cNvSpPr>
              <a:spLocks/>
            </p:cNvSpPr>
            <p:nvPr/>
          </p:nvSpPr>
          <p:spPr bwMode="auto">
            <a:xfrm>
              <a:off x="8021638" y="3692526"/>
              <a:ext cx="9525" cy="15875"/>
            </a:xfrm>
            <a:custGeom>
              <a:avLst/>
              <a:gdLst>
                <a:gd name="T0" fmla="*/ 0 w 6"/>
                <a:gd name="T1" fmla="*/ 0 h 10"/>
                <a:gd name="T2" fmla="*/ 0 w 6"/>
                <a:gd name="T3" fmla="*/ 0 h 10"/>
                <a:gd name="T4" fmla="*/ 0 w 6"/>
                <a:gd name="T5" fmla="*/ 0 h 10"/>
                <a:gd name="T6" fmla="*/ 0 w 6"/>
                <a:gd name="T7" fmla="*/ 4 h 10"/>
                <a:gd name="T8" fmla="*/ 0 w 6"/>
                <a:gd name="T9" fmla="*/ 4 h 10"/>
                <a:gd name="T10" fmla="*/ 0 w 6"/>
                <a:gd name="T11" fmla="*/ 4 h 10"/>
                <a:gd name="T12" fmla="*/ 0 w 6"/>
                <a:gd name="T13" fmla="*/ 10 h 10"/>
                <a:gd name="T14" fmla="*/ 0 w 6"/>
                <a:gd name="T15" fmla="*/ 10 h 10"/>
                <a:gd name="T16" fmla="*/ 0 w 6"/>
                <a:gd name="T17" fmla="*/ 10 h 10"/>
                <a:gd name="T18" fmla="*/ 0 w 6"/>
                <a:gd name="T19" fmla="*/ 10 h 10"/>
                <a:gd name="T20" fmla="*/ 6 w 6"/>
                <a:gd name="T21" fmla="*/ 10 h 10"/>
                <a:gd name="T22" fmla="*/ 6 w 6"/>
                <a:gd name="T23" fmla="*/ 4 h 10"/>
                <a:gd name="T24" fmla="*/ 6 w 6"/>
                <a:gd name="T25" fmla="*/ 4 h 10"/>
                <a:gd name="T26" fmla="*/ 6 w 6"/>
                <a:gd name="T27" fmla="*/ 4 h 10"/>
                <a:gd name="T28" fmla="*/ 6 w 6"/>
                <a:gd name="T29" fmla="*/ 0 h 10"/>
                <a:gd name="T30" fmla="*/ 0 w 6"/>
                <a:gd name="T31" fmla="*/ 0 h 10"/>
                <a:gd name="T32" fmla="*/ 0 w 6"/>
                <a:gd name="T33" fmla="*/ 0 h 10"/>
                <a:gd name="T34" fmla="*/ 0 w 6"/>
                <a:gd name="T35" fmla="*/ 0 h 10"/>
                <a:gd name="T36" fmla="*/ 0 w 6"/>
                <a:gd name="T37" fmla="*/ 0 h 10"/>
                <a:gd name="T38" fmla="*/ 0 w 6"/>
                <a:gd name="T39" fmla="*/ 0 h 10"/>
                <a:gd name="T40" fmla="*/ 0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0"/>
                  </a:moveTo>
                  <a:lnTo>
                    <a:pt x="0" y="0"/>
                  </a:lnTo>
                  <a:lnTo>
                    <a:pt x="0" y="0"/>
                  </a:lnTo>
                  <a:lnTo>
                    <a:pt x="0" y="4"/>
                  </a:lnTo>
                  <a:lnTo>
                    <a:pt x="0" y="4"/>
                  </a:lnTo>
                  <a:lnTo>
                    <a:pt x="0" y="4"/>
                  </a:lnTo>
                  <a:lnTo>
                    <a:pt x="0" y="10"/>
                  </a:lnTo>
                  <a:lnTo>
                    <a:pt x="0" y="10"/>
                  </a:lnTo>
                  <a:lnTo>
                    <a:pt x="0" y="10"/>
                  </a:lnTo>
                  <a:lnTo>
                    <a:pt x="0" y="10"/>
                  </a:lnTo>
                  <a:lnTo>
                    <a:pt x="6" y="10"/>
                  </a:lnTo>
                  <a:lnTo>
                    <a:pt x="6" y="4"/>
                  </a:lnTo>
                  <a:lnTo>
                    <a:pt x="6" y="4"/>
                  </a:lnTo>
                  <a:lnTo>
                    <a:pt x="6" y="4"/>
                  </a:lnTo>
                  <a:lnTo>
                    <a:pt x="6"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0" name="Freeform 1252"/>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1" name="Freeform 1253"/>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 name="T8" fmla="*/ 7 w 7"/>
                <a:gd name="T9" fmla="*/ 0 h 4"/>
              </a:gdLst>
              <a:ahLst/>
              <a:cxnLst>
                <a:cxn ang="0">
                  <a:pos x="T0" y="T1"/>
                </a:cxn>
                <a:cxn ang="0">
                  <a:pos x="T2" y="T3"/>
                </a:cxn>
                <a:cxn ang="0">
                  <a:pos x="T4" y="T5"/>
                </a:cxn>
                <a:cxn ang="0">
                  <a:pos x="T6" y="T7"/>
                </a:cxn>
                <a:cxn ang="0">
                  <a:pos x="T8" y="T9"/>
                </a:cxn>
              </a:cxnLst>
              <a:rect l="0" t="0" r="r" b="b"/>
              <a:pathLst>
                <a:path w="7" h="4">
                  <a:moveTo>
                    <a:pt x="7" y="0"/>
                  </a:moveTo>
                  <a:lnTo>
                    <a:pt x="0" y="4"/>
                  </a:lnTo>
                  <a:lnTo>
                    <a:pt x="7" y="4"/>
                  </a:lnTo>
                  <a:lnTo>
                    <a:pt x="7" y="0"/>
                  </a:lnTo>
                  <a:lnTo>
                    <a:pt x="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2" name="Freeform 1254"/>
            <p:cNvSpPr>
              <a:spLocks/>
            </p:cNvSpPr>
            <p:nvPr/>
          </p:nvSpPr>
          <p:spPr bwMode="auto">
            <a:xfrm>
              <a:off x="7975601" y="3729038"/>
              <a:ext cx="11113" cy="6350"/>
            </a:xfrm>
            <a:custGeom>
              <a:avLst/>
              <a:gdLst>
                <a:gd name="T0" fmla="*/ 7 w 7"/>
                <a:gd name="T1" fmla="*/ 0 h 4"/>
                <a:gd name="T2" fmla="*/ 0 w 7"/>
                <a:gd name="T3" fmla="*/ 4 h 4"/>
                <a:gd name="T4" fmla="*/ 7 w 7"/>
                <a:gd name="T5" fmla="*/ 4 h 4"/>
                <a:gd name="T6" fmla="*/ 7 w 7"/>
                <a:gd name="T7" fmla="*/ 0 h 4"/>
              </a:gdLst>
              <a:ahLst/>
              <a:cxnLst>
                <a:cxn ang="0">
                  <a:pos x="T0" y="T1"/>
                </a:cxn>
                <a:cxn ang="0">
                  <a:pos x="T2" y="T3"/>
                </a:cxn>
                <a:cxn ang="0">
                  <a:pos x="T4" y="T5"/>
                </a:cxn>
                <a:cxn ang="0">
                  <a:pos x="T6" y="T7"/>
                </a:cxn>
              </a:cxnLst>
              <a:rect l="0" t="0" r="r" b="b"/>
              <a:pathLst>
                <a:path w="7" h="4">
                  <a:moveTo>
                    <a:pt x="7" y="0"/>
                  </a:moveTo>
                  <a:lnTo>
                    <a:pt x="0" y="4"/>
                  </a:lnTo>
                  <a:lnTo>
                    <a:pt x="7" y="4"/>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3" name="Freeform 1255"/>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4" name="Freeform 1256"/>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5" name="Freeform 1257"/>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3" y="11"/>
                  </a:moveTo>
                  <a:lnTo>
                    <a:pt x="0" y="11"/>
                  </a:lnTo>
                  <a:lnTo>
                    <a:pt x="0" y="0"/>
                  </a:lnTo>
                  <a:lnTo>
                    <a:pt x="13" y="0"/>
                  </a:lnTo>
                  <a:lnTo>
                    <a:pt x="13" y="4"/>
                  </a:lnTo>
                  <a:lnTo>
                    <a:pt x="13" y="4"/>
                  </a:lnTo>
                  <a:lnTo>
                    <a:pt x="13"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6" name="Freeform 1258"/>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7" name="Freeform 1259"/>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8" name="Freeform 1260"/>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59" name="Freeform 1261"/>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0" name="Freeform 1262"/>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1" name="Freeform 1263"/>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0" y="0"/>
                  </a:moveTo>
                  <a:lnTo>
                    <a:pt x="0" y="0"/>
                  </a:lnTo>
                  <a:lnTo>
                    <a:pt x="0" y="0"/>
                  </a:lnTo>
                  <a:lnTo>
                    <a:pt x="12"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2" name="Line 1264"/>
            <p:cNvSpPr>
              <a:spLocks noChangeShapeType="1"/>
            </p:cNvSpPr>
            <p:nvPr/>
          </p:nvSpPr>
          <p:spPr bwMode="auto">
            <a:xfrm>
              <a:off x="5222876" y="2541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3" name="Freeform 1265"/>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4" name="Freeform 1266"/>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 name="T14" fmla="*/ 13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3" y="11"/>
                  </a:moveTo>
                  <a:lnTo>
                    <a:pt x="0" y="11"/>
                  </a:lnTo>
                  <a:lnTo>
                    <a:pt x="0" y="0"/>
                  </a:lnTo>
                  <a:lnTo>
                    <a:pt x="13" y="0"/>
                  </a:lnTo>
                  <a:lnTo>
                    <a:pt x="13" y="4"/>
                  </a:lnTo>
                  <a:lnTo>
                    <a:pt x="13" y="4"/>
                  </a:lnTo>
                  <a:lnTo>
                    <a:pt x="13" y="11"/>
                  </a:lnTo>
                  <a:lnTo>
                    <a:pt x="13"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5" name="Freeform 1267"/>
            <p:cNvSpPr>
              <a:spLocks/>
            </p:cNvSpPr>
            <p:nvPr/>
          </p:nvSpPr>
          <p:spPr bwMode="auto">
            <a:xfrm>
              <a:off x="7540626" y="1746251"/>
              <a:ext cx="20638" cy="17463"/>
            </a:xfrm>
            <a:custGeom>
              <a:avLst/>
              <a:gdLst>
                <a:gd name="T0" fmla="*/ 13 w 13"/>
                <a:gd name="T1" fmla="*/ 11 h 11"/>
                <a:gd name="T2" fmla="*/ 0 w 13"/>
                <a:gd name="T3" fmla="*/ 11 h 11"/>
                <a:gd name="T4" fmla="*/ 0 w 13"/>
                <a:gd name="T5" fmla="*/ 0 h 11"/>
                <a:gd name="T6" fmla="*/ 13 w 13"/>
                <a:gd name="T7" fmla="*/ 0 h 11"/>
                <a:gd name="T8" fmla="*/ 13 w 13"/>
                <a:gd name="T9" fmla="*/ 4 h 11"/>
                <a:gd name="T10" fmla="*/ 13 w 13"/>
                <a:gd name="T11" fmla="*/ 4 h 11"/>
                <a:gd name="T12" fmla="*/ 13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3" y="11"/>
                  </a:moveTo>
                  <a:lnTo>
                    <a:pt x="0" y="11"/>
                  </a:lnTo>
                  <a:lnTo>
                    <a:pt x="0" y="0"/>
                  </a:lnTo>
                  <a:lnTo>
                    <a:pt x="13" y="0"/>
                  </a:lnTo>
                  <a:lnTo>
                    <a:pt x="13" y="4"/>
                  </a:lnTo>
                  <a:lnTo>
                    <a:pt x="13" y="4"/>
                  </a:lnTo>
                  <a:lnTo>
                    <a:pt x="13"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6" name="Freeform 1268"/>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7" name="Freeform 1269"/>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 name="T11"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8" name="Freeform 1270"/>
            <p:cNvSpPr>
              <a:spLocks/>
            </p:cNvSpPr>
            <p:nvPr/>
          </p:nvSpPr>
          <p:spPr bwMode="auto">
            <a:xfrm>
              <a:off x="7531101" y="2155826"/>
              <a:ext cx="0" cy="9525"/>
            </a:xfrm>
            <a:custGeom>
              <a:avLst/>
              <a:gdLst>
                <a:gd name="T0" fmla="*/ 0 h 6"/>
                <a:gd name="T1" fmla="*/ 0 h 6"/>
                <a:gd name="T2" fmla="*/ 6 h 6"/>
                <a:gd name="T3" fmla="*/ 6 h 6"/>
                <a:gd name="T4" fmla="*/ 6 h 6"/>
                <a:gd name="T5" fmla="*/ 6 h 6"/>
                <a:gd name="T6" fmla="*/ 6 h 6"/>
                <a:gd name="T7" fmla="*/ 6 h 6"/>
                <a:gd name="T8" fmla="*/ 6 h 6"/>
                <a:gd name="T9" fmla="*/ 0 h 6"/>
                <a:gd name="T10"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0"/>
                  </a:moveTo>
                  <a:lnTo>
                    <a:pt x="0" y="0"/>
                  </a:lnTo>
                  <a:lnTo>
                    <a:pt x="0" y="6"/>
                  </a:lnTo>
                  <a:lnTo>
                    <a:pt x="0" y="6"/>
                  </a:lnTo>
                  <a:lnTo>
                    <a:pt x="0" y="6"/>
                  </a:lnTo>
                  <a:lnTo>
                    <a:pt x="0" y="6"/>
                  </a:lnTo>
                  <a:lnTo>
                    <a:pt x="0" y="6"/>
                  </a:lnTo>
                  <a:lnTo>
                    <a:pt x="0" y="6"/>
                  </a:lnTo>
                  <a:lnTo>
                    <a:pt x="0" y="6"/>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69" name="Freeform 1271"/>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0" name="Freeform 1272"/>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 name="T8" fmla="*/ 0 w 1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2">
                  <a:moveTo>
                    <a:pt x="0" y="0"/>
                  </a:moveTo>
                  <a:lnTo>
                    <a:pt x="0" y="0"/>
                  </a:lnTo>
                  <a:lnTo>
                    <a:pt x="0" y="0"/>
                  </a:lnTo>
                  <a:lnTo>
                    <a:pt x="12"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1" name="Freeform 1273"/>
            <p:cNvSpPr>
              <a:spLocks/>
            </p:cNvSpPr>
            <p:nvPr/>
          </p:nvSpPr>
          <p:spPr bwMode="auto">
            <a:xfrm>
              <a:off x="7354888" y="1746251"/>
              <a:ext cx="19050" cy="0"/>
            </a:xfrm>
            <a:custGeom>
              <a:avLst/>
              <a:gdLst>
                <a:gd name="T0" fmla="*/ 0 w 12"/>
                <a:gd name="T1" fmla="*/ 0 w 12"/>
                <a:gd name="T2" fmla="*/ 0 w 12"/>
                <a:gd name="T3" fmla="*/ 12 w 12"/>
                <a:gd name="T4" fmla="*/ 0 w 12"/>
                <a:gd name="T5" fmla="*/ 0 w 12"/>
                <a:gd name="T6" fmla="*/ 0 w 12"/>
                <a:gd name="T7" fmla="*/ 0 w 1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2">
                  <a:moveTo>
                    <a:pt x="0" y="0"/>
                  </a:moveTo>
                  <a:lnTo>
                    <a:pt x="0" y="0"/>
                  </a:lnTo>
                  <a:lnTo>
                    <a:pt x="0" y="0"/>
                  </a:lnTo>
                  <a:lnTo>
                    <a:pt x="12"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2" name="Line 1274"/>
            <p:cNvSpPr>
              <a:spLocks noChangeShapeType="1"/>
            </p:cNvSpPr>
            <p:nvPr/>
          </p:nvSpPr>
          <p:spPr bwMode="auto">
            <a:xfrm>
              <a:off x="5222876" y="2541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3" name="Freeform 1275"/>
            <p:cNvSpPr>
              <a:spLocks/>
            </p:cNvSpPr>
            <p:nvPr/>
          </p:nvSpPr>
          <p:spPr bwMode="auto">
            <a:xfrm>
              <a:off x="3016251" y="3001963"/>
              <a:ext cx="6350" cy="20638"/>
            </a:xfrm>
            <a:custGeom>
              <a:avLst/>
              <a:gdLst>
                <a:gd name="T0" fmla="*/ 0 w 4"/>
                <a:gd name="T1" fmla="*/ 7 h 13"/>
                <a:gd name="T2" fmla="*/ 0 w 4"/>
                <a:gd name="T3" fmla="*/ 7 h 13"/>
                <a:gd name="T4" fmla="*/ 0 w 4"/>
                <a:gd name="T5" fmla="*/ 7 h 13"/>
                <a:gd name="T6" fmla="*/ 0 w 4"/>
                <a:gd name="T7" fmla="*/ 7 h 13"/>
                <a:gd name="T8" fmla="*/ 4 w 4"/>
                <a:gd name="T9" fmla="*/ 7 h 13"/>
                <a:gd name="T10" fmla="*/ 4 w 4"/>
                <a:gd name="T11" fmla="*/ 13 h 13"/>
                <a:gd name="T12" fmla="*/ 4 w 4"/>
                <a:gd name="T13" fmla="*/ 13 h 13"/>
                <a:gd name="T14" fmla="*/ 4 w 4"/>
                <a:gd name="T15" fmla="*/ 0 h 13"/>
                <a:gd name="T16" fmla="*/ 4 w 4"/>
                <a:gd name="T17" fmla="*/ 0 h 13"/>
                <a:gd name="T18" fmla="*/ 0 w 4"/>
                <a:gd name="T19" fmla="*/ 7 h 13"/>
                <a:gd name="T20" fmla="*/ 0 w 4"/>
                <a:gd name="T21"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3">
                  <a:moveTo>
                    <a:pt x="0" y="7"/>
                  </a:moveTo>
                  <a:lnTo>
                    <a:pt x="0" y="7"/>
                  </a:lnTo>
                  <a:lnTo>
                    <a:pt x="0" y="7"/>
                  </a:lnTo>
                  <a:lnTo>
                    <a:pt x="0" y="7"/>
                  </a:lnTo>
                  <a:lnTo>
                    <a:pt x="4" y="7"/>
                  </a:lnTo>
                  <a:lnTo>
                    <a:pt x="4" y="13"/>
                  </a:lnTo>
                  <a:lnTo>
                    <a:pt x="4" y="13"/>
                  </a:lnTo>
                  <a:lnTo>
                    <a:pt x="4" y="0"/>
                  </a:lnTo>
                  <a:lnTo>
                    <a:pt x="4" y="0"/>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4" name="Freeform 1276"/>
            <p:cNvSpPr>
              <a:spLocks/>
            </p:cNvSpPr>
            <p:nvPr/>
          </p:nvSpPr>
          <p:spPr bwMode="auto">
            <a:xfrm>
              <a:off x="3016251" y="3001963"/>
              <a:ext cx="6350" cy="20638"/>
            </a:xfrm>
            <a:custGeom>
              <a:avLst/>
              <a:gdLst>
                <a:gd name="T0" fmla="*/ 0 w 4"/>
                <a:gd name="T1" fmla="*/ 7 h 13"/>
                <a:gd name="T2" fmla="*/ 0 w 4"/>
                <a:gd name="T3" fmla="*/ 7 h 13"/>
                <a:gd name="T4" fmla="*/ 0 w 4"/>
                <a:gd name="T5" fmla="*/ 7 h 13"/>
                <a:gd name="T6" fmla="*/ 0 w 4"/>
                <a:gd name="T7" fmla="*/ 7 h 13"/>
                <a:gd name="T8" fmla="*/ 4 w 4"/>
                <a:gd name="T9" fmla="*/ 7 h 13"/>
                <a:gd name="T10" fmla="*/ 4 w 4"/>
                <a:gd name="T11" fmla="*/ 13 h 13"/>
                <a:gd name="T12" fmla="*/ 4 w 4"/>
                <a:gd name="T13" fmla="*/ 13 h 13"/>
                <a:gd name="T14" fmla="*/ 4 w 4"/>
                <a:gd name="T15" fmla="*/ 0 h 13"/>
                <a:gd name="T16" fmla="*/ 4 w 4"/>
                <a:gd name="T17" fmla="*/ 0 h 13"/>
                <a:gd name="T18" fmla="*/ 0 w 4"/>
                <a:gd name="T19" fmla="*/ 7 h 13"/>
                <a:gd name="T20" fmla="*/ 0 w 4"/>
                <a:gd name="T21"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3">
                  <a:moveTo>
                    <a:pt x="0" y="7"/>
                  </a:moveTo>
                  <a:lnTo>
                    <a:pt x="0" y="7"/>
                  </a:lnTo>
                  <a:lnTo>
                    <a:pt x="0" y="7"/>
                  </a:lnTo>
                  <a:lnTo>
                    <a:pt x="0" y="7"/>
                  </a:lnTo>
                  <a:lnTo>
                    <a:pt x="4" y="7"/>
                  </a:lnTo>
                  <a:lnTo>
                    <a:pt x="4" y="13"/>
                  </a:lnTo>
                  <a:lnTo>
                    <a:pt x="4" y="13"/>
                  </a:lnTo>
                  <a:lnTo>
                    <a:pt x="4" y="0"/>
                  </a:lnTo>
                  <a:lnTo>
                    <a:pt x="4" y="0"/>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5" name="Freeform 1277"/>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6" name="Freeform 1278"/>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7" name="Freeform 1279"/>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8" name="Line 1280"/>
            <p:cNvSpPr>
              <a:spLocks noChangeShapeType="1"/>
            </p:cNvSpPr>
            <p:nvPr/>
          </p:nvSpPr>
          <p:spPr bwMode="auto">
            <a:xfrm>
              <a:off x="30416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79" name="Line 1281"/>
            <p:cNvSpPr>
              <a:spLocks noChangeShapeType="1"/>
            </p:cNvSpPr>
            <p:nvPr/>
          </p:nvSpPr>
          <p:spPr bwMode="auto">
            <a:xfrm>
              <a:off x="30162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0" name="Line 1282"/>
            <p:cNvSpPr>
              <a:spLocks noChangeShapeType="1"/>
            </p:cNvSpPr>
            <p:nvPr/>
          </p:nvSpPr>
          <p:spPr bwMode="auto">
            <a:xfrm>
              <a:off x="2986088" y="49784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1" name="Line 1283"/>
            <p:cNvSpPr>
              <a:spLocks noChangeShapeType="1"/>
            </p:cNvSpPr>
            <p:nvPr/>
          </p:nvSpPr>
          <p:spPr bwMode="auto">
            <a:xfrm>
              <a:off x="2976563" y="49577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2" name="Line 1284"/>
            <p:cNvSpPr>
              <a:spLocks noChangeShapeType="1"/>
            </p:cNvSpPr>
            <p:nvPr/>
          </p:nvSpPr>
          <p:spPr bwMode="auto">
            <a:xfrm>
              <a:off x="2967038" y="49418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3" name="Line 1285"/>
            <p:cNvSpPr>
              <a:spLocks noChangeShapeType="1"/>
            </p:cNvSpPr>
            <p:nvPr/>
          </p:nvSpPr>
          <p:spPr bwMode="auto">
            <a:xfrm>
              <a:off x="2865438" y="46640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4" name="Line 1286"/>
            <p:cNvSpPr>
              <a:spLocks noChangeShapeType="1"/>
            </p:cNvSpPr>
            <p:nvPr/>
          </p:nvSpPr>
          <p:spPr bwMode="auto">
            <a:xfrm>
              <a:off x="2884488" y="4762501"/>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5" name="Line 1287"/>
            <p:cNvSpPr>
              <a:spLocks noChangeShapeType="1"/>
            </p:cNvSpPr>
            <p:nvPr/>
          </p:nvSpPr>
          <p:spPr bwMode="auto">
            <a:xfrm flipV="1">
              <a:off x="2895601" y="477202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6" name="Line 1288"/>
            <p:cNvSpPr>
              <a:spLocks noChangeShapeType="1"/>
            </p:cNvSpPr>
            <p:nvPr/>
          </p:nvSpPr>
          <p:spPr bwMode="auto">
            <a:xfrm>
              <a:off x="2901951" y="48498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7" name="Line 1289"/>
            <p:cNvSpPr>
              <a:spLocks noChangeShapeType="1"/>
            </p:cNvSpPr>
            <p:nvPr/>
          </p:nvSpPr>
          <p:spPr bwMode="auto">
            <a:xfrm>
              <a:off x="2930526" y="48799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8" name="Line 1290"/>
            <p:cNvSpPr>
              <a:spLocks noChangeShapeType="1"/>
            </p:cNvSpPr>
            <p:nvPr/>
          </p:nvSpPr>
          <p:spPr bwMode="auto">
            <a:xfrm>
              <a:off x="2951163" y="4905376"/>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89" name="Line 1291"/>
            <p:cNvSpPr>
              <a:spLocks noChangeShapeType="1"/>
            </p:cNvSpPr>
            <p:nvPr/>
          </p:nvSpPr>
          <p:spPr bwMode="auto">
            <a:xfrm>
              <a:off x="3032126" y="499427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0" name="Line 1292"/>
            <p:cNvSpPr>
              <a:spLocks noChangeShapeType="1"/>
            </p:cNvSpPr>
            <p:nvPr/>
          </p:nvSpPr>
          <p:spPr bwMode="auto">
            <a:xfrm>
              <a:off x="2735263" y="31369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1" name="Line 1293"/>
            <p:cNvSpPr>
              <a:spLocks noChangeShapeType="1"/>
            </p:cNvSpPr>
            <p:nvPr/>
          </p:nvSpPr>
          <p:spPr bwMode="auto">
            <a:xfrm>
              <a:off x="2578101" y="343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2" name="Line 1294"/>
            <p:cNvSpPr>
              <a:spLocks noChangeShapeType="1"/>
            </p:cNvSpPr>
            <p:nvPr/>
          </p:nvSpPr>
          <p:spPr bwMode="auto">
            <a:xfrm>
              <a:off x="3051176"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3" name="Line 1295"/>
            <p:cNvSpPr>
              <a:spLocks noChangeShapeType="1"/>
            </p:cNvSpPr>
            <p:nvPr/>
          </p:nvSpPr>
          <p:spPr bwMode="auto">
            <a:xfrm>
              <a:off x="3238501" y="4948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4" name="Line 1296"/>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5" name="Line 1297"/>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6" name="Line 1298"/>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7" name="Line 1299"/>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8" name="Line 1300"/>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299" name="Line 1301"/>
            <p:cNvSpPr>
              <a:spLocks noChangeShapeType="1"/>
            </p:cNvSpPr>
            <p:nvPr/>
          </p:nvSpPr>
          <p:spPr bwMode="auto">
            <a:xfrm>
              <a:off x="2995613" y="31654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0" name="Line 1302"/>
            <p:cNvSpPr>
              <a:spLocks noChangeShapeType="1"/>
            </p:cNvSpPr>
            <p:nvPr/>
          </p:nvSpPr>
          <p:spPr bwMode="auto">
            <a:xfrm flipV="1">
              <a:off x="1992313" y="1504951"/>
              <a:ext cx="30163"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1" name="Line 1303"/>
            <p:cNvSpPr>
              <a:spLocks noChangeShapeType="1"/>
            </p:cNvSpPr>
            <p:nvPr/>
          </p:nvSpPr>
          <p:spPr bwMode="auto">
            <a:xfrm>
              <a:off x="3041651" y="16287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2" name="Line 1304"/>
            <p:cNvSpPr>
              <a:spLocks noChangeShapeType="1"/>
            </p:cNvSpPr>
            <p:nvPr/>
          </p:nvSpPr>
          <p:spPr bwMode="auto">
            <a:xfrm>
              <a:off x="3097213" y="1557338"/>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3" name="Line 1305"/>
            <p:cNvSpPr>
              <a:spLocks noChangeShapeType="1"/>
            </p:cNvSpPr>
            <p:nvPr/>
          </p:nvSpPr>
          <p:spPr bwMode="auto">
            <a:xfrm>
              <a:off x="2895601" y="14525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4" name="Line 1306"/>
            <p:cNvSpPr>
              <a:spLocks noChangeShapeType="1"/>
            </p:cNvSpPr>
            <p:nvPr/>
          </p:nvSpPr>
          <p:spPr bwMode="auto">
            <a:xfrm>
              <a:off x="3016251" y="16652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5" name="Line 1307"/>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6" name="Line 1308"/>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7" name="Line 1309"/>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8" name="Line 1310"/>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09" name="Line 1311"/>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0" name="Line 1312"/>
            <p:cNvSpPr>
              <a:spLocks noChangeShapeType="1"/>
            </p:cNvSpPr>
            <p:nvPr/>
          </p:nvSpPr>
          <p:spPr bwMode="auto">
            <a:xfrm>
              <a:off x="1819276" y="19685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1" name="Line 1313"/>
            <p:cNvSpPr>
              <a:spLocks noChangeShapeType="1"/>
            </p:cNvSpPr>
            <p:nvPr/>
          </p:nvSpPr>
          <p:spPr bwMode="auto">
            <a:xfrm>
              <a:off x="1511301" y="178911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2" name="Line 1314"/>
            <p:cNvSpPr>
              <a:spLocks noChangeShapeType="1"/>
            </p:cNvSpPr>
            <p:nvPr/>
          </p:nvSpPr>
          <p:spPr bwMode="auto">
            <a:xfrm>
              <a:off x="1465263" y="18446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3" name="Line 1315"/>
            <p:cNvSpPr>
              <a:spLocks noChangeShapeType="1"/>
            </p:cNvSpPr>
            <p:nvPr/>
          </p:nvSpPr>
          <p:spPr bwMode="auto">
            <a:xfrm>
              <a:off x="2846388" y="22891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4" name="Line 1316"/>
            <p:cNvSpPr>
              <a:spLocks noChangeShapeType="1"/>
            </p:cNvSpPr>
            <p:nvPr/>
          </p:nvSpPr>
          <p:spPr bwMode="auto">
            <a:xfrm>
              <a:off x="7456488" y="4476751"/>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5" name="Line 1317"/>
            <p:cNvSpPr>
              <a:spLocks noChangeShapeType="1"/>
            </p:cNvSpPr>
            <p:nvPr/>
          </p:nvSpPr>
          <p:spPr bwMode="auto">
            <a:xfrm>
              <a:off x="7931151" y="41116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6" name="Line 1318"/>
            <p:cNvSpPr>
              <a:spLocks noChangeShapeType="1"/>
            </p:cNvSpPr>
            <p:nvPr/>
          </p:nvSpPr>
          <p:spPr bwMode="auto">
            <a:xfrm>
              <a:off x="7567613" y="470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7" name="Line 1319"/>
            <p:cNvSpPr>
              <a:spLocks noChangeShapeType="1"/>
            </p:cNvSpPr>
            <p:nvPr/>
          </p:nvSpPr>
          <p:spPr bwMode="auto">
            <a:xfrm>
              <a:off x="7058026" y="40751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8" name="Line 1320"/>
            <p:cNvSpPr>
              <a:spLocks noChangeShapeType="1"/>
            </p:cNvSpPr>
            <p:nvPr/>
          </p:nvSpPr>
          <p:spPr bwMode="auto">
            <a:xfrm>
              <a:off x="7931151" y="47974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19" name="Line 1321"/>
            <p:cNvSpPr>
              <a:spLocks noChangeShapeType="1"/>
            </p:cNvSpPr>
            <p:nvPr/>
          </p:nvSpPr>
          <p:spPr bwMode="auto">
            <a:xfrm>
              <a:off x="3516313" y="1487488"/>
              <a:ext cx="9525" cy="79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0" name="Line 1322"/>
            <p:cNvSpPr>
              <a:spLocks noChangeShapeType="1"/>
            </p:cNvSpPr>
            <p:nvPr/>
          </p:nvSpPr>
          <p:spPr bwMode="auto">
            <a:xfrm>
              <a:off x="4025901" y="15922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1" name="Line 1323"/>
            <p:cNvSpPr>
              <a:spLocks noChangeShapeType="1"/>
            </p:cNvSpPr>
            <p:nvPr/>
          </p:nvSpPr>
          <p:spPr bwMode="auto">
            <a:xfrm>
              <a:off x="4618038" y="22733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2" name="Line 1324"/>
            <p:cNvSpPr>
              <a:spLocks noChangeShapeType="1"/>
            </p:cNvSpPr>
            <p:nvPr/>
          </p:nvSpPr>
          <p:spPr bwMode="auto">
            <a:xfrm>
              <a:off x="4516438" y="231616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3" name="Line 1325"/>
            <p:cNvSpPr>
              <a:spLocks noChangeShapeType="1"/>
            </p:cNvSpPr>
            <p:nvPr/>
          </p:nvSpPr>
          <p:spPr bwMode="auto">
            <a:xfrm>
              <a:off x="4248151" y="1897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4" name="Line 1326"/>
            <p:cNvSpPr>
              <a:spLocks noChangeShapeType="1"/>
            </p:cNvSpPr>
            <p:nvPr/>
          </p:nvSpPr>
          <p:spPr bwMode="auto">
            <a:xfrm>
              <a:off x="4303713" y="1684338"/>
              <a:ext cx="11113"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5" name="Line 1327"/>
            <p:cNvSpPr>
              <a:spLocks noChangeShapeType="1"/>
            </p:cNvSpPr>
            <p:nvPr/>
          </p:nvSpPr>
          <p:spPr bwMode="auto">
            <a:xfrm>
              <a:off x="4618038" y="1262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6" name="Line 1328"/>
            <p:cNvSpPr>
              <a:spLocks noChangeShapeType="1"/>
            </p:cNvSpPr>
            <p:nvPr/>
          </p:nvSpPr>
          <p:spPr bwMode="auto">
            <a:xfrm>
              <a:off x="4637088" y="18605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7" name="Line 1329"/>
            <p:cNvSpPr>
              <a:spLocks noChangeShapeType="1"/>
            </p:cNvSpPr>
            <p:nvPr/>
          </p:nvSpPr>
          <p:spPr bwMode="auto">
            <a:xfrm>
              <a:off x="4657726" y="18510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8" name="Line 1330"/>
            <p:cNvSpPr>
              <a:spLocks noChangeShapeType="1"/>
            </p:cNvSpPr>
            <p:nvPr/>
          </p:nvSpPr>
          <p:spPr bwMode="auto">
            <a:xfrm>
              <a:off x="4784726" y="1808163"/>
              <a:ext cx="0"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29" name="Line 1331"/>
            <p:cNvSpPr>
              <a:spLocks noChangeShapeType="1"/>
            </p:cNvSpPr>
            <p:nvPr/>
          </p:nvSpPr>
          <p:spPr bwMode="auto">
            <a:xfrm>
              <a:off x="4859338" y="12827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0" name="Line 1332"/>
            <p:cNvSpPr>
              <a:spLocks noChangeShapeType="1"/>
            </p:cNvSpPr>
            <p:nvPr/>
          </p:nvSpPr>
          <p:spPr bwMode="auto">
            <a:xfrm>
              <a:off x="4926013"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1" name="Line 1333"/>
            <p:cNvSpPr>
              <a:spLocks noChangeShapeType="1"/>
            </p:cNvSpPr>
            <p:nvPr/>
          </p:nvSpPr>
          <p:spPr bwMode="auto">
            <a:xfrm>
              <a:off x="5092701" y="12557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2" name="Line 1334"/>
            <p:cNvSpPr>
              <a:spLocks noChangeShapeType="1"/>
            </p:cNvSpPr>
            <p:nvPr/>
          </p:nvSpPr>
          <p:spPr bwMode="auto">
            <a:xfrm>
              <a:off x="5259388" y="12271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3" name="Line 1335"/>
            <p:cNvSpPr>
              <a:spLocks noChangeShapeType="1"/>
            </p:cNvSpPr>
            <p:nvPr/>
          </p:nvSpPr>
          <p:spPr bwMode="auto">
            <a:xfrm>
              <a:off x="4314826" y="1773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4" name="Line 1336"/>
            <p:cNvSpPr>
              <a:spLocks noChangeShapeType="1"/>
            </p:cNvSpPr>
            <p:nvPr/>
          </p:nvSpPr>
          <p:spPr bwMode="auto">
            <a:xfrm>
              <a:off x="5843588"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5" name="Line 1337"/>
            <p:cNvSpPr>
              <a:spLocks noChangeShapeType="1"/>
            </p:cNvSpPr>
            <p:nvPr/>
          </p:nvSpPr>
          <p:spPr bwMode="auto">
            <a:xfrm>
              <a:off x="6491288" y="140652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6" name="Line 1338"/>
            <p:cNvSpPr>
              <a:spLocks noChangeShapeType="1"/>
            </p:cNvSpPr>
            <p:nvPr/>
          </p:nvSpPr>
          <p:spPr bwMode="auto">
            <a:xfrm>
              <a:off x="6308726" y="139065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7" name="Line 1339"/>
            <p:cNvSpPr>
              <a:spLocks noChangeShapeType="1"/>
            </p:cNvSpPr>
            <p:nvPr/>
          </p:nvSpPr>
          <p:spPr bwMode="auto">
            <a:xfrm>
              <a:off x="7273926" y="1906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8" name="Line 1340"/>
            <p:cNvSpPr>
              <a:spLocks noChangeShapeType="1"/>
            </p:cNvSpPr>
            <p:nvPr/>
          </p:nvSpPr>
          <p:spPr bwMode="auto">
            <a:xfrm>
              <a:off x="7446963" y="2236788"/>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39" name="Line 1341"/>
            <p:cNvSpPr>
              <a:spLocks noChangeShapeType="1"/>
            </p:cNvSpPr>
            <p:nvPr/>
          </p:nvSpPr>
          <p:spPr bwMode="auto">
            <a:xfrm>
              <a:off x="7531101" y="21558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0" name="Line 1342"/>
            <p:cNvSpPr>
              <a:spLocks noChangeShapeType="1"/>
            </p:cNvSpPr>
            <p:nvPr/>
          </p:nvSpPr>
          <p:spPr bwMode="auto">
            <a:xfrm>
              <a:off x="7354888" y="17462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1" name="Freeform 1343"/>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2" name="Freeform 1344"/>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 name="T30" fmla="*/ 18 w 22"/>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3" name="Freeform 1345"/>
            <p:cNvSpPr>
              <a:spLocks/>
            </p:cNvSpPr>
            <p:nvPr/>
          </p:nvSpPr>
          <p:spPr bwMode="auto">
            <a:xfrm>
              <a:off x="5426076" y="3084513"/>
              <a:ext cx="34925" cy="46038"/>
            </a:xfrm>
            <a:custGeom>
              <a:avLst/>
              <a:gdLst>
                <a:gd name="T0" fmla="*/ 18 w 22"/>
                <a:gd name="T1" fmla="*/ 0 h 29"/>
                <a:gd name="T2" fmla="*/ 6 w 22"/>
                <a:gd name="T3" fmla="*/ 0 h 29"/>
                <a:gd name="T4" fmla="*/ 6 w 22"/>
                <a:gd name="T5" fmla="*/ 0 h 29"/>
                <a:gd name="T6" fmla="*/ 6 w 22"/>
                <a:gd name="T7" fmla="*/ 0 h 29"/>
                <a:gd name="T8" fmla="*/ 6 w 22"/>
                <a:gd name="T9" fmla="*/ 6 h 29"/>
                <a:gd name="T10" fmla="*/ 6 w 22"/>
                <a:gd name="T11" fmla="*/ 6 h 29"/>
                <a:gd name="T12" fmla="*/ 6 w 22"/>
                <a:gd name="T13" fmla="*/ 6 h 29"/>
                <a:gd name="T14" fmla="*/ 0 w 22"/>
                <a:gd name="T15" fmla="*/ 12 h 29"/>
                <a:gd name="T16" fmla="*/ 0 w 22"/>
                <a:gd name="T17" fmla="*/ 12 h 29"/>
                <a:gd name="T18" fmla="*/ 0 w 22"/>
                <a:gd name="T19" fmla="*/ 23 h 29"/>
                <a:gd name="T20" fmla="*/ 0 w 22"/>
                <a:gd name="T21" fmla="*/ 23 h 29"/>
                <a:gd name="T22" fmla="*/ 0 w 22"/>
                <a:gd name="T23" fmla="*/ 29 h 29"/>
                <a:gd name="T24" fmla="*/ 18 w 22"/>
                <a:gd name="T25" fmla="*/ 29 h 29"/>
                <a:gd name="T26" fmla="*/ 22 w 22"/>
                <a:gd name="T27" fmla="*/ 23 h 29"/>
                <a:gd name="T28" fmla="*/ 18 w 22"/>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18" y="0"/>
                  </a:moveTo>
                  <a:lnTo>
                    <a:pt x="6" y="0"/>
                  </a:lnTo>
                  <a:lnTo>
                    <a:pt x="6" y="0"/>
                  </a:lnTo>
                  <a:lnTo>
                    <a:pt x="6" y="0"/>
                  </a:lnTo>
                  <a:lnTo>
                    <a:pt x="6" y="6"/>
                  </a:lnTo>
                  <a:lnTo>
                    <a:pt x="6" y="6"/>
                  </a:lnTo>
                  <a:lnTo>
                    <a:pt x="6" y="6"/>
                  </a:lnTo>
                  <a:lnTo>
                    <a:pt x="0" y="12"/>
                  </a:lnTo>
                  <a:lnTo>
                    <a:pt x="0" y="12"/>
                  </a:lnTo>
                  <a:lnTo>
                    <a:pt x="0" y="23"/>
                  </a:lnTo>
                  <a:lnTo>
                    <a:pt x="0" y="23"/>
                  </a:lnTo>
                  <a:lnTo>
                    <a:pt x="0" y="29"/>
                  </a:lnTo>
                  <a:lnTo>
                    <a:pt x="18" y="29"/>
                  </a:lnTo>
                  <a:lnTo>
                    <a:pt x="22" y="23"/>
                  </a:lnTo>
                  <a:lnTo>
                    <a:pt x="18"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4" name="Line 1346"/>
            <p:cNvSpPr>
              <a:spLocks noChangeShapeType="1"/>
            </p:cNvSpPr>
            <p:nvPr/>
          </p:nvSpPr>
          <p:spPr bwMode="auto">
            <a:xfrm>
              <a:off x="30416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5" name="Line 1347"/>
            <p:cNvSpPr>
              <a:spLocks noChangeShapeType="1"/>
            </p:cNvSpPr>
            <p:nvPr/>
          </p:nvSpPr>
          <p:spPr bwMode="auto">
            <a:xfrm>
              <a:off x="3016251" y="49847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6" name="Line 1348"/>
            <p:cNvSpPr>
              <a:spLocks noChangeShapeType="1"/>
            </p:cNvSpPr>
            <p:nvPr/>
          </p:nvSpPr>
          <p:spPr bwMode="auto">
            <a:xfrm>
              <a:off x="2986088" y="49784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7" name="Line 1349"/>
            <p:cNvSpPr>
              <a:spLocks noChangeShapeType="1"/>
            </p:cNvSpPr>
            <p:nvPr/>
          </p:nvSpPr>
          <p:spPr bwMode="auto">
            <a:xfrm>
              <a:off x="2976563" y="49577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8" name="Line 1350"/>
            <p:cNvSpPr>
              <a:spLocks noChangeShapeType="1"/>
            </p:cNvSpPr>
            <p:nvPr/>
          </p:nvSpPr>
          <p:spPr bwMode="auto">
            <a:xfrm>
              <a:off x="2967038" y="4941888"/>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49" name="Line 1351"/>
            <p:cNvSpPr>
              <a:spLocks noChangeShapeType="1"/>
            </p:cNvSpPr>
            <p:nvPr/>
          </p:nvSpPr>
          <p:spPr bwMode="auto">
            <a:xfrm>
              <a:off x="2865438" y="46640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0" name="Line 1352"/>
            <p:cNvSpPr>
              <a:spLocks noChangeShapeType="1"/>
            </p:cNvSpPr>
            <p:nvPr/>
          </p:nvSpPr>
          <p:spPr bwMode="auto">
            <a:xfrm flipV="1">
              <a:off x="2895601" y="477202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1" name="Line 1353"/>
            <p:cNvSpPr>
              <a:spLocks noChangeShapeType="1"/>
            </p:cNvSpPr>
            <p:nvPr/>
          </p:nvSpPr>
          <p:spPr bwMode="auto">
            <a:xfrm>
              <a:off x="2901951" y="484981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2" name="Line 1354"/>
            <p:cNvSpPr>
              <a:spLocks noChangeShapeType="1"/>
            </p:cNvSpPr>
            <p:nvPr/>
          </p:nvSpPr>
          <p:spPr bwMode="auto">
            <a:xfrm>
              <a:off x="2930526" y="48799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3" name="Line 1355"/>
            <p:cNvSpPr>
              <a:spLocks noChangeShapeType="1"/>
            </p:cNvSpPr>
            <p:nvPr/>
          </p:nvSpPr>
          <p:spPr bwMode="auto">
            <a:xfrm>
              <a:off x="2951163" y="4905376"/>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4" name="Line 1356"/>
            <p:cNvSpPr>
              <a:spLocks noChangeShapeType="1"/>
            </p:cNvSpPr>
            <p:nvPr/>
          </p:nvSpPr>
          <p:spPr bwMode="auto">
            <a:xfrm>
              <a:off x="3032126" y="4994276"/>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5" name="Line 1357"/>
            <p:cNvSpPr>
              <a:spLocks noChangeShapeType="1"/>
            </p:cNvSpPr>
            <p:nvPr/>
          </p:nvSpPr>
          <p:spPr bwMode="auto">
            <a:xfrm>
              <a:off x="2735263" y="31369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6" name="Line 1358"/>
            <p:cNvSpPr>
              <a:spLocks noChangeShapeType="1"/>
            </p:cNvSpPr>
            <p:nvPr/>
          </p:nvSpPr>
          <p:spPr bwMode="auto">
            <a:xfrm>
              <a:off x="2578101" y="343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7" name="Line 1359"/>
            <p:cNvSpPr>
              <a:spLocks noChangeShapeType="1"/>
            </p:cNvSpPr>
            <p:nvPr/>
          </p:nvSpPr>
          <p:spPr bwMode="auto">
            <a:xfrm>
              <a:off x="3051176"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8" name="Line 1360"/>
            <p:cNvSpPr>
              <a:spLocks noChangeShapeType="1"/>
            </p:cNvSpPr>
            <p:nvPr/>
          </p:nvSpPr>
          <p:spPr bwMode="auto">
            <a:xfrm>
              <a:off x="3238501" y="4948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59" name="Line 1361"/>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0" name="Line 1362"/>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1" name="Line 1363"/>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2" name="Line 1364"/>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3" name="Line 1365"/>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4" name="Line 1366"/>
            <p:cNvSpPr>
              <a:spLocks noChangeShapeType="1"/>
            </p:cNvSpPr>
            <p:nvPr/>
          </p:nvSpPr>
          <p:spPr bwMode="auto">
            <a:xfrm>
              <a:off x="2995613" y="31654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5" name="Line 1367"/>
            <p:cNvSpPr>
              <a:spLocks noChangeShapeType="1"/>
            </p:cNvSpPr>
            <p:nvPr/>
          </p:nvSpPr>
          <p:spPr bwMode="auto">
            <a:xfrm flipV="1">
              <a:off x="1992313" y="1504951"/>
              <a:ext cx="30163"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6" name="Line 1368"/>
            <p:cNvSpPr>
              <a:spLocks noChangeShapeType="1"/>
            </p:cNvSpPr>
            <p:nvPr/>
          </p:nvSpPr>
          <p:spPr bwMode="auto">
            <a:xfrm>
              <a:off x="2895601" y="14525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7" name="Line 1369"/>
            <p:cNvSpPr>
              <a:spLocks noChangeShapeType="1"/>
            </p:cNvSpPr>
            <p:nvPr/>
          </p:nvSpPr>
          <p:spPr bwMode="auto">
            <a:xfrm>
              <a:off x="3016251" y="16652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8" name="Line 1370"/>
            <p:cNvSpPr>
              <a:spLocks noChangeShapeType="1"/>
            </p:cNvSpPr>
            <p:nvPr/>
          </p:nvSpPr>
          <p:spPr bwMode="auto">
            <a:xfrm>
              <a:off x="2532063" y="28352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69" name="Line 1371"/>
            <p:cNvSpPr>
              <a:spLocks noChangeShapeType="1"/>
            </p:cNvSpPr>
            <p:nvPr/>
          </p:nvSpPr>
          <p:spPr bwMode="auto">
            <a:xfrm>
              <a:off x="2652713"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0" name="Line 1372"/>
            <p:cNvSpPr>
              <a:spLocks noChangeShapeType="1"/>
            </p:cNvSpPr>
            <p:nvPr/>
          </p:nvSpPr>
          <p:spPr bwMode="auto">
            <a:xfrm>
              <a:off x="2673351" y="26924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1" name="Line 1373"/>
            <p:cNvSpPr>
              <a:spLocks noChangeShapeType="1"/>
            </p:cNvSpPr>
            <p:nvPr/>
          </p:nvSpPr>
          <p:spPr bwMode="auto">
            <a:xfrm>
              <a:off x="2662238" y="27368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2" name="Line 1374"/>
            <p:cNvSpPr>
              <a:spLocks noChangeShapeType="1"/>
            </p:cNvSpPr>
            <p:nvPr/>
          </p:nvSpPr>
          <p:spPr bwMode="auto">
            <a:xfrm>
              <a:off x="2717801" y="27447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3" name="Line 1375"/>
            <p:cNvSpPr>
              <a:spLocks noChangeShapeType="1"/>
            </p:cNvSpPr>
            <p:nvPr/>
          </p:nvSpPr>
          <p:spPr bwMode="auto">
            <a:xfrm>
              <a:off x="1819276" y="19685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4" name="Line 1376"/>
            <p:cNvSpPr>
              <a:spLocks noChangeShapeType="1"/>
            </p:cNvSpPr>
            <p:nvPr/>
          </p:nvSpPr>
          <p:spPr bwMode="auto">
            <a:xfrm>
              <a:off x="1511301" y="178911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5" name="Line 1377"/>
            <p:cNvSpPr>
              <a:spLocks noChangeShapeType="1"/>
            </p:cNvSpPr>
            <p:nvPr/>
          </p:nvSpPr>
          <p:spPr bwMode="auto">
            <a:xfrm>
              <a:off x="1465263" y="18446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6" name="Line 1378"/>
            <p:cNvSpPr>
              <a:spLocks noChangeShapeType="1"/>
            </p:cNvSpPr>
            <p:nvPr/>
          </p:nvSpPr>
          <p:spPr bwMode="auto">
            <a:xfrm>
              <a:off x="2846388" y="228917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7" name="Line 1379"/>
            <p:cNvSpPr>
              <a:spLocks noChangeShapeType="1"/>
            </p:cNvSpPr>
            <p:nvPr/>
          </p:nvSpPr>
          <p:spPr bwMode="auto">
            <a:xfrm>
              <a:off x="7456488" y="4476751"/>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8" name="Line 1380"/>
            <p:cNvSpPr>
              <a:spLocks noChangeShapeType="1"/>
            </p:cNvSpPr>
            <p:nvPr/>
          </p:nvSpPr>
          <p:spPr bwMode="auto">
            <a:xfrm>
              <a:off x="7931151" y="41116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79" name="Line 1381"/>
            <p:cNvSpPr>
              <a:spLocks noChangeShapeType="1"/>
            </p:cNvSpPr>
            <p:nvPr/>
          </p:nvSpPr>
          <p:spPr bwMode="auto">
            <a:xfrm>
              <a:off x="7567613" y="4700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0" name="Line 1382"/>
            <p:cNvSpPr>
              <a:spLocks noChangeShapeType="1"/>
            </p:cNvSpPr>
            <p:nvPr/>
          </p:nvSpPr>
          <p:spPr bwMode="auto">
            <a:xfrm>
              <a:off x="7058026" y="407511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1" name="Line 1383"/>
            <p:cNvSpPr>
              <a:spLocks noChangeShapeType="1"/>
            </p:cNvSpPr>
            <p:nvPr/>
          </p:nvSpPr>
          <p:spPr bwMode="auto">
            <a:xfrm>
              <a:off x="7931151" y="47974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2" name="Line 1384"/>
            <p:cNvSpPr>
              <a:spLocks noChangeShapeType="1"/>
            </p:cNvSpPr>
            <p:nvPr/>
          </p:nvSpPr>
          <p:spPr bwMode="auto">
            <a:xfrm>
              <a:off x="3516313" y="1487488"/>
              <a:ext cx="9525" cy="7938"/>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3" name="Line 1385"/>
            <p:cNvSpPr>
              <a:spLocks noChangeShapeType="1"/>
            </p:cNvSpPr>
            <p:nvPr/>
          </p:nvSpPr>
          <p:spPr bwMode="auto">
            <a:xfrm>
              <a:off x="4025901" y="15922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4" name="Line 1386"/>
            <p:cNvSpPr>
              <a:spLocks noChangeShapeType="1"/>
            </p:cNvSpPr>
            <p:nvPr/>
          </p:nvSpPr>
          <p:spPr bwMode="auto">
            <a:xfrm>
              <a:off x="4618038" y="227330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5" name="Line 1387"/>
            <p:cNvSpPr>
              <a:spLocks noChangeShapeType="1"/>
            </p:cNvSpPr>
            <p:nvPr/>
          </p:nvSpPr>
          <p:spPr bwMode="auto">
            <a:xfrm>
              <a:off x="4516438" y="2316163"/>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6" name="Line 1388"/>
            <p:cNvSpPr>
              <a:spLocks noChangeShapeType="1"/>
            </p:cNvSpPr>
            <p:nvPr/>
          </p:nvSpPr>
          <p:spPr bwMode="auto">
            <a:xfrm>
              <a:off x="4248151" y="1897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7" name="Line 1389"/>
            <p:cNvSpPr>
              <a:spLocks noChangeShapeType="1"/>
            </p:cNvSpPr>
            <p:nvPr/>
          </p:nvSpPr>
          <p:spPr bwMode="auto">
            <a:xfrm>
              <a:off x="4303713" y="1684338"/>
              <a:ext cx="11113"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8" name="Line 1390"/>
            <p:cNvSpPr>
              <a:spLocks noChangeShapeType="1"/>
            </p:cNvSpPr>
            <p:nvPr/>
          </p:nvSpPr>
          <p:spPr bwMode="auto">
            <a:xfrm>
              <a:off x="4618038" y="1262063"/>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89" name="Line 1391"/>
            <p:cNvSpPr>
              <a:spLocks noChangeShapeType="1"/>
            </p:cNvSpPr>
            <p:nvPr/>
          </p:nvSpPr>
          <p:spPr bwMode="auto">
            <a:xfrm>
              <a:off x="4637088" y="18605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0" name="Line 1392"/>
            <p:cNvSpPr>
              <a:spLocks noChangeShapeType="1"/>
            </p:cNvSpPr>
            <p:nvPr/>
          </p:nvSpPr>
          <p:spPr bwMode="auto">
            <a:xfrm>
              <a:off x="4657726" y="18510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1" name="Line 1393"/>
            <p:cNvSpPr>
              <a:spLocks noChangeShapeType="1"/>
            </p:cNvSpPr>
            <p:nvPr/>
          </p:nvSpPr>
          <p:spPr bwMode="auto">
            <a:xfrm>
              <a:off x="4784726" y="1808163"/>
              <a:ext cx="0" cy="11113"/>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2" name="Line 1394"/>
            <p:cNvSpPr>
              <a:spLocks noChangeShapeType="1"/>
            </p:cNvSpPr>
            <p:nvPr/>
          </p:nvSpPr>
          <p:spPr bwMode="auto">
            <a:xfrm>
              <a:off x="4859338" y="128270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3" name="Line 1395"/>
            <p:cNvSpPr>
              <a:spLocks noChangeShapeType="1"/>
            </p:cNvSpPr>
            <p:nvPr/>
          </p:nvSpPr>
          <p:spPr bwMode="auto">
            <a:xfrm>
              <a:off x="4926013"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4" name="Line 1396"/>
            <p:cNvSpPr>
              <a:spLocks noChangeShapeType="1"/>
            </p:cNvSpPr>
            <p:nvPr/>
          </p:nvSpPr>
          <p:spPr bwMode="auto">
            <a:xfrm>
              <a:off x="5092701" y="1255713"/>
              <a:ext cx="9525"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5" name="Line 1397"/>
            <p:cNvSpPr>
              <a:spLocks noChangeShapeType="1"/>
            </p:cNvSpPr>
            <p:nvPr/>
          </p:nvSpPr>
          <p:spPr bwMode="auto">
            <a:xfrm>
              <a:off x="5259388" y="12271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6" name="Line 1398"/>
            <p:cNvSpPr>
              <a:spLocks noChangeShapeType="1"/>
            </p:cNvSpPr>
            <p:nvPr/>
          </p:nvSpPr>
          <p:spPr bwMode="auto">
            <a:xfrm>
              <a:off x="4314826" y="177323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7" name="Line 1399"/>
            <p:cNvSpPr>
              <a:spLocks noChangeShapeType="1"/>
            </p:cNvSpPr>
            <p:nvPr/>
          </p:nvSpPr>
          <p:spPr bwMode="auto">
            <a:xfrm>
              <a:off x="5843588" y="1255713"/>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8" name="Line 1400"/>
            <p:cNvSpPr>
              <a:spLocks noChangeShapeType="1"/>
            </p:cNvSpPr>
            <p:nvPr/>
          </p:nvSpPr>
          <p:spPr bwMode="auto">
            <a:xfrm>
              <a:off x="6491288" y="140652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399" name="Line 1401"/>
            <p:cNvSpPr>
              <a:spLocks noChangeShapeType="1"/>
            </p:cNvSpPr>
            <p:nvPr/>
          </p:nvSpPr>
          <p:spPr bwMode="auto">
            <a:xfrm>
              <a:off x="6308726" y="1390651"/>
              <a:ext cx="0" cy="63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0" name="Line 1402"/>
            <p:cNvSpPr>
              <a:spLocks noChangeShapeType="1"/>
            </p:cNvSpPr>
            <p:nvPr/>
          </p:nvSpPr>
          <p:spPr bwMode="auto">
            <a:xfrm>
              <a:off x="7273926" y="1906588"/>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1" name="Line 1403"/>
            <p:cNvSpPr>
              <a:spLocks noChangeShapeType="1"/>
            </p:cNvSpPr>
            <p:nvPr/>
          </p:nvSpPr>
          <p:spPr bwMode="auto">
            <a:xfrm>
              <a:off x="7446963" y="2236788"/>
              <a:ext cx="0"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2" name="Line 1404"/>
            <p:cNvSpPr>
              <a:spLocks noChangeShapeType="1"/>
            </p:cNvSpPr>
            <p:nvPr/>
          </p:nvSpPr>
          <p:spPr bwMode="auto">
            <a:xfrm>
              <a:off x="7531101" y="2155826"/>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3" name="Line 1405"/>
            <p:cNvSpPr>
              <a:spLocks noChangeShapeType="1"/>
            </p:cNvSpPr>
            <p:nvPr/>
          </p:nvSpPr>
          <p:spPr bwMode="auto">
            <a:xfrm>
              <a:off x="7354888" y="1746251"/>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4" name="Freeform 1406"/>
            <p:cNvSpPr>
              <a:spLocks/>
            </p:cNvSpPr>
            <p:nvPr/>
          </p:nvSpPr>
          <p:spPr bwMode="auto">
            <a:xfrm>
              <a:off x="2884488" y="1844676"/>
              <a:ext cx="26988" cy="15875"/>
            </a:xfrm>
            <a:custGeom>
              <a:avLst/>
              <a:gdLst>
                <a:gd name="T0" fmla="*/ 0 w 17"/>
                <a:gd name="T1" fmla="*/ 10 h 10"/>
                <a:gd name="T2" fmla="*/ 11 w 17"/>
                <a:gd name="T3" fmla="*/ 10 h 10"/>
                <a:gd name="T4" fmla="*/ 17 w 17"/>
                <a:gd name="T5" fmla="*/ 4 h 10"/>
                <a:gd name="T6" fmla="*/ 17 w 17"/>
                <a:gd name="T7" fmla="*/ 4 h 10"/>
                <a:gd name="T8" fmla="*/ 17 w 17"/>
                <a:gd name="T9" fmla="*/ 0 h 10"/>
                <a:gd name="T10" fmla="*/ 11 w 17"/>
                <a:gd name="T11" fmla="*/ 0 h 10"/>
                <a:gd name="T12" fmla="*/ 11 w 17"/>
                <a:gd name="T13" fmla="*/ 0 h 10"/>
                <a:gd name="T14" fmla="*/ 7 w 17"/>
                <a:gd name="T15" fmla="*/ 4 h 10"/>
                <a:gd name="T16" fmla="*/ 7 w 17"/>
                <a:gd name="T17" fmla="*/ 4 h 10"/>
                <a:gd name="T18" fmla="*/ 7 w 17"/>
                <a:gd name="T19" fmla="*/ 4 h 10"/>
                <a:gd name="T20" fmla="*/ 0 w 17"/>
                <a:gd name="T21" fmla="*/ 10 h 10"/>
                <a:gd name="T22" fmla="*/ 0 w 17"/>
                <a:gd name="T23" fmla="*/ 10 h 10"/>
                <a:gd name="T24" fmla="*/ 0 w 17"/>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0">
                  <a:moveTo>
                    <a:pt x="0" y="10"/>
                  </a:moveTo>
                  <a:lnTo>
                    <a:pt x="11" y="10"/>
                  </a:lnTo>
                  <a:lnTo>
                    <a:pt x="17" y="4"/>
                  </a:lnTo>
                  <a:lnTo>
                    <a:pt x="17" y="4"/>
                  </a:lnTo>
                  <a:lnTo>
                    <a:pt x="17" y="0"/>
                  </a:lnTo>
                  <a:lnTo>
                    <a:pt x="11" y="0"/>
                  </a:lnTo>
                  <a:lnTo>
                    <a:pt x="11" y="0"/>
                  </a:lnTo>
                  <a:lnTo>
                    <a:pt x="7" y="4"/>
                  </a:lnTo>
                  <a:lnTo>
                    <a:pt x="7" y="4"/>
                  </a:lnTo>
                  <a:lnTo>
                    <a:pt x="7" y="4"/>
                  </a:lnTo>
                  <a:lnTo>
                    <a:pt x="0" y="10"/>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5" name="Freeform 1407"/>
            <p:cNvSpPr>
              <a:spLocks/>
            </p:cNvSpPr>
            <p:nvPr/>
          </p:nvSpPr>
          <p:spPr bwMode="auto">
            <a:xfrm>
              <a:off x="2884488" y="1844676"/>
              <a:ext cx="26988" cy="15875"/>
            </a:xfrm>
            <a:custGeom>
              <a:avLst/>
              <a:gdLst>
                <a:gd name="T0" fmla="*/ 0 w 17"/>
                <a:gd name="T1" fmla="*/ 10 h 10"/>
                <a:gd name="T2" fmla="*/ 11 w 17"/>
                <a:gd name="T3" fmla="*/ 10 h 10"/>
                <a:gd name="T4" fmla="*/ 17 w 17"/>
                <a:gd name="T5" fmla="*/ 4 h 10"/>
                <a:gd name="T6" fmla="*/ 17 w 17"/>
                <a:gd name="T7" fmla="*/ 4 h 10"/>
                <a:gd name="T8" fmla="*/ 17 w 17"/>
                <a:gd name="T9" fmla="*/ 0 h 10"/>
                <a:gd name="T10" fmla="*/ 11 w 17"/>
                <a:gd name="T11" fmla="*/ 0 h 10"/>
                <a:gd name="T12" fmla="*/ 11 w 17"/>
                <a:gd name="T13" fmla="*/ 0 h 10"/>
                <a:gd name="T14" fmla="*/ 7 w 17"/>
                <a:gd name="T15" fmla="*/ 4 h 10"/>
                <a:gd name="T16" fmla="*/ 7 w 17"/>
                <a:gd name="T17" fmla="*/ 4 h 10"/>
                <a:gd name="T18" fmla="*/ 7 w 17"/>
                <a:gd name="T19" fmla="*/ 4 h 10"/>
                <a:gd name="T20" fmla="*/ 0 w 17"/>
                <a:gd name="T21" fmla="*/ 10 h 10"/>
                <a:gd name="T22" fmla="*/ 0 w 17"/>
                <a:gd name="T23" fmla="*/ 10 h 10"/>
                <a:gd name="T24" fmla="*/ 0 w 17"/>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0">
                  <a:moveTo>
                    <a:pt x="0" y="10"/>
                  </a:moveTo>
                  <a:lnTo>
                    <a:pt x="11" y="10"/>
                  </a:lnTo>
                  <a:lnTo>
                    <a:pt x="17" y="4"/>
                  </a:lnTo>
                  <a:lnTo>
                    <a:pt x="17" y="4"/>
                  </a:lnTo>
                  <a:lnTo>
                    <a:pt x="17" y="0"/>
                  </a:lnTo>
                  <a:lnTo>
                    <a:pt x="11" y="0"/>
                  </a:lnTo>
                  <a:lnTo>
                    <a:pt x="11" y="0"/>
                  </a:lnTo>
                  <a:lnTo>
                    <a:pt x="7" y="4"/>
                  </a:lnTo>
                  <a:lnTo>
                    <a:pt x="7" y="4"/>
                  </a:lnTo>
                  <a:lnTo>
                    <a:pt x="7" y="4"/>
                  </a:lnTo>
                  <a:lnTo>
                    <a:pt x="0" y="10"/>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6" name="Freeform 1408"/>
            <p:cNvSpPr>
              <a:spLocks/>
            </p:cNvSpPr>
            <p:nvPr/>
          </p:nvSpPr>
          <p:spPr bwMode="auto">
            <a:xfrm>
              <a:off x="2819401" y="1933576"/>
              <a:ext cx="9525" cy="19050"/>
            </a:xfrm>
            <a:custGeom>
              <a:avLst/>
              <a:gdLst>
                <a:gd name="T0" fmla="*/ 0 w 6"/>
                <a:gd name="T1" fmla="*/ 6 h 12"/>
                <a:gd name="T2" fmla="*/ 0 w 6"/>
                <a:gd name="T3" fmla="*/ 6 h 12"/>
                <a:gd name="T4" fmla="*/ 0 w 6"/>
                <a:gd name="T5" fmla="*/ 6 h 12"/>
                <a:gd name="T6" fmla="*/ 0 w 6"/>
                <a:gd name="T7" fmla="*/ 6 h 12"/>
                <a:gd name="T8" fmla="*/ 0 w 6"/>
                <a:gd name="T9" fmla="*/ 6 h 12"/>
                <a:gd name="T10" fmla="*/ 0 w 6"/>
                <a:gd name="T11" fmla="*/ 12 h 12"/>
                <a:gd name="T12" fmla="*/ 6 w 6"/>
                <a:gd name="T13" fmla="*/ 12 h 12"/>
                <a:gd name="T14" fmla="*/ 6 w 6"/>
                <a:gd name="T15" fmla="*/ 6 h 12"/>
                <a:gd name="T16" fmla="*/ 6 w 6"/>
                <a:gd name="T17" fmla="*/ 6 h 12"/>
                <a:gd name="T18" fmla="*/ 6 w 6"/>
                <a:gd name="T19" fmla="*/ 6 h 12"/>
                <a:gd name="T20" fmla="*/ 6 w 6"/>
                <a:gd name="T21" fmla="*/ 0 h 12"/>
                <a:gd name="T22" fmla="*/ 0 w 6"/>
                <a:gd name="T23" fmla="*/ 0 h 12"/>
                <a:gd name="T24" fmla="*/ 0 w 6"/>
                <a:gd name="T25" fmla="*/ 0 h 12"/>
                <a:gd name="T26" fmla="*/ 0 w 6"/>
                <a:gd name="T27" fmla="*/ 0 h 12"/>
                <a:gd name="T28" fmla="*/ 0 w 6"/>
                <a:gd name="T29" fmla="*/ 6 h 12"/>
                <a:gd name="T30" fmla="*/ 0 w 6"/>
                <a:gd name="T3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2">
                  <a:moveTo>
                    <a:pt x="0" y="6"/>
                  </a:moveTo>
                  <a:lnTo>
                    <a:pt x="0" y="6"/>
                  </a:lnTo>
                  <a:lnTo>
                    <a:pt x="0" y="6"/>
                  </a:lnTo>
                  <a:lnTo>
                    <a:pt x="0" y="6"/>
                  </a:lnTo>
                  <a:lnTo>
                    <a:pt x="0" y="6"/>
                  </a:lnTo>
                  <a:lnTo>
                    <a:pt x="0" y="12"/>
                  </a:lnTo>
                  <a:lnTo>
                    <a:pt x="6" y="12"/>
                  </a:lnTo>
                  <a:lnTo>
                    <a:pt x="6" y="6"/>
                  </a:lnTo>
                  <a:lnTo>
                    <a:pt x="6" y="6"/>
                  </a:lnTo>
                  <a:lnTo>
                    <a:pt x="6" y="6"/>
                  </a:lnTo>
                  <a:lnTo>
                    <a:pt x="6" y="0"/>
                  </a:lnTo>
                  <a:lnTo>
                    <a:pt x="0" y="0"/>
                  </a:lnTo>
                  <a:lnTo>
                    <a:pt x="0" y="0"/>
                  </a:lnTo>
                  <a:lnTo>
                    <a:pt x="0" y="0"/>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7" name="Freeform 1409"/>
            <p:cNvSpPr>
              <a:spLocks/>
            </p:cNvSpPr>
            <p:nvPr/>
          </p:nvSpPr>
          <p:spPr bwMode="auto">
            <a:xfrm>
              <a:off x="2828926" y="1317626"/>
              <a:ext cx="17463" cy="17463"/>
            </a:xfrm>
            <a:custGeom>
              <a:avLst/>
              <a:gdLst>
                <a:gd name="T0" fmla="*/ 0 w 11"/>
                <a:gd name="T1" fmla="*/ 0 h 11"/>
                <a:gd name="T2" fmla="*/ 0 w 11"/>
                <a:gd name="T3" fmla="*/ 11 h 11"/>
                <a:gd name="T4" fmla="*/ 11 w 11"/>
                <a:gd name="T5" fmla="*/ 11 h 11"/>
                <a:gd name="T6" fmla="*/ 11 w 11"/>
                <a:gd name="T7" fmla="*/ 4 h 11"/>
                <a:gd name="T8" fmla="*/ 7 w 11"/>
                <a:gd name="T9" fmla="*/ 4 h 11"/>
                <a:gd name="T10" fmla="*/ 7 w 11"/>
                <a:gd name="T11" fmla="*/ 4 h 11"/>
                <a:gd name="T12" fmla="*/ 7 w 11"/>
                <a:gd name="T13" fmla="*/ 0 h 11"/>
                <a:gd name="T14" fmla="*/ 0 w 11"/>
                <a:gd name="T15" fmla="*/ 0 h 11"/>
                <a:gd name="T16" fmla="*/ 0 w 11"/>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0" y="0"/>
                  </a:moveTo>
                  <a:lnTo>
                    <a:pt x="0" y="11"/>
                  </a:lnTo>
                  <a:lnTo>
                    <a:pt x="11" y="11"/>
                  </a:lnTo>
                  <a:lnTo>
                    <a:pt x="11" y="4"/>
                  </a:lnTo>
                  <a:lnTo>
                    <a:pt x="7" y="4"/>
                  </a:lnTo>
                  <a:lnTo>
                    <a:pt x="7" y="4"/>
                  </a:lnTo>
                  <a:lnTo>
                    <a:pt x="7"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8" name="Freeform 1410"/>
            <p:cNvSpPr>
              <a:spLocks/>
            </p:cNvSpPr>
            <p:nvPr/>
          </p:nvSpPr>
          <p:spPr bwMode="auto">
            <a:xfrm>
              <a:off x="2828926" y="1317626"/>
              <a:ext cx="17463" cy="17463"/>
            </a:xfrm>
            <a:custGeom>
              <a:avLst/>
              <a:gdLst>
                <a:gd name="T0" fmla="*/ 0 w 11"/>
                <a:gd name="T1" fmla="*/ 0 h 11"/>
                <a:gd name="T2" fmla="*/ 0 w 11"/>
                <a:gd name="T3" fmla="*/ 11 h 11"/>
                <a:gd name="T4" fmla="*/ 11 w 11"/>
                <a:gd name="T5" fmla="*/ 11 h 11"/>
                <a:gd name="T6" fmla="*/ 11 w 11"/>
                <a:gd name="T7" fmla="*/ 4 h 11"/>
                <a:gd name="T8" fmla="*/ 7 w 11"/>
                <a:gd name="T9" fmla="*/ 4 h 11"/>
                <a:gd name="T10" fmla="*/ 7 w 11"/>
                <a:gd name="T11" fmla="*/ 4 h 11"/>
                <a:gd name="T12" fmla="*/ 7 w 11"/>
                <a:gd name="T13" fmla="*/ 0 h 11"/>
                <a:gd name="T14" fmla="*/ 0 w 11"/>
                <a:gd name="T15" fmla="*/ 0 h 11"/>
                <a:gd name="T16" fmla="*/ 0 w 11"/>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0" y="0"/>
                  </a:moveTo>
                  <a:lnTo>
                    <a:pt x="0" y="11"/>
                  </a:lnTo>
                  <a:lnTo>
                    <a:pt x="11" y="11"/>
                  </a:lnTo>
                  <a:lnTo>
                    <a:pt x="11" y="4"/>
                  </a:lnTo>
                  <a:lnTo>
                    <a:pt x="7" y="4"/>
                  </a:lnTo>
                  <a:lnTo>
                    <a:pt x="7" y="4"/>
                  </a:lnTo>
                  <a:lnTo>
                    <a:pt x="7"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09" name="Freeform 1412"/>
            <p:cNvSpPr>
              <a:spLocks/>
            </p:cNvSpPr>
            <p:nvPr/>
          </p:nvSpPr>
          <p:spPr bwMode="auto">
            <a:xfrm>
              <a:off x="2819400" y="1354138"/>
              <a:ext cx="46038" cy="15875"/>
            </a:xfrm>
            <a:custGeom>
              <a:avLst/>
              <a:gdLst>
                <a:gd name="T0" fmla="*/ 13 w 29"/>
                <a:gd name="T1" fmla="*/ 0 h 10"/>
                <a:gd name="T2" fmla="*/ 0 w 29"/>
                <a:gd name="T3" fmla="*/ 0 h 10"/>
                <a:gd name="T4" fmla="*/ 0 w 29"/>
                <a:gd name="T5" fmla="*/ 0 h 10"/>
                <a:gd name="T6" fmla="*/ 0 w 29"/>
                <a:gd name="T7" fmla="*/ 0 h 10"/>
                <a:gd name="T8" fmla="*/ 0 w 29"/>
                <a:gd name="T9" fmla="*/ 0 h 10"/>
                <a:gd name="T10" fmla="*/ 0 w 29"/>
                <a:gd name="T11" fmla="*/ 4 h 10"/>
                <a:gd name="T12" fmla="*/ 0 w 29"/>
                <a:gd name="T13" fmla="*/ 4 h 10"/>
                <a:gd name="T14" fmla="*/ 0 w 29"/>
                <a:gd name="T15" fmla="*/ 10 h 10"/>
                <a:gd name="T16" fmla="*/ 23 w 29"/>
                <a:gd name="T17" fmla="*/ 10 h 10"/>
                <a:gd name="T18" fmla="*/ 23 w 29"/>
                <a:gd name="T19" fmla="*/ 4 h 10"/>
                <a:gd name="T20" fmla="*/ 23 w 29"/>
                <a:gd name="T21" fmla="*/ 4 h 10"/>
                <a:gd name="T22" fmla="*/ 29 w 29"/>
                <a:gd name="T23" fmla="*/ 0 h 10"/>
                <a:gd name="T24" fmla="*/ 13 w 29"/>
                <a:gd name="T25" fmla="*/ 0 h 10"/>
                <a:gd name="T26" fmla="*/ 13 w 29"/>
                <a:gd name="T27" fmla="*/ 0 h 10"/>
                <a:gd name="T28" fmla="*/ 13 w 29"/>
                <a:gd name="T29" fmla="*/ 0 h 10"/>
                <a:gd name="T30" fmla="*/ 13 w 29"/>
                <a:gd name="T31" fmla="*/ 0 h 10"/>
                <a:gd name="T32" fmla="*/ 13 w 29"/>
                <a:gd name="T3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0">
                  <a:moveTo>
                    <a:pt x="13" y="0"/>
                  </a:moveTo>
                  <a:lnTo>
                    <a:pt x="0" y="0"/>
                  </a:lnTo>
                  <a:lnTo>
                    <a:pt x="0" y="0"/>
                  </a:lnTo>
                  <a:lnTo>
                    <a:pt x="0" y="0"/>
                  </a:lnTo>
                  <a:lnTo>
                    <a:pt x="0" y="0"/>
                  </a:lnTo>
                  <a:lnTo>
                    <a:pt x="0" y="4"/>
                  </a:lnTo>
                  <a:lnTo>
                    <a:pt x="0" y="4"/>
                  </a:lnTo>
                  <a:lnTo>
                    <a:pt x="0" y="10"/>
                  </a:lnTo>
                  <a:lnTo>
                    <a:pt x="23" y="10"/>
                  </a:lnTo>
                  <a:lnTo>
                    <a:pt x="23" y="4"/>
                  </a:lnTo>
                  <a:lnTo>
                    <a:pt x="23" y="4"/>
                  </a:lnTo>
                  <a:lnTo>
                    <a:pt x="29" y="0"/>
                  </a:lnTo>
                  <a:lnTo>
                    <a:pt x="13" y="0"/>
                  </a:lnTo>
                  <a:lnTo>
                    <a:pt x="13" y="0"/>
                  </a:lnTo>
                  <a:lnTo>
                    <a:pt x="13" y="0"/>
                  </a:lnTo>
                  <a:lnTo>
                    <a:pt x="13" y="0"/>
                  </a:lnTo>
                  <a:lnTo>
                    <a:pt x="13"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0" name="Freeform 1413"/>
            <p:cNvSpPr>
              <a:spLocks/>
            </p:cNvSpPr>
            <p:nvPr/>
          </p:nvSpPr>
          <p:spPr bwMode="auto">
            <a:xfrm>
              <a:off x="2819400" y="1354138"/>
              <a:ext cx="46038" cy="15875"/>
            </a:xfrm>
            <a:custGeom>
              <a:avLst/>
              <a:gdLst>
                <a:gd name="T0" fmla="*/ 13 w 29"/>
                <a:gd name="T1" fmla="*/ 0 h 10"/>
                <a:gd name="T2" fmla="*/ 0 w 29"/>
                <a:gd name="T3" fmla="*/ 0 h 10"/>
                <a:gd name="T4" fmla="*/ 0 w 29"/>
                <a:gd name="T5" fmla="*/ 0 h 10"/>
                <a:gd name="T6" fmla="*/ 0 w 29"/>
                <a:gd name="T7" fmla="*/ 0 h 10"/>
                <a:gd name="T8" fmla="*/ 0 w 29"/>
                <a:gd name="T9" fmla="*/ 0 h 10"/>
                <a:gd name="T10" fmla="*/ 0 w 29"/>
                <a:gd name="T11" fmla="*/ 4 h 10"/>
                <a:gd name="T12" fmla="*/ 0 w 29"/>
                <a:gd name="T13" fmla="*/ 4 h 10"/>
                <a:gd name="T14" fmla="*/ 0 w 29"/>
                <a:gd name="T15" fmla="*/ 10 h 10"/>
                <a:gd name="T16" fmla="*/ 23 w 29"/>
                <a:gd name="T17" fmla="*/ 10 h 10"/>
                <a:gd name="T18" fmla="*/ 23 w 29"/>
                <a:gd name="T19" fmla="*/ 4 h 10"/>
                <a:gd name="T20" fmla="*/ 23 w 29"/>
                <a:gd name="T21" fmla="*/ 4 h 10"/>
                <a:gd name="T22" fmla="*/ 29 w 29"/>
                <a:gd name="T23" fmla="*/ 0 h 10"/>
                <a:gd name="T24" fmla="*/ 13 w 29"/>
                <a:gd name="T25" fmla="*/ 0 h 10"/>
                <a:gd name="T26" fmla="*/ 13 w 29"/>
                <a:gd name="T27" fmla="*/ 0 h 10"/>
                <a:gd name="T28" fmla="*/ 13 w 29"/>
                <a:gd name="T29" fmla="*/ 0 h 10"/>
                <a:gd name="T30" fmla="*/ 13 w 29"/>
                <a:gd name="T31" fmla="*/ 0 h 10"/>
                <a:gd name="T32" fmla="*/ 13 w 29"/>
                <a:gd name="T3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0">
                  <a:moveTo>
                    <a:pt x="13" y="0"/>
                  </a:moveTo>
                  <a:lnTo>
                    <a:pt x="0" y="0"/>
                  </a:lnTo>
                  <a:lnTo>
                    <a:pt x="0" y="0"/>
                  </a:lnTo>
                  <a:lnTo>
                    <a:pt x="0" y="0"/>
                  </a:lnTo>
                  <a:lnTo>
                    <a:pt x="0" y="0"/>
                  </a:lnTo>
                  <a:lnTo>
                    <a:pt x="0" y="4"/>
                  </a:lnTo>
                  <a:lnTo>
                    <a:pt x="0" y="4"/>
                  </a:lnTo>
                  <a:lnTo>
                    <a:pt x="0" y="10"/>
                  </a:lnTo>
                  <a:lnTo>
                    <a:pt x="23" y="10"/>
                  </a:lnTo>
                  <a:lnTo>
                    <a:pt x="23" y="4"/>
                  </a:lnTo>
                  <a:lnTo>
                    <a:pt x="23" y="4"/>
                  </a:lnTo>
                  <a:lnTo>
                    <a:pt x="29" y="0"/>
                  </a:lnTo>
                  <a:lnTo>
                    <a:pt x="13" y="0"/>
                  </a:lnTo>
                  <a:lnTo>
                    <a:pt x="13" y="0"/>
                  </a:lnTo>
                  <a:lnTo>
                    <a:pt x="13" y="0"/>
                  </a:lnTo>
                  <a:lnTo>
                    <a:pt x="13" y="0"/>
                  </a:lnTo>
                  <a:lnTo>
                    <a:pt x="13"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1" name="Freeform 1414"/>
            <p:cNvSpPr>
              <a:spLocks/>
            </p:cNvSpPr>
            <p:nvPr/>
          </p:nvSpPr>
          <p:spPr bwMode="auto">
            <a:xfrm>
              <a:off x="2784475" y="1370013"/>
              <a:ext cx="15875" cy="20638"/>
            </a:xfrm>
            <a:custGeom>
              <a:avLst/>
              <a:gdLst>
                <a:gd name="T0" fmla="*/ 0 w 10"/>
                <a:gd name="T1" fmla="*/ 13 h 13"/>
                <a:gd name="T2" fmla="*/ 4 w 10"/>
                <a:gd name="T3" fmla="*/ 13 h 13"/>
                <a:gd name="T4" fmla="*/ 4 w 10"/>
                <a:gd name="T5" fmla="*/ 6 h 13"/>
                <a:gd name="T6" fmla="*/ 10 w 10"/>
                <a:gd name="T7" fmla="*/ 6 h 13"/>
                <a:gd name="T8" fmla="*/ 10 w 10"/>
                <a:gd name="T9" fmla="*/ 0 h 13"/>
                <a:gd name="T10" fmla="*/ 4 w 10"/>
                <a:gd name="T11" fmla="*/ 0 h 13"/>
                <a:gd name="T12" fmla="*/ 4 w 10"/>
                <a:gd name="T13" fmla="*/ 6 h 13"/>
                <a:gd name="T14" fmla="*/ 4 w 10"/>
                <a:gd name="T15" fmla="*/ 6 h 13"/>
                <a:gd name="T16" fmla="*/ 4 w 10"/>
                <a:gd name="T17" fmla="*/ 6 h 13"/>
                <a:gd name="T18" fmla="*/ 4 w 10"/>
                <a:gd name="T19" fmla="*/ 6 h 13"/>
                <a:gd name="T20" fmla="*/ 0 w 10"/>
                <a:gd name="T21" fmla="*/ 13 h 13"/>
                <a:gd name="T22" fmla="*/ 0 w 10"/>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0" y="13"/>
                  </a:moveTo>
                  <a:lnTo>
                    <a:pt x="4" y="13"/>
                  </a:lnTo>
                  <a:lnTo>
                    <a:pt x="4" y="6"/>
                  </a:lnTo>
                  <a:lnTo>
                    <a:pt x="10" y="6"/>
                  </a:lnTo>
                  <a:lnTo>
                    <a:pt x="10" y="0"/>
                  </a:lnTo>
                  <a:lnTo>
                    <a:pt x="4" y="0"/>
                  </a:lnTo>
                  <a:lnTo>
                    <a:pt x="4" y="6"/>
                  </a:lnTo>
                  <a:lnTo>
                    <a:pt x="4" y="6"/>
                  </a:lnTo>
                  <a:lnTo>
                    <a:pt x="4" y="6"/>
                  </a:lnTo>
                  <a:lnTo>
                    <a:pt x="4" y="6"/>
                  </a:lnTo>
                  <a:lnTo>
                    <a:pt x="0" y="13"/>
                  </a:lnTo>
                  <a:lnTo>
                    <a:pt x="0"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2" name="Freeform 1415"/>
            <p:cNvSpPr>
              <a:spLocks/>
            </p:cNvSpPr>
            <p:nvPr/>
          </p:nvSpPr>
          <p:spPr bwMode="auto">
            <a:xfrm>
              <a:off x="2784475" y="1370013"/>
              <a:ext cx="15875" cy="20638"/>
            </a:xfrm>
            <a:custGeom>
              <a:avLst/>
              <a:gdLst>
                <a:gd name="T0" fmla="*/ 0 w 10"/>
                <a:gd name="T1" fmla="*/ 13 h 13"/>
                <a:gd name="T2" fmla="*/ 4 w 10"/>
                <a:gd name="T3" fmla="*/ 13 h 13"/>
                <a:gd name="T4" fmla="*/ 4 w 10"/>
                <a:gd name="T5" fmla="*/ 6 h 13"/>
                <a:gd name="T6" fmla="*/ 10 w 10"/>
                <a:gd name="T7" fmla="*/ 6 h 13"/>
                <a:gd name="T8" fmla="*/ 10 w 10"/>
                <a:gd name="T9" fmla="*/ 0 h 13"/>
                <a:gd name="T10" fmla="*/ 4 w 10"/>
                <a:gd name="T11" fmla="*/ 0 h 13"/>
                <a:gd name="T12" fmla="*/ 4 w 10"/>
                <a:gd name="T13" fmla="*/ 6 h 13"/>
                <a:gd name="T14" fmla="*/ 4 w 10"/>
                <a:gd name="T15" fmla="*/ 6 h 13"/>
                <a:gd name="T16" fmla="*/ 4 w 10"/>
                <a:gd name="T17" fmla="*/ 6 h 13"/>
                <a:gd name="T18" fmla="*/ 4 w 10"/>
                <a:gd name="T19" fmla="*/ 6 h 13"/>
                <a:gd name="T20" fmla="*/ 0 w 10"/>
                <a:gd name="T21" fmla="*/ 13 h 13"/>
                <a:gd name="T22" fmla="*/ 0 w 10"/>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0" y="13"/>
                  </a:moveTo>
                  <a:lnTo>
                    <a:pt x="4" y="13"/>
                  </a:lnTo>
                  <a:lnTo>
                    <a:pt x="4" y="6"/>
                  </a:lnTo>
                  <a:lnTo>
                    <a:pt x="10" y="6"/>
                  </a:lnTo>
                  <a:lnTo>
                    <a:pt x="10" y="0"/>
                  </a:lnTo>
                  <a:lnTo>
                    <a:pt x="4" y="0"/>
                  </a:lnTo>
                  <a:lnTo>
                    <a:pt x="4" y="6"/>
                  </a:lnTo>
                  <a:lnTo>
                    <a:pt x="4" y="6"/>
                  </a:lnTo>
                  <a:lnTo>
                    <a:pt x="4" y="6"/>
                  </a:lnTo>
                  <a:lnTo>
                    <a:pt x="4" y="6"/>
                  </a:lnTo>
                  <a:lnTo>
                    <a:pt x="0" y="13"/>
                  </a:lnTo>
                  <a:lnTo>
                    <a:pt x="0"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3" name="Freeform 1416"/>
            <p:cNvSpPr>
              <a:spLocks/>
            </p:cNvSpPr>
            <p:nvPr/>
          </p:nvSpPr>
          <p:spPr bwMode="auto">
            <a:xfrm>
              <a:off x="2865438" y="1344613"/>
              <a:ext cx="55563" cy="34925"/>
            </a:xfrm>
            <a:custGeom>
              <a:avLst/>
              <a:gdLst>
                <a:gd name="T0" fmla="*/ 0 w 35"/>
                <a:gd name="T1" fmla="*/ 22 h 22"/>
                <a:gd name="T2" fmla="*/ 0 w 35"/>
                <a:gd name="T3" fmla="*/ 22 h 22"/>
                <a:gd name="T4" fmla="*/ 0 w 35"/>
                <a:gd name="T5" fmla="*/ 22 h 22"/>
                <a:gd name="T6" fmla="*/ 0 w 35"/>
                <a:gd name="T7" fmla="*/ 22 h 22"/>
                <a:gd name="T8" fmla="*/ 12 w 35"/>
                <a:gd name="T9" fmla="*/ 22 h 22"/>
                <a:gd name="T10" fmla="*/ 19 w 35"/>
                <a:gd name="T11" fmla="*/ 16 h 22"/>
                <a:gd name="T12" fmla="*/ 23 w 35"/>
                <a:gd name="T13" fmla="*/ 16 h 22"/>
                <a:gd name="T14" fmla="*/ 29 w 35"/>
                <a:gd name="T15" fmla="*/ 10 h 22"/>
                <a:gd name="T16" fmla="*/ 29 w 35"/>
                <a:gd name="T17" fmla="*/ 6 h 22"/>
                <a:gd name="T18" fmla="*/ 35 w 35"/>
                <a:gd name="T19" fmla="*/ 6 h 22"/>
                <a:gd name="T20" fmla="*/ 35 w 35"/>
                <a:gd name="T21" fmla="*/ 0 h 22"/>
                <a:gd name="T22" fmla="*/ 6 w 35"/>
                <a:gd name="T23" fmla="*/ 0 h 22"/>
                <a:gd name="T24" fmla="*/ 6 w 35"/>
                <a:gd name="T25" fmla="*/ 0 h 22"/>
                <a:gd name="T26" fmla="*/ 6 w 35"/>
                <a:gd name="T27" fmla="*/ 6 h 22"/>
                <a:gd name="T28" fmla="*/ 6 w 35"/>
                <a:gd name="T29" fmla="*/ 6 h 22"/>
                <a:gd name="T30" fmla="*/ 6 w 35"/>
                <a:gd name="T31" fmla="*/ 6 h 22"/>
                <a:gd name="T32" fmla="*/ 6 w 35"/>
                <a:gd name="T33" fmla="*/ 6 h 22"/>
                <a:gd name="T34" fmla="*/ 6 w 35"/>
                <a:gd name="T35" fmla="*/ 6 h 22"/>
                <a:gd name="T36" fmla="*/ 6 w 35"/>
                <a:gd name="T37" fmla="*/ 10 h 22"/>
                <a:gd name="T38" fmla="*/ 6 w 35"/>
                <a:gd name="T39" fmla="*/ 10 h 22"/>
                <a:gd name="T40" fmla="*/ 6 w 35"/>
                <a:gd name="T41" fmla="*/ 16 h 22"/>
                <a:gd name="T42" fmla="*/ 0 w 35"/>
                <a:gd name="T43" fmla="*/ 16 h 22"/>
                <a:gd name="T44" fmla="*/ 0 w 35"/>
                <a:gd name="T45" fmla="*/ 16 h 22"/>
                <a:gd name="T46" fmla="*/ 0 w 35"/>
                <a:gd name="T47" fmla="*/ 16 h 22"/>
                <a:gd name="T48" fmla="*/ 0 w 35"/>
                <a:gd name="T49" fmla="*/ 22 h 22"/>
                <a:gd name="T50" fmla="*/ 0 w 35"/>
                <a:gd name="T51" fmla="*/ 22 h 22"/>
                <a:gd name="T52" fmla="*/ 0 w 35"/>
                <a:gd name="T5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22">
                  <a:moveTo>
                    <a:pt x="0" y="22"/>
                  </a:moveTo>
                  <a:lnTo>
                    <a:pt x="0" y="22"/>
                  </a:lnTo>
                  <a:lnTo>
                    <a:pt x="0" y="22"/>
                  </a:lnTo>
                  <a:lnTo>
                    <a:pt x="0" y="22"/>
                  </a:lnTo>
                  <a:lnTo>
                    <a:pt x="12" y="22"/>
                  </a:lnTo>
                  <a:lnTo>
                    <a:pt x="19" y="16"/>
                  </a:lnTo>
                  <a:lnTo>
                    <a:pt x="23" y="16"/>
                  </a:lnTo>
                  <a:lnTo>
                    <a:pt x="29" y="10"/>
                  </a:lnTo>
                  <a:lnTo>
                    <a:pt x="29" y="6"/>
                  </a:lnTo>
                  <a:lnTo>
                    <a:pt x="35" y="6"/>
                  </a:lnTo>
                  <a:lnTo>
                    <a:pt x="35" y="0"/>
                  </a:lnTo>
                  <a:lnTo>
                    <a:pt x="6" y="0"/>
                  </a:lnTo>
                  <a:lnTo>
                    <a:pt x="6" y="0"/>
                  </a:lnTo>
                  <a:lnTo>
                    <a:pt x="6" y="6"/>
                  </a:lnTo>
                  <a:lnTo>
                    <a:pt x="6" y="6"/>
                  </a:lnTo>
                  <a:lnTo>
                    <a:pt x="6" y="6"/>
                  </a:lnTo>
                  <a:lnTo>
                    <a:pt x="6" y="6"/>
                  </a:lnTo>
                  <a:lnTo>
                    <a:pt x="6" y="6"/>
                  </a:lnTo>
                  <a:lnTo>
                    <a:pt x="6" y="10"/>
                  </a:lnTo>
                  <a:lnTo>
                    <a:pt x="6" y="10"/>
                  </a:lnTo>
                  <a:lnTo>
                    <a:pt x="6" y="16"/>
                  </a:lnTo>
                  <a:lnTo>
                    <a:pt x="0" y="16"/>
                  </a:lnTo>
                  <a:lnTo>
                    <a:pt x="0" y="16"/>
                  </a:lnTo>
                  <a:lnTo>
                    <a:pt x="0" y="16"/>
                  </a:lnTo>
                  <a:lnTo>
                    <a:pt x="0" y="22"/>
                  </a:lnTo>
                  <a:lnTo>
                    <a:pt x="0" y="22"/>
                  </a:lnTo>
                  <a:lnTo>
                    <a:pt x="0"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4" name="Freeform 1417"/>
            <p:cNvSpPr>
              <a:spLocks/>
            </p:cNvSpPr>
            <p:nvPr/>
          </p:nvSpPr>
          <p:spPr bwMode="auto">
            <a:xfrm>
              <a:off x="2865438" y="1344613"/>
              <a:ext cx="55563" cy="34925"/>
            </a:xfrm>
            <a:custGeom>
              <a:avLst/>
              <a:gdLst>
                <a:gd name="T0" fmla="*/ 0 w 35"/>
                <a:gd name="T1" fmla="*/ 22 h 22"/>
                <a:gd name="T2" fmla="*/ 0 w 35"/>
                <a:gd name="T3" fmla="*/ 22 h 22"/>
                <a:gd name="T4" fmla="*/ 0 w 35"/>
                <a:gd name="T5" fmla="*/ 22 h 22"/>
                <a:gd name="T6" fmla="*/ 0 w 35"/>
                <a:gd name="T7" fmla="*/ 22 h 22"/>
                <a:gd name="T8" fmla="*/ 12 w 35"/>
                <a:gd name="T9" fmla="*/ 22 h 22"/>
                <a:gd name="T10" fmla="*/ 19 w 35"/>
                <a:gd name="T11" fmla="*/ 16 h 22"/>
                <a:gd name="T12" fmla="*/ 23 w 35"/>
                <a:gd name="T13" fmla="*/ 16 h 22"/>
                <a:gd name="T14" fmla="*/ 29 w 35"/>
                <a:gd name="T15" fmla="*/ 10 h 22"/>
                <a:gd name="T16" fmla="*/ 29 w 35"/>
                <a:gd name="T17" fmla="*/ 6 h 22"/>
                <a:gd name="T18" fmla="*/ 35 w 35"/>
                <a:gd name="T19" fmla="*/ 6 h 22"/>
                <a:gd name="T20" fmla="*/ 35 w 35"/>
                <a:gd name="T21" fmla="*/ 0 h 22"/>
                <a:gd name="T22" fmla="*/ 6 w 35"/>
                <a:gd name="T23" fmla="*/ 0 h 22"/>
                <a:gd name="T24" fmla="*/ 6 w 35"/>
                <a:gd name="T25" fmla="*/ 0 h 22"/>
                <a:gd name="T26" fmla="*/ 6 w 35"/>
                <a:gd name="T27" fmla="*/ 6 h 22"/>
                <a:gd name="T28" fmla="*/ 6 w 35"/>
                <a:gd name="T29" fmla="*/ 6 h 22"/>
                <a:gd name="T30" fmla="*/ 6 w 35"/>
                <a:gd name="T31" fmla="*/ 6 h 22"/>
                <a:gd name="T32" fmla="*/ 6 w 35"/>
                <a:gd name="T33" fmla="*/ 6 h 22"/>
                <a:gd name="T34" fmla="*/ 6 w 35"/>
                <a:gd name="T35" fmla="*/ 6 h 22"/>
                <a:gd name="T36" fmla="*/ 6 w 35"/>
                <a:gd name="T37" fmla="*/ 10 h 22"/>
                <a:gd name="T38" fmla="*/ 6 w 35"/>
                <a:gd name="T39" fmla="*/ 10 h 22"/>
                <a:gd name="T40" fmla="*/ 6 w 35"/>
                <a:gd name="T41" fmla="*/ 16 h 22"/>
                <a:gd name="T42" fmla="*/ 0 w 35"/>
                <a:gd name="T43" fmla="*/ 16 h 22"/>
                <a:gd name="T44" fmla="*/ 0 w 35"/>
                <a:gd name="T45" fmla="*/ 16 h 22"/>
                <a:gd name="T46" fmla="*/ 0 w 35"/>
                <a:gd name="T47" fmla="*/ 16 h 22"/>
                <a:gd name="T48" fmla="*/ 0 w 35"/>
                <a:gd name="T49" fmla="*/ 22 h 22"/>
                <a:gd name="T50" fmla="*/ 0 w 35"/>
                <a:gd name="T51" fmla="*/ 22 h 22"/>
                <a:gd name="T52" fmla="*/ 0 w 35"/>
                <a:gd name="T5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22">
                  <a:moveTo>
                    <a:pt x="0" y="22"/>
                  </a:moveTo>
                  <a:lnTo>
                    <a:pt x="0" y="22"/>
                  </a:lnTo>
                  <a:lnTo>
                    <a:pt x="0" y="22"/>
                  </a:lnTo>
                  <a:lnTo>
                    <a:pt x="0" y="22"/>
                  </a:lnTo>
                  <a:lnTo>
                    <a:pt x="12" y="22"/>
                  </a:lnTo>
                  <a:lnTo>
                    <a:pt x="19" y="16"/>
                  </a:lnTo>
                  <a:lnTo>
                    <a:pt x="23" y="16"/>
                  </a:lnTo>
                  <a:lnTo>
                    <a:pt x="29" y="10"/>
                  </a:lnTo>
                  <a:lnTo>
                    <a:pt x="29" y="6"/>
                  </a:lnTo>
                  <a:lnTo>
                    <a:pt x="35" y="6"/>
                  </a:lnTo>
                  <a:lnTo>
                    <a:pt x="35" y="0"/>
                  </a:lnTo>
                  <a:lnTo>
                    <a:pt x="6" y="0"/>
                  </a:lnTo>
                  <a:lnTo>
                    <a:pt x="6" y="0"/>
                  </a:lnTo>
                  <a:lnTo>
                    <a:pt x="6" y="6"/>
                  </a:lnTo>
                  <a:lnTo>
                    <a:pt x="6" y="6"/>
                  </a:lnTo>
                  <a:lnTo>
                    <a:pt x="6" y="6"/>
                  </a:lnTo>
                  <a:lnTo>
                    <a:pt x="6" y="6"/>
                  </a:lnTo>
                  <a:lnTo>
                    <a:pt x="6" y="6"/>
                  </a:lnTo>
                  <a:lnTo>
                    <a:pt x="6" y="10"/>
                  </a:lnTo>
                  <a:lnTo>
                    <a:pt x="6" y="10"/>
                  </a:lnTo>
                  <a:lnTo>
                    <a:pt x="6" y="16"/>
                  </a:lnTo>
                  <a:lnTo>
                    <a:pt x="0" y="16"/>
                  </a:lnTo>
                  <a:lnTo>
                    <a:pt x="0" y="16"/>
                  </a:lnTo>
                  <a:lnTo>
                    <a:pt x="0" y="16"/>
                  </a:lnTo>
                  <a:lnTo>
                    <a:pt x="0" y="22"/>
                  </a:lnTo>
                  <a:lnTo>
                    <a:pt x="0" y="22"/>
                  </a:lnTo>
                  <a:lnTo>
                    <a:pt x="0"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5" name="Freeform 1418"/>
            <p:cNvSpPr>
              <a:spLocks/>
            </p:cNvSpPr>
            <p:nvPr/>
          </p:nvSpPr>
          <p:spPr bwMode="auto">
            <a:xfrm>
              <a:off x="2967038" y="1298576"/>
              <a:ext cx="49213" cy="19050"/>
            </a:xfrm>
            <a:custGeom>
              <a:avLst/>
              <a:gdLst>
                <a:gd name="T0" fmla="*/ 6 w 31"/>
                <a:gd name="T1" fmla="*/ 12 h 12"/>
                <a:gd name="T2" fmla="*/ 25 w 31"/>
                <a:gd name="T3" fmla="*/ 12 h 12"/>
                <a:gd name="T4" fmla="*/ 25 w 31"/>
                <a:gd name="T5" fmla="*/ 6 h 12"/>
                <a:gd name="T6" fmla="*/ 25 w 31"/>
                <a:gd name="T7" fmla="*/ 6 h 12"/>
                <a:gd name="T8" fmla="*/ 31 w 31"/>
                <a:gd name="T9" fmla="*/ 6 h 12"/>
                <a:gd name="T10" fmla="*/ 31 w 31"/>
                <a:gd name="T11" fmla="*/ 0 h 12"/>
                <a:gd name="T12" fmla="*/ 0 w 31"/>
                <a:gd name="T13" fmla="*/ 0 h 12"/>
                <a:gd name="T14" fmla="*/ 0 w 31"/>
                <a:gd name="T15" fmla="*/ 0 h 12"/>
                <a:gd name="T16" fmla="*/ 0 w 31"/>
                <a:gd name="T17" fmla="*/ 12 h 12"/>
                <a:gd name="T18" fmla="*/ 0 w 31"/>
                <a:gd name="T19" fmla="*/ 12 h 12"/>
                <a:gd name="T20" fmla="*/ 0 w 31"/>
                <a:gd name="T21" fmla="*/ 12 h 12"/>
                <a:gd name="T22" fmla="*/ 0 w 31"/>
                <a:gd name="T23" fmla="*/ 12 h 12"/>
                <a:gd name="T24" fmla="*/ 6 w 31"/>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2">
                  <a:moveTo>
                    <a:pt x="6" y="12"/>
                  </a:moveTo>
                  <a:lnTo>
                    <a:pt x="25" y="12"/>
                  </a:lnTo>
                  <a:lnTo>
                    <a:pt x="25" y="6"/>
                  </a:lnTo>
                  <a:lnTo>
                    <a:pt x="25" y="6"/>
                  </a:lnTo>
                  <a:lnTo>
                    <a:pt x="31" y="6"/>
                  </a:lnTo>
                  <a:lnTo>
                    <a:pt x="31" y="0"/>
                  </a:lnTo>
                  <a:lnTo>
                    <a:pt x="0" y="0"/>
                  </a:lnTo>
                  <a:lnTo>
                    <a:pt x="0" y="0"/>
                  </a:lnTo>
                  <a:lnTo>
                    <a:pt x="0" y="12"/>
                  </a:lnTo>
                  <a:lnTo>
                    <a:pt x="0" y="12"/>
                  </a:lnTo>
                  <a:lnTo>
                    <a:pt x="0" y="12"/>
                  </a:lnTo>
                  <a:lnTo>
                    <a:pt x="0" y="12"/>
                  </a:lnTo>
                  <a:lnTo>
                    <a:pt x="6" y="12"/>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6" name="Freeform 1419"/>
            <p:cNvSpPr>
              <a:spLocks/>
            </p:cNvSpPr>
            <p:nvPr/>
          </p:nvSpPr>
          <p:spPr bwMode="auto">
            <a:xfrm>
              <a:off x="2951163" y="1323976"/>
              <a:ext cx="44450" cy="30163"/>
            </a:xfrm>
            <a:custGeom>
              <a:avLst/>
              <a:gdLst>
                <a:gd name="T0" fmla="*/ 10 w 28"/>
                <a:gd name="T1" fmla="*/ 0 h 19"/>
                <a:gd name="T2" fmla="*/ 10 w 28"/>
                <a:gd name="T3" fmla="*/ 7 h 19"/>
                <a:gd name="T4" fmla="*/ 6 w 28"/>
                <a:gd name="T5" fmla="*/ 7 h 19"/>
                <a:gd name="T6" fmla="*/ 6 w 28"/>
                <a:gd name="T7" fmla="*/ 7 h 19"/>
                <a:gd name="T8" fmla="*/ 6 w 28"/>
                <a:gd name="T9" fmla="*/ 13 h 19"/>
                <a:gd name="T10" fmla="*/ 0 w 28"/>
                <a:gd name="T11" fmla="*/ 13 h 19"/>
                <a:gd name="T12" fmla="*/ 6 w 28"/>
                <a:gd name="T13" fmla="*/ 19 h 19"/>
                <a:gd name="T14" fmla="*/ 6 w 28"/>
                <a:gd name="T15" fmla="*/ 19 h 19"/>
                <a:gd name="T16" fmla="*/ 22 w 28"/>
                <a:gd name="T17" fmla="*/ 19 h 19"/>
                <a:gd name="T18" fmla="*/ 22 w 28"/>
                <a:gd name="T19" fmla="*/ 13 h 19"/>
                <a:gd name="T20" fmla="*/ 28 w 28"/>
                <a:gd name="T21" fmla="*/ 13 h 19"/>
                <a:gd name="T22" fmla="*/ 10 w 28"/>
                <a:gd name="T23" fmla="*/ 0 h 19"/>
                <a:gd name="T24" fmla="*/ 10 w 2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19">
                  <a:moveTo>
                    <a:pt x="10" y="0"/>
                  </a:moveTo>
                  <a:lnTo>
                    <a:pt x="10" y="7"/>
                  </a:lnTo>
                  <a:lnTo>
                    <a:pt x="6" y="7"/>
                  </a:lnTo>
                  <a:lnTo>
                    <a:pt x="6" y="7"/>
                  </a:lnTo>
                  <a:lnTo>
                    <a:pt x="6" y="13"/>
                  </a:lnTo>
                  <a:lnTo>
                    <a:pt x="0" y="13"/>
                  </a:lnTo>
                  <a:lnTo>
                    <a:pt x="6" y="19"/>
                  </a:lnTo>
                  <a:lnTo>
                    <a:pt x="6" y="19"/>
                  </a:lnTo>
                  <a:lnTo>
                    <a:pt x="22" y="19"/>
                  </a:lnTo>
                  <a:lnTo>
                    <a:pt x="22" y="13"/>
                  </a:lnTo>
                  <a:lnTo>
                    <a:pt x="28" y="13"/>
                  </a:lnTo>
                  <a:lnTo>
                    <a:pt x="10" y="0"/>
                  </a:lnTo>
                  <a:lnTo>
                    <a:pt x="1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7" name="Freeform 1420"/>
            <p:cNvSpPr>
              <a:spLocks/>
            </p:cNvSpPr>
            <p:nvPr/>
          </p:nvSpPr>
          <p:spPr bwMode="auto">
            <a:xfrm>
              <a:off x="2951163" y="1323976"/>
              <a:ext cx="44450" cy="30163"/>
            </a:xfrm>
            <a:custGeom>
              <a:avLst/>
              <a:gdLst>
                <a:gd name="T0" fmla="*/ 10 w 28"/>
                <a:gd name="T1" fmla="*/ 0 h 19"/>
                <a:gd name="T2" fmla="*/ 10 w 28"/>
                <a:gd name="T3" fmla="*/ 7 h 19"/>
                <a:gd name="T4" fmla="*/ 6 w 28"/>
                <a:gd name="T5" fmla="*/ 7 h 19"/>
                <a:gd name="T6" fmla="*/ 6 w 28"/>
                <a:gd name="T7" fmla="*/ 7 h 19"/>
                <a:gd name="T8" fmla="*/ 6 w 28"/>
                <a:gd name="T9" fmla="*/ 13 h 19"/>
                <a:gd name="T10" fmla="*/ 0 w 28"/>
                <a:gd name="T11" fmla="*/ 13 h 19"/>
                <a:gd name="T12" fmla="*/ 6 w 28"/>
                <a:gd name="T13" fmla="*/ 19 h 19"/>
                <a:gd name="T14" fmla="*/ 6 w 28"/>
                <a:gd name="T15" fmla="*/ 19 h 19"/>
                <a:gd name="T16" fmla="*/ 22 w 28"/>
                <a:gd name="T17" fmla="*/ 19 h 19"/>
                <a:gd name="T18" fmla="*/ 22 w 28"/>
                <a:gd name="T19" fmla="*/ 13 h 19"/>
                <a:gd name="T20" fmla="*/ 28 w 28"/>
                <a:gd name="T21" fmla="*/ 13 h 19"/>
                <a:gd name="T22" fmla="*/ 10 w 28"/>
                <a:gd name="T23" fmla="*/ 0 h 19"/>
                <a:gd name="T24" fmla="*/ 10 w 28"/>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19">
                  <a:moveTo>
                    <a:pt x="10" y="0"/>
                  </a:moveTo>
                  <a:lnTo>
                    <a:pt x="10" y="7"/>
                  </a:lnTo>
                  <a:lnTo>
                    <a:pt x="6" y="7"/>
                  </a:lnTo>
                  <a:lnTo>
                    <a:pt x="6" y="7"/>
                  </a:lnTo>
                  <a:lnTo>
                    <a:pt x="6" y="13"/>
                  </a:lnTo>
                  <a:lnTo>
                    <a:pt x="0" y="13"/>
                  </a:lnTo>
                  <a:lnTo>
                    <a:pt x="6" y="19"/>
                  </a:lnTo>
                  <a:lnTo>
                    <a:pt x="6" y="19"/>
                  </a:lnTo>
                  <a:lnTo>
                    <a:pt x="22" y="19"/>
                  </a:lnTo>
                  <a:lnTo>
                    <a:pt x="22" y="13"/>
                  </a:lnTo>
                  <a:lnTo>
                    <a:pt x="28" y="13"/>
                  </a:lnTo>
                  <a:lnTo>
                    <a:pt x="10" y="0"/>
                  </a:lnTo>
                  <a:lnTo>
                    <a:pt x="1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8" name="Freeform 1421"/>
            <p:cNvSpPr>
              <a:spLocks/>
            </p:cNvSpPr>
            <p:nvPr/>
          </p:nvSpPr>
          <p:spPr bwMode="auto">
            <a:xfrm>
              <a:off x="2921000" y="1360488"/>
              <a:ext cx="39688" cy="30163"/>
            </a:xfrm>
            <a:custGeom>
              <a:avLst/>
              <a:gdLst>
                <a:gd name="T0" fmla="*/ 0 w 25"/>
                <a:gd name="T1" fmla="*/ 12 h 19"/>
                <a:gd name="T2" fmla="*/ 0 w 25"/>
                <a:gd name="T3" fmla="*/ 12 h 19"/>
                <a:gd name="T4" fmla="*/ 6 w 25"/>
                <a:gd name="T5" fmla="*/ 19 h 19"/>
                <a:gd name="T6" fmla="*/ 6 w 25"/>
                <a:gd name="T7" fmla="*/ 19 h 19"/>
                <a:gd name="T8" fmla="*/ 6 w 25"/>
                <a:gd name="T9" fmla="*/ 19 h 19"/>
                <a:gd name="T10" fmla="*/ 6 w 25"/>
                <a:gd name="T11" fmla="*/ 19 h 19"/>
                <a:gd name="T12" fmla="*/ 6 w 25"/>
                <a:gd name="T13" fmla="*/ 19 h 19"/>
                <a:gd name="T14" fmla="*/ 19 w 25"/>
                <a:gd name="T15" fmla="*/ 19 h 19"/>
                <a:gd name="T16" fmla="*/ 25 w 25"/>
                <a:gd name="T17" fmla="*/ 12 h 19"/>
                <a:gd name="T18" fmla="*/ 25 w 25"/>
                <a:gd name="T19" fmla="*/ 12 h 19"/>
                <a:gd name="T20" fmla="*/ 25 w 25"/>
                <a:gd name="T21" fmla="*/ 6 h 19"/>
                <a:gd name="T22" fmla="*/ 19 w 25"/>
                <a:gd name="T23" fmla="*/ 6 h 19"/>
                <a:gd name="T24" fmla="*/ 19 w 25"/>
                <a:gd name="T25" fmla="*/ 0 h 19"/>
                <a:gd name="T26" fmla="*/ 0 w 25"/>
                <a:gd name="T2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19">
                  <a:moveTo>
                    <a:pt x="0" y="12"/>
                  </a:moveTo>
                  <a:lnTo>
                    <a:pt x="0" y="12"/>
                  </a:lnTo>
                  <a:lnTo>
                    <a:pt x="6" y="19"/>
                  </a:lnTo>
                  <a:lnTo>
                    <a:pt x="6" y="19"/>
                  </a:lnTo>
                  <a:lnTo>
                    <a:pt x="6" y="19"/>
                  </a:lnTo>
                  <a:lnTo>
                    <a:pt x="6" y="19"/>
                  </a:lnTo>
                  <a:lnTo>
                    <a:pt x="6" y="19"/>
                  </a:lnTo>
                  <a:lnTo>
                    <a:pt x="19" y="19"/>
                  </a:lnTo>
                  <a:lnTo>
                    <a:pt x="25" y="12"/>
                  </a:lnTo>
                  <a:lnTo>
                    <a:pt x="25" y="12"/>
                  </a:lnTo>
                  <a:lnTo>
                    <a:pt x="25" y="6"/>
                  </a:lnTo>
                  <a:lnTo>
                    <a:pt x="19" y="6"/>
                  </a:lnTo>
                  <a:lnTo>
                    <a:pt x="19" y="0"/>
                  </a:lnTo>
                  <a:lnTo>
                    <a:pt x="0" y="12"/>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19" name="Freeform 1422"/>
            <p:cNvSpPr>
              <a:spLocks/>
            </p:cNvSpPr>
            <p:nvPr/>
          </p:nvSpPr>
          <p:spPr bwMode="auto">
            <a:xfrm>
              <a:off x="1835150" y="1835151"/>
              <a:ext cx="20638" cy="15875"/>
            </a:xfrm>
            <a:custGeom>
              <a:avLst/>
              <a:gdLst>
                <a:gd name="T0" fmla="*/ 6 w 13"/>
                <a:gd name="T1" fmla="*/ 10 h 10"/>
                <a:gd name="T2" fmla="*/ 6 w 13"/>
                <a:gd name="T3" fmla="*/ 10 h 10"/>
                <a:gd name="T4" fmla="*/ 13 w 13"/>
                <a:gd name="T5" fmla="*/ 10 h 10"/>
                <a:gd name="T6" fmla="*/ 13 w 13"/>
                <a:gd name="T7" fmla="*/ 6 h 10"/>
                <a:gd name="T8" fmla="*/ 6 w 13"/>
                <a:gd name="T9" fmla="*/ 6 h 10"/>
                <a:gd name="T10" fmla="*/ 6 w 13"/>
                <a:gd name="T11" fmla="*/ 0 h 10"/>
                <a:gd name="T12" fmla="*/ 0 w 13"/>
                <a:gd name="T13" fmla="*/ 0 h 10"/>
                <a:gd name="T14" fmla="*/ 0 w 13"/>
                <a:gd name="T15" fmla="*/ 0 h 10"/>
                <a:gd name="T16" fmla="*/ 0 w 13"/>
                <a:gd name="T17" fmla="*/ 6 h 10"/>
                <a:gd name="T18" fmla="*/ 0 w 13"/>
                <a:gd name="T19" fmla="*/ 6 h 10"/>
                <a:gd name="T20" fmla="*/ 0 w 13"/>
                <a:gd name="T21" fmla="*/ 6 h 10"/>
                <a:gd name="T22" fmla="*/ 6 w 13"/>
                <a:gd name="T23" fmla="*/ 6 h 10"/>
                <a:gd name="T24" fmla="*/ 6 w 13"/>
                <a:gd name="T25" fmla="*/ 10 h 10"/>
                <a:gd name="T26" fmla="*/ 6 w 13"/>
                <a:gd name="T27" fmla="*/ 10 h 10"/>
                <a:gd name="T28" fmla="*/ 6 w 13"/>
                <a:gd name="T29" fmla="*/ 10 h 10"/>
                <a:gd name="T30" fmla="*/ 6 w 1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0">
                  <a:moveTo>
                    <a:pt x="6" y="10"/>
                  </a:moveTo>
                  <a:lnTo>
                    <a:pt x="6" y="10"/>
                  </a:lnTo>
                  <a:lnTo>
                    <a:pt x="13" y="10"/>
                  </a:lnTo>
                  <a:lnTo>
                    <a:pt x="13" y="6"/>
                  </a:lnTo>
                  <a:lnTo>
                    <a:pt x="6" y="6"/>
                  </a:lnTo>
                  <a:lnTo>
                    <a:pt x="6" y="0"/>
                  </a:lnTo>
                  <a:lnTo>
                    <a:pt x="0" y="0"/>
                  </a:lnTo>
                  <a:lnTo>
                    <a:pt x="0" y="0"/>
                  </a:lnTo>
                  <a:lnTo>
                    <a:pt x="0" y="6"/>
                  </a:lnTo>
                  <a:lnTo>
                    <a:pt x="0" y="6"/>
                  </a:lnTo>
                  <a:lnTo>
                    <a:pt x="0" y="6"/>
                  </a:lnTo>
                  <a:lnTo>
                    <a:pt x="6" y="6"/>
                  </a:lnTo>
                  <a:lnTo>
                    <a:pt x="6" y="10"/>
                  </a:lnTo>
                  <a:lnTo>
                    <a:pt x="6" y="10"/>
                  </a:lnTo>
                  <a:lnTo>
                    <a:pt x="6" y="10"/>
                  </a:lnTo>
                  <a:lnTo>
                    <a:pt x="6"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0" name="Freeform 1423"/>
            <p:cNvSpPr>
              <a:spLocks/>
            </p:cNvSpPr>
            <p:nvPr/>
          </p:nvSpPr>
          <p:spPr bwMode="auto">
            <a:xfrm>
              <a:off x="1835150" y="1798638"/>
              <a:ext cx="30163" cy="26988"/>
            </a:xfrm>
            <a:custGeom>
              <a:avLst/>
              <a:gdLst>
                <a:gd name="T0" fmla="*/ 13 w 19"/>
                <a:gd name="T1" fmla="*/ 0 h 17"/>
                <a:gd name="T2" fmla="*/ 13 w 19"/>
                <a:gd name="T3" fmla="*/ 0 h 17"/>
                <a:gd name="T4" fmla="*/ 13 w 19"/>
                <a:gd name="T5" fmla="*/ 6 h 17"/>
                <a:gd name="T6" fmla="*/ 6 w 19"/>
                <a:gd name="T7" fmla="*/ 6 h 17"/>
                <a:gd name="T8" fmla="*/ 6 w 19"/>
                <a:gd name="T9" fmla="*/ 6 h 17"/>
                <a:gd name="T10" fmla="*/ 6 w 19"/>
                <a:gd name="T11" fmla="*/ 13 h 17"/>
                <a:gd name="T12" fmla="*/ 0 w 19"/>
                <a:gd name="T13" fmla="*/ 13 h 17"/>
                <a:gd name="T14" fmla="*/ 0 w 19"/>
                <a:gd name="T15" fmla="*/ 17 h 17"/>
                <a:gd name="T16" fmla="*/ 6 w 19"/>
                <a:gd name="T17" fmla="*/ 17 h 17"/>
                <a:gd name="T18" fmla="*/ 6 w 19"/>
                <a:gd name="T19" fmla="*/ 13 h 17"/>
                <a:gd name="T20" fmla="*/ 6 w 19"/>
                <a:gd name="T21" fmla="*/ 13 h 17"/>
                <a:gd name="T22" fmla="*/ 13 w 19"/>
                <a:gd name="T23" fmla="*/ 13 h 17"/>
                <a:gd name="T24" fmla="*/ 13 w 19"/>
                <a:gd name="T25" fmla="*/ 6 h 17"/>
                <a:gd name="T26" fmla="*/ 13 w 19"/>
                <a:gd name="T27" fmla="*/ 6 h 17"/>
                <a:gd name="T28" fmla="*/ 13 w 19"/>
                <a:gd name="T29" fmla="*/ 6 h 17"/>
                <a:gd name="T30" fmla="*/ 19 w 19"/>
                <a:gd name="T31" fmla="*/ 6 h 17"/>
                <a:gd name="T32" fmla="*/ 13 w 19"/>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7">
                  <a:moveTo>
                    <a:pt x="13" y="0"/>
                  </a:moveTo>
                  <a:lnTo>
                    <a:pt x="13" y="0"/>
                  </a:lnTo>
                  <a:lnTo>
                    <a:pt x="13" y="6"/>
                  </a:lnTo>
                  <a:lnTo>
                    <a:pt x="6" y="6"/>
                  </a:lnTo>
                  <a:lnTo>
                    <a:pt x="6" y="6"/>
                  </a:lnTo>
                  <a:lnTo>
                    <a:pt x="6" y="13"/>
                  </a:lnTo>
                  <a:lnTo>
                    <a:pt x="0" y="13"/>
                  </a:lnTo>
                  <a:lnTo>
                    <a:pt x="0" y="17"/>
                  </a:lnTo>
                  <a:lnTo>
                    <a:pt x="6" y="17"/>
                  </a:lnTo>
                  <a:lnTo>
                    <a:pt x="6" y="13"/>
                  </a:lnTo>
                  <a:lnTo>
                    <a:pt x="6" y="13"/>
                  </a:lnTo>
                  <a:lnTo>
                    <a:pt x="13" y="13"/>
                  </a:lnTo>
                  <a:lnTo>
                    <a:pt x="13" y="6"/>
                  </a:lnTo>
                  <a:lnTo>
                    <a:pt x="13" y="6"/>
                  </a:lnTo>
                  <a:lnTo>
                    <a:pt x="13" y="6"/>
                  </a:lnTo>
                  <a:lnTo>
                    <a:pt x="19" y="6"/>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1" name="Freeform 1424"/>
            <p:cNvSpPr>
              <a:spLocks/>
            </p:cNvSpPr>
            <p:nvPr/>
          </p:nvSpPr>
          <p:spPr bwMode="auto">
            <a:xfrm>
              <a:off x="1825625" y="1825626"/>
              <a:ext cx="19050" cy="19050"/>
            </a:xfrm>
            <a:custGeom>
              <a:avLst/>
              <a:gdLst>
                <a:gd name="T0" fmla="*/ 0 w 12"/>
                <a:gd name="T1" fmla="*/ 0 h 12"/>
                <a:gd name="T2" fmla="*/ 0 w 12"/>
                <a:gd name="T3" fmla="*/ 6 h 12"/>
                <a:gd name="T4" fmla="*/ 0 w 12"/>
                <a:gd name="T5" fmla="*/ 6 h 12"/>
                <a:gd name="T6" fmla="*/ 6 w 12"/>
                <a:gd name="T7" fmla="*/ 12 h 12"/>
                <a:gd name="T8" fmla="*/ 6 w 12"/>
                <a:gd name="T9" fmla="*/ 12 h 12"/>
                <a:gd name="T10" fmla="*/ 6 w 12"/>
                <a:gd name="T11" fmla="*/ 12 h 12"/>
                <a:gd name="T12" fmla="*/ 6 w 12"/>
                <a:gd name="T13" fmla="*/ 12 h 12"/>
                <a:gd name="T14" fmla="*/ 12 w 12"/>
                <a:gd name="T15" fmla="*/ 12 h 12"/>
                <a:gd name="T16" fmla="*/ 12 w 12"/>
                <a:gd name="T17" fmla="*/ 0 h 12"/>
                <a:gd name="T18" fmla="*/ 0 w 12"/>
                <a:gd name="T19" fmla="*/ 0 h 12"/>
                <a:gd name="T20" fmla="*/ 0 w 12"/>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0" y="0"/>
                  </a:moveTo>
                  <a:lnTo>
                    <a:pt x="0" y="6"/>
                  </a:lnTo>
                  <a:lnTo>
                    <a:pt x="0" y="6"/>
                  </a:lnTo>
                  <a:lnTo>
                    <a:pt x="6" y="12"/>
                  </a:lnTo>
                  <a:lnTo>
                    <a:pt x="6" y="12"/>
                  </a:lnTo>
                  <a:lnTo>
                    <a:pt x="6" y="12"/>
                  </a:lnTo>
                  <a:lnTo>
                    <a:pt x="6" y="12"/>
                  </a:lnTo>
                  <a:lnTo>
                    <a:pt x="12" y="12"/>
                  </a:lnTo>
                  <a:lnTo>
                    <a:pt x="12"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2" name="Freeform 1425"/>
            <p:cNvSpPr>
              <a:spLocks/>
            </p:cNvSpPr>
            <p:nvPr/>
          </p:nvSpPr>
          <p:spPr bwMode="auto">
            <a:xfrm>
              <a:off x="1825625" y="1825626"/>
              <a:ext cx="19050" cy="19050"/>
            </a:xfrm>
            <a:custGeom>
              <a:avLst/>
              <a:gdLst>
                <a:gd name="T0" fmla="*/ 0 w 12"/>
                <a:gd name="T1" fmla="*/ 0 h 12"/>
                <a:gd name="T2" fmla="*/ 0 w 12"/>
                <a:gd name="T3" fmla="*/ 6 h 12"/>
                <a:gd name="T4" fmla="*/ 0 w 12"/>
                <a:gd name="T5" fmla="*/ 6 h 12"/>
                <a:gd name="T6" fmla="*/ 6 w 12"/>
                <a:gd name="T7" fmla="*/ 12 h 12"/>
                <a:gd name="T8" fmla="*/ 6 w 12"/>
                <a:gd name="T9" fmla="*/ 12 h 12"/>
                <a:gd name="T10" fmla="*/ 6 w 12"/>
                <a:gd name="T11" fmla="*/ 12 h 12"/>
                <a:gd name="T12" fmla="*/ 6 w 12"/>
                <a:gd name="T13" fmla="*/ 12 h 12"/>
                <a:gd name="T14" fmla="*/ 12 w 12"/>
                <a:gd name="T15" fmla="*/ 12 h 12"/>
                <a:gd name="T16" fmla="*/ 12 w 12"/>
                <a:gd name="T17" fmla="*/ 0 h 12"/>
                <a:gd name="T18" fmla="*/ 0 w 12"/>
                <a:gd name="T19" fmla="*/ 0 h 12"/>
                <a:gd name="T20" fmla="*/ 0 w 12"/>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0" y="0"/>
                  </a:moveTo>
                  <a:lnTo>
                    <a:pt x="0" y="6"/>
                  </a:lnTo>
                  <a:lnTo>
                    <a:pt x="0" y="6"/>
                  </a:lnTo>
                  <a:lnTo>
                    <a:pt x="6" y="12"/>
                  </a:lnTo>
                  <a:lnTo>
                    <a:pt x="6" y="12"/>
                  </a:lnTo>
                  <a:lnTo>
                    <a:pt x="6" y="12"/>
                  </a:lnTo>
                  <a:lnTo>
                    <a:pt x="6" y="12"/>
                  </a:lnTo>
                  <a:lnTo>
                    <a:pt x="12" y="12"/>
                  </a:lnTo>
                  <a:lnTo>
                    <a:pt x="12"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3" name="Freeform 1426"/>
            <p:cNvSpPr>
              <a:spLocks/>
            </p:cNvSpPr>
            <p:nvPr/>
          </p:nvSpPr>
          <p:spPr bwMode="auto">
            <a:xfrm>
              <a:off x="1855788" y="1844676"/>
              <a:ext cx="19050" cy="36513"/>
            </a:xfrm>
            <a:custGeom>
              <a:avLst/>
              <a:gdLst>
                <a:gd name="T0" fmla="*/ 0 w 12"/>
                <a:gd name="T1" fmla="*/ 10 h 23"/>
                <a:gd name="T2" fmla="*/ 0 w 12"/>
                <a:gd name="T3" fmla="*/ 10 h 23"/>
                <a:gd name="T4" fmla="*/ 0 w 12"/>
                <a:gd name="T5" fmla="*/ 17 h 23"/>
                <a:gd name="T6" fmla="*/ 0 w 12"/>
                <a:gd name="T7" fmla="*/ 17 h 23"/>
                <a:gd name="T8" fmla="*/ 0 w 12"/>
                <a:gd name="T9" fmla="*/ 17 h 23"/>
                <a:gd name="T10" fmla="*/ 0 w 12"/>
                <a:gd name="T11" fmla="*/ 17 h 23"/>
                <a:gd name="T12" fmla="*/ 0 w 12"/>
                <a:gd name="T13" fmla="*/ 23 h 23"/>
                <a:gd name="T14" fmla="*/ 12 w 12"/>
                <a:gd name="T15" fmla="*/ 23 h 23"/>
                <a:gd name="T16" fmla="*/ 12 w 12"/>
                <a:gd name="T17" fmla="*/ 0 h 23"/>
                <a:gd name="T18" fmla="*/ 6 w 12"/>
                <a:gd name="T19" fmla="*/ 0 h 23"/>
                <a:gd name="T20" fmla="*/ 6 w 12"/>
                <a:gd name="T21" fmla="*/ 0 h 23"/>
                <a:gd name="T22" fmla="*/ 6 w 12"/>
                <a:gd name="T23" fmla="*/ 4 h 23"/>
                <a:gd name="T24" fmla="*/ 0 w 12"/>
                <a:gd name="T25" fmla="*/ 4 h 23"/>
                <a:gd name="T26" fmla="*/ 0 w 12"/>
                <a:gd name="T27" fmla="*/ 10 h 23"/>
                <a:gd name="T28" fmla="*/ 0 w 12"/>
                <a:gd name="T29" fmla="*/ 10 h 23"/>
                <a:gd name="T30" fmla="*/ 0 w 12"/>
                <a:gd name="T31" fmla="*/ 10 h 23"/>
                <a:gd name="T32" fmla="*/ 0 w 12"/>
                <a:gd name="T33" fmla="*/ 10 h 23"/>
                <a:gd name="T34" fmla="*/ 0 w 12"/>
                <a:gd name="T3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23">
                  <a:moveTo>
                    <a:pt x="0" y="10"/>
                  </a:moveTo>
                  <a:lnTo>
                    <a:pt x="0" y="10"/>
                  </a:lnTo>
                  <a:lnTo>
                    <a:pt x="0" y="17"/>
                  </a:lnTo>
                  <a:lnTo>
                    <a:pt x="0" y="17"/>
                  </a:lnTo>
                  <a:lnTo>
                    <a:pt x="0" y="17"/>
                  </a:lnTo>
                  <a:lnTo>
                    <a:pt x="0" y="17"/>
                  </a:lnTo>
                  <a:lnTo>
                    <a:pt x="0" y="23"/>
                  </a:lnTo>
                  <a:lnTo>
                    <a:pt x="12" y="23"/>
                  </a:lnTo>
                  <a:lnTo>
                    <a:pt x="12" y="0"/>
                  </a:lnTo>
                  <a:lnTo>
                    <a:pt x="6" y="0"/>
                  </a:lnTo>
                  <a:lnTo>
                    <a:pt x="6" y="0"/>
                  </a:lnTo>
                  <a:lnTo>
                    <a:pt x="6" y="4"/>
                  </a:lnTo>
                  <a:lnTo>
                    <a:pt x="0" y="4"/>
                  </a:lnTo>
                  <a:lnTo>
                    <a:pt x="0" y="10"/>
                  </a:lnTo>
                  <a:lnTo>
                    <a:pt x="0" y="10"/>
                  </a:lnTo>
                  <a:lnTo>
                    <a:pt x="0" y="10"/>
                  </a:lnTo>
                  <a:lnTo>
                    <a:pt x="0" y="10"/>
                  </a:lnTo>
                  <a:lnTo>
                    <a:pt x="0" y="1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4" name="Freeform 1427"/>
            <p:cNvSpPr>
              <a:spLocks/>
            </p:cNvSpPr>
            <p:nvPr/>
          </p:nvSpPr>
          <p:spPr bwMode="auto">
            <a:xfrm>
              <a:off x="1855788" y="1844676"/>
              <a:ext cx="19050" cy="36513"/>
            </a:xfrm>
            <a:custGeom>
              <a:avLst/>
              <a:gdLst>
                <a:gd name="T0" fmla="*/ 0 w 12"/>
                <a:gd name="T1" fmla="*/ 10 h 23"/>
                <a:gd name="T2" fmla="*/ 0 w 12"/>
                <a:gd name="T3" fmla="*/ 10 h 23"/>
                <a:gd name="T4" fmla="*/ 0 w 12"/>
                <a:gd name="T5" fmla="*/ 17 h 23"/>
                <a:gd name="T6" fmla="*/ 0 w 12"/>
                <a:gd name="T7" fmla="*/ 17 h 23"/>
                <a:gd name="T8" fmla="*/ 0 w 12"/>
                <a:gd name="T9" fmla="*/ 17 h 23"/>
                <a:gd name="T10" fmla="*/ 0 w 12"/>
                <a:gd name="T11" fmla="*/ 17 h 23"/>
                <a:gd name="T12" fmla="*/ 0 w 12"/>
                <a:gd name="T13" fmla="*/ 23 h 23"/>
                <a:gd name="T14" fmla="*/ 12 w 12"/>
                <a:gd name="T15" fmla="*/ 23 h 23"/>
                <a:gd name="T16" fmla="*/ 12 w 12"/>
                <a:gd name="T17" fmla="*/ 0 h 23"/>
                <a:gd name="T18" fmla="*/ 6 w 12"/>
                <a:gd name="T19" fmla="*/ 0 h 23"/>
                <a:gd name="T20" fmla="*/ 6 w 12"/>
                <a:gd name="T21" fmla="*/ 0 h 23"/>
                <a:gd name="T22" fmla="*/ 6 w 12"/>
                <a:gd name="T23" fmla="*/ 4 h 23"/>
                <a:gd name="T24" fmla="*/ 0 w 12"/>
                <a:gd name="T25" fmla="*/ 4 h 23"/>
                <a:gd name="T26" fmla="*/ 0 w 12"/>
                <a:gd name="T27" fmla="*/ 10 h 23"/>
                <a:gd name="T28" fmla="*/ 0 w 12"/>
                <a:gd name="T29" fmla="*/ 10 h 23"/>
                <a:gd name="T30" fmla="*/ 0 w 12"/>
                <a:gd name="T31" fmla="*/ 10 h 23"/>
                <a:gd name="T32" fmla="*/ 0 w 12"/>
                <a:gd name="T33" fmla="*/ 10 h 23"/>
                <a:gd name="T34" fmla="*/ 0 w 12"/>
                <a:gd name="T3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23">
                  <a:moveTo>
                    <a:pt x="0" y="10"/>
                  </a:moveTo>
                  <a:lnTo>
                    <a:pt x="0" y="10"/>
                  </a:lnTo>
                  <a:lnTo>
                    <a:pt x="0" y="17"/>
                  </a:lnTo>
                  <a:lnTo>
                    <a:pt x="0" y="17"/>
                  </a:lnTo>
                  <a:lnTo>
                    <a:pt x="0" y="17"/>
                  </a:lnTo>
                  <a:lnTo>
                    <a:pt x="0" y="17"/>
                  </a:lnTo>
                  <a:lnTo>
                    <a:pt x="0" y="23"/>
                  </a:lnTo>
                  <a:lnTo>
                    <a:pt x="12" y="23"/>
                  </a:lnTo>
                  <a:lnTo>
                    <a:pt x="12" y="0"/>
                  </a:lnTo>
                  <a:lnTo>
                    <a:pt x="6" y="0"/>
                  </a:lnTo>
                  <a:lnTo>
                    <a:pt x="6" y="0"/>
                  </a:lnTo>
                  <a:lnTo>
                    <a:pt x="6" y="4"/>
                  </a:lnTo>
                  <a:lnTo>
                    <a:pt x="0" y="4"/>
                  </a:lnTo>
                  <a:lnTo>
                    <a:pt x="0" y="10"/>
                  </a:lnTo>
                  <a:lnTo>
                    <a:pt x="0" y="10"/>
                  </a:lnTo>
                  <a:lnTo>
                    <a:pt x="0" y="10"/>
                  </a:lnTo>
                  <a:lnTo>
                    <a:pt x="0" y="10"/>
                  </a:lnTo>
                  <a:lnTo>
                    <a:pt x="0" y="1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5" name="Freeform 1428"/>
            <p:cNvSpPr>
              <a:spLocks/>
            </p:cNvSpPr>
            <p:nvPr/>
          </p:nvSpPr>
          <p:spPr bwMode="auto">
            <a:xfrm>
              <a:off x="1855788" y="1819276"/>
              <a:ext cx="9525" cy="6350"/>
            </a:xfrm>
            <a:custGeom>
              <a:avLst/>
              <a:gdLst>
                <a:gd name="T0" fmla="*/ 0 w 6"/>
                <a:gd name="T1" fmla="*/ 0 h 4"/>
                <a:gd name="T2" fmla="*/ 0 w 6"/>
                <a:gd name="T3" fmla="*/ 4 h 4"/>
                <a:gd name="T4" fmla="*/ 6 w 6"/>
                <a:gd name="T5" fmla="*/ 4 h 4"/>
                <a:gd name="T6" fmla="*/ 6 w 6"/>
                <a:gd name="T7" fmla="*/ 0 h 4"/>
                <a:gd name="T8" fmla="*/ 0 w 6"/>
                <a:gd name="T9" fmla="*/ 0 h 4"/>
                <a:gd name="T10" fmla="*/ 0 w 6"/>
                <a:gd name="T11" fmla="*/ 0 h 4"/>
              </a:gdLst>
              <a:ahLst/>
              <a:cxnLst>
                <a:cxn ang="0">
                  <a:pos x="T0" y="T1"/>
                </a:cxn>
                <a:cxn ang="0">
                  <a:pos x="T2" y="T3"/>
                </a:cxn>
                <a:cxn ang="0">
                  <a:pos x="T4" y="T5"/>
                </a:cxn>
                <a:cxn ang="0">
                  <a:pos x="T6" y="T7"/>
                </a:cxn>
                <a:cxn ang="0">
                  <a:pos x="T8" y="T9"/>
                </a:cxn>
                <a:cxn ang="0">
                  <a:pos x="T10" y="T11"/>
                </a:cxn>
              </a:cxnLst>
              <a:rect l="0" t="0" r="r" b="b"/>
              <a:pathLst>
                <a:path w="6" h="4">
                  <a:moveTo>
                    <a:pt x="0" y="0"/>
                  </a:moveTo>
                  <a:lnTo>
                    <a:pt x="0" y="4"/>
                  </a:lnTo>
                  <a:lnTo>
                    <a:pt x="6" y="4"/>
                  </a:lnTo>
                  <a:lnTo>
                    <a:pt x="6"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6" name="Freeform 1429"/>
            <p:cNvSpPr>
              <a:spLocks/>
            </p:cNvSpPr>
            <p:nvPr/>
          </p:nvSpPr>
          <p:spPr bwMode="auto">
            <a:xfrm>
              <a:off x="1855788" y="1819276"/>
              <a:ext cx="9525" cy="6350"/>
            </a:xfrm>
            <a:custGeom>
              <a:avLst/>
              <a:gdLst>
                <a:gd name="T0" fmla="*/ 0 w 6"/>
                <a:gd name="T1" fmla="*/ 0 h 4"/>
                <a:gd name="T2" fmla="*/ 0 w 6"/>
                <a:gd name="T3" fmla="*/ 4 h 4"/>
                <a:gd name="T4" fmla="*/ 6 w 6"/>
                <a:gd name="T5" fmla="*/ 4 h 4"/>
                <a:gd name="T6" fmla="*/ 6 w 6"/>
                <a:gd name="T7" fmla="*/ 0 h 4"/>
                <a:gd name="T8" fmla="*/ 0 w 6"/>
                <a:gd name="T9" fmla="*/ 0 h 4"/>
                <a:gd name="T10" fmla="*/ 0 w 6"/>
                <a:gd name="T11" fmla="*/ 0 h 4"/>
              </a:gdLst>
              <a:ahLst/>
              <a:cxnLst>
                <a:cxn ang="0">
                  <a:pos x="T0" y="T1"/>
                </a:cxn>
                <a:cxn ang="0">
                  <a:pos x="T2" y="T3"/>
                </a:cxn>
                <a:cxn ang="0">
                  <a:pos x="T4" y="T5"/>
                </a:cxn>
                <a:cxn ang="0">
                  <a:pos x="T6" y="T7"/>
                </a:cxn>
                <a:cxn ang="0">
                  <a:pos x="T8" y="T9"/>
                </a:cxn>
                <a:cxn ang="0">
                  <a:pos x="T10" y="T11"/>
                </a:cxn>
              </a:cxnLst>
              <a:rect l="0" t="0" r="r" b="b"/>
              <a:pathLst>
                <a:path w="6" h="4">
                  <a:moveTo>
                    <a:pt x="0" y="0"/>
                  </a:moveTo>
                  <a:lnTo>
                    <a:pt x="0" y="4"/>
                  </a:lnTo>
                  <a:lnTo>
                    <a:pt x="6" y="4"/>
                  </a:lnTo>
                  <a:lnTo>
                    <a:pt x="6"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7" name="Freeform 1430"/>
            <p:cNvSpPr>
              <a:spLocks/>
            </p:cNvSpPr>
            <p:nvPr/>
          </p:nvSpPr>
          <p:spPr bwMode="auto">
            <a:xfrm>
              <a:off x="2300288" y="3467101"/>
              <a:ext cx="19050" cy="36513"/>
            </a:xfrm>
            <a:custGeom>
              <a:avLst/>
              <a:gdLst>
                <a:gd name="T0" fmla="*/ 6 w 12"/>
                <a:gd name="T1" fmla="*/ 0 h 23"/>
                <a:gd name="T2" fmla="*/ 6 w 12"/>
                <a:gd name="T3" fmla="*/ 0 h 23"/>
                <a:gd name="T4" fmla="*/ 6 w 12"/>
                <a:gd name="T5" fmla="*/ 0 h 23"/>
                <a:gd name="T6" fmla="*/ 6 w 12"/>
                <a:gd name="T7" fmla="*/ 0 h 23"/>
                <a:gd name="T8" fmla="*/ 6 w 12"/>
                <a:gd name="T9" fmla="*/ 0 h 23"/>
                <a:gd name="T10" fmla="*/ 12 w 12"/>
                <a:gd name="T11" fmla="*/ 0 h 23"/>
                <a:gd name="T12" fmla="*/ 12 w 12"/>
                <a:gd name="T13" fmla="*/ 6 h 23"/>
                <a:gd name="T14" fmla="*/ 12 w 12"/>
                <a:gd name="T15" fmla="*/ 6 h 23"/>
                <a:gd name="T16" fmla="*/ 12 w 12"/>
                <a:gd name="T17" fmla="*/ 6 h 23"/>
                <a:gd name="T18" fmla="*/ 12 w 12"/>
                <a:gd name="T19" fmla="*/ 12 h 23"/>
                <a:gd name="T20" fmla="*/ 12 w 12"/>
                <a:gd name="T21" fmla="*/ 12 h 23"/>
                <a:gd name="T22" fmla="*/ 12 w 12"/>
                <a:gd name="T23" fmla="*/ 18 h 23"/>
                <a:gd name="T24" fmla="*/ 6 w 12"/>
                <a:gd name="T25" fmla="*/ 18 h 23"/>
                <a:gd name="T26" fmla="*/ 6 w 12"/>
                <a:gd name="T27" fmla="*/ 18 h 23"/>
                <a:gd name="T28" fmla="*/ 6 w 12"/>
                <a:gd name="T29" fmla="*/ 23 h 23"/>
                <a:gd name="T30" fmla="*/ 0 w 12"/>
                <a:gd name="T31" fmla="*/ 23 h 23"/>
                <a:gd name="T32" fmla="*/ 0 w 12"/>
                <a:gd name="T33" fmla="*/ 23 h 23"/>
                <a:gd name="T34" fmla="*/ 0 w 12"/>
                <a:gd name="T35" fmla="*/ 18 h 23"/>
                <a:gd name="T36" fmla="*/ 0 w 12"/>
                <a:gd name="T37" fmla="*/ 18 h 23"/>
                <a:gd name="T38" fmla="*/ 0 w 12"/>
                <a:gd name="T39" fmla="*/ 18 h 23"/>
                <a:gd name="T40" fmla="*/ 0 w 12"/>
                <a:gd name="T41" fmla="*/ 12 h 23"/>
                <a:gd name="T42" fmla="*/ 6 w 12"/>
                <a:gd name="T43" fmla="*/ 12 h 23"/>
                <a:gd name="T44" fmla="*/ 6 w 12"/>
                <a:gd name="T45" fmla="*/ 6 h 23"/>
                <a:gd name="T46" fmla="*/ 6 w 12"/>
                <a:gd name="T47" fmla="*/ 6 h 23"/>
                <a:gd name="T48" fmla="*/ 6 w 12"/>
                <a:gd name="T49" fmla="*/ 6 h 23"/>
                <a:gd name="T50" fmla="*/ 6 w 12"/>
                <a:gd name="T51" fmla="*/ 0 h 23"/>
                <a:gd name="T52" fmla="*/ 6 w 12"/>
                <a:gd name="T53" fmla="*/ 0 h 23"/>
                <a:gd name="T54" fmla="*/ 6 w 12"/>
                <a:gd name="T55" fmla="*/ 0 h 23"/>
                <a:gd name="T56" fmla="*/ 6 w 12"/>
                <a:gd name="T57" fmla="*/ 0 h 23"/>
                <a:gd name="T58" fmla="*/ 6 w 12"/>
                <a:gd name="T5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23">
                  <a:moveTo>
                    <a:pt x="6" y="0"/>
                  </a:moveTo>
                  <a:lnTo>
                    <a:pt x="6" y="0"/>
                  </a:lnTo>
                  <a:lnTo>
                    <a:pt x="6" y="0"/>
                  </a:lnTo>
                  <a:lnTo>
                    <a:pt x="6" y="0"/>
                  </a:lnTo>
                  <a:lnTo>
                    <a:pt x="6" y="0"/>
                  </a:lnTo>
                  <a:lnTo>
                    <a:pt x="12" y="0"/>
                  </a:lnTo>
                  <a:lnTo>
                    <a:pt x="12" y="6"/>
                  </a:lnTo>
                  <a:lnTo>
                    <a:pt x="12" y="6"/>
                  </a:lnTo>
                  <a:lnTo>
                    <a:pt x="12" y="6"/>
                  </a:lnTo>
                  <a:lnTo>
                    <a:pt x="12" y="12"/>
                  </a:lnTo>
                  <a:lnTo>
                    <a:pt x="12" y="12"/>
                  </a:lnTo>
                  <a:lnTo>
                    <a:pt x="12" y="18"/>
                  </a:lnTo>
                  <a:lnTo>
                    <a:pt x="6" y="18"/>
                  </a:lnTo>
                  <a:lnTo>
                    <a:pt x="6" y="18"/>
                  </a:lnTo>
                  <a:lnTo>
                    <a:pt x="6" y="23"/>
                  </a:lnTo>
                  <a:lnTo>
                    <a:pt x="0" y="23"/>
                  </a:lnTo>
                  <a:lnTo>
                    <a:pt x="0" y="23"/>
                  </a:lnTo>
                  <a:lnTo>
                    <a:pt x="0" y="18"/>
                  </a:lnTo>
                  <a:lnTo>
                    <a:pt x="0" y="18"/>
                  </a:lnTo>
                  <a:lnTo>
                    <a:pt x="0" y="18"/>
                  </a:lnTo>
                  <a:lnTo>
                    <a:pt x="0" y="12"/>
                  </a:lnTo>
                  <a:lnTo>
                    <a:pt x="6" y="12"/>
                  </a:lnTo>
                  <a:lnTo>
                    <a:pt x="6" y="6"/>
                  </a:lnTo>
                  <a:lnTo>
                    <a:pt x="6" y="6"/>
                  </a:lnTo>
                  <a:lnTo>
                    <a:pt x="6" y="6"/>
                  </a:lnTo>
                  <a:lnTo>
                    <a:pt x="6" y="0"/>
                  </a:lnTo>
                  <a:lnTo>
                    <a:pt x="6" y="0"/>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8" name="Freeform 1431"/>
            <p:cNvSpPr>
              <a:spLocks/>
            </p:cNvSpPr>
            <p:nvPr/>
          </p:nvSpPr>
          <p:spPr bwMode="auto">
            <a:xfrm>
              <a:off x="2300288" y="3467101"/>
              <a:ext cx="19050" cy="36513"/>
            </a:xfrm>
            <a:custGeom>
              <a:avLst/>
              <a:gdLst>
                <a:gd name="T0" fmla="*/ 6 w 12"/>
                <a:gd name="T1" fmla="*/ 0 h 23"/>
                <a:gd name="T2" fmla="*/ 6 w 12"/>
                <a:gd name="T3" fmla="*/ 0 h 23"/>
                <a:gd name="T4" fmla="*/ 6 w 12"/>
                <a:gd name="T5" fmla="*/ 0 h 23"/>
                <a:gd name="T6" fmla="*/ 6 w 12"/>
                <a:gd name="T7" fmla="*/ 0 h 23"/>
                <a:gd name="T8" fmla="*/ 6 w 12"/>
                <a:gd name="T9" fmla="*/ 0 h 23"/>
                <a:gd name="T10" fmla="*/ 12 w 12"/>
                <a:gd name="T11" fmla="*/ 0 h 23"/>
                <a:gd name="T12" fmla="*/ 12 w 12"/>
                <a:gd name="T13" fmla="*/ 6 h 23"/>
                <a:gd name="T14" fmla="*/ 12 w 12"/>
                <a:gd name="T15" fmla="*/ 6 h 23"/>
                <a:gd name="T16" fmla="*/ 12 w 12"/>
                <a:gd name="T17" fmla="*/ 6 h 23"/>
                <a:gd name="T18" fmla="*/ 12 w 12"/>
                <a:gd name="T19" fmla="*/ 12 h 23"/>
                <a:gd name="T20" fmla="*/ 12 w 12"/>
                <a:gd name="T21" fmla="*/ 12 h 23"/>
                <a:gd name="T22" fmla="*/ 12 w 12"/>
                <a:gd name="T23" fmla="*/ 18 h 23"/>
                <a:gd name="T24" fmla="*/ 6 w 12"/>
                <a:gd name="T25" fmla="*/ 18 h 23"/>
                <a:gd name="T26" fmla="*/ 6 w 12"/>
                <a:gd name="T27" fmla="*/ 18 h 23"/>
                <a:gd name="T28" fmla="*/ 6 w 12"/>
                <a:gd name="T29" fmla="*/ 23 h 23"/>
                <a:gd name="T30" fmla="*/ 0 w 12"/>
                <a:gd name="T31" fmla="*/ 23 h 23"/>
                <a:gd name="T32" fmla="*/ 0 w 12"/>
                <a:gd name="T33" fmla="*/ 23 h 23"/>
                <a:gd name="T34" fmla="*/ 0 w 12"/>
                <a:gd name="T35" fmla="*/ 18 h 23"/>
                <a:gd name="T36" fmla="*/ 0 w 12"/>
                <a:gd name="T37" fmla="*/ 18 h 23"/>
                <a:gd name="T38" fmla="*/ 0 w 12"/>
                <a:gd name="T39" fmla="*/ 18 h 23"/>
                <a:gd name="T40" fmla="*/ 0 w 12"/>
                <a:gd name="T41" fmla="*/ 12 h 23"/>
                <a:gd name="T42" fmla="*/ 6 w 12"/>
                <a:gd name="T43" fmla="*/ 12 h 23"/>
                <a:gd name="T44" fmla="*/ 6 w 12"/>
                <a:gd name="T45" fmla="*/ 6 h 23"/>
                <a:gd name="T46" fmla="*/ 6 w 12"/>
                <a:gd name="T47" fmla="*/ 6 h 23"/>
                <a:gd name="T48" fmla="*/ 6 w 12"/>
                <a:gd name="T49" fmla="*/ 6 h 23"/>
                <a:gd name="T50" fmla="*/ 6 w 12"/>
                <a:gd name="T51" fmla="*/ 0 h 23"/>
                <a:gd name="T52" fmla="*/ 6 w 12"/>
                <a:gd name="T53" fmla="*/ 0 h 23"/>
                <a:gd name="T54" fmla="*/ 6 w 12"/>
                <a:gd name="T55" fmla="*/ 0 h 23"/>
                <a:gd name="T56" fmla="*/ 6 w 12"/>
                <a:gd name="T57" fmla="*/ 0 h 23"/>
                <a:gd name="T58" fmla="*/ 6 w 12"/>
                <a:gd name="T5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23">
                  <a:moveTo>
                    <a:pt x="6" y="0"/>
                  </a:moveTo>
                  <a:lnTo>
                    <a:pt x="6" y="0"/>
                  </a:lnTo>
                  <a:lnTo>
                    <a:pt x="6" y="0"/>
                  </a:lnTo>
                  <a:lnTo>
                    <a:pt x="6" y="0"/>
                  </a:lnTo>
                  <a:lnTo>
                    <a:pt x="6" y="0"/>
                  </a:lnTo>
                  <a:lnTo>
                    <a:pt x="12" y="0"/>
                  </a:lnTo>
                  <a:lnTo>
                    <a:pt x="12" y="6"/>
                  </a:lnTo>
                  <a:lnTo>
                    <a:pt x="12" y="6"/>
                  </a:lnTo>
                  <a:lnTo>
                    <a:pt x="12" y="6"/>
                  </a:lnTo>
                  <a:lnTo>
                    <a:pt x="12" y="12"/>
                  </a:lnTo>
                  <a:lnTo>
                    <a:pt x="12" y="12"/>
                  </a:lnTo>
                  <a:lnTo>
                    <a:pt x="12" y="18"/>
                  </a:lnTo>
                  <a:lnTo>
                    <a:pt x="6" y="18"/>
                  </a:lnTo>
                  <a:lnTo>
                    <a:pt x="6" y="18"/>
                  </a:lnTo>
                  <a:lnTo>
                    <a:pt x="6" y="23"/>
                  </a:lnTo>
                  <a:lnTo>
                    <a:pt x="0" y="23"/>
                  </a:lnTo>
                  <a:lnTo>
                    <a:pt x="0" y="23"/>
                  </a:lnTo>
                  <a:lnTo>
                    <a:pt x="0" y="18"/>
                  </a:lnTo>
                  <a:lnTo>
                    <a:pt x="0" y="18"/>
                  </a:lnTo>
                  <a:lnTo>
                    <a:pt x="0" y="18"/>
                  </a:lnTo>
                  <a:lnTo>
                    <a:pt x="0" y="12"/>
                  </a:lnTo>
                  <a:lnTo>
                    <a:pt x="6" y="12"/>
                  </a:lnTo>
                  <a:lnTo>
                    <a:pt x="6" y="6"/>
                  </a:lnTo>
                  <a:lnTo>
                    <a:pt x="6" y="6"/>
                  </a:lnTo>
                  <a:lnTo>
                    <a:pt x="6" y="6"/>
                  </a:lnTo>
                  <a:lnTo>
                    <a:pt x="6" y="0"/>
                  </a:lnTo>
                  <a:lnTo>
                    <a:pt x="6" y="0"/>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29" name="Freeform 1432"/>
            <p:cNvSpPr>
              <a:spLocks/>
            </p:cNvSpPr>
            <p:nvPr/>
          </p:nvSpPr>
          <p:spPr bwMode="auto">
            <a:xfrm>
              <a:off x="2279650" y="3467101"/>
              <a:ext cx="20638" cy="19050"/>
            </a:xfrm>
            <a:custGeom>
              <a:avLst/>
              <a:gdLst>
                <a:gd name="T0" fmla="*/ 7 w 13"/>
                <a:gd name="T1" fmla="*/ 0 h 12"/>
                <a:gd name="T2" fmla="*/ 0 w 13"/>
                <a:gd name="T3" fmla="*/ 6 h 12"/>
                <a:gd name="T4" fmla="*/ 7 w 13"/>
                <a:gd name="T5" fmla="*/ 6 h 12"/>
                <a:gd name="T6" fmla="*/ 7 w 13"/>
                <a:gd name="T7" fmla="*/ 12 h 12"/>
                <a:gd name="T8" fmla="*/ 13 w 13"/>
                <a:gd name="T9" fmla="*/ 12 h 12"/>
                <a:gd name="T10" fmla="*/ 13 w 13"/>
                <a:gd name="T11" fmla="*/ 0 h 12"/>
                <a:gd name="T12" fmla="*/ 7 w 13"/>
                <a:gd name="T13" fmla="*/ 0 h 12"/>
                <a:gd name="T14" fmla="*/ 7 w 13"/>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7" y="0"/>
                  </a:moveTo>
                  <a:lnTo>
                    <a:pt x="0" y="6"/>
                  </a:lnTo>
                  <a:lnTo>
                    <a:pt x="7" y="6"/>
                  </a:lnTo>
                  <a:lnTo>
                    <a:pt x="7" y="12"/>
                  </a:lnTo>
                  <a:lnTo>
                    <a:pt x="13" y="12"/>
                  </a:lnTo>
                  <a:lnTo>
                    <a:pt x="13" y="0"/>
                  </a:lnTo>
                  <a:lnTo>
                    <a:pt x="7" y="0"/>
                  </a:lnTo>
                  <a:lnTo>
                    <a:pt x="7"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0" name="Freeform 1433"/>
            <p:cNvSpPr>
              <a:spLocks/>
            </p:cNvSpPr>
            <p:nvPr/>
          </p:nvSpPr>
          <p:spPr bwMode="auto">
            <a:xfrm>
              <a:off x="3162300" y="2128838"/>
              <a:ext cx="26988" cy="9525"/>
            </a:xfrm>
            <a:custGeom>
              <a:avLst/>
              <a:gdLst>
                <a:gd name="T0" fmla="*/ 17 w 17"/>
                <a:gd name="T1" fmla="*/ 0 h 6"/>
                <a:gd name="T2" fmla="*/ 13 w 17"/>
                <a:gd name="T3" fmla="*/ 0 h 6"/>
                <a:gd name="T4" fmla="*/ 13 w 17"/>
                <a:gd name="T5" fmla="*/ 0 h 6"/>
                <a:gd name="T6" fmla="*/ 13 w 17"/>
                <a:gd name="T7" fmla="*/ 6 h 6"/>
                <a:gd name="T8" fmla="*/ 0 w 17"/>
                <a:gd name="T9" fmla="*/ 6 h 6"/>
                <a:gd name="T10" fmla="*/ 17 w 17"/>
                <a:gd name="T11" fmla="*/ 6 h 6"/>
                <a:gd name="T12" fmla="*/ 17 w 17"/>
                <a:gd name="T13" fmla="*/ 0 h 6"/>
                <a:gd name="T14" fmla="*/ 17 w 17"/>
                <a:gd name="T15" fmla="*/ 0 h 6"/>
                <a:gd name="T16" fmla="*/ 17 w 17"/>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6">
                  <a:moveTo>
                    <a:pt x="17" y="0"/>
                  </a:moveTo>
                  <a:lnTo>
                    <a:pt x="13" y="0"/>
                  </a:lnTo>
                  <a:lnTo>
                    <a:pt x="13" y="0"/>
                  </a:lnTo>
                  <a:lnTo>
                    <a:pt x="13" y="6"/>
                  </a:lnTo>
                  <a:lnTo>
                    <a:pt x="0" y="6"/>
                  </a:lnTo>
                  <a:lnTo>
                    <a:pt x="17" y="6"/>
                  </a:lnTo>
                  <a:lnTo>
                    <a:pt x="17" y="0"/>
                  </a:lnTo>
                  <a:lnTo>
                    <a:pt x="17" y="0"/>
                  </a:lnTo>
                  <a:lnTo>
                    <a:pt x="17"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1" name="Freeform 1434"/>
            <p:cNvSpPr>
              <a:spLocks/>
            </p:cNvSpPr>
            <p:nvPr/>
          </p:nvSpPr>
          <p:spPr bwMode="auto">
            <a:xfrm>
              <a:off x="3162300" y="2128838"/>
              <a:ext cx="26988" cy="9525"/>
            </a:xfrm>
            <a:custGeom>
              <a:avLst/>
              <a:gdLst>
                <a:gd name="T0" fmla="*/ 17 w 17"/>
                <a:gd name="T1" fmla="*/ 0 h 6"/>
                <a:gd name="T2" fmla="*/ 13 w 17"/>
                <a:gd name="T3" fmla="*/ 0 h 6"/>
                <a:gd name="T4" fmla="*/ 13 w 17"/>
                <a:gd name="T5" fmla="*/ 0 h 6"/>
                <a:gd name="T6" fmla="*/ 13 w 17"/>
                <a:gd name="T7" fmla="*/ 6 h 6"/>
                <a:gd name="T8" fmla="*/ 0 w 17"/>
                <a:gd name="T9" fmla="*/ 6 h 6"/>
                <a:gd name="T10" fmla="*/ 17 w 17"/>
                <a:gd name="T11" fmla="*/ 6 h 6"/>
                <a:gd name="T12" fmla="*/ 17 w 17"/>
                <a:gd name="T13" fmla="*/ 0 h 6"/>
                <a:gd name="T14" fmla="*/ 17 w 17"/>
                <a:gd name="T15" fmla="*/ 0 h 6"/>
                <a:gd name="T16" fmla="*/ 17 w 17"/>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6">
                  <a:moveTo>
                    <a:pt x="17" y="0"/>
                  </a:moveTo>
                  <a:lnTo>
                    <a:pt x="13" y="0"/>
                  </a:lnTo>
                  <a:lnTo>
                    <a:pt x="13" y="0"/>
                  </a:lnTo>
                  <a:lnTo>
                    <a:pt x="13" y="6"/>
                  </a:lnTo>
                  <a:lnTo>
                    <a:pt x="0" y="6"/>
                  </a:lnTo>
                  <a:lnTo>
                    <a:pt x="17" y="6"/>
                  </a:lnTo>
                  <a:lnTo>
                    <a:pt x="17" y="0"/>
                  </a:lnTo>
                  <a:lnTo>
                    <a:pt x="17" y="0"/>
                  </a:lnTo>
                  <a:lnTo>
                    <a:pt x="17"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2" name="Freeform 1435"/>
            <p:cNvSpPr>
              <a:spLocks/>
            </p:cNvSpPr>
            <p:nvPr/>
          </p:nvSpPr>
          <p:spPr bwMode="auto">
            <a:xfrm>
              <a:off x="3162300" y="2103438"/>
              <a:ext cx="20638" cy="34925"/>
            </a:xfrm>
            <a:custGeom>
              <a:avLst/>
              <a:gdLst>
                <a:gd name="T0" fmla="*/ 0 w 13"/>
                <a:gd name="T1" fmla="*/ 22 h 22"/>
                <a:gd name="T2" fmla="*/ 7 w 13"/>
                <a:gd name="T3" fmla="*/ 22 h 22"/>
                <a:gd name="T4" fmla="*/ 7 w 13"/>
                <a:gd name="T5" fmla="*/ 16 h 22"/>
                <a:gd name="T6" fmla="*/ 7 w 13"/>
                <a:gd name="T7" fmla="*/ 16 h 22"/>
                <a:gd name="T8" fmla="*/ 13 w 13"/>
                <a:gd name="T9" fmla="*/ 10 h 22"/>
                <a:gd name="T10" fmla="*/ 13 w 13"/>
                <a:gd name="T11" fmla="*/ 10 h 22"/>
                <a:gd name="T12" fmla="*/ 13 w 13"/>
                <a:gd name="T13" fmla="*/ 10 h 22"/>
                <a:gd name="T14" fmla="*/ 13 w 13"/>
                <a:gd name="T15" fmla="*/ 0 h 22"/>
                <a:gd name="T16" fmla="*/ 13 w 13"/>
                <a:gd name="T17" fmla="*/ 6 h 22"/>
                <a:gd name="T18" fmla="*/ 7 w 13"/>
                <a:gd name="T19" fmla="*/ 6 h 22"/>
                <a:gd name="T20" fmla="*/ 7 w 13"/>
                <a:gd name="T21" fmla="*/ 6 h 22"/>
                <a:gd name="T22" fmla="*/ 7 w 13"/>
                <a:gd name="T23" fmla="*/ 6 h 22"/>
                <a:gd name="T24" fmla="*/ 7 w 13"/>
                <a:gd name="T25" fmla="*/ 10 h 22"/>
                <a:gd name="T26" fmla="*/ 0 w 13"/>
                <a:gd name="T27" fmla="*/ 10 h 22"/>
                <a:gd name="T28" fmla="*/ 0 w 13"/>
                <a:gd name="T29" fmla="*/ 10 h 22"/>
                <a:gd name="T30" fmla="*/ 0 w 13"/>
                <a:gd name="T31" fmla="*/ 16 h 22"/>
                <a:gd name="T32" fmla="*/ 0 w 13"/>
                <a:gd name="T33" fmla="*/ 16 h 22"/>
                <a:gd name="T34" fmla="*/ 0 w 13"/>
                <a:gd name="T35" fmla="*/ 22 h 22"/>
                <a:gd name="T36" fmla="*/ 0 w 13"/>
                <a:gd name="T37" fmla="*/ 22 h 22"/>
                <a:gd name="T38" fmla="*/ 0 w 13"/>
                <a:gd name="T3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22">
                  <a:moveTo>
                    <a:pt x="0" y="22"/>
                  </a:moveTo>
                  <a:lnTo>
                    <a:pt x="7" y="22"/>
                  </a:lnTo>
                  <a:lnTo>
                    <a:pt x="7" y="16"/>
                  </a:lnTo>
                  <a:lnTo>
                    <a:pt x="7" y="16"/>
                  </a:lnTo>
                  <a:lnTo>
                    <a:pt x="13" y="10"/>
                  </a:lnTo>
                  <a:lnTo>
                    <a:pt x="13" y="10"/>
                  </a:lnTo>
                  <a:lnTo>
                    <a:pt x="13" y="10"/>
                  </a:lnTo>
                  <a:lnTo>
                    <a:pt x="13" y="0"/>
                  </a:lnTo>
                  <a:lnTo>
                    <a:pt x="13" y="6"/>
                  </a:lnTo>
                  <a:lnTo>
                    <a:pt x="7" y="6"/>
                  </a:lnTo>
                  <a:lnTo>
                    <a:pt x="7" y="6"/>
                  </a:lnTo>
                  <a:lnTo>
                    <a:pt x="7" y="6"/>
                  </a:lnTo>
                  <a:lnTo>
                    <a:pt x="7" y="10"/>
                  </a:lnTo>
                  <a:lnTo>
                    <a:pt x="0" y="10"/>
                  </a:lnTo>
                  <a:lnTo>
                    <a:pt x="0" y="10"/>
                  </a:lnTo>
                  <a:lnTo>
                    <a:pt x="0" y="16"/>
                  </a:lnTo>
                  <a:lnTo>
                    <a:pt x="0" y="16"/>
                  </a:lnTo>
                  <a:lnTo>
                    <a:pt x="0" y="22"/>
                  </a:lnTo>
                  <a:lnTo>
                    <a:pt x="0" y="22"/>
                  </a:lnTo>
                  <a:lnTo>
                    <a:pt x="0" y="2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3" name="Freeform 1436"/>
            <p:cNvSpPr>
              <a:spLocks/>
            </p:cNvSpPr>
            <p:nvPr/>
          </p:nvSpPr>
          <p:spPr bwMode="auto">
            <a:xfrm>
              <a:off x="3162300" y="2103438"/>
              <a:ext cx="20638" cy="34925"/>
            </a:xfrm>
            <a:custGeom>
              <a:avLst/>
              <a:gdLst>
                <a:gd name="T0" fmla="*/ 0 w 13"/>
                <a:gd name="T1" fmla="*/ 22 h 22"/>
                <a:gd name="T2" fmla="*/ 7 w 13"/>
                <a:gd name="T3" fmla="*/ 22 h 22"/>
                <a:gd name="T4" fmla="*/ 7 w 13"/>
                <a:gd name="T5" fmla="*/ 16 h 22"/>
                <a:gd name="T6" fmla="*/ 7 w 13"/>
                <a:gd name="T7" fmla="*/ 16 h 22"/>
                <a:gd name="T8" fmla="*/ 13 w 13"/>
                <a:gd name="T9" fmla="*/ 10 h 22"/>
                <a:gd name="T10" fmla="*/ 13 w 13"/>
                <a:gd name="T11" fmla="*/ 10 h 22"/>
                <a:gd name="T12" fmla="*/ 13 w 13"/>
                <a:gd name="T13" fmla="*/ 10 h 22"/>
                <a:gd name="T14" fmla="*/ 13 w 13"/>
                <a:gd name="T15" fmla="*/ 0 h 22"/>
                <a:gd name="T16" fmla="*/ 13 w 13"/>
                <a:gd name="T17" fmla="*/ 6 h 22"/>
                <a:gd name="T18" fmla="*/ 7 w 13"/>
                <a:gd name="T19" fmla="*/ 6 h 22"/>
                <a:gd name="T20" fmla="*/ 7 w 13"/>
                <a:gd name="T21" fmla="*/ 6 h 22"/>
                <a:gd name="T22" fmla="*/ 7 w 13"/>
                <a:gd name="T23" fmla="*/ 6 h 22"/>
                <a:gd name="T24" fmla="*/ 7 w 13"/>
                <a:gd name="T25" fmla="*/ 10 h 22"/>
                <a:gd name="T26" fmla="*/ 0 w 13"/>
                <a:gd name="T27" fmla="*/ 10 h 22"/>
                <a:gd name="T28" fmla="*/ 0 w 13"/>
                <a:gd name="T29" fmla="*/ 10 h 22"/>
                <a:gd name="T30" fmla="*/ 0 w 13"/>
                <a:gd name="T31" fmla="*/ 16 h 22"/>
                <a:gd name="T32" fmla="*/ 0 w 13"/>
                <a:gd name="T33" fmla="*/ 16 h 22"/>
                <a:gd name="T34" fmla="*/ 0 w 13"/>
                <a:gd name="T35" fmla="*/ 22 h 22"/>
                <a:gd name="T36" fmla="*/ 0 w 13"/>
                <a:gd name="T37" fmla="*/ 22 h 22"/>
                <a:gd name="T38" fmla="*/ 0 w 13"/>
                <a:gd name="T3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22">
                  <a:moveTo>
                    <a:pt x="0" y="22"/>
                  </a:moveTo>
                  <a:lnTo>
                    <a:pt x="7" y="22"/>
                  </a:lnTo>
                  <a:lnTo>
                    <a:pt x="7" y="16"/>
                  </a:lnTo>
                  <a:lnTo>
                    <a:pt x="7" y="16"/>
                  </a:lnTo>
                  <a:lnTo>
                    <a:pt x="13" y="10"/>
                  </a:lnTo>
                  <a:lnTo>
                    <a:pt x="13" y="10"/>
                  </a:lnTo>
                  <a:lnTo>
                    <a:pt x="13" y="10"/>
                  </a:lnTo>
                  <a:lnTo>
                    <a:pt x="13" y="0"/>
                  </a:lnTo>
                  <a:lnTo>
                    <a:pt x="13" y="6"/>
                  </a:lnTo>
                  <a:lnTo>
                    <a:pt x="7" y="6"/>
                  </a:lnTo>
                  <a:lnTo>
                    <a:pt x="7" y="6"/>
                  </a:lnTo>
                  <a:lnTo>
                    <a:pt x="7" y="6"/>
                  </a:lnTo>
                  <a:lnTo>
                    <a:pt x="7" y="10"/>
                  </a:lnTo>
                  <a:lnTo>
                    <a:pt x="0" y="10"/>
                  </a:lnTo>
                  <a:lnTo>
                    <a:pt x="0" y="10"/>
                  </a:lnTo>
                  <a:lnTo>
                    <a:pt x="0" y="16"/>
                  </a:lnTo>
                  <a:lnTo>
                    <a:pt x="0" y="16"/>
                  </a:lnTo>
                  <a:lnTo>
                    <a:pt x="0" y="22"/>
                  </a:lnTo>
                  <a:lnTo>
                    <a:pt x="0" y="22"/>
                  </a:lnTo>
                  <a:lnTo>
                    <a:pt x="0" y="2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4" name="Freeform 1437"/>
            <p:cNvSpPr>
              <a:spLocks/>
            </p:cNvSpPr>
            <p:nvPr/>
          </p:nvSpPr>
          <p:spPr bwMode="auto">
            <a:xfrm>
              <a:off x="3097213" y="2112963"/>
              <a:ext cx="46038" cy="25400"/>
            </a:xfrm>
            <a:custGeom>
              <a:avLst/>
              <a:gdLst>
                <a:gd name="T0" fmla="*/ 13 w 29"/>
                <a:gd name="T1" fmla="*/ 0 h 16"/>
                <a:gd name="T2" fmla="*/ 6 w 29"/>
                <a:gd name="T3" fmla="*/ 0 h 16"/>
                <a:gd name="T4" fmla="*/ 6 w 29"/>
                <a:gd name="T5" fmla="*/ 4 h 16"/>
                <a:gd name="T6" fmla="*/ 0 w 29"/>
                <a:gd name="T7" fmla="*/ 4 h 16"/>
                <a:gd name="T8" fmla="*/ 6 w 29"/>
                <a:gd name="T9" fmla="*/ 4 h 16"/>
                <a:gd name="T10" fmla="*/ 6 w 29"/>
                <a:gd name="T11" fmla="*/ 10 h 16"/>
                <a:gd name="T12" fmla="*/ 13 w 29"/>
                <a:gd name="T13" fmla="*/ 10 h 16"/>
                <a:gd name="T14" fmla="*/ 13 w 29"/>
                <a:gd name="T15" fmla="*/ 16 h 16"/>
                <a:gd name="T16" fmla="*/ 29 w 29"/>
                <a:gd name="T17" fmla="*/ 16 h 16"/>
                <a:gd name="T18" fmla="*/ 29 w 29"/>
                <a:gd name="T19" fmla="*/ 10 h 16"/>
                <a:gd name="T20" fmla="*/ 29 w 29"/>
                <a:gd name="T21" fmla="*/ 10 h 16"/>
                <a:gd name="T22" fmla="*/ 29 w 29"/>
                <a:gd name="T23" fmla="*/ 10 h 16"/>
                <a:gd name="T24" fmla="*/ 23 w 29"/>
                <a:gd name="T25" fmla="*/ 4 h 16"/>
                <a:gd name="T26" fmla="*/ 13 w 29"/>
                <a:gd name="T27" fmla="*/ 4 h 16"/>
                <a:gd name="T28" fmla="*/ 13 w 29"/>
                <a:gd name="T29" fmla="*/ 0 h 16"/>
                <a:gd name="T30" fmla="*/ 13 w 29"/>
                <a:gd name="T31" fmla="*/ 0 h 16"/>
                <a:gd name="T32" fmla="*/ 13 w 29"/>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6">
                  <a:moveTo>
                    <a:pt x="13" y="0"/>
                  </a:moveTo>
                  <a:lnTo>
                    <a:pt x="6" y="0"/>
                  </a:lnTo>
                  <a:lnTo>
                    <a:pt x="6" y="4"/>
                  </a:lnTo>
                  <a:lnTo>
                    <a:pt x="0" y="4"/>
                  </a:lnTo>
                  <a:lnTo>
                    <a:pt x="6" y="4"/>
                  </a:lnTo>
                  <a:lnTo>
                    <a:pt x="6" y="10"/>
                  </a:lnTo>
                  <a:lnTo>
                    <a:pt x="13" y="10"/>
                  </a:lnTo>
                  <a:lnTo>
                    <a:pt x="13" y="16"/>
                  </a:lnTo>
                  <a:lnTo>
                    <a:pt x="29" y="16"/>
                  </a:lnTo>
                  <a:lnTo>
                    <a:pt x="29" y="10"/>
                  </a:lnTo>
                  <a:lnTo>
                    <a:pt x="29" y="10"/>
                  </a:lnTo>
                  <a:lnTo>
                    <a:pt x="29" y="10"/>
                  </a:lnTo>
                  <a:lnTo>
                    <a:pt x="23" y="4"/>
                  </a:lnTo>
                  <a:lnTo>
                    <a:pt x="13" y="4"/>
                  </a:lnTo>
                  <a:lnTo>
                    <a:pt x="13" y="0"/>
                  </a:lnTo>
                  <a:lnTo>
                    <a:pt x="13" y="0"/>
                  </a:lnTo>
                  <a:lnTo>
                    <a:pt x="13"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5" name="Freeform 1438"/>
            <p:cNvSpPr>
              <a:spLocks/>
            </p:cNvSpPr>
            <p:nvPr/>
          </p:nvSpPr>
          <p:spPr bwMode="auto">
            <a:xfrm>
              <a:off x="3097213" y="2112963"/>
              <a:ext cx="46038" cy="25400"/>
            </a:xfrm>
            <a:custGeom>
              <a:avLst/>
              <a:gdLst>
                <a:gd name="T0" fmla="*/ 13 w 29"/>
                <a:gd name="T1" fmla="*/ 0 h 16"/>
                <a:gd name="T2" fmla="*/ 6 w 29"/>
                <a:gd name="T3" fmla="*/ 0 h 16"/>
                <a:gd name="T4" fmla="*/ 6 w 29"/>
                <a:gd name="T5" fmla="*/ 4 h 16"/>
                <a:gd name="T6" fmla="*/ 0 w 29"/>
                <a:gd name="T7" fmla="*/ 4 h 16"/>
                <a:gd name="T8" fmla="*/ 6 w 29"/>
                <a:gd name="T9" fmla="*/ 4 h 16"/>
                <a:gd name="T10" fmla="*/ 6 w 29"/>
                <a:gd name="T11" fmla="*/ 10 h 16"/>
                <a:gd name="T12" fmla="*/ 13 w 29"/>
                <a:gd name="T13" fmla="*/ 10 h 16"/>
                <a:gd name="T14" fmla="*/ 13 w 29"/>
                <a:gd name="T15" fmla="*/ 16 h 16"/>
                <a:gd name="T16" fmla="*/ 29 w 29"/>
                <a:gd name="T17" fmla="*/ 16 h 16"/>
                <a:gd name="T18" fmla="*/ 29 w 29"/>
                <a:gd name="T19" fmla="*/ 10 h 16"/>
                <a:gd name="T20" fmla="*/ 29 w 29"/>
                <a:gd name="T21" fmla="*/ 10 h 16"/>
                <a:gd name="T22" fmla="*/ 29 w 29"/>
                <a:gd name="T23" fmla="*/ 10 h 16"/>
                <a:gd name="T24" fmla="*/ 23 w 29"/>
                <a:gd name="T25" fmla="*/ 4 h 16"/>
                <a:gd name="T26" fmla="*/ 13 w 29"/>
                <a:gd name="T27" fmla="*/ 4 h 16"/>
                <a:gd name="T28" fmla="*/ 13 w 29"/>
                <a:gd name="T29" fmla="*/ 0 h 16"/>
                <a:gd name="T30" fmla="*/ 13 w 29"/>
                <a:gd name="T31" fmla="*/ 0 h 16"/>
                <a:gd name="T32" fmla="*/ 13 w 29"/>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6">
                  <a:moveTo>
                    <a:pt x="13" y="0"/>
                  </a:moveTo>
                  <a:lnTo>
                    <a:pt x="6" y="0"/>
                  </a:lnTo>
                  <a:lnTo>
                    <a:pt x="6" y="4"/>
                  </a:lnTo>
                  <a:lnTo>
                    <a:pt x="0" y="4"/>
                  </a:lnTo>
                  <a:lnTo>
                    <a:pt x="6" y="4"/>
                  </a:lnTo>
                  <a:lnTo>
                    <a:pt x="6" y="10"/>
                  </a:lnTo>
                  <a:lnTo>
                    <a:pt x="13" y="10"/>
                  </a:lnTo>
                  <a:lnTo>
                    <a:pt x="13" y="16"/>
                  </a:lnTo>
                  <a:lnTo>
                    <a:pt x="29" y="16"/>
                  </a:lnTo>
                  <a:lnTo>
                    <a:pt x="29" y="10"/>
                  </a:lnTo>
                  <a:lnTo>
                    <a:pt x="29" y="10"/>
                  </a:lnTo>
                  <a:lnTo>
                    <a:pt x="29" y="10"/>
                  </a:lnTo>
                  <a:lnTo>
                    <a:pt x="23" y="4"/>
                  </a:lnTo>
                  <a:lnTo>
                    <a:pt x="13" y="4"/>
                  </a:lnTo>
                  <a:lnTo>
                    <a:pt x="13" y="0"/>
                  </a:lnTo>
                  <a:lnTo>
                    <a:pt x="13" y="0"/>
                  </a:lnTo>
                  <a:lnTo>
                    <a:pt x="13"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6" name="Freeform 1439"/>
            <p:cNvSpPr>
              <a:spLocks/>
            </p:cNvSpPr>
            <p:nvPr/>
          </p:nvSpPr>
          <p:spPr bwMode="auto">
            <a:xfrm>
              <a:off x="6188075" y="2424113"/>
              <a:ext cx="34925" cy="46038"/>
            </a:xfrm>
            <a:custGeom>
              <a:avLst/>
              <a:gdLst>
                <a:gd name="T0" fmla="*/ 22 w 22"/>
                <a:gd name="T1" fmla="*/ 12 h 29"/>
                <a:gd name="T2" fmla="*/ 10 w 22"/>
                <a:gd name="T3" fmla="*/ 0 h 29"/>
                <a:gd name="T4" fmla="*/ 0 w 22"/>
                <a:gd name="T5" fmla="*/ 0 h 29"/>
                <a:gd name="T6" fmla="*/ 6 w 22"/>
                <a:gd name="T7" fmla="*/ 16 h 29"/>
                <a:gd name="T8" fmla="*/ 16 w 22"/>
                <a:gd name="T9" fmla="*/ 29 h 29"/>
                <a:gd name="T10" fmla="*/ 22 w 22"/>
                <a:gd name="T11" fmla="*/ 12 h 29"/>
                <a:gd name="T12" fmla="*/ 22 w 22"/>
                <a:gd name="T13" fmla="*/ 12 h 29"/>
              </a:gdLst>
              <a:ahLst/>
              <a:cxnLst>
                <a:cxn ang="0">
                  <a:pos x="T0" y="T1"/>
                </a:cxn>
                <a:cxn ang="0">
                  <a:pos x="T2" y="T3"/>
                </a:cxn>
                <a:cxn ang="0">
                  <a:pos x="T4" y="T5"/>
                </a:cxn>
                <a:cxn ang="0">
                  <a:pos x="T6" y="T7"/>
                </a:cxn>
                <a:cxn ang="0">
                  <a:pos x="T8" y="T9"/>
                </a:cxn>
                <a:cxn ang="0">
                  <a:pos x="T10" y="T11"/>
                </a:cxn>
                <a:cxn ang="0">
                  <a:pos x="T12" y="T13"/>
                </a:cxn>
              </a:cxnLst>
              <a:rect l="0" t="0" r="r" b="b"/>
              <a:pathLst>
                <a:path w="22" h="29">
                  <a:moveTo>
                    <a:pt x="22" y="12"/>
                  </a:moveTo>
                  <a:lnTo>
                    <a:pt x="10" y="0"/>
                  </a:lnTo>
                  <a:lnTo>
                    <a:pt x="0" y="0"/>
                  </a:lnTo>
                  <a:lnTo>
                    <a:pt x="6" y="16"/>
                  </a:lnTo>
                  <a:lnTo>
                    <a:pt x="16" y="29"/>
                  </a:lnTo>
                  <a:lnTo>
                    <a:pt x="22" y="12"/>
                  </a:lnTo>
                  <a:lnTo>
                    <a:pt x="22"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7" name="Freeform 1440"/>
            <p:cNvSpPr>
              <a:spLocks/>
            </p:cNvSpPr>
            <p:nvPr/>
          </p:nvSpPr>
          <p:spPr bwMode="auto">
            <a:xfrm>
              <a:off x="7273925" y="2459038"/>
              <a:ext cx="0" cy="17463"/>
            </a:xfrm>
            <a:custGeom>
              <a:avLst/>
              <a:gdLst>
                <a:gd name="T0" fmla="*/ 11 h 11"/>
                <a:gd name="T1" fmla="*/ 0 h 11"/>
                <a:gd name="T2" fmla="*/ 11 h 11"/>
                <a:gd name="T3" fmla="*/ 11 h 11"/>
              </a:gdLst>
              <a:ahLst/>
              <a:cxnLst>
                <a:cxn ang="0">
                  <a:pos x="0" y="T0"/>
                </a:cxn>
                <a:cxn ang="0">
                  <a:pos x="0" y="T1"/>
                </a:cxn>
                <a:cxn ang="0">
                  <a:pos x="0" y="T2"/>
                </a:cxn>
                <a:cxn ang="0">
                  <a:pos x="0" y="T3"/>
                </a:cxn>
              </a:cxnLst>
              <a:rect l="0" t="0" r="r" b="b"/>
              <a:pathLst>
                <a:path h="11">
                  <a:moveTo>
                    <a:pt x="0" y="11"/>
                  </a:moveTo>
                  <a:lnTo>
                    <a:pt x="0" y="0"/>
                  </a:lnTo>
                  <a:lnTo>
                    <a:pt x="0" y="11"/>
                  </a:lnTo>
                  <a:lnTo>
                    <a:pt x="0" y="11"/>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8" name="Freeform 1441"/>
            <p:cNvSpPr>
              <a:spLocks/>
            </p:cNvSpPr>
            <p:nvPr/>
          </p:nvSpPr>
          <p:spPr bwMode="auto">
            <a:xfrm>
              <a:off x="5565775" y="1273176"/>
              <a:ext cx="17463" cy="0"/>
            </a:xfrm>
            <a:custGeom>
              <a:avLst/>
              <a:gdLst>
                <a:gd name="T0" fmla="*/ 11 w 11"/>
                <a:gd name="T1" fmla="*/ 0 w 11"/>
                <a:gd name="T2" fmla="*/ 0 w 11"/>
                <a:gd name="T3" fmla="*/ 0 w 11"/>
                <a:gd name="T4" fmla="*/ 11 w 11"/>
              </a:gdLst>
              <a:ahLst/>
              <a:cxnLst>
                <a:cxn ang="0">
                  <a:pos x="T0" y="0"/>
                </a:cxn>
                <a:cxn ang="0">
                  <a:pos x="T1" y="0"/>
                </a:cxn>
                <a:cxn ang="0">
                  <a:pos x="T2" y="0"/>
                </a:cxn>
                <a:cxn ang="0">
                  <a:pos x="T3" y="0"/>
                </a:cxn>
                <a:cxn ang="0">
                  <a:pos x="T4" y="0"/>
                </a:cxn>
              </a:cxnLst>
              <a:rect l="0" t="0" r="r" b="b"/>
              <a:pathLst>
                <a:path w="11">
                  <a:moveTo>
                    <a:pt x="11" y="0"/>
                  </a:moveTo>
                  <a:lnTo>
                    <a:pt x="0" y="0"/>
                  </a:lnTo>
                  <a:lnTo>
                    <a:pt x="0" y="0"/>
                  </a:lnTo>
                  <a:lnTo>
                    <a:pt x="0" y="0"/>
                  </a:lnTo>
                  <a:lnTo>
                    <a:pt x="11"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39" name="Freeform 1442"/>
            <p:cNvSpPr>
              <a:spLocks/>
            </p:cNvSpPr>
            <p:nvPr/>
          </p:nvSpPr>
          <p:spPr bwMode="auto">
            <a:xfrm>
              <a:off x="5583238" y="1236663"/>
              <a:ext cx="9525" cy="19050"/>
            </a:xfrm>
            <a:custGeom>
              <a:avLst/>
              <a:gdLst>
                <a:gd name="T0" fmla="*/ 0 w 6"/>
                <a:gd name="T1" fmla="*/ 6 h 12"/>
                <a:gd name="T2" fmla="*/ 6 w 6"/>
                <a:gd name="T3" fmla="*/ 0 h 12"/>
                <a:gd name="T4" fmla="*/ 6 w 6"/>
                <a:gd name="T5" fmla="*/ 0 h 12"/>
                <a:gd name="T6" fmla="*/ 6 w 6"/>
                <a:gd name="T7" fmla="*/ 6 h 12"/>
                <a:gd name="T8" fmla="*/ 6 w 6"/>
                <a:gd name="T9" fmla="*/ 6 h 12"/>
                <a:gd name="T10" fmla="*/ 6 w 6"/>
                <a:gd name="T11" fmla="*/ 6 h 12"/>
                <a:gd name="T12" fmla="*/ 6 w 6"/>
                <a:gd name="T13" fmla="*/ 12 h 12"/>
                <a:gd name="T14" fmla="*/ 0 w 6"/>
                <a:gd name="T15" fmla="*/ 12 h 12"/>
                <a:gd name="T16" fmla="*/ 0 w 6"/>
                <a:gd name="T17" fmla="*/ 6 h 12"/>
                <a:gd name="T18" fmla="*/ 0 w 6"/>
                <a:gd name="T19" fmla="*/ 6 h 12"/>
                <a:gd name="T20" fmla="*/ 0 w 6"/>
                <a:gd name="T2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6"/>
                  </a:moveTo>
                  <a:lnTo>
                    <a:pt x="6" y="0"/>
                  </a:lnTo>
                  <a:lnTo>
                    <a:pt x="6" y="0"/>
                  </a:lnTo>
                  <a:lnTo>
                    <a:pt x="6" y="6"/>
                  </a:lnTo>
                  <a:lnTo>
                    <a:pt x="6" y="6"/>
                  </a:lnTo>
                  <a:lnTo>
                    <a:pt x="6" y="6"/>
                  </a:lnTo>
                  <a:lnTo>
                    <a:pt x="6" y="12"/>
                  </a:lnTo>
                  <a:lnTo>
                    <a:pt x="0" y="12"/>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0" name="Freeform 1443"/>
            <p:cNvSpPr>
              <a:spLocks/>
            </p:cNvSpPr>
            <p:nvPr/>
          </p:nvSpPr>
          <p:spPr bwMode="auto">
            <a:xfrm>
              <a:off x="5583238" y="1236663"/>
              <a:ext cx="9525" cy="19050"/>
            </a:xfrm>
            <a:custGeom>
              <a:avLst/>
              <a:gdLst>
                <a:gd name="T0" fmla="*/ 0 w 6"/>
                <a:gd name="T1" fmla="*/ 6 h 12"/>
                <a:gd name="T2" fmla="*/ 6 w 6"/>
                <a:gd name="T3" fmla="*/ 0 h 12"/>
                <a:gd name="T4" fmla="*/ 6 w 6"/>
                <a:gd name="T5" fmla="*/ 0 h 12"/>
                <a:gd name="T6" fmla="*/ 6 w 6"/>
                <a:gd name="T7" fmla="*/ 6 h 12"/>
                <a:gd name="T8" fmla="*/ 6 w 6"/>
                <a:gd name="T9" fmla="*/ 6 h 12"/>
                <a:gd name="T10" fmla="*/ 6 w 6"/>
                <a:gd name="T11" fmla="*/ 6 h 12"/>
                <a:gd name="T12" fmla="*/ 6 w 6"/>
                <a:gd name="T13" fmla="*/ 12 h 12"/>
                <a:gd name="T14" fmla="*/ 0 w 6"/>
                <a:gd name="T15" fmla="*/ 12 h 12"/>
                <a:gd name="T16" fmla="*/ 0 w 6"/>
                <a:gd name="T17" fmla="*/ 6 h 12"/>
                <a:gd name="T18" fmla="*/ 0 w 6"/>
                <a:gd name="T19" fmla="*/ 6 h 12"/>
                <a:gd name="T20" fmla="*/ 0 w 6"/>
                <a:gd name="T2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6"/>
                  </a:moveTo>
                  <a:lnTo>
                    <a:pt x="6" y="0"/>
                  </a:lnTo>
                  <a:lnTo>
                    <a:pt x="6" y="0"/>
                  </a:lnTo>
                  <a:lnTo>
                    <a:pt x="6" y="6"/>
                  </a:lnTo>
                  <a:lnTo>
                    <a:pt x="6" y="6"/>
                  </a:lnTo>
                  <a:lnTo>
                    <a:pt x="6" y="6"/>
                  </a:lnTo>
                  <a:lnTo>
                    <a:pt x="6" y="12"/>
                  </a:lnTo>
                  <a:lnTo>
                    <a:pt x="0" y="12"/>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1" name="Freeform 1444"/>
            <p:cNvSpPr>
              <a:spLocks/>
            </p:cNvSpPr>
            <p:nvPr/>
          </p:nvSpPr>
          <p:spPr bwMode="auto">
            <a:xfrm>
              <a:off x="5722938" y="1344613"/>
              <a:ext cx="9525" cy="9525"/>
            </a:xfrm>
            <a:custGeom>
              <a:avLst/>
              <a:gdLst>
                <a:gd name="T0" fmla="*/ 6 w 6"/>
                <a:gd name="T1" fmla="*/ 0 h 6"/>
                <a:gd name="T2" fmla="*/ 6 w 6"/>
                <a:gd name="T3" fmla="*/ 6 h 6"/>
                <a:gd name="T4" fmla="*/ 0 w 6"/>
                <a:gd name="T5" fmla="*/ 6 h 6"/>
                <a:gd name="T6" fmla="*/ 0 w 6"/>
                <a:gd name="T7" fmla="*/ 6 h 6"/>
                <a:gd name="T8" fmla="*/ 0 w 6"/>
                <a:gd name="T9" fmla="*/ 6 h 6"/>
                <a:gd name="T10" fmla="*/ 0 w 6"/>
                <a:gd name="T11" fmla="*/ 6 h 6"/>
                <a:gd name="T12" fmla="*/ 0 w 6"/>
                <a:gd name="T13" fmla="*/ 0 h 6"/>
                <a:gd name="T14" fmla="*/ 0 w 6"/>
                <a:gd name="T15" fmla="*/ 0 h 6"/>
                <a:gd name="T16" fmla="*/ 0 w 6"/>
                <a:gd name="T17" fmla="*/ 0 h 6"/>
                <a:gd name="T18" fmla="*/ 0 w 6"/>
                <a:gd name="T19" fmla="*/ 0 h 6"/>
                <a:gd name="T20" fmla="*/ 6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6" y="0"/>
                  </a:moveTo>
                  <a:lnTo>
                    <a:pt x="6" y="6"/>
                  </a:lnTo>
                  <a:lnTo>
                    <a:pt x="0" y="6"/>
                  </a:lnTo>
                  <a:lnTo>
                    <a:pt x="0" y="6"/>
                  </a:lnTo>
                  <a:lnTo>
                    <a:pt x="0" y="6"/>
                  </a:lnTo>
                  <a:lnTo>
                    <a:pt x="0" y="6"/>
                  </a:lnTo>
                  <a:lnTo>
                    <a:pt x="0" y="0"/>
                  </a:lnTo>
                  <a:lnTo>
                    <a:pt x="0" y="0"/>
                  </a:lnTo>
                  <a:lnTo>
                    <a:pt x="0" y="0"/>
                  </a:lnTo>
                  <a:lnTo>
                    <a:pt x="0"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2" name="Freeform 1445"/>
            <p:cNvSpPr>
              <a:spLocks/>
            </p:cNvSpPr>
            <p:nvPr/>
          </p:nvSpPr>
          <p:spPr bwMode="auto">
            <a:xfrm>
              <a:off x="5910263" y="1308101"/>
              <a:ext cx="6350" cy="9525"/>
            </a:xfrm>
            <a:custGeom>
              <a:avLst/>
              <a:gdLst>
                <a:gd name="T0" fmla="*/ 0 w 4"/>
                <a:gd name="T1" fmla="*/ 6 h 6"/>
                <a:gd name="T2" fmla="*/ 0 w 4"/>
                <a:gd name="T3" fmla="*/ 6 h 6"/>
                <a:gd name="T4" fmla="*/ 0 w 4"/>
                <a:gd name="T5" fmla="*/ 6 h 6"/>
                <a:gd name="T6" fmla="*/ 0 w 4"/>
                <a:gd name="T7" fmla="*/ 6 h 6"/>
                <a:gd name="T8" fmla="*/ 0 w 4"/>
                <a:gd name="T9" fmla="*/ 6 h 6"/>
                <a:gd name="T10" fmla="*/ 4 w 4"/>
                <a:gd name="T11" fmla="*/ 0 h 6"/>
                <a:gd name="T12" fmla="*/ 4 w 4"/>
                <a:gd name="T13" fmla="*/ 0 h 6"/>
                <a:gd name="T14" fmla="*/ 4 w 4"/>
                <a:gd name="T15" fmla="*/ 6 h 6"/>
                <a:gd name="T16" fmla="*/ 0 w 4"/>
                <a:gd name="T17" fmla="*/ 6 h 6"/>
                <a:gd name="T18" fmla="*/ 0 w 4"/>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0" y="6"/>
                  </a:moveTo>
                  <a:lnTo>
                    <a:pt x="0" y="6"/>
                  </a:lnTo>
                  <a:lnTo>
                    <a:pt x="0" y="6"/>
                  </a:lnTo>
                  <a:lnTo>
                    <a:pt x="0" y="6"/>
                  </a:lnTo>
                  <a:lnTo>
                    <a:pt x="0" y="6"/>
                  </a:lnTo>
                  <a:lnTo>
                    <a:pt x="4" y="0"/>
                  </a:lnTo>
                  <a:lnTo>
                    <a:pt x="4" y="0"/>
                  </a:lnTo>
                  <a:lnTo>
                    <a:pt x="4" y="6"/>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3" name="Freeform 1446"/>
            <p:cNvSpPr>
              <a:spLocks/>
            </p:cNvSpPr>
            <p:nvPr/>
          </p:nvSpPr>
          <p:spPr bwMode="auto">
            <a:xfrm>
              <a:off x="6586538" y="1335088"/>
              <a:ext cx="138113" cy="34925"/>
            </a:xfrm>
            <a:custGeom>
              <a:avLst/>
              <a:gdLst>
                <a:gd name="T0" fmla="*/ 0 w 87"/>
                <a:gd name="T1" fmla="*/ 0 h 22"/>
                <a:gd name="T2" fmla="*/ 29 w 87"/>
                <a:gd name="T3" fmla="*/ 0 h 22"/>
                <a:gd name="T4" fmla="*/ 29 w 87"/>
                <a:gd name="T5" fmla="*/ 6 h 22"/>
                <a:gd name="T6" fmla="*/ 35 w 87"/>
                <a:gd name="T7" fmla="*/ 6 h 22"/>
                <a:gd name="T8" fmla="*/ 35 w 87"/>
                <a:gd name="T9" fmla="*/ 12 h 22"/>
                <a:gd name="T10" fmla="*/ 35 w 87"/>
                <a:gd name="T11" fmla="*/ 12 h 22"/>
                <a:gd name="T12" fmla="*/ 41 w 87"/>
                <a:gd name="T13" fmla="*/ 12 h 22"/>
                <a:gd name="T14" fmla="*/ 41 w 87"/>
                <a:gd name="T15" fmla="*/ 6 h 22"/>
                <a:gd name="T16" fmla="*/ 41 w 87"/>
                <a:gd name="T17" fmla="*/ 6 h 22"/>
                <a:gd name="T18" fmla="*/ 41 w 87"/>
                <a:gd name="T19" fmla="*/ 6 h 22"/>
                <a:gd name="T20" fmla="*/ 41 w 87"/>
                <a:gd name="T21" fmla="*/ 0 h 22"/>
                <a:gd name="T22" fmla="*/ 52 w 87"/>
                <a:gd name="T23" fmla="*/ 0 h 22"/>
                <a:gd name="T24" fmla="*/ 58 w 87"/>
                <a:gd name="T25" fmla="*/ 6 h 22"/>
                <a:gd name="T26" fmla="*/ 70 w 87"/>
                <a:gd name="T27" fmla="*/ 6 h 22"/>
                <a:gd name="T28" fmla="*/ 76 w 87"/>
                <a:gd name="T29" fmla="*/ 12 h 22"/>
                <a:gd name="T30" fmla="*/ 80 w 87"/>
                <a:gd name="T31" fmla="*/ 12 h 22"/>
                <a:gd name="T32" fmla="*/ 87 w 87"/>
                <a:gd name="T33" fmla="*/ 16 h 22"/>
                <a:gd name="T34" fmla="*/ 80 w 87"/>
                <a:gd name="T35" fmla="*/ 16 h 22"/>
                <a:gd name="T36" fmla="*/ 76 w 87"/>
                <a:gd name="T37" fmla="*/ 22 h 22"/>
                <a:gd name="T38" fmla="*/ 23 w 87"/>
                <a:gd name="T39" fmla="*/ 22 h 22"/>
                <a:gd name="T40" fmla="*/ 23 w 87"/>
                <a:gd name="T41" fmla="*/ 22 h 22"/>
                <a:gd name="T42" fmla="*/ 16 w 87"/>
                <a:gd name="T43" fmla="*/ 16 h 22"/>
                <a:gd name="T44" fmla="*/ 16 w 87"/>
                <a:gd name="T45" fmla="*/ 16 h 22"/>
                <a:gd name="T46" fmla="*/ 16 w 87"/>
                <a:gd name="T47" fmla="*/ 16 h 22"/>
                <a:gd name="T48" fmla="*/ 10 w 87"/>
                <a:gd name="T49" fmla="*/ 12 h 22"/>
                <a:gd name="T50" fmla="*/ 0 w 87"/>
                <a:gd name="T51" fmla="*/ 12 h 22"/>
                <a:gd name="T52" fmla="*/ 0 w 87"/>
                <a:gd name="T53" fmla="*/ 6 h 22"/>
                <a:gd name="T54" fmla="*/ 0 w 87"/>
                <a:gd name="T55" fmla="*/ 6 h 22"/>
                <a:gd name="T56" fmla="*/ 0 w 87"/>
                <a:gd name="T57" fmla="*/ 6 h 22"/>
                <a:gd name="T58" fmla="*/ 0 w 87"/>
                <a:gd name="T59" fmla="*/ 0 h 22"/>
                <a:gd name="T60" fmla="*/ 0 w 87"/>
                <a:gd name="T6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22">
                  <a:moveTo>
                    <a:pt x="0" y="0"/>
                  </a:moveTo>
                  <a:lnTo>
                    <a:pt x="29" y="0"/>
                  </a:lnTo>
                  <a:lnTo>
                    <a:pt x="29" y="6"/>
                  </a:lnTo>
                  <a:lnTo>
                    <a:pt x="35" y="6"/>
                  </a:lnTo>
                  <a:lnTo>
                    <a:pt x="35" y="12"/>
                  </a:lnTo>
                  <a:lnTo>
                    <a:pt x="35" y="12"/>
                  </a:lnTo>
                  <a:lnTo>
                    <a:pt x="41" y="12"/>
                  </a:lnTo>
                  <a:lnTo>
                    <a:pt x="41" y="6"/>
                  </a:lnTo>
                  <a:lnTo>
                    <a:pt x="41" y="6"/>
                  </a:lnTo>
                  <a:lnTo>
                    <a:pt x="41" y="6"/>
                  </a:lnTo>
                  <a:lnTo>
                    <a:pt x="41" y="0"/>
                  </a:lnTo>
                  <a:lnTo>
                    <a:pt x="52" y="0"/>
                  </a:lnTo>
                  <a:lnTo>
                    <a:pt x="58" y="6"/>
                  </a:lnTo>
                  <a:lnTo>
                    <a:pt x="70" y="6"/>
                  </a:lnTo>
                  <a:lnTo>
                    <a:pt x="76" y="12"/>
                  </a:lnTo>
                  <a:lnTo>
                    <a:pt x="80" y="12"/>
                  </a:lnTo>
                  <a:lnTo>
                    <a:pt x="87" y="16"/>
                  </a:lnTo>
                  <a:lnTo>
                    <a:pt x="80" y="16"/>
                  </a:lnTo>
                  <a:lnTo>
                    <a:pt x="76" y="22"/>
                  </a:lnTo>
                  <a:lnTo>
                    <a:pt x="23" y="22"/>
                  </a:lnTo>
                  <a:lnTo>
                    <a:pt x="23" y="22"/>
                  </a:lnTo>
                  <a:lnTo>
                    <a:pt x="16" y="16"/>
                  </a:lnTo>
                  <a:lnTo>
                    <a:pt x="16" y="16"/>
                  </a:lnTo>
                  <a:lnTo>
                    <a:pt x="16" y="16"/>
                  </a:lnTo>
                  <a:lnTo>
                    <a:pt x="10" y="12"/>
                  </a:lnTo>
                  <a:lnTo>
                    <a:pt x="0" y="12"/>
                  </a:lnTo>
                  <a:lnTo>
                    <a:pt x="0" y="6"/>
                  </a:lnTo>
                  <a:lnTo>
                    <a:pt x="0" y="6"/>
                  </a:lnTo>
                  <a:lnTo>
                    <a:pt x="0" y="6"/>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4" name="Freeform 1447"/>
            <p:cNvSpPr>
              <a:spLocks/>
            </p:cNvSpPr>
            <p:nvPr/>
          </p:nvSpPr>
          <p:spPr bwMode="auto">
            <a:xfrm>
              <a:off x="6586538" y="1335088"/>
              <a:ext cx="138113" cy="34925"/>
            </a:xfrm>
            <a:custGeom>
              <a:avLst/>
              <a:gdLst>
                <a:gd name="T0" fmla="*/ 0 w 87"/>
                <a:gd name="T1" fmla="*/ 0 h 22"/>
                <a:gd name="T2" fmla="*/ 29 w 87"/>
                <a:gd name="T3" fmla="*/ 0 h 22"/>
                <a:gd name="T4" fmla="*/ 29 w 87"/>
                <a:gd name="T5" fmla="*/ 6 h 22"/>
                <a:gd name="T6" fmla="*/ 35 w 87"/>
                <a:gd name="T7" fmla="*/ 6 h 22"/>
                <a:gd name="T8" fmla="*/ 35 w 87"/>
                <a:gd name="T9" fmla="*/ 12 h 22"/>
                <a:gd name="T10" fmla="*/ 35 w 87"/>
                <a:gd name="T11" fmla="*/ 12 h 22"/>
                <a:gd name="T12" fmla="*/ 41 w 87"/>
                <a:gd name="T13" fmla="*/ 12 h 22"/>
                <a:gd name="T14" fmla="*/ 41 w 87"/>
                <a:gd name="T15" fmla="*/ 6 h 22"/>
                <a:gd name="T16" fmla="*/ 41 w 87"/>
                <a:gd name="T17" fmla="*/ 6 h 22"/>
                <a:gd name="T18" fmla="*/ 41 w 87"/>
                <a:gd name="T19" fmla="*/ 6 h 22"/>
                <a:gd name="T20" fmla="*/ 41 w 87"/>
                <a:gd name="T21" fmla="*/ 0 h 22"/>
                <a:gd name="T22" fmla="*/ 52 w 87"/>
                <a:gd name="T23" fmla="*/ 0 h 22"/>
                <a:gd name="T24" fmla="*/ 58 w 87"/>
                <a:gd name="T25" fmla="*/ 6 h 22"/>
                <a:gd name="T26" fmla="*/ 70 w 87"/>
                <a:gd name="T27" fmla="*/ 6 h 22"/>
                <a:gd name="T28" fmla="*/ 76 w 87"/>
                <a:gd name="T29" fmla="*/ 12 h 22"/>
                <a:gd name="T30" fmla="*/ 80 w 87"/>
                <a:gd name="T31" fmla="*/ 12 h 22"/>
                <a:gd name="T32" fmla="*/ 87 w 87"/>
                <a:gd name="T33" fmla="*/ 16 h 22"/>
                <a:gd name="T34" fmla="*/ 80 w 87"/>
                <a:gd name="T35" fmla="*/ 16 h 22"/>
                <a:gd name="T36" fmla="*/ 76 w 87"/>
                <a:gd name="T37" fmla="*/ 22 h 22"/>
                <a:gd name="T38" fmla="*/ 23 w 87"/>
                <a:gd name="T39" fmla="*/ 22 h 22"/>
                <a:gd name="T40" fmla="*/ 23 w 87"/>
                <a:gd name="T41" fmla="*/ 22 h 22"/>
                <a:gd name="T42" fmla="*/ 16 w 87"/>
                <a:gd name="T43" fmla="*/ 16 h 22"/>
                <a:gd name="T44" fmla="*/ 16 w 87"/>
                <a:gd name="T45" fmla="*/ 16 h 22"/>
                <a:gd name="T46" fmla="*/ 16 w 87"/>
                <a:gd name="T47" fmla="*/ 16 h 22"/>
                <a:gd name="T48" fmla="*/ 10 w 87"/>
                <a:gd name="T49" fmla="*/ 12 h 22"/>
                <a:gd name="T50" fmla="*/ 0 w 87"/>
                <a:gd name="T51" fmla="*/ 12 h 22"/>
                <a:gd name="T52" fmla="*/ 0 w 87"/>
                <a:gd name="T53" fmla="*/ 6 h 22"/>
                <a:gd name="T54" fmla="*/ 0 w 87"/>
                <a:gd name="T55" fmla="*/ 6 h 22"/>
                <a:gd name="T56" fmla="*/ 0 w 87"/>
                <a:gd name="T57" fmla="*/ 6 h 22"/>
                <a:gd name="T58" fmla="*/ 0 w 87"/>
                <a:gd name="T59" fmla="*/ 0 h 22"/>
                <a:gd name="T60" fmla="*/ 0 w 87"/>
                <a:gd name="T6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22">
                  <a:moveTo>
                    <a:pt x="0" y="0"/>
                  </a:moveTo>
                  <a:lnTo>
                    <a:pt x="29" y="0"/>
                  </a:lnTo>
                  <a:lnTo>
                    <a:pt x="29" y="6"/>
                  </a:lnTo>
                  <a:lnTo>
                    <a:pt x="35" y="6"/>
                  </a:lnTo>
                  <a:lnTo>
                    <a:pt x="35" y="12"/>
                  </a:lnTo>
                  <a:lnTo>
                    <a:pt x="35" y="12"/>
                  </a:lnTo>
                  <a:lnTo>
                    <a:pt x="41" y="12"/>
                  </a:lnTo>
                  <a:lnTo>
                    <a:pt x="41" y="6"/>
                  </a:lnTo>
                  <a:lnTo>
                    <a:pt x="41" y="6"/>
                  </a:lnTo>
                  <a:lnTo>
                    <a:pt x="41" y="6"/>
                  </a:lnTo>
                  <a:lnTo>
                    <a:pt x="41" y="0"/>
                  </a:lnTo>
                  <a:lnTo>
                    <a:pt x="52" y="0"/>
                  </a:lnTo>
                  <a:lnTo>
                    <a:pt x="58" y="6"/>
                  </a:lnTo>
                  <a:lnTo>
                    <a:pt x="70" y="6"/>
                  </a:lnTo>
                  <a:lnTo>
                    <a:pt x="76" y="12"/>
                  </a:lnTo>
                  <a:lnTo>
                    <a:pt x="80" y="12"/>
                  </a:lnTo>
                  <a:lnTo>
                    <a:pt x="87" y="16"/>
                  </a:lnTo>
                  <a:lnTo>
                    <a:pt x="80" y="16"/>
                  </a:lnTo>
                  <a:lnTo>
                    <a:pt x="76" y="22"/>
                  </a:lnTo>
                  <a:lnTo>
                    <a:pt x="23" y="22"/>
                  </a:lnTo>
                  <a:lnTo>
                    <a:pt x="23" y="22"/>
                  </a:lnTo>
                  <a:lnTo>
                    <a:pt x="16" y="16"/>
                  </a:lnTo>
                  <a:lnTo>
                    <a:pt x="16" y="16"/>
                  </a:lnTo>
                  <a:lnTo>
                    <a:pt x="16" y="16"/>
                  </a:lnTo>
                  <a:lnTo>
                    <a:pt x="10" y="12"/>
                  </a:lnTo>
                  <a:lnTo>
                    <a:pt x="0" y="12"/>
                  </a:lnTo>
                  <a:lnTo>
                    <a:pt x="0" y="6"/>
                  </a:lnTo>
                  <a:lnTo>
                    <a:pt x="0" y="6"/>
                  </a:lnTo>
                  <a:lnTo>
                    <a:pt x="0" y="6"/>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5" name="Freeform 1448"/>
            <p:cNvSpPr>
              <a:spLocks/>
            </p:cNvSpPr>
            <p:nvPr/>
          </p:nvSpPr>
          <p:spPr bwMode="auto">
            <a:xfrm>
              <a:off x="6734175" y="1344613"/>
              <a:ext cx="101600" cy="25400"/>
            </a:xfrm>
            <a:custGeom>
              <a:avLst/>
              <a:gdLst>
                <a:gd name="T0" fmla="*/ 29 w 64"/>
                <a:gd name="T1" fmla="*/ 6 h 16"/>
                <a:gd name="T2" fmla="*/ 29 w 64"/>
                <a:gd name="T3" fmla="*/ 6 h 16"/>
                <a:gd name="T4" fmla="*/ 29 w 64"/>
                <a:gd name="T5" fmla="*/ 6 h 16"/>
                <a:gd name="T6" fmla="*/ 29 w 64"/>
                <a:gd name="T7" fmla="*/ 6 h 16"/>
                <a:gd name="T8" fmla="*/ 29 w 64"/>
                <a:gd name="T9" fmla="*/ 6 h 16"/>
                <a:gd name="T10" fmla="*/ 35 w 64"/>
                <a:gd name="T11" fmla="*/ 6 h 16"/>
                <a:gd name="T12" fmla="*/ 35 w 64"/>
                <a:gd name="T13" fmla="*/ 0 h 16"/>
                <a:gd name="T14" fmla="*/ 35 w 64"/>
                <a:gd name="T15" fmla="*/ 0 h 16"/>
                <a:gd name="T16" fmla="*/ 35 w 64"/>
                <a:gd name="T17" fmla="*/ 0 h 16"/>
                <a:gd name="T18" fmla="*/ 41 w 64"/>
                <a:gd name="T19" fmla="*/ 0 h 16"/>
                <a:gd name="T20" fmla="*/ 47 w 64"/>
                <a:gd name="T21" fmla="*/ 6 h 16"/>
                <a:gd name="T22" fmla="*/ 47 w 64"/>
                <a:gd name="T23" fmla="*/ 6 h 16"/>
                <a:gd name="T24" fmla="*/ 57 w 64"/>
                <a:gd name="T25" fmla="*/ 6 h 16"/>
                <a:gd name="T26" fmla="*/ 57 w 64"/>
                <a:gd name="T27" fmla="*/ 10 h 16"/>
                <a:gd name="T28" fmla="*/ 64 w 64"/>
                <a:gd name="T29" fmla="*/ 10 h 16"/>
                <a:gd name="T30" fmla="*/ 57 w 64"/>
                <a:gd name="T31" fmla="*/ 10 h 16"/>
                <a:gd name="T32" fmla="*/ 47 w 64"/>
                <a:gd name="T33" fmla="*/ 16 h 16"/>
                <a:gd name="T34" fmla="*/ 29 w 64"/>
                <a:gd name="T35" fmla="*/ 16 h 16"/>
                <a:gd name="T36" fmla="*/ 29 w 64"/>
                <a:gd name="T37" fmla="*/ 16 h 16"/>
                <a:gd name="T38" fmla="*/ 22 w 64"/>
                <a:gd name="T39" fmla="*/ 10 h 16"/>
                <a:gd name="T40" fmla="*/ 12 w 64"/>
                <a:gd name="T41" fmla="*/ 10 h 16"/>
                <a:gd name="T42" fmla="*/ 12 w 64"/>
                <a:gd name="T43" fmla="*/ 6 h 16"/>
                <a:gd name="T44" fmla="*/ 0 w 64"/>
                <a:gd name="T45" fmla="*/ 6 h 16"/>
                <a:gd name="T46" fmla="*/ 0 w 64"/>
                <a:gd name="T47" fmla="*/ 0 h 16"/>
                <a:gd name="T48" fmla="*/ 12 w 64"/>
                <a:gd name="T49" fmla="*/ 0 h 16"/>
                <a:gd name="T50" fmla="*/ 12 w 64"/>
                <a:gd name="T51" fmla="*/ 6 h 16"/>
                <a:gd name="T52" fmla="*/ 29 w 64"/>
                <a:gd name="T53" fmla="*/ 6 h 16"/>
                <a:gd name="T54" fmla="*/ 29 w 64"/>
                <a:gd name="T5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4" h="16">
                  <a:moveTo>
                    <a:pt x="29" y="6"/>
                  </a:moveTo>
                  <a:lnTo>
                    <a:pt x="29" y="6"/>
                  </a:lnTo>
                  <a:lnTo>
                    <a:pt x="29" y="6"/>
                  </a:lnTo>
                  <a:lnTo>
                    <a:pt x="29" y="6"/>
                  </a:lnTo>
                  <a:lnTo>
                    <a:pt x="29" y="6"/>
                  </a:lnTo>
                  <a:lnTo>
                    <a:pt x="35" y="6"/>
                  </a:lnTo>
                  <a:lnTo>
                    <a:pt x="35" y="0"/>
                  </a:lnTo>
                  <a:lnTo>
                    <a:pt x="35" y="0"/>
                  </a:lnTo>
                  <a:lnTo>
                    <a:pt x="35" y="0"/>
                  </a:lnTo>
                  <a:lnTo>
                    <a:pt x="41" y="0"/>
                  </a:lnTo>
                  <a:lnTo>
                    <a:pt x="47" y="6"/>
                  </a:lnTo>
                  <a:lnTo>
                    <a:pt x="47" y="6"/>
                  </a:lnTo>
                  <a:lnTo>
                    <a:pt x="57" y="6"/>
                  </a:lnTo>
                  <a:lnTo>
                    <a:pt x="57" y="10"/>
                  </a:lnTo>
                  <a:lnTo>
                    <a:pt x="64" y="10"/>
                  </a:lnTo>
                  <a:lnTo>
                    <a:pt x="57" y="10"/>
                  </a:lnTo>
                  <a:lnTo>
                    <a:pt x="47" y="16"/>
                  </a:lnTo>
                  <a:lnTo>
                    <a:pt x="29" y="16"/>
                  </a:lnTo>
                  <a:lnTo>
                    <a:pt x="29" y="16"/>
                  </a:lnTo>
                  <a:lnTo>
                    <a:pt x="22" y="10"/>
                  </a:lnTo>
                  <a:lnTo>
                    <a:pt x="12" y="10"/>
                  </a:lnTo>
                  <a:lnTo>
                    <a:pt x="12" y="6"/>
                  </a:lnTo>
                  <a:lnTo>
                    <a:pt x="0" y="6"/>
                  </a:lnTo>
                  <a:lnTo>
                    <a:pt x="0" y="0"/>
                  </a:lnTo>
                  <a:lnTo>
                    <a:pt x="12" y="0"/>
                  </a:lnTo>
                  <a:lnTo>
                    <a:pt x="12" y="6"/>
                  </a:lnTo>
                  <a:lnTo>
                    <a:pt x="29" y="6"/>
                  </a:lnTo>
                  <a:lnTo>
                    <a:pt x="29"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6" name="Freeform 1449"/>
            <p:cNvSpPr>
              <a:spLocks/>
            </p:cNvSpPr>
            <p:nvPr/>
          </p:nvSpPr>
          <p:spPr bwMode="auto">
            <a:xfrm>
              <a:off x="6734175" y="1344613"/>
              <a:ext cx="101600" cy="25400"/>
            </a:xfrm>
            <a:custGeom>
              <a:avLst/>
              <a:gdLst>
                <a:gd name="T0" fmla="*/ 29 w 64"/>
                <a:gd name="T1" fmla="*/ 6 h 16"/>
                <a:gd name="T2" fmla="*/ 29 w 64"/>
                <a:gd name="T3" fmla="*/ 6 h 16"/>
                <a:gd name="T4" fmla="*/ 29 w 64"/>
                <a:gd name="T5" fmla="*/ 6 h 16"/>
                <a:gd name="T6" fmla="*/ 29 w 64"/>
                <a:gd name="T7" fmla="*/ 6 h 16"/>
                <a:gd name="T8" fmla="*/ 29 w 64"/>
                <a:gd name="T9" fmla="*/ 6 h 16"/>
                <a:gd name="T10" fmla="*/ 35 w 64"/>
                <a:gd name="T11" fmla="*/ 6 h 16"/>
                <a:gd name="T12" fmla="*/ 35 w 64"/>
                <a:gd name="T13" fmla="*/ 0 h 16"/>
                <a:gd name="T14" fmla="*/ 35 w 64"/>
                <a:gd name="T15" fmla="*/ 0 h 16"/>
                <a:gd name="T16" fmla="*/ 35 w 64"/>
                <a:gd name="T17" fmla="*/ 0 h 16"/>
                <a:gd name="T18" fmla="*/ 41 w 64"/>
                <a:gd name="T19" fmla="*/ 0 h 16"/>
                <a:gd name="T20" fmla="*/ 47 w 64"/>
                <a:gd name="T21" fmla="*/ 6 h 16"/>
                <a:gd name="T22" fmla="*/ 47 w 64"/>
                <a:gd name="T23" fmla="*/ 6 h 16"/>
                <a:gd name="T24" fmla="*/ 57 w 64"/>
                <a:gd name="T25" fmla="*/ 6 h 16"/>
                <a:gd name="T26" fmla="*/ 57 w 64"/>
                <a:gd name="T27" fmla="*/ 10 h 16"/>
                <a:gd name="T28" fmla="*/ 64 w 64"/>
                <a:gd name="T29" fmla="*/ 10 h 16"/>
                <a:gd name="T30" fmla="*/ 57 w 64"/>
                <a:gd name="T31" fmla="*/ 10 h 16"/>
                <a:gd name="T32" fmla="*/ 47 w 64"/>
                <a:gd name="T33" fmla="*/ 16 h 16"/>
                <a:gd name="T34" fmla="*/ 29 w 64"/>
                <a:gd name="T35" fmla="*/ 16 h 16"/>
                <a:gd name="T36" fmla="*/ 29 w 64"/>
                <a:gd name="T37" fmla="*/ 16 h 16"/>
                <a:gd name="T38" fmla="*/ 22 w 64"/>
                <a:gd name="T39" fmla="*/ 10 h 16"/>
                <a:gd name="T40" fmla="*/ 12 w 64"/>
                <a:gd name="T41" fmla="*/ 10 h 16"/>
                <a:gd name="T42" fmla="*/ 12 w 64"/>
                <a:gd name="T43" fmla="*/ 6 h 16"/>
                <a:gd name="T44" fmla="*/ 0 w 64"/>
                <a:gd name="T45" fmla="*/ 6 h 16"/>
                <a:gd name="T46" fmla="*/ 0 w 64"/>
                <a:gd name="T47" fmla="*/ 0 h 16"/>
                <a:gd name="T48" fmla="*/ 12 w 64"/>
                <a:gd name="T49" fmla="*/ 0 h 16"/>
                <a:gd name="T50" fmla="*/ 12 w 64"/>
                <a:gd name="T51" fmla="*/ 6 h 16"/>
                <a:gd name="T52" fmla="*/ 29 w 64"/>
                <a:gd name="T53" fmla="*/ 6 h 16"/>
                <a:gd name="T54" fmla="*/ 29 w 64"/>
                <a:gd name="T5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4" h="16">
                  <a:moveTo>
                    <a:pt x="29" y="6"/>
                  </a:moveTo>
                  <a:lnTo>
                    <a:pt x="29" y="6"/>
                  </a:lnTo>
                  <a:lnTo>
                    <a:pt x="29" y="6"/>
                  </a:lnTo>
                  <a:lnTo>
                    <a:pt x="29" y="6"/>
                  </a:lnTo>
                  <a:lnTo>
                    <a:pt x="29" y="6"/>
                  </a:lnTo>
                  <a:lnTo>
                    <a:pt x="35" y="6"/>
                  </a:lnTo>
                  <a:lnTo>
                    <a:pt x="35" y="0"/>
                  </a:lnTo>
                  <a:lnTo>
                    <a:pt x="35" y="0"/>
                  </a:lnTo>
                  <a:lnTo>
                    <a:pt x="35" y="0"/>
                  </a:lnTo>
                  <a:lnTo>
                    <a:pt x="41" y="0"/>
                  </a:lnTo>
                  <a:lnTo>
                    <a:pt x="47" y="6"/>
                  </a:lnTo>
                  <a:lnTo>
                    <a:pt x="47" y="6"/>
                  </a:lnTo>
                  <a:lnTo>
                    <a:pt x="57" y="6"/>
                  </a:lnTo>
                  <a:lnTo>
                    <a:pt x="57" y="10"/>
                  </a:lnTo>
                  <a:lnTo>
                    <a:pt x="64" y="10"/>
                  </a:lnTo>
                  <a:lnTo>
                    <a:pt x="57" y="10"/>
                  </a:lnTo>
                  <a:lnTo>
                    <a:pt x="47" y="16"/>
                  </a:lnTo>
                  <a:lnTo>
                    <a:pt x="29" y="16"/>
                  </a:lnTo>
                  <a:lnTo>
                    <a:pt x="29" y="16"/>
                  </a:lnTo>
                  <a:lnTo>
                    <a:pt x="22" y="10"/>
                  </a:lnTo>
                  <a:lnTo>
                    <a:pt x="12" y="10"/>
                  </a:lnTo>
                  <a:lnTo>
                    <a:pt x="12" y="6"/>
                  </a:lnTo>
                  <a:lnTo>
                    <a:pt x="0" y="6"/>
                  </a:lnTo>
                  <a:lnTo>
                    <a:pt x="0" y="0"/>
                  </a:lnTo>
                  <a:lnTo>
                    <a:pt x="12" y="0"/>
                  </a:lnTo>
                  <a:lnTo>
                    <a:pt x="12" y="6"/>
                  </a:lnTo>
                  <a:lnTo>
                    <a:pt x="29" y="6"/>
                  </a:lnTo>
                  <a:lnTo>
                    <a:pt x="29"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7" name="Freeform 1450"/>
            <p:cNvSpPr>
              <a:spLocks/>
            </p:cNvSpPr>
            <p:nvPr/>
          </p:nvSpPr>
          <p:spPr bwMode="auto">
            <a:xfrm>
              <a:off x="6707188" y="1379538"/>
              <a:ext cx="55563" cy="17463"/>
            </a:xfrm>
            <a:custGeom>
              <a:avLst/>
              <a:gdLst>
                <a:gd name="T0" fmla="*/ 35 w 35"/>
                <a:gd name="T1" fmla="*/ 11 h 11"/>
                <a:gd name="T2" fmla="*/ 35 w 35"/>
                <a:gd name="T3" fmla="*/ 7 h 11"/>
                <a:gd name="T4" fmla="*/ 29 w 35"/>
                <a:gd name="T5" fmla="*/ 7 h 11"/>
                <a:gd name="T6" fmla="*/ 29 w 35"/>
                <a:gd name="T7" fmla="*/ 0 h 11"/>
                <a:gd name="T8" fmla="*/ 29 w 35"/>
                <a:gd name="T9" fmla="*/ 0 h 11"/>
                <a:gd name="T10" fmla="*/ 29 w 35"/>
                <a:gd name="T11" fmla="*/ 0 h 11"/>
                <a:gd name="T12" fmla="*/ 29 w 35"/>
                <a:gd name="T13" fmla="*/ 7 h 11"/>
                <a:gd name="T14" fmla="*/ 4 w 35"/>
                <a:gd name="T15" fmla="*/ 7 h 11"/>
                <a:gd name="T16" fmla="*/ 4 w 35"/>
                <a:gd name="T17" fmla="*/ 0 h 11"/>
                <a:gd name="T18" fmla="*/ 0 w 35"/>
                <a:gd name="T19" fmla="*/ 0 h 11"/>
                <a:gd name="T20" fmla="*/ 0 w 35"/>
                <a:gd name="T21" fmla="*/ 7 h 11"/>
                <a:gd name="T22" fmla="*/ 0 w 35"/>
                <a:gd name="T23" fmla="*/ 7 h 11"/>
                <a:gd name="T24" fmla="*/ 0 w 35"/>
                <a:gd name="T25" fmla="*/ 7 h 11"/>
                <a:gd name="T26" fmla="*/ 0 w 35"/>
                <a:gd name="T27" fmla="*/ 7 h 11"/>
                <a:gd name="T28" fmla="*/ 0 w 35"/>
                <a:gd name="T29" fmla="*/ 7 h 11"/>
                <a:gd name="T30" fmla="*/ 0 w 35"/>
                <a:gd name="T31" fmla="*/ 11 h 11"/>
                <a:gd name="T32" fmla="*/ 0 w 35"/>
                <a:gd name="T33" fmla="*/ 11 h 11"/>
                <a:gd name="T34" fmla="*/ 35 w 35"/>
                <a:gd name="T35" fmla="*/ 11 h 11"/>
                <a:gd name="T36" fmla="*/ 35 w 35"/>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1">
                  <a:moveTo>
                    <a:pt x="35" y="11"/>
                  </a:moveTo>
                  <a:lnTo>
                    <a:pt x="35" y="7"/>
                  </a:lnTo>
                  <a:lnTo>
                    <a:pt x="29" y="7"/>
                  </a:lnTo>
                  <a:lnTo>
                    <a:pt x="29" y="0"/>
                  </a:lnTo>
                  <a:lnTo>
                    <a:pt x="29" y="0"/>
                  </a:lnTo>
                  <a:lnTo>
                    <a:pt x="29" y="0"/>
                  </a:lnTo>
                  <a:lnTo>
                    <a:pt x="29" y="7"/>
                  </a:lnTo>
                  <a:lnTo>
                    <a:pt x="4" y="7"/>
                  </a:lnTo>
                  <a:lnTo>
                    <a:pt x="4" y="0"/>
                  </a:lnTo>
                  <a:lnTo>
                    <a:pt x="0" y="0"/>
                  </a:lnTo>
                  <a:lnTo>
                    <a:pt x="0" y="7"/>
                  </a:lnTo>
                  <a:lnTo>
                    <a:pt x="0" y="7"/>
                  </a:lnTo>
                  <a:lnTo>
                    <a:pt x="0" y="7"/>
                  </a:lnTo>
                  <a:lnTo>
                    <a:pt x="0" y="7"/>
                  </a:lnTo>
                  <a:lnTo>
                    <a:pt x="0" y="7"/>
                  </a:lnTo>
                  <a:lnTo>
                    <a:pt x="0" y="11"/>
                  </a:lnTo>
                  <a:lnTo>
                    <a:pt x="0" y="11"/>
                  </a:lnTo>
                  <a:lnTo>
                    <a:pt x="35" y="11"/>
                  </a:lnTo>
                  <a:lnTo>
                    <a:pt x="35" y="11"/>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8" name="Freeform 1451"/>
            <p:cNvSpPr>
              <a:spLocks/>
            </p:cNvSpPr>
            <p:nvPr/>
          </p:nvSpPr>
          <p:spPr bwMode="auto">
            <a:xfrm>
              <a:off x="6707188" y="1379538"/>
              <a:ext cx="55563" cy="17463"/>
            </a:xfrm>
            <a:custGeom>
              <a:avLst/>
              <a:gdLst>
                <a:gd name="T0" fmla="*/ 35 w 35"/>
                <a:gd name="T1" fmla="*/ 11 h 11"/>
                <a:gd name="T2" fmla="*/ 35 w 35"/>
                <a:gd name="T3" fmla="*/ 7 h 11"/>
                <a:gd name="T4" fmla="*/ 29 w 35"/>
                <a:gd name="T5" fmla="*/ 7 h 11"/>
                <a:gd name="T6" fmla="*/ 29 w 35"/>
                <a:gd name="T7" fmla="*/ 0 h 11"/>
                <a:gd name="T8" fmla="*/ 29 w 35"/>
                <a:gd name="T9" fmla="*/ 0 h 11"/>
                <a:gd name="T10" fmla="*/ 29 w 35"/>
                <a:gd name="T11" fmla="*/ 0 h 11"/>
                <a:gd name="T12" fmla="*/ 29 w 35"/>
                <a:gd name="T13" fmla="*/ 7 h 11"/>
                <a:gd name="T14" fmla="*/ 4 w 35"/>
                <a:gd name="T15" fmla="*/ 7 h 11"/>
                <a:gd name="T16" fmla="*/ 4 w 35"/>
                <a:gd name="T17" fmla="*/ 0 h 11"/>
                <a:gd name="T18" fmla="*/ 0 w 35"/>
                <a:gd name="T19" fmla="*/ 0 h 11"/>
                <a:gd name="T20" fmla="*/ 0 w 35"/>
                <a:gd name="T21" fmla="*/ 7 h 11"/>
                <a:gd name="T22" fmla="*/ 0 w 35"/>
                <a:gd name="T23" fmla="*/ 7 h 11"/>
                <a:gd name="T24" fmla="*/ 0 w 35"/>
                <a:gd name="T25" fmla="*/ 7 h 11"/>
                <a:gd name="T26" fmla="*/ 0 w 35"/>
                <a:gd name="T27" fmla="*/ 7 h 11"/>
                <a:gd name="T28" fmla="*/ 0 w 35"/>
                <a:gd name="T29" fmla="*/ 7 h 11"/>
                <a:gd name="T30" fmla="*/ 0 w 35"/>
                <a:gd name="T31" fmla="*/ 11 h 11"/>
                <a:gd name="T32" fmla="*/ 0 w 35"/>
                <a:gd name="T33" fmla="*/ 11 h 11"/>
                <a:gd name="T34" fmla="*/ 35 w 35"/>
                <a:gd name="T35" fmla="*/ 11 h 11"/>
                <a:gd name="T36" fmla="*/ 35 w 35"/>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1">
                  <a:moveTo>
                    <a:pt x="35" y="11"/>
                  </a:moveTo>
                  <a:lnTo>
                    <a:pt x="35" y="7"/>
                  </a:lnTo>
                  <a:lnTo>
                    <a:pt x="29" y="7"/>
                  </a:lnTo>
                  <a:lnTo>
                    <a:pt x="29" y="0"/>
                  </a:lnTo>
                  <a:lnTo>
                    <a:pt x="29" y="0"/>
                  </a:lnTo>
                  <a:lnTo>
                    <a:pt x="29" y="0"/>
                  </a:lnTo>
                  <a:lnTo>
                    <a:pt x="29" y="7"/>
                  </a:lnTo>
                  <a:lnTo>
                    <a:pt x="4" y="7"/>
                  </a:lnTo>
                  <a:lnTo>
                    <a:pt x="4" y="0"/>
                  </a:lnTo>
                  <a:lnTo>
                    <a:pt x="0" y="0"/>
                  </a:lnTo>
                  <a:lnTo>
                    <a:pt x="0" y="7"/>
                  </a:lnTo>
                  <a:lnTo>
                    <a:pt x="0" y="7"/>
                  </a:lnTo>
                  <a:lnTo>
                    <a:pt x="0" y="7"/>
                  </a:lnTo>
                  <a:lnTo>
                    <a:pt x="0" y="7"/>
                  </a:lnTo>
                  <a:lnTo>
                    <a:pt x="0" y="7"/>
                  </a:lnTo>
                  <a:lnTo>
                    <a:pt x="0" y="11"/>
                  </a:lnTo>
                  <a:lnTo>
                    <a:pt x="0" y="11"/>
                  </a:lnTo>
                  <a:lnTo>
                    <a:pt x="35" y="11"/>
                  </a:lnTo>
                  <a:lnTo>
                    <a:pt x="35" y="11"/>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49" name="Freeform 1452"/>
            <p:cNvSpPr>
              <a:spLocks/>
            </p:cNvSpPr>
            <p:nvPr/>
          </p:nvSpPr>
          <p:spPr bwMode="auto">
            <a:xfrm>
              <a:off x="6678613" y="1379538"/>
              <a:ext cx="28575" cy="0"/>
            </a:xfrm>
            <a:custGeom>
              <a:avLst/>
              <a:gdLst>
                <a:gd name="T0" fmla="*/ 0 w 18"/>
                <a:gd name="T1" fmla="*/ 18 w 18"/>
                <a:gd name="T2" fmla="*/ 0 w 18"/>
              </a:gdLst>
              <a:ahLst/>
              <a:cxnLst>
                <a:cxn ang="0">
                  <a:pos x="T0" y="0"/>
                </a:cxn>
                <a:cxn ang="0">
                  <a:pos x="T1" y="0"/>
                </a:cxn>
                <a:cxn ang="0">
                  <a:pos x="T2" y="0"/>
                </a:cxn>
              </a:cxnLst>
              <a:rect l="0" t="0" r="r" b="b"/>
              <a:pathLst>
                <a:path w="18">
                  <a:moveTo>
                    <a:pt x="0" y="0"/>
                  </a:moveTo>
                  <a:lnTo>
                    <a:pt x="18"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0" name="Freeform 1453"/>
            <p:cNvSpPr>
              <a:spLocks/>
            </p:cNvSpPr>
            <p:nvPr/>
          </p:nvSpPr>
          <p:spPr bwMode="auto">
            <a:xfrm>
              <a:off x="6602413" y="1370013"/>
              <a:ext cx="20638" cy="20638"/>
            </a:xfrm>
            <a:custGeom>
              <a:avLst/>
              <a:gdLst>
                <a:gd name="T0" fmla="*/ 13 w 13"/>
                <a:gd name="T1" fmla="*/ 13 h 13"/>
                <a:gd name="T2" fmla="*/ 13 w 13"/>
                <a:gd name="T3" fmla="*/ 13 h 13"/>
                <a:gd name="T4" fmla="*/ 13 w 13"/>
                <a:gd name="T5" fmla="*/ 6 h 13"/>
                <a:gd name="T6" fmla="*/ 13 w 13"/>
                <a:gd name="T7" fmla="*/ 6 h 13"/>
                <a:gd name="T8" fmla="*/ 13 w 13"/>
                <a:gd name="T9" fmla="*/ 6 h 13"/>
                <a:gd name="T10" fmla="*/ 13 w 13"/>
                <a:gd name="T11" fmla="*/ 0 h 13"/>
                <a:gd name="T12" fmla="*/ 0 w 13"/>
                <a:gd name="T13" fmla="*/ 0 h 13"/>
                <a:gd name="T14" fmla="*/ 0 w 13"/>
                <a:gd name="T15" fmla="*/ 6 h 13"/>
                <a:gd name="T16" fmla="*/ 6 w 13"/>
                <a:gd name="T17" fmla="*/ 6 h 13"/>
                <a:gd name="T18" fmla="*/ 6 w 13"/>
                <a:gd name="T19" fmla="*/ 13 h 13"/>
                <a:gd name="T20" fmla="*/ 13 w 13"/>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13" y="13"/>
                  </a:moveTo>
                  <a:lnTo>
                    <a:pt x="13" y="13"/>
                  </a:lnTo>
                  <a:lnTo>
                    <a:pt x="13" y="6"/>
                  </a:lnTo>
                  <a:lnTo>
                    <a:pt x="13" y="6"/>
                  </a:lnTo>
                  <a:lnTo>
                    <a:pt x="13" y="6"/>
                  </a:lnTo>
                  <a:lnTo>
                    <a:pt x="13" y="0"/>
                  </a:lnTo>
                  <a:lnTo>
                    <a:pt x="0" y="0"/>
                  </a:lnTo>
                  <a:lnTo>
                    <a:pt x="0" y="6"/>
                  </a:lnTo>
                  <a:lnTo>
                    <a:pt x="6" y="6"/>
                  </a:lnTo>
                  <a:lnTo>
                    <a:pt x="6" y="13"/>
                  </a:lnTo>
                  <a:lnTo>
                    <a:pt x="13"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1" name="Freeform 1454"/>
            <p:cNvSpPr>
              <a:spLocks/>
            </p:cNvSpPr>
            <p:nvPr/>
          </p:nvSpPr>
          <p:spPr bwMode="auto">
            <a:xfrm>
              <a:off x="6567488" y="1344613"/>
              <a:ext cx="9525" cy="9525"/>
            </a:xfrm>
            <a:custGeom>
              <a:avLst/>
              <a:gdLst>
                <a:gd name="T0" fmla="*/ 0 w 6"/>
                <a:gd name="T1" fmla="*/ 0 h 6"/>
                <a:gd name="T2" fmla="*/ 6 w 6"/>
                <a:gd name="T3" fmla="*/ 6 h 6"/>
                <a:gd name="T4" fmla="*/ 6 w 6"/>
                <a:gd name="T5" fmla="*/ 6 h 6"/>
                <a:gd name="T6" fmla="*/ 6 w 6"/>
                <a:gd name="T7" fmla="*/ 6 h 6"/>
                <a:gd name="T8" fmla="*/ 6 w 6"/>
                <a:gd name="T9" fmla="*/ 0 h 6"/>
                <a:gd name="T10" fmla="*/ 0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0" y="0"/>
                  </a:moveTo>
                  <a:lnTo>
                    <a:pt x="6" y="6"/>
                  </a:lnTo>
                  <a:lnTo>
                    <a:pt x="6" y="6"/>
                  </a:lnTo>
                  <a:lnTo>
                    <a:pt x="6" y="6"/>
                  </a:lnTo>
                  <a:lnTo>
                    <a:pt x="6"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2" name="Freeform 1455"/>
            <p:cNvSpPr>
              <a:spLocks/>
            </p:cNvSpPr>
            <p:nvPr/>
          </p:nvSpPr>
          <p:spPr bwMode="auto">
            <a:xfrm>
              <a:off x="7142163" y="1860551"/>
              <a:ext cx="9525" cy="11113"/>
            </a:xfrm>
            <a:custGeom>
              <a:avLst/>
              <a:gdLst>
                <a:gd name="T0" fmla="*/ 0 w 6"/>
                <a:gd name="T1" fmla="*/ 7 h 7"/>
                <a:gd name="T2" fmla="*/ 0 w 6"/>
                <a:gd name="T3" fmla="*/ 0 h 7"/>
                <a:gd name="T4" fmla="*/ 0 w 6"/>
                <a:gd name="T5" fmla="*/ 0 h 7"/>
                <a:gd name="T6" fmla="*/ 0 w 6"/>
                <a:gd name="T7" fmla="*/ 0 h 7"/>
                <a:gd name="T8" fmla="*/ 6 w 6"/>
                <a:gd name="T9" fmla="*/ 0 h 7"/>
                <a:gd name="T10" fmla="*/ 6 w 6"/>
                <a:gd name="T11" fmla="*/ 7 h 7"/>
                <a:gd name="T12" fmla="*/ 0 w 6"/>
                <a:gd name="T13" fmla="*/ 7 h 7"/>
                <a:gd name="T14" fmla="*/ 0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0" y="7"/>
                  </a:moveTo>
                  <a:lnTo>
                    <a:pt x="0" y="0"/>
                  </a:lnTo>
                  <a:lnTo>
                    <a:pt x="0" y="0"/>
                  </a:lnTo>
                  <a:lnTo>
                    <a:pt x="0" y="0"/>
                  </a:lnTo>
                  <a:lnTo>
                    <a:pt x="6" y="0"/>
                  </a:lnTo>
                  <a:lnTo>
                    <a:pt x="6" y="7"/>
                  </a:lnTo>
                  <a:lnTo>
                    <a:pt x="0" y="7"/>
                  </a:lnTo>
                  <a:lnTo>
                    <a:pt x="0" y="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3" name="Freeform 1456"/>
            <p:cNvSpPr>
              <a:spLocks/>
            </p:cNvSpPr>
            <p:nvPr/>
          </p:nvSpPr>
          <p:spPr bwMode="auto">
            <a:xfrm>
              <a:off x="7142163" y="1860551"/>
              <a:ext cx="9525" cy="11113"/>
            </a:xfrm>
            <a:custGeom>
              <a:avLst/>
              <a:gdLst>
                <a:gd name="T0" fmla="*/ 0 w 6"/>
                <a:gd name="T1" fmla="*/ 7 h 7"/>
                <a:gd name="T2" fmla="*/ 0 w 6"/>
                <a:gd name="T3" fmla="*/ 0 h 7"/>
                <a:gd name="T4" fmla="*/ 0 w 6"/>
                <a:gd name="T5" fmla="*/ 0 h 7"/>
                <a:gd name="T6" fmla="*/ 0 w 6"/>
                <a:gd name="T7" fmla="*/ 0 h 7"/>
                <a:gd name="T8" fmla="*/ 6 w 6"/>
                <a:gd name="T9" fmla="*/ 0 h 7"/>
                <a:gd name="T10" fmla="*/ 6 w 6"/>
                <a:gd name="T11" fmla="*/ 7 h 7"/>
                <a:gd name="T12" fmla="*/ 0 w 6"/>
                <a:gd name="T13" fmla="*/ 7 h 7"/>
                <a:gd name="T14" fmla="*/ 0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0" y="7"/>
                  </a:moveTo>
                  <a:lnTo>
                    <a:pt x="0" y="0"/>
                  </a:lnTo>
                  <a:lnTo>
                    <a:pt x="0" y="0"/>
                  </a:lnTo>
                  <a:lnTo>
                    <a:pt x="0" y="0"/>
                  </a:lnTo>
                  <a:lnTo>
                    <a:pt x="6" y="0"/>
                  </a:lnTo>
                  <a:lnTo>
                    <a:pt x="6" y="7"/>
                  </a:lnTo>
                  <a:lnTo>
                    <a:pt x="0" y="7"/>
                  </a:lnTo>
                  <a:lnTo>
                    <a:pt x="0" y="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4" name="Freeform 1457"/>
            <p:cNvSpPr>
              <a:spLocks/>
            </p:cNvSpPr>
            <p:nvPr/>
          </p:nvSpPr>
          <p:spPr bwMode="auto">
            <a:xfrm>
              <a:off x="7845425" y="1557338"/>
              <a:ext cx="104775" cy="55563"/>
            </a:xfrm>
            <a:custGeom>
              <a:avLst/>
              <a:gdLst>
                <a:gd name="T0" fmla="*/ 12 w 66"/>
                <a:gd name="T1" fmla="*/ 0 h 35"/>
                <a:gd name="T2" fmla="*/ 12 w 66"/>
                <a:gd name="T3" fmla="*/ 6 h 35"/>
                <a:gd name="T4" fmla="*/ 6 w 66"/>
                <a:gd name="T5" fmla="*/ 6 h 35"/>
                <a:gd name="T6" fmla="*/ 6 w 66"/>
                <a:gd name="T7" fmla="*/ 6 h 35"/>
                <a:gd name="T8" fmla="*/ 6 w 66"/>
                <a:gd name="T9" fmla="*/ 12 h 35"/>
                <a:gd name="T10" fmla="*/ 0 w 66"/>
                <a:gd name="T11" fmla="*/ 12 h 35"/>
                <a:gd name="T12" fmla="*/ 0 w 66"/>
                <a:gd name="T13" fmla="*/ 12 h 35"/>
                <a:gd name="T14" fmla="*/ 0 w 66"/>
                <a:gd name="T15" fmla="*/ 18 h 35"/>
                <a:gd name="T16" fmla="*/ 31 w 66"/>
                <a:gd name="T17" fmla="*/ 18 h 35"/>
                <a:gd name="T18" fmla="*/ 31 w 66"/>
                <a:gd name="T19" fmla="*/ 22 h 35"/>
                <a:gd name="T20" fmla="*/ 31 w 66"/>
                <a:gd name="T21" fmla="*/ 22 h 35"/>
                <a:gd name="T22" fmla="*/ 31 w 66"/>
                <a:gd name="T23" fmla="*/ 22 h 35"/>
                <a:gd name="T24" fmla="*/ 31 w 66"/>
                <a:gd name="T25" fmla="*/ 29 h 35"/>
                <a:gd name="T26" fmla="*/ 31 w 66"/>
                <a:gd name="T27" fmla="*/ 29 h 35"/>
                <a:gd name="T28" fmla="*/ 54 w 66"/>
                <a:gd name="T29" fmla="*/ 29 h 35"/>
                <a:gd name="T30" fmla="*/ 60 w 66"/>
                <a:gd name="T31" fmla="*/ 35 h 35"/>
                <a:gd name="T32" fmla="*/ 66 w 66"/>
                <a:gd name="T33" fmla="*/ 35 h 35"/>
                <a:gd name="T34" fmla="*/ 60 w 66"/>
                <a:gd name="T35" fmla="*/ 29 h 35"/>
                <a:gd name="T36" fmla="*/ 47 w 66"/>
                <a:gd name="T37" fmla="*/ 22 h 35"/>
                <a:gd name="T38" fmla="*/ 41 w 66"/>
                <a:gd name="T39" fmla="*/ 18 h 35"/>
                <a:gd name="T40" fmla="*/ 31 w 66"/>
                <a:gd name="T41" fmla="*/ 12 h 35"/>
                <a:gd name="T42" fmla="*/ 19 w 66"/>
                <a:gd name="T43" fmla="*/ 0 h 35"/>
                <a:gd name="T44" fmla="*/ 12 w 66"/>
                <a:gd name="T45" fmla="*/ 0 h 35"/>
                <a:gd name="T46" fmla="*/ 12 w 66"/>
                <a:gd name="T4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6" h="35">
                  <a:moveTo>
                    <a:pt x="12" y="0"/>
                  </a:moveTo>
                  <a:lnTo>
                    <a:pt x="12" y="6"/>
                  </a:lnTo>
                  <a:lnTo>
                    <a:pt x="6" y="6"/>
                  </a:lnTo>
                  <a:lnTo>
                    <a:pt x="6" y="6"/>
                  </a:lnTo>
                  <a:lnTo>
                    <a:pt x="6" y="12"/>
                  </a:lnTo>
                  <a:lnTo>
                    <a:pt x="0" y="12"/>
                  </a:lnTo>
                  <a:lnTo>
                    <a:pt x="0" y="12"/>
                  </a:lnTo>
                  <a:lnTo>
                    <a:pt x="0" y="18"/>
                  </a:lnTo>
                  <a:lnTo>
                    <a:pt x="31" y="18"/>
                  </a:lnTo>
                  <a:lnTo>
                    <a:pt x="31" y="22"/>
                  </a:lnTo>
                  <a:lnTo>
                    <a:pt x="31" y="22"/>
                  </a:lnTo>
                  <a:lnTo>
                    <a:pt x="31" y="22"/>
                  </a:lnTo>
                  <a:lnTo>
                    <a:pt x="31" y="29"/>
                  </a:lnTo>
                  <a:lnTo>
                    <a:pt x="31" y="29"/>
                  </a:lnTo>
                  <a:lnTo>
                    <a:pt x="54" y="29"/>
                  </a:lnTo>
                  <a:lnTo>
                    <a:pt x="60" y="35"/>
                  </a:lnTo>
                  <a:lnTo>
                    <a:pt x="66" y="35"/>
                  </a:lnTo>
                  <a:lnTo>
                    <a:pt x="60" y="29"/>
                  </a:lnTo>
                  <a:lnTo>
                    <a:pt x="47" y="22"/>
                  </a:lnTo>
                  <a:lnTo>
                    <a:pt x="41" y="18"/>
                  </a:lnTo>
                  <a:lnTo>
                    <a:pt x="31" y="12"/>
                  </a:lnTo>
                  <a:lnTo>
                    <a:pt x="19" y="0"/>
                  </a:lnTo>
                  <a:lnTo>
                    <a:pt x="12" y="0"/>
                  </a:lnTo>
                  <a:lnTo>
                    <a:pt x="12"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5" name="Freeform 1458"/>
            <p:cNvSpPr>
              <a:spLocks/>
            </p:cNvSpPr>
            <p:nvPr/>
          </p:nvSpPr>
          <p:spPr bwMode="auto">
            <a:xfrm>
              <a:off x="7845425" y="1557338"/>
              <a:ext cx="104775" cy="55563"/>
            </a:xfrm>
            <a:custGeom>
              <a:avLst/>
              <a:gdLst>
                <a:gd name="T0" fmla="*/ 12 w 66"/>
                <a:gd name="T1" fmla="*/ 0 h 35"/>
                <a:gd name="T2" fmla="*/ 12 w 66"/>
                <a:gd name="T3" fmla="*/ 6 h 35"/>
                <a:gd name="T4" fmla="*/ 6 w 66"/>
                <a:gd name="T5" fmla="*/ 6 h 35"/>
                <a:gd name="T6" fmla="*/ 6 w 66"/>
                <a:gd name="T7" fmla="*/ 6 h 35"/>
                <a:gd name="T8" fmla="*/ 6 w 66"/>
                <a:gd name="T9" fmla="*/ 12 h 35"/>
                <a:gd name="T10" fmla="*/ 0 w 66"/>
                <a:gd name="T11" fmla="*/ 12 h 35"/>
                <a:gd name="T12" fmla="*/ 0 w 66"/>
                <a:gd name="T13" fmla="*/ 12 h 35"/>
                <a:gd name="T14" fmla="*/ 0 w 66"/>
                <a:gd name="T15" fmla="*/ 18 h 35"/>
                <a:gd name="T16" fmla="*/ 31 w 66"/>
                <a:gd name="T17" fmla="*/ 18 h 35"/>
                <a:gd name="T18" fmla="*/ 31 w 66"/>
                <a:gd name="T19" fmla="*/ 22 h 35"/>
                <a:gd name="T20" fmla="*/ 31 w 66"/>
                <a:gd name="T21" fmla="*/ 22 h 35"/>
                <a:gd name="T22" fmla="*/ 31 w 66"/>
                <a:gd name="T23" fmla="*/ 22 h 35"/>
                <a:gd name="T24" fmla="*/ 31 w 66"/>
                <a:gd name="T25" fmla="*/ 29 h 35"/>
                <a:gd name="T26" fmla="*/ 31 w 66"/>
                <a:gd name="T27" fmla="*/ 29 h 35"/>
                <a:gd name="T28" fmla="*/ 54 w 66"/>
                <a:gd name="T29" fmla="*/ 29 h 35"/>
                <a:gd name="T30" fmla="*/ 60 w 66"/>
                <a:gd name="T31" fmla="*/ 35 h 35"/>
                <a:gd name="T32" fmla="*/ 66 w 66"/>
                <a:gd name="T33" fmla="*/ 35 h 35"/>
                <a:gd name="T34" fmla="*/ 60 w 66"/>
                <a:gd name="T35" fmla="*/ 29 h 35"/>
                <a:gd name="T36" fmla="*/ 47 w 66"/>
                <a:gd name="T37" fmla="*/ 22 h 35"/>
                <a:gd name="T38" fmla="*/ 41 w 66"/>
                <a:gd name="T39" fmla="*/ 18 h 35"/>
                <a:gd name="T40" fmla="*/ 31 w 66"/>
                <a:gd name="T41" fmla="*/ 12 h 35"/>
                <a:gd name="T42" fmla="*/ 19 w 66"/>
                <a:gd name="T43" fmla="*/ 0 h 35"/>
                <a:gd name="T44" fmla="*/ 12 w 66"/>
                <a:gd name="T45" fmla="*/ 0 h 35"/>
                <a:gd name="T46" fmla="*/ 12 w 66"/>
                <a:gd name="T4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6" h="35">
                  <a:moveTo>
                    <a:pt x="12" y="0"/>
                  </a:moveTo>
                  <a:lnTo>
                    <a:pt x="12" y="6"/>
                  </a:lnTo>
                  <a:lnTo>
                    <a:pt x="6" y="6"/>
                  </a:lnTo>
                  <a:lnTo>
                    <a:pt x="6" y="6"/>
                  </a:lnTo>
                  <a:lnTo>
                    <a:pt x="6" y="12"/>
                  </a:lnTo>
                  <a:lnTo>
                    <a:pt x="0" y="12"/>
                  </a:lnTo>
                  <a:lnTo>
                    <a:pt x="0" y="12"/>
                  </a:lnTo>
                  <a:lnTo>
                    <a:pt x="0" y="18"/>
                  </a:lnTo>
                  <a:lnTo>
                    <a:pt x="31" y="18"/>
                  </a:lnTo>
                  <a:lnTo>
                    <a:pt x="31" y="22"/>
                  </a:lnTo>
                  <a:lnTo>
                    <a:pt x="31" y="22"/>
                  </a:lnTo>
                  <a:lnTo>
                    <a:pt x="31" y="22"/>
                  </a:lnTo>
                  <a:lnTo>
                    <a:pt x="31" y="29"/>
                  </a:lnTo>
                  <a:lnTo>
                    <a:pt x="31" y="29"/>
                  </a:lnTo>
                  <a:lnTo>
                    <a:pt x="54" y="29"/>
                  </a:lnTo>
                  <a:lnTo>
                    <a:pt x="60" y="35"/>
                  </a:lnTo>
                  <a:lnTo>
                    <a:pt x="66" y="35"/>
                  </a:lnTo>
                  <a:lnTo>
                    <a:pt x="60" y="29"/>
                  </a:lnTo>
                  <a:lnTo>
                    <a:pt x="47" y="22"/>
                  </a:lnTo>
                  <a:lnTo>
                    <a:pt x="41" y="18"/>
                  </a:lnTo>
                  <a:lnTo>
                    <a:pt x="31" y="12"/>
                  </a:lnTo>
                  <a:lnTo>
                    <a:pt x="19" y="0"/>
                  </a:lnTo>
                  <a:lnTo>
                    <a:pt x="12" y="0"/>
                  </a:lnTo>
                  <a:lnTo>
                    <a:pt x="12"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6" name="Freeform 1459"/>
            <p:cNvSpPr>
              <a:spLocks/>
            </p:cNvSpPr>
            <p:nvPr/>
          </p:nvSpPr>
          <p:spPr bwMode="auto">
            <a:xfrm>
              <a:off x="7854950" y="1628776"/>
              <a:ext cx="55563" cy="19050"/>
            </a:xfrm>
            <a:custGeom>
              <a:avLst/>
              <a:gdLst>
                <a:gd name="T0" fmla="*/ 35 w 35"/>
                <a:gd name="T1" fmla="*/ 0 h 12"/>
                <a:gd name="T2" fmla="*/ 35 w 35"/>
                <a:gd name="T3" fmla="*/ 6 h 12"/>
                <a:gd name="T4" fmla="*/ 35 w 35"/>
                <a:gd name="T5" fmla="*/ 6 h 12"/>
                <a:gd name="T6" fmla="*/ 35 w 35"/>
                <a:gd name="T7" fmla="*/ 12 h 12"/>
                <a:gd name="T8" fmla="*/ 19 w 35"/>
                <a:gd name="T9" fmla="*/ 12 h 12"/>
                <a:gd name="T10" fmla="*/ 19 w 35"/>
                <a:gd name="T11" fmla="*/ 6 h 12"/>
                <a:gd name="T12" fmla="*/ 6 w 35"/>
                <a:gd name="T13" fmla="*/ 6 h 12"/>
                <a:gd name="T14" fmla="*/ 0 w 35"/>
                <a:gd name="T15" fmla="*/ 0 h 12"/>
                <a:gd name="T16" fmla="*/ 0 w 35"/>
                <a:gd name="T17" fmla="*/ 0 h 12"/>
                <a:gd name="T18" fmla="*/ 35 w 35"/>
                <a:gd name="T19" fmla="*/ 0 h 12"/>
                <a:gd name="T20" fmla="*/ 35 w 35"/>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2">
                  <a:moveTo>
                    <a:pt x="35" y="0"/>
                  </a:moveTo>
                  <a:lnTo>
                    <a:pt x="35" y="6"/>
                  </a:lnTo>
                  <a:lnTo>
                    <a:pt x="35" y="6"/>
                  </a:lnTo>
                  <a:lnTo>
                    <a:pt x="35" y="12"/>
                  </a:lnTo>
                  <a:lnTo>
                    <a:pt x="19" y="12"/>
                  </a:lnTo>
                  <a:lnTo>
                    <a:pt x="19" y="6"/>
                  </a:lnTo>
                  <a:lnTo>
                    <a:pt x="6" y="6"/>
                  </a:lnTo>
                  <a:lnTo>
                    <a:pt x="0" y="0"/>
                  </a:lnTo>
                  <a:lnTo>
                    <a:pt x="0" y="0"/>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7" name="Freeform 1460"/>
            <p:cNvSpPr>
              <a:spLocks/>
            </p:cNvSpPr>
            <p:nvPr/>
          </p:nvSpPr>
          <p:spPr bwMode="auto">
            <a:xfrm>
              <a:off x="7854950" y="1628776"/>
              <a:ext cx="55563" cy="19050"/>
            </a:xfrm>
            <a:custGeom>
              <a:avLst/>
              <a:gdLst>
                <a:gd name="T0" fmla="*/ 35 w 35"/>
                <a:gd name="T1" fmla="*/ 0 h 12"/>
                <a:gd name="T2" fmla="*/ 35 w 35"/>
                <a:gd name="T3" fmla="*/ 6 h 12"/>
                <a:gd name="T4" fmla="*/ 35 w 35"/>
                <a:gd name="T5" fmla="*/ 6 h 12"/>
                <a:gd name="T6" fmla="*/ 35 w 35"/>
                <a:gd name="T7" fmla="*/ 12 h 12"/>
                <a:gd name="T8" fmla="*/ 19 w 35"/>
                <a:gd name="T9" fmla="*/ 12 h 12"/>
                <a:gd name="T10" fmla="*/ 19 w 35"/>
                <a:gd name="T11" fmla="*/ 6 h 12"/>
                <a:gd name="T12" fmla="*/ 6 w 35"/>
                <a:gd name="T13" fmla="*/ 6 h 12"/>
                <a:gd name="T14" fmla="*/ 0 w 35"/>
                <a:gd name="T15" fmla="*/ 0 h 12"/>
                <a:gd name="T16" fmla="*/ 0 w 35"/>
                <a:gd name="T17" fmla="*/ 0 h 12"/>
                <a:gd name="T18" fmla="*/ 35 w 35"/>
                <a:gd name="T19" fmla="*/ 0 h 12"/>
                <a:gd name="T20" fmla="*/ 35 w 35"/>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2">
                  <a:moveTo>
                    <a:pt x="35" y="0"/>
                  </a:moveTo>
                  <a:lnTo>
                    <a:pt x="35" y="6"/>
                  </a:lnTo>
                  <a:lnTo>
                    <a:pt x="35" y="6"/>
                  </a:lnTo>
                  <a:lnTo>
                    <a:pt x="35" y="12"/>
                  </a:lnTo>
                  <a:lnTo>
                    <a:pt x="19" y="12"/>
                  </a:lnTo>
                  <a:lnTo>
                    <a:pt x="19" y="6"/>
                  </a:lnTo>
                  <a:lnTo>
                    <a:pt x="6" y="6"/>
                  </a:lnTo>
                  <a:lnTo>
                    <a:pt x="0" y="0"/>
                  </a:lnTo>
                  <a:lnTo>
                    <a:pt x="0" y="0"/>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8" name="Freeform 1461"/>
            <p:cNvSpPr>
              <a:spLocks/>
            </p:cNvSpPr>
            <p:nvPr/>
          </p:nvSpPr>
          <p:spPr bwMode="auto">
            <a:xfrm>
              <a:off x="8061325" y="1700213"/>
              <a:ext cx="36513" cy="26988"/>
            </a:xfrm>
            <a:custGeom>
              <a:avLst/>
              <a:gdLst>
                <a:gd name="T0" fmla="*/ 0 w 23"/>
                <a:gd name="T1" fmla="*/ 17 h 17"/>
                <a:gd name="T2" fmla="*/ 6 w 23"/>
                <a:gd name="T3" fmla="*/ 17 h 17"/>
                <a:gd name="T4" fmla="*/ 10 w 23"/>
                <a:gd name="T5" fmla="*/ 13 h 17"/>
                <a:gd name="T6" fmla="*/ 10 w 23"/>
                <a:gd name="T7" fmla="*/ 13 h 17"/>
                <a:gd name="T8" fmla="*/ 23 w 23"/>
                <a:gd name="T9" fmla="*/ 13 h 17"/>
                <a:gd name="T10" fmla="*/ 16 w 23"/>
                <a:gd name="T11" fmla="*/ 7 h 17"/>
                <a:gd name="T12" fmla="*/ 10 w 23"/>
                <a:gd name="T13" fmla="*/ 7 h 17"/>
                <a:gd name="T14" fmla="*/ 10 w 23"/>
                <a:gd name="T15" fmla="*/ 0 h 17"/>
                <a:gd name="T16" fmla="*/ 10 w 23"/>
                <a:gd name="T17" fmla="*/ 0 h 17"/>
                <a:gd name="T18" fmla="*/ 0 w 23"/>
                <a:gd name="T19" fmla="*/ 17 h 17"/>
                <a:gd name="T20" fmla="*/ 0 w 23"/>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7">
                  <a:moveTo>
                    <a:pt x="0" y="17"/>
                  </a:moveTo>
                  <a:lnTo>
                    <a:pt x="6" y="17"/>
                  </a:lnTo>
                  <a:lnTo>
                    <a:pt x="10" y="13"/>
                  </a:lnTo>
                  <a:lnTo>
                    <a:pt x="10" y="13"/>
                  </a:lnTo>
                  <a:lnTo>
                    <a:pt x="23" y="13"/>
                  </a:lnTo>
                  <a:lnTo>
                    <a:pt x="16" y="7"/>
                  </a:lnTo>
                  <a:lnTo>
                    <a:pt x="10" y="7"/>
                  </a:lnTo>
                  <a:lnTo>
                    <a:pt x="10" y="0"/>
                  </a:lnTo>
                  <a:lnTo>
                    <a:pt x="10" y="0"/>
                  </a:lnTo>
                  <a:lnTo>
                    <a:pt x="0" y="17"/>
                  </a:lnTo>
                  <a:lnTo>
                    <a:pt x="0" y="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59" name="Freeform 1462"/>
            <p:cNvSpPr>
              <a:spLocks/>
            </p:cNvSpPr>
            <p:nvPr/>
          </p:nvSpPr>
          <p:spPr bwMode="auto">
            <a:xfrm>
              <a:off x="8061325" y="1700213"/>
              <a:ext cx="36513" cy="26988"/>
            </a:xfrm>
            <a:custGeom>
              <a:avLst/>
              <a:gdLst>
                <a:gd name="T0" fmla="*/ 0 w 23"/>
                <a:gd name="T1" fmla="*/ 17 h 17"/>
                <a:gd name="T2" fmla="*/ 6 w 23"/>
                <a:gd name="T3" fmla="*/ 17 h 17"/>
                <a:gd name="T4" fmla="*/ 10 w 23"/>
                <a:gd name="T5" fmla="*/ 13 h 17"/>
                <a:gd name="T6" fmla="*/ 10 w 23"/>
                <a:gd name="T7" fmla="*/ 13 h 17"/>
                <a:gd name="T8" fmla="*/ 23 w 23"/>
                <a:gd name="T9" fmla="*/ 13 h 17"/>
                <a:gd name="T10" fmla="*/ 16 w 23"/>
                <a:gd name="T11" fmla="*/ 7 h 17"/>
                <a:gd name="T12" fmla="*/ 10 w 23"/>
                <a:gd name="T13" fmla="*/ 7 h 17"/>
                <a:gd name="T14" fmla="*/ 10 w 23"/>
                <a:gd name="T15" fmla="*/ 0 h 17"/>
                <a:gd name="T16" fmla="*/ 10 w 23"/>
                <a:gd name="T17" fmla="*/ 0 h 17"/>
                <a:gd name="T18" fmla="*/ 0 w 23"/>
                <a:gd name="T19" fmla="*/ 17 h 17"/>
                <a:gd name="T20" fmla="*/ 0 w 23"/>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7">
                  <a:moveTo>
                    <a:pt x="0" y="17"/>
                  </a:moveTo>
                  <a:lnTo>
                    <a:pt x="6" y="17"/>
                  </a:lnTo>
                  <a:lnTo>
                    <a:pt x="10" y="13"/>
                  </a:lnTo>
                  <a:lnTo>
                    <a:pt x="10" y="13"/>
                  </a:lnTo>
                  <a:lnTo>
                    <a:pt x="23" y="13"/>
                  </a:lnTo>
                  <a:lnTo>
                    <a:pt x="16" y="7"/>
                  </a:lnTo>
                  <a:lnTo>
                    <a:pt x="10" y="7"/>
                  </a:lnTo>
                  <a:lnTo>
                    <a:pt x="10" y="0"/>
                  </a:lnTo>
                  <a:lnTo>
                    <a:pt x="10" y="0"/>
                  </a:lnTo>
                  <a:lnTo>
                    <a:pt x="0" y="17"/>
                  </a:lnTo>
                  <a:lnTo>
                    <a:pt x="0" y="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0" name="Freeform 1463"/>
            <p:cNvSpPr>
              <a:spLocks/>
            </p:cNvSpPr>
            <p:nvPr/>
          </p:nvSpPr>
          <p:spPr bwMode="auto">
            <a:xfrm>
              <a:off x="7931150" y="1700213"/>
              <a:ext cx="19050" cy="20638"/>
            </a:xfrm>
            <a:custGeom>
              <a:avLst/>
              <a:gdLst>
                <a:gd name="T0" fmla="*/ 0 w 12"/>
                <a:gd name="T1" fmla="*/ 0 h 13"/>
                <a:gd name="T2" fmla="*/ 0 w 12"/>
                <a:gd name="T3" fmla="*/ 0 h 13"/>
                <a:gd name="T4" fmla="*/ 6 w 12"/>
                <a:gd name="T5" fmla="*/ 7 h 13"/>
                <a:gd name="T6" fmla="*/ 6 w 12"/>
                <a:gd name="T7" fmla="*/ 7 h 13"/>
                <a:gd name="T8" fmla="*/ 6 w 12"/>
                <a:gd name="T9" fmla="*/ 7 h 13"/>
                <a:gd name="T10" fmla="*/ 6 w 12"/>
                <a:gd name="T11" fmla="*/ 7 h 13"/>
                <a:gd name="T12" fmla="*/ 12 w 12"/>
                <a:gd name="T13" fmla="*/ 7 h 13"/>
                <a:gd name="T14" fmla="*/ 12 w 12"/>
                <a:gd name="T15" fmla="*/ 13 h 13"/>
                <a:gd name="T16" fmla="*/ 0 w 12"/>
                <a:gd name="T17" fmla="*/ 13 h 13"/>
                <a:gd name="T18" fmla="*/ 0 w 12"/>
                <a:gd name="T19" fmla="*/ 13 h 13"/>
                <a:gd name="T20" fmla="*/ 0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0" y="0"/>
                  </a:moveTo>
                  <a:lnTo>
                    <a:pt x="0" y="0"/>
                  </a:lnTo>
                  <a:lnTo>
                    <a:pt x="6" y="7"/>
                  </a:lnTo>
                  <a:lnTo>
                    <a:pt x="6" y="7"/>
                  </a:lnTo>
                  <a:lnTo>
                    <a:pt x="6" y="7"/>
                  </a:lnTo>
                  <a:lnTo>
                    <a:pt x="6" y="7"/>
                  </a:lnTo>
                  <a:lnTo>
                    <a:pt x="12" y="7"/>
                  </a:lnTo>
                  <a:lnTo>
                    <a:pt x="12" y="13"/>
                  </a:lnTo>
                  <a:lnTo>
                    <a:pt x="0" y="13"/>
                  </a:lnTo>
                  <a:lnTo>
                    <a:pt x="0" y="13"/>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1" name="Freeform 1464"/>
            <p:cNvSpPr>
              <a:spLocks/>
            </p:cNvSpPr>
            <p:nvPr/>
          </p:nvSpPr>
          <p:spPr bwMode="auto">
            <a:xfrm>
              <a:off x="7688263" y="1851026"/>
              <a:ext cx="39688" cy="20638"/>
            </a:xfrm>
            <a:custGeom>
              <a:avLst/>
              <a:gdLst>
                <a:gd name="T0" fmla="*/ 19 w 25"/>
                <a:gd name="T1" fmla="*/ 0 h 13"/>
                <a:gd name="T2" fmla="*/ 19 w 25"/>
                <a:gd name="T3" fmla="*/ 0 h 13"/>
                <a:gd name="T4" fmla="*/ 19 w 25"/>
                <a:gd name="T5" fmla="*/ 6 h 13"/>
                <a:gd name="T6" fmla="*/ 19 w 25"/>
                <a:gd name="T7" fmla="*/ 6 h 13"/>
                <a:gd name="T8" fmla="*/ 19 w 25"/>
                <a:gd name="T9" fmla="*/ 6 h 13"/>
                <a:gd name="T10" fmla="*/ 19 w 25"/>
                <a:gd name="T11" fmla="*/ 6 h 13"/>
                <a:gd name="T12" fmla="*/ 19 w 25"/>
                <a:gd name="T13" fmla="*/ 13 h 13"/>
                <a:gd name="T14" fmla="*/ 19 w 25"/>
                <a:gd name="T15" fmla="*/ 13 h 13"/>
                <a:gd name="T16" fmla="*/ 25 w 25"/>
                <a:gd name="T17" fmla="*/ 13 h 13"/>
                <a:gd name="T18" fmla="*/ 6 w 25"/>
                <a:gd name="T19" fmla="*/ 13 h 13"/>
                <a:gd name="T20" fmla="*/ 6 w 25"/>
                <a:gd name="T21" fmla="*/ 6 h 13"/>
                <a:gd name="T22" fmla="*/ 0 w 25"/>
                <a:gd name="T23" fmla="*/ 6 h 13"/>
                <a:gd name="T24" fmla="*/ 0 w 25"/>
                <a:gd name="T25" fmla="*/ 0 h 13"/>
                <a:gd name="T26" fmla="*/ 0 w 25"/>
                <a:gd name="T27" fmla="*/ 0 h 13"/>
                <a:gd name="T28" fmla="*/ 0 w 25"/>
                <a:gd name="T29" fmla="*/ 0 h 13"/>
                <a:gd name="T30" fmla="*/ 19 w 25"/>
                <a:gd name="T31" fmla="*/ 0 h 13"/>
                <a:gd name="T32" fmla="*/ 19 w 25"/>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3">
                  <a:moveTo>
                    <a:pt x="19" y="0"/>
                  </a:moveTo>
                  <a:lnTo>
                    <a:pt x="19" y="0"/>
                  </a:lnTo>
                  <a:lnTo>
                    <a:pt x="19" y="6"/>
                  </a:lnTo>
                  <a:lnTo>
                    <a:pt x="19" y="6"/>
                  </a:lnTo>
                  <a:lnTo>
                    <a:pt x="19" y="6"/>
                  </a:lnTo>
                  <a:lnTo>
                    <a:pt x="19" y="6"/>
                  </a:lnTo>
                  <a:lnTo>
                    <a:pt x="19" y="13"/>
                  </a:lnTo>
                  <a:lnTo>
                    <a:pt x="19" y="13"/>
                  </a:lnTo>
                  <a:lnTo>
                    <a:pt x="25" y="13"/>
                  </a:lnTo>
                  <a:lnTo>
                    <a:pt x="6" y="13"/>
                  </a:lnTo>
                  <a:lnTo>
                    <a:pt x="6" y="6"/>
                  </a:lnTo>
                  <a:lnTo>
                    <a:pt x="0" y="6"/>
                  </a:lnTo>
                  <a:lnTo>
                    <a:pt x="0" y="0"/>
                  </a:lnTo>
                  <a:lnTo>
                    <a:pt x="0" y="0"/>
                  </a:lnTo>
                  <a:lnTo>
                    <a:pt x="0" y="0"/>
                  </a:lnTo>
                  <a:lnTo>
                    <a:pt x="19" y="0"/>
                  </a:lnTo>
                  <a:lnTo>
                    <a:pt x="1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2" name="Freeform 1465"/>
            <p:cNvSpPr>
              <a:spLocks/>
            </p:cNvSpPr>
            <p:nvPr/>
          </p:nvSpPr>
          <p:spPr bwMode="auto">
            <a:xfrm>
              <a:off x="7688263" y="1851026"/>
              <a:ext cx="39688" cy="20638"/>
            </a:xfrm>
            <a:custGeom>
              <a:avLst/>
              <a:gdLst>
                <a:gd name="T0" fmla="*/ 19 w 25"/>
                <a:gd name="T1" fmla="*/ 0 h 13"/>
                <a:gd name="T2" fmla="*/ 19 w 25"/>
                <a:gd name="T3" fmla="*/ 0 h 13"/>
                <a:gd name="T4" fmla="*/ 19 w 25"/>
                <a:gd name="T5" fmla="*/ 6 h 13"/>
                <a:gd name="T6" fmla="*/ 19 w 25"/>
                <a:gd name="T7" fmla="*/ 6 h 13"/>
                <a:gd name="T8" fmla="*/ 19 w 25"/>
                <a:gd name="T9" fmla="*/ 6 h 13"/>
                <a:gd name="T10" fmla="*/ 19 w 25"/>
                <a:gd name="T11" fmla="*/ 6 h 13"/>
                <a:gd name="T12" fmla="*/ 19 w 25"/>
                <a:gd name="T13" fmla="*/ 13 h 13"/>
                <a:gd name="T14" fmla="*/ 19 w 25"/>
                <a:gd name="T15" fmla="*/ 13 h 13"/>
                <a:gd name="T16" fmla="*/ 25 w 25"/>
                <a:gd name="T17" fmla="*/ 13 h 13"/>
                <a:gd name="T18" fmla="*/ 6 w 25"/>
                <a:gd name="T19" fmla="*/ 13 h 13"/>
                <a:gd name="T20" fmla="*/ 6 w 25"/>
                <a:gd name="T21" fmla="*/ 6 h 13"/>
                <a:gd name="T22" fmla="*/ 0 w 25"/>
                <a:gd name="T23" fmla="*/ 6 h 13"/>
                <a:gd name="T24" fmla="*/ 0 w 25"/>
                <a:gd name="T25" fmla="*/ 0 h 13"/>
                <a:gd name="T26" fmla="*/ 0 w 25"/>
                <a:gd name="T27" fmla="*/ 0 h 13"/>
                <a:gd name="T28" fmla="*/ 0 w 25"/>
                <a:gd name="T29" fmla="*/ 0 h 13"/>
                <a:gd name="T30" fmla="*/ 19 w 25"/>
                <a:gd name="T31" fmla="*/ 0 h 13"/>
                <a:gd name="T32" fmla="*/ 19 w 25"/>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3">
                  <a:moveTo>
                    <a:pt x="19" y="0"/>
                  </a:moveTo>
                  <a:lnTo>
                    <a:pt x="19" y="0"/>
                  </a:lnTo>
                  <a:lnTo>
                    <a:pt x="19" y="6"/>
                  </a:lnTo>
                  <a:lnTo>
                    <a:pt x="19" y="6"/>
                  </a:lnTo>
                  <a:lnTo>
                    <a:pt x="19" y="6"/>
                  </a:lnTo>
                  <a:lnTo>
                    <a:pt x="19" y="6"/>
                  </a:lnTo>
                  <a:lnTo>
                    <a:pt x="19" y="13"/>
                  </a:lnTo>
                  <a:lnTo>
                    <a:pt x="19" y="13"/>
                  </a:lnTo>
                  <a:lnTo>
                    <a:pt x="25" y="13"/>
                  </a:lnTo>
                  <a:lnTo>
                    <a:pt x="6" y="13"/>
                  </a:lnTo>
                  <a:lnTo>
                    <a:pt x="6" y="6"/>
                  </a:lnTo>
                  <a:lnTo>
                    <a:pt x="0" y="6"/>
                  </a:lnTo>
                  <a:lnTo>
                    <a:pt x="0" y="0"/>
                  </a:lnTo>
                  <a:lnTo>
                    <a:pt x="0" y="0"/>
                  </a:lnTo>
                  <a:lnTo>
                    <a:pt x="0" y="0"/>
                  </a:lnTo>
                  <a:lnTo>
                    <a:pt x="19" y="0"/>
                  </a:lnTo>
                  <a:lnTo>
                    <a:pt x="1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3" name="Freeform 1466"/>
            <p:cNvSpPr>
              <a:spLocks/>
            </p:cNvSpPr>
            <p:nvPr/>
          </p:nvSpPr>
          <p:spPr bwMode="auto">
            <a:xfrm>
              <a:off x="7734300" y="1860551"/>
              <a:ext cx="19050" cy="20638"/>
            </a:xfrm>
            <a:custGeom>
              <a:avLst/>
              <a:gdLst>
                <a:gd name="T0" fmla="*/ 12 w 12"/>
                <a:gd name="T1" fmla="*/ 13 h 13"/>
                <a:gd name="T2" fmla="*/ 0 w 12"/>
                <a:gd name="T3" fmla="*/ 13 h 13"/>
                <a:gd name="T4" fmla="*/ 0 w 12"/>
                <a:gd name="T5" fmla="*/ 13 h 13"/>
                <a:gd name="T6" fmla="*/ 0 w 12"/>
                <a:gd name="T7" fmla="*/ 7 h 13"/>
                <a:gd name="T8" fmla="*/ 0 w 12"/>
                <a:gd name="T9" fmla="*/ 7 h 13"/>
                <a:gd name="T10" fmla="*/ 0 w 12"/>
                <a:gd name="T11" fmla="*/ 7 h 13"/>
                <a:gd name="T12" fmla="*/ 0 w 12"/>
                <a:gd name="T13" fmla="*/ 0 h 13"/>
                <a:gd name="T14" fmla="*/ 0 w 12"/>
                <a:gd name="T15" fmla="*/ 7 h 13"/>
                <a:gd name="T16" fmla="*/ 0 w 12"/>
                <a:gd name="T17" fmla="*/ 7 h 13"/>
                <a:gd name="T18" fmla="*/ 12 w 12"/>
                <a:gd name="T19" fmla="*/ 7 h 13"/>
                <a:gd name="T20" fmla="*/ 12 w 12"/>
                <a:gd name="T21" fmla="*/ 13 h 13"/>
                <a:gd name="T22" fmla="*/ 12 w 12"/>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12" y="13"/>
                  </a:moveTo>
                  <a:lnTo>
                    <a:pt x="0" y="13"/>
                  </a:lnTo>
                  <a:lnTo>
                    <a:pt x="0" y="13"/>
                  </a:lnTo>
                  <a:lnTo>
                    <a:pt x="0" y="7"/>
                  </a:lnTo>
                  <a:lnTo>
                    <a:pt x="0" y="7"/>
                  </a:lnTo>
                  <a:lnTo>
                    <a:pt x="0" y="7"/>
                  </a:lnTo>
                  <a:lnTo>
                    <a:pt x="0" y="0"/>
                  </a:lnTo>
                  <a:lnTo>
                    <a:pt x="0" y="7"/>
                  </a:lnTo>
                  <a:lnTo>
                    <a:pt x="0" y="7"/>
                  </a:lnTo>
                  <a:lnTo>
                    <a:pt x="12" y="7"/>
                  </a:lnTo>
                  <a:lnTo>
                    <a:pt x="12" y="13"/>
                  </a:lnTo>
                  <a:lnTo>
                    <a:pt x="12"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4" name="Freeform 1467"/>
            <p:cNvSpPr>
              <a:spLocks/>
            </p:cNvSpPr>
            <p:nvPr/>
          </p:nvSpPr>
          <p:spPr bwMode="auto">
            <a:xfrm>
              <a:off x="7734300" y="1860551"/>
              <a:ext cx="19050" cy="20638"/>
            </a:xfrm>
            <a:custGeom>
              <a:avLst/>
              <a:gdLst>
                <a:gd name="T0" fmla="*/ 12 w 12"/>
                <a:gd name="T1" fmla="*/ 13 h 13"/>
                <a:gd name="T2" fmla="*/ 0 w 12"/>
                <a:gd name="T3" fmla="*/ 13 h 13"/>
                <a:gd name="T4" fmla="*/ 0 w 12"/>
                <a:gd name="T5" fmla="*/ 13 h 13"/>
                <a:gd name="T6" fmla="*/ 0 w 12"/>
                <a:gd name="T7" fmla="*/ 7 h 13"/>
                <a:gd name="T8" fmla="*/ 0 w 12"/>
                <a:gd name="T9" fmla="*/ 7 h 13"/>
                <a:gd name="T10" fmla="*/ 0 w 12"/>
                <a:gd name="T11" fmla="*/ 7 h 13"/>
                <a:gd name="T12" fmla="*/ 0 w 12"/>
                <a:gd name="T13" fmla="*/ 0 h 13"/>
                <a:gd name="T14" fmla="*/ 0 w 12"/>
                <a:gd name="T15" fmla="*/ 7 h 13"/>
                <a:gd name="T16" fmla="*/ 0 w 12"/>
                <a:gd name="T17" fmla="*/ 7 h 13"/>
                <a:gd name="T18" fmla="*/ 12 w 12"/>
                <a:gd name="T19" fmla="*/ 7 h 13"/>
                <a:gd name="T20" fmla="*/ 12 w 12"/>
                <a:gd name="T21" fmla="*/ 13 h 13"/>
                <a:gd name="T22" fmla="*/ 12 w 12"/>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12" y="13"/>
                  </a:moveTo>
                  <a:lnTo>
                    <a:pt x="0" y="13"/>
                  </a:lnTo>
                  <a:lnTo>
                    <a:pt x="0" y="13"/>
                  </a:lnTo>
                  <a:lnTo>
                    <a:pt x="0" y="7"/>
                  </a:lnTo>
                  <a:lnTo>
                    <a:pt x="0" y="7"/>
                  </a:lnTo>
                  <a:lnTo>
                    <a:pt x="0" y="7"/>
                  </a:lnTo>
                  <a:lnTo>
                    <a:pt x="0" y="0"/>
                  </a:lnTo>
                  <a:lnTo>
                    <a:pt x="0" y="7"/>
                  </a:lnTo>
                  <a:lnTo>
                    <a:pt x="0" y="7"/>
                  </a:lnTo>
                  <a:lnTo>
                    <a:pt x="12" y="7"/>
                  </a:lnTo>
                  <a:lnTo>
                    <a:pt x="12" y="13"/>
                  </a:lnTo>
                  <a:lnTo>
                    <a:pt x="12"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5" name="Freeform 1468"/>
            <p:cNvSpPr>
              <a:spLocks/>
            </p:cNvSpPr>
            <p:nvPr/>
          </p:nvSpPr>
          <p:spPr bwMode="auto">
            <a:xfrm>
              <a:off x="7885113" y="1916113"/>
              <a:ext cx="15875" cy="6350"/>
            </a:xfrm>
            <a:custGeom>
              <a:avLst/>
              <a:gdLst>
                <a:gd name="T0" fmla="*/ 10 w 10"/>
                <a:gd name="T1" fmla="*/ 0 h 4"/>
                <a:gd name="T2" fmla="*/ 6 w 10"/>
                <a:gd name="T3" fmla="*/ 0 h 4"/>
                <a:gd name="T4" fmla="*/ 6 w 10"/>
                <a:gd name="T5" fmla="*/ 4 h 4"/>
                <a:gd name="T6" fmla="*/ 0 w 10"/>
                <a:gd name="T7" fmla="*/ 4 h 4"/>
                <a:gd name="T8" fmla="*/ 0 w 10"/>
                <a:gd name="T9" fmla="*/ 4 h 4"/>
                <a:gd name="T10" fmla="*/ 0 w 10"/>
                <a:gd name="T11" fmla="*/ 0 h 4"/>
                <a:gd name="T12" fmla="*/ 0 w 10"/>
                <a:gd name="T13" fmla="*/ 0 h 4"/>
                <a:gd name="T14" fmla="*/ 10 w 10"/>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4">
                  <a:moveTo>
                    <a:pt x="10" y="0"/>
                  </a:moveTo>
                  <a:lnTo>
                    <a:pt x="6" y="0"/>
                  </a:lnTo>
                  <a:lnTo>
                    <a:pt x="6" y="4"/>
                  </a:lnTo>
                  <a:lnTo>
                    <a:pt x="0" y="4"/>
                  </a:lnTo>
                  <a:lnTo>
                    <a:pt x="0" y="4"/>
                  </a:lnTo>
                  <a:lnTo>
                    <a:pt x="0" y="0"/>
                  </a:lnTo>
                  <a:lnTo>
                    <a:pt x="0" y="0"/>
                  </a:lnTo>
                  <a:lnTo>
                    <a:pt x="1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6" name="Freeform 1469"/>
            <p:cNvSpPr>
              <a:spLocks/>
            </p:cNvSpPr>
            <p:nvPr/>
          </p:nvSpPr>
          <p:spPr bwMode="auto">
            <a:xfrm>
              <a:off x="8042275" y="1952626"/>
              <a:ext cx="19050" cy="6350"/>
            </a:xfrm>
            <a:custGeom>
              <a:avLst/>
              <a:gdLst>
                <a:gd name="T0" fmla="*/ 12 w 12"/>
                <a:gd name="T1" fmla="*/ 4 h 4"/>
                <a:gd name="T2" fmla="*/ 6 w 12"/>
                <a:gd name="T3" fmla="*/ 4 h 4"/>
                <a:gd name="T4" fmla="*/ 6 w 12"/>
                <a:gd name="T5" fmla="*/ 4 h 4"/>
                <a:gd name="T6" fmla="*/ 6 w 12"/>
                <a:gd name="T7" fmla="*/ 0 h 4"/>
                <a:gd name="T8" fmla="*/ 0 w 12"/>
                <a:gd name="T9" fmla="*/ 0 h 4"/>
                <a:gd name="T10" fmla="*/ 0 w 12"/>
                <a:gd name="T11" fmla="*/ 0 h 4"/>
                <a:gd name="T12" fmla="*/ 0 w 12"/>
                <a:gd name="T13" fmla="*/ 0 h 4"/>
                <a:gd name="T14" fmla="*/ 6 w 12"/>
                <a:gd name="T15" fmla="*/ 0 h 4"/>
                <a:gd name="T16" fmla="*/ 12 w 12"/>
                <a:gd name="T17" fmla="*/ 4 h 4"/>
                <a:gd name="T18" fmla="*/ 12 w 12"/>
                <a:gd name="T19" fmla="*/ 4 h 4"/>
                <a:gd name="T20" fmla="*/ 12 w 12"/>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4">
                  <a:moveTo>
                    <a:pt x="12" y="4"/>
                  </a:moveTo>
                  <a:lnTo>
                    <a:pt x="6" y="4"/>
                  </a:lnTo>
                  <a:lnTo>
                    <a:pt x="6" y="4"/>
                  </a:lnTo>
                  <a:lnTo>
                    <a:pt x="6" y="0"/>
                  </a:lnTo>
                  <a:lnTo>
                    <a:pt x="0" y="0"/>
                  </a:lnTo>
                  <a:lnTo>
                    <a:pt x="0" y="0"/>
                  </a:lnTo>
                  <a:lnTo>
                    <a:pt x="0" y="0"/>
                  </a:lnTo>
                  <a:lnTo>
                    <a:pt x="6" y="0"/>
                  </a:lnTo>
                  <a:lnTo>
                    <a:pt x="12" y="4"/>
                  </a:lnTo>
                  <a:lnTo>
                    <a:pt x="12" y="4"/>
                  </a:lnTo>
                  <a:lnTo>
                    <a:pt x="12"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7" name="Freeform 1470"/>
            <p:cNvSpPr>
              <a:spLocks/>
            </p:cNvSpPr>
            <p:nvPr/>
          </p:nvSpPr>
          <p:spPr bwMode="auto">
            <a:xfrm>
              <a:off x="8107363" y="1943101"/>
              <a:ext cx="9525" cy="9525"/>
            </a:xfrm>
            <a:custGeom>
              <a:avLst/>
              <a:gdLst>
                <a:gd name="T0" fmla="*/ 0 w 6"/>
                <a:gd name="T1" fmla="*/ 0 h 6"/>
                <a:gd name="T2" fmla="*/ 6 w 6"/>
                <a:gd name="T3" fmla="*/ 0 h 6"/>
                <a:gd name="T4" fmla="*/ 0 w 6"/>
                <a:gd name="T5" fmla="*/ 6 h 6"/>
              </a:gdLst>
              <a:ahLst/>
              <a:cxnLst>
                <a:cxn ang="0">
                  <a:pos x="T0" y="T1"/>
                </a:cxn>
                <a:cxn ang="0">
                  <a:pos x="T2" y="T3"/>
                </a:cxn>
                <a:cxn ang="0">
                  <a:pos x="T4" y="T5"/>
                </a:cxn>
              </a:cxnLst>
              <a:rect l="0" t="0" r="r" b="b"/>
              <a:pathLst>
                <a:path w="6" h="6">
                  <a:moveTo>
                    <a:pt x="0" y="0"/>
                  </a:moveTo>
                  <a:lnTo>
                    <a:pt x="6"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8" name="Freeform 1471"/>
            <p:cNvSpPr>
              <a:spLocks/>
            </p:cNvSpPr>
            <p:nvPr/>
          </p:nvSpPr>
          <p:spPr bwMode="auto">
            <a:xfrm>
              <a:off x="8126413" y="1943101"/>
              <a:ext cx="15875" cy="9525"/>
            </a:xfrm>
            <a:custGeom>
              <a:avLst/>
              <a:gdLst>
                <a:gd name="T0" fmla="*/ 4 w 10"/>
                <a:gd name="T1" fmla="*/ 6 h 6"/>
                <a:gd name="T2" fmla="*/ 0 w 10"/>
                <a:gd name="T3" fmla="*/ 0 h 6"/>
                <a:gd name="T4" fmla="*/ 0 w 10"/>
                <a:gd name="T5" fmla="*/ 0 h 6"/>
                <a:gd name="T6" fmla="*/ 10 w 10"/>
                <a:gd name="T7" fmla="*/ 0 h 6"/>
                <a:gd name="T8" fmla="*/ 10 w 10"/>
                <a:gd name="T9" fmla="*/ 6 h 6"/>
                <a:gd name="T10" fmla="*/ 4 w 10"/>
                <a:gd name="T11" fmla="*/ 6 h 6"/>
                <a:gd name="T12" fmla="*/ 4 w 10"/>
                <a:gd name="T13" fmla="*/ 6 h 6"/>
                <a:gd name="T14" fmla="*/ 4 w 10"/>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
                  <a:moveTo>
                    <a:pt x="4" y="6"/>
                  </a:moveTo>
                  <a:lnTo>
                    <a:pt x="0" y="0"/>
                  </a:lnTo>
                  <a:lnTo>
                    <a:pt x="0" y="0"/>
                  </a:lnTo>
                  <a:lnTo>
                    <a:pt x="10" y="0"/>
                  </a:lnTo>
                  <a:lnTo>
                    <a:pt x="10" y="6"/>
                  </a:lnTo>
                  <a:lnTo>
                    <a:pt x="4" y="6"/>
                  </a:lnTo>
                  <a:lnTo>
                    <a:pt x="4" y="6"/>
                  </a:lnTo>
                  <a:lnTo>
                    <a:pt x="4"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69" name="Freeform 1472"/>
            <p:cNvSpPr>
              <a:spLocks/>
            </p:cNvSpPr>
            <p:nvPr/>
          </p:nvSpPr>
          <p:spPr bwMode="auto">
            <a:xfrm>
              <a:off x="8153400" y="1922463"/>
              <a:ext cx="44450" cy="20638"/>
            </a:xfrm>
            <a:custGeom>
              <a:avLst/>
              <a:gdLst>
                <a:gd name="T0" fmla="*/ 0 w 28"/>
                <a:gd name="T1" fmla="*/ 13 h 13"/>
                <a:gd name="T2" fmla="*/ 0 w 28"/>
                <a:gd name="T3" fmla="*/ 13 h 13"/>
                <a:gd name="T4" fmla="*/ 0 w 28"/>
                <a:gd name="T5" fmla="*/ 13 h 13"/>
                <a:gd name="T6" fmla="*/ 6 w 28"/>
                <a:gd name="T7" fmla="*/ 7 h 13"/>
                <a:gd name="T8" fmla="*/ 6 w 28"/>
                <a:gd name="T9" fmla="*/ 7 h 13"/>
                <a:gd name="T10" fmla="*/ 6 w 28"/>
                <a:gd name="T11" fmla="*/ 7 h 13"/>
                <a:gd name="T12" fmla="*/ 6 w 28"/>
                <a:gd name="T13" fmla="*/ 7 h 13"/>
                <a:gd name="T14" fmla="*/ 12 w 28"/>
                <a:gd name="T15" fmla="*/ 0 h 13"/>
                <a:gd name="T16" fmla="*/ 12 w 28"/>
                <a:gd name="T17" fmla="*/ 7 h 13"/>
                <a:gd name="T18" fmla="*/ 12 w 28"/>
                <a:gd name="T19" fmla="*/ 7 h 13"/>
                <a:gd name="T20" fmla="*/ 12 w 28"/>
                <a:gd name="T21" fmla="*/ 7 h 13"/>
                <a:gd name="T22" fmla="*/ 28 w 28"/>
                <a:gd name="T23" fmla="*/ 7 h 13"/>
                <a:gd name="T24" fmla="*/ 28 w 28"/>
                <a:gd name="T25" fmla="*/ 13 h 13"/>
                <a:gd name="T26" fmla="*/ 0 w 28"/>
                <a:gd name="T27" fmla="*/ 13 h 13"/>
                <a:gd name="T28" fmla="*/ 0 w 28"/>
                <a:gd name="T2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3">
                  <a:moveTo>
                    <a:pt x="0" y="13"/>
                  </a:moveTo>
                  <a:lnTo>
                    <a:pt x="0" y="13"/>
                  </a:lnTo>
                  <a:lnTo>
                    <a:pt x="0" y="13"/>
                  </a:lnTo>
                  <a:lnTo>
                    <a:pt x="6" y="7"/>
                  </a:lnTo>
                  <a:lnTo>
                    <a:pt x="6" y="7"/>
                  </a:lnTo>
                  <a:lnTo>
                    <a:pt x="6" y="7"/>
                  </a:lnTo>
                  <a:lnTo>
                    <a:pt x="6" y="7"/>
                  </a:lnTo>
                  <a:lnTo>
                    <a:pt x="12" y="0"/>
                  </a:lnTo>
                  <a:lnTo>
                    <a:pt x="12" y="7"/>
                  </a:lnTo>
                  <a:lnTo>
                    <a:pt x="12" y="7"/>
                  </a:lnTo>
                  <a:lnTo>
                    <a:pt x="12" y="7"/>
                  </a:lnTo>
                  <a:lnTo>
                    <a:pt x="28" y="7"/>
                  </a:lnTo>
                  <a:lnTo>
                    <a:pt x="28" y="13"/>
                  </a:lnTo>
                  <a:lnTo>
                    <a:pt x="0" y="13"/>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0" name="Freeform 1473"/>
            <p:cNvSpPr>
              <a:spLocks/>
            </p:cNvSpPr>
            <p:nvPr/>
          </p:nvSpPr>
          <p:spPr bwMode="auto">
            <a:xfrm>
              <a:off x="8253413" y="1897063"/>
              <a:ext cx="20638" cy="19050"/>
            </a:xfrm>
            <a:custGeom>
              <a:avLst/>
              <a:gdLst>
                <a:gd name="T0" fmla="*/ 13 w 13"/>
                <a:gd name="T1" fmla="*/ 0 h 12"/>
                <a:gd name="T2" fmla="*/ 13 w 13"/>
                <a:gd name="T3" fmla="*/ 6 h 12"/>
                <a:gd name="T4" fmla="*/ 7 w 13"/>
                <a:gd name="T5" fmla="*/ 6 h 12"/>
                <a:gd name="T6" fmla="*/ 7 w 13"/>
                <a:gd name="T7" fmla="*/ 6 h 12"/>
                <a:gd name="T8" fmla="*/ 7 w 13"/>
                <a:gd name="T9" fmla="*/ 12 h 12"/>
                <a:gd name="T10" fmla="*/ 0 w 13"/>
                <a:gd name="T11" fmla="*/ 12 h 12"/>
                <a:gd name="T12" fmla="*/ 0 w 13"/>
                <a:gd name="T13" fmla="*/ 12 h 12"/>
                <a:gd name="T14" fmla="*/ 0 w 13"/>
                <a:gd name="T15" fmla="*/ 12 h 12"/>
                <a:gd name="T16" fmla="*/ 0 w 13"/>
                <a:gd name="T17" fmla="*/ 6 h 12"/>
                <a:gd name="T18" fmla="*/ 7 w 13"/>
                <a:gd name="T19" fmla="*/ 6 h 12"/>
                <a:gd name="T20" fmla="*/ 7 w 13"/>
                <a:gd name="T21" fmla="*/ 0 h 12"/>
                <a:gd name="T22" fmla="*/ 7 w 13"/>
                <a:gd name="T23" fmla="*/ 0 h 12"/>
                <a:gd name="T24" fmla="*/ 7 w 13"/>
                <a:gd name="T25" fmla="*/ 0 h 12"/>
                <a:gd name="T26" fmla="*/ 13 w 13"/>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2">
                  <a:moveTo>
                    <a:pt x="13" y="0"/>
                  </a:moveTo>
                  <a:lnTo>
                    <a:pt x="13" y="6"/>
                  </a:lnTo>
                  <a:lnTo>
                    <a:pt x="7" y="6"/>
                  </a:lnTo>
                  <a:lnTo>
                    <a:pt x="7" y="6"/>
                  </a:lnTo>
                  <a:lnTo>
                    <a:pt x="7" y="12"/>
                  </a:lnTo>
                  <a:lnTo>
                    <a:pt x="0" y="12"/>
                  </a:lnTo>
                  <a:lnTo>
                    <a:pt x="0" y="12"/>
                  </a:lnTo>
                  <a:lnTo>
                    <a:pt x="0" y="12"/>
                  </a:lnTo>
                  <a:lnTo>
                    <a:pt x="0" y="6"/>
                  </a:lnTo>
                  <a:lnTo>
                    <a:pt x="7" y="6"/>
                  </a:lnTo>
                  <a:lnTo>
                    <a:pt x="7" y="0"/>
                  </a:lnTo>
                  <a:lnTo>
                    <a:pt x="7" y="0"/>
                  </a:lnTo>
                  <a:lnTo>
                    <a:pt x="7" y="0"/>
                  </a:lnTo>
                  <a:lnTo>
                    <a:pt x="13"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1" name="Freeform 1474"/>
            <p:cNvSpPr>
              <a:spLocks/>
            </p:cNvSpPr>
            <p:nvPr/>
          </p:nvSpPr>
          <p:spPr bwMode="auto">
            <a:xfrm>
              <a:off x="7607300" y="1979613"/>
              <a:ext cx="9525" cy="15875"/>
            </a:xfrm>
            <a:custGeom>
              <a:avLst/>
              <a:gdLst>
                <a:gd name="T0" fmla="*/ 0 w 6"/>
                <a:gd name="T1" fmla="*/ 10 h 10"/>
                <a:gd name="T2" fmla="*/ 0 w 6"/>
                <a:gd name="T3" fmla="*/ 10 h 10"/>
                <a:gd name="T4" fmla="*/ 0 w 6"/>
                <a:gd name="T5" fmla="*/ 10 h 10"/>
                <a:gd name="T6" fmla="*/ 0 w 6"/>
                <a:gd name="T7" fmla="*/ 10 h 10"/>
                <a:gd name="T8" fmla="*/ 6 w 6"/>
                <a:gd name="T9" fmla="*/ 4 h 10"/>
                <a:gd name="T10" fmla="*/ 6 w 6"/>
                <a:gd name="T11" fmla="*/ 4 h 10"/>
                <a:gd name="T12" fmla="*/ 6 w 6"/>
                <a:gd name="T13" fmla="*/ 4 h 10"/>
                <a:gd name="T14" fmla="*/ 6 w 6"/>
                <a:gd name="T15" fmla="*/ 4 h 10"/>
                <a:gd name="T16" fmla="*/ 6 w 6"/>
                <a:gd name="T17" fmla="*/ 0 h 10"/>
                <a:gd name="T18" fmla="*/ 6 w 6"/>
                <a:gd name="T19" fmla="*/ 4 h 10"/>
                <a:gd name="T20" fmla="*/ 6 w 6"/>
                <a:gd name="T21" fmla="*/ 4 h 10"/>
                <a:gd name="T22" fmla="*/ 6 w 6"/>
                <a:gd name="T23" fmla="*/ 4 h 10"/>
                <a:gd name="T24" fmla="*/ 6 w 6"/>
                <a:gd name="T25" fmla="*/ 10 h 10"/>
                <a:gd name="T26" fmla="*/ 0 w 6"/>
                <a:gd name="T27" fmla="*/ 10 h 10"/>
                <a:gd name="T28" fmla="*/ 0 w 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0">
                  <a:moveTo>
                    <a:pt x="0" y="10"/>
                  </a:moveTo>
                  <a:lnTo>
                    <a:pt x="0" y="10"/>
                  </a:lnTo>
                  <a:lnTo>
                    <a:pt x="0" y="10"/>
                  </a:lnTo>
                  <a:lnTo>
                    <a:pt x="0" y="10"/>
                  </a:lnTo>
                  <a:lnTo>
                    <a:pt x="6" y="4"/>
                  </a:lnTo>
                  <a:lnTo>
                    <a:pt x="6" y="4"/>
                  </a:lnTo>
                  <a:lnTo>
                    <a:pt x="6" y="4"/>
                  </a:lnTo>
                  <a:lnTo>
                    <a:pt x="6" y="4"/>
                  </a:lnTo>
                  <a:lnTo>
                    <a:pt x="6" y="0"/>
                  </a:lnTo>
                  <a:lnTo>
                    <a:pt x="6" y="4"/>
                  </a:lnTo>
                  <a:lnTo>
                    <a:pt x="6" y="4"/>
                  </a:lnTo>
                  <a:lnTo>
                    <a:pt x="6" y="4"/>
                  </a:lnTo>
                  <a:lnTo>
                    <a:pt x="6" y="10"/>
                  </a:lnTo>
                  <a:lnTo>
                    <a:pt x="0" y="10"/>
                  </a:lnTo>
                  <a:lnTo>
                    <a:pt x="0" y="1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2" name="Rectangle 1475"/>
            <p:cNvSpPr>
              <a:spLocks noChangeArrowheads="1"/>
            </p:cNvSpPr>
            <p:nvPr/>
          </p:nvSpPr>
          <p:spPr bwMode="auto">
            <a:xfrm>
              <a:off x="7616825" y="2005013"/>
              <a:ext cx="1588" cy="15875"/>
            </a:xfrm>
            <a:prstGeom prst="rect">
              <a:avLst/>
            </a:prstGeom>
            <a:grpFill/>
            <a:ln w="6">
              <a:solidFill>
                <a:schemeClr val="bg1">
                  <a:lumMod val="85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3" name="Freeform 1476"/>
            <p:cNvSpPr>
              <a:spLocks/>
            </p:cNvSpPr>
            <p:nvPr/>
          </p:nvSpPr>
          <p:spPr bwMode="auto">
            <a:xfrm>
              <a:off x="7607300" y="2082801"/>
              <a:ext cx="9525" cy="20638"/>
            </a:xfrm>
            <a:custGeom>
              <a:avLst/>
              <a:gdLst>
                <a:gd name="T0" fmla="*/ 0 w 6"/>
                <a:gd name="T1" fmla="*/ 7 h 13"/>
                <a:gd name="T2" fmla="*/ 0 w 6"/>
                <a:gd name="T3" fmla="*/ 7 h 13"/>
                <a:gd name="T4" fmla="*/ 0 w 6"/>
                <a:gd name="T5" fmla="*/ 0 h 13"/>
                <a:gd name="T6" fmla="*/ 0 w 6"/>
                <a:gd name="T7" fmla="*/ 0 h 13"/>
                <a:gd name="T8" fmla="*/ 0 w 6"/>
                <a:gd name="T9" fmla="*/ 0 h 13"/>
                <a:gd name="T10" fmla="*/ 0 w 6"/>
                <a:gd name="T11" fmla="*/ 0 h 13"/>
                <a:gd name="T12" fmla="*/ 0 w 6"/>
                <a:gd name="T13" fmla="*/ 0 h 13"/>
                <a:gd name="T14" fmla="*/ 6 w 6"/>
                <a:gd name="T15" fmla="*/ 0 h 13"/>
                <a:gd name="T16" fmla="*/ 6 w 6"/>
                <a:gd name="T17" fmla="*/ 7 h 13"/>
                <a:gd name="T18" fmla="*/ 0 w 6"/>
                <a:gd name="T19" fmla="*/ 7 h 13"/>
                <a:gd name="T20" fmla="*/ 0 w 6"/>
                <a:gd name="T21" fmla="*/ 7 h 13"/>
                <a:gd name="T22" fmla="*/ 0 w 6"/>
                <a:gd name="T23" fmla="*/ 7 h 13"/>
                <a:gd name="T24" fmla="*/ 0 w 6"/>
                <a:gd name="T25" fmla="*/ 13 h 13"/>
                <a:gd name="T26" fmla="*/ 0 w 6"/>
                <a:gd name="T27" fmla="*/ 13 h 13"/>
                <a:gd name="T28" fmla="*/ 0 w 6"/>
                <a:gd name="T2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3">
                  <a:moveTo>
                    <a:pt x="0" y="7"/>
                  </a:moveTo>
                  <a:lnTo>
                    <a:pt x="0" y="7"/>
                  </a:lnTo>
                  <a:lnTo>
                    <a:pt x="0" y="0"/>
                  </a:lnTo>
                  <a:lnTo>
                    <a:pt x="0" y="0"/>
                  </a:lnTo>
                  <a:lnTo>
                    <a:pt x="0" y="0"/>
                  </a:lnTo>
                  <a:lnTo>
                    <a:pt x="0" y="0"/>
                  </a:lnTo>
                  <a:lnTo>
                    <a:pt x="0" y="0"/>
                  </a:lnTo>
                  <a:lnTo>
                    <a:pt x="6" y="0"/>
                  </a:lnTo>
                  <a:lnTo>
                    <a:pt x="6" y="7"/>
                  </a:lnTo>
                  <a:lnTo>
                    <a:pt x="0" y="7"/>
                  </a:lnTo>
                  <a:lnTo>
                    <a:pt x="0" y="7"/>
                  </a:lnTo>
                  <a:lnTo>
                    <a:pt x="0" y="7"/>
                  </a:lnTo>
                  <a:lnTo>
                    <a:pt x="0" y="13"/>
                  </a:lnTo>
                  <a:lnTo>
                    <a:pt x="0" y="13"/>
                  </a:lnTo>
                  <a:lnTo>
                    <a:pt x="0" y="7"/>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4" name="Freeform 1477"/>
            <p:cNvSpPr>
              <a:spLocks/>
            </p:cNvSpPr>
            <p:nvPr/>
          </p:nvSpPr>
          <p:spPr bwMode="auto">
            <a:xfrm>
              <a:off x="7586663" y="2112963"/>
              <a:ext cx="0" cy="6350"/>
            </a:xfrm>
            <a:custGeom>
              <a:avLst/>
              <a:gdLst>
                <a:gd name="T0" fmla="*/ 0 h 4"/>
                <a:gd name="T1" fmla="*/ 0 h 4"/>
                <a:gd name="T2" fmla="*/ 4 h 4"/>
              </a:gdLst>
              <a:ahLst/>
              <a:cxnLst>
                <a:cxn ang="0">
                  <a:pos x="0" y="T0"/>
                </a:cxn>
                <a:cxn ang="0">
                  <a:pos x="0" y="T1"/>
                </a:cxn>
                <a:cxn ang="0">
                  <a:pos x="0" y="T2"/>
                </a:cxn>
              </a:cxnLst>
              <a:rect l="0" t="0" r="r" b="b"/>
              <a:pathLst>
                <a:path h="4">
                  <a:moveTo>
                    <a:pt x="0" y="0"/>
                  </a:moveTo>
                  <a:lnTo>
                    <a:pt x="0" y="0"/>
                  </a:lnTo>
                  <a:lnTo>
                    <a:pt x="0"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5" name="Freeform 1478"/>
            <p:cNvSpPr>
              <a:spLocks/>
            </p:cNvSpPr>
            <p:nvPr/>
          </p:nvSpPr>
          <p:spPr bwMode="auto">
            <a:xfrm>
              <a:off x="7551738" y="2128838"/>
              <a:ext cx="15875" cy="20638"/>
            </a:xfrm>
            <a:custGeom>
              <a:avLst/>
              <a:gdLst>
                <a:gd name="T0" fmla="*/ 6 w 10"/>
                <a:gd name="T1" fmla="*/ 13 h 13"/>
                <a:gd name="T2" fmla="*/ 0 w 10"/>
                <a:gd name="T3" fmla="*/ 6 h 13"/>
                <a:gd name="T4" fmla="*/ 0 w 10"/>
                <a:gd name="T5" fmla="*/ 6 h 13"/>
                <a:gd name="T6" fmla="*/ 0 w 10"/>
                <a:gd name="T7" fmla="*/ 6 h 13"/>
                <a:gd name="T8" fmla="*/ 0 w 10"/>
                <a:gd name="T9" fmla="*/ 6 h 13"/>
                <a:gd name="T10" fmla="*/ 6 w 10"/>
                <a:gd name="T11" fmla="*/ 0 h 13"/>
                <a:gd name="T12" fmla="*/ 6 w 10"/>
                <a:gd name="T13" fmla="*/ 0 h 13"/>
                <a:gd name="T14" fmla="*/ 6 w 10"/>
                <a:gd name="T15" fmla="*/ 0 h 13"/>
                <a:gd name="T16" fmla="*/ 10 w 10"/>
                <a:gd name="T17" fmla="*/ 0 h 13"/>
                <a:gd name="T18" fmla="*/ 6 w 10"/>
                <a:gd name="T19" fmla="*/ 0 h 13"/>
                <a:gd name="T20" fmla="*/ 6 w 10"/>
                <a:gd name="T21" fmla="*/ 6 h 13"/>
                <a:gd name="T22" fmla="*/ 6 w 10"/>
                <a:gd name="T23" fmla="*/ 6 h 13"/>
                <a:gd name="T24" fmla="*/ 6 w 10"/>
                <a:gd name="T25" fmla="*/ 6 h 13"/>
                <a:gd name="T26" fmla="*/ 6 w 10"/>
                <a:gd name="T27" fmla="*/ 13 h 13"/>
                <a:gd name="T28" fmla="*/ 6 w 10"/>
                <a:gd name="T29" fmla="*/ 13 h 13"/>
                <a:gd name="T30" fmla="*/ 6 w 10"/>
                <a:gd name="T3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3">
                  <a:moveTo>
                    <a:pt x="6" y="13"/>
                  </a:moveTo>
                  <a:lnTo>
                    <a:pt x="0" y="6"/>
                  </a:lnTo>
                  <a:lnTo>
                    <a:pt x="0" y="6"/>
                  </a:lnTo>
                  <a:lnTo>
                    <a:pt x="0" y="6"/>
                  </a:lnTo>
                  <a:lnTo>
                    <a:pt x="0" y="6"/>
                  </a:lnTo>
                  <a:lnTo>
                    <a:pt x="6" y="0"/>
                  </a:lnTo>
                  <a:lnTo>
                    <a:pt x="6" y="0"/>
                  </a:lnTo>
                  <a:lnTo>
                    <a:pt x="6" y="0"/>
                  </a:lnTo>
                  <a:lnTo>
                    <a:pt x="10" y="0"/>
                  </a:lnTo>
                  <a:lnTo>
                    <a:pt x="6" y="0"/>
                  </a:lnTo>
                  <a:lnTo>
                    <a:pt x="6" y="6"/>
                  </a:lnTo>
                  <a:lnTo>
                    <a:pt x="6" y="6"/>
                  </a:lnTo>
                  <a:lnTo>
                    <a:pt x="6" y="6"/>
                  </a:lnTo>
                  <a:lnTo>
                    <a:pt x="6" y="13"/>
                  </a:lnTo>
                  <a:lnTo>
                    <a:pt x="6" y="13"/>
                  </a:lnTo>
                  <a:lnTo>
                    <a:pt x="6"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6" name="Freeform 1479"/>
            <p:cNvSpPr>
              <a:spLocks/>
            </p:cNvSpPr>
            <p:nvPr/>
          </p:nvSpPr>
          <p:spPr bwMode="auto">
            <a:xfrm>
              <a:off x="7373938" y="2609851"/>
              <a:ext cx="11113" cy="19050"/>
            </a:xfrm>
            <a:custGeom>
              <a:avLst/>
              <a:gdLst>
                <a:gd name="T0" fmla="*/ 7 w 7"/>
                <a:gd name="T1" fmla="*/ 12 h 12"/>
                <a:gd name="T2" fmla="*/ 0 w 7"/>
                <a:gd name="T3" fmla="*/ 0 h 12"/>
                <a:gd name="T4" fmla="*/ 0 w 7"/>
                <a:gd name="T5" fmla="*/ 0 h 12"/>
                <a:gd name="T6" fmla="*/ 7 w 7"/>
                <a:gd name="T7" fmla="*/ 0 h 12"/>
                <a:gd name="T8" fmla="*/ 7 w 7"/>
                <a:gd name="T9" fmla="*/ 6 h 12"/>
                <a:gd name="T10" fmla="*/ 7 w 7"/>
                <a:gd name="T11" fmla="*/ 6 h 12"/>
                <a:gd name="T12" fmla="*/ 7 w 7"/>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 h="12">
                  <a:moveTo>
                    <a:pt x="7" y="12"/>
                  </a:moveTo>
                  <a:lnTo>
                    <a:pt x="0" y="0"/>
                  </a:lnTo>
                  <a:lnTo>
                    <a:pt x="0" y="0"/>
                  </a:lnTo>
                  <a:lnTo>
                    <a:pt x="7" y="0"/>
                  </a:lnTo>
                  <a:lnTo>
                    <a:pt x="7" y="6"/>
                  </a:lnTo>
                  <a:lnTo>
                    <a:pt x="7" y="6"/>
                  </a:lnTo>
                  <a:lnTo>
                    <a:pt x="7" y="12"/>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7" name="Freeform 1480"/>
            <p:cNvSpPr>
              <a:spLocks/>
            </p:cNvSpPr>
            <p:nvPr/>
          </p:nvSpPr>
          <p:spPr bwMode="auto">
            <a:xfrm>
              <a:off x="7354888" y="2665413"/>
              <a:ext cx="9525" cy="15875"/>
            </a:xfrm>
            <a:custGeom>
              <a:avLst/>
              <a:gdLst>
                <a:gd name="T0" fmla="*/ 6 w 6"/>
                <a:gd name="T1" fmla="*/ 0 h 10"/>
                <a:gd name="T2" fmla="*/ 6 w 6"/>
                <a:gd name="T3" fmla="*/ 6 h 10"/>
                <a:gd name="T4" fmla="*/ 6 w 6"/>
                <a:gd name="T5" fmla="*/ 6 h 10"/>
                <a:gd name="T6" fmla="*/ 6 w 6"/>
                <a:gd name="T7" fmla="*/ 6 h 10"/>
                <a:gd name="T8" fmla="*/ 6 w 6"/>
                <a:gd name="T9" fmla="*/ 10 h 10"/>
                <a:gd name="T10" fmla="*/ 0 w 6"/>
                <a:gd name="T11" fmla="*/ 10 h 10"/>
                <a:gd name="T12" fmla="*/ 0 w 6"/>
                <a:gd name="T13" fmla="*/ 10 h 10"/>
                <a:gd name="T14" fmla="*/ 0 w 6"/>
                <a:gd name="T15" fmla="*/ 6 h 10"/>
                <a:gd name="T16" fmla="*/ 6 w 6"/>
                <a:gd name="T17" fmla="*/ 6 h 10"/>
                <a:gd name="T18" fmla="*/ 6 w 6"/>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6" y="0"/>
                  </a:moveTo>
                  <a:lnTo>
                    <a:pt x="6" y="6"/>
                  </a:lnTo>
                  <a:lnTo>
                    <a:pt x="6" y="6"/>
                  </a:lnTo>
                  <a:lnTo>
                    <a:pt x="6" y="6"/>
                  </a:lnTo>
                  <a:lnTo>
                    <a:pt x="6" y="10"/>
                  </a:lnTo>
                  <a:lnTo>
                    <a:pt x="0" y="10"/>
                  </a:lnTo>
                  <a:lnTo>
                    <a:pt x="0" y="10"/>
                  </a:lnTo>
                  <a:lnTo>
                    <a:pt x="0" y="6"/>
                  </a:lnTo>
                  <a:lnTo>
                    <a:pt x="6" y="6"/>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8" name="Freeform 1481"/>
            <p:cNvSpPr>
              <a:spLocks/>
            </p:cNvSpPr>
            <p:nvPr/>
          </p:nvSpPr>
          <p:spPr bwMode="auto">
            <a:xfrm>
              <a:off x="7391400" y="2449513"/>
              <a:ext cx="49213" cy="46038"/>
            </a:xfrm>
            <a:custGeom>
              <a:avLst/>
              <a:gdLst>
                <a:gd name="T0" fmla="*/ 6 w 31"/>
                <a:gd name="T1" fmla="*/ 6 h 29"/>
                <a:gd name="T2" fmla="*/ 6 w 31"/>
                <a:gd name="T3" fmla="*/ 6 h 29"/>
                <a:gd name="T4" fmla="*/ 12 w 31"/>
                <a:gd name="T5" fmla="*/ 6 h 29"/>
                <a:gd name="T6" fmla="*/ 12 w 31"/>
                <a:gd name="T7" fmla="*/ 0 h 29"/>
                <a:gd name="T8" fmla="*/ 31 w 31"/>
                <a:gd name="T9" fmla="*/ 0 h 29"/>
                <a:gd name="T10" fmla="*/ 31 w 31"/>
                <a:gd name="T11" fmla="*/ 6 h 29"/>
                <a:gd name="T12" fmla="*/ 31 w 31"/>
                <a:gd name="T13" fmla="*/ 6 h 29"/>
                <a:gd name="T14" fmla="*/ 31 w 31"/>
                <a:gd name="T15" fmla="*/ 6 h 29"/>
                <a:gd name="T16" fmla="*/ 31 w 31"/>
                <a:gd name="T17" fmla="*/ 13 h 29"/>
                <a:gd name="T18" fmla="*/ 18 w 31"/>
                <a:gd name="T19" fmla="*/ 13 h 29"/>
                <a:gd name="T20" fmla="*/ 18 w 31"/>
                <a:gd name="T21" fmla="*/ 13 h 29"/>
                <a:gd name="T22" fmla="*/ 18 w 31"/>
                <a:gd name="T23" fmla="*/ 13 h 29"/>
                <a:gd name="T24" fmla="*/ 18 w 31"/>
                <a:gd name="T25" fmla="*/ 17 h 29"/>
                <a:gd name="T26" fmla="*/ 12 w 31"/>
                <a:gd name="T27" fmla="*/ 17 h 29"/>
                <a:gd name="T28" fmla="*/ 12 w 31"/>
                <a:gd name="T29" fmla="*/ 17 h 29"/>
                <a:gd name="T30" fmla="*/ 12 w 31"/>
                <a:gd name="T31" fmla="*/ 23 h 29"/>
                <a:gd name="T32" fmla="*/ 12 w 31"/>
                <a:gd name="T33" fmla="*/ 23 h 29"/>
                <a:gd name="T34" fmla="*/ 12 w 31"/>
                <a:gd name="T35" fmla="*/ 23 h 29"/>
                <a:gd name="T36" fmla="*/ 12 w 31"/>
                <a:gd name="T37" fmla="*/ 29 h 29"/>
                <a:gd name="T38" fmla="*/ 12 w 31"/>
                <a:gd name="T39" fmla="*/ 29 h 29"/>
                <a:gd name="T40" fmla="*/ 12 w 31"/>
                <a:gd name="T41" fmla="*/ 29 h 29"/>
                <a:gd name="T42" fmla="*/ 6 w 31"/>
                <a:gd name="T43" fmla="*/ 23 h 29"/>
                <a:gd name="T44" fmla="*/ 0 w 31"/>
                <a:gd name="T45" fmla="*/ 23 h 29"/>
                <a:gd name="T46" fmla="*/ 0 w 31"/>
                <a:gd name="T47" fmla="*/ 17 h 29"/>
                <a:gd name="T48" fmla="*/ 0 w 31"/>
                <a:gd name="T49" fmla="*/ 17 h 29"/>
                <a:gd name="T50" fmla="*/ 0 w 31"/>
                <a:gd name="T51" fmla="*/ 13 h 29"/>
                <a:gd name="T52" fmla="*/ 0 w 31"/>
                <a:gd name="T53" fmla="*/ 13 h 29"/>
                <a:gd name="T54" fmla="*/ 0 w 31"/>
                <a:gd name="T55" fmla="*/ 13 h 29"/>
                <a:gd name="T56" fmla="*/ 0 w 31"/>
                <a:gd name="T57" fmla="*/ 13 h 29"/>
                <a:gd name="T58" fmla="*/ 6 w 31"/>
                <a:gd name="T59" fmla="*/ 13 h 29"/>
                <a:gd name="T60" fmla="*/ 6 w 31"/>
                <a:gd name="T61" fmla="*/ 6 h 29"/>
                <a:gd name="T62" fmla="*/ 6 w 31"/>
                <a:gd name="T63" fmla="*/ 6 h 29"/>
                <a:gd name="T64" fmla="*/ 6 w 31"/>
                <a:gd name="T65"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 h="29">
                  <a:moveTo>
                    <a:pt x="6" y="6"/>
                  </a:moveTo>
                  <a:lnTo>
                    <a:pt x="6" y="6"/>
                  </a:lnTo>
                  <a:lnTo>
                    <a:pt x="12" y="6"/>
                  </a:lnTo>
                  <a:lnTo>
                    <a:pt x="12" y="0"/>
                  </a:lnTo>
                  <a:lnTo>
                    <a:pt x="31" y="0"/>
                  </a:lnTo>
                  <a:lnTo>
                    <a:pt x="31" y="6"/>
                  </a:lnTo>
                  <a:lnTo>
                    <a:pt x="31" y="6"/>
                  </a:lnTo>
                  <a:lnTo>
                    <a:pt x="31" y="6"/>
                  </a:lnTo>
                  <a:lnTo>
                    <a:pt x="31" y="13"/>
                  </a:lnTo>
                  <a:lnTo>
                    <a:pt x="18" y="13"/>
                  </a:lnTo>
                  <a:lnTo>
                    <a:pt x="18" y="13"/>
                  </a:lnTo>
                  <a:lnTo>
                    <a:pt x="18" y="13"/>
                  </a:lnTo>
                  <a:lnTo>
                    <a:pt x="18" y="17"/>
                  </a:lnTo>
                  <a:lnTo>
                    <a:pt x="12" y="17"/>
                  </a:lnTo>
                  <a:lnTo>
                    <a:pt x="12" y="17"/>
                  </a:lnTo>
                  <a:lnTo>
                    <a:pt x="12" y="23"/>
                  </a:lnTo>
                  <a:lnTo>
                    <a:pt x="12" y="23"/>
                  </a:lnTo>
                  <a:lnTo>
                    <a:pt x="12" y="23"/>
                  </a:lnTo>
                  <a:lnTo>
                    <a:pt x="12" y="29"/>
                  </a:lnTo>
                  <a:lnTo>
                    <a:pt x="12" y="29"/>
                  </a:lnTo>
                  <a:lnTo>
                    <a:pt x="12" y="29"/>
                  </a:lnTo>
                  <a:lnTo>
                    <a:pt x="6" y="23"/>
                  </a:lnTo>
                  <a:lnTo>
                    <a:pt x="0" y="23"/>
                  </a:lnTo>
                  <a:lnTo>
                    <a:pt x="0" y="17"/>
                  </a:lnTo>
                  <a:lnTo>
                    <a:pt x="0" y="17"/>
                  </a:lnTo>
                  <a:lnTo>
                    <a:pt x="0" y="13"/>
                  </a:lnTo>
                  <a:lnTo>
                    <a:pt x="0" y="13"/>
                  </a:lnTo>
                  <a:lnTo>
                    <a:pt x="0" y="13"/>
                  </a:lnTo>
                  <a:lnTo>
                    <a:pt x="0" y="13"/>
                  </a:lnTo>
                  <a:lnTo>
                    <a:pt x="6" y="13"/>
                  </a:lnTo>
                  <a:lnTo>
                    <a:pt x="6" y="6"/>
                  </a:lnTo>
                  <a:lnTo>
                    <a:pt x="6" y="6"/>
                  </a:lnTo>
                  <a:lnTo>
                    <a:pt x="6"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79" name="Freeform 1482"/>
            <p:cNvSpPr>
              <a:spLocks/>
            </p:cNvSpPr>
            <p:nvPr/>
          </p:nvSpPr>
          <p:spPr bwMode="auto">
            <a:xfrm>
              <a:off x="7391400" y="2449513"/>
              <a:ext cx="49213" cy="46038"/>
            </a:xfrm>
            <a:custGeom>
              <a:avLst/>
              <a:gdLst>
                <a:gd name="T0" fmla="*/ 6 w 31"/>
                <a:gd name="T1" fmla="*/ 6 h 29"/>
                <a:gd name="T2" fmla="*/ 6 w 31"/>
                <a:gd name="T3" fmla="*/ 6 h 29"/>
                <a:gd name="T4" fmla="*/ 12 w 31"/>
                <a:gd name="T5" fmla="*/ 6 h 29"/>
                <a:gd name="T6" fmla="*/ 12 w 31"/>
                <a:gd name="T7" fmla="*/ 0 h 29"/>
                <a:gd name="T8" fmla="*/ 31 w 31"/>
                <a:gd name="T9" fmla="*/ 0 h 29"/>
                <a:gd name="T10" fmla="*/ 31 w 31"/>
                <a:gd name="T11" fmla="*/ 6 h 29"/>
                <a:gd name="T12" fmla="*/ 31 w 31"/>
                <a:gd name="T13" fmla="*/ 6 h 29"/>
                <a:gd name="T14" fmla="*/ 31 w 31"/>
                <a:gd name="T15" fmla="*/ 6 h 29"/>
                <a:gd name="T16" fmla="*/ 31 w 31"/>
                <a:gd name="T17" fmla="*/ 13 h 29"/>
                <a:gd name="T18" fmla="*/ 18 w 31"/>
                <a:gd name="T19" fmla="*/ 13 h 29"/>
                <a:gd name="T20" fmla="*/ 18 w 31"/>
                <a:gd name="T21" fmla="*/ 13 h 29"/>
                <a:gd name="T22" fmla="*/ 18 w 31"/>
                <a:gd name="T23" fmla="*/ 13 h 29"/>
                <a:gd name="T24" fmla="*/ 18 w 31"/>
                <a:gd name="T25" fmla="*/ 17 h 29"/>
                <a:gd name="T26" fmla="*/ 12 w 31"/>
                <a:gd name="T27" fmla="*/ 17 h 29"/>
                <a:gd name="T28" fmla="*/ 12 w 31"/>
                <a:gd name="T29" fmla="*/ 17 h 29"/>
                <a:gd name="T30" fmla="*/ 12 w 31"/>
                <a:gd name="T31" fmla="*/ 23 h 29"/>
                <a:gd name="T32" fmla="*/ 12 w 31"/>
                <a:gd name="T33" fmla="*/ 23 h 29"/>
                <a:gd name="T34" fmla="*/ 12 w 31"/>
                <a:gd name="T35" fmla="*/ 23 h 29"/>
                <a:gd name="T36" fmla="*/ 12 w 31"/>
                <a:gd name="T37" fmla="*/ 29 h 29"/>
                <a:gd name="T38" fmla="*/ 12 w 31"/>
                <a:gd name="T39" fmla="*/ 29 h 29"/>
                <a:gd name="T40" fmla="*/ 12 w 31"/>
                <a:gd name="T41" fmla="*/ 29 h 29"/>
                <a:gd name="T42" fmla="*/ 6 w 31"/>
                <a:gd name="T43" fmla="*/ 23 h 29"/>
                <a:gd name="T44" fmla="*/ 0 w 31"/>
                <a:gd name="T45" fmla="*/ 23 h 29"/>
                <a:gd name="T46" fmla="*/ 0 w 31"/>
                <a:gd name="T47" fmla="*/ 17 h 29"/>
                <a:gd name="T48" fmla="*/ 0 w 31"/>
                <a:gd name="T49" fmla="*/ 17 h 29"/>
                <a:gd name="T50" fmla="*/ 0 w 31"/>
                <a:gd name="T51" fmla="*/ 13 h 29"/>
                <a:gd name="T52" fmla="*/ 0 w 31"/>
                <a:gd name="T53" fmla="*/ 13 h 29"/>
                <a:gd name="T54" fmla="*/ 0 w 31"/>
                <a:gd name="T55" fmla="*/ 13 h 29"/>
                <a:gd name="T56" fmla="*/ 0 w 31"/>
                <a:gd name="T57" fmla="*/ 13 h 29"/>
                <a:gd name="T58" fmla="*/ 6 w 31"/>
                <a:gd name="T59" fmla="*/ 13 h 29"/>
                <a:gd name="T60" fmla="*/ 6 w 31"/>
                <a:gd name="T61" fmla="*/ 6 h 29"/>
                <a:gd name="T62" fmla="*/ 6 w 31"/>
                <a:gd name="T63" fmla="*/ 6 h 29"/>
                <a:gd name="T64" fmla="*/ 6 w 31"/>
                <a:gd name="T65"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 h="29">
                  <a:moveTo>
                    <a:pt x="6" y="6"/>
                  </a:moveTo>
                  <a:lnTo>
                    <a:pt x="6" y="6"/>
                  </a:lnTo>
                  <a:lnTo>
                    <a:pt x="12" y="6"/>
                  </a:lnTo>
                  <a:lnTo>
                    <a:pt x="12" y="0"/>
                  </a:lnTo>
                  <a:lnTo>
                    <a:pt x="31" y="0"/>
                  </a:lnTo>
                  <a:lnTo>
                    <a:pt x="31" y="6"/>
                  </a:lnTo>
                  <a:lnTo>
                    <a:pt x="31" y="6"/>
                  </a:lnTo>
                  <a:lnTo>
                    <a:pt x="31" y="6"/>
                  </a:lnTo>
                  <a:lnTo>
                    <a:pt x="31" y="13"/>
                  </a:lnTo>
                  <a:lnTo>
                    <a:pt x="18" y="13"/>
                  </a:lnTo>
                  <a:lnTo>
                    <a:pt x="18" y="13"/>
                  </a:lnTo>
                  <a:lnTo>
                    <a:pt x="18" y="13"/>
                  </a:lnTo>
                  <a:lnTo>
                    <a:pt x="18" y="17"/>
                  </a:lnTo>
                  <a:lnTo>
                    <a:pt x="12" y="17"/>
                  </a:lnTo>
                  <a:lnTo>
                    <a:pt x="12" y="17"/>
                  </a:lnTo>
                  <a:lnTo>
                    <a:pt x="12" y="23"/>
                  </a:lnTo>
                  <a:lnTo>
                    <a:pt x="12" y="23"/>
                  </a:lnTo>
                  <a:lnTo>
                    <a:pt x="12" y="23"/>
                  </a:lnTo>
                  <a:lnTo>
                    <a:pt x="12" y="29"/>
                  </a:lnTo>
                  <a:lnTo>
                    <a:pt x="12" y="29"/>
                  </a:lnTo>
                  <a:lnTo>
                    <a:pt x="12" y="29"/>
                  </a:lnTo>
                  <a:lnTo>
                    <a:pt x="6" y="23"/>
                  </a:lnTo>
                  <a:lnTo>
                    <a:pt x="0" y="23"/>
                  </a:lnTo>
                  <a:lnTo>
                    <a:pt x="0" y="17"/>
                  </a:lnTo>
                  <a:lnTo>
                    <a:pt x="0" y="17"/>
                  </a:lnTo>
                  <a:lnTo>
                    <a:pt x="0" y="13"/>
                  </a:lnTo>
                  <a:lnTo>
                    <a:pt x="0" y="13"/>
                  </a:lnTo>
                  <a:lnTo>
                    <a:pt x="0" y="13"/>
                  </a:lnTo>
                  <a:lnTo>
                    <a:pt x="0" y="13"/>
                  </a:lnTo>
                  <a:lnTo>
                    <a:pt x="6" y="13"/>
                  </a:lnTo>
                  <a:lnTo>
                    <a:pt x="6" y="6"/>
                  </a:lnTo>
                  <a:lnTo>
                    <a:pt x="6" y="6"/>
                  </a:lnTo>
                  <a:lnTo>
                    <a:pt x="6"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0" name="Freeform 1483"/>
            <p:cNvSpPr>
              <a:spLocks/>
            </p:cNvSpPr>
            <p:nvPr/>
          </p:nvSpPr>
          <p:spPr bwMode="auto">
            <a:xfrm>
              <a:off x="7335838" y="2470151"/>
              <a:ext cx="55563" cy="71438"/>
            </a:xfrm>
            <a:custGeom>
              <a:avLst/>
              <a:gdLst>
                <a:gd name="T0" fmla="*/ 6 w 35"/>
                <a:gd name="T1" fmla="*/ 0 h 45"/>
                <a:gd name="T2" fmla="*/ 6 w 35"/>
                <a:gd name="T3" fmla="*/ 0 h 45"/>
                <a:gd name="T4" fmla="*/ 6 w 35"/>
                <a:gd name="T5" fmla="*/ 0 h 45"/>
                <a:gd name="T6" fmla="*/ 24 w 35"/>
                <a:gd name="T7" fmla="*/ 0 h 45"/>
                <a:gd name="T8" fmla="*/ 35 w 35"/>
                <a:gd name="T9" fmla="*/ 10 h 45"/>
                <a:gd name="T10" fmla="*/ 35 w 35"/>
                <a:gd name="T11" fmla="*/ 39 h 45"/>
                <a:gd name="T12" fmla="*/ 35 w 35"/>
                <a:gd name="T13" fmla="*/ 39 h 45"/>
                <a:gd name="T14" fmla="*/ 35 w 35"/>
                <a:gd name="T15" fmla="*/ 39 h 45"/>
                <a:gd name="T16" fmla="*/ 35 w 35"/>
                <a:gd name="T17" fmla="*/ 39 h 45"/>
                <a:gd name="T18" fmla="*/ 31 w 35"/>
                <a:gd name="T19" fmla="*/ 45 h 45"/>
                <a:gd name="T20" fmla="*/ 31 w 35"/>
                <a:gd name="T21" fmla="*/ 45 h 45"/>
                <a:gd name="T22" fmla="*/ 31 w 35"/>
                <a:gd name="T23" fmla="*/ 45 h 45"/>
                <a:gd name="T24" fmla="*/ 31 w 35"/>
                <a:gd name="T25" fmla="*/ 45 h 45"/>
                <a:gd name="T26" fmla="*/ 24 w 35"/>
                <a:gd name="T27" fmla="*/ 39 h 45"/>
                <a:gd name="T28" fmla="*/ 18 w 35"/>
                <a:gd name="T29" fmla="*/ 39 h 45"/>
                <a:gd name="T30" fmla="*/ 18 w 35"/>
                <a:gd name="T31" fmla="*/ 39 h 45"/>
                <a:gd name="T32" fmla="*/ 18 w 35"/>
                <a:gd name="T33" fmla="*/ 32 h 45"/>
                <a:gd name="T34" fmla="*/ 18 w 35"/>
                <a:gd name="T35" fmla="*/ 32 h 45"/>
                <a:gd name="T36" fmla="*/ 12 w 35"/>
                <a:gd name="T37" fmla="*/ 26 h 45"/>
                <a:gd name="T38" fmla="*/ 12 w 35"/>
                <a:gd name="T39" fmla="*/ 26 h 45"/>
                <a:gd name="T40" fmla="*/ 18 w 35"/>
                <a:gd name="T41" fmla="*/ 26 h 45"/>
                <a:gd name="T42" fmla="*/ 18 w 35"/>
                <a:gd name="T43" fmla="*/ 22 h 45"/>
                <a:gd name="T44" fmla="*/ 18 w 35"/>
                <a:gd name="T45" fmla="*/ 22 h 45"/>
                <a:gd name="T46" fmla="*/ 18 w 35"/>
                <a:gd name="T47" fmla="*/ 16 h 45"/>
                <a:gd name="T48" fmla="*/ 6 w 35"/>
                <a:gd name="T49" fmla="*/ 16 h 45"/>
                <a:gd name="T50" fmla="*/ 6 w 35"/>
                <a:gd name="T51" fmla="*/ 10 h 45"/>
                <a:gd name="T52" fmla="*/ 6 w 35"/>
                <a:gd name="T53" fmla="*/ 10 h 45"/>
                <a:gd name="T54" fmla="*/ 6 w 35"/>
                <a:gd name="T55" fmla="*/ 10 h 45"/>
                <a:gd name="T56" fmla="*/ 0 w 35"/>
                <a:gd name="T57" fmla="*/ 4 h 45"/>
                <a:gd name="T58" fmla="*/ 0 w 35"/>
                <a:gd name="T59" fmla="*/ 4 h 45"/>
                <a:gd name="T60" fmla="*/ 6 w 35"/>
                <a:gd name="T61" fmla="*/ 0 h 45"/>
                <a:gd name="T62" fmla="*/ 6 w 35"/>
                <a:gd name="T63" fmla="*/ 0 h 45"/>
                <a:gd name="T64" fmla="*/ 6 w 35"/>
                <a:gd name="T6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 h="45">
                  <a:moveTo>
                    <a:pt x="6" y="0"/>
                  </a:moveTo>
                  <a:lnTo>
                    <a:pt x="6" y="0"/>
                  </a:lnTo>
                  <a:lnTo>
                    <a:pt x="6" y="0"/>
                  </a:lnTo>
                  <a:lnTo>
                    <a:pt x="24" y="0"/>
                  </a:lnTo>
                  <a:lnTo>
                    <a:pt x="35" y="10"/>
                  </a:lnTo>
                  <a:lnTo>
                    <a:pt x="35" y="39"/>
                  </a:lnTo>
                  <a:lnTo>
                    <a:pt x="35" y="39"/>
                  </a:lnTo>
                  <a:lnTo>
                    <a:pt x="35" y="39"/>
                  </a:lnTo>
                  <a:lnTo>
                    <a:pt x="35" y="39"/>
                  </a:lnTo>
                  <a:lnTo>
                    <a:pt x="31" y="45"/>
                  </a:lnTo>
                  <a:lnTo>
                    <a:pt x="31" y="45"/>
                  </a:lnTo>
                  <a:lnTo>
                    <a:pt x="31" y="45"/>
                  </a:lnTo>
                  <a:lnTo>
                    <a:pt x="31" y="45"/>
                  </a:lnTo>
                  <a:lnTo>
                    <a:pt x="24" y="39"/>
                  </a:lnTo>
                  <a:lnTo>
                    <a:pt x="18" y="39"/>
                  </a:lnTo>
                  <a:lnTo>
                    <a:pt x="18" y="39"/>
                  </a:lnTo>
                  <a:lnTo>
                    <a:pt x="18" y="32"/>
                  </a:lnTo>
                  <a:lnTo>
                    <a:pt x="18" y="32"/>
                  </a:lnTo>
                  <a:lnTo>
                    <a:pt x="12" y="26"/>
                  </a:lnTo>
                  <a:lnTo>
                    <a:pt x="12" y="26"/>
                  </a:lnTo>
                  <a:lnTo>
                    <a:pt x="18" y="26"/>
                  </a:lnTo>
                  <a:lnTo>
                    <a:pt x="18" y="22"/>
                  </a:lnTo>
                  <a:lnTo>
                    <a:pt x="18" y="22"/>
                  </a:lnTo>
                  <a:lnTo>
                    <a:pt x="18" y="16"/>
                  </a:lnTo>
                  <a:lnTo>
                    <a:pt x="6" y="16"/>
                  </a:lnTo>
                  <a:lnTo>
                    <a:pt x="6" y="10"/>
                  </a:lnTo>
                  <a:lnTo>
                    <a:pt x="6" y="10"/>
                  </a:lnTo>
                  <a:lnTo>
                    <a:pt x="6" y="10"/>
                  </a:lnTo>
                  <a:lnTo>
                    <a:pt x="0" y="4"/>
                  </a:lnTo>
                  <a:lnTo>
                    <a:pt x="0" y="4"/>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1" name="Freeform 1484"/>
            <p:cNvSpPr>
              <a:spLocks/>
            </p:cNvSpPr>
            <p:nvPr/>
          </p:nvSpPr>
          <p:spPr bwMode="auto">
            <a:xfrm>
              <a:off x="7335838" y="2470151"/>
              <a:ext cx="55563" cy="71438"/>
            </a:xfrm>
            <a:custGeom>
              <a:avLst/>
              <a:gdLst>
                <a:gd name="T0" fmla="*/ 6 w 35"/>
                <a:gd name="T1" fmla="*/ 0 h 45"/>
                <a:gd name="T2" fmla="*/ 6 w 35"/>
                <a:gd name="T3" fmla="*/ 0 h 45"/>
                <a:gd name="T4" fmla="*/ 6 w 35"/>
                <a:gd name="T5" fmla="*/ 0 h 45"/>
                <a:gd name="T6" fmla="*/ 24 w 35"/>
                <a:gd name="T7" fmla="*/ 0 h 45"/>
                <a:gd name="T8" fmla="*/ 35 w 35"/>
                <a:gd name="T9" fmla="*/ 10 h 45"/>
                <a:gd name="T10" fmla="*/ 35 w 35"/>
                <a:gd name="T11" fmla="*/ 39 h 45"/>
                <a:gd name="T12" fmla="*/ 35 w 35"/>
                <a:gd name="T13" fmla="*/ 39 h 45"/>
                <a:gd name="T14" fmla="*/ 35 w 35"/>
                <a:gd name="T15" fmla="*/ 39 h 45"/>
                <a:gd name="T16" fmla="*/ 35 w 35"/>
                <a:gd name="T17" fmla="*/ 39 h 45"/>
                <a:gd name="T18" fmla="*/ 31 w 35"/>
                <a:gd name="T19" fmla="*/ 45 h 45"/>
                <a:gd name="T20" fmla="*/ 31 w 35"/>
                <a:gd name="T21" fmla="*/ 45 h 45"/>
                <a:gd name="T22" fmla="*/ 31 w 35"/>
                <a:gd name="T23" fmla="*/ 45 h 45"/>
                <a:gd name="T24" fmla="*/ 31 w 35"/>
                <a:gd name="T25" fmla="*/ 45 h 45"/>
                <a:gd name="T26" fmla="*/ 24 w 35"/>
                <a:gd name="T27" fmla="*/ 39 h 45"/>
                <a:gd name="T28" fmla="*/ 18 w 35"/>
                <a:gd name="T29" fmla="*/ 39 h 45"/>
                <a:gd name="T30" fmla="*/ 18 w 35"/>
                <a:gd name="T31" fmla="*/ 39 h 45"/>
                <a:gd name="T32" fmla="*/ 18 w 35"/>
                <a:gd name="T33" fmla="*/ 32 h 45"/>
                <a:gd name="T34" fmla="*/ 18 w 35"/>
                <a:gd name="T35" fmla="*/ 32 h 45"/>
                <a:gd name="T36" fmla="*/ 12 w 35"/>
                <a:gd name="T37" fmla="*/ 26 h 45"/>
                <a:gd name="T38" fmla="*/ 12 w 35"/>
                <a:gd name="T39" fmla="*/ 26 h 45"/>
                <a:gd name="T40" fmla="*/ 18 w 35"/>
                <a:gd name="T41" fmla="*/ 26 h 45"/>
                <a:gd name="T42" fmla="*/ 18 w 35"/>
                <a:gd name="T43" fmla="*/ 22 h 45"/>
                <a:gd name="T44" fmla="*/ 18 w 35"/>
                <a:gd name="T45" fmla="*/ 22 h 45"/>
                <a:gd name="T46" fmla="*/ 18 w 35"/>
                <a:gd name="T47" fmla="*/ 16 h 45"/>
                <a:gd name="T48" fmla="*/ 6 w 35"/>
                <a:gd name="T49" fmla="*/ 16 h 45"/>
                <a:gd name="T50" fmla="*/ 6 w 35"/>
                <a:gd name="T51" fmla="*/ 10 h 45"/>
                <a:gd name="T52" fmla="*/ 6 w 35"/>
                <a:gd name="T53" fmla="*/ 10 h 45"/>
                <a:gd name="T54" fmla="*/ 6 w 35"/>
                <a:gd name="T55" fmla="*/ 10 h 45"/>
                <a:gd name="T56" fmla="*/ 0 w 35"/>
                <a:gd name="T57" fmla="*/ 4 h 45"/>
                <a:gd name="T58" fmla="*/ 0 w 35"/>
                <a:gd name="T59" fmla="*/ 4 h 45"/>
                <a:gd name="T60" fmla="*/ 6 w 35"/>
                <a:gd name="T61" fmla="*/ 0 h 45"/>
                <a:gd name="T62" fmla="*/ 6 w 35"/>
                <a:gd name="T63" fmla="*/ 0 h 45"/>
                <a:gd name="T64" fmla="*/ 6 w 35"/>
                <a:gd name="T6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 h="45">
                  <a:moveTo>
                    <a:pt x="6" y="0"/>
                  </a:moveTo>
                  <a:lnTo>
                    <a:pt x="6" y="0"/>
                  </a:lnTo>
                  <a:lnTo>
                    <a:pt x="6" y="0"/>
                  </a:lnTo>
                  <a:lnTo>
                    <a:pt x="24" y="0"/>
                  </a:lnTo>
                  <a:lnTo>
                    <a:pt x="35" y="10"/>
                  </a:lnTo>
                  <a:lnTo>
                    <a:pt x="35" y="39"/>
                  </a:lnTo>
                  <a:lnTo>
                    <a:pt x="35" y="39"/>
                  </a:lnTo>
                  <a:lnTo>
                    <a:pt x="35" y="39"/>
                  </a:lnTo>
                  <a:lnTo>
                    <a:pt x="35" y="39"/>
                  </a:lnTo>
                  <a:lnTo>
                    <a:pt x="31" y="45"/>
                  </a:lnTo>
                  <a:lnTo>
                    <a:pt x="31" y="45"/>
                  </a:lnTo>
                  <a:lnTo>
                    <a:pt x="31" y="45"/>
                  </a:lnTo>
                  <a:lnTo>
                    <a:pt x="31" y="45"/>
                  </a:lnTo>
                  <a:lnTo>
                    <a:pt x="24" y="39"/>
                  </a:lnTo>
                  <a:lnTo>
                    <a:pt x="18" y="39"/>
                  </a:lnTo>
                  <a:lnTo>
                    <a:pt x="18" y="39"/>
                  </a:lnTo>
                  <a:lnTo>
                    <a:pt x="18" y="32"/>
                  </a:lnTo>
                  <a:lnTo>
                    <a:pt x="18" y="32"/>
                  </a:lnTo>
                  <a:lnTo>
                    <a:pt x="12" y="26"/>
                  </a:lnTo>
                  <a:lnTo>
                    <a:pt x="12" y="26"/>
                  </a:lnTo>
                  <a:lnTo>
                    <a:pt x="18" y="26"/>
                  </a:lnTo>
                  <a:lnTo>
                    <a:pt x="18" y="22"/>
                  </a:lnTo>
                  <a:lnTo>
                    <a:pt x="18" y="22"/>
                  </a:lnTo>
                  <a:lnTo>
                    <a:pt x="18" y="16"/>
                  </a:lnTo>
                  <a:lnTo>
                    <a:pt x="6" y="16"/>
                  </a:lnTo>
                  <a:lnTo>
                    <a:pt x="6" y="10"/>
                  </a:lnTo>
                  <a:lnTo>
                    <a:pt x="6" y="10"/>
                  </a:lnTo>
                  <a:lnTo>
                    <a:pt x="6" y="10"/>
                  </a:lnTo>
                  <a:lnTo>
                    <a:pt x="0" y="4"/>
                  </a:lnTo>
                  <a:lnTo>
                    <a:pt x="0" y="4"/>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2" name="Freeform 1485"/>
            <p:cNvSpPr>
              <a:spLocks/>
            </p:cNvSpPr>
            <p:nvPr/>
          </p:nvSpPr>
          <p:spPr bwMode="auto">
            <a:xfrm>
              <a:off x="7596188" y="3208338"/>
              <a:ext cx="11113" cy="26988"/>
            </a:xfrm>
            <a:custGeom>
              <a:avLst/>
              <a:gdLst>
                <a:gd name="T0" fmla="*/ 0 w 7"/>
                <a:gd name="T1" fmla="*/ 12 h 17"/>
                <a:gd name="T2" fmla="*/ 0 w 7"/>
                <a:gd name="T3" fmla="*/ 12 h 17"/>
                <a:gd name="T4" fmla="*/ 0 w 7"/>
                <a:gd name="T5" fmla="*/ 6 h 17"/>
                <a:gd name="T6" fmla="*/ 0 w 7"/>
                <a:gd name="T7" fmla="*/ 6 h 17"/>
                <a:gd name="T8" fmla="*/ 0 w 7"/>
                <a:gd name="T9" fmla="*/ 6 h 17"/>
                <a:gd name="T10" fmla="*/ 0 w 7"/>
                <a:gd name="T11" fmla="*/ 0 h 17"/>
                <a:gd name="T12" fmla="*/ 0 w 7"/>
                <a:gd name="T13" fmla="*/ 0 h 17"/>
                <a:gd name="T14" fmla="*/ 0 w 7"/>
                <a:gd name="T15" fmla="*/ 0 h 17"/>
                <a:gd name="T16" fmla="*/ 7 w 7"/>
                <a:gd name="T17" fmla="*/ 0 h 17"/>
                <a:gd name="T18" fmla="*/ 7 w 7"/>
                <a:gd name="T19" fmla="*/ 6 h 17"/>
                <a:gd name="T20" fmla="*/ 7 w 7"/>
                <a:gd name="T21" fmla="*/ 6 h 17"/>
                <a:gd name="T22" fmla="*/ 7 w 7"/>
                <a:gd name="T23" fmla="*/ 12 h 17"/>
                <a:gd name="T24" fmla="*/ 7 w 7"/>
                <a:gd name="T25" fmla="*/ 12 h 17"/>
                <a:gd name="T26" fmla="*/ 7 w 7"/>
                <a:gd name="T27" fmla="*/ 12 h 17"/>
                <a:gd name="T28" fmla="*/ 7 w 7"/>
                <a:gd name="T29" fmla="*/ 12 h 17"/>
                <a:gd name="T30" fmla="*/ 7 w 7"/>
                <a:gd name="T31" fmla="*/ 17 h 17"/>
                <a:gd name="T32" fmla="*/ 0 w 7"/>
                <a:gd name="T33" fmla="*/ 17 h 17"/>
                <a:gd name="T34" fmla="*/ 0 w 7"/>
                <a:gd name="T35" fmla="*/ 17 h 17"/>
                <a:gd name="T36" fmla="*/ 0 w 7"/>
                <a:gd name="T3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7">
                  <a:moveTo>
                    <a:pt x="0" y="12"/>
                  </a:moveTo>
                  <a:lnTo>
                    <a:pt x="0" y="12"/>
                  </a:lnTo>
                  <a:lnTo>
                    <a:pt x="0" y="6"/>
                  </a:lnTo>
                  <a:lnTo>
                    <a:pt x="0" y="6"/>
                  </a:lnTo>
                  <a:lnTo>
                    <a:pt x="0" y="6"/>
                  </a:lnTo>
                  <a:lnTo>
                    <a:pt x="0" y="0"/>
                  </a:lnTo>
                  <a:lnTo>
                    <a:pt x="0" y="0"/>
                  </a:lnTo>
                  <a:lnTo>
                    <a:pt x="0" y="0"/>
                  </a:lnTo>
                  <a:lnTo>
                    <a:pt x="7" y="0"/>
                  </a:lnTo>
                  <a:lnTo>
                    <a:pt x="7" y="6"/>
                  </a:lnTo>
                  <a:lnTo>
                    <a:pt x="7" y="6"/>
                  </a:lnTo>
                  <a:lnTo>
                    <a:pt x="7" y="12"/>
                  </a:lnTo>
                  <a:lnTo>
                    <a:pt x="7" y="12"/>
                  </a:lnTo>
                  <a:lnTo>
                    <a:pt x="7" y="12"/>
                  </a:lnTo>
                  <a:lnTo>
                    <a:pt x="7" y="12"/>
                  </a:lnTo>
                  <a:lnTo>
                    <a:pt x="7" y="17"/>
                  </a:lnTo>
                  <a:lnTo>
                    <a:pt x="0" y="17"/>
                  </a:lnTo>
                  <a:lnTo>
                    <a:pt x="0" y="17"/>
                  </a:lnTo>
                  <a:lnTo>
                    <a:pt x="0" y="12"/>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3" name="Freeform 1486"/>
            <p:cNvSpPr>
              <a:spLocks/>
            </p:cNvSpPr>
            <p:nvPr/>
          </p:nvSpPr>
          <p:spPr bwMode="auto">
            <a:xfrm>
              <a:off x="8355013" y="3165476"/>
              <a:ext cx="20638" cy="6350"/>
            </a:xfrm>
            <a:custGeom>
              <a:avLst/>
              <a:gdLst>
                <a:gd name="T0" fmla="*/ 13 w 13"/>
                <a:gd name="T1" fmla="*/ 4 h 4"/>
                <a:gd name="T2" fmla="*/ 7 w 13"/>
                <a:gd name="T3" fmla="*/ 4 h 4"/>
                <a:gd name="T4" fmla="*/ 7 w 13"/>
                <a:gd name="T5" fmla="*/ 4 h 4"/>
                <a:gd name="T6" fmla="*/ 7 w 13"/>
                <a:gd name="T7" fmla="*/ 0 h 4"/>
                <a:gd name="T8" fmla="*/ 0 w 13"/>
                <a:gd name="T9" fmla="*/ 0 h 4"/>
                <a:gd name="T10" fmla="*/ 0 w 13"/>
                <a:gd name="T11" fmla="*/ 0 h 4"/>
                <a:gd name="T12" fmla="*/ 0 w 13"/>
                <a:gd name="T13" fmla="*/ 0 h 4"/>
                <a:gd name="T14" fmla="*/ 0 w 13"/>
                <a:gd name="T15" fmla="*/ 0 h 4"/>
                <a:gd name="T16" fmla="*/ 7 w 13"/>
                <a:gd name="T17" fmla="*/ 4 h 4"/>
                <a:gd name="T18" fmla="*/ 7 w 13"/>
                <a:gd name="T19" fmla="*/ 4 h 4"/>
                <a:gd name="T20" fmla="*/ 7 w 13"/>
                <a:gd name="T21" fmla="*/ 4 h 4"/>
                <a:gd name="T22" fmla="*/ 7 w 13"/>
                <a:gd name="T23" fmla="*/ 4 h 4"/>
                <a:gd name="T24" fmla="*/ 13 w 13"/>
                <a:gd name="T2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4">
                  <a:moveTo>
                    <a:pt x="13" y="4"/>
                  </a:moveTo>
                  <a:lnTo>
                    <a:pt x="7" y="4"/>
                  </a:lnTo>
                  <a:lnTo>
                    <a:pt x="7" y="4"/>
                  </a:lnTo>
                  <a:lnTo>
                    <a:pt x="7" y="0"/>
                  </a:lnTo>
                  <a:lnTo>
                    <a:pt x="0" y="0"/>
                  </a:lnTo>
                  <a:lnTo>
                    <a:pt x="0" y="0"/>
                  </a:lnTo>
                  <a:lnTo>
                    <a:pt x="0" y="0"/>
                  </a:lnTo>
                  <a:lnTo>
                    <a:pt x="0" y="0"/>
                  </a:lnTo>
                  <a:lnTo>
                    <a:pt x="7" y="4"/>
                  </a:lnTo>
                  <a:lnTo>
                    <a:pt x="7" y="4"/>
                  </a:lnTo>
                  <a:lnTo>
                    <a:pt x="7" y="4"/>
                  </a:lnTo>
                  <a:lnTo>
                    <a:pt x="7" y="4"/>
                  </a:lnTo>
                  <a:lnTo>
                    <a:pt x="13"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4" name="Line 1487"/>
            <p:cNvSpPr>
              <a:spLocks noChangeShapeType="1"/>
            </p:cNvSpPr>
            <p:nvPr/>
          </p:nvSpPr>
          <p:spPr bwMode="auto">
            <a:xfrm>
              <a:off x="8404225" y="3146426"/>
              <a:ext cx="635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5" name="Freeform 1488"/>
            <p:cNvSpPr>
              <a:spLocks/>
            </p:cNvSpPr>
            <p:nvPr/>
          </p:nvSpPr>
          <p:spPr bwMode="auto">
            <a:xfrm>
              <a:off x="8450263" y="3171826"/>
              <a:ext cx="9525" cy="20638"/>
            </a:xfrm>
            <a:custGeom>
              <a:avLst/>
              <a:gdLst>
                <a:gd name="T0" fmla="*/ 0 w 6"/>
                <a:gd name="T1" fmla="*/ 13 h 13"/>
                <a:gd name="T2" fmla="*/ 6 w 6"/>
                <a:gd name="T3" fmla="*/ 0 h 13"/>
                <a:gd name="T4" fmla="*/ 0 w 6"/>
                <a:gd name="T5" fmla="*/ 13 h 13"/>
              </a:gdLst>
              <a:ahLst/>
              <a:cxnLst>
                <a:cxn ang="0">
                  <a:pos x="T0" y="T1"/>
                </a:cxn>
                <a:cxn ang="0">
                  <a:pos x="T2" y="T3"/>
                </a:cxn>
                <a:cxn ang="0">
                  <a:pos x="T4" y="T5"/>
                </a:cxn>
              </a:cxnLst>
              <a:rect l="0" t="0" r="r" b="b"/>
              <a:pathLst>
                <a:path w="6" h="13">
                  <a:moveTo>
                    <a:pt x="0" y="13"/>
                  </a:moveTo>
                  <a:lnTo>
                    <a:pt x="6" y="0"/>
                  </a:lnTo>
                  <a:lnTo>
                    <a:pt x="0" y="13"/>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6" name="Freeform 1489"/>
            <p:cNvSpPr>
              <a:spLocks/>
            </p:cNvSpPr>
            <p:nvPr/>
          </p:nvSpPr>
          <p:spPr bwMode="auto">
            <a:xfrm>
              <a:off x="8469313" y="3227388"/>
              <a:ext cx="7938" cy="0"/>
            </a:xfrm>
            <a:custGeom>
              <a:avLst/>
              <a:gdLst>
                <a:gd name="T0" fmla="*/ 5 w 5"/>
                <a:gd name="T1" fmla="*/ 0 w 5"/>
                <a:gd name="T2" fmla="*/ 0 w 5"/>
                <a:gd name="T3" fmla="*/ 0 w 5"/>
                <a:gd name="T4" fmla="*/ 0 w 5"/>
              </a:gdLst>
              <a:ahLst/>
              <a:cxnLst>
                <a:cxn ang="0">
                  <a:pos x="T0" y="0"/>
                </a:cxn>
                <a:cxn ang="0">
                  <a:pos x="T1" y="0"/>
                </a:cxn>
                <a:cxn ang="0">
                  <a:pos x="T2" y="0"/>
                </a:cxn>
                <a:cxn ang="0">
                  <a:pos x="T3" y="0"/>
                </a:cxn>
                <a:cxn ang="0">
                  <a:pos x="T4" y="0"/>
                </a:cxn>
              </a:cxnLst>
              <a:rect l="0" t="0" r="r" b="b"/>
              <a:pathLst>
                <a:path w="5">
                  <a:moveTo>
                    <a:pt x="5" y="0"/>
                  </a:move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7" name="Freeform 1490"/>
            <p:cNvSpPr>
              <a:spLocks/>
            </p:cNvSpPr>
            <p:nvPr/>
          </p:nvSpPr>
          <p:spPr bwMode="auto">
            <a:xfrm>
              <a:off x="8477250" y="3254376"/>
              <a:ext cx="9525" cy="9525"/>
            </a:xfrm>
            <a:custGeom>
              <a:avLst/>
              <a:gdLst>
                <a:gd name="T0" fmla="*/ 0 w 6"/>
                <a:gd name="T1" fmla="*/ 0 h 6"/>
                <a:gd name="T2" fmla="*/ 6 w 6"/>
                <a:gd name="T3" fmla="*/ 6 h 6"/>
                <a:gd name="T4" fmla="*/ 6 w 6"/>
                <a:gd name="T5" fmla="*/ 0 h 6"/>
                <a:gd name="T6" fmla="*/ 0 w 6"/>
                <a:gd name="T7" fmla="*/ 0 h 6"/>
              </a:gdLst>
              <a:ahLst/>
              <a:cxnLst>
                <a:cxn ang="0">
                  <a:pos x="T0" y="T1"/>
                </a:cxn>
                <a:cxn ang="0">
                  <a:pos x="T2" y="T3"/>
                </a:cxn>
                <a:cxn ang="0">
                  <a:pos x="T4" y="T5"/>
                </a:cxn>
                <a:cxn ang="0">
                  <a:pos x="T6" y="T7"/>
                </a:cxn>
              </a:cxnLst>
              <a:rect l="0" t="0" r="r" b="b"/>
              <a:pathLst>
                <a:path w="6" h="6">
                  <a:moveTo>
                    <a:pt x="0" y="0"/>
                  </a:moveTo>
                  <a:lnTo>
                    <a:pt x="6" y="6"/>
                  </a:lnTo>
                  <a:lnTo>
                    <a:pt x="6"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8" name="Rectangle 1491"/>
            <p:cNvSpPr>
              <a:spLocks noChangeArrowheads="1"/>
            </p:cNvSpPr>
            <p:nvPr/>
          </p:nvSpPr>
          <p:spPr bwMode="auto">
            <a:xfrm>
              <a:off x="8505825" y="3387726"/>
              <a:ext cx="9525" cy="11113"/>
            </a:xfrm>
            <a:prstGeom prst="rect">
              <a:avLst/>
            </a:prstGeom>
            <a:grpFill/>
            <a:ln w="6">
              <a:solidFill>
                <a:schemeClr val="bg1">
                  <a:lumMod val="85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89" name="Freeform 1492"/>
            <p:cNvSpPr>
              <a:spLocks/>
            </p:cNvSpPr>
            <p:nvPr/>
          </p:nvSpPr>
          <p:spPr bwMode="auto">
            <a:xfrm>
              <a:off x="8524875" y="3430588"/>
              <a:ext cx="7938" cy="0"/>
            </a:xfrm>
            <a:custGeom>
              <a:avLst/>
              <a:gdLst>
                <a:gd name="T0" fmla="*/ 5 w 5"/>
                <a:gd name="T1" fmla="*/ 0 w 5"/>
                <a:gd name="T2" fmla="*/ 0 w 5"/>
                <a:gd name="T3" fmla="*/ 0 w 5"/>
              </a:gdLst>
              <a:ahLst/>
              <a:cxnLst>
                <a:cxn ang="0">
                  <a:pos x="T0" y="0"/>
                </a:cxn>
                <a:cxn ang="0">
                  <a:pos x="T1" y="0"/>
                </a:cxn>
                <a:cxn ang="0">
                  <a:pos x="T2" y="0"/>
                </a:cxn>
                <a:cxn ang="0">
                  <a:pos x="T3" y="0"/>
                </a:cxn>
              </a:cxnLst>
              <a:rect l="0" t="0" r="r" b="b"/>
              <a:pathLst>
                <a:path w="5">
                  <a:moveTo>
                    <a:pt x="5" y="0"/>
                  </a:move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0" name="Freeform 1493"/>
            <p:cNvSpPr>
              <a:spLocks/>
            </p:cNvSpPr>
            <p:nvPr/>
          </p:nvSpPr>
          <p:spPr bwMode="auto">
            <a:xfrm>
              <a:off x="8542338" y="3451226"/>
              <a:ext cx="0" cy="9525"/>
            </a:xfrm>
            <a:custGeom>
              <a:avLst/>
              <a:gdLst>
                <a:gd name="T0" fmla="*/ 6 h 6"/>
                <a:gd name="T1" fmla="*/ 0 h 6"/>
                <a:gd name="T2" fmla="*/ 0 h 6"/>
                <a:gd name="T3" fmla="*/ 0 h 6"/>
                <a:gd name="T4" fmla="*/ 0 h 6"/>
                <a:gd name="T5" fmla="*/ 6 h 6"/>
              </a:gdLst>
              <a:ahLst/>
              <a:cxnLst>
                <a:cxn ang="0">
                  <a:pos x="0" y="T0"/>
                </a:cxn>
                <a:cxn ang="0">
                  <a:pos x="0" y="T1"/>
                </a:cxn>
                <a:cxn ang="0">
                  <a:pos x="0" y="T2"/>
                </a:cxn>
                <a:cxn ang="0">
                  <a:pos x="0" y="T3"/>
                </a:cxn>
                <a:cxn ang="0">
                  <a:pos x="0" y="T4"/>
                </a:cxn>
                <a:cxn ang="0">
                  <a:pos x="0" y="T5"/>
                </a:cxn>
              </a:cxnLst>
              <a:rect l="0" t="0" r="r" b="b"/>
              <a:pathLst>
                <a:path h="6">
                  <a:moveTo>
                    <a:pt x="0" y="6"/>
                  </a:moveTo>
                  <a:lnTo>
                    <a:pt x="0" y="0"/>
                  </a:lnTo>
                  <a:lnTo>
                    <a:pt x="0" y="0"/>
                  </a:lnTo>
                  <a:lnTo>
                    <a:pt x="0" y="0"/>
                  </a:lnTo>
                  <a:lnTo>
                    <a:pt x="0"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1" name="Freeform 1494"/>
            <p:cNvSpPr>
              <a:spLocks/>
            </p:cNvSpPr>
            <p:nvPr/>
          </p:nvSpPr>
          <p:spPr bwMode="auto">
            <a:xfrm>
              <a:off x="8570913" y="3467101"/>
              <a:ext cx="9525" cy="19050"/>
            </a:xfrm>
            <a:custGeom>
              <a:avLst/>
              <a:gdLst>
                <a:gd name="T0" fmla="*/ 0 w 6"/>
                <a:gd name="T1" fmla="*/ 12 h 12"/>
                <a:gd name="T2" fmla="*/ 0 w 6"/>
                <a:gd name="T3" fmla="*/ 12 h 12"/>
                <a:gd name="T4" fmla="*/ 0 w 6"/>
                <a:gd name="T5" fmla="*/ 12 h 12"/>
                <a:gd name="T6" fmla="*/ 6 w 6"/>
                <a:gd name="T7" fmla="*/ 12 h 12"/>
                <a:gd name="T8" fmla="*/ 6 w 6"/>
                <a:gd name="T9" fmla="*/ 0 h 12"/>
                <a:gd name="T10" fmla="*/ 0 w 6"/>
                <a:gd name="T11" fmla="*/ 6 h 12"/>
                <a:gd name="T12" fmla="*/ 0 w 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0" y="12"/>
                  </a:moveTo>
                  <a:lnTo>
                    <a:pt x="0" y="12"/>
                  </a:lnTo>
                  <a:lnTo>
                    <a:pt x="0" y="12"/>
                  </a:lnTo>
                  <a:lnTo>
                    <a:pt x="6" y="12"/>
                  </a:lnTo>
                  <a:lnTo>
                    <a:pt x="6" y="0"/>
                  </a:lnTo>
                  <a:lnTo>
                    <a:pt x="0" y="6"/>
                  </a:lnTo>
                  <a:lnTo>
                    <a:pt x="0" y="12"/>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2" name="Freeform 1495"/>
            <p:cNvSpPr>
              <a:spLocks/>
            </p:cNvSpPr>
            <p:nvPr/>
          </p:nvSpPr>
          <p:spPr bwMode="auto">
            <a:xfrm>
              <a:off x="8410575" y="3306763"/>
              <a:ext cx="0" cy="9525"/>
            </a:xfrm>
            <a:custGeom>
              <a:avLst/>
              <a:gdLst>
                <a:gd name="T0" fmla="*/ 0 h 6"/>
                <a:gd name="T1" fmla="*/ 6 h 6"/>
                <a:gd name="T2" fmla="*/ 0 h 6"/>
                <a:gd name="T3" fmla="*/ 0 h 6"/>
                <a:gd name="T4" fmla="*/ 0 h 6"/>
                <a:gd name="T5" fmla="*/ 0 h 6"/>
                <a:gd name="T6" fmla="*/ 0 h 6"/>
                <a:gd name="T7" fmla="*/ 0 h 6"/>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6">
                  <a:moveTo>
                    <a:pt x="0" y="0"/>
                  </a:moveTo>
                  <a:lnTo>
                    <a:pt x="0" y="6"/>
                  </a:lnTo>
                  <a:lnTo>
                    <a:pt x="0" y="0"/>
                  </a:lnTo>
                  <a:lnTo>
                    <a:pt x="0" y="0"/>
                  </a:lnTo>
                  <a:lnTo>
                    <a:pt x="0" y="0"/>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3" name="Freeform 1496"/>
            <p:cNvSpPr>
              <a:spLocks/>
            </p:cNvSpPr>
            <p:nvPr/>
          </p:nvSpPr>
          <p:spPr bwMode="auto">
            <a:xfrm>
              <a:off x="8410575" y="3306763"/>
              <a:ext cx="0" cy="9525"/>
            </a:xfrm>
            <a:custGeom>
              <a:avLst/>
              <a:gdLst>
                <a:gd name="T0" fmla="*/ 0 h 6"/>
                <a:gd name="T1" fmla="*/ 6 h 6"/>
                <a:gd name="T2" fmla="*/ 0 h 6"/>
                <a:gd name="T3" fmla="*/ 0 h 6"/>
                <a:gd name="T4" fmla="*/ 0 h 6"/>
                <a:gd name="T5" fmla="*/ 0 h 6"/>
                <a:gd name="T6" fmla="*/ 0 h 6"/>
                <a:gd name="T7" fmla="*/ 0 h 6"/>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6">
                  <a:moveTo>
                    <a:pt x="0" y="0"/>
                  </a:moveTo>
                  <a:lnTo>
                    <a:pt x="0" y="6"/>
                  </a:lnTo>
                  <a:lnTo>
                    <a:pt x="0" y="0"/>
                  </a:ln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4" name="Freeform 1497"/>
            <p:cNvSpPr>
              <a:spLocks/>
            </p:cNvSpPr>
            <p:nvPr/>
          </p:nvSpPr>
          <p:spPr bwMode="auto">
            <a:xfrm>
              <a:off x="8421688" y="3263901"/>
              <a:ext cx="9525" cy="6350"/>
            </a:xfrm>
            <a:custGeom>
              <a:avLst/>
              <a:gdLst>
                <a:gd name="T0" fmla="*/ 0 w 6"/>
                <a:gd name="T1" fmla="*/ 4 h 4"/>
                <a:gd name="T2" fmla="*/ 6 w 6"/>
                <a:gd name="T3" fmla="*/ 4 h 4"/>
                <a:gd name="T4" fmla="*/ 6 w 6"/>
                <a:gd name="T5" fmla="*/ 0 h 4"/>
                <a:gd name="T6" fmla="*/ 0 w 6"/>
                <a:gd name="T7" fmla="*/ 0 h 4"/>
                <a:gd name="T8" fmla="*/ 0 w 6"/>
                <a:gd name="T9" fmla="*/ 0 h 4"/>
                <a:gd name="T10" fmla="*/ 0 w 6"/>
                <a:gd name="T11" fmla="*/ 0 h 4"/>
                <a:gd name="T12" fmla="*/ 0 w 6"/>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0" y="4"/>
                  </a:moveTo>
                  <a:lnTo>
                    <a:pt x="6" y="4"/>
                  </a:lnTo>
                  <a:lnTo>
                    <a:pt x="6" y="0"/>
                  </a:lnTo>
                  <a:lnTo>
                    <a:pt x="0" y="0"/>
                  </a:lnTo>
                  <a:lnTo>
                    <a:pt x="0" y="0"/>
                  </a:lnTo>
                  <a:lnTo>
                    <a:pt x="0" y="0"/>
                  </a:lnTo>
                  <a:lnTo>
                    <a:pt x="0"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5" name="Freeform 1498"/>
            <p:cNvSpPr>
              <a:spLocks/>
            </p:cNvSpPr>
            <p:nvPr/>
          </p:nvSpPr>
          <p:spPr bwMode="auto">
            <a:xfrm>
              <a:off x="8394700" y="3217863"/>
              <a:ext cx="9525" cy="9525"/>
            </a:xfrm>
            <a:custGeom>
              <a:avLst/>
              <a:gdLst>
                <a:gd name="T0" fmla="*/ 0 w 6"/>
                <a:gd name="T1" fmla="*/ 6 h 6"/>
                <a:gd name="T2" fmla="*/ 0 w 6"/>
                <a:gd name="T3" fmla="*/ 6 h 6"/>
                <a:gd name="T4" fmla="*/ 0 w 6"/>
                <a:gd name="T5" fmla="*/ 6 h 6"/>
                <a:gd name="T6" fmla="*/ 0 w 6"/>
                <a:gd name="T7" fmla="*/ 6 h 6"/>
                <a:gd name="T8" fmla="*/ 6 w 6"/>
                <a:gd name="T9" fmla="*/ 6 h 6"/>
                <a:gd name="T10" fmla="*/ 6 w 6"/>
                <a:gd name="T11" fmla="*/ 0 h 6"/>
                <a:gd name="T12" fmla="*/ 6 w 6"/>
                <a:gd name="T13" fmla="*/ 0 h 6"/>
                <a:gd name="T14" fmla="*/ 0 w 6"/>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0" y="6"/>
                  </a:moveTo>
                  <a:lnTo>
                    <a:pt x="0" y="6"/>
                  </a:lnTo>
                  <a:lnTo>
                    <a:pt x="0" y="6"/>
                  </a:lnTo>
                  <a:lnTo>
                    <a:pt x="0" y="6"/>
                  </a:lnTo>
                  <a:lnTo>
                    <a:pt x="6" y="6"/>
                  </a:lnTo>
                  <a:lnTo>
                    <a:pt x="6" y="0"/>
                  </a:lnTo>
                  <a:lnTo>
                    <a:pt x="6"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6" name="Freeform 1499"/>
            <p:cNvSpPr>
              <a:spLocks/>
            </p:cNvSpPr>
            <p:nvPr/>
          </p:nvSpPr>
          <p:spPr bwMode="auto">
            <a:xfrm>
              <a:off x="8385175" y="3208338"/>
              <a:ext cx="9525" cy="0"/>
            </a:xfrm>
            <a:custGeom>
              <a:avLst/>
              <a:gdLst>
                <a:gd name="T0" fmla="*/ 0 w 6"/>
                <a:gd name="T1" fmla="*/ 6 w 6"/>
                <a:gd name="T2" fmla="*/ 0 w 6"/>
              </a:gdLst>
              <a:ahLst/>
              <a:cxnLst>
                <a:cxn ang="0">
                  <a:pos x="T0" y="0"/>
                </a:cxn>
                <a:cxn ang="0">
                  <a:pos x="T1" y="0"/>
                </a:cxn>
                <a:cxn ang="0">
                  <a:pos x="T2" y="0"/>
                </a:cxn>
              </a:cxnLst>
              <a:rect l="0" t="0" r="r" b="b"/>
              <a:pathLst>
                <a:path w="6">
                  <a:moveTo>
                    <a:pt x="0" y="0"/>
                  </a:moveTo>
                  <a:lnTo>
                    <a:pt x="6"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7" name="Freeform 1500"/>
            <p:cNvSpPr>
              <a:spLocks/>
            </p:cNvSpPr>
            <p:nvPr/>
          </p:nvSpPr>
          <p:spPr bwMode="auto">
            <a:xfrm>
              <a:off x="8005763" y="3217863"/>
              <a:ext cx="9525" cy="9525"/>
            </a:xfrm>
            <a:custGeom>
              <a:avLst/>
              <a:gdLst>
                <a:gd name="T0" fmla="*/ 0 w 6"/>
                <a:gd name="T1" fmla="*/ 6 h 6"/>
                <a:gd name="T2" fmla="*/ 0 w 6"/>
                <a:gd name="T3" fmla="*/ 6 h 6"/>
                <a:gd name="T4" fmla="*/ 0 w 6"/>
                <a:gd name="T5" fmla="*/ 6 h 6"/>
                <a:gd name="T6" fmla="*/ 6 w 6"/>
                <a:gd name="T7" fmla="*/ 6 h 6"/>
                <a:gd name="T8" fmla="*/ 6 w 6"/>
                <a:gd name="T9" fmla="*/ 0 h 6"/>
                <a:gd name="T10" fmla="*/ 0 w 6"/>
                <a:gd name="T11" fmla="*/ 0 h 6"/>
                <a:gd name="T12" fmla="*/ 0 w 6"/>
                <a:gd name="T13" fmla="*/ 0 h 6"/>
                <a:gd name="T14" fmla="*/ 0 w 6"/>
                <a:gd name="T15" fmla="*/ 6 h 6"/>
                <a:gd name="T16" fmla="*/ 0 w 6"/>
                <a:gd name="T17" fmla="*/ 6 h 6"/>
                <a:gd name="T18" fmla="*/ 0 w 6"/>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0" y="6"/>
                  </a:moveTo>
                  <a:lnTo>
                    <a:pt x="0" y="6"/>
                  </a:lnTo>
                  <a:lnTo>
                    <a:pt x="0" y="6"/>
                  </a:lnTo>
                  <a:lnTo>
                    <a:pt x="6" y="6"/>
                  </a:lnTo>
                  <a:lnTo>
                    <a:pt x="6" y="0"/>
                  </a:lnTo>
                  <a:lnTo>
                    <a:pt x="0" y="0"/>
                  </a:lnTo>
                  <a:lnTo>
                    <a:pt x="0" y="0"/>
                  </a:lnTo>
                  <a:lnTo>
                    <a:pt x="0" y="6"/>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8" name="Freeform 1501"/>
            <p:cNvSpPr>
              <a:spLocks/>
            </p:cNvSpPr>
            <p:nvPr/>
          </p:nvSpPr>
          <p:spPr bwMode="auto">
            <a:xfrm>
              <a:off x="7718425" y="3136901"/>
              <a:ext cx="0" cy="19050"/>
            </a:xfrm>
            <a:custGeom>
              <a:avLst/>
              <a:gdLst>
                <a:gd name="T0" fmla="*/ 0 h 12"/>
                <a:gd name="T1" fmla="*/ 6 h 12"/>
                <a:gd name="T2" fmla="*/ 6 h 12"/>
                <a:gd name="T3" fmla="*/ 6 h 12"/>
                <a:gd name="T4" fmla="*/ 12 h 12"/>
                <a:gd name="T5" fmla="*/ 12 h 12"/>
                <a:gd name="T6" fmla="*/ 12 h 12"/>
                <a:gd name="T7" fmla="*/ 12 h 12"/>
                <a:gd name="T8" fmla="*/ 12 h 12"/>
                <a:gd name="T9" fmla="*/ 6 h 12"/>
                <a:gd name="T10" fmla="*/ 6 h 12"/>
                <a:gd name="T11" fmla="*/ 6 h 12"/>
                <a:gd name="T12" fmla="*/ 0 h 1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Lst>
              <a:rect l="0" t="0" r="r" b="b"/>
              <a:pathLst>
                <a:path h="12">
                  <a:moveTo>
                    <a:pt x="0" y="0"/>
                  </a:moveTo>
                  <a:lnTo>
                    <a:pt x="0" y="6"/>
                  </a:lnTo>
                  <a:lnTo>
                    <a:pt x="0" y="6"/>
                  </a:lnTo>
                  <a:lnTo>
                    <a:pt x="0" y="6"/>
                  </a:lnTo>
                  <a:lnTo>
                    <a:pt x="0" y="12"/>
                  </a:lnTo>
                  <a:lnTo>
                    <a:pt x="0" y="12"/>
                  </a:lnTo>
                  <a:lnTo>
                    <a:pt x="0" y="12"/>
                  </a:lnTo>
                  <a:lnTo>
                    <a:pt x="0" y="12"/>
                  </a:lnTo>
                  <a:lnTo>
                    <a:pt x="0" y="12"/>
                  </a:lnTo>
                  <a:lnTo>
                    <a:pt x="0" y="6"/>
                  </a:ln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499" name="Freeform 1502"/>
            <p:cNvSpPr>
              <a:spLocks/>
            </p:cNvSpPr>
            <p:nvPr/>
          </p:nvSpPr>
          <p:spPr bwMode="auto">
            <a:xfrm>
              <a:off x="7820025" y="3038476"/>
              <a:ext cx="0" cy="9525"/>
            </a:xfrm>
            <a:custGeom>
              <a:avLst/>
              <a:gdLst>
                <a:gd name="T0" fmla="*/ 0 h 6"/>
                <a:gd name="T1" fmla="*/ 0 h 6"/>
                <a:gd name="T2" fmla="*/ 6 h 6"/>
                <a:gd name="T3" fmla="*/ 6 h 6"/>
                <a:gd name="T4" fmla="*/ 6 h 6"/>
                <a:gd name="T5" fmla="*/ 6 h 6"/>
                <a:gd name="T6" fmla="*/ 0 h 6"/>
              </a:gdLst>
              <a:ahLst/>
              <a:cxnLst>
                <a:cxn ang="0">
                  <a:pos x="0" y="T0"/>
                </a:cxn>
                <a:cxn ang="0">
                  <a:pos x="0" y="T1"/>
                </a:cxn>
                <a:cxn ang="0">
                  <a:pos x="0" y="T2"/>
                </a:cxn>
                <a:cxn ang="0">
                  <a:pos x="0" y="T3"/>
                </a:cxn>
                <a:cxn ang="0">
                  <a:pos x="0" y="T4"/>
                </a:cxn>
                <a:cxn ang="0">
                  <a:pos x="0" y="T5"/>
                </a:cxn>
                <a:cxn ang="0">
                  <a:pos x="0" y="T6"/>
                </a:cxn>
              </a:cxnLst>
              <a:rect l="0" t="0" r="r" b="b"/>
              <a:pathLst>
                <a:path h="6">
                  <a:moveTo>
                    <a:pt x="0" y="0"/>
                  </a:moveTo>
                  <a:lnTo>
                    <a:pt x="0" y="0"/>
                  </a:lnTo>
                  <a:lnTo>
                    <a:pt x="0" y="6"/>
                  </a:lnTo>
                  <a:lnTo>
                    <a:pt x="0" y="6"/>
                  </a:ln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0" name="Freeform 1503"/>
            <p:cNvSpPr>
              <a:spLocks/>
            </p:cNvSpPr>
            <p:nvPr/>
          </p:nvSpPr>
          <p:spPr bwMode="auto">
            <a:xfrm>
              <a:off x="7940675" y="3235326"/>
              <a:ext cx="9525" cy="9525"/>
            </a:xfrm>
            <a:custGeom>
              <a:avLst/>
              <a:gdLst>
                <a:gd name="T0" fmla="*/ 6 w 6"/>
                <a:gd name="T1" fmla="*/ 6 h 6"/>
                <a:gd name="T2" fmla="*/ 0 w 6"/>
                <a:gd name="T3" fmla="*/ 6 h 6"/>
                <a:gd name="T4" fmla="*/ 0 w 6"/>
                <a:gd name="T5" fmla="*/ 6 h 6"/>
                <a:gd name="T6" fmla="*/ 0 w 6"/>
                <a:gd name="T7" fmla="*/ 0 h 6"/>
                <a:gd name="T8" fmla="*/ 0 w 6"/>
                <a:gd name="T9" fmla="*/ 0 h 6"/>
                <a:gd name="T10" fmla="*/ 0 w 6"/>
                <a:gd name="T11" fmla="*/ 0 h 6"/>
                <a:gd name="T12" fmla="*/ 0 w 6"/>
                <a:gd name="T13" fmla="*/ 0 h 6"/>
                <a:gd name="T14" fmla="*/ 0 w 6"/>
                <a:gd name="T15" fmla="*/ 0 h 6"/>
                <a:gd name="T16" fmla="*/ 0 w 6"/>
                <a:gd name="T17" fmla="*/ 0 h 6"/>
                <a:gd name="T18" fmla="*/ 6 w 6"/>
                <a:gd name="T19" fmla="*/ 0 h 6"/>
                <a:gd name="T20" fmla="*/ 6 w 6"/>
                <a:gd name="T21" fmla="*/ 6 h 6"/>
                <a:gd name="T22" fmla="*/ 6 w 6"/>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6" y="6"/>
                  </a:moveTo>
                  <a:lnTo>
                    <a:pt x="0" y="6"/>
                  </a:lnTo>
                  <a:lnTo>
                    <a:pt x="0" y="6"/>
                  </a:lnTo>
                  <a:lnTo>
                    <a:pt x="0" y="0"/>
                  </a:lnTo>
                  <a:lnTo>
                    <a:pt x="0" y="0"/>
                  </a:lnTo>
                  <a:lnTo>
                    <a:pt x="0" y="0"/>
                  </a:lnTo>
                  <a:lnTo>
                    <a:pt x="0" y="0"/>
                  </a:lnTo>
                  <a:lnTo>
                    <a:pt x="0" y="0"/>
                  </a:lnTo>
                  <a:lnTo>
                    <a:pt x="0" y="0"/>
                  </a:lnTo>
                  <a:lnTo>
                    <a:pt x="6" y="0"/>
                  </a:lnTo>
                  <a:lnTo>
                    <a:pt x="6" y="6"/>
                  </a:lnTo>
                  <a:lnTo>
                    <a:pt x="6"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1" name="Freeform 1504"/>
            <p:cNvSpPr>
              <a:spLocks/>
            </p:cNvSpPr>
            <p:nvPr/>
          </p:nvSpPr>
          <p:spPr bwMode="auto">
            <a:xfrm>
              <a:off x="7956550" y="3182938"/>
              <a:ext cx="0" cy="9525"/>
            </a:xfrm>
            <a:custGeom>
              <a:avLst/>
              <a:gdLst>
                <a:gd name="T0" fmla="*/ 6 h 6"/>
                <a:gd name="T1" fmla="*/ 0 h 6"/>
                <a:gd name="T2" fmla="*/ 6 h 6"/>
              </a:gdLst>
              <a:ahLst/>
              <a:cxnLst>
                <a:cxn ang="0">
                  <a:pos x="0" y="T0"/>
                </a:cxn>
                <a:cxn ang="0">
                  <a:pos x="0" y="T1"/>
                </a:cxn>
                <a:cxn ang="0">
                  <a:pos x="0" y="T2"/>
                </a:cxn>
              </a:cxnLst>
              <a:rect l="0" t="0" r="r" b="b"/>
              <a:pathLst>
                <a:path h="6">
                  <a:moveTo>
                    <a:pt x="0" y="6"/>
                  </a:moveTo>
                  <a:lnTo>
                    <a:pt x="0"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2" name="Freeform 1505"/>
            <p:cNvSpPr>
              <a:spLocks/>
            </p:cNvSpPr>
            <p:nvPr/>
          </p:nvSpPr>
          <p:spPr bwMode="auto">
            <a:xfrm>
              <a:off x="7996238" y="3182938"/>
              <a:ext cx="9525" cy="9525"/>
            </a:xfrm>
            <a:custGeom>
              <a:avLst/>
              <a:gdLst>
                <a:gd name="T0" fmla="*/ 0 w 6"/>
                <a:gd name="T1" fmla="*/ 6 h 6"/>
                <a:gd name="T2" fmla="*/ 6 w 6"/>
                <a:gd name="T3" fmla="*/ 6 h 6"/>
                <a:gd name="T4" fmla="*/ 6 w 6"/>
                <a:gd name="T5" fmla="*/ 0 h 6"/>
                <a:gd name="T6" fmla="*/ 6 w 6"/>
                <a:gd name="T7" fmla="*/ 0 h 6"/>
                <a:gd name="T8" fmla="*/ 0 w 6"/>
                <a:gd name="T9" fmla="*/ 6 h 6"/>
              </a:gdLst>
              <a:ahLst/>
              <a:cxnLst>
                <a:cxn ang="0">
                  <a:pos x="T0" y="T1"/>
                </a:cxn>
                <a:cxn ang="0">
                  <a:pos x="T2" y="T3"/>
                </a:cxn>
                <a:cxn ang="0">
                  <a:pos x="T4" y="T5"/>
                </a:cxn>
                <a:cxn ang="0">
                  <a:pos x="T6" y="T7"/>
                </a:cxn>
                <a:cxn ang="0">
                  <a:pos x="T8" y="T9"/>
                </a:cxn>
              </a:cxnLst>
              <a:rect l="0" t="0" r="r" b="b"/>
              <a:pathLst>
                <a:path w="6" h="6">
                  <a:moveTo>
                    <a:pt x="0" y="6"/>
                  </a:moveTo>
                  <a:lnTo>
                    <a:pt x="6" y="6"/>
                  </a:lnTo>
                  <a:lnTo>
                    <a:pt x="6" y="0"/>
                  </a:lnTo>
                  <a:lnTo>
                    <a:pt x="6"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3" name="Line 1506"/>
            <p:cNvSpPr>
              <a:spLocks noChangeShapeType="1"/>
            </p:cNvSpPr>
            <p:nvPr/>
          </p:nvSpPr>
          <p:spPr bwMode="auto">
            <a:xfrm>
              <a:off x="8086725" y="3217863"/>
              <a:ext cx="0"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4" name="Freeform 1507"/>
            <p:cNvSpPr>
              <a:spLocks/>
            </p:cNvSpPr>
            <p:nvPr/>
          </p:nvSpPr>
          <p:spPr bwMode="auto">
            <a:xfrm>
              <a:off x="8051800" y="3270251"/>
              <a:ext cx="9525" cy="9525"/>
            </a:xfrm>
            <a:custGeom>
              <a:avLst/>
              <a:gdLst>
                <a:gd name="T0" fmla="*/ 6 w 6"/>
                <a:gd name="T1" fmla="*/ 0 h 6"/>
                <a:gd name="T2" fmla="*/ 0 w 6"/>
                <a:gd name="T3" fmla="*/ 0 h 6"/>
                <a:gd name="T4" fmla="*/ 0 w 6"/>
                <a:gd name="T5" fmla="*/ 6 h 6"/>
                <a:gd name="T6" fmla="*/ 0 w 6"/>
                <a:gd name="T7" fmla="*/ 6 h 6"/>
                <a:gd name="T8" fmla="*/ 0 w 6"/>
                <a:gd name="T9" fmla="*/ 6 h 6"/>
                <a:gd name="T10" fmla="*/ 0 w 6"/>
                <a:gd name="T11" fmla="*/ 6 h 6"/>
              </a:gdLst>
              <a:ahLst/>
              <a:cxnLst>
                <a:cxn ang="0">
                  <a:pos x="T0" y="T1"/>
                </a:cxn>
                <a:cxn ang="0">
                  <a:pos x="T2" y="T3"/>
                </a:cxn>
                <a:cxn ang="0">
                  <a:pos x="T4" y="T5"/>
                </a:cxn>
                <a:cxn ang="0">
                  <a:pos x="T6" y="T7"/>
                </a:cxn>
                <a:cxn ang="0">
                  <a:pos x="T8" y="T9"/>
                </a:cxn>
                <a:cxn ang="0">
                  <a:pos x="T10" y="T11"/>
                </a:cxn>
              </a:cxnLst>
              <a:rect l="0" t="0" r="r" b="b"/>
              <a:pathLst>
                <a:path w="6" h="6">
                  <a:moveTo>
                    <a:pt x="6" y="0"/>
                  </a:moveTo>
                  <a:lnTo>
                    <a:pt x="0" y="0"/>
                  </a:lnTo>
                  <a:lnTo>
                    <a:pt x="0" y="6"/>
                  </a:lnTo>
                  <a:lnTo>
                    <a:pt x="0" y="6"/>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5" name="Freeform 1508"/>
            <p:cNvSpPr>
              <a:spLocks/>
            </p:cNvSpPr>
            <p:nvPr/>
          </p:nvSpPr>
          <p:spPr bwMode="auto">
            <a:xfrm>
              <a:off x="8132763" y="327025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6" name="Freeform 1509"/>
            <p:cNvSpPr>
              <a:spLocks/>
            </p:cNvSpPr>
            <p:nvPr/>
          </p:nvSpPr>
          <p:spPr bwMode="auto">
            <a:xfrm>
              <a:off x="8339138" y="3103563"/>
              <a:ext cx="9525" cy="6350"/>
            </a:xfrm>
            <a:custGeom>
              <a:avLst/>
              <a:gdLst>
                <a:gd name="T0" fmla="*/ 0 w 6"/>
                <a:gd name="T1" fmla="*/ 4 h 4"/>
                <a:gd name="T2" fmla="*/ 6 w 6"/>
                <a:gd name="T3" fmla="*/ 0 h 4"/>
                <a:gd name="T4" fmla="*/ 6 w 6"/>
                <a:gd name="T5" fmla="*/ 4 h 4"/>
                <a:gd name="T6" fmla="*/ 0 w 6"/>
                <a:gd name="T7" fmla="*/ 4 h 4"/>
              </a:gdLst>
              <a:ahLst/>
              <a:cxnLst>
                <a:cxn ang="0">
                  <a:pos x="T0" y="T1"/>
                </a:cxn>
                <a:cxn ang="0">
                  <a:pos x="T2" y="T3"/>
                </a:cxn>
                <a:cxn ang="0">
                  <a:pos x="T4" y="T5"/>
                </a:cxn>
                <a:cxn ang="0">
                  <a:pos x="T6" y="T7"/>
                </a:cxn>
              </a:cxnLst>
              <a:rect l="0" t="0" r="r" b="b"/>
              <a:pathLst>
                <a:path w="6" h="4">
                  <a:moveTo>
                    <a:pt x="0" y="4"/>
                  </a:moveTo>
                  <a:lnTo>
                    <a:pt x="6" y="0"/>
                  </a:lnTo>
                  <a:lnTo>
                    <a:pt x="6" y="4"/>
                  </a:lnTo>
                  <a:lnTo>
                    <a:pt x="0"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7" name="Freeform 1510"/>
            <p:cNvSpPr>
              <a:spLocks/>
            </p:cNvSpPr>
            <p:nvPr/>
          </p:nvSpPr>
          <p:spPr bwMode="auto">
            <a:xfrm>
              <a:off x="8561388" y="3930651"/>
              <a:ext cx="36513" cy="20638"/>
            </a:xfrm>
            <a:custGeom>
              <a:avLst/>
              <a:gdLst>
                <a:gd name="T0" fmla="*/ 0 w 23"/>
                <a:gd name="T1" fmla="*/ 13 h 13"/>
                <a:gd name="T2" fmla="*/ 0 w 23"/>
                <a:gd name="T3" fmla="*/ 13 h 13"/>
                <a:gd name="T4" fmla="*/ 6 w 23"/>
                <a:gd name="T5" fmla="*/ 7 h 13"/>
                <a:gd name="T6" fmla="*/ 6 w 23"/>
                <a:gd name="T7" fmla="*/ 7 h 13"/>
                <a:gd name="T8" fmla="*/ 12 w 23"/>
                <a:gd name="T9" fmla="*/ 7 h 13"/>
                <a:gd name="T10" fmla="*/ 12 w 23"/>
                <a:gd name="T11" fmla="*/ 0 h 13"/>
                <a:gd name="T12" fmla="*/ 12 w 23"/>
                <a:gd name="T13" fmla="*/ 0 h 13"/>
                <a:gd name="T14" fmla="*/ 23 w 23"/>
                <a:gd name="T15" fmla="*/ 0 h 13"/>
                <a:gd name="T16" fmla="*/ 23 w 23"/>
                <a:gd name="T17" fmla="*/ 7 h 13"/>
                <a:gd name="T18" fmla="*/ 17 w 23"/>
                <a:gd name="T19" fmla="*/ 13 h 13"/>
                <a:gd name="T20" fmla="*/ 0 w 23"/>
                <a:gd name="T21" fmla="*/ 13 h 13"/>
                <a:gd name="T22" fmla="*/ 0 w 23"/>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3">
                  <a:moveTo>
                    <a:pt x="0" y="13"/>
                  </a:moveTo>
                  <a:lnTo>
                    <a:pt x="0" y="13"/>
                  </a:lnTo>
                  <a:lnTo>
                    <a:pt x="6" y="7"/>
                  </a:lnTo>
                  <a:lnTo>
                    <a:pt x="6" y="7"/>
                  </a:lnTo>
                  <a:lnTo>
                    <a:pt x="12" y="7"/>
                  </a:lnTo>
                  <a:lnTo>
                    <a:pt x="12" y="0"/>
                  </a:lnTo>
                  <a:lnTo>
                    <a:pt x="12" y="0"/>
                  </a:lnTo>
                  <a:lnTo>
                    <a:pt x="23" y="0"/>
                  </a:lnTo>
                  <a:lnTo>
                    <a:pt x="23" y="7"/>
                  </a:lnTo>
                  <a:lnTo>
                    <a:pt x="17" y="13"/>
                  </a:lnTo>
                  <a:lnTo>
                    <a:pt x="0" y="13"/>
                  </a:lnTo>
                  <a:lnTo>
                    <a:pt x="0"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8" name="Freeform 1511"/>
            <p:cNvSpPr>
              <a:spLocks/>
            </p:cNvSpPr>
            <p:nvPr/>
          </p:nvSpPr>
          <p:spPr bwMode="auto">
            <a:xfrm>
              <a:off x="8561388" y="3930651"/>
              <a:ext cx="36513" cy="20638"/>
            </a:xfrm>
            <a:custGeom>
              <a:avLst/>
              <a:gdLst>
                <a:gd name="T0" fmla="*/ 0 w 23"/>
                <a:gd name="T1" fmla="*/ 13 h 13"/>
                <a:gd name="T2" fmla="*/ 0 w 23"/>
                <a:gd name="T3" fmla="*/ 13 h 13"/>
                <a:gd name="T4" fmla="*/ 6 w 23"/>
                <a:gd name="T5" fmla="*/ 7 h 13"/>
                <a:gd name="T6" fmla="*/ 6 w 23"/>
                <a:gd name="T7" fmla="*/ 7 h 13"/>
                <a:gd name="T8" fmla="*/ 12 w 23"/>
                <a:gd name="T9" fmla="*/ 7 h 13"/>
                <a:gd name="T10" fmla="*/ 12 w 23"/>
                <a:gd name="T11" fmla="*/ 0 h 13"/>
                <a:gd name="T12" fmla="*/ 12 w 23"/>
                <a:gd name="T13" fmla="*/ 0 h 13"/>
                <a:gd name="T14" fmla="*/ 23 w 23"/>
                <a:gd name="T15" fmla="*/ 0 h 13"/>
                <a:gd name="T16" fmla="*/ 23 w 23"/>
                <a:gd name="T17" fmla="*/ 7 h 13"/>
                <a:gd name="T18" fmla="*/ 17 w 23"/>
                <a:gd name="T19" fmla="*/ 13 h 13"/>
                <a:gd name="T20" fmla="*/ 0 w 23"/>
                <a:gd name="T21" fmla="*/ 13 h 13"/>
                <a:gd name="T22" fmla="*/ 0 w 23"/>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3">
                  <a:moveTo>
                    <a:pt x="0" y="13"/>
                  </a:moveTo>
                  <a:lnTo>
                    <a:pt x="0" y="13"/>
                  </a:lnTo>
                  <a:lnTo>
                    <a:pt x="6" y="7"/>
                  </a:lnTo>
                  <a:lnTo>
                    <a:pt x="6" y="7"/>
                  </a:lnTo>
                  <a:lnTo>
                    <a:pt x="12" y="7"/>
                  </a:lnTo>
                  <a:lnTo>
                    <a:pt x="12" y="0"/>
                  </a:lnTo>
                  <a:lnTo>
                    <a:pt x="12" y="0"/>
                  </a:lnTo>
                  <a:lnTo>
                    <a:pt x="23" y="0"/>
                  </a:lnTo>
                  <a:lnTo>
                    <a:pt x="23" y="7"/>
                  </a:lnTo>
                  <a:lnTo>
                    <a:pt x="17" y="13"/>
                  </a:lnTo>
                  <a:lnTo>
                    <a:pt x="0" y="13"/>
                  </a:lnTo>
                  <a:lnTo>
                    <a:pt x="0"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09" name="Freeform 1512"/>
            <p:cNvSpPr>
              <a:spLocks/>
            </p:cNvSpPr>
            <p:nvPr/>
          </p:nvSpPr>
          <p:spPr bwMode="auto">
            <a:xfrm>
              <a:off x="8551863" y="3914776"/>
              <a:ext cx="28575" cy="26988"/>
            </a:xfrm>
            <a:custGeom>
              <a:avLst/>
              <a:gdLst>
                <a:gd name="T0" fmla="*/ 0 w 18"/>
                <a:gd name="T1" fmla="*/ 17 h 17"/>
                <a:gd name="T2" fmla="*/ 0 w 18"/>
                <a:gd name="T3" fmla="*/ 17 h 17"/>
                <a:gd name="T4" fmla="*/ 0 w 18"/>
                <a:gd name="T5" fmla="*/ 17 h 17"/>
                <a:gd name="T6" fmla="*/ 0 w 18"/>
                <a:gd name="T7" fmla="*/ 10 h 17"/>
                <a:gd name="T8" fmla="*/ 0 w 18"/>
                <a:gd name="T9" fmla="*/ 10 h 17"/>
                <a:gd name="T10" fmla="*/ 0 w 18"/>
                <a:gd name="T11" fmla="*/ 10 h 17"/>
                <a:gd name="T12" fmla="*/ 0 w 18"/>
                <a:gd name="T13" fmla="*/ 6 h 17"/>
                <a:gd name="T14" fmla="*/ 0 w 18"/>
                <a:gd name="T15" fmla="*/ 6 h 17"/>
                <a:gd name="T16" fmla="*/ 12 w 18"/>
                <a:gd name="T17" fmla="*/ 6 h 17"/>
                <a:gd name="T18" fmla="*/ 12 w 18"/>
                <a:gd name="T19" fmla="*/ 0 h 17"/>
                <a:gd name="T20" fmla="*/ 12 w 18"/>
                <a:gd name="T21" fmla="*/ 0 h 17"/>
                <a:gd name="T22" fmla="*/ 18 w 18"/>
                <a:gd name="T23" fmla="*/ 0 h 17"/>
                <a:gd name="T24" fmla="*/ 18 w 18"/>
                <a:gd name="T25" fmla="*/ 6 h 17"/>
                <a:gd name="T26" fmla="*/ 18 w 18"/>
                <a:gd name="T27" fmla="*/ 6 h 17"/>
                <a:gd name="T28" fmla="*/ 18 w 18"/>
                <a:gd name="T29" fmla="*/ 6 h 17"/>
                <a:gd name="T30" fmla="*/ 18 w 18"/>
                <a:gd name="T31" fmla="*/ 10 h 17"/>
                <a:gd name="T32" fmla="*/ 12 w 18"/>
                <a:gd name="T33" fmla="*/ 10 h 17"/>
                <a:gd name="T34" fmla="*/ 12 w 18"/>
                <a:gd name="T35" fmla="*/ 10 h 17"/>
                <a:gd name="T36" fmla="*/ 12 w 18"/>
                <a:gd name="T37" fmla="*/ 10 h 17"/>
                <a:gd name="T38" fmla="*/ 6 w 18"/>
                <a:gd name="T39" fmla="*/ 17 h 17"/>
                <a:gd name="T40" fmla="*/ 0 w 18"/>
                <a:gd name="T41" fmla="*/ 17 h 17"/>
                <a:gd name="T42" fmla="*/ 0 w 18"/>
                <a:gd name="T43" fmla="*/ 17 h 17"/>
                <a:gd name="T44" fmla="*/ 0 w 18"/>
                <a:gd name="T45"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0" y="17"/>
                  </a:moveTo>
                  <a:lnTo>
                    <a:pt x="0" y="17"/>
                  </a:lnTo>
                  <a:lnTo>
                    <a:pt x="0" y="17"/>
                  </a:lnTo>
                  <a:lnTo>
                    <a:pt x="0" y="10"/>
                  </a:lnTo>
                  <a:lnTo>
                    <a:pt x="0" y="10"/>
                  </a:lnTo>
                  <a:lnTo>
                    <a:pt x="0" y="10"/>
                  </a:lnTo>
                  <a:lnTo>
                    <a:pt x="0" y="6"/>
                  </a:lnTo>
                  <a:lnTo>
                    <a:pt x="0" y="6"/>
                  </a:lnTo>
                  <a:lnTo>
                    <a:pt x="12" y="6"/>
                  </a:lnTo>
                  <a:lnTo>
                    <a:pt x="12" y="0"/>
                  </a:lnTo>
                  <a:lnTo>
                    <a:pt x="12" y="0"/>
                  </a:lnTo>
                  <a:lnTo>
                    <a:pt x="18" y="0"/>
                  </a:lnTo>
                  <a:lnTo>
                    <a:pt x="18" y="6"/>
                  </a:lnTo>
                  <a:lnTo>
                    <a:pt x="18" y="6"/>
                  </a:lnTo>
                  <a:lnTo>
                    <a:pt x="18" y="6"/>
                  </a:lnTo>
                  <a:lnTo>
                    <a:pt x="18" y="10"/>
                  </a:lnTo>
                  <a:lnTo>
                    <a:pt x="12" y="10"/>
                  </a:lnTo>
                  <a:lnTo>
                    <a:pt x="12" y="10"/>
                  </a:lnTo>
                  <a:lnTo>
                    <a:pt x="12" y="10"/>
                  </a:lnTo>
                  <a:lnTo>
                    <a:pt x="6" y="17"/>
                  </a:lnTo>
                  <a:lnTo>
                    <a:pt x="0" y="17"/>
                  </a:lnTo>
                  <a:lnTo>
                    <a:pt x="0" y="17"/>
                  </a:lnTo>
                  <a:lnTo>
                    <a:pt x="0" y="17"/>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0" name="Freeform 1513"/>
            <p:cNvSpPr>
              <a:spLocks/>
            </p:cNvSpPr>
            <p:nvPr/>
          </p:nvSpPr>
          <p:spPr bwMode="auto">
            <a:xfrm>
              <a:off x="8551863" y="3914776"/>
              <a:ext cx="28575" cy="26988"/>
            </a:xfrm>
            <a:custGeom>
              <a:avLst/>
              <a:gdLst>
                <a:gd name="T0" fmla="*/ 0 w 18"/>
                <a:gd name="T1" fmla="*/ 17 h 17"/>
                <a:gd name="T2" fmla="*/ 0 w 18"/>
                <a:gd name="T3" fmla="*/ 17 h 17"/>
                <a:gd name="T4" fmla="*/ 0 w 18"/>
                <a:gd name="T5" fmla="*/ 17 h 17"/>
                <a:gd name="T6" fmla="*/ 0 w 18"/>
                <a:gd name="T7" fmla="*/ 10 h 17"/>
                <a:gd name="T8" fmla="*/ 0 w 18"/>
                <a:gd name="T9" fmla="*/ 10 h 17"/>
                <a:gd name="T10" fmla="*/ 0 w 18"/>
                <a:gd name="T11" fmla="*/ 10 h 17"/>
                <a:gd name="T12" fmla="*/ 0 w 18"/>
                <a:gd name="T13" fmla="*/ 6 h 17"/>
                <a:gd name="T14" fmla="*/ 0 w 18"/>
                <a:gd name="T15" fmla="*/ 6 h 17"/>
                <a:gd name="T16" fmla="*/ 12 w 18"/>
                <a:gd name="T17" fmla="*/ 6 h 17"/>
                <a:gd name="T18" fmla="*/ 12 w 18"/>
                <a:gd name="T19" fmla="*/ 0 h 17"/>
                <a:gd name="T20" fmla="*/ 12 w 18"/>
                <a:gd name="T21" fmla="*/ 0 h 17"/>
                <a:gd name="T22" fmla="*/ 18 w 18"/>
                <a:gd name="T23" fmla="*/ 0 h 17"/>
                <a:gd name="T24" fmla="*/ 18 w 18"/>
                <a:gd name="T25" fmla="*/ 6 h 17"/>
                <a:gd name="T26" fmla="*/ 18 w 18"/>
                <a:gd name="T27" fmla="*/ 6 h 17"/>
                <a:gd name="T28" fmla="*/ 18 w 18"/>
                <a:gd name="T29" fmla="*/ 6 h 17"/>
                <a:gd name="T30" fmla="*/ 18 w 18"/>
                <a:gd name="T31" fmla="*/ 10 h 17"/>
                <a:gd name="T32" fmla="*/ 12 w 18"/>
                <a:gd name="T33" fmla="*/ 10 h 17"/>
                <a:gd name="T34" fmla="*/ 12 w 18"/>
                <a:gd name="T35" fmla="*/ 10 h 17"/>
                <a:gd name="T36" fmla="*/ 12 w 18"/>
                <a:gd name="T37" fmla="*/ 10 h 17"/>
                <a:gd name="T38" fmla="*/ 6 w 18"/>
                <a:gd name="T39" fmla="*/ 17 h 17"/>
                <a:gd name="T40" fmla="*/ 0 w 18"/>
                <a:gd name="T41" fmla="*/ 17 h 17"/>
                <a:gd name="T42" fmla="*/ 0 w 18"/>
                <a:gd name="T43" fmla="*/ 17 h 17"/>
                <a:gd name="T44" fmla="*/ 0 w 18"/>
                <a:gd name="T45"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0" y="17"/>
                  </a:moveTo>
                  <a:lnTo>
                    <a:pt x="0" y="17"/>
                  </a:lnTo>
                  <a:lnTo>
                    <a:pt x="0" y="17"/>
                  </a:lnTo>
                  <a:lnTo>
                    <a:pt x="0" y="10"/>
                  </a:lnTo>
                  <a:lnTo>
                    <a:pt x="0" y="10"/>
                  </a:lnTo>
                  <a:lnTo>
                    <a:pt x="0" y="10"/>
                  </a:lnTo>
                  <a:lnTo>
                    <a:pt x="0" y="6"/>
                  </a:lnTo>
                  <a:lnTo>
                    <a:pt x="0" y="6"/>
                  </a:lnTo>
                  <a:lnTo>
                    <a:pt x="12" y="6"/>
                  </a:lnTo>
                  <a:lnTo>
                    <a:pt x="12" y="0"/>
                  </a:lnTo>
                  <a:lnTo>
                    <a:pt x="12" y="0"/>
                  </a:lnTo>
                  <a:lnTo>
                    <a:pt x="18" y="0"/>
                  </a:lnTo>
                  <a:lnTo>
                    <a:pt x="18" y="6"/>
                  </a:lnTo>
                  <a:lnTo>
                    <a:pt x="18" y="6"/>
                  </a:lnTo>
                  <a:lnTo>
                    <a:pt x="18" y="6"/>
                  </a:lnTo>
                  <a:lnTo>
                    <a:pt x="18" y="10"/>
                  </a:lnTo>
                  <a:lnTo>
                    <a:pt x="12" y="10"/>
                  </a:lnTo>
                  <a:lnTo>
                    <a:pt x="12" y="10"/>
                  </a:lnTo>
                  <a:lnTo>
                    <a:pt x="12" y="10"/>
                  </a:lnTo>
                  <a:lnTo>
                    <a:pt x="6" y="17"/>
                  </a:lnTo>
                  <a:lnTo>
                    <a:pt x="0" y="17"/>
                  </a:lnTo>
                  <a:lnTo>
                    <a:pt x="0" y="17"/>
                  </a:lnTo>
                  <a:lnTo>
                    <a:pt x="0" y="17"/>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1" name="Freeform 1514"/>
            <p:cNvSpPr>
              <a:spLocks/>
            </p:cNvSpPr>
            <p:nvPr/>
          </p:nvSpPr>
          <p:spPr bwMode="auto">
            <a:xfrm>
              <a:off x="8626475" y="3914776"/>
              <a:ext cx="9525" cy="9525"/>
            </a:xfrm>
            <a:custGeom>
              <a:avLst/>
              <a:gdLst>
                <a:gd name="T0" fmla="*/ 0 w 6"/>
                <a:gd name="T1" fmla="*/ 0 h 6"/>
                <a:gd name="T2" fmla="*/ 0 w 6"/>
                <a:gd name="T3" fmla="*/ 0 h 6"/>
                <a:gd name="T4" fmla="*/ 0 w 6"/>
                <a:gd name="T5" fmla="*/ 0 h 6"/>
                <a:gd name="T6" fmla="*/ 0 w 6"/>
                <a:gd name="T7" fmla="*/ 6 h 6"/>
                <a:gd name="T8" fmla="*/ 0 w 6"/>
                <a:gd name="T9" fmla="*/ 6 h 6"/>
                <a:gd name="T10" fmla="*/ 6 w 6"/>
                <a:gd name="T11" fmla="*/ 6 h 6"/>
                <a:gd name="T12" fmla="*/ 6 w 6"/>
                <a:gd name="T13" fmla="*/ 0 h 6"/>
                <a:gd name="T14" fmla="*/ 0 w 6"/>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0" y="0"/>
                  </a:moveTo>
                  <a:lnTo>
                    <a:pt x="0" y="0"/>
                  </a:lnTo>
                  <a:lnTo>
                    <a:pt x="0" y="0"/>
                  </a:lnTo>
                  <a:lnTo>
                    <a:pt x="0" y="6"/>
                  </a:lnTo>
                  <a:lnTo>
                    <a:pt x="0" y="6"/>
                  </a:lnTo>
                  <a:lnTo>
                    <a:pt x="6" y="6"/>
                  </a:lnTo>
                  <a:lnTo>
                    <a:pt x="6"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2" name="Freeform 1515"/>
            <p:cNvSpPr>
              <a:spLocks/>
            </p:cNvSpPr>
            <p:nvPr/>
          </p:nvSpPr>
          <p:spPr bwMode="auto">
            <a:xfrm>
              <a:off x="8626475" y="3905251"/>
              <a:ext cx="9525" cy="0"/>
            </a:xfrm>
            <a:custGeom>
              <a:avLst/>
              <a:gdLst>
                <a:gd name="T0" fmla="*/ 6 w 6"/>
                <a:gd name="T1" fmla="*/ 0 w 6"/>
                <a:gd name="T2" fmla="*/ 0 w 6"/>
                <a:gd name="T3" fmla="*/ 0 w 6"/>
                <a:gd name="T4" fmla="*/ 6 w 6"/>
              </a:gdLst>
              <a:ahLst/>
              <a:cxnLst>
                <a:cxn ang="0">
                  <a:pos x="T0" y="0"/>
                </a:cxn>
                <a:cxn ang="0">
                  <a:pos x="T1" y="0"/>
                </a:cxn>
                <a:cxn ang="0">
                  <a:pos x="T2" y="0"/>
                </a:cxn>
                <a:cxn ang="0">
                  <a:pos x="T3" y="0"/>
                </a:cxn>
                <a:cxn ang="0">
                  <a:pos x="T4" y="0"/>
                </a:cxn>
              </a:cxnLst>
              <a:rect l="0" t="0" r="r" b="b"/>
              <a:pathLst>
                <a:path w="6">
                  <a:moveTo>
                    <a:pt x="6" y="0"/>
                  </a:moveTo>
                  <a:lnTo>
                    <a:pt x="0" y="0"/>
                  </a:lnTo>
                  <a:lnTo>
                    <a:pt x="0" y="0"/>
                  </a:lnTo>
                  <a:lnTo>
                    <a:pt x="0"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3" name="Freeform 1516"/>
            <p:cNvSpPr>
              <a:spLocks/>
            </p:cNvSpPr>
            <p:nvPr/>
          </p:nvSpPr>
          <p:spPr bwMode="auto">
            <a:xfrm>
              <a:off x="8653463" y="3924301"/>
              <a:ext cx="0" cy="6350"/>
            </a:xfrm>
            <a:custGeom>
              <a:avLst/>
              <a:gdLst>
                <a:gd name="T0" fmla="*/ 4 h 4"/>
                <a:gd name="T1" fmla="*/ 0 h 4"/>
                <a:gd name="T2" fmla="*/ 0 h 4"/>
                <a:gd name="T3" fmla="*/ 4 h 4"/>
              </a:gdLst>
              <a:ahLst/>
              <a:cxnLst>
                <a:cxn ang="0">
                  <a:pos x="0" y="T0"/>
                </a:cxn>
                <a:cxn ang="0">
                  <a:pos x="0" y="T1"/>
                </a:cxn>
                <a:cxn ang="0">
                  <a:pos x="0" y="T2"/>
                </a:cxn>
                <a:cxn ang="0">
                  <a:pos x="0" y="T3"/>
                </a:cxn>
              </a:cxnLst>
              <a:rect l="0" t="0" r="r" b="b"/>
              <a:pathLst>
                <a:path h="4">
                  <a:moveTo>
                    <a:pt x="0" y="4"/>
                  </a:moveTo>
                  <a:lnTo>
                    <a:pt x="0" y="0"/>
                  </a:lnTo>
                  <a:lnTo>
                    <a:pt x="0" y="0"/>
                  </a:lnTo>
                  <a:lnTo>
                    <a:pt x="0"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4" name="Freeform 1517"/>
            <p:cNvSpPr>
              <a:spLocks/>
            </p:cNvSpPr>
            <p:nvPr/>
          </p:nvSpPr>
          <p:spPr bwMode="auto">
            <a:xfrm>
              <a:off x="8588375" y="3905251"/>
              <a:ext cx="9525" cy="9525"/>
            </a:xfrm>
            <a:custGeom>
              <a:avLst/>
              <a:gdLst>
                <a:gd name="T0" fmla="*/ 0 w 6"/>
                <a:gd name="T1" fmla="*/ 6 h 6"/>
                <a:gd name="T2" fmla="*/ 0 w 6"/>
                <a:gd name="T3" fmla="*/ 6 h 6"/>
                <a:gd name="T4" fmla="*/ 6 w 6"/>
                <a:gd name="T5" fmla="*/ 0 h 6"/>
                <a:gd name="T6" fmla="*/ 6 w 6"/>
                <a:gd name="T7" fmla="*/ 0 h 6"/>
                <a:gd name="T8" fmla="*/ 6 w 6"/>
                <a:gd name="T9" fmla="*/ 0 h 6"/>
                <a:gd name="T10" fmla="*/ 0 w 6"/>
                <a:gd name="T11" fmla="*/ 6 h 6"/>
              </a:gdLst>
              <a:ahLst/>
              <a:cxnLst>
                <a:cxn ang="0">
                  <a:pos x="T0" y="T1"/>
                </a:cxn>
                <a:cxn ang="0">
                  <a:pos x="T2" y="T3"/>
                </a:cxn>
                <a:cxn ang="0">
                  <a:pos x="T4" y="T5"/>
                </a:cxn>
                <a:cxn ang="0">
                  <a:pos x="T6" y="T7"/>
                </a:cxn>
                <a:cxn ang="0">
                  <a:pos x="T8" y="T9"/>
                </a:cxn>
                <a:cxn ang="0">
                  <a:pos x="T10" y="T11"/>
                </a:cxn>
              </a:cxnLst>
              <a:rect l="0" t="0" r="r" b="b"/>
              <a:pathLst>
                <a:path w="6" h="6">
                  <a:moveTo>
                    <a:pt x="0" y="6"/>
                  </a:moveTo>
                  <a:lnTo>
                    <a:pt x="0" y="6"/>
                  </a:lnTo>
                  <a:lnTo>
                    <a:pt x="6" y="0"/>
                  </a:lnTo>
                  <a:lnTo>
                    <a:pt x="6" y="0"/>
                  </a:lnTo>
                  <a:lnTo>
                    <a:pt x="6"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5" name="Freeform 1518"/>
            <p:cNvSpPr>
              <a:spLocks/>
            </p:cNvSpPr>
            <p:nvPr/>
          </p:nvSpPr>
          <p:spPr bwMode="auto">
            <a:xfrm>
              <a:off x="8607425" y="3905251"/>
              <a:ext cx="9525" cy="9525"/>
            </a:xfrm>
            <a:custGeom>
              <a:avLst/>
              <a:gdLst>
                <a:gd name="T0" fmla="*/ 0 w 6"/>
                <a:gd name="T1" fmla="*/ 6 h 6"/>
                <a:gd name="T2" fmla="*/ 6 w 6"/>
                <a:gd name="T3" fmla="*/ 6 h 6"/>
                <a:gd name="T4" fmla="*/ 6 w 6"/>
                <a:gd name="T5" fmla="*/ 0 h 6"/>
                <a:gd name="T6" fmla="*/ 0 w 6"/>
                <a:gd name="T7" fmla="*/ 6 h 6"/>
              </a:gdLst>
              <a:ahLst/>
              <a:cxnLst>
                <a:cxn ang="0">
                  <a:pos x="T0" y="T1"/>
                </a:cxn>
                <a:cxn ang="0">
                  <a:pos x="T2" y="T3"/>
                </a:cxn>
                <a:cxn ang="0">
                  <a:pos x="T4" y="T5"/>
                </a:cxn>
                <a:cxn ang="0">
                  <a:pos x="T6" y="T7"/>
                </a:cxn>
              </a:cxnLst>
              <a:rect l="0" t="0" r="r" b="b"/>
              <a:pathLst>
                <a:path w="6" h="6">
                  <a:moveTo>
                    <a:pt x="0" y="6"/>
                  </a:moveTo>
                  <a:lnTo>
                    <a:pt x="6" y="6"/>
                  </a:lnTo>
                  <a:lnTo>
                    <a:pt x="6"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6" name="Line 1519"/>
            <p:cNvSpPr>
              <a:spLocks noChangeShapeType="1"/>
            </p:cNvSpPr>
            <p:nvPr/>
          </p:nvSpPr>
          <p:spPr bwMode="auto">
            <a:xfrm flipH="1">
              <a:off x="8643938" y="3967163"/>
              <a:ext cx="9525" cy="1905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7" name="Freeform 1520"/>
            <p:cNvSpPr>
              <a:spLocks/>
            </p:cNvSpPr>
            <p:nvPr/>
          </p:nvSpPr>
          <p:spPr bwMode="auto">
            <a:xfrm>
              <a:off x="8320088" y="3852863"/>
              <a:ext cx="28575" cy="61913"/>
            </a:xfrm>
            <a:custGeom>
              <a:avLst/>
              <a:gdLst>
                <a:gd name="T0" fmla="*/ 6 w 18"/>
                <a:gd name="T1" fmla="*/ 4 h 39"/>
                <a:gd name="T2" fmla="*/ 6 w 18"/>
                <a:gd name="T3" fmla="*/ 4 h 39"/>
                <a:gd name="T4" fmla="*/ 6 w 18"/>
                <a:gd name="T5" fmla="*/ 4 h 39"/>
                <a:gd name="T6" fmla="*/ 6 w 18"/>
                <a:gd name="T7" fmla="*/ 10 h 39"/>
                <a:gd name="T8" fmla="*/ 0 w 18"/>
                <a:gd name="T9" fmla="*/ 10 h 39"/>
                <a:gd name="T10" fmla="*/ 0 w 18"/>
                <a:gd name="T11" fmla="*/ 16 h 39"/>
                <a:gd name="T12" fmla="*/ 0 w 18"/>
                <a:gd name="T13" fmla="*/ 16 h 39"/>
                <a:gd name="T14" fmla="*/ 6 w 18"/>
                <a:gd name="T15" fmla="*/ 16 h 39"/>
                <a:gd name="T16" fmla="*/ 6 w 18"/>
                <a:gd name="T17" fmla="*/ 23 h 39"/>
                <a:gd name="T18" fmla="*/ 6 w 18"/>
                <a:gd name="T19" fmla="*/ 23 h 39"/>
                <a:gd name="T20" fmla="*/ 6 w 18"/>
                <a:gd name="T21" fmla="*/ 23 h 39"/>
                <a:gd name="T22" fmla="*/ 12 w 18"/>
                <a:gd name="T23" fmla="*/ 23 h 39"/>
                <a:gd name="T24" fmla="*/ 12 w 18"/>
                <a:gd name="T25" fmla="*/ 27 h 39"/>
                <a:gd name="T26" fmla="*/ 12 w 18"/>
                <a:gd name="T27" fmla="*/ 27 h 39"/>
                <a:gd name="T28" fmla="*/ 12 w 18"/>
                <a:gd name="T29" fmla="*/ 27 h 39"/>
                <a:gd name="T30" fmla="*/ 12 w 18"/>
                <a:gd name="T31" fmla="*/ 33 h 39"/>
                <a:gd name="T32" fmla="*/ 12 w 18"/>
                <a:gd name="T33" fmla="*/ 33 h 39"/>
                <a:gd name="T34" fmla="*/ 12 w 18"/>
                <a:gd name="T35" fmla="*/ 33 h 39"/>
                <a:gd name="T36" fmla="*/ 12 w 18"/>
                <a:gd name="T37" fmla="*/ 39 h 39"/>
                <a:gd name="T38" fmla="*/ 12 w 18"/>
                <a:gd name="T39" fmla="*/ 39 h 39"/>
                <a:gd name="T40" fmla="*/ 12 w 18"/>
                <a:gd name="T41" fmla="*/ 39 h 39"/>
                <a:gd name="T42" fmla="*/ 12 w 18"/>
                <a:gd name="T43" fmla="*/ 33 h 39"/>
                <a:gd name="T44" fmla="*/ 18 w 18"/>
                <a:gd name="T45" fmla="*/ 33 h 39"/>
                <a:gd name="T46" fmla="*/ 18 w 18"/>
                <a:gd name="T47" fmla="*/ 27 h 39"/>
                <a:gd name="T48" fmla="*/ 18 w 18"/>
                <a:gd name="T49" fmla="*/ 27 h 39"/>
                <a:gd name="T50" fmla="*/ 18 w 18"/>
                <a:gd name="T51" fmla="*/ 23 h 39"/>
                <a:gd name="T52" fmla="*/ 18 w 18"/>
                <a:gd name="T53" fmla="*/ 23 h 39"/>
                <a:gd name="T54" fmla="*/ 18 w 18"/>
                <a:gd name="T55" fmla="*/ 23 h 39"/>
                <a:gd name="T56" fmla="*/ 18 w 18"/>
                <a:gd name="T57" fmla="*/ 16 h 39"/>
                <a:gd name="T58" fmla="*/ 18 w 18"/>
                <a:gd name="T59" fmla="*/ 16 h 39"/>
                <a:gd name="T60" fmla="*/ 18 w 18"/>
                <a:gd name="T61" fmla="*/ 10 h 39"/>
                <a:gd name="T62" fmla="*/ 18 w 18"/>
                <a:gd name="T63" fmla="*/ 10 h 39"/>
                <a:gd name="T64" fmla="*/ 18 w 18"/>
                <a:gd name="T65" fmla="*/ 10 h 39"/>
                <a:gd name="T66" fmla="*/ 18 w 18"/>
                <a:gd name="T67" fmla="*/ 4 h 39"/>
                <a:gd name="T68" fmla="*/ 6 w 18"/>
                <a:gd name="T69" fmla="*/ 4 h 39"/>
                <a:gd name="T70" fmla="*/ 6 w 18"/>
                <a:gd name="T71" fmla="*/ 0 h 39"/>
                <a:gd name="T72" fmla="*/ 6 w 18"/>
                <a:gd name="T73" fmla="*/ 4 h 39"/>
                <a:gd name="T74" fmla="*/ 6 w 18"/>
                <a:gd name="T75"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39">
                  <a:moveTo>
                    <a:pt x="6" y="4"/>
                  </a:moveTo>
                  <a:lnTo>
                    <a:pt x="6" y="4"/>
                  </a:lnTo>
                  <a:lnTo>
                    <a:pt x="6" y="4"/>
                  </a:lnTo>
                  <a:lnTo>
                    <a:pt x="6" y="10"/>
                  </a:lnTo>
                  <a:lnTo>
                    <a:pt x="0" y="10"/>
                  </a:lnTo>
                  <a:lnTo>
                    <a:pt x="0" y="16"/>
                  </a:lnTo>
                  <a:lnTo>
                    <a:pt x="0" y="16"/>
                  </a:lnTo>
                  <a:lnTo>
                    <a:pt x="6" y="16"/>
                  </a:lnTo>
                  <a:lnTo>
                    <a:pt x="6" y="23"/>
                  </a:lnTo>
                  <a:lnTo>
                    <a:pt x="6" y="23"/>
                  </a:lnTo>
                  <a:lnTo>
                    <a:pt x="6" y="23"/>
                  </a:lnTo>
                  <a:lnTo>
                    <a:pt x="12" y="23"/>
                  </a:lnTo>
                  <a:lnTo>
                    <a:pt x="12" y="27"/>
                  </a:lnTo>
                  <a:lnTo>
                    <a:pt x="12" y="27"/>
                  </a:lnTo>
                  <a:lnTo>
                    <a:pt x="12" y="27"/>
                  </a:lnTo>
                  <a:lnTo>
                    <a:pt x="12" y="33"/>
                  </a:lnTo>
                  <a:lnTo>
                    <a:pt x="12" y="33"/>
                  </a:lnTo>
                  <a:lnTo>
                    <a:pt x="12" y="33"/>
                  </a:lnTo>
                  <a:lnTo>
                    <a:pt x="12" y="39"/>
                  </a:lnTo>
                  <a:lnTo>
                    <a:pt x="12" y="39"/>
                  </a:lnTo>
                  <a:lnTo>
                    <a:pt x="12" y="39"/>
                  </a:lnTo>
                  <a:lnTo>
                    <a:pt x="12" y="33"/>
                  </a:lnTo>
                  <a:lnTo>
                    <a:pt x="18" y="33"/>
                  </a:lnTo>
                  <a:lnTo>
                    <a:pt x="18" y="27"/>
                  </a:lnTo>
                  <a:lnTo>
                    <a:pt x="18" y="27"/>
                  </a:lnTo>
                  <a:lnTo>
                    <a:pt x="18" y="23"/>
                  </a:lnTo>
                  <a:lnTo>
                    <a:pt x="18" y="23"/>
                  </a:lnTo>
                  <a:lnTo>
                    <a:pt x="18" y="23"/>
                  </a:lnTo>
                  <a:lnTo>
                    <a:pt x="18" y="16"/>
                  </a:lnTo>
                  <a:lnTo>
                    <a:pt x="18" y="16"/>
                  </a:lnTo>
                  <a:lnTo>
                    <a:pt x="18" y="10"/>
                  </a:lnTo>
                  <a:lnTo>
                    <a:pt x="18" y="10"/>
                  </a:lnTo>
                  <a:lnTo>
                    <a:pt x="18" y="10"/>
                  </a:lnTo>
                  <a:lnTo>
                    <a:pt x="18" y="4"/>
                  </a:lnTo>
                  <a:lnTo>
                    <a:pt x="6" y="4"/>
                  </a:lnTo>
                  <a:lnTo>
                    <a:pt x="6" y="0"/>
                  </a:lnTo>
                  <a:lnTo>
                    <a:pt x="6" y="4"/>
                  </a:lnTo>
                  <a:lnTo>
                    <a:pt x="6"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8" name="Freeform 1521"/>
            <p:cNvSpPr>
              <a:spLocks/>
            </p:cNvSpPr>
            <p:nvPr/>
          </p:nvSpPr>
          <p:spPr bwMode="auto">
            <a:xfrm>
              <a:off x="8320088" y="3852863"/>
              <a:ext cx="28575" cy="61913"/>
            </a:xfrm>
            <a:custGeom>
              <a:avLst/>
              <a:gdLst>
                <a:gd name="T0" fmla="*/ 6 w 18"/>
                <a:gd name="T1" fmla="*/ 4 h 39"/>
                <a:gd name="T2" fmla="*/ 6 w 18"/>
                <a:gd name="T3" fmla="*/ 4 h 39"/>
                <a:gd name="T4" fmla="*/ 6 w 18"/>
                <a:gd name="T5" fmla="*/ 4 h 39"/>
                <a:gd name="T6" fmla="*/ 6 w 18"/>
                <a:gd name="T7" fmla="*/ 10 h 39"/>
                <a:gd name="T8" fmla="*/ 0 w 18"/>
                <a:gd name="T9" fmla="*/ 10 h 39"/>
                <a:gd name="T10" fmla="*/ 0 w 18"/>
                <a:gd name="T11" fmla="*/ 16 h 39"/>
                <a:gd name="T12" fmla="*/ 0 w 18"/>
                <a:gd name="T13" fmla="*/ 16 h 39"/>
                <a:gd name="T14" fmla="*/ 6 w 18"/>
                <a:gd name="T15" fmla="*/ 16 h 39"/>
                <a:gd name="T16" fmla="*/ 6 w 18"/>
                <a:gd name="T17" fmla="*/ 23 h 39"/>
                <a:gd name="T18" fmla="*/ 6 w 18"/>
                <a:gd name="T19" fmla="*/ 23 h 39"/>
                <a:gd name="T20" fmla="*/ 6 w 18"/>
                <a:gd name="T21" fmla="*/ 23 h 39"/>
                <a:gd name="T22" fmla="*/ 12 w 18"/>
                <a:gd name="T23" fmla="*/ 23 h 39"/>
                <a:gd name="T24" fmla="*/ 12 w 18"/>
                <a:gd name="T25" fmla="*/ 27 h 39"/>
                <a:gd name="T26" fmla="*/ 12 w 18"/>
                <a:gd name="T27" fmla="*/ 27 h 39"/>
                <a:gd name="T28" fmla="*/ 12 w 18"/>
                <a:gd name="T29" fmla="*/ 27 h 39"/>
                <a:gd name="T30" fmla="*/ 12 w 18"/>
                <a:gd name="T31" fmla="*/ 33 h 39"/>
                <a:gd name="T32" fmla="*/ 12 w 18"/>
                <a:gd name="T33" fmla="*/ 33 h 39"/>
                <a:gd name="T34" fmla="*/ 12 w 18"/>
                <a:gd name="T35" fmla="*/ 33 h 39"/>
                <a:gd name="T36" fmla="*/ 12 w 18"/>
                <a:gd name="T37" fmla="*/ 39 h 39"/>
                <a:gd name="T38" fmla="*/ 12 w 18"/>
                <a:gd name="T39" fmla="*/ 39 h 39"/>
                <a:gd name="T40" fmla="*/ 12 w 18"/>
                <a:gd name="T41" fmla="*/ 39 h 39"/>
                <a:gd name="T42" fmla="*/ 12 w 18"/>
                <a:gd name="T43" fmla="*/ 33 h 39"/>
                <a:gd name="T44" fmla="*/ 18 w 18"/>
                <a:gd name="T45" fmla="*/ 33 h 39"/>
                <a:gd name="T46" fmla="*/ 18 w 18"/>
                <a:gd name="T47" fmla="*/ 27 h 39"/>
                <a:gd name="T48" fmla="*/ 18 w 18"/>
                <a:gd name="T49" fmla="*/ 27 h 39"/>
                <a:gd name="T50" fmla="*/ 18 w 18"/>
                <a:gd name="T51" fmla="*/ 23 h 39"/>
                <a:gd name="T52" fmla="*/ 18 w 18"/>
                <a:gd name="T53" fmla="*/ 23 h 39"/>
                <a:gd name="T54" fmla="*/ 18 w 18"/>
                <a:gd name="T55" fmla="*/ 23 h 39"/>
                <a:gd name="T56" fmla="*/ 18 w 18"/>
                <a:gd name="T57" fmla="*/ 16 h 39"/>
                <a:gd name="T58" fmla="*/ 18 w 18"/>
                <a:gd name="T59" fmla="*/ 16 h 39"/>
                <a:gd name="T60" fmla="*/ 18 w 18"/>
                <a:gd name="T61" fmla="*/ 10 h 39"/>
                <a:gd name="T62" fmla="*/ 18 w 18"/>
                <a:gd name="T63" fmla="*/ 10 h 39"/>
                <a:gd name="T64" fmla="*/ 18 w 18"/>
                <a:gd name="T65" fmla="*/ 10 h 39"/>
                <a:gd name="T66" fmla="*/ 18 w 18"/>
                <a:gd name="T67" fmla="*/ 4 h 39"/>
                <a:gd name="T68" fmla="*/ 6 w 18"/>
                <a:gd name="T69" fmla="*/ 4 h 39"/>
                <a:gd name="T70" fmla="*/ 6 w 18"/>
                <a:gd name="T71" fmla="*/ 0 h 39"/>
                <a:gd name="T72" fmla="*/ 6 w 18"/>
                <a:gd name="T73" fmla="*/ 4 h 39"/>
                <a:gd name="T74" fmla="*/ 6 w 18"/>
                <a:gd name="T75"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39">
                  <a:moveTo>
                    <a:pt x="6" y="4"/>
                  </a:moveTo>
                  <a:lnTo>
                    <a:pt x="6" y="4"/>
                  </a:lnTo>
                  <a:lnTo>
                    <a:pt x="6" y="4"/>
                  </a:lnTo>
                  <a:lnTo>
                    <a:pt x="6" y="10"/>
                  </a:lnTo>
                  <a:lnTo>
                    <a:pt x="0" y="10"/>
                  </a:lnTo>
                  <a:lnTo>
                    <a:pt x="0" y="16"/>
                  </a:lnTo>
                  <a:lnTo>
                    <a:pt x="0" y="16"/>
                  </a:lnTo>
                  <a:lnTo>
                    <a:pt x="6" y="16"/>
                  </a:lnTo>
                  <a:lnTo>
                    <a:pt x="6" y="23"/>
                  </a:lnTo>
                  <a:lnTo>
                    <a:pt x="6" y="23"/>
                  </a:lnTo>
                  <a:lnTo>
                    <a:pt x="6" y="23"/>
                  </a:lnTo>
                  <a:lnTo>
                    <a:pt x="12" y="23"/>
                  </a:lnTo>
                  <a:lnTo>
                    <a:pt x="12" y="27"/>
                  </a:lnTo>
                  <a:lnTo>
                    <a:pt x="12" y="27"/>
                  </a:lnTo>
                  <a:lnTo>
                    <a:pt x="12" y="27"/>
                  </a:lnTo>
                  <a:lnTo>
                    <a:pt x="12" y="33"/>
                  </a:lnTo>
                  <a:lnTo>
                    <a:pt x="12" y="33"/>
                  </a:lnTo>
                  <a:lnTo>
                    <a:pt x="12" y="33"/>
                  </a:lnTo>
                  <a:lnTo>
                    <a:pt x="12" y="39"/>
                  </a:lnTo>
                  <a:lnTo>
                    <a:pt x="12" y="39"/>
                  </a:lnTo>
                  <a:lnTo>
                    <a:pt x="12" y="39"/>
                  </a:lnTo>
                  <a:lnTo>
                    <a:pt x="12" y="33"/>
                  </a:lnTo>
                  <a:lnTo>
                    <a:pt x="18" y="33"/>
                  </a:lnTo>
                  <a:lnTo>
                    <a:pt x="18" y="27"/>
                  </a:lnTo>
                  <a:lnTo>
                    <a:pt x="18" y="27"/>
                  </a:lnTo>
                  <a:lnTo>
                    <a:pt x="18" y="23"/>
                  </a:lnTo>
                  <a:lnTo>
                    <a:pt x="18" y="23"/>
                  </a:lnTo>
                  <a:lnTo>
                    <a:pt x="18" y="23"/>
                  </a:lnTo>
                  <a:lnTo>
                    <a:pt x="18" y="16"/>
                  </a:lnTo>
                  <a:lnTo>
                    <a:pt x="18" y="16"/>
                  </a:lnTo>
                  <a:lnTo>
                    <a:pt x="18" y="10"/>
                  </a:lnTo>
                  <a:lnTo>
                    <a:pt x="18" y="10"/>
                  </a:lnTo>
                  <a:lnTo>
                    <a:pt x="18" y="10"/>
                  </a:lnTo>
                  <a:lnTo>
                    <a:pt x="18" y="4"/>
                  </a:lnTo>
                  <a:lnTo>
                    <a:pt x="6" y="4"/>
                  </a:lnTo>
                  <a:lnTo>
                    <a:pt x="6" y="0"/>
                  </a:lnTo>
                  <a:lnTo>
                    <a:pt x="6" y="4"/>
                  </a:lnTo>
                  <a:lnTo>
                    <a:pt x="6"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19" name="Freeform 1522"/>
            <p:cNvSpPr>
              <a:spLocks/>
            </p:cNvSpPr>
            <p:nvPr/>
          </p:nvSpPr>
          <p:spPr bwMode="auto">
            <a:xfrm>
              <a:off x="8329613" y="3744913"/>
              <a:ext cx="9525" cy="0"/>
            </a:xfrm>
            <a:custGeom>
              <a:avLst/>
              <a:gdLst>
                <a:gd name="T0" fmla="*/ 0 w 6"/>
                <a:gd name="T1" fmla="*/ 0 w 6"/>
                <a:gd name="T2" fmla="*/ 0 w 6"/>
                <a:gd name="T3" fmla="*/ 0 w 6"/>
                <a:gd name="T4" fmla="*/ 6 w 6"/>
                <a:gd name="T5" fmla="*/ 0 w 6"/>
              </a:gdLst>
              <a:ahLst/>
              <a:cxnLst>
                <a:cxn ang="0">
                  <a:pos x="T0" y="0"/>
                </a:cxn>
                <a:cxn ang="0">
                  <a:pos x="T1" y="0"/>
                </a:cxn>
                <a:cxn ang="0">
                  <a:pos x="T2" y="0"/>
                </a:cxn>
                <a:cxn ang="0">
                  <a:pos x="T3" y="0"/>
                </a:cxn>
                <a:cxn ang="0">
                  <a:pos x="T4" y="0"/>
                </a:cxn>
                <a:cxn ang="0">
                  <a:pos x="T5" y="0"/>
                </a:cxn>
              </a:cxnLst>
              <a:rect l="0" t="0" r="r" b="b"/>
              <a:pathLst>
                <a:path w="6">
                  <a:moveTo>
                    <a:pt x="0" y="0"/>
                  </a:moveTo>
                  <a:lnTo>
                    <a:pt x="0" y="0"/>
                  </a:lnTo>
                  <a:lnTo>
                    <a:pt x="0" y="0"/>
                  </a:lnTo>
                  <a:lnTo>
                    <a:pt x="0" y="0"/>
                  </a:lnTo>
                  <a:lnTo>
                    <a:pt x="6"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0" name="Freeform 1523"/>
            <p:cNvSpPr>
              <a:spLocks/>
            </p:cNvSpPr>
            <p:nvPr/>
          </p:nvSpPr>
          <p:spPr bwMode="auto">
            <a:xfrm>
              <a:off x="8329613" y="3729038"/>
              <a:ext cx="9525" cy="6350"/>
            </a:xfrm>
            <a:custGeom>
              <a:avLst/>
              <a:gdLst>
                <a:gd name="T0" fmla="*/ 0 w 6"/>
                <a:gd name="T1" fmla="*/ 0 h 4"/>
                <a:gd name="T2" fmla="*/ 6 w 6"/>
                <a:gd name="T3" fmla="*/ 4 h 4"/>
                <a:gd name="T4" fmla="*/ 6 w 6"/>
                <a:gd name="T5" fmla="*/ 4 h 4"/>
                <a:gd name="T6" fmla="*/ 6 w 6"/>
                <a:gd name="T7" fmla="*/ 4 h 4"/>
                <a:gd name="T8" fmla="*/ 6 w 6"/>
                <a:gd name="T9" fmla="*/ 0 h 4"/>
                <a:gd name="T10" fmla="*/ 0 w 6"/>
                <a:gd name="T11" fmla="*/ 0 h 4"/>
                <a:gd name="T12" fmla="*/ 0 w 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0" y="0"/>
                  </a:moveTo>
                  <a:lnTo>
                    <a:pt x="6" y="4"/>
                  </a:lnTo>
                  <a:lnTo>
                    <a:pt x="6" y="4"/>
                  </a:lnTo>
                  <a:lnTo>
                    <a:pt x="6" y="4"/>
                  </a:lnTo>
                  <a:lnTo>
                    <a:pt x="6"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1" name="Freeform 1524"/>
            <p:cNvSpPr>
              <a:spLocks/>
            </p:cNvSpPr>
            <p:nvPr/>
          </p:nvSpPr>
          <p:spPr bwMode="auto">
            <a:xfrm>
              <a:off x="8329613" y="3729038"/>
              <a:ext cx="9525" cy="6350"/>
            </a:xfrm>
            <a:custGeom>
              <a:avLst/>
              <a:gdLst>
                <a:gd name="T0" fmla="*/ 0 w 6"/>
                <a:gd name="T1" fmla="*/ 0 h 4"/>
                <a:gd name="T2" fmla="*/ 6 w 6"/>
                <a:gd name="T3" fmla="*/ 4 h 4"/>
                <a:gd name="T4" fmla="*/ 6 w 6"/>
                <a:gd name="T5" fmla="*/ 4 h 4"/>
                <a:gd name="T6" fmla="*/ 6 w 6"/>
                <a:gd name="T7" fmla="*/ 4 h 4"/>
                <a:gd name="T8" fmla="*/ 6 w 6"/>
                <a:gd name="T9" fmla="*/ 0 h 4"/>
                <a:gd name="T10" fmla="*/ 0 w 6"/>
                <a:gd name="T11" fmla="*/ 0 h 4"/>
                <a:gd name="T12" fmla="*/ 0 w 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0" y="0"/>
                  </a:moveTo>
                  <a:lnTo>
                    <a:pt x="6" y="4"/>
                  </a:lnTo>
                  <a:lnTo>
                    <a:pt x="6" y="4"/>
                  </a:lnTo>
                  <a:lnTo>
                    <a:pt x="6" y="4"/>
                  </a:lnTo>
                  <a:lnTo>
                    <a:pt x="6"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2" name="Freeform 1525"/>
            <p:cNvSpPr>
              <a:spLocks/>
            </p:cNvSpPr>
            <p:nvPr/>
          </p:nvSpPr>
          <p:spPr bwMode="auto">
            <a:xfrm>
              <a:off x="8339138" y="3816351"/>
              <a:ext cx="0" cy="9525"/>
            </a:xfrm>
            <a:custGeom>
              <a:avLst/>
              <a:gdLst>
                <a:gd name="T0" fmla="*/ 0 h 6"/>
                <a:gd name="T1" fmla="*/ 0 h 6"/>
                <a:gd name="T2" fmla="*/ 0 h 6"/>
                <a:gd name="T3" fmla="*/ 0 h 6"/>
                <a:gd name="T4" fmla="*/ 6 h 6"/>
                <a:gd name="T5" fmla="*/ 6 h 6"/>
                <a:gd name="T6" fmla="*/ 0 h 6"/>
                <a:gd name="T7" fmla="*/ 0 h 6"/>
                <a:gd name="T8" fmla="*/ 0 h 6"/>
                <a:gd name="T9" fmla="*/ 0 h 6"/>
                <a:gd name="T10" fmla="*/ 0 h 6"/>
                <a:gd name="T11" fmla="*/ 0 h 6"/>
                <a:gd name="T12" fmla="*/ 0 h 6"/>
                <a:gd name="T13" fmla="*/ 0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Lst>
              <a:rect l="0" t="0" r="r" b="b"/>
              <a:pathLst>
                <a:path h="6">
                  <a:moveTo>
                    <a:pt x="0" y="0"/>
                  </a:moveTo>
                  <a:lnTo>
                    <a:pt x="0" y="0"/>
                  </a:lnTo>
                  <a:lnTo>
                    <a:pt x="0" y="0"/>
                  </a:lnTo>
                  <a:lnTo>
                    <a:pt x="0" y="0"/>
                  </a:lnTo>
                  <a:lnTo>
                    <a:pt x="0" y="6"/>
                  </a:lnTo>
                  <a:lnTo>
                    <a:pt x="0" y="6"/>
                  </a:lnTo>
                  <a:lnTo>
                    <a:pt x="0" y="0"/>
                  </a:lnTo>
                  <a:lnTo>
                    <a:pt x="0" y="0"/>
                  </a:lnTo>
                  <a:lnTo>
                    <a:pt x="0" y="0"/>
                  </a:lnTo>
                  <a:lnTo>
                    <a:pt x="0"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3" name="Freeform 1526"/>
            <p:cNvSpPr>
              <a:spLocks/>
            </p:cNvSpPr>
            <p:nvPr/>
          </p:nvSpPr>
          <p:spPr bwMode="auto">
            <a:xfrm>
              <a:off x="8339138" y="3760788"/>
              <a:ext cx="9525" cy="0"/>
            </a:xfrm>
            <a:custGeom>
              <a:avLst/>
              <a:gdLst>
                <a:gd name="T0" fmla="*/ 6 w 6"/>
                <a:gd name="T1" fmla="*/ 0 w 6"/>
                <a:gd name="T2" fmla="*/ 0 w 6"/>
                <a:gd name="T3" fmla="*/ 6 w 6"/>
              </a:gdLst>
              <a:ahLst/>
              <a:cxnLst>
                <a:cxn ang="0">
                  <a:pos x="T0" y="0"/>
                </a:cxn>
                <a:cxn ang="0">
                  <a:pos x="T1" y="0"/>
                </a:cxn>
                <a:cxn ang="0">
                  <a:pos x="T2" y="0"/>
                </a:cxn>
                <a:cxn ang="0">
                  <a:pos x="T3" y="0"/>
                </a:cxn>
              </a:cxnLst>
              <a:rect l="0" t="0" r="r" b="b"/>
              <a:pathLst>
                <a:path w="6">
                  <a:moveTo>
                    <a:pt x="6" y="0"/>
                  </a:moveTo>
                  <a:lnTo>
                    <a:pt x="0" y="0"/>
                  </a:lnTo>
                  <a:lnTo>
                    <a:pt x="0" y="0"/>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4" name="Freeform 1527"/>
            <p:cNvSpPr>
              <a:spLocks/>
            </p:cNvSpPr>
            <p:nvPr/>
          </p:nvSpPr>
          <p:spPr bwMode="auto">
            <a:xfrm>
              <a:off x="8348663" y="3941763"/>
              <a:ext cx="6350" cy="9525"/>
            </a:xfrm>
            <a:custGeom>
              <a:avLst/>
              <a:gdLst>
                <a:gd name="T0" fmla="*/ 0 w 4"/>
                <a:gd name="T1" fmla="*/ 0 h 6"/>
                <a:gd name="T2" fmla="*/ 4 w 4"/>
                <a:gd name="T3" fmla="*/ 6 h 6"/>
                <a:gd name="T4" fmla="*/ 4 w 4"/>
                <a:gd name="T5" fmla="*/ 0 h 6"/>
                <a:gd name="T6" fmla="*/ 0 w 4"/>
                <a:gd name="T7" fmla="*/ 0 h 6"/>
                <a:gd name="T8" fmla="*/ 0 w 4"/>
                <a:gd name="T9" fmla="*/ 0 h 6"/>
              </a:gdLst>
              <a:ahLst/>
              <a:cxnLst>
                <a:cxn ang="0">
                  <a:pos x="T0" y="T1"/>
                </a:cxn>
                <a:cxn ang="0">
                  <a:pos x="T2" y="T3"/>
                </a:cxn>
                <a:cxn ang="0">
                  <a:pos x="T4" y="T5"/>
                </a:cxn>
                <a:cxn ang="0">
                  <a:pos x="T6" y="T7"/>
                </a:cxn>
                <a:cxn ang="0">
                  <a:pos x="T8" y="T9"/>
                </a:cxn>
              </a:cxnLst>
              <a:rect l="0" t="0" r="r" b="b"/>
              <a:pathLst>
                <a:path w="4" h="6">
                  <a:moveTo>
                    <a:pt x="0" y="0"/>
                  </a:moveTo>
                  <a:lnTo>
                    <a:pt x="4" y="6"/>
                  </a:lnTo>
                  <a:lnTo>
                    <a:pt x="4"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5" name="Line 1528"/>
            <p:cNvSpPr>
              <a:spLocks noChangeShapeType="1"/>
            </p:cNvSpPr>
            <p:nvPr/>
          </p:nvSpPr>
          <p:spPr bwMode="auto">
            <a:xfrm>
              <a:off x="8810625" y="3825876"/>
              <a:ext cx="9525"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6" name="Freeform 1529"/>
            <p:cNvSpPr>
              <a:spLocks/>
            </p:cNvSpPr>
            <p:nvPr/>
          </p:nvSpPr>
          <p:spPr bwMode="auto">
            <a:xfrm>
              <a:off x="8728075" y="3744913"/>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7" name="Freeform 1530"/>
            <p:cNvSpPr>
              <a:spLocks/>
            </p:cNvSpPr>
            <p:nvPr/>
          </p:nvSpPr>
          <p:spPr bwMode="auto">
            <a:xfrm>
              <a:off x="8643938" y="3729038"/>
              <a:ext cx="9525" cy="15875"/>
            </a:xfrm>
            <a:custGeom>
              <a:avLst/>
              <a:gdLst>
                <a:gd name="T0" fmla="*/ 0 w 6"/>
                <a:gd name="T1" fmla="*/ 4 h 10"/>
                <a:gd name="T2" fmla="*/ 0 w 6"/>
                <a:gd name="T3" fmla="*/ 4 h 10"/>
                <a:gd name="T4" fmla="*/ 0 w 6"/>
                <a:gd name="T5" fmla="*/ 10 h 10"/>
                <a:gd name="T6" fmla="*/ 0 w 6"/>
                <a:gd name="T7" fmla="*/ 10 h 10"/>
                <a:gd name="T8" fmla="*/ 6 w 6"/>
                <a:gd name="T9" fmla="*/ 10 h 10"/>
                <a:gd name="T10" fmla="*/ 6 w 6"/>
                <a:gd name="T11" fmla="*/ 4 h 10"/>
                <a:gd name="T12" fmla="*/ 6 w 6"/>
                <a:gd name="T13" fmla="*/ 4 h 10"/>
                <a:gd name="T14" fmla="*/ 6 w 6"/>
                <a:gd name="T15" fmla="*/ 4 h 10"/>
                <a:gd name="T16" fmla="*/ 6 w 6"/>
                <a:gd name="T17" fmla="*/ 0 h 10"/>
                <a:gd name="T18" fmla="*/ 6 w 6"/>
                <a:gd name="T19" fmla="*/ 0 h 10"/>
                <a:gd name="T20" fmla="*/ 6 w 6"/>
                <a:gd name="T21" fmla="*/ 0 h 10"/>
                <a:gd name="T22" fmla="*/ 6 w 6"/>
                <a:gd name="T23" fmla="*/ 4 h 10"/>
                <a:gd name="T24" fmla="*/ 0 w 6"/>
                <a:gd name="T25" fmla="*/ 4 h 10"/>
                <a:gd name="T26" fmla="*/ 0 w 6"/>
                <a:gd name="T27" fmla="*/ 4 h 10"/>
                <a:gd name="T28" fmla="*/ 0 w 6"/>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0">
                  <a:moveTo>
                    <a:pt x="0" y="4"/>
                  </a:moveTo>
                  <a:lnTo>
                    <a:pt x="0" y="4"/>
                  </a:lnTo>
                  <a:lnTo>
                    <a:pt x="0" y="10"/>
                  </a:lnTo>
                  <a:lnTo>
                    <a:pt x="0" y="10"/>
                  </a:lnTo>
                  <a:lnTo>
                    <a:pt x="6" y="10"/>
                  </a:lnTo>
                  <a:lnTo>
                    <a:pt x="6" y="4"/>
                  </a:lnTo>
                  <a:lnTo>
                    <a:pt x="6" y="4"/>
                  </a:lnTo>
                  <a:lnTo>
                    <a:pt x="6" y="4"/>
                  </a:lnTo>
                  <a:lnTo>
                    <a:pt x="6" y="0"/>
                  </a:lnTo>
                  <a:lnTo>
                    <a:pt x="6" y="0"/>
                  </a:lnTo>
                  <a:lnTo>
                    <a:pt x="6" y="0"/>
                  </a:lnTo>
                  <a:lnTo>
                    <a:pt x="6" y="4"/>
                  </a:lnTo>
                  <a:lnTo>
                    <a:pt x="0" y="4"/>
                  </a:lnTo>
                  <a:lnTo>
                    <a:pt x="0" y="4"/>
                  </a:lnTo>
                  <a:lnTo>
                    <a:pt x="0"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8" name="Freeform 1531"/>
            <p:cNvSpPr>
              <a:spLocks/>
            </p:cNvSpPr>
            <p:nvPr/>
          </p:nvSpPr>
          <p:spPr bwMode="auto">
            <a:xfrm>
              <a:off x="8643938" y="3729038"/>
              <a:ext cx="9525" cy="15875"/>
            </a:xfrm>
            <a:custGeom>
              <a:avLst/>
              <a:gdLst>
                <a:gd name="T0" fmla="*/ 0 w 6"/>
                <a:gd name="T1" fmla="*/ 4 h 10"/>
                <a:gd name="T2" fmla="*/ 0 w 6"/>
                <a:gd name="T3" fmla="*/ 4 h 10"/>
                <a:gd name="T4" fmla="*/ 0 w 6"/>
                <a:gd name="T5" fmla="*/ 10 h 10"/>
                <a:gd name="T6" fmla="*/ 0 w 6"/>
                <a:gd name="T7" fmla="*/ 10 h 10"/>
                <a:gd name="T8" fmla="*/ 6 w 6"/>
                <a:gd name="T9" fmla="*/ 10 h 10"/>
                <a:gd name="T10" fmla="*/ 6 w 6"/>
                <a:gd name="T11" fmla="*/ 4 h 10"/>
                <a:gd name="T12" fmla="*/ 6 w 6"/>
                <a:gd name="T13" fmla="*/ 4 h 10"/>
                <a:gd name="T14" fmla="*/ 6 w 6"/>
                <a:gd name="T15" fmla="*/ 4 h 10"/>
                <a:gd name="T16" fmla="*/ 6 w 6"/>
                <a:gd name="T17" fmla="*/ 0 h 10"/>
                <a:gd name="T18" fmla="*/ 6 w 6"/>
                <a:gd name="T19" fmla="*/ 0 h 10"/>
                <a:gd name="T20" fmla="*/ 6 w 6"/>
                <a:gd name="T21" fmla="*/ 0 h 10"/>
                <a:gd name="T22" fmla="*/ 6 w 6"/>
                <a:gd name="T23" fmla="*/ 4 h 10"/>
                <a:gd name="T24" fmla="*/ 0 w 6"/>
                <a:gd name="T25" fmla="*/ 4 h 10"/>
                <a:gd name="T26" fmla="*/ 0 w 6"/>
                <a:gd name="T27" fmla="*/ 4 h 10"/>
                <a:gd name="T28" fmla="*/ 0 w 6"/>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0">
                  <a:moveTo>
                    <a:pt x="0" y="4"/>
                  </a:moveTo>
                  <a:lnTo>
                    <a:pt x="0" y="4"/>
                  </a:lnTo>
                  <a:lnTo>
                    <a:pt x="0" y="10"/>
                  </a:lnTo>
                  <a:lnTo>
                    <a:pt x="0" y="10"/>
                  </a:lnTo>
                  <a:lnTo>
                    <a:pt x="6" y="10"/>
                  </a:lnTo>
                  <a:lnTo>
                    <a:pt x="6" y="4"/>
                  </a:lnTo>
                  <a:lnTo>
                    <a:pt x="6" y="4"/>
                  </a:lnTo>
                  <a:lnTo>
                    <a:pt x="6" y="4"/>
                  </a:lnTo>
                  <a:lnTo>
                    <a:pt x="6" y="0"/>
                  </a:lnTo>
                  <a:lnTo>
                    <a:pt x="6" y="0"/>
                  </a:lnTo>
                  <a:lnTo>
                    <a:pt x="6" y="0"/>
                  </a:lnTo>
                  <a:lnTo>
                    <a:pt x="6" y="4"/>
                  </a:lnTo>
                  <a:lnTo>
                    <a:pt x="0" y="4"/>
                  </a:lnTo>
                  <a:lnTo>
                    <a:pt x="0" y="4"/>
                  </a:lnTo>
                  <a:lnTo>
                    <a:pt x="0"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29" name="Freeform 1532"/>
            <p:cNvSpPr>
              <a:spLocks/>
            </p:cNvSpPr>
            <p:nvPr/>
          </p:nvSpPr>
          <p:spPr bwMode="auto">
            <a:xfrm>
              <a:off x="8626475" y="3656013"/>
              <a:ext cx="9525" cy="6350"/>
            </a:xfrm>
            <a:custGeom>
              <a:avLst/>
              <a:gdLst>
                <a:gd name="T0" fmla="*/ 0 w 6"/>
                <a:gd name="T1" fmla="*/ 0 h 4"/>
                <a:gd name="T2" fmla="*/ 6 w 6"/>
                <a:gd name="T3" fmla="*/ 4 h 4"/>
                <a:gd name="T4" fmla="*/ 6 w 6"/>
                <a:gd name="T5" fmla="*/ 0 h 4"/>
                <a:gd name="T6" fmla="*/ 0 w 6"/>
                <a:gd name="T7" fmla="*/ 0 h 4"/>
                <a:gd name="T8" fmla="*/ 0 w 6"/>
                <a:gd name="T9" fmla="*/ 0 h 4"/>
              </a:gdLst>
              <a:ahLst/>
              <a:cxnLst>
                <a:cxn ang="0">
                  <a:pos x="T0" y="T1"/>
                </a:cxn>
                <a:cxn ang="0">
                  <a:pos x="T2" y="T3"/>
                </a:cxn>
                <a:cxn ang="0">
                  <a:pos x="T4" y="T5"/>
                </a:cxn>
                <a:cxn ang="0">
                  <a:pos x="T6" y="T7"/>
                </a:cxn>
                <a:cxn ang="0">
                  <a:pos x="T8" y="T9"/>
                </a:cxn>
              </a:cxnLst>
              <a:rect l="0" t="0" r="r" b="b"/>
              <a:pathLst>
                <a:path w="6" h="4">
                  <a:moveTo>
                    <a:pt x="0" y="0"/>
                  </a:moveTo>
                  <a:lnTo>
                    <a:pt x="6" y="4"/>
                  </a:lnTo>
                  <a:lnTo>
                    <a:pt x="6"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0" name="Freeform 1533"/>
            <p:cNvSpPr>
              <a:spLocks/>
            </p:cNvSpPr>
            <p:nvPr/>
          </p:nvSpPr>
          <p:spPr bwMode="auto">
            <a:xfrm>
              <a:off x="8626475" y="3656013"/>
              <a:ext cx="9525" cy="6350"/>
            </a:xfrm>
            <a:custGeom>
              <a:avLst/>
              <a:gdLst>
                <a:gd name="T0" fmla="*/ 0 w 6"/>
                <a:gd name="T1" fmla="*/ 0 h 4"/>
                <a:gd name="T2" fmla="*/ 6 w 6"/>
                <a:gd name="T3" fmla="*/ 4 h 4"/>
                <a:gd name="T4" fmla="*/ 6 w 6"/>
                <a:gd name="T5" fmla="*/ 0 h 4"/>
                <a:gd name="T6" fmla="*/ 0 w 6"/>
                <a:gd name="T7" fmla="*/ 0 h 4"/>
                <a:gd name="T8" fmla="*/ 0 w 6"/>
                <a:gd name="T9" fmla="*/ 0 h 4"/>
              </a:gdLst>
              <a:ahLst/>
              <a:cxnLst>
                <a:cxn ang="0">
                  <a:pos x="T0" y="T1"/>
                </a:cxn>
                <a:cxn ang="0">
                  <a:pos x="T2" y="T3"/>
                </a:cxn>
                <a:cxn ang="0">
                  <a:pos x="T4" y="T5"/>
                </a:cxn>
                <a:cxn ang="0">
                  <a:pos x="T6" y="T7"/>
                </a:cxn>
                <a:cxn ang="0">
                  <a:pos x="T8" y="T9"/>
                </a:cxn>
              </a:cxnLst>
              <a:rect l="0" t="0" r="r" b="b"/>
              <a:pathLst>
                <a:path w="6" h="4">
                  <a:moveTo>
                    <a:pt x="0" y="0"/>
                  </a:moveTo>
                  <a:lnTo>
                    <a:pt x="6" y="4"/>
                  </a:lnTo>
                  <a:lnTo>
                    <a:pt x="6"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1" name="Freeform 1534"/>
            <p:cNvSpPr>
              <a:spLocks/>
            </p:cNvSpPr>
            <p:nvPr/>
          </p:nvSpPr>
          <p:spPr bwMode="auto">
            <a:xfrm>
              <a:off x="8208963" y="3673476"/>
              <a:ext cx="19050" cy="46038"/>
            </a:xfrm>
            <a:custGeom>
              <a:avLst/>
              <a:gdLst>
                <a:gd name="T0" fmla="*/ 0 w 12"/>
                <a:gd name="T1" fmla="*/ 6 h 29"/>
                <a:gd name="T2" fmla="*/ 0 w 12"/>
                <a:gd name="T3" fmla="*/ 12 h 29"/>
                <a:gd name="T4" fmla="*/ 6 w 12"/>
                <a:gd name="T5" fmla="*/ 16 h 29"/>
                <a:gd name="T6" fmla="*/ 6 w 12"/>
                <a:gd name="T7" fmla="*/ 16 h 29"/>
                <a:gd name="T8" fmla="*/ 6 w 12"/>
                <a:gd name="T9" fmla="*/ 16 h 29"/>
                <a:gd name="T10" fmla="*/ 6 w 12"/>
                <a:gd name="T11" fmla="*/ 22 h 29"/>
                <a:gd name="T12" fmla="*/ 6 w 12"/>
                <a:gd name="T13" fmla="*/ 22 h 29"/>
                <a:gd name="T14" fmla="*/ 12 w 12"/>
                <a:gd name="T15" fmla="*/ 22 h 29"/>
                <a:gd name="T16" fmla="*/ 12 w 12"/>
                <a:gd name="T17" fmla="*/ 29 h 29"/>
                <a:gd name="T18" fmla="*/ 12 w 12"/>
                <a:gd name="T19" fmla="*/ 22 h 29"/>
                <a:gd name="T20" fmla="*/ 6 w 12"/>
                <a:gd name="T21" fmla="*/ 16 h 29"/>
                <a:gd name="T22" fmla="*/ 6 w 12"/>
                <a:gd name="T23" fmla="*/ 16 h 29"/>
                <a:gd name="T24" fmla="*/ 6 w 12"/>
                <a:gd name="T25" fmla="*/ 6 h 29"/>
                <a:gd name="T26" fmla="*/ 6 w 12"/>
                <a:gd name="T27" fmla="*/ 6 h 29"/>
                <a:gd name="T28" fmla="*/ 6 w 12"/>
                <a:gd name="T29" fmla="*/ 0 h 29"/>
                <a:gd name="T30" fmla="*/ 0 w 12"/>
                <a:gd name="T31" fmla="*/ 0 h 29"/>
                <a:gd name="T32" fmla="*/ 0 w 12"/>
                <a:gd name="T33" fmla="*/ 0 h 29"/>
                <a:gd name="T34" fmla="*/ 0 w 12"/>
                <a:gd name="T35" fmla="*/ 6 h 29"/>
                <a:gd name="T36" fmla="*/ 0 w 12"/>
                <a:gd name="T37" fmla="*/ 6 h 29"/>
                <a:gd name="T38" fmla="*/ 0 w 12"/>
                <a:gd name="T39"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29">
                  <a:moveTo>
                    <a:pt x="0" y="6"/>
                  </a:moveTo>
                  <a:lnTo>
                    <a:pt x="0" y="12"/>
                  </a:lnTo>
                  <a:lnTo>
                    <a:pt x="6" y="16"/>
                  </a:lnTo>
                  <a:lnTo>
                    <a:pt x="6" y="16"/>
                  </a:lnTo>
                  <a:lnTo>
                    <a:pt x="6" y="16"/>
                  </a:lnTo>
                  <a:lnTo>
                    <a:pt x="6" y="22"/>
                  </a:lnTo>
                  <a:lnTo>
                    <a:pt x="6" y="22"/>
                  </a:lnTo>
                  <a:lnTo>
                    <a:pt x="12" y="22"/>
                  </a:lnTo>
                  <a:lnTo>
                    <a:pt x="12" y="29"/>
                  </a:lnTo>
                  <a:lnTo>
                    <a:pt x="12" y="22"/>
                  </a:lnTo>
                  <a:lnTo>
                    <a:pt x="6" y="16"/>
                  </a:lnTo>
                  <a:lnTo>
                    <a:pt x="6" y="16"/>
                  </a:lnTo>
                  <a:lnTo>
                    <a:pt x="6" y="6"/>
                  </a:lnTo>
                  <a:lnTo>
                    <a:pt x="6" y="6"/>
                  </a:lnTo>
                  <a:lnTo>
                    <a:pt x="6" y="0"/>
                  </a:lnTo>
                  <a:lnTo>
                    <a:pt x="0" y="0"/>
                  </a:lnTo>
                  <a:lnTo>
                    <a:pt x="0" y="0"/>
                  </a:lnTo>
                  <a:lnTo>
                    <a:pt x="0" y="6"/>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2" name="Freeform 1535"/>
            <p:cNvSpPr>
              <a:spLocks/>
            </p:cNvSpPr>
            <p:nvPr/>
          </p:nvSpPr>
          <p:spPr bwMode="auto">
            <a:xfrm>
              <a:off x="8218488" y="3729038"/>
              <a:ext cx="25400" cy="15875"/>
            </a:xfrm>
            <a:custGeom>
              <a:avLst/>
              <a:gdLst>
                <a:gd name="T0" fmla="*/ 0 w 16"/>
                <a:gd name="T1" fmla="*/ 4 h 10"/>
                <a:gd name="T2" fmla="*/ 6 w 16"/>
                <a:gd name="T3" fmla="*/ 4 h 10"/>
                <a:gd name="T4" fmla="*/ 6 w 16"/>
                <a:gd name="T5" fmla="*/ 10 h 10"/>
                <a:gd name="T6" fmla="*/ 16 w 16"/>
                <a:gd name="T7" fmla="*/ 10 h 10"/>
                <a:gd name="T8" fmla="*/ 12 w 16"/>
                <a:gd name="T9" fmla="*/ 4 h 10"/>
                <a:gd name="T10" fmla="*/ 12 w 16"/>
                <a:gd name="T11" fmla="*/ 4 h 10"/>
                <a:gd name="T12" fmla="*/ 12 w 16"/>
                <a:gd name="T13" fmla="*/ 0 h 10"/>
                <a:gd name="T14" fmla="*/ 0 w 16"/>
                <a:gd name="T15" fmla="*/ 0 h 10"/>
                <a:gd name="T16" fmla="*/ 0 w 16"/>
                <a:gd name="T17" fmla="*/ 4 h 10"/>
                <a:gd name="T18" fmla="*/ 0 w 16"/>
                <a:gd name="T1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0">
                  <a:moveTo>
                    <a:pt x="0" y="4"/>
                  </a:moveTo>
                  <a:lnTo>
                    <a:pt x="6" y="4"/>
                  </a:lnTo>
                  <a:lnTo>
                    <a:pt x="6" y="10"/>
                  </a:lnTo>
                  <a:lnTo>
                    <a:pt x="16" y="10"/>
                  </a:lnTo>
                  <a:lnTo>
                    <a:pt x="12" y="4"/>
                  </a:lnTo>
                  <a:lnTo>
                    <a:pt x="12" y="4"/>
                  </a:lnTo>
                  <a:lnTo>
                    <a:pt x="12" y="0"/>
                  </a:lnTo>
                  <a:lnTo>
                    <a:pt x="0" y="0"/>
                  </a:lnTo>
                  <a:lnTo>
                    <a:pt x="0" y="4"/>
                  </a:lnTo>
                  <a:lnTo>
                    <a:pt x="0"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3" name="Freeform 1536"/>
            <p:cNvSpPr>
              <a:spLocks/>
            </p:cNvSpPr>
            <p:nvPr/>
          </p:nvSpPr>
          <p:spPr bwMode="auto">
            <a:xfrm>
              <a:off x="8218488" y="3729038"/>
              <a:ext cx="25400" cy="15875"/>
            </a:xfrm>
            <a:custGeom>
              <a:avLst/>
              <a:gdLst>
                <a:gd name="T0" fmla="*/ 0 w 16"/>
                <a:gd name="T1" fmla="*/ 4 h 10"/>
                <a:gd name="T2" fmla="*/ 6 w 16"/>
                <a:gd name="T3" fmla="*/ 4 h 10"/>
                <a:gd name="T4" fmla="*/ 6 w 16"/>
                <a:gd name="T5" fmla="*/ 10 h 10"/>
                <a:gd name="T6" fmla="*/ 16 w 16"/>
                <a:gd name="T7" fmla="*/ 10 h 10"/>
                <a:gd name="T8" fmla="*/ 12 w 16"/>
                <a:gd name="T9" fmla="*/ 4 h 10"/>
                <a:gd name="T10" fmla="*/ 12 w 16"/>
                <a:gd name="T11" fmla="*/ 4 h 10"/>
                <a:gd name="T12" fmla="*/ 12 w 16"/>
                <a:gd name="T13" fmla="*/ 0 h 10"/>
                <a:gd name="T14" fmla="*/ 0 w 16"/>
                <a:gd name="T15" fmla="*/ 0 h 10"/>
                <a:gd name="T16" fmla="*/ 0 w 16"/>
                <a:gd name="T17" fmla="*/ 4 h 10"/>
                <a:gd name="T18" fmla="*/ 0 w 16"/>
                <a:gd name="T1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0">
                  <a:moveTo>
                    <a:pt x="0" y="4"/>
                  </a:moveTo>
                  <a:lnTo>
                    <a:pt x="6" y="4"/>
                  </a:lnTo>
                  <a:lnTo>
                    <a:pt x="6" y="10"/>
                  </a:lnTo>
                  <a:lnTo>
                    <a:pt x="16" y="10"/>
                  </a:lnTo>
                  <a:lnTo>
                    <a:pt x="12" y="4"/>
                  </a:lnTo>
                  <a:lnTo>
                    <a:pt x="12" y="4"/>
                  </a:lnTo>
                  <a:lnTo>
                    <a:pt x="12" y="0"/>
                  </a:lnTo>
                  <a:lnTo>
                    <a:pt x="0" y="0"/>
                  </a:lnTo>
                  <a:lnTo>
                    <a:pt x="0" y="4"/>
                  </a:lnTo>
                  <a:lnTo>
                    <a:pt x="0"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4" name="Freeform 1537"/>
            <p:cNvSpPr>
              <a:spLocks/>
            </p:cNvSpPr>
            <p:nvPr/>
          </p:nvSpPr>
          <p:spPr bwMode="auto">
            <a:xfrm>
              <a:off x="8181975" y="3760788"/>
              <a:ext cx="15875" cy="9525"/>
            </a:xfrm>
            <a:custGeom>
              <a:avLst/>
              <a:gdLst>
                <a:gd name="T0" fmla="*/ 10 w 10"/>
                <a:gd name="T1" fmla="*/ 6 h 6"/>
                <a:gd name="T2" fmla="*/ 4 w 10"/>
                <a:gd name="T3" fmla="*/ 6 h 6"/>
                <a:gd name="T4" fmla="*/ 4 w 10"/>
                <a:gd name="T5" fmla="*/ 6 h 6"/>
                <a:gd name="T6" fmla="*/ 4 w 10"/>
                <a:gd name="T7" fmla="*/ 6 h 6"/>
                <a:gd name="T8" fmla="*/ 4 w 10"/>
                <a:gd name="T9" fmla="*/ 0 h 6"/>
                <a:gd name="T10" fmla="*/ 0 w 10"/>
                <a:gd name="T11" fmla="*/ 0 h 6"/>
                <a:gd name="T12" fmla="*/ 0 w 10"/>
                <a:gd name="T13" fmla="*/ 0 h 6"/>
                <a:gd name="T14" fmla="*/ 0 w 10"/>
                <a:gd name="T15" fmla="*/ 0 h 6"/>
                <a:gd name="T16" fmla="*/ 0 w 10"/>
                <a:gd name="T17" fmla="*/ 0 h 6"/>
                <a:gd name="T18" fmla="*/ 4 w 10"/>
                <a:gd name="T19" fmla="*/ 0 h 6"/>
                <a:gd name="T20" fmla="*/ 4 w 10"/>
                <a:gd name="T21" fmla="*/ 6 h 6"/>
                <a:gd name="T22" fmla="*/ 10 w 10"/>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6">
                  <a:moveTo>
                    <a:pt x="10" y="6"/>
                  </a:moveTo>
                  <a:lnTo>
                    <a:pt x="4" y="6"/>
                  </a:lnTo>
                  <a:lnTo>
                    <a:pt x="4" y="6"/>
                  </a:lnTo>
                  <a:lnTo>
                    <a:pt x="4" y="6"/>
                  </a:lnTo>
                  <a:lnTo>
                    <a:pt x="4" y="0"/>
                  </a:lnTo>
                  <a:lnTo>
                    <a:pt x="0" y="0"/>
                  </a:lnTo>
                  <a:lnTo>
                    <a:pt x="0" y="0"/>
                  </a:lnTo>
                  <a:lnTo>
                    <a:pt x="0" y="0"/>
                  </a:lnTo>
                  <a:lnTo>
                    <a:pt x="0" y="0"/>
                  </a:lnTo>
                  <a:lnTo>
                    <a:pt x="4" y="0"/>
                  </a:lnTo>
                  <a:lnTo>
                    <a:pt x="4" y="6"/>
                  </a:lnTo>
                  <a:lnTo>
                    <a:pt x="1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5" name="Freeform 1538"/>
            <p:cNvSpPr>
              <a:spLocks/>
            </p:cNvSpPr>
            <p:nvPr/>
          </p:nvSpPr>
          <p:spPr bwMode="auto">
            <a:xfrm>
              <a:off x="8116888" y="3646488"/>
              <a:ext cx="25400" cy="36513"/>
            </a:xfrm>
            <a:custGeom>
              <a:avLst/>
              <a:gdLst>
                <a:gd name="T0" fmla="*/ 16 w 16"/>
                <a:gd name="T1" fmla="*/ 23 h 23"/>
                <a:gd name="T2" fmla="*/ 16 w 16"/>
                <a:gd name="T3" fmla="*/ 23 h 23"/>
                <a:gd name="T4" fmla="*/ 10 w 16"/>
                <a:gd name="T5" fmla="*/ 17 h 23"/>
                <a:gd name="T6" fmla="*/ 10 w 16"/>
                <a:gd name="T7" fmla="*/ 10 h 23"/>
                <a:gd name="T8" fmla="*/ 6 w 16"/>
                <a:gd name="T9" fmla="*/ 10 h 23"/>
                <a:gd name="T10" fmla="*/ 6 w 16"/>
                <a:gd name="T11" fmla="*/ 6 h 23"/>
                <a:gd name="T12" fmla="*/ 6 w 16"/>
                <a:gd name="T13" fmla="*/ 6 h 23"/>
                <a:gd name="T14" fmla="*/ 0 w 16"/>
                <a:gd name="T15" fmla="*/ 0 h 23"/>
                <a:gd name="T16" fmla="*/ 0 w 16"/>
                <a:gd name="T17" fmla="*/ 0 h 23"/>
                <a:gd name="T18" fmla="*/ 0 w 16"/>
                <a:gd name="T19" fmla="*/ 0 h 23"/>
                <a:gd name="T20" fmla="*/ 0 w 16"/>
                <a:gd name="T21" fmla="*/ 6 h 23"/>
                <a:gd name="T22" fmla="*/ 0 w 16"/>
                <a:gd name="T23" fmla="*/ 6 h 23"/>
                <a:gd name="T24" fmla="*/ 0 w 16"/>
                <a:gd name="T25" fmla="*/ 6 h 23"/>
                <a:gd name="T26" fmla="*/ 0 w 16"/>
                <a:gd name="T27" fmla="*/ 10 h 23"/>
                <a:gd name="T28" fmla="*/ 0 w 16"/>
                <a:gd name="T29" fmla="*/ 10 h 23"/>
                <a:gd name="T30" fmla="*/ 0 w 16"/>
                <a:gd name="T31" fmla="*/ 17 h 23"/>
                <a:gd name="T32" fmla="*/ 6 w 16"/>
                <a:gd name="T33" fmla="*/ 17 h 23"/>
                <a:gd name="T34" fmla="*/ 6 w 16"/>
                <a:gd name="T35" fmla="*/ 23 h 23"/>
                <a:gd name="T36" fmla="*/ 16 w 16"/>
                <a:gd name="T37" fmla="*/ 23 h 23"/>
                <a:gd name="T38" fmla="*/ 16 w 16"/>
                <a:gd name="T3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3">
                  <a:moveTo>
                    <a:pt x="16" y="23"/>
                  </a:moveTo>
                  <a:lnTo>
                    <a:pt x="16" y="23"/>
                  </a:lnTo>
                  <a:lnTo>
                    <a:pt x="10" y="17"/>
                  </a:lnTo>
                  <a:lnTo>
                    <a:pt x="10" y="10"/>
                  </a:lnTo>
                  <a:lnTo>
                    <a:pt x="6" y="10"/>
                  </a:lnTo>
                  <a:lnTo>
                    <a:pt x="6" y="6"/>
                  </a:lnTo>
                  <a:lnTo>
                    <a:pt x="6" y="6"/>
                  </a:lnTo>
                  <a:lnTo>
                    <a:pt x="0" y="0"/>
                  </a:lnTo>
                  <a:lnTo>
                    <a:pt x="0" y="0"/>
                  </a:lnTo>
                  <a:lnTo>
                    <a:pt x="0" y="0"/>
                  </a:lnTo>
                  <a:lnTo>
                    <a:pt x="0" y="6"/>
                  </a:lnTo>
                  <a:lnTo>
                    <a:pt x="0" y="6"/>
                  </a:lnTo>
                  <a:lnTo>
                    <a:pt x="0" y="6"/>
                  </a:lnTo>
                  <a:lnTo>
                    <a:pt x="0" y="10"/>
                  </a:lnTo>
                  <a:lnTo>
                    <a:pt x="0" y="10"/>
                  </a:lnTo>
                  <a:lnTo>
                    <a:pt x="0" y="17"/>
                  </a:lnTo>
                  <a:lnTo>
                    <a:pt x="6" y="17"/>
                  </a:lnTo>
                  <a:lnTo>
                    <a:pt x="6" y="23"/>
                  </a:lnTo>
                  <a:lnTo>
                    <a:pt x="16" y="23"/>
                  </a:lnTo>
                  <a:lnTo>
                    <a:pt x="16"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6" name="Freeform 1539"/>
            <p:cNvSpPr>
              <a:spLocks/>
            </p:cNvSpPr>
            <p:nvPr/>
          </p:nvSpPr>
          <p:spPr bwMode="auto">
            <a:xfrm>
              <a:off x="8116888" y="3646488"/>
              <a:ext cx="25400" cy="36513"/>
            </a:xfrm>
            <a:custGeom>
              <a:avLst/>
              <a:gdLst>
                <a:gd name="T0" fmla="*/ 16 w 16"/>
                <a:gd name="T1" fmla="*/ 23 h 23"/>
                <a:gd name="T2" fmla="*/ 16 w 16"/>
                <a:gd name="T3" fmla="*/ 23 h 23"/>
                <a:gd name="T4" fmla="*/ 10 w 16"/>
                <a:gd name="T5" fmla="*/ 17 h 23"/>
                <a:gd name="T6" fmla="*/ 10 w 16"/>
                <a:gd name="T7" fmla="*/ 10 h 23"/>
                <a:gd name="T8" fmla="*/ 6 w 16"/>
                <a:gd name="T9" fmla="*/ 10 h 23"/>
                <a:gd name="T10" fmla="*/ 6 w 16"/>
                <a:gd name="T11" fmla="*/ 6 h 23"/>
                <a:gd name="T12" fmla="*/ 6 w 16"/>
                <a:gd name="T13" fmla="*/ 6 h 23"/>
                <a:gd name="T14" fmla="*/ 0 w 16"/>
                <a:gd name="T15" fmla="*/ 0 h 23"/>
                <a:gd name="T16" fmla="*/ 0 w 16"/>
                <a:gd name="T17" fmla="*/ 0 h 23"/>
                <a:gd name="T18" fmla="*/ 0 w 16"/>
                <a:gd name="T19" fmla="*/ 0 h 23"/>
                <a:gd name="T20" fmla="*/ 0 w 16"/>
                <a:gd name="T21" fmla="*/ 6 h 23"/>
                <a:gd name="T22" fmla="*/ 0 w 16"/>
                <a:gd name="T23" fmla="*/ 6 h 23"/>
                <a:gd name="T24" fmla="*/ 0 w 16"/>
                <a:gd name="T25" fmla="*/ 6 h 23"/>
                <a:gd name="T26" fmla="*/ 0 w 16"/>
                <a:gd name="T27" fmla="*/ 10 h 23"/>
                <a:gd name="T28" fmla="*/ 0 w 16"/>
                <a:gd name="T29" fmla="*/ 10 h 23"/>
                <a:gd name="T30" fmla="*/ 0 w 16"/>
                <a:gd name="T31" fmla="*/ 17 h 23"/>
                <a:gd name="T32" fmla="*/ 6 w 16"/>
                <a:gd name="T33" fmla="*/ 17 h 23"/>
                <a:gd name="T34" fmla="*/ 6 w 16"/>
                <a:gd name="T35" fmla="*/ 23 h 23"/>
                <a:gd name="T36" fmla="*/ 16 w 16"/>
                <a:gd name="T37" fmla="*/ 23 h 23"/>
                <a:gd name="T38" fmla="*/ 16 w 16"/>
                <a:gd name="T3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3">
                  <a:moveTo>
                    <a:pt x="16" y="23"/>
                  </a:moveTo>
                  <a:lnTo>
                    <a:pt x="16" y="23"/>
                  </a:lnTo>
                  <a:lnTo>
                    <a:pt x="10" y="17"/>
                  </a:lnTo>
                  <a:lnTo>
                    <a:pt x="10" y="10"/>
                  </a:lnTo>
                  <a:lnTo>
                    <a:pt x="6" y="10"/>
                  </a:lnTo>
                  <a:lnTo>
                    <a:pt x="6" y="6"/>
                  </a:lnTo>
                  <a:lnTo>
                    <a:pt x="6" y="6"/>
                  </a:lnTo>
                  <a:lnTo>
                    <a:pt x="0" y="0"/>
                  </a:lnTo>
                  <a:lnTo>
                    <a:pt x="0" y="0"/>
                  </a:lnTo>
                  <a:lnTo>
                    <a:pt x="0" y="0"/>
                  </a:lnTo>
                  <a:lnTo>
                    <a:pt x="0" y="6"/>
                  </a:lnTo>
                  <a:lnTo>
                    <a:pt x="0" y="6"/>
                  </a:lnTo>
                  <a:lnTo>
                    <a:pt x="0" y="6"/>
                  </a:lnTo>
                  <a:lnTo>
                    <a:pt x="0" y="10"/>
                  </a:lnTo>
                  <a:lnTo>
                    <a:pt x="0" y="10"/>
                  </a:lnTo>
                  <a:lnTo>
                    <a:pt x="0" y="17"/>
                  </a:lnTo>
                  <a:lnTo>
                    <a:pt x="6" y="17"/>
                  </a:lnTo>
                  <a:lnTo>
                    <a:pt x="6" y="23"/>
                  </a:lnTo>
                  <a:lnTo>
                    <a:pt x="16" y="23"/>
                  </a:lnTo>
                  <a:lnTo>
                    <a:pt x="16"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7" name="Freeform 1540"/>
            <p:cNvSpPr>
              <a:spLocks/>
            </p:cNvSpPr>
            <p:nvPr/>
          </p:nvSpPr>
          <p:spPr bwMode="auto">
            <a:xfrm>
              <a:off x="8162925" y="3646488"/>
              <a:ext cx="34925" cy="36513"/>
            </a:xfrm>
            <a:custGeom>
              <a:avLst/>
              <a:gdLst>
                <a:gd name="T0" fmla="*/ 16 w 22"/>
                <a:gd name="T1" fmla="*/ 23 h 23"/>
                <a:gd name="T2" fmla="*/ 22 w 22"/>
                <a:gd name="T3" fmla="*/ 23 h 23"/>
                <a:gd name="T4" fmla="*/ 22 w 22"/>
                <a:gd name="T5" fmla="*/ 17 h 23"/>
                <a:gd name="T6" fmla="*/ 16 w 22"/>
                <a:gd name="T7" fmla="*/ 17 h 23"/>
                <a:gd name="T8" fmla="*/ 16 w 22"/>
                <a:gd name="T9" fmla="*/ 10 h 23"/>
                <a:gd name="T10" fmla="*/ 12 w 22"/>
                <a:gd name="T11" fmla="*/ 10 h 23"/>
                <a:gd name="T12" fmla="*/ 12 w 22"/>
                <a:gd name="T13" fmla="*/ 10 h 23"/>
                <a:gd name="T14" fmla="*/ 6 w 22"/>
                <a:gd name="T15" fmla="*/ 6 h 23"/>
                <a:gd name="T16" fmla="*/ 6 w 22"/>
                <a:gd name="T17" fmla="*/ 0 h 23"/>
                <a:gd name="T18" fmla="*/ 0 w 22"/>
                <a:gd name="T19" fmla="*/ 0 h 23"/>
                <a:gd name="T20" fmla="*/ 0 w 22"/>
                <a:gd name="T21" fmla="*/ 0 h 23"/>
                <a:gd name="T22" fmla="*/ 0 w 22"/>
                <a:gd name="T23" fmla="*/ 0 h 23"/>
                <a:gd name="T24" fmla="*/ 6 w 22"/>
                <a:gd name="T25" fmla="*/ 6 h 23"/>
                <a:gd name="T26" fmla="*/ 6 w 22"/>
                <a:gd name="T27" fmla="*/ 17 h 23"/>
                <a:gd name="T28" fmla="*/ 12 w 22"/>
                <a:gd name="T29" fmla="*/ 17 h 23"/>
                <a:gd name="T30" fmla="*/ 12 w 22"/>
                <a:gd name="T31" fmla="*/ 23 h 23"/>
                <a:gd name="T32" fmla="*/ 16 w 22"/>
                <a:gd name="T33" fmla="*/ 23 h 23"/>
                <a:gd name="T34" fmla="*/ 16 w 22"/>
                <a:gd name="T3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3">
                  <a:moveTo>
                    <a:pt x="16" y="23"/>
                  </a:moveTo>
                  <a:lnTo>
                    <a:pt x="22" y="23"/>
                  </a:lnTo>
                  <a:lnTo>
                    <a:pt x="22" y="17"/>
                  </a:lnTo>
                  <a:lnTo>
                    <a:pt x="16" y="17"/>
                  </a:lnTo>
                  <a:lnTo>
                    <a:pt x="16" y="10"/>
                  </a:lnTo>
                  <a:lnTo>
                    <a:pt x="12" y="10"/>
                  </a:lnTo>
                  <a:lnTo>
                    <a:pt x="12" y="10"/>
                  </a:lnTo>
                  <a:lnTo>
                    <a:pt x="6" y="6"/>
                  </a:lnTo>
                  <a:lnTo>
                    <a:pt x="6" y="0"/>
                  </a:lnTo>
                  <a:lnTo>
                    <a:pt x="0" y="0"/>
                  </a:lnTo>
                  <a:lnTo>
                    <a:pt x="0" y="0"/>
                  </a:lnTo>
                  <a:lnTo>
                    <a:pt x="0" y="0"/>
                  </a:lnTo>
                  <a:lnTo>
                    <a:pt x="6" y="6"/>
                  </a:lnTo>
                  <a:lnTo>
                    <a:pt x="6" y="17"/>
                  </a:lnTo>
                  <a:lnTo>
                    <a:pt x="12" y="17"/>
                  </a:lnTo>
                  <a:lnTo>
                    <a:pt x="12" y="23"/>
                  </a:lnTo>
                  <a:lnTo>
                    <a:pt x="16" y="23"/>
                  </a:lnTo>
                  <a:lnTo>
                    <a:pt x="16"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8" name="Freeform 1541"/>
            <p:cNvSpPr>
              <a:spLocks/>
            </p:cNvSpPr>
            <p:nvPr/>
          </p:nvSpPr>
          <p:spPr bwMode="auto">
            <a:xfrm>
              <a:off x="8162925" y="3646488"/>
              <a:ext cx="34925" cy="36513"/>
            </a:xfrm>
            <a:custGeom>
              <a:avLst/>
              <a:gdLst>
                <a:gd name="T0" fmla="*/ 16 w 22"/>
                <a:gd name="T1" fmla="*/ 23 h 23"/>
                <a:gd name="T2" fmla="*/ 22 w 22"/>
                <a:gd name="T3" fmla="*/ 23 h 23"/>
                <a:gd name="T4" fmla="*/ 22 w 22"/>
                <a:gd name="T5" fmla="*/ 17 h 23"/>
                <a:gd name="T6" fmla="*/ 16 w 22"/>
                <a:gd name="T7" fmla="*/ 17 h 23"/>
                <a:gd name="T8" fmla="*/ 16 w 22"/>
                <a:gd name="T9" fmla="*/ 10 h 23"/>
                <a:gd name="T10" fmla="*/ 12 w 22"/>
                <a:gd name="T11" fmla="*/ 10 h 23"/>
                <a:gd name="T12" fmla="*/ 12 w 22"/>
                <a:gd name="T13" fmla="*/ 10 h 23"/>
                <a:gd name="T14" fmla="*/ 6 w 22"/>
                <a:gd name="T15" fmla="*/ 6 h 23"/>
                <a:gd name="T16" fmla="*/ 6 w 22"/>
                <a:gd name="T17" fmla="*/ 0 h 23"/>
                <a:gd name="T18" fmla="*/ 0 w 22"/>
                <a:gd name="T19" fmla="*/ 0 h 23"/>
                <a:gd name="T20" fmla="*/ 0 w 22"/>
                <a:gd name="T21" fmla="*/ 0 h 23"/>
                <a:gd name="T22" fmla="*/ 0 w 22"/>
                <a:gd name="T23" fmla="*/ 0 h 23"/>
                <a:gd name="T24" fmla="*/ 6 w 22"/>
                <a:gd name="T25" fmla="*/ 6 h 23"/>
                <a:gd name="T26" fmla="*/ 6 w 22"/>
                <a:gd name="T27" fmla="*/ 17 h 23"/>
                <a:gd name="T28" fmla="*/ 12 w 22"/>
                <a:gd name="T29" fmla="*/ 17 h 23"/>
                <a:gd name="T30" fmla="*/ 12 w 22"/>
                <a:gd name="T31" fmla="*/ 23 h 23"/>
                <a:gd name="T32" fmla="*/ 16 w 22"/>
                <a:gd name="T33" fmla="*/ 23 h 23"/>
                <a:gd name="T34" fmla="*/ 16 w 22"/>
                <a:gd name="T3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3">
                  <a:moveTo>
                    <a:pt x="16" y="23"/>
                  </a:moveTo>
                  <a:lnTo>
                    <a:pt x="22" y="23"/>
                  </a:lnTo>
                  <a:lnTo>
                    <a:pt x="22" y="17"/>
                  </a:lnTo>
                  <a:lnTo>
                    <a:pt x="16" y="17"/>
                  </a:lnTo>
                  <a:lnTo>
                    <a:pt x="16" y="10"/>
                  </a:lnTo>
                  <a:lnTo>
                    <a:pt x="12" y="10"/>
                  </a:lnTo>
                  <a:lnTo>
                    <a:pt x="12" y="10"/>
                  </a:lnTo>
                  <a:lnTo>
                    <a:pt x="6" y="6"/>
                  </a:lnTo>
                  <a:lnTo>
                    <a:pt x="6" y="0"/>
                  </a:lnTo>
                  <a:lnTo>
                    <a:pt x="0" y="0"/>
                  </a:lnTo>
                  <a:lnTo>
                    <a:pt x="0" y="0"/>
                  </a:lnTo>
                  <a:lnTo>
                    <a:pt x="0" y="0"/>
                  </a:lnTo>
                  <a:lnTo>
                    <a:pt x="6" y="6"/>
                  </a:lnTo>
                  <a:lnTo>
                    <a:pt x="6" y="17"/>
                  </a:lnTo>
                  <a:lnTo>
                    <a:pt x="12" y="17"/>
                  </a:lnTo>
                  <a:lnTo>
                    <a:pt x="12" y="23"/>
                  </a:lnTo>
                  <a:lnTo>
                    <a:pt x="16" y="23"/>
                  </a:lnTo>
                  <a:lnTo>
                    <a:pt x="16"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39" name="Freeform 1542"/>
            <p:cNvSpPr>
              <a:spLocks/>
            </p:cNvSpPr>
            <p:nvPr/>
          </p:nvSpPr>
          <p:spPr bwMode="auto">
            <a:xfrm>
              <a:off x="8181975" y="3698876"/>
              <a:ext cx="26988" cy="20638"/>
            </a:xfrm>
            <a:custGeom>
              <a:avLst/>
              <a:gdLst>
                <a:gd name="T0" fmla="*/ 0 w 17"/>
                <a:gd name="T1" fmla="*/ 0 h 13"/>
                <a:gd name="T2" fmla="*/ 0 w 17"/>
                <a:gd name="T3" fmla="*/ 6 h 13"/>
                <a:gd name="T4" fmla="*/ 4 w 17"/>
                <a:gd name="T5" fmla="*/ 6 h 13"/>
                <a:gd name="T6" fmla="*/ 4 w 17"/>
                <a:gd name="T7" fmla="*/ 13 h 13"/>
                <a:gd name="T8" fmla="*/ 17 w 17"/>
                <a:gd name="T9" fmla="*/ 13 h 13"/>
                <a:gd name="T10" fmla="*/ 17 w 17"/>
                <a:gd name="T11" fmla="*/ 6 h 13"/>
                <a:gd name="T12" fmla="*/ 10 w 17"/>
                <a:gd name="T13" fmla="*/ 6 h 13"/>
                <a:gd name="T14" fmla="*/ 10 w 17"/>
                <a:gd name="T15" fmla="*/ 6 h 13"/>
                <a:gd name="T16" fmla="*/ 10 w 17"/>
                <a:gd name="T17" fmla="*/ 0 h 13"/>
                <a:gd name="T18" fmla="*/ 0 w 17"/>
                <a:gd name="T19" fmla="*/ 0 h 13"/>
                <a:gd name="T20" fmla="*/ 0 w 1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3">
                  <a:moveTo>
                    <a:pt x="0" y="0"/>
                  </a:moveTo>
                  <a:lnTo>
                    <a:pt x="0" y="6"/>
                  </a:lnTo>
                  <a:lnTo>
                    <a:pt x="4" y="6"/>
                  </a:lnTo>
                  <a:lnTo>
                    <a:pt x="4" y="13"/>
                  </a:lnTo>
                  <a:lnTo>
                    <a:pt x="17" y="13"/>
                  </a:lnTo>
                  <a:lnTo>
                    <a:pt x="17" y="6"/>
                  </a:lnTo>
                  <a:lnTo>
                    <a:pt x="10" y="6"/>
                  </a:lnTo>
                  <a:lnTo>
                    <a:pt x="10" y="6"/>
                  </a:lnTo>
                  <a:lnTo>
                    <a:pt x="1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0" name="Freeform 1543"/>
            <p:cNvSpPr>
              <a:spLocks/>
            </p:cNvSpPr>
            <p:nvPr/>
          </p:nvSpPr>
          <p:spPr bwMode="auto">
            <a:xfrm>
              <a:off x="8181975" y="3698876"/>
              <a:ext cx="26988" cy="20638"/>
            </a:xfrm>
            <a:custGeom>
              <a:avLst/>
              <a:gdLst>
                <a:gd name="T0" fmla="*/ 0 w 17"/>
                <a:gd name="T1" fmla="*/ 0 h 13"/>
                <a:gd name="T2" fmla="*/ 0 w 17"/>
                <a:gd name="T3" fmla="*/ 6 h 13"/>
                <a:gd name="T4" fmla="*/ 4 w 17"/>
                <a:gd name="T5" fmla="*/ 6 h 13"/>
                <a:gd name="T6" fmla="*/ 4 w 17"/>
                <a:gd name="T7" fmla="*/ 13 h 13"/>
                <a:gd name="T8" fmla="*/ 17 w 17"/>
                <a:gd name="T9" fmla="*/ 13 h 13"/>
                <a:gd name="T10" fmla="*/ 17 w 17"/>
                <a:gd name="T11" fmla="*/ 6 h 13"/>
                <a:gd name="T12" fmla="*/ 10 w 17"/>
                <a:gd name="T13" fmla="*/ 6 h 13"/>
                <a:gd name="T14" fmla="*/ 10 w 17"/>
                <a:gd name="T15" fmla="*/ 6 h 13"/>
                <a:gd name="T16" fmla="*/ 10 w 17"/>
                <a:gd name="T17" fmla="*/ 0 h 13"/>
                <a:gd name="T18" fmla="*/ 0 w 17"/>
                <a:gd name="T19" fmla="*/ 0 h 13"/>
                <a:gd name="T20" fmla="*/ 0 w 1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3">
                  <a:moveTo>
                    <a:pt x="0" y="0"/>
                  </a:moveTo>
                  <a:lnTo>
                    <a:pt x="0" y="6"/>
                  </a:lnTo>
                  <a:lnTo>
                    <a:pt x="4" y="6"/>
                  </a:lnTo>
                  <a:lnTo>
                    <a:pt x="4" y="13"/>
                  </a:lnTo>
                  <a:lnTo>
                    <a:pt x="17" y="13"/>
                  </a:lnTo>
                  <a:lnTo>
                    <a:pt x="17" y="6"/>
                  </a:lnTo>
                  <a:lnTo>
                    <a:pt x="10" y="6"/>
                  </a:lnTo>
                  <a:lnTo>
                    <a:pt x="10" y="6"/>
                  </a:lnTo>
                  <a:lnTo>
                    <a:pt x="1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1" name="Rectangle 1544"/>
            <p:cNvSpPr>
              <a:spLocks noChangeArrowheads="1"/>
            </p:cNvSpPr>
            <p:nvPr/>
          </p:nvSpPr>
          <p:spPr bwMode="auto">
            <a:xfrm>
              <a:off x="8172450" y="3692526"/>
              <a:ext cx="9525" cy="1588"/>
            </a:xfrm>
            <a:prstGeom prst="rect">
              <a:avLst/>
            </a:pr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2" name="Rectangle 1545"/>
            <p:cNvSpPr>
              <a:spLocks noChangeArrowheads="1"/>
            </p:cNvSpPr>
            <p:nvPr/>
          </p:nvSpPr>
          <p:spPr bwMode="auto">
            <a:xfrm>
              <a:off x="8172450" y="3692526"/>
              <a:ext cx="9525" cy="1588"/>
            </a:xfrm>
            <a:prstGeom prst="rect">
              <a:avLst/>
            </a:prstGeom>
            <a:grpFill/>
            <a:ln w="6">
              <a:solidFill>
                <a:schemeClr val="bg1">
                  <a:lumMod val="85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3" name="Freeform 1546"/>
            <p:cNvSpPr>
              <a:spLocks/>
            </p:cNvSpPr>
            <p:nvPr/>
          </p:nvSpPr>
          <p:spPr bwMode="auto">
            <a:xfrm>
              <a:off x="8107363" y="3621088"/>
              <a:ext cx="34925" cy="25400"/>
            </a:xfrm>
            <a:custGeom>
              <a:avLst/>
              <a:gdLst>
                <a:gd name="T0" fmla="*/ 0 w 22"/>
                <a:gd name="T1" fmla="*/ 6 h 16"/>
                <a:gd name="T2" fmla="*/ 0 w 22"/>
                <a:gd name="T3" fmla="*/ 10 h 16"/>
                <a:gd name="T4" fmla="*/ 6 w 22"/>
                <a:gd name="T5" fmla="*/ 10 h 16"/>
                <a:gd name="T6" fmla="*/ 6 w 22"/>
                <a:gd name="T7" fmla="*/ 16 h 16"/>
                <a:gd name="T8" fmla="*/ 22 w 22"/>
                <a:gd name="T9" fmla="*/ 16 h 16"/>
                <a:gd name="T10" fmla="*/ 16 w 22"/>
                <a:gd name="T11" fmla="*/ 16 h 16"/>
                <a:gd name="T12" fmla="*/ 16 w 22"/>
                <a:gd name="T13" fmla="*/ 10 h 16"/>
                <a:gd name="T14" fmla="*/ 12 w 22"/>
                <a:gd name="T15" fmla="*/ 6 h 16"/>
                <a:gd name="T16" fmla="*/ 12 w 22"/>
                <a:gd name="T17" fmla="*/ 6 h 16"/>
                <a:gd name="T18" fmla="*/ 6 w 22"/>
                <a:gd name="T19" fmla="*/ 0 h 16"/>
                <a:gd name="T20" fmla="*/ 6 w 22"/>
                <a:gd name="T21" fmla="*/ 0 h 16"/>
                <a:gd name="T22" fmla="*/ 0 w 22"/>
                <a:gd name="T23" fmla="*/ 6 h 16"/>
                <a:gd name="T24" fmla="*/ 0 w 22"/>
                <a:gd name="T25" fmla="*/ 6 h 16"/>
                <a:gd name="T26" fmla="*/ 0 w 22"/>
                <a:gd name="T2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6">
                  <a:moveTo>
                    <a:pt x="0" y="6"/>
                  </a:moveTo>
                  <a:lnTo>
                    <a:pt x="0" y="10"/>
                  </a:lnTo>
                  <a:lnTo>
                    <a:pt x="6" y="10"/>
                  </a:lnTo>
                  <a:lnTo>
                    <a:pt x="6" y="16"/>
                  </a:lnTo>
                  <a:lnTo>
                    <a:pt x="22" y="16"/>
                  </a:lnTo>
                  <a:lnTo>
                    <a:pt x="16" y="16"/>
                  </a:lnTo>
                  <a:lnTo>
                    <a:pt x="16" y="10"/>
                  </a:lnTo>
                  <a:lnTo>
                    <a:pt x="12" y="6"/>
                  </a:lnTo>
                  <a:lnTo>
                    <a:pt x="12" y="6"/>
                  </a:lnTo>
                  <a:lnTo>
                    <a:pt x="6" y="0"/>
                  </a:lnTo>
                  <a:lnTo>
                    <a:pt x="6" y="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4" name="Freeform 1547"/>
            <p:cNvSpPr>
              <a:spLocks/>
            </p:cNvSpPr>
            <p:nvPr/>
          </p:nvSpPr>
          <p:spPr bwMode="auto">
            <a:xfrm>
              <a:off x="8107363" y="3621088"/>
              <a:ext cx="34925" cy="25400"/>
            </a:xfrm>
            <a:custGeom>
              <a:avLst/>
              <a:gdLst>
                <a:gd name="T0" fmla="*/ 0 w 22"/>
                <a:gd name="T1" fmla="*/ 6 h 16"/>
                <a:gd name="T2" fmla="*/ 0 w 22"/>
                <a:gd name="T3" fmla="*/ 10 h 16"/>
                <a:gd name="T4" fmla="*/ 6 w 22"/>
                <a:gd name="T5" fmla="*/ 10 h 16"/>
                <a:gd name="T6" fmla="*/ 6 w 22"/>
                <a:gd name="T7" fmla="*/ 16 h 16"/>
                <a:gd name="T8" fmla="*/ 22 w 22"/>
                <a:gd name="T9" fmla="*/ 16 h 16"/>
                <a:gd name="T10" fmla="*/ 16 w 22"/>
                <a:gd name="T11" fmla="*/ 16 h 16"/>
                <a:gd name="T12" fmla="*/ 16 w 22"/>
                <a:gd name="T13" fmla="*/ 10 h 16"/>
                <a:gd name="T14" fmla="*/ 12 w 22"/>
                <a:gd name="T15" fmla="*/ 6 h 16"/>
                <a:gd name="T16" fmla="*/ 12 w 22"/>
                <a:gd name="T17" fmla="*/ 6 h 16"/>
                <a:gd name="T18" fmla="*/ 6 w 22"/>
                <a:gd name="T19" fmla="*/ 0 h 16"/>
                <a:gd name="T20" fmla="*/ 6 w 22"/>
                <a:gd name="T21" fmla="*/ 0 h 16"/>
                <a:gd name="T22" fmla="*/ 0 w 22"/>
                <a:gd name="T23" fmla="*/ 6 h 16"/>
                <a:gd name="T24" fmla="*/ 0 w 22"/>
                <a:gd name="T25" fmla="*/ 6 h 16"/>
                <a:gd name="T26" fmla="*/ 0 w 22"/>
                <a:gd name="T2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6">
                  <a:moveTo>
                    <a:pt x="0" y="6"/>
                  </a:moveTo>
                  <a:lnTo>
                    <a:pt x="0" y="10"/>
                  </a:lnTo>
                  <a:lnTo>
                    <a:pt x="6" y="10"/>
                  </a:lnTo>
                  <a:lnTo>
                    <a:pt x="6" y="16"/>
                  </a:lnTo>
                  <a:lnTo>
                    <a:pt x="22" y="16"/>
                  </a:lnTo>
                  <a:lnTo>
                    <a:pt x="16" y="16"/>
                  </a:lnTo>
                  <a:lnTo>
                    <a:pt x="16" y="10"/>
                  </a:lnTo>
                  <a:lnTo>
                    <a:pt x="12" y="6"/>
                  </a:lnTo>
                  <a:lnTo>
                    <a:pt x="12" y="6"/>
                  </a:lnTo>
                  <a:lnTo>
                    <a:pt x="6" y="0"/>
                  </a:lnTo>
                  <a:lnTo>
                    <a:pt x="6" y="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5" name="Freeform 1548"/>
            <p:cNvSpPr>
              <a:spLocks/>
            </p:cNvSpPr>
            <p:nvPr/>
          </p:nvSpPr>
          <p:spPr bwMode="auto">
            <a:xfrm>
              <a:off x="8077200" y="3584576"/>
              <a:ext cx="30163" cy="46038"/>
            </a:xfrm>
            <a:custGeom>
              <a:avLst/>
              <a:gdLst>
                <a:gd name="T0" fmla="*/ 19 w 19"/>
                <a:gd name="T1" fmla="*/ 29 h 29"/>
                <a:gd name="T2" fmla="*/ 13 w 19"/>
                <a:gd name="T3" fmla="*/ 23 h 29"/>
                <a:gd name="T4" fmla="*/ 13 w 19"/>
                <a:gd name="T5" fmla="*/ 17 h 29"/>
                <a:gd name="T6" fmla="*/ 13 w 19"/>
                <a:gd name="T7" fmla="*/ 17 h 29"/>
                <a:gd name="T8" fmla="*/ 6 w 19"/>
                <a:gd name="T9" fmla="*/ 10 h 29"/>
                <a:gd name="T10" fmla="*/ 6 w 19"/>
                <a:gd name="T11" fmla="*/ 6 h 29"/>
                <a:gd name="T12" fmla="*/ 6 w 19"/>
                <a:gd name="T13" fmla="*/ 6 h 29"/>
                <a:gd name="T14" fmla="*/ 0 w 19"/>
                <a:gd name="T15" fmla="*/ 0 h 29"/>
                <a:gd name="T16" fmla="*/ 0 w 19"/>
                <a:gd name="T17" fmla="*/ 0 h 29"/>
                <a:gd name="T18" fmla="*/ 0 w 19"/>
                <a:gd name="T19" fmla="*/ 0 h 29"/>
                <a:gd name="T20" fmla="*/ 0 w 19"/>
                <a:gd name="T21" fmla="*/ 23 h 29"/>
                <a:gd name="T22" fmla="*/ 0 w 19"/>
                <a:gd name="T23" fmla="*/ 23 h 29"/>
                <a:gd name="T24" fmla="*/ 0 w 19"/>
                <a:gd name="T25" fmla="*/ 23 h 29"/>
                <a:gd name="T26" fmla="*/ 6 w 19"/>
                <a:gd name="T27" fmla="*/ 29 h 29"/>
                <a:gd name="T28" fmla="*/ 6 w 19"/>
                <a:gd name="T29" fmla="*/ 29 h 29"/>
                <a:gd name="T30" fmla="*/ 6 w 19"/>
                <a:gd name="T31" fmla="*/ 29 h 29"/>
                <a:gd name="T32" fmla="*/ 19 w 19"/>
                <a:gd name="T33" fmla="*/ 29 h 29"/>
                <a:gd name="T34" fmla="*/ 19 w 19"/>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9">
                  <a:moveTo>
                    <a:pt x="19" y="29"/>
                  </a:moveTo>
                  <a:lnTo>
                    <a:pt x="13" y="23"/>
                  </a:lnTo>
                  <a:lnTo>
                    <a:pt x="13" y="17"/>
                  </a:lnTo>
                  <a:lnTo>
                    <a:pt x="13" y="17"/>
                  </a:lnTo>
                  <a:lnTo>
                    <a:pt x="6" y="10"/>
                  </a:lnTo>
                  <a:lnTo>
                    <a:pt x="6" y="6"/>
                  </a:lnTo>
                  <a:lnTo>
                    <a:pt x="6" y="6"/>
                  </a:lnTo>
                  <a:lnTo>
                    <a:pt x="0" y="0"/>
                  </a:lnTo>
                  <a:lnTo>
                    <a:pt x="0" y="0"/>
                  </a:lnTo>
                  <a:lnTo>
                    <a:pt x="0" y="0"/>
                  </a:lnTo>
                  <a:lnTo>
                    <a:pt x="0" y="23"/>
                  </a:lnTo>
                  <a:lnTo>
                    <a:pt x="0" y="23"/>
                  </a:lnTo>
                  <a:lnTo>
                    <a:pt x="0" y="23"/>
                  </a:lnTo>
                  <a:lnTo>
                    <a:pt x="6" y="29"/>
                  </a:lnTo>
                  <a:lnTo>
                    <a:pt x="6" y="29"/>
                  </a:lnTo>
                  <a:lnTo>
                    <a:pt x="6" y="29"/>
                  </a:lnTo>
                  <a:lnTo>
                    <a:pt x="19" y="29"/>
                  </a:lnTo>
                  <a:lnTo>
                    <a:pt x="19" y="2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6" name="Freeform 1549"/>
            <p:cNvSpPr>
              <a:spLocks/>
            </p:cNvSpPr>
            <p:nvPr/>
          </p:nvSpPr>
          <p:spPr bwMode="auto">
            <a:xfrm>
              <a:off x="8077200" y="3584576"/>
              <a:ext cx="30163" cy="46038"/>
            </a:xfrm>
            <a:custGeom>
              <a:avLst/>
              <a:gdLst>
                <a:gd name="T0" fmla="*/ 19 w 19"/>
                <a:gd name="T1" fmla="*/ 29 h 29"/>
                <a:gd name="T2" fmla="*/ 13 w 19"/>
                <a:gd name="T3" fmla="*/ 23 h 29"/>
                <a:gd name="T4" fmla="*/ 13 w 19"/>
                <a:gd name="T5" fmla="*/ 17 h 29"/>
                <a:gd name="T6" fmla="*/ 13 w 19"/>
                <a:gd name="T7" fmla="*/ 17 h 29"/>
                <a:gd name="T8" fmla="*/ 6 w 19"/>
                <a:gd name="T9" fmla="*/ 10 h 29"/>
                <a:gd name="T10" fmla="*/ 6 w 19"/>
                <a:gd name="T11" fmla="*/ 6 h 29"/>
                <a:gd name="T12" fmla="*/ 6 w 19"/>
                <a:gd name="T13" fmla="*/ 6 h 29"/>
                <a:gd name="T14" fmla="*/ 0 w 19"/>
                <a:gd name="T15" fmla="*/ 0 h 29"/>
                <a:gd name="T16" fmla="*/ 0 w 19"/>
                <a:gd name="T17" fmla="*/ 0 h 29"/>
                <a:gd name="T18" fmla="*/ 0 w 19"/>
                <a:gd name="T19" fmla="*/ 0 h 29"/>
                <a:gd name="T20" fmla="*/ 0 w 19"/>
                <a:gd name="T21" fmla="*/ 23 h 29"/>
                <a:gd name="T22" fmla="*/ 0 w 19"/>
                <a:gd name="T23" fmla="*/ 23 h 29"/>
                <a:gd name="T24" fmla="*/ 0 w 19"/>
                <a:gd name="T25" fmla="*/ 23 h 29"/>
                <a:gd name="T26" fmla="*/ 6 w 19"/>
                <a:gd name="T27" fmla="*/ 29 h 29"/>
                <a:gd name="T28" fmla="*/ 6 w 19"/>
                <a:gd name="T29" fmla="*/ 29 h 29"/>
                <a:gd name="T30" fmla="*/ 6 w 19"/>
                <a:gd name="T31" fmla="*/ 29 h 29"/>
                <a:gd name="T32" fmla="*/ 19 w 19"/>
                <a:gd name="T33" fmla="*/ 29 h 29"/>
                <a:gd name="T34" fmla="*/ 19 w 19"/>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9">
                  <a:moveTo>
                    <a:pt x="19" y="29"/>
                  </a:moveTo>
                  <a:lnTo>
                    <a:pt x="13" y="23"/>
                  </a:lnTo>
                  <a:lnTo>
                    <a:pt x="13" y="17"/>
                  </a:lnTo>
                  <a:lnTo>
                    <a:pt x="13" y="17"/>
                  </a:lnTo>
                  <a:lnTo>
                    <a:pt x="6" y="10"/>
                  </a:lnTo>
                  <a:lnTo>
                    <a:pt x="6" y="6"/>
                  </a:lnTo>
                  <a:lnTo>
                    <a:pt x="6" y="6"/>
                  </a:lnTo>
                  <a:lnTo>
                    <a:pt x="0" y="0"/>
                  </a:lnTo>
                  <a:lnTo>
                    <a:pt x="0" y="0"/>
                  </a:lnTo>
                  <a:lnTo>
                    <a:pt x="0" y="0"/>
                  </a:lnTo>
                  <a:lnTo>
                    <a:pt x="0" y="23"/>
                  </a:lnTo>
                  <a:lnTo>
                    <a:pt x="0" y="23"/>
                  </a:lnTo>
                  <a:lnTo>
                    <a:pt x="0" y="23"/>
                  </a:lnTo>
                  <a:lnTo>
                    <a:pt x="6" y="29"/>
                  </a:lnTo>
                  <a:lnTo>
                    <a:pt x="6" y="29"/>
                  </a:lnTo>
                  <a:lnTo>
                    <a:pt x="6" y="29"/>
                  </a:lnTo>
                  <a:lnTo>
                    <a:pt x="19" y="29"/>
                  </a:lnTo>
                  <a:lnTo>
                    <a:pt x="19" y="2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7" name="Freeform 1550"/>
            <p:cNvSpPr>
              <a:spLocks/>
            </p:cNvSpPr>
            <p:nvPr/>
          </p:nvSpPr>
          <p:spPr bwMode="auto">
            <a:xfrm>
              <a:off x="7931150" y="3495676"/>
              <a:ext cx="100013" cy="115888"/>
            </a:xfrm>
            <a:custGeom>
              <a:avLst/>
              <a:gdLst>
                <a:gd name="T0" fmla="*/ 35 w 63"/>
                <a:gd name="T1" fmla="*/ 0 h 73"/>
                <a:gd name="T2" fmla="*/ 35 w 63"/>
                <a:gd name="T3" fmla="*/ 5 h 73"/>
                <a:gd name="T4" fmla="*/ 41 w 63"/>
                <a:gd name="T5" fmla="*/ 5 h 73"/>
                <a:gd name="T6" fmla="*/ 57 w 63"/>
                <a:gd name="T7" fmla="*/ 21 h 73"/>
                <a:gd name="T8" fmla="*/ 57 w 63"/>
                <a:gd name="T9" fmla="*/ 27 h 73"/>
                <a:gd name="T10" fmla="*/ 63 w 63"/>
                <a:gd name="T11" fmla="*/ 33 h 73"/>
                <a:gd name="T12" fmla="*/ 63 w 63"/>
                <a:gd name="T13" fmla="*/ 33 h 73"/>
                <a:gd name="T14" fmla="*/ 63 w 63"/>
                <a:gd name="T15" fmla="*/ 44 h 73"/>
                <a:gd name="T16" fmla="*/ 57 w 63"/>
                <a:gd name="T17" fmla="*/ 50 h 73"/>
                <a:gd name="T18" fmla="*/ 57 w 63"/>
                <a:gd name="T19" fmla="*/ 56 h 73"/>
                <a:gd name="T20" fmla="*/ 47 w 63"/>
                <a:gd name="T21" fmla="*/ 66 h 73"/>
                <a:gd name="T22" fmla="*/ 35 w 63"/>
                <a:gd name="T23" fmla="*/ 73 h 73"/>
                <a:gd name="T24" fmla="*/ 12 w 63"/>
                <a:gd name="T25" fmla="*/ 73 h 73"/>
                <a:gd name="T26" fmla="*/ 12 w 63"/>
                <a:gd name="T27" fmla="*/ 73 h 73"/>
                <a:gd name="T28" fmla="*/ 6 w 63"/>
                <a:gd name="T29" fmla="*/ 66 h 73"/>
                <a:gd name="T30" fmla="*/ 0 w 63"/>
                <a:gd name="T31" fmla="*/ 66 h 73"/>
                <a:gd name="T32" fmla="*/ 0 w 63"/>
                <a:gd name="T33" fmla="*/ 66 h 73"/>
                <a:gd name="T34" fmla="*/ 0 w 63"/>
                <a:gd name="T35" fmla="*/ 66 h 73"/>
                <a:gd name="T36" fmla="*/ 0 w 63"/>
                <a:gd name="T37" fmla="*/ 62 h 73"/>
                <a:gd name="T38" fmla="*/ 0 w 63"/>
                <a:gd name="T39" fmla="*/ 62 h 73"/>
                <a:gd name="T40" fmla="*/ 6 w 63"/>
                <a:gd name="T41" fmla="*/ 62 h 73"/>
                <a:gd name="T42" fmla="*/ 6 w 63"/>
                <a:gd name="T43" fmla="*/ 56 h 73"/>
                <a:gd name="T44" fmla="*/ 6 w 63"/>
                <a:gd name="T45" fmla="*/ 56 h 73"/>
                <a:gd name="T46" fmla="*/ 12 w 63"/>
                <a:gd name="T47" fmla="*/ 56 h 73"/>
                <a:gd name="T48" fmla="*/ 12 w 63"/>
                <a:gd name="T49" fmla="*/ 62 h 73"/>
                <a:gd name="T50" fmla="*/ 12 w 63"/>
                <a:gd name="T51" fmla="*/ 62 h 73"/>
                <a:gd name="T52" fmla="*/ 12 w 63"/>
                <a:gd name="T53" fmla="*/ 62 h 73"/>
                <a:gd name="T54" fmla="*/ 12 w 63"/>
                <a:gd name="T55" fmla="*/ 62 h 73"/>
                <a:gd name="T56" fmla="*/ 16 w 63"/>
                <a:gd name="T57" fmla="*/ 62 h 73"/>
                <a:gd name="T58" fmla="*/ 16 w 63"/>
                <a:gd name="T59" fmla="*/ 56 h 73"/>
                <a:gd name="T60" fmla="*/ 16 w 63"/>
                <a:gd name="T61" fmla="*/ 56 h 73"/>
                <a:gd name="T62" fmla="*/ 16 w 63"/>
                <a:gd name="T63" fmla="*/ 56 h 73"/>
                <a:gd name="T64" fmla="*/ 28 w 63"/>
                <a:gd name="T65" fmla="*/ 56 h 73"/>
                <a:gd name="T66" fmla="*/ 28 w 63"/>
                <a:gd name="T67" fmla="*/ 50 h 73"/>
                <a:gd name="T68" fmla="*/ 41 w 63"/>
                <a:gd name="T69" fmla="*/ 50 h 73"/>
                <a:gd name="T70" fmla="*/ 47 w 63"/>
                <a:gd name="T71" fmla="*/ 44 h 73"/>
                <a:gd name="T72" fmla="*/ 47 w 63"/>
                <a:gd name="T73" fmla="*/ 44 h 73"/>
                <a:gd name="T74" fmla="*/ 57 w 63"/>
                <a:gd name="T75" fmla="*/ 33 h 73"/>
                <a:gd name="T76" fmla="*/ 57 w 63"/>
                <a:gd name="T77" fmla="*/ 33 h 73"/>
                <a:gd name="T78" fmla="*/ 57 w 63"/>
                <a:gd name="T79" fmla="*/ 27 h 73"/>
                <a:gd name="T80" fmla="*/ 53 w 63"/>
                <a:gd name="T81" fmla="*/ 27 h 73"/>
                <a:gd name="T82" fmla="*/ 53 w 63"/>
                <a:gd name="T83" fmla="*/ 21 h 73"/>
                <a:gd name="T84" fmla="*/ 47 w 63"/>
                <a:gd name="T85" fmla="*/ 21 h 73"/>
                <a:gd name="T86" fmla="*/ 47 w 63"/>
                <a:gd name="T87" fmla="*/ 17 h 73"/>
                <a:gd name="T88" fmla="*/ 35 w 63"/>
                <a:gd name="T89" fmla="*/ 17 h 73"/>
                <a:gd name="T90" fmla="*/ 35 w 63"/>
                <a:gd name="T91" fmla="*/ 17 h 73"/>
                <a:gd name="T92" fmla="*/ 35 w 63"/>
                <a:gd name="T93" fmla="*/ 11 h 73"/>
                <a:gd name="T94" fmla="*/ 35 w 63"/>
                <a:gd name="T95" fmla="*/ 11 h 73"/>
                <a:gd name="T96" fmla="*/ 35 w 63"/>
                <a:gd name="T97" fmla="*/ 11 h 73"/>
                <a:gd name="T98" fmla="*/ 35 w 63"/>
                <a:gd name="T99" fmla="*/ 5 h 73"/>
                <a:gd name="T100" fmla="*/ 16 w 63"/>
                <a:gd name="T101" fmla="*/ 5 h 73"/>
                <a:gd name="T102" fmla="*/ 22 w 63"/>
                <a:gd name="T103" fmla="*/ 5 h 73"/>
                <a:gd name="T104" fmla="*/ 28 w 63"/>
                <a:gd name="T105" fmla="*/ 0 h 73"/>
                <a:gd name="T106" fmla="*/ 28 w 63"/>
                <a:gd name="T107" fmla="*/ 0 h 73"/>
                <a:gd name="T108" fmla="*/ 28 w 63"/>
                <a:gd name="T109" fmla="*/ 0 h 73"/>
                <a:gd name="T110" fmla="*/ 35 w 63"/>
                <a:gd name="T111" fmla="*/ 0 h 73"/>
                <a:gd name="T112" fmla="*/ 35 w 63"/>
                <a:gd name="T11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 h="73">
                  <a:moveTo>
                    <a:pt x="35" y="0"/>
                  </a:moveTo>
                  <a:lnTo>
                    <a:pt x="35" y="5"/>
                  </a:lnTo>
                  <a:lnTo>
                    <a:pt x="41" y="5"/>
                  </a:lnTo>
                  <a:lnTo>
                    <a:pt x="57" y="21"/>
                  </a:lnTo>
                  <a:lnTo>
                    <a:pt x="57" y="27"/>
                  </a:lnTo>
                  <a:lnTo>
                    <a:pt x="63" y="33"/>
                  </a:lnTo>
                  <a:lnTo>
                    <a:pt x="63" y="33"/>
                  </a:lnTo>
                  <a:lnTo>
                    <a:pt x="63" y="44"/>
                  </a:lnTo>
                  <a:lnTo>
                    <a:pt x="57" y="50"/>
                  </a:lnTo>
                  <a:lnTo>
                    <a:pt x="57" y="56"/>
                  </a:lnTo>
                  <a:lnTo>
                    <a:pt x="47" y="66"/>
                  </a:lnTo>
                  <a:lnTo>
                    <a:pt x="35" y="73"/>
                  </a:lnTo>
                  <a:lnTo>
                    <a:pt x="12" y="73"/>
                  </a:lnTo>
                  <a:lnTo>
                    <a:pt x="12" y="73"/>
                  </a:lnTo>
                  <a:lnTo>
                    <a:pt x="6" y="66"/>
                  </a:lnTo>
                  <a:lnTo>
                    <a:pt x="0" y="66"/>
                  </a:lnTo>
                  <a:lnTo>
                    <a:pt x="0" y="66"/>
                  </a:lnTo>
                  <a:lnTo>
                    <a:pt x="0" y="66"/>
                  </a:lnTo>
                  <a:lnTo>
                    <a:pt x="0" y="62"/>
                  </a:lnTo>
                  <a:lnTo>
                    <a:pt x="0" y="62"/>
                  </a:lnTo>
                  <a:lnTo>
                    <a:pt x="6" y="62"/>
                  </a:lnTo>
                  <a:lnTo>
                    <a:pt x="6" y="56"/>
                  </a:lnTo>
                  <a:lnTo>
                    <a:pt x="6" y="56"/>
                  </a:lnTo>
                  <a:lnTo>
                    <a:pt x="12" y="56"/>
                  </a:lnTo>
                  <a:lnTo>
                    <a:pt x="12" y="62"/>
                  </a:lnTo>
                  <a:lnTo>
                    <a:pt x="12" y="62"/>
                  </a:lnTo>
                  <a:lnTo>
                    <a:pt x="12" y="62"/>
                  </a:lnTo>
                  <a:lnTo>
                    <a:pt x="12" y="62"/>
                  </a:lnTo>
                  <a:lnTo>
                    <a:pt x="16" y="62"/>
                  </a:lnTo>
                  <a:lnTo>
                    <a:pt x="16" y="56"/>
                  </a:lnTo>
                  <a:lnTo>
                    <a:pt x="16" y="56"/>
                  </a:lnTo>
                  <a:lnTo>
                    <a:pt x="16" y="56"/>
                  </a:lnTo>
                  <a:lnTo>
                    <a:pt x="28" y="56"/>
                  </a:lnTo>
                  <a:lnTo>
                    <a:pt x="28" y="50"/>
                  </a:lnTo>
                  <a:lnTo>
                    <a:pt x="41" y="50"/>
                  </a:lnTo>
                  <a:lnTo>
                    <a:pt x="47" y="44"/>
                  </a:lnTo>
                  <a:lnTo>
                    <a:pt x="47" y="44"/>
                  </a:lnTo>
                  <a:lnTo>
                    <a:pt x="57" y="33"/>
                  </a:lnTo>
                  <a:lnTo>
                    <a:pt x="57" y="33"/>
                  </a:lnTo>
                  <a:lnTo>
                    <a:pt x="57" y="27"/>
                  </a:lnTo>
                  <a:lnTo>
                    <a:pt x="53" y="27"/>
                  </a:lnTo>
                  <a:lnTo>
                    <a:pt x="53" y="21"/>
                  </a:lnTo>
                  <a:lnTo>
                    <a:pt x="47" y="21"/>
                  </a:lnTo>
                  <a:lnTo>
                    <a:pt x="47" y="17"/>
                  </a:lnTo>
                  <a:lnTo>
                    <a:pt x="35" y="17"/>
                  </a:lnTo>
                  <a:lnTo>
                    <a:pt x="35" y="17"/>
                  </a:lnTo>
                  <a:lnTo>
                    <a:pt x="35" y="11"/>
                  </a:lnTo>
                  <a:lnTo>
                    <a:pt x="35" y="11"/>
                  </a:lnTo>
                  <a:lnTo>
                    <a:pt x="35" y="11"/>
                  </a:lnTo>
                  <a:lnTo>
                    <a:pt x="35" y="5"/>
                  </a:lnTo>
                  <a:lnTo>
                    <a:pt x="16" y="5"/>
                  </a:lnTo>
                  <a:lnTo>
                    <a:pt x="22" y="5"/>
                  </a:lnTo>
                  <a:lnTo>
                    <a:pt x="28" y="0"/>
                  </a:lnTo>
                  <a:lnTo>
                    <a:pt x="28" y="0"/>
                  </a:lnTo>
                  <a:lnTo>
                    <a:pt x="28" y="0"/>
                  </a:lnTo>
                  <a:lnTo>
                    <a:pt x="35" y="0"/>
                  </a:lnTo>
                  <a:lnTo>
                    <a:pt x="35"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8" name="Freeform 1551"/>
            <p:cNvSpPr>
              <a:spLocks/>
            </p:cNvSpPr>
            <p:nvPr/>
          </p:nvSpPr>
          <p:spPr bwMode="auto">
            <a:xfrm>
              <a:off x="7931150" y="3495676"/>
              <a:ext cx="100013" cy="115888"/>
            </a:xfrm>
            <a:custGeom>
              <a:avLst/>
              <a:gdLst>
                <a:gd name="T0" fmla="*/ 35 w 63"/>
                <a:gd name="T1" fmla="*/ 0 h 73"/>
                <a:gd name="T2" fmla="*/ 35 w 63"/>
                <a:gd name="T3" fmla="*/ 5 h 73"/>
                <a:gd name="T4" fmla="*/ 41 w 63"/>
                <a:gd name="T5" fmla="*/ 5 h 73"/>
                <a:gd name="T6" fmla="*/ 57 w 63"/>
                <a:gd name="T7" fmla="*/ 21 h 73"/>
                <a:gd name="T8" fmla="*/ 57 w 63"/>
                <a:gd name="T9" fmla="*/ 27 h 73"/>
                <a:gd name="T10" fmla="*/ 63 w 63"/>
                <a:gd name="T11" fmla="*/ 33 h 73"/>
                <a:gd name="T12" fmla="*/ 63 w 63"/>
                <a:gd name="T13" fmla="*/ 33 h 73"/>
                <a:gd name="T14" fmla="*/ 63 w 63"/>
                <a:gd name="T15" fmla="*/ 44 h 73"/>
                <a:gd name="T16" fmla="*/ 57 w 63"/>
                <a:gd name="T17" fmla="*/ 50 h 73"/>
                <a:gd name="T18" fmla="*/ 57 w 63"/>
                <a:gd name="T19" fmla="*/ 56 h 73"/>
                <a:gd name="T20" fmla="*/ 47 w 63"/>
                <a:gd name="T21" fmla="*/ 66 h 73"/>
                <a:gd name="T22" fmla="*/ 35 w 63"/>
                <a:gd name="T23" fmla="*/ 73 h 73"/>
                <a:gd name="T24" fmla="*/ 12 w 63"/>
                <a:gd name="T25" fmla="*/ 73 h 73"/>
                <a:gd name="T26" fmla="*/ 12 w 63"/>
                <a:gd name="T27" fmla="*/ 73 h 73"/>
                <a:gd name="T28" fmla="*/ 6 w 63"/>
                <a:gd name="T29" fmla="*/ 66 h 73"/>
                <a:gd name="T30" fmla="*/ 0 w 63"/>
                <a:gd name="T31" fmla="*/ 66 h 73"/>
                <a:gd name="T32" fmla="*/ 0 w 63"/>
                <a:gd name="T33" fmla="*/ 66 h 73"/>
                <a:gd name="T34" fmla="*/ 0 w 63"/>
                <a:gd name="T35" fmla="*/ 66 h 73"/>
                <a:gd name="T36" fmla="*/ 0 w 63"/>
                <a:gd name="T37" fmla="*/ 62 h 73"/>
                <a:gd name="T38" fmla="*/ 0 w 63"/>
                <a:gd name="T39" fmla="*/ 62 h 73"/>
                <a:gd name="T40" fmla="*/ 6 w 63"/>
                <a:gd name="T41" fmla="*/ 62 h 73"/>
                <a:gd name="T42" fmla="*/ 6 w 63"/>
                <a:gd name="T43" fmla="*/ 56 h 73"/>
                <a:gd name="T44" fmla="*/ 6 w 63"/>
                <a:gd name="T45" fmla="*/ 56 h 73"/>
                <a:gd name="T46" fmla="*/ 12 w 63"/>
                <a:gd name="T47" fmla="*/ 56 h 73"/>
                <a:gd name="T48" fmla="*/ 12 w 63"/>
                <a:gd name="T49" fmla="*/ 62 h 73"/>
                <a:gd name="T50" fmla="*/ 12 w 63"/>
                <a:gd name="T51" fmla="*/ 62 h 73"/>
                <a:gd name="T52" fmla="*/ 12 w 63"/>
                <a:gd name="T53" fmla="*/ 62 h 73"/>
                <a:gd name="T54" fmla="*/ 12 w 63"/>
                <a:gd name="T55" fmla="*/ 62 h 73"/>
                <a:gd name="T56" fmla="*/ 16 w 63"/>
                <a:gd name="T57" fmla="*/ 62 h 73"/>
                <a:gd name="T58" fmla="*/ 16 w 63"/>
                <a:gd name="T59" fmla="*/ 56 h 73"/>
                <a:gd name="T60" fmla="*/ 16 w 63"/>
                <a:gd name="T61" fmla="*/ 56 h 73"/>
                <a:gd name="T62" fmla="*/ 16 w 63"/>
                <a:gd name="T63" fmla="*/ 56 h 73"/>
                <a:gd name="T64" fmla="*/ 28 w 63"/>
                <a:gd name="T65" fmla="*/ 56 h 73"/>
                <a:gd name="T66" fmla="*/ 28 w 63"/>
                <a:gd name="T67" fmla="*/ 50 h 73"/>
                <a:gd name="T68" fmla="*/ 41 w 63"/>
                <a:gd name="T69" fmla="*/ 50 h 73"/>
                <a:gd name="T70" fmla="*/ 47 w 63"/>
                <a:gd name="T71" fmla="*/ 44 h 73"/>
                <a:gd name="T72" fmla="*/ 47 w 63"/>
                <a:gd name="T73" fmla="*/ 44 h 73"/>
                <a:gd name="T74" fmla="*/ 57 w 63"/>
                <a:gd name="T75" fmla="*/ 33 h 73"/>
                <a:gd name="T76" fmla="*/ 57 w 63"/>
                <a:gd name="T77" fmla="*/ 33 h 73"/>
                <a:gd name="T78" fmla="*/ 57 w 63"/>
                <a:gd name="T79" fmla="*/ 27 h 73"/>
                <a:gd name="T80" fmla="*/ 53 w 63"/>
                <a:gd name="T81" fmla="*/ 27 h 73"/>
                <a:gd name="T82" fmla="*/ 53 w 63"/>
                <a:gd name="T83" fmla="*/ 21 h 73"/>
                <a:gd name="T84" fmla="*/ 47 w 63"/>
                <a:gd name="T85" fmla="*/ 21 h 73"/>
                <a:gd name="T86" fmla="*/ 47 w 63"/>
                <a:gd name="T87" fmla="*/ 17 h 73"/>
                <a:gd name="T88" fmla="*/ 35 w 63"/>
                <a:gd name="T89" fmla="*/ 17 h 73"/>
                <a:gd name="T90" fmla="*/ 35 w 63"/>
                <a:gd name="T91" fmla="*/ 17 h 73"/>
                <a:gd name="T92" fmla="*/ 35 w 63"/>
                <a:gd name="T93" fmla="*/ 11 h 73"/>
                <a:gd name="T94" fmla="*/ 35 w 63"/>
                <a:gd name="T95" fmla="*/ 11 h 73"/>
                <a:gd name="T96" fmla="*/ 35 w 63"/>
                <a:gd name="T97" fmla="*/ 11 h 73"/>
                <a:gd name="T98" fmla="*/ 35 w 63"/>
                <a:gd name="T99" fmla="*/ 5 h 73"/>
                <a:gd name="T100" fmla="*/ 16 w 63"/>
                <a:gd name="T101" fmla="*/ 5 h 73"/>
                <a:gd name="T102" fmla="*/ 22 w 63"/>
                <a:gd name="T103" fmla="*/ 5 h 73"/>
                <a:gd name="T104" fmla="*/ 28 w 63"/>
                <a:gd name="T105" fmla="*/ 0 h 73"/>
                <a:gd name="T106" fmla="*/ 28 w 63"/>
                <a:gd name="T107" fmla="*/ 0 h 73"/>
                <a:gd name="T108" fmla="*/ 28 w 63"/>
                <a:gd name="T109" fmla="*/ 0 h 73"/>
                <a:gd name="T110" fmla="*/ 35 w 63"/>
                <a:gd name="T111" fmla="*/ 0 h 73"/>
                <a:gd name="T112" fmla="*/ 35 w 63"/>
                <a:gd name="T11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 h="73">
                  <a:moveTo>
                    <a:pt x="35" y="0"/>
                  </a:moveTo>
                  <a:lnTo>
                    <a:pt x="35" y="5"/>
                  </a:lnTo>
                  <a:lnTo>
                    <a:pt x="41" y="5"/>
                  </a:lnTo>
                  <a:lnTo>
                    <a:pt x="57" y="21"/>
                  </a:lnTo>
                  <a:lnTo>
                    <a:pt x="57" y="27"/>
                  </a:lnTo>
                  <a:lnTo>
                    <a:pt x="63" y="33"/>
                  </a:lnTo>
                  <a:lnTo>
                    <a:pt x="63" y="33"/>
                  </a:lnTo>
                  <a:lnTo>
                    <a:pt x="63" y="44"/>
                  </a:lnTo>
                  <a:lnTo>
                    <a:pt x="57" y="50"/>
                  </a:lnTo>
                  <a:lnTo>
                    <a:pt x="57" y="56"/>
                  </a:lnTo>
                  <a:lnTo>
                    <a:pt x="47" y="66"/>
                  </a:lnTo>
                  <a:lnTo>
                    <a:pt x="35" y="73"/>
                  </a:lnTo>
                  <a:lnTo>
                    <a:pt x="12" y="73"/>
                  </a:lnTo>
                  <a:lnTo>
                    <a:pt x="12" y="73"/>
                  </a:lnTo>
                  <a:lnTo>
                    <a:pt x="6" y="66"/>
                  </a:lnTo>
                  <a:lnTo>
                    <a:pt x="0" y="66"/>
                  </a:lnTo>
                  <a:lnTo>
                    <a:pt x="0" y="66"/>
                  </a:lnTo>
                  <a:lnTo>
                    <a:pt x="0" y="66"/>
                  </a:lnTo>
                  <a:lnTo>
                    <a:pt x="0" y="62"/>
                  </a:lnTo>
                  <a:lnTo>
                    <a:pt x="0" y="62"/>
                  </a:lnTo>
                  <a:lnTo>
                    <a:pt x="6" y="62"/>
                  </a:lnTo>
                  <a:lnTo>
                    <a:pt x="6" y="56"/>
                  </a:lnTo>
                  <a:lnTo>
                    <a:pt x="6" y="56"/>
                  </a:lnTo>
                  <a:lnTo>
                    <a:pt x="12" y="56"/>
                  </a:lnTo>
                  <a:lnTo>
                    <a:pt x="12" y="62"/>
                  </a:lnTo>
                  <a:lnTo>
                    <a:pt x="12" y="62"/>
                  </a:lnTo>
                  <a:lnTo>
                    <a:pt x="12" y="62"/>
                  </a:lnTo>
                  <a:lnTo>
                    <a:pt x="12" y="62"/>
                  </a:lnTo>
                  <a:lnTo>
                    <a:pt x="16" y="62"/>
                  </a:lnTo>
                  <a:lnTo>
                    <a:pt x="16" y="56"/>
                  </a:lnTo>
                  <a:lnTo>
                    <a:pt x="16" y="56"/>
                  </a:lnTo>
                  <a:lnTo>
                    <a:pt x="16" y="56"/>
                  </a:lnTo>
                  <a:lnTo>
                    <a:pt x="28" y="56"/>
                  </a:lnTo>
                  <a:lnTo>
                    <a:pt x="28" y="50"/>
                  </a:lnTo>
                  <a:lnTo>
                    <a:pt x="41" y="50"/>
                  </a:lnTo>
                  <a:lnTo>
                    <a:pt x="47" y="44"/>
                  </a:lnTo>
                  <a:lnTo>
                    <a:pt x="47" y="44"/>
                  </a:lnTo>
                  <a:lnTo>
                    <a:pt x="57" y="33"/>
                  </a:lnTo>
                  <a:lnTo>
                    <a:pt x="57" y="33"/>
                  </a:lnTo>
                  <a:lnTo>
                    <a:pt x="57" y="27"/>
                  </a:lnTo>
                  <a:lnTo>
                    <a:pt x="53" y="27"/>
                  </a:lnTo>
                  <a:lnTo>
                    <a:pt x="53" y="21"/>
                  </a:lnTo>
                  <a:lnTo>
                    <a:pt x="47" y="21"/>
                  </a:lnTo>
                  <a:lnTo>
                    <a:pt x="47" y="17"/>
                  </a:lnTo>
                  <a:lnTo>
                    <a:pt x="35" y="17"/>
                  </a:lnTo>
                  <a:lnTo>
                    <a:pt x="35" y="17"/>
                  </a:lnTo>
                  <a:lnTo>
                    <a:pt x="35" y="11"/>
                  </a:lnTo>
                  <a:lnTo>
                    <a:pt x="35" y="11"/>
                  </a:lnTo>
                  <a:lnTo>
                    <a:pt x="35" y="11"/>
                  </a:lnTo>
                  <a:lnTo>
                    <a:pt x="35" y="5"/>
                  </a:lnTo>
                  <a:lnTo>
                    <a:pt x="16" y="5"/>
                  </a:lnTo>
                  <a:lnTo>
                    <a:pt x="22" y="5"/>
                  </a:lnTo>
                  <a:lnTo>
                    <a:pt x="28" y="0"/>
                  </a:lnTo>
                  <a:lnTo>
                    <a:pt x="28" y="0"/>
                  </a:lnTo>
                  <a:lnTo>
                    <a:pt x="28" y="0"/>
                  </a:lnTo>
                  <a:lnTo>
                    <a:pt x="35" y="0"/>
                  </a:lnTo>
                  <a:lnTo>
                    <a:pt x="35"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49" name="Freeform 1552"/>
            <p:cNvSpPr>
              <a:spLocks/>
            </p:cNvSpPr>
            <p:nvPr/>
          </p:nvSpPr>
          <p:spPr bwMode="auto">
            <a:xfrm>
              <a:off x="7885113" y="3486151"/>
              <a:ext cx="25400" cy="9525"/>
            </a:xfrm>
            <a:custGeom>
              <a:avLst/>
              <a:gdLst>
                <a:gd name="T0" fmla="*/ 16 w 16"/>
                <a:gd name="T1" fmla="*/ 6 h 6"/>
                <a:gd name="T2" fmla="*/ 16 w 16"/>
                <a:gd name="T3" fmla="*/ 0 h 6"/>
                <a:gd name="T4" fmla="*/ 6 w 16"/>
                <a:gd name="T5" fmla="*/ 0 h 6"/>
                <a:gd name="T6" fmla="*/ 6 w 16"/>
                <a:gd name="T7" fmla="*/ 0 h 6"/>
                <a:gd name="T8" fmla="*/ 6 w 16"/>
                <a:gd name="T9" fmla="*/ 0 h 6"/>
                <a:gd name="T10" fmla="*/ 0 w 16"/>
                <a:gd name="T11" fmla="*/ 6 h 6"/>
                <a:gd name="T12" fmla="*/ 0 w 16"/>
                <a:gd name="T13" fmla="*/ 6 h 6"/>
                <a:gd name="T14" fmla="*/ 16 w 16"/>
                <a:gd name="T15" fmla="*/ 6 h 6"/>
                <a:gd name="T16" fmla="*/ 16 w 16"/>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6">
                  <a:moveTo>
                    <a:pt x="16" y="6"/>
                  </a:moveTo>
                  <a:lnTo>
                    <a:pt x="16" y="0"/>
                  </a:lnTo>
                  <a:lnTo>
                    <a:pt x="6" y="0"/>
                  </a:lnTo>
                  <a:lnTo>
                    <a:pt x="6" y="0"/>
                  </a:lnTo>
                  <a:lnTo>
                    <a:pt x="6" y="0"/>
                  </a:lnTo>
                  <a:lnTo>
                    <a:pt x="0" y="6"/>
                  </a:lnTo>
                  <a:lnTo>
                    <a:pt x="0" y="6"/>
                  </a:lnTo>
                  <a:lnTo>
                    <a:pt x="16" y="6"/>
                  </a:lnTo>
                  <a:lnTo>
                    <a:pt x="16"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0" name="Freeform 1553"/>
            <p:cNvSpPr>
              <a:spLocks/>
            </p:cNvSpPr>
            <p:nvPr/>
          </p:nvSpPr>
          <p:spPr bwMode="auto">
            <a:xfrm>
              <a:off x="7885113" y="3486151"/>
              <a:ext cx="25400" cy="9525"/>
            </a:xfrm>
            <a:custGeom>
              <a:avLst/>
              <a:gdLst>
                <a:gd name="T0" fmla="*/ 16 w 16"/>
                <a:gd name="T1" fmla="*/ 6 h 6"/>
                <a:gd name="T2" fmla="*/ 16 w 16"/>
                <a:gd name="T3" fmla="*/ 0 h 6"/>
                <a:gd name="T4" fmla="*/ 6 w 16"/>
                <a:gd name="T5" fmla="*/ 0 h 6"/>
                <a:gd name="T6" fmla="*/ 6 w 16"/>
                <a:gd name="T7" fmla="*/ 0 h 6"/>
                <a:gd name="T8" fmla="*/ 6 w 16"/>
                <a:gd name="T9" fmla="*/ 0 h 6"/>
                <a:gd name="T10" fmla="*/ 0 w 16"/>
                <a:gd name="T11" fmla="*/ 6 h 6"/>
                <a:gd name="T12" fmla="*/ 0 w 16"/>
                <a:gd name="T13" fmla="*/ 6 h 6"/>
                <a:gd name="T14" fmla="*/ 16 w 16"/>
                <a:gd name="T15" fmla="*/ 6 h 6"/>
                <a:gd name="T16" fmla="*/ 16 w 16"/>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6">
                  <a:moveTo>
                    <a:pt x="16" y="6"/>
                  </a:moveTo>
                  <a:lnTo>
                    <a:pt x="16" y="0"/>
                  </a:lnTo>
                  <a:lnTo>
                    <a:pt x="6" y="0"/>
                  </a:lnTo>
                  <a:lnTo>
                    <a:pt x="6" y="0"/>
                  </a:lnTo>
                  <a:lnTo>
                    <a:pt x="6" y="0"/>
                  </a:lnTo>
                  <a:lnTo>
                    <a:pt x="0" y="6"/>
                  </a:lnTo>
                  <a:lnTo>
                    <a:pt x="0" y="6"/>
                  </a:lnTo>
                  <a:lnTo>
                    <a:pt x="16" y="6"/>
                  </a:lnTo>
                  <a:lnTo>
                    <a:pt x="16"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1" name="Freeform 1554"/>
            <p:cNvSpPr>
              <a:spLocks/>
            </p:cNvSpPr>
            <p:nvPr/>
          </p:nvSpPr>
          <p:spPr bwMode="auto">
            <a:xfrm>
              <a:off x="7829550" y="3467101"/>
              <a:ext cx="15875" cy="0"/>
            </a:xfrm>
            <a:custGeom>
              <a:avLst/>
              <a:gdLst>
                <a:gd name="T0" fmla="*/ 0 w 10"/>
                <a:gd name="T1" fmla="*/ 10 w 10"/>
                <a:gd name="T2" fmla="*/ 0 w 10"/>
              </a:gdLst>
              <a:ahLst/>
              <a:cxnLst>
                <a:cxn ang="0">
                  <a:pos x="T0" y="0"/>
                </a:cxn>
                <a:cxn ang="0">
                  <a:pos x="T1" y="0"/>
                </a:cxn>
                <a:cxn ang="0">
                  <a:pos x="T2" y="0"/>
                </a:cxn>
              </a:cxnLst>
              <a:rect l="0" t="0" r="r" b="b"/>
              <a:pathLst>
                <a:path w="10">
                  <a:moveTo>
                    <a:pt x="0" y="0"/>
                  </a:moveTo>
                  <a:lnTo>
                    <a:pt x="1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2" name="Freeform 1555"/>
            <p:cNvSpPr>
              <a:spLocks/>
            </p:cNvSpPr>
            <p:nvPr/>
          </p:nvSpPr>
          <p:spPr bwMode="auto">
            <a:xfrm>
              <a:off x="8051800" y="3476626"/>
              <a:ext cx="9525" cy="9525"/>
            </a:xfrm>
            <a:custGeom>
              <a:avLst/>
              <a:gdLst>
                <a:gd name="T0" fmla="*/ 0 w 6"/>
                <a:gd name="T1" fmla="*/ 6 h 6"/>
                <a:gd name="T2" fmla="*/ 0 w 6"/>
                <a:gd name="T3" fmla="*/ 0 h 6"/>
                <a:gd name="T4" fmla="*/ 6 w 6"/>
                <a:gd name="T5" fmla="*/ 0 h 6"/>
                <a:gd name="T6" fmla="*/ 0 w 6"/>
                <a:gd name="T7" fmla="*/ 6 h 6"/>
              </a:gdLst>
              <a:ahLst/>
              <a:cxnLst>
                <a:cxn ang="0">
                  <a:pos x="T0" y="T1"/>
                </a:cxn>
                <a:cxn ang="0">
                  <a:pos x="T2" y="T3"/>
                </a:cxn>
                <a:cxn ang="0">
                  <a:pos x="T4" y="T5"/>
                </a:cxn>
                <a:cxn ang="0">
                  <a:pos x="T6" y="T7"/>
                </a:cxn>
              </a:cxnLst>
              <a:rect l="0" t="0" r="r" b="b"/>
              <a:pathLst>
                <a:path w="6" h="6">
                  <a:moveTo>
                    <a:pt x="0" y="6"/>
                  </a:moveTo>
                  <a:lnTo>
                    <a:pt x="0" y="0"/>
                  </a:lnTo>
                  <a:lnTo>
                    <a:pt x="6"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3" name="Freeform 1556"/>
            <p:cNvSpPr>
              <a:spLocks/>
            </p:cNvSpPr>
            <p:nvPr/>
          </p:nvSpPr>
          <p:spPr bwMode="auto">
            <a:xfrm>
              <a:off x="7308850" y="3146426"/>
              <a:ext cx="111125" cy="123825"/>
            </a:xfrm>
            <a:custGeom>
              <a:avLst/>
              <a:gdLst>
                <a:gd name="T0" fmla="*/ 6 w 70"/>
                <a:gd name="T1" fmla="*/ 56 h 78"/>
                <a:gd name="T2" fmla="*/ 0 w 70"/>
                <a:gd name="T3" fmla="*/ 51 h 78"/>
                <a:gd name="T4" fmla="*/ 0 w 70"/>
                <a:gd name="T5" fmla="*/ 45 h 78"/>
                <a:gd name="T6" fmla="*/ 0 w 70"/>
                <a:gd name="T7" fmla="*/ 45 h 78"/>
                <a:gd name="T8" fmla="*/ 0 w 70"/>
                <a:gd name="T9" fmla="*/ 39 h 78"/>
                <a:gd name="T10" fmla="*/ 6 w 70"/>
                <a:gd name="T11" fmla="*/ 35 h 78"/>
                <a:gd name="T12" fmla="*/ 6 w 70"/>
                <a:gd name="T13" fmla="*/ 35 h 78"/>
                <a:gd name="T14" fmla="*/ 13 w 70"/>
                <a:gd name="T15" fmla="*/ 29 h 78"/>
                <a:gd name="T16" fmla="*/ 17 w 70"/>
                <a:gd name="T17" fmla="*/ 23 h 78"/>
                <a:gd name="T18" fmla="*/ 23 w 70"/>
                <a:gd name="T19" fmla="*/ 29 h 78"/>
                <a:gd name="T20" fmla="*/ 23 w 70"/>
                <a:gd name="T21" fmla="*/ 29 h 78"/>
                <a:gd name="T22" fmla="*/ 29 w 70"/>
                <a:gd name="T23" fmla="*/ 29 h 78"/>
                <a:gd name="T24" fmla="*/ 35 w 70"/>
                <a:gd name="T25" fmla="*/ 29 h 78"/>
                <a:gd name="T26" fmla="*/ 41 w 70"/>
                <a:gd name="T27" fmla="*/ 23 h 78"/>
                <a:gd name="T28" fmla="*/ 48 w 70"/>
                <a:gd name="T29" fmla="*/ 16 h 78"/>
                <a:gd name="T30" fmla="*/ 48 w 70"/>
                <a:gd name="T31" fmla="*/ 6 h 78"/>
                <a:gd name="T32" fmla="*/ 52 w 70"/>
                <a:gd name="T33" fmla="*/ 0 h 78"/>
                <a:gd name="T34" fmla="*/ 52 w 70"/>
                <a:gd name="T35" fmla="*/ 0 h 78"/>
                <a:gd name="T36" fmla="*/ 52 w 70"/>
                <a:gd name="T37" fmla="*/ 0 h 78"/>
                <a:gd name="T38" fmla="*/ 58 w 70"/>
                <a:gd name="T39" fmla="*/ 6 h 78"/>
                <a:gd name="T40" fmla="*/ 58 w 70"/>
                <a:gd name="T41" fmla="*/ 6 h 78"/>
                <a:gd name="T42" fmla="*/ 58 w 70"/>
                <a:gd name="T43" fmla="*/ 12 h 78"/>
                <a:gd name="T44" fmla="*/ 58 w 70"/>
                <a:gd name="T45" fmla="*/ 16 h 78"/>
                <a:gd name="T46" fmla="*/ 58 w 70"/>
                <a:gd name="T47" fmla="*/ 16 h 78"/>
                <a:gd name="T48" fmla="*/ 64 w 70"/>
                <a:gd name="T49" fmla="*/ 16 h 78"/>
                <a:gd name="T50" fmla="*/ 58 w 70"/>
                <a:gd name="T51" fmla="*/ 23 h 78"/>
                <a:gd name="T52" fmla="*/ 58 w 70"/>
                <a:gd name="T53" fmla="*/ 29 h 78"/>
                <a:gd name="T54" fmla="*/ 64 w 70"/>
                <a:gd name="T55" fmla="*/ 29 h 78"/>
                <a:gd name="T56" fmla="*/ 64 w 70"/>
                <a:gd name="T57" fmla="*/ 35 h 78"/>
                <a:gd name="T58" fmla="*/ 64 w 70"/>
                <a:gd name="T59" fmla="*/ 39 h 78"/>
                <a:gd name="T60" fmla="*/ 64 w 70"/>
                <a:gd name="T61" fmla="*/ 45 h 78"/>
                <a:gd name="T62" fmla="*/ 64 w 70"/>
                <a:gd name="T63" fmla="*/ 51 h 78"/>
                <a:gd name="T64" fmla="*/ 64 w 70"/>
                <a:gd name="T65" fmla="*/ 68 h 78"/>
                <a:gd name="T66" fmla="*/ 64 w 70"/>
                <a:gd name="T67" fmla="*/ 68 h 78"/>
                <a:gd name="T68" fmla="*/ 64 w 70"/>
                <a:gd name="T69" fmla="*/ 62 h 78"/>
                <a:gd name="T70" fmla="*/ 58 w 70"/>
                <a:gd name="T71" fmla="*/ 56 h 78"/>
                <a:gd name="T72" fmla="*/ 58 w 70"/>
                <a:gd name="T73" fmla="*/ 56 h 78"/>
                <a:gd name="T74" fmla="*/ 52 w 70"/>
                <a:gd name="T75" fmla="*/ 51 h 78"/>
                <a:gd name="T76" fmla="*/ 52 w 70"/>
                <a:gd name="T77" fmla="*/ 56 h 78"/>
                <a:gd name="T78" fmla="*/ 48 w 70"/>
                <a:gd name="T79" fmla="*/ 62 h 78"/>
                <a:gd name="T80" fmla="*/ 48 w 70"/>
                <a:gd name="T81" fmla="*/ 68 h 78"/>
                <a:gd name="T82" fmla="*/ 35 w 70"/>
                <a:gd name="T83" fmla="*/ 78 h 78"/>
                <a:gd name="T84" fmla="*/ 29 w 70"/>
                <a:gd name="T85" fmla="*/ 74 h 78"/>
                <a:gd name="T86" fmla="*/ 29 w 70"/>
                <a:gd name="T87" fmla="*/ 68 h 78"/>
                <a:gd name="T88" fmla="*/ 23 w 70"/>
                <a:gd name="T89" fmla="*/ 62 h 78"/>
                <a:gd name="T90" fmla="*/ 23 w 70"/>
                <a:gd name="T91" fmla="*/ 56 h 78"/>
                <a:gd name="T92" fmla="*/ 29 w 70"/>
                <a:gd name="T93" fmla="*/ 56 h 78"/>
                <a:gd name="T94" fmla="*/ 29 w 70"/>
                <a:gd name="T95" fmla="*/ 51 h 78"/>
                <a:gd name="T96" fmla="*/ 29 w 70"/>
                <a:gd name="T97" fmla="*/ 51 h 78"/>
                <a:gd name="T98" fmla="*/ 6 w 70"/>
                <a:gd name="T99" fmla="*/ 45 h 78"/>
                <a:gd name="T100" fmla="*/ 6 w 70"/>
                <a:gd name="T101" fmla="*/ 45 h 78"/>
                <a:gd name="T102" fmla="*/ 6 w 70"/>
                <a:gd name="T103" fmla="*/ 51 h 78"/>
                <a:gd name="T104" fmla="*/ 6 w 70"/>
                <a:gd name="T105" fmla="*/ 5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 h="78">
                  <a:moveTo>
                    <a:pt x="6" y="56"/>
                  </a:moveTo>
                  <a:lnTo>
                    <a:pt x="6" y="56"/>
                  </a:lnTo>
                  <a:lnTo>
                    <a:pt x="0" y="51"/>
                  </a:lnTo>
                  <a:lnTo>
                    <a:pt x="0" y="51"/>
                  </a:lnTo>
                  <a:lnTo>
                    <a:pt x="0" y="51"/>
                  </a:lnTo>
                  <a:lnTo>
                    <a:pt x="0" y="45"/>
                  </a:lnTo>
                  <a:lnTo>
                    <a:pt x="0" y="45"/>
                  </a:lnTo>
                  <a:lnTo>
                    <a:pt x="0" y="45"/>
                  </a:lnTo>
                  <a:lnTo>
                    <a:pt x="0" y="39"/>
                  </a:lnTo>
                  <a:lnTo>
                    <a:pt x="0" y="39"/>
                  </a:lnTo>
                  <a:lnTo>
                    <a:pt x="0" y="39"/>
                  </a:lnTo>
                  <a:lnTo>
                    <a:pt x="6" y="35"/>
                  </a:lnTo>
                  <a:lnTo>
                    <a:pt x="6" y="35"/>
                  </a:lnTo>
                  <a:lnTo>
                    <a:pt x="6" y="35"/>
                  </a:lnTo>
                  <a:lnTo>
                    <a:pt x="13" y="29"/>
                  </a:lnTo>
                  <a:lnTo>
                    <a:pt x="13" y="29"/>
                  </a:lnTo>
                  <a:lnTo>
                    <a:pt x="17" y="29"/>
                  </a:lnTo>
                  <a:lnTo>
                    <a:pt x="17" y="23"/>
                  </a:lnTo>
                  <a:lnTo>
                    <a:pt x="23" y="23"/>
                  </a:lnTo>
                  <a:lnTo>
                    <a:pt x="23" y="29"/>
                  </a:lnTo>
                  <a:lnTo>
                    <a:pt x="23" y="29"/>
                  </a:lnTo>
                  <a:lnTo>
                    <a:pt x="23" y="29"/>
                  </a:lnTo>
                  <a:lnTo>
                    <a:pt x="23" y="29"/>
                  </a:lnTo>
                  <a:lnTo>
                    <a:pt x="29" y="29"/>
                  </a:lnTo>
                  <a:lnTo>
                    <a:pt x="29" y="35"/>
                  </a:lnTo>
                  <a:lnTo>
                    <a:pt x="35" y="29"/>
                  </a:lnTo>
                  <a:lnTo>
                    <a:pt x="35" y="29"/>
                  </a:lnTo>
                  <a:lnTo>
                    <a:pt x="41" y="23"/>
                  </a:lnTo>
                  <a:lnTo>
                    <a:pt x="41" y="16"/>
                  </a:lnTo>
                  <a:lnTo>
                    <a:pt x="48" y="16"/>
                  </a:lnTo>
                  <a:lnTo>
                    <a:pt x="48" y="6"/>
                  </a:lnTo>
                  <a:lnTo>
                    <a:pt x="48" y="6"/>
                  </a:lnTo>
                  <a:lnTo>
                    <a:pt x="52" y="0"/>
                  </a:lnTo>
                  <a:lnTo>
                    <a:pt x="52" y="0"/>
                  </a:lnTo>
                  <a:lnTo>
                    <a:pt x="52" y="0"/>
                  </a:lnTo>
                  <a:lnTo>
                    <a:pt x="52" y="0"/>
                  </a:lnTo>
                  <a:lnTo>
                    <a:pt x="52" y="0"/>
                  </a:lnTo>
                  <a:lnTo>
                    <a:pt x="52" y="0"/>
                  </a:lnTo>
                  <a:lnTo>
                    <a:pt x="58" y="0"/>
                  </a:lnTo>
                  <a:lnTo>
                    <a:pt x="58" y="6"/>
                  </a:lnTo>
                  <a:lnTo>
                    <a:pt x="58" y="6"/>
                  </a:lnTo>
                  <a:lnTo>
                    <a:pt x="58" y="6"/>
                  </a:lnTo>
                  <a:lnTo>
                    <a:pt x="58" y="6"/>
                  </a:lnTo>
                  <a:lnTo>
                    <a:pt x="58" y="12"/>
                  </a:lnTo>
                  <a:lnTo>
                    <a:pt x="58" y="12"/>
                  </a:lnTo>
                  <a:lnTo>
                    <a:pt x="58" y="16"/>
                  </a:lnTo>
                  <a:lnTo>
                    <a:pt x="58" y="16"/>
                  </a:lnTo>
                  <a:lnTo>
                    <a:pt x="58" y="16"/>
                  </a:lnTo>
                  <a:lnTo>
                    <a:pt x="58" y="16"/>
                  </a:lnTo>
                  <a:lnTo>
                    <a:pt x="64" y="16"/>
                  </a:lnTo>
                  <a:lnTo>
                    <a:pt x="64" y="23"/>
                  </a:lnTo>
                  <a:lnTo>
                    <a:pt x="58" y="23"/>
                  </a:lnTo>
                  <a:lnTo>
                    <a:pt x="58" y="29"/>
                  </a:lnTo>
                  <a:lnTo>
                    <a:pt x="58" y="29"/>
                  </a:lnTo>
                  <a:lnTo>
                    <a:pt x="58" y="29"/>
                  </a:lnTo>
                  <a:lnTo>
                    <a:pt x="64" y="29"/>
                  </a:lnTo>
                  <a:lnTo>
                    <a:pt x="64" y="35"/>
                  </a:lnTo>
                  <a:lnTo>
                    <a:pt x="64" y="35"/>
                  </a:lnTo>
                  <a:lnTo>
                    <a:pt x="64" y="39"/>
                  </a:lnTo>
                  <a:lnTo>
                    <a:pt x="64" y="39"/>
                  </a:lnTo>
                  <a:lnTo>
                    <a:pt x="64" y="39"/>
                  </a:lnTo>
                  <a:lnTo>
                    <a:pt x="64" y="45"/>
                  </a:lnTo>
                  <a:lnTo>
                    <a:pt x="64" y="45"/>
                  </a:lnTo>
                  <a:lnTo>
                    <a:pt x="64" y="51"/>
                  </a:lnTo>
                  <a:lnTo>
                    <a:pt x="70" y="51"/>
                  </a:lnTo>
                  <a:lnTo>
                    <a:pt x="64" y="68"/>
                  </a:lnTo>
                  <a:lnTo>
                    <a:pt x="64" y="68"/>
                  </a:lnTo>
                  <a:lnTo>
                    <a:pt x="64" y="68"/>
                  </a:lnTo>
                  <a:lnTo>
                    <a:pt x="64" y="62"/>
                  </a:lnTo>
                  <a:lnTo>
                    <a:pt x="64" y="62"/>
                  </a:lnTo>
                  <a:lnTo>
                    <a:pt x="64" y="56"/>
                  </a:lnTo>
                  <a:lnTo>
                    <a:pt x="58" y="56"/>
                  </a:lnTo>
                  <a:lnTo>
                    <a:pt x="58" y="56"/>
                  </a:lnTo>
                  <a:lnTo>
                    <a:pt x="58" y="56"/>
                  </a:lnTo>
                  <a:lnTo>
                    <a:pt x="52" y="51"/>
                  </a:lnTo>
                  <a:lnTo>
                    <a:pt x="52" y="51"/>
                  </a:lnTo>
                  <a:lnTo>
                    <a:pt x="52" y="56"/>
                  </a:lnTo>
                  <a:lnTo>
                    <a:pt x="52" y="56"/>
                  </a:lnTo>
                  <a:lnTo>
                    <a:pt x="52" y="62"/>
                  </a:lnTo>
                  <a:lnTo>
                    <a:pt x="48" y="62"/>
                  </a:lnTo>
                  <a:lnTo>
                    <a:pt x="48" y="68"/>
                  </a:lnTo>
                  <a:lnTo>
                    <a:pt x="48" y="68"/>
                  </a:lnTo>
                  <a:lnTo>
                    <a:pt x="48" y="78"/>
                  </a:lnTo>
                  <a:lnTo>
                    <a:pt x="35" y="78"/>
                  </a:lnTo>
                  <a:lnTo>
                    <a:pt x="35" y="78"/>
                  </a:lnTo>
                  <a:lnTo>
                    <a:pt x="29" y="74"/>
                  </a:lnTo>
                  <a:lnTo>
                    <a:pt x="29" y="68"/>
                  </a:lnTo>
                  <a:lnTo>
                    <a:pt x="29" y="68"/>
                  </a:lnTo>
                  <a:lnTo>
                    <a:pt x="29" y="68"/>
                  </a:lnTo>
                  <a:lnTo>
                    <a:pt x="23" y="62"/>
                  </a:lnTo>
                  <a:lnTo>
                    <a:pt x="23" y="62"/>
                  </a:lnTo>
                  <a:lnTo>
                    <a:pt x="23" y="56"/>
                  </a:lnTo>
                  <a:lnTo>
                    <a:pt x="23" y="56"/>
                  </a:lnTo>
                  <a:lnTo>
                    <a:pt x="29" y="56"/>
                  </a:lnTo>
                  <a:lnTo>
                    <a:pt x="29" y="51"/>
                  </a:lnTo>
                  <a:lnTo>
                    <a:pt x="29" y="51"/>
                  </a:lnTo>
                  <a:lnTo>
                    <a:pt x="29" y="51"/>
                  </a:lnTo>
                  <a:lnTo>
                    <a:pt x="29" y="51"/>
                  </a:lnTo>
                  <a:lnTo>
                    <a:pt x="23" y="45"/>
                  </a:lnTo>
                  <a:lnTo>
                    <a:pt x="6" y="45"/>
                  </a:lnTo>
                  <a:lnTo>
                    <a:pt x="6" y="45"/>
                  </a:lnTo>
                  <a:lnTo>
                    <a:pt x="6" y="45"/>
                  </a:lnTo>
                  <a:lnTo>
                    <a:pt x="6" y="51"/>
                  </a:lnTo>
                  <a:lnTo>
                    <a:pt x="6" y="51"/>
                  </a:lnTo>
                  <a:lnTo>
                    <a:pt x="6" y="51"/>
                  </a:lnTo>
                  <a:lnTo>
                    <a:pt x="6" y="56"/>
                  </a:lnTo>
                  <a:lnTo>
                    <a:pt x="6" y="5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4" name="Freeform 1557"/>
            <p:cNvSpPr>
              <a:spLocks/>
            </p:cNvSpPr>
            <p:nvPr/>
          </p:nvSpPr>
          <p:spPr bwMode="auto">
            <a:xfrm>
              <a:off x="7308850" y="3146426"/>
              <a:ext cx="111125" cy="123825"/>
            </a:xfrm>
            <a:custGeom>
              <a:avLst/>
              <a:gdLst>
                <a:gd name="T0" fmla="*/ 6 w 70"/>
                <a:gd name="T1" fmla="*/ 56 h 78"/>
                <a:gd name="T2" fmla="*/ 0 w 70"/>
                <a:gd name="T3" fmla="*/ 51 h 78"/>
                <a:gd name="T4" fmla="*/ 0 w 70"/>
                <a:gd name="T5" fmla="*/ 45 h 78"/>
                <a:gd name="T6" fmla="*/ 0 w 70"/>
                <a:gd name="T7" fmla="*/ 45 h 78"/>
                <a:gd name="T8" fmla="*/ 0 w 70"/>
                <a:gd name="T9" fmla="*/ 39 h 78"/>
                <a:gd name="T10" fmla="*/ 6 w 70"/>
                <a:gd name="T11" fmla="*/ 35 h 78"/>
                <a:gd name="T12" fmla="*/ 6 w 70"/>
                <a:gd name="T13" fmla="*/ 35 h 78"/>
                <a:gd name="T14" fmla="*/ 13 w 70"/>
                <a:gd name="T15" fmla="*/ 29 h 78"/>
                <a:gd name="T16" fmla="*/ 17 w 70"/>
                <a:gd name="T17" fmla="*/ 23 h 78"/>
                <a:gd name="T18" fmla="*/ 23 w 70"/>
                <a:gd name="T19" fmla="*/ 29 h 78"/>
                <a:gd name="T20" fmla="*/ 23 w 70"/>
                <a:gd name="T21" fmla="*/ 29 h 78"/>
                <a:gd name="T22" fmla="*/ 29 w 70"/>
                <a:gd name="T23" fmla="*/ 29 h 78"/>
                <a:gd name="T24" fmla="*/ 35 w 70"/>
                <a:gd name="T25" fmla="*/ 29 h 78"/>
                <a:gd name="T26" fmla="*/ 41 w 70"/>
                <a:gd name="T27" fmla="*/ 23 h 78"/>
                <a:gd name="T28" fmla="*/ 48 w 70"/>
                <a:gd name="T29" fmla="*/ 16 h 78"/>
                <a:gd name="T30" fmla="*/ 48 w 70"/>
                <a:gd name="T31" fmla="*/ 6 h 78"/>
                <a:gd name="T32" fmla="*/ 52 w 70"/>
                <a:gd name="T33" fmla="*/ 0 h 78"/>
                <a:gd name="T34" fmla="*/ 52 w 70"/>
                <a:gd name="T35" fmla="*/ 0 h 78"/>
                <a:gd name="T36" fmla="*/ 52 w 70"/>
                <a:gd name="T37" fmla="*/ 0 h 78"/>
                <a:gd name="T38" fmla="*/ 58 w 70"/>
                <a:gd name="T39" fmla="*/ 6 h 78"/>
                <a:gd name="T40" fmla="*/ 58 w 70"/>
                <a:gd name="T41" fmla="*/ 6 h 78"/>
                <a:gd name="T42" fmla="*/ 58 w 70"/>
                <a:gd name="T43" fmla="*/ 12 h 78"/>
                <a:gd name="T44" fmla="*/ 58 w 70"/>
                <a:gd name="T45" fmla="*/ 16 h 78"/>
                <a:gd name="T46" fmla="*/ 58 w 70"/>
                <a:gd name="T47" fmla="*/ 16 h 78"/>
                <a:gd name="T48" fmla="*/ 64 w 70"/>
                <a:gd name="T49" fmla="*/ 16 h 78"/>
                <a:gd name="T50" fmla="*/ 58 w 70"/>
                <a:gd name="T51" fmla="*/ 23 h 78"/>
                <a:gd name="T52" fmla="*/ 58 w 70"/>
                <a:gd name="T53" fmla="*/ 29 h 78"/>
                <a:gd name="T54" fmla="*/ 64 w 70"/>
                <a:gd name="T55" fmla="*/ 29 h 78"/>
                <a:gd name="T56" fmla="*/ 64 w 70"/>
                <a:gd name="T57" fmla="*/ 35 h 78"/>
                <a:gd name="T58" fmla="*/ 64 w 70"/>
                <a:gd name="T59" fmla="*/ 39 h 78"/>
                <a:gd name="T60" fmla="*/ 64 w 70"/>
                <a:gd name="T61" fmla="*/ 45 h 78"/>
                <a:gd name="T62" fmla="*/ 64 w 70"/>
                <a:gd name="T63" fmla="*/ 51 h 78"/>
                <a:gd name="T64" fmla="*/ 64 w 70"/>
                <a:gd name="T65" fmla="*/ 68 h 78"/>
                <a:gd name="T66" fmla="*/ 64 w 70"/>
                <a:gd name="T67" fmla="*/ 68 h 78"/>
                <a:gd name="T68" fmla="*/ 64 w 70"/>
                <a:gd name="T69" fmla="*/ 62 h 78"/>
                <a:gd name="T70" fmla="*/ 58 w 70"/>
                <a:gd name="T71" fmla="*/ 56 h 78"/>
                <a:gd name="T72" fmla="*/ 58 w 70"/>
                <a:gd name="T73" fmla="*/ 56 h 78"/>
                <a:gd name="T74" fmla="*/ 52 w 70"/>
                <a:gd name="T75" fmla="*/ 51 h 78"/>
                <a:gd name="T76" fmla="*/ 52 w 70"/>
                <a:gd name="T77" fmla="*/ 56 h 78"/>
                <a:gd name="T78" fmla="*/ 48 w 70"/>
                <a:gd name="T79" fmla="*/ 62 h 78"/>
                <a:gd name="T80" fmla="*/ 48 w 70"/>
                <a:gd name="T81" fmla="*/ 68 h 78"/>
                <a:gd name="T82" fmla="*/ 35 w 70"/>
                <a:gd name="T83" fmla="*/ 78 h 78"/>
                <a:gd name="T84" fmla="*/ 29 w 70"/>
                <a:gd name="T85" fmla="*/ 74 h 78"/>
                <a:gd name="T86" fmla="*/ 29 w 70"/>
                <a:gd name="T87" fmla="*/ 68 h 78"/>
                <a:gd name="T88" fmla="*/ 23 w 70"/>
                <a:gd name="T89" fmla="*/ 62 h 78"/>
                <a:gd name="T90" fmla="*/ 23 w 70"/>
                <a:gd name="T91" fmla="*/ 56 h 78"/>
                <a:gd name="T92" fmla="*/ 29 w 70"/>
                <a:gd name="T93" fmla="*/ 56 h 78"/>
                <a:gd name="T94" fmla="*/ 29 w 70"/>
                <a:gd name="T95" fmla="*/ 51 h 78"/>
                <a:gd name="T96" fmla="*/ 29 w 70"/>
                <a:gd name="T97" fmla="*/ 51 h 78"/>
                <a:gd name="T98" fmla="*/ 6 w 70"/>
                <a:gd name="T99" fmla="*/ 45 h 78"/>
                <a:gd name="T100" fmla="*/ 6 w 70"/>
                <a:gd name="T101" fmla="*/ 45 h 78"/>
                <a:gd name="T102" fmla="*/ 6 w 70"/>
                <a:gd name="T103" fmla="*/ 51 h 78"/>
                <a:gd name="T104" fmla="*/ 6 w 70"/>
                <a:gd name="T105" fmla="*/ 5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 h="78">
                  <a:moveTo>
                    <a:pt x="6" y="56"/>
                  </a:moveTo>
                  <a:lnTo>
                    <a:pt x="6" y="56"/>
                  </a:lnTo>
                  <a:lnTo>
                    <a:pt x="0" y="51"/>
                  </a:lnTo>
                  <a:lnTo>
                    <a:pt x="0" y="51"/>
                  </a:lnTo>
                  <a:lnTo>
                    <a:pt x="0" y="51"/>
                  </a:lnTo>
                  <a:lnTo>
                    <a:pt x="0" y="45"/>
                  </a:lnTo>
                  <a:lnTo>
                    <a:pt x="0" y="45"/>
                  </a:lnTo>
                  <a:lnTo>
                    <a:pt x="0" y="45"/>
                  </a:lnTo>
                  <a:lnTo>
                    <a:pt x="0" y="39"/>
                  </a:lnTo>
                  <a:lnTo>
                    <a:pt x="0" y="39"/>
                  </a:lnTo>
                  <a:lnTo>
                    <a:pt x="0" y="39"/>
                  </a:lnTo>
                  <a:lnTo>
                    <a:pt x="6" y="35"/>
                  </a:lnTo>
                  <a:lnTo>
                    <a:pt x="6" y="35"/>
                  </a:lnTo>
                  <a:lnTo>
                    <a:pt x="6" y="35"/>
                  </a:lnTo>
                  <a:lnTo>
                    <a:pt x="13" y="29"/>
                  </a:lnTo>
                  <a:lnTo>
                    <a:pt x="13" y="29"/>
                  </a:lnTo>
                  <a:lnTo>
                    <a:pt x="17" y="29"/>
                  </a:lnTo>
                  <a:lnTo>
                    <a:pt x="17" y="23"/>
                  </a:lnTo>
                  <a:lnTo>
                    <a:pt x="23" y="23"/>
                  </a:lnTo>
                  <a:lnTo>
                    <a:pt x="23" y="29"/>
                  </a:lnTo>
                  <a:lnTo>
                    <a:pt x="23" y="29"/>
                  </a:lnTo>
                  <a:lnTo>
                    <a:pt x="23" y="29"/>
                  </a:lnTo>
                  <a:lnTo>
                    <a:pt x="23" y="29"/>
                  </a:lnTo>
                  <a:lnTo>
                    <a:pt x="29" y="29"/>
                  </a:lnTo>
                  <a:lnTo>
                    <a:pt x="29" y="35"/>
                  </a:lnTo>
                  <a:lnTo>
                    <a:pt x="35" y="29"/>
                  </a:lnTo>
                  <a:lnTo>
                    <a:pt x="35" y="29"/>
                  </a:lnTo>
                  <a:lnTo>
                    <a:pt x="41" y="23"/>
                  </a:lnTo>
                  <a:lnTo>
                    <a:pt x="41" y="16"/>
                  </a:lnTo>
                  <a:lnTo>
                    <a:pt x="48" y="16"/>
                  </a:lnTo>
                  <a:lnTo>
                    <a:pt x="48" y="6"/>
                  </a:lnTo>
                  <a:lnTo>
                    <a:pt x="48" y="6"/>
                  </a:lnTo>
                  <a:lnTo>
                    <a:pt x="52" y="0"/>
                  </a:lnTo>
                  <a:lnTo>
                    <a:pt x="52" y="0"/>
                  </a:lnTo>
                  <a:lnTo>
                    <a:pt x="52" y="0"/>
                  </a:lnTo>
                  <a:lnTo>
                    <a:pt x="52" y="0"/>
                  </a:lnTo>
                  <a:lnTo>
                    <a:pt x="52" y="0"/>
                  </a:lnTo>
                  <a:lnTo>
                    <a:pt x="52" y="0"/>
                  </a:lnTo>
                  <a:lnTo>
                    <a:pt x="58" y="0"/>
                  </a:lnTo>
                  <a:lnTo>
                    <a:pt x="58" y="6"/>
                  </a:lnTo>
                  <a:lnTo>
                    <a:pt x="58" y="6"/>
                  </a:lnTo>
                  <a:lnTo>
                    <a:pt x="58" y="6"/>
                  </a:lnTo>
                  <a:lnTo>
                    <a:pt x="58" y="6"/>
                  </a:lnTo>
                  <a:lnTo>
                    <a:pt x="58" y="12"/>
                  </a:lnTo>
                  <a:lnTo>
                    <a:pt x="58" y="12"/>
                  </a:lnTo>
                  <a:lnTo>
                    <a:pt x="58" y="16"/>
                  </a:lnTo>
                  <a:lnTo>
                    <a:pt x="58" y="16"/>
                  </a:lnTo>
                  <a:lnTo>
                    <a:pt x="58" y="16"/>
                  </a:lnTo>
                  <a:lnTo>
                    <a:pt x="58" y="16"/>
                  </a:lnTo>
                  <a:lnTo>
                    <a:pt x="64" y="16"/>
                  </a:lnTo>
                  <a:lnTo>
                    <a:pt x="64" y="23"/>
                  </a:lnTo>
                  <a:lnTo>
                    <a:pt x="58" y="23"/>
                  </a:lnTo>
                  <a:lnTo>
                    <a:pt x="58" y="29"/>
                  </a:lnTo>
                  <a:lnTo>
                    <a:pt x="58" y="29"/>
                  </a:lnTo>
                  <a:lnTo>
                    <a:pt x="58" y="29"/>
                  </a:lnTo>
                  <a:lnTo>
                    <a:pt x="64" y="29"/>
                  </a:lnTo>
                  <a:lnTo>
                    <a:pt x="64" y="35"/>
                  </a:lnTo>
                  <a:lnTo>
                    <a:pt x="64" y="35"/>
                  </a:lnTo>
                  <a:lnTo>
                    <a:pt x="64" y="39"/>
                  </a:lnTo>
                  <a:lnTo>
                    <a:pt x="64" y="39"/>
                  </a:lnTo>
                  <a:lnTo>
                    <a:pt x="64" y="39"/>
                  </a:lnTo>
                  <a:lnTo>
                    <a:pt x="64" y="45"/>
                  </a:lnTo>
                  <a:lnTo>
                    <a:pt x="64" y="45"/>
                  </a:lnTo>
                  <a:lnTo>
                    <a:pt x="64" y="51"/>
                  </a:lnTo>
                  <a:lnTo>
                    <a:pt x="70" y="51"/>
                  </a:lnTo>
                  <a:lnTo>
                    <a:pt x="64" y="68"/>
                  </a:lnTo>
                  <a:lnTo>
                    <a:pt x="64" y="68"/>
                  </a:lnTo>
                  <a:lnTo>
                    <a:pt x="64" y="68"/>
                  </a:lnTo>
                  <a:lnTo>
                    <a:pt x="64" y="62"/>
                  </a:lnTo>
                  <a:lnTo>
                    <a:pt x="64" y="62"/>
                  </a:lnTo>
                  <a:lnTo>
                    <a:pt x="64" y="56"/>
                  </a:lnTo>
                  <a:lnTo>
                    <a:pt x="58" y="56"/>
                  </a:lnTo>
                  <a:lnTo>
                    <a:pt x="58" y="56"/>
                  </a:lnTo>
                  <a:lnTo>
                    <a:pt x="58" y="56"/>
                  </a:lnTo>
                  <a:lnTo>
                    <a:pt x="52" y="51"/>
                  </a:lnTo>
                  <a:lnTo>
                    <a:pt x="52" y="51"/>
                  </a:lnTo>
                  <a:lnTo>
                    <a:pt x="52" y="56"/>
                  </a:lnTo>
                  <a:lnTo>
                    <a:pt x="52" y="56"/>
                  </a:lnTo>
                  <a:lnTo>
                    <a:pt x="52" y="62"/>
                  </a:lnTo>
                  <a:lnTo>
                    <a:pt x="48" y="62"/>
                  </a:lnTo>
                  <a:lnTo>
                    <a:pt x="48" y="68"/>
                  </a:lnTo>
                  <a:lnTo>
                    <a:pt x="48" y="68"/>
                  </a:lnTo>
                  <a:lnTo>
                    <a:pt x="48" y="78"/>
                  </a:lnTo>
                  <a:lnTo>
                    <a:pt x="35" y="78"/>
                  </a:lnTo>
                  <a:lnTo>
                    <a:pt x="35" y="78"/>
                  </a:lnTo>
                  <a:lnTo>
                    <a:pt x="29" y="74"/>
                  </a:lnTo>
                  <a:lnTo>
                    <a:pt x="29" y="68"/>
                  </a:lnTo>
                  <a:lnTo>
                    <a:pt x="29" y="68"/>
                  </a:lnTo>
                  <a:lnTo>
                    <a:pt x="29" y="68"/>
                  </a:lnTo>
                  <a:lnTo>
                    <a:pt x="23" y="62"/>
                  </a:lnTo>
                  <a:lnTo>
                    <a:pt x="23" y="62"/>
                  </a:lnTo>
                  <a:lnTo>
                    <a:pt x="23" y="56"/>
                  </a:lnTo>
                  <a:lnTo>
                    <a:pt x="23" y="56"/>
                  </a:lnTo>
                  <a:lnTo>
                    <a:pt x="29" y="56"/>
                  </a:lnTo>
                  <a:lnTo>
                    <a:pt x="29" y="51"/>
                  </a:lnTo>
                  <a:lnTo>
                    <a:pt x="29" y="51"/>
                  </a:lnTo>
                  <a:lnTo>
                    <a:pt x="29" y="51"/>
                  </a:lnTo>
                  <a:lnTo>
                    <a:pt x="29" y="51"/>
                  </a:lnTo>
                  <a:lnTo>
                    <a:pt x="23" y="45"/>
                  </a:lnTo>
                  <a:lnTo>
                    <a:pt x="6" y="45"/>
                  </a:lnTo>
                  <a:lnTo>
                    <a:pt x="6" y="45"/>
                  </a:lnTo>
                  <a:lnTo>
                    <a:pt x="6" y="45"/>
                  </a:lnTo>
                  <a:lnTo>
                    <a:pt x="6" y="51"/>
                  </a:lnTo>
                  <a:lnTo>
                    <a:pt x="6" y="51"/>
                  </a:lnTo>
                  <a:lnTo>
                    <a:pt x="6" y="51"/>
                  </a:lnTo>
                  <a:lnTo>
                    <a:pt x="6" y="56"/>
                  </a:lnTo>
                  <a:lnTo>
                    <a:pt x="6" y="5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5" name="Freeform 1558"/>
            <p:cNvSpPr>
              <a:spLocks/>
            </p:cNvSpPr>
            <p:nvPr/>
          </p:nvSpPr>
          <p:spPr bwMode="auto">
            <a:xfrm>
              <a:off x="7224713" y="2897188"/>
              <a:ext cx="65088" cy="141288"/>
            </a:xfrm>
            <a:custGeom>
              <a:avLst/>
              <a:gdLst>
                <a:gd name="T0" fmla="*/ 18 w 41"/>
                <a:gd name="T1" fmla="*/ 0 h 89"/>
                <a:gd name="T2" fmla="*/ 31 w 41"/>
                <a:gd name="T3" fmla="*/ 5 h 89"/>
                <a:gd name="T4" fmla="*/ 35 w 41"/>
                <a:gd name="T5" fmla="*/ 11 h 89"/>
                <a:gd name="T6" fmla="*/ 35 w 41"/>
                <a:gd name="T7" fmla="*/ 23 h 89"/>
                <a:gd name="T8" fmla="*/ 41 w 41"/>
                <a:gd name="T9" fmla="*/ 27 h 89"/>
                <a:gd name="T10" fmla="*/ 41 w 41"/>
                <a:gd name="T11" fmla="*/ 40 h 89"/>
                <a:gd name="T12" fmla="*/ 35 w 41"/>
                <a:gd name="T13" fmla="*/ 46 h 89"/>
                <a:gd name="T14" fmla="*/ 31 w 41"/>
                <a:gd name="T15" fmla="*/ 50 h 89"/>
                <a:gd name="T16" fmla="*/ 31 w 41"/>
                <a:gd name="T17" fmla="*/ 50 h 89"/>
                <a:gd name="T18" fmla="*/ 31 w 41"/>
                <a:gd name="T19" fmla="*/ 56 h 89"/>
                <a:gd name="T20" fmla="*/ 31 w 41"/>
                <a:gd name="T21" fmla="*/ 62 h 89"/>
                <a:gd name="T22" fmla="*/ 31 w 41"/>
                <a:gd name="T23" fmla="*/ 62 h 89"/>
                <a:gd name="T24" fmla="*/ 31 w 41"/>
                <a:gd name="T25" fmla="*/ 66 h 89"/>
                <a:gd name="T26" fmla="*/ 35 w 41"/>
                <a:gd name="T27" fmla="*/ 66 h 89"/>
                <a:gd name="T28" fmla="*/ 35 w 41"/>
                <a:gd name="T29" fmla="*/ 73 h 89"/>
                <a:gd name="T30" fmla="*/ 35 w 41"/>
                <a:gd name="T31" fmla="*/ 79 h 89"/>
                <a:gd name="T32" fmla="*/ 35 w 41"/>
                <a:gd name="T33" fmla="*/ 85 h 89"/>
                <a:gd name="T34" fmla="*/ 35 w 41"/>
                <a:gd name="T35" fmla="*/ 85 h 89"/>
                <a:gd name="T36" fmla="*/ 24 w 41"/>
                <a:gd name="T37" fmla="*/ 89 h 89"/>
                <a:gd name="T38" fmla="*/ 24 w 41"/>
                <a:gd name="T39" fmla="*/ 89 h 89"/>
                <a:gd name="T40" fmla="*/ 18 w 41"/>
                <a:gd name="T41" fmla="*/ 85 h 89"/>
                <a:gd name="T42" fmla="*/ 24 w 41"/>
                <a:gd name="T43" fmla="*/ 85 h 89"/>
                <a:gd name="T44" fmla="*/ 24 w 41"/>
                <a:gd name="T45" fmla="*/ 79 h 89"/>
                <a:gd name="T46" fmla="*/ 24 w 41"/>
                <a:gd name="T47" fmla="*/ 79 h 89"/>
                <a:gd name="T48" fmla="*/ 12 w 41"/>
                <a:gd name="T49" fmla="*/ 73 h 89"/>
                <a:gd name="T50" fmla="*/ 6 w 41"/>
                <a:gd name="T51" fmla="*/ 62 h 89"/>
                <a:gd name="T52" fmla="*/ 0 w 41"/>
                <a:gd name="T53" fmla="*/ 50 h 89"/>
                <a:gd name="T54" fmla="*/ 0 w 41"/>
                <a:gd name="T55" fmla="*/ 46 h 89"/>
                <a:gd name="T56" fmla="*/ 0 w 41"/>
                <a:gd name="T57" fmla="*/ 46 h 89"/>
                <a:gd name="T58" fmla="*/ 0 w 41"/>
                <a:gd name="T59" fmla="*/ 40 h 89"/>
                <a:gd name="T60" fmla="*/ 12 w 41"/>
                <a:gd name="T61" fmla="*/ 5 h 89"/>
                <a:gd name="T62" fmla="*/ 6 w 41"/>
                <a:gd name="T6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 h="89">
                  <a:moveTo>
                    <a:pt x="6" y="0"/>
                  </a:moveTo>
                  <a:lnTo>
                    <a:pt x="18" y="0"/>
                  </a:lnTo>
                  <a:lnTo>
                    <a:pt x="18" y="5"/>
                  </a:lnTo>
                  <a:lnTo>
                    <a:pt x="31" y="5"/>
                  </a:lnTo>
                  <a:lnTo>
                    <a:pt x="31" y="11"/>
                  </a:lnTo>
                  <a:lnTo>
                    <a:pt x="35" y="11"/>
                  </a:lnTo>
                  <a:lnTo>
                    <a:pt x="35" y="23"/>
                  </a:lnTo>
                  <a:lnTo>
                    <a:pt x="35" y="23"/>
                  </a:lnTo>
                  <a:lnTo>
                    <a:pt x="41" y="27"/>
                  </a:lnTo>
                  <a:lnTo>
                    <a:pt x="41" y="27"/>
                  </a:lnTo>
                  <a:lnTo>
                    <a:pt x="41" y="27"/>
                  </a:lnTo>
                  <a:lnTo>
                    <a:pt x="41" y="40"/>
                  </a:lnTo>
                  <a:lnTo>
                    <a:pt x="35" y="40"/>
                  </a:lnTo>
                  <a:lnTo>
                    <a:pt x="35" y="46"/>
                  </a:lnTo>
                  <a:lnTo>
                    <a:pt x="35" y="46"/>
                  </a:lnTo>
                  <a:lnTo>
                    <a:pt x="31" y="50"/>
                  </a:lnTo>
                  <a:lnTo>
                    <a:pt x="31" y="50"/>
                  </a:lnTo>
                  <a:lnTo>
                    <a:pt x="31" y="50"/>
                  </a:lnTo>
                  <a:lnTo>
                    <a:pt x="31" y="56"/>
                  </a:lnTo>
                  <a:lnTo>
                    <a:pt x="31" y="56"/>
                  </a:lnTo>
                  <a:lnTo>
                    <a:pt x="31" y="62"/>
                  </a:lnTo>
                  <a:lnTo>
                    <a:pt x="31" y="62"/>
                  </a:lnTo>
                  <a:lnTo>
                    <a:pt x="31" y="62"/>
                  </a:lnTo>
                  <a:lnTo>
                    <a:pt x="31" y="62"/>
                  </a:lnTo>
                  <a:lnTo>
                    <a:pt x="31" y="66"/>
                  </a:lnTo>
                  <a:lnTo>
                    <a:pt x="31" y="66"/>
                  </a:lnTo>
                  <a:lnTo>
                    <a:pt x="41" y="66"/>
                  </a:lnTo>
                  <a:lnTo>
                    <a:pt x="35" y="66"/>
                  </a:lnTo>
                  <a:lnTo>
                    <a:pt x="35" y="73"/>
                  </a:lnTo>
                  <a:lnTo>
                    <a:pt x="35" y="73"/>
                  </a:lnTo>
                  <a:lnTo>
                    <a:pt x="35" y="79"/>
                  </a:lnTo>
                  <a:lnTo>
                    <a:pt x="35" y="79"/>
                  </a:lnTo>
                  <a:lnTo>
                    <a:pt x="35" y="79"/>
                  </a:lnTo>
                  <a:lnTo>
                    <a:pt x="35" y="85"/>
                  </a:lnTo>
                  <a:lnTo>
                    <a:pt x="41" y="85"/>
                  </a:lnTo>
                  <a:lnTo>
                    <a:pt x="35" y="85"/>
                  </a:lnTo>
                  <a:lnTo>
                    <a:pt x="35" y="89"/>
                  </a:lnTo>
                  <a:lnTo>
                    <a:pt x="24" y="89"/>
                  </a:lnTo>
                  <a:lnTo>
                    <a:pt x="24" y="89"/>
                  </a:lnTo>
                  <a:lnTo>
                    <a:pt x="24" y="89"/>
                  </a:lnTo>
                  <a:lnTo>
                    <a:pt x="24" y="85"/>
                  </a:lnTo>
                  <a:lnTo>
                    <a:pt x="18" y="85"/>
                  </a:lnTo>
                  <a:lnTo>
                    <a:pt x="18" y="85"/>
                  </a:lnTo>
                  <a:lnTo>
                    <a:pt x="24" y="85"/>
                  </a:lnTo>
                  <a:lnTo>
                    <a:pt x="24" y="79"/>
                  </a:lnTo>
                  <a:lnTo>
                    <a:pt x="24" y="79"/>
                  </a:lnTo>
                  <a:lnTo>
                    <a:pt x="24" y="79"/>
                  </a:lnTo>
                  <a:lnTo>
                    <a:pt x="24" y="79"/>
                  </a:lnTo>
                  <a:lnTo>
                    <a:pt x="18" y="73"/>
                  </a:lnTo>
                  <a:lnTo>
                    <a:pt x="12" y="73"/>
                  </a:lnTo>
                  <a:lnTo>
                    <a:pt x="6" y="66"/>
                  </a:lnTo>
                  <a:lnTo>
                    <a:pt x="6" y="62"/>
                  </a:lnTo>
                  <a:lnTo>
                    <a:pt x="0" y="62"/>
                  </a:lnTo>
                  <a:lnTo>
                    <a:pt x="0" y="50"/>
                  </a:lnTo>
                  <a:lnTo>
                    <a:pt x="0" y="50"/>
                  </a:lnTo>
                  <a:lnTo>
                    <a:pt x="0" y="46"/>
                  </a:lnTo>
                  <a:lnTo>
                    <a:pt x="0" y="46"/>
                  </a:lnTo>
                  <a:lnTo>
                    <a:pt x="0" y="46"/>
                  </a:lnTo>
                  <a:lnTo>
                    <a:pt x="0" y="40"/>
                  </a:lnTo>
                  <a:lnTo>
                    <a:pt x="0" y="40"/>
                  </a:lnTo>
                  <a:lnTo>
                    <a:pt x="12" y="40"/>
                  </a:lnTo>
                  <a:lnTo>
                    <a:pt x="12" y="5"/>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6" name="Freeform 1559"/>
            <p:cNvSpPr>
              <a:spLocks/>
            </p:cNvSpPr>
            <p:nvPr/>
          </p:nvSpPr>
          <p:spPr bwMode="auto">
            <a:xfrm>
              <a:off x="7224713" y="2897188"/>
              <a:ext cx="65088" cy="141288"/>
            </a:xfrm>
            <a:custGeom>
              <a:avLst/>
              <a:gdLst>
                <a:gd name="T0" fmla="*/ 18 w 41"/>
                <a:gd name="T1" fmla="*/ 0 h 89"/>
                <a:gd name="T2" fmla="*/ 31 w 41"/>
                <a:gd name="T3" fmla="*/ 5 h 89"/>
                <a:gd name="T4" fmla="*/ 35 w 41"/>
                <a:gd name="T5" fmla="*/ 11 h 89"/>
                <a:gd name="T6" fmla="*/ 35 w 41"/>
                <a:gd name="T7" fmla="*/ 23 h 89"/>
                <a:gd name="T8" fmla="*/ 41 w 41"/>
                <a:gd name="T9" fmla="*/ 27 h 89"/>
                <a:gd name="T10" fmla="*/ 41 w 41"/>
                <a:gd name="T11" fmla="*/ 40 h 89"/>
                <a:gd name="T12" fmla="*/ 35 w 41"/>
                <a:gd name="T13" fmla="*/ 46 h 89"/>
                <a:gd name="T14" fmla="*/ 31 w 41"/>
                <a:gd name="T15" fmla="*/ 50 h 89"/>
                <a:gd name="T16" fmla="*/ 31 w 41"/>
                <a:gd name="T17" fmla="*/ 50 h 89"/>
                <a:gd name="T18" fmla="*/ 31 w 41"/>
                <a:gd name="T19" fmla="*/ 56 h 89"/>
                <a:gd name="T20" fmla="*/ 31 w 41"/>
                <a:gd name="T21" fmla="*/ 62 h 89"/>
                <a:gd name="T22" fmla="*/ 31 w 41"/>
                <a:gd name="T23" fmla="*/ 62 h 89"/>
                <a:gd name="T24" fmla="*/ 31 w 41"/>
                <a:gd name="T25" fmla="*/ 66 h 89"/>
                <a:gd name="T26" fmla="*/ 35 w 41"/>
                <a:gd name="T27" fmla="*/ 66 h 89"/>
                <a:gd name="T28" fmla="*/ 35 w 41"/>
                <a:gd name="T29" fmla="*/ 73 h 89"/>
                <a:gd name="T30" fmla="*/ 35 w 41"/>
                <a:gd name="T31" fmla="*/ 79 h 89"/>
                <a:gd name="T32" fmla="*/ 35 w 41"/>
                <a:gd name="T33" fmla="*/ 85 h 89"/>
                <a:gd name="T34" fmla="*/ 35 w 41"/>
                <a:gd name="T35" fmla="*/ 85 h 89"/>
                <a:gd name="T36" fmla="*/ 24 w 41"/>
                <a:gd name="T37" fmla="*/ 89 h 89"/>
                <a:gd name="T38" fmla="*/ 24 w 41"/>
                <a:gd name="T39" fmla="*/ 89 h 89"/>
                <a:gd name="T40" fmla="*/ 18 w 41"/>
                <a:gd name="T41" fmla="*/ 85 h 89"/>
                <a:gd name="T42" fmla="*/ 24 w 41"/>
                <a:gd name="T43" fmla="*/ 85 h 89"/>
                <a:gd name="T44" fmla="*/ 24 w 41"/>
                <a:gd name="T45" fmla="*/ 79 h 89"/>
                <a:gd name="T46" fmla="*/ 24 w 41"/>
                <a:gd name="T47" fmla="*/ 79 h 89"/>
                <a:gd name="T48" fmla="*/ 12 w 41"/>
                <a:gd name="T49" fmla="*/ 73 h 89"/>
                <a:gd name="T50" fmla="*/ 6 w 41"/>
                <a:gd name="T51" fmla="*/ 62 h 89"/>
                <a:gd name="T52" fmla="*/ 0 w 41"/>
                <a:gd name="T53" fmla="*/ 50 h 89"/>
                <a:gd name="T54" fmla="*/ 0 w 41"/>
                <a:gd name="T55" fmla="*/ 46 h 89"/>
                <a:gd name="T56" fmla="*/ 0 w 41"/>
                <a:gd name="T57" fmla="*/ 46 h 89"/>
                <a:gd name="T58" fmla="*/ 0 w 41"/>
                <a:gd name="T59" fmla="*/ 40 h 89"/>
                <a:gd name="T60" fmla="*/ 12 w 41"/>
                <a:gd name="T61" fmla="*/ 5 h 89"/>
                <a:gd name="T62" fmla="*/ 6 w 41"/>
                <a:gd name="T6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 h="89">
                  <a:moveTo>
                    <a:pt x="6" y="0"/>
                  </a:moveTo>
                  <a:lnTo>
                    <a:pt x="18" y="0"/>
                  </a:lnTo>
                  <a:lnTo>
                    <a:pt x="18" y="5"/>
                  </a:lnTo>
                  <a:lnTo>
                    <a:pt x="31" y="5"/>
                  </a:lnTo>
                  <a:lnTo>
                    <a:pt x="31" y="11"/>
                  </a:lnTo>
                  <a:lnTo>
                    <a:pt x="35" y="11"/>
                  </a:lnTo>
                  <a:lnTo>
                    <a:pt x="35" y="23"/>
                  </a:lnTo>
                  <a:lnTo>
                    <a:pt x="35" y="23"/>
                  </a:lnTo>
                  <a:lnTo>
                    <a:pt x="41" y="27"/>
                  </a:lnTo>
                  <a:lnTo>
                    <a:pt x="41" y="27"/>
                  </a:lnTo>
                  <a:lnTo>
                    <a:pt x="41" y="27"/>
                  </a:lnTo>
                  <a:lnTo>
                    <a:pt x="41" y="40"/>
                  </a:lnTo>
                  <a:lnTo>
                    <a:pt x="35" y="40"/>
                  </a:lnTo>
                  <a:lnTo>
                    <a:pt x="35" y="46"/>
                  </a:lnTo>
                  <a:lnTo>
                    <a:pt x="35" y="46"/>
                  </a:lnTo>
                  <a:lnTo>
                    <a:pt x="31" y="50"/>
                  </a:lnTo>
                  <a:lnTo>
                    <a:pt x="31" y="50"/>
                  </a:lnTo>
                  <a:lnTo>
                    <a:pt x="31" y="50"/>
                  </a:lnTo>
                  <a:lnTo>
                    <a:pt x="31" y="56"/>
                  </a:lnTo>
                  <a:lnTo>
                    <a:pt x="31" y="56"/>
                  </a:lnTo>
                  <a:lnTo>
                    <a:pt x="31" y="62"/>
                  </a:lnTo>
                  <a:lnTo>
                    <a:pt x="31" y="62"/>
                  </a:lnTo>
                  <a:lnTo>
                    <a:pt x="31" y="62"/>
                  </a:lnTo>
                  <a:lnTo>
                    <a:pt x="31" y="62"/>
                  </a:lnTo>
                  <a:lnTo>
                    <a:pt x="31" y="66"/>
                  </a:lnTo>
                  <a:lnTo>
                    <a:pt x="31" y="66"/>
                  </a:lnTo>
                  <a:lnTo>
                    <a:pt x="41" y="66"/>
                  </a:lnTo>
                  <a:lnTo>
                    <a:pt x="35" y="66"/>
                  </a:lnTo>
                  <a:lnTo>
                    <a:pt x="35" y="73"/>
                  </a:lnTo>
                  <a:lnTo>
                    <a:pt x="35" y="73"/>
                  </a:lnTo>
                  <a:lnTo>
                    <a:pt x="35" y="79"/>
                  </a:lnTo>
                  <a:lnTo>
                    <a:pt x="35" y="79"/>
                  </a:lnTo>
                  <a:lnTo>
                    <a:pt x="35" y="79"/>
                  </a:lnTo>
                  <a:lnTo>
                    <a:pt x="35" y="85"/>
                  </a:lnTo>
                  <a:lnTo>
                    <a:pt x="41" y="85"/>
                  </a:lnTo>
                  <a:lnTo>
                    <a:pt x="35" y="85"/>
                  </a:lnTo>
                  <a:lnTo>
                    <a:pt x="35" y="89"/>
                  </a:lnTo>
                  <a:lnTo>
                    <a:pt x="24" y="89"/>
                  </a:lnTo>
                  <a:lnTo>
                    <a:pt x="24" y="89"/>
                  </a:lnTo>
                  <a:lnTo>
                    <a:pt x="24" y="89"/>
                  </a:lnTo>
                  <a:lnTo>
                    <a:pt x="24" y="85"/>
                  </a:lnTo>
                  <a:lnTo>
                    <a:pt x="18" y="85"/>
                  </a:lnTo>
                  <a:lnTo>
                    <a:pt x="18" y="85"/>
                  </a:lnTo>
                  <a:lnTo>
                    <a:pt x="24" y="85"/>
                  </a:lnTo>
                  <a:lnTo>
                    <a:pt x="24" y="79"/>
                  </a:lnTo>
                  <a:lnTo>
                    <a:pt x="24" y="79"/>
                  </a:lnTo>
                  <a:lnTo>
                    <a:pt x="24" y="79"/>
                  </a:lnTo>
                  <a:lnTo>
                    <a:pt x="24" y="79"/>
                  </a:lnTo>
                  <a:lnTo>
                    <a:pt x="18" y="73"/>
                  </a:lnTo>
                  <a:lnTo>
                    <a:pt x="12" y="73"/>
                  </a:lnTo>
                  <a:lnTo>
                    <a:pt x="6" y="66"/>
                  </a:lnTo>
                  <a:lnTo>
                    <a:pt x="6" y="62"/>
                  </a:lnTo>
                  <a:lnTo>
                    <a:pt x="0" y="62"/>
                  </a:lnTo>
                  <a:lnTo>
                    <a:pt x="0" y="50"/>
                  </a:lnTo>
                  <a:lnTo>
                    <a:pt x="0" y="50"/>
                  </a:lnTo>
                  <a:lnTo>
                    <a:pt x="0" y="46"/>
                  </a:lnTo>
                  <a:lnTo>
                    <a:pt x="0" y="46"/>
                  </a:lnTo>
                  <a:lnTo>
                    <a:pt x="0" y="46"/>
                  </a:lnTo>
                  <a:lnTo>
                    <a:pt x="0" y="40"/>
                  </a:lnTo>
                  <a:lnTo>
                    <a:pt x="0" y="40"/>
                  </a:lnTo>
                  <a:lnTo>
                    <a:pt x="12" y="40"/>
                  </a:lnTo>
                  <a:lnTo>
                    <a:pt x="12" y="5"/>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7" name="Freeform 1560"/>
            <p:cNvSpPr>
              <a:spLocks/>
            </p:cNvSpPr>
            <p:nvPr/>
          </p:nvSpPr>
          <p:spPr bwMode="auto">
            <a:xfrm>
              <a:off x="7308850" y="3121026"/>
              <a:ext cx="26988" cy="50800"/>
            </a:xfrm>
            <a:custGeom>
              <a:avLst/>
              <a:gdLst>
                <a:gd name="T0" fmla="*/ 13 w 17"/>
                <a:gd name="T1" fmla="*/ 32 h 32"/>
                <a:gd name="T2" fmla="*/ 13 w 17"/>
                <a:gd name="T3" fmla="*/ 32 h 32"/>
                <a:gd name="T4" fmla="*/ 13 w 17"/>
                <a:gd name="T5" fmla="*/ 32 h 32"/>
                <a:gd name="T6" fmla="*/ 13 w 17"/>
                <a:gd name="T7" fmla="*/ 32 h 32"/>
                <a:gd name="T8" fmla="*/ 13 w 17"/>
                <a:gd name="T9" fmla="*/ 32 h 32"/>
                <a:gd name="T10" fmla="*/ 17 w 17"/>
                <a:gd name="T11" fmla="*/ 28 h 32"/>
                <a:gd name="T12" fmla="*/ 17 w 17"/>
                <a:gd name="T13" fmla="*/ 28 h 32"/>
                <a:gd name="T14" fmla="*/ 17 w 17"/>
                <a:gd name="T15" fmla="*/ 22 h 32"/>
                <a:gd name="T16" fmla="*/ 17 w 17"/>
                <a:gd name="T17" fmla="*/ 22 h 32"/>
                <a:gd name="T18" fmla="*/ 17 w 17"/>
                <a:gd name="T19" fmla="*/ 16 h 32"/>
                <a:gd name="T20" fmla="*/ 17 w 17"/>
                <a:gd name="T21" fmla="*/ 16 h 32"/>
                <a:gd name="T22" fmla="*/ 17 w 17"/>
                <a:gd name="T23" fmla="*/ 10 h 32"/>
                <a:gd name="T24" fmla="*/ 17 w 17"/>
                <a:gd name="T25" fmla="*/ 10 h 32"/>
                <a:gd name="T26" fmla="*/ 13 w 17"/>
                <a:gd name="T27" fmla="*/ 6 h 32"/>
                <a:gd name="T28" fmla="*/ 13 w 17"/>
                <a:gd name="T29" fmla="*/ 6 h 32"/>
                <a:gd name="T30" fmla="*/ 13 w 17"/>
                <a:gd name="T31" fmla="*/ 0 h 32"/>
                <a:gd name="T32" fmla="*/ 6 w 17"/>
                <a:gd name="T33" fmla="*/ 0 h 32"/>
                <a:gd name="T34" fmla="*/ 6 w 17"/>
                <a:gd name="T35" fmla="*/ 10 h 32"/>
                <a:gd name="T36" fmla="*/ 6 w 17"/>
                <a:gd name="T37" fmla="*/ 10 h 32"/>
                <a:gd name="T38" fmla="*/ 6 w 17"/>
                <a:gd name="T39" fmla="*/ 16 h 32"/>
                <a:gd name="T40" fmla="*/ 0 w 17"/>
                <a:gd name="T41" fmla="*/ 16 h 32"/>
                <a:gd name="T42" fmla="*/ 0 w 17"/>
                <a:gd name="T43" fmla="*/ 22 h 32"/>
                <a:gd name="T44" fmla="*/ 0 w 17"/>
                <a:gd name="T45" fmla="*/ 22 h 32"/>
                <a:gd name="T46" fmla="*/ 0 w 17"/>
                <a:gd name="T47" fmla="*/ 22 h 32"/>
                <a:gd name="T48" fmla="*/ 0 w 17"/>
                <a:gd name="T49" fmla="*/ 22 h 32"/>
                <a:gd name="T50" fmla="*/ 0 w 17"/>
                <a:gd name="T51" fmla="*/ 28 h 32"/>
                <a:gd name="T52" fmla="*/ 6 w 17"/>
                <a:gd name="T53" fmla="*/ 28 h 32"/>
                <a:gd name="T54" fmla="*/ 6 w 17"/>
                <a:gd name="T55" fmla="*/ 32 h 32"/>
                <a:gd name="T56" fmla="*/ 6 w 17"/>
                <a:gd name="T57" fmla="*/ 32 h 32"/>
                <a:gd name="T58" fmla="*/ 6 w 17"/>
                <a:gd name="T59" fmla="*/ 32 h 32"/>
                <a:gd name="T60" fmla="*/ 13 w 17"/>
                <a:gd name="T61" fmla="*/ 32 h 32"/>
                <a:gd name="T62" fmla="*/ 13 w 17"/>
                <a:gd name="T63"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32">
                  <a:moveTo>
                    <a:pt x="13" y="32"/>
                  </a:moveTo>
                  <a:lnTo>
                    <a:pt x="13" y="32"/>
                  </a:lnTo>
                  <a:lnTo>
                    <a:pt x="13" y="32"/>
                  </a:lnTo>
                  <a:lnTo>
                    <a:pt x="13" y="32"/>
                  </a:lnTo>
                  <a:lnTo>
                    <a:pt x="13" y="32"/>
                  </a:lnTo>
                  <a:lnTo>
                    <a:pt x="17" y="28"/>
                  </a:lnTo>
                  <a:lnTo>
                    <a:pt x="17" y="28"/>
                  </a:lnTo>
                  <a:lnTo>
                    <a:pt x="17" y="22"/>
                  </a:lnTo>
                  <a:lnTo>
                    <a:pt x="17" y="22"/>
                  </a:lnTo>
                  <a:lnTo>
                    <a:pt x="17" y="16"/>
                  </a:lnTo>
                  <a:lnTo>
                    <a:pt x="17" y="16"/>
                  </a:lnTo>
                  <a:lnTo>
                    <a:pt x="17" y="10"/>
                  </a:lnTo>
                  <a:lnTo>
                    <a:pt x="17" y="10"/>
                  </a:lnTo>
                  <a:lnTo>
                    <a:pt x="13" y="6"/>
                  </a:lnTo>
                  <a:lnTo>
                    <a:pt x="13" y="6"/>
                  </a:lnTo>
                  <a:lnTo>
                    <a:pt x="13" y="0"/>
                  </a:lnTo>
                  <a:lnTo>
                    <a:pt x="6" y="0"/>
                  </a:lnTo>
                  <a:lnTo>
                    <a:pt x="6" y="10"/>
                  </a:lnTo>
                  <a:lnTo>
                    <a:pt x="6" y="10"/>
                  </a:lnTo>
                  <a:lnTo>
                    <a:pt x="6" y="16"/>
                  </a:lnTo>
                  <a:lnTo>
                    <a:pt x="0" y="16"/>
                  </a:lnTo>
                  <a:lnTo>
                    <a:pt x="0" y="22"/>
                  </a:lnTo>
                  <a:lnTo>
                    <a:pt x="0" y="22"/>
                  </a:lnTo>
                  <a:lnTo>
                    <a:pt x="0" y="22"/>
                  </a:lnTo>
                  <a:lnTo>
                    <a:pt x="0" y="22"/>
                  </a:lnTo>
                  <a:lnTo>
                    <a:pt x="0" y="28"/>
                  </a:lnTo>
                  <a:lnTo>
                    <a:pt x="6" y="28"/>
                  </a:lnTo>
                  <a:lnTo>
                    <a:pt x="6" y="32"/>
                  </a:lnTo>
                  <a:lnTo>
                    <a:pt x="6" y="32"/>
                  </a:lnTo>
                  <a:lnTo>
                    <a:pt x="6" y="32"/>
                  </a:lnTo>
                  <a:lnTo>
                    <a:pt x="13" y="32"/>
                  </a:lnTo>
                  <a:lnTo>
                    <a:pt x="13" y="3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8" name="Freeform 1561"/>
            <p:cNvSpPr>
              <a:spLocks/>
            </p:cNvSpPr>
            <p:nvPr/>
          </p:nvSpPr>
          <p:spPr bwMode="auto">
            <a:xfrm>
              <a:off x="7308850" y="3121026"/>
              <a:ext cx="26988" cy="50800"/>
            </a:xfrm>
            <a:custGeom>
              <a:avLst/>
              <a:gdLst>
                <a:gd name="T0" fmla="*/ 13 w 17"/>
                <a:gd name="T1" fmla="*/ 32 h 32"/>
                <a:gd name="T2" fmla="*/ 13 w 17"/>
                <a:gd name="T3" fmla="*/ 32 h 32"/>
                <a:gd name="T4" fmla="*/ 13 w 17"/>
                <a:gd name="T5" fmla="*/ 32 h 32"/>
                <a:gd name="T6" fmla="*/ 13 w 17"/>
                <a:gd name="T7" fmla="*/ 32 h 32"/>
                <a:gd name="T8" fmla="*/ 13 w 17"/>
                <a:gd name="T9" fmla="*/ 32 h 32"/>
                <a:gd name="T10" fmla="*/ 17 w 17"/>
                <a:gd name="T11" fmla="*/ 28 h 32"/>
                <a:gd name="T12" fmla="*/ 17 w 17"/>
                <a:gd name="T13" fmla="*/ 28 h 32"/>
                <a:gd name="T14" fmla="*/ 17 w 17"/>
                <a:gd name="T15" fmla="*/ 22 h 32"/>
                <a:gd name="T16" fmla="*/ 17 w 17"/>
                <a:gd name="T17" fmla="*/ 22 h 32"/>
                <a:gd name="T18" fmla="*/ 17 w 17"/>
                <a:gd name="T19" fmla="*/ 16 h 32"/>
                <a:gd name="T20" fmla="*/ 17 w 17"/>
                <a:gd name="T21" fmla="*/ 16 h 32"/>
                <a:gd name="T22" fmla="*/ 17 w 17"/>
                <a:gd name="T23" fmla="*/ 10 h 32"/>
                <a:gd name="T24" fmla="*/ 17 w 17"/>
                <a:gd name="T25" fmla="*/ 10 h 32"/>
                <a:gd name="T26" fmla="*/ 13 w 17"/>
                <a:gd name="T27" fmla="*/ 6 h 32"/>
                <a:gd name="T28" fmla="*/ 13 w 17"/>
                <a:gd name="T29" fmla="*/ 6 h 32"/>
                <a:gd name="T30" fmla="*/ 13 w 17"/>
                <a:gd name="T31" fmla="*/ 0 h 32"/>
                <a:gd name="T32" fmla="*/ 6 w 17"/>
                <a:gd name="T33" fmla="*/ 0 h 32"/>
                <a:gd name="T34" fmla="*/ 6 w 17"/>
                <a:gd name="T35" fmla="*/ 10 h 32"/>
                <a:gd name="T36" fmla="*/ 6 w 17"/>
                <a:gd name="T37" fmla="*/ 10 h 32"/>
                <a:gd name="T38" fmla="*/ 6 w 17"/>
                <a:gd name="T39" fmla="*/ 16 h 32"/>
                <a:gd name="T40" fmla="*/ 0 w 17"/>
                <a:gd name="T41" fmla="*/ 16 h 32"/>
                <a:gd name="T42" fmla="*/ 0 w 17"/>
                <a:gd name="T43" fmla="*/ 22 h 32"/>
                <a:gd name="T44" fmla="*/ 0 w 17"/>
                <a:gd name="T45" fmla="*/ 22 h 32"/>
                <a:gd name="T46" fmla="*/ 0 w 17"/>
                <a:gd name="T47" fmla="*/ 22 h 32"/>
                <a:gd name="T48" fmla="*/ 0 w 17"/>
                <a:gd name="T49" fmla="*/ 22 h 32"/>
                <a:gd name="T50" fmla="*/ 0 w 17"/>
                <a:gd name="T51" fmla="*/ 28 h 32"/>
                <a:gd name="T52" fmla="*/ 6 w 17"/>
                <a:gd name="T53" fmla="*/ 28 h 32"/>
                <a:gd name="T54" fmla="*/ 6 w 17"/>
                <a:gd name="T55" fmla="*/ 32 h 32"/>
                <a:gd name="T56" fmla="*/ 6 w 17"/>
                <a:gd name="T57" fmla="*/ 32 h 32"/>
                <a:gd name="T58" fmla="*/ 6 w 17"/>
                <a:gd name="T59" fmla="*/ 32 h 32"/>
                <a:gd name="T60" fmla="*/ 13 w 17"/>
                <a:gd name="T61" fmla="*/ 32 h 32"/>
                <a:gd name="T62" fmla="*/ 13 w 17"/>
                <a:gd name="T63"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32">
                  <a:moveTo>
                    <a:pt x="13" y="32"/>
                  </a:moveTo>
                  <a:lnTo>
                    <a:pt x="13" y="32"/>
                  </a:lnTo>
                  <a:lnTo>
                    <a:pt x="13" y="32"/>
                  </a:lnTo>
                  <a:lnTo>
                    <a:pt x="13" y="32"/>
                  </a:lnTo>
                  <a:lnTo>
                    <a:pt x="13" y="32"/>
                  </a:lnTo>
                  <a:lnTo>
                    <a:pt x="17" y="28"/>
                  </a:lnTo>
                  <a:lnTo>
                    <a:pt x="17" y="28"/>
                  </a:lnTo>
                  <a:lnTo>
                    <a:pt x="17" y="22"/>
                  </a:lnTo>
                  <a:lnTo>
                    <a:pt x="17" y="22"/>
                  </a:lnTo>
                  <a:lnTo>
                    <a:pt x="17" y="16"/>
                  </a:lnTo>
                  <a:lnTo>
                    <a:pt x="17" y="16"/>
                  </a:lnTo>
                  <a:lnTo>
                    <a:pt x="17" y="10"/>
                  </a:lnTo>
                  <a:lnTo>
                    <a:pt x="17" y="10"/>
                  </a:lnTo>
                  <a:lnTo>
                    <a:pt x="13" y="6"/>
                  </a:lnTo>
                  <a:lnTo>
                    <a:pt x="13" y="6"/>
                  </a:lnTo>
                  <a:lnTo>
                    <a:pt x="13" y="0"/>
                  </a:lnTo>
                  <a:lnTo>
                    <a:pt x="6" y="0"/>
                  </a:lnTo>
                  <a:lnTo>
                    <a:pt x="6" y="10"/>
                  </a:lnTo>
                  <a:lnTo>
                    <a:pt x="6" y="10"/>
                  </a:lnTo>
                  <a:lnTo>
                    <a:pt x="6" y="16"/>
                  </a:lnTo>
                  <a:lnTo>
                    <a:pt x="0" y="16"/>
                  </a:lnTo>
                  <a:lnTo>
                    <a:pt x="0" y="22"/>
                  </a:lnTo>
                  <a:lnTo>
                    <a:pt x="0" y="22"/>
                  </a:lnTo>
                  <a:lnTo>
                    <a:pt x="0" y="22"/>
                  </a:lnTo>
                  <a:lnTo>
                    <a:pt x="0" y="22"/>
                  </a:lnTo>
                  <a:lnTo>
                    <a:pt x="0" y="28"/>
                  </a:lnTo>
                  <a:lnTo>
                    <a:pt x="6" y="28"/>
                  </a:lnTo>
                  <a:lnTo>
                    <a:pt x="6" y="32"/>
                  </a:lnTo>
                  <a:lnTo>
                    <a:pt x="6" y="32"/>
                  </a:lnTo>
                  <a:lnTo>
                    <a:pt x="6" y="32"/>
                  </a:lnTo>
                  <a:lnTo>
                    <a:pt x="13" y="32"/>
                  </a:lnTo>
                  <a:lnTo>
                    <a:pt x="13" y="3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59" name="Freeform 1562"/>
            <p:cNvSpPr>
              <a:spLocks/>
            </p:cNvSpPr>
            <p:nvPr/>
          </p:nvSpPr>
          <p:spPr bwMode="auto">
            <a:xfrm>
              <a:off x="7345363" y="3074988"/>
              <a:ext cx="39688" cy="46038"/>
            </a:xfrm>
            <a:custGeom>
              <a:avLst/>
              <a:gdLst>
                <a:gd name="T0" fmla="*/ 0 w 25"/>
                <a:gd name="T1" fmla="*/ 6 h 29"/>
                <a:gd name="T2" fmla="*/ 6 w 25"/>
                <a:gd name="T3" fmla="*/ 12 h 29"/>
                <a:gd name="T4" fmla="*/ 6 w 25"/>
                <a:gd name="T5" fmla="*/ 12 h 29"/>
                <a:gd name="T6" fmla="*/ 12 w 25"/>
                <a:gd name="T7" fmla="*/ 12 h 29"/>
                <a:gd name="T8" fmla="*/ 12 w 25"/>
                <a:gd name="T9" fmla="*/ 18 h 29"/>
                <a:gd name="T10" fmla="*/ 18 w 25"/>
                <a:gd name="T11" fmla="*/ 18 h 29"/>
                <a:gd name="T12" fmla="*/ 18 w 25"/>
                <a:gd name="T13" fmla="*/ 22 h 29"/>
                <a:gd name="T14" fmla="*/ 18 w 25"/>
                <a:gd name="T15" fmla="*/ 22 h 29"/>
                <a:gd name="T16" fmla="*/ 18 w 25"/>
                <a:gd name="T17" fmla="*/ 29 h 29"/>
                <a:gd name="T18" fmla="*/ 25 w 25"/>
                <a:gd name="T19" fmla="*/ 29 h 29"/>
                <a:gd name="T20" fmla="*/ 25 w 25"/>
                <a:gd name="T21" fmla="*/ 18 h 29"/>
                <a:gd name="T22" fmla="*/ 25 w 25"/>
                <a:gd name="T23" fmla="*/ 18 h 29"/>
                <a:gd name="T24" fmla="*/ 25 w 25"/>
                <a:gd name="T25" fmla="*/ 12 h 29"/>
                <a:gd name="T26" fmla="*/ 25 w 25"/>
                <a:gd name="T27" fmla="*/ 12 h 29"/>
                <a:gd name="T28" fmla="*/ 25 w 25"/>
                <a:gd name="T29" fmla="*/ 12 h 29"/>
                <a:gd name="T30" fmla="*/ 25 w 25"/>
                <a:gd name="T31" fmla="*/ 12 h 29"/>
                <a:gd name="T32" fmla="*/ 25 w 25"/>
                <a:gd name="T33" fmla="*/ 6 h 29"/>
                <a:gd name="T34" fmla="*/ 25 w 25"/>
                <a:gd name="T35" fmla="*/ 6 h 29"/>
                <a:gd name="T36" fmla="*/ 18 w 25"/>
                <a:gd name="T37" fmla="*/ 0 h 29"/>
                <a:gd name="T38" fmla="*/ 6 w 25"/>
                <a:gd name="T39" fmla="*/ 0 h 29"/>
                <a:gd name="T40" fmla="*/ 6 w 25"/>
                <a:gd name="T41" fmla="*/ 6 h 29"/>
                <a:gd name="T42" fmla="*/ 0 w 25"/>
                <a:gd name="T43" fmla="*/ 6 h 29"/>
                <a:gd name="T44" fmla="*/ 0 w 25"/>
                <a:gd name="T45"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0" y="6"/>
                  </a:moveTo>
                  <a:lnTo>
                    <a:pt x="6" y="12"/>
                  </a:lnTo>
                  <a:lnTo>
                    <a:pt x="6" y="12"/>
                  </a:lnTo>
                  <a:lnTo>
                    <a:pt x="12" y="12"/>
                  </a:lnTo>
                  <a:lnTo>
                    <a:pt x="12" y="18"/>
                  </a:lnTo>
                  <a:lnTo>
                    <a:pt x="18" y="18"/>
                  </a:lnTo>
                  <a:lnTo>
                    <a:pt x="18" y="22"/>
                  </a:lnTo>
                  <a:lnTo>
                    <a:pt x="18" y="22"/>
                  </a:lnTo>
                  <a:lnTo>
                    <a:pt x="18" y="29"/>
                  </a:lnTo>
                  <a:lnTo>
                    <a:pt x="25" y="29"/>
                  </a:lnTo>
                  <a:lnTo>
                    <a:pt x="25" y="18"/>
                  </a:lnTo>
                  <a:lnTo>
                    <a:pt x="25" y="18"/>
                  </a:lnTo>
                  <a:lnTo>
                    <a:pt x="25" y="12"/>
                  </a:lnTo>
                  <a:lnTo>
                    <a:pt x="25" y="12"/>
                  </a:lnTo>
                  <a:lnTo>
                    <a:pt x="25" y="12"/>
                  </a:lnTo>
                  <a:lnTo>
                    <a:pt x="25" y="12"/>
                  </a:lnTo>
                  <a:lnTo>
                    <a:pt x="25" y="6"/>
                  </a:lnTo>
                  <a:lnTo>
                    <a:pt x="25" y="6"/>
                  </a:lnTo>
                  <a:lnTo>
                    <a:pt x="18" y="0"/>
                  </a:lnTo>
                  <a:lnTo>
                    <a:pt x="6" y="0"/>
                  </a:lnTo>
                  <a:lnTo>
                    <a:pt x="6"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0" name="Freeform 1563"/>
            <p:cNvSpPr>
              <a:spLocks/>
            </p:cNvSpPr>
            <p:nvPr/>
          </p:nvSpPr>
          <p:spPr bwMode="auto">
            <a:xfrm>
              <a:off x="7345363" y="3074988"/>
              <a:ext cx="39688" cy="46038"/>
            </a:xfrm>
            <a:custGeom>
              <a:avLst/>
              <a:gdLst>
                <a:gd name="T0" fmla="*/ 0 w 25"/>
                <a:gd name="T1" fmla="*/ 6 h 29"/>
                <a:gd name="T2" fmla="*/ 6 w 25"/>
                <a:gd name="T3" fmla="*/ 12 h 29"/>
                <a:gd name="T4" fmla="*/ 6 w 25"/>
                <a:gd name="T5" fmla="*/ 12 h 29"/>
                <a:gd name="T6" fmla="*/ 12 w 25"/>
                <a:gd name="T7" fmla="*/ 12 h 29"/>
                <a:gd name="T8" fmla="*/ 12 w 25"/>
                <a:gd name="T9" fmla="*/ 18 h 29"/>
                <a:gd name="T10" fmla="*/ 18 w 25"/>
                <a:gd name="T11" fmla="*/ 18 h 29"/>
                <a:gd name="T12" fmla="*/ 18 w 25"/>
                <a:gd name="T13" fmla="*/ 22 h 29"/>
                <a:gd name="T14" fmla="*/ 18 w 25"/>
                <a:gd name="T15" fmla="*/ 22 h 29"/>
                <a:gd name="T16" fmla="*/ 18 w 25"/>
                <a:gd name="T17" fmla="*/ 29 h 29"/>
                <a:gd name="T18" fmla="*/ 25 w 25"/>
                <a:gd name="T19" fmla="*/ 29 h 29"/>
                <a:gd name="T20" fmla="*/ 25 w 25"/>
                <a:gd name="T21" fmla="*/ 18 h 29"/>
                <a:gd name="T22" fmla="*/ 25 w 25"/>
                <a:gd name="T23" fmla="*/ 18 h 29"/>
                <a:gd name="T24" fmla="*/ 25 w 25"/>
                <a:gd name="T25" fmla="*/ 12 h 29"/>
                <a:gd name="T26" fmla="*/ 25 w 25"/>
                <a:gd name="T27" fmla="*/ 12 h 29"/>
                <a:gd name="T28" fmla="*/ 25 w 25"/>
                <a:gd name="T29" fmla="*/ 12 h 29"/>
                <a:gd name="T30" fmla="*/ 25 w 25"/>
                <a:gd name="T31" fmla="*/ 12 h 29"/>
                <a:gd name="T32" fmla="*/ 25 w 25"/>
                <a:gd name="T33" fmla="*/ 6 h 29"/>
                <a:gd name="T34" fmla="*/ 25 w 25"/>
                <a:gd name="T35" fmla="*/ 6 h 29"/>
                <a:gd name="T36" fmla="*/ 18 w 25"/>
                <a:gd name="T37" fmla="*/ 0 h 29"/>
                <a:gd name="T38" fmla="*/ 6 w 25"/>
                <a:gd name="T39" fmla="*/ 0 h 29"/>
                <a:gd name="T40" fmla="*/ 6 w 25"/>
                <a:gd name="T41" fmla="*/ 6 h 29"/>
                <a:gd name="T42" fmla="*/ 0 w 25"/>
                <a:gd name="T43" fmla="*/ 6 h 29"/>
                <a:gd name="T44" fmla="*/ 0 w 25"/>
                <a:gd name="T45"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0" y="6"/>
                  </a:moveTo>
                  <a:lnTo>
                    <a:pt x="6" y="12"/>
                  </a:lnTo>
                  <a:lnTo>
                    <a:pt x="6" y="12"/>
                  </a:lnTo>
                  <a:lnTo>
                    <a:pt x="12" y="12"/>
                  </a:lnTo>
                  <a:lnTo>
                    <a:pt x="12" y="18"/>
                  </a:lnTo>
                  <a:lnTo>
                    <a:pt x="18" y="18"/>
                  </a:lnTo>
                  <a:lnTo>
                    <a:pt x="18" y="22"/>
                  </a:lnTo>
                  <a:lnTo>
                    <a:pt x="18" y="22"/>
                  </a:lnTo>
                  <a:lnTo>
                    <a:pt x="18" y="29"/>
                  </a:lnTo>
                  <a:lnTo>
                    <a:pt x="25" y="29"/>
                  </a:lnTo>
                  <a:lnTo>
                    <a:pt x="25" y="18"/>
                  </a:lnTo>
                  <a:lnTo>
                    <a:pt x="25" y="18"/>
                  </a:lnTo>
                  <a:lnTo>
                    <a:pt x="25" y="12"/>
                  </a:lnTo>
                  <a:lnTo>
                    <a:pt x="25" y="12"/>
                  </a:lnTo>
                  <a:lnTo>
                    <a:pt x="25" y="12"/>
                  </a:lnTo>
                  <a:lnTo>
                    <a:pt x="25" y="12"/>
                  </a:lnTo>
                  <a:lnTo>
                    <a:pt x="25" y="6"/>
                  </a:lnTo>
                  <a:lnTo>
                    <a:pt x="25" y="6"/>
                  </a:lnTo>
                  <a:lnTo>
                    <a:pt x="18" y="0"/>
                  </a:lnTo>
                  <a:lnTo>
                    <a:pt x="6" y="0"/>
                  </a:lnTo>
                  <a:lnTo>
                    <a:pt x="6"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1" name="Freeform 1564"/>
            <p:cNvSpPr>
              <a:spLocks/>
            </p:cNvSpPr>
            <p:nvPr/>
          </p:nvSpPr>
          <p:spPr bwMode="auto">
            <a:xfrm>
              <a:off x="7318375" y="3032126"/>
              <a:ext cx="0" cy="25400"/>
            </a:xfrm>
            <a:custGeom>
              <a:avLst/>
              <a:gdLst>
                <a:gd name="T0" fmla="*/ 16 h 16"/>
                <a:gd name="T1" fmla="*/ 16 h 16"/>
                <a:gd name="T2" fmla="*/ 10 h 16"/>
                <a:gd name="T3" fmla="*/ 10 h 16"/>
                <a:gd name="T4" fmla="*/ 4 h 16"/>
                <a:gd name="T5" fmla="*/ 4 h 16"/>
                <a:gd name="T6" fmla="*/ 4 h 16"/>
                <a:gd name="T7" fmla="*/ 0 h 16"/>
                <a:gd name="T8" fmla="*/ 4 h 16"/>
                <a:gd name="T9" fmla="*/ 4 h 16"/>
                <a:gd name="T10" fmla="*/ 10 h 16"/>
                <a:gd name="T11" fmla="*/ 10 h 16"/>
                <a:gd name="T12" fmla="*/ 10 h 16"/>
                <a:gd name="T13" fmla="*/ 16 h 16"/>
                <a:gd name="T14" fmla="*/ 16 h 16"/>
                <a:gd name="T15" fmla="*/ 16 h 1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Lst>
              <a:rect l="0" t="0" r="r" b="b"/>
              <a:pathLst>
                <a:path h="16">
                  <a:moveTo>
                    <a:pt x="0" y="16"/>
                  </a:moveTo>
                  <a:lnTo>
                    <a:pt x="0" y="16"/>
                  </a:lnTo>
                  <a:lnTo>
                    <a:pt x="0" y="10"/>
                  </a:lnTo>
                  <a:lnTo>
                    <a:pt x="0" y="10"/>
                  </a:lnTo>
                  <a:lnTo>
                    <a:pt x="0" y="4"/>
                  </a:lnTo>
                  <a:lnTo>
                    <a:pt x="0" y="4"/>
                  </a:lnTo>
                  <a:lnTo>
                    <a:pt x="0" y="4"/>
                  </a:lnTo>
                  <a:lnTo>
                    <a:pt x="0" y="0"/>
                  </a:lnTo>
                  <a:lnTo>
                    <a:pt x="0" y="4"/>
                  </a:lnTo>
                  <a:lnTo>
                    <a:pt x="0" y="4"/>
                  </a:lnTo>
                  <a:lnTo>
                    <a:pt x="0" y="10"/>
                  </a:lnTo>
                  <a:lnTo>
                    <a:pt x="0" y="10"/>
                  </a:lnTo>
                  <a:lnTo>
                    <a:pt x="0" y="10"/>
                  </a:lnTo>
                  <a:lnTo>
                    <a:pt x="0" y="16"/>
                  </a:lnTo>
                  <a:lnTo>
                    <a:pt x="0" y="16"/>
                  </a:lnTo>
                  <a:lnTo>
                    <a:pt x="0" y="1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2" name="Freeform 1565"/>
            <p:cNvSpPr>
              <a:spLocks/>
            </p:cNvSpPr>
            <p:nvPr/>
          </p:nvSpPr>
          <p:spPr bwMode="auto">
            <a:xfrm>
              <a:off x="7289800" y="3032126"/>
              <a:ext cx="19050" cy="15875"/>
            </a:xfrm>
            <a:custGeom>
              <a:avLst/>
              <a:gdLst>
                <a:gd name="T0" fmla="*/ 6 w 12"/>
                <a:gd name="T1" fmla="*/ 0 h 10"/>
                <a:gd name="T2" fmla="*/ 0 w 12"/>
                <a:gd name="T3" fmla="*/ 10 h 10"/>
                <a:gd name="T4" fmla="*/ 0 w 12"/>
                <a:gd name="T5" fmla="*/ 10 h 10"/>
                <a:gd name="T6" fmla="*/ 0 w 12"/>
                <a:gd name="T7" fmla="*/ 10 h 10"/>
                <a:gd name="T8" fmla="*/ 12 w 12"/>
                <a:gd name="T9" fmla="*/ 10 h 10"/>
                <a:gd name="T10" fmla="*/ 12 w 12"/>
                <a:gd name="T11" fmla="*/ 0 h 10"/>
                <a:gd name="T12" fmla="*/ 6 w 12"/>
                <a:gd name="T13" fmla="*/ 0 h 10"/>
                <a:gd name="T14" fmla="*/ 6 w 12"/>
                <a:gd name="T15" fmla="*/ 0 h 10"/>
                <a:gd name="T16" fmla="*/ 6 w 12"/>
                <a:gd name="T17" fmla="*/ 0 h 10"/>
                <a:gd name="T18" fmla="*/ 6 w 12"/>
                <a:gd name="T19" fmla="*/ 0 h 10"/>
                <a:gd name="T20" fmla="*/ 6 w 1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0">
                  <a:moveTo>
                    <a:pt x="6" y="0"/>
                  </a:moveTo>
                  <a:lnTo>
                    <a:pt x="0" y="10"/>
                  </a:lnTo>
                  <a:lnTo>
                    <a:pt x="0" y="10"/>
                  </a:lnTo>
                  <a:lnTo>
                    <a:pt x="0" y="10"/>
                  </a:lnTo>
                  <a:lnTo>
                    <a:pt x="12" y="10"/>
                  </a:lnTo>
                  <a:lnTo>
                    <a:pt x="12" y="0"/>
                  </a:lnTo>
                  <a:lnTo>
                    <a:pt x="6" y="0"/>
                  </a:lnTo>
                  <a:lnTo>
                    <a:pt x="6" y="0"/>
                  </a:lnTo>
                  <a:lnTo>
                    <a:pt x="6"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3" name="Freeform 1566"/>
            <p:cNvSpPr>
              <a:spLocks/>
            </p:cNvSpPr>
            <p:nvPr/>
          </p:nvSpPr>
          <p:spPr bwMode="auto">
            <a:xfrm>
              <a:off x="7289800" y="3032126"/>
              <a:ext cx="19050" cy="15875"/>
            </a:xfrm>
            <a:custGeom>
              <a:avLst/>
              <a:gdLst>
                <a:gd name="T0" fmla="*/ 6 w 12"/>
                <a:gd name="T1" fmla="*/ 0 h 10"/>
                <a:gd name="T2" fmla="*/ 0 w 12"/>
                <a:gd name="T3" fmla="*/ 10 h 10"/>
                <a:gd name="T4" fmla="*/ 0 w 12"/>
                <a:gd name="T5" fmla="*/ 10 h 10"/>
                <a:gd name="T6" fmla="*/ 0 w 12"/>
                <a:gd name="T7" fmla="*/ 10 h 10"/>
                <a:gd name="T8" fmla="*/ 12 w 12"/>
                <a:gd name="T9" fmla="*/ 10 h 10"/>
                <a:gd name="T10" fmla="*/ 12 w 12"/>
                <a:gd name="T11" fmla="*/ 0 h 10"/>
                <a:gd name="T12" fmla="*/ 6 w 12"/>
                <a:gd name="T13" fmla="*/ 0 h 10"/>
                <a:gd name="T14" fmla="*/ 6 w 12"/>
                <a:gd name="T15" fmla="*/ 0 h 10"/>
                <a:gd name="T16" fmla="*/ 6 w 12"/>
                <a:gd name="T17" fmla="*/ 0 h 10"/>
                <a:gd name="T18" fmla="*/ 6 w 12"/>
                <a:gd name="T19" fmla="*/ 0 h 10"/>
                <a:gd name="T20" fmla="*/ 6 w 1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0">
                  <a:moveTo>
                    <a:pt x="6" y="0"/>
                  </a:moveTo>
                  <a:lnTo>
                    <a:pt x="0" y="10"/>
                  </a:lnTo>
                  <a:lnTo>
                    <a:pt x="0" y="10"/>
                  </a:lnTo>
                  <a:lnTo>
                    <a:pt x="0" y="10"/>
                  </a:lnTo>
                  <a:lnTo>
                    <a:pt x="12" y="10"/>
                  </a:lnTo>
                  <a:lnTo>
                    <a:pt x="12" y="0"/>
                  </a:lnTo>
                  <a:lnTo>
                    <a:pt x="6" y="0"/>
                  </a:lnTo>
                  <a:lnTo>
                    <a:pt x="6" y="0"/>
                  </a:lnTo>
                  <a:lnTo>
                    <a:pt x="6"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4" name="Freeform 1567"/>
            <p:cNvSpPr>
              <a:spLocks/>
            </p:cNvSpPr>
            <p:nvPr/>
          </p:nvSpPr>
          <p:spPr bwMode="auto">
            <a:xfrm>
              <a:off x="7345363" y="3136901"/>
              <a:ext cx="19050" cy="19050"/>
            </a:xfrm>
            <a:custGeom>
              <a:avLst/>
              <a:gdLst>
                <a:gd name="T0" fmla="*/ 0 w 12"/>
                <a:gd name="T1" fmla="*/ 0 h 12"/>
                <a:gd name="T2" fmla="*/ 0 w 12"/>
                <a:gd name="T3" fmla="*/ 6 h 12"/>
                <a:gd name="T4" fmla="*/ 0 w 12"/>
                <a:gd name="T5" fmla="*/ 6 h 12"/>
                <a:gd name="T6" fmla="*/ 0 w 12"/>
                <a:gd name="T7" fmla="*/ 12 h 12"/>
                <a:gd name="T8" fmla="*/ 12 w 12"/>
                <a:gd name="T9" fmla="*/ 12 h 12"/>
                <a:gd name="T10" fmla="*/ 6 w 12"/>
                <a:gd name="T11" fmla="*/ 12 h 12"/>
                <a:gd name="T12" fmla="*/ 6 w 12"/>
                <a:gd name="T13" fmla="*/ 6 h 12"/>
                <a:gd name="T14" fmla="*/ 0 w 12"/>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0" y="0"/>
                  </a:moveTo>
                  <a:lnTo>
                    <a:pt x="0" y="6"/>
                  </a:lnTo>
                  <a:lnTo>
                    <a:pt x="0" y="6"/>
                  </a:lnTo>
                  <a:lnTo>
                    <a:pt x="0" y="12"/>
                  </a:lnTo>
                  <a:lnTo>
                    <a:pt x="12" y="12"/>
                  </a:lnTo>
                  <a:lnTo>
                    <a:pt x="6" y="12"/>
                  </a:lnTo>
                  <a:lnTo>
                    <a:pt x="6"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5" name="Freeform 1568"/>
            <p:cNvSpPr>
              <a:spLocks/>
            </p:cNvSpPr>
            <p:nvPr/>
          </p:nvSpPr>
          <p:spPr bwMode="auto">
            <a:xfrm>
              <a:off x="7335838" y="3068638"/>
              <a:ext cx="9525" cy="6350"/>
            </a:xfrm>
            <a:custGeom>
              <a:avLst/>
              <a:gdLst>
                <a:gd name="T0" fmla="*/ 0 w 6"/>
                <a:gd name="T1" fmla="*/ 0 h 4"/>
                <a:gd name="T2" fmla="*/ 6 w 6"/>
                <a:gd name="T3" fmla="*/ 4 h 4"/>
                <a:gd name="T4" fmla="*/ 6 w 6"/>
                <a:gd name="T5" fmla="*/ 4 h 4"/>
                <a:gd name="T6" fmla="*/ 6 w 6"/>
                <a:gd name="T7" fmla="*/ 0 h 4"/>
                <a:gd name="T8" fmla="*/ 0 w 6"/>
                <a:gd name="T9" fmla="*/ 0 h 4"/>
                <a:gd name="T10" fmla="*/ 0 w 6"/>
                <a:gd name="T11" fmla="*/ 0 h 4"/>
                <a:gd name="T12" fmla="*/ 0 w 6"/>
                <a:gd name="T13" fmla="*/ 0 h 4"/>
                <a:gd name="T14" fmla="*/ 0 w 6"/>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0" y="0"/>
                  </a:moveTo>
                  <a:lnTo>
                    <a:pt x="6" y="4"/>
                  </a:lnTo>
                  <a:lnTo>
                    <a:pt x="6" y="4"/>
                  </a:lnTo>
                  <a:lnTo>
                    <a:pt x="6" y="0"/>
                  </a:lnTo>
                  <a:lnTo>
                    <a:pt x="0" y="0"/>
                  </a:lnTo>
                  <a:lnTo>
                    <a:pt x="0"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6" name="Freeform 1569"/>
            <p:cNvSpPr>
              <a:spLocks/>
            </p:cNvSpPr>
            <p:nvPr/>
          </p:nvSpPr>
          <p:spPr bwMode="auto">
            <a:xfrm>
              <a:off x="7289800" y="3244851"/>
              <a:ext cx="28575" cy="9525"/>
            </a:xfrm>
            <a:custGeom>
              <a:avLst/>
              <a:gdLst>
                <a:gd name="T0" fmla="*/ 18 w 18"/>
                <a:gd name="T1" fmla="*/ 6 h 6"/>
                <a:gd name="T2" fmla="*/ 18 w 18"/>
                <a:gd name="T3" fmla="*/ 6 h 6"/>
                <a:gd name="T4" fmla="*/ 18 w 18"/>
                <a:gd name="T5" fmla="*/ 6 h 6"/>
                <a:gd name="T6" fmla="*/ 18 w 18"/>
                <a:gd name="T7" fmla="*/ 0 h 6"/>
                <a:gd name="T8" fmla="*/ 0 w 18"/>
                <a:gd name="T9" fmla="*/ 0 h 6"/>
                <a:gd name="T10" fmla="*/ 0 w 18"/>
                <a:gd name="T11" fmla="*/ 0 h 6"/>
                <a:gd name="T12" fmla="*/ 0 w 18"/>
                <a:gd name="T13" fmla="*/ 0 h 6"/>
                <a:gd name="T14" fmla="*/ 6 w 18"/>
                <a:gd name="T15" fmla="*/ 6 h 6"/>
                <a:gd name="T16" fmla="*/ 6 w 18"/>
                <a:gd name="T17" fmla="*/ 6 h 6"/>
                <a:gd name="T18" fmla="*/ 6 w 18"/>
                <a:gd name="T19" fmla="*/ 6 h 6"/>
                <a:gd name="T20" fmla="*/ 6 w 18"/>
                <a:gd name="T21" fmla="*/ 6 h 6"/>
                <a:gd name="T22" fmla="*/ 18 w 18"/>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6">
                  <a:moveTo>
                    <a:pt x="18" y="6"/>
                  </a:moveTo>
                  <a:lnTo>
                    <a:pt x="18" y="6"/>
                  </a:lnTo>
                  <a:lnTo>
                    <a:pt x="18" y="6"/>
                  </a:lnTo>
                  <a:lnTo>
                    <a:pt x="18" y="0"/>
                  </a:lnTo>
                  <a:lnTo>
                    <a:pt x="0" y="0"/>
                  </a:lnTo>
                  <a:lnTo>
                    <a:pt x="0" y="0"/>
                  </a:lnTo>
                  <a:lnTo>
                    <a:pt x="0" y="0"/>
                  </a:lnTo>
                  <a:lnTo>
                    <a:pt x="6" y="6"/>
                  </a:lnTo>
                  <a:lnTo>
                    <a:pt x="6" y="6"/>
                  </a:lnTo>
                  <a:lnTo>
                    <a:pt x="6" y="6"/>
                  </a:lnTo>
                  <a:lnTo>
                    <a:pt x="6" y="6"/>
                  </a:lnTo>
                  <a:lnTo>
                    <a:pt x="18"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7" name="Freeform 1570"/>
            <p:cNvSpPr>
              <a:spLocks/>
            </p:cNvSpPr>
            <p:nvPr/>
          </p:nvSpPr>
          <p:spPr bwMode="auto">
            <a:xfrm>
              <a:off x="7243763" y="3306763"/>
              <a:ext cx="9525" cy="9525"/>
            </a:xfrm>
            <a:custGeom>
              <a:avLst/>
              <a:gdLst>
                <a:gd name="T0" fmla="*/ 0 w 6"/>
                <a:gd name="T1" fmla="*/ 0 h 6"/>
                <a:gd name="T2" fmla="*/ 0 w 6"/>
                <a:gd name="T3" fmla="*/ 6 h 6"/>
                <a:gd name="T4" fmla="*/ 6 w 6"/>
                <a:gd name="T5" fmla="*/ 0 h 6"/>
              </a:gdLst>
              <a:ahLst/>
              <a:cxnLst>
                <a:cxn ang="0">
                  <a:pos x="T0" y="T1"/>
                </a:cxn>
                <a:cxn ang="0">
                  <a:pos x="T2" y="T3"/>
                </a:cxn>
                <a:cxn ang="0">
                  <a:pos x="T4" y="T5"/>
                </a:cxn>
              </a:cxnLst>
              <a:rect l="0" t="0" r="r" b="b"/>
              <a:pathLst>
                <a:path w="6" h="6">
                  <a:moveTo>
                    <a:pt x="0" y="0"/>
                  </a:moveTo>
                  <a:lnTo>
                    <a:pt x="0" y="6"/>
                  </a:lnTo>
                  <a:lnTo>
                    <a:pt x="6"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8" name="Line 1571"/>
            <p:cNvSpPr>
              <a:spLocks noChangeShapeType="1"/>
            </p:cNvSpPr>
            <p:nvPr/>
          </p:nvSpPr>
          <p:spPr bwMode="auto">
            <a:xfrm flipH="1">
              <a:off x="7262813" y="3290888"/>
              <a:ext cx="11113" cy="0"/>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69" name="Freeform 1572"/>
            <p:cNvSpPr>
              <a:spLocks/>
            </p:cNvSpPr>
            <p:nvPr/>
          </p:nvSpPr>
          <p:spPr bwMode="auto">
            <a:xfrm>
              <a:off x="7273925" y="3263901"/>
              <a:ext cx="15875" cy="6350"/>
            </a:xfrm>
            <a:custGeom>
              <a:avLst/>
              <a:gdLst>
                <a:gd name="T0" fmla="*/ 10 w 10"/>
                <a:gd name="T1" fmla="*/ 4 h 4"/>
                <a:gd name="T2" fmla="*/ 10 w 10"/>
                <a:gd name="T3" fmla="*/ 0 h 4"/>
                <a:gd name="T4" fmla="*/ 0 w 10"/>
                <a:gd name="T5" fmla="*/ 0 h 4"/>
                <a:gd name="T6" fmla="*/ 10 w 10"/>
                <a:gd name="T7" fmla="*/ 4 h 4"/>
              </a:gdLst>
              <a:ahLst/>
              <a:cxnLst>
                <a:cxn ang="0">
                  <a:pos x="T0" y="T1"/>
                </a:cxn>
                <a:cxn ang="0">
                  <a:pos x="T2" y="T3"/>
                </a:cxn>
                <a:cxn ang="0">
                  <a:pos x="T4" y="T5"/>
                </a:cxn>
                <a:cxn ang="0">
                  <a:pos x="T6" y="T7"/>
                </a:cxn>
              </a:cxnLst>
              <a:rect l="0" t="0" r="r" b="b"/>
              <a:pathLst>
                <a:path w="10" h="4">
                  <a:moveTo>
                    <a:pt x="10" y="4"/>
                  </a:moveTo>
                  <a:lnTo>
                    <a:pt x="10" y="0"/>
                  </a:lnTo>
                  <a:lnTo>
                    <a:pt x="0" y="0"/>
                  </a:lnTo>
                  <a:lnTo>
                    <a:pt x="10" y="4"/>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0" name="Freeform 1573"/>
            <p:cNvSpPr>
              <a:spLocks/>
            </p:cNvSpPr>
            <p:nvPr/>
          </p:nvSpPr>
          <p:spPr bwMode="auto">
            <a:xfrm>
              <a:off x="7197725" y="3121026"/>
              <a:ext cx="46038" cy="80963"/>
            </a:xfrm>
            <a:custGeom>
              <a:avLst/>
              <a:gdLst>
                <a:gd name="T0" fmla="*/ 29 w 29"/>
                <a:gd name="T1" fmla="*/ 0 h 51"/>
                <a:gd name="T2" fmla="*/ 29 w 29"/>
                <a:gd name="T3" fmla="*/ 0 h 51"/>
                <a:gd name="T4" fmla="*/ 29 w 29"/>
                <a:gd name="T5" fmla="*/ 0 h 51"/>
                <a:gd name="T6" fmla="*/ 29 w 29"/>
                <a:gd name="T7" fmla="*/ 0 h 51"/>
                <a:gd name="T8" fmla="*/ 29 w 29"/>
                <a:gd name="T9" fmla="*/ 10 h 51"/>
                <a:gd name="T10" fmla="*/ 23 w 29"/>
                <a:gd name="T11" fmla="*/ 16 h 51"/>
                <a:gd name="T12" fmla="*/ 23 w 29"/>
                <a:gd name="T13" fmla="*/ 22 h 51"/>
                <a:gd name="T14" fmla="*/ 13 w 29"/>
                <a:gd name="T15" fmla="*/ 32 h 51"/>
                <a:gd name="T16" fmla="*/ 6 w 29"/>
                <a:gd name="T17" fmla="*/ 45 h 51"/>
                <a:gd name="T18" fmla="*/ 0 w 29"/>
                <a:gd name="T19" fmla="*/ 45 h 51"/>
                <a:gd name="T20" fmla="*/ 0 w 29"/>
                <a:gd name="T21" fmla="*/ 51 h 51"/>
                <a:gd name="T22" fmla="*/ 0 w 29"/>
                <a:gd name="T23" fmla="*/ 45 h 51"/>
                <a:gd name="T24" fmla="*/ 0 w 29"/>
                <a:gd name="T25" fmla="*/ 45 h 51"/>
                <a:gd name="T26" fmla="*/ 0 w 29"/>
                <a:gd name="T27" fmla="*/ 45 h 51"/>
                <a:gd name="T28" fmla="*/ 0 w 29"/>
                <a:gd name="T29" fmla="*/ 45 h 51"/>
                <a:gd name="T30" fmla="*/ 0 w 29"/>
                <a:gd name="T31" fmla="*/ 39 h 51"/>
                <a:gd name="T32" fmla="*/ 0 w 29"/>
                <a:gd name="T33" fmla="*/ 39 h 51"/>
                <a:gd name="T34" fmla="*/ 0 w 29"/>
                <a:gd name="T35" fmla="*/ 32 h 51"/>
                <a:gd name="T36" fmla="*/ 0 w 29"/>
                <a:gd name="T37" fmla="*/ 32 h 51"/>
                <a:gd name="T38" fmla="*/ 0 w 29"/>
                <a:gd name="T39" fmla="*/ 32 h 51"/>
                <a:gd name="T40" fmla="*/ 0 w 29"/>
                <a:gd name="T41" fmla="*/ 32 h 51"/>
                <a:gd name="T42" fmla="*/ 6 w 29"/>
                <a:gd name="T43" fmla="*/ 32 h 51"/>
                <a:gd name="T44" fmla="*/ 13 w 29"/>
                <a:gd name="T45" fmla="*/ 22 h 51"/>
                <a:gd name="T46" fmla="*/ 13 w 29"/>
                <a:gd name="T47" fmla="*/ 22 h 51"/>
                <a:gd name="T48" fmla="*/ 13 w 29"/>
                <a:gd name="T49" fmla="*/ 16 h 51"/>
                <a:gd name="T50" fmla="*/ 17 w 29"/>
                <a:gd name="T51" fmla="*/ 10 h 51"/>
                <a:gd name="T52" fmla="*/ 17 w 29"/>
                <a:gd name="T53" fmla="*/ 6 h 51"/>
                <a:gd name="T54" fmla="*/ 17 w 29"/>
                <a:gd name="T55" fmla="*/ 6 h 51"/>
                <a:gd name="T56" fmla="*/ 23 w 29"/>
                <a:gd name="T57" fmla="*/ 0 h 51"/>
                <a:gd name="T58" fmla="*/ 29 w 29"/>
                <a:gd name="T59" fmla="*/ 0 h 51"/>
                <a:gd name="T60" fmla="*/ 29 w 29"/>
                <a:gd name="T6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51">
                  <a:moveTo>
                    <a:pt x="29" y="0"/>
                  </a:moveTo>
                  <a:lnTo>
                    <a:pt x="29" y="0"/>
                  </a:lnTo>
                  <a:lnTo>
                    <a:pt x="29" y="0"/>
                  </a:lnTo>
                  <a:lnTo>
                    <a:pt x="29" y="0"/>
                  </a:lnTo>
                  <a:lnTo>
                    <a:pt x="29" y="10"/>
                  </a:lnTo>
                  <a:lnTo>
                    <a:pt x="23" y="16"/>
                  </a:lnTo>
                  <a:lnTo>
                    <a:pt x="23" y="22"/>
                  </a:lnTo>
                  <a:lnTo>
                    <a:pt x="13" y="32"/>
                  </a:lnTo>
                  <a:lnTo>
                    <a:pt x="6" y="45"/>
                  </a:lnTo>
                  <a:lnTo>
                    <a:pt x="0" y="45"/>
                  </a:lnTo>
                  <a:lnTo>
                    <a:pt x="0" y="51"/>
                  </a:lnTo>
                  <a:lnTo>
                    <a:pt x="0" y="45"/>
                  </a:lnTo>
                  <a:lnTo>
                    <a:pt x="0" y="45"/>
                  </a:lnTo>
                  <a:lnTo>
                    <a:pt x="0" y="45"/>
                  </a:lnTo>
                  <a:lnTo>
                    <a:pt x="0" y="45"/>
                  </a:lnTo>
                  <a:lnTo>
                    <a:pt x="0" y="39"/>
                  </a:lnTo>
                  <a:lnTo>
                    <a:pt x="0" y="39"/>
                  </a:lnTo>
                  <a:lnTo>
                    <a:pt x="0" y="32"/>
                  </a:lnTo>
                  <a:lnTo>
                    <a:pt x="0" y="32"/>
                  </a:lnTo>
                  <a:lnTo>
                    <a:pt x="0" y="32"/>
                  </a:lnTo>
                  <a:lnTo>
                    <a:pt x="0" y="32"/>
                  </a:lnTo>
                  <a:lnTo>
                    <a:pt x="6" y="32"/>
                  </a:lnTo>
                  <a:lnTo>
                    <a:pt x="13" y="22"/>
                  </a:lnTo>
                  <a:lnTo>
                    <a:pt x="13" y="22"/>
                  </a:lnTo>
                  <a:lnTo>
                    <a:pt x="13" y="16"/>
                  </a:lnTo>
                  <a:lnTo>
                    <a:pt x="17" y="10"/>
                  </a:lnTo>
                  <a:lnTo>
                    <a:pt x="17" y="6"/>
                  </a:lnTo>
                  <a:lnTo>
                    <a:pt x="17" y="6"/>
                  </a:lnTo>
                  <a:lnTo>
                    <a:pt x="23" y="0"/>
                  </a:lnTo>
                  <a:lnTo>
                    <a:pt x="29" y="0"/>
                  </a:lnTo>
                  <a:lnTo>
                    <a:pt x="29"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1" name="Freeform 1574"/>
            <p:cNvSpPr>
              <a:spLocks/>
            </p:cNvSpPr>
            <p:nvPr/>
          </p:nvSpPr>
          <p:spPr bwMode="auto">
            <a:xfrm>
              <a:off x="7197725" y="3121026"/>
              <a:ext cx="46038" cy="80963"/>
            </a:xfrm>
            <a:custGeom>
              <a:avLst/>
              <a:gdLst>
                <a:gd name="T0" fmla="*/ 29 w 29"/>
                <a:gd name="T1" fmla="*/ 0 h 51"/>
                <a:gd name="T2" fmla="*/ 29 w 29"/>
                <a:gd name="T3" fmla="*/ 0 h 51"/>
                <a:gd name="T4" fmla="*/ 29 w 29"/>
                <a:gd name="T5" fmla="*/ 0 h 51"/>
                <a:gd name="T6" fmla="*/ 29 w 29"/>
                <a:gd name="T7" fmla="*/ 0 h 51"/>
                <a:gd name="T8" fmla="*/ 29 w 29"/>
                <a:gd name="T9" fmla="*/ 10 h 51"/>
                <a:gd name="T10" fmla="*/ 23 w 29"/>
                <a:gd name="T11" fmla="*/ 16 h 51"/>
                <a:gd name="T12" fmla="*/ 23 w 29"/>
                <a:gd name="T13" fmla="*/ 22 h 51"/>
                <a:gd name="T14" fmla="*/ 13 w 29"/>
                <a:gd name="T15" fmla="*/ 32 h 51"/>
                <a:gd name="T16" fmla="*/ 6 w 29"/>
                <a:gd name="T17" fmla="*/ 45 h 51"/>
                <a:gd name="T18" fmla="*/ 0 w 29"/>
                <a:gd name="T19" fmla="*/ 45 h 51"/>
                <a:gd name="T20" fmla="*/ 0 w 29"/>
                <a:gd name="T21" fmla="*/ 51 h 51"/>
                <a:gd name="T22" fmla="*/ 0 w 29"/>
                <a:gd name="T23" fmla="*/ 45 h 51"/>
                <a:gd name="T24" fmla="*/ 0 w 29"/>
                <a:gd name="T25" fmla="*/ 45 h 51"/>
                <a:gd name="T26" fmla="*/ 0 w 29"/>
                <a:gd name="T27" fmla="*/ 45 h 51"/>
                <a:gd name="T28" fmla="*/ 0 w 29"/>
                <a:gd name="T29" fmla="*/ 45 h 51"/>
                <a:gd name="T30" fmla="*/ 0 w 29"/>
                <a:gd name="T31" fmla="*/ 39 h 51"/>
                <a:gd name="T32" fmla="*/ 0 w 29"/>
                <a:gd name="T33" fmla="*/ 39 h 51"/>
                <a:gd name="T34" fmla="*/ 0 w 29"/>
                <a:gd name="T35" fmla="*/ 32 h 51"/>
                <a:gd name="T36" fmla="*/ 0 w 29"/>
                <a:gd name="T37" fmla="*/ 32 h 51"/>
                <a:gd name="T38" fmla="*/ 0 w 29"/>
                <a:gd name="T39" fmla="*/ 32 h 51"/>
                <a:gd name="T40" fmla="*/ 0 w 29"/>
                <a:gd name="T41" fmla="*/ 32 h 51"/>
                <a:gd name="T42" fmla="*/ 6 w 29"/>
                <a:gd name="T43" fmla="*/ 32 h 51"/>
                <a:gd name="T44" fmla="*/ 13 w 29"/>
                <a:gd name="T45" fmla="*/ 22 h 51"/>
                <a:gd name="T46" fmla="*/ 13 w 29"/>
                <a:gd name="T47" fmla="*/ 22 h 51"/>
                <a:gd name="T48" fmla="*/ 13 w 29"/>
                <a:gd name="T49" fmla="*/ 16 h 51"/>
                <a:gd name="T50" fmla="*/ 17 w 29"/>
                <a:gd name="T51" fmla="*/ 10 h 51"/>
                <a:gd name="T52" fmla="*/ 17 w 29"/>
                <a:gd name="T53" fmla="*/ 6 h 51"/>
                <a:gd name="T54" fmla="*/ 17 w 29"/>
                <a:gd name="T55" fmla="*/ 6 h 51"/>
                <a:gd name="T56" fmla="*/ 23 w 29"/>
                <a:gd name="T57" fmla="*/ 0 h 51"/>
                <a:gd name="T58" fmla="*/ 29 w 29"/>
                <a:gd name="T59" fmla="*/ 0 h 51"/>
                <a:gd name="T60" fmla="*/ 29 w 29"/>
                <a:gd name="T6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51">
                  <a:moveTo>
                    <a:pt x="29" y="0"/>
                  </a:moveTo>
                  <a:lnTo>
                    <a:pt x="29" y="0"/>
                  </a:lnTo>
                  <a:lnTo>
                    <a:pt x="29" y="0"/>
                  </a:lnTo>
                  <a:lnTo>
                    <a:pt x="29" y="0"/>
                  </a:lnTo>
                  <a:lnTo>
                    <a:pt x="29" y="10"/>
                  </a:lnTo>
                  <a:lnTo>
                    <a:pt x="23" y="16"/>
                  </a:lnTo>
                  <a:lnTo>
                    <a:pt x="23" y="22"/>
                  </a:lnTo>
                  <a:lnTo>
                    <a:pt x="13" y="32"/>
                  </a:lnTo>
                  <a:lnTo>
                    <a:pt x="6" y="45"/>
                  </a:lnTo>
                  <a:lnTo>
                    <a:pt x="0" y="45"/>
                  </a:lnTo>
                  <a:lnTo>
                    <a:pt x="0" y="51"/>
                  </a:lnTo>
                  <a:lnTo>
                    <a:pt x="0" y="45"/>
                  </a:lnTo>
                  <a:lnTo>
                    <a:pt x="0" y="45"/>
                  </a:lnTo>
                  <a:lnTo>
                    <a:pt x="0" y="45"/>
                  </a:lnTo>
                  <a:lnTo>
                    <a:pt x="0" y="45"/>
                  </a:lnTo>
                  <a:lnTo>
                    <a:pt x="0" y="39"/>
                  </a:lnTo>
                  <a:lnTo>
                    <a:pt x="0" y="39"/>
                  </a:lnTo>
                  <a:lnTo>
                    <a:pt x="0" y="32"/>
                  </a:lnTo>
                  <a:lnTo>
                    <a:pt x="0" y="32"/>
                  </a:lnTo>
                  <a:lnTo>
                    <a:pt x="0" y="32"/>
                  </a:lnTo>
                  <a:lnTo>
                    <a:pt x="0" y="32"/>
                  </a:lnTo>
                  <a:lnTo>
                    <a:pt x="6" y="32"/>
                  </a:lnTo>
                  <a:lnTo>
                    <a:pt x="13" y="22"/>
                  </a:lnTo>
                  <a:lnTo>
                    <a:pt x="13" y="22"/>
                  </a:lnTo>
                  <a:lnTo>
                    <a:pt x="13" y="16"/>
                  </a:lnTo>
                  <a:lnTo>
                    <a:pt x="17" y="10"/>
                  </a:lnTo>
                  <a:lnTo>
                    <a:pt x="17" y="6"/>
                  </a:lnTo>
                  <a:lnTo>
                    <a:pt x="17" y="6"/>
                  </a:lnTo>
                  <a:lnTo>
                    <a:pt x="23" y="0"/>
                  </a:lnTo>
                  <a:lnTo>
                    <a:pt x="29" y="0"/>
                  </a:lnTo>
                  <a:lnTo>
                    <a:pt x="29"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2" name="Freeform 1575"/>
            <p:cNvSpPr>
              <a:spLocks/>
            </p:cNvSpPr>
            <p:nvPr/>
          </p:nvSpPr>
          <p:spPr bwMode="auto">
            <a:xfrm>
              <a:off x="7253288" y="3048001"/>
              <a:ext cx="20638" cy="36513"/>
            </a:xfrm>
            <a:custGeom>
              <a:avLst/>
              <a:gdLst>
                <a:gd name="T0" fmla="*/ 13 w 13"/>
                <a:gd name="T1" fmla="*/ 13 h 23"/>
                <a:gd name="T2" fmla="*/ 13 w 13"/>
                <a:gd name="T3" fmla="*/ 23 h 23"/>
                <a:gd name="T4" fmla="*/ 13 w 13"/>
                <a:gd name="T5" fmla="*/ 23 h 23"/>
                <a:gd name="T6" fmla="*/ 13 w 13"/>
                <a:gd name="T7" fmla="*/ 17 h 23"/>
                <a:gd name="T8" fmla="*/ 6 w 13"/>
                <a:gd name="T9" fmla="*/ 17 h 23"/>
                <a:gd name="T10" fmla="*/ 6 w 13"/>
                <a:gd name="T11" fmla="*/ 6 h 23"/>
                <a:gd name="T12" fmla="*/ 0 w 13"/>
                <a:gd name="T13" fmla="*/ 6 h 23"/>
                <a:gd name="T14" fmla="*/ 0 w 13"/>
                <a:gd name="T15" fmla="*/ 0 h 23"/>
                <a:gd name="T16" fmla="*/ 0 w 13"/>
                <a:gd name="T17" fmla="*/ 0 h 23"/>
                <a:gd name="T18" fmla="*/ 0 w 13"/>
                <a:gd name="T19" fmla="*/ 0 h 23"/>
                <a:gd name="T20" fmla="*/ 6 w 13"/>
                <a:gd name="T21" fmla="*/ 0 h 23"/>
                <a:gd name="T22" fmla="*/ 6 w 13"/>
                <a:gd name="T23" fmla="*/ 6 h 23"/>
                <a:gd name="T24" fmla="*/ 13 w 13"/>
                <a:gd name="T25" fmla="*/ 6 h 23"/>
                <a:gd name="T26" fmla="*/ 13 w 13"/>
                <a:gd name="T27" fmla="*/ 13 h 23"/>
                <a:gd name="T28" fmla="*/ 13 w 13"/>
                <a:gd name="T29" fmla="*/ 13 h 23"/>
                <a:gd name="T30" fmla="*/ 13 w 13"/>
                <a:gd name="T3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23">
                  <a:moveTo>
                    <a:pt x="13" y="13"/>
                  </a:moveTo>
                  <a:lnTo>
                    <a:pt x="13" y="23"/>
                  </a:lnTo>
                  <a:lnTo>
                    <a:pt x="13" y="23"/>
                  </a:lnTo>
                  <a:lnTo>
                    <a:pt x="13" y="17"/>
                  </a:lnTo>
                  <a:lnTo>
                    <a:pt x="6" y="17"/>
                  </a:lnTo>
                  <a:lnTo>
                    <a:pt x="6" y="6"/>
                  </a:lnTo>
                  <a:lnTo>
                    <a:pt x="0" y="6"/>
                  </a:lnTo>
                  <a:lnTo>
                    <a:pt x="0" y="0"/>
                  </a:lnTo>
                  <a:lnTo>
                    <a:pt x="0" y="0"/>
                  </a:lnTo>
                  <a:lnTo>
                    <a:pt x="0" y="0"/>
                  </a:lnTo>
                  <a:lnTo>
                    <a:pt x="6" y="0"/>
                  </a:lnTo>
                  <a:lnTo>
                    <a:pt x="6" y="6"/>
                  </a:lnTo>
                  <a:lnTo>
                    <a:pt x="13" y="6"/>
                  </a:lnTo>
                  <a:lnTo>
                    <a:pt x="13" y="13"/>
                  </a:lnTo>
                  <a:lnTo>
                    <a:pt x="13" y="13"/>
                  </a:lnTo>
                  <a:lnTo>
                    <a:pt x="13"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3" name="Freeform 1576"/>
            <p:cNvSpPr>
              <a:spLocks/>
            </p:cNvSpPr>
            <p:nvPr/>
          </p:nvSpPr>
          <p:spPr bwMode="auto">
            <a:xfrm>
              <a:off x="7253288" y="3048001"/>
              <a:ext cx="20638" cy="36513"/>
            </a:xfrm>
            <a:custGeom>
              <a:avLst/>
              <a:gdLst>
                <a:gd name="T0" fmla="*/ 13 w 13"/>
                <a:gd name="T1" fmla="*/ 13 h 23"/>
                <a:gd name="T2" fmla="*/ 13 w 13"/>
                <a:gd name="T3" fmla="*/ 23 h 23"/>
                <a:gd name="T4" fmla="*/ 13 w 13"/>
                <a:gd name="T5" fmla="*/ 23 h 23"/>
                <a:gd name="T6" fmla="*/ 13 w 13"/>
                <a:gd name="T7" fmla="*/ 17 h 23"/>
                <a:gd name="T8" fmla="*/ 6 w 13"/>
                <a:gd name="T9" fmla="*/ 17 h 23"/>
                <a:gd name="T10" fmla="*/ 6 w 13"/>
                <a:gd name="T11" fmla="*/ 6 h 23"/>
                <a:gd name="T12" fmla="*/ 0 w 13"/>
                <a:gd name="T13" fmla="*/ 6 h 23"/>
                <a:gd name="T14" fmla="*/ 0 w 13"/>
                <a:gd name="T15" fmla="*/ 0 h 23"/>
                <a:gd name="T16" fmla="*/ 0 w 13"/>
                <a:gd name="T17" fmla="*/ 0 h 23"/>
                <a:gd name="T18" fmla="*/ 0 w 13"/>
                <a:gd name="T19" fmla="*/ 0 h 23"/>
                <a:gd name="T20" fmla="*/ 6 w 13"/>
                <a:gd name="T21" fmla="*/ 0 h 23"/>
                <a:gd name="T22" fmla="*/ 6 w 13"/>
                <a:gd name="T23" fmla="*/ 6 h 23"/>
                <a:gd name="T24" fmla="*/ 13 w 13"/>
                <a:gd name="T25" fmla="*/ 6 h 23"/>
                <a:gd name="T26" fmla="*/ 13 w 13"/>
                <a:gd name="T27" fmla="*/ 13 h 23"/>
                <a:gd name="T28" fmla="*/ 13 w 13"/>
                <a:gd name="T29" fmla="*/ 13 h 23"/>
                <a:gd name="T30" fmla="*/ 13 w 13"/>
                <a:gd name="T3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23">
                  <a:moveTo>
                    <a:pt x="13" y="13"/>
                  </a:moveTo>
                  <a:lnTo>
                    <a:pt x="13" y="23"/>
                  </a:lnTo>
                  <a:lnTo>
                    <a:pt x="13" y="23"/>
                  </a:lnTo>
                  <a:lnTo>
                    <a:pt x="13" y="17"/>
                  </a:lnTo>
                  <a:lnTo>
                    <a:pt x="6" y="17"/>
                  </a:lnTo>
                  <a:lnTo>
                    <a:pt x="6" y="6"/>
                  </a:lnTo>
                  <a:lnTo>
                    <a:pt x="0" y="6"/>
                  </a:lnTo>
                  <a:lnTo>
                    <a:pt x="0" y="0"/>
                  </a:lnTo>
                  <a:lnTo>
                    <a:pt x="0" y="0"/>
                  </a:lnTo>
                  <a:lnTo>
                    <a:pt x="0" y="0"/>
                  </a:lnTo>
                  <a:lnTo>
                    <a:pt x="6" y="0"/>
                  </a:lnTo>
                  <a:lnTo>
                    <a:pt x="6" y="6"/>
                  </a:lnTo>
                  <a:lnTo>
                    <a:pt x="13" y="6"/>
                  </a:lnTo>
                  <a:lnTo>
                    <a:pt x="13" y="13"/>
                  </a:lnTo>
                  <a:lnTo>
                    <a:pt x="13" y="13"/>
                  </a:lnTo>
                  <a:lnTo>
                    <a:pt x="13"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4" name="Freeform 1577"/>
            <p:cNvSpPr>
              <a:spLocks/>
            </p:cNvSpPr>
            <p:nvPr/>
          </p:nvSpPr>
          <p:spPr bwMode="auto">
            <a:xfrm>
              <a:off x="7289800" y="3103563"/>
              <a:ext cx="28575" cy="26988"/>
            </a:xfrm>
            <a:custGeom>
              <a:avLst/>
              <a:gdLst>
                <a:gd name="T0" fmla="*/ 6 w 18"/>
                <a:gd name="T1" fmla="*/ 0 h 17"/>
                <a:gd name="T2" fmla="*/ 6 w 18"/>
                <a:gd name="T3" fmla="*/ 0 h 17"/>
                <a:gd name="T4" fmla="*/ 6 w 18"/>
                <a:gd name="T5" fmla="*/ 0 h 17"/>
                <a:gd name="T6" fmla="*/ 6 w 18"/>
                <a:gd name="T7" fmla="*/ 0 h 17"/>
                <a:gd name="T8" fmla="*/ 18 w 18"/>
                <a:gd name="T9" fmla="*/ 0 h 17"/>
                <a:gd name="T10" fmla="*/ 18 w 18"/>
                <a:gd name="T11" fmla="*/ 4 h 17"/>
                <a:gd name="T12" fmla="*/ 18 w 18"/>
                <a:gd name="T13" fmla="*/ 4 h 17"/>
                <a:gd name="T14" fmla="*/ 18 w 18"/>
                <a:gd name="T15" fmla="*/ 4 h 17"/>
                <a:gd name="T16" fmla="*/ 18 w 18"/>
                <a:gd name="T17" fmla="*/ 11 h 17"/>
                <a:gd name="T18" fmla="*/ 18 w 18"/>
                <a:gd name="T19" fmla="*/ 11 h 17"/>
                <a:gd name="T20" fmla="*/ 18 w 18"/>
                <a:gd name="T21" fmla="*/ 11 h 17"/>
                <a:gd name="T22" fmla="*/ 18 w 18"/>
                <a:gd name="T23" fmla="*/ 17 h 17"/>
                <a:gd name="T24" fmla="*/ 6 w 18"/>
                <a:gd name="T25" fmla="*/ 17 h 17"/>
                <a:gd name="T26" fmla="*/ 6 w 18"/>
                <a:gd name="T27" fmla="*/ 17 h 17"/>
                <a:gd name="T28" fmla="*/ 6 w 18"/>
                <a:gd name="T29" fmla="*/ 17 h 17"/>
                <a:gd name="T30" fmla="*/ 6 w 18"/>
                <a:gd name="T31" fmla="*/ 11 h 17"/>
                <a:gd name="T32" fmla="*/ 0 w 18"/>
                <a:gd name="T33" fmla="*/ 11 h 17"/>
                <a:gd name="T34" fmla="*/ 0 w 18"/>
                <a:gd name="T35" fmla="*/ 4 h 17"/>
                <a:gd name="T36" fmla="*/ 0 w 18"/>
                <a:gd name="T37" fmla="*/ 4 h 17"/>
                <a:gd name="T38" fmla="*/ 0 w 18"/>
                <a:gd name="T39" fmla="*/ 0 h 17"/>
                <a:gd name="T40" fmla="*/ 6 w 18"/>
                <a:gd name="T41" fmla="*/ 0 h 17"/>
                <a:gd name="T42" fmla="*/ 6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0"/>
                  </a:moveTo>
                  <a:lnTo>
                    <a:pt x="6" y="0"/>
                  </a:lnTo>
                  <a:lnTo>
                    <a:pt x="6" y="0"/>
                  </a:lnTo>
                  <a:lnTo>
                    <a:pt x="6" y="0"/>
                  </a:lnTo>
                  <a:lnTo>
                    <a:pt x="18" y="0"/>
                  </a:lnTo>
                  <a:lnTo>
                    <a:pt x="18" y="4"/>
                  </a:lnTo>
                  <a:lnTo>
                    <a:pt x="18" y="4"/>
                  </a:lnTo>
                  <a:lnTo>
                    <a:pt x="18" y="4"/>
                  </a:lnTo>
                  <a:lnTo>
                    <a:pt x="18" y="11"/>
                  </a:lnTo>
                  <a:lnTo>
                    <a:pt x="18" y="11"/>
                  </a:lnTo>
                  <a:lnTo>
                    <a:pt x="18" y="11"/>
                  </a:lnTo>
                  <a:lnTo>
                    <a:pt x="18" y="17"/>
                  </a:lnTo>
                  <a:lnTo>
                    <a:pt x="6" y="17"/>
                  </a:lnTo>
                  <a:lnTo>
                    <a:pt x="6" y="17"/>
                  </a:lnTo>
                  <a:lnTo>
                    <a:pt x="6" y="17"/>
                  </a:lnTo>
                  <a:lnTo>
                    <a:pt x="6" y="11"/>
                  </a:lnTo>
                  <a:lnTo>
                    <a:pt x="0" y="11"/>
                  </a:lnTo>
                  <a:lnTo>
                    <a:pt x="0" y="4"/>
                  </a:lnTo>
                  <a:lnTo>
                    <a:pt x="0" y="4"/>
                  </a:lnTo>
                  <a:lnTo>
                    <a:pt x="0" y="0"/>
                  </a:lnTo>
                  <a:lnTo>
                    <a:pt x="6" y="0"/>
                  </a:lnTo>
                  <a:lnTo>
                    <a:pt x="6"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5" name="Freeform 1578"/>
            <p:cNvSpPr>
              <a:spLocks/>
            </p:cNvSpPr>
            <p:nvPr/>
          </p:nvSpPr>
          <p:spPr bwMode="auto">
            <a:xfrm>
              <a:off x="7289800" y="3103563"/>
              <a:ext cx="28575" cy="26988"/>
            </a:xfrm>
            <a:custGeom>
              <a:avLst/>
              <a:gdLst>
                <a:gd name="T0" fmla="*/ 6 w 18"/>
                <a:gd name="T1" fmla="*/ 0 h 17"/>
                <a:gd name="T2" fmla="*/ 6 w 18"/>
                <a:gd name="T3" fmla="*/ 0 h 17"/>
                <a:gd name="T4" fmla="*/ 6 w 18"/>
                <a:gd name="T5" fmla="*/ 0 h 17"/>
                <a:gd name="T6" fmla="*/ 6 w 18"/>
                <a:gd name="T7" fmla="*/ 0 h 17"/>
                <a:gd name="T8" fmla="*/ 18 w 18"/>
                <a:gd name="T9" fmla="*/ 0 h 17"/>
                <a:gd name="T10" fmla="*/ 18 w 18"/>
                <a:gd name="T11" fmla="*/ 4 h 17"/>
                <a:gd name="T12" fmla="*/ 18 w 18"/>
                <a:gd name="T13" fmla="*/ 4 h 17"/>
                <a:gd name="T14" fmla="*/ 18 w 18"/>
                <a:gd name="T15" fmla="*/ 4 h 17"/>
                <a:gd name="T16" fmla="*/ 18 w 18"/>
                <a:gd name="T17" fmla="*/ 11 h 17"/>
                <a:gd name="T18" fmla="*/ 18 w 18"/>
                <a:gd name="T19" fmla="*/ 11 h 17"/>
                <a:gd name="T20" fmla="*/ 18 w 18"/>
                <a:gd name="T21" fmla="*/ 11 h 17"/>
                <a:gd name="T22" fmla="*/ 18 w 18"/>
                <a:gd name="T23" fmla="*/ 17 h 17"/>
                <a:gd name="T24" fmla="*/ 6 w 18"/>
                <a:gd name="T25" fmla="*/ 17 h 17"/>
                <a:gd name="T26" fmla="*/ 6 w 18"/>
                <a:gd name="T27" fmla="*/ 17 h 17"/>
                <a:gd name="T28" fmla="*/ 6 w 18"/>
                <a:gd name="T29" fmla="*/ 17 h 17"/>
                <a:gd name="T30" fmla="*/ 6 w 18"/>
                <a:gd name="T31" fmla="*/ 11 h 17"/>
                <a:gd name="T32" fmla="*/ 0 w 18"/>
                <a:gd name="T33" fmla="*/ 11 h 17"/>
                <a:gd name="T34" fmla="*/ 0 w 18"/>
                <a:gd name="T35" fmla="*/ 4 h 17"/>
                <a:gd name="T36" fmla="*/ 0 w 18"/>
                <a:gd name="T37" fmla="*/ 4 h 17"/>
                <a:gd name="T38" fmla="*/ 0 w 18"/>
                <a:gd name="T39" fmla="*/ 0 h 17"/>
                <a:gd name="T40" fmla="*/ 6 w 18"/>
                <a:gd name="T41" fmla="*/ 0 h 17"/>
                <a:gd name="T42" fmla="*/ 6 w 18"/>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7">
                  <a:moveTo>
                    <a:pt x="6" y="0"/>
                  </a:moveTo>
                  <a:lnTo>
                    <a:pt x="6" y="0"/>
                  </a:lnTo>
                  <a:lnTo>
                    <a:pt x="6" y="0"/>
                  </a:lnTo>
                  <a:lnTo>
                    <a:pt x="6" y="0"/>
                  </a:lnTo>
                  <a:lnTo>
                    <a:pt x="18" y="0"/>
                  </a:lnTo>
                  <a:lnTo>
                    <a:pt x="18" y="4"/>
                  </a:lnTo>
                  <a:lnTo>
                    <a:pt x="18" y="4"/>
                  </a:lnTo>
                  <a:lnTo>
                    <a:pt x="18" y="4"/>
                  </a:lnTo>
                  <a:lnTo>
                    <a:pt x="18" y="11"/>
                  </a:lnTo>
                  <a:lnTo>
                    <a:pt x="18" y="11"/>
                  </a:lnTo>
                  <a:lnTo>
                    <a:pt x="18" y="11"/>
                  </a:lnTo>
                  <a:lnTo>
                    <a:pt x="18" y="17"/>
                  </a:lnTo>
                  <a:lnTo>
                    <a:pt x="6" y="17"/>
                  </a:lnTo>
                  <a:lnTo>
                    <a:pt x="6" y="17"/>
                  </a:lnTo>
                  <a:lnTo>
                    <a:pt x="6" y="17"/>
                  </a:lnTo>
                  <a:lnTo>
                    <a:pt x="6" y="11"/>
                  </a:lnTo>
                  <a:lnTo>
                    <a:pt x="0" y="11"/>
                  </a:lnTo>
                  <a:lnTo>
                    <a:pt x="0" y="4"/>
                  </a:lnTo>
                  <a:lnTo>
                    <a:pt x="0" y="4"/>
                  </a:lnTo>
                  <a:lnTo>
                    <a:pt x="0" y="0"/>
                  </a:lnTo>
                  <a:lnTo>
                    <a:pt x="6" y="0"/>
                  </a:lnTo>
                  <a:lnTo>
                    <a:pt x="6"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6" name="Freeform 1579"/>
            <p:cNvSpPr>
              <a:spLocks/>
            </p:cNvSpPr>
            <p:nvPr/>
          </p:nvSpPr>
          <p:spPr bwMode="auto">
            <a:xfrm>
              <a:off x="7345363" y="3109913"/>
              <a:ext cx="19050" cy="20638"/>
            </a:xfrm>
            <a:custGeom>
              <a:avLst/>
              <a:gdLst>
                <a:gd name="T0" fmla="*/ 12 w 12"/>
                <a:gd name="T1" fmla="*/ 13 h 13"/>
                <a:gd name="T2" fmla="*/ 12 w 12"/>
                <a:gd name="T3" fmla="*/ 0 h 13"/>
                <a:gd name="T4" fmla="*/ 6 w 12"/>
                <a:gd name="T5" fmla="*/ 0 h 13"/>
                <a:gd name="T6" fmla="*/ 6 w 12"/>
                <a:gd name="T7" fmla="*/ 0 h 13"/>
                <a:gd name="T8" fmla="*/ 6 w 12"/>
                <a:gd name="T9" fmla="*/ 0 h 13"/>
                <a:gd name="T10" fmla="*/ 0 w 12"/>
                <a:gd name="T11" fmla="*/ 7 h 13"/>
                <a:gd name="T12" fmla="*/ 12 w 12"/>
                <a:gd name="T13" fmla="*/ 7 h 13"/>
                <a:gd name="T14" fmla="*/ 12 w 12"/>
                <a:gd name="T15" fmla="*/ 13 h 13"/>
                <a:gd name="T16" fmla="*/ 12 w 12"/>
                <a:gd name="T17" fmla="*/ 13 h 13"/>
                <a:gd name="T18" fmla="*/ 12 w 12"/>
                <a:gd name="T19" fmla="*/ 13 h 13"/>
                <a:gd name="T20" fmla="*/ 12 w 12"/>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12" y="13"/>
                  </a:moveTo>
                  <a:lnTo>
                    <a:pt x="12" y="0"/>
                  </a:lnTo>
                  <a:lnTo>
                    <a:pt x="6" y="0"/>
                  </a:lnTo>
                  <a:lnTo>
                    <a:pt x="6" y="0"/>
                  </a:lnTo>
                  <a:lnTo>
                    <a:pt x="6" y="0"/>
                  </a:lnTo>
                  <a:lnTo>
                    <a:pt x="0" y="7"/>
                  </a:lnTo>
                  <a:lnTo>
                    <a:pt x="12" y="7"/>
                  </a:lnTo>
                  <a:lnTo>
                    <a:pt x="12" y="13"/>
                  </a:lnTo>
                  <a:lnTo>
                    <a:pt x="12" y="13"/>
                  </a:lnTo>
                  <a:lnTo>
                    <a:pt x="12" y="13"/>
                  </a:lnTo>
                  <a:lnTo>
                    <a:pt x="12" y="1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7" name="Freeform 1580"/>
            <p:cNvSpPr>
              <a:spLocks/>
            </p:cNvSpPr>
            <p:nvPr/>
          </p:nvSpPr>
          <p:spPr bwMode="auto">
            <a:xfrm>
              <a:off x="7345363" y="3109913"/>
              <a:ext cx="19050" cy="20638"/>
            </a:xfrm>
            <a:custGeom>
              <a:avLst/>
              <a:gdLst>
                <a:gd name="T0" fmla="*/ 12 w 12"/>
                <a:gd name="T1" fmla="*/ 13 h 13"/>
                <a:gd name="T2" fmla="*/ 12 w 12"/>
                <a:gd name="T3" fmla="*/ 0 h 13"/>
                <a:gd name="T4" fmla="*/ 6 w 12"/>
                <a:gd name="T5" fmla="*/ 0 h 13"/>
                <a:gd name="T6" fmla="*/ 6 w 12"/>
                <a:gd name="T7" fmla="*/ 0 h 13"/>
                <a:gd name="T8" fmla="*/ 6 w 12"/>
                <a:gd name="T9" fmla="*/ 0 h 13"/>
                <a:gd name="T10" fmla="*/ 0 w 12"/>
                <a:gd name="T11" fmla="*/ 7 h 13"/>
                <a:gd name="T12" fmla="*/ 12 w 12"/>
                <a:gd name="T13" fmla="*/ 7 h 13"/>
                <a:gd name="T14" fmla="*/ 12 w 12"/>
                <a:gd name="T15" fmla="*/ 13 h 13"/>
                <a:gd name="T16" fmla="*/ 12 w 12"/>
                <a:gd name="T17" fmla="*/ 13 h 13"/>
                <a:gd name="T18" fmla="*/ 12 w 12"/>
                <a:gd name="T19" fmla="*/ 13 h 13"/>
                <a:gd name="T20" fmla="*/ 12 w 12"/>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12" y="13"/>
                  </a:moveTo>
                  <a:lnTo>
                    <a:pt x="12" y="0"/>
                  </a:lnTo>
                  <a:lnTo>
                    <a:pt x="6" y="0"/>
                  </a:lnTo>
                  <a:lnTo>
                    <a:pt x="6" y="0"/>
                  </a:lnTo>
                  <a:lnTo>
                    <a:pt x="6" y="0"/>
                  </a:lnTo>
                  <a:lnTo>
                    <a:pt x="0" y="7"/>
                  </a:lnTo>
                  <a:lnTo>
                    <a:pt x="12" y="7"/>
                  </a:lnTo>
                  <a:lnTo>
                    <a:pt x="12" y="13"/>
                  </a:lnTo>
                  <a:lnTo>
                    <a:pt x="12" y="13"/>
                  </a:lnTo>
                  <a:lnTo>
                    <a:pt x="12" y="13"/>
                  </a:lnTo>
                  <a:lnTo>
                    <a:pt x="12" y="1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8" name="Freeform 1581"/>
            <p:cNvSpPr>
              <a:spLocks/>
            </p:cNvSpPr>
            <p:nvPr/>
          </p:nvSpPr>
          <p:spPr bwMode="auto">
            <a:xfrm>
              <a:off x="7318375" y="3074988"/>
              <a:ext cx="17463" cy="19050"/>
            </a:xfrm>
            <a:custGeom>
              <a:avLst/>
              <a:gdLst>
                <a:gd name="T0" fmla="*/ 0 w 11"/>
                <a:gd name="T1" fmla="*/ 6 h 12"/>
                <a:gd name="T2" fmla="*/ 7 w 11"/>
                <a:gd name="T3" fmla="*/ 12 h 12"/>
                <a:gd name="T4" fmla="*/ 7 w 11"/>
                <a:gd name="T5" fmla="*/ 12 h 12"/>
                <a:gd name="T6" fmla="*/ 7 w 11"/>
                <a:gd name="T7" fmla="*/ 12 h 12"/>
                <a:gd name="T8" fmla="*/ 7 w 11"/>
                <a:gd name="T9" fmla="*/ 12 h 12"/>
                <a:gd name="T10" fmla="*/ 11 w 11"/>
                <a:gd name="T11" fmla="*/ 12 h 12"/>
                <a:gd name="T12" fmla="*/ 11 w 11"/>
                <a:gd name="T13" fmla="*/ 6 h 12"/>
                <a:gd name="T14" fmla="*/ 11 w 11"/>
                <a:gd name="T15" fmla="*/ 6 h 12"/>
                <a:gd name="T16" fmla="*/ 11 w 11"/>
                <a:gd name="T17" fmla="*/ 0 h 12"/>
                <a:gd name="T18" fmla="*/ 7 w 11"/>
                <a:gd name="T19" fmla="*/ 0 h 12"/>
                <a:gd name="T20" fmla="*/ 7 w 11"/>
                <a:gd name="T21" fmla="*/ 6 h 12"/>
                <a:gd name="T22" fmla="*/ 0 w 11"/>
                <a:gd name="T23" fmla="*/ 6 h 12"/>
                <a:gd name="T24" fmla="*/ 0 w 11"/>
                <a:gd name="T2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2">
                  <a:moveTo>
                    <a:pt x="0" y="6"/>
                  </a:moveTo>
                  <a:lnTo>
                    <a:pt x="7" y="12"/>
                  </a:lnTo>
                  <a:lnTo>
                    <a:pt x="7" y="12"/>
                  </a:lnTo>
                  <a:lnTo>
                    <a:pt x="7" y="12"/>
                  </a:lnTo>
                  <a:lnTo>
                    <a:pt x="7" y="12"/>
                  </a:lnTo>
                  <a:lnTo>
                    <a:pt x="11" y="12"/>
                  </a:lnTo>
                  <a:lnTo>
                    <a:pt x="11" y="6"/>
                  </a:lnTo>
                  <a:lnTo>
                    <a:pt x="11" y="6"/>
                  </a:lnTo>
                  <a:lnTo>
                    <a:pt x="11" y="0"/>
                  </a:lnTo>
                  <a:lnTo>
                    <a:pt x="7" y="0"/>
                  </a:lnTo>
                  <a:lnTo>
                    <a:pt x="7"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79" name="Freeform 1582"/>
            <p:cNvSpPr>
              <a:spLocks/>
            </p:cNvSpPr>
            <p:nvPr/>
          </p:nvSpPr>
          <p:spPr bwMode="auto">
            <a:xfrm>
              <a:off x="7318375" y="3074988"/>
              <a:ext cx="17463" cy="19050"/>
            </a:xfrm>
            <a:custGeom>
              <a:avLst/>
              <a:gdLst>
                <a:gd name="T0" fmla="*/ 0 w 11"/>
                <a:gd name="T1" fmla="*/ 6 h 12"/>
                <a:gd name="T2" fmla="*/ 7 w 11"/>
                <a:gd name="T3" fmla="*/ 12 h 12"/>
                <a:gd name="T4" fmla="*/ 7 w 11"/>
                <a:gd name="T5" fmla="*/ 12 h 12"/>
                <a:gd name="T6" fmla="*/ 7 w 11"/>
                <a:gd name="T7" fmla="*/ 12 h 12"/>
                <a:gd name="T8" fmla="*/ 7 w 11"/>
                <a:gd name="T9" fmla="*/ 12 h 12"/>
                <a:gd name="T10" fmla="*/ 11 w 11"/>
                <a:gd name="T11" fmla="*/ 12 h 12"/>
                <a:gd name="T12" fmla="*/ 11 w 11"/>
                <a:gd name="T13" fmla="*/ 6 h 12"/>
                <a:gd name="T14" fmla="*/ 11 w 11"/>
                <a:gd name="T15" fmla="*/ 6 h 12"/>
                <a:gd name="T16" fmla="*/ 11 w 11"/>
                <a:gd name="T17" fmla="*/ 0 h 12"/>
                <a:gd name="T18" fmla="*/ 7 w 11"/>
                <a:gd name="T19" fmla="*/ 0 h 12"/>
                <a:gd name="T20" fmla="*/ 7 w 11"/>
                <a:gd name="T21" fmla="*/ 6 h 12"/>
                <a:gd name="T22" fmla="*/ 0 w 11"/>
                <a:gd name="T23" fmla="*/ 6 h 12"/>
                <a:gd name="T24" fmla="*/ 0 w 11"/>
                <a:gd name="T2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2">
                  <a:moveTo>
                    <a:pt x="0" y="6"/>
                  </a:moveTo>
                  <a:lnTo>
                    <a:pt x="7" y="12"/>
                  </a:lnTo>
                  <a:lnTo>
                    <a:pt x="7" y="12"/>
                  </a:lnTo>
                  <a:lnTo>
                    <a:pt x="7" y="12"/>
                  </a:lnTo>
                  <a:lnTo>
                    <a:pt x="7" y="12"/>
                  </a:lnTo>
                  <a:lnTo>
                    <a:pt x="11" y="12"/>
                  </a:lnTo>
                  <a:lnTo>
                    <a:pt x="11" y="6"/>
                  </a:lnTo>
                  <a:lnTo>
                    <a:pt x="11" y="6"/>
                  </a:lnTo>
                  <a:lnTo>
                    <a:pt x="11" y="0"/>
                  </a:lnTo>
                  <a:lnTo>
                    <a:pt x="7" y="0"/>
                  </a:lnTo>
                  <a:lnTo>
                    <a:pt x="7"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0" name="Freeform 1583"/>
            <p:cNvSpPr>
              <a:spLocks/>
            </p:cNvSpPr>
            <p:nvPr/>
          </p:nvSpPr>
          <p:spPr bwMode="auto">
            <a:xfrm>
              <a:off x="7289800" y="3074988"/>
              <a:ext cx="9525" cy="19050"/>
            </a:xfrm>
            <a:custGeom>
              <a:avLst/>
              <a:gdLst>
                <a:gd name="T0" fmla="*/ 0 w 6"/>
                <a:gd name="T1" fmla="*/ 0 h 12"/>
                <a:gd name="T2" fmla="*/ 0 w 6"/>
                <a:gd name="T3" fmla="*/ 12 h 12"/>
                <a:gd name="T4" fmla="*/ 0 w 6"/>
                <a:gd name="T5" fmla="*/ 12 h 12"/>
                <a:gd name="T6" fmla="*/ 0 w 6"/>
                <a:gd name="T7" fmla="*/ 12 h 12"/>
                <a:gd name="T8" fmla="*/ 6 w 6"/>
                <a:gd name="T9" fmla="*/ 12 h 12"/>
                <a:gd name="T10" fmla="*/ 6 w 6"/>
                <a:gd name="T11" fmla="*/ 0 h 12"/>
                <a:gd name="T12" fmla="*/ 0 w 6"/>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0" y="0"/>
                  </a:moveTo>
                  <a:lnTo>
                    <a:pt x="0" y="12"/>
                  </a:lnTo>
                  <a:lnTo>
                    <a:pt x="0" y="12"/>
                  </a:lnTo>
                  <a:lnTo>
                    <a:pt x="0" y="12"/>
                  </a:lnTo>
                  <a:lnTo>
                    <a:pt x="6" y="12"/>
                  </a:lnTo>
                  <a:lnTo>
                    <a:pt x="6"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1" name="Line 1584"/>
            <p:cNvSpPr>
              <a:spLocks noChangeShapeType="1"/>
            </p:cNvSpPr>
            <p:nvPr/>
          </p:nvSpPr>
          <p:spPr bwMode="auto">
            <a:xfrm flipH="1" flipV="1">
              <a:off x="7335838" y="3121026"/>
              <a:ext cx="9525" cy="9525"/>
            </a:xfrm>
            <a:prstGeom prst="line">
              <a:avLst/>
            </a:pr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2" name="Freeform 1585"/>
            <p:cNvSpPr>
              <a:spLocks/>
            </p:cNvSpPr>
            <p:nvPr/>
          </p:nvSpPr>
          <p:spPr bwMode="auto">
            <a:xfrm>
              <a:off x="7632700" y="3476626"/>
              <a:ext cx="30163" cy="9525"/>
            </a:xfrm>
            <a:custGeom>
              <a:avLst/>
              <a:gdLst>
                <a:gd name="T0" fmla="*/ 0 w 19"/>
                <a:gd name="T1" fmla="*/ 0 h 6"/>
                <a:gd name="T2" fmla="*/ 12 w 19"/>
                <a:gd name="T3" fmla="*/ 0 h 6"/>
                <a:gd name="T4" fmla="*/ 12 w 19"/>
                <a:gd name="T5" fmla="*/ 6 h 6"/>
                <a:gd name="T6" fmla="*/ 12 w 19"/>
                <a:gd name="T7" fmla="*/ 6 h 6"/>
                <a:gd name="T8" fmla="*/ 19 w 19"/>
                <a:gd name="T9" fmla="*/ 6 h 6"/>
                <a:gd name="T10" fmla="*/ 0 w 19"/>
                <a:gd name="T11" fmla="*/ 6 h 6"/>
                <a:gd name="T12" fmla="*/ 0 w 19"/>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9" h="6">
                  <a:moveTo>
                    <a:pt x="0" y="0"/>
                  </a:moveTo>
                  <a:lnTo>
                    <a:pt x="12" y="0"/>
                  </a:lnTo>
                  <a:lnTo>
                    <a:pt x="12" y="6"/>
                  </a:lnTo>
                  <a:lnTo>
                    <a:pt x="12" y="6"/>
                  </a:lnTo>
                  <a:lnTo>
                    <a:pt x="19"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3" name="Freeform 1586"/>
            <p:cNvSpPr>
              <a:spLocks/>
            </p:cNvSpPr>
            <p:nvPr/>
          </p:nvSpPr>
          <p:spPr bwMode="auto">
            <a:xfrm>
              <a:off x="7616825" y="3451226"/>
              <a:ext cx="34925" cy="9525"/>
            </a:xfrm>
            <a:custGeom>
              <a:avLst/>
              <a:gdLst>
                <a:gd name="T0" fmla="*/ 0 w 22"/>
                <a:gd name="T1" fmla="*/ 6 h 6"/>
                <a:gd name="T2" fmla="*/ 22 w 22"/>
                <a:gd name="T3" fmla="*/ 6 h 6"/>
                <a:gd name="T4" fmla="*/ 16 w 22"/>
                <a:gd name="T5" fmla="*/ 6 h 6"/>
                <a:gd name="T6" fmla="*/ 16 w 22"/>
                <a:gd name="T7" fmla="*/ 6 h 6"/>
                <a:gd name="T8" fmla="*/ 16 w 22"/>
                <a:gd name="T9" fmla="*/ 6 h 6"/>
                <a:gd name="T10" fmla="*/ 10 w 22"/>
                <a:gd name="T11" fmla="*/ 0 h 6"/>
                <a:gd name="T12" fmla="*/ 10 w 22"/>
                <a:gd name="T13" fmla="*/ 0 h 6"/>
                <a:gd name="T14" fmla="*/ 10 w 22"/>
                <a:gd name="T15" fmla="*/ 0 h 6"/>
                <a:gd name="T16" fmla="*/ 10 w 22"/>
                <a:gd name="T17" fmla="*/ 0 h 6"/>
                <a:gd name="T18" fmla="*/ 10 w 22"/>
                <a:gd name="T19" fmla="*/ 0 h 6"/>
                <a:gd name="T20" fmla="*/ 0 w 22"/>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
                  <a:moveTo>
                    <a:pt x="0" y="6"/>
                  </a:moveTo>
                  <a:lnTo>
                    <a:pt x="22" y="6"/>
                  </a:lnTo>
                  <a:lnTo>
                    <a:pt x="16" y="6"/>
                  </a:lnTo>
                  <a:lnTo>
                    <a:pt x="16" y="6"/>
                  </a:lnTo>
                  <a:lnTo>
                    <a:pt x="16" y="6"/>
                  </a:lnTo>
                  <a:lnTo>
                    <a:pt x="10" y="0"/>
                  </a:lnTo>
                  <a:lnTo>
                    <a:pt x="10" y="0"/>
                  </a:lnTo>
                  <a:lnTo>
                    <a:pt x="10" y="0"/>
                  </a:lnTo>
                  <a:lnTo>
                    <a:pt x="10" y="0"/>
                  </a:lnTo>
                  <a:lnTo>
                    <a:pt x="10" y="0"/>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4" name="Freeform 1587"/>
            <p:cNvSpPr>
              <a:spLocks/>
            </p:cNvSpPr>
            <p:nvPr/>
          </p:nvSpPr>
          <p:spPr bwMode="auto">
            <a:xfrm>
              <a:off x="7391400" y="3476626"/>
              <a:ext cx="28575" cy="19050"/>
            </a:xfrm>
            <a:custGeom>
              <a:avLst/>
              <a:gdLst>
                <a:gd name="T0" fmla="*/ 0 w 18"/>
                <a:gd name="T1" fmla="*/ 12 h 12"/>
                <a:gd name="T2" fmla="*/ 0 w 18"/>
                <a:gd name="T3" fmla="*/ 12 h 12"/>
                <a:gd name="T4" fmla="*/ 18 w 18"/>
                <a:gd name="T5" fmla="*/ 12 h 12"/>
                <a:gd name="T6" fmla="*/ 18 w 18"/>
                <a:gd name="T7" fmla="*/ 0 h 12"/>
                <a:gd name="T8" fmla="*/ 0 w 18"/>
                <a:gd name="T9" fmla="*/ 0 h 12"/>
                <a:gd name="T10" fmla="*/ 0 w 18"/>
                <a:gd name="T11" fmla="*/ 0 h 12"/>
                <a:gd name="T12" fmla="*/ 0 w 18"/>
                <a:gd name="T13" fmla="*/ 0 h 12"/>
                <a:gd name="T14" fmla="*/ 0 w 18"/>
                <a:gd name="T15" fmla="*/ 6 h 12"/>
                <a:gd name="T16" fmla="*/ 0 w 18"/>
                <a:gd name="T17" fmla="*/ 6 h 12"/>
                <a:gd name="T18" fmla="*/ 0 w 18"/>
                <a:gd name="T19" fmla="*/ 6 h 12"/>
                <a:gd name="T20" fmla="*/ 0 w 18"/>
                <a:gd name="T21" fmla="*/ 12 h 12"/>
                <a:gd name="T22" fmla="*/ 0 w 18"/>
                <a:gd name="T23" fmla="*/ 12 h 12"/>
                <a:gd name="T24" fmla="*/ 0 w 18"/>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2">
                  <a:moveTo>
                    <a:pt x="0" y="12"/>
                  </a:moveTo>
                  <a:lnTo>
                    <a:pt x="0" y="12"/>
                  </a:lnTo>
                  <a:lnTo>
                    <a:pt x="18" y="12"/>
                  </a:lnTo>
                  <a:lnTo>
                    <a:pt x="18" y="0"/>
                  </a:lnTo>
                  <a:lnTo>
                    <a:pt x="0" y="0"/>
                  </a:lnTo>
                  <a:lnTo>
                    <a:pt x="0" y="0"/>
                  </a:lnTo>
                  <a:lnTo>
                    <a:pt x="0" y="0"/>
                  </a:lnTo>
                  <a:lnTo>
                    <a:pt x="0" y="6"/>
                  </a:lnTo>
                  <a:lnTo>
                    <a:pt x="0" y="6"/>
                  </a:lnTo>
                  <a:lnTo>
                    <a:pt x="0" y="6"/>
                  </a:lnTo>
                  <a:lnTo>
                    <a:pt x="0" y="12"/>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5" name="Freeform 1588"/>
            <p:cNvSpPr>
              <a:spLocks/>
            </p:cNvSpPr>
            <p:nvPr/>
          </p:nvSpPr>
          <p:spPr bwMode="auto">
            <a:xfrm>
              <a:off x="7391400" y="3476626"/>
              <a:ext cx="28575" cy="19050"/>
            </a:xfrm>
            <a:custGeom>
              <a:avLst/>
              <a:gdLst>
                <a:gd name="T0" fmla="*/ 0 w 18"/>
                <a:gd name="T1" fmla="*/ 12 h 12"/>
                <a:gd name="T2" fmla="*/ 0 w 18"/>
                <a:gd name="T3" fmla="*/ 12 h 12"/>
                <a:gd name="T4" fmla="*/ 18 w 18"/>
                <a:gd name="T5" fmla="*/ 12 h 12"/>
                <a:gd name="T6" fmla="*/ 18 w 18"/>
                <a:gd name="T7" fmla="*/ 0 h 12"/>
                <a:gd name="T8" fmla="*/ 0 w 18"/>
                <a:gd name="T9" fmla="*/ 0 h 12"/>
                <a:gd name="T10" fmla="*/ 0 w 18"/>
                <a:gd name="T11" fmla="*/ 0 h 12"/>
                <a:gd name="T12" fmla="*/ 0 w 18"/>
                <a:gd name="T13" fmla="*/ 0 h 12"/>
                <a:gd name="T14" fmla="*/ 0 w 18"/>
                <a:gd name="T15" fmla="*/ 6 h 12"/>
                <a:gd name="T16" fmla="*/ 0 w 18"/>
                <a:gd name="T17" fmla="*/ 6 h 12"/>
                <a:gd name="T18" fmla="*/ 0 w 18"/>
                <a:gd name="T19" fmla="*/ 6 h 12"/>
                <a:gd name="T20" fmla="*/ 0 w 18"/>
                <a:gd name="T21" fmla="*/ 12 h 12"/>
                <a:gd name="T22" fmla="*/ 0 w 18"/>
                <a:gd name="T23" fmla="*/ 12 h 12"/>
                <a:gd name="T24" fmla="*/ 0 w 18"/>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2">
                  <a:moveTo>
                    <a:pt x="0" y="12"/>
                  </a:moveTo>
                  <a:lnTo>
                    <a:pt x="0" y="12"/>
                  </a:lnTo>
                  <a:lnTo>
                    <a:pt x="18" y="12"/>
                  </a:lnTo>
                  <a:lnTo>
                    <a:pt x="18" y="0"/>
                  </a:lnTo>
                  <a:lnTo>
                    <a:pt x="0" y="0"/>
                  </a:lnTo>
                  <a:lnTo>
                    <a:pt x="0" y="0"/>
                  </a:lnTo>
                  <a:lnTo>
                    <a:pt x="0" y="0"/>
                  </a:lnTo>
                  <a:lnTo>
                    <a:pt x="0" y="6"/>
                  </a:lnTo>
                  <a:lnTo>
                    <a:pt x="0" y="6"/>
                  </a:lnTo>
                  <a:lnTo>
                    <a:pt x="0" y="6"/>
                  </a:lnTo>
                  <a:lnTo>
                    <a:pt x="0" y="12"/>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6" name="Freeform 1589"/>
            <p:cNvSpPr>
              <a:spLocks/>
            </p:cNvSpPr>
            <p:nvPr/>
          </p:nvSpPr>
          <p:spPr bwMode="auto">
            <a:xfrm>
              <a:off x="7502525" y="3486151"/>
              <a:ext cx="9525" cy="9525"/>
            </a:xfrm>
            <a:custGeom>
              <a:avLst/>
              <a:gdLst>
                <a:gd name="T0" fmla="*/ 0 w 6"/>
                <a:gd name="T1" fmla="*/ 0 h 6"/>
                <a:gd name="T2" fmla="*/ 6 w 6"/>
                <a:gd name="T3" fmla="*/ 6 h 6"/>
                <a:gd name="T4" fmla="*/ 6 w 6"/>
                <a:gd name="T5" fmla="*/ 6 h 6"/>
                <a:gd name="T6" fmla="*/ 6 w 6"/>
                <a:gd name="T7" fmla="*/ 0 h 6"/>
                <a:gd name="T8" fmla="*/ 0 w 6"/>
                <a:gd name="T9" fmla="*/ 0 h 6"/>
                <a:gd name="T10" fmla="*/ 0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0" y="0"/>
                  </a:moveTo>
                  <a:lnTo>
                    <a:pt x="6" y="6"/>
                  </a:lnTo>
                  <a:lnTo>
                    <a:pt x="6" y="6"/>
                  </a:lnTo>
                  <a:lnTo>
                    <a:pt x="6" y="0"/>
                  </a:lnTo>
                  <a:lnTo>
                    <a:pt x="0" y="0"/>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7" name="Freeform 1590"/>
            <p:cNvSpPr>
              <a:spLocks/>
            </p:cNvSpPr>
            <p:nvPr/>
          </p:nvSpPr>
          <p:spPr bwMode="auto">
            <a:xfrm>
              <a:off x="7410450" y="3522663"/>
              <a:ext cx="30163" cy="25400"/>
            </a:xfrm>
            <a:custGeom>
              <a:avLst/>
              <a:gdLst>
                <a:gd name="T0" fmla="*/ 0 w 19"/>
                <a:gd name="T1" fmla="*/ 4 h 16"/>
                <a:gd name="T2" fmla="*/ 0 w 19"/>
                <a:gd name="T3" fmla="*/ 4 h 16"/>
                <a:gd name="T4" fmla="*/ 0 w 19"/>
                <a:gd name="T5" fmla="*/ 10 h 16"/>
                <a:gd name="T6" fmla="*/ 0 w 19"/>
                <a:gd name="T7" fmla="*/ 10 h 16"/>
                <a:gd name="T8" fmla="*/ 6 w 19"/>
                <a:gd name="T9" fmla="*/ 10 h 16"/>
                <a:gd name="T10" fmla="*/ 6 w 19"/>
                <a:gd name="T11" fmla="*/ 16 h 16"/>
                <a:gd name="T12" fmla="*/ 6 w 19"/>
                <a:gd name="T13" fmla="*/ 16 h 16"/>
                <a:gd name="T14" fmla="*/ 6 w 19"/>
                <a:gd name="T15" fmla="*/ 16 h 16"/>
                <a:gd name="T16" fmla="*/ 6 w 19"/>
                <a:gd name="T17" fmla="*/ 16 h 16"/>
                <a:gd name="T18" fmla="*/ 19 w 19"/>
                <a:gd name="T19" fmla="*/ 16 h 16"/>
                <a:gd name="T20" fmla="*/ 19 w 19"/>
                <a:gd name="T21" fmla="*/ 10 h 16"/>
                <a:gd name="T22" fmla="*/ 19 w 19"/>
                <a:gd name="T23" fmla="*/ 10 h 16"/>
                <a:gd name="T24" fmla="*/ 19 w 19"/>
                <a:gd name="T25" fmla="*/ 10 h 16"/>
                <a:gd name="T26" fmla="*/ 19 w 19"/>
                <a:gd name="T27" fmla="*/ 4 h 16"/>
                <a:gd name="T28" fmla="*/ 6 w 19"/>
                <a:gd name="T29" fmla="*/ 4 h 16"/>
                <a:gd name="T30" fmla="*/ 6 w 19"/>
                <a:gd name="T31" fmla="*/ 0 h 16"/>
                <a:gd name="T32" fmla="*/ 0 w 19"/>
                <a:gd name="T33" fmla="*/ 0 h 16"/>
                <a:gd name="T34" fmla="*/ 0 w 19"/>
                <a:gd name="T35" fmla="*/ 4 h 16"/>
                <a:gd name="T36" fmla="*/ 0 w 19"/>
                <a:gd name="T37" fmla="*/ 4 h 16"/>
                <a:gd name="T38" fmla="*/ 0 w 19"/>
                <a:gd name="T3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6">
                  <a:moveTo>
                    <a:pt x="0" y="4"/>
                  </a:moveTo>
                  <a:lnTo>
                    <a:pt x="0" y="4"/>
                  </a:lnTo>
                  <a:lnTo>
                    <a:pt x="0" y="10"/>
                  </a:lnTo>
                  <a:lnTo>
                    <a:pt x="0" y="10"/>
                  </a:lnTo>
                  <a:lnTo>
                    <a:pt x="6" y="10"/>
                  </a:lnTo>
                  <a:lnTo>
                    <a:pt x="6" y="16"/>
                  </a:lnTo>
                  <a:lnTo>
                    <a:pt x="6" y="16"/>
                  </a:lnTo>
                  <a:lnTo>
                    <a:pt x="6" y="16"/>
                  </a:lnTo>
                  <a:lnTo>
                    <a:pt x="6" y="16"/>
                  </a:lnTo>
                  <a:lnTo>
                    <a:pt x="19" y="16"/>
                  </a:lnTo>
                  <a:lnTo>
                    <a:pt x="19" y="10"/>
                  </a:lnTo>
                  <a:lnTo>
                    <a:pt x="19" y="10"/>
                  </a:lnTo>
                  <a:lnTo>
                    <a:pt x="19" y="10"/>
                  </a:lnTo>
                  <a:lnTo>
                    <a:pt x="19" y="4"/>
                  </a:lnTo>
                  <a:lnTo>
                    <a:pt x="6" y="4"/>
                  </a:lnTo>
                  <a:lnTo>
                    <a:pt x="6" y="0"/>
                  </a:lnTo>
                  <a:lnTo>
                    <a:pt x="0" y="0"/>
                  </a:lnTo>
                  <a:lnTo>
                    <a:pt x="0" y="4"/>
                  </a:lnTo>
                  <a:lnTo>
                    <a:pt x="0" y="4"/>
                  </a:lnTo>
                  <a:lnTo>
                    <a:pt x="0" y="4"/>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8" name="Freeform 1591"/>
            <p:cNvSpPr>
              <a:spLocks/>
            </p:cNvSpPr>
            <p:nvPr/>
          </p:nvSpPr>
          <p:spPr bwMode="auto">
            <a:xfrm>
              <a:off x="7410450" y="3522663"/>
              <a:ext cx="30163" cy="25400"/>
            </a:xfrm>
            <a:custGeom>
              <a:avLst/>
              <a:gdLst>
                <a:gd name="T0" fmla="*/ 0 w 19"/>
                <a:gd name="T1" fmla="*/ 4 h 16"/>
                <a:gd name="T2" fmla="*/ 0 w 19"/>
                <a:gd name="T3" fmla="*/ 4 h 16"/>
                <a:gd name="T4" fmla="*/ 0 w 19"/>
                <a:gd name="T5" fmla="*/ 10 h 16"/>
                <a:gd name="T6" fmla="*/ 0 w 19"/>
                <a:gd name="T7" fmla="*/ 10 h 16"/>
                <a:gd name="T8" fmla="*/ 6 w 19"/>
                <a:gd name="T9" fmla="*/ 10 h 16"/>
                <a:gd name="T10" fmla="*/ 6 w 19"/>
                <a:gd name="T11" fmla="*/ 16 h 16"/>
                <a:gd name="T12" fmla="*/ 6 w 19"/>
                <a:gd name="T13" fmla="*/ 16 h 16"/>
                <a:gd name="T14" fmla="*/ 6 w 19"/>
                <a:gd name="T15" fmla="*/ 16 h 16"/>
                <a:gd name="T16" fmla="*/ 6 w 19"/>
                <a:gd name="T17" fmla="*/ 16 h 16"/>
                <a:gd name="T18" fmla="*/ 19 w 19"/>
                <a:gd name="T19" fmla="*/ 16 h 16"/>
                <a:gd name="T20" fmla="*/ 19 w 19"/>
                <a:gd name="T21" fmla="*/ 10 h 16"/>
                <a:gd name="T22" fmla="*/ 19 w 19"/>
                <a:gd name="T23" fmla="*/ 10 h 16"/>
                <a:gd name="T24" fmla="*/ 19 w 19"/>
                <a:gd name="T25" fmla="*/ 10 h 16"/>
                <a:gd name="T26" fmla="*/ 19 w 19"/>
                <a:gd name="T27" fmla="*/ 4 h 16"/>
                <a:gd name="T28" fmla="*/ 6 w 19"/>
                <a:gd name="T29" fmla="*/ 4 h 16"/>
                <a:gd name="T30" fmla="*/ 6 w 19"/>
                <a:gd name="T31" fmla="*/ 0 h 16"/>
                <a:gd name="T32" fmla="*/ 0 w 19"/>
                <a:gd name="T33" fmla="*/ 0 h 16"/>
                <a:gd name="T34" fmla="*/ 0 w 19"/>
                <a:gd name="T35" fmla="*/ 4 h 16"/>
                <a:gd name="T36" fmla="*/ 0 w 19"/>
                <a:gd name="T37" fmla="*/ 4 h 16"/>
                <a:gd name="T38" fmla="*/ 0 w 19"/>
                <a:gd name="T3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6">
                  <a:moveTo>
                    <a:pt x="0" y="4"/>
                  </a:moveTo>
                  <a:lnTo>
                    <a:pt x="0" y="4"/>
                  </a:lnTo>
                  <a:lnTo>
                    <a:pt x="0" y="10"/>
                  </a:lnTo>
                  <a:lnTo>
                    <a:pt x="0" y="10"/>
                  </a:lnTo>
                  <a:lnTo>
                    <a:pt x="6" y="10"/>
                  </a:lnTo>
                  <a:lnTo>
                    <a:pt x="6" y="16"/>
                  </a:lnTo>
                  <a:lnTo>
                    <a:pt x="6" y="16"/>
                  </a:lnTo>
                  <a:lnTo>
                    <a:pt x="6" y="16"/>
                  </a:lnTo>
                  <a:lnTo>
                    <a:pt x="6" y="16"/>
                  </a:lnTo>
                  <a:lnTo>
                    <a:pt x="19" y="16"/>
                  </a:lnTo>
                  <a:lnTo>
                    <a:pt x="19" y="10"/>
                  </a:lnTo>
                  <a:lnTo>
                    <a:pt x="19" y="10"/>
                  </a:lnTo>
                  <a:lnTo>
                    <a:pt x="19" y="10"/>
                  </a:lnTo>
                  <a:lnTo>
                    <a:pt x="19" y="4"/>
                  </a:lnTo>
                  <a:lnTo>
                    <a:pt x="6" y="4"/>
                  </a:lnTo>
                  <a:lnTo>
                    <a:pt x="6" y="0"/>
                  </a:lnTo>
                  <a:lnTo>
                    <a:pt x="0" y="0"/>
                  </a:lnTo>
                  <a:lnTo>
                    <a:pt x="0" y="4"/>
                  </a:lnTo>
                  <a:lnTo>
                    <a:pt x="0" y="4"/>
                  </a:lnTo>
                  <a:lnTo>
                    <a:pt x="0" y="4"/>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89" name="Freeform 1592"/>
            <p:cNvSpPr>
              <a:spLocks/>
            </p:cNvSpPr>
            <p:nvPr/>
          </p:nvSpPr>
          <p:spPr bwMode="auto">
            <a:xfrm>
              <a:off x="7456488" y="3513138"/>
              <a:ext cx="65088" cy="25400"/>
            </a:xfrm>
            <a:custGeom>
              <a:avLst/>
              <a:gdLst>
                <a:gd name="T0" fmla="*/ 0 w 41"/>
                <a:gd name="T1" fmla="*/ 0 h 16"/>
                <a:gd name="T2" fmla="*/ 29 w 41"/>
                <a:gd name="T3" fmla="*/ 0 h 16"/>
                <a:gd name="T4" fmla="*/ 35 w 41"/>
                <a:gd name="T5" fmla="*/ 6 h 16"/>
                <a:gd name="T6" fmla="*/ 35 w 41"/>
                <a:gd name="T7" fmla="*/ 6 h 16"/>
                <a:gd name="T8" fmla="*/ 35 w 41"/>
                <a:gd name="T9" fmla="*/ 10 h 16"/>
                <a:gd name="T10" fmla="*/ 35 w 41"/>
                <a:gd name="T11" fmla="*/ 10 h 16"/>
                <a:gd name="T12" fmla="*/ 41 w 41"/>
                <a:gd name="T13" fmla="*/ 16 h 16"/>
                <a:gd name="T14" fmla="*/ 25 w 41"/>
                <a:gd name="T15" fmla="*/ 16 h 16"/>
                <a:gd name="T16" fmla="*/ 25 w 41"/>
                <a:gd name="T17" fmla="*/ 16 h 16"/>
                <a:gd name="T18" fmla="*/ 25 w 41"/>
                <a:gd name="T19" fmla="*/ 10 h 16"/>
                <a:gd name="T20" fmla="*/ 0 w 41"/>
                <a:gd name="T21" fmla="*/ 10 h 16"/>
                <a:gd name="T22" fmla="*/ 0 w 41"/>
                <a:gd name="T23" fmla="*/ 10 h 16"/>
                <a:gd name="T24" fmla="*/ 0 w 41"/>
                <a:gd name="T25" fmla="*/ 16 h 16"/>
                <a:gd name="T26" fmla="*/ 0 w 41"/>
                <a:gd name="T27" fmla="*/ 10 h 16"/>
                <a:gd name="T28" fmla="*/ 0 w 41"/>
                <a:gd name="T29" fmla="*/ 10 h 16"/>
                <a:gd name="T30" fmla="*/ 0 w 41"/>
                <a:gd name="T31" fmla="*/ 10 h 16"/>
                <a:gd name="T32" fmla="*/ 0 w 41"/>
                <a:gd name="T33" fmla="*/ 6 h 16"/>
                <a:gd name="T34" fmla="*/ 0 w 41"/>
                <a:gd name="T35" fmla="*/ 6 h 16"/>
                <a:gd name="T36" fmla="*/ 0 w 41"/>
                <a:gd name="T37" fmla="*/ 6 h 16"/>
                <a:gd name="T38" fmla="*/ 0 w 41"/>
                <a:gd name="T39" fmla="*/ 0 h 16"/>
                <a:gd name="T40" fmla="*/ 0 w 41"/>
                <a:gd name="T41" fmla="*/ 0 h 16"/>
                <a:gd name="T42" fmla="*/ 0 w 4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16">
                  <a:moveTo>
                    <a:pt x="0" y="0"/>
                  </a:moveTo>
                  <a:lnTo>
                    <a:pt x="29" y="0"/>
                  </a:lnTo>
                  <a:lnTo>
                    <a:pt x="35" y="6"/>
                  </a:lnTo>
                  <a:lnTo>
                    <a:pt x="35" y="6"/>
                  </a:lnTo>
                  <a:lnTo>
                    <a:pt x="35" y="10"/>
                  </a:lnTo>
                  <a:lnTo>
                    <a:pt x="35" y="10"/>
                  </a:lnTo>
                  <a:lnTo>
                    <a:pt x="41" y="16"/>
                  </a:lnTo>
                  <a:lnTo>
                    <a:pt x="25" y="16"/>
                  </a:lnTo>
                  <a:lnTo>
                    <a:pt x="25" y="16"/>
                  </a:lnTo>
                  <a:lnTo>
                    <a:pt x="25" y="10"/>
                  </a:lnTo>
                  <a:lnTo>
                    <a:pt x="0" y="10"/>
                  </a:lnTo>
                  <a:lnTo>
                    <a:pt x="0" y="10"/>
                  </a:lnTo>
                  <a:lnTo>
                    <a:pt x="0" y="16"/>
                  </a:lnTo>
                  <a:lnTo>
                    <a:pt x="0" y="10"/>
                  </a:lnTo>
                  <a:lnTo>
                    <a:pt x="0" y="10"/>
                  </a:lnTo>
                  <a:lnTo>
                    <a:pt x="0" y="10"/>
                  </a:lnTo>
                  <a:lnTo>
                    <a:pt x="0" y="6"/>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0" name="Freeform 1593"/>
            <p:cNvSpPr>
              <a:spLocks/>
            </p:cNvSpPr>
            <p:nvPr/>
          </p:nvSpPr>
          <p:spPr bwMode="auto">
            <a:xfrm>
              <a:off x="7456488" y="3513138"/>
              <a:ext cx="65088" cy="25400"/>
            </a:xfrm>
            <a:custGeom>
              <a:avLst/>
              <a:gdLst>
                <a:gd name="T0" fmla="*/ 0 w 41"/>
                <a:gd name="T1" fmla="*/ 0 h 16"/>
                <a:gd name="T2" fmla="*/ 29 w 41"/>
                <a:gd name="T3" fmla="*/ 0 h 16"/>
                <a:gd name="T4" fmla="*/ 35 w 41"/>
                <a:gd name="T5" fmla="*/ 6 h 16"/>
                <a:gd name="T6" fmla="*/ 35 w 41"/>
                <a:gd name="T7" fmla="*/ 6 h 16"/>
                <a:gd name="T8" fmla="*/ 35 w 41"/>
                <a:gd name="T9" fmla="*/ 10 h 16"/>
                <a:gd name="T10" fmla="*/ 35 w 41"/>
                <a:gd name="T11" fmla="*/ 10 h 16"/>
                <a:gd name="T12" fmla="*/ 41 w 41"/>
                <a:gd name="T13" fmla="*/ 16 h 16"/>
                <a:gd name="T14" fmla="*/ 25 w 41"/>
                <a:gd name="T15" fmla="*/ 16 h 16"/>
                <a:gd name="T16" fmla="*/ 25 w 41"/>
                <a:gd name="T17" fmla="*/ 16 h 16"/>
                <a:gd name="T18" fmla="*/ 25 w 41"/>
                <a:gd name="T19" fmla="*/ 10 h 16"/>
                <a:gd name="T20" fmla="*/ 0 w 41"/>
                <a:gd name="T21" fmla="*/ 10 h 16"/>
                <a:gd name="T22" fmla="*/ 0 w 41"/>
                <a:gd name="T23" fmla="*/ 10 h 16"/>
                <a:gd name="T24" fmla="*/ 0 w 41"/>
                <a:gd name="T25" fmla="*/ 16 h 16"/>
                <a:gd name="T26" fmla="*/ 0 w 41"/>
                <a:gd name="T27" fmla="*/ 10 h 16"/>
                <a:gd name="T28" fmla="*/ 0 w 41"/>
                <a:gd name="T29" fmla="*/ 10 h 16"/>
                <a:gd name="T30" fmla="*/ 0 w 41"/>
                <a:gd name="T31" fmla="*/ 10 h 16"/>
                <a:gd name="T32" fmla="*/ 0 w 41"/>
                <a:gd name="T33" fmla="*/ 6 h 16"/>
                <a:gd name="T34" fmla="*/ 0 w 41"/>
                <a:gd name="T35" fmla="*/ 6 h 16"/>
                <a:gd name="T36" fmla="*/ 0 w 41"/>
                <a:gd name="T37" fmla="*/ 6 h 16"/>
                <a:gd name="T38" fmla="*/ 0 w 41"/>
                <a:gd name="T39" fmla="*/ 0 h 16"/>
                <a:gd name="T40" fmla="*/ 0 w 41"/>
                <a:gd name="T41" fmla="*/ 0 h 16"/>
                <a:gd name="T42" fmla="*/ 0 w 4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16">
                  <a:moveTo>
                    <a:pt x="0" y="0"/>
                  </a:moveTo>
                  <a:lnTo>
                    <a:pt x="29" y="0"/>
                  </a:lnTo>
                  <a:lnTo>
                    <a:pt x="35" y="6"/>
                  </a:lnTo>
                  <a:lnTo>
                    <a:pt x="35" y="6"/>
                  </a:lnTo>
                  <a:lnTo>
                    <a:pt x="35" y="10"/>
                  </a:lnTo>
                  <a:lnTo>
                    <a:pt x="35" y="10"/>
                  </a:lnTo>
                  <a:lnTo>
                    <a:pt x="41" y="16"/>
                  </a:lnTo>
                  <a:lnTo>
                    <a:pt x="25" y="16"/>
                  </a:lnTo>
                  <a:lnTo>
                    <a:pt x="25" y="16"/>
                  </a:lnTo>
                  <a:lnTo>
                    <a:pt x="25" y="10"/>
                  </a:lnTo>
                  <a:lnTo>
                    <a:pt x="0" y="10"/>
                  </a:lnTo>
                  <a:lnTo>
                    <a:pt x="0" y="10"/>
                  </a:lnTo>
                  <a:lnTo>
                    <a:pt x="0" y="16"/>
                  </a:lnTo>
                  <a:lnTo>
                    <a:pt x="0" y="10"/>
                  </a:lnTo>
                  <a:lnTo>
                    <a:pt x="0" y="10"/>
                  </a:lnTo>
                  <a:lnTo>
                    <a:pt x="0" y="10"/>
                  </a:lnTo>
                  <a:lnTo>
                    <a:pt x="0" y="6"/>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1" name="Freeform 1594"/>
            <p:cNvSpPr>
              <a:spLocks/>
            </p:cNvSpPr>
            <p:nvPr/>
          </p:nvSpPr>
          <p:spPr bwMode="auto">
            <a:xfrm>
              <a:off x="7531100" y="3451226"/>
              <a:ext cx="76200" cy="52388"/>
            </a:xfrm>
            <a:custGeom>
              <a:avLst/>
              <a:gdLst>
                <a:gd name="T0" fmla="*/ 0 w 48"/>
                <a:gd name="T1" fmla="*/ 6 h 33"/>
                <a:gd name="T2" fmla="*/ 6 w 48"/>
                <a:gd name="T3" fmla="*/ 6 h 33"/>
                <a:gd name="T4" fmla="*/ 13 w 48"/>
                <a:gd name="T5" fmla="*/ 0 h 33"/>
                <a:gd name="T6" fmla="*/ 13 w 48"/>
                <a:gd name="T7" fmla="*/ 0 h 33"/>
                <a:gd name="T8" fmla="*/ 35 w 48"/>
                <a:gd name="T9" fmla="*/ 0 h 33"/>
                <a:gd name="T10" fmla="*/ 41 w 48"/>
                <a:gd name="T11" fmla="*/ 6 h 33"/>
                <a:gd name="T12" fmla="*/ 41 w 48"/>
                <a:gd name="T13" fmla="*/ 6 h 33"/>
                <a:gd name="T14" fmla="*/ 41 w 48"/>
                <a:gd name="T15" fmla="*/ 6 h 33"/>
                <a:gd name="T16" fmla="*/ 41 w 48"/>
                <a:gd name="T17" fmla="*/ 10 h 33"/>
                <a:gd name="T18" fmla="*/ 41 w 48"/>
                <a:gd name="T19" fmla="*/ 10 h 33"/>
                <a:gd name="T20" fmla="*/ 41 w 48"/>
                <a:gd name="T21" fmla="*/ 10 h 33"/>
                <a:gd name="T22" fmla="*/ 41 w 48"/>
                <a:gd name="T23" fmla="*/ 10 h 33"/>
                <a:gd name="T24" fmla="*/ 41 w 48"/>
                <a:gd name="T25" fmla="*/ 16 h 33"/>
                <a:gd name="T26" fmla="*/ 41 w 48"/>
                <a:gd name="T27" fmla="*/ 16 h 33"/>
                <a:gd name="T28" fmla="*/ 48 w 48"/>
                <a:gd name="T29" fmla="*/ 22 h 33"/>
                <a:gd name="T30" fmla="*/ 48 w 48"/>
                <a:gd name="T31" fmla="*/ 22 h 33"/>
                <a:gd name="T32" fmla="*/ 48 w 48"/>
                <a:gd name="T33" fmla="*/ 22 h 33"/>
                <a:gd name="T34" fmla="*/ 48 w 48"/>
                <a:gd name="T35" fmla="*/ 28 h 33"/>
                <a:gd name="T36" fmla="*/ 41 w 48"/>
                <a:gd name="T37" fmla="*/ 28 h 33"/>
                <a:gd name="T38" fmla="*/ 41 w 48"/>
                <a:gd name="T39" fmla="*/ 33 h 33"/>
                <a:gd name="T40" fmla="*/ 29 w 48"/>
                <a:gd name="T41" fmla="*/ 33 h 33"/>
                <a:gd name="T42" fmla="*/ 29 w 48"/>
                <a:gd name="T43" fmla="*/ 28 h 33"/>
                <a:gd name="T44" fmla="*/ 13 w 48"/>
                <a:gd name="T45" fmla="*/ 28 h 33"/>
                <a:gd name="T46" fmla="*/ 13 w 48"/>
                <a:gd name="T47" fmla="*/ 28 h 33"/>
                <a:gd name="T48" fmla="*/ 13 w 48"/>
                <a:gd name="T49" fmla="*/ 22 h 33"/>
                <a:gd name="T50" fmla="*/ 6 w 48"/>
                <a:gd name="T51" fmla="*/ 22 h 33"/>
                <a:gd name="T52" fmla="*/ 6 w 48"/>
                <a:gd name="T53" fmla="*/ 16 h 33"/>
                <a:gd name="T54" fmla="*/ 0 w 48"/>
                <a:gd name="T55" fmla="*/ 16 h 33"/>
                <a:gd name="T56" fmla="*/ 0 w 48"/>
                <a:gd name="T57" fmla="*/ 16 h 33"/>
                <a:gd name="T58" fmla="*/ 0 w 48"/>
                <a:gd name="T59" fmla="*/ 16 h 33"/>
                <a:gd name="T60" fmla="*/ 0 w 48"/>
                <a:gd name="T61" fmla="*/ 10 h 33"/>
                <a:gd name="T62" fmla="*/ 0 w 48"/>
                <a:gd name="T63" fmla="*/ 10 h 33"/>
                <a:gd name="T64" fmla="*/ 0 w 48"/>
                <a:gd name="T65" fmla="*/ 10 h 33"/>
                <a:gd name="T66" fmla="*/ 0 w 48"/>
                <a:gd name="T67" fmla="*/ 10 h 33"/>
                <a:gd name="T68" fmla="*/ 0 w 48"/>
                <a:gd name="T69" fmla="*/ 10 h 33"/>
                <a:gd name="T70" fmla="*/ 0 w 48"/>
                <a:gd name="T71" fmla="*/ 6 h 33"/>
                <a:gd name="T72" fmla="*/ 0 w 48"/>
                <a:gd name="T73" fmla="*/ 6 h 33"/>
                <a:gd name="T74" fmla="*/ 0 w 48"/>
                <a:gd name="T7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33">
                  <a:moveTo>
                    <a:pt x="0" y="6"/>
                  </a:moveTo>
                  <a:lnTo>
                    <a:pt x="6" y="6"/>
                  </a:lnTo>
                  <a:lnTo>
                    <a:pt x="13" y="0"/>
                  </a:lnTo>
                  <a:lnTo>
                    <a:pt x="13" y="0"/>
                  </a:lnTo>
                  <a:lnTo>
                    <a:pt x="35" y="0"/>
                  </a:lnTo>
                  <a:lnTo>
                    <a:pt x="41" y="6"/>
                  </a:lnTo>
                  <a:lnTo>
                    <a:pt x="41" y="6"/>
                  </a:lnTo>
                  <a:lnTo>
                    <a:pt x="41" y="6"/>
                  </a:lnTo>
                  <a:lnTo>
                    <a:pt x="41" y="10"/>
                  </a:lnTo>
                  <a:lnTo>
                    <a:pt x="41" y="10"/>
                  </a:lnTo>
                  <a:lnTo>
                    <a:pt x="41" y="10"/>
                  </a:lnTo>
                  <a:lnTo>
                    <a:pt x="41" y="10"/>
                  </a:lnTo>
                  <a:lnTo>
                    <a:pt x="41" y="16"/>
                  </a:lnTo>
                  <a:lnTo>
                    <a:pt x="41" y="16"/>
                  </a:lnTo>
                  <a:lnTo>
                    <a:pt x="48" y="22"/>
                  </a:lnTo>
                  <a:lnTo>
                    <a:pt x="48" y="22"/>
                  </a:lnTo>
                  <a:lnTo>
                    <a:pt x="48" y="22"/>
                  </a:lnTo>
                  <a:lnTo>
                    <a:pt x="48" y="28"/>
                  </a:lnTo>
                  <a:lnTo>
                    <a:pt x="41" y="28"/>
                  </a:lnTo>
                  <a:lnTo>
                    <a:pt x="41" y="33"/>
                  </a:lnTo>
                  <a:lnTo>
                    <a:pt x="29" y="33"/>
                  </a:lnTo>
                  <a:lnTo>
                    <a:pt x="29" y="28"/>
                  </a:lnTo>
                  <a:lnTo>
                    <a:pt x="13" y="28"/>
                  </a:lnTo>
                  <a:lnTo>
                    <a:pt x="13" y="28"/>
                  </a:lnTo>
                  <a:lnTo>
                    <a:pt x="13" y="22"/>
                  </a:lnTo>
                  <a:lnTo>
                    <a:pt x="6" y="22"/>
                  </a:lnTo>
                  <a:lnTo>
                    <a:pt x="6" y="16"/>
                  </a:lnTo>
                  <a:lnTo>
                    <a:pt x="0" y="16"/>
                  </a:lnTo>
                  <a:lnTo>
                    <a:pt x="0" y="16"/>
                  </a:lnTo>
                  <a:lnTo>
                    <a:pt x="0" y="16"/>
                  </a:lnTo>
                  <a:lnTo>
                    <a:pt x="0" y="10"/>
                  </a:lnTo>
                  <a:lnTo>
                    <a:pt x="0" y="10"/>
                  </a:lnTo>
                  <a:lnTo>
                    <a:pt x="0" y="10"/>
                  </a:lnTo>
                  <a:lnTo>
                    <a:pt x="0" y="10"/>
                  </a:lnTo>
                  <a:lnTo>
                    <a:pt x="0" y="10"/>
                  </a:lnTo>
                  <a:lnTo>
                    <a:pt x="0" y="6"/>
                  </a:lnTo>
                  <a:lnTo>
                    <a:pt x="0" y="6"/>
                  </a:lnTo>
                  <a:lnTo>
                    <a:pt x="0" y="6"/>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2" name="Freeform 1595"/>
            <p:cNvSpPr>
              <a:spLocks/>
            </p:cNvSpPr>
            <p:nvPr/>
          </p:nvSpPr>
          <p:spPr bwMode="auto">
            <a:xfrm>
              <a:off x="7531100" y="3451226"/>
              <a:ext cx="76200" cy="52388"/>
            </a:xfrm>
            <a:custGeom>
              <a:avLst/>
              <a:gdLst>
                <a:gd name="T0" fmla="*/ 0 w 48"/>
                <a:gd name="T1" fmla="*/ 6 h 33"/>
                <a:gd name="T2" fmla="*/ 6 w 48"/>
                <a:gd name="T3" fmla="*/ 6 h 33"/>
                <a:gd name="T4" fmla="*/ 13 w 48"/>
                <a:gd name="T5" fmla="*/ 0 h 33"/>
                <a:gd name="T6" fmla="*/ 13 w 48"/>
                <a:gd name="T7" fmla="*/ 0 h 33"/>
                <a:gd name="T8" fmla="*/ 35 w 48"/>
                <a:gd name="T9" fmla="*/ 0 h 33"/>
                <a:gd name="T10" fmla="*/ 41 w 48"/>
                <a:gd name="T11" fmla="*/ 6 h 33"/>
                <a:gd name="T12" fmla="*/ 41 w 48"/>
                <a:gd name="T13" fmla="*/ 6 h 33"/>
                <a:gd name="T14" fmla="*/ 41 w 48"/>
                <a:gd name="T15" fmla="*/ 6 h 33"/>
                <a:gd name="T16" fmla="*/ 41 w 48"/>
                <a:gd name="T17" fmla="*/ 10 h 33"/>
                <a:gd name="T18" fmla="*/ 41 w 48"/>
                <a:gd name="T19" fmla="*/ 10 h 33"/>
                <a:gd name="T20" fmla="*/ 41 w 48"/>
                <a:gd name="T21" fmla="*/ 10 h 33"/>
                <a:gd name="T22" fmla="*/ 41 w 48"/>
                <a:gd name="T23" fmla="*/ 10 h 33"/>
                <a:gd name="T24" fmla="*/ 41 w 48"/>
                <a:gd name="T25" fmla="*/ 16 h 33"/>
                <a:gd name="T26" fmla="*/ 41 w 48"/>
                <a:gd name="T27" fmla="*/ 16 h 33"/>
                <a:gd name="T28" fmla="*/ 48 w 48"/>
                <a:gd name="T29" fmla="*/ 22 h 33"/>
                <a:gd name="T30" fmla="*/ 48 w 48"/>
                <a:gd name="T31" fmla="*/ 22 h 33"/>
                <a:gd name="T32" fmla="*/ 48 w 48"/>
                <a:gd name="T33" fmla="*/ 22 h 33"/>
                <a:gd name="T34" fmla="*/ 48 w 48"/>
                <a:gd name="T35" fmla="*/ 28 h 33"/>
                <a:gd name="T36" fmla="*/ 41 w 48"/>
                <a:gd name="T37" fmla="*/ 28 h 33"/>
                <a:gd name="T38" fmla="*/ 41 w 48"/>
                <a:gd name="T39" fmla="*/ 33 h 33"/>
                <a:gd name="T40" fmla="*/ 29 w 48"/>
                <a:gd name="T41" fmla="*/ 33 h 33"/>
                <a:gd name="T42" fmla="*/ 29 w 48"/>
                <a:gd name="T43" fmla="*/ 28 h 33"/>
                <a:gd name="T44" fmla="*/ 13 w 48"/>
                <a:gd name="T45" fmla="*/ 28 h 33"/>
                <a:gd name="T46" fmla="*/ 13 w 48"/>
                <a:gd name="T47" fmla="*/ 28 h 33"/>
                <a:gd name="T48" fmla="*/ 13 w 48"/>
                <a:gd name="T49" fmla="*/ 22 h 33"/>
                <a:gd name="T50" fmla="*/ 6 w 48"/>
                <a:gd name="T51" fmla="*/ 22 h 33"/>
                <a:gd name="T52" fmla="*/ 6 w 48"/>
                <a:gd name="T53" fmla="*/ 16 h 33"/>
                <a:gd name="T54" fmla="*/ 0 w 48"/>
                <a:gd name="T55" fmla="*/ 16 h 33"/>
                <a:gd name="T56" fmla="*/ 0 w 48"/>
                <a:gd name="T57" fmla="*/ 16 h 33"/>
                <a:gd name="T58" fmla="*/ 0 w 48"/>
                <a:gd name="T59" fmla="*/ 16 h 33"/>
                <a:gd name="T60" fmla="*/ 0 w 48"/>
                <a:gd name="T61" fmla="*/ 10 h 33"/>
                <a:gd name="T62" fmla="*/ 0 w 48"/>
                <a:gd name="T63" fmla="*/ 10 h 33"/>
                <a:gd name="T64" fmla="*/ 0 w 48"/>
                <a:gd name="T65" fmla="*/ 10 h 33"/>
                <a:gd name="T66" fmla="*/ 0 w 48"/>
                <a:gd name="T67" fmla="*/ 10 h 33"/>
                <a:gd name="T68" fmla="*/ 0 w 48"/>
                <a:gd name="T69" fmla="*/ 10 h 33"/>
                <a:gd name="T70" fmla="*/ 0 w 48"/>
                <a:gd name="T71" fmla="*/ 6 h 33"/>
                <a:gd name="T72" fmla="*/ 0 w 48"/>
                <a:gd name="T73" fmla="*/ 6 h 33"/>
                <a:gd name="T74" fmla="*/ 0 w 48"/>
                <a:gd name="T7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33">
                  <a:moveTo>
                    <a:pt x="0" y="6"/>
                  </a:moveTo>
                  <a:lnTo>
                    <a:pt x="6" y="6"/>
                  </a:lnTo>
                  <a:lnTo>
                    <a:pt x="13" y="0"/>
                  </a:lnTo>
                  <a:lnTo>
                    <a:pt x="13" y="0"/>
                  </a:lnTo>
                  <a:lnTo>
                    <a:pt x="35" y="0"/>
                  </a:lnTo>
                  <a:lnTo>
                    <a:pt x="41" y="6"/>
                  </a:lnTo>
                  <a:lnTo>
                    <a:pt x="41" y="6"/>
                  </a:lnTo>
                  <a:lnTo>
                    <a:pt x="41" y="6"/>
                  </a:lnTo>
                  <a:lnTo>
                    <a:pt x="41" y="10"/>
                  </a:lnTo>
                  <a:lnTo>
                    <a:pt x="41" y="10"/>
                  </a:lnTo>
                  <a:lnTo>
                    <a:pt x="41" y="10"/>
                  </a:lnTo>
                  <a:lnTo>
                    <a:pt x="41" y="10"/>
                  </a:lnTo>
                  <a:lnTo>
                    <a:pt x="41" y="16"/>
                  </a:lnTo>
                  <a:lnTo>
                    <a:pt x="41" y="16"/>
                  </a:lnTo>
                  <a:lnTo>
                    <a:pt x="48" y="22"/>
                  </a:lnTo>
                  <a:lnTo>
                    <a:pt x="48" y="22"/>
                  </a:lnTo>
                  <a:lnTo>
                    <a:pt x="48" y="22"/>
                  </a:lnTo>
                  <a:lnTo>
                    <a:pt x="48" y="28"/>
                  </a:lnTo>
                  <a:lnTo>
                    <a:pt x="41" y="28"/>
                  </a:lnTo>
                  <a:lnTo>
                    <a:pt x="41" y="33"/>
                  </a:lnTo>
                  <a:lnTo>
                    <a:pt x="29" y="33"/>
                  </a:lnTo>
                  <a:lnTo>
                    <a:pt x="29" y="28"/>
                  </a:lnTo>
                  <a:lnTo>
                    <a:pt x="13" y="28"/>
                  </a:lnTo>
                  <a:lnTo>
                    <a:pt x="13" y="28"/>
                  </a:lnTo>
                  <a:lnTo>
                    <a:pt x="13" y="22"/>
                  </a:lnTo>
                  <a:lnTo>
                    <a:pt x="6" y="22"/>
                  </a:lnTo>
                  <a:lnTo>
                    <a:pt x="6" y="16"/>
                  </a:lnTo>
                  <a:lnTo>
                    <a:pt x="0" y="16"/>
                  </a:lnTo>
                  <a:lnTo>
                    <a:pt x="0" y="16"/>
                  </a:lnTo>
                  <a:lnTo>
                    <a:pt x="0" y="16"/>
                  </a:lnTo>
                  <a:lnTo>
                    <a:pt x="0" y="10"/>
                  </a:lnTo>
                  <a:lnTo>
                    <a:pt x="0" y="10"/>
                  </a:lnTo>
                  <a:lnTo>
                    <a:pt x="0" y="10"/>
                  </a:lnTo>
                  <a:lnTo>
                    <a:pt x="0" y="10"/>
                  </a:lnTo>
                  <a:lnTo>
                    <a:pt x="0" y="10"/>
                  </a:lnTo>
                  <a:lnTo>
                    <a:pt x="0" y="6"/>
                  </a:lnTo>
                  <a:lnTo>
                    <a:pt x="0" y="6"/>
                  </a:lnTo>
                  <a:lnTo>
                    <a:pt x="0" y="6"/>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3" name="Freeform 1596"/>
            <p:cNvSpPr>
              <a:spLocks/>
            </p:cNvSpPr>
            <p:nvPr/>
          </p:nvSpPr>
          <p:spPr bwMode="auto">
            <a:xfrm>
              <a:off x="7440613" y="3387726"/>
              <a:ext cx="34925" cy="73025"/>
            </a:xfrm>
            <a:custGeom>
              <a:avLst/>
              <a:gdLst>
                <a:gd name="T0" fmla="*/ 0 w 22"/>
                <a:gd name="T1" fmla="*/ 23 h 46"/>
                <a:gd name="T2" fmla="*/ 0 w 22"/>
                <a:gd name="T3" fmla="*/ 40 h 46"/>
                <a:gd name="T4" fmla="*/ 4 w 22"/>
                <a:gd name="T5" fmla="*/ 40 h 46"/>
                <a:gd name="T6" fmla="*/ 10 w 22"/>
                <a:gd name="T7" fmla="*/ 46 h 46"/>
                <a:gd name="T8" fmla="*/ 10 w 22"/>
                <a:gd name="T9" fmla="*/ 46 h 46"/>
                <a:gd name="T10" fmla="*/ 10 w 22"/>
                <a:gd name="T11" fmla="*/ 46 h 46"/>
                <a:gd name="T12" fmla="*/ 10 w 22"/>
                <a:gd name="T13" fmla="*/ 46 h 46"/>
                <a:gd name="T14" fmla="*/ 10 w 22"/>
                <a:gd name="T15" fmla="*/ 40 h 46"/>
                <a:gd name="T16" fmla="*/ 10 w 22"/>
                <a:gd name="T17" fmla="*/ 40 h 46"/>
                <a:gd name="T18" fmla="*/ 10 w 22"/>
                <a:gd name="T19" fmla="*/ 33 h 46"/>
                <a:gd name="T20" fmla="*/ 10 w 22"/>
                <a:gd name="T21" fmla="*/ 33 h 46"/>
                <a:gd name="T22" fmla="*/ 10 w 22"/>
                <a:gd name="T23" fmla="*/ 27 h 46"/>
                <a:gd name="T24" fmla="*/ 10 w 22"/>
                <a:gd name="T25" fmla="*/ 27 h 46"/>
                <a:gd name="T26" fmla="*/ 10 w 22"/>
                <a:gd name="T27" fmla="*/ 27 h 46"/>
                <a:gd name="T28" fmla="*/ 16 w 22"/>
                <a:gd name="T29" fmla="*/ 27 h 46"/>
                <a:gd name="T30" fmla="*/ 16 w 22"/>
                <a:gd name="T31" fmla="*/ 33 h 46"/>
                <a:gd name="T32" fmla="*/ 22 w 22"/>
                <a:gd name="T33" fmla="*/ 33 h 46"/>
                <a:gd name="T34" fmla="*/ 22 w 22"/>
                <a:gd name="T35" fmla="*/ 17 h 46"/>
                <a:gd name="T36" fmla="*/ 16 w 22"/>
                <a:gd name="T37" fmla="*/ 17 h 46"/>
                <a:gd name="T38" fmla="*/ 16 w 22"/>
                <a:gd name="T39" fmla="*/ 7 h 46"/>
                <a:gd name="T40" fmla="*/ 10 w 22"/>
                <a:gd name="T41" fmla="*/ 7 h 46"/>
                <a:gd name="T42" fmla="*/ 10 w 22"/>
                <a:gd name="T43" fmla="*/ 7 h 46"/>
                <a:gd name="T44" fmla="*/ 10 w 22"/>
                <a:gd name="T45" fmla="*/ 0 h 46"/>
                <a:gd name="T46" fmla="*/ 0 w 22"/>
                <a:gd name="T47" fmla="*/ 0 h 46"/>
                <a:gd name="T48" fmla="*/ 0 w 22"/>
                <a:gd name="T49" fmla="*/ 0 h 46"/>
                <a:gd name="T50" fmla="*/ 0 w 22"/>
                <a:gd name="T51" fmla="*/ 0 h 46"/>
                <a:gd name="T52" fmla="*/ 0 w 22"/>
                <a:gd name="T53" fmla="*/ 7 h 46"/>
                <a:gd name="T54" fmla="*/ 0 w 22"/>
                <a:gd name="T55" fmla="*/ 7 h 46"/>
                <a:gd name="T56" fmla="*/ 0 w 22"/>
                <a:gd name="T57" fmla="*/ 7 h 46"/>
                <a:gd name="T58" fmla="*/ 0 w 22"/>
                <a:gd name="T59" fmla="*/ 11 h 46"/>
                <a:gd name="T60" fmla="*/ 0 w 22"/>
                <a:gd name="T61" fmla="*/ 11 h 46"/>
                <a:gd name="T62" fmla="*/ 0 w 22"/>
                <a:gd name="T63" fmla="*/ 17 h 46"/>
                <a:gd name="T64" fmla="*/ 0 w 22"/>
                <a:gd name="T65" fmla="*/ 17 h 46"/>
                <a:gd name="T66" fmla="*/ 0 w 22"/>
                <a:gd name="T67" fmla="*/ 23 h 46"/>
                <a:gd name="T68" fmla="*/ 0 w 22"/>
                <a:gd name="T69" fmla="*/ 2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46">
                  <a:moveTo>
                    <a:pt x="0" y="23"/>
                  </a:moveTo>
                  <a:lnTo>
                    <a:pt x="0" y="40"/>
                  </a:lnTo>
                  <a:lnTo>
                    <a:pt x="4" y="40"/>
                  </a:lnTo>
                  <a:lnTo>
                    <a:pt x="10" y="46"/>
                  </a:lnTo>
                  <a:lnTo>
                    <a:pt x="10" y="46"/>
                  </a:lnTo>
                  <a:lnTo>
                    <a:pt x="10" y="46"/>
                  </a:lnTo>
                  <a:lnTo>
                    <a:pt x="10" y="46"/>
                  </a:lnTo>
                  <a:lnTo>
                    <a:pt x="10" y="40"/>
                  </a:lnTo>
                  <a:lnTo>
                    <a:pt x="10" y="40"/>
                  </a:lnTo>
                  <a:lnTo>
                    <a:pt x="10" y="33"/>
                  </a:lnTo>
                  <a:lnTo>
                    <a:pt x="10" y="33"/>
                  </a:lnTo>
                  <a:lnTo>
                    <a:pt x="10" y="27"/>
                  </a:lnTo>
                  <a:lnTo>
                    <a:pt x="10" y="27"/>
                  </a:lnTo>
                  <a:lnTo>
                    <a:pt x="10" y="27"/>
                  </a:lnTo>
                  <a:lnTo>
                    <a:pt x="16" y="27"/>
                  </a:lnTo>
                  <a:lnTo>
                    <a:pt x="16" y="33"/>
                  </a:lnTo>
                  <a:lnTo>
                    <a:pt x="22" y="33"/>
                  </a:lnTo>
                  <a:lnTo>
                    <a:pt x="22" y="17"/>
                  </a:lnTo>
                  <a:lnTo>
                    <a:pt x="16" y="17"/>
                  </a:lnTo>
                  <a:lnTo>
                    <a:pt x="16" y="7"/>
                  </a:lnTo>
                  <a:lnTo>
                    <a:pt x="10" y="7"/>
                  </a:lnTo>
                  <a:lnTo>
                    <a:pt x="10" y="7"/>
                  </a:lnTo>
                  <a:lnTo>
                    <a:pt x="10" y="0"/>
                  </a:lnTo>
                  <a:lnTo>
                    <a:pt x="0" y="0"/>
                  </a:lnTo>
                  <a:lnTo>
                    <a:pt x="0" y="0"/>
                  </a:lnTo>
                  <a:lnTo>
                    <a:pt x="0" y="0"/>
                  </a:lnTo>
                  <a:lnTo>
                    <a:pt x="0" y="7"/>
                  </a:lnTo>
                  <a:lnTo>
                    <a:pt x="0" y="7"/>
                  </a:lnTo>
                  <a:lnTo>
                    <a:pt x="0" y="7"/>
                  </a:lnTo>
                  <a:lnTo>
                    <a:pt x="0" y="11"/>
                  </a:lnTo>
                  <a:lnTo>
                    <a:pt x="0" y="11"/>
                  </a:lnTo>
                  <a:lnTo>
                    <a:pt x="0" y="17"/>
                  </a:lnTo>
                  <a:lnTo>
                    <a:pt x="0" y="17"/>
                  </a:lnTo>
                  <a:lnTo>
                    <a:pt x="0" y="23"/>
                  </a:lnTo>
                  <a:lnTo>
                    <a:pt x="0" y="23"/>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4" name="Freeform 1597"/>
            <p:cNvSpPr>
              <a:spLocks/>
            </p:cNvSpPr>
            <p:nvPr/>
          </p:nvSpPr>
          <p:spPr bwMode="auto">
            <a:xfrm>
              <a:off x="7440613" y="3387726"/>
              <a:ext cx="34925" cy="73025"/>
            </a:xfrm>
            <a:custGeom>
              <a:avLst/>
              <a:gdLst>
                <a:gd name="T0" fmla="*/ 0 w 22"/>
                <a:gd name="T1" fmla="*/ 23 h 46"/>
                <a:gd name="T2" fmla="*/ 0 w 22"/>
                <a:gd name="T3" fmla="*/ 40 h 46"/>
                <a:gd name="T4" fmla="*/ 4 w 22"/>
                <a:gd name="T5" fmla="*/ 40 h 46"/>
                <a:gd name="T6" fmla="*/ 10 w 22"/>
                <a:gd name="T7" fmla="*/ 46 h 46"/>
                <a:gd name="T8" fmla="*/ 10 w 22"/>
                <a:gd name="T9" fmla="*/ 46 h 46"/>
                <a:gd name="T10" fmla="*/ 10 w 22"/>
                <a:gd name="T11" fmla="*/ 46 h 46"/>
                <a:gd name="T12" fmla="*/ 10 w 22"/>
                <a:gd name="T13" fmla="*/ 46 h 46"/>
                <a:gd name="T14" fmla="*/ 10 w 22"/>
                <a:gd name="T15" fmla="*/ 40 h 46"/>
                <a:gd name="T16" fmla="*/ 10 w 22"/>
                <a:gd name="T17" fmla="*/ 40 h 46"/>
                <a:gd name="T18" fmla="*/ 10 w 22"/>
                <a:gd name="T19" fmla="*/ 33 h 46"/>
                <a:gd name="T20" fmla="*/ 10 w 22"/>
                <a:gd name="T21" fmla="*/ 33 h 46"/>
                <a:gd name="T22" fmla="*/ 10 w 22"/>
                <a:gd name="T23" fmla="*/ 27 h 46"/>
                <a:gd name="T24" fmla="*/ 10 w 22"/>
                <a:gd name="T25" fmla="*/ 27 h 46"/>
                <a:gd name="T26" fmla="*/ 10 w 22"/>
                <a:gd name="T27" fmla="*/ 27 h 46"/>
                <a:gd name="T28" fmla="*/ 16 w 22"/>
                <a:gd name="T29" fmla="*/ 27 h 46"/>
                <a:gd name="T30" fmla="*/ 16 w 22"/>
                <a:gd name="T31" fmla="*/ 33 h 46"/>
                <a:gd name="T32" fmla="*/ 22 w 22"/>
                <a:gd name="T33" fmla="*/ 33 h 46"/>
                <a:gd name="T34" fmla="*/ 22 w 22"/>
                <a:gd name="T35" fmla="*/ 17 h 46"/>
                <a:gd name="T36" fmla="*/ 16 w 22"/>
                <a:gd name="T37" fmla="*/ 17 h 46"/>
                <a:gd name="T38" fmla="*/ 16 w 22"/>
                <a:gd name="T39" fmla="*/ 7 h 46"/>
                <a:gd name="T40" fmla="*/ 10 w 22"/>
                <a:gd name="T41" fmla="*/ 7 h 46"/>
                <a:gd name="T42" fmla="*/ 10 w 22"/>
                <a:gd name="T43" fmla="*/ 7 h 46"/>
                <a:gd name="T44" fmla="*/ 10 w 22"/>
                <a:gd name="T45" fmla="*/ 0 h 46"/>
                <a:gd name="T46" fmla="*/ 0 w 22"/>
                <a:gd name="T47" fmla="*/ 0 h 46"/>
                <a:gd name="T48" fmla="*/ 0 w 22"/>
                <a:gd name="T49" fmla="*/ 0 h 46"/>
                <a:gd name="T50" fmla="*/ 0 w 22"/>
                <a:gd name="T51" fmla="*/ 0 h 46"/>
                <a:gd name="T52" fmla="*/ 0 w 22"/>
                <a:gd name="T53" fmla="*/ 7 h 46"/>
                <a:gd name="T54" fmla="*/ 0 w 22"/>
                <a:gd name="T55" fmla="*/ 7 h 46"/>
                <a:gd name="T56" fmla="*/ 0 w 22"/>
                <a:gd name="T57" fmla="*/ 7 h 46"/>
                <a:gd name="T58" fmla="*/ 0 w 22"/>
                <a:gd name="T59" fmla="*/ 11 h 46"/>
                <a:gd name="T60" fmla="*/ 0 w 22"/>
                <a:gd name="T61" fmla="*/ 11 h 46"/>
                <a:gd name="T62" fmla="*/ 0 w 22"/>
                <a:gd name="T63" fmla="*/ 17 h 46"/>
                <a:gd name="T64" fmla="*/ 0 w 22"/>
                <a:gd name="T65" fmla="*/ 17 h 46"/>
                <a:gd name="T66" fmla="*/ 0 w 22"/>
                <a:gd name="T67" fmla="*/ 23 h 46"/>
                <a:gd name="T68" fmla="*/ 0 w 22"/>
                <a:gd name="T69" fmla="*/ 2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46">
                  <a:moveTo>
                    <a:pt x="0" y="23"/>
                  </a:moveTo>
                  <a:lnTo>
                    <a:pt x="0" y="40"/>
                  </a:lnTo>
                  <a:lnTo>
                    <a:pt x="4" y="40"/>
                  </a:lnTo>
                  <a:lnTo>
                    <a:pt x="10" y="46"/>
                  </a:lnTo>
                  <a:lnTo>
                    <a:pt x="10" y="46"/>
                  </a:lnTo>
                  <a:lnTo>
                    <a:pt x="10" y="46"/>
                  </a:lnTo>
                  <a:lnTo>
                    <a:pt x="10" y="46"/>
                  </a:lnTo>
                  <a:lnTo>
                    <a:pt x="10" y="40"/>
                  </a:lnTo>
                  <a:lnTo>
                    <a:pt x="10" y="40"/>
                  </a:lnTo>
                  <a:lnTo>
                    <a:pt x="10" y="33"/>
                  </a:lnTo>
                  <a:lnTo>
                    <a:pt x="10" y="33"/>
                  </a:lnTo>
                  <a:lnTo>
                    <a:pt x="10" y="27"/>
                  </a:lnTo>
                  <a:lnTo>
                    <a:pt x="10" y="27"/>
                  </a:lnTo>
                  <a:lnTo>
                    <a:pt x="10" y="27"/>
                  </a:lnTo>
                  <a:lnTo>
                    <a:pt x="16" y="27"/>
                  </a:lnTo>
                  <a:lnTo>
                    <a:pt x="16" y="33"/>
                  </a:lnTo>
                  <a:lnTo>
                    <a:pt x="22" y="33"/>
                  </a:lnTo>
                  <a:lnTo>
                    <a:pt x="22" y="17"/>
                  </a:lnTo>
                  <a:lnTo>
                    <a:pt x="16" y="17"/>
                  </a:lnTo>
                  <a:lnTo>
                    <a:pt x="16" y="7"/>
                  </a:lnTo>
                  <a:lnTo>
                    <a:pt x="10" y="7"/>
                  </a:lnTo>
                  <a:lnTo>
                    <a:pt x="10" y="7"/>
                  </a:lnTo>
                  <a:lnTo>
                    <a:pt x="10" y="0"/>
                  </a:lnTo>
                  <a:lnTo>
                    <a:pt x="0" y="0"/>
                  </a:lnTo>
                  <a:lnTo>
                    <a:pt x="0" y="0"/>
                  </a:lnTo>
                  <a:lnTo>
                    <a:pt x="0" y="0"/>
                  </a:lnTo>
                  <a:lnTo>
                    <a:pt x="0" y="7"/>
                  </a:lnTo>
                  <a:lnTo>
                    <a:pt x="0" y="7"/>
                  </a:lnTo>
                  <a:lnTo>
                    <a:pt x="0" y="7"/>
                  </a:lnTo>
                  <a:lnTo>
                    <a:pt x="0" y="11"/>
                  </a:lnTo>
                  <a:lnTo>
                    <a:pt x="0" y="11"/>
                  </a:lnTo>
                  <a:lnTo>
                    <a:pt x="0" y="17"/>
                  </a:lnTo>
                  <a:lnTo>
                    <a:pt x="0" y="17"/>
                  </a:lnTo>
                  <a:lnTo>
                    <a:pt x="0" y="23"/>
                  </a:lnTo>
                  <a:lnTo>
                    <a:pt x="0" y="23"/>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5" name="Freeform 1598"/>
            <p:cNvSpPr>
              <a:spLocks/>
            </p:cNvSpPr>
            <p:nvPr/>
          </p:nvSpPr>
          <p:spPr bwMode="auto">
            <a:xfrm>
              <a:off x="7391400" y="3646488"/>
              <a:ext cx="19050" cy="15875"/>
            </a:xfrm>
            <a:custGeom>
              <a:avLst/>
              <a:gdLst>
                <a:gd name="T0" fmla="*/ 0 w 12"/>
                <a:gd name="T1" fmla="*/ 0 h 10"/>
                <a:gd name="T2" fmla="*/ 6 w 12"/>
                <a:gd name="T3" fmla="*/ 0 h 10"/>
                <a:gd name="T4" fmla="*/ 6 w 12"/>
                <a:gd name="T5" fmla="*/ 6 h 10"/>
                <a:gd name="T6" fmla="*/ 6 w 12"/>
                <a:gd name="T7" fmla="*/ 6 h 10"/>
                <a:gd name="T8" fmla="*/ 12 w 12"/>
                <a:gd name="T9" fmla="*/ 6 h 10"/>
                <a:gd name="T10" fmla="*/ 12 w 12"/>
                <a:gd name="T11" fmla="*/ 10 h 10"/>
                <a:gd name="T12" fmla="*/ 0 w 12"/>
                <a:gd name="T13" fmla="*/ 10 h 10"/>
                <a:gd name="T14" fmla="*/ 0 w 12"/>
                <a:gd name="T15" fmla="*/ 6 h 10"/>
                <a:gd name="T16" fmla="*/ 0 w 12"/>
                <a:gd name="T17" fmla="*/ 6 h 10"/>
                <a:gd name="T18" fmla="*/ 0 w 12"/>
                <a:gd name="T19" fmla="*/ 0 h 10"/>
                <a:gd name="T20" fmla="*/ 0 w 12"/>
                <a:gd name="T21" fmla="*/ 0 h 10"/>
                <a:gd name="T22" fmla="*/ 0 w 12"/>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
                  <a:moveTo>
                    <a:pt x="0" y="0"/>
                  </a:moveTo>
                  <a:lnTo>
                    <a:pt x="6" y="0"/>
                  </a:lnTo>
                  <a:lnTo>
                    <a:pt x="6" y="6"/>
                  </a:lnTo>
                  <a:lnTo>
                    <a:pt x="6" y="6"/>
                  </a:lnTo>
                  <a:lnTo>
                    <a:pt x="12" y="6"/>
                  </a:lnTo>
                  <a:lnTo>
                    <a:pt x="12" y="10"/>
                  </a:lnTo>
                  <a:lnTo>
                    <a:pt x="0" y="10"/>
                  </a:lnTo>
                  <a:lnTo>
                    <a:pt x="0" y="6"/>
                  </a:lnTo>
                  <a:lnTo>
                    <a:pt x="0" y="6"/>
                  </a:lnTo>
                  <a:lnTo>
                    <a:pt x="0" y="0"/>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6" name="Freeform 1599"/>
            <p:cNvSpPr>
              <a:spLocks/>
            </p:cNvSpPr>
            <p:nvPr/>
          </p:nvSpPr>
          <p:spPr bwMode="auto">
            <a:xfrm>
              <a:off x="7391400" y="3646488"/>
              <a:ext cx="19050" cy="15875"/>
            </a:xfrm>
            <a:custGeom>
              <a:avLst/>
              <a:gdLst>
                <a:gd name="T0" fmla="*/ 0 w 12"/>
                <a:gd name="T1" fmla="*/ 0 h 10"/>
                <a:gd name="T2" fmla="*/ 6 w 12"/>
                <a:gd name="T3" fmla="*/ 0 h 10"/>
                <a:gd name="T4" fmla="*/ 6 w 12"/>
                <a:gd name="T5" fmla="*/ 6 h 10"/>
                <a:gd name="T6" fmla="*/ 6 w 12"/>
                <a:gd name="T7" fmla="*/ 6 h 10"/>
                <a:gd name="T8" fmla="*/ 12 w 12"/>
                <a:gd name="T9" fmla="*/ 6 h 10"/>
                <a:gd name="T10" fmla="*/ 12 w 12"/>
                <a:gd name="T11" fmla="*/ 10 h 10"/>
                <a:gd name="T12" fmla="*/ 0 w 12"/>
                <a:gd name="T13" fmla="*/ 10 h 10"/>
                <a:gd name="T14" fmla="*/ 0 w 12"/>
                <a:gd name="T15" fmla="*/ 6 h 10"/>
                <a:gd name="T16" fmla="*/ 0 w 12"/>
                <a:gd name="T17" fmla="*/ 6 h 10"/>
                <a:gd name="T18" fmla="*/ 0 w 12"/>
                <a:gd name="T19" fmla="*/ 0 h 10"/>
                <a:gd name="T20" fmla="*/ 0 w 12"/>
                <a:gd name="T21" fmla="*/ 0 h 10"/>
                <a:gd name="T22" fmla="*/ 0 w 12"/>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
                  <a:moveTo>
                    <a:pt x="0" y="0"/>
                  </a:moveTo>
                  <a:lnTo>
                    <a:pt x="6" y="0"/>
                  </a:lnTo>
                  <a:lnTo>
                    <a:pt x="6" y="6"/>
                  </a:lnTo>
                  <a:lnTo>
                    <a:pt x="6" y="6"/>
                  </a:lnTo>
                  <a:lnTo>
                    <a:pt x="12" y="6"/>
                  </a:lnTo>
                  <a:lnTo>
                    <a:pt x="12" y="10"/>
                  </a:lnTo>
                  <a:lnTo>
                    <a:pt x="0" y="10"/>
                  </a:lnTo>
                  <a:lnTo>
                    <a:pt x="0" y="6"/>
                  </a:lnTo>
                  <a:lnTo>
                    <a:pt x="0" y="6"/>
                  </a:lnTo>
                  <a:lnTo>
                    <a:pt x="0" y="0"/>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7" name="Freeform 1600"/>
            <p:cNvSpPr>
              <a:spLocks/>
            </p:cNvSpPr>
            <p:nvPr/>
          </p:nvSpPr>
          <p:spPr bwMode="auto">
            <a:xfrm>
              <a:off x="7224713" y="3708401"/>
              <a:ext cx="49213" cy="20638"/>
            </a:xfrm>
            <a:custGeom>
              <a:avLst/>
              <a:gdLst>
                <a:gd name="T0" fmla="*/ 18 w 31"/>
                <a:gd name="T1" fmla="*/ 0 h 13"/>
                <a:gd name="T2" fmla="*/ 18 w 31"/>
                <a:gd name="T3" fmla="*/ 0 h 13"/>
                <a:gd name="T4" fmla="*/ 18 w 31"/>
                <a:gd name="T5" fmla="*/ 0 h 13"/>
                <a:gd name="T6" fmla="*/ 24 w 31"/>
                <a:gd name="T7" fmla="*/ 0 h 13"/>
                <a:gd name="T8" fmla="*/ 24 w 31"/>
                <a:gd name="T9" fmla="*/ 7 h 13"/>
                <a:gd name="T10" fmla="*/ 31 w 31"/>
                <a:gd name="T11" fmla="*/ 7 h 13"/>
                <a:gd name="T12" fmla="*/ 24 w 31"/>
                <a:gd name="T13" fmla="*/ 13 h 13"/>
                <a:gd name="T14" fmla="*/ 24 w 31"/>
                <a:gd name="T15" fmla="*/ 13 h 13"/>
                <a:gd name="T16" fmla="*/ 24 w 31"/>
                <a:gd name="T17" fmla="*/ 13 h 13"/>
                <a:gd name="T18" fmla="*/ 24 w 31"/>
                <a:gd name="T19" fmla="*/ 13 h 13"/>
                <a:gd name="T20" fmla="*/ 18 w 31"/>
                <a:gd name="T21" fmla="*/ 7 h 13"/>
                <a:gd name="T22" fmla="*/ 0 w 31"/>
                <a:gd name="T23" fmla="*/ 7 h 13"/>
                <a:gd name="T24" fmla="*/ 6 w 31"/>
                <a:gd name="T25" fmla="*/ 0 h 13"/>
                <a:gd name="T26" fmla="*/ 6 w 31"/>
                <a:gd name="T27" fmla="*/ 0 h 13"/>
                <a:gd name="T28" fmla="*/ 6 w 31"/>
                <a:gd name="T29" fmla="*/ 0 h 13"/>
                <a:gd name="T30" fmla="*/ 6 w 31"/>
                <a:gd name="T31" fmla="*/ 0 h 13"/>
                <a:gd name="T32" fmla="*/ 18 w 31"/>
                <a:gd name="T33" fmla="*/ 0 h 13"/>
                <a:gd name="T34" fmla="*/ 18 w 31"/>
                <a:gd name="T3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3">
                  <a:moveTo>
                    <a:pt x="18" y="0"/>
                  </a:moveTo>
                  <a:lnTo>
                    <a:pt x="18" y="0"/>
                  </a:lnTo>
                  <a:lnTo>
                    <a:pt x="18" y="0"/>
                  </a:lnTo>
                  <a:lnTo>
                    <a:pt x="24" y="0"/>
                  </a:lnTo>
                  <a:lnTo>
                    <a:pt x="24" y="7"/>
                  </a:lnTo>
                  <a:lnTo>
                    <a:pt x="31" y="7"/>
                  </a:lnTo>
                  <a:lnTo>
                    <a:pt x="24" y="13"/>
                  </a:lnTo>
                  <a:lnTo>
                    <a:pt x="24" y="13"/>
                  </a:lnTo>
                  <a:lnTo>
                    <a:pt x="24" y="13"/>
                  </a:lnTo>
                  <a:lnTo>
                    <a:pt x="24" y="13"/>
                  </a:lnTo>
                  <a:lnTo>
                    <a:pt x="18" y="7"/>
                  </a:lnTo>
                  <a:lnTo>
                    <a:pt x="0" y="7"/>
                  </a:lnTo>
                  <a:lnTo>
                    <a:pt x="6" y="0"/>
                  </a:lnTo>
                  <a:lnTo>
                    <a:pt x="6" y="0"/>
                  </a:lnTo>
                  <a:lnTo>
                    <a:pt x="6" y="0"/>
                  </a:lnTo>
                  <a:lnTo>
                    <a:pt x="6" y="0"/>
                  </a:lnTo>
                  <a:lnTo>
                    <a:pt x="18" y="0"/>
                  </a:lnTo>
                  <a:lnTo>
                    <a:pt x="18"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8" name="Freeform 1601"/>
            <p:cNvSpPr>
              <a:spLocks/>
            </p:cNvSpPr>
            <p:nvPr/>
          </p:nvSpPr>
          <p:spPr bwMode="auto">
            <a:xfrm>
              <a:off x="7224713" y="3708401"/>
              <a:ext cx="49213" cy="20638"/>
            </a:xfrm>
            <a:custGeom>
              <a:avLst/>
              <a:gdLst>
                <a:gd name="T0" fmla="*/ 18 w 31"/>
                <a:gd name="T1" fmla="*/ 0 h 13"/>
                <a:gd name="T2" fmla="*/ 18 w 31"/>
                <a:gd name="T3" fmla="*/ 0 h 13"/>
                <a:gd name="T4" fmla="*/ 18 w 31"/>
                <a:gd name="T5" fmla="*/ 0 h 13"/>
                <a:gd name="T6" fmla="*/ 24 w 31"/>
                <a:gd name="T7" fmla="*/ 0 h 13"/>
                <a:gd name="T8" fmla="*/ 24 w 31"/>
                <a:gd name="T9" fmla="*/ 7 h 13"/>
                <a:gd name="T10" fmla="*/ 31 w 31"/>
                <a:gd name="T11" fmla="*/ 7 h 13"/>
                <a:gd name="T12" fmla="*/ 24 w 31"/>
                <a:gd name="T13" fmla="*/ 13 h 13"/>
                <a:gd name="T14" fmla="*/ 24 w 31"/>
                <a:gd name="T15" fmla="*/ 13 h 13"/>
                <a:gd name="T16" fmla="*/ 24 w 31"/>
                <a:gd name="T17" fmla="*/ 13 h 13"/>
                <a:gd name="T18" fmla="*/ 24 w 31"/>
                <a:gd name="T19" fmla="*/ 13 h 13"/>
                <a:gd name="T20" fmla="*/ 18 w 31"/>
                <a:gd name="T21" fmla="*/ 7 h 13"/>
                <a:gd name="T22" fmla="*/ 0 w 31"/>
                <a:gd name="T23" fmla="*/ 7 h 13"/>
                <a:gd name="T24" fmla="*/ 6 w 31"/>
                <a:gd name="T25" fmla="*/ 0 h 13"/>
                <a:gd name="T26" fmla="*/ 6 w 31"/>
                <a:gd name="T27" fmla="*/ 0 h 13"/>
                <a:gd name="T28" fmla="*/ 6 w 31"/>
                <a:gd name="T29" fmla="*/ 0 h 13"/>
                <a:gd name="T30" fmla="*/ 6 w 31"/>
                <a:gd name="T31" fmla="*/ 0 h 13"/>
                <a:gd name="T32" fmla="*/ 18 w 31"/>
                <a:gd name="T33" fmla="*/ 0 h 13"/>
                <a:gd name="T34" fmla="*/ 18 w 31"/>
                <a:gd name="T3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3">
                  <a:moveTo>
                    <a:pt x="18" y="0"/>
                  </a:moveTo>
                  <a:lnTo>
                    <a:pt x="18" y="0"/>
                  </a:lnTo>
                  <a:lnTo>
                    <a:pt x="18" y="0"/>
                  </a:lnTo>
                  <a:lnTo>
                    <a:pt x="24" y="0"/>
                  </a:lnTo>
                  <a:lnTo>
                    <a:pt x="24" y="7"/>
                  </a:lnTo>
                  <a:lnTo>
                    <a:pt x="31" y="7"/>
                  </a:lnTo>
                  <a:lnTo>
                    <a:pt x="24" y="13"/>
                  </a:lnTo>
                  <a:lnTo>
                    <a:pt x="24" y="13"/>
                  </a:lnTo>
                  <a:lnTo>
                    <a:pt x="24" y="13"/>
                  </a:lnTo>
                  <a:lnTo>
                    <a:pt x="24" y="13"/>
                  </a:lnTo>
                  <a:lnTo>
                    <a:pt x="18" y="7"/>
                  </a:lnTo>
                  <a:lnTo>
                    <a:pt x="0" y="7"/>
                  </a:lnTo>
                  <a:lnTo>
                    <a:pt x="6" y="0"/>
                  </a:lnTo>
                  <a:lnTo>
                    <a:pt x="6" y="0"/>
                  </a:lnTo>
                  <a:lnTo>
                    <a:pt x="6" y="0"/>
                  </a:lnTo>
                  <a:lnTo>
                    <a:pt x="6" y="0"/>
                  </a:lnTo>
                  <a:lnTo>
                    <a:pt x="18" y="0"/>
                  </a:lnTo>
                  <a:lnTo>
                    <a:pt x="18"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599" name="Freeform 1602"/>
            <p:cNvSpPr>
              <a:spLocks/>
            </p:cNvSpPr>
            <p:nvPr/>
          </p:nvSpPr>
          <p:spPr bwMode="auto">
            <a:xfrm>
              <a:off x="7318375" y="3744913"/>
              <a:ext cx="17463" cy="9525"/>
            </a:xfrm>
            <a:custGeom>
              <a:avLst/>
              <a:gdLst>
                <a:gd name="T0" fmla="*/ 0 w 11"/>
                <a:gd name="T1" fmla="*/ 0 h 6"/>
                <a:gd name="T2" fmla="*/ 11 w 11"/>
                <a:gd name="T3" fmla="*/ 0 h 6"/>
                <a:gd name="T4" fmla="*/ 0 w 11"/>
                <a:gd name="T5" fmla="*/ 0 h 6"/>
                <a:gd name="T6" fmla="*/ 0 w 11"/>
                <a:gd name="T7" fmla="*/ 6 h 6"/>
                <a:gd name="T8" fmla="*/ 0 w 11"/>
                <a:gd name="T9" fmla="*/ 6 h 6"/>
                <a:gd name="T10" fmla="*/ 0 w 11"/>
                <a:gd name="T11" fmla="*/ 6 h 6"/>
                <a:gd name="T12" fmla="*/ 0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0" y="0"/>
                  </a:moveTo>
                  <a:lnTo>
                    <a:pt x="11" y="0"/>
                  </a:lnTo>
                  <a:lnTo>
                    <a:pt x="0" y="0"/>
                  </a:lnTo>
                  <a:lnTo>
                    <a:pt x="0" y="6"/>
                  </a:lnTo>
                  <a:lnTo>
                    <a:pt x="0" y="6"/>
                  </a:lnTo>
                  <a:lnTo>
                    <a:pt x="0" y="6"/>
                  </a:lnTo>
                  <a:lnTo>
                    <a:pt x="0" y="0"/>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0" name="Freeform 1603"/>
            <p:cNvSpPr>
              <a:spLocks/>
            </p:cNvSpPr>
            <p:nvPr/>
          </p:nvSpPr>
          <p:spPr bwMode="auto">
            <a:xfrm>
              <a:off x="7162800" y="3673476"/>
              <a:ext cx="34925" cy="19050"/>
            </a:xfrm>
            <a:custGeom>
              <a:avLst/>
              <a:gdLst>
                <a:gd name="T0" fmla="*/ 0 w 22"/>
                <a:gd name="T1" fmla="*/ 12 h 12"/>
                <a:gd name="T2" fmla="*/ 0 w 22"/>
                <a:gd name="T3" fmla="*/ 12 h 12"/>
                <a:gd name="T4" fmla="*/ 0 w 22"/>
                <a:gd name="T5" fmla="*/ 12 h 12"/>
                <a:gd name="T6" fmla="*/ 0 w 22"/>
                <a:gd name="T7" fmla="*/ 12 h 12"/>
                <a:gd name="T8" fmla="*/ 0 w 22"/>
                <a:gd name="T9" fmla="*/ 6 h 12"/>
                <a:gd name="T10" fmla="*/ 0 w 22"/>
                <a:gd name="T11" fmla="*/ 6 h 12"/>
                <a:gd name="T12" fmla="*/ 0 w 22"/>
                <a:gd name="T13" fmla="*/ 6 h 12"/>
                <a:gd name="T14" fmla="*/ 4 w 22"/>
                <a:gd name="T15" fmla="*/ 6 h 12"/>
                <a:gd name="T16" fmla="*/ 4 w 22"/>
                <a:gd name="T17" fmla="*/ 0 h 12"/>
                <a:gd name="T18" fmla="*/ 4 w 22"/>
                <a:gd name="T19" fmla="*/ 0 h 12"/>
                <a:gd name="T20" fmla="*/ 4 w 22"/>
                <a:gd name="T21" fmla="*/ 0 h 12"/>
                <a:gd name="T22" fmla="*/ 16 w 22"/>
                <a:gd name="T23" fmla="*/ 0 h 12"/>
                <a:gd name="T24" fmla="*/ 16 w 22"/>
                <a:gd name="T25" fmla="*/ 6 h 12"/>
                <a:gd name="T26" fmla="*/ 22 w 22"/>
                <a:gd name="T27" fmla="*/ 6 h 12"/>
                <a:gd name="T28" fmla="*/ 16 w 22"/>
                <a:gd name="T29" fmla="*/ 6 h 12"/>
                <a:gd name="T30" fmla="*/ 16 w 22"/>
                <a:gd name="T31" fmla="*/ 6 h 12"/>
                <a:gd name="T32" fmla="*/ 16 w 22"/>
                <a:gd name="T33" fmla="*/ 6 h 12"/>
                <a:gd name="T34" fmla="*/ 16 w 22"/>
                <a:gd name="T35" fmla="*/ 12 h 12"/>
                <a:gd name="T36" fmla="*/ 0 w 22"/>
                <a:gd name="T37" fmla="*/ 12 h 12"/>
                <a:gd name="T38" fmla="*/ 0 w 22"/>
                <a:gd name="T3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12">
                  <a:moveTo>
                    <a:pt x="0" y="12"/>
                  </a:moveTo>
                  <a:lnTo>
                    <a:pt x="0" y="12"/>
                  </a:lnTo>
                  <a:lnTo>
                    <a:pt x="0" y="12"/>
                  </a:lnTo>
                  <a:lnTo>
                    <a:pt x="0" y="12"/>
                  </a:lnTo>
                  <a:lnTo>
                    <a:pt x="0" y="6"/>
                  </a:lnTo>
                  <a:lnTo>
                    <a:pt x="0" y="6"/>
                  </a:lnTo>
                  <a:lnTo>
                    <a:pt x="0" y="6"/>
                  </a:lnTo>
                  <a:lnTo>
                    <a:pt x="4" y="6"/>
                  </a:lnTo>
                  <a:lnTo>
                    <a:pt x="4" y="0"/>
                  </a:lnTo>
                  <a:lnTo>
                    <a:pt x="4" y="0"/>
                  </a:lnTo>
                  <a:lnTo>
                    <a:pt x="4" y="0"/>
                  </a:lnTo>
                  <a:lnTo>
                    <a:pt x="16" y="0"/>
                  </a:lnTo>
                  <a:lnTo>
                    <a:pt x="16" y="6"/>
                  </a:lnTo>
                  <a:lnTo>
                    <a:pt x="22" y="6"/>
                  </a:lnTo>
                  <a:lnTo>
                    <a:pt x="16" y="6"/>
                  </a:lnTo>
                  <a:lnTo>
                    <a:pt x="16" y="6"/>
                  </a:lnTo>
                  <a:lnTo>
                    <a:pt x="16" y="6"/>
                  </a:lnTo>
                  <a:lnTo>
                    <a:pt x="16" y="12"/>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1" name="Freeform 1604"/>
            <p:cNvSpPr>
              <a:spLocks/>
            </p:cNvSpPr>
            <p:nvPr/>
          </p:nvSpPr>
          <p:spPr bwMode="auto">
            <a:xfrm>
              <a:off x="7162800" y="3673476"/>
              <a:ext cx="34925" cy="19050"/>
            </a:xfrm>
            <a:custGeom>
              <a:avLst/>
              <a:gdLst>
                <a:gd name="T0" fmla="*/ 0 w 22"/>
                <a:gd name="T1" fmla="*/ 12 h 12"/>
                <a:gd name="T2" fmla="*/ 0 w 22"/>
                <a:gd name="T3" fmla="*/ 12 h 12"/>
                <a:gd name="T4" fmla="*/ 0 w 22"/>
                <a:gd name="T5" fmla="*/ 12 h 12"/>
                <a:gd name="T6" fmla="*/ 0 w 22"/>
                <a:gd name="T7" fmla="*/ 12 h 12"/>
                <a:gd name="T8" fmla="*/ 0 w 22"/>
                <a:gd name="T9" fmla="*/ 6 h 12"/>
                <a:gd name="T10" fmla="*/ 0 w 22"/>
                <a:gd name="T11" fmla="*/ 6 h 12"/>
                <a:gd name="T12" fmla="*/ 0 w 22"/>
                <a:gd name="T13" fmla="*/ 6 h 12"/>
                <a:gd name="T14" fmla="*/ 4 w 22"/>
                <a:gd name="T15" fmla="*/ 6 h 12"/>
                <a:gd name="T16" fmla="*/ 4 w 22"/>
                <a:gd name="T17" fmla="*/ 0 h 12"/>
                <a:gd name="T18" fmla="*/ 4 w 22"/>
                <a:gd name="T19" fmla="*/ 0 h 12"/>
                <a:gd name="T20" fmla="*/ 4 w 22"/>
                <a:gd name="T21" fmla="*/ 0 h 12"/>
                <a:gd name="T22" fmla="*/ 16 w 22"/>
                <a:gd name="T23" fmla="*/ 0 h 12"/>
                <a:gd name="T24" fmla="*/ 16 w 22"/>
                <a:gd name="T25" fmla="*/ 6 h 12"/>
                <a:gd name="T26" fmla="*/ 22 w 22"/>
                <a:gd name="T27" fmla="*/ 6 h 12"/>
                <a:gd name="T28" fmla="*/ 16 w 22"/>
                <a:gd name="T29" fmla="*/ 6 h 12"/>
                <a:gd name="T30" fmla="*/ 16 w 22"/>
                <a:gd name="T31" fmla="*/ 6 h 12"/>
                <a:gd name="T32" fmla="*/ 16 w 22"/>
                <a:gd name="T33" fmla="*/ 6 h 12"/>
                <a:gd name="T34" fmla="*/ 16 w 22"/>
                <a:gd name="T35" fmla="*/ 12 h 12"/>
                <a:gd name="T36" fmla="*/ 0 w 22"/>
                <a:gd name="T37" fmla="*/ 12 h 12"/>
                <a:gd name="T38" fmla="*/ 0 w 22"/>
                <a:gd name="T3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12">
                  <a:moveTo>
                    <a:pt x="0" y="12"/>
                  </a:moveTo>
                  <a:lnTo>
                    <a:pt x="0" y="12"/>
                  </a:lnTo>
                  <a:lnTo>
                    <a:pt x="0" y="12"/>
                  </a:lnTo>
                  <a:lnTo>
                    <a:pt x="0" y="12"/>
                  </a:lnTo>
                  <a:lnTo>
                    <a:pt x="0" y="6"/>
                  </a:lnTo>
                  <a:lnTo>
                    <a:pt x="0" y="6"/>
                  </a:lnTo>
                  <a:lnTo>
                    <a:pt x="0" y="6"/>
                  </a:lnTo>
                  <a:lnTo>
                    <a:pt x="4" y="6"/>
                  </a:lnTo>
                  <a:lnTo>
                    <a:pt x="4" y="0"/>
                  </a:lnTo>
                  <a:lnTo>
                    <a:pt x="4" y="0"/>
                  </a:lnTo>
                  <a:lnTo>
                    <a:pt x="4" y="0"/>
                  </a:lnTo>
                  <a:lnTo>
                    <a:pt x="16" y="0"/>
                  </a:lnTo>
                  <a:lnTo>
                    <a:pt x="16" y="6"/>
                  </a:lnTo>
                  <a:lnTo>
                    <a:pt x="22" y="6"/>
                  </a:lnTo>
                  <a:lnTo>
                    <a:pt x="16" y="6"/>
                  </a:lnTo>
                  <a:lnTo>
                    <a:pt x="16" y="6"/>
                  </a:lnTo>
                  <a:lnTo>
                    <a:pt x="16" y="6"/>
                  </a:lnTo>
                  <a:lnTo>
                    <a:pt x="16" y="12"/>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2" name="Freeform 1605"/>
            <p:cNvSpPr>
              <a:spLocks/>
            </p:cNvSpPr>
            <p:nvPr/>
          </p:nvSpPr>
          <p:spPr bwMode="auto">
            <a:xfrm>
              <a:off x="7207250" y="3662363"/>
              <a:ext cx="26988" cy="30163"/>
            </a:xfrm>
            <a:custGeom>
              <a:avLst/>
              <a:gdLst>
                <a:gd name="T0" fmla="*/ 0 w 17"/>
                <a:gd name="T1" fmla="*/ 19 h 19"/>
                <a:gd name="T2" fmla="*/ 17 w 17"/>
                <a:gd name="T3" fmla="*/ 19 h 19"/>
                <a:gd name="T4" fmla="*/ 17 w 17"/>
                <a:gd name="T5" fmla="*/ 13 h 19"/>
                <a:gd name="T6" fmla="*/ 11 w 17"/>
                <a:gd name="T7" fmla="*/ 13 h 19"/>
                <a:gd name="T8" fmla="*/ 11 w 17"/>
                <a:gd name="T9" fmla="*/ 13 h 19"/>
                <a:gd name="T10" fmla="*/ 11 w 17"/>
                <a:gd name="T11" fmla="*/ 7 h 19"/>
                <a:gd name="T12" fmla="*/ 7 w 17"/>
                <a:gd name="T13" fmla="*/ 7 h 19"/>
                <a:gd name="T14" fmla="*/ 7 w 17"/>
                <a:gd name="T15" fmla="*/ 7 h 19"/>
                <a:gd name="T16" fmla="*/ 7 w 17"/>
                <a:gd name="T17" fmla="*/ 7 h 19"/>
                <a:gd name="T18" fmla="*/ 0 w 17"/>
                <a:gd name="T19" fmla="*/ 0 h 19"/>
                <a:gd name="T20" fmla="*/ 0 w 17"/>
                <a:gd name="T21" fmla="*/ 0 h 19"/>
                <a:gd name="T22" fmla="*/ 0 w 17"/>
                <a:gd name="T23" fmla="*/ 7 h 19"/>
                <a:gd name="T24" fmla="*/ 0 w 17"/>
                <a:gd name="T25" fmla="*/ 7 h 19"/>
                <a:gd name="T26" fmla="*/ 0 w 17"/>
                <a:gd name="T27" fmla="*/ 7 h 19"/>
                <a:gd name="T28" fmla="*/ 0 w 17"/>
                <a:gd name="T29" fmla="*/ 13 h 19"/>
                <a:gd name="T30" fmla="*/ 0 w 17"/>
                <a:gd name="T31" fmla="*/ 13 h 19"/>
                <a:gd name="T32" fmla="*/ 0 w 17"/>
                <a:gd name="T33" fmla="*/ 13 h 19"/>
                <a:gd name="T34" fmla="*/ 0 w 17"/>
                <a:gd name="T35" fmla="*/ 19 h 19"/>
                <a:gd name="T36" fmla="*/ 0 w 17"/>
                <a:gd name="T3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9">
                  <a:moveTo>
                    <a:pt x="0" y="19"/>
                  </a:moveTo>
                  <a:lnTo>
                    <a:pt x="17" y="19"/>
                  </a:lnTo>
                  <a:lnTo>
                    <a:pt x="17" y="13"/>
                  </a:lnTo>
                  <a:lnTo>
                    <a:pt x="11" y="13"/>
                  </a:lnTo>
                  <a:lnTo>
                    <a:pt x="11" y="13"/>
                  </a:lnTo>
                  <a:lnTo>
                    <a:pt x="11" y="7"/>
                  </a:lnTo>
                  <a:lnTo>
                    <a:pt x="7" y="7"/>
                  </a:lnTo>
                  <a:lnTo>
                    <a:pt x="7" y="7"/>
                  </a:lnTo>
                  <a:lnTo>
                    <a:pt x="7" y="7"/>
                  </a:lnTo>
                  <a:lnTo>
                    <a:pt x="0" y="0"/>
                  </a:lnTo>
                  <a:lnTo>
                    <a:pt x="0" y="0"/>
                  </a:lnTo>
                  <a:lnTo>
                    <a:pt x="0" y="7"/>
                  </a:lnTo>
                  <a:lnTo>
                    <a:pt x="0" y="7"/>
                  </a:lnTo>
                  <a:lnTo>
                    <a:pt x="0" y="7"/>
                  </a:lnTo>
                  <a:lnTo>
                    <a:pt x="0" y="13"/>
                  </a:lnTo>
                  <a:lnTo>
                    <a:pt x="0" y="13"/>
                  </a:lnTo>
                  <a:lnTo>
                    <a:pt x="0" y="13"/>
                  </a:lnTo>
                  <a:lnTo>
                    <a:pt x="0" y="19"/>
                  </a:lnTo>
                  <a:lnTo>
                    <a:pt x="0" y="19"/>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3" name="Freeform 1606"/>
            <p:cNvSpPr>
              <a:spLocks/>
            </p:cNvSpPr>
            <p:nvPr/>
          </p:nvSpPr>
          <p:spPr bwMode="auto">
            <a:xfrm>
              <a:off x="7207250" y="3662363"/>
              <a:ext cx="26988" cy="30163"/>
            </a:xfrm>
            <a:custGeom>
              <a:avLst/>
              <a:gdLst>
                <a:gd name="T0" fmla="*/ 0 w 17"/>
                <a:gd name="T1" fmla="*/ 19 h 19"/>
                <a:gd name="T2" fmla="*/ 17 w 17"/>
                <a:gd name="T3" fmla="*/ 19 h 19"/>
                <a:gd name="T4" fmla="*/ 17 w 17"/>
                <a:gd name="T5" fmla="*/ 13 h 19"/>
                <a:gd name="T6" fmla="*/ 11 w 17"/>
                <a:gd name="T7" fmla="*/ 13 h 19"/>
                <a:gd name="T8" fmla="*/ 11 w 17"/>
                <a:gd name="T9" fmla="*/ 13 h 19"/>
                <a:gd name="T10" fmla="*/ 11 w 17"/>
                <a:gd name="T11" fmla="*/ 7 h 19"/>
                <a:gd name="T12" fmla="*/ 7 w 17"/>
                <a:gd name="T13" fmla="*/ 7 h 19"/>
                <a:gd name="T14" fmla="*/ 7 w 17"/>
                <a:gd name="T15" fmla="*/ 7 h 19"/>
                <a:gd name="T16" fmla="*/ 7 w 17"/>
                <a:gd name="T17" fmla="*/ 7 h 19"/>
                <a:gd name="T18" fmla="*/ 0 w 17"/>
                <a:gd name="T19" fmla="*/ 0 h 19"/>
                <a:gd name="T20" fmla="*/ 0 w 17"/>
                <a:gd name="T21" fmla="*/ 0 h 19"/>
                <a:gd name="T22" fmla="*/ 0 w 17"/>
                <a:gd name="T23" fmla="*/ 7 h 19"/>
                <a:gd name="T24" fmla="*/ 0 w 17"/>
                <a:gd name="T25" fmla="*/ 7 h 19"/>
                <a:gd name="T26" fmla="*/ 0 w 17"/>
                <a:gd name="T27" fmla="*/ 7 h 19"/>
                <a:gd name="T28" fmla="*/ 0 w 17"/>
                <a:gd name="T29" fmla="*/ 13 h 19"/>
                <a:gd name="T30" fmla="*/ 0 w 17"/>
                <a:gd name="T31" fmla="*/ 13 h 19"/>
                <a:gd name="T32" fmla="*/ 0 w 17"/>
                <a:gd name="T33" fmla="*/ 13 h 19"/>
                <a:gd name="T34" fmla="*/ 0 w 17"/>
                <a:gd name="T35" fmla="*/ 19 h 19"/>
                <a:gd name="T36" fmla="*/ 0 w 17"/>
                <a:gd name="T3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9">
                  <a:moveTo>
                    <a:pt x="0" y="19"/>
                  </a:moveTo>
                  <a:lnTo>
                    <a:pt x="17" y="19"/>
                  </a:lnTo>
                  <a:lnTo>
                    <a:pt x="17" y="13"/>
                  </a:lnTo>
                  <a:lnTo>
                    <a:pt x="11" y="13"/>
                  </a:lnTo>
                  <a:lnTo>
                    <a:pt x="11" y="13"/>
                  </a:lnTo>
                  <a:lnTo>
                    <a:pt x="11" y="7"/>
                  </a:lnTo>
                  <a:lnTo>
                    <a:pt x="7" y="7"/>
                  </a:lnTo>
                  <a:lnTo>
                    <a:pt x="7" y="7"/>
                  </a:lnTo>
                  <a:lnTo>
                    <a:pt x="7" y="7"/>
                  </a:lnTo>
                  <a:lnTo>
                    <a:pt x="0" y="0"/>
                  </a:lnTo>
                  <a:lnTo>
                    <a:pt x="0" y="0"/>
                  </a:lnTo>
                  <a:lnTo>
                    <a:pt x="0" y="7"/>
                  </a:lnTo>
                  <a:lnTo>
                    <a:pt x="0" y="7"/>
                  </a:lnTo>
                  <a:lnTo>
                    <a:pt x="0" y="7"/>
                  </a:lnTo>
                  <a:lnTo>
                    <a:pt x="0" y="13"/>
                  </a:lnTo>
                  <a:lnTo>
                    <a:pt x="0" y="13"/>
                  </a:lnTo>
                  <a:lnTo>
                    <a:pt x="0" y="13"/>
                  </a:lnTo>
                  <a:lnTo>
                    <a:pt x="0" y="19"/>
                  </a:lnTo>
                  <a:lnTo>
                    <a:pt x="0" y="19"/>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4" name="Freeform 1607"/>
            <p:cNvSpPr>
              <a:spLocks/>
            </p:cNvSpPr>
            <p:nvPr/>
          </p:nvSpPr>
          <p:spPr bwMode="auto">
            <a:xfrm>
              <a:off x="7253288" y="3673476"/>
              <a:ext cx="36513" cy="25400"/>
            </a:xfrm>
            <a:custGeom>
              <a:avLst/>
              <a:gdLst>
                <a:gd name="T0" fmla="*/ 0 w 23"/>
                <a:gd name="T1" fmla="*/ 12 h 16"/>
                <a:gd name="T2" fmla="*/ 13 w 23"/>
                <a:gd name="T3" fmla="*/ 12 h 16"/>
                <a:gd name="T4" fmla="*/ 13 w 23"/>
                <a:gd name="T5" fmla="*/ 16 h 16"/>
                <a:gd name="T6" fmla="*/ 13 w 23"/>
                <a:gd name="T7" fmla="*/ 16 h 16"/>
                <a:gd name="T8" fmla="*/ 13 w 23"/>
                <a:gd name="T9" fmla="*/ 16 h 16"/>
                <a:gd name="T10" fmla="*/ 23 w 23"/>
                <a:gd name="T11" fmla="*/ 16 h 16"/>
                <a:gd name="T12" fmla="*/ 23 w 23"/>
                <a:gd name="T13" fmla="*/ 12 h 16"/>
                <a:gd name="T14" fmla="*/ 17 w 23"/>
                <a:gd name="T15" fmla="*/ 6 h 16"/>
                <a:gd name="T16" fmla="*/ 13 w 23"/>
                <a:gd name="T17" fmla="*/ 6 h 16"/>
                <a:gd name="T18" fmla="*/ 13 w 23"/>
                <a:gd name="T19" fmla="*/ 0 h 16"/>
                <a:gd name="T20" fmla="*/ 6 w 23"/>
                <a:gd name="T21" fmla="*/ 6 h 16"/>
                <a:gd name="T22" fmla="*/ 6 w 23"/>
                <a:gd name="T23" fmla="*/ 6 h 16"/>
                <a:gd name="T24" fmla="*/ 0 w 23"/>
                <a:gd name="T25" fmla="*/ 12 h 16"/>
                <a:gd name="T26" fmla="*/ 0 w 23"/>
                <a:gd name="T2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16">
                  <a:moveTo>
                    <a:pt x="0" y="12"/>
                  </a:moveTo>
                  <a:lnTo>
                    <a:pt x="13" y="12"/>
                  </a:lnTo>
                  <a:lnTo>
                    <a:pt x="13" y="16"/>
                  </a:lnTo>
                  <a:lnTo>
                    <a:pt x="13" y="16"/>
                  </a:lnTo>
                  <a:lnTo>
                    <a:pt x="13" y="16"/>
                  </a:lnTo>
                  <a:lnTo>
                    <a:pt x="23" y="16"/>
                  </a:lnTo>
                  <a:lnTo>
                    <a:pt x="23" y="12"/>
                  </a:lnTo>
                  <a:lnTo>
                    <a:pt x="17" y="6"/>
                  </a:lnTo>
                  <a:lnTo>
                    <a:pt x="13" y="6"/>
                  </a:lnTo>
                  <a:lnTo>
                    <a:pt x="13" y="0"/>
                  </a:lnTo>
                  <a:lnTo>
                    <a:pt x="6" y="6"/>
                  </a:lnTo>
                  <a:lnTo>
                    <a:pt x="6" y="6"/>
                  </a:lnTo>
                  <a:lnTo>
                    <a:pt x="0" y="12"/>
                  </a:lnTo>
                  <a:lnTo>
                    <a:pt x="0" y="12"/>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5" name="Freeform 1608"/>
            <p:cNvSpPr>
              <a:spLocks/>
            </p:cNvSpPr>
            <p:nvPr/>
          </p:nvSpPr>
          <p:spPr bwMode="auto">
            <a:xfrm>
              <a:off x="7253288" y="3673476"/>
              <a:ext cx="36513" cy="25400"/>
            </a:xfrm>
            <a:custGeom>
              <a:avLst/>
              <a:gdLst>
                <a:gd name="T0" fmla="*/ 0 w 23"/>
                <a:gd name="T1" fmla="*/ 12 h 16"/>
                <a:gd name="T2" fmla="*/ 13 w 23"/>
                <a:gd name="T3" fmla="*/ 12 h 16"/>
                <a:gd name="T4" fmla="*/ 13 w 23"/>
                <a:gd name="T5" fmla="*/ 16 h 16"/>
                <a:gd name="T6" fmla="*/ 13 w 23"/>
                <a:gd name="T7" fmla="*/ 16 h 16"/>
                <a:gd name="T8" fmla="*/ 13 w 23"/>
                <a:gd name="T9" fmla="*/ 16 h 16"/>
                <a:gd name="T10" fmla="*/ 23 w 23"/>
                <a:gd name="T11" fmla="*/ 16 h 16"/>
                <a:gd name="T12" fmla="*/ 23 w 23"/>
                <a:gd name="T13" fmla="*/ 12 h 16"/>
                <a:gd name="T14" fmla="*/ 17 w 23"/>
                <a:gd name="T15" fmla="*/ 6 h 16"/>
                <a:gd name="T16" fmla="*/ 13 w 23"/>
                <a:gd name="T17" fmla="*/ 6 h 16"/>
                <a:gd name="T18" fmla="*/ 13 w 23"/>
                <a:gd name="T19" fmla="*/ 0 h 16"/>
                <a:gd name="T20" fmla="*/ 6 w 23"/>
                <a:gd name="T21" fmla="*/ 6 h 16"/>
                <a:gd name="T22" fmla="*/ 6 w 23"/>
                <a:gd name="T23" fmla="*/ 6 h 16"/>
                <a:gd name="T24" fmla="*/ 0 w 23"/>
                <a:gd name="T25" fmla="*/ 12 h 16"/>
                <a:gd name="T26" fmla="*/ 0 w 23"/>
                <a:gd name="T2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16">
                  <a:moveTo>
                    <a:pt x="0" y="12"/>
                  </a:moveTo>
                  <a:lnTo>
                    <a:pt x="13" y="12"/>
                  </a:lnTo>
                  <a:lnTo>
                    <a:pt x="13" y="16"/>
                  </a:lnTo>
                  <a:lnTo>
                    <a:pt x="13" y="16"/>
                  </a:lnTo>
                  <a:lnTo>
                    <a:pt x="13" y="16"/>
                  </a:lnTo>
                  <a:lnTo>
                    <a:pt x="23" y="16"/>
                  </a:lnTo>
                  <a:lnTo>
                    <a:pt x="23" y="12"/>
                  </a:lnTo>
                  <a:lnTo>
                    <a:pt x="17" y="6"/>
                  </a:lnTo>
                  <a:lnTo>
                    <a:pt x="13" y="6"/>
                  </a:lnTo>
                  <a:lnTo>
                    <a:pt x="13" y="0"/>
                  </a:lnTo>
                  <a:lnTo>
                    <a:pt x="6" y="6"/>
                  </a:lnTo>
                  <a:lnTo>
                    <a:pt x="6" y="6"/>
                  </a:lnTo>
                  <a:lnTo>
                    <a:pt x="0" y="12"/>
                  </a:lnTo>
                  <a:lnTo>
                    <a:pt x="0" y="12"/>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6" name="Freeform 1609"/>
            <p:cNvSpPr>
              <a:spLocks/>
            </p:cNvSpPr>
            <p:nvPr/>
          </p:nvSpPr>
          <p:spPr bwMode="auto">
            <a:xfrm>
              <a:off x="7299325" y="3673476"/>
              <a:ext cx="30163" cy="19050"/>
            </a:xfrm>
            <a:custGeom>
              <a:avLst/>
              <a:gdLst>
                <a:gd name="T0" fmla="*/ 0 w 19"/>
                <a:gd name="T1" fmla="*/ 0 h 12"/>
                <a:gd name="T2" fmla="*/ 0 w 19"/>
                <a:gd name="T3" fmla="*/ 12 h 12"/>
                <a:gd name="T4" fmla="*/ 12 w 19"/>
                <a:gd name="T5" fmla="*/ 12 h 12"/>
                <a:gd name="T6" fmla="*/ 19 w 19"/>
                <a:gd name="T7" fmla="*/ 6 h 12"/>
                <a:gd name="T8" fmla="*/ 6 w 19"/>
                <a:gd name="T9" fmla="*/ 6 h 12"/>
                <a:gd name="T10" fmla="*/ 6 w 19"/>
                <a:gd name="T11" fmla="*/ 6 h 12"/>
                <a:gd name="T12" fmla="*/ 6 w 19"/>
                <a:gd name="T13" fmla="*/ 6 h 12"/>
                <a:gd name="T14" fmla="*/ 0 w 19"/>
                <a:gd name="T15" fmla="*/ 0 h 12"/>
                <a:gd name="T16" fmla="*/ 0 w 19"/>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2">
                  <a:moveTo>
                    <a:pt x="0" y="0"/>
                  </a:moveTo>
                  <a:lnTo>
                    <a:pt x="0" y="12"/>
                  </a:lnTo>
                  <a:lnTo>
                    <a:pt x="12" y="12"/>
                  </a:lnTo>
                  <a:lnTo>
                    <a:pt x="19" y="6"/>
                  </a:lnTo>
                  <a:lnTo>
                    <a:pt x="6" y="6"/>
                  </a:lnTo>
                  <a:lnTo>
                    <a:pt x="6" y="6"/>
                  </a:lnTo>
                  <a:lnTo>
                    <a:pt x="6" y="6"/>
                  </a:lnTo>
                  <a:lnTo>
                    <a:pt x="0" y="0"/>
                  </a:lnTo>
                  <a:lnTo>
                    <a:pt x="0" y="0"/>
                  </a:lnTo>
                  <a:close/>
                </a:path>
              </a:pathLst>
            </a:custGeom>
            <a:grpFill/>
            <a:ln>
              <a:solidFill>
                <a:schemeClr val="bg1">
                  <a:lumMod val="85000"/>
                </a:schemeClr>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7" name="Freeform 1610"/>
            <p:cNvSpPr>
              <a:spLocks/>
            </p:cNvSpPr>
            <p:nvPr/>
          </p:nvSpPr>
          <p:spPr bwMode="auto">
            <a:xfrm>
              <a:off x="7299325" y="3673476"/>
              <a:ext cx="30163" cy="19050"/>
            </a:xfrm>
            <a:custGeom>
              <a:avLst/>
              <a:gdLst>
                <a:gd name="T0" fmla="*/ 0 w 19"/>
                <a:gd name="T1" fmla="*/ 0 h 12"/>
                <a:gd name="T2" fmla="*/ 0 w 19"/>
                <a:gd name="T3" fmla="*/ 12 h 12"/>
                <a:gd name="T4" fmla="*/ 12 w 19"/>
                <a:gd name="T5" fmla="*/ 12 h 12"/>
                <a:gd name="T6" fmla="*/ 19 w 19"/>
                <a:gd name="T7" fmla="*/ 6 h 12"/>
                <a:gd name="T8" fmla="*/ 6 w 19"/>
                <a:gd name="T9" fmla="*/ 6 h 12"/>
                <a:gd name="T10" fmla="*/ 6 w 19"/>
                <a:gd name="T11" fmla="*/ 6 h 12"/>
                <a:gd name="T12" fmla="*/ 6 w 19"/>
                <a:gd name="T13" fmla="*/ 6 h 12"/>
                <a:gd name="T14" fmla="*/ 0 w 19"/>
                <a:gd name="T15" fmla="*/ 0 h 12"/>
                <a:gd name="T16" fmla="*/ 0 w 19"/>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2">
                  <a:moveTo>
                    <a:pt x="0" y="0"/>
                  </a:moveTo>
                  <a:lnTo>
                    <a:pt x="0" y="12"/>
                  </a:lnTo>
                  <a:lnTo>
                    <a:pt x="12" y="12"/>
                  </a:lnTo>
                  <a:lnTo>
                    <a:pt x="19" y="6"/>
                  </a:lnTo>
                  <a:lnTo>
                    <a:pt x="6" y="6"/>
                  </a:lnTo>
                  <a:lnTo>
                    <a:pt x="6" y="6"/>
                  </a:lnTo>
                  <a:lnTo>
                    <a:pt x="6" y="6"/>
                  </a:lnTo>
                  <a:lnTo>
                    <a:pt x="0" y="0"/>
                  </a:lnTo>
                  <a:lnTo>
                    <a:pt x="0" y="0"/>
                  </a:lnTo>
                  <a:close/>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sp>
          <p:nvSpPr>
            <p:cNvPr id="1608" name="Freeform 1611"/>
            <p:cNvSpPr>
              <a:spLocks/>
            </p:cNvSpPr>
            <p:nvPr/>
          </p:nvSpPr>
          <p:spPr bwMode="auto">
            <a:xfrm>
              <a:off x="7373938" y="3673476"/>
              <a:ext cx="0" cy="9525"/>
            </a:xfrm>
            <a:custGeom>
              <a:avLst/>
              <a:gdLst>
                <a:gd name="T0" fmla="*/ 6 h 6"/>
                <a:gd name="T1" fmla="*/ 0 h 6"/>
                <a:gd name="T2" fmla="*/ 0 h 6"/>
                <a:gd name="T3" fmla="*/ 0 h 6"/>
                <a:gd name="T4" fmla="*/ 6 h 6"/>
                <a:gd name="T5" fmla="*/ 6 h 6"/>
                <a:gd name="T6" fmla="*/ 6 h 6"/>
              </a:gdLst>
              <a:ahLst/>
              <a:cxnLst>
                <a:cxn ang="0">
                  <a:pos x="0" y="T0"/>
                </a:cxn>
                <a:cxn ang="0">
                  <a:pos x="0" y="T1"/>
                </a:cxn>
                <a:cxn ang="0">
                  <a:pos x="0" y="T2"/>
                </a:cxn>
                <a:cxn ang="0">
                  <a:pos x="0" y="T3"/>
                </a:cxn>
                <a:cxn ang="0">
                  <a:pos x="0" y="T4"/>
                </a:cxn>
                <a:cxn ang="0">
                  <a:pos x="0" y="T5"/>
                </a:cxn>
                <a:cxn ang="0">
                  <a:pos x="0" y="T6"/>
                </a:cxn>
              </a:cxnLst>
              <a:rect l="0" t="0" r="r" b="b"/>
              <a:pathLst>
                <a:path h="6">
                  <a:moveTo>
                    <a:pt x="0" y="6"/>
                  </a:moveTo>
                  <a:lnTo>
                    <a:pt x="0" y="0"/>
                  </a:lnTo>
                  <a:lnTo>
                    <a:pt x="0" y="0"/>
                  </a:lnTo>
                  <a:lnTo>
                    <a:pt x="0" y="0"/>
                  </a:lnTo>
                  <a:lnTo>
                    <a:pt x="0" y="6"/>
                  </a:lnTo>
                  <a:lnTo>
                    <a:pt x="0" y="6"/>
                  </a:lnTo>
                  <a:lnTo>
                    <a:pt x="0" y="6"/>
                  </a:lnTo>
                </a:path>
              </a:pathLst>
            </a:custGeom>
            <a:grpFill/>
            <a:ln w="6">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HelveticaNeue"/>
                <a:ea typeface="+mn-ea"/>
                <a:cs typeface="+mn-cs"/>
              </a:endParaRPr>
            </a:p>
          </p:txBody>
        </p:sp>
      </p:grpSp>
      <p:sp>
        <p:nvSpPr>
          <p:cNvPr id="2" name="TextBox 1"/>
          <p:cNvSpPr txBox="1"/>
          <p:nvPr/>
        </p:nvSpPr>
        <p:spPr>
          <a:xfrm>
            <a:off x="381000" y="342902"/>
            <a:ext cx="90678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Aladote</a:t>
            </a:r>
            <a:r>
              <a:rPr kumimoji="0" lang="en-US" sz="2400" b="1" i="0" u="none" strike="noStrike" kern="1200" cap="none" spc="0" normalizeH="0" baseline="30000" noProof="0" dirty="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a:t>
            </a:r>
            <a:r>
              <a:rPr kumimoji="0" lang="en-US" sz="2400" b="1" i="0" u="none" strike="noStrike" kern="1200" cap="none" spc="0" normalizeH="0" baseline="0" noProof="0" dirty="0">
                <a:ln>
                  <a:noFill/>
                </a:ln>
                <a:solidFill>
                  <a:prstClr val="black"/>
                </a:solidFill>
                <a:effectLst/>
                <a:uLnTx/>
                <a:uFillTx/>
                <a:latin typeface="Malgun Gothic" panose="020B0503020000020004" pitchFamily="34" charset="-127"/>
                <a:ea typeface="Malgun Gothic" panose="020B0503020000020004" pitchFamily="34" charset="-127"/>
                <a:cs typeface="Calibri" panose="020F0502020204030204" pitchFamily="34" charset="0"/>
              </a:rPr>
              <a:t> – Commercial potential in POD patients</a:t>
            </a:r>
          </a:p>
        </p:txBody>
      </p:sp>
      <p:sp>
        <p:nvSpPr>
          <p:cNvPr id="1615" name="Rectangle: Rounded Corners 11">
            <a:extLst>
              <a:ext uri="{FF2B5EF4-FFF2-40B4-BE49-F238E27FC236}">
                <a16:creationId xmlns:a16="http://schemas.microsoft.com/office/drawing/2014/main" id="{43FD91C3-6C9F-48EF-AD30-5724F1C106EE}"/>
              </a:ext>
            </a:extLst>
          </p:cNvPr>
          <p:cNvSpPr/>
          <p:nvPr/>
        </p:nvSpPr>
        <p:spPr>
          <a:xfrm>
            <a:off x="2475158" y="1608987"/>
            <a:ext cx="1792042" cy="1674862"/>
          </a:xfrm>
          <a:prstGeom prst="roundRect">
            <a:avLst/>
          </a:prstGeom>
          <a:solidFill>
            <a:schemeClr val="bg1"/>
          </a:solidFill>
          <a:ln w="12700">
            <a:solidFill>
              <a:srgbClr val="748FC9"/>
            </a:solidFill>
          </a:ln>
          <a:effectLst>
            <a:outerShdw blurRad="25400" dist="25400" dir="2700000" algn="tl" rotWithShape="0">
              <a:prstClr val="black">
                <a:alpha val="40000"/>
              </a:prstClr>
            </a:outerShdw>
          </a:effectLst>
        </p:spPr>
        <p:style>
          <a:lnRef idx="2">
            <a:schemeClr val="accent3">
              <a:shade val="50000"/>
            </a:schemeClr>
          </a:lnRef>
          <a:fillRef idx="1">
            <a:schemeClr val="accent3"/>
          </a:fillRef>
          <a:effectRef idx="0">
            <a:schemeClr val="accent3"/>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srgbClr val="262626"/>
              </a:solidFill>
              <a:effectLst/>
              <a:uLnTx/>
              <a:uFillTx/>
              <a:latin typeface="HelveticaNeue"/>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srgbClr val="262626"/>
              </a:solidFill>
              <a:effectLst/>
              <a:uLnTx/>
              <a:uFillTx/>
              <a:latin typeface="HelveticaNeue"/>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srgbClr val="262626"/>
              </a:solidFill>
              <a:effectLst/>
              <a:uLnTx/>
              <a:uFillTx/>
              <a:latin typeface="HelveticaNeue"/>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srgbClr val="262626"/>
              </a:solidFill>
              <a:effectLst/>
              <a:uLnTx/>
              <a:uFillTx/>
              <a:latin typeface="HelveticaNeue"/>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a:ln>
                <a:noFill/>
              </a:ln>
              <a:solidFill>
                <a:srgbClr val="262626"/>
              </a:solidFill>
              <a:effectLst/>
              <a:uLnTx/>
              <a:uFillTx/>
              <a:latin typeface="HelveticaNeue"/>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262626"/>
                </a:solidFill>
                <a:effectLst/>
                <a:uLnTx/>
                <a:uFillTx/>
                <a:latin typeface="HelveticaNeue"/>
                <a:ea typeface="+mn-ea"/>
                <a:cs typeface="+mn-cs"/>
              </a:rPr>
              <a:t>Hospital admissions POD patients in US and EU5 /year</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srgbClr val="262626"/>
              </a:solidFill>
              <a:effectLst/>
              <a:uLnTx/>
              <a:uFillTx/>
              <a:latin typeface="HelveticaNeue"/>
              <a:ea typeface="+mn-ea"/>
              <a:cs typeface="+mn-cs"/>
            </a:endParaRPr>
          </a:p>
        </p:txBody>
      </p:sp>
      <p:sp>
        <p:nvSpPr>
          <p:cNvPr id="1616" name="Rectangle: Rounded Corners 19">
            <a:extLst>
              <a:ext uri="{FF2B5EF4-FFF2-40B4-BE49-F238E27FC236}">
                <a16:creationId xmlns:a16="http://schemas.microsoft.com/office/drawing/2014/main" id="{3547B7A8-73B1-4404-AD7F-B10AD2C38E09}"/>
              </a:ext>
            </a:extLst>
          </p:cNvPr>
          <p:cNvSpPr/>
          <p:nvPr/>
        </p:nvSpPr>
        <p:spPr>
          <a:xfrm>
            <a:off x="5370758" y="1600200"/>
            <a:ext cx="1792042" cy="1662545"/>
          </a:xfrm>
          <a:prstGeom prst="roundRect">
            <a:avLst/>
          </a:prstGeom>
          <a:solidFill>
            <a:schemeClr val="bg1"/>
          </a:solidFill>
          <a:ln w="12700">
            <a:solidFill>
              <a:srgbClr val="748FC9"/>
            </a:solidFill>
          </a:ln>
          <a:effectLst>
            <a:outerShdw blurRad="25400" dist="25400" dir="2700000" algn="tl" rotWithShape="0">
              <a:prstClr val="black">
                <a:alpha val="40000"/>
              </a:prstClr>
            </a:outerShdw>
          </a:effectLst>
        </p:spPr>
        <p:style>
          <a:lnRef idx="2">
            <a:schemeClr val="accent3">
              <a:shade val="50000"/>
            </a:schemeClr>
          </a:lnRef>
          <a:fillRef idx="1">
            <a:schemeClr val="accent3"/>
          </a:fillRef>
          <a:effectRef idx="0">
            <a:schemeClr val="accent3"/>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262626"/>
                </a:solidFill>
                <a:effectLst/>
                <a:uLnTx/>
                <a:uFillTx/>
                <a:latin typeface="HelveticaNeue"/>
                <a:ea typeface="+mn-ea"/>
                <a:cs typeface="+mn-cs"/>
              </a:rPr>
              <a:t>Pricing assumption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a:ln>
                <a:noFill/>
              </a:ln>
              <a:solidFill>
                <a:srgbClr val="262626"/>
              </a:solidFill>
              <a:effectLst/>
              <a:uLnTx/>
              <a:uFillTx/>
              <a:latin typeface="HelveticaNeue"/>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262626"/>
                </a:solidFill>
                <a:effectLst/>
                <a:uLnTx/>
                <a:uFillTx/>
                <a:latin typeface="Calibri" panose="020F0502020204030204" pitchFamily="34" charset="0"/>
                <a:ea typeface="+mn-ea"/>
                <a:cs typeface="Calibri" panose="020F0502020204030204" pitchFamily="34" charset="0"/>
              </a:rPr>
              <a:t>~</a:t>
            </a:r>
            <a:r>
              <a:rPr kumimoji="0" lang="en-US" sz="2800" b="1" i="0" u="none" strike="noStrike" kern="1200" cap="none" spc="0" normalizeH="0" baseline="0" noProof="0">
                <a:ln>
                  <a:noFill/>
                </a:ln>
                <a:solidFill>
                  <a:srgbClr val="262626"/>
                </a:solidFill>
                <a:effectLst/>
                <a:uLnTx/>
                <a:uFillTx/>
                <a:latin typeface="HelveticaNeue"/>
                <a:ea typeface="+mn-ea"/>
                <a:cs typeface="+mn-cs"/>
              </a:rPr>
              <a:t>5,000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262626"/>
                </a:solidFill>
                <a:effectLst/>
                <a:uLnTx/>
                <a:uFillTx/>
                <a:latin typeface="HelveticaNeue"/>
                <a:ea typeface="+mn-ea"/>
                <a:cs typeface="+mn-cs"/>
              </a:rPr>
              <a:t>USD/dose in the US¹</a:t>
            </a:r>
          </a:p>
        </p:txBody>
      </p:sp>
      <p:sp>
        <p:nvSpPr>
          <p:cNvPr id="1617" name="Rectangle: Rounded Corners 15">
            <a:extLst>
              <a:ext uri="{FF2B5EF4-FFF2-40B4-BE49-F238E27FC236}">
                <a16:creationId xmlns:a16="http://schemas.microsoft.com/office/drawing/2014/main" id="{104DA003-70F6-4E9C-82B9-F9A58C2F55B9}"/>
              </a:ext>
            </a:extLst>
          </p:cNvPr>
          <p:cNvSpPr/>
          <p:nvPr/>
        </p:nvSpPr>
        <p:spPr>
          <a:xfrm>
            <a:off x="3886200" y="3938252"/>
            <a:ext cx="1792042" cy="1662545"/>
          </a:xfrm>
          <a:prstGeom prst="roundRect">
            <a:avLst/>
          </a:prstGeom>
          <a:solidFill>
            <a:schemeClr val="bg1"/>
          </a:solidFill>
          <a:ln w="12700">
            <a:solidFill>
              <a:srgbClr val="748FC9"/>
            </a:solidFill>
          </a:ln>
          <a:effectLst>
            <a:outerShdw blurRad="25400" dist="25400" dir="2700000" algn="tl" rotWithShape="0">
              <a:prstClr val="black">
                <a:alpha val="40000"/>
              </a:prstClr>
            </a:outerShdw>
          </a:effectLst>
        </p:spPr>
        <p:style>
          <a:lnRef idx="2">
            <a:schemeClr val="accent3">
              <a:shade val="50000"/>
            </a:schemeClr>
          </a:lnRef>
          <a:fillRef idx="1">
            <a:schemeClr val="accent3"/>
          </a:fillRef>
          <a:effectRef idx="0">
            <a:schemeClr val="accent3"/>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262626"/>
                </a:solidFill>
                <a:effectLst/>
                <a:uLnTx/>
                <a:uFillTx/>
                <a:latin typeface="HelveticaNeue"/>
                <a:ea typeface="+mn-ea"/>
                <a:cs typeface="+mn-cs"/>
              </a:rPr>
              <a:t>COGS assumption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262626"/>
              </a:solidFill>
              <a:effectLst/>
              <a:uLnTx/>
              <a:uFillTx/>
              <a:latin typeface="HelveticaNeue"/>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a:ln>
                <a:noFill/>
              </a:ln>
              <a:solidFill>
                <a:srgbClr val="262626"/>
              </a:solidFill>
              <a:effectLst/>
              <a:uLnTx/>
              <a:uFillTx/>
              <a:latin typeface="HelveticaNeue"/>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262626"/>
                </a:solidFill>
                <a:effectLst/>
                <a:uLnTx/>
                <a:uFillTx/>
                <a:latin typeface="HelveticaNeue"/>
                <a:ea typeface="+mn-ea"/>
                <a:cs typeface="+mn-cs"/>
              </a:rPr>
              <a:t>Low single digit percent</a:t>
            </a:r>
          </a:p>
        </p:txBody>
      </p:sp>
      <p:sp>
        <p:nvSpPr>
          <p:cNvPr id="1621" name="Rectangle 1620">
            <a:extLst>
              <a:ext uri="{FF2B5EF4-FFF2-40B4-BE49-F238E27FC236}">
                <a16:creationId xmlns:a16="http://schemas.microsoft.com/office/drawing/2014/main" id="{D3381DFC-4A25-48C0-AE17-43D181A67C66}"/>
              </a:ext>
            </a:extLst>
          </p:cNvPr>
          <p:cNvSpPr/>
          <p:nvPr/>
        </p:nvSpPr>
        <p:spPr>
          <a:xfrm>
            <a:off x="381000" y="6523397"/>
            <a:ext cx="2882520" cy="21544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prstClr val="black"/>
                </a:solidFill>
                <a:effectLst/>
                <a:uLnTx/>
                <a:uFillTx/>
                <a:latin typeface="HelveticaNeue" panose="00000400000000000000"/>
                <a:ea typeface="Times New Roman" panose="02020603050405020304" pitchFamily="18" charset="0"/>
                <a:cs typeface="+mn-cs"/>
              </a:rPr>
              <a:t>Note: </a:t>
            </a:r>
            <a:r>
              <a:rPr kumimoji="0" lang="en-GB" sz="800" b="1" i="0" u="none" strike="noStrike" kern="1200" cap="none" spc="0" normalizeH="0" baseline="0" noProof="0">
                <a:ln>
                  <a:noFill/>
                </a:ln>
                <a:solidFill>
                  <a:prstClr val="black"/>
                </a:solidFill>
                <a:effectLst/>
                <a:uLnTx/>
                <a:uFillTx/>
                <a:latin typeface="HelveticaNeue" panose="00000400000000000000"/>
                <a:ea typeface="Times New Roman" panose="02020603050405020304" pitchFamily="18" charset="0"/>
                <a:cs typeface="+mn-cs"/>
              </a:rPr>
              <a:t>(1)</a:t>
            </a:r>
            <a:r>
              <a:rPr kumimoji="0" lang="en-GB" sz="800" b="0" i="0" u="none" strike="noStrike" kern="1200" cap="none" spc="0" normalizeH="0" baseline="0" noProof="0">
                <a:ln>
                  <a:noFill/>
                </a:ln>
                <a:solidFill>
                  <a:prstClr val="black"/>
                </a:solidFill>
                <a:effectLst/>
                <a:uLnTx/>
                <a:uFillTx/>
                <a:latin typeface="HelveticaNeue" panose="00000400000000000000"/>
                <a:ea typeface="Times New Roman" panose="02020603050405020304" pitchFamily="18" charset="0"/>
                <a:cs typeface="+mn-cs"/>
              </a:rPr>
              <a:t> Up to $5000 based on initial and limited research </a:t>
            </a:r>
          </a:p>
        </p:txBody>
      </p:sp>
      <p:sp>
        <p:nvSpPr>
          <p:cNvPr id="1622" name="TextBox 1621">
            <a:extLst>
              <a:ext uri="{FF2B5EF4-FFF2-40B4-BE49-F238E27FC236}">
                <a16:creationId xmlns:a16="http://schemas.microsoft.com/office/drawing/2014/main" id="{0907A5A7-824B-426F-8A49-C0E62F992063}"/>
              </a:ext>
            </a:extLst>
          </p:cNvPr>
          <p:cNvSpPr txBox="1"/>
          <p:nvPr/>
        </p:nvSpPr>
        <p:spPr>
          <a:xfrm>
            <a:off x="2475158" y="1901121"/>
            <a:ext cx="1708840"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a:ln>
                  <a:noFill/>
                </a:ln>
                <a:solidFill>
                  <a:prstClr val="black"/>
                </a:solidFill>
                <a:effectLst/>
                <a:uLnTx/>
                <a:uFillTx/>
                <a:latin typeface="HelveticaNeue"/>
                <a:ea typeface="+mn-ea"/>
                <a:cs typeface="+mn-cs"/>
              </a:rPr>
              <a:t>~135,000</a:t>
            </a:r>
          </a:p>
        </p:txBody>
      </p:sp>
    </p:spTree>
    <p:extLst>
      <p:ext uri="{BB962C8B-B14F-4D97-AF65-F5344CB8AC3E}">
        <p14:creationId xmlns:p14="http://schemas.microsoft.com/office/powerpoint/2010/main" val="410009203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81000" y="342902"/>
            <a:ext cx="9067800" cy="400110"/>
          </a:xfrm>
          <a:prstGeom prst="rect">
            <a:avLst/>
          </a:prstGeom>
          <a:noFill/>
        </p:spPr>
        <p:txBody>
          <a:bodyPr wrap="square" rtlCol="0">
            <a:spAutoFit/>
          </a:bodyPr>
          <a:lstStyle/>
          <a:p>
            <a:pPr lvl="0">
              <a:defRPr/>
            </a:pPr>
            <a:r>
              <a:rPr lang="en-US" sz="2000" b="1" dirty="0" err="1">
                <a:solidFill>
                  <a:prstClr val="black"/>
                </a:solidFill>
                <a:latin typeface="Malgun Gothic" panose="020B0503020000020004" pitchFamily="34" charset="-127"/>
                <a:ea typeface="Malgun Gothic" panose="020B0503020000020004" pitchFamily="34" charset="-127"/>
                <a:cs typeface="Calibri" panose="020F0502020204030204" pitchFamily="34" charset="0"/>
              </a:rPr>
              <a:t>PledOx</a:t>
            </a:r>
            <a:r>
              <a:rPr lang="en-US" sz="2000" b="1" dirty="0">
                <a:solidFill>
                  <a:prstClr val="black"/>
                </a:solidFill>
                <a:latin typeface="Malgun Gothic" panose="020B0503020000020004" pitchFamily="34" charset="-127"/>
                <a:ea typeface="Malgun Gothic" panose="020B0503020000020004" pitchFamily="34" charset="-127"/>
                <a:cs typeface="Calibri" panose="020F0502020204030204" pitchFamily="34" charset="0"/>
              </a:rPr>
              <a:t> POLAR Phase III program</a:t>
            </a:r>
            <a:endParaRPr lang="en-US" sz="2000" b="1" dirty="0">
              <a:solidFill>
                <a:prstClr val="black"/>
              </a:solidFill>
              <a:highlight>
                <a:srgbClr val="FFFF00"/>
              </a:highlight>
              <a:latin typeface="Malgun Gothic" panose="020B0503020000020004" pitchFamily="34" charset="-127"/>
              <a:ea typeface="Malgun Gothic" panose="020B0503020000020004" pitchFamily="34" charset="-127"/>
              <a:cs typeface="Calibri" panose="020F0502020204030204" pitchFamily="34" charset="0"/>
            </a:endParaRPr>
          </a:p>
        </p:txBody>
      </p:sp>
      <p:sp>
        <p:nvSpPr>
          <p:cNvPr id="76" name="Rounded Rectangle 75"/>
          <p:cNvSpPr/>
          <p:nvPr/>
        </p:nvSpPr>
        <p:spPr>
          <a:xfrm>
            <a:off x="501108" y="999765"/>
            <a:ext cx="9023893" cy="4715235"/>
          </a:xfrm>
          <a:prstGeom prst="roundRect">
            <a:avLst>
              <a:gd name="adj" fmla="val 1535"/>
            </a:avLst>
          </a:prstGeom>
          <a:solidFill>
            <a:schemeClr val="bg1"/>
          </a:solidFill>
          <a:ln w="3175">
            <a:prstDash val="solid"/>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p:cNvSpPr/>
          <p:nvPr/>
        </p:nvSpPr>
        <p:spPr>
          <a:xfrm>
            <a:off x="570808" y="1143000"/>
            <a:ext cx="8884492" cy="4431983"/>
          </a:xfrm>
          <a:prstGeom prst="rect">
            <a:avLst/>
          </a:prstGeom>
        </p:spPr>
        <p:txBody>
          <a:bodyPr wrap="square">
            <a:spAutoFit/>
          </a:bodyPr>
          <a:lstStyle/>
          <a:p>
            <a:pPr marL="171450" lvl="0" indent="-171450">
              <a:spcAft>
                <a:spcPts val="1200"/>
              </a:spcAft>
              <a:buFont typeface="Arial" panose="020B0604020202020204" pitchFamily="34" charset="0"/>
              <a:buChar char="•"/>
              <a:defRPr/>
            </a:pPr>
            <a:r>
              <a:rPr lang="en-US" dirty="0">
                <a:latin typeface="HelveticaNeue" panose="00000400000000000000"/>
              </a:rPr>
              <a:t>POLAR program, two double blinded randomized placebo-controlled phase III trials</a:t>
            </a:r>
          </a:p>
          <a:p>
            <a:pPr marL="628650" lvl="1" indent="-171450">
              <a:spcAft>
                <a:spcPts val="1200"/>
              </a:spcAft>
              <a:buFont typeface="Arial" panose="020B0604020202020204" pitchFamily="34" charset="0"/>
              <a:buChar char="•"/>
              <a:defRPr/>
            </a:pPr>
            <a:r>
              <a:rPr lang="en-US" sz="1600" dirty="0">
                <a:latin typeface="HelveticaNeue" panose="00000400000000000000"/>
              </a:rPr>
              <a:t>POLAR-A , fully recruited in December 2019</a:t>
            </a:r>
          </a:p>
          <a:p>
            <a:pPr marL="628650" lvl="1" indent="-171450">
              <a:spcAft>
                <a:spcPts val="1200"/>
              </a:spcAft>
              <a:buFont typeface="Arial" panose="020B0604020202020204" pitchFamily="34" charset="0"/>
              <a:buChar char="•"/>
              <a:defRPr/>
            </a:pPr>
            <a:r>
              <a:rPr lang="en-US" sz="1600" dirty="0">
                <a:latin typeface="HelveticaNeue" panose="00000400000000000000"/>
              </a:rPr>
              <a:t>POLAR-M, not fully recruited</a:t>
            </a:r>
          </a:p>
          <a:p>
            <a:pPr marL="628650" lvl="1" indent="-171450">
              <a:spcAft>
                <a:spcPts val="1200"/>
              </a:spcAft>
              <a:buFont typeface="Arial" panose="020B0604020202020204" pitchFamily="34" charset="0"/>
              <a:buChar char="•"/>
              <a:defRPr/>
            </a:pPr>
            <a:r>
              <a:rPr lang="en-US" sz="1600" dirty="0">
                <a:latin typeface="HelveticaNeue" panose="00000400000000000000"/>
              </a:rPr>
              <a:t>No further recruitment and dosing of patients, data collection ongoing</a:t>
            </a:r>
            <a:endParaRPr lang="en-GB" sz="1600" dirty="0">
              <a:latin typeface="HelveticaNeue" panose="00000400000000000000"/>
            </a:endParaRPr>
          </a:p>
          <a:p>
            <a:pPr marL="171450" lvl="0" indent="-171450">
              <a:spcAft>
                <a:spcPts val="1200"/>
              </a:spcAft>
              <a:buFont typeface="Arial" panose="020B0604020202020204" pitchFamily="34" charset="0"/>
              <a:buChar char="•"/>
              <a:defRPr/>
            </a:pPr>
            <a:r>
              <a:rPr lang="en-GB" dirty="0">
                <a:latin typeface="HelveticaNeue" panose="00000400000000000000"/>
              </a:rPr>
              <a:t>Total Phase III data generated in the POLAR program will enable a </a:t>
            </a:r>
            <a:r>
              <a:rPr lang="en-US" dirty="0">
                <a:latin typeface="HelveticaNeue" panose="00000400000000000000"/>
              </a:rPr>
              <a:t>thorough  efficacy and safety evaluation and an assessment of the benefit/risk of </a:t>
            </a:r>
            <a:r>
              <a:rPr lang="en-US" dirty="0" err="1">
                <a:latin typeface="HelveticaNeue" panose="00000400000000000000"/>
              </a:rPr>
              <a:t>PledOx</a:t>
            </a:r>
            <a:endParaRPr lang="en-US" dirty="0">
              <a:latin typeface="HelveticaNeue" panose="00000400000000000000"/>
            </a:endParaRPr>
          </a:p>
          <a:p>
            <a:pPr marL="628650" lvl="1" indent="-171450">
              <a:spcAft>
                <a:spcPts val="1200"/>
              </a:spcAft>
              <a:buFont typeface="Arial" panose="020B0604020202020204" pitchFamily="34" charset="0"/>
              <a:buChar char="•"/>
              <a:defRPr/>
            </a:pPr>
            <a:r>
              <a:rPr lang="en-US" sz="1600" dirty="0">
                <a:latin typeface="HelveticaNeue" panose="00000400000000000000"/>
              </a:rPr>
              <a:t>590 patients out of the planned 700 patients have been randomized</a:t>
            </a:r>
          </a:p>
          <a:p>
            <a:pPr marL="628650" lvl="1" indent="-171450">
              <a:spcAft>
                <a:spcPts val="1200"/>
              </a:spcAft>
              <a:buFont typeface="Arial" panose="020B0604020202020204" pitchFamily="34" charset="0"/>
              <a:buChar char="•"/>
              <a:defRPr/>
            </a:pPr>
            <a:r>
              <a:rPr lang="en-US" sz="1600" dirty="0">
                <a:latin typeface="HelveticaNeue" panose="00000400000000000000"/>
              </a:rPr>
              <a:t>Majority of patients expected to have a substantial treatment effect of </a:t>
            </a:r>
            <a:r>
              <a:rPr lang="en-US" sz="1600" dirty="0" err="1">
                <a:latin typeface="HelveticaNeue" panose="00000400000000000000"/>
              </a:rPr>
              <a:t>PledOx</a:t>
            </a:r>
            <a:r>
              <a:rPr lang="en-US" sz="1600" dirty="0">
                <a:latin typeface="HelveticaNeue" panose="00000400000000000000"/>
              </a:rPr>
              <a:t> despite dosing of patients stopped prematurely </a:t>
            </a:r>
          </a:p>
          <a:p>
            <a:pPr marL="628650" lvl="1" indent="-171450">
              <a:spcAft>
                <a:spcPts val="1200"/>
              </a:spcAft>
              <a:buFont typeface="Arial" panose="020B0604020202020204" pitchFamily="34" charset="0"/>
              <a:buChar char="•"/>
              <a:defRPr/>
            </a:pPr>
            <a:r>
              <a:rPr lang="en-US" sz="1600" dirty="0">
                <a:latin typeface="HelveticaNeue" panose="00000400000000000000"/>
              </a:rPr>
              <a:t>420 patients have completed more than 6 cycles of treatment with study drug</a:t>
            </a:r>
          </a:p>
          <a:p>
            <a:pPr marL="171450" indent="-171450">
              <a:spcAft>
                <a:spcPts val="1200"/>
              </a:spcAft>
              <a:buFont typeface="Arial" panose="020B0604020202020204" pitchFamily="34" charset="0"/>
              <a:buChar char="•"/>
              <a:defRPr/>
            </a:pPr>
            <a:r>
              <a:rPr lang="en-US" dirty="0">
                <a:latin typeface="HelveticaNeue" panose="00000400000000000000"/>
              </a:rPr>
              <a:t>Data cut-off by third quarter selected so all patients eligible for 6 cycles of treatment with study drug have completed the 9-month data collection of the primary endpoint</a:t>
            </a:r>
          </a:p>
        </p:txBody>
      </p:sp>
    </p:spTree>
    <p:extLst>
      <p:ext uri="{BB962C8B-B14F-4D97-AF65-F5344CB8AC3E}">
        <p14:creationId xmlns:p14="http://schemas.microsoft.com/office/powerpoint/2010/main" val="424186989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81000" y="342902"/>
            <a:ext cx="9067800" cy="400110"/>
          </a:xfrm>
          <a:prstGeom prst="rect">
            <a:avLst/>
          </a:prstGeom>
          <a:noFill/>
        </p:spPr>
        <p:txBody>
          <a:bodyPr wrap="square" rtlCol="0">
            <a:spAutoFit/>
          </a:bodyPr>
          <a:lstStyle/>
          <a:p>
            <a:pPr lvl="0">
              <a:defRPr/>
            </a:pPr>
            <a:r>
              <a:rPr lang="en-US" sz="2000" b="1" dirty="0">
                <a:solidFill>
                  <a:prstClr val="black"/>
                </a:solidFill>
                <a:latin typeface="Malgun Gothic" panose="020B0503020000020004" pitchFamily="34" charset="-127"/>
                <a:ea typeface="Malgun Gothic" panose="020B0503020000020004" pitchFamily="34" charset="-127"/>
                <a:cs typeface="Calibri" panose="020F0502020204030204" pitchFamily="34" charset="0"/>
              </a:rPr>
              <a:t>Summary and Q&amp;A</a:t>
            </a:r>
          </a:p>
        </p:txBody>
      </p:sp>
      <p:sp>
        <p:nvSpPr>
          <p:cNvPr id="76" name="Rounded Rectangle 75"/>
          <p:cNvSpPr/>
          <p:nvPr/>
        </p:nvSpPr>
        <p:spPr>
          <a:xfrm>
            <a:off x="501108" y="999765"/>
            <a:ext cx="9023893" cy="4715235"/>
          </a:xfrm>
          <a:prstGeom prst="roundRect">
            <a:avLst>
              <a:gd name="adj" fmla="val 1535"/>
            </a:avLst>
          </a:prstGeom>
          <a:solidFill>
            <a:schemeClr val="bg1"/>
          </a:solidFill>
          <a:ln w="3175">
            <a:prstDash val="solid"/>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p:cNvSpPr/>
          <p:nvPr/>
        </p:nvSpPr>
        <p:spPr>
          <a:xfrm>
            <a:off x="640509" y="1161289"/>
            <a:ext cx="8884492" cy="3385542"/>
          </a:xfrm>
          <a:prstGeom prst="rect">
            <a:avLst/>
          </a:prstGeom>
        </p:spPr>
        <p:txBody>
          <a:bodyPr wrap="square">
            <a:spAutoFit/>
          </a:bodyPr>
          <a:lstStyle/>
          <a:p>
            <a:pPr marL="342900" lvl="0" indent="-342900">
              <a:spcAft>
                <a:spcPts val="1200"/>
              </a:spcAft>
              <a:buFont typeface="+mj-lt"/>
              <a:buAutoNum type="arabicPeriod"/>
              <a:defRPr/>
            </a:pPr>
            <a:r>
              <a:rPr lang="en-US" sz="1600" dirty="0" err="1">
                <a:latin typeface="HelveticaNeue" panose="00000400000000000000"/>
              </a:rPr>
              <a:t>Aladote</a:t>
            </a:r>
            <a:r>
              <a:rPr lang="en-US" sz="1600" dirty="0">
                <a:latin typeface="HelveticaNeue" panose="00000400000000000000"/>
              </a:rPr>
              <a:t> is an important opportunity to address the high unmet medical need to prevent liver injury after paracetamol overdose (Orphan drug designation in US)</a:t>
            </a:r>
          </a:p>
          <a:p>
            <a:pPr marL="742950" lvl="1" indent="-285750">
              <a:spcAft>
                <a:spcPts val="1200"/>
              </a:spcAft>
              <a:buFont typeface="Arial" panose="020B0604020202020204" pitchFamily="34" charset="0"/>
              <a:buChar char="•"/>
              <a:defRPr/>
            </a:pPr>
            <a:r>
              <a:rPr lang="en-US" sz="1400" dirty="0">
                <a:latin typeface="HelveticaNeue" panose="00000400000000000000"/>
              </a:rPr>
              <a:t>Full focus on the forthcoming regulatory interactions and </a:t>
            </a:r>
            <a:r>
              <a:rPr lang="en-US" sz="1400" dirty="0">
                <a:solidFill>
                  <a:prstClr val="black"/>
                </a:solidFill>
                <a:latin typeface="HelveticaNeue" panose="00000400000000000000"/>
              </a:rPr>
              <a:t>pivotal Phase II/III study</a:t>
            </a:r>
          </a:p>
          <a:p>
            <a:pPr marL="342900" lvl="0" indent="-342900">
              <a:spcBef>
                <a:spcPts val="1200"/>
              </a:spcBef>
              <a:spcAft>
                <a:spcPts val="1200"/>
              </a:spcAft>
              <a:buFont typeface="+mj-lt"/>
              <a:buAutoNum type="arabicPeriod"/>
              <a:defRPr/>
            </a:pPr>
            <a:r>
              <a:rPr lang="en-US" sz="1600" dirty="0">
                <a:latin typeface="HelveticaNeue" panose="00000400000000000000"/>
              </a:rPr>
              <a:t>Phase III POLAR program data read-out will determine path forward for </a:t>
            </a:r>
            <a:r>
              <a:rPr lang="en-US" sz="1600" dirty="0" err="1">
                <a:latin typeface="HelveticaNeue" panose="00000400000000000000"/>
              </a:rPr>
              <a:t>PledOx</a:t>
            </a:r>
            <a:r>
              <a:rPr lang="en-US" sz="1600" dirty="0">
                <a:latin typeface="HelveticaNeue" panose="00000400000000000000"/>
              </a:rPr>
              <a:t> to prevent nerve damage associated with chemotherapy</a:t>
            </a:r>
          </a:p>
          <a:p>
            <a:pPr marL="630238" lvl="1" indent="-173038">
              <a:spcAft>
                <a:spcPts val="1200"/>
              </a:spcAft>
              <a:buFont typeface="Arial" panose="020B0604020202020204" pitchFamily="34" charset="0"/>
              <a:buChar char="•"/>
              <a:defRPr/>
            </a:pPr>
            <a:r>
              <a:rPr lang="en-GB" sz="1400" dirty="0">
                <a:latin typeface="HelveticaNeue" panose="00000400000000000000"/>
              </a:rPr>
              <a:t>Data collection ongoing and a cut-off targeted for the third quarter this year</a:t>
            </a:r>
          </a:p>
          <a:p>
            <a:pPr marL="342900" indent="-342900">
              <a:spcBef>
                <a:spcPts val="1200"/>
              </a:spcBef>
              <a:spcAft>
                <a:spcPts val="1200"/>
              </a:spcAft>
              <a:buFont typeface="+mj-lt"/>
              <a:buAutoNum type="arabicPeriod"/>
              <a:defRPr/>
            </a:pPr>
            <a:r>
              <a:rPr lang="en-GB" sz="1600" dirty="0">
                <a:latin typeface="HelveticaNeue" panose="00000400000000000000"/>
              </a:rPr>
              <a:t>Robust cash position (</a:t>
            </a:r>
            <a:r>
              <a:rPr lang="en-US" sz="1600" dirty="0">
                <a:latin typeface="HelveticaNeue" panose="00000400000000000000"/>
              </a:rPr>
              <a:t>approx. 184 million SEK) reported end of the second quarter 2020</a:t>
            </a:r>
            <a:endParaRPr lang="en-GB" sz="1600" dirty="0">
              <a:latin typeface="HelveticaNeue" panose="00000400000000000000"/>
            </a:endParaRPr>
          </a:p>
          <a:p>
            <a:pPr marL="171450" lvl="0" indent="-171450">
              <a:spcAft>
                <a:spcPts val="1200"/>
              </a:spcAft>
              <a:buFont typeface="Arial" panose="020B0604020202020204" pitchFamily="34" charset="0"/>
              <a:buChar char="•"/>
              <a:defRPr/>
            </a:pPr>
            <a:endParaRPr lang="en-US" sz="1600" dirty="0">
              <a:highlight>
                <a:srgbClr val="FFFF00"/>
              </a:highlight>
              <a:latin typeface="HelveticaNeue"/>
            </a:endParaRPr>
          </a:p>
          <a:p>
            <a:pPr marL="171450" lvl="0" indent="-171450">
              <a:buFont typeface="Arial" panose="020B0604020202020204" pitchFamily="34" charset="0"/>
              <a:buChar char="•"/>
              <a:defRPr/>
            </a:pPr>
            <a:endParaRPr lang="en-GB" sz="1000" dirty="0">
              <a:latin typeface="HelveticaNeue"/>
            </a:endParaRPr>
          </a:p>
        </p:txBody>
      </p:sp>
    </p:spTree>
    <p:extLst>
      <p:ext uri="{BB962C8B-B14F-4D97-AF65-F5344CB8AC3E}">
        <p14:creationId xmlns:p14="http://schemas.microsoft.com/office/powerpoint/2010/main" val="26354046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p:cNvSpPr/>
          <p:nvPr/>
        </p:nvSpPr>
        <p:spPr>
          <a:xfrm>
            <a:off x="0" y="0"/>
            <a:ext cx="9906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itle 1"/>
          <p:cNvSpPr txBox="1">
            <a:spLocks/>
          </p:cNvSpPr>
          <p:nvPr/>
        </p:nvSpPr>
        <p:spPr>
          <a:xfrm>
            <a:off x="1828801" y="1178331"/>
            <a:ext cx="10515600" cy="681241"/>
          </a:xfrm>
          <a:prstGeom prst="rect">
            <a:avLst/>
          </a:prstGeom>
        </p:spPr>
        <p:txBody>
          <a:bodyPr vert="horz" lIns="91440" tIns="45720" rIns="91440" bIns="45720" rtlCol="0" anchor="t">
            <a:noAutofit/>
          </a:bodyPr>
          <a:lstStyle>
            <a:lvl1pPr algn="l" defTabSz="914400" rtl="0" eaLnBrk="1" latinLnBrk="0" hangingPunct="1">
              <a:lnSpc>
                <a:spcPct val="90000"/>
              </a:lnSpc>
              <a:spcBef>
                <a:spcPct val="0"/>
              </a:spcBef>
              <a:buNone/>
              <a:defRPr sz="3200" b="1" kern="1200">
                <a:solidFill>
                  <a:schemeClr val="tx1"/>
                </a:solidFill>
                <a:latin typeface="+mj-lt"/>
                <a:ea typeface="+mj-ea"/>
                <a:cs typeface="+mj-cs"/>
              </a:defRPr>
            </a:lvl1pPr>
          </a:lstStyle>
          <a:p>
            <a:r>
              <a:rPr lang="en-US" sz="4800" spc="300">
                <a:latin typeface="Malgun Gothic" panose="020B0503020000020004" pitchFamily="34" charset="-127"/>
                <a:ea typeface="Malgun Gothic" panose="020B0503020000020004" pitchFamily="34" charset="-127"/>
              </a:rPr>
              <a:t>PledPharma</a:t>
            </a:r>
          </a:p>
        </p:txBody>
      </p:sp>
      <p:sp>
        <p:nvSpPr>
          <p:cNvPr id="18" name="TextBox 17"/>
          <p:cNvSpPr txBox="1"/>
          <p:nvPr/>
        </p:nvSpPr>
        <p:spPr>
          <a:xfrm>
            <a:off x="1851658" y="1868314"/>
            <a:ext cx="6080839" cy="923330"/>
          </a:xfrm>
          <a:prstGeom prst="rect">
            <a:avLst/>
          </a:prstGeom>
          <a:noFill/>
        </p:spPr>
        <p:txBody>
          <a:bodyPr wrap="square" rtlCol="0">
            <a:spAutoFit/>
          </a:bodyPr>
          <a:lstStyle/>
          <a:p>
            <a:r>
              <a:rPr lang="en-GB" dirty="0">
                <a:latin typeface="HelveticaNeue"/>
              </a:rPr>
              <a:t>Presentation – </a:t>
            </a:r>
            <a:r>
              <a:rPr lang="en-US" dirty="0">
                <a:latin typeface="HelveticaNeue"/>
              </a:rPr>
              <a:t>Pareto Securities Healthcare Conference</a:t>
            </a:r>
            <a:endParaRPr lang="en-GB" dirty="0">
              <a:latin typeface="HelveticaNeue"/>
            </a:endParaRPr>
          </a:p>
          <a:p>
            <a:r>
              <a:rPr lang="en-GB" dirty="0">
                <a:latin typeface="HelveticaNeue"/>
              </a:rPr>
              <a:t>Sept 2</a:t>
            </a:r>
            <a:r>
              <a:rPr lang="en-GB" baseline="30000" dirty="0">
                <a:latin typeface="HelveticaNeue"/>
              </a:rPr>
              <a:t>nd</a:t>
            </a:r>
            <a:r>
              <a:rPr lang="en-GB" dirty="0">
                <a:latin typeface="HelveticaNeue"/>
              </a:rPr>
              <a:t>, 2020</a:t>
            </a:r>
          </a:p>
          <a:p>
            <a:endParaRPr lang="en-GB" dirty="0"/>
          </a:p>
        </p:txBody>
      </p:sp>
      <p:grpSp>
        <p:nvGrpSpPr>
          <p:cNvPr id="20" name="Group 19"/>
          <p:cNvGrpSpPr/>
          <p:nvPr/>
        </p:nvGrpSpPr>
        <p:grpSpPr>
          <a:xfrm>
            <a:off x="-958438" y="916984"/>
            <a:ext cx="13988638" cy="4645616"/>
            <a:chOff x="-1526219" y="838200"/>
            <a:chExt cx="14699154" cy="4881578"/>
          </a:xfrm>
        </p:grpSpPr>
        <p:grpSp>
          <p:nvGrpSpPr>
            <p:cNvPr id="4" name="Group 3"/>
            <p:cNvGrpSpPr/>
            <p:nvPr/>
          </p:nvGrpSpPr>
          <p:grpSpPr>
            <a:xfrm>
              <a:off x="4038600" y="838200"/>
              <a:ext cx="9134335" cy="4876799"/>
              <a:chOff x="3903784" y="750277"/>
              <a:chExt cx="9155723" cy="5451232"/>
            </a:xfrm>
            <a:blipFill dpi="0" rotWithShape="1">
              <a:blip r:embed="rId2"/>
              <a:srcRect/>
              <a:stretch>
                <a:fillRect l="15000" r="11000" b="-7000"/>
              </a:stretch>
            </a:blipFill>
          </p:grpSpPr>
          <p:grpSp>
            <p:nvGrpSpPr>
              <p:cNvPr id="5" name="Group 4"/>
              <p:cNvGrpSpPr/>
              <p:nvPr/>
            </p:nvGrpSpPr>
            <p:grpSpPr>
              <a:xfrm flipH="1" flipV="1">
                <a:off x="3903784" y="3528647"/>
                <a:ext cx="7221415" cy="2672862"/>
                <a:chOff x="879230" y="3411416"/>
                <a:chExt cx="7221415" cy="2672862"/>
              </a:xfrm>
              <a:grpFill/>
            </p:grpSpPr>
            <p:sp>
              <p:nvSpPr>
                <p:cNvPr id="9" name="Isosceles Triangle 8"/>
                <p:cNvSpPr/>
                <p:nvPr/>
              </p:nvSpPr>
              <p:spPr>
                <a:xfrm>
                  <a:off x="879230" y="3411416"/>
                  <a:ext cx="3516923"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Isosceles Triangle 9"/>
                <p:cNvSpPr/>
                <p:nvPr/>
              </p:nvSpPr>
              <p:spPr>
                <a:xfrm flipV="1">
                  <a:off x="2731476" y="3411416"/>
                  <a:ext cx="3516923"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Isosceles Triangle 10"/>
                <p:cNvSpPr/>
                <p:nvPr/>
              </p:nvSpPr>
              <p:spPr>
                <a:xfrm>
                  <a:off x="4583722" y="3411416"/>
                  <a:ext cx="3516923"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6" name="Group 5"/>
              <p:cNvGrpSpPr/>
              <p:nvPr/>
            </p:nvGrpSpPr>
            <p:grpSpPr>
              <a:xfrm>
                <a:off x="7690338" y="750277"/>
                <a:ext cx="5369169" cy="2672862"/>
                <a:chOff x="879230" y="3411416"/>
                <a:chExt cx="5369169" cy="2672862"/>
              </a:xfrm>
              <a:grpFill/>
            </p:grpSpPr>
            <p:sp>
              <p:nvSpPr>
                <p:cNvPr id="7" name="Isosceles Triangle 6"/>
                <p:cNvSpPr/>
                <p:nvPr/>
              </p:nvSpPr>
              <p:spPr>
                <a:xfrm>
                  <a:off x="879230" y="3411416"/>
                  <a:ext cx="3516923"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Isosceles Triangle 7"/>
                <p:cNvSpPr/>
                <p:nvPr/>
              </p:nvSpPr>
              <p:spPr>
                <a:xfrm flipV="1">
                  <a:off x="2731476" y="3411416"/>
                  <a:ext cx="3516923"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12" name="Group 11"/>
            <p:cNvGrpSpPr/>
            <p:nvPr/>
          </p:nvGrpSpPr>
          <p:grpSpPr>
            <a:xfrm>
              <a:off x="-1526219" y="3309526"/>
              <a:ext cx="7203119" cy="2405474"/>
              <a:chOff x="-1404189" y="4016788"/>
              <a:chExt cx="6278185" cy="2688813"/>
            </a:xfrm>
            <a:blipFill dpi="0" rotWithShape="1">
              <a:blip r:embed="rId3"/>
              <a:srcRect/>
              <a:stretch>
                <a:fillRect t="-80000" b="-1000"/>
              </a:stretch>
            </a:blipFill>
          </p:grpSpPr>
          <p:sp>
            <p:nvSpPr>
              <p:cNvPr id="13" name="Isosceles Triangle 12"/>
              <p:cNvSpPr/>
              <p:nvPr/>
            </p:nvSpPr>
            <p:spPr>
              <a:xfrm flipH="1">
                <a:off x="1817076" y="4032739"/>
                <a:ext cx="3056920"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Isosceles Triangle 13"/>
              <p:cNvSpPr/>
              <p:nvPr/>
            </p:nvSpPr>
            <p:spPr>
              <a:xfrm flipH="1" flipV="1">
                <a:off x="205201" y="4032739"/>
                <a:ext cx="3056920" cy="267286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Isosceles Triangle 14"/>
              <p:cNvSpPr/>
              <p:nvPr/>
            </p:nvSpPr>
            <p:spPr>
              <a:xfrm flipH="1">
                <a:off x="-1404189" y="4016788"/>
                <a:ext cx="3056920" cy="2672862"/>
              </a:xfrm>
              <a:prstGeom prst="triangle">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6" name="Isosceles Triangle 15"/>
            <p:cNvSpPr/>
            <p:nvPr/>
          </p:nvSpPr>
          <p:spPr>
            <a:xfrm flipH="1" flipV="1">
              <a:off x="3979578" y="3309525"/>
              <a:ext cx="3614201" cy="2410253"/>
            </a:xfrm>
            <a:prstGeom prst="triangle">
              <a:avLst/>
            </a:prstGeom>
            <a:solidFill>
              <a:srgbClr val="1A2A5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pic>
        <p:nvPicPr>
          <p:cNvPr id="24" name="Picture 2" descr="C:\Users\marcuswa\Desktop\Ta bort\pledpharma-logotype.png"/>
          <p:cNvPicPr>
            <a:picLocks noChangeAspect="1" noChangeArrowheads="1"/>
          </p:cNvPicPr>
          <p:nvPr/>
        </p:nvPicPr>
        <p:blipFill rotWithShape="1">
          <a:blip r:embed="rId4">
            <a:extLst>
              <a:ext uri="{28A0092B-C50C-407E-A947-70E740481C1C}">
                <a14:useLocalDpi xmlns:a14="http://schemas.microsoft.com/office/drawing/2010/main" val="0"/>
              </a:ext>
            </a:extLst>
          </a:blip>
          <a:srcRect b="40261"/>
          <a:stretch/>
        </p:blipFill>
        <p:spPr bwMode="auto">
          <a:xfrm>
            <a:off x="-214744" y="688771"/>
            <a:ext cx="2424545" cy="1758771"/>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0" y="0"/>
            <a:ext cx="9906000" cy="457200"/>
          </a:xfrm>
          <a:prstGeom prst="rect">
            <a:avLst/>
          </a:prstGeom>
          <a:solidFill>
            <a:srgbClr val="1A2A5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p:cNvSpPr/>
          <p:nvPr/>
        </p:nvSpPr>
        <p:spPr>
          <a:xfrm>
            <a:off x="0" y="6248400"/>
            <a:ext cx="9906000" cy="609600"/>
          </a:xfrm>
          <a:prstGeom prst="rect">
            <a:avLst/>
          </a:prstGeom>
          <a:solidFill>
            <a:srgbClr val="1A2A5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1600542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81000" y="342902"/>
            <a:ext cx="9067800" cy="400110"/>
          </a:xfrm>
          <a:prstGeom prst="rect">
            <a:avLst/>
          </a:prstGeom>
          <a:noFill/>
        </p:spPr>
        <p:txBody>
          <a:bodyPr wrap="square" rtlCol="0">
            <a:spAutoFit/>
          </a:bodyPr>
          <a:lstStyle/>
          <a:p>
            <a:r>
              <a:rPr lang="en-GB" sz="2000" b="1">
                <a:latin typeface="Malgun Gothic" panose="020B0503020000020004" pitchFamily="34" charset="-127"/>
                <a:ea typeface="Malgun Gothic" panose="020B0503020000020004" pitchFamily="34" charset="-127"/>
                <a:cs typeface="Calibri" panose="020F0502020204030204" pitchFamily="34" charset="0"/>
              </a:rPr>
              <a:t>Design of </a:t>
            </a:r>
            <a:r>
              <a:rPr lang="en-GB" sz="2000" b="1" err="1">
                <a:latin typeface="Malgun Gothic" panose="020B0503020000020004" pitchFamily="34" charset="-127"/>
                <a:ea typeface="Malgun Gothic" panose="020B0503020000020004" pitchFamily="34" charset="-127"/>
                <a:cs typeface="Calibri" panose="020F0502020204030204" pitchFamily="34" charset="0"/>
              </a:rPr>
              <a:t>Aladote</a:t>
            </a:r>
            <a:r>
              <a:rPr lang="en-GB" sz="2000" b="1">
                <a:latin typeface="Malgun Gothic" panose="020B0503020000020004" pitchFamily="34" charset="-127"/>
                <a:ea typeface="Malgun Gothic" panose="020B0503020000020004" pitchFamily="34" charset="-127"/>
                <a:cs typeface="Calibri" panose="020F0502020204030204" pitchFamily="34" charset="0"/>
              </a:rPr>
              <a:t> Phase </a:t>
            </a:r>
            <a:r>
              <a:rPr lang="en-GB" sz="2000" b="1" err="1">
                <a:latin typeface="Malgun Gothic" panose="020B0503020000020004" pitchFamily="34" charset="-127"/>
                <a:ea typeface="Malgun Gothic" panose="020B0503020000020004" pitchFamily="34" charset="-127"/>
                <a:cs typeface="Calibri" panose="020F0502020204030204" pitchFamily="34" charset="0"/>
              </a:rPr>
              <a:t>Ib</a:t>
            </a:r>
            <a:r>
              <a:rPr lang="en-GB" sz="2000" b="1">
                <a:latin typeface="Malgun Gothic" panose="020B0503020000020004" pitchFamily="34" charset="-127"/>
                <a:ea typeface="Malgun Gothic" panose="020B0503020000020004" pitchFamily="34" charset="-127"/>
                <a:cs typeface="Calibri" panose="020F0502020204030204" pitchFamily="34" charset="0"/>
              </a:rPr>
              <a:t>/</a:t>
            </a:r>
            <a:r>
              <a:rPr lang="en-GB" sz="2000" b="1" err="1">
                <a:latin typeface="Malgun Gothic" panose="020B0503020000020004" pitchFamily="34" charset="-127"/>
                <a:ea typeface="Malgun Gothic" panose="020B0503020000020004" pitchFamily="34" charset="-127"/>
                <a:cs typeface="Calibri" panose="020F0502020204030204" pitchFamily="34" charset="0"/>
              </a:rPr>
              <a:t>IIa</a:t>
            </a:r>
            <a:r>
              <a:rPr lang="en-GB" sz="2000" b="1">
                <a:latin typeface="Malgun Gothic" panose="020B0503020000020004" pitchFamily="34" charset="-127"/>
                <a:ea typeface="Malgun Gothic" panose="020B0503020000020004" pitchFamily="34" charset="-127"/>
                <a:cs typeface="Calibri" panose="020F0502020204030204" pitchFamily="34" charset="0"/>
              </a:rPr>
              <a:t> clinical study</a:t>
            </a:r>
            <a:r>
              <a:rPr lang="en-GB" sz="2000" b="1" dirty="0">
                <a:latin typeface="Malgun Gothic" panose="020B0503020000020004" pitchFamily="34" charset="-127"/>
                <a:ea typeface="Malgun Gothic" panose="020B0503020000020004" pitchFamily="34" charset="-127"/>
                <a:cs typeface="Calibri" panose="020F0502020204030204" pitchFamily="34" charset="0"/>
              </a:rPr>
              <a:t> completed in 2018</a:t>
            </a:r>
            <a:endParaRPr lang="en-US" sz="2000" b="1">
              <a:latin typeface="Malgun Gothic" panose="020B0503020000020004" pitchFamily="34" charset="-127"/>
              <a:ea typeface="Malgun Gothic" panose="020B0503020000020004" pitchFamily="34" charset="-127"/>
              <a:cs typeface="Calibri" panose="020F0502020204030204" pitchFamily="34" charset="0"/>
            </a:endParaRPr>
          </a:p>
        </p:txBody>
      </p:sp>
      <p:sp>
        <p:nvSpPr>
          <p:cNvPr id="14" name="Rounded Rectangle 13"/>
          <p:cNvSpPr/>
          <p:nvPr/>
        </p:nvSpPr>
        <p:spPr>
          <a:xfrm>
            <a:off x="6553200" y="1978173"/>
            <a:ext cx="2971800" cy="4227537"/>
          </a:xfrm>
          <a:prstGeom prst="roundRect">
            <a:avLst>
              <a:gd name="adj" fmla="val 1535"/>
            </a:avLst>
          </a:prstGeom>
          <a:solidFill>
            <a:schemeClr val="bg1"/>
          </a:solidFill>
          <a:ln w="3175">
            <a:prstDash val="solid"/>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p:cNvSpPr/>
          <p:nvPr/>
        </p:nvSpPr>
        <p:spPr>
          <a:xfrm>
            <a:off x="6565058" y="2011681"/>
            <a:ext cx="2959943" cy="1231106"/>
          </a:xfrm>
          <a:prstGeom prst="rect">
            <a:avLst/>
          </a:prstGeom>
        </p:spPr>
        <p:txBody>
          <a:bodyPr wrap="square">
            <a:spAutoFit/>
          </a:bodyPr>
          <a:lstStyle/>
          <a:p>
            <a:pPr lvl="0">
              <a:defRPr/>
            </a:pPr>
            <a:r>
              <a:rPr lang="en-GB" sz="1200" b="1">
                <a:solidFill>
                  <a:srgbClr val="1A2A56"/>
                </a:solidFill>
                <a:latin typeface="HelveticaNeue"/>
                <a:ea typeface="Malgun Gothic" panose="020B0503020000020004" pitchFamily="34" charset="-127"/>
              </a:rPr>
              <a:t>Design</a:t>
            </a:r>
          </a:p>
          <a:p>
            <a:pPr marL="742950" lvl="1" indent="-285750">
              <a:spcAft>
                <a:spcPts val="600"/>
              </a:spcAft>
              <a:buFont typeface="Arial" panose="020B0604020202020204" pitchFamily="34" charset="0"/>
              <a:buChar char="•"/>
              <a:defRPr/>
            </a:pPr>
            <a:r>
              <a:rPr lang="en-GB" sz="1100">
                <a:solidFill>
                  <a:srgbClr val="262626"/>
                </a:solidFill>
                <a:latin typeface="HelveticaNeue"/>
              </a:rPr>
              <a:t>Single ascending dose study in 3 dosing cohorts of 8 patients (N=24) as add-on to NAC regime</a:t>
            </a:r>
          </a:p>
          <a:p>
            <a:pPr marL="742950" lvl="1" indent="-285750">
              <a:spcAft>
                <a:spcPts val="600"/>
              </a:spcAft>
              <a:buFont typeface="Arial" panose="020B0604020202020204" pitchFamily="34" charset="0"/>
              <a:buChar char="•"/>
              <a:defRPr/>
            </a:pPr>
            <a:endParaRPr lang="en-GB" sz="1100">
              <a:latin typeface="HelveticaNeue"/>
            </a:endParaRPr>
          </a:p>
        </p:txBody>
      </p:sp>
      <p:sp>
        <p:nvSpPr>
          <p:cNvPr id="16" name="Rectangle 15"/>
          <p:cNvSpPr/>
          <p:nvPr/>
        </p:nvSpPr>
        <p:spPr>
          <a:xfrm>
            <a:off x="6565058" y="3190884"/>
            <a:ext cx="2959943" cy="1061829"/>
          </a:xfrm>
          <a:prstGeom prst="rect">
            <a:avLst/>
          </a:prstGeom>
        </p:spPr>
        <p:txBody>
          <a:bodyPr wrap="square">
            <a:spAutoFit/>
          </a:bodyPr>
          <a:lstStyle/>
          <a:p>
            <a:pPr lvl="0">
              <a:defRPr/>
            </a:pPr>
            <a:r>
              <a:rPr lang="en-GB" sz="1200" b="1">
                <a:solidFill>
                  <a:srgbClr val="1A2A56"/>
                </a:solidFill>
                <a:latin typeface="HelveticaNeue"/>
                <a:ea typeface="Malgun Gothic" panose="020B0503020000020004" pitchFamily="34" charset="-127"/>
              </a:rPr>
              <a:t>Patients</a:t>
            </a:r>
          </a:p>
          <a:p>
            <a:pPr marL="742950" lvl="1" indent="-285750">
              <a:spcAft>
                <a:spcPts val="600"/>
              </a:spcAft>
              <a:buFont typeface="Arial" panose="020B0604020202020204" pitchFamily="34" charset="0"/>
              <a:buChar char="•"/>
              <a:defRPr/>
            </a:pPr>
            <a:r>
              <a:rPr lang="sv-SE" sz="1100" err="1">
                <a:solidFill>
                  <a:srgbClr val="262626"/>
                </a:solidFill>
                <a:latin typeface="HelveticaNeue"/>
              </a:rPr>
              <a:t>Admitted</a:t>
            </a:r>
            <a:r>
              <a:rPr lang="sv-SE" sz="1100">
                <a:solidFill>
                  <a:srgbClr val="262626"/>
                </a:solidFill>
                <a:latin typeface="HelveticaNeue"/>
              </a:rPr>
              <a:t> </a:t>
            </a:r>
            <a:r>
              <a:rPr lang="sv-SE" sz="1100" err="1">
                <a:solidFill>
                  <a:srgbClr val="262626"/>
                </a:solidFill>
                <a:latin typeface="HelveticaNeue"/>
              </a:rPr>
              <a:t>to</a:t>
            </a:r>
            <a:r>
              <a:rPr lang="sv-SE" sz="1100">
                <a:solidFill>
                  <a:srgbClr val="262626"/>
                </a:solidFill>
                <a:latin typeface="HelveticaNeue"/>
              </a:rPr>
              <a:t> hospital </a:t>
            </a:r>
            <a:r>
              <a:rPr lang="sv-SE" sz="1100" err="1">
                <a:solidFill>
                  <a:srgbClr val="262626"/>
                </a:solidFill>
                <a:latin typeface="HelveticaNeue"/>
              </a:rPr>
              <a:t>within</a:t>
            </a:r>
            <a:r>
              <a:rPr lang="sv-SE" sz="1100">
                <a:solidFill>
                  <a:srgbClr val="262626"/>
                </a:solidFill>
                <a:latin typeface="HelveticaNeue"/>
              </a:rPr>
              <a:t> 24h </a:t>
            </a:r>
            <a:r>
              <a:rPr lang="sv-SE" sz="1100" err="1">
                <a:solidFill>
                  <a:srgbClr val="262626"/>
                </a:solidFill>
                <a:latin typeface="HelveticaNeue"/>
              </a:rPr>
              <a:t>of</a:t>
            </a:r>
            <a:r>
              <a:rPr lang="sv-SE" sz="1100">
                <a:solidFill>
                  <a:srgbClr val="262626"/>
                </a:solidFill>
                <a:latin typeface="HelveticaNeue"/>
              </a:rPr>
              <a:t> </a:t>
            </a:r>
            <a:r>
              <a:rPr lang="sv-SE" sz="1100" err="1">
                <a:solidFill>
                  <a:srgbClr val="262626"/>
                </a:solidFill>
                <a:latin typeface="HelveticaNeue"/>
              </a:rPr>
              <a:t>paracetamol</a:t>
            </a:r>
            <a:r>
              <a:rPr lang="sv-SE" sz="1100">
                <a:solidFill>
                  <a:srgbClr val="262626"/>
                </a:solidFill>
                <a:latin typeface="HelveticaNeue"/>
              </a:rPr>
              <a:t> </a:t>
            </a:r>
            <a:r>
              <a:rPr lang="sv-SE" sz="1100" err="1">
                <a:solidFill>
                  <a:srgbClr val="262626"/>
                </a:solidFill>
                <a:latin typeface="HelveticaNeue"/>
              </a:rPr>
              <a:t>overdose</a:t>
            </a:r>
            <a:r>
              <a:rPr lang="sv-SE" sz="1100">
                <a:solidFill>
                  <a:srgbClr val="262626"/>
                </a:solidFill>
                <a:latin typeface="HelveticaNeue"/>
              </a:rPr>
              <a:t> </a:t>
            </a:r>
            <a:r>
              <a:rPr lang="sv-SE" sz="1100" err="1">
                <a:solidFill>
                  <a:srgbClr val="262626"/>
                </a:solidFill>
                <a:latin typeface="HelveticaNeue"/>
              </a:rPr>
              <a:t>requiering</a:t>
            </a:r>
            <a:r>
              <a:rPr lang="sv-SE" sz="1100">
                <a:solidFill>
                  <a:srgbClr val="262626"/>
                </a:solidFill>
                <a:latin typeface="HelveticaNeue"/>
              </a:rPr>
              <a:t> NAC </a:t>
            </a:r>
            <a:r>
              <a:rPr lang="sv-SE" sz="1100" err="1">
                <a:solidFill>
                  <a:srgbClr val="262626"/>
                </a:solidFill>
                <a:latin typeface="HelveticaNeue"/>
              </a:rPr>
              <a:t>treatment</a:t>
            </a:r>
            <a:endParaRPr lang="sv-SE" sz="1100">
              <a:solidFill>
                <a:srgbClr val="262626"/>
              </a:solidFill>
              <a:latin typeface="HelveticaNeue"/>
            </a:endParaRPr>
          </a:p>
          <a:p>
            <a:pPr marL="742950" lvl="1" indent="-285750">
              <a:spcAft>
                <a:spcPts val="600"/>
              </a:spcAft>
              <a:buFont typeface="Arial" panose="020B0604020202020204" pitchFamily="34" charset="0"/>
              <a:buChar char="•"/>
              <a:defRPr/>
            </a:pPr>
            <a:endParaRPr lang="en-US" sz="1100">
              <a:latin typeface="HelveticaNeue"/>
            </a:endParaRPr>
          </a:p>
        </p:txBody>
      </p:sp>
      <p:sp>
        <p:nvSpPr>
          <p:cNvPr id="17" name="Rectangle 16"/>
          <p:cNvSpPr/>
          <p:nvPr/>
        </p:nvSpPr>
        <p:spPr>
          <a:xfrm>
            <a:off x="6565058" y="4370087"/>
            <a:ext cx="2959943" cy="815608"/>
          </a:xfrm>
          <a:prstGeom prst="rect">
            <a:avLst/>
          </a:prstGeom>
        </p:spPr>
        <p:txBody>
          <a:bodyPr wrap="square">
            <a:spAutoFit/>
          </a:bodyPr>
          <a:lstStyle/>
          <a:p>
            <a:pPr>
              <a:defRPr/>
            </a:pPr>
            <a:r>
              <a:rPr lang="en-US" sz="1200" b="1">
                <a:solidFill>
                  <a:srgbClr val="1A2A56"/>
                </a:solidFill>
                <a:latin typeface="HelveticaNeue"/>
                <a:ea typeface="Malgun Gothic" panose="020B0503020000020004" pitchFamily="34" charset="-127"/>
              </a:rPr>
              <a:t>Treatment</a:t>
            </a:r>
          </a:p>
          <a:p>
            <a:pPr marL="714375" indent="-285750">
              <a:buFont typeface="Arial" panose="020B0604020202020204" pitchFamily="34" charset="0"/>
              <a:buChar char="•"/>
              <a:defRPr/>
            </a:pPr>
            <a:r>
              <a:rPr lang="sv-SE" sz="1100" err="1">
                <a:solidFill>
                  <a:srgbClr val="262626"/>
                </a:solidFill>
                <a:latin typeface="HelveticaNeue"/>
              </a:rPr>
              <a:t>Aladote</a:t>
            </a:r>
            <a:r>
              <a:rPr lang="sv-SE" sz="1100">
                <a:solidFill>
                  <a:srgbClr val="262626"/>
                </a:solidFill>
                <a:latin typeface="HelveticaNeue"/>
              </a:rPr>
              <a:t>/Placebo </a:t>
            </a:r>
            <a:r>
              <a:rPr lang="sv-SE" sz="1100" err="1">
                <a:solidFill>
                  <a:srgbClr val="262626"/>
                </a:solidFill>
                <a:latin typeface="HelveticaNeue"/>
              </a:rPr>
              <a:t>administered</a:t>
            </a:r>
            <a:r>
              <a:rPr lang="sv-SE" sz="1100">
                <a:solidFill>
                  <a:srgbClr val="262626"/>
                </a:solidFill>
                <a:latin typeface="HelveticaNeue"/>
              </a:rPr>
              <a:t> 2 </a:t>
            </a:r>
            <a:r>
              <a:rPr lang="sv-SE" sz="1100" err="1">
                <a:solidFill>
                  <a:srgbClr val="262626"/>
                </a:solidFill>
                <a:latin typeface="HelveticaNeue"/>
              </a:rPr>
              <a:t>hrs</a:t>
            </a:r>
            <a:r>
              <a:rPr lang="sv-SE" sz="1100">
                <a:solidFill>
                  <a:srgbClr val="262626"/>
                </a:solidFill>
                <a:latin typeface="HelveticaNeue"/>
              </a:rPr>
              <a:t> </a:t>
            </a:r>
            <a:r>
              <a:rPr lang="sv-SE" sz="1100" err="1">
                <a:solidFill>
                  <a:srgbClr val="262626"/>
                </a:solidFill>
                <a:latin typeface="HelveticaNeue"/>
              </a:rPr>
              <a:t>after</a:t>
            </a:r>
            <a:r>
              <a:rPr lang="sv-SE" sz="1100">
                <a:solidFill>
                  <a:srgbClr val="262626"/>
                </a:solidFill>
                <a:latin typeface="HelveticaNeue"/>
              </a:rPr>
              <a:t> NAC </a:t>
            </a:r>
            <a:r>
              <a:rPr lang="sv-SE" sz="1100" err="1">
                <a:solidFill>
                  <a:srgbClr val="262626"/>
                </a:solidFill>
                <a:latin typeface="HelveticaNeue"/>
              </a:rPr>
              <a:t>loading</a:t>
            </a:r>
            <a:r>
              <a:rPr lang="sv-SE" sz="1100">
                <a:solidFill>
                  <a:srgbClr val="262626"/>
                </a:solidFill>
                <a:latin typeface="HelveticaNeue"/>
              </a:rPr>
              <a:t> </a:t>
            </a:r>
            <a:r>
              <a:rPr lang="sv-SE" sz="1100" err="1">
                <a:solidFill>
                  <a:srgbClr val="262626"/>
                </a:solidFill>
                <a:latin typeface="HelveticaNeue"/>
              </a:rPr>
              <a:t>dose</a:t>
            </a:r>
            <a:endParaRPr lang="sv-SE" sz="1100">
              <a:solidFill>
                <a:srgbClr val="262626"/>
              </a:solidFill>
              <a:latin typeface="HelveticaNeue"/>
            </a:endParaRPr>
          </a:p>
          <a:p>
            <a:pPr marL="714375" lvl="0" indent="-285750">
              <a:buFont typeface="Arial" panose="020B0604020202020204" pitchFamily="34" charset="0"/>
              <a:buChar char="•"/>
              <a:defRPr/>
            </a:pPr>
            <a:endParaRPr lang="en-US" sz="1100">
              <a:latin typeface="HelveticaNeue"/>
              <a:ea typeface="Malgun Gothic" panose="020B0503020000020004" pitchFamily="34" charset="-127"/>
            </a:endParaRPr>
          </a:p>
        </p:txBody>
      </p:sp>
      <p:sp>
        <p:nvSpPr>
          <p:cNvPr id="18" name="Rectangle 17"/>
          <p:cNvSpPr/>
          <p:nvPr/>
        </p:nvSpPr>
        <p:spPr>
          <a:xfrm>
            <a:off x="6565058" y="5303068"/>
            <a:ext cx="2959943" cy="784830"/>
          </a:xfrm>
          <a:prstGeom prst="rect">
            <a:avLst/>
          </a:prstGeom>
        </p:spPr>
        <p:txBody>
          <a:bodyPr wrap="square">
            <a:spAutoFit/>
          </a:bodyPr>
          <a:lstStyle/>
          <a:p>
            <a:pPr lvl="0">
              <a:defRPr/>
            </a:pPr>
            <a:r>
              <a:rPr lang="sv-SE" sz="1200" b="1" err="1">
                <a:solidFill>
                  <a:srgbClr val="1A2A56"/>
                </a:solidFill>
                <a:latin typeface="HelveticaNeue"/>
                <a:ea typeface="Malgun Gothic" panose="020B0503020000020004" pitchFamily="34" charset="-127"/>
              </a:rPr>
              <a:t>Endpoints</a:t>
            </a:r>
            <a:endParaRPr lang="sv-SE" sz="1200" b="1">
              <a:solidFill>
                <a:srgbClr val="1A2A56"/>
              </a:solidFill>
              <a:latin typeface="HelveticaNeue"/>
              <a:ea typeface="Malgun Gothic" panose="020B0503020000020004" pitchFamily="34" charset="-127"/>
            </a:endParaRPr>
          </a:p>
          <a:p>
            <a:pPr marL="742950" lvl="1" indent="-285750">
              <a:buFont typeface="Arial" panose="020B0604020202020204" pitchFamily="34" charset="0"/>
              <a:buChar char="•"/>
              <a:defRPr/>
            </a:pPr>
            <a:r>
              <a:rPr lang="sv-SE" sz="1100" err="1">
                <a:latin typeface="HelveticaNeue"/>
              </a:rPr>
              <a:t>Safety</a:t>
            </a:r>
            <a:r>
              <a:rPr lang="sv-SE" sz="1100">
                <a:latin typeface="HelveticaNeue"/>
              </a:rPr>
              <a:t> and </a:t>
            </a:r>
            <a:r>
              <a:rPr lang="sv-SE" sz="1100" err="1">
                <a:latin typeface="HelveticaNeue"/>
              </a:rPr>
              <a:t>tolerability</a:t>
            </a:r>
            <a:r>
              <a:rPr lang="sv-SE" sz="1100">
                <a:latin typeface="HelveticaNeue"/>
              </a:rPr>
              <a:t> </a:t>
            </a:r>
            <a:r>
              <a:rPr lang="en-GB" sz="1100">
                <a:latin typeface="HelveticaNeue"/>
              </a:rPr>
              <a:t>Biomarkers</a:t>
            </a:r>
            <a:r>
              <a:rPr lang="en-US" sz="1100" baseline="30000">
                <a:latin typeface="HelveticaNeue"/>
              </a:rPr>
              <a:t>1</a:t>
            </a:r>
            <a:r>
              <a:rPr lang="en-GB" sz="1100">
                <a:latin typeface="HelveticaNeue"/>
              </a:rPr>
              <a:t> of liver status</a:t>
            </a:r>
            <a:endParaRPr lang="sv-SE" sz="1100">
              <a:latin typeface="HelveticaNeue"/>
            </a:endParaRPr>
          </a:p>
          <a:p>
            <a:pPr marL="742950" lvl="1" indent="-285750">
              <a:buFont typeface="Arial" panose="020B0604020202020204" pitchFamily="34" charset="0"/>
              <a:buChar char="•"/>
              <a:defRPr/>
            </a:pPr>
            <a:endParaRPr lang="sv-SE" sz="1100">
              <a:latin typeface="HelveticaNeue"/>
            </a:endParaRPr>
          </a:p>
        </p:txBody>
      </p:sp>
      <p:cxnSp>
        <p:nvCxnSpPr>
          <p:cNvPr id="19" name="Straight Connector 18"/>
          <p:cNvCxnSpPr/>
          <p:nvPr/>
        </p:nvCxnSpPr>
        <p:spPr>
          <a:xfrm>
            <a:off x="6660308" y="2971800"/>
            <a:ext cx="2788492" cy="0"/>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6660308" y="4108695"/>
            <a:ext cx="2788492" cy="0"/>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660308" y="5257800"/>
            <a:ext cx="2788492" cy="0"/>
          </a:xfrm>
          <a:prstGeom prst="line">
            <a:avLst/>
          </a:prstGeom>
          <a:ln w="3175">
            <a:prstDash val="dash"/>
          </a:ln>
        </p:spPr>
        <p:style>
          <a:lnRef idx="1">
            <a:schemeClr val="accent1"/>
          </a:lnRef>
          <a:fillRef idx="0">
            <a:schemeClr val="accent1"/>
          </a:fillRef>
          <a:effectRef idx="0">
            <a:schemeClr val="accent1"/>
          </a:effectRef>
          <a:fontRef idx="minor">
            <a:schemeClr val="tx1"/>
          </a:fontRef>
        </p:style>
      </p:cxnSp>
      <p:sp>
        <p:nvSpPr>
          <p:cNvPr id="25" name="Rounded Rectangle 24"/>
          <p:cNvSpPr/>
          <p:nvPr/>
        </p:nvSpPr>
        <p:spPr>
          <a:xfrm>
            <a:off x="501108" y="1978173"/>
            <a:ext cx="5970258" cy="4227537"/>
          </a:xfrm>
          <a:prstGeom prst="roundRect">
            <a:avLst>
              <a:gd name="adj" fmla="val 1535"/>
            </a:avLst>
          </a:prstGeom>
          <a:solidFill>
            <a:schemeClr val="bg1"/>
          </a:solidFill>
          <a:ln w="3175">
            <a:prstDash val="solid"/>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ounded Rectangle 26"/>
          <p:cNvSpPr/>
          <p:nvPr/>
        </p:nvSpPr>
        <p:spPr>
          <a:xfrm>
            <a:off x="501108" y="1236057"/>
            <a:ext cx="9023893" cy="687993"/>
          </a:xfrm>
          <a:prstGeom prst="roundRect">
            <a:avLst>
              <a:gd name="adj" fmla="val 5755"/>
            </a:avLst>
          </a:prstGeom>
          <a:solidFill>
            <a:schemeClr val="tx2">
              <a:alpha val="9000"/>
            </a:schemeClr>
          </a:solidFill>
          <a:ln w="317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GB" sz="1300" b="1">
                <a:solidFill>
                  <a:srgbClr val="262626"/>
                </a:solidFill>
                <a:latin typeface="HelveticaNeue"/>
              </a:rPr>
              <a:t>Randomised Open Label Exploratory, Safety and Tolerability Study with </a:t>
            </a:r>
            <a:r>
              <a:rPr lang="en-GB" sz="1300" b="1" err="1">
                <a:solidFill>
                  <a:srgbClr val="262626"/>
                </a:solidFill>
                <a:latin typeface="HelveticaNeue"/>
              </a:rPr>
              <a:t>Calmangafodipir</a:t>
            </a:r>
            <a:r>
              <a:rPr lang="en-GB" sz="1300" b="1">
                <a:solidFill>
                  <a:srgbClr val="262626"/>
                </a:solidFill>
                <a:latin typeface="HelveticaNeue"/>
              </a:rPr>
              <a:t> in Patients Treated with the 12-hour Regimen of N-</a:t>
            </a:r>
            <a:r>
              <a:rPr lang="en-GB" sz="1300" b="1" err="1">
                <a:solidFill>
                  <a:srgbClr val="262626"/>
                </a:solidFill>
                <a:latin typeface="HelveticaNeue"/>
              </a:rPr>
              <a:t>Acetylcysteine</a:t>
            </a:r>
            <a:r>
              <a:rPr lang="en-GB" sz="1300" b="1">
                <a:solidFill>
                  <a:srgbClr val="262626"/>
                </a:solidFill>
                <a:latin typeface="HelveticaNeue"/>
              </a:rPr>
              <a:t> (NAC) for </a:t>
            </a:r>
            <a:r>
              <a:rPr lang="en-GB" sz="1300" b="1" err="1">
                <a:solidFill>
                  <a:srgbClr val="262626"/>
                </a:solidFill>
                <a:latin typeface="HelveticaNeue"/>
              </a:rPr>
              <a:t>Paracetamol</a:t>
            </a:r>
            <a:r>
              <a:rPr lang="en-GB" sz="1300" b="1">
                <a:solidFill>
                  <a:srgbClr val="262626"/>
                </a:solidFill>
                <a:latin typeface="HelveticaNeue"/>
              </a:rPr>
              <a:t> Overdose</a:t>
            </a:r>
            <a:endParaRPr lang="sv-SE" sz="1300">
              <a:solidFill>
                <a:srgbClr val="262626"/>
              </a:solidFill>
              <a:latin typeface="HelveticaNeue"/>
            </a:endParaRPr>
          </a:p>
        </p:txBody>
      </p:sp>
      <p:grpSp>
        <p:nvGrpSpPr>
          <p:cNvPr id="35" name="Grupp 40">
            <a:extLst>
              <a:ext uri="{FF2B5EF4-FFF2-40B4-BE49-F238E27FC236}">
                <a16:creationId xmlns:a16="http://schemas.microsoft.com/office/drawing/2014/main" id="{BD2732CB-9ADA-4D1F-A493-000521AA1FE6}"/>
              </a:ext>
            </a:extLst>
          </p:cNvPr>
          <p:cNvGrpSpPr/>
          <p:nvPr/>
        </p:nvGrpSpPr>
        <p:grpSpPr>
          <a:xfrm>
            <a:off x="3984582" y="3368998"/>
            <a:ext cx="2416219" cy="513002"/>
            <a:chOff x="6386919" y="5428873"/>
            <a:chExt cx="2973809" cy="513002"/>
          </a:xfrm>
        </p:grpSpPr>
        <p:cxnSp>
          <p:nvCxnSpPr>
            <p:cNvPr id="36" name="Rak pilkoppling 41">
              <a:extLst>
                <a:ext uri="{FF2B5EF4-FFF2-40B4-BE49-F238E27FC236}">
                  <a16:creationId xmlns:a16="http://schemas.microsoft.com/office/drawing/2014/main" id="{0A6960B8-822E-4833-AC6C-C479783E6410}"/>
                </a:ext>
              </a:extLst>
            </p:cNvPr>
            <p:cNvCxnSpPr>
              <a:cxnSpLocks/>
            </p:cNvCxnSpPr>
            <p:nvPr/>
          </p:nvCxnSpPr>
          <p:spPr>
            <a:xfrm>
              <a:off x="8425112" y="5428873"/>
              <a:ext cx="888911" cy="0"/>
            </a:xfrm>
            <a:prstGeom prst="straightConnector1">
              <a:avLst/>
            </a:prstGeom>
            <a:ln>
              <a:solidFill>
                <a:srgbClr val="1A2A56"/>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37" name="Rektangel 42">
              <a:extLst>
                <a:ext uri="{FF2B5EF4-FFF2-40B4-BE49-F238E27FC236}">
                  <a16:creationId xmlns:a16="http://schemas.microsoft.com/office/drawing/2014/main" id="{A31256D1-27BF-4696-921E-0A0869695A91}"/>
                </a:ext>
              </a:extLst>
            </p:cNvPr>
            <p:cNvSpPr/>
            <p:nvPr/>
          </p:nvSpPr>
          <p:spPr>
            <a:xfrm>
              <a:off x="8410171" y="5510988"/>
              <a:ext cx="950557" cy="430887"/>
            </a:xfrm>
            <a:prstGeom prst="rect">
              <a:avLst/>
            </a:prstGeom>
          </p:spPr>
          <p:txBody>
            <a:bodyPr wrap="none">
              <a:spAutoFit/>
            </a:bodyPr>
            <a:lstStyle/>
            <a:p>
              <a:pPr algn="ctr">
                <a:defRPr/>
              </a:pPr>
              <a:r>
                <a:rPr lang="en-US" sz="1100" kern="0">
                  <a:solidFill>
                    <a:srgbClr val="262626"/>
                  </a:solidFill>
                  <a:latin typeface="HelveticaNeue"/>
                  <a:ea typeface="Verdana" pitchFamily="34" charset="0"/>
                  <a:cs typeface="Arial" panose="020B0604020202020204" pitchFamily="34" charset="0"/>
                </a:rPr>
                <a:t>90 days</a:t>
              </a:r>
            </a:p>
            <a:p>
              <a:pPr>
                <a:defRPr/>
              </a:pPr>
              <a:r>
                <a:rPr lang="en-US" sz="1100" kern="0">
                  <a:solidFill>
                    <a:srgbClr val="262626"/>
                  </a:solidFill>
                  <a:latin typeface="HelveticaNeue"/>
                  <a:ea typeface="Verdana" pitchFamily="34" charset="0"/>
                  <a:cs typeface="Arial" panose="020B0604020202020204" pitchFamily="34" charset="0"/>
                </a:rPr>
                <a:t>follow-up</a:t>
              </a:r>
              <a:endParaRPr lang="sv-SE" sz="1100">
                <a:solidFill>
                  <a:srgbClr val="262626"/>
                </a:solidFill>
                <a:latin typeface="HelveticaNeue"/>
              </a:endParaRPr>
            </a:p>
          </p:txBody>
        </p:sp>
        <p:cxnSp>
          <p:nvCxnSpPr>
            <p:cNvPr id="38" name="Rak pilkoppling 43">
              <a:extLst>
                <a:ext uri="{FF2B5EF4-FFF2-40B4-BE49-F238E27FC236}">
                  <a16:creationId xmlns:a16="http://schemas.microsoft.com/office/drawing/2014/main" id="{E84CF6B2-8C39-4BFD-BF2F-33A7208D56C6}"/>
                </a:ext>
              </a:extLst>
            </p:cNvPr>
            <p:cNvCxnSpPr>
              <a:cxnSpLocks/>
            </p:cNvCxnSpPr>
            <p:nvPr/>
          </p:nvCxnSpPr>
          <p:spPr>
            <a:xfrm>
              <a:off x="6386920" y="5428873"/>
              <a:ext cx="2038192" cy="0"/>
            </a:xfrm>
            <a:prstGeom prst="straightConnector1">
              <a:avLst/>
            </a:prstGeom>
            <a:ln>
              <a:solidFill>
                <a:srgbClr val="1A2A56"/>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39" name="Rektangel 44">
              <a:extLst>
                <a:ext uri="{FF2B5EF4-FFF2-40B4-BE49-F238E27FC236}">
                  <a16:creationId xmlns:a16="http://schemas.microsoft.com/office/drawing/2014/main" id="{7B38D007-BAF7-4D12-92C2-C6839D56478D}"/>
                </a:ext>
              </a:extLst>
            </p:cNvPr>
            <p:cNvSpPr/>
            <p:nvPr/>
          </p:nvSpPr>
          <p:spPr>
            <a:xfrm>
              <a:off x="6386919" y="5510988"/>
              <a:ext cx="2023251" cy="430887"/>
            </a:xfrm>
            <a:prstGeom prst="rect">
              <a:avLst/>
            </a:prstGeom>
          </p:spPr>
          <p:txBody>
            <a:bodyPr wrap="square">
              <a:spAutoFit/>
            </a:bodyPr>
            <a:lstStyle/>
            <a:p>
              <a:pPr algn="ctr">
                <a:defRPr/>
              </a:pPr>
              <a:r>
                <a:rPr lang="en-US" sz="1100" kern="0">
                  <a:solidFill>
                    <a:srgbClr val="262626"/>
                  </a:solidFill>
                  <a:latin typeface="HelveticaNeue"/>
                  <a:ea typeface="Verdana" pitchFamily="34" charset="0"/>
                  <a:cs typeface="Arial" panose="020B0604020202020204" pitchFamily="34" charset="0"/>
                </a:rPr>
                <a:t>Treatment period </a:t>
              </a:r>
            </a:p>
            <a:p>
              <a:pPr algn="ctr">
                <a:defRPr/>
              </a:pPr>
              <a:r>
                <a:rPr lang="en-US" sz="1100" kern="0">
                  <a:solidFill>
                    <a:srgbClr val="262626"/>
                  </a:solidFill>
                  <a:latin typeface="HelveticaNeue"/>
                  <a:ea typeface="Verdana" pitchFamily="34" charset="0"/>
                  <a:cs typeface="Arial" panose="020B0604020202020204" pitchFamily="34" charset="0"/>
                </a:rPr>
                <a:t>(up to 22h)</a:t>
              </a:r>
              <a:endParaRPr lang="sv-SE" sz="1100">
                <a:solidFill>
                  <a:srgbClr val="262626"/>
                </a:solidFill>
                <a:latin typeface="HelveticaNeue"/>
              </a:endParaRPr>
            </a:p>
          </p:txBody>
        </p:sp>
      </p:grpSp>
      <p:grpSp>
        <p:nvGrpSpPr>
          <p:cNvPr id="40" name="Grupp 45">
            <a:extLst>
              <a:ext uri="{FF2B5EF4-FFF2-40B4-BE49-F238E27FC236}">
                <a16:creationId xmlns:a16="http://schemas.microsoft.com/office/drawing/2014/main" id="{EECC28F3-BCB0-4E73-857E-534CD24114C0}"/>
              </a:ext>
            </a:extLst>
          </p:cNvPr>
          <p:cNvGrpSpPr/>
          <p:nvPr/>
        </p:nvGrpSpPr>
        <p:grpSpPr>
          <a:xfrm>
            <a:off x="637416" y="5743689"/>
            <a:ext cx="2407070" cy="471711"/>
            <a:chOff x="6386920" y="5428873"/>
            <a:chExt cx="2962549" cy="471711"/>
          </a:xfrm>
        </p:grpSpPr>
        <p:cxnSp>
          <p:nvCxnSpPr>
            <p:cNvPr id="41" name="Rak pilkoppling 56">
              <a:extLst>
                <a:ext uri="{FF2B5EF4-FFF2-40B4-BE49-F238E27FC236}">
                  <a16:creationId xmlns:a16="http://schemas.microsoft.com/office/drawing/2014/main" id="{FD34CF6C-112F-46DC-8E77-5B99EB798936}"/>
                </a:ext>
              </a:extLst>
            </p:cNvPr>
            <p:cNvCxnSpPr>
              <a:cxnSpLocks/>
            </p:cNvCxnSpPr>
            <p:nvPr/>
          </p:nvCxnSpPr>
          <p:spPr>
            <a:xfrm>
              <a:off x="8456272" y="5428873"/>
              <a:ext cx="857751" cy="0"/>
            </a:xfrm>
            <a:prstGeom prst="straightConnector1">
              <a:avLst/>
            </a:prstGeom>
            <a:ln>
              <a:solidFill>
                <a:srgbClr val="1A2A56"/>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2" name="Rektangel 57">
              <a:extLst>
                <a:ext uri="{FF2B5EF4-FFF2-40B4-BE49-F238E27FC236}">
                  <a16:creationId xmlns:a16="http://schemas.microsoft.com/office/drawing/2014/main" id="{DBFABD95-D563-423F-AF59-1B3280E9BA94}"/>
                </a:ext>
              </a:extLst>
            </p:cNvPr>
            <p:cNvSpPr/>
            <p:nvPr/>
          </p:nvSpPr>
          <p:spPr>
            <a:xfrm>
              <a:off x="8357609" y="5469697"/>
              <a:ext cx="991860" cy="430887"/>
            </a:xfrm>
            <a:prstGeom prst="rect">
              <a:avLst/>
            </a:prstGeom>
          </p:spPr>
          <p:txBody>
            <a:bodyPr wrap="square">
              <a:spAutoFit/>
            </a:bodyPr>
            <a:lstStyle/>
            <a:p>
              <a:pPr algn="ctr">
                <a:defRPr/>
              </a:pPr>
              <a:r>
                <a:rPr lang="en-US" sz="1100" kern="0">
                  <a:solidFill>
                    <a:srgbClr val="262626"/>
                  </a:solidFill>
                  <a:latin typeface="HelveticaNeue"/>
                  <a:ea typeface="Verdana" pitchFamily="34" charset="0"/>
                  <a:cs typeface="Arial" panose="020B0604020202020204" pitchFamily="34" charset="0"/>
                </a:rPr>
                <a:t>90 days</a:t>
              </a:r>
            </a:p>
            <a:p>
              <a:pPr algn="ctr">
                <a:defRPr/>
              </a:pPr>
              <a:r>
                <a:rPr lang="en-US" sz="1100" kern="0">
                  <a:solidFill>
                    <a:srgbClr val="262626"/>
                  </a:solidFill>
                  <a:latin typeface="HelveticaNeue"/>
                  <a:ea typeface="Verdana" pitchFamily="34" charset="0"/>
                  <a:cs typeface="Arial" panose="020B0604020202020204" pitchFamily="34" charset="0"/>
                </a:rPr>
                <a:t>follow-up</a:t>
              </a:r>
              <a:endParaRPr lang="sv-SE" sz="1100">
                <a:solidFill>
                  <a:srgbClr val="262626"/>
                </a:solidFill>
                <a:latin typeface="HelveticaNeue"/>
              </a:endParaRPr>
            </a:p>
          </p:txBody>
        </p:sp>
        <p:cxnSp>
          <p:nvCxnSpPr>
            <p:cNvPr id="43" name="Rak pilkoppling 58">
              <a:extLst>
                <a:ext uri="{FF2B5EF4-FFF2-40B4-BE49-F238E27FC236}">
                  <a16:creationId xmlns:a16="http://schemas.microsoft.com/office/drawing/2014/main" id="{F38CACDB-7AB3-4D3A-9184-5DBBEB51E622}"/>
                </a:ext>
              </a:extLst>
            </p:cNvPr>
            <p:cNvCxnSpPr>
              <a:cxnSpLocks/>
            </p:cNvCxnSpPr>
            <p:nvPr/>
          </p:nvCxnSpPr>
          <p:spPr>
            <a:xfrm>
              <a:off x="6386920" y="5428873"/>
              <a:ext cx="2069352" cy="0"/>
            </a:xfrm>
            <a:prstGeom prst="straightConnector1">
              <a:avLst/>
            </a:prstGeom>
            <a:ln>
              <a:solidFill>
                <a:srgbClr val="1A2A56"/>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4" name="Rektangel 59">
              <a:extLst>
                <a:ext uri="{FF2B5EF4-FFF2-40B4-BE49-F238E27FC236}">
                  <a16:creationId xmlns:a16="http://schemas.microsoft.com/office/drawing/2014/main" id="{3FD05D24-08E1-49D6-8697-4C7B29C04B8A}"/>
                </a:ext>
              </a:extLst>
            </p:cNvPr>
            <p:cNvSpPr/>
            <p:nvPr/>
          </p:nvSpPr>
          <p:spPr>
            <a:xfrm>
              <a:off x="6386920" y="5469697"/>
              <a:ext cx="2063263" cy="430887"/>
            </a:xfrm>
            <a:prstGeom prst="rect">
              <a:avLst/>
            </a:prstGeom>
          </p:spPr>
          <p:txBody>
            <a:bodyPr wrap="square">
              <a:spAutoFit/>
            </a:bodyPr>
            <a:lstStyle/>
            <a:p>
              <a:pPr algn="ctr">
                <a:defRPr/>
              </a:pPr>
              <a:r>
                <a:rPr lang="en-US" sz="1100" kern="0">
                  <a:solidFill>
                    <a:srgbClr val="262626"/>
                  </a:solidFill>
                  <a:latin typeface="HelveticaNeue"/>
                  <a:ea typeface="Verdana" pitchFamily="34" charset="0"/>
                  <a:cs typeface="Arial" panose="020B0604020202020204" pitchFamily="34" charset="0"/>
                </a:rPr>
                <a:t>Treatment period </a:t>
              </a:r>
            </a:p>
            <a:p>
              <a:pPr algn="ctr">
                <a:defRPr/>
              </a:pPr>
              <a:r>
                <a:rPr lang="en-US" sz="1100" kern="0">
                  <a:solidFill>
                    <a:srgbClr val="262626"/>
                  </a:solidFill>
                  <a:latin typeface="HelveticaNeue"/>
                  <a:ea typeface="Verdana" pitchFamily="34" charset="0"/>
                  <a:cs typeface="Arial" panose="020B0604020202020204" pitchFamily="34" charset="0"/>
                </a:rPr>
                <a:t>(up to 22h)</a:t>
              </a:r>
              <a:endParaRPr lang="sv-SE" sz="1100">
                <a:solidFill>
                  <a:srgbClr val="262626"/>
                </a:solidFill>
                <a:latin typeface="HelveticaNeue"/>
              </a:endParaRPr>
            </a:p>
          </p:txBody>
        </p:sp>
      </p:grpSp>
      <p:grpSp>
        <p:nvGrpSpPr>
          <p:cNvPr id="45" name="Grupp 60">
            <a:extLst>
              <a:ext uri="{FF2B5EF4-FFF2-40B4-BE49-F238E27FC236}">
                <a16:creationId xmlns:a16="http://schemas.microsoft.com/office/drawing/2014/main" id="{609D9B1A-23F1-43DD-B17B-E81832600DA1}"/>
              </a:ext>
            </a:extLst>
          </p:cNvPr>
          <p:cNvGrpSpPr/>
          <p:nvPr/>
        </p:nvGrpSpPr>
        <p:grpSpPr>
          <a:xfrm>
            <a:off x="2313816" y="4557489"/>
            <a:ext cx="2378270" cy="471711"/>
            <a:chOff x="6386920" y="5428873"/>
            <a:chExt cx="2927103" cy="471711"/>
          </a:xfrm>
        </p:grpSpPr>
        <p:cxnSp>
          <p:nvCxnSpPr>
            <p:cNvPr id="46" name="Rak pilkoppling 67">
              <a:extLst>
                <a:ext uri="{FF2B5EF4-FFF2-40B4-BE49-F238E27FC236}">
                  <a16:creationId xmlns:a16="http://schemas.microsoft.com/office/drawing/2014/main" id="{C00D2E85-3487-4B25-B5FE-CD9C0A476E73}"/>
                </a:ext>
              </a:extLst>
            </p:cNvPr>
            <p:cNvCxnSpPr>
              <a:cxnSpLocks/>
            </p:cNvCxnSpPr>
            <p:nvPr/>
          </p:nvCxnSpPr>
          <p:spPr>
            <a:xfrm>
              <a:off x="8442420" y="5428873"/>
              <a:ext cx="871603" cy="0"/>
            </a:xfrm>
            <a:prstGeom prst="straightConnector1">
              <a:avLst/>
            </a:prstGeom>
            <a:ln>
              <a:solidFill>
                <a:srgbClr val="1A2A56"/>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7" name="Rektangel 68">
              <a:extLst>
                <a:ext uri="{FF2B5EF4-FFF2-40B4-BE49-F238E27FC236}">
                  <a16:creationId xmlns:a16="http://schemas.microsoft.com/office/drawing/2014/main" id="{3FDCC622-F689-4D70-8A3C-EEA901073543}"/>
                </a:ext>
              </a:extLst>
            </p:cNvPr>
            <p:cNvSpPr/>
            <p:nvPr/>
          </p:nvSpPr>
          <p:spPr>
            <a:xfrm>
              <a:off x="8322163" y="5469697"/>
              <a:ext cx="991860" cy="430887"/>
            </a:xfrm>
            <a:prstGeom prst="rect">
              <a:avLst/>
            </a:prstGeom>
          </p:spPr>
          <p:txBody>
            <a:bodyPr wrap="square">
              <a:spAutoFit/>
            </a:bodyPr>
            <a:lstStyle/>
            <a:p>
              <a:pPr algn="ctr">
                <a:defRPr/>
              </a:pPr>
              <a:r>
                <a:rPr lang="en-US" sz="1100" kern="0">
                  <a:solidFill>
                    <a:srgbClr val="262626"/>
                  </a:solidFill>
                  <a:latin typeface="HelveticaNeue"/>
                  <a:ea typeface="Verdana" pitchFamily="34" charset="0"/>
                  <a:cs typeface="Arial" panose="020B0604020202020204" pitchFamily="34" charset="0"/>
                </a:rPr>
                <a:t>90 days</a:t>
              </a:r>
            </a:p>
            <a:p>
              <a:pPr algn="ctr">
                <a:defRPr/>
              </a:pPr>
              <a:r>
                <a:rPr lang="en-US" sz="1100" kern="0">
                  <a:solidFill>
                    <a:srgbClr val="262626"/>
                  </a:solidFill>
                  <a:latin typeface="HelveticaNeue"/>
                  <a:ea typeface="Verdana" pitchFamily="34" charset="0"/>
                  <a:cs typeface="Arial" panose="020B0604020202020204" pitchFamily="34" charset="0"/>
                </a:rPr>
                <a:t>follow-up</a:t>
              </a:r>
              <a:endParaRPr lang="sv-SE" sz="1100">
                <a:solidFill>
                  <a:srgbClr val="262626"/>
                </a:solidFill>
                <a:latin typeface="HelveticaNeue"/>
              </a:endParaRPr>
            </a:p>
          </p:txBody>
        </p:sp>
        <p:cxnSp>
          <p:nvCxnSpPr>
            <p:cNvPr id="48" name="Rak pilkoppling 69">
              <a:extLst>
                <a:ext uri="{FF2B5EF4-FFF2-40B4-BE49-F238E27FC236}">
                  <a16:creationId xmlns:a16="http://schemas.microsoft.com/office/drawing/2014/main" id="{A522D851-79C6-433E-91F7-77DE7B24DBF3}"/>
                </a:ext>
              </a:extLst>
            </p:cNvPr>
            <p:cNvCxnSpPr>
              <a:cxnSpLocks/>
            </p:cNvCxnSpPr>
            <p:nvPr/>
          </p:nvCxnSpPr>
          <p:spPr>
            <a:xfrm>
              <a:off x="6386920" y="5428873"/>
              <a:ext cx="2055500" cy="0"/>
            </a:xfrm>
            <a:prstGeom prst="straightConnector1">
              <a:avLst/>
            </a:prstGeom>
            <a:ln>
              <a:solidFill>
                <a:srgbClr val="1A2A56"/>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9" name="Rektangel 70">
              <a:extLst>
                <a:ext uri="{FF2B5EF4-FFF2-40B4-BE49-F238E27FC236}">
                  <a16:creationId xmlns:a16="http://schemas.microsoft.com/office/drawing/2014/main" id="{5ED09024-AC66-4760-831F-5ABD64960171}"/>
                </a:ext>
              </a:extLst>
            </p:cNvPr>
            <p:cNvSpPr/>
            <p:nvPr/>
          </p:nvSpPr>
          <p:spPr>
            <a:xfrm>
              <a:off x="6414238" y="5469697"/>
              <a:ext cx="2029010" cy="430887"/>
            </a:xfrm>
            <a:prstGeom prst="rect">
              <a:avLst/>
            </a:prstGeom>
          </p:spPr>
          <p:txBody>
            <a:bodyPr wrap="square">
              <a:spAutoFit/>
            </a:bodyPr>
            <a:lstStyle/>
            <a:p>
              <a:pPr algn="ctr">
                <a:defRPr/>
              </a:pPr>
              <a:r>
                <a:rPr lang="en-US" sz="1100" kern="0">
                  <a:solidFill>
                    <a:srgbClr val="262626"/>
                  </a:solidFill>
                  <a:latin typeface="HelveticaNeue"/>
                  <a:ea typeface="Verdana" pitchFamily="34" charset="0"/>
                  <a:cs typeface="Arial" panose="020B0604020202020204" pitchFamily="34" charset="0"/>
                </a:rPr>
                <a:t>Treatment period </a:t>
              </a:r>
            </a:p>
            <a:p>
              <a:pPr algn="ctr">
                <a:defRPr/>
              </a:pPr>
              <a:r>
                <a:rPr lang="en-US" sz="1100" kern="0">
                  <a:solidFill>
                    <a:srgbClr val="262626"/>
                  </a:solidFill>
                  <a:latin typeface="HelveticaNeue"/>
                  <a:ea typeface="Verdana" pitchFamily="34" charset="0"/>
                  <a:cs typeface="Arial" panose="020B0604020202020204" pitchFamily="34" charset="0"/>
                </a:rPr>
                <a:t>(up to 22h)</a:t>
              </a:r>
              <a:endParaRPr lang="sv-SE" sz="1100">
                <a:solidFill>
                  <a:srgbClr val="262626"/>
                </a:solidFill>
                <a:latin typeface="HelveticaNeue"/>
              </a:endParaRPr>
            </a:p>
          </p:txBody>
        </p:sp>
      </p:grpSp>
      <p:sp>
        <p:nvSpPr>
          <p:cNvPr id="50" name="Rounded Rectangle 49"/>
          <p:cNvSpPr/>
          <p:nvPr/>
        </p:nvSpPr>
        <p:spPr>
          <a:xfrm>
            <a:off x="637416" y="4703126"/>
            <a:ext cx="1698596" cy="457616"/>
          </a:xfrm>
          <a:prstGeom prst="roundRect">
            <a:avLst>
              <a:gd name="adj" fmla="val 13081"/>
            </a:avLst>
          </a:prstGeom>
          <a:solidFill>
            <a:srgbClr val="1A2A56"/>
          </a:solidFill>
          <a:ln>
            <a:noFill/>
          </a:ln>
          <a:effectLst>
            <a:outerShdw blurRad="25400" dist="254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100" kern="0" err="1">
                <a:solidFill>
                  <a:prstClr val="white"/>
                </a:solidFill>
                <a:latin typeface="HelveticaNeue"/>
                <a:ea typeface="Verdana" pitchFamily="34" charset="0"/>
                <a:cs typeface="Arial" panose="020B0604020202020204" pitchFamily="34" charset="0"/>
              </a:rPr>
              <a:t>Aladote</a:t>
            </a:r>
            <a:r>
              <a:rPr lang="en-US" sz="1100" kern="0">
                <a:solidFill>
                  <a:prstClr val="white"/>
                </a:solidFill>
                <a:latin typeface="HelveticaNeue"/>
                <a:ea typeface="Verdana" pitchFamily="34" charset="0"/>
                <a:cs typeface="Arial" panose="020B0604020202020204" pitchFamily="34" charset="0"/>
              </a:rPr>
              <a:t> </a:t>
            </a:r>
            <a:r>
              <a:rPr lang="en-GB" sz="1100" kern="0">
                <a:solidFill>
                  <a:prstClr val="white"/>
                </a:solidFill>
                <a:latin typeface="HelveticaNeue"/>
                <a:ea typeface="Verdana" pitchFamily="34" charset="0"/>
                <a:cs typeface="Arial" panose="020B0604020202020204" pitchFamily="34" charset="0"/>
              </a:rPr>
              <a:t>2 µ</a:t>
            </a:r>
            <a:r>
              <a:rPr lang="en-GB" sz="1100" kern="0" err="1">
                <a:solidFill>
                  <a:prstClr val="white"/>
                </a:solidFill>
                <a:latin typeface="HelveticaNeue"/>
                <a:ea typeface="Verdana" pitchFamily="34" charset="0"/>
                <a:cs typeface="Arial" panose="020B0604020202020204" pitchFamily="34" charset="0"/>
              </a:rPr>
              <a:t>mol</a:t>
            </a:r>
            <a:r>
              <a:rPr lang="en-GB" sz="1100" kern="0">
                <a:solidFill>
                  <a:prstClr val="white"/>
                </a:solidFill>
                <a:latin typeface="HelveticaNeue"/>
                <a:ea typeface="Verdana" pitchFamily="34" charset="0"/>
                <a:cs typeface="Arial" panose="020B0604020202020204" pitchFamily="34" charset="0"/>
              </a:rPr>
              <a:t>/kg </a:t>
            </a:r>
          </a:p>
          <a:p>
            <a:pPr lvl="0" algn="ctr">
              <a:defRPr/>
            </a:pPr>
            <a:r>
              <a:rPr lang="en-US" sz="1100" kern="0">
                <a:solidFill>
                  <a:prstClr val="white"/>
                </a:solidFill>
                <a:latin typeface="HelveticaNeue"/>
                <a:ea typeface="Verdana" pitchFamily="34" charset="0"/>
                <a:cs typeface="Arial" panose="020B0604020202020204" pitchFamily="34" charset="0"/>
              </a:rPr>
              <a:t>add-on to NAC </a:t>
            </a:r>
            <a:r>
              <a:rPr lang="en-GB" sz="1100" kern="0">
                <a:solidFill>
                  <a:prstClr val="white"/>
                </a:solidFill>
                <a:latin typeface="HelveticaNeue"/>
                <a:ea typeface="Verdana" pitchFamily="34" charset="0"/>
                <a:cs typeface="Arial" panose="020B0604020202020204" pitchFamily="34" charset="0"/>
              </a:rPr>
              <a:t>(</a:t>
            </a:r>
            <a:r>
              <a:rPr lang="en-US" sz="1100" kern="0">
                <a:solidFill>
                  <a:prstClr val="white"/>
                </a:solidFill>
                <a:latin typeface="HelveticaNeue"/>
                <a:ea typeface="Verdana" pitchFamily="34" charset="0"/>
                <a:cs typeface="Arial" panose="020B0604020202020204" pitchFamily="34" charset="0"/>
              </a:rPr>
              <a:t>N=6) </a:t>
            </a:r>
            <a:endParaRPr lang="en-GB" sz="1100" kern="0">
              <a:solidFill>
                <a:prstClr val="white"/>
              </a:solidFill>
              <a:latin typeface="HelveticaNeue"/>
              <a:ea typeface="Verdana" pitchFamily="34" charset="0"/>
              <a:cs typeface="Arial" panose="020B0604020202020204" pitchFamily="34" charset="0"/>
            </a:endParaRPr>
          </a:p>
        </p:txBody>
      </p:sp>
      <p:sp>
        <p:nvSpPr>
          <p:cNvPr id="51" name="Rounded Rectangle 50"/>
          <p:cNvSpPr/>
          <p:nvPr/>
        </p:nvSpPr>
        <p:spPr>
          <a:xfrm>
            <a:off x="637416" y="5210060"/>
            <a:ext cx="1698596" cy="457616"/>
          </a:xfrm>
          <a:prstGeom prst="roundRect">
            <a:avLst>
              <a:gd name="adj" fmla="val 14874"/>
            </a:avLst>
          </a:prstGeom>
          <a:solidFill>
            <a:schemeClr val="bg1">
              <a:lumMod val="75000"/>
            </a:schemeClr>
          </a:solidFill>
          <a:ln>
            <a:noFill/>
          </a:ln>
          <a:effectLst>
            <a:outerShdw blurRad="25400" dist="254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100" kern="0">
                <a:solidFill>
                  <a:srgbClr val="262626"/>
                </a:solidFill>
                <a:latin typeface="HelveticaNeue"/>
                <a:ea typeface="Verdana" pitchFamily="34" charset="0"/>
                <a:cs typeface="Arial" panose="020B0604020202020204" pitchFamily="34" charset="0"/>
              </a:rPr>
              <a:t>NAC alone</a:t>
            </a:r>
          </a:p>
          <a:p>
            <a:pPr lvl="0" algn="ctr">
              <a:defRPr/>
            </a:pPr>
            <a:r>
              <a:rPr lang="en-US" sz="1100" kern="0">
                <a:solidFill>
                  <a:srgbClr val="262626"/>
                </a:solidFill>
                <a:latin typeface="HelveticaNeue"/>
                <a:ea typeface="Verdana" pitchFamily="34" charset="0"/>
                <a:cs typeface="Arial" panose="020B0604020202020204" pitchFamily="34" charset="0"/>
              </a:rPr>
              <a:t>(</a:t>
            </a:r>
            <a:r>
              <a:rPr lang="en-GB" sz="1100">
                <a:solidFill>
                  <a:srgbClr val="262626"/>
                </a:solidFill>
                <a:latin typeface="HelveticaNeue"/>
              </a:rPr>
              <a:t>N=2)</a:t>
            </a:r>
          </a:p>
        </p:txBody>
      </p:sp>
      <p:sp>
        <p:nvSpPr>
          <p:cNvPr id="63" name="textruta 13">
            <a:extLst>
              <a:ext uri="{FF2B5EF4-FFF2-40B4-BE49-F238E27FC236}">
                <a16:creationId xmlns:a16="http://schemas.microsoft.com/office/drawing/2014/main" id="{47C6830F-A860-4CE4-A006-E49E2966BC7C}"/>
              </a:ext>
            </a:extLst>
          </p:cNvPr>
          <p:cNvSpPr txBox="1"/>
          <p:nvPr/>
        </p:nvSpPr>
        <p:spPr>
          <a:xfrm>
            <a:off x="637416" y="4441516"/>
            <a:ext cx="1698596"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sv-SE" sz="1100" b="1" i="0" u="none" strike="noStrike" kern="1200" cap="none" spc="0" normalizeH="0" baseline="0" noProof="0" err="1">
                <a:ln>
                  <a:noFill/>
                </a:ln>
                <a:solidFill>
                  <a:srgbClr val="262626"/>
                </a:solidFill>
                <a:effectLst/>
                <a:uLnTx/>
                <a:uFillTx/>
                <a:latin typeface="HelveticaNeue"/>
                <a:ea typeface="+mn-ea"/>
                <a:cs typeface="+mn-cs"/>
              </a:rPr>
              <a:t>Cohort</a:t>
            </a:r>
            <a:r>
              <a:rPr kumimoji="0" lang="sv-SE" sz="1100" b="1" i="0" u="none" strike="noStrike" kern="1200" cap="none" spc="0" normalizeH="0" baseline="0" noProof="0">
                <a:ln>
                  <a:noFill/>
                </a:ln>
                <a:solidFill>
                  <a:srgbClr val="262626"/>
                </a:solidFill>
                <a:effectLst/>
                <a:uLnTx/>
                <a:uFillTx/>
                <a:latin typeface="HelveticaNeue"/>
                <a:ea typeface="+mn-ea"/>
                <a:cs typeface="+mn-cs"/>
              </a:rPr>
              <a:t> 1</a:t>
            </a:r>
          </a:p>
        </p:txBody>
      </p:sp>
      <p:sp>
        <p:nvSpPr>
          <p:cNvPr id="64" name="Rounded Rectangle 63"/>
          <p:cNvSpPr/>
          <p:nvPr/>
        </p:nvSpPr>
        <p:spPr>
          <a:xfrm>
            <a:off x="2300400" y="3506853"/>
            <a:ext cx="1698596" cy="457616"/>
          </a:xfrm>
          <a:prstGeom prst="roundRect">
            <a:avLst>
              <a:gd name="adj" fmla="val 13081"/>
            </a:avLst>
          </a:prstGeom>
          <a:solidFill>
            <a:srgbClr val="1A2A56"/>
          </a:solidFill>
          <a:ln>
            <a:noFill/>
          </a:ln>
          <a:effectLst>
            <a:outerShdw blurRad="25400" dist="254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100" kern="0" err="1">
                <a:solidFill>
                  <a:prstClr val="white"/>
                </a:solidFill>
                <a:latin typeface="HelveticaNeue"/>
                <a:ea typeface="Verdana" pitchFamily="34" charset="0"/>
                <a:cs typeface="Arial" panose="020B0604020202020204" pitchFamily="34" charset="0"/>
              </a:rPr>
              <a:t>Aladote</a:t>
            </a:r>
            <a:r>
              <a:rPr lang="en-US" sz="1100" kern="0">
                <a:solidFill>
                  <a:prstClr val="white"/>
                </a:solidFill>
                <a:latin typeface="HelveticaNeue"/>
                <a:ea typeface="Verdana" pitchFamily="34" charset="0"/>
                <a:cs typeface="Arial" panose="020B0604020202020204" pitchFamily="34" charset="0"/>
              </a:rPr>
              <a:t> </a:t>
            </a:r>
            <a:r>
              <a:rPr lang="en-GB" sz="1100" kern="0">
                <a:solidFill>
                  <a:prstClr val="white"/>
                </a:solidFill>
                <a:latin typeface="HelveticaNeue"/>
                <a:ea typeface="Verdana" pitchFamily="34" charset="0"/>
                <a:cs typeface="Arial" panose="020B0604020202020204" pitchFamily="34" charset="0"/>
              </a:rPr>
              <a:t>5 µ</a:t>
            </a:r>
            <a:r>
              <a:rPr lang="en-GB" sz="1100" kern="0" err="1">
                <a:solidFill>
                  <a:prstClr val="white"/>
                </a:solidFill>
                <a:latin typeface="HelveticaNeue"/>
                <a:ea typeface="Verdana" pitchFamily="34" charset="0"/>
                <a:cs typeface="Arial" panose="020B0604020202020204" pitchFamily="34" charset="0"/>
              </a:rPr>
              <a:t>mol</a:t>
            </a:r>
            <a:r>
              <a:rPr lang="en-GB" sz="1100" kern="0">
                <a:solidFill>
                  <a:prstClr val="white"/>
                </a:solidFill>
                <a:latin typeface="HelveticaNeue"/>
                <a:ea typeface="Verdana" pitchFamily="34" charset="0"/>
                <a:cs typeface="Arial" panose="020B0604020202020204" pitchFamily="34" charset="0"/>
              </a:rPr>
              <a:t>/kg </a:t>
            </a:r>
          </a:p>
          <a:p>
            <a:pPr lvl="0" algn="ctr">
              <a:defRPr/>
            </a:pPr>
            <a:r>
              <a:rPr lang="en-US" sz="1100" kern="0">
                <a:solidFill>
                  <a:prstClr val="white"/>
                </a:solidFill>
                <a:latin typeface="HelveticaNeue"/>
                <a:ea typeface="Verdana" pitchFamily="34" charset="0"/>
                <a:cs typeface="Arial" panose="020B0604020202020204" pitchFamily="34" charset="0"/>
              </a:rPr>
              <a:t>add-on to NAC </a:t>
            </a:r>
            <a:r>
              <a:rPr lang="en-GB" sz="1100" kern="0">
                <a:solidFill>
                  <a:prstClr val="white"/>
                </a:solidFill>
                <a:latin typeface="HelveticaNeue"/>
                <a:ea typeface="Verdana" pitchFamily="34" charset="0"/>
                <a:cs typeface="Arial" panose="020B0604020202020204" pitchFamily="34" charset="0"/>
              </a:rPr>
              <a:t>(</a:t>
            </a:r>
            <a:r>
              <a:rPr lang="en-US" sz="1100" kern="0">
                <a:solidFill>
                  <a:prstClr val="white"/>
                </a:solidFill>
                <a:latin typeface="HelveticaNeue"/>
                <a:ea typeface="Verdana" pitchFamily="34" charset="0"/>
                <a:cs typeface="Arial" panose="020B0604020202020204" pitchFamily="34" charset="0"/>
              </a:rPr>
              <a:t>N=6)</a:t>
            </a:r>
            <a:endParaRPr lang="en-GB" sz="1100" kern="0">
              <a:solidFill>
                <a:prstClr val="white"/>
              </a:solidFill>
              <a:latin typeface="HelveticaNeue"/>
              <a:ea typeface="Verdana" pitchFamily="34" charset="0"/>
              <a:cs typeface="Arial" panose="020B0604020202020204" pitchFamily="34" charset="0"/>
            </a:endParaRPr>
          </a:p>
        </p:txBody>
      </p:sp>
      <p:sp>
        <p:nvSpPr>
          <p:cNvPr id="65" name="Rounded Rectangle 64"/>
          <p:cNvSpPr/>
          <p:nvPr/>
        </p:nvSpPr>
        <p:spPr>
          <a:xfrm>
            <a:off x="2300400" y="4013787"/>
            <a:ext cx="1698596" cy="457616"/>
          </a:xfrm>
          <a:prstGeom prst="roundRect">
            <a:avLst>
              <a:gd name="adj" fmla="val 14874"/>
            </a:avLst>
          </a:prstGeom>
          <a:solidFill>
            <a:schemeClr val="bg1">
              <a:lumMod val="75000"/>
            </a:schemeClr>
          </a:solidFill>
          <a:ln>
            <a:noFill/>
          </a:ln>
          <a:effectLst>
            <a:outerShdw blurRad="25400" dist="254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100" kern="0">
                <a:solidFill>
                  <a:srgbClr val="262626"/>
                </a:solidFill>
                <a:latin typeface="HelveticaNeue"/>
                <a:ea typeface="Verdana" pitchFamily="34" charset="0"/>
                <a:cs typeface="Arial" panose="020B0604020202020204" pitchFamily="34" charset="0"/>
              </a:rPr>
              <a:t>NAC alone</a:t>
            </a:r>
          </a:p>
          <a:p>
            <a:pPr lvl="0" algn="ctr">
              <a:defRPr/>
            </a:pPr>
            <a:r>
              <a:rPr lang="en-US" sz="1100" kern="0">
                <a:solidFill>
                  <a:srgbClr val="262626"/>
                </a:solidFill>
                <a:latin typeface="HelveticaNeue"/>
                <a:ea typeface="Verdana" pitchFamily="34" charset="0"/>
                <a:cs typeface="Arial" panose="020B0604020202020204" pitchFamily="34" charset="0"/>
              </a:rPr>
              <a:t>(</a:t>
            </a:r>
            <a:r>
              <a:rPr lang="en-GB" sz="1100">
                <a:solidFill>
                  <a:srgbClr val="262626"/>
                </a:solidFill>
                <a:latin typeface="HelveticaNeue"/>
              </a:rPr>
              <a:t>N=2)</a:t>
            </a:r>
          </a:p>
        </p:txBody>
      </p:sp>
      <p:sp>
        <p:nvSpPr>
          <p:cNvPr id="66" name="textruta 13">
            <a:extLst>
              <a:ext uri="{FF2B5EF4-FFF2-40B4-BE49-F238E27FC236}">
                <a16:creationId xmlns:a16="http://schemas.microsoft.com/office/drawing/2014/main" id="{47C6830F-A860-4CE4-A006-E49E2966BC7C}"/>
              </a:ext>
            </a:extLst>
          </p:cNvPr>
          <p:cNvSpPr txBox="1"/>
          <p:nvPr/>
        </p:nvSpPr>
        <p:spPr>
          <a:xfrm>
            <a:off x="2300400" y="3245243"/>
            <a:ext cx="1698596"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sv-SE" sz="1100" b="1" i="0" u="none" strike="noStrike" kern="1200" cap="none" spc="0" normalizeH="0" baseline="0" noProof="0" err="1">
                <a:ln>
                  <a:noFill/>
                </a:ln>
                <a:solidFill>
                  <a:srgbClr val="262626"/>
                </a:solidFill>
                <a:effectLst/>
                <a:uLnTx/>
                <a:uFillTx/>
                <a:latin typeface="HelveticaNeue"/>
                <a:ea typeface="+mn-ea"/>
                <a:cs typeface="+mn-cs"/>
              </a:rPr>
              <a:t>Cohort</a:t>
            </a:r>
            <a:r>
              <a:rPr kumimoji="0" lang="sv-SE" sz="1100" b="1" i="0" u="none" strike="noStrike" kern="1200" cap="none" spc="0" normalizeH="0" baseline="0" noProof="0">
                <a:ln>
                  <a:noFill/>
                </a:ln>
                <a:solidFill>
                  <a:srgbClr val="262626"/>
                </a:solidFill>
                <a:effectLst/>
                <a:uLnTx/>
                <a:uFillTx/>
                <a:latin typeface="HelveticaNeue"/>
                <a:ea typeface="+mn-ea"/>
                <a:cs typeface="+mn-cs"/>
              </a:rPr>
              <a:t> 2</a:t>
            </a:r>
          </a:p>
        </p:txBody>
      </p:sp>
      <p:sp>
        <p:nvSpPr>
          <p:cNvPr id="67" name="Rounded Rectangle 66"/>
          <p:cNvSpPr/>
          <p:nvPr/>
        </p:nvSpPr>
        <p:spPr>
          <a:xfrm>
            <a:off x="3969004" y="2335208"/>
            <a:ext cx="1698596" cy="457616"/>
          </a:xfrm>
          <a:prstGeom prst="roundRect">
            <a:avLst>
              <a:gd name="adj" fmla="val 13081"/>
            </a:avLst>
          </a:prstGeom>
          <a:solidFill>
            <a:srgbClr val="1A2A56"/>
          </a:solidFill>
          <a:ln>
            <a:noFill/>
          </a:ln>
          <a:effectLst>
            <a:outerShdw blurRad="25400" dist="254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1100" kern="0" err="1">
                <a:solidFill>
                  <a:prstClr val="white"/>
                </a:solidFill>
                <a:latin typeface="HelveticaNeue"/>
                <a:ea typeface="Verdana" pitchFamily="34" charset="0"/>
                <a:cs typeface="Arial" panose="020B0604020202020204" pitchFamily="34" charset="0"/>
              </a:rPr>
              <a:t>Aladote</a:t>
            </a:r>
            <a:r>
              <a:rPr lang="en-US" sz="1100" kern="0">
                <a:solidFill>
                  <a:prstClr val="white"/>
                </a:solidFill>
                <a:latin typeface="HelveticaNeue"/>
                <a:ea typeface="Verdana" pitchFamily="34" charset="0"/>
                <a:cs typeface="Arial" panose="020B0604020202020204" pitchFamily="34" charset="0"/>
              </a:rPr>
              <a:t> </a:t>
            </a:r>
            <a:r>
              <a:rPr lang="en-GB" sz="1100" kern="0">
                <a:solidFill>
                  <a:prstClr val="white"/>
                </a:solidFill>
                <a:latin typeface="HelveticaNeue"/>
                <a:ea typeface="Verdana" pitchFamily="34" charset="0"/>
                <a:cs typeface="Arial" panose="020B0604020202020204" pitchFamily="34" charset="0"/>
              </a:rPr>
              <a:t>10 µ</a:t>
            </a:r>
            <a:r>
              <a:rPr lang="en-GB" sz="1100" kern="0" err="1">
                <a:solidFill>
                  <a:prstClr val="white"/>
                </a:solidFill>
                <a:latin typeface="HelveticaNeue"/>
                <a:ea typeface="Verdana" pitchFamily="34" charset="0"/>
                <a:cs typeface="Arial" panose="020B0604020202020204" pitchFamily="34" charset="0"/>
              </a:rPr>
              <a:t>mol</a:t>
            </a:r>
            <a:r>
              <a:rPr lang="en-GB" sz="1100" kern="0">
                <a:solidFill>
                  <a:prstClr val="white"/>
                </a:solidFill>
                <a:latin typeface="HelveticaNeue"/>
                <a:ea typeface="Verdana" pitchFamily="34" charset="0"/>
                <a:cs typeface="Arial" panose="020B0604020202020204" pitchFamily="34" charset="0"/>
              </a:rPr>
              <a:t>/kg </a:t>
            </a:r>
          </a:p>
          <a:p>
            <a:pPr lvl="0" algn="ctr">
              <a:defRPr/>
            </a:pPr>
            <a:r>
              <a:rPr lang="en-US" sz="1100" kern="0">
                <a:solidFill>
                  <a:prstClr val="white"/>
                </a:solidFill>
                <a:latin typeface="HelveticaNeue"/>
                <a:ea typeface="Verdana" pitchFamily="34" charset="0"/>
                <a:cs typeface="Arial" panose="020B0604020202020204" pitchFamily="34" charset="0"/>
              </a:rPr>
              <a:t>add-on to NAC </a:t>
            </a:r>
            <a:r>
              <a:rPr lang="en-GB" sz="1100" kern="0">
                <a:solidFill>
                  <a:prstClr val="white"/>
                </a:solidFill>
                <a:latin typeface="HelveticaNeue"/>
                <a:ea typeface="Verdana" pitchFamily="34" charset="0"/>
                <a:cs typeface="Arial" panose="020B0604020202020204" pitchFamily="34" charset="0"/>
              </a:rPr>
              <a:t>(</a:t>
            </a:r>
            <a:r>
              <a:rPr lang="en-US" sz="1100" kern="0">
                <a:solidFill>
                  <a:prstClr val="white"/>
                </a:solidFill>
                <a:latin typeface="HelveticaNeue"/>
                <a:ea typeface="Verdana" pitchFamily="34" charset="0"/>
                <a:cs typeface="Arial" panose="020B0604020202020204" pitchFamily="34" charset="0"/>
              </a:rPr>
              <a:t>N=6)</a:t>
            </a:r>
            <a:endParaRPr lang="en-GB" sz="1100" kern="0">
              <a:solidFill>
                <a:prstClr val="white"/>
              </a:solidFill>
              <a:latin typeface="HelveticaNeue"/>
              <a:ea typeface="Verdana" pitchFamily="34" charset="0"/>
              <a:cs typeface="Arial" panose="020B0604020202020204" pitchFamily="34" charset="0"/>
            </a:endParaRPr>
          </a:p>
        </p:txBody>
      </p:sp>
      <p:sp>
        <p:nvSpPr>
          <p:cNvPr id="68" name="Rounded Rectangle 67"/>
          <p:cNvSpPr/>
          <p:nvPr/>
        </p:nvSpPr>
        <p:spPr>
          <a:xfrm>
            <a:off x="3969004" y="2842142"/>
            <a:ext cx="1698596" cy="457616"/>
          </a:xfrm>
          <a:prstGeom prst="roundRect">
            <a:avLst>
              <a:gd name="adj" fmla="val 14874"/>
            </a:avLst>
          </a:prstGeom>
          <a:solidFill>
            <a:schemeClr val="bg1">
              <a:lumMod val="75000"/>
            </a:schemeClr>
          </a:solidFill>
          <a:ln>
            <a:noFill/>
          </a:ln>
          <a:effectLst>
            <a:outerShdw blurRad="25400" dist="254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100" kern="0">
                <a:solidFill>
                  <a:srgbClr val="262626"/>
                </a:solidFill>
                <a:latin typeface="HelveticaNeue"/>
                <a:ea typeface="Verdana" pitchFamily="34" charset="0"/>
                <a:cs typeface="Arial" panose="020B0604020202020204" pitchFamily="34" charset="0"/>
              </a:rPr>
              <a:t>NAC alone</a:t>
            </a:r>
          </a:p>
          <a:p>
            <a:pPr lvl="0" algn="ctr">
              <a:defRPr/>
            </a:pPr>
            <a:r>
              <a:rPr lang="en-US" sz="1100" kern="0">
                <a:solidFill>
                  <a:srgbClr val="262626"/>
                </a:solidFill>
                <a:latin typeface="HelveticaNeue"/>
                <a:ea typeface="Verdana" pitchFamily="34" charset="0"/>
                <a:cs typeface="Arial" panose="020B0604020202020204" pitchFamily="34" charset="0"/>
              </a:rPr>
              <a:t>(</a:t>
            </a:r>
            <a:r>
              <a:rPr lang="en-GB" sz="1100">
                <a:solidFill>
                  <a:srgbClr val="262626"/>
                </a:solidFill>
                <a:latin typeface="HelveticaNeue"/>
              </a:rPr>
              <a:t>N=2)</a:t>
            </a:r>
          </a:p>
        </p:txBody>
      </p:sp>
      <p:sp>
        <p:nvSpPr>
          <p:cNvPr id="69" name="textruta 13">
            <a:extLst>
              <a:ext uri="{FF2B5EF4-FFF2-40B4-BE49-F238E27FC236}">
                <a16:creationId xmlns:a16="http://schemas.microsoft.com/office/drawing/2014/main" id="{47C6830F-A860-4CE4-A006-E49E2966BC7C}"/>
              </a:ext>
            </a:extLst>
          </p:cNvPr>
          <p:cNvSpPr txBox="1"/>
          <p:nvPr/>
        </p:nvSpPr>
        <p:spPr>
          <a:xfrm>
            <a:off x="3969004" y="2073598"/>
            <a:ext cx="1698596"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sv-SE" sz="1100" b="1" i="0" u="none" strike="noStrike" kern="1200" cap="none" spc="0" normalizeH="0" baseline="0" noProof="0" err="1">
                <a:ln>
                  <a:noFill/>
                </a:ln>
                <a:solidFill>
                  <a:srgbClr val="262626"/>
                </a:solidFill>
                <a:effectLst/>
                <a:uLnTx/>
                <a:uFillTx/>
                <a:latin typeface="HelveticaNeue"/>
                <a:ea typeface="+mn-ea"/>
                <a:cs typeface="+mn-cs"/>
              </a:rPr>
              <a:t>Cohort</a:t>
            </a:r>
            <a:r>
              <a:rPr kumimoji="0" lang="sv-SE" sz="1100" b="1" i="0" u="none" strike="noStrike" kern="1200" cap="none" spc="0" normalizeH="0" baseline="0" noProof="0">
                <a:ln>
                  <a:noFill/>
                </a:ln>
                <a:solidFill>
                  <a:srgbClr val="262626"/>
                </a:solidFill>
                <a:effectLst/>
                <a:uLnTx/>
                <a:uFillTx/>
                <a:latin typeface="HelveticaNeue"/>
                <a:ea typeface="+mn-ea"/>
                <a:cs typeface="+mn-cs"/>
              </a:rPr>
              <a:t> 3</a:t>
            </a:r>
          </a:p>
        </p:txBody>
      </p:sp>
      <p:sp>
        <p:nvSpPr>
          <p:cNvPr id="70" name="TextBox 69"/>
          <p:cNvSpPr txBox="1"/>
          <p:nvPr/>
        </p:nvSpPr>
        <p:spPr>
          <a:xfrm>
            <a:off x="381000" y="6547306"/>
            <a:ext cx="7086600" cy="215444"/>
          </a:xfrm>
          <a:prstGeom prst="rect">
            <a:avLst/>
          </a:prstGeom>
          <a:noFill/>
        </p:spPr>
        <p:txBody>
          <a:bodyPr wrap="square" rtlCol="0">
            <a:spAutoFit/>
          </a:bodyPr>
          <a:lstStyle/>
          <a:p>
            <a:r>
              <a:rPr lang="en-GB" sz="800"/>
              <a:t>Note: (</a:t>
            </a:r>
            <a:r>
              <a:rPr lang="en-GB" sz="800" b="1"/>
              <a:t>1</a:t>
            </a:r>
            <a:r>
              <a:rPr lang="en-GB" sz="800"/>
              <a:t>) </a:t>
            </a:r>
            <a:r>
              <a:rPr lang="en-GB" sz="800">
                <a:solidFill>
                  <a:srgbClr val="262626"/>
                </a:solidFill>
              </a:rPr>
              <a:t>Conventional biomarker ALT and experimental biomarkers such as microRNA-122 (miR-122) and Keratin-18 (K18)</a:t>
            </a:r>
            <a:endParaRPr lang="en-GB" sz="800"/>
          </a:p>
        </p:txBody>
      </p:sp>
    </p:spTree>
    <p:extLst>
      <p:ext uri="{BB962C8B-B14F-4D97-AF65-F5344CB8AC3E}">
        <p14:creationId xmlns:p14="http://schemas.microsoft.com/office/powerpoint/2010/main" val="307469898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81000" y="342902"/>
            <a:ext cx="9067800" cy="400110"/>
          </a:xfrm>
          <a:prstGeom prst="rect">
            <a:avLst/>
          </a:prstGeom>
          <a:noFill/>
        </p:spPr>
        <p:txBody>
          <a:bodyPr wrap="square" rtlCol="0">
            <a:spAutoFit/>
          </a:bodyPr>
          <a:lstStyle/>
          <a:p>
            <a:r>
              <a:rPr lang="en-US" sz="2000" b="1" err="1">
                <a:latin typeface="Malgun Gothic" panose="020B0503020000020004" pitchFamily="34" charset="-127"/>
                <a:ea typeface="Malgun Gothic" panose="020B0503020000020004" pitchFamily="34" charset="-127"/>
                <a:cs typeface="Calibri" panose="020F0502020204030204" pitchFamily="34" charset="0"/>
              </a:rPr>
              <a:t>Aladote</a:t>
            </a:r>
            <a:r>
              <a:rPr lang="en-US" sz="2000" b="1" baseline="30000">
                <a:latin typeface="Malgun Gothic" panose="020B0503020000020004" pitchFamily="34" charset="-127"/>
                <a:ea typeface="Malgun Gothic" panose="020B0503020000020004" pitchFamily="34" charset="-127"/>
                <a:cs typeface="Calibri" panose="020F0502020204030204" pitchFamily="34" charset="0"/>
              </a:rPr>
              <a:t>®</a:t>
            </a:r>
            <a:r>
              <a:rPr lang="en-US" sz="2000" b="1">
                <a:latin typeface="Malgun Gothic" panose="020B0503020000020004" pitchFamily="34" charset="-127"/>
                <a:ea typeface="Malgun Gothic" panose="020B0503020000020004" pitchFamily="34" charset="-127"/>
                <a:cs typeface="Calibri" panose="020F0502020204030204" pitchFamily="34" charset="0"/>
              </a:rPr>
              <a:t>: About biomarkers</a:t>
            </a:r>
          </a:p>
        </p:txBody>
      </p:sp>
      <p:sp>
        <p:nvSpPr>
          <p:cNvPr id="41" name="TextBox 40">
            <a:extLst>
              <a:ext uri="{FF2B5EF4-FFF2-40B4-BE49-F238E27FC236}">
                <a16:creationId xmlns:a16="http://schemas.microsoft.com/office/drawing/2014/main" id="{C3DC8A8F-1414-4CDF-9C4C-88A76B581F81}"/>
              </a:ext>
            </a:extLst>
          </p:cNvPr>
          <p:cNvSpPr txBox="1"/>
          <p:nvPr/>
        </p:nvSpPr>
        <p:spPr>
          <a:xfrm>
            <a:off x="529627" y="1219201"/>
            <a:ext cx="8919173" cy="3808735"/>
          </a:xfrm>
          <a:prstGeom prst="rect">
            <a:avLst/>
          </a:prstGeom>
          <a:noFill/>
        </p:spPr>
        <p:txBody>
          <a:bodyPr wrap="square" rtlCol="0">
            <a:spAutoFit/>
          </a:bodyPr>
          <a:lstStyle/>
          <a:p>
            <a:r>
              <a:rPr lang="en-GB" sz="1050" b="1">
                <a:latin typeface="HelveticaNeue"/>
              </a:rPr>
              <a:t>ALT </a:t>
            </a:r>
            <a:br>
              <a:rPr lang="en-GB" sz="1050">
                <a:latin typeface="HelveticaNeue"/>
              </a:rPr>
            </a:br>
            <a:r>
              <a:rPr lang="en-GB" sz="1050">
                <a:latin typeface="HelveticaNeue"/>
              </a:rPr>
              <a:t>Alanine transaminase (ALT) is a </a:t>
            </a:r>
            <a:r>
              <a:rPr lang="en-GB" sz="1050" u="sng">
                <a:latin typeface="HelveticaNeue"/>
              </a:rPr>
              <a:t>transaminase enzyme </a:t>
            </a:r>
            <a:r>
              <a:rPr lang="en-GB" sz="1050">
                <a:latin typeface="HelveticaNeue"/>
              </a:rPr>
              <a:t>also called alanine aminotransferase (ALAT). ALT is found in </a:t>
            </a:r>
            <a:r>
              <a:rPr lang="en-GB" sz="1050" u="sng">
                <a:latin typeface="HelveticaNeue"/>
              </a:rPr>
              <a:t>plasma</a:t>
            </a:r>
            <a:r>
              <a:rPr lang="en-GB" sz="1050">
                <a:latin typeface="HelveticaNeue"/>
              </a:rPr>
              <a:t> and in various body tissues especially the liver’s hepatocytes. Serum ALT is commonly measured clinically as part of a diagnostic evaluation of hepatocellular injury, to determine liver health. However, ALT has sub-optimal sensitivity and specificity particularly early after paracetamol overdose. Reference: K. Al-Hourani et al. Q J Med 2013; 106:541–546</a:t>
            </a:r>
          </a:p>
          <a:p>
            <a:endParaRPr lang="en-GB" sz="1050">
              <a:latin typeface="HelveticaNeue"/>
            </a:endParaRPr>
          </a:p>
          <a:p>
            <a:r>
              <a:rPr lang="en-GB" sz="1050" b="1">
                <a:latin typeface="HelveticaNeue"/>
              </a:rPr>
              <a:t>Keratin-18 (K18)</a:t>
            </a:r>
            <a:br>
              <a:rPr lang="en-GB" sz="1050">
                <a:latin typeface="HelveticaNeue"/>
              </a:rPr>
            </a:br>
            <a:r>
              <a:rPr lang="en-GB" sz="1050">
                <a:latin typeface="HelveticaNeue"/>
              </a:rPr>
              <a:t>In paracetamol overdose, the full-length variant of K18 is released by necrotic cell death. A shorter, caspase cleaved form of K18 is released following cell apoptosis (programmed cell death). Both forms of K18, measured in the first serum sample at presentation at the hospital after paracetamol overdose, correlate with peak ALT activity during the hospital stay. Full length K18 distinguished patients with and without acute liver injury at an early time where ALT activity was still normal. This is consistent with necrosis being more prominent than apoptosis in the pathophysiology of paracetamol-induced acute liver injury. </a:t>
            </a:r>
            <a:br>
              <a:rPr lang="en-GB" sz="1050">
                <a:latin typeface="HelveticaNeue"/>
              </a:rPr>
            </a:br>
            <a:r>
              <a:rPr lang="en-GB" sz="1050">
                <a:latin typeface="HelveticaNeue"/>
              </a:rPr>
              <a:t>References: JW Dear et al. Lancet Gastroenterol </a:t>
            </a:r>
            <a:r>
              <a:rPr lang="en-GB" sz="1050" err="1">
                <a:latin typeface="HelveticaNeue"/>
              </a:rPr>
              <a:t>Hepatol</a:t>
            </a:r>
            <a:r>
              <a:rPr lang="en-GB" sz="1050">
                <a:latin typeface="HelveticaNeue"/>
              </a:rPr>
              <a:t> 2018; 3: 104–13; ADB </a:t>
            </a:r>
            <a:r>
              <a:rPr lang="en-GB" sz="1050" err="1">
                <a:latin typeface="HelveticaNeue"/>
              </a:rPr>
              <a:t>Vliegenthart</a:t>
            </a:r>
            <a:r>
              <a:rPr lang="en-GB" sz="1050">
                <a:latin typeface="HelveticaNeue"/>
              </a:rPr>
              <a:t> et al. Br J Clin </a:t>
            </a:r>
            <a:r>
              <a:rPr lang="en-GB" sz="1050" err="1">
                <a:latin typeface="HelveticaNeue"/>
              </a:rPr>
              <a:t>Pharmacol</a:t>
            </a:r>
            <a:r>
              <a:rPr lang="en-GB" sz="1050">
                <a:latin typeface="HelveticaNeue"/>
              </a:rPr>
              <a:t>. 2015; 80: 351–362.</a:t>
            </a:r>
          </a:p>
          <a:p>
            <a:endParaRPr lang="en-GB" sz="1050">
              <a:latin typeface="HelveticaNeue"/>
            </a:endParaRPr>
          </a:p>
          <a:p>
            <a:r>
              <a:rPr lang="en-GB" sz="1050" b="1">
                <a:latin typeface="HelveticaNeue"/>
              </a:rPr>
              <a:t>microRNA-122 (miR-122) </a:t>
            </a:r>
            <a:br>
              <a:rPr lang="en-GB" sz="1050">
                <a:latin typeface="HelveticaNeue"/>
              </a:rPr>
            </a:br>
            <a:r>
              <a:rPr lang="en-GB" sz="1050">
                <a:latin typeface="HelveticaNeue"/>
              </a:rPr>
              <a:t>miR-122 is a biomarker specific for liver injury and fully conserved (translational) across in vitro models, in vivo models and humans. MiR-122 is an early marker for acute liver injury which predicts a rise in ALT activity following paracetamol overdose. When miR-122 was measured at hospital presentation after a paracetamol overdose in patients requiring subsequent NAC therapy the circulating miR-122 concentration correlated significantly with peak hospital stay ALT activity. MiR-122 was significantly higher in those patients who developed subsequent acute liver injury. miR-122 can accurately separate patients with and without acute liver injury at an early time when ALT activity was still normal. This is consistent with miR-122 having enhanced sensitivity and specificity in this context of use. </a:t>
            </a:r>
            <a:br>
              <a:rPr lang="en-GB" sz="1050">
                <a:latin typeface="HelveticaNeue"/>
              </a:rPr>
            </a:br>
            <a:r>
              <a:rPr lang="en-GB" sz="1050">
                <a:latin typeface="HelveticaNeue"/>
              </a:rPr>
              <a:t>References: JW Dear et al. Lancet Gastroenterol </a:t>
            </a:r>
            <a:r>
              <a:rPr lang="en-GB" sz="1050" err="1">
                <a:latin typeface="HelveticaNeue"/>
              </a:rPr>
              <a:t>Hepatol</a:t>
            </a:r>
            <a:r>
              <a:rPr lang="en-GB" sz="1050">
                <a:latin typeface="HelveticaNeue"/>
              </a:rPr>
              <a:t> 2018; 3: 104–13; ADB </a:t>
            </a:r>
            <a:r>
              <a:rPr lang="en-GB" sz="1050" err="1">
                <a:latin typeface="HelveticaNeue"/>
              </a:rPr>
              <a:t>Vliegenthart</a:t>
            </a:r>
            <a:r>
              <a:rPr lang="en-GB" sz="1050">
                <a:latin typeface="HelveticaNeue"/>
              </a:rPr>
              <a:t> et al. Br J Clin </a:t>
            </a:r>
            <a:r>
              <a:rPr lang="en-GB" sz="1050" err="1">
                <a:latin typeface="HelveticaNeue"/>
              </a:rPr>
              <a:t>Pharmacol</a:t>
            </a:r>
            <a:r>
              <a:rPr lang="en-GB" sz="1050">
                <a:latin typeface="HelveticaNeue"/>
              </a:rPr>
              <a:t>. 2015; 80: 351–362.</a:t>
            </a:r>
          </a:p>
          <a:p>
            <a:endParaRPr lang="en-GB" sz="1050">
              <a:latin typeface="HelveticaNeue"/>
            </a:endParaRPr>
          </a:p>
        </p:txBody>
      </p:sp>
    </p:spTree>
    <p:extLst>
      <p:ext uri="{BB962C8B-B14F-4D97-AF65-F5344CB8AC3E}">
        <p14:creationId xmlns:p14="http://schemas.microsoft.com/office/powerpoint/2010/main" val="233244107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81000" y="342902"/>
            <a:ext cx="9067800" cy="400110"/>
          </a:xfrm>
          <a:prstGeom prst="rect">
            <a:avLst/>
          </a:prstGeom>
          <a:noFill/>
        </p:spPr>
        <p:txBody>
          <a:bodyPr wrap="square" rtlCol="0">
            <a:spAutoFit/>
          </a:bodyPr>
          <a:lstStyle/>
          <a:p>
            <a:pPr lvl="0">
              <a:defRPr/>
            </a:pPr>
            <a:r>
              <a:rPr lang="en-US" sz="2000" b="1" dirty="0">
                <a:solidFill>
                  <a:prstClr val="black"/>
                </a:solidFill>
                <a:latin typeface="Malgun Gothic" panose="020B0503020000020004" pitchFamily="34" charset="-127"/>
                <a:ea typeface="Malgun Gothic" panose="020B0503020000020004" pitchFamily="34" charset="-127"/>
                <a:cs typeface="Calibri" panose="020F0502020204030204" pitchFamily="34" charset="0"/>
              </a:rPr>
              <a:t>Allergic-hypersensitivity reactions</a:t>
            </a:r>
            <a:endParaRPr lang="en-US" sz="2000" b="1" dirty="0">
              <a:solidFill>
                <a:prstClr val="black"/>
              </a:solidFill>
              <a:highlight>
                <a:srgbClr val="FFFF00"/>
              </a:highlight>
              <a:latin typeface="Malgun Gothic" panose="020B0503020000020004" pitchFamily="34" charset="-127"/>
              <a:ea typeface="Malgun Gothic" panose="020B0503020000020004" pitchFamily="34" charset="-127"/>
              <a:cs typeface="Calibri" panose="020F0502020204030204" pitchFamily="34" charset="0"/>
            </a:endParaRPr>
          </a:p>
        </p:txBody>
      </p:sp>
      <p:sp>
        <p:nvSpPr>
          <p:cNvPr id="76" name="Rounded Rectangle 75"/>
          <p:cNvSpPr/>
          <p:nvPr/>
        </p:nvSpPr>
        <p:spPr>
          <a:xfrm>
            <a:off x="501108" y="999765"/>
            <a:ext cx="9023893" cy="4715235"/>
          </a:xfrm>
          <a:prstGeom prst="roundRect">
            <a:avLst>
              <a:gd name="adj" fmla="val 1535"/>
            </a:avLst>
          </a:prstGeom>
          <a:solidFill>
            <a:schemeClr val="bg1"/>
          </a:solidFill>
          <a:ln w="3175">
            <a:prstDash val="solid"/>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p:cNvSpPr/>
          <p:nvPr/>
        </p:nvSpPr>
        <p:spPr>
          <a:xfrm>
            <a:off x="640509" y="1161289"/>
            <a:ext cx="8884492" cy="4832092"/>
          </a:xfrm>
          <a:prstGeom prst="rect">
            <a:avLst/>
          </a:prstGeom>
        </p:spPr>
        <p:txBody>
          <a:bodyPr wrap="square">
            <a:spAutoFit/>
          </a:bodyPr>
          <a:lstStyle/>
          <a:p>
            <a:pPr marL="171450" lvl="0" indent="-171450">
              <a:spcAft>
                <a:spcPts val="1200"/>
              </a:spcAft>
              <a:buFont typeface="Arial" panose="020B0604020202020204" pitchFamily="34" charset="0"/>
              <a:buChar char="•"/>
              <a:defRPr/>
            </a:pPr>
            <a:r>
              <a:rPr lang="en-US" sz="1600" dirty="0">
                <a:latin typeface="HelveticaNeue"/>
              </a:rPr>
              <a:t>The safety of patients in our clinical studies is our most important responsibility</a:t>
            </a:r>
          </a:p>
          <a:p>
            <a:pPr marL="171450" lvl="0" indent="-171450">
              <a:spcAft>
                <a:spcPts val="1200"/>
              </a:spcAft>
              <a:buFont typeface="Arial" panose="020B0604020202020204" pitchFamily="34" charset="0"/>
              <a:buChar char="•"/>
              <a:defRPr/>
            </a:pPr>
            <a:r>
              <a:rPr lang="en-US" sz="1600" dirty="0">
                <a:latin typeface="HelveticaNeue"/>
              </a:rPr>
              <a:t>Allergic-hypersensitivity reactions are not uncommon in relation to platinum-based chemotherapy, but the DSMB recommendation to stop the POLAR studies implies that such risk is increased with </a:t>
            </a:r>
            <a:r>
              <a:rPr lang="en-US" sz="1600" dirty="0" err="1">
                <a:latin typeface="HelveticaNeue"/>
              </a:rPr>
              <a:t>PledOx</a:t>
            </a:r>
            <a:r>
              <a:rPr lang="en-US" sz="1600" dirty="0">
                <a:latin typeface="HelveticaNeue"/>
              </a:rPr>
              <a:t> </a:t>
            </a:r>
          </a:p>
          <a:p>
            <a:pPr marL="171450" lvl="0" indent="-171450">
              <a:spcAft>
                <a:spcPts val="1200"/>
              </a:spcAft>
              <a:buFont typeface="Arial" panose="020B0604020202020204" pitchFamily="34" charset="0"/>
              <a:buChar char="•"/>
              <a:defRPr/>
            </a:pPr>
            <a:r>
              <a:rPr lang="en-US" sz="1600" dirty="0">
                <a:latin typeface="HelveticaNeue"/>
              </a:rPr>
              <a:t>About the observed events:</a:t>
            </a:r>
          </a:p>
          <a:p>
            <a:pPr marL="800100" lvl="1" indent="-342900">
              <a:spcAft>
                <a:spcPts val="1200"/>
              </a:spcAft>
              <a:buFont typeface="+mj-lt"/>
              <a:buAutoNum type="arabicPeriod"/>
              <a:defRPr/>
            </a:pPr>
            <a:r>
              <a:rPr lang="en-US" sz="1600" dirty="0">
                <a:latin typeface="HelveticaNeue"/>
              </a:rPr>
              <a:t>No reason to believe that patients previously treated with study drug is currently at risk</a:t>
            </a:r>
          </a:p>
          <a:p>
            <a:pPr marL="800100" lvl="1" indent="-342900">
              <a:spcAft>
                <a:spcPts val="1200"/>
              </a:spcAft>
              <a:buFont typeface="+mj-lt"/>
              <a:buAutoNum type="arabicPeriod"/>
              <a:defRPr/>
            </a:pPr>
            <a:r>
              <a:rPr lang="en-US" sz="1600" dirty="0">
                <a:latin typeface="HelveticaNeue"/>
              </a:rPr>
              <a:t>All of these severe events were transient and resolved after treatment</a:t>
            </a:r>
          </a:p>
          <a:p>
            <a:pPr marL="800100" lvl="1" indent="-342900">
              <a:spcAft>
                <a:spcPts val="1200"/>
              </a:spcAft>
              <a:buFont typeface="+mj-lt"/>
              <a:buAutoNum type="arabicPeriod"/>
              <a:defRPr/>
            </a:pPr>
            <a:r>
              <a:rPr lang="en-US" sz="1600" dirty="0">
                <a:latin typeface="HelveticaNeue"/>
              </a:rPr>
              <a:t>All events occurred during the administration of oxaliplatin or study drug.</a:t>
            </a:r>
          </a:p>
          <a:p>
            <a:pPr marL="800100" lvl="1" indent="-342900">
              <a:spcAft>
                <a:spcPts val="1200"/>
              </a:spcAft>
              <a:buFont typeface="+mj-lt"/>
              <a:buAutoNum type="arabicPeriod"/>
              <a:defRPr/>
            </a:pPr>
            <a:r>
              <a:rPr lang="en-US" sz="1600" dirty="0">
                <a:latin typeface="HelveticaNeue"/>
              </a:rPr>
              <a:t>All events occurred after repeated dosing of study drug. There has been no severe event observed before the 6th cycle of dosing. </a:t>
            </a:r>
          </a:p>
          <a:p>
            <a:pPr marL="171450" lvl="0" indent="-171450">
              <a:spcAft>
                <a:spcPts val="1200"/>
              </a:spcAft>
              <a:buFont typeface="Arial" panose="020B0604020202020204" pitchFamily="34" charset="0"/>
              <a:buChar char="•"/>
              <a:defRPr/>
            </a:pPr>
            <a:r>
              <a:rPr lang="en-US" sz="1600" dirty="0">
                <a:latin typeface="HelveticaNeue"/>
              </a:rPr>
              <a:t>Work ongoing together with external immunology experts to better understand why these allergic-hypersensitivity reactions occur</a:t>
            </a:r>
          </a:p>
          <a:p>
            <a:pPr marL="171450" lvl="0" indent="-171450">
              <a:spcAft>
                <a:spcPts val="1200"/>
              </a:spcAft>
              <a:buFont typeface="Arial" panose="020B0604020202020204" pitchFamily="34" charset="0"/>
              <a:buChar char="•"/>
              <a:defRPr/>
            </a:pPr>
            <a:endParaRPr lang="en-US" sz="1600" dirty="0">
              <a:highlight>
                <a:srgbClr val="FFFF00"/>
              </a:highlight>
              <a:latin typeface="HelveticaNeue"/>
            </a:endParaRPr>
          </a:p>
          <a:p>
            <a:pPr marL="171450" lvl="0" indent="-171450">
              <a:buFont typeface="Arial" panose="020B0604020202020204" pitchFamily="34" charset="0"/>
              <a:buChar char="•"/>
              <a:defRPr/>
            </a:pPr>
            <a:endParaRPr lang="en-GB" sz="1000" dirty="0">
              <a:latin typeface="HelveticaNeue"/>
            </a:endParaRPr>
          </a:p>
        </p:txBody>
      </p:sp>
    </p:spTree>
    <p:extLst>
      <p:ext uri="{BB962C8B-B14F-4D97-AF65-F5344CB8AC3E}">
        <p14:creationId xmlns:p14="http://schemas.microsoft.com/office/powerpoint/2010/main" val="2833320750"/>
      </p:ext>
    </p:extLst>
  </p:cSld>
  <p:clrMapOvr>
    <a:masterClrMapping/>
  </p:clrMapOvr>
</p:sld>
</file>

<file path=ppt/theme/theme1.xml><?xml version="1.0" encoding="utf-8"?>
<a:theme xmlns:a="http://schemas.openxmlformats.org/drawingml/2006/main" name="Office Theme">
  <a:themeElements>
    <a:clrScheme name="PledPharma">
      <a:dk1>
        <a:sysClr val="windowText" lastClr="000000"/>
      </a:dk1>
      <a:lt1>
        <a:sysClr val="window" lastClr="FFFFFF"/>
      </a:lt1>
      <a:dk2>
        <a:srgbClr val="1F497D"/>
      </a:dk2>
      <a:lt2>
        <a:srgbClr val="EEECE1"/>
      </a:lt2>
      <a:accent1>
        <a:srgbClr val="3154A3"/>
      </a:accent1>
      <a:accent2>
        <a:srgbClr val="3154A3"/>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2_Office-tema">
  <a:themeElements>
    <a:clrScheme name="PledPharma">
      <a:dk1>
        <a:srgbClr val="262626"/>
      </a:dk1>
      <a:lt1>
        <a:srgbClr val="262626"/>
      </a:lt1>
      <a:dk2>
        <a:srgbClr val="262626"/>
      </a:dk2>
      <a:lt2>
        <a:srgbClr val="E9E9E9"/>
      </a:lt2>
      <a:accent1>
        <a:srgbClr val="000066"/>
      </a:accent1>
      <a:accent2>
        <a:srgbClr val="58677C"/>
      </a:accent2>
      <a:accent3>
        <a:srgbClr val="878E9E"/>
      </a:accent3>
      <a:accent4>
        <a:srgbClr val="A87C4F"/>
      </a:accent4>
      <a:accent5>
        <a:srgbClr val="3C2A26"/>
      </a:accent5>
      <a:accent6>
        <a:srgbClr val="DB3333"/>
      </a:accent6>
      <a:hlink>
        <a:srgbClr val="262626"/>
      </a:hlink>
      <a:folHlink>
        <a:srgbClr val="262626"/>
      </a:folHlink>
    </a:clrScheme>
    <a:fontScheme name="PledPharma">
      <a:majorFont>
        <a:latin typeface="HelveticaNeue"/>
        <a:ea typeface=""/>
        <a:cs typeface=""/>
      </a:majorFont>
      <a:minorFont>
        <a:latin typeface="HelveticaNeue"/>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resentation3" id="{6CD3B76E-3C46-46AE-A76F-E1F1EF2C3DAA}" vid="{3C1D9193-51A0-405E-9C2F-094B259504F3}"/>
    </a:ext>
  </a:extLst>
</a:theme>
</file>

<file path=ppt/theme/theme3.xml><?xml version="1.0" encoding="utf-8"?>
<a:theme xmlns:a="http://schemas.openxmlformats.org/drawingml/2006/main" name="Office-tema">
  <a:themeElements>
    <a:clrScheme name="PledPharma">
      <a:dk1>
        <a:srgbClr val="262626"/>
      </a:dk1>
      <a:lt1>
        <a:srgbClr val="262626"/>
      </a:lt1>
      <a:dk2>
        <a:srgbClr val="262626"/>
      </a:dk2>
      <a:lt2>
        <a:srgbClr val="E9E9E9"/>
      </a:lt2>
      <a:accent1>
        <a:srgbClr val="000066"/>
      </a:accent1>
      <a:accent2>
        <a:srgbClr val="58677C"/>
      </a:accent2>
      <a:accent3>
        <a:srgbClr val="878E9E"/>
      </a:accent3>
      <a:accent4>
        <a:srgbClr val="A87C4F"/>
      </a:accent4>
      <a:accent5>
        <a:srgbClr val="3C2A26"/>
      </a:accent5>
      <a:accent6>
        <a:srgbClr val="DB3333"/>
      </a:accent6>
      <a:hlink>
        <a:srgbClr val="262626"/>
      </a:hlink>
      <a:folHlink>
        <a:srgbClr val="262626"/>
      </a:folHlink>
    </a:clrScheme>
    <a:fontScheme name="PledPharma">
      <a:majorFont>
        <a:latin typeface="HelveticaNeue"/>
        <a:ea typeface=""/>
        <a:cs typeface=""/>
      </a:majorFont>
      <a:minorFont>
        <a:latin typeface="HelveticaNeue"/>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4.xml><?xml version="1.0" encoding="utf-8"?>
<a:theme xmlns:a="http://schemas.openxmlformats.org/drawingml/2006/main" name="1_Office Theme">
  <a:themeElements>
    <a:clrScheme name="PledPharma">
      <a:dk1>
        <a:sysClr val="windowText" lastClr="000000"/>
      </a:dk1>
      <a:lt1>
        <a:sysClr val="window" lastClr="FFFFFF"/>
      </a:lt1>
      <a:dk2>
        <a:srgbClr val="1F497D"/>
      </a:dk2>
      <a:lt2>
        <a:srgbClr val="EEECE1"/>
      </a:lt2>
      <a:accent1>
        <a:srgbClr val="3154A3"/>
      </a:accent1>
      <a:accent2>
        <a:srgbClr val="3154A3"/>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2_Office Theme">
  <a:themeElements>
    <a:clrScheme name="PledPharma">
      <a:dk1>
        <a:sysClr val="windowText" lastClr="000000"/>
      </a:dk1>
      <a:lt1>
        <a:sysClr val="window" lastClr="FFFFFF"/>
      </a:lt1>
      <a:dk2>
        <a:srgbClr val="1F497D"/>
      </a:dk2>
      <a:lt2>
        <a:srgbClr val="EEECE1"/>
      </a:lt2>
      <a:accent1>
        <a:srgbClr val="3154A3"/>
      </a:accent1>
      <a:accent2>
        <a:srgbClr val="3154A3"/>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SharedWithUsers xmlns="3f8c4434-15b4-4317-bcb2-7ad4c957fb42">
      <UserInfo>
        <DisplayName>Nicklas Westerholm</DisplayName>
        <AccountId>22</AccountId>
        <AccountType/>
      </UserInfo>
    </SharedWithUsers>
  </documentManagement>
</p:properties>
</file>

<file path=customXml/item2.xml><?xml version="1.0" encoding="utf-8"?>
<ct:contentTypeSchema xmlns:ct="http://schemas.microsoft.com/office/2006/metadata/contentType" xmlns:ma="http://schemas.microsoft.com/office/2006/metadata/properties/metaAttributes" ct:_="" ma:_="" ma:contentTypeName="dokument" ma:contentTypeID="0x010100E44B2A21E2EA4742BBEE43560D40213E" ma:contentTypeVersion="12" ma:contentTypeDescription="Skapa ett nytt dokument." ma:contentTypeScope="" ma:versionID="da62c495f6767c734c786a1aee886938">
  <xsd:schema xmlns:xsd="http://www.w3.org/2001/XMLSchema" xmlns:xs="http://www.w3.org/2001/XMLSchema" xmlns:p="http://schemas.microsoft.com/office/2006/metadata/properties" xmlns:ns2="6e0bca68-c5a2-4b75-abf8-729d0864813e" xmlns:ns3="3f8c4434-15b4-4317-bcb2-7ad4c957fb42" targetNamespace="http://schemas.microsoft.com/office/2006/metadata/properties" ma:root="true" ma:fieldsID="4409849a8531f65d5af33cc175d91207" ns2:_="" ns3:_="">
    <xsd:import namespace="6e0bca68-c5a2-4b75-abf8-729d0864813e"/>
    <xsd:import namespace="3f8c4434-15b4-4317-bcb2-7ad4c957fb42"/>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DateTaken" minOccurs="0"/>
                <xsd:element ref="ns2:MediaServiceOCR" minOccurs="0"/>
                <xsd:element ref="ns3:SharedWithUsers" minOccurs="0"/>
                <xsd:element ref="ns3:SharedWithDetails" minOccurs="0"/>
                <xsd:element ref="ns2:MediaServiceLocation" minOccurs="0"/>
                <xsd:element ref="ns2:MediaServiceGenerationTime" minOccurs="0"/>
                <xsd:element ref="ns2:MediaServiceEventHashCode" minOccurs="0"/>
                <xsd:element ref="ns2:MediaServiceAutoKeyPoints" minOccurs="0"/>
                <xsd:element ref="ns2:MediaServiceKeyPoint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6e0bca68-c5a2-4b75-abf8-729d0864813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MediaServiceAutoTags" ma:internalName="MediaServiceAutoTags" ma:readOnly="true">
      <xsd:simpleType>
        <xsd:restriction base="dms:Text"/>
      </xsd:simpleType>
    </xsd:element>
    <xsd:element name="MediaServiceDateTaken" ma:index="11" nillable="true" ma:displayName="MediaServiceDateTaken" ma:hidden="true" ma:internalName="MediaServiceDateTaken" ma:readOnly="true">
      <xsd:simpleType>
        <xsd:restriction base="dms:Text"/>
      </xsd:simpleType>
    </xsd:element>
    <xsd:element name="MediaServiceOCR" ma:index="12" nillable="true" ma:displayName="MediaServiceOCR" ma:internalName="MediaServiceOCR" ma:readOnly="true">
      <xsd:simpleType>
        <xsd:restriction base="dms:Note">
          <xsd:maxLength value="255"/>
        </xsd:restriction>
      </xsd:simpleType>
    </xsd:element>
    <xsd:element name="MediaServiceLocation" ma:index="15" nillable="true" ma:displayName="Location" ma:internalName="MediaServiceLocation" ma:readOnly="true">
      <xsd:simpleType>
        <xsd:restriction base="dms:Text"/>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AutoKeyPoints" ma:index="18" nillable="true" ma:displayName="MediaServiceAutoKeyPoints" ma:hidden="true" ma:internalName="MediaServiceAutoKeyPoints" ma:readOnly="true">
      <xsd:simpleType>
        <xsd:restriction base="dms:Note"/>
      </xsd:simpleType>
    </xsd:element>
    <xsd:element name="MediaServiceKeyPoints" ma:index="19" nillable="true" ma:displayName="KeyPoints" ma:internalName="MediaServiceKeyPoint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f8c4434-15b4-4317-bcb2-7ad4c957fb42" elementFormDefault="qualified">
    <xsd:import namespace="http://schemas.microsoft.com/office/2006/documentManagement/types"/>
    <xsd:import namespace="http://schemas.microsoft.com/office/infopath/2007/PartnerControls"/>
    <xsd:element name="SharedWithUsers" ma:index="13" nillable="true" ma:displayName="Delat med"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4" nillable="true" ma:displayName="Delat med information"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Innehållstyp"/>
        <xsd:element ref="dc:title" minOccurs="0" maxOccurs="1" ma:index="4" ma:displayName="Rubrik"/>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AE102078-F54A-448B-909C-417DA29D0801}">
  <ds:schemaRefs>
    <ds:schemaRef ds:uri="http://purl.org/dc/terms/"/>
    <ds:schemaRef ds:uri="http://schemas.microsoft.com/office/2006/documentManagement/types"/>
    <ds:schemaRef ds:uri="http://schemas.openxmlformats.org/package/2006/metadata/core-properties"/>
    <ds:schemaRef ds:uri="http://purl.org/dc/elements/1.1/"/>
    <ds:schemaRef ds:uri="http://schemas.microsoft.com/office/2006/metadata/properties"/>
    <ds:schemaRef ds:uri="3f8c4434-15b4-4317-bcb2-7ad4c957fb42"/>
    <ds:schemaRef ds:uri="6e0bca68-c5a2-4b75-abf8-729d0864813e"/>
    <ds:schemaRef ds:uri="http://schemas.microsoft.com/office/infopath/2007/PartnerControls"/>
    <ds:schemaRef ds:uri="http://www.w3.org/XML/1998/namespace"/>
    <ds:schemaRef ds:uri="http://purl.org/dc/dcmitype/"/>
  </ds:schemaRefs>
</ds:datastoreItem>
</file>

<file path=customXml/itemProps2.xml><?xml version="1.0" encoding="utf-8"?>
<ds:datastoreItem xmlns:ds="http://schemas.openxmlformats.org/officeDocument/2006/customXml" ds:itemID="{AE01712C-9810-4510-8E3B-B2E9B983B4AE}">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6e0bca68-c5a2-4b75-abf8-729d0864813e"/>
    <ds:schemaRef ds:uri="3f8c4434-15b4-4317-bcb2-7ad4c957fb42"/>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8473DDDC-819A-4283-9DBB-FE5E8D966422}">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otalTime>146</TotalTime>
  <Words>2899</Words>
  <Application>Microsoft Office PowerPoint</Application>
  <PresentationFormat>A4 Paper (210x297 mm)</PresentationFormat>
  <Paragraphs>222</Paragraphs>
  <Slides>18</Slides>
  <Notes>2</Notes>
  <HiddenSlides>0</HiddenSlides>
  <MMClips>0</MMClips>
  <ScaleCrop>false</ScaleCrop>
  <HeadingPairs>
    <vt:vector size="6" baseType="variant">
      <vt:variant>
        <vt:lpstr>Fonts Used</vt:lpstr>
      </vt:variant>
      <vt:variant>
        <vt:i4>5</vt:i4>
      </vt:variant>
      <vt:variant>
        <vt:lpstr>Theme</vt:lpstr>
      </vt:variant>
      <vt:variant>
        <vt:i4>5</vt:i4>
      </vt:variant>
      <vt:variant>
        <vt:lpstr>Slide Titles</vt:lpstr>
      </vt:variant>
      <vt:variant>
        <vt:i4>18</vt:i4>
      </vt:variant>
    </vt:vector>
  </HeadingPairs>
  <TitlesOfParts>
    <vt:vector size="28" baseType="lpstr">
      <vt:lpstr>Malgun Gothic</vt:lpstr>
      <vt:lpstr>Arial</vt:lpstr>
      <vt:lpstr>Calibri</vt:lpstr>
      <vt:lpstr>HelveticaNeue</vt:lpstr>
      <vt:lpstr>Wingdings</vt:lpstr>
      <vt:lpstr>Office Theme</vt:lpstr>
      <vt:lpstr>2_Office-tema</vt:lpstr>
      <vt:lpstr>Office-tema</vt:lpstr>
      <vt:lpstr>1_Office Theme</vt:lpstr>
      <vt:lpstr>2_Office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Marcus Wagner</dc:creator>
  <cp:lastModifiedBy>Nicklas Westerholm</cp:lastModifiedBy>
  <cp:revision>22</cp:revision>
  <cp:lastPrinted>2020-05-20T07:46:28Z</cp:lastPrinted>
  <dcterms:created xsi:type="dcterms:W3CDTF">2006-08-16T00:00:00Z</dcterms:created>
  <dcterms:modified xsi:type="dcterms:W3CDTF">2020-08-31T13:55:49Z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0x010100E44B2A21E2EA4742BBEE43560D40213E</vt:lpwstr>
  </property>
  <property fmtid="{D5CDD505-2E9C-101B-9397-08002B2CF9AE}" pid="3" name="AuthorIds_UIVersion_6144">
    <vt:lpwstr>31</vt:lpwstr>
  </property>
</Properties>
</file>